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notesSlides/notesSlide1.xml" ContentType="application/vnd.openxmlformats-officedocument.presentationml.notesSlide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notesSlides/notesSlide2.xml" ContentType="application/vnd.openxmlformats-officedocument.presentationml.notesSlide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87" r:id="rId19"/>
    <p:sldId id="274" r:id="rId20"/>
    <p:sldId id="271" r:id="rId21"/>
    <p:sldId id="275" r:id="rId22"/>
    <p:sldId id="298" r:id="rId23"/>
    <p:sldId id="278" r:id="rId24"/>
    <p:sldId id="277" r:id="rId25"/>
    <p:sldId id="276" r:id="rId26"/>
    <p:sldId id="301" r:id="rId27"/>
    <p:sldId id="302" r:id="rId28"/>
    <p:sldId id="279" r:id="rId29"/>
    <p:sldId id="300" r:id="rId30"/>
    <p:sldId id="284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12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3"/>
    </inkml:context>
    <inkml:brush xml:id="br0">
      <inkml:brushProperty name="width" value="0.06518" units="cm"/>
      <inkml:brushProperty name="height" value="0.06518" units="cm"/>
      <inkml:brushProperty name="color" value="#F2385B"/>
    </inkml:brush>
  </inkml:definitions>
  <inkml:trace contextRef="#ctx0" brushRef="#br0">20055 28931 337,'-13'-14'54,"6"5"-7,6 3-9,6 4-7,4 3-4,3 2-3,4 2 0,2 2-2,2 0-2,1-1-1,1-1-2,1 0-2,1-2-1,-1-2-2,1-2-3,-1-2-1,0 0-3,-1 0-2,-1 1-3,-1 2-2,0 0-1,1 0 2,1 0 2,2 0 1,-2 1 2,0 4 1,-1 2 1,0 4 1,-2-1 0,-1 1 0,-1-2-1,-1 0-1,0-2 1,2-1-1,0-1 0,1 0-1,0-2 0,1-2-2,0-2-3,-1-2-1,2-2-1,3-2-1,3-2 1,3-1-1,0-1 1,-1 2 2,-3 2 1,-1 3 2,-2 0 2,-1 0 1,-1 0 3,-1 0 1,0 1 2,-1 4 4,1 2 2,-1 4 3,1-1 0,0-1-3,-1-2-3,1-2-2,0-1-3,3-2-4,1 0-3,3-1-4,1-1 0,3 0 0,1 0 1,2 0 0,0 1 1,-1 0 1,-3 1 1,-1 2 0,-3 1 1,0 2-1,-1 2 1,0 2-1,-2-1-1,1-1 1,-1-2-1,1-2 0,-1-1-1,1 0 0,-1 0 0,1 0-1,-1 0 1,1 0 0,-1 0 0,1 0 1,-2 0 0,-1 0 0,-3 0 0,-1 0-1,-1 0 3,1 0 4,2 0 6,0 0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8"/>
    </inkml:context>
    <inkml:brush xml:id="br0">
      <inkml:brushProperty name="width" value="0.0522" units="cm"/>
      <inkml:brushProperty name="height" value="0.0522" units="cm"/>
      <inkml:brushProperty name="color" value="#F2385B"/>
    </inkml:brush>
  </inkml:definitions>
  <inkml:trace contextRef="#ctx0" brushRef="#br0">51776 21350 421,'-8'22'40,"2"-3"-5,1-3-7,0-3-7,2-2-2,0 0-2,2-2-1,0 0-1,1-1 1,-2 3 1,0 2 1,-1 2 1,-1 0 0,3 1-3,2 0-3,3-1-3,2-1-3,5-2-3,5-4-3,5-3-3,4-3-2,1-4-2,3-4 0,1-3-2,0-3-1,-1 0-1,-3 0-2,-1 1 0,-8 3-2,-13 8-1,-12 8-1,-13 7-1,-8 6 1,-3 1 3,-3 3 4,-2 1 3,0 1 3,5-3 0,5-1 2,5-3 0,3-1 1,1-1 3,1-1 1,1 0 2,3-3 3,8-3 5,6-3 3,8-2 4,5-4 1,5-2-4,5-4-2,5-2-4,1-2-2,-1 2-3,-3 1-3,-1 1-2,-3-1-1,-3 2 1,-3-1 1,-3 0 1,-7 3-9,-10 6-17,-11 5-17,-11 7-18,-5 2-2,-1-1 11,1-1 12,0 0 11,0-2 9,1-1 3,1-1 3,1-1 5,1-1 4,1 0 5,1-2 5,1 0 5,2-2 4,1-1 3,3-1 3,1 0 3,7-2 2,12-2 4,12-2 1,11-2 3,9-2-3,5-2-11,4-2-10,6-1-10,2-3-7,2-2-4,0-1-3,1-3-3,0 0-2,-4 3-1,-3 1 1,-2 2-1,-4 2 0,-6 1 2,-4 0-1,-5 2 2,-6 3 12,-6 6 24,-8 6 25,-7 6 23,-2 3 6,1 1-15,0 1-15,2 1-14,0 1-10,0 1-3,0 1-5,0 2-2,0-1-5,2 1-2,0-1-3,1 1-2,1-1-5,0 0-4,0 1-6,0-1-4,0 0-4,0-1-1,0-1-1,0 0-2,-2-5-9,-4-3-18,-4-6-16,-4-4-17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11"/>
    </inkml:context>
    <inkml:brush xml:id="br0">
      <inkml:brushProperty name="width" value="0.03892" units="cm"/>
      <inkml:brushProperty name="height" value="0.03892" units="cm"/>
      <inkml:brushProperty name="color" value="#F2385B"/>
    </inkml:brush>
  </inkml:definitions>
  <inkml:trace contextRef="#ctx0" brushRef="#br0">74550 39800 565,'1'-47'16,"4"6"4,3 7 2,3 6 3,-1 10 3,-2 17 5,-3 15 4,-3 16 4,-1 5-2,4-2-7,3-3-8,3-3-7,1 2-4,1 10-1,-1 10-1,1 9-1,-1 1 0,1-6-2,-1-6-1,1-6-2,-3-4 0,-2 1-1,-3-1 0,-3 1 0,2-6 0,10-8-2,10-10-1,9-9-1,13-18-1,20-24-1,18-26-3,20-24-2,22-24-4,29-22-9,28-22-7,28-21-8,32-26-6,39-28-3,36-28-3,39-27-4,-15 11 1,-66 54 4,-65 53 4,-65 53 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0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41450 31344 522,'7'-8'0,"-1"0"0,0 1 0,-2-1 0,1-1-3,2 0-4,2-2-5,2 1-5,1-1-2,1 4 4,1 2 1,2 4 4,-1 1 9,1 0 18,0 0 18,-1 0 17,-1 2 4,-4 6-8,-5 4-9,-2 5-8,-6 4-8,-2 3-6,-5 3-6,-4 3-7,-2 0-5,-1-1-2,-1-3-3,-1-1-2,1-3-1,2-1 1,4-3 1,3-1 1,2-3 2,2-1 3,2-2 2,2-2 2,3-2 1,2-2 0,3-3 0,4 0-1,2-5 1,5-2 0,3-5 0,5-4 0,2-2-3,1-1-6,1-1-6,1-1-6,-2 0-3,-2 1 2,-3 0 1,-3 2 1,-3 1 1,-2 1-2,-4 1-2,-3 1-1,-2 0 1,-2 2 4,-2 0 3,-2 2 4,-2 0 3,-2-2 4,-2 0 3,-2-1 4,-1 0 1,1 1 1,-1 0 0,0 2 0,0 1 2,0 2 3,0 2 4,1 2 4,-2 2 1,0 2-1,-2 2-1,0 2-1,0 2 3,1 3 6,0 4 6,2 2 6,1 1 1,2-1-6,3-1-6,1-1-4,1 0-5,1 0-5,2-1-3,0 1-4,3-2-5,4-1-3,4-2-5,3-2-5,4-2-9,1-1-13,3 0-15,1-1-14,2-2-5,-1-1 2,0 0 3,1-2 3,-4 0 6,-5-2 12,-6 0 10,-6-1 11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1"/>
    </inkml:context>
    <inkml:brush xml:id="br0">
      <inkml:brushProperty name="width" value="0.02264" units="cm"/>
      <inkml:brushProperty name="height" value="0.02264" units="cm"/>
      <inkml:brushProperty name="color" value="#F2395B"/>
    </inkml:brush>
  </inkml:definitions>
  <inkml:trace contextRef="#ctx0" brushRef="#br0">42950 30494 971,'0'-35'-10,"2"9"6,0 9 6,2 9 7,1 4 2,6 2-2,2 0-2,5 2-2,0 2-7,-1 4-10,-2 3-10,-2 5-10,-3 1-4,-1-1 7,-2-1 4,-2 0 6,-1-2 3,0-1 2,0-1 1,0 0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1"/>
    </inkml:context>
    <inkml:brush xml:id="br0">
      <inkml:brushProperty name="width" value="0.02272" units="cm"/>
      <inkml:brushProperty name="height" value="0.02272" units="cm"/>
      <inkml:brushProperty name="color" value="#F2395B"/>
    </inkml:brush>
  </inkml:definitions>
  <inkml:trace contextRef="#ctx0" brushRef="#br0">42950 31671 968,'44'-15'-2,"-6"4"5,-6 3 5,-5 3 5,-4 1-3,-1 0-13,-1 0-13,-1 0-12,-1 1-4,-2 2 4,-3 2 3,-1 2 4,-3 1 2,-2 2 2,-4 0 0,-2 1 1,-3 1 3,-1-2 2,0-1 4,-1 0 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1"/>
    </inkml:context>
    <inkml:brush xml:id="br0">
      <inkml:brushProperty name="width" value="0.03001" units="cm"/>
      <inkml:brushProperty name="height" value="0.03001" units="cm"/>
      <inkml:brushProperty name="color" value="#F2395B"/>
    </inkml:brush>
  </inkml:definitions>
  <inkml:trace contextRef="#ctx0" brushRef="#br0">43094 32216 733,'-18'6'-3,"10"-3"21,11-2 20,12-4 21,6-1 2,3 1-15,3-1-15,3 0-14,0 0-18,-2 2-18,-1 0-18,-3 2-18,-1 0-7,-1 0 6,-1 0 6,0 0 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1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44254 31116 513,'-7'-12'77,"2"8"-12,2 8-14,2 8-12,-1 4-6,-2 3-1,-3 1 0,-3 3 0,-3 1-1,0 3-5,-1 1-3,-1 3-4,-1 0-4,0 0-7,1 1-4,-1-1-7,1-1-5,2-3-5,3-4-5,1-1-5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1"/>
    </inkml:context>
    <inkml:brush xml:id="br0">
      <inkml:brushProperty name="width" value="0.0542" units="cm"/>
      <inkml:brushProperty name="height" value="0.0542" units="cm"/>
      <inkml:brushProperty name="color" value="#F2395B"/>
    </inkml:brush>
  </inkml:definitions>
  <inkml:trace contextRef="#ctx0" brushRef="#br0">44650 30957 405,'1'-13'7,"2"8"20,2 6 22,2 8 20,-1 4 5,-1 3-11,-2 3-11,-2 3-11,-1 3-7,0 3-3,0 3-2,0 3-3,-1 1-3,-2 0-2,-2 0-4,-1 1-3,-1-3-4,2-2-4,2-3-5,2-3-3,2-7-8,4-10-10,2-12-12,4-10-10,1-8-3,3-5 7,1-5 5,3-4 6,0-5 4,-1-3 2,-1-2 3,0-4 1,-1 0 3,1 2 0,1 2 2,1 2 1,-1 5 1,-3 8-1,-2 7 0,-4 9 0,-2 7-5,-2 8-8,-3 8-9,0 7-8,-3 3 0,-1-2 8,0-4 8,-1-3 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2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45544 31850 489,'-8'22'118,"2"-1"-24,1-3-22,0-1-22,0 0-14,-2 1-1,-1 3-4,-3 1-2,0 1-6,2-1-7,2-1-9,3-1-9,0-1-8,2-3-10,0-1-10,2-2-11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2"/>
    </inkml:context>
    <inkml:brush xml:id="br0">
      <inkml:brushProperty name="width" value="0.05134" units="cm"/>
      <inkml:brushProperty name="height" value="0.05134" units="cm"/>
      <inkml:brushProperty name="color" value="#F2395B"/>
    </inkml:brush>
  </inkml:definitions>
  <inkml:trace contextRef="#ctx0" brushRef="#br0">46266 29842 428,'-7'-3'19,"2"8"27,2 9 28,2 10 26,1 2 5,0 0-21,0-1-19,0-1-19,0-1-20,2-1-19,0-1-20,2 0-18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2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58597 19333 593,'-15'-6'7,"4"4"15,3 4 14,3 4 14,0 4 4,2 3-9,-1 5-8,0 3-8,-1 4-6,0 3-3,-1 3-2,-2 3-3,1 0-3,-1-2-3,0-1-2,0-3-3,0-1-1,0-1 1,1-1 0,-1-1 1,-1 0-3,0 1-6,-2 1-6,1 1-7,-2-1-5,2-1-4,0-3-5,2-1-3,2-5-4,2-7-5,4-6-5,3-8-5,1-3 2,1 1 9,1-1 7,2 0 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2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58950 19604 521,'8'-26'12,"2"13"13,0 10 14,1 13 13,0 8 3,-2 4-10,-3 3-8,0 4-9,-3 3-6,-1 1-2,0 1-3,-2 0-2,0 1-2,0-1-1,0-2-1,0 0-1,0-2-1,0-5-1,0-4-1,0-3 0,2-5-1,2-6 0,4-6 1,2-6-1,2-7 0,3-7-3,2-9-2,2-7-3,0-4-2,1 0-2,-1 0-1,1 0-3,-1 0 0,-1 1-1,-1 2-1,-1 0 1,-2 3-1,-4 7-2,-5 5-2,-2 7 0,-4 5-11,-1 6-16,0 6-19,-1 6-17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1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65000 20350 999,'-30'-119'0,"-9"13"0,-10 12 0,-8 13 0,2 20-6,16 28-12,15 28-12,17 29-12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3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60109 20450 453,'0'16'118,"0"-1"-24,0 1-23,0 0-25,0 0-14,0 3-4,0 1-4,0 3-4,-1 0-2,-1 1-1,0-1 0,-1 1-1,-1-2-1,0 0-3,0-1-3,0 0-3,0-3-3,0 1-2,0-2-5,1-1-2,0-4-18,3-8-28,4-8-30,2-8-29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3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60466 19300 577,'-7'8'12,"2"0"24,2-1 24,2 1 25,1 1 1,0 3-20,0 4-21,0 2-20,0 1-18,2 1-11,0-1-13,2 1-12,0-2-13,0-3-13,0-3-14,0-2-12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8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76028 18760 455,'-6'-5'45,"0"4"-1,4 6-1,1 4-2,1 5-3,0 5-7,0 5-7,0 5-6,-2 3-4,0 1-3,-3 1-1,-2 1-3,0-1-3,0 0-3,2-1-3,1-1-4,-1-1-3,2 0-2,-1 1-1,0-1-2,0-2-3,2-3-1,0-5-2,2-3-1,0-4-2,0-1-1,0-2-2,0-2 0,0-4-1,0-6-2,0-6-1,0-6-1,0-4 3,2-3 5,0-3 7,2-3 7,-1-1 3,-1 1 2,0 1 1,-1 1 2,-1 2 2,0 3 1,0 3 2,0 3 1,0 2 6,0 0 9,0 2 8,0 1 8,1 1 3,1 2-4,3 2-5,2 2-5,2 1-3,2 0-2,2 0-3,1 0-3,2 0-3,0 0-1,-1 0-3,1 0-2,0 0-2,-1 0-3,1 0-3,0 0-3,-1 0-3,-1 0-5,-1 0-3,0 0-4,-2-2-5,-1-4-4,-1-4-6,0-3-3,-2-4 0,-2 0 8,-3-1 7,0-1 7,-2-1 6,2-3 2,0-1 2,1-3 3,1 0 2,0-1 0,0 1 1,0 0 0,-1 0 1,0 2 1,-2 3 0,0 2 1,-1 0 2,2 2 2,0 1 2,2 1 2,-1 1 5,-1 2 7,0 3 7,-1 1 8,-1 5 7,0 8 5,0 8 6,0 7 6,-1 5-2,-1 1-10,0 1-10,-1 1-10,-2 1-6,0 1-4,-1 1-3,-2 1-4,1 0-2,1 2-2,0 1-1,2 1-2,0 1 0,0 0 1,0 2 1,0 1 2,-1 0-3,0 0-6,-1 0-5,-1 0-5,-1 1-5,2 1-3,0 0-4,2 2-2,1-1-5,0-2-4,2-2-6,0-1-5,1-4 0,0-2 2,0-3 3,0-3 4,0-4 0,-2-3 0,0-4-1,-2-4-1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9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77300 20048 451,'22'-27'20,"-3"11"6,-3 9 5,-2 10 5,-4 7 1,-3 3-8,-3 5-7,-2 3-7,-4 3-3,-2 1-1,-3 1 0,-3 1-2,-2-1-1,2-3-3,0-3-2,2-2-4,3-5-2,4-3-2,6-4-1,4-4-3,5-6 0,5-6-2,5-7-2,5-7 0,3-4-1,-1-1 0,0-1 0,1 0 0,-3 0 0,-2 5-1,-3 3-1,-2 4-1,-4 3 2,-1 1 5,-3 1 3,-1 1 4,-3 0 6,-2 2 7,-4 1 8,-2 0 8,-3 4 6,0 4 6,-2 6 6,0 4 7,-2 4-1,0 2-9,-1 1-8,-2 3-8,1 1-5,1 1-2,0 1-2,2 1-2,0 1-2,0-1 0,0 1-1,0-1-1,2 0-2,2-1-3,3-1-6,4-1-3,2-2-3,1-4-1,3-5-3,2-3-1,1-4-2,1-6 0,1-4-1,2-5-1,-1-5 1,1-3 0,-1-5 1,1-3 1,-2-3 1,-1-1-2,-2-1 0,-2 0-1,-3-1 1,-1 1 2,-2 1 4,-2 1 2,-2 2 2,-2 1 3,-2 3 3,-2 2 3,-3 2 1,-2 6 1,-3 5 1,-3 5 0,-3 2 0,0 2-4,-1 0-3,-1 2-3,0 2-6,1 6-6,1 4-8,1 5-6,0 2-4,2-1-1,1-1-1,1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9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79643 20700 542,'16'0'110,"1"0"-25,1 0-24,1 0-24,0 1-14,-1 2 0,-1 2-2,0 2-1,-3 1-2,-1 1-3,-3 2-3,0 0-3,-5 1-2,-3 1-2,-4 1-2,-3 2-2,-6 0-1,-2 3-1,-5 1-1,-3 3 0,-3 0-1,-1-1-1,-1-1-1,-1-1-1,1-2 0,3-3 1,3-3 0,3-2 1,8-4 4,14-3 5,13-2 6,15-4 5,5 0-2,-2 1-9,-2 0-11,-1 2-9,-2 0-10,1 0-10,-1 0-12,0 0-10,-3 0 0,-5 0 11,-7 0 9,-5 0 11,-3 0 3,0 0-5,0 0-4,0 0-5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59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81148 20497 575,'-17'-15'59,"11"4"2,12 3 3,11 3 2,8 1-6,1 2-13,3 0-13,1 2-14,1 0-10,-2 0-7,0 0-6,-1 0-7,-1 0-7,-1 0-6,-1 0-7,-1 0-7,-2 0-4,-3 2-2,-3 0-2,-2 2-3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0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81710 19109 497,'-8'-15'4,"2"4"9,1 3 8,0 3 8,1 2 8,0 3 7,0 4 5,1 2 8,-1 5-2,2 7-8,0 8-8,2 5-7,0 7-8,0 5-4,0 4-4,0 6-6,-2 2-5,0 3-6,-3 2-8,-2 1-6,-1 2-10,0 0-10,1-1-13,-1 1-10,1-6-6,2-12 1,2-12 1,2-11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0"/>
    </inkml:context>
    <inkml:brush xml:id="br0">
      <inkml:brushProperty name="width" value="0.04903" units="cm"/>
      <inkml:brushProperty name="height" value="0.04903" units="cm"/>
      <inkml:brushProperty name="color" value="#F2395B"/>
    </inkml:brush>
  </inkml:definitions>
  <inkml:trace contextRef="#ctx0" brushRef="#br0">83763 19132 448,'-1'-19'47,"-1"9"10,0 8 11,-1 10 11,-2 7-2,-2 6-16,-2 8-14,-1 7-16,-3 4-9,0 2-3,-1 3-4,-1 1-2,-1-1-4,1-1-4,-1-2-3,0-1-5,1-4-4,1-2-6,1-3-7,0-3-7,3-4-6,1-3-5,2-5-6,2-3-5,3-5-5,4-4-2,4-6-4,4-4-3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0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84200 19272 418,'13'-29'4,"-2"5"-1,-6 5-1,-3 5-1,-1 4 9,2 4 18,2 4 18,2 4 19,0 4 4,-1 6-9,0 4-11,-2 5-10,0 5-6,-2 5-4,0 4-3,-2 6-4,0 1-3,0 0-2,0-1-3,0-2-3,0 0-1,0-1-2,0-2-2,0 0-2,0-3-1,0-3-1,0-5-1,0-3 0,2-6-3,4-7-4,4-6-2,4-8-3,2-8-1,3-9 1,1-10 1,3-10 1,1-7 0,1-2-2,1-4-1,1-2-1,-1 1-2,-1 5 0,-3 4 0,-1 6-2,-3 4 1,-3 5-1,-3 5-1,-2 5-1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1"/>
    </inkml:context>
    <inkml:brush xml:id="br0">
      <inkml:brushProperty name="width" value="0.05158" units="cm"/>
      <inkml:brushProperty name="height" value="0.05158" units="cm"/>
      <inkml:brushProperty name="color" value="#F2395B"/>
    </inkml:brush>
  </inkml:definitions>
  <inkml:trace contextRef="#ctx0" brushRef="#br0">85781 20350 426,'0'30'137,"0"-3"-28,0-4-27,0-1-28,-1-3-16,0 1-3,-2-1-5,0 1-4,-1-1-4,0 1-5,0 0-4,1-1-6,-1 0-4,2-1-4,0-1-5,2 0-4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19"/>
    </inkml:context>
    <inkml:brush xml:id="br0">
      <inkml:brushProperty name="width" value="0.06034" units="cm"/>
      <inkml:brushProperty name="height" value="0.06034" units="cm"/>
      <inkml:brushProperty name="color" value="#00BFF3"/>
    </inkml:brush>
  </inkml:definitions>
  <inkml:trace contextRef="#ctx0" brushRef="#br0">47250 37150 364,'-18'-19'12,"17"13"22,15 12 23,16 13 23,4 7 3,-6 4-16,-6 3-17,-6 3-16,-1 6-10,7 9-1,6 10-2,7 10-1,0 4-3,-2 0-3,-3 0-3,-3 0-3,1 4-1,6 10-1,7 10 1,6 9 0,3 7 0,0 7 0,0 6 1,0 7 1,-2-6-2,-3-15-1,-3-15-2,-2-16-2,0-5-2,7 6 0,6 7-1,7 6-1,0-4-1,-2-11 0,-3-14 1,-3-11-1,-2-9 0,0-3 0,0-3 0,0-2 1,6-19 0,13-30 3,12-32 3,13-30 1,16-34 2,23-34-2,22-35-1,22-33-1,26-33-1,31-27-4,32-28-2,31-28-2,26-17-5,22-2-9,22-3-7,23-3-7,-6 12-8,-31 28-6,-31 28-5,-31 29-7,-40 35-3,-46 44 2,-47 44 1,-47 44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1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86250 18255 593,'1'-13'14,"2"6"27,2 6 27,1 6 28,1 5-2,-2 3-32,-2 5-30,-2 3-33,-1 1-14,0-3 2,0-3 3,0-2 1,0-3-10,2-1-23,0-1-22,2 0-22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2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86940 20281 470,'-19'-1'32,"10"0"14,10-2 14,10 0 15,6-1-1,5 0-13,3 0-13,5 1-14,2-1-9,2 2-3,3 0-3,1 2-3,1 0-4,0 0-7,1 0-5,-1 0-6,0 0-6,0 0-4,0 0-4,1 0-4,-1 0-1,0 2 3,0 0 3,0 2 3,-1-1-2,-3 1-9,-4 0-7,-2 0-8,-3 0-3,-3 0 4,-3 0 3,-2 0 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2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89191 19181 466,'2'-13'58,"4"3"2,4 4 0,3 4 1,3 3-5,0 4-9,-1 2-9,1 3-9,0 3-7,1 0-2,1 1-3,1 1-3,0 0-2,-1-1-1,0 0-3,-2-2-1,0 0-2,-1 1-1,1 2-1,0 0-2,-1 0-1,-1-1 0,-1-1-1,-1 0-1,-1-1-3,-2 1-4,-2 1-5,-2 2-4,-4 0-2,-6 3 2,-6 1 0,-6 3 2,-4 0 0,-5 1 0,-3-1-2,-4 1 0,-4 0-2,-1 1-4,-2 1-3,-2 1-4,0-2-2,4-2-1,2-3-2,3-2 0,5-4-1,5-1 3,7-2 3,5-2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3"/>
    </inkml:context>
    <inkml:brush xml:id="br0">
      <inkml:brushProperty name="width" value="0.04741" units="cm"/>
      <inkml:brushProperty name="height" value="0.04741" units="cm"/>
      <inkml:brushProperty name="color" value="#F2395B"/>
    </inkml:brush>
  </inkml:definitions>
  <inkml:trace contextRef="#ctx0" brushRef="#br0">92281 18837 464,'-9'-6'62,"0"6"0,-2 4 0,1 6-2,-3 4-5,0 7-10,-1 5-11,-1 7-9,-1 2-7,0 2-1,1 0-1,-1 2-2,-1 0-1,-2 0 0,-1 1-1,-2-1 0,-1-2-2,4-2-5,3-3-5,3-3-3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3"/>
    </inkml:context>
    <inkml:brush xml:id="br0">
      <inkml:brushProperty name="width" value="0.05253" units="cm"/>
      <inkml:brushProperty name="height" value="0.05253" units="cm"/>
      <inkml:brushProperty name="color" value="#F2395B"/>
    </inkml:brush>
  </inkml:definitions>
  <inkml:trace contextRef="#ctx0" brushRef="#br0">92700 18771 418,'7'-8'3,"-1"-1"3,0-2 6,-2 0 4,0 0 7,0 1 11,0 0 10,0 2 10,1 5 3,0 10-3,1 9-5,2 11-4,-2 6-6,-1 5-5,-2 3-6,-2 4-6,-1 2-4,-2 0-5,0 0-2,-2 0-5,1-2-1,0-2-2,2-4 0,1-2-1,0-4-1,0-3-5,0-5-3,0-3-4,4-11-3,9-17-3,9-16-2,9-16-2,2-9-1,-2 0 4,-3 0 2,-3 0 3,-1 0 1,1 0-2,1 0-2,1 0-2,-3 4-2,-5 8-1,-6 7-2,-6 9-2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3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94011 19850 487,'-7'22'63,"2"-1"-7,2-3-7,2-1-8,0-1-3,0 1-3,-2 2-1,0 0-1,-1 1-3,-2 3-2,0 1-3,-1 3-3,-1-1-3,2 0-3,1-1-4,1-1-4,0-2-4,0-3-7,0-3-7,0-2-5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3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94650 17789 617,'1'-18'85,"2"9"-12,2 10-11,1 10-11,1 5-10,-2 3-9,-3 1-8,0 3-10,-2 1-14,0 1-20,0 1-21,0 0-20,-1-1-8,0-5 4,-2-5 5,0-4 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4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95041 17816 559,'22'-7'7,"-3"2"17,-3 2 15,-3 2 16,-1 2 5,1 2-6,2 2-6,0 2-7,-1 1-5,-1 3-8,-2 2-6,-2 2-7,-2 0-7,-2 1-4,-3-1-6,0 1-6,-6 0-3,-4 1-1,-7 1-3,-5 1-1,-5 0-2,-1-1-2,-3 0-1,-1-2-2,1-2 3,3-3 6,5-3 6,3-2 6,8-3 9,12-1 11,12 0 11,11-1 11,8-2-1,1-1-12,2 0-12,2-1-13,0-1-11,-3 0-10,-4 0-9,-2 0-10,-3 1-4,-5 0 1,-3 2 2,-4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4"/>
    </inkml:context>
    <inkml:brush xml:id="br0">
      <inkml:brushProperty name="width" value="0.02939" units="cm"/>
      <inkml:brushProperty name="height" value="0.02939" units="cm"/>
      <inkml:brushProperty name="color" value="#F2395B"/>
    </inkml:brush>
  </inkml:definitions>
  <inkml:trace contextRef="#ctx0" brushRef="#br0">95950 18013 748,'10'-15'0,"4"2"1,3 2 1,5 3 0,2 1 8,4 2 15,3 2 15,3 2 15,0 1-1,-1 0-16,-3 0-18,-1 0-15,-3 1-13,-1 2-6,-3 2-7,-1 2-6,-3 0-7,-3-1-8,-3-1-7,-2 0-8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4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96578 17283 588,'-21'-6'16,"7"4"16,5 4 14,6 4 16,3 4 2,0 5-14,0 5-12,0 5-12,0 4-8,0 3 0,0 2-1,0 4-2,-1-1-6,0-6-12,-2-4-12,0-5-12,-1-2-14,-2 0-13,0-1-13,-1 1-15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27"/>
    </inkml:context>
    <inkml:brush xml:id="br0">
      <inkml:brushProperty name="width" value="0.0501" units="cm"/>
      <inkml:brushProperty name="height" value="0.0501" units="cm"/>
      <inkml:brushProperty name="color" value="#00BFF3"/>
    </inkml:brush>
  </inkml:definitions>
  <inkml:trace contextRef="#ctx0" brushRef="#br0">64700 9550 439,'-46'-133'0,"10"34"0,10 35 0,9 35 0,1 16 5,-6 1 11,-6-1 12,-6 1 10,-2 1 2,3 3-7,3 3-7,4 4-7,-6 1-4,-11 0-1,-14 0-1,-11 0 0,-9 6-1,-3 13 1,-3 12-1,-2 13 1,-3 7 0,1 4-1,-1 3-1,1 3 0,4 1-1,9 1 0,10-1-1,10 1 1,10-3-1,13-2-3,12-3 0,13-3-3,10-4-1,10-3-1,10-3 0,9-2-2,9-5 0,9-2 0,10-3-1,10-3 1,2-2 0,-3 0 1,-3 0 1,-2 0 0,-9 3 1,-12 6-2,-13 7-1,-12 6-1,-9 4-1,-2 4 1,-3 3-1,-3 3 0,-7 3 0,-9 3 0,-10 3 0,-8 4 0,-9-1 0,-6-3 1,-6-3-1,-6-2 1,-4-5-1,1-2 1,-1-3-1,1-3 1,4-6 0,9-5 1,10-7 0,10-5 2,8-12 1,10-16 2,10-15 3,9-15 2,15-15 0,22-12-3,22-13-2,23-12-2,10-5-2,0 3-2,0 3-1,0 4-1,-4 4-2,-5 6-2,-7 7-1,-5 6-2,-8 7-1,-5 10 3,-7 10 1,-5 9 3,-9 10 3,-9 14 8,-10 11 6,-8 14 7,-6 7 3,1 3 0,-1 3-1,1 4 0,1 1-2,3 0-1,3 0-2,4 0-2,1 0-3,0 0-1,0 0-2,0 0-3,0 0-5,0 0-9,0 0-10,0 0-8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4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95600 20110 594,'9'-15'53,"1"4"-3,3 3-2,2 3-3,3 0-2,5-1-4,5 0-4,5-1-4,3-1-4,0 0-9,2 1-6,1-1-7,-1 1-10,-4 2-11,-2 2-10,-3 2-11,-3 2-3,-5 2 5,-3 2 4,-4 2 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5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96191 19218 496,'-8'-8'1,"0"1"2,0-1 2,0 0 1,1 2 10,1 6 18,0 4 18,2 6 17,1 4 4,0 7-13,1 5-13,2 7-12,0 3-8,-2 2-3,-1 2-3,0 2-3,-1 1-7,-2 0-9,0 0-10,-1 0-9,-1-3-10,2-7-7,1-7-9,0-7-9,1-4-5,-2-1-3,0-1-2,-1 0-3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5"/>
    </inkml:context>
    <inkml:brush xml:id="br0">
      <inkml:brushProperty name="width" value="0.04802" units="cm"/>
      <inkml:brushProperty name="height" value="0.04802" units="cm"/>
      <inkml:brushProperty name="color" value="#F2395B"/>
    </inkml:brush>
  </inkml:definitions>
  <inkml:trace contextRef="#ctx0" brushRef="#br0">97775 19111 458,'0'-15'0,"2"4"0,0 3 0,2 3 0,0 3 12,1 5 24,2 6 24,0 4 24,0 5 4,-2 5-17,-3 5-18,0 5-15,-4 3-11,-4 2-4,-4 2-3,-4 2-4,-1-1-5,1-2-9,1-3-7,1-3-8,0-3-9,0-2-11,1-1-10,-1-3-10,1-2-5,0-3-2,2-3 1,1-2-2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5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98000 19891 578,'22'-36'36,"-3"9"2,-3 7 1,-2 9 1,-2 3 0,3 0 1,1 0-1,3 1 0,1 0-3,1 2-8,1 2-8,1 2-7,0 1-7,-3 0-10,-1 0-8,-2 0-9,-3 0-8,-1 2-9,-2 0-8,-2 2-9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5"/>
    </inkml:context>
    <inkml:brush xml:id="br0">
      <inkml:brushProperty name="width" value="0.06302" units="cm"/>
      <inkml:brushProperty name="height" value="0.06302" units="cm"/>
      <inkml:brushProperty name="color" value="#F2395B"/>
    </inkml:brush>
  </inkml:definitions>
  <inkml:trace contextRef="#ctx0" brushRef="#br0">98789 18461 349,'7'-8'0,"-2"-2"0,-3 0 2,0-1-1,-2 0 2,0 0 1,0 2 1,0 1 1,0 2 11,0 4 20,0 4 19,0 4 19,-1 3 4,-1 3-14,0 3-14,-1 4-14,-2 3-7,0 6-1,-1 7-2,-2 5 0,0 3-3,-1 2-5,-2 0-5,0 2-4,0-1-2,3-2-1,1-2 0,2-2 0,1-1-4,0-2-6,0 0-8,1-1-8,-1-2-4,2-2-2,0-1-3,2-3-2,-1-1-1,0-3-3,-2-1 0,0-3-3,-2-1 0,0-1-1,-1-1 0,-2 0-2,1-3 2,1-1 4,0-2 3,2-2 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06"/>
    </inkml:context>
    <inkml:brush xml:id="br0">
      <inkml:brushProperty name="width" value="0.05743" units="cm"/>
      <inkml:brushProperty name="height" value="0.05743" units="cm"/>
      <inkml:brushProperty name="color" value="#F2395B"/>
    </inkml:brush>
  </inkml:definitions>
  <inkml:trace contextRef="#ctx0" brushRef="#br0">99050 19797 383,'17'-10'1,"3"-3"3,3-5 2,3-3 4,0-1 2,-3 5 5,-3 3 3,-3 4 5,-1 3 2,-2 2-1,-1 2-1,-1 3 0,-2 4 0,-4 9-1,-4 9 0,-4 9 0,-4 2-2,-2-3-3,-3-5-5,-3-3-3,-1-4-3,2-1-1,3-3-1,1-1-2,4-4-1,6-4-3,6-6-1,5-4-3,6-5-5,6-6-6,3-4-7,6-4-7,2-4-3,-1 1 0,-1-1-1,-1 1 0,-3 0 2,-2 1 6,-3 1 6,-2 1 6,-5 2 3,-1 1 3,-4 3 2,-3 1 3,-3 7 15,-4 10 26,-4 11 28,-4 11 26,-1 5 5,1-1-21,0-1-19,2-1-20,0 0-13,0 1-6,0 1-6,0 1-6,1-1-5,0-3-2,2-3-1,0-3-3,4-3-6,4-1-9,5-2-10,6-2-9,2-4-3,1-6 5,1-6 4,1-6 4,1-3 5,1-1 3,1-1 3,1-1 5,-1-1 2,-1-1 3,-3-1 3,-1-1 3,-4 0 2,-3 1 3,-4 1 3,-4 1 2,-3 0 2,-1 1 2,0-1 0,-1 0 2,-3 2 0,-2 3-1,-4 3-1,-2 3 0,-2 2-3,-2 2-5,0 2-4,-1 2-5,-3 2-8,-5 4-11,-5 2-10,-5 3-11,1 1-1,5 0 7,7-2 8,5 0 8,3-2 1,1 1-8,-1 0-7,0 0-8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3"/>
    </inkml:context>
    <inkml:brush xml:id="br0">
      <inkml:brushProperty name="width" value="0.02642" units="cm"/>
      <inkml:brushProperty name="height" value="0.02642" units="cm"/>
      <inkml:brushProperty name="color" value="#00BFF3"/>
    </inkml:brush>
  </inkml:definitions>
  <inkml:trace contextRef="#ctx0" brushRef="#br0">65447 9340 832,'-21'-27'114,"7"11"-60,5 9-62,6 10-59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5"/>
    </inkml:context>
    <inkml:brush xml:id="br0">
      <inkml:brushProperty name="width" value="0.04909" units="cm"/>
      <inkml:brushProperty name="height" value="0.04909" units="cm"/>
      <inkml:brushProperty name="color" value="#00BFF3"/>
    </inkml:brush>
  </inkml:definitions>
  <inkml:trace contextRef="#ctx0" brushRef="#br0">23989 27212 448,'-29'0'5,"5"-2"12,5 0 11,5-1 11,6-1 3,6 3-3,7 2-4,8 3-4,3 0-4,1 1-2,1 1-2,1 2-3,1-1-1,1-1 0,1 0-1,2-2 1,0 0-1,4 0-2,3 0-1,3 0-2,3-1 0,5 0-2,2-2 0,6 0-1,0-2 0,-1 0-1,0-2-1,-1 0-1,3-3-3,9-2-4,9-3-6,9-3-5,2-1-3,-5 2 1,-5 3 1,-5 1 1,-3 2 0,-2 0 0,-3 2-2,0 1 0,-4 0 1,-1 2 0,-2 0 1,-2 2 2,-3 0-1,-3 0-1,-5 0-2,-4 0-1,-3 1-1,-3 2-1,-3 2-2,-3 2-1,-2 0 0,-1-1-1,-1-1 1,0 0-1,-2-2 0,-1 0-1,-1-2-1,-1 0-2,-1-2-1,0 0-3,-2-2-3,0 0-2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5"/>
    </inkml:context>
    <inkml:brush xml:id="br0">
      <inkml:brushProperty name="width" value="0.0381" units="cm"/>
      <inkml:brushProperty name="height" value="0.0381" units="cm"/>
      <inkml:brushProperty name="color" value="#00BFF3"/>
    </inkml:brush>
  </inkml:definitions>
  <inkml:trace contextRef="#ctx0" brushRef="#br0">23954 26345 577,'-1'-13'81,"-2"4"-11,-2 6-10,-1 5-10,-4 3-10,-2 3-7,-3 3-7,-3 4-9,-3 2-4,-1 3-2,-3 3-2,-1 3-3,-2 1-1,1-1-4,-1-1-2,1-1-3,1-1-1,1 1 0,3-1 1,1 1 0,2-2-1,3-3-1,1-3-2,3-3-1,1-1 0,4 0 2,2-1 2,4 1 2,2 0 2,4 0-1,2-1 1,4 1 0,1 0 0,3 0 1,1-1-1,3 1 1,3 1-4,5 3-7,5 3-8,5 4-7,2-1-4,0-1-2,0-3-1,0-1-2,2-3-1,2-1 1,4-2-1,3-2-1,-4-2 3,-9-2 6,-8-3 5,-8 0 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6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26060 23584 577,'0'-15'4,"0"2"6,0 3 6,0 1 8,-3 3 6,-4 6 9,-6 4 7,-4 6 7,-2 3 0,-1 3-10,0 3-10,1 3-10,0 2-6,3-1-5,1 1-2,2-1-5,3-1-2,2-3-2,4-3-1,3-2-1,3-3-3,4 1 0,3 0-2,5 0-1,1-2-1,-1 1-1,0-2 1,-2 0-1,0-1 0,0 1 0,-1 2 0,1 0 1,-2 0-1,-2 1 1,-4 0 1,-2 0-1,-5 1 3,-2 5 3,-5 3 4,-4 5 4,-3 1 1,-1-1-2,-3-1-1,-1-1-3,-1-2-4,3-3-6,1-3-7,2-3-6,3-4-6,1-4-6,2-6-6,2-4-6,3-3-1,2-2 4,4 0 5,3-1 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27"/>
    </inkml:context>
    <inkml:brush xml:id="br0">
      <inkml:brushProperty name="width" value="0.03964" units="cm"/>
      <inkml:brushProperty name="height" value="0.03964" units="cm"/>
      <inkml:brushProperty name="color" value="#00BFF3"/>
    </inkml:brush>
  </inkml:definitions>
  <inkml:trace contextRef="#ctx0" brushRef="#br0">64900 10200 554,'-43'-43'12,"17"17"23,15 15 22,16 16 24,10 10 3,7 7-17,6 6-17,7 7-17,0 2-14,-2 1-11,-3-1-13,-3 1-11,-2 1-8,0 3-5,0 3-4,0 4-4,-2-3-2,-3-5 2,-3-7 2,-2-5 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6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26981 23737 501,'7'-6'9,"-2"4"17,-2 4 17,-2 4 17,-1 4 3,0 5-10,0 5-12,0 5-10,-1 4-7,-2 3-1,-2 3-2,-2 3-1,0 0-3,1 0-2,0-2-3,2 0-2,0-2-3,2-3-3,0-3-3,2-3-3,3-7-6,7-11-8,8-10-8,6-11-8,3-11-4,1-9 0,-1-10 0,1-10 0,-3-3 4,-2 2 5,-3 4 5,-2 3 7,-5 3 2,-3 7 1,-4 6-1,-4 6 1,-3 4 6,-2 5 15,-2 3 13,-2 4 14,-1 2 4,-1 2-2,-2 1-4,0 1-4,-1 1-5,-1 3-6,-2 4-8,0 2-7,0 3-4,1 2-2,1 2-2,1 1-2,4 1-7,8-2-12,8-3-13,7-1-12,6-3-4,3-4 8,3-4 5,3-4 7,1-1 5,-1 1 5,-2 0 3,1 2 5,-5 1 3,-4 2 4,-4 2 3,-6 2 4,-3 2 7,-2 1 13,-2 3 11,-2 2 12,-3 2 4,-2 3-1,-4 3-3,-2 4-3,-3 1-1,-3 4-2,-3 3-1,-3 3-2,0 1-2,2-2-3,4 0-3,3-1-4,2-2-2,2-1-4,3-3-2,1-1-3,2-3-3,4-3-4,2-3-2,4-3-5,3-2-1,5-2-2,5-2-2,5-2-1,3-3-3,3-4-5,1-4-4,3-4-6,-1-2-3,-2 1-1,-2-1 0,-1 0-1,-4 1-1,-3 1 1,-4 0 0,-5 2 0,-2 0 1,-2 0 0,-2 0 1,-2 1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7"/>
    </inkml:context>
    <inkml:brush xml:id="br0">
      <inkml:brushProperty name="width" value="0.05359" units="cm"/>
      <inkml:brushProperty name="height" value="0.05359" units="cm"/>
      <inkml:brushProperty name="color" value="#00BFF3"/>
    </inkml:brush>
  </inkml:definitions>
  <inkml:trace contextRef="#ctx0" brushRef="#br0">28591 24619 410,'-22'-28'22,"5"5"11,3 7 12,4 5 12,2 7 4,1 8-1,-1 8-3,0 7-2,0 8-4,2 7-8,1 7-8,0 6-6,1 5-8,1 4-7,-1 2-7,0 3-8,0 4-8,2 3-13,0 5-13,2 3-12,0 3-6,0 3 0,0 1 1,0 2 0,0-8 0,2-17 0,0-18 0,2-17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7"/>
    </inkml:context>
    <inkml:brush xml:id="br0">
      <inkml:brushProperty name="width" value="0.04051" units="cm"/>
      <inkml:brushProperty name="height" value="0.04051" units="cm"/>
      <inkml:brushProperty name="color" value="#00BFF3"/>
    </inkml:brush>
  </inkml:definitions>
  <inkml:trace contextRef="#ctx0" brushRef="#br0">29083 22828 543,'-6'-28'64,"4"7"-11,4 7-10,4 7-11,3 3-5,3 2 0,3 0 2,4 2-1,0 2-1,1 4-4,-1 4-6,1 3-3,-2 4-4,-3 1-1,-3 3-2,-2 2 0,-5 0-1,-2 3 1,-6 0 1,-2 0 2,-4 1-3,-2-1-5,-2-1-6,-1-1-5,-2-2-2,0-5 1,1-3 1,-1-4 1,6-3 0,12-1-1,12 0-2,11-2-1,6-1-6,-1-4-8,-1-2-10,-1-3-9,-3-2-1,-5 2 6,-5 1 6,-5 0 6,-2 1 2,0 0-2,0 0-4,0 0-2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17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30300 23131 559,'23'-14'155,"1"5"-39,-1 3-39,1 4-39,0 2-21,1 0-2,1 0-3,0 0-1,0 0-18,-5 0-32,-3 0-32,-4 0-32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5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8036 30100 461,'-12'1'28,"9"2"6,6 2 5,9 2 4,4 0 0,1 1-9,2 0-8,0 0-8,1 0-5,1 0 1,1-1-1,1 1-1,-1 0-2,-3 2-5,-3 0-3,-2 1-6,-4 3-2,-1 2-1,-2 3-2,-2 3-1,-4 3-1,-6 3 1,-6 3 0,-5 2 0,-5 2 1,-2 1 1,-1-1 1,-3 0 0,0-1 2,0-3 0,-1-3 1,1-3 1,0-3 0,3-1 0,1-3 1,3-1-1,1-3 2,2-1 5,3-2 5,1-2 4,5-2 3,6-2 1,7-3 0,8 0 1,3-2-2,1 0-5,1 0-6,1 0-6,1-1-3,0-1-4,-1 0-3,1-1-3,0-2-3,3-2-3,1-2-3,3-1-2,-1-3-3,-1 0 0,-3-1 0,-1-1-1,-2-1 1,-1 0 3,-1 1 2,-1-1 3,-1 1 2,-2 1 4,-3 0 4,-1 2 2,-1 1 5,-2 3 4,-1 1 6,0 2 4,-1 3 10,2 4 15,0 4 15,1 4 15,1 3 1,-2 5-12,-1 3-11,0 5-12,-2 0-8,0-3-5,-2-3-6,0-3-4,-1-2-6,0-1-5,0-1-6,0 0-5,1-5-5,3-8-5,4-8-3,2-8-3,3-5-3,3-3 0,4-3-1,2-3 1,0 0 2,-1 2 6,-3 1 6,-1 3 5,-3 2 3,-2 5 1,-4 3 1,-3 4 0,0 6 14,0 8 26,1 8 25,2 7 26,-1 4 4,-1-1-17,0-1-18,-2 0-17,0-3-11,0 1-3,0-2-2,0-1-4,0 0-7,0-1-10,0 1-12,0 0-11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6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11100 31698 646,'30'-7'132,"-1"2"-32,-3 2-32,-1 3-31,-3 0-23,-2 0-11,-1 0-13,-2 0-12,-2 0-6,-1 0 0,-1 0-1,0 0 0,-2-1-5,-1-1-7,-1 0-9,0-1-7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6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12050 30505 454,'1'-14'32,"4"3"1,2 2 3,4 4 1,1 2-1,1 2-4,1 2-4,1 2-5,0 2-3,0 2-2,-2 1-2,-1 3-2,-1 2-2,0 0-2,-2 1-2,-1 1-2,-1 2-2,-2 1-2,-2 3-2,-2 1-2,-3 2-1,-4-1-2,-4 1-1,-3-1-1,-3 0 0,2-1 0,1-1 2,1-1 0,0-2 2,0-2 2,0-4 2,1-3 1,1-1 3,4 2 4,4 0 2,4 1 4,4-1 1,4-2-4,3-4-2,5-2-2,2-4-4,1 0-2,1-3-3,1-2-3,1-2-3,1-2-3,1-2-1,1-1-3,0-2-1,-3 1 0,-1-1-1,-3 0 0,-1 1 0,-2-1 0,-3 1-1,-1-1 1,-3 0 0,-2 1 0,-4-1 1,-2 0 0,-2 0 2,0-1 2,0-1 4,0-1 2,-3 1 4,-2 5 8,-5 3 5,-4 4 8,-1 4 3,1 4 2,1 4 2,0 4 1,2 2 0,3 1-1,1 1-1,2 1-2,1 0-1,0-1-2,0 0-3,0-2-1,1 0-1,0 1-2,2 2-1,1 0-2,1 1-1,3-1-2,4 1-2,2-1-2,2 1-7,1-2-9,2-1-11,0-1-9,1-1-6,1 0 0,1-2-1,1-1-1,1-1 0,0-2 0,-1-2-2,1-2 0,-2-2 1,-3 0 0,-3-2 3,-2 0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6"/>
    </inkml:context>
    <inkml:brush xml:id="br0">
      <inkml:brushProperty name="width" value="0.03522" units="cm"/>
      <inkml:brushProperty name="height" value="0.03522" units="cm"/>
      <inkml:brushProperty name="color" value="#00BFF3"/>
    </inkml:brush>
  </inkml:definitions>
  <inkml:trace contextRef="#ctx0" brushRef="#br0">13627 29431 624,'-6'-7'7,"2"1"14,4 0 15,3 2 13,1 0 4,3 2-8,2 0-7,2 2-8,2 0-5,3 0-2,3 0-2,3 0-2,2 1-11,-1 4-17,1 2-18,-1 4-19,-2-1-11,-5 1-2,-5-2-4,-4 0-2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7"/>
    </inkml:context>
    <inkml:brush xml:id="br0">
      <inkml:brushProperty name="width" value="0.02962" units="cm"/>
      <inkml:brushProperty name="height" value="0.02962" units="cm"/>
      <inkml:brushProperty name="color" value="#00BFF3"/>
    </inkml:brush>
  </inkml:definitions>
  <inkml:trace contextRef="#ctx0" brushRef="#br0">14300 30550 742,'38'0'113,"-2"0"-32,-2 0-33,-1 0-32,-3 1-19,-2 2-2,-1 2-4,-3 2-4,-1 1-6,-3 1-9,-1 1-9,-2 2-10,-3-2-2,-3-1 4,-3-2 4,-2-2 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7"/>
    </inkml:context>
    <inkml:brush xml:id="br0">
      <inkml:brushProperty name="width" value="0.03508" units="cm"/>
      <inkml:brushProperty name="height" value="0.03508" units="cm"/>
      <inkml:brushProperty name="color" value="#00BFF3"/>
    </inkml:brush>
  </inkml:definitions>
  <inkml:trace contextRef="#ctx0" brushRef="#br0">14327 31333 627,'-36'7'6,"9"-1"12,7-1 13,9 0 13,5-2 5,4 0-1,4-2-2,4 0 0,5-1-7,5 0-12,7 0-12,5 0-12,5-1-7,1 0-2,2-2-3,2 0-3,0-1-5,-1 0-8,-3 0-8,-1 0-9,-4 1-1,-4 1 5,-3 0 5,-4 2 6,-4-1 0,-1 0-2,-2-2-4,-2 0-2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27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64300 7200 526,'-24'-90'4,"4"23"9,3 22 8,3 22 8,1 19 7,1 20 5,-1 18 5,1 20 6,1 13-1,3 9-10,3 10-8,4 10-9,1 5-4,0 4-2,0 3-2,0 3 0,0-2-6,0-6-8,0-6-8,0-6-8,0-7-9,0-6-7,0-6-8,0-6-8,3-10-6,6-12-4,7-13-6,6-12-4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8"/>
    </inkml:context>
    <inkml:brush xml:id="br0">
      <inkml:brushProperty name="width" value="0.05498" units="cm"/>
      <inkml:brushProperty name="height" value="0.05498" units="cm"/>
      <inkml:brushProperty name="color" value="#00BFF3"/>
    </inkml:brush>
  </inkml:definitions>
  <inkml:trace contextRef="#ctx0" brushRef="#br0">16009 29816 400,'9'-7'46,"0"2"-4,1 2-3,2 2-5,0 1-3,3 2-4,1 0-3,3 2-4,0 1-2,-3 1 0,-1 3 0,-2 2-1,-3 2-1,-3 3-2,-2 3-4,-4 4-3,-2 1-2,-2 4-1,-2 3-1,-1 3-1,-4 1-2,-4-2-1,-4 0-2,-3-1-2,-3-1-2,-1-1 1,-1-1-1,-1-1 0,1-2 0,1-2 2,3-1 2,1-2 1,2-3 1,3-3 3,1-3 1,3-3 3,5-2-2,11-4-6,12-2-5,10-4-5,5-4-5,0-5-2,1-7-4,-1-5-2,0-3-2,-1 1 2,-2 1 1,1 1 1,-4 2 3,-3 3 4,-5 3 4,-3 2 4,-3 4 9,-1 3 12,0 2 13,-2 4 12,-1 3 5,-2 6-5,-3 4-3,0 5-3,-2 3-4,0 3-2,0 1-3,0 3-2,0 0-2,0-1-4,0-1-2,0-1-3,-1-2-2,0-1-2,-2-3-1,0-1-1,1-5-5,4-6-7,4-8-7,4-6-9,1-5-4,1-3-2,0-4-3,0-2-3,0-2 1,3-1 3,1-1 2,3 0 3,-1 0 6,-3 5 9,-2 3 8,-4 4 9,-2 5 10,-1 6 13,0 6 13,-1 6 13,-2 4 3,1 2-8,0 1-8,0 3-8,0 0-6,0 1-3,0 0-3,0-1-4,-1 0-4,-1-1-5,0 0-6,-1-2-4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8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17718 29105 575,'15'-13'90,"-1"6"-14,-1 6-13,-1 6-14,-1 4-10,-2 1-6,-2 3-6,-2 2-6,-2 2-6,-2 3-7,-2 3-4,-2 3-7,-3 1-5,-4 1-2,-4-1-3,-3 0-4,-2-1-2,1-3-2,0-3-4,3-3-2,0-3 0,2-2 3,2-4 3,3-3 4,3-2 4,8-4 8,6-2 7,7-3 7,4-3 8,1 0 6,1-1 6,1-1 7,-1 0-2,-1 2-11,-3 2-11,-1 2-12,-1 1-10,-1 0-13,1 0-10,0 1-13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8"/>
    </inkml:context>
    <inkml:brush xml:id="br0">
      <inkml:brushProperty name="width" value="0.03324" units="cm"/>
      <inkml:brushProperty name="height" value="0.03324" units="cm"/>
      <inkml:brushProperty name="color" value="#00BFF3"/>
    </inkml:brush>
  </inkml:definitions>
  <inkml:trace contextRef="#ctx0" brushRef="#br0">18500 29313 661,'1'-15'8,"4"4"14,2 3 14,3 3 16,4 0 3,2 2-8,3-1-6,3 0-9,1 0-7,-1 2-10,-1 0-9,-1 2-10,-2 0-8,-1 2-8,-2 0-8,-2 2-8,-2 0-8,-1 0-5,-1-1-6,0 2-5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28"/>
    </inkml:context>
    <inkml:brush xml:id="br0">
      <inkml:brushProperty name="width" value="0.0454" units="cm"/>
      <inkml:brushProperty name="height" value="0.0454" units="cm"/>
      <inkml:brushProperty name="color" value="#00BFF3"/>
    </inkml:brush>
  </inkml:definitions>
  <inkml:trace contextRef="#ctx0" brushRef="#br0">18931 28670 484,'-14'-11'40,"5"8"15,3 9 15,4 10 15,2 5-1,0 6-15,0 5-16,0 5-15,0 7-18,0 10-19,0 9-17,0 11-20,0-2-15,2-11-13,0-13-15,2-10-12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0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25612 16213 502,'16'-15'91,"1"4"-18,1 3-18,2 2-18,1 2-11,2 1-4,4-1-3,3 0-4,1 0-4,-1 2-3,-1 0-6,-1 2-3,-3 0-8,-3 0-10,-4 0-9,-5 0-12,-4 2 0,-8 4 7,-6 4 9,-7 3 6,-5 4 9,-2 3 7,-2 3 7,-1 3 8,-1 2 5,-1 1 5,1 1 4,-1 1 5,2-1 0,1-4-2,2-2-4,3-2-3,0-2-2,2 2-3,1 3-1,1 1-3,2 0-6,6-5-12,4-3-12,6-4-12,5-6-5,7-7 1,7-6 1,7-7 0,4-6 1,1-3-2,0-5-1,2-3-1,-1-1 1,-3 3 4,-4 3 5,-2 3 4,-4 3 4,-5 3 4,-4 3 5,-6 2 4,-4 4 8,-4 5 11,-4 2 10,-4 5 11,-4 4 4,-4 6-6,-3 4-4,-5 5-5,-2 2-4,-1 1-1,-1-1-3,-1 0-2,-1 0-3,-3-1-5,-1-1-4,-2-1-4,-1-2-3,-1-1 0,1-2-1,0-3-1,0-1 2,1-2 4,1-3 5,2-1 3,1-1 3,3-2 4,3-1 2,3 0 2,6-2 1,10-1-1,10 0-3,10-1-2,8-3-1,9-2-2,7-4-2,8-2-3,5-1-3,3 1-9,4 0-6,2 2-7,-1 1-6,-5 2-3,-4 2-3,-5 2-3,-6 1-4,-4-2-4,-5 0-3,-5-1-4,-5-1 1,-3 2 7,-4 0 7,-4 2 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0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26906 16830 511,'-22'-21'44,"3"5"-10,3 4-11,3 6-9,3 6 2,4 10 16,4 8 16,4 9 16,2 8 1,0 8-12,0 8-13,0 8-12,-1 4-10,-1 1-9,0 1-9,-2 1-7,1 3-11,0 5-11,2 5-12,0 5-12,0-4-2,0-12 8,-2-11 9,0-12 8,-1-9 1,0-6-6,0-5-5,0-6-5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1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28128 16011 585,'-3'-13'6,"-2"8"11,-5 7 13,-4 6 11,-2 5 0,-1 3-10,-1 3-10,-1 3-10,1 2-8,2-1-5,4 1-7,3-1-4,2-1-3,2-4 1,3-5 0,1-3 2,2-3-2,1-2-1,3-3-1,2 0-3,1-2 3,2 0 4,0 0 7,1 0 4,0 0 5,0 2 3,-2 0 3,-1 2 3,-1 1 1,-2 3-1,-2 3-1,-2 4-1,-3 2 2,-6 5 5,-4 3 6,-5 5 5,-3 0 2,1 0 0,-1-1-2,1-1 0,1-2-2,2-1-3,4-3-3,3-1-2,1-2-3,2-1-3,1-1-2,1-1-3,1-1-8,3 0-11,4-2-13,2-1-11,2-1-6,0-2-1,0-3 2,0-1-1,-2-2 2,-1-4 3,-2-2 2,-2-3 4,0-3 2,0 0 2,2-2 1,0 1 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2"/>
    </inkml:context>
    <inkml:brush xml:id="br0">
      <inkml:brushProperty name="width" value="0.03519" units="cm"/>
      <inkml:brushProperty name="height" value="0.03519" units="cm"/>
      <inkml:brushProperty name="color" value="#00BFF3"/>
    </inkml:brush>
  </inkml:definitions>
  <inkml:trace contextRef="#ctx0" brushRef="#br0">28828 15787 625,'14'-8'2,"-3"2"7,-3 1 5,-2 0 6,-2 0 7,2 0 8,0-1 8,2-1 9,-2 2-4,-1 8-14,-2 6-15,-2 7-14,-3 5-11,-4 3-9,-4 3-8,-3 3-9,-2-1-3,0-3 0,2-5 2,1-3 1,1-4 0,2-1 2,2-2 0,3-2 0,1-2 10,2-1 19,2 0 18,2-2 20,0 2 6,-2 4-5,-2 3-5,-2 5-4,-2 2-3,0-1 2,-2 1 1,0 0 2,0-3-2,0-1-3,2-4-3,1-3-4,4-5-7,9-8-12,10-8-11,8-7-11,2-3-5,-4 3 4,-3 3 2,-4 3 5,-4 2 1,-1 4 2,-3 2 1,0 4 1,-4 2 2,-3 4 1,-2 2 2,-4 4 2,-3 3 1,-5 7 1,-5 5 1,-5 6 1,-3 2 1,2-3-1,1-3-1,1-3 0,2-3-1,1-3 0,2-3-1,3-3 1,0-2 1,2-2 3,1-2 4,1-2 4,2-3 3,6-4 2,4-4 3,5-4 2,4-1 1,0 0-5,1 2-4,1 1-3,2-1-4,1-2-4,3-2-5,2-1-5,-1-1-3,-3 4-4,-3 3-4,-3 3-3,-2 0-6,-3 0-5,-1-2-6,-2 0-6,-2-1 2,-2-2 7,-2 0 9,-2-1 7,-1 0 8,1 2 4,-2 3 6,2 1 4,-2 2 11,0 2 13,-2 2 16,0 2 13,-1 2 3,1 3-10,-1 4-10,0 2-9,-1 4-6,-4 7-3,-2 5-4,-3 7-2,-2-1-3,1-2-3,-1-5-4,1-3-1,1-4-5,2-3-6,4-3-5,3-3-5,3-3-8,6-2-9,4-4-10,6-2-9,2-4 2,3 0 14,2-3 13,1-2 15,2 0 9,0 0 7,-1 2 6,1 1 6,-1 0 3,-1 2 1,-1 0 1,-1 2-1,-1 0-1,-1 0-3,0 0-4,-2 0-3,-1 0-4,-1 0-2,0 0-3,-2 0-3,0-2-5,2 0-6,0-3-8,1-2-6,0-1-5,-2 0-1,-2 1-1,-2-1-1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2"/>
    </inkml:context>
    <inkml:brush xml:id="br0">
      <inkml:brushProperty name="width" value="0.04699" units="cm"/>
      <inkml:brushProperty name="height" value="0.04699" units="cm"/>
      <inkml:brushProperty name="color" value="#00BFF3"/>
    </inkml:brush>
  </inkml:definitions>
  <inkml:trace contextRef="#ctx0" brushRef="#br0">29643 15868 468,'20'-25'37,"-6"13"-8,-8 12-8,-6 14-9,-6 7-8,-2 5-7,-3 3-7,-4 4-7,-1 2-4,-1-1-1,-1-1 0,-1-2 0,0-1 2,2-3 8,3-3 6,1-3 7,3-3 6,2-3 5,4-2 5,3-4 4,4-3 4,7-4 2,7-4 3,8-4 2,1-3-4,-2-2-10,-1-1-10,-2-3-11,-3-1-6,1 1-5,-2-1-3,-1 0-4,-4 5 5,-6 9 14,-8 8 14,-6 9 14,-3 4 5,0-1-1,2-1-2,1 0-2,1 0 0,2 5 0,2 3 0,2 5 0,1 0-1,0-2-4,0-1-4,0-3-2,0 2-3,0 3 0,0 4-1,0 5 0,0 0 0,0-2-2,0-2-1,0-1-1,0-3 0,0 0-2,0-1-1,0-1 0,-1-1-2,-4-1 0,-2-1-3,-3-1 0,-3-1-1,0-1-2,-1-1 0,-1-1-2,-3-1-2,-3-1-5,-5-1-5,-3-1-3,-2-2-2,1-4 2,1-5 2,1-2 2,3-5-2,5 0-7,5-3-5,5-2-6,2-1-6,2-2-4,0 0-5,2-1-5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2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31113 17000 463,'14'17'168,"-3"1"-39,-2 3-38,-4 1-38,-1 1-23,0-1-6,0-1-5,0-1-6,-1 2-5,-2 3-7,-2 4-5,-2 5-6,-2-1-6,-2-2-5,-2-3-6,-2-3-4,0-3-5,1-4-2,0-5-4,2-3-3,0-3 0,0-2 4,1-3 4,-1 0 2,1-4 3,2 0 0,2-3 0,2-2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28"/>
    </inkml:context>
    <inkml:brush xml:id="br0">
      <inkml:brushProperty name="width" value="0.04426" units="cm"/>
      <inkml:brushProperty name="height" value="0.04426" units="cm"/>
      <inkml:brushProperty name="color" value="#00BFF3"/>
    </inkml:brush>
  </inkml:definitions>
  <inkml:trace contextRef="#ctx0" brushRef="#br0">64150 5700 497,'-71'-57'17,"10"39"10,10 36 9,9 39 10,1 21 2,-6 6-9,-6 7-7,-6 6-8,-2-1-4,3-5-3,3-7-1,4-5-2,4-6-2,6-3-2,7-3-2,6-2-2,12-6-4,19-6-7,19-6-7,19-6-5,15-13-4,13-19 3,12-18 0,13-19 3,4-16-1,-3-12 0,-3-13-1,-2-12-1,-9-9 1,-12-2 3,-13-3 2,-12-3 3,-10-2 2,-6 0 2,-6 0 3,-6 0 1,-9 3 2,-8 6 1,-10 7 2,-9 6 2,-9 7 1,-5 10 1,-7 10 2,-5 9 1,-1 9 1,6 9-1,7 10-1,6 10 0,20 0-7,34-5-12,35-7-13,35-5-11,8-3-4,-15 4 8,-15 3 8,-16 3 6,-8 3 9,0 3 9,0 3 10,0 4 8,-2 4 5,-3 6 2,-3 7 0,-2 6 2,-8 6 1,-8 6-1,-10 7 1,-9 6-1,-4 6 0,4 6-4,3 7-2,3 6-3,-1 6-2,-2 6-3,-3 7-2,-3 6-3,-7 6-3,-9 6-4,-10 7-2,-8 6-5,-6-4-3,1-11-5,-1-14-4,1-11-6,1-14-3,3-11-4,3-14-3,4-11-4,8-17-2,17-18-4,15-19-3,16-18-3,12-17 3,9-11 8,10-14 9,10-11 8,2-1 5,-3 13 1,-3 12 0,-2 13 1,-5 9 3,-2 6 3,-3 7 5,-3 6 3,-6 4 3,-5 4 2,-7 3 1,-5 3 2,-3 1-1,4 1-5,3-1-5,3 1-5,1-1-3,1 1-4,-1-1-4,1 1-3,-4-1 0,-6 1 5,-6-1 4,-6 1 4,-4-3 3,1-2 1,-1-3 1,1-3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3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31450 16865 517,'37'-43'6,"-3"9"12,-5 9 12,-4 9 11,-2 5 5,-1 3-2,-1 1-3,0 2-2,-3 2-2,-1 2-4,-2 2-4,-3 2-2,-1 2-4,0 2-4,-2 1-3,0 3-4,-3 3-3,-3 2-2,-2 3-3,-4 3-3,-3 2-2,-5 3-3,-5 1-4,-5 2-4,-3 0-4,2-3-5,1-3-6,1-3-6,2-3-1,1-3 3,2-2 3,3-4 3,1-4 0,4-6-2,2-6-2,4-6-2,4-4 2,8-3 5,6-3 6,7-3 6,2 0 4,-1 1 2,-3 3 2,-1 1 2,-3 3 2,-3 5 3,-2 3 2,-4 4 2,-2 5 1,-2 4 0,-3 5 0,0 6-1,-5 3 1,-4 5 0,-6 3 1,-4 5 0,-2 0 0,-1 0-2,0-1 0,1-1-1,-1-2-1,1-3-1,-1-3 1,1-3-1,0-2 0,4-2-1,3-3 1,3-1-1,2-4-3,4-8-4,2-6-5,4-7-4,2-6-4,3-3-1,4-5-3,2-3-2,1-1 0,-3 3 2,-1 4 1,-2 2 2,-2 2 1,0 3 0,-2 1 2,0 2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3"/>
    </inkml:context>
    <inkml:brush xml:id="br0">
      <inkml:brushProperty name="width" value="0.05264" units="cm"/>
      <inkml:brushProperty name="height" value="0.05264" units="cm"/>
      <inkml:brushProperty name="color" value="#00BFF3"/>
    </inkml:brush>
  </inkml:definitions>
  <inkml:trace contextRef="#ctx0" brushRef="#br0">31778 16027 417,'-13'-10'28,"3"10"10,4 12 10,4 10 11,2 8 3,0 6-9,0 6-7,0 6-7,-1 3-5,0 0-4,-2 0-3,0 0-3,-2 0-3,0 0-2,-1 0-3,-1 0-1,0-3-4,2-2-3,2-5-4,2-4-4,1-4-1,0-4-3,0-3 0,0-5-2,2-4-5,6-6-10,4-6-10,5-6-10,2-4-1,-1-2 5,-1-2 6,0-2 7,-3-1-5,-1-1-14,-2-1-13,-2-1-14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3"/>
    </inkml:context>
    <inkml:brush xml:id="br0">
      <inkml:brushProperty name="width" value="0.03708" units="cm"/>
      <inkml:brushProperty name="height" value="0.03708" units="cm"/>
      <inkml:brushProperty name="color" value="#00BFF3"/>
    </inkml:brush>
  </inkml:definitions>
  <inkml:trace contextRef="#ctx0" brushRef="#br0">32700 16145 593,'60'-1'92,"-6"0"-11,-6-2-13,-6 0-12,-3-2-11,2 0-12,1-1-12,0-1-12,0-1-8,-3 2-3,-3 1-4,-4 0-4,-3 1-7,-5 1-13,-5-1-10,-4 0-12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4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33178 15550 550,'-21'2'8,"5"4"16,5 4 16,4 3 16,4 5 5,0 3-8,2 5-7,1 3-8,-1 2-6,-1-1-4,0-2-4,-1 1-5,-1-3-5,2 0-7,0-1-8,2-1-5,1-2-14,4-4-17,2-5-19,3-3-18,2-5-4,0-4 9,-1-6 10,1-4 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4"/>
    </inkml:context>
    <inkml:brush xml:id="br0">
      <inkml:brushProperty name="width" value="0.04824" units="cm"/>
      <inkml:brushProperty name="height" value="0.04824" units="cm"/>
      <inkml:brushProperty name="color" value="#00BFF3"/>
    </inkml:brush>
  </inkml:definitions>
  <inkml:trace contextRef="#ctx0" brushRef="#br0">33194 15700 456,'10'3'38,"-11"6"7,-10 5 7,-11 7 5,-6 4-3,-3 5-13,-1 3-13,-2 4-13,-1 2-11,1-2-9,1 0-7,2-1-8,1-2-4,3-2 0,3-1-1,3-3 0,2-3 0,3-5 1,1-5 0,2-4 0,2-4 8,3 1 16,1 0 16,2 0 16,2 1 9,2 3 2,2 4 1,2 2 3,0 2-3,0 3-5,-2 1-6,0 3-6,-1-1-4,0 0-3,0-1-2,0-1-2,-1-1-6,0-3-5,-2-1-8,0-2-7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4"/>
    </inkml:context>
    <inkml:brush xml:id="br0">
      <inkml:brushProperty name="width" value="0.03591" units="cm"/>
      <inkml:brushProperty name="height" value="0.03591" units="cm"/>
      <inkml:brushProperty name="color" value="#00BFF3"/>
    </inkml:brush>
  </inkml:definitions>
  <inkml:trace contextRef="#ctx0" brushRef="#br0">33400 17000 612,'24'-15'33,"-1"2"2,1 3 1,-1 1 1,2 0 0,3-2-1,3-2-1,3-1-1,1-1-5,0 1-7,0 1-6,1 0-7,-3 2-4,-2 3 2,-3 1 1,-3 2 0,-4 3-7,-3 4-19,-4 4-18,-4 4-18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4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34640 17300 511,'-22'0'36,"5"0"0,3 0 1,4 0-1,4 4 2,2 8 1,4 7 4,2 9 1,3 2-1,0 0-6,1-1-7,2-1-5,0 1-7,-1 5-4,1 3-5,0 4-6,-1 4-6,-2 4-10,-3 3-9,0 5-10,-2 1-7,0-2-7,0-2-6,0-3-7,0-5-1,0-10 5,0-9 4,0-10 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35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33394 18059 626,'8'-7'3,"0"-1"4,-1 0 6,1 0 4,0 1 6,2 0 7,0 2 6,1 1 6,1 0 2,0 2-7,0 0-4,-1 2-6,0 1-5,0 2-5,-2 2-5,0 2-4,-3 2-6,-3 5-2,-2 4-5,-4 3-4,-2 3-2,-5-1-2,-4 0 0,-4 1-2,-1-2-1,-1-3 2,1-3 0,-1-3 1,1-3 2,1-2 4,1-4 5,1-2 5,1-4 3,2 0 4,2-3 4,3-2 3,1-3 1,2-3-4,2-5-4,2-3-3,5-5-7,10-3-10,7-5-12,10-3-10,2 1-9,-7 6-9,-5 5-6,-7 7-9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51"/>
    </inkml:context>
    <inkml:brush xml:id="br0">
      <inkml:brushProperty name="width" value="0.03929" units="cm"/>
      <inkml:brushProperty name="height" value="0.03929" units="cm"/>
      <inkml:brushProperty name="color" value="#00BFF3"/>
    </inkml:brush>
  </inkml:definitions>
  <inkml:trace contextRef="#ctx0" brushRef="#br0">39850 41378 559,'18'-9'100,"5"0"-19,5-1-18,5-1-19,2 0-11,2 2-3,1 2-4,1 3-3,-1 0-5,0 2-5,-2 0-6,0 2-4,-2 0-9,-1 2-11,-3 0-9,-1 2-12,-4-1-6,-2-1-3,-3 0-3,-2-1-4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51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40931 40383 478,'-7'-6'57,"2"4"3,2 4 2,2 4 4,1 5-4,0 7-10,0 7-9,0 7-9,0 2-8,0 0-4,0-1-4,0-1-5,0 0-6,0 1-8,0 0-8,0 2-7,0-1-7,-2-1-7,0-3-8,-1-2-7,-1-2-3,2-5 1,0-3-1,2-4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28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66200 5500 541,'-2'-115'4,"-3"23"3,-3 22 1,-2 22 2,-5 15 7,-2 9 13,-3 10 11,-3 10 13,1 19 4,6 32-6,7 31-5,6 32-6,3 21-7,0 13-8,0 12-8,0 13-9,0 15-7,0 19-2,0 19-4,0 19-4,-2-2-7,-3-22-13,-3-22-12,-2-21-12,-3-20-7,1-15-2,-1-15-1,1-16-3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1:51"/>
    </inkml:context>
    <inkml:brush xml:id="br0">
      <inkml:brushProperty name="width" value="0.05111" units="cm"/>
      <inkml:brushProperty name="height" value="0.05111" units="cm"/>
      <inkml:brushProperty name="color" value="#00BFF3"/>
    </inkml:brush>
  </inkml:definitions>
  <inkml:trace contextRef="#ctx0" brushRef="#br0">41679 40050 430,'29'8'125,"-3"2"-29,-5 0-27,-3 1-30,-3 1-15,-1 2-5,-1 0-4,0 1-5,-3 1-2,-1-1-3,-2 1-3,-2 0-1,-3 1-2,-4 3 1,-4 3-1,-4 3 0,-3 2-1,-5 2-1,-4 3-3,-3 1-1,-4 1-2,-1 0-3,-2 1-2,-2-1-2,-1-2-1,3-3 2,1-5 2,3-3 2,2-4 3,3-1 4,3-3 6,3-1 4,7-4 9,12-4 13,12-6 12,11-4 13,9-3 0,3 0-11,4 1-12,4-1-11,1 0-10,0 2-11,-2 1-9,0 0-9,-3 2-11,-3 2-8,-5 2-9,-4 2-10,-3 1-5,-5 0-1,-3 0-2,-4 0-2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01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44918 40681 527,'-33'0'103,"29"0"-13,28 0-13,28 0-13,10-1-12,-12 0-13,-11-2-12,-9 0-12,-6-1-10,4 0-5,3 0-4,3 1-7,-1-1-3,-3 2-2,-5 0-3,-3 2-3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01"/>
    </inkml:context>
    <inkml:brush xml:id="br0">
      <inkml:brushProperty name="width" value="0.06115" units="cm"/>
      <inkml:brushProperty name="height" value="0.06115" units="cm"/>
      <inkml:brushProperty name="color" value="#F2395B"/>
    </inkml:brush>
  </inkml:definitions>
  <inkml:trace contextRef="#ctx0" brushRef="#br0">46550 39744 359,'0'-29'38,"0"7"3,0 5 4,0 7 3,2 3-1,4 2-4,4 2-6,3 2-5,3 2-3,2 2-1,0 2-1,1 2-1,0 1-2,1 3-3,0 2-1,-1 2-3,0 0-1,-1-1-1,0-1 0,-2-1 0,0 3-2,1 5 0,1 7-2,2 5-1,-3 3-3,-1-1-5,-4-1-3,-3-2-5,-1 1-3,-2 1-2,-1 1-2,0 1-2,-2 0-4,-2 0-7,-2 0-7,-2 0-6,-2-1-5,-2-3 0,-2-3-2,-1-3-1,-2-4-2,2-5-1,1-5-3,0-4-2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02"/>
    </inkml:context>
    <inkml:brush xml:id="br0">
      <inkml:brushProperty name="width" value="0.05658" units="cm"/>
      <inkml:brushProperty name="height" value="0.05658" units="cm"/>
      <inkml:brushProperty name="color" value="#F2395B"/>
    </inkml:brush>
  </inkml:definitions>
  <inkml:trace contextRef="#ctx0" brushRef="#br0">46718 39377 388,'-15'-6'69,"2"2"-3,2 4-3,3 3-2,-1 1-6,0 3-8,-2 2-9,1 2-9,-4 2-4,-4 3-1,-3 3-1,-5 3 0,-4 4-2,-5 5-2,-4 5-2,-6 4-2,-2 6-5,-2 6-4,0 6-6,-1 6-4,1 1-8,5 0-9,6 0-8,4-2-10,6-7-2,7-12 2,7-13 2,7-13 3,2-7-4,-1 1-11,0 0-12,-1 0-10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02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45430 39794 426,'-8'-8'2,"2"2"6,1 1 5,0 0 5,2 3 10,2 4 16,2 4 16,2 4 15,1 3 3,0 5-12,0 3-10,0 5-12,-1 4-10,0 7-9,-2 5-9,0 6-9,-3 6-8,0 7-6,-3 7-4,-2 7-6,0-2-2,0-11 2,2-10 0,1-12 2,0-6-12,0-3-23,0-3-23,0-3-24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15"/>
    </inkml:context>
    <inkml:brush xml:id="br0">
      <inkml:brushProperty name="width" value="0.05617" units="cm"/>
      <inkml:brushProperty name="height" value="0.05617" units="cm"/>
      <inkml:brushProperty name="color" value="#F2395B"/>
    </inkml:brush>
  </inkml:definitions>
  <inkml:trace contextRef="#ctx0" brushRef="#br0">66922 46478 391,'-3'-10'53,"-4"12"12,-6 12 14,-4 11 13,-3 8-3,-3 3-17,-1 2-18,-3 4-17,0 0-12,0 0-6,-1-2-5,1 0-5,0-1-9,1-2-8,1 0-11,1-1-9,2-2-6,3 0 1,3-1-2,2-1 0,3-3-1,3-3-2,1-5-1,2-3-3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15"/>
    </inkml:context>
    <inkml:brush xml:id="br0">
      <inkml:brushProperty name="width" value="0.05928" units="cm"/>
      <inkml:brushProperty name="height" value="0.05928" units="cm"/>
      <inkml:brushProperty name="color" value="#F2395B"/>
    </inkml:brush>
  </inkml:definitions>
  <inkml:trace contextRef="#ctx0" brushRef="#br0">66693 46571 371,'-8'-35'3,"2"8"9,1 7 6,1 8 8,1 6 10,3 2 10,4 4 12,2 3 11,2 3 0,0 7-11,0 5-10,0 7-11,0 3-7,3 3-5,2 1-3,2 2-5,1 2-2,1-1-1,1 0-2,1 0-1,1 1-9,1 3-14,1 1-14,1 2-16,1 2-10,1 4-3,1 2-4,1 4-5,-2-4 0,-5-10 2,-5-10 3,-4-9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16"/>
    </inkml:context>
    <inkml:brush xml:id="br0">
      <inkml:brushProperty name="width" value="0.04576" units="cm"/>
      <inkml:brushProperty name="height" value="0.04576" units="cm"/>
      <inkml:brushProperty name="color" value="#F2395B"/>
    </inkml:brush>
  </inkml:definitions>
  <inkml:trace contextRef="#ctx0" brushRef="#br0">53800 48635 480,'7'-7'0,"-1"0"0,0 2 1,-1 1-1,-2 1 5,1 2 12,0 2 9,0 2 11,0 2 5,0 3-4,0 3-2,0 4-3,0 2-3,2 3-1,0 3-4,1 3-1,2 0-2,0-1-2,1-3-1,2-1-2,-1-3-1,-1-1-1,-1-2 0,0-2-1,0-3-2,1-1-2,3-2-3,2-2-1,3-3-3,5-4-3,5-4-2,5-4-3,9-9-5,13-15-6,15-14-6,13-15-6,13-12-7,12-7-4,12-8-6,11-8-5,-6 6-4,-25 20 1,-24 19-2,-24 20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19"/>
    </inkml:context>
    <inkml:brush xml:id="br0">
      <inkml:brushProperty name="width" value="0.04922" units="cm"/>
      <inkml:brushProperty name="height" value="0.04922" units="cm"/>
      <inkml:brushProperty name="color" value="#F2395B"/>
    </inkml:brush>
  </inkml:definitions>
  <inkml:trace contextRef="#ctx0" brushRef="#br0">40446 51640 446,'0'-16'4,"0"1"5,0-1 7,0 0 7,-1 6 7,0 10 10,-2 12 10,0 10 10,-3 8 1,-2 4-8,-3 6-8,-3 5-8,-3 2-6,-2 1-5,-1 2-4,-2 0-6,-2 0-3,1 0-4,-1-1-3,1-2-4,0-1-3,4-4-3,3-2-3,3-3-3,2-4-6,3-4-8,1-3-8,2-5-9,5-5-6,8-8-6,7-8-5,9-8-5,0-4 4,-5 0 12,-6 0 11,-6 1 13,-3-1 5,1 0 0,1 0-2,2 1-1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19"/>
    </inkml:context>
    <inkml:brush xml:id="br0">
      <inkml:brushProperty name="width" value="0.05498" units="cm"/>
      <inkml:brushProperty name="height" value="0.05498" units="cm"/>
      <inkml:brushProperty name="color" value="#F2395B"/>
    </inkml:brush>
  </inkml:definitions>
  <inkml:trace contextRef="#ctx0" brushRef="#br0">41250 51878 400,'7'-22'3,"-2"3"8,-3 3 6,0 3 8,-3 5 6,-1 10 5,0 8 7,-1 9 5,-1 4-1,2 1-7,0-1-8,2 1-7,0 0-3,0 1-1,0 1 2,0 1 0,0 0-1,0 2-2,0 1-3,0 1-1,0 0-2,2 1 0,0-1-1,2 0 0,-1-1-2,-1-1-4,0-3-2,-1-1-4,-1-2-3,2-1-1,0-2-2,2 1-2,2-5-2,5-7-3,5-6-4,5-8-3,3-6 0,1-7 5,1-7 2,1-7 5,0-4 2,-1 0 0,-1-2 1,-1 0 1,0-2 1,-1-1 0,1-1 1,-1 0 1,0 0 1,-1 2 0,-1 2 1,0 2 1,-3 2 0,-1 5-1,-2 3 1,-3 5 0,-1 2-2,0 3-1,-2 1-2,0 3-1,-3 5-11,-3 11-20,-2 12-20,-4 10-20,0 2-3,1-6 14,0-5 15,2-6 15,-1-3 7,-1 0 1,0-1 1,-1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29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65500 10950 589,'-44'-25'61,"13"0"-12,12 0-11,13 0-11,15 1-4,19 4 1,19 3 3,19 3 0,13 3 0,10 3-5,10 3-3,9 4-6,4 4-1,1 6 0,-1 7 0,1 6 0,-1 1-6,1-3-16,-1-3-14,1-2-15,-4-5-8,-6-2-2,-6-3-2,-6-3-1,-12-2 1,-15 0 4,-15 0 5,-16 0 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19"/>
    </inkml:context>
    <inkml:brush xml:id="br0">
      <inkml:brushProperty name="width" value="0.05485" units="cm"/>
      <inkml:brushProperty name="height" value="0.05485" units="cm"/>
      <inkml:brushProperty name="color" value="#F2395B"/>
    </inkml:brush>
  </inkml:definitions>
  <inkml:trace contextRef="#ctx0" brushRef="#br0">42818 53000 401,'-8'29'86,"2"-3"-14,1-5-15,0-3-13,1-2-8,-2 3-1,0 2-1,-1 1 0,-2 2-3,0-1-4,-1 0-6,-1 1-3,0-1-3,0-1 0,2-1 1,1-1 1,0-1-2,2 1-4,1 0-2,0-1-3,3-3-18,2-8-28,4-8-31,2-8-28,2-5-8,0 0 17,0-1 16,-1-1 17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20"/>
    </inkml:context>
    <inkml:brush xml:id="br0">
      <inkml:brushProperty name="width" value="0.05439" units="cm"/>
      <inkml:brushProperty name="height" value="0.05439" units="cm"/>
      <inkml:brushProperty name="color" value="#F2395B"/>
    </inkml:brush>
  </inkml:definitions>
  <inkml:trace contextRef="#ctx0" brushRef="#br0">43750 51052 404,'0'-21'4,"0"3"8,0 4 8,0 5 8,0 4 10,2 8 12,0 6 12,2 7 11,-1 4 1,-1 1-13,0 1-12,-1 1-11,-1 1-10,0-1-5,0 1-5,0-1-6,0 0-7,0-1-5,0-1-7,0-1-7,0-1-8,0 1-7,0 0-9,0-1-8,0 0 0,0-3 5,0-1 6,0-2 6,-1-2-1,-1 1-12,0 0-9,-1 0-11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25"/>
    </inkml:context>
    <inkml:brush xml:id="br0">
      <inkml:brushProperty name="width" value="0.03949" units="cm"/>
      <inkml:brushProperty name="height" value="0.03949" units="cm"/>
      <inkml:brushProperty name="color" value="#F2395B"/>
    </inkml:brush>
  </inkml:definitions>
  <inkml:trace contextRef="#ctx0" brushRef="#br0">33187 54155 557,'0'-13'51,"2"6"-4,0 6-5,1 6-3,0 5-4,-4 5-1,-2 5-1,-3 5-1,-3 4-2,-2 3-4,-2 3-3,-1 2-4,-3 3-4,0-1-5,-1 0-4,-1 0-6,0-1-3,3-2-4,1-2-4,2-1-3,2-4-7,3-3-7,1-5-9,2-3-8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25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33000 54574 550,'1'-11'12,"4"10"23,2 10 25,3 10 23,3 5 3,0 2-18,1 3-18,1 1-18,1 1-15,1 1-11,2-1-10,0 0-12,-1 0-10,-1-2-8,-2 0-7,-3-1-9,-1-3-5,-2-5-1,-2-5-2,-2-4-2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26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9978 52148 464,'-1'-14'2,"0"3"5,-2 2 4,0 4 4,1 5 8,4 8 11,4 8 11,4 7 11,1 5 1,1 1-8,0 1-8,0 1-9,0 1-5,1 2-3,1 2-3,2 3-4,-2 1-3,-1 4-1,-2 2-3,-2 4-2,0-1-1,1-4-1,3-4-1,2-4 0,0-3-2,1-3 0,0-3-2,-1-3-2,1-4 0,0-5 1,-1-5 0,1-5 0,0-3 0,1-4-3,2-2-3,0-3-2,3-8 0,6-12 2,7-11 2,5-12 2,6-11 1,8-9-1,6-10-1,7-10-1,5-3-1,3 5 1,3 6 2,3 4-1,3 0-1,4-3-6,4-4-6,4-4-5,-5 5-12,-15 15-19,-15 15-18,-14 14-18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5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78650 53954 536,'14'8'49,"-1"0"-8,-2-1-10,-2 1-8,-1 0-5,0 2 0,0 0 0,-1 1 0,1 2-1,0 2 0,0 1-2,0 3-1,0 0 1,-1 1-1,1-1 2,0 1 0,-1-1-1,0-1 0,-2-1-2,0 0-1,-2-2 0,1-1 0,0-1 0,0-1 1,2-1-3,4-2-3,3-2-4,5-2-5,3-5-1,3-8 0,3-8 1,3-7 1,3-8-1,5-7-2,3-6-2,4-8-3,5-5-3,6-5-6,5-5-5,7-5-5,3 1-2,-1 7 2,1 7 2,-1 7 2,-6 7-4,-12 11-11,-13 10-10,-13 9-12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6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87567 51583 497,'-5'-6'84,"6"4"-12,6 4-12,6 4-13,3 2-8,1 1-6,1 2-4,1 0-6,0 1-4,-1-1-2,-1 1-2,0 0-2,-2 0-3,1 1 0,0 1-3,-1 2-1,-1-1-2,-2 1 1,-4 0-2,-2-1 0,-4 1-1,-1 0-1,-2-1-1,-1 1 0,-4 1-1,-4 1 0,-4 3 0,-3 1-1,-5 2-1,-3 1-3,-5 1-5,-3 1-3,-3 0-2,-3 1 0,-1-1 0,-2 1 1,0-2 1,2-1 3,2-3 3,2-1 3,2-2 2,5 1 0,3-1 0,5 1 1,3-2 1,2-3 2,4-3 1,3-2 2,5-4 1,8-1 1,8-2-1,7-1 1,6-4 0,3-1-1,3-2-1,3-1-2,2-3-2,0 0-4,2-1-6,1-1-4,-1-1-3,-2 2-2,-2 1-3,-1 1-1,-3-1-2,0 0-2,-1-2-2,-1 0-2,-1 0 1,-3 1 3,-1 0 2,-3 2 4,-2 1 2,-3 0 4,-2 2 3,-4 1 4,-3 2 13,-2 6 24,-4 4 25,-2 5 23,-3 4 3,0 1-16,-1 3-18,-2 2-17,1-1-10,2-3-4,3-3-4,1-3-3,2-2-10,3-3-15,4-1-17,2-2-15,3-4-6,3-8 6,3-6 5,4-7 6,0-3 6,1-1 4,-1 1 6,1-1 5,-2 2 5,-3 1 3,-3 3 4,-3 1 5,-1 3 4,0 2 5,-1 4 7,1 3 6,-1 3 7,0 6 11,-2 4 9,-1 5 11,0 3 0,-2 1-12,-1 2-11,0 0-11,-2 0-7,-1-1-7,0-1-5,-1-1-6,-1-1-6,0-1-8,0 0-7,0-2-8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7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91210 50721 614,'1'-21'5,"3"5"10,4 4 11,2 6 9,2 3 7,0 2 2,-1 2 1,1 2 1,-1 4-3,-3 5-9,-1 7-10,-2 6-9,-4 2-7,-6 2-4,-5 1-6,-7 1-5,-3 0-2,-1-2 2,-1 0 1,-1-1 2,0-3-2,3-5-4,1-5-4,3-5-5,4-2 2,8-2 9,8-1 9,8 0 8,4-2 3,3-2-6,1-2-5,3-2-4,-1-1-7,-1 2-6,-3 0-6,-1 2-7,-2-1-5,-3 0-2,-1-2-3,-2 0-3,-2-1 0,0-2 5,-2 0 4,0-1 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7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91900 51297 736,'22'-15'65,"-1"4"-12,-3 3-11,-1 3-11,0 1-8,3 2-4,3 0-4,3 2-4,1 0-6,-1 0-8,-1 0-8,-1 0-8,-3 0-2,-3 0 3,-4 0 4,-4 0 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7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92440 50765 553,'-15'-28'3,"4"5"8,3 7 6,2 5 8,2 5 7,1 6 7,-1 4 7,0 6 6,-1 3 0,0 5-10,-2 3-10,0 5-9,-1 3-5,1 5-1,-1 3 0,0 4-2,0 1-9,0 0-20,0-2-19,1 0-18,-1-4-12,2-6-2,0-5-3,2-6-3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29"/>
    </inkml:context>
    <inkml:brush xml:id="br0">
      <inkml:brushProperty name="width" value="0.05388" units="cm"/>
      <inkml:brushProperty name="height" value="0.05388" units="cm"/>
      <inkml:brushProperty name="color" value="#00BFF3"/>
    </inkml:brush>
  </inkml:definitions>
  <inkml:trace contextRef="#ctx0" brushRef="#br0">68200 10400 408,'-25'-22'5,"0"6"12,0 7 11,0 6 11,0 4 5,0 4-2,0 3-2,0 3-2,-2 9-3,-3 16-6,-3 15-4,-2 17-5,-1 8-4,3 4-1,3 3-2,4 3-2,4-2-1,6-6 0,7-6 0,6-6-1,4-7-1,4-6-6,3-6-4,3-6-5,4-6-3,7-2-3,6-3-2,7-3-2,4-7-2,3-9 0,3-10 0,4-8 0,2-17 0,4-21-2,3-22-1,3-22-2,-2-11 1,-6 0 2,-6 0 3,-6 0 1,-7 3 5,-6 6 2,-6 7 5,-6 6 3,-6 6 1,-2 6-1,-3 7-1,-3 6-1,-2 6 3,0 6 10,0 7 10,0 6 8,7 4 6,17 4 0,15 3 2,16 3 0,7 7-3,1 14-5,-1 11-7,1 14-5,-7 8-5,-12 7-1,-13 6-2,-12 7-2,-9 2-2,-2 1-2,-3-1-2,-3 1-2,-6-3-1,-5-2 0,-7-3 2,-5-3-1,-1-4-1,6-3-7,7-3-4,6-2-7,13-14-5,23-21-8,22-22-8,22-22-6,8-15-2,-2-5 7,-3-7 5,-3-5 7,-6-1 5,-5 6 3,-7 7 3,-5 6 3,-3 3 3,4 0 4,3 0 2,3 0 3,-5 1 2,-12 4 0,-13 3 1,-12 3 1,-9 3 3,-2 3 6,-3 3 7,-3 4 7,-6 4 10,-5 6 16,-7 7 15,-5 6 15,-4 9 2,0 13-16,0 12-14,0 13-14,1 12-8,4 13 1,3 12 0,3 13 1,3 6-2,3 0-4,3 0-5,4 0-4,1 17-11,0 34-18,0 35-18,0 35-20,3 8-4,6-15 5,7-15 7,6-16 7,-1-26 0,-5-33-9,-7-35-7,-5-34-8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7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91820 53374 686,'-12'-1'59,"10"0"-6,8-2-5,10 0-6,4 0-6,2 2-8,3 2-8,1 2-7,1 0-5,-1 0-3,-1-2-4,-1 0-2,-2-1-6,-3 0-9,-3 0-7,-2 0-8,-3 0-4,-1 0-2,-1 0-2,0 0-1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7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92307 52900 517,'-29'0'5,"7"0"10,5 0 10,6 0 10,4 2 7,2 6 4,3 4 2,1 5 4,0 3-3,-1 3-9,0 1-9,-1 3-9,-2 0-5,0 1-1,-1-1-2,-2 1-1,1-2-4,1 0-5,0-1-7,2-1-6,0-2-15,2-3-27,0-3-25,2-2-25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8"/>
    </inkml:context>
    <inkml:brush xml:id="br0">
      <inkml:brushProperty name="width" value="0.0458" units="cm"/>
      <inkml:brushProperty name="height" value="0.0458" units="cm"/>
      <inkml:brushProperty name="color" value="#F2395B"/>
    </inkml:brush>
  </inkml:definitions>
  <inkml:trace contextRef="#ctx0" brushRef="#br0">93486 52544 480,'1'-22'0,"2"3"0,2 3 0,2 2 0,2 4 7,2 3 16,1 2 14,3 4 16,1 3 2,0 4-10,-1 4-9,1 3-10,-2 4-6,-3 1-4,-3 3-3,-2 2-2,-5 0-4,-4 1-3,-5-1-3,-5 1-3,-4-1-1,-2 0 1,-2 1 0,-1-1 1,-1 0 1,-1-1-1,1-1 0,-1 0-1,3-3 1,3-1 1,4-3 2,4-1 1,7-1 0,8 0-1,9-1-2,10 1-2,4-3 1,4-6 0,3-6 0,3-6 1,1-4-2,0-1-4,0-3-5,1-2-5,-3 0-3,-2-1 2,-3 1-1,-3-1 1,-4 1 0,-5 1-2,-5 1-2,-5 1 0,-3 0 0,-2 2 2,-2 1 3,-2 1 3,-2 1 3,-2 0 7,-2 2 6,-2 1 6,-1 0 5,1 2 3,-1 1 5,0 0 4,-1 3 3,-2 2 6,-2 4 4,-1 2 5,0 3-1,4 2-6,4 1-6,5 3-5,1 1-5,1 1-4,2 1-4,0 2-3,3-1-5,2 1-5,3-1-7,4 1-5,1-2-9,1-1-9,1-2-10,1-3-10,0-1-2,-1-2 7,-1-2 5,0-2 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95500 51525 647,'1'-17'5,"2"-1"9,2-3 11,2-1 8,1 1 6,1 7-1,2 5 0,0 6 0,2 4-4,5 4-4,3 2-5,5 3-5,1 3-8,-1 2-11,-1 1-9,-1 3-12,-3-1-12,-3-3-16,-4-3-15,-4-2-16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9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95950 52931 575,'8'-14'111,"2"5"-24,0 3-23,1 4-24,3 2-13,5 0-1,5 0-2,5 0-3,3 0-4,-1 2-10,0 0-8,1 2-9,-3-1-8,-2 2-3,-3-2-5,-2 1-5,-4 1-5,-1 0-5,-3 1-6,-1 2-6,-3-1 0,-2 1 6,-4 0 5,-2 0 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39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95620 53550 626,'-11'0'7,"8"0"16,9 0 15,10 0 15,5 0 5,5 0-8,3 0-7,4 0-7,2 1-8,1 4-7,-1 2-9,0 3-8,0 1-7,-3-1-9,-2 0-7,-1-2-9,-3 0-4,-1 0 1,-3 0-1,-1-1 0,-3 1-3,-3-2-6,-3-1-5,-2 0-5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43"/>
    </inkml:context>
    <inkml:brush xml:id="br0">
      <inkml:brushProperty name="width" value="0.0556" units="cm"/>
      <inkml:brushProperty name="height" value="0.0556" units="cm"/>
      <inkml:brushProperty name="color" value="#F2395B"/>
    </inkml:brush>
  </inkml:definitions>
  <inkml:trace contextRef="#ctx0" brushRef="#br0">97964 51681 395,'22'-13'25,"-5"3"-8,-3 4-6,-4 4-7,-2 2-4,1 0 1,2 0-1,0 0 1,1 1 3,0 2 8,-1 2 7,1 2 8,0 1 1,2 1-2,0 2-3,1 0-3,1 2-2,-1 5-5,1 3-3,0 5-3,-2 1-2,-3-1-1,-3-1 0,-2-1-1,-4-1 0,-2 1-1,-4-1-1,-2 1 0,-5 0-2,-6 1-2,-5 1-4,-6 1-2,-6-1-1,-3 0 0,-4-1 0,-4 0 0,-1-3 1,2 0 2,2-1 0,1 0 2,4-2 1,4-1 1,3-1 0,5-1 2,3-2-1,3-2 1,3-4-1,3-3-1,5-1 1,10 0 3,8 0 2,9 0 2,6-1 0,3-2-1,3-2-1,3-2-1,2-2-1,2 0-2,2-1-1,2-1-1,0-2-3,-1 0-1,-3-2-3,-2 0-3,-2 0-1,-1 1-3,-3 0-3,-1 2-1,-4 0-1,-3-2 2,-5 0 3,-3-1 1,-3-1 2,-1 1 3,0-1 2,-2 0 2,-1 4 13,-2 8 22,-2 8 23,-2 8 23,-3 3 3,-2-1-15,-4-1-16,-2-1-15,-1 0-10,1 0-5,0-1-4,2 1-5,1-1-5,0-1-8,2-1-6,1 0-9,3-4-2,7-5-2,7-4 1,8-5-1,4-5-1,2-4-2,4-4-2,3-3-2,1-3 2,1-1 5,-1-1 4,0-1 6,-2 1 4,-5 5 6,-5 3 5,-5 5 5,-4 1 1,-2 2 0,-4 1-3,-3 1-1,-1 4 11,0 8 25,0 7 23,0 9 25,-1 3 4,0 1-18,-2-1-15,0 1-18,-1-1-11,0 1-6,0-1-6,0 1-6,0-1-8,0 1-7,0-1-9,0 1-8,0-1-2,0-1 2,0-1 2,0-1 3,1-1-10,2-3-24,2-1-23,2-2-23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49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34950 49076 673,'8'-6'59,"0"2"-9,-1 4-9,1 2-9,0 4-6,-2 2-4,-1 3-4,0 4-4,0 1-1,1 3-1,3 1-1,2 3 1,0-2-3,-1-3-3,0-4-4,-2-4-5,0-4 0,0-3 0,0-2 0,0-4 2,2-6-2,7-9-2,5-11-2,7-9-2,5-10-3,8-10-3,7-9-2,6-10-2,-1 1-8,-10 16-13,-10 15-11,-9 14-12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5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70561 14795 999,'-29'-14'-6,"5"6"-12,5 5-12,5 5-12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2:53"/>
    </inkml:context>
    <inkml:brush xml:id="br0">
      <inkml:brushProperty name="width" value="0.07442" units="cm"/>
      <inkml:brushProperty name="height" value="0.07442" units="cm"/>
      <inkml:brushProperty name="color" value="#FED406"/>
    </inkml:brush>
  </inkml:definitions>
  <inkml:trace contextRef="#ctx0" brushRef="#br0">15250 50141 295,'-16'-9'3,"2"0"4,1-1 6,1-1 5,2 0 7,6 2 8,4 2 9,6 2 8,2 2 0,2 2-10,0 2-9,1 2-10,2 1-5,3 0-3,3 0-3,4 0-1,1-1-3,1 0 1,1-2-2,1 0 0,1-2-1,0 0-1,2-2-1,1 0 0,0 0 0,-1 0 0,-1 2 0,-1 0-1,0 2 1,2 2 0,3 2 0,1 2 1,1-1-1,1-1-1,-1-2-1,0-2-1,0-1 0,1 0 1,-1 0 0,0 0 0,0 0 2,-3 0 0,-2 0 2,-1 0 1,-3 1 1,-3 0 2,-3 2 1,-3 0 2,-1 1 1,-1 0 0,1 0 2,0 0-1,0 1 1,-1 2-1,1 1 0,0 3-1,0-1-1,3-2-3,1-4-2,3-2-3,3-3-2,5 0-1,4-2-2,6 0-1,4-2-1,2 0-1,4-1-1,2-2-1,2 1 1,0 1 0,0 0 1,0 2 1,0 1 1,-1 0-1,1 1 1,0 2 0,0 0 0,2 0 0,0 0 1,2 0-1,0-1 1,3 0 0,2-2 0,1 0 0,1-1 1,-1-2 0,0 0 0,-2-1 0,-2 0 0,-4 2 2,-5 2 1,-2 2 2,-6 1-1,-2 0 1,-5 0-1,-4 0 1,-3 1-1,-3 0 3,-3 2 0,-3 0 2,1 1 0,3 0 0,4 0 0,5 0 0,1-2-2,1-2-2,-1-4-2,0-2-2,2-3-1,2-2-2,4-2-1,3-1-1,1 0-1,0 2 0,0 4 1,0 3 0,-1 1 0,0 2 2,-2 0 1,0 2 2,-2 1 1,-2 2 0,-1 2 2,-3 2 0,-2 0 0,-2 1 1,-1 0-1,-3 0 0,-1-1 0,-1-1 1,-1 0-1,-1-2 1,1 1 0,3 0-2,3 1-1,3 2-2,-1-1 0,-1-1 1,-5 0 1,-1-2 0,-2-1 1,2 0 0,3-2 1,1 0 0,3-1 0,3 2-2,3 1 0,2 0-3,3 0 0,0 0-1,2-2-1,1 0 0,-1-1-1,-1 0-1,0 0 0,-1 0 0,-2-1 0,-2-2 0,-2-2 0,-1-2 1,-3 0 1,-2 0 2,-1 2 2,-3 1 2,-2 0 1,-1 0 3,-3 0 3,-1 0 1,-1 0 2,-1 0 3,1 0 1,0 0 3,1 1-1,2 0-5,4 2-3,3 1-4,2-2-2,-1-1-2,1-2-2,-1-1 0,0-1-1,-2 2-1,0 2-1,-1 2 0,-2 3-12,-3 2-23,-3 3-23,-2 4-23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9"/>
    </inkml:context>
    <inkml:brush xml:id="br0">
      <inkml:brushProperty name="width" value="0.05763" units="cm"/>
      <inkml:brushProperty name="height" value="0.05763" units="cm"/>
      <inkml:brushProperty name="color" value="#F2385B"/>
    </inkml:brush>
  </inkml:definitions>
  <inkml:trace contextRef="#ctx0" brushRef="#br0">52115 23410 381,'-36'-16'1,"7"2"2,7 1 2,7 1 2,5 1 6,4 0 11,4 2 11,4 1 10,4 1 1,2 2-9,3 2-11,4 2-9,-1 3-7,-3 6-3,-3 4-5,-2 5-3,-6 3-3,-6-1-1,-7 1 0,-7-1-1,-3 0-1,4-1-1,3-1 0,3 0 0,5-4-2,8-3-2,8-4-2,8-4-2,3-3 0,-1 0 3,-1-2 2,-1 0 2,-4 0 5,-6 2 5,-8 2 6,-6 2 6,-6 2 2,-3 2-1,-5 2 0,-3 2-1,-2 0 0,1 1-2,1 0-1,1-1-2,3 0 1,3 0 1,4-2 1,5 0 2,4-3 0,7-1-2,8-2 0,6-2-1,5-2-2,3-2-2,3-2-1,3-1-3,0-2 0,0 0 0,-1 0 1,-1 0 0,-7 3-4,-11 6-9,-12 6-10,-11 6-8,-7 2-1,1-1 7,-1-1 7,0 0 6,0-1 5,-3 1 2,-1 1 2,-2 1 3,-1 1 1,1 0 1,1-1 1,1 1 1,2-2 1,1-1-1,2-2 0,3-2-1,5-2 3,10-2 4,10-3 5,10 0 3,5-4 1,4-2-5,3-4-4,3-2-5,1-1-4,0 1-6,0 0-5,0 2-6,-1 0-4,-5 0-3,-4 1-5,-3-1-3,-6-1-4,-7 0-5,-6-1-4,-8-1-4,-4-2 1,-1 0 8,-3-1 8,-2-1 7,-1 0 8,-1 0 6,-1 2 6,-1 1 6,0 1 4,3 2 3,1 3 1,3 1 3,1 2 9,2 4 18,2 2 16,2 4 18,3 3 3,2 5-14,4 5-12,2 5-12,2 5-10,0 5-5,0 4-6,-1 6-5,1 2-4,-2 0 0,-1 0-3,0-1 0,-2 6-11,-1 8-16,0 9-18,-1 9-17,-1 0-8,0-8 2,0-7 1,0-8 2,0-9 1,2-8 1,0-10 1,1-7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0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63950 12450 572,'-21'-79'73,"10"45"-3,10 43-1,9 45-3,2 24-8,-2 6-14,-3 7-15,-3 6-13,-2 3-13,0 0-14,0 0-13,0 0-13,0-5-8,0-9-2,0-10-4,0-8-2,-2-11 0,-3-8 5,-3-10 3,-2-9 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11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51875 50775 333,'49'20'167,"16"14"-1,16 15 1,16 15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14"/>
    </inkml:context>
    <inkml:brush xml:id="br0">
      <inkml:brushProperty name="width" value="0.04761" units="cm"/>
      <inkml:brushProperty name="height" value="0.04761" units="cm"/>
      <inkml:brushProperty name="color" value="#6ADCAB"/>
    </inkml:brush>
  </inkml:definitions>
  <inkml:trace contextRef="#ctx0" brushRef="#br0">15230 46247 462,'-15'-2'2,"2"0"5,3-3 5,1-2 5,3 0 8,4 2 11,4 2 12,4 3 11,3 0 2,1 0-9,3 0-8,2 0-9,2 0-7,1 0-5,3 0-6,1 0-6,3 0-2,1 0 0,3 0 0,1 0 0,0 0-1,-3 0-1,-3 0-1,-3 0-2,-2 0-8,-1 1-12,-1 2-14,0 0-12,-2 1-8,-1 0-4,-1 0-2,-1 0-3,-1-2 1,-2-2 6,-2-4 7,-2-2 5,-2-2 6,-1 1 6,0-1 5,-1 0 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15"/>
    </inkml:context>
    <inkml:brush xml:id="br0">
      <inkml:brushProperty name="width" value="0.05071" units="cm"/>
      <inkml:brushProperty name="height" value="0.05071" units="cm"/>
      <inkml:brushProperty name="color" value="#6ADCAB"/>
    </inkml:brush>
  </inkml:definitions>
  <inkml:trace contextRef="#ctx0" brushRef="#br0">15928 45487 433,'-14'-15'6,"4"2"12,4 2 10,5 3 13,1 3 7,0 8 6,0 6 3,0 7 5,0 4-3,0 1-11,0 1-10,0 1-12,-1 3-6,-1 3-2,0 4-2,-1 5-1,-2 3-6,0 4-5,-1 4-8,-1 3-6,0 2-8,2-2-8,2-2-8,2-2-9,1-4-4,0-4 0,0-5-1,0-5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15"/>
    </inkml:context>
    <inkml:brush xml:id="br0">
      <inkml:brushProperty name="width" value="0.04453" units="cm"/>
      <inkml:brushProperty name="height" value="0.04453" units="cm"/>
      <inkml:brushProperty name="color" value="#6ADCAB"/>
    </inkml:brush>
  </inkml:definitions>
  <inkml:trace contextRef="#ctx0" brushRef="#br0">16506 45255 493,'0'-14'6,"2"3"9,0 2 11,2 4 10,1 2 3,3 2-2,3 2-4,4 2-2,1 1-3,-1 2-2,1 0-2,0 2-2,-1-1-2,1 1-1,0 0-3,-1 0-2,0 0-1,-2 0-2,-3-1-1,-1 1-1,-1 0-3,-2 2-1,-1 0-2,0 1-2,-3 2-2,-2 3-4,-4 4-3,-2 2-3,-5 3-2,-6 5 1,-5 3-1,-6 4 1,-3 1-1,3-4-1,1-2-1,3-3-2,0-3 1,1-1 2,-1-3 2,1-1 2,0-2 3,1-1 3,1-1 3,1-1 2,1-2 3,2-2 1,2-4 0,3-3 1,5-2 5,10-4 10,10-2 10,9-3 10,4-2 0,-3 0-7,-3 0-9,-3 0-7,4 1-8,7 1-9,10 0-7,9 2-8,1 1-9,-4 4-9,-6 2-8,-4 4-9,-5 0-1,-7-1 9,-5-1 8,-6 0 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3"/>
    </inkml:context>
    <inkml:brush xml:id="br0">
      <inkml:brushProperty name="width" value="0.04415" units="cm"/>
      <inkml:brushProperty name="height" value="0.04415" units="cm"/>
      <inkml:brushProperty name="color" value="#6ADCAB"/>
    </inkml:brush>
  </inkml:definitions>
  <inkml:trace contextRef="#ctx0" brushRef="#br0">18990 46100 498,'-15'0'-38,"2"0"10,3 0 10,1 0 9,1 0 10,2 2 8,1 0 8,1 2 8,1-1 11,3-1 15,4 0 15,2-1 14,3-1 0,2 0-15,2 0-16,1 0-16,3 0-10,3 0-4,3 0-4,3 0-5,1 0-3,-1 0-2,-1 0-2,-1 0-3,-1 0-2,-1 0-6,-1 0-4,-1 0-5,-1 0-3,-1 1-2,-1 2-3,0 0-1,-2 1-2,-1 0 1,-1 0 0,0 0 0,-2 0-1,1 1 0,0 2-1,0 0-1,-1 0-1,-1-2 0,-1-3 0,0 0-1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3"/>
    </inkml:context>
    <inkml:brush xml:id="br0">
      <inkml:brushProperty name="width" value="0.04406" units="cm"/>
      <inkml:brushProperty name="height" value="0.04406" units="cm"/>
      <inkml:brushProperty name="color" value="#6ADCAB"/>
    </inkml:brush>
  </inkml:definitions>
  <inkml:trace contextRef="#ctx0" brushRef="#br0">19613 45589 499,'0'-14'0,"0"1"0,0 2 0,0 2 0,0 6 13,0 8 26,0 9 26,0 10 27,0 3 1,0 2-22,0 1-21,0 1-23,-1 1-12,-1 2-2,0 3-1,-1 1-2,-1 3-9,0 4-16,0 4-16,0 4-16,-1-1-7,0-5 0,-1-4 0,-1-5 0,0-7 1,2-6 4,2-7 4,2-6 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4"/>
    </inkml:context>
    <inkml:brush xml:id="br0">
      <inkml:brushProperty name="width" value="0.04653" units="cm"/>
      <inkml:brushProperty name="height" value="0.04653" units="cm"/>
      <inkml:brushProperty name="color" value="#6ADCAB"/>
    </inkml:brush>
  </inkml:definitions>
  <inkml:trace contextRef="#ctx0" brushRef="#br0">21572 45863 472,'-8'-13'27,"-2"8"15,0 6 17,-1 8 17,-1 4 1,1 3-15,-1 3-14,0 3-15,0 2-9,1-1-4,-1 1-4,0-1-4,1 0-3,2-3-2,3-1-3,1-2-2,1-2-1,2 1 0,0 0 2,2-1 0,0 0-2,0-1-4,0 0-6,0-2-5,1-1-4,4-2-2,2-3-4,4-1-3,1-2 1,1-4 3,1-2 5,1-3 3,2-7 3,3-8-1,4-9 1,2-8-1,0-5 0,-2 2-1,-1 0 1,-2 1-1,-5 4 1,-3 6 1,-6 5 3,-4 7 2,-5 3 3,0 2 1,-3 2 4,-2 3 2,-2 1 1,-2 2-1,-2 2-1,-1 2-1,-2 1-1,1 0 0,-1 0-1,0 0-1,1 2-2,1 4-5,1 4-5,1 3-5,1 2-3,2-1-4,2 0-2,2-2-4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4"/>
    </inkml:context>
    <inkml:brush xml:id="br0">
      <inkml:brushProperty name="width" value="0.0369" units="cm"/>
      <inkml:brushProperty name="height" value="0.0369" units="cm"/>
      <inkml:brushProperty name="color" value="#6ADCAB"/>
    </inkml:brush>
  </inkml:definitions>
  <inkml:trace contextRef="#ctx0" brushRef="#br0">22550 46400 596,'14'22'103,"-1"-1"-18,-2-3-18,-2-1-18,-2-1-14,0 0-7,-2-1-7,0 1-9,-2 0-8,1-1-12,0 1-10,0 0-10,0-1-7,0-1-1,0-1-1,0 0-2,0-3-3,0 1-3,0-2-3,0 0-4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5"/>
    </inkml:context>
    <inkml:brush xml:id="br0">
      <inkml:brushProperty name="width" value="0.05251" units="cm"/>
      <inkml:brushProperty name="height" value="0.05251" units="cm"/>
      <inkml:brushProperty name="color" value="#6ADCAB"/>
    </inkml:brush>
  </inkml:definitions>
  <inkml:trace contextRef="#ctx0" brushRef="#br0">23943 44815 418,'8'-22'3,"-2"3"6,-1 3 5,0 3 6,-2 3 7,-2 6 11,-2 4 10,-2 6 11,-3 4 0,-2 5-9,-3 5-8,-3 5-8,-2 3-6,0-1-3,1 0-2,-1 1-2,0-1-3,1 1-3,-1-1-2,0 1-3,1 0-1,1 0-3,1 2 0,0 1-3,2 0-2,3-1-2,1-2-3,2 1-3,2-3-3,2-2-3,2-1-2,2-2-3,2-3-1,2-1 3,1-3 1,3-1 2,2-3-1,0-2-7,1-4-5,1-2-6,1-4-1,0-2 2,-1-4 2,1-2 4,-2-3 2,-1-1 4,-2-3 3,-2-1 4,-2-2 2,-2 0 0,-3 1 1,0-1 0,-4 1 1,0 3 4,-3 1 3,-2 3 4,-2 1 0,-2 4-1,-2 2 0,-1 4-2,-2 1-2,-2 0-4,0 0-4,-1 0-3,1 1-5,3 2-4,3 2-5,3 2-4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5"/>
    </inkml:context>
    <inkml:brush xml:id="br0">
      <inkml:brushProperty name="width" value="0.05193" units="cm"/>
      <inkml:brushProperty name="height" value="0.05193" units="cm"/>
      <inkml:brushProperty name="color" value="#6ADCAB"/>
    </inkml:brush>
  </inkml:definitions>
  <inkml:trace contextRef="#ctx0" brushRef="#br0">24981 45266 423,'-12'-7'30,"9"2"8,6 2 6,9 2 7,4 1-1,2 2-10,0 0-12,1 2-9,0 0-9,1 0-5,-1-1-6,1 1-5,-2 1-4,-3 0 0,-2 1-1,-4 2 0,-4 1 4,-4 1 10,-6 3 11,-4 2 10,-3 1 5,1-1 2,-1 1 0,0 0 2,0 0-1,1 5-5,-1 2-2,0 3-5,1 3-3,1 2-3,0 4-4,2 3-4,0 2-5,-2 4-5,0 2-6,-1 4-7,0 0-6,0-2-10,2-2-9,1-2-8,1-3-5,2-4 0,2-4 0,2-3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0"/>
    </inkml:context>
    <inkml:brush xml:id="br0">
      <inkml:brushProperty name="width" value="0.04423" units="cm"/>
      <inkml:brushProperty name="height" value="0.04423" units="cm"/>
      <inkml:brushProperty name="color" value="#00BFF3"/>
    </inkml:brush>
  </inkml:definitions>
  <inkml:trace contextRef="#ctx0" brushRef="#br0">63700 13900 497,'-122'25'2,"6"0"6,7 0 5,6 0 5,9 4 6,13 10 9,12 10 7,13 9 8,9 4 1,6 1-5,7-1-7,6 1-5,6-1-5,6 1-4,7-1-3,6 1-5,3-3-1,0-2-2,0-3 0,0-3-1,12-7-2,26-9-3,24-10-2,26-8-3,12-12-3,0-12-7,0-13-6,0-12-5,-4-12-5,-5-8-1,-7-10-3,-5-9-2,-11-7 1,-11-3 4,-14-3 2,-11-2 3,-11 2 4,-5 9 5,-7 10 6,-5 10 4,-9 5 3,-9 4 2,-10 3 2,-8 3 1,-4 4 2,3 7 4,3 6 4,4 7 3,15 4-3,28 3-10,28 3-9,29 4-10,11-1-4,-2-3 2,-3-3 3,-3-2 1,-7-1 4,-9 3 3,-10 3 3,-8 4 4,-8 2 1,-2 4 0,-3 3 0,-3 3 1,-4 3 2,-3 3 6,-3 3 6,-2 4 7,-5 7 2,-2 13 1,-3 12 1,-3 13 1,-4 7-3,-3 4-5,-3 3-7,-2 3-6,-5-1-5,-2-2-5,-3-3-6,-3-3-4,1-7-6,6-9-5,7-10-6,6-8-5,10-15-9,17-19-12,15-18-11,16-19-12,9-15 2,3-8 15,3-10 14,4-9 15,2-5 10,4 0 4,3 0 5,3 0 4,-1 3 3,-2 6 1,-3 7 0,-3 6 2,-2 7 1,0 10 2,0 10 3,0 9 1,-2 2 3,-3-2 1,-3-3 1,-2-3 2,-8 1 0,-8 6-1,-10 7-2,-9 6-2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6"/>
    </inkml:context>
    <inkml:brush xml:id="br0">
      <inkml:brushProperty name="width" value="0.04801" units="cm"/>
      <inkml:brushProperty name="height" value="0.04801" units="cm"/>
      <inkml:brushProperty name="color" value="#6ADCAB"/>
    </inkml:brush>
  </inkml:definitions>
  <inkml:trace contextRef="#ctx0" brushRef="#br0">26526 45495 458,'-1'-13'10,"-1"4"23,0 6 20,-1 5 23,-3 3 3,-2 5-13,-3 4-14,-3 4-12,-3 2-10,0 2-4,-1 3-4,-1 2-5,-1 1-3,-1 2-3,-1 2-4,-1 3-2,0-1-5,-1 0-5,1-1-5,-1-1-7,2-2-5,1-1-6,3-3-7,1-1-5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6"/>
    </inkml:context>
    <inkml:brush xml:id="br0">
      <inkml:brushProperty name="width" value="0.04647" units="cm"/>
      <inkml:brushProperty name="height" value="0.04647" units="cm"/>
      <inkml:brushProperty name="color" value="#6ADCAB"/>
    </inkml:brush>
  </inkml:definitions>
  <inkml:trace contextRef="#ctx0" brushRef="#br0">26100 45666 473,'1'-12'56,"4"8"4,2 8 6,4 8 4,0 5-2,1 3-11,0 3-9,0 3-11,0 2-8,1 1-9,1 0-8,1 2-9,1 2-6,0 3-8,-1 3-7,1 2-7,-1 0-8,-3-3-8,-1-5-8,-2-4-9,-2-4-4,0-5 3,-2-5 1,0-4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6"/>
    </inkml:context>
    <inkml:brush xml:id="br0">
      <inkml:brushProperty name="width" value="0.0531" units="cm"/>
      <inkml:brushProperty name="height" value="0.0531" units="cm"/>
      <inkml:brushProperty name="color" value="#6ADCAB"/>
    </inkml:brush>
  </inkml:definitions>
  <inkml:trace contextRef="#ctx0" brushRef="#br0">27750 45806 414,'0'-16'4,"2"-1"10,0-1 9,2-1 9,1-1 2,1 1-2,3-1-3,2 0-4,1 1-3,2 1-5,0 1-6,1 1-4,1 1-2,-1 1-1,1 0 1,0 2-1,-1 1 1,1 1 2,0 0 1,-1 2 1,0 0 1,-1 2 0,0 1 0,-2 1 1,1 1 1,1 3 5,3 4 3,2 2 4,-2 3 0,-3 4-3,-4 2-3,-4 3-2,-2 3-3,2 1 1,0 3 1,1 1-1,1 2-1,0 3-3,0 1-2,0 2-4,-1 2-1,-1-1-2,-1 0-1,0 0-1,-1 0-2,0-1-5,0-1-3,0-1-4,-1-3-7,-1-4-8,0-3-8,-1-4-9,-3-4-8,-2-3-8,-4-3-7,-2-2-8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6"/>
    </inkml:context>
    <inkml:brush xml:id="br0">
      <inkml:brushProperty name="width" value="0.04772" units="cm"/>
      <inkml:brushProperty name="height" value="0.04772" units="cm"/>
      <inkml:brushProperty name="color" value="#6ADCAB"/>
    </inkml:brush>
  </inkml:definitions>
  <inkml:trace contextRef="#ctx0" brushRef="#br0">28477 45308 461,'7'-16'6,"-2"2"13,-3 1 13,0 1 12,-5 4 8,-2 6 0,-5 7 2,-4 8 1,-4 4-4,-3 5-8,-5 3-10,-3 5-8,-5 4-5,-4 6-2,-6 6-2,-4 6-2,-3 3-9,0 1-20,0 2-18,0 0-18,5-6-6,11-10 7,12-13 8,9-11 7,7-7 0,-1 1-7,0 0-8,0 0-8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8"/>
    </inkml:context>
    <inkml:brush xml:id="br0">
      <inkml:brushProperty name="width" value="0.03974" units="cm"/>
      <inkml:brushProperty name="height" value="0.03974" units="cm"/>
      <inkml:brushProperty name="color" value="#6ADCAB"/>
    </inkml:brush>
  </inkml:definitions>
  <inkml:trace contextRef="#ctx0" brushRef="#br0">30650 46063 553,'7'-8'6,"-2"0"10,-3 0 12,0 0 11,-1 1 3,1 2-4,3 3-5,2 1-4,3 0-2,4-1-1,3 0 1,5-1 0,3-1-1,1 2-3,2 0-2,3 2-3,1 0-4,2 0-8,3 0-6,1 0-6,-1 0-5,-2 2 1,-3 0-1,-3 2 1,-3 0-7,-3 2-12,-3 0-13,-3 1-11,-3 1-4,-4 0 3,-5 0 4,-2 0 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8"/>
    </inkml:context>
    <inkml:brush xml:id="br0">
      <inkml:brushProperty name="width" value="0.03905" units="cm"/>
      <inkml:brushProperty name="height" value="0.03905" units="cm"/>
      <inkml:brushProperty name="color" value="#6ADCAB"/>
    </inkml:brush>
  </inkml:definitions>
  <inkml:trace contextRef="#ctx0" brushRef="#br0">30350 46947 563,'20'-1'115,"9"0"-24,9-2-24,8 0-24,4-2-14,-2 0-2,-2-1-3,-1-1-3,-4 0-7,-2 2-8,-3 2-11,-4 2-8,-1 2-11,-1 2-9,-1 2-10,-1 2-9,-3 0-6,-5-1 1,-5-1-1,-4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9"/>
    </inkml:context>
    <inkml:brush xml:id="br0">
      <inkml:brushProperty name="width" value="0.05007" units="cm"/>
      <inkml:brushProperty name="height" value="0.05007" units="cm"/>
      <inkml:brushProperty name="color" value="#6ADCAB"/>
    </inkml:brush>
  </inkml:definitions>
  <inkml:trace contextRef="#ctx0" brushRef="#br0">33992 44624 439,'0'-14'0,"0"1"0,0 2 0,0 2 0,-1 3 7,-1 2 13,0 4 13,-1 3 14,-2 2 4,0 5-4,-1 4-6,-2 3-4,-1 4-3,-1 1-2,-3 3-3,-2 1-2,-2 3-2,-1 1-2,-3 2-3,-1 3-3,-1 0-2,1 2-2,1 1-1,1 0-2,1 2-2,1 2-2,0 3-2,2 1-1,3-2-4,3-2-1,4-5-2,4-4-2,2-3-2,2-3 1,0-3 1,2-3 0,1-4-2,1-3-2,3-4-3,2-4-3,2-3-3,1-2-2,3-2-2,2-2-2,1-3-1,1-4 0,1-4 1,1-3 0,-1-4 1,-3-1 4,-3-3 1,-2-1 3,-4-1 3,-1 3 2,-2 1 2,-2 3 2,-2 1 2,-2 3 4,-2 1 3,-2 2 2,-3 3 3,-4 3-1,-4 2 1,-3 4 0,-4 1-1,0 0 0,0 0 1,-2 0-1,-2 2-3,-1 4-5,-3 4-5,-1 3-5,1 3-4,3 1-5,5 2-5,3 0-4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29"/>
    </inkml:context>
    <inkml:brush xml:id="br0">
      <inkml:brushProperty name="width" value="0.04546" units="cm"/>
      <inkml:brushProperty name="height" value="0.04546" units="cm"/>
      <inkml:brushProperty name="color" value="#6ADCAB"/>
    </inkml:brush>
  </inkml:definitions>
  <inkml:trace contextRef="#ctx0" brushRef="#br0">35670 45600 483,'-17'3'150,"-2"6"-35,-1 5-34,-3 7-34,-1 3-20,-3 1-5,-1 1-5,-2 1-5,-2 1-3,1 2 1,0 3 0,0 1 1,1 0-6,3-2-12,3-1-12,3-3-12,3-2-9,2-5-4,4-3-5,3-4-4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30"/>
    </inkml:context>
    <inkml:brush xml:id="br0">
      <inkml:brushProperty name="width" value="0.04913" units="cm"/>
      <inkml:brushProperty name="height" value="0.04913" units="cm"/>
      <inkml:brushProperty name="color" value="#6ADCAB"/>
    </inkml:brush>
  </inkml:definitions>
  <inkml:trace contextRef="#ctx0" brushRef="#br0">35277 45637 447,'-6'-6'35,"2"6"11,4 4 9,3 6 11,2 3 1,3 3-8,3 3-9,4 3-8,0 2-6,1 1-6,0 1-5,-1 1-6,1 2-5,0 2-7,-1 4-6,1 3-6,0 0-8,-1-2-9,1-2-10,0-1-9,-1-3-5,-1-3 1,-1-4 1,0-1 0,-3-5-1,1-3-3,-2-4-4,0-4-2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30"/>
    </inkml:context>
    <inkml:brush xml:id="br0">
      <inkml:brushProperty name="width" value="0.05218" units="cm"/>
      <inkml:brushProperty name="height" value="0.05218" units="cm"/>
      <inkml:brushProperty name="color" value="#6ADCAB"/>
    </inkml:brush>
  </inkml:definitions>
  <inkml:trace contextRef="#ctx0" brushRef="#br0">37025 45813 421,'-1'-11'61,"-4"10"2,-2 10 3,-3 9 2,-2 6-3,0 1-11,0 1-10,1 1-11,0 1-6,0 1-4,2 1-3,1 1-3,1-1-4,2-3-2,2-4-3,2-1-3,2-3-5,2-1-7,2-1-8,2-1-8,2-3-3,3-6-1,3-6-1,4-6 1,1-6 0,1-6 2,0-5 1,3-6 3,-1-5 3,-2-1 2,0-3 3,0 0 4,-4-1 1,-3 3-1,-4 3 1,-4 3-1,-3 3 2,-1 3 4,0 3 3,-1 3 4,-4 3 3,-2 2 0,-5 4 2,-4 3 0,-1 1-2,-1 2-4,0 0-5,1 2-4,-1 2-6,0 4-5,1 4-7,-1 3-5,1 2-4,2-2-4,3-3-3,1-1-3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1"/>
    </inkml:context>
    <inkml:brush xml:id="br0">
      <inkml:brushProperty name="width" value="0.05317" units="cm"/>
      <inkml:brushProperty name="height" value="0.05317" units="cm"/>
      <inkml:brushProperty name="color" value="#00BFF3"/>
    </inkml:brush>
  </inkml:definitions>
  <inkml:trace contextRef="#ctx0" brushRef="#br0">66500 13100 413,'-25'-21'39,"0"10"7,0 10 7,0 9 7,1 10 0,4 14-9,3 11-9,3 14-10,1 8-4,1 7 0,-1 6-1,1 7-1,-3 11-1,-2 20-4,-3 18-3,-3 20-3,-1 14-5,4 14-5,3 11-5,3 14-5,3 10-1,3 9 0,3 10 3,4 10 1,1 7-9,0 6-20,0 7-19,0 6-19,-2-24-10,-3-53 4,-3-53 2,-2-52 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30"/>
    </inkml:context>
    <inkml:brush xml:id="br0">
      <inkml:brushProperty name="width" value="0.04376" units="cm"/>
      <inkml:brushProperty name="height" value="0.04376" units="cm"/>
      <inkml:brushProperty name="color" value="#6ADCAB"/>
    </inkml:brush>
  </inkml:definitions>
  <inkml:trace contextRef="#ctx0" brushRef="#br0">38200 46500 502,'8'16'54,"0"1"5,-1 1 8,1 1 5,0 0-2,2-3-12,0-1-12,1-2-11,0-2-12,0 1-11,-2 0-11,-1 0-10,0-1-18,0-1-26,0-1-25,0 0-26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31"/>
    </inkml:context>
    <inkml:brush xml:id="br0">
      <inkml:brushProperty name="width" value="0.05752" units="cm"/>
      <inkml:brushProperty name="height" value="0.05752" units="cm"/>
      <inkml:brushProperty name="color" value="#6ADCAB"/>
    </inkml:brush>
  </inkml:definitions>
  <inkml:trace contextRef="#ctx0" brushRef="#br0">39632 44863 382,'0'-15'6,"0"1"10,0 1 12,0 1 12,-3 4 7,-2 10 5,-5 8 6,-4 9 5,-1 5-3,-1 3-10,0 1-9,1 3-9,-1 0-8,0 0-3,1 1-5,-1-1-3,1 1-2,-1 0-2,0 2-1,1 1 0,0 0-2,4 0-2,3 1-1,2-1-2,2-2-1,1-3-4,-1-5-2,0-3-3,2-4-5,6-1-8,4-3-7,5-1-8,3-4-2,1-4 0,2-6 2,0-4 1,0-4 3,1-4 3,-1-2 4,1-3 3,-2-1 4,-3-1 4,-3 0 4,-2 1 5,-4 0 2,-1 1 2,-2 0 0,-2 2 2,-2 2 3,-2 1 2,-2 2 4,-1 2 3,-3 3 0,0 1 1,-1 2-2,-1 2 0,-3 1-2,-2 0-4,-3 0-4,-3 0-3,0 0-4,1 2-1,3 0-2,1 2-2,2 0-7,2 1-12,3 2-12,1 0-12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3:31"/>
    </inkml:context>
    <inkml:brush xml:id="br0">
      <inkml:brushProperty name="width" value="0.06396" units="cm"/>
      <inkml:brushProperty name="height" value="0.06396" units="cm"/>
      <inkml:brushProperty name="color" value="#6ADCAB"/>
    </inkml:brush>
  </inkml:definitions>
  <inkml:trace contextRef="#ctx0" brushRef="#br0">40543 45227 343,'-5'-6'10,"5"2"17,7 4 19,6 3 18,3 1 2,1 1-12,2 1-14,0 2-12,1 0-10,1 0-7,1-1-7,1 1-7,0 0-6,-1-2-3,-1-1-4,-1 0-4,-2-1-1,-3 2 4,-2 0 1,-4 1 4,-4 2 8,-6 2 14,-6 2 15,-6 1 14,-2 2 7,-1 0-3,0-1-2,1 1-2,-1 2-3,0 3-5,1 5-5,-1 3-4,0 5-4,1 6-3,-1 6-3,0 6-3,0 4-4,-1 2-3,-1 2-6,-1 1-4,-2 2-9,0 1-13,-1 2-14,0 0-13,-1-5-10,4-9-7,3-10-6,3-9-7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07:22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5336 11014 0,'0'0'0,"-8"-4"0,-4-1 0,-1-1 16,-2-1-16,-4-3 0,0-2 0,-5-1 16,-3-3-16,-6 0 15,1 1-15,-1-1 0,-1 1 16,0 2-16,-2 1 0,1 0 16,-3 0-16,-7 1 0,5 2 15,-1-1-15,1-1 0,0 1 16,0 0-16,0 2 0,1 0 0,-2-1 15,-4 0-15,1 0 0,0 3 16,-6-1-16,2 3 0,-2-2 16,2-1-16,-5 5 0,0 2 15,1 1-15,2-1 0,-3 1 16,-1 2-16,-4 5 0,4 2 16,-2 8-16,0 4 0,1 0 0,0 0 15,4 3-15,4 2 0,1 1 16,-1 0-16,-14 16 0,11-2 0,-1-4 15,3-2-15,4 0 0,4 0 16,5 1-16,3 1 0,4 8 16,2 5-16,1-6 0,0-3 0,-1 1 15,-1 0-15,2 6 0,5 3 16,1 4-16,1 0 0,10-2 16,5-2-1,3 2-15,0-1 0,0-4 0,0-3 16,3-1-16,4 0 0,1 0 0,3-1 15,5 2-15,4 0 16,1-5-16,-1-2 0,1-5 0,1-2 0,1 0 16,5 1-16,4-1 0,3 0 15,0-4-15,-1-2 0,7 2 16,4 1-16,-2-6 0,-1-3 0,11 1 16,7 1-16,-21-10 15,4 2-15,24 4 0,-5-3 0,-1-1 16,-5 0-1,5-5-15,0-2 0,1-2 16,2-2-16,-1 4 0,-1 2 16,0-3-16,-1 0 0,3-4 15,-1 0-15,0-7 0,1-3 0,5-3 16,5-1 0,-4-4-16,-5-2 0,-5-7 0,0-2 15,-5-4-15,1-4 0,3-10 0,1-8 0,-2-2 16,-2-1-16,-1-4 0,0-1 15,-1-3-15,-2 0 0,-1-7 16,-2-4-16,-5 4 0,-3 3 16,-4-5-16,-4-4 0,-7 5 15,-4 4-15,-1-2 0,-1-2 16,-5 9-16,-4 4 16,-6-2-16,-8-1 15,-5 6-15,-3 2 0,-7-3 0,-2-4 16,-1 7-16,-1 4 0,-2 0 15,0 0-15,-7 2 0,-4 1 0,-7 3 16,-5 2-16,-1 4 16,-3 3-16,-4-3 0,-3 1 0,-1 2 15,4 3-15,-6 4 0,-1 0 0,-5 6 16,1 3-16,-3 2 0,-3 1 16,2 3-16,0 0 0,-9 12 15,-5 7-15,-6 9 0,-2 6 0,-7 6 16,-3 8-16,-3 8 0,-6 8 15,1 15-15,2 10 0,3 9 16,5 6-16,-1 10 0,-4 8 0,9 12 16,7 9-16,3 11 0,-1 9 15,19-11-15,12-5 0,18-43 16,12-28-16,7-21 0</inkml:trace>
  <inkml:trace contextRef="#ctx0" brushRef="#br0" timeOffset="8198.9634">2773 10501 0,'0'0'0,"0"0"0,0 0 16,0 0-16,0 0 0,0 0 16,0 0-16,0 0 0,30-3 0,-30 3 0,26-5 15,-26 5-15,29-7 0,-10 3 16,6-2-16,0 1 0,0 1 15,5-3-15,4-1 0,8-1 16,-1 3-16,13-2 0,4-2 16,0 3-16,1 0 0,14-2 15,3-2-15,-6-1 0,-7-1 0,19-2 0,3 0 16,-8 3-16,-2 3 0,14-1 16,5 0-16,23-4 0,-19-1 15,6 3-15,2 3 0,-12 1 16,-8 1-16,11-4 0,8-3 15,-8-2-15,-8 1 0,5-3 16,1-1 0,-10 0-16,-6 2 0,2 0 0,0-1 15,-5 2-15,-4 1 0,-1-1 16,-2 0-16,-13 4 0,-9 2 16,0 2-16,1-2 0,-10 2 15,-8-3-15,2 4 0,2 2 16,-3 2-16,-1 1 0,-1-2 15,0-1-15,1 3 0,3-2 0,2-1 0,1 0 16,-9 1-16,-12 1 0,-1 1 16</inkml:trace>
  <inkml:trace contextRef="#ctx0" brushRef="#br0" timeOffset="8368.442">6510 9800 0,'0'0'0,"0"0"0,0 0 0,0 0 15,0 0-15,0 0 0,0 0 16,0 0-16,0 0 0,0 0 0,0 0 16,18 13-16</inkml:trace>
  <inkml:trace contextRef="#ctx0" brushRef="#br0" timeOffset="12912.4826">6445 8645 0,'0'0'0,"0"0"0,0 0 0,-27-15 16,16 13-16,-2-4 0,-3-1 15,0 1-15,-1 3 0,-8-2 0,1 0 16,-1 1-16,-1 0 15,-1 0-15,-3 2 0,0 2 0,2 0 16,-11 2-16,0 3 0,0-1 0,2 3 0,-3 2 16,-2 4-16,1 2 0,3 1 15,-9 7-15,1 2 16,2 1-16,2 0 0,-8 9 0,2 1 16,0-2-16,4-2 0,-1 6 15,-1 2-15,4-1 0,4-3 16,-6 6-16,2-2 0,3-2 0,1-1 15,-4 12-15,4 2 0,7-10 0,4-1 16,-14 25-16,4 0 16,3-14-16,2-8 0,6 5 0,2 1 15,4-2-15,4-2 0,0 3 16,0 3-16,5-7 0,4-5 16,3 6-1,2 2-15,-1-3 0,2-3 0,7-1 16,4-2-16,0-6 0,-4-4 15,10 2-15,0 2 0,8-7 16,3-3-16,-6-9 0,4 4 16,1 0-16,2-2 0,4-1 15,6 1-15,-1-3 0,1-1 0,5-1 16,3-4-16,1-1 0,-2-3 0,2-6 16,1-3-16,-1 1 0,-5 1 15,1-12-15,1-10 16,-2 3-16,-4 5 0,5-12 0,2-6 15,-2 1-15,-1-1 0,21-27 16,-4-1-16,-11 6 0,-6 6 16,0-4-1,1-3-15,-2 6 0,-3 3 0,0-3 16,-2 1-16,-4 4 0,-2 2 16,-2-6-16,0-5 15,6 4-15,4 3 0,-2-8 0,-4-5 16,-4 7-16,-5 4 0,1-5 15,0-3-15,-2 5 0,-1 4 16,-9 3-16,-4 1 0,-6 4 0,-4 3 0,-10-4 16,-6-2-16,0 13 0,-4 8 15,-4 0-15,-4-1 16,2 8-16,-1 5 0,-8 0 0,-6 0 16,2 5-16,1 3 0,-4 6 15,-4 3-15,-2 1 0,-2 2 16,-4 6-16,-5 5 15,8 1-15,6 0 0,-8 6 0,-5 6 0,7-4 16,6-1-16,-2 8 0,2 7 16,3 0-16,4 2 0,-2 6 15,-2 2-15,7-3 0,4-2 0,-5 5 16,1 5-16,11-4 0,10-4 16,8-4-1,6-1-15,2-1 0,1-1 0,-1-12 16,0-9-16,0-5 0</inkml:trace>
  <inkml:trace contextRef="#ctx0" brushRef="#br0" timeOffset="14332.0731">6359 8824 0,'0'0'0,"0"0"0,0 0 15,0 0-15,0 0 0,0 0 16,0 0-16,25 8 0,-25-8 0,0 0 15,31-1-15,-18-1 0,0-1 16,3 1-16,1 0 0,0-1 0,2 1 0,0-2 16,1 1-16,-2 0 15,0 0-15,6 1 0,0 1 16,0 1-16,-2 1 0,-1-1 0,-2 0 16,0 0-16,0 0 0,1 0 15,0-2-15,-1 3 0,1 2 16,0-2-1,1-2-15,-3 1 0,0-1 0,3 0 0,1 0 16,1 0-16,-1 1 0,0-3 16,0 2-16,-2-1 0,2 0 0,2 0 15,2 1-15,-1 1 0,-2 0 16,4-1-16,1-1 0,-3 2 16,-2 2-16,3-4 15,0-1-15,-2-1 0,-2 0 16,3 0-16,1-2 0,0 2 15,-2-2-15,0 1 0,0 0 16,-2-2-16,-2 0 0,2 0 16,1 2-16,2 1 0,-1 0 0,1 0 15,2 1-15,0-1 0,1 3 16,0-3-16,2-1 0,-1 1 0,1-3 0,1 0 16,4-2-16,-3 2 15,-4 2-15,10 0 0,3-2 16,-6 1-16,-2-1 0,-2 0 15,-1-1-15,-2 3 0,0 1 0,0 0 16,0 0-16,-2 1 0,-2 0 16,-1-1-1,2 0-15,0-1 0,-2-2 0,1 4 16,-2 3-16,0-2 16,-3-1-16,4-2 0,2 0 15,-4 1-15,0-2 0,0 0 0,1 0 16,-1 2-16,0 1 0,2 2 15,1-1-15,-1 0 0,-3-1 16,3-2-16,-1 1 0,-3 0 0,-1 1 0,1 1 16,1 1-16,-3 0 15,-1 1-15,-2 0 0,-2-1 16,-1 1-16,-1-2 0,-1 2 0,-1-1 16,-3 1-16,1-1 0,-2 1 15,1 1-15,-2-1 0,0 1 16,0-1-1,1 2-15,-1-2 0,0 1 0,1-1 16,-1 0-16,1 0 0,1-1 16,-2 1-16,0 0 0,0 0 15</inkml:trace>
  <inkml:trace contextRef="#ctx0" brushRef="#br0" timeOffset="21619.4904">8172 6371 0,'0'0'0,"0"0"15,0 0-15,0 0 0,23-15 0,-23 15 16,22-15-16,-10 4 0,0-1 0,4 1 15,4-1-15,-1 3 0,-1 2 16,4-1-16,0 0 16,-2 1-16,-2 3 0,2 3 0,-2 4 15,-4 3-15,-2 1 0,-6 4 16,-3 1 0,-3 1-16,-2 3 0,-1 1 15,-4-1-15,1 0 0,2-2 0,0-3 16,0-2-16,3 0 0,-1 1 15,2 0-15,2-2 0,0 0 16,3 0-16,0 0 0,2 0 16,1-2-16,-1-1 0,2 4 15,1 2-15,-2-1 0,-2 0 0,-3 0 16,-3 0-16,-5 0 0,1 2 0,-4 2 16,-3 1-16,-1 0 0,-1-1 15,-3-1-15,0-1 0,-2-3 16,0-1-16,1-4 0,-1-1 15,4-3-15,1-3 0,2-2 16,2-4 0,1-2-16,1-3 0,2 0 15,1-3-15,0 0 0,1 0 0,0 1 16,0 0-16,1 2 0,0 1 16,0 1-16,0 2 0,-1 2 15,2 1-15,0 4 0,1 3 16,0 0-16,-1 2 0,1 5 15,0 4-15,0 3 0,0 2 0,-1 8 0,0 7 16,-2 2-16,-3 2 0,-2 12 16,1 4-16,-1-3 0,0-4 15,3 5-15,2-3 0,5-10 16,1-7-16,0-7 0,-1-5 16,1-3-16</inkml:trace>
  <inkml:trace contextRef="#ctx0" brushRef="#br0" timeOffset="21842.1754">8642 6403 0,'0'0'15,"0"0"-15,0 0 0,0 0 0,0 0 16,0 0-16,0 0 0,-2 21 16,2-21-16,-4 25 0,4-25 15,-8 42-15,2-19 0,-1 6 16,-3 3-16,-2 0 0,-1-1 0,-5 8 15,0 0-15,-2 1 16,4-7-16,-1-13 0,4-10 16,3-8-16,2-5 0,3-1 0,0 1 15,1 1-15</inkml:trace>
  <inkml:trace contextRef="#ctx0" brushRef="#br0" timeOffset="22306.0687">8725 6301 0,'0'0'0,"0"0"16,0 0-16,0 0 0,0 0 0,0 0 15,0 0-15,0 0 16,25 5-16,-25-5 16,15 15-16,-15-15 0,16 22 15,-8-8-15,-2 3 0,0 3 16,-2 4-16,-3 6 0,-2 5 16,-1 9-16,0-2 0,-1 10 15,-1-1-15,0-5 0,-1-4 16,0 5-16,1-5 0,1-4 0,3-4 15,0-8-15,0-4 0,-1-5 0,0-4 16,0-4-16,1-3 0,0-2 16,0-4-16,-7-5 0,0-7 15,-1-6-15,0-4 0,-1-6 16,1-5-16,-5 0 0,0-3 0,0 3 16,2 0-16,-1-1 0,1 4 15,1 1 1,1 3-16,0 5 0,2 1 15,0 4-15,3 2 0,2 4 16,0 3-16,2 2 0,2 2 16,1 2-16,1 0 0,3 6 15,2 5-15,-4 1 0,-1 0 0,-1 3 16,-2 3-16,0 0 16,1 0-16,0 4 0,0-2 0,1-5 0,0-3 15,7 3-15,4 0 0,-1-7 16,2-5-16,7-7 0,8-6 15,-1 0-15,-4 1 0,-6 4 0</inkml:trace>
  <inkml:trace contextRef="#ctx0" brushRef="#br0" timeOffset="22437.6249">9347 6416 0,'0'0'0,"0"0"0,0 0 15,0 0-15,0 0 0,0 0 0,0 0 16,0 0-16,32 4 0,-32-4 15,23 7-15,-23-7 0</inkml:trace>
  <inkml:trace contextRef="#ctx0" brushRef="#br0" timeOffset="35535.308">11638 9160 0,'0'0'0,"0"0"0,0 0 0,-20 18 15,11-11-15,-2 2 0,-2 2 16,-1-1-16,1 2 16,-6 5-16,1 1 0,-1-1 15,0 1-15,-1 3 16,-1 0-16,3 1 0,1 0 0,-6 9 15,-1 0-15,-1 0 0,2 0 16,0 5-16,1 3 0,3-2 0,2-1 16,-4 10-16,0 5 15,2-3-15,3-3 0,-2 5 0,1-3 16,5-4-16,3-3 0,4-1 0,1 0 16,0-5-16,2-3 0,3 2 15,4-2-15,0-1 0,2-1 0,4-3 16,3-3-16,-1 1 0,0 0 15,4 0-15,3-1 16,2-1-16,2-1 0,4 0 0,3-1 0,-2-3 16,1-3-16,3-2 0,4-2 15,-2 1-15,-2-1 0,4-2 16,3 2-16,-2-4 0,-2-1 16,4-4-16,2 0 0,-4-2 15,0-1-15,2-2 0,3-2 16,-3-3-16,-2-1 15,2-3-15,3 2 0,-1-2 16,-2 0-16,2-4 0,1-4 16,-6-1-16,-3-2 0,9-6 15,3-5-15,-6 2 0,-2-1 0,3-7 16,2-6-16,-6 3 16,-4 1-16,16-27 0,-5-1 15,-8 11-15,-5 6 0,-8 0 0,-5-1 0,-3 5 16,0 4-16,-3-5 0,-2-2 15,-5 2-15,-1 4 0,-3-4 16,0 0-16,-8 6 0,-4 4 0,-4-6 16,-4-2-16,1 9 15,1 6-15,-11-3 0,-6 0 16,-1 1-16,-1 1 16,-7 6-16,-5 2 0,3 10 15,3 4-15,-10 4 0,-8 3 16,5 0-16,4 2 0,14 1 15,13 1-15,6 1 0</inkml:trace>
  <inkml:trace contextRef="#ctx0" brushRef="#br0" timeOffset="36205.4032">11302 7297 0,'0'0'0,"0"0"0,-17-17 15,8 12-15,-1-1 0,-3 1 16,-5 1-16,-7 0 0,-3 0 15,-6 6-15,-6 4 0,1 4 16,-1 3-16,-14 9 16,-4 4-16,-6 5 0,4 2 0,-9 14 0,-1 6 15,6-4-15,4 0 0,-8 15 16,4 6-16,10-4 0,8-3 16,-12 30-16,10-9 0,13-13 0,7-8 15,12-6-15,7-2 0,6-11 16,4-7-16,12-2 0,8-5 15,2-2-15,0-3 0,6-7 16,3-6-16,2 0 0,2 0 16,7-6-16,6-2 0,-2-2 0,0-3 15,11-7-15,9-5 0,-3-8 16,-1-5-16,3-10 16,4-6-16,-6-2 15,-4-1-15,4-12 0,2-8 16,-4 4-16,-3 3 0,-4-7 15,-1-6-15,-9 5 0,-4 5 16,-7-5-16,-3-3 0,-4 11 16,-1 5-16,-6-2 0,-6-2 0,-9 8 15,-5 6-15,-10 2 0,-6-2 0,-2 9 0,0 6 16,-11 5-16,-6 3 16,-4 14-16,-2 8 0,-9 10 15,-8 8-15,4 11 0,2 5 0,-7 13 16,-7 8-16,6-6 0,5-4 15,9 14-15,6 8 0,14-21 16,7-15-16,6-11 16</inkml:trace>
  <inkml:trace contextRef="#ctx0" brushRef="#br0" timeOffset="36368.3444">11493 7424 0,'0'0'16,"0"0"-16,0 0 0,0 0 0,-4 23 15,4-23-15,6 28 0,1-12 16,2 1-16,-2-3 0,0 0 16,0-3-16</inkml:trace>
  <inkml:trace contextRef="#ctx0" brushRef="#br0" timeOffset="38886.8741">14106 10565 0,'0'0'0,"0"0"15,0 0-15,0 0 0,28-7 0,-28 7 16,28-2-16,-11 1 15,-1-1-15,5-1 0,2 0 0,1 1 0,-1-1 16,8-2-16,2-3 0,0-2 16,0-1-16,6-7 0,0-2 15,0 0-15,-2-1 0,2-3 16,-1-3-16,2-6 0,-6 0 16,1-4-16,2-3 0,-6 0 15,-4 2-15,4-11 16,-1-2-16,-3 4 0,0 4 15,-6-3-15,-4-2 0,0-4 16,-4 1-16,-3 1 0,-2 1 16,-2 3-16,-1 2 0,-4-1 15,-3 1-15,-3 5 0,-1 4 0,-7-2 16,-6-1-16,-1 10 16,0 7-16,-3-1 0,-1-3 0,-3 6 0,0 5 15,-5 0-15,-4 0 16,8 6-16,1 1 0,-10-1 0,-4 0 15,9 3-15,2 3 0,-6-2 16,-5 2-16,5 3 0,3 3 16,-6-1-16,-4 0 0,8 1 15,5 2-15,-6 1 16,-5 4-16,3-2 0,3 1 16,-5 5-16,-3 5 0,6 2 15,5 0-15,-9 8 0,-1 3 16,5-1-16,2-1 0,5 2 15,3 3-15,4 0 0,2 1 0,-1 3 16,1 2-16,2-3 0,3-1 16,0 5-16,1 5 0,5-3 0,5 0 15,-1 4-15,1 5 0,-2-6 16,0-3-16,2 18 0,4-8 16,0-21-16,1 0 0,2 9 15,2-3 1,3-20-16,3-1 0,4-3 0,3-1 15,1-4-15,2-2 0,3-3 16,3-2-16,-2 1 0,2-1 16,5-4-16,4-4 0,2 1 0,3-1 0,5 0 15,3-1-15,0-3 0,-1 0 0,6 0 16,4 1-16,4-2 0,-5 2 16,-15 1-16,-12 2 0,-8 2 15</inkml:trace>
  <inkml:trace contextRef="#ctx0" brushRef="#br0" timeOffset="39064.6736">14816 10028 0,'0'0'0,"0"0"0,0 0 15,0 0-15,0 0 0,0 0 16,0 0-1,5 29-15,-5-29 0,10 25 16,-5-14-16,-2-3 0</inkml:trace>
  <inkml:trace contextRef="#ctx0" brushRef="#br0" timeOffset="41220.512">23259 16551 0,'0'0'0,"6"4"15,4-1-15,1 0 0,1 1 0,7 0 16,3 1-16,-3 0 0,-3-1 0,-2-2 31</inkml:trace>
  <inkml:trace contextRef="#ctx0" brushRef="#br0" timeOffset="44278.3786">13130 7288 0,'0'0'0,"-6"1"15,-4 2-15,-3 1 0,-3-2 0,-6 6 16,-2 4-16,-2 1 0,0-1 15,-7 8-15,1 3 16,1 2 0,1 0-16,-1 7 0,1 3 0,-5 4 15,4-3-15,3 8 0,1 4 16,2-1-16,1-1 0,-3 11 16,3 2-16,6 0 0,4 1 0,2 10 15,3 1-15,1-9 0,2-6 16,8 22-16,9-6 0,3-12 15,4-6-15,5-14 0,5-10 0,0-4 16,1-7-16,7-4 0,6-3 16,-5-6-16,-5-4 0,-1-12 15,8-6-15,-4 2 0,2 1 16,4-5-16,2-3 0,3-4 0,1-1 16,20-23-16,-9-5 15,-7 2-15,-6 1 0,-2-12 0,-1-6 0,-9 0 0,-6-1 16,3-6-16,1-8 15,-9 9-15,-5 7 0,-7-5 0,-5-2 16,-3 8-16,-1 7 0,-5-1 16,-3 1-16,1 5 15,-1 5-15,-8-2 0,-6 0 0,-2 13 16,-1 10-16,1 6 16,1 6-1,0 6-15,1 5 0,-9 2 0,-6 2 16,2 0-16,1-1 0,-7 16 15,-4 12-15,3 5 0,2 4 0,-8 13 16,-2 10-16,8-4 0,7-2 16,-1 7-16,1 6 15,5-6-15,2-5 0,12-3 0,7 0 0,6-14 0,5-5 16,8-10-16,7-3 16,7-9-16,6-6 0,-10-1 0,-7-1 15,-4 0-15</inkml:trace>
  <inkml:trace contextRef="#ctx0" brushRef="#br0" timeOffset="44648.5294">12889 6571 0,'0'0'0,"0"0"0,0 0 16,0 0-16,0 0 0,0 0 15,0 0-15,-15 34 16,15-34-16,-13 39 0,3-12 15,0 1-15,2 1 0,-6 15 16,0 8-16,0-3 16,-1-1-16,0 20 0,1 6 15,0-1-15,4-12 0,3-7 16,2-14-16,4-11 0,3-9 0,6-14 16,5-10-16,0-13 0,-1-10 0,-2 5 15,-3 5-15,-1 5 0</inkml:trace>
  <inkml:trace contextRef="#ctx0" brushRef="#br0" timeOffset="44917.5499">12932 6723 0,'0'0'0,"0"0"0,0 0 16,0 0-16,0 0 0,0 0 15,0 0-15,5 22 0,-5-22 0,7 25 0,-7-25 16,12 36-16,-5-16 0,-1 2 16,2 2-16,0 1 0,-1 1 15,4 7-15,3 2 0,-3 1 16,0 1-16,-1-4 0,-1-1 15,0 1-15,0-6 0,-1-7 32,-1-5-32,-2-5 0,0-3 0,1-10 0,2-8 0,0-7 15,0-5-15,6-13 0,1-6 16,2-2-16,0-2 0,3-5 16,-1 1-16,-2 10 0,1 5 0,1 1 15,-3 5-15,0 13 16,-1 9-16,-5 3 0,-2 2 15,-2-1-15</inkml:trace>
  <inkml:trace contextRef="#ctx0" brushRef="#br0" timeOffset="45096.2042">13373 7059 0,'0'0'0,"0"0"16,0 0-16,0 0 0,-16 15 16,16-15-16,-6 19 0,4-7 15,0 1 1,1 4-16,1 1 0,3 2 15,0 2-15,2 7 0,2 0 16,0-3-16,0-2 0,2-2 0,1-2 16,0-5-16,0-3 0,-2-2 15,-2-3-15,0 0 0</inkml:trace>
  <inkml:trace contextRef="#ctx0" brushRef="#br0" timeOffset="45265.1865">13340 6570 0,'0'0'0,"0"0"0,0 0 0,0 0 15,0 0-15,6 22 0,-6-22 0,12 29 0,0-12 16,2 3-16,2 3 16,5 2-16,4 3 0,1 3 0,-4-5 15,-3-4-15</inkml:trace>
  <inkml:trace contextRef="#ctx0" brushRef="#br0" timeOffset="45434.6177">13710 6741 0,'0'0'0,"0"0"0,0 0 16,0 0-16,0 0 0,0 0 0,13 23 15,-13-23-15,0 0 0,0 0 0</inkml:trace>
  <inkml:trace contextRef="#ctx0" brushRef="#br0" timeOffset="53995.7223">23008 4388 0,'0'0'0,"0"0"0,0 0 16,-23-11-16,12 6 0,-4 0 0,-4 0 16,0 0-16,-1 2 0,-12-2 15,-3 2-15,0 2 0,0 2 0,-13 2 16,-1 2-16,-1 3 0,0 4 0,-14 6 16,-2 1-16,7 3 0,4 1 15,-14 6-15,-1 3 0,5-3 16,4-1-16,-12 12 0,-1 8 15,12-3-15,8-3 0,-28 23 16,6-6-16,15-9 16,12-8-16,0 9 15,3 7-15,12-8 0,8-4 0,-1-1 16,-2-1-16,8-5 0,5-5 16,-1 5-16,2 6 0,7-7 0,5-1 0,5 5 15,4 4-15,-1-4 0,-2-4 0,3 3 16,2 3-1,6-4-15,3-3 0,4 8 16,2 5-16,-5-9 0,-4-5 0,10 4 16,5 2-16,-2-7 0,-2-7 0,6 2 15,4 1-15,1-3 16,-1-2-16,7 2 0,3 1 16,-1-5-16,0-6 0,6-4 15,4-5 1,-4-5-16,-2-1 0,11-5 0,9-2 15,-10-3-15,-6-2 0,9-6 16,6-6-16,-5-1 0,-4-1 16,7-6-16,6-6 0,-6 2 15,-4 0-15,7-9 0,2-7 16,-8 3-16,-7 2 0,5-8 16,3-6-16,-4 7 0,-5 7 0,1-9 0,1-5 15,-5 7-15,-4 4 0,-2-3 16,-5-2-16,-3 7 0,-4 6 15,-6-8-15,-1-4 0,-6 5 16,-2 2-16,5-2 0,4-2 16,-7 7-16,-5 3 0,-2-5 15,0-3-15,-5 6 0,-2 5 0,0-5 16,2-4-16,-3 5 0,-2 3 0,-1-6 16,-1-5-16,-3 9 0,-4 7 0,1-4 15,-2-3-15,0 6 16,-1 4-16,-11-2 0,-6-2 15,-1 4-15,1 1 0,-6 2 0,-4 2 32,0 1-32,1 3 0,-9 2 15,-6 2-15,15 9 0,-3 0 0,-35-3 16,-11 3-16,9 4 0,6 2 16,-15 9-16,-8 6 0,10 1 15,7-1-15,-12 9 0,-10 5 16,8 3-16,4-2 0,-5 15 15,-5 8-15,9-6 0,7-3 0,-9 13 0,-7 10 16,12-3-16,7 0 16,-23 29-16,-16 20 0,18-8 0,12-7 15,27-30-15,17-21 0,14-15 16</inkml:trace>
  <inkml:trace contextRef="#ctx0" brushRef="#br0" timeOffset="57080.1392">21218 5432 0,'0'0'0,"0"0"16,0 0-16,0 0 16,0 0-16,0 0 0,0 0 0,0 0 0,0 0 0,0 0 15,0 0-15,0 0 0,0 0 0,0 0 16,0 0-16,0 0 0,0 0 16,0 0-16,0 0 15,0 0-15,0 0 0,0 0 16,24 4-16,-24-4 0,0 0 0,0 0 15,0 0 1,26 17-16,-26-17 0,0 0 16,26 10-16,-17-7 0,0 1 0,-1 0 15,2 0-15,0 0 16,0 1-16,1 1 0,2 0 16,0-1-16,-2 0 0,2 0 0,1 1 15,1-2-15,-2 1 0,2 1 16,2 1-16,-2 0 0,-2-1 0,1 2 15,-1 2-15,-2-2 0,-1 0 0,-1-2 16</inkml:trace>
  <inkml:trace contextRef="#ctx0" brushRef="#br0" timeOffset="57476.0224">21854 5782 0,'0'0'0,"0"0"15,0 0-15,0 0 0,17 14 0,-17-14 16,0 0-16,19 16 0,-10-10 0,1 1 15,1 2-15,0 0 16,0 0-16,2 1 16,3 2-16,-2 0 0,-1-1 0,4 3 15,0 2-15,-1-1 0,2 0 16,-2-1-16,1-1 0,-2-2 0,1 1 0,-2-2 16,1 0-16,1 1 0,0 0 15,1-1-15,1 0 16,-2-1-16,0 0 0,-3 1 0,-1-1 15,0-1-15,-1 0 0,1 1 16,1-1-16,1 1 0,0 0 16,0-1-1,2-1-15,-1 0 0,1-1 0,-1 1 16,1-1-16,-3 0 0,0-1 16,1 1-16,2 3 0,-1 0 15,1 1-15,-2-1 0,0 0 16,-1-2-16,0-1 0,-1 2 15,-1 1-15,0 0 0,-1-2 0,0 0 16,0 0-16,-2 0 0,0 0 16,0-1-16,1-2 0,-3-1 0,0 0 15,-1 0-15</inkml:trace>
  <inkml:trace contextRef="#ctx0" brushRef="#br0" timeOffset="59312.7682">21965 6021 0,'0'0'16,"0"0"-16,0 0 0,0 0 0,25 7 15,-25-7-15,20 5 0,-8 1 16,2 0-16,1 1 0,2-2 0,-1 2 0,1 1 16,-3-1-16,-2-1 0,0-1 15</inkml:trace>
  <inkml:trace contextRef="#ctx0" brushRef="#br0" timeOffset="59482.319">22510 6446 0,'0'0'0,"0"0"0,0 0 0,0 0 16,0 0-16,0 0 0,0 0 0,0 0 15,0 0-15,0 0 0,0 0 16,0 0-16</inkml:trace>
  <inkml:trace contextRef="#ctx0" brushRef="#br0" timeOffset="62089.6346">21854 6228 0,'0'0'0,"0"0"0,0 0 0,0 0 16,28-8-16,-28 8 0,29-11 16,-13 6-16,-3 0 0,-2 1 15</inkml:trace>
  <inkml:trace contextRef="#ctx0" brushRef="#br0" timeOffset="62290.3165">21871 6435 0,'0'0'0,"0"0"0,0 0 16,0 0-16,0 0 0,0 0 0,-17 14 0,17-14 15,0 0-15,-18 12 0,18-12 16,-13 12-16,4-8 0,2 1 15,0-2-15,2 0 0</inkml:trace>
  <inkml:trace contextRef="#ctx0" brushRef="#br0" timeOffset="66287.6537">22304 6345 0,'0'0'0,"0"0"16,0 0-16,0 0 0,0 0 0,0 0 15,0 0-15,0 0 16,0 0-16,0 0 0,0 0 16,0 0-16,0 0 15,0 0-15,0 0 16,0 0-16,0 0 0,0 0 0,-19 11 15,19-11-15</inkml:trace>
  <inkml:trace contextRef="#ctx0" brushRef="#br0" timeOffset="66472.8548">22183 6478 0,'0'0'0,"0"0"0,0 0 0,0 0 16,0 0-16,27-2 0,-27 2 0,0 0 16</inkml:trace>
  <inkml:trace contextRef="#ctx0" brushRef="#br0" timeOffset="66604.3965">22309 6525 0,'0'0'0,"0"0"0,0 0 15,0 0-15,0 0 0,18 16 16,-18-16-16,0 0 0</inkml:trace>
  <inkml:trace contextRef="#ctx0" brushRef="#br0" timeOffset="66757.8068">22574 6599 0,'0'0'16,"0"0"-16,0 0 0,0 0 0,25 17 0,-25-17 15</inkml:trace>
  <inkml:trace contextRef="#ctx0" brushRef="#br0" timeOffset="68594.5282">24653 5225 0,'0'0'0,"0"0"15,0 0-15,0 0 0,-17-19 0,7 14 0,-4 3 16,0 0-16,0 2 0,-7 2 16,-5 5-16,-9 3 0,-2 4 15,-10 11-15,-8 9 16,-9 6-16,4-1 0,-14 12 0,0 6 15,-9 17-15,5 3 0,-18 19 16,-14 14-16,-18 24 0,16-12 0,7-2 0,7 0 16,12-10-16,7-6 0,4 0 15,4 0-15,11-7 0,10-3 16,0-9-16,3-5 0,10-9 16,8-7-16,12-10 0,7-8 15,5-13-15,4-7 0,5-9 16,2-5-16,4-3 15,5-4-15,8-1 0,8-1 16,1-7-16,1-5 0,13 0 16,10 0-16,-1-4 0,0-4 15,7 8-15,5 5 0,0 4 16,-1 5-16,10 1 0,6 1 16,-2 0-16,-2-1 0,6 0 15,3-3-15,-2 1 0,-1-1 0,5 2 0,4 2 16,-4-2-16,-2-2 0,8 0 15,5 2-15,-4 0 0,-3-1 16,1 3-16,3 0 0,0-1 0,2-2 16,-1-4-16,0-2 15,-9-4-15,-5-4 0,-4 0 0,-1-1 16,-13-2 0,-8-3-16,-10 2 0,-8 0 15,-15 2-15,-13 1 0,-8 1 16,-6 2-16,-1-2 0,-3-1 15,-7-5-15,-7-5 0,-1-5 0,-1-4 16,-5-5-16,-4-4 16,-7-7-16,-4-7 0,-3-2 0,-3-6 15,4-1-15,2-2 0,-5-9 0,-3-5 16,3 3-16,5 2 0,-4-11 16,-4-5-16,6 5 0,4 3 15,-2 0-15,0 1 0,3 11 16,4 6-16,-3-1 0,-1-2 15,5 7-15,4 7 0,1 7 0,2 5 16,-1 5 0,0 5-16,2 7 0,0 5 15,8 6-15,6 4 0,3 2 16</inkml:trace>
  <inkml:trace contextRef="#ctx0" brushRef="#br0" timeOffset="68763.3841">24509 5401 0,'0'0'0,"0"0"16,0 0-16,-4 19 0,4-19 0,0 21 15,0-21-15,0 0 0</inkml:trace>
  <inkml:trace contextRef="#ctx0" brushRef="#br0" timeOffset="83228.5943">26511 6996 0,'0'0'15,"0"0"-15,0 0 0,0 0 0,0 0 16,0 0-16,23-6 16,-23 6-16,0 0 0,25-9 0,-25 9 15,0 0-15,24-7 0,-18 5 0</inkml:trace>
  <inkml:trace contextRef="#ctx0" brushRef="#br0" timeOffset="83644.9147">26400 6992 0,'0'0'0,"0"0"16,0 0-16,0 0 0,0 0 0,0 0 16,0 0-16,0 0 0,0 0 0,0 0 0,0 0 15,28-9-15,-28 9 0,29-2 16,-29 2-16,35-1 0,-35 1 15,40 2-15,-17 0 16,-1-1-16,-1 0 0,9 1 16,1-1-16,-1 0 0,1-1 0,0 0 15,1 0-15,1 0 16,0 0-16,9-2 0,1-2 16,-2 1-16,-2 1 0,0-2 0,2 2 15,-2-1-15,-2 1 0,4 1 0,-2-2 16,-6 2-16,-4-1 0,-2 1 15,-3 0-15,-2 1 0,-1 1 0,-3 0 16,-3 0-16,-5-1 0,-2 0 16,-2 0-16,-1 0 0,-2-1 15,-1-1-15,-2 2 0,-5-3 16,-1 3-16,0 1 16,0 1-16,1-2 15,0 1-15</inkml:trace>
  <inkml:trace contextRef="#ctx0" brushRef="#br0" timeOffset="84007.6397">25284 7221 0,'0'0'0,"0"0"16,0 0-16,0 0 0</inkml:trace>
  <inkml:trace contextRef="#ctx0" brushRef="#br0" timeOffset="87268.8335">22271 8075 0,'0'0'0,"-13"0"15,-3 0-15,-5 4 0,-1 2 0,-11 5 16,-11 5-16,-6 3 0,-4 3 0,-11 7 16,-1 3-16,0 0 0,1 4 0,-8 11 31,5 6-31,4 0 0,3-2 0,-26 25 16,7-6-16,18-1 0,13 0 15,6-7-15,5-5 0,9 0 16,7 0-16,5 2 0,3 1 0,4-3 0,3-2 31,8 14-31,6 8 0,6-15 0,2-12 0,7-1 16,3-2-16,8 3 15,5 1-15,9-1 0,9-2 0,-4-6 16,0-3-16,10-3 0,7-3 16,2-1-16,1-1 0,4-6 15,3-3-15,0-7 0,2-1 16,-1-7-16,1-5 0,-4-5 0,-1-2 15,1-7-15,3-4 0,-5-8 0,-3-5 0,0-2 16,-1 0-16,-4-4 0,-3-3 16,1-6-16,0-6 15,-3-2-15,-4-1 0,1-9 0,0-7 16,-6-2-16,-2-4 0,-1 1 16,1 1-16,-11 0 0,-7 1 15,-6-4 1,-2-2-16,-9 4 0,-5 3 0,-6 2 15,-5 1-15,-8 4 0,-5 6 16,-8-1-16,-6 1 0,2 7 16,1 4-16,-13-1 15,-8 3-15,-1 6 0,0 4 16,-6 6-16,-5 2 0,-4 6 0,-4 3 16,-6 7-16,-4 3 0,0 2 0,0 4 0,-5 3 15,-4 4-15,0 5 0,2 4 16,0 4-16,0 3 0,10 4 15,4 4-15,7-1 0,2 0 16,6 0-16,4 0 0,2-1 16,4 1-16,5-2 0,2 2 15,9 5 1,5 4-16,8-1 0,4 1 0,6 1 16,5 1-16,8-8 0,7-4 15,-6-9-15,-3-4 0,-2-6 16</inkml:trace>
  <inkml:trace contextRef="#ctx0" brushRef="#br0" timeOffset="88426.1249">23913 6973 0,'0'0'0,"0"0"0,0 0 0,0 0 0,0 0 0,0 0 15,0 0 1,0 0-16,0 0 0,24 4 0,-24-4 16,23 2-16,-23-2 0,31 5 15,-10-1-15,3 0 16,1 0-16,-2-1 0,-3 1 15,-2-1-15</inkml:trace>
  <inkml:trace contextRef="#ctx0" brushRef="#br0" timeOffset="89159.3336">31085 5213 0,'0'0'0,"0"0"0,0 0 0,0 0 15,0 0-15,0 0 0,0 0 16,25 7-16,-25-7 0,24 5 16,-24-5-1,30 3-15,-30-3 0,36 4 16,-13-2-16,-1-1 0,0 0 0,1 1 16,1 2-16,6-1 0,-2 0 15,-2-1-15,-1 1 0,-4-2 16,-3 1-16,-3-1 0</inkml:trace>
  <inkml:trace contextRef="#ctx0" brushRef="#br0" timeOffset="89391.3801">31850 5004 0,'0'0'0,"0"0"16,0 0-16,0 0 0,0 0 0,0 0 15,0 0-15,-4 22 0,4-22 16,-2 27-16,2-27 0,-2 41 16,2-18-1,0 7-15,-1 4 0,0 2 16,0 2-16,0 13 0,1 1 16,-1 1-16,1-10 0,0-8 15</inkml:trace>
  <inkml:trace contextRef="#ctx0" brushRef="#br0" timeOffset="89545.1822">32385 5352 0,'0'0'0,"0"0"0,0 0 0,0 0 16,1 26-16,-1-26 0,0 20 0,0-20 0</inkml:trace>
  <inkml:trace contextRef="#ctx0" brushRef="#br0" timeOffset="97532.4451">13385 15498 0,'0'0'16,"-12"5"-16,-6 0 0,-6 5 0,0 1 0,-14 6 16,-3 3-16,-8 5 0,-1 0 0,-9 6 15,-2 1-15,6-1 16,3 0-16,-2 5 0,-1 6 15,-4 2-15,7-2 0,-2 6 16,-2 4-16,8 2 16,5 2-16,-14 24 0,10-9 0,10-3 0,7-1 0,0 6 15,3 8-15,1-4 0,2-2 16,6 1-16,5 1 0,4-8 16,4-7-16,3 4 0,2 1 15,4-8-15,4-6 0,4-5 16,3-3-16,3 3 0,2 3 0,3-9 31,1-6-31,1-1 0,0-2 0,8 3 16,7 1-16,-2 0 15,1 0-15,6-4 0,6-3 16,2-3-16,2-2 0,7-6 16,3-5-16,1-4 0,0-2 0,9 6 15,5 4-15,-3-7 0,-2-4 16,-2-15-16,-1-10 0,-3-8 0,0-5 0,-5-4 15,-4-2-15,-6-7 0,-4-3 16,5-9-16,5-5 0,-6-2 16,-4 0-16,-1-8 0,-3-4 15,-4-1-15,-2-2 0,-2-6 16,0-4-16,-7 5 0,-6 2 0,-3-6 16,-2-4-1,0 5-15,0 5 0,-5-5 16,-3-2-16,-4 5 0,-4 3 15,0-4-15,-2-3 0,-2 7 16,-1 5-16,-4 1 0,-2 0 16,-5 5-16,-1 2 0,-7 4 15,-4 1-15,-3 11 0,-4 5 0,-9 2 16,-6 1-16,3 9 0,2 7 0,-10 2 16,-5 0-16,0 3 0,0 2 15,-2 6-15,0 5 0,-3 5 16,-2 3-16,-4 4 0,-2 2 15,1 6-15,4 2 0,-4 6 16,-2 3-16,3 4 0,6 3 0,-6 16 31,0 11-31,-1 3 0,0 2 0,-2 10 16,0 9-16,4 6 0,5 7 16,8 4-16,5 3 0,4 7 15,4 6-15,5 8 0,4 5 16,11-38-16,5-29 0,5-17 15</inkml:trace>
  <inkml:trace contextRef="#ctx0" brushRef="#br0" timeOffset="103373.4704">18770 15967 0,'0'0'0,"0"0"0,-28 3 16,15-2-16,-1 1 0,-4 0 15,-3-1-15,-2 3 0,-2 1 0,-1 1 0,-2 2 16,0 2-16,-1 3 0,-9 3 16,1 3-16,3-1 0,3 0 15,-3 5-15,-3 4 0,-1 1 16,5-2-16,-3-1 0,1 0 16,1-2-16,1-1 0,-2 6 15,3 2-15,3 0 16,4 2-16,-5 1 0,-3 2 15,4 3-15,4 3 16,3-1-16,3 1 0,1-2 0,3 1 16,-2 6-16,3-2 0,3 1 15,3 0-15,3 1 0,1 0 16,4 0-16,2-1 0,4 0 16,5 0-16,-1-3 0,-1-2 0,1 0 15,1 1-15,0-3 0,0-2 0,5-1 16,5-1-16,3-3 0,1-1 15,-1-4-15,-1-2 0,3-5 16,1-3-16,6-1 0,5-1 16,-2-4-16,1-2 0,2-5 15,3-4 1,-2-2-16,3-1 0,8-4 0,0 0 16,2-4-16,2-3 0,3-4 15,2-4-15,-5 2 0,-2 0 16,5-7-16,2-4 0,26-18 15,-8 1-15,0-9 16,1-6-16,-16 8 0,-12 4 0,-3 0 16,0-1-16,-6-3 0,-4-3 15,3-3-15,0-4 0,-7 7 16,-5 3-16,-2 5 0,0 3 16,-5 1-16,-4 1 0,-6-3 15,-4-2-15,-4 1 0,-3 1 0,-5 7 16,-1 6-16,-4 1 0,-2 2 15,-11 3-15,-7 4 16,3-2-16,0 1 0,-6-1 16,-3-2-16,-1 9 0,-1 5 15,-1 1-15,-3 0 0,-1 1 0,-1 1 16,-4 4-16,-3 2 0,4 0 16,4 0-16,-7 5 15,-2 2-15,-1 4 0,0 4 0,0 2 16,-1 4-16,22-6 0,-3-1 0,-19 11 15,6 0-15,-3 6 0,0 3 0,2 8 16,3 6-16,2 8 0,1 6 16,7 1-16,4 1 0,0 6 15,0 4-15,6 10 0,3 8 16,9-5-16,6-4 0,3-23 16,0-17-16,2-11 0</inkml:trace>
  <inkml:trace contextRef="#ctx0" brushRef="#br0" timeOffset="104377.0838">23896 17488 0,'0'0'0,"16"0"16,3 0-16,-1 0 0,3 0 0,12 0 16,13-1-16,3 1 0,0 0 0,12 0 15,1 1-15,2-1 0,1 0 16,10 2-16,-3 0 0,-4 0 15,-3-2-15,7 0 0,0-2 0,-5 4 16,-1 1-16,28 1 16,-8 2-16,-12-2 0,-9-2 0,8-2 31,6-1-31,-12 0 0,-6 0 0,2 3 16,2 2-16,-2-5 0,-1-3 0,-1 2 15,2 0-15,-3 3 0,-2 1 16,4-1-16,2 0 15,0-2-15,1-1 0,-4 1 16,-2 1-16,-3-1 0,-1 0 0,6 0 16,4 0-16,-1 1 0,0 0 0,14 1 15,9 2 1,-5-3-16,-5-2 0,-24-1 16,-18 0-16,15 0 0,8 1 15,-7-1-15,-5 2 0,3-2 0,1-2 16,-1 3-16,-3 1 0,4-5 15,3-5 1,-8 3-16,-5 0 0,2 4 0,1 3 16,-4-1-16,-2 0 0,-2 0 15,-1-1-15,-6 1 0,-5 1 16,3 1-16,3 0 0,-7-2 16,-4-2-16,-9 2 0,3 0 15,-5 1-15,0 1 0,1 0 16,1-2-16,-2 1 0,-1 1 0,-1-1 15,1-1-15,-2 2 0,-2 0 0,-2 0 16,0 0-16,2-1 0,-2 1 0,3 1 16,-3-1-16,0 0 15,0 0-15,0 0 0,0 0 16,-3-3-16,3 3 0,-2-4 16</inkml:trace>
  <inkml:trace contextRef="#ctx0" brushRef="#br0" timeOffset="112935.0371">27831 15522 0,'0'0'0,"0"0"0,0 0 0,0 0 15,-26 14-15,26-14 0,-26 15 16,11-5-16,2 1 0,-1 1 15,-2 2-15,1 0 0,0 0 16,-6 7-16,0 2 0,2 0 0,1 0 16,0 3-16,-1 2 0,-5 7 0,-1-2 15,-1 6-15,-2 5 16,4-2-16,2 0 0,-5 9 0,1 1 16,1-2-16,0-2 0,-1 7 15,2-5-15,3 1 0,3 0 16,3-6-16,0-5 0,2 1 15,2-2-15,-1-1 16,0-1-16,5-5 16,3-1-16,0 7 0,4-1 15,-1-6-15,0-1 0,1 1 0,1 1 0,3-3 16,0-2-16,2 4 0,1 2 16,0-2-16,-2-1 0,3 0 15,1-1-15,0-1 0,1 0 0,0-1 16,1 0-16,2-4 0,1-3 15,3 3-15,0 3 16,-2-4-16,-2-2 0,0 0 0,0-3 16,2-1-16,0-1 0,4 2 15,3 0-15,-1 0 0,0 0 16,1-1-16,0-2 0,0 1 16,0 0-16,2-1 0,2-1 0,-1 1 0,-1 1 15,4 0-15,2 0 16,-3-1-16,0 1 0,-2-5 0,0-1 15,2 1-15,0 2 0,2-1 16,1 0-16,0-3 0,0-1 16,4 0-16,2 0 0,-2 3 15,-1 2-15,2-2 16,2-2-16,-4 1 0,-1-2 16,2 1-16,1 0 15,2 1-15,-1-1 0,2 1 0,0 1 16,0-1-16,-2 0 0,10 0 15,2-1-15,-5-2 0,-4-1 0,4-1 16,3 0-16,-4 0 0,-4 1 16,1-2-16,-1-1 0,1 1 0,1 0 15,-1 0-15,1-2 0,0 2 16,-1 3-16,3-1 0,2 2 16,-3-3-16,-1-1 0,2 0 15,3 0-15,-4-1 0,-3 0 16,4-1-16,2 1 0,-2-1 15,-2 2-15,3 1 16,2 0-16,-4-1 0,-3-1 16,9 2-16,1 1 0,-4-2 15,-3-2-15,4 3 0,3 2 16,-3-6-16,-1-4 0,0 2 16,0 2-16,-1-1 0,-2-1 0,3 0 15,1-2-15,-2-1 0,-1 1 16,7 0-16,6-3 0,-9 0 15,-5 0-15,2 1 0,0 1 0,2-1 16,1-2-16,0 1 0,-2 0 16,0 2-16,0 1 0,-1-1 15,0-1-15,-1 1 0,-1 1 0,-1-4 16,1-3-16,0 0 0,-1-2 16,-1 2-1,1-1-15,0-2 0,-1-3 16,-2 3-16,-2 2 0,4 0 15,1 3-15,-1-4 0,-1-2 16,1-4-16,2-4 0,-2 1 16,-4 1-16,3-1 0,3-1 15,-3-1-15,-2-3 0,-4 1 16,-3 1-16,3-4 0,2 0 0,-4-1 0,-3 0 16,0-1-16,0-1 0,0-2 15,-1-3-15,-2 3 0,0 1 16,-4-3-16,-1-2 0,0-1 15,1-1-15,-3 1 0,0 1 0,0 1 16,-1 0-16,-3-4 0,-2-4 16,-1 1-16,0 2 0,-3-1 0,-2-1 15,0 0-15,-1 0 0,-2 2 16,-2 2-16,1-2 0,3-1 16,-3 1-16,0 2 0,-1-3 15,1-3-15,-3 3 0,-1 1 0,-1-1 16,1-1-16,-1 6 15,-3 3-15,-2-2 16,-1-2-16,-4 4 0,-3 2 16,-1-2-16,-3 0 0,1 2 15,1 3-15,-2 2 0,-2 1 16,-1 1-16,-2 1 0,0 0 16,-3-3-16,2 6 0,-1 3 0,-1-4 15,1-2-15,6 3 0,1 0 16,-6 0-16,-4 0 0,2-1 0,0-1 15,-1-1-15,0-1 0,-3 2 16,-1 1-16,-1 1 0,-1-1 16,-2 2-16,-1 1 0,-6-2 15,0-1-15,-1 0 0,-1 1 0,3-2 16,0-1-16,1 1 0,2 3 16,-3-1-1,-1 1-15,0 3 0,1 3 16,-5-3-16,-2 0 15,1 3-15,1 2 0,-4 1 0,-1-2 16,-6-4-16,0-1 0,-17 1 16,4 4-16,11 2 0,6 3 0,-9-7 15,-7-3 1,-8 3-16,-2 3 0,15 5 0,14 2 0,-8 3 16,-8 1-16,10-3 0,4-1 0,-10-1 15,-7 1-15,7 3 16,5 4-16,-9 2 0,-7 1 15,10 1-15,6 0 0,-8 3 16,-7 3-16,8 0 0,5 0 0,-9 5 16,-5 3-16,7-5 0,4-4 0,-7 7 15,-4 4-15,10-1 0,7 1 0,-8 2 16,-4 1-16,10-1 16,8 0-16,-8 9 0,-4 7 15,8-5-15,6-4 0,-10 5 16,-9 5-16,9-4 0,7-3 0,-6 10 15,-4 9 1,12-6-16,8-4 0,-8 12 16,-5 9-16,3-1 0,2-1 0,-5 9 15,-4 8-15,9-7 16,8-3-16,-1 11 0,0 8 16,12-4-16,8-3 0,7-2 15,4-3-15,8-13 0,4-9 0,9-3 16,7-5-16,0-11 0,0-9 0,-4-7 15,-3-5-15,-3-5 0</inkml:trace>
  <inkml:trace contextRef="#ctx0" brushRef="#br0" timeOffset="113451.9474">30435 17097 0,'0'0'0,"0"0"16,0 0-16,0 0 0,0 0 0,14-17 16</inkml:trace>
  <inkml:trace contextRef="#ctx0" brushRef="#br0" timeOffset="124217.5892">30809 17154 0,'0'0'16,"0"0"-16,0 0 0,0 0 0,0 0 16,0 0-16,0 0 0,0 0 15</inkml:trace>
  <inkml:trace contextRef="#ctx0" brushRef="#br0" timeOffset="124433.8704">30955 17097 0,'0'0'0,"0"0"15,0 0-15,0 0 0,0 0 16,0 0-16,0 0 0,0 0 15,0 0-15,0 0 0</inkml:trace>
  <inkml:trace contextRef="#ctx0" brushRef="#br0" timeOffset="128870.2683">6420 14122 0,'0'0'0,"0"0"16,0 0-16,0 0 0,0 0 0,0 0 15,0 0-15,0 0 16,0 0-16,0 0 0,0 0 15,25 11-15,-25-11 16,0 0-16,25 17 0,-25-17 16,26 10-16,-26-10 0,31 14 15,-16-7-15,0 0 0,3-1 16,3 0-16,-1-1 0,2 1 0,7 0 16,-1 0-16,1-1 0,-2 0 15,4 1-15,2 0 16,-1 0-16,-2 0 0,10 1 0,1-1 0,-2-1 15,-3 0-15,2-1 0,5-2 16,-6 0-16,-1-1 0,11 1 16,3 0-16,-3 1 0,-1 1 15,-2-2-15,1 0 0,0 0 16,-1 0-16,7-1 0,1 1 16,-1-1-16,3 2 15,-1-2-15,-2 0 0,2 0 16,-1 0-16,10-2 0,0-1 15,-4 1-15,-6-1 0,3 1 16,2 0-16,0-1 0,2 2 0,0 0 16,1 2-16,4-2 15,-5-3-15,22 0 0,-4 0 0,-2 1 16,-2 1-16,-5 0 0,-3 0 0,-2 1 16,0 1-16,0 0 0,3-1 15,0-1-15,1-1 0,4-2 16,3-1-16,-2 2 0,-1 2 0,-2-5 15,1-1-15,-4 1 0,-2 1 16,6 2-16,5 1 0,-2-1 16,0 1-1,3-1-15,2 0 0,3 1 16,0 1-16,0 1 0,0 0 16,-5 0-16,-3 1 0,3 1 15,2-1-15,-1 0 0,1 1 0,0-1 16,2 1-16,-3 2 0,0 1 15,2 1-15,3-1 0,-2-2 16,0-3-16,1 0 0,3 0 0,-2 2 16,-2-1-16,4-2 0,1-2 15,-2 3-15,-2 2 0,2-1 16,1 0-16,-2 1 0,1 0 0,2 0 16,0-1-16,-1 0 0,-2 0 15,5-1-15,4-1 0,-4-1 16,-1-3-16,3 7 0,4 3 0,0 1 15,2-2-15,0 0 0,1-2 16,-6-2-16,-4-4 0,1-1 16,3 0-16,-4 4 0,-1 2 0,0 0 15,1 1-15,-4-3 0,0 0 16,0-2-16,3 1 0,-3-1 16,-3 0-16,2 2 15,-1 2-15,-4-3 16,-1-2-16,-1 1 0,1-2 15,-4 1-15,-3 1 0,-1 0 16,1 2-16,-4 0 0,-3 1 0,2 1 16,0 2-16,1-3 15,0 1-15,-6-1 0,-4 1 0,-16-1 0,-13 0 0,-7 0 16</inkml:trace>
  <inkml:trace contextRef="#ctx0" brushRef="#br0" timeOffset="130506.5154">14885 11844 0,'0'0'0,"-14"-1"16,-2-2-16,1 0 0,0 1 0,-9 1 15,-5 1-15,-1 2 0,0 3 16,-12 5-16,-3 5 0,3 1 16,4 1-16,-13 12 0,-3 8 15,5 2-15,5 2 0,-9 15 16,1 7-16,6-5 0,7-2 0,-11 19 15,0 10-15,-6 30 0,13-12 16,4 0-16,1 4 0,6-11 16,3-5-1,5 2-15,2 1 0,7-11 16,4-6-16,4-9 0,4-4 16,2-7-16,2-6 0,3 5 15,4 3-15,0-8 0,0-7 16,7 3-16,3 2 0,8-2 0,2 3 15,4-7-15,4-3 16,1-5-16,3-3 0,1-4 0,-1-3 0,3-7 16,3-6-16,3 2 0,4 0 15,-4-9-15,-5-6 0,11-2 16,7-2-16,-10-6 0,-7-3 16,7-7-16,5-6 15,-2 0-15,-1-2 0,-2-8 0,-3-4 16,4-6-16,2-5 15,4-1-15,0-1 0,-6-3 16,-4 0-16,5-8 0,3-6 16,-1 3-16,-2 2 0,-3-5 15,-3-5-15,-1 3 0,1 2 0,-6-1 16,-3-2-16,-2 6 0,0 3 16,-4-1-16,-1-3 15,-9 10-15,-4 2 0,-3-3 0,0-1 0,-2 3 16,0 4-16,-3-2 0,-2-2 15,-4 4-15,-3 3 0,-4 0 16,-4 0-16,0 4 0,-2 5 0,-5-7 16,-5-2-16,3 6 0,0 4 15,-2 3-15,-4 3 0,-6-1 16,-5 0-16,-1 6 0,0 5 0,-1 3 16,1 0-16,-7 3 0,-4 0 15,-2 4-15,-1 2 0,-3 7 16,-3 6-16,-3 4 0,-3 3 0,-7 9 15,-6 6 1,-2 10-16,-1 5 0,-6 16 0,-5 11 16,2 7-16,2 4 15,-4 15-15,-2 10 0,3 4 16,4 4-16,25-34 0,17-22 16,13-18-16</inkml:trace>
  <inkml:trace contextRef="#ctx0" brushRef="#br0" timeOffset="140266.337">13106 12047 0,'0'0'0,"0"0"0,-24-3 15,24 3-15,-22-3 0,7 3 0,0 0 16,-3 0-16,0 0 0,-9 0 0,-2 3 16,2 1-16,-1 1 0,-1 1 15,-2 0-15,-6 4 0,4 0 16,-2 6-16,-1 4 0,0 1 15,1 3-15,0 3 0,-2 3 16,-5 5-16,2-2 0,1 7 0,4 4 16,-5 6-16,4-3 0,-4 4 15,-1 5-15,4-2 0,1-1 0,-2 11 16,0 2-16,8-9 0,4-6 16,-7 32-16,6-3 0,3-8 15,3-8-15,5 2 0,3-1 16,3-4-16,2-4 15,0 0-15,1 0 16,7-2-16,3 0 0,6-1 0,4 0 16,-1-5-16,-1-3 0,9 3 15,5 1-15,-3-5 0,-2-6 16,9-2-16,6-1 0,-1-5 16,-1-5-16,9-3 0,6-1 15,-6-3-15,-5-1 0,9-1 0,7-4 0,-5-1 16,-4-1-16,8-3 0,5-3 15,-3 0-15,-2 0 0,8-7 16,8-5-16,-8-1 0,-3-2 16,5-10-16,5-7 0,-7 1 15,-4 2-15,2-8 0,0-7 16,-6-2-16,-5-2 16,2-8-16,2-7 0,-6 3 15,-4 1-15,0-7 0,2-4 16,-5 2-16,-4 3 0,-1-6 15,-1-2-15,-1 4 0,-1 3 16,-3-10-16,-1-7 0,-8 3 16,-3 3-16,4-3 0,3-3 15,-1 5-15,-1 1 0,-5-3 0,-5-2 16,-6 4-16,-3 1 0,-4 3 0,-4 3 16,-6 12-16,-5 7 0,-6-4 15,-6 0-15,3 8 0,0 7 0,-11 2 16,-7-2-16,4 9 15,2 5-15,-6-5 0,-7-2 16,3 5-16,1 2 0,-2 3 0,-3 2 0,-5 4 31,-1 5-31,-4 8 0,-1 6 0,13 3 0,12 1 0,-17 20 32,-10 13-32,-4 8 0,-3 6 15,22-18-15,17-12 0,10-9 0</inkml:trace>
  <inkml:trace contextRef="#ctx0" brushRef="#br0" timeOffset="143833.9709">17390 14612 0,'0'0'0,"0"0"15,0 0-15,0 0 0,0 0 0,0 0 16,0 0-16,17-25 0,-17 25 0,0 0 16</inkml:trace>
  <inkml:trace contextRef="#ctx0" brushRef="#br0" timeOffset="145626.7767">15056 13258 0,'0'0'0,"0"0"16,0 0-16,0 0 0,0 0 15,0 0-15,0 0 16,0 0-16,26-4 0,-26 4 15,0 0-15,32-2 0,-32 2 16,26-3-16,-26 3 0,30-3 16,-15 0-16,2 1 0,0 1 15,0 0-15,0 0 0,-2 0 16,0 1-16,0 0 0,-1 0 0,0 1 16,2 0-16,-1 0 0,0 0 0,-1 1 15,0-1-15,-1-1 0,1 2 16,-1-2-16,-1 1 0,-1-1 15,0 0-15,-1 0 0,0 0 16,-1-1-16,0-1 0,-1 2 16,1-1-16,0-1 0,1 0 0,0-1 15,1 0 1,-1-2-16,0-2 0,-3 2 16,1 0-16,-1 1 15</inkml:trace>
  <inkml:trace contextRef="#ctx0" brushRef="#br0" timeOffset="146112.7461">15996 12817 0,'0'0'0,"0"0"0,0 0 16,0 0-16,0 0 0,0 0 0,0 0 15,0 0-15,0 0 0,0 0 16,0 0-16,0 0 0,-15 21 16,15-21-16,0 0 0,4 20 15,-4-20-15,2 18 16,-2-18-16,2 25 15,-1-11-15,0-1 0,0-1 16,0 1-16,-1 0 0,0 1 0,0 2 16,0-1-16,0 0 0,-1 0 15,0 2-15,1-2 0,1-1 16,-1 6-16,0-1 0,-1 0 16,0-2-16,0 1 0,-1 0 0,0-1 0,-1 0 15,1-1-15,0-2 16,1 0-16,1 0 0,0-1 0,0 0 15,0 0-15,0-1 0,0 0 16,1-1-16,1-2 0,0-1 0,3 1 16,0-1-16,-1-2 15,-1-1-15,0 0 16</inkml:trace>
  <inkml:trace contextRef="#ctx0" brushRef="#br0" timeOffset="146329.0829">16325 13107 0,'0'0'0,"0"0"0,0 0 0,0 0 15,0 0-15,0 0 16,0 0-16,0 0 0,0 0 16,0 0-16</inkml:trace>
  <inkml:trace contextRef="#ctx0" brushRef="#br0" timeOffset="147748.1164">11570 13839 0,'0'0'0,"0"0"0,-16-3 0,5 1 0,0-3 0,-9 0 0,-4 0 16,0 1-16,1-1 0,-3 1 16,-3 0-16,1 0 0,-1 0 15,-8 1 1,0 2-16,2 0 0,1-1 0,-2 6 15,0 2-15,1 3 16,0 1-16,-4 5 0,1 1 0,4 0 16,2-1-16,0 0 0,1-1 15,3 3-15,1 3 0,2 5 16,-1 6-16,1-1 0,0 1 16,-4 4-16,-2 5 0,5-1 0,4 1 15,-6 13-15,1 4 0,1-5 16,4-1-16,1 10 0,4 0 15,4-5-15,7-2 0,2-4 0,3-1 16,6-3-16,3-2 0,10 20 31,4-2-31,1-12 0,3-6 0,1-3 16,4 0-16,6 5 0,3 2 0,2-1 16,1-3-16,1-3 0,2-3 15,4-3-15,5-3 0,-2-2 16,-1-1-16,1 2 0,2 2 15,4-5-15,2-3 0,1 3 16,1 2-16,0-1 0,0-2 0,3-2 16,3-3-16,1-3 0,-1-3 0,13-7 15,7-1 1,-12-2-16,-8 0 0,-3-9 0,-1-6 16,-8-7-16,-4-4 0,1 2 0,1 1 15,4 1-15,2 2 0,-1-7 16,-2-3-16,-7-4 0,-6-3 15,7-6 1,5-6-16,-7 0 0,-7 2 0,1-10 16,0-6-16,-3 1 15,-4 2-15,-1-1 0,-3-1 16,-8-1-16,-4-2 0,-1-1 16,-1-3-16,-4 5 0,-1 1 0,0-1 15,0-5-15,-7 6 0,-6 2 16,-5-7-16,-2-3 0,1 1 0,2 3 15,-4-1-15,-1-2 0,-6 8 16,-1 5-16,-3-4 0,0-2 16,-3 9-16,-1 5 0,-9 4 15,-6 1-15,6 0 0,5 1 0,-13 0 16,-7-2-16,5 10 0,3 7 16,-9-2-16,-3-3 0,-3 3 0,-2 2 0,-7 4 15,-4 1-15,6 6 0,4 4 16,-6-5-16,-3-2 0,1 1 15,0 0-15,-3 5 16,-3 3-16,-1 5 0,0 4 16,-6 4-16,-3 3 0,14 2 0,11-2 15,-5 6 1,-3-1-16,-5 2 0,-6 1 0,-3 6 16,-3 5-16,13-2 15,10-2-15,2 6 0,3 3 16,-5 4-16,-4 1 0,1 2 0,2 1 15,7 1-15,6 1 0,0 13 16,0 8-16,4-3 0,4-1 16,5 8-16,4 7 0,7-1 0,7-2 0,16 0 15,11 1-15,-4-24 0,-4-15 16,0-13-16</inkml:trace>
  <inkml:trace contextRef="#ctx0" brushRef="#br0" timeOffset="148033.408">10705 15346 0,'0'0'0,"-5"8"0,3-3 0,1-2 16,1-3-1,0 0-15,5 0 0,1-5 16,3-3-16,-1 1 0,-2 1 15,0 1-15</inkml:trace>
  <inkml:trace contextRef="#ctx0" brushRef="#br0" timeOffset="149701.4086">14227 12874 0,'0'0'15,"0"0"-15,0 0 0,0 0 0,0 0 16,5 23-16,-5-23 0,0 0 15,22 22-15,-22-22 0,0 0 16,23 17-16</inkml:trace>
  <inkml:trace contextRef="#ctx0" brushRef="#br0" timeOffset="149880.6816">14446 13139 0,'0'0'0,"0"0"0,0 0 0,0 0 0,0 0 16,0 0-16,11 19 0,-11-19 15</inkml:trace>
  <inkml:trace contextRef="#ctx0" brushRef="#br0" timeOffset="164598.4189">10010 15883 0,'0'0'0,"0"0"16,0 0-1,-13 21-15,9-13 0,1 2 16,3 0-16,2-1 0,1 1 0,2-6 16,3-3-16,0 0 0,-2 0 15,0 0-15</inkml:trace>
  <inkml:trace contextRef="#ctx0" brushRef="#br0" timeOffset="164767.8658">10247 16081 0,'0'0'16,"0"0"-16,0 0 0,25-8 15,-25 8-15,0 0 0</inkml:trace>
  <inkml:trace contextRef="#ctx0" brushRef="#br0" timeOffset="164937.0133">10603 16014 0,'0'0'0,"3"9"16,2 4-16,2 0 0,2 0 0,9-1 15,7-3 1,-4-1-16,-4-1 0,-3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21"/>
    </inkml:context>
    <inkml:brush xml:id="br0">
      <inkml:brushProperty name="width" value="0.02227" units="cm"/>
      <inkml:brushProperty name="height" value="0.02227" units="cm"/>
      <inkml:brushProperty name="color" value="#00BFF3"/>
    </inkml:brush>
  </inkml:definitions>
  <inkml:trace contextRef="#ctx0" brushRef="#br0">63242 10261 987,'-3'-35'13,"8"11"-16,9 9-13,10 11-16,1 3-4,-4 0 2,-3-2 4,-4 0 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26"/>
    </inkml:context>
    <inkml:brush xml:id="br0">
      <inkml:brushProperty name="width" value="0.04398" units="cm"/>
      <inkml:brushProperty name="height" value="0.04398" units="cm"/>
      <inkml:brushProperty name="color" value="#00BFF3"/>
    </inkml:brush>
  </inkml:definitions>
  <inkml:trace contextRef="#ctx0" brushRef="#br0">18959 14211 500,'-1'-15'8,"0"4"18,-2 3 16,0 3 17,-2 3 4,-4 5-11,-2 6-10,-3 4-10,-3 4-7,-3 3-3,-3 3-3,-3 3-3,-3 2-2,-1 1-1,-2 1-1,-3 1-1,1 0-1,0 2-2,1 1-1,1 1-1,-1 0-1,-4 2-2,-5 1-2,-2 1-1,-4 1-1,1 3 1,0 4 2,0 3 0,0 0-2,-2 1-2,0 0-3,-1 0-3,-1-1-1,3-2 2,2-2 2,2-2 1,1-2 1,0 0 1,0-1 1,0-1 0,0-3 1,2 0-1,0-3 0,2-2 0,0 0 0,3 1-1,2 1-1,1 1 1,3-2-1,2-2 0,1-3 0,3-3-1,1-1 1,1-1 0,1 1-1,1-1 1,0-1-1,2-1 1,1-3 1,1-1-1,1-2 1,2-1 0,3 0 1,1-2 0,1 0 1,0 0-1,1-1 1,-1 1-1,1 0 0,2 0-1,2-1 0,2 1-2,2-1 2,2-1 0,2 0 2,2-2 0,1-1 2,3 0 0,2-2 0,2 0 1,1-1 0,1 1 0,1 2-1,1 0 1,1 1-1,-1 0 0,1 0 0,0 0 0,0-1 0,1-1 0,1-1 0,1 0 0,1-1 0,1 2 0,1 0-2,1 2 1,1-1-1,2 1 0,3 0 0,1 0-1,2-1 1,2-1 0,2 0-1,3-2 0,1 0 0,4 0 0,2 0-1,4 0-1,0 0 0,1 0 0,0 0-1,0 0 0,-1 0 0,0 3 0,-2 2 0,0 2 1,-2 1 0,-1 1 0,0 1 0,-1 2 0,-3-1-1,-1-1 2,-2-1-1,-1 0 0,-2-1 1,2 1 0,1 1 1,0 1-1,2 0 1,2-2 0,2-3 0,3-1 0,0-1 0,3-2-1,2-1-1,2 0-2,1-2 1,1-1-1,2 0 2,0-1 0,2-2 0,1-1-1,3 0-1,1-1 0,0-2-1,-3 0-1,-3-1 1,-2-2-1,-5 1-1,-5 1-4,-4 0-2,-5 2-3,-5 0-2,-4 0-1,-4 0-2,-3 0-1,-6 0-4,-7-2-4,-6 0-5,-8-1-6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26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23404 14410 471,'-9'-10'0,"-2"-2"0,-2-3 0,-1-3 0,-2-2-2,2-1-4,1-1-4,1-1-5,1 0 0,0 3 3,2 1 2,1 3 4,0-1 1,0-2 2,0-2 2,0-1 1,1 0 2,1 1 1,0 3 3,2 1 2,0 2 3,2 2 2,0 3 3,2 1 3,1 3 4,2 6 6,2 4 7,2 6 5,1 2 3,3 3-3,2 2-3,2 1-2,1 4-3,3 3-3,1 5-3,3 3-3,1 3-3,3 0-2,1 2-1,3 1-3,0 0-1,2 2-2,1 1-2,1 0-1,2 2-2,2 2-3,4 2-1,2 2-2,2 2-1,0 4-2,0 2-2,0 3-2,0 2 0,-2-1-2,0 1-1,-1 0-2,-1 0 0,0 1-1,0 1-1,0 1 0,-1 1-1,0-1 2,-1 1 0,-1-1 2,-1-1-3,0-3-8,0-2-7,0-4-7,-1-3-3,-1-2 2,-3-4 3,-2-2 3,-3-5 1,-5-6 3,-5-5 2,-4-7 2,-5-3 0,1-3 0,-2-1-1,0-2-1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52550 33728 999,'9'-16'-2,"1"2"-4,3 1-5,2 1-4,-1 2-4,-1 3-5,-2 2-4,-2 4-5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33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21805 32019 476,'-23'1'70,"3"4"-14,1 2-14,3 4-13,-1 1-8,0 3-2,-1 1-1,-1 3-2,-2 2-1,-1 3 0,-3 3-1,-1 3-1,-3 2-1,-5 2-1,-3 3-1,-4 1-1,-2 0-1,2 0 0,0-1 1,2-1 0,-6 1-3,-9 6-5,-9 4-6,-10 6-5,-4 1-3,7-1 0,3-1 0,6 0-1,3-1 2,3 0 1,1 0 2,2 0 2,2-3 1,4-5 1,2-4 1,4-5 2,2-5 0,5-5 2,4-5 2,3-5 2,7-2 1,7 0 3,8-1 1,8 1 1,5-1 1,3-3-2,4-1-1,2-2-2,3-1-1,3 0 0,3 0 1,3 0-1,0-1 0,0 0 0,-1-2-1,-1 0 0,3-1 0,7 0 1,6 0 1,8 0 1,4 0 0,1 0-2,3 0-1,2 0-3,0 0 0,-1 2 0,-1 0-1,0 2-1,-2 0 0,-1 3 0,-1 2-1,0 2 0,-3 0-1,0-1 0,-4 0-1,0-2 0,-3 0 1,-1 0-1,0 0 2,-1-1 0,-1 1 0,0-2 1,0-1-1,0 0 1,-1-2-1,-4-1 1,-2 0 0,-3-1 0,-3-1 1,-1 0-1,-3 0 1,-1 0-1,-5-2 3,-5-2 5,-6-4 5,-6-2 5,-5-3 3,-2-1-2,-4-3-1,-2-1-2,-2-3-3,-2-2-4,0-1-5,-1-2-4,0-5-3,-1-7 1,0-6-1,1-8 0,-1-5-3,0-3-8,1-5-7,-1-3-8,0-2-2,1 3 3,-1 1 3,0 3 3,-1-2 2,-1-3 3,-3-5 2,-1-3 2,-1-1 2,1 1-1,1 3 0,1 1 1,0 6-1,1 7-2,-1 8 0,0 8-2,1 7-2,-1 7-3,1 8-3,-1 5-3,2 6-1,3 3 2,2 2 3,4 4 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40"/>
    </inkml:context>
    <inkml:brush xml:id="br0">
      <inkml:brushProperty name="width" value="0.02289" units="cm"/>
      <inkml:brushProperty name="height" value="0.02289" units="cm"/>
      <inkml:brushProperty name="color" value="#FED406"/>
    </inkml:brush>
  </inkml:definitions>
  <inkml:trace contextRef="#ctx0" brushRef="#br0">61427 23565 961,'-28'-7'33,"6"3"-28,5 1-28,7 2-28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1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62200 10050 544,'-105'25'2,"41"0"23,40 0 22,42 0 22,24-4 5,9-5-13,10-7-12,10-5-12,8-4-9,10 0-4,10 0-5,9 0-5,4 0-7,1 0-12,-1 0-12,1 0-11,-9 0-2,-15 0 5,-15 0 6,-16 0 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42"/>
    </inkml:context>
    <inkml:brush xml:id="br0">
      <inkml:brushProperty name="width" value="0.06429" units="cm"/>
      <inkml:brushProperty name="height" value="0.06429" units="cm"/>
      <inkml:brushProperty name="color" value="#FED406"/>
    </inkml:brush>
  </inkml:definitions>
  <inkml:trace contextRef="#ctx0" brushRef="#br0">15915 22458 342,'-22'-1'9,"5"0"6,3-2 6,4 0 6,4 1 5,4 4 0,4 4 2,4 4 0,3 2-1,2 1-6,2 1-5,1 1-6,1 1-2,-1 0 0,0-1 0,-2 1 0,0 0-1,2-1-2,0 1-3,1 0-2,1-1-1,-1-1 0,1-1-1,0-1-1,0-1 0,3 0-1,1-2 0,3 0-1,2-3-1,5-1 0,3-2 0,4-2 0,1-1 0,-1 0 0,-3 0 0,-2 0 0,-1 0 1,-3 0 2,-2 0 1,-1 0 2,-3 1 1,-3 2 0,-3 2 1,-2 2 0,-2 1 2,1 1 4,1 2 3,2 0 4,0 0 0,3-1-3,1 0-3,3-2-4,0 0-2,1 0-2,-1 0-2,1-1-2,0 1-1,1-2-2,1-1-2,1 0-1,2-2-2,2-1 0,4 0-1,3-1 0,2-2-1,2-1 1,2 0-1,2-1 1,2-3 0,0-4 1,2-4 0,0-3 0,-1-3 1,-4 1 0,-4-1 2,-3 1 0,-4 0 0,-2 2 2,-1 3-1,-3 1 2,-2 1 0,-1 1-1,-3-1 1,-1 0 0,-2 0 1,-1-2 0,-1 0 2,0-1 1,-2-1 0,-1-1 0,-1-1 0,-1-1 0,1-1-1,0-1 0,1-1 1,1-1-1,0 0-1,-2 1 1,-3 1-1,-1 1 1,-1 0-1,-2 1-1,-1-1 1,0 0 0,-2 1 0,-1-1-1,0 1 1,-1-1 0,-3 0 0,0-3 0,-3-1 1,-2-3 0,-2 0 1,-2 1-2,-2 1 1,-1 2-1,-4-1 0,-3 1-1,-5-1-1,-3 1 1,-1 0-1,3 4-1,3 3 0,3 3 0,1 1 0,-1-1-1,-1-2 0,-1 0 0,0 1 0,1 1 0,1 2 0,1 2 0,-2 0 1,-1-1-1,-4-3 0,-3-1 0,-1-1 0,1 2 1,1 2 0,1 3 1,1-1 0,-1 0 0,1-2-1,0 0 1,-2 0-1,-1 3 1,-3 1-1,-1 2 1,-2 1-1,0 0-1,-2 0-1,-1 0 0,0 0 0,2 1 0,0-1 0,1 0 0,2 0 1,0 2 0,1 0 0,1 2 1,0 0-1,-1 2 1,0 0 0,-2 2-1,0 0 1,1 2 0,1 0-1,2 1 1,-1 2-1,-1 2-1,-1 2-1,0 1 0,-2 2-2,1 0 1,0-1 1,0 1 0,0 1 0,3 3 1,1 3 0,3 3 1,1 2 0,-1 2 0,1 3 0,-1 1 0,2 1 0,0-2-1,0 0 1,3-1 0,0 0-1,2 1-1,3 0 0,1 2-2,3-1 0,3-1-1,2-3-1,4-2 0,2 1 0,2 1 0,2 2 0,2 3 1,3 0-1,6 0 1,4 0 0,5 1 0,5-2-2,5 0-3,4-1-5,6-1-4,6-3-2,10-4-4,8-3-2,9-5-3,-2-2 2,-15-4 5,-13-3 6,-13-2 5,-8-3-4,1 1-13,-1 0-13,1 0-15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43"/>
    </inkml:context>
    <inkml:brush xml:id="br0">
      <inkml:brushProperty name="width" value="0.04676" units="cm"/>
      <inkml:brushProperty name="height" value="0.04676" units="cm"/>
      <inkml:brushProperty name="color" value="#FED406"/>
    </inkml:brush>
  </inkml:definitions>
  <inkml:trace contextRef="#ctx0" brushRef="#br0">8185 21388 470,'7'-9'0,"-1"-2"0,0-2-1,-2-1 1,0-2 0,0 2 3,0 1 2,0 1 2,0 2 8,2 4 11,0 4 12,1 4 11,1 4 4,-2 2-8,-1 3-6,0 3-7,-2 4-5,-2 5-1,-2 5-3,-2 5-2,-3 3-3,-2 2-4,-3 2-2,-3 3-5,-2-1-2,-2 0-2,0-2-2,-1 0-2,1-3-2,1-3 2,2-5-1,3-4 1,3-5-9,6-8-17,6-9-19,6-6-16,3-6-2,1 0 15,1-1 15,2-1 16,-2 0 10,-1 2 5,-3 2 6,0 2 5,-3 6 9,-1 10 16,-1 9 13,0 11 16,-2 4 0,0 0-12,-2 0-11,0 1-13,-2 2-8,0 6-5,-2 6-4,0 6-4,0 4-8,0 3-8,2 3-9,0 3-9,1-3-8,0-7-8,0-8-7,0-8-8,0-8 0,0-7 5,0-9 6,0-7 6,1-5 6,0 0 4,2-2 6,0 0 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44"/>
    </inkml:context>
    <inkml:brush xml:id="br0">
      <inkml:brushProperty name="width" value="0.04417" units="cm"/>
      <inkml:brushProperty name="height" value="0.04417" units="cm"/>
      <inkml:brushProperty name="color" value="#FED406"/>
    </inkml:brush>
  </inkml:definitions>
  <inkml:trace contextRef="#ctx0" brushRef="#br0">9216 21028 498,'-7'-37'3,"2"4"8,2 3 6,2 5 8,2 4 3,2 5-2,2 5 0,2 4-1,1 4 0,1 0 0,2 2-1,0 0 1,0 3-2,1 2-1,0 4-2,0 2-2,-2 4-1,-3 7-2,-2 5 0,-4 7-3,-3 3 0,-3 2-2,-6 2-1,-2 2-2,-2-1-2,2-3-4,3-5-3,1-4-4,8-10-8,14-18-11,13-18-13,14-17-12,6-8-2,-2 2 9,-2 1 9,-1 3 9,-5 4 7,-4 4 3,-5 5 5,-5 5 3,-4 5 9,-4 6 12,-5 6 12,-3 6 12,-1 2-1,0-1-15,1 0-15,2-1-15,0-3-11,-1-1-5,1-2-7,0-1-6,-1-5-2,-1-4 2,0-5 3,-1-5 2,-2-4 4,-1-1 6,0-3 6,-2-1 6,-1 0 7,-2 1 7,-2 3 9,-1 2 7,-1 2 11,2 4 14,2 5 14,2 3 13,2 4 1,2 6-13,2 4-12,2 6-14,0 2-7,-1 3-3,-1 2-2,0 1-3,-1 2-4,0 0-3,0-1-5,0 1-4,-1-2-4,-1 1-7,0-2-6,-1-1-7,-3 0-5,0 1-7,-3 1-5,-2 2-7,-1-2-3,-2-1-1,0-3 0,-1-1-1,0-2 3,0-2 5,2-3 5,1-1 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44"/>
    </inkml:context>
    <inkml:brush xml:id="br0">
      <inkml:brushProperty name="width" value="0.04624" units="cm"/>
      <inkml:brushProperty name="height" value="0.04624" units="cm"/>
      <inkml:brushProperty name="color" value="#FED406"/>
    </inkml:brush>
  </inkml:definitions>
  <inkml:trace contextRef="#ctx0" brushRef="#br0">9187 21650 475,'-22'7'1,"5"-1"3,3 0 2,4-2 2,4 1 6,4 0 9,4 1 10,4 2 8,1 0 3,-2 2-5,-2 0-4,-2 1-4,-3 4-4,-2 5-1,-4 6-2,-2 7-2,-4 4-2,-5 4-4,-5 4-5,-4 4-3,-3 1-3,1-2-3,1-2-2,1-2-2,3-4-3,5-6-6,5-5-4,5-7-6,7-7-5,10-10-9,9-10-7,11-10-8,4-5 1,-2-3 10,0-1 10,-1-3 10,-2 2 7,-3 5 5,-3 5 5,-3 5 6,-3 3 5,-1 4 7,-2 3 6,-2 2 7,-3 4 4,-1 2 1,-2 3 1,-2 3 2,-1 3-2,0 1-3,0 3-4,0 2-3,0-1-3,0 0-2,0-1-3,0 0-2,0 0-2,0 5-3,0 3-3,0 4-3,1 5-2,0 6-4,2 6-3,0 6-4,0 3-3,0 2-4,-2 0-5,0 1-4,-1-2-4,0-5-3,0-4-4,0-6-3,0-5-1,0-7-2,0-7 1,0-7-1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45"/>
    </inkml:context>
    <inkml:brush xml:id="br0">
      <inkml:brushProperty name="width" value="0.0576" units="cm"/>
      <inkml:brushProperty name="height" value="0.0576" units="cm"/>
      <inkml:brushProperty name="color" value="#FED406"/>
    </inkml:brush>
  </inkml:definitions>
  <inkml:trace contextRef="#ctx0" brushRef="#br0">10027 22522 381,'7'-16'1,"1"-2"2,0 0 0,0 0 3,0-1 1,1 2 4,2 3 3,0 1 3,1 2 2,1 2 0,1 3 1,2 1 1,-1 1-1,-1 2-1,-1 0-2,0 2-1,-3 2-1,-1 4 0,-2 4 2,-2 3 0,-1 4 1,0 1-2,0 3 1,0 1-2,-2 2 0,-3 1-3,-2 1-1,-3 1-2,-3 1-3,0 1-2,-1 0-2,-1 2-3,-1-2-3,0-5-5,0-5-3,1-5-5,-1-5-5,2-6-4,1-6-5,0-6-5,4-5 1,6-3 6,6-5 7,6-3 5,4-2 6,1 1 4,3 1 4,1 1 4,0 3 2,-3 5-1,-3 5 0,-2 5-1,-4 5 5,-4 7 8,-5 8 10,-2 6 8,-6 4 2,-4 2-8,-5 3-6,-5 1-8,-2 0-5,1-1-5,1-3-6,1-1-4,5-8-7,12-11-5,10-12-7,11-11-6,6-6 1,-1 3 7,1 1 7,-1 2 9,-1 4 3,-3 3 2,-3 4 1,-2 4 1,-4 5 6,-3 6 9,-2 5 11,-4 7 8,-3 3 3,-3-1-7,-5 0-5,-4 1-7,-1-2-4,1-1-3,0-3-3,2-1-2,0-1-4,-1-1-3,-2 1-4,0 0-4,-1-1-1,-1-1 0,-1-1 0,-1-1 0,-1-1 2,1 0 3,-1-2 2,1-1 3,0-1 3,2-2 5,3-2 3,1-2 5,5-1 6,6 2 11,7 0 9,8 2 10,6-2 2,9-4-8,7-4-7,8-4-8,9-3-5,8-3-5,9-3-4,9-3-5,6-2-6,8 1-7,4 0-9,7-1-8,-2 2-8,-12 5-7,-10 3-8,-11 5-7,-11 1-7,-12 2-8,-12 0-7,-11 2-6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53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57374 17811 556,'-39'-2'21,"17"-6"16,17-4 14,16-5 16,10-3 0,1 1-13,3-1-14,1 1-13,2-1-8,-1 1-3,0-1-2,1 1-2,-1-1-4,1 0-2,-1 1-2,1-1-4,-1 1 0,1 1-2,-1 1 0,0 1-1,0-1-1,-1 0 1,-1-1 1,-1-1-1,-2 1 1,-1 1 0,-2 2 1,-2 3 1,-2 1 0,-1 2-1,-1 2 1,-1 2-1,-3 2 1,-6 2 1,-6 2 2,-6 2 1,-3 3 0,-3 2-1,-2 3-2,-1 3 0,-3 2-1,0 2-1,-1 0 1,0 1-1,-2 0-1,1 1 0,-1 0-1,1-1-1,-2 1-1,0 1 0,-1 1-2,0 1 0,-3 1 0,-1 1 0,-3 1 1,-1 1 2,0 0-1,2 1 2,1-1-1,3 1 1,1-3 1,3-1 0,1-4 1,3-3 1,1-2-1,1-1 1,0-1-1,2 0-1,2-2 1,1-1 1,2-1 1,2 0 1,2-4 2,-1-2 0,0-6 1,0-2 2,3-4-2,6-2 0,6-2-2,6-1-1,3-2-1,1-2 0,1 0-1,1-1 0,2-1 0,3-1 0,3-1 0,3-1 0,1 0-1,1-1 1,-1 1 0,0-1 0,1 1-1,-1-1 1,0 1-1,1-1-1,-1 1 1,-2 1-1,0 1 0,-1 1 0,-1 1 0,-1-1 0,-1 0 1,-1 1-1,0-1 1,-1 1 1,1-1-1,-1 1 1,1 0-1,-1 0 1,1 2-1,-1 1 0,0 1 1,-1-1-1,-1 0 0,-1 1 1,0-1-1,0 0 0,-1 1 0,1-1 0,-1 0-1,1 1 2,-1-1-1,1 0 1,-1 1 1,-1 1 1,-1 1 1,0 0 1,-2 2 0,-1 1 1,-1 0-1,0 2 1,-3 0-1,1 1-4,-2-1-3,0 0-2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57"/>
    </inkml:context>
    <inkml:brush xml:id="br0">
      <inkml:brushProperty name="width" value="0.0271" units="cm"/>
      <inkml:brushProperty name="height" value="0.0271" units="cm"/>
      <inkml:brushProperty name="color" value="#F2395B"/>
    </inkml:brush>
  </inkml:definitions>
  <inkml:trace contextRef="#ctx0" brushRef="#br0">55844 35450 811,'-13'0'12,"5"2"23,5 0 24,4 1 23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4:59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55550 35281 570,'1'-14'-7,"4"5"16,2 3 16,3 4 17,1 2 4,0 2-7,-2 0-7,0 2-8,-2-1-4,1 2-3,0-2-2,0 1-3,0 1-1,1 0 2,2 1 0,0 2 0,0-1 1,1 1-3,0 0-1,0 0-3,-1-1-1,1-1-3,0-1-3,0 0-1,-1-2-2,1 0 1,0-2 1,0 0 0,0-3-1,1 0 0,1-3-3,1-2-1,0 0-1,-1 1 1,0 0 1,-2 2 0,-1 0 1,-1 0 2,0 0 0,-2 0 2,1 1 3,2 0 1,1 2 3,3 1 3,0 1 2,-1 1 1,-1 3 3,0 2 1,-2 0-2,1-2-6,0-3-6,0 0-7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0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57050 35565 632,'29'0'15,"-3"0"-5,-5 0-5,-3 0-4,-2 0-4,-1 0 1,1 0 0,0 0 0,-1 0 0,1 0 0,0 0 0,-1 0-1,1 0 1,0 0-1,-1 0 1,1 0-1,-1 0 2,-1 0 2,-1 0 1,0 0 2,-1 0 1,1 0 1,1 0 1,2 0 1,-1 0 0,-1-2 0,-1 0 0,0-1 0,-3-1 0,1 2 1,-2 0 1,0 2 2,-1 0 0,-1 2 2,1 0 0,0 2 2,0-1-1,2 1-2,0 0-2,1 0-1,1-1-4,2-1-3,0 0-4,1-1-3,2-1-3,1 0-5,3 0-4,1 0-3,1-1-1,-1-1 2,-1 0 3,0-1 3,-3 0 2,-1 0 2,-3 2 3,-1 0 2,-2 2 4,0 0 4,-2 2 5,-1 0 4,0 1 3,0 0-2,0-1-1,0 1-2,0-1 2,-1 0 2,1-2 4,0 0 3,0-1 0,2 0-1,0 0-2,1 0-2,1 0-2,2 0-3,0 0-4,1 0-3,0-1-2,-1 0-1,-1-2-2,0 0 1,-2 0-7,-1 2-8,0 2-10,-2 2-9,-3 2-9,-4 1-11,-6 3-8,-4 2-10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4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37213 40627 499,'-22'0'-1,"6"-2"4,5 0 2,5-2 5,2 2 4,2 2 10,0 4 7,2 2 8,3 1 0,7-1-10,8 0-10,6-2-10,3-1-4,1-2 1,-1-2 2,1-2 1,-1 0 1,0 1-3,1 0-3,-1 2-1,0 0-2,-3 0-2,-1 0 0,-3 0-3,-1 0 1,-1 2 2,-1 0 3,0 1 1,-2 1 1,-1 0 1,-1 0 2,0 0 0,-2 0 1,1 1-1,0 2 0,0 0 1,0 0 0,1-3 2,1-1 2,1-1 3,2-2-1,3 0-3,4 0-2,2 0-3,2-2-2,2-1-2,2-1-1,3-3-2,-1 0 0,-2 0-1,-1 2 0,-3 1 0,-1 0-1,-1 2 0,-1 0 1,-1 2-1,0 0 1,-1-2-1,1-1 0,-1 0 0,-1 0 0,-1 1 1,-2 0 1,-3 2 2,0 0 0,-2 0-1,-1 0 0,-1 0 0,1 1 3,2 3 5,1 4 5,3 2 6,-1 1 1,-1-1-2,-2-1-1,-2 0-3,-2-3-6,1-1-10,0-2-12,0-2-10,-1-1-15,1 2-19,0 0-18,0 2-19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2"/>
    </inkml:context>
    <inkml:brush xml:id="br0">
      <inkml:brushProperty name="width" value="0.04315" units="cm"/>
      <inkml:brushProperty name="height" value="0.04315" units="cm"/>
      <inkml:brushProperty name="color" value="#00BFF3"/>
    </inkml:brush>
  </inkml:definitions>
  <inkml:trace contextRef="#ctx0" brushRef="#br0">60400 9900 509,'-157'-44'34,"39"13"-5,36 12-5,39 13-6,13 12 0,-9 13 5,-10 12 5,-8 13 5,-4 9 0,3 6 0,3 7-3,4 6-2,2 4-1,4 4-4,3 3-2,3 3-4,6-5-2,9-12-3,10-13-4,10-12-2,10-10-2,13-6 1,12-6 2,13-6 2,13-12-3,17-15-7,15-15-5,16-16-6,7-12-4,1-5-3,-1-7-4,1-5-2,-6-1-1,-8 6 3,-10 7 1,-9 6 3,-15 4 2,-18 4 1,-19 3 3,-18 3 2,-17 3 2,-11 3 1,-14 3 2,-11 4 2,-14 4 2,-11 6 0,-14 7 1,-11 6 1,-3 3 0,10 0-4,10 0-2,9 0-3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5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43700 38746 665,'9'-13'63,"1"3"-13,3 4-12,2 4-12,2 2-7,5-2 1,3 0 1,5-1-1,0-1-1,-2 2-4,-1 0-5,-3 2-4,0 0-1,-1 2 1,1 0 0,-1 2 2,-2 0-5,-3 1-12,-4 2-11,-4 0-12,-4 1-4,-3 1 3,-2 2 1,-4 0 3,-1 0 1,1-1 2,-1-1 1,0-1 1,-1 0-1,0-2-1,-1-1-2,-2 0-2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5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43331 39500 556,'-14'1'23,"2"2"5,4 2 6,3 2 4,0 3 1,0 5-6,-1 5-4,-2 5-6,-1 2-2,-1 1-2,-3-1 0,-1 1-2,-2 0-2,0 4-1,1 3-2,-1 3-1,1 1-1,-1 2 0,0 0 0,1 2 0,0-2-1,4-2-1,3-3-3,3-3-1,1-4-2,2-2-2,0-3-1,2-3-2,2-3-1,4-3-1,3-2 0,5-4-2,3-2-1,1-2-2,3-3-2,1 0-3,1-2-1,-1 0 0,-1 0-1,-1 0 1,-1 0-3,-1 0-3,-1 0-3,-1 0-4,-1-1-1,-1-1-2,-1 0-1,0-1-1,-3-2 1,-1 0 2,-2-1 3,-2-2 3,-1 1 3,0 1 3,0 0 4,0 2 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5"/>
    </inkml:context>
    <inkml:brush xml:id="br0">
      <inkml:brushProperty name="width" value="0.02942" units="cm"/>
      <inkml:brushProperty name="height" value="0.02942" units="cm"/>
      <inkml:brushProperty name="color" value="#F2395B"/>
    </inkml:brush>
  </inkml:definitions>
  <inkml:trace contextRef="#ctx0" brushRef="#br0">43570 40505 747,'-8'-9'2,"1"0"4,-1-1 2,0-1 5,3 0 4,6 1 5,6 0 5,6 2 5,3 2 1,2 2-5,3 4-4,1 2-5,2 3-5,1 0-7,1 1-6,1 2-7,-3-1-12,-4-1-18,-5-1-19,-4 0-18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6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44680 40888 566,'1'-30'4,"2"7"8,2 4 8,2 5 8,1 2 1,0 0-6,-1 0-6,1 1-6,-1-1-4,-2 2-2,-2 1-2,-2 1-2,-2 1 1,-2 2-1,-2 2 2,-2 2 0,-2 2 2,-3 4 1,-4 2 2,-1 3 3,-3 4 1,1 4 2,-1 3 1,0 5 3,1 1 0,1 0-2,1 0-1,1 1-2,1-2-1,3-3-2,1-3-1,2-3-1,3-2-4,2-1-4,4-1-4,3 0-6,2-4-3,3-3-2,3-4-3,4-4-2,0-3-2,3-4-2,0-2 0,1-3-2,0-1 0,-1 1 1,-1 1 0,-1 0 2,-2 2 2,-1 1 3,-2 0 4,-2 2 4,-2 3 13,-2 4 22,-3 6 23,0 4 23,-2 3 4,0 0-14,0-1-13,0 1-15,0 0-10,1-1-8,2 1-9,0 0-7,2-1-9,0-1-8,1 0-10,2-2-7,-1 0-5,-1 0 1,0-1-1,-2 1 2,1-1 1,0 0 4,1-2 4,2 0 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6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45750 40928 724,'0'-15'13,"2"2"5,0 3 5,2 1 4,2 2 2,5 0-2,5 2-2,6 1-3,0 0 0,0 2-2,-1 0 0,0 2-1,-2 0-8,-1 0-17,-1 0-15,-1 0-15,-1 0-8,-3 2 4,-1 0 3,-2 2 4,-2 0 0,0 0 0,-2-1 0,0 1-1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6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45736 40340 670,'-14'-5'7,"6"7"16,5 8 16,4 6 14,2 4 3,0 1-10,-2 1-11,0 1-9,-2 1-9,-2 1-3,-2 1-5,-2 0-5,-2 2-3,-3-1-6,-3 0-4,-3 1-4,-1-3-4,3-4-1,1-3-2,2-4-2,2-3-2,3-1-2,1-1-1,2 0-2,0-1-3,-2 1-3,-1 1-4,-3 2-4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7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46400 41900 687,'7'8'53,"-1"0"-7,-1-1-8,0 1-8,-1 0-3,2 2-1,0 0 1,1 1 1,0 1-5,-1-1-11,0 1-9,-2 0-11,0-1-15,0-1-18,0-1-20,0 0-18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8"/>
    </inkml:context>
    <inkml:brush xml:id="br0">
      <inkml:brushProperty name="width" value="0.02657" units="cm"/>
      <inkml:brushProperty name="height" value="0.02657" units="cm"/>
      <inkml:brushProperty name="color" value="#F2395B"/>
    </inkml:brush>
  </inkml:definitions>
  <inkml:trace contextRef="#ctx0" brushRef="#br0">49700 39811 828,'6'-13'52,"-1"8"-9,-2 7-8,-2 6-10,-1 4-10,0 3-14,0 1-12,0 3-13,-1-2-10,-2-2-6,-2-3-6,-1-2-6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8"/>
    </inkml:context>
    <inkml:brush xml:id="br0">
      <inkml:brushProperty name="width" value="0.0324" units="cm"/>
      <inkml:brushProperty name="height" value="0.0324" units="cm"/>
      <inkml:brushProperty name="color" value="#F2395B"/>
    </inkml:brush>
  </inkml:definitions>
  <inkml:trace contextRef="#ctx0" brushRef="#br0">49250 40800 678,'0'16'40,"2"-1"-3,0 1-2,2-1-3,0 1-2,0 2-4,-1 0-3,1 1-3,-1 1-3,0 1-3,-1 1-2,-2 1-2,0 0-3,0-2-1,0 0-2,0 0 0,0-3-2,0-1 0,0-3-2,0-1 1,2-4-10,4-6-16,4-6-17,3-6-17,2-4-5,-1-1 8,-1-3 8,0-1 6,-2-1 8,-1 0 5,-1 2 7,0 1 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9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50009 40312 682,'8'-7'1,"0"-1"1,0 0 3,0 0 0,0 1 4,1 0 5,2 2 5,0 1 5,0 0 2,1 2-1,0 0-1,0 2-1,-1 0 0,1 0-2,0 0-1,0 0-2,-1 1-1,1 2-4,0 2-2,0 2-3,-2 0-2,1-1-3,-2-1-2,0 0-4,-2-1-3,1 2-6,0 0-6,0 1-5,-3 2-4,-2 0 0,-6 1 0,-2 1-1,-6 2 2,-6 2 1,-5 1 3,-6 3 2,-4 0 2,1-1 2,0-1 2,0-1 3,0-2 0,3-1-1,2-2 0,1-2-1,3-1 5,3-1 10,3 1 9,3 0 10,5-1 7,8-2 5,8-3 5,7 0 4,6-4-2,3 0-8,3-3-9,3-2-10,1-1-3,-2 0 0,0 1-1,-1-1 1,-2 0-5,-3 2-9,-3 1-10,-3 0-9,-2 1-6,-2 1-1,-3-1-2,-1 0-1,-2-1-2,-2 0-1,-2-1-1,-2-2-2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2"/>
    </inkml:context>
    <inkml:brush xml:id="br0">
      <inkml:brushProperty name="width" value="0.0396" units="cm"/>
      <inkml:brushProperty name="height" value="0.0396" units="cm"/>
      <inkml:brushProperty name="color" value="#00BFF3"/>
    </inkml:brush>
  </inkml:definitions>
  <inkml:trace contextRef="#ctx0" brushRef="#br0">57600 9500 555,'-43'-104'47,"17"45"5,15 43 6,16 45 6,7 28-2,1 17-12,-1 15-11,1 16-11,-3 5-9,-2-2-5,-3-3-5,-3-3-6,-4 5-8,-3 17-7,-3 15-10,-2 16-8,-3-1-6,1-15-5,-1-15-4,1-16-5,1-15 0,3-11 2,3-14 3,4-11 3,-1-12 5,-3-9 6,-3-10 6,-2-8 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9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50148 39750 635,'-21'-26'-1,"6"10"14,7 12 14,5 11 15,3 6 5,2 5-5,0 3-4,2 5-6,-1 2-3,-1 2-5,0 3-3,-1 1-4,-3 2-3,-2 2-4,-4 2-4,-2 2-3,-3 2-2,-3 0-4,-3 2-2,-3 0-2,0-1-5,1-6-8,3-4-8,1-5-8,2-5-3,3-5-1,1-5-1,2-5 0,2-2 1,1 0 2,0 0 2,2 0 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9"/>
    </inkml:context>
    <inkml:brush xml:id="br0">
      <inkml:brushProperty name="width" value="0.02846" units="cm"/>
      <inkml:brushProperty name="height" value="0.02846" units="cm"/>
      <inkml:brushProperty name="color" value="#F2395B"/>
    </inkml:brush>
  </inkml:definitions>
  <inkml:trace contextRef="#ctx0" brushRef="#br0">50700 41750 772,'22'14'6,"-3"-1"12,-3-2 11,-3-2 12,0-1 2,2 1-8,1 1-8,3 1-8,0 0-10,1-1-10,-1 0-10,1-2-12,-2-1-9,-3-2-10,-3-3-9,-2 0-9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09"/>
    </inkml:context>
    <inkml:brush xml:id="br0">
      <inkml:brushProperty name="width" value="0.02536" units="cm"/>
      <inkml:brushProperty name="height" value="0.02536" units="cm"/>
      <inkml:brushProperty name="color" value="#F2395B"/>
    </inkml:brush>
  </inkml:definitions>
  <inkml:trace contextRef="#ctx0" brushRef="#br0">52250 40023 867,'9'-14'3,"1"3"6,3 3 6,2 3 6,1 1 2,1 0-3,1 0-2,1 0-2,-1 2-8,-1 2-14,-2 4-11,-3 2-14,-2 2-7,-2-1-1,-4 1-2,-2-1-1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10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51612 40007 592,'-7'8'41,"2"3"-7,3 2-8,1 2-6,0 0-6,-1 1-4,0-1-3,-1 1-3,-2 0-2,0-1 1,-1 1 2,-2 0 1,3-4-8,4-7-17,6-6-16,4-7-16,5-5-3,4 0 10,3-1 10,5-1 11,1-1 8,0 2 6,1 1 5,-1 1 6,-1 1 6,-3 2 6,-3 2 6,-3 3 6,-3 2 3,-4 6 1,-5 4 2,-2 5-1,-7 3-1,-8 1-7,-8 2-5,-7 0-6,-3 0-6,1 1-3,3-1-4,1 1-4,3-2-3,1-3-1,3-3-2,1-2 0,2-3-1,2-1 2,3-1 2,1 0 0,3-2 3,4 0 2,4-2 1,4 0 3,3-2 0,3-2-1,4-2-2,2-2-1,1-2-2,1-1-2,-1-3 0,1-2-2,-1 0-2,-3 1 0,-1 1-1,-2 1-2,-2-1 0,-3 0-1,-1-1-2,-2-1-1,-2-1 2,0-2 2,-2 0 2,0-1 3,-2 0 2,0-1 2,-2 0 1,0 1 2,-1 0 1,0 1 0,0 1 0,1 1 1,-2 0 1,2 2 6,-1 1 4,0 1 4,0 4 9,2 8 13,0 8 11,2 7 13,-1 6 1,0-1-12,-2 2-10,0 2-11,-2 0-7,0 4-4,-1 3-3,-1 3-3,-1 1-5,0 0-6,0 0-4,0 1-6,1-3-2,-1-2-1,0-3-1,0-3 0,1-3-4,2-3-4,2-3-6,2-2-5,3-6-4,2-5-4,4-6-2,2-5-3,2-4 3,1 2 10,1 1 9,2 1 10,-1 0 7,-1 2 5,-1 1 4,0 0 5,-2 2 4,1 0 3,0 2 2,0 0 3,-2 2 1,1 0 1,-2 2 0,0 0 1,-4 2-2,-5 4-4,-4 2-4,-5 3-4,-4 0-4,0-2-8,-1-4-8,-1-3-6,-2-1-4,-1-2 0,-3 0 2,-1-2-1,-2-1 2,1-2-2,-1-2 1,1-1 0,-1-2 2,1 0 3,-1 0 5,1 0 3,-1 0 4,3 1 4,0-1 3,1 0 4,1 0 1,2 2-1,2 1-1,3 0 0,1 3 7,2 4 16,2 4 15,3 4 15,1 3 4,3 3-10,4 3-7,2 4-10,4 0-6,4 1-4,3-1-5,5 0-3,4 0-7,5-1-5,4-1-7,6 0-5,5-4-9,4-1-7,5-4-9,6-3-9,-4-1-1,-11-2 4,-10-1 4,-11 0 4,-6-2-1,-1-1-7,-1 0-7,0-1-8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20"/>
    </inkml:context>
    <inkml:brush xml:id="br0">
      <inkml:brushProperty name="width" value="0.04423" units="cm"/>
      <inkml:brushProperty name="height" value="0.04423" units="cm"/>
    </inkml:brush>
  </inkml:definitions>
  <inkml:trace contextRef="#ctx0" brushRef="#br0">71887 21124 497,'-6'-7'16,"6"2"-5,4 2-5,6 2-5,2 1 3,1 0 12,1 0 11,2 0 12,0-1 2,1-2-8,1-2-7,1-1-7,1-2-5,3 2-3,1 1-3,3 1-2,0-1-2,1 0 0,-1-1-1,1-2-1,-2 2 0,0 1 0,-1 2 0,-1 2-1,-1 0 0,-1 0 1,-1-2 1,0 0 1,-3-1 1,1 0 1,-2 0 0,-1 1 2,-1-1 0,-1 2-1,-1 0 1,0 2-1,-2 0 1,1 0 1,0 0 2,0 0 2,-1 0 1,1 2 1,0 0 2,0 2 0,-1-1-1,1-1-5,0 0-4,0-2-5,0 0-3,1 0-1,1 0 0,2 0 0,-1 0-1,1 0-2,0 0 1,-1 0-2,0 0 0,-1 0 2,0 0 1,-2 0 1,0 0-1,1 0-2,2 0-3,0 0-1,0 0-6,-1 0-6,-1 0-6,0 0-8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27"/>
    </inkml:context>
    <inkml:brush xml:id="br0">
      <inkml:brushProperty name="width" value="0.04483" units="cm"/>
      <inkml:brushProperty name="height" value="0.04483" units="cm"/>
      <inkml:brushProperty name="color" value="#F2395B"/>
    </inkml:brush>
  </inkml:definitions>
  <inkml:trace contextRef="#ctx0" brushRef="#br0">37750 44540 490,'0'-19'3,"0"7"29,0 8 29,0 8 30,0 4 5,2 2-21,0 0-19,2 1-21,1 1-13,1 0-6,3-1-7,2 1-6,0-1-4,-1-1 1,0 0 0,-2-2 0,0-1 0,2-2 2,0-3 1,1 0 1,2-4-1,2-2-6,1-4-3,3-2-6,0-4-2,1-5-1,-1-5 0,1-5-1,2-4-4,5-6-6,5-4-6,4-6-7,0 2 0,-5 6 7,-7 8 6,-5 6 7,-4 5-2,-1 1-10,-1 3-10,0 1-11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30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86400 44858 539,'8'-7'68,"0"2"-10,0 3-11,-1 1-10,1 2-7,2 3-1,0 4-1,2 2-2,-1 2-1,1 0-3,0-1-2,0 1-3,-2 0-3,1 0-1,-2-1-2,0 1-3,-1 0-2,-1 1-4,1 1-5,0 2-3,0-2-1,2-3 0,0-3 1,1-2 1,1-3 2,0-1 1,-1 0 2,1-1 2,0-3 1,0 0-2,-1-3 0,1-2-2,1-1 1,1-2-1,3 0 2,2-1-1,4-3 0,7-6-1,6-3-1,8-6-2,5-5-5,4-5-11,4-4-10,3-5-9,1-2-8,-6 4-4,-5 2-4,-4 4-4,-7 4 3,-7 7 9,-9 7 9,-7 7 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35"/>
    </inkml:context>
    <inkml:brush xml:id="br0">
      <inkml:brushProperty name="width" value="0.03488" units="cm"/>
      <inkml:brushProperty name="height" value="0.03488" units="cm"/>
      <inkml:brushProperty name="color" value="#F2395B"/>
    </inkml:brush>
  </inkml:definitions>
  <inkml:trace contextRef="#ctx0" brushRef="#br0">8650 47419 630,'8'-12'0,"2"5"11,0 6 9,1 6 10,1 3 4,0 3-4,-1 2-2,1 2-3,1 2-2,1 5-2,3 3-3,2 5-1,0 1-2,-1 2-3,-1 1-2,-1 1-2,-1-1-2,0-2-1,-2-2 0,-1-1-1,0-3-2,0 0-1,-1-1-2,1-1-1,-1-2-1,0-4 1,-2-5 0,-1-3 2,2-5 1,6-6 2,4-6 3,5-6 2,4-7 1,2-9-1,4-8-1,3-10-1,3-4-2,4-2-2,4 0-2,4-1-2,6-2-2,7-3-5,9-4-3,7-1-4,5-2-7,2 1-12,2 0-10,2 2-11,-8 7-3,-19 11 5,-18 11 7,-19 13 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35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28757 49639 526,'-23'-5'129,"4"6"-30,3 6-27,3 6-29,0 3-16,-3 1-3,-3 1-3,-3 1-4,-1 1-3,1 3-2,1 1-4,1 3-2,-1 0-4,-1 0-5,-3 0-5,-1 1-4,0-2-5,3-1-2,3-3-2,3-1-4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36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28339 49766 592,'-18'-12'21,"9"8"15,10 8 15,10 8 16,5 4 1,1 4-13,1 4-11,1 2-13,1 1-11,3 2-8,1 1-9,3 1-9,-1 0-5,-2 0-2,-1 0 0,-3 1-2,-2-4-10,-3-6-19,-3-5-20,-2-6-19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2"/>
    </inkml:context>
    <inkml:brush xml:id="br0">
      <inkml:brushProperty name="width" value="0.02765" units="cm"/>
      <inkml:brushProperty name="height" value="0.02765" units="cm"/>
      <inkml:brushProperty name="color" value="#00BFF3"/>
    </inkml:brush>
  </inkml:definitions>
  <inkml:trace contextRef="#ctx0" brushRef="#br0">57700 10600 795,'118'-69'17,"-11"13"3,-14 12 4,-11 13 3,-4 7 1,6 4-3,7 3-2,6 3-2,-1 3-6,-5 3-10,-7 3-11,-5 4-11,-11 1-8,-11 0-7,-14 0-7,-11 0-7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1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25100 51644 559,'1'-15'10,"4"2"3,2 3 4,3 1 2,3 1 1,2 2 0,1 1-3,3 0 0,1 2-2,1 1-2,1 0-2,1 2-2,1-1 0,1-1 1,1 0 1,1-1 0,-2-1 0,-3 2-2,-4 0-2,-5 2-3,-2 1-1,0 4-1,-2 2-2,0 3-1,-3 2 0,-1 0-1,-2 0 0,-2-1 1,-3 4 1,-6 6 3,-4 5 3,-5 6 2,-4 5 2,-1 2 1,-3 4 0,-1 3 0,0-1 1,3-4 0,3-4 0,3-4 1,2 0-1,1 3-1,0 2-1,2 4-2,1-2 0,2-4-1,3-5 0,1-5-2,2-4 0,4-3-1,2-3-2,4-2 0,1-4-3,3-1-2,2-2-3,2-2-3,1-2-1,1-1-1,1 0-1,1-1-1,1-1-1,1 0-3,1 0-2,1 0-2,0-1-3,-1-1-2,-1 0-2,-1-1-2,-1-1-2,-1 0-1,0 0 0,-2 0-2,-2 0 2,-3 0 4,-3 0 4,-2 1 4,-2-2 4,0 2 1,0-1 2,0 0 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1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25590 52959 726,'-27'-15'6,"11"2"13,9 3 12,10 1 12,8 1 3,5 1-7,7-1-8,5 0-8,4 1-6,1 0-6,0 2-4,2 1-7,-1 0-5,0 2-7,-1 0-8,-1 2-7,-3 0-1,-6 2 3,-4 0 5,-4 2 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2"/>
    </inkml:context>
    <inkml:brush xml:id="br0">
      <inkml:brushProperty name="width" value="0.0345" units="cm"/>
      <inkml:brushProperty name="height" value="0.0345" units="cm"/>
      <inkml:brushProperty name="color" value="#F2395B"/>
    </inkml:brush>
  </inkml:definitions>
  <inkml:trace contextRef="#ctx0" brushRef="#br0">26996 53417 637,'6'-14'21,"-1"1"1,-2 2 1,-2 3 0,-1 0-2,0 0-5,0 0-5,0 0-6,-1 1-2,-2 1-1,-2 0 1,-1 2 0,-3 1 1,0 2 2,-1 2 2,-1 2 2,-2 2 2,0 2 2,-1 1 2,-1 3 2,0 2 0,1 1-2,0 3-1,2 1-3,1 1 0,3-1 0,1-1 1,2-1-1,2-1-3,2-2-6,2-3-8,2-1-5,2-2-4,2-2 0,1-3 0,3 0 1,1-4-1,2-4-3,0-4-3,1-3-2,1-3-2,-1 2 0,1 1-1,-1 1-1,0 1 3,-4 1 3,-3 0 3,-2 2 4,-3 3 11,-1 4 21,0 6 19,-2 4 21,1 2 2,0-1-15,2-1-15,0 0-15,2-1-12,2-1-8,1 1-8,3 0-8,0 0-8,0 0-4,-2-1-7,-1 1-4,0-1-2,0-2 0,0-3 3,0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3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28381 52833 546,'-7'-6'10,"2"4"6,2 4 6,2 4 7,1 3 2,0 1-3,0 3-3,0 2-2,0 0-2,0-1 0,0-1-1,0-1 0,0 1 0,0 0-1,0 1-1,0 1-1,0 1 0,0 1-1,0 1 0,0 1-1,0 0-2,0-1-1,0-1-3,0 0-1,-1-2-2,0 1-5,-2 0-2,0-1-4,-1 0-4,-2-1-5,0-1-3,-1 0-5,-2-5-6,-2-8-7,-2-8-8,-1-8-8,0-4-2,3-1 4,2-1 3,4-1 4,1 1 5,0 3 9,0 3 9,1 3 8,-2 1 4,0 1 2,-2-1 2,0 0 1,-1 1 3,1 2 9,-1 3 6,0 1 8,0 2 6,0 2 5,1 2 5,-1 2 5,0 2-2,2 1-6,1 3-6,0 2-7,1 1-7,1 0-6,-1-1-6,0 1-7,0 0-3,2-1 1,0 1-1,2 0 1,1-1-10,2-1-16,2 0-18,2-2-18,0-1-2,-1-1 14,-1 0 14,0-2 13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3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29450 53700 597,'21'8'43,"-3"0"0,-5-1 1,-3 1 0,-2 0-1,0 0-4,0-1-6,-1 1-4,1 0-4,0 2-3,0 0-4,-1 1-2,1 1-12,-2-1-21,-1 1-21,0 0-20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4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33992 52100 470,'-5'8'106,"4"2"-23,6 0-25,4 1-23,4 1-12,1 0-1,3-1-1,2 1 0,0-1-1,1-1-2,-1 0-2,1-2-2,-1 0-1,1 2-1,-1 0-2,1 1 0,0 1-2,1 0 0,1-1-1,1 1 0,-1 0 0,-1 0-3,-2-1 0,-3 1-2,-1-1-2,0-1-3,-2 0-4,-1-2-3,-2 0-1,-2 2 2,-4 0 3,-2 1 1,-4 0 2,-2-1 2,-4 0 0,-2-2 3,-3 0 0,-1 0 0,-3 0 0,-1 0 0,-4 0-1,-1 3-1,-4 2-2,-3 1-2,-3 2-1,-1 2-2,-2 0-1,-2 1-2,2-1-2,7-3-4,7-3-3,7-2-3,3-2-3,-3 3-1,-2 2-1,-1 2-2,-1-1 2,3-1 4,1-3 3,2-1 4,2-1-3,3 0-10,1 0-10,2 0-10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4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38450 50712 636,'1'-27'72,"2"8"-14,2 7-15,2 8-15,3 4-7,5 0 1,5 0 1,5 0 0,4 0-2,3 0-2,2 0-4,4 0-3,1 1-6,-2 2-6,0 2-8,-1 2-8,-4 0-5,-5 1-4,-7 0-4,-5 0-4,-5 0-1,-4 1 2,-4 2 2,-4 0 1,-4 0 1,-4 1-2,-4 0-1,-3 0-1,-1-1 1,2-1 4,4-1 6,3 0 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5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38372 51289 481,'-7'-5'11,"2"6"18,2 6 19,2 6 17,1 4 4,-2 3-12,0 3-10,-2 3-12,0 3-7,-3 4-4,-2 4-3,-2 4-4,-1 2-3,1 0-1,-1 0-1,0 1-1,1-2-2,1-1-3,0 0-4,2-1-2,1-3-3,1-2-1,0-3 0,2-3-1,0-4 0,2-3 0,0-5 0,2-3-1,2-3-1,4-1-2,4 0-2,3-2-2,4-1-3,1-2 0,3-3-2,1 0 0,2-2-2,1 0 0,1 0-1,1 0 0,0 0-3,1 0-1,-1 0-3,0 0-3,-1 0-1,-5 0 0,-3 0 1,-4 0 1,-3-1 1,-1 0 1,-1-2 2,0 0 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5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38547 52343 703,'-21'-22'5,"7"5"7,5 3 10,6 5 8,6 1 5,7 2 0,8 1 1,6 1 0,5 0-3,4 2-8,4 0-8,4 2-8,2 0-7,-2 0-9,0 0-6,-2 0-8,-3 0-4,-5 0 2,-7 0 1,-5 0 1,-5 0-4,-1 0-10,-2 0-9,-2 0-11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6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40020 52881 541,'0'-23'54,"2"4"-9,1 3-9,0 3-10,1 1-7,2-1-7,0-2-6,1 0-6,0 0-3,-2 1 0,-2 1 0,-2 1 1,-2 1 0,-2 2 1,-2 2 0,-2 3 1,-1 1 2,-1 3 3,-2 4 4,0 2 3,-1 3 3,-3 4 1,-2 2 1,-1 3 0,-1 1 1,3 1-2,1-1-1,2 1-2,2 0-1,1-1 0,1 1-1,0-1 0,2 0-3,1-3-6,0-1-4,2-2-6,4-3-4,8-5-7,7-3-4,9-4-6,2-3-1,-2-1 3,-1-3 3,-2-2 2,-3-1 2,-2 1-1,-1-1-2,-2 0 0,-2 0 0,-1 1 2,0-1 2,-2 0 2,-1 3 11,-2 7 22,-3 4 21,0 7 22,-2 4 6,0 2-6,0 1-8,0 3-7,0 0-8,1-1-7,2-1-8,0-1-9,2 0-7,2 0-11,2-1-8,2 1-9,0-2-14,-1-1-17,-1-2-18,0-2-17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2"/>
    </inkml:context>
    <inkml:brush xml:id="br0">
      <inkml:brushProperty name="width" value="0.04637" units="cm"/>
      <inkml:brushProperty name="height" value="0.04637" units="cm"/>
      <inkml:brushProperty name="color" value="#00BFF3"/>
    </inkml:brush>
  </inkml:definitions>
  <inkml:trace contextRef="#ctx0" brushRef="#br0">58750 8900 474,'-25'-49'0,"0"4"0,0 3 0,0 3 0,0-2 3,0-6 5,0-6 7,0-6 5,4 18 10,10 44 16,10 44 14,9 44 14,4 32 2,1 22-15,-1 22-14,1 23-15,-3 27-9,-2 34-7,-3 35-5,-3 35-7,-2 36-15,0 42-20,0 40-23,0 41-21,0-24-7,0-87 5,0-88 8,0-87 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6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41583 53014 627,'-6'-8'7,"4"2"15,4 1 15,4 0 14,4 2 4,3 1-9,5 0-8,3 2-10,3 0-4,1 0-4,1 0-3,1 0-3,-1 0-4,-1 0-7,-3 0-4,-1 0-7,-3-1-6,-3 0-9,-3-2-8,-2 0-9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6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41629 52476 534,'-22'-21'3,"6"5"8,5 5 5,5 5 8,2 4 7,2 5 8,0 6 8,2 4 8,0 3 0,2 1-9,0 1-8,2 1-9,-1 1-6,-2 1-5,-2 1-4,-2 2-4,-3-1-5,-4 2-3,-4 1-6,-3 1-4,-4 0-3,-1-3-2,-3-2-2,-1-1-3,0-2 1,3-1 1,3-1 0,3 0 3,2-3-10,2-3-18,3-3-19,1-2-18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47"/>
    </inkml:context>
    <inkml:brush xml:id="br0">
      <inkml:brushProperty name="width" value="0.03621" units="cm"/>
      <inkml:brushProperty name="height" value="0.03621" units="cm"/>
      <inkml:brushProperty name="color" value="#F2395B"/>
    </inkml:brush>
  </inkml:definitions>
  <inkml:trace contextRef="#ctx0" brushRef="#br0">42250 53600 607,'30'14'81,"-4"-1"-10,-2-3-11,-3-1-10,-2 0-9,-3 0-6,-1 1-8,-2 1-6,-2 1-15,1-1-20,0 1-22,0 0-22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1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75027 47444 475,'-10'-9'3,"-2"0"6,-3-1 5,-3-1 6,0-1 5,5 2 6,3 1 5,4 1 5,6 1 4,10 2-1,8 2 0,9 2 1,4 1-5,-2 2-7,0 0-8,-1 2-8,1-1-4,1-1-1,2 0-1,3-1-1,0-1-3,0 0-9,0 0-7,1 0-7,-2 0-6,-2 1-3,-2 2-4,-1 0-3,-3 1-3,-1 0-1,-3 0 0,-1 0-2,-4 0 2,-3 2 3,-4 0 3,-4 1 3,-3 2 3,-2 0 1,-2 1 1,-2 1 1,-1 0 1,0-2 0,0-2-1,0-2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1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74130 48994 518,'-15'-1'4,"2"-1"8,3 0 9,1-1 7,3-2 3,4 0-2,4-1-1,4-2-2,3 1-1,3-1 0,4 0 1,2 0 0,3 1 1,3 0-2,2 2 0,5 1-2,2 0 0,4 2-3,4 0-2,4 2-2,2 1-4,0 2-4,0 2-4,0 2-6,3 1-7,6 1-11,6 1-11,5 2-11,-2-1-2,-10 1 5,-12 0 7,-10-1 7,-7 0-3,-5-2-10,-3-2-11,-4-2-9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4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54650 48066 483,'0'-13'7,"0"6"15,0 6 15,0 6 15,1 5 2,4 4-9,2 3-10,4 5-9,0 2-5,1 3 0,0 1 0,0 2-1,-2 2 0,-1 1-2,-2 1-1,-2 0 0,-1 1-2,0 1-1,-1-1 0,2 0-1,-2-2-2,1-3-3,0-5-3,0-3-2,2-4-3,2 0 0,3 0-1,3-2-1,3-3-1,1-5-2,3-4-3,2-6-1,3-6-2,8-9 2,7-9-1,7-9 1,6-9-1,9-11-3,8-11-4,7-11-3,10-6-1,14-2 0,12-2 1,13-2 1,-7 7-7,-23 17-14,-25 17-16,-24 16-14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5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74712 51116 503,'-2'-12'90,"-2"8"-8,-4 8-9,-2 8-7,-2 4-10,-1 1-11,-2 1-11,0 1-11,-2 4-8,-5 7-6,-3 6-5,-5 8-6,0 1-6,3-2-4,4-4-7,2-2-4,2-4-3,2-3 1,3-5 1,1-3 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5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74203 51392 539,'-18'-3'83,"14"8"-7,12 9-6,13 10-7,8 4-8,1 2-12,2 2-9,3 3-11,0 1-11,0 2-11,0 2-9,0 2-12,-3-3-3,-7-6 6,-7-7 4,-7-7 5,-3-3-10,0-1-22,0 1-23,0 0-24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6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24854 10918 482,'-1'-23'0,"0"4"-1,-2 3 0,0 3-1,-2 2 6,0 3 12,-1 1 13,-2 2 13,-1 2 3,-1 2-5,-3 2-5,-2 2-5,0 3-5,-1 4-2,1 3-4,-1 5-3,-1 5-1,-3 6 0,-4 8-1,-1 7 0,-1 1 0,3-2-1,3-4-1,3-2 0,2-3-2,2-2 1,2-1 1,3-3-1,0-2 0,2-1-1,1-3-1,0-1-2,3-3-1,4-1-5,4-3-3,4-1-4,4-3-2,5-2-3,5-4-1,5-2-2,4-4-2,2-2 0,4-4-2,3-2-1,0-3-3,0-3-2,-2-3-4,0-3-2,-1-2-1,0-1 3,1-1 3,-1-1 3,-1-1-3,-2-1-6,-2 0-8,-1-2-7,-5 2 2,-4 5 8,-5 5 10,-4 5 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7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27995 10700 413,'-14'8'120,"4"2"-24,5 0-24,3 1-25,1 2-13,0 3-2,-2 3-4,0 3-2,0 2-3,0 1-2,2 1-3,0 1-2,1 0-2,-2-1-2,0-1 0,-2-1-2,1 0-4,1 4-8,0 3-7,2 3-6,0-1-6,0-4-2,0-3-3,0-5-1,-1-2-2,0-1 3,-2-1 2,0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34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85850 16950 513,'3'-38'52,"6"26"-4,7 24-4,6 26-5,6 19-2,6 17-1,7 15 0,6 16-2,-1-1-3,-5-15-5,-7-15-6,-5-16-5,0-2-4,10 13 1,10 12-1,9 13-1,-1-1-1,-8-11-1,-10-14-4,-9-11-1,-5-9-3,0-3-1,0-3-1,0-2-3,1-8 0,4-8 1,3-10 0,3-9 0,12-16 1,22-22 0,22-22 0,23-21 0,30-31 1,41-36 1,40-39 1,42-36 1,3-11-4,-30 20-11,-32 18-10,-30 20-11,-25 17-10,-15 20-11,-15 18-11,-16 20-11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5:57"/>
    </inkml:context>
    <inkml:brush xml:id="br0">
      <inkml:brushProperty name="width" value="0.05253" units="cm"/>
      <inkml:brushProperty name="height" value="0.05253" units="cm"/>
      <inkml:brushProperty name="color" value="#F2395B"/>
    </inkml:brush>
  </inkml:definitions>
  <inkml:trace contextRef="#ctx0" brushRef="#br0">27628 10497 418,'2'-14'23,"2"2"-3,3 4-1,4 3-2,2 1 4,5 2 8,3 0 9,5 2 9,2 1 1,1 2-6,0 2-6,2 2-5,1 1-6,-1 1-2,0 2-5,1 0-2,-1 0-2,0 1-1,1 0 0,-1 0-1,-1 0 0,-3 3-1,-4 2-1,-1 1-1,-5 2-1,-3 1-1,-4 1 0,-4 1 0,-5 3-3,-6 3-3,-6 4-2,-6 5-4,-7 4-4,-10 5-7,-11 7-6,-8 6-6,-9 3-7,-7-1-9,-7 1-7,-7-1-9,5-5-3,15-10 2,16-11 1,16-11 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5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87744 47945 589,'-30'2'54,"5"4"-9,3 4-10,5 4-9,1 1-8,-2 3-5,0 0-5,0 1-7,-3 1-1,0 1 1,0 1 2,-2 1 0,1-1 2,2-3 0,5-3 2,1-3 0,4-2-1,3-1 0,2 0-2,4-2 0,2 0-3,2 2 0,2 0-3,2 1 0,2-1-2,3-2 2,3-4 0,3-2 0,2-2 1,1 0 0,1 0 0,1 0 1,0 0 0,-1 0 2,-1 0 1,-1 0 1,0-1 2,1-1 1,1 0 0,1-1 1,-2-1 1,-3 0 0,-5 0 1,-3 0 0,-2 0 0,-2-2 1,-1 0 1,0-1 1,-2-3-1,0-2-2,-2-3-2,0-3-2,-3-2-1,0 1-1,-3-1-1,-2 1 0,-1-1-1,0 1-2,1-1 0,-1 1-3,1 0-2,2 3-6,2 1-4,2 2-5,1 1-7,0 1-6,0-1-7,0 1-7,1-1-3,4 2 3,2 1 1,4 0 2,0 2 5,-1 1 6,-1 0 7,0 2 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5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89450 47263 551,'8'-28'17,"-1"9"9,1 7 9,0 8 8,-1 6 2,-1 6-8,-1 4-6,0 5-8,-2 2-1,0 1 2,-2 0 4,0-1 2,-2 2-2,0 1-5,-2 2-5,0 3-6,-2 1-6,0 3-6,-1 1-4,-1 2-7,-1 1-4,2-2-5,1 0-4,1-1-4,0-2-5,2-3-5,0-4-5,2-1-5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5"/>
    </inkml:context>
    <inkml:brush xml:id="br0">
      <inkml:brushProperty name="width" value="0.0272" units="cm"/>
      <inkml:brushProperty name="height" value="0.0272" units="cm"/>
      <inkml:brushProperty name="color" value="#F2395B"/>
    </inkml:brush>
  </inkml:definitions>
  <inkml:trace contextRef="#ctx0" brushRef="#br0">89650 48129 808,'8'-8'40,"1"2"-5,2 1-6,0 1-5,1 0-4,1 0-4,1 0-2,2 0-4,0 1-6,1 1-10,1 0-9,1 2-9,-1-1-6,-3 0-3,-3-2-1,-2 0-3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5"/>
    </inkml:context>
    <inkml:brush xml:id="br0">
      <inkml:brushProperty name="width" value="0.04937" units="cm"/>
      <inkml:brushProperty name="height" value="0.04937" units="cm"/>
      <inkml:brushProperty name="color" value="#F2395B"/>
    </inkml:brush>
  </inkml:definitions>
  <inkml:trace contextRef="#ctx0" brushRef="#br0">90406 46606 445,'0'-21'0,"0"3"0,0 4 0,0 5 0,-1 1 6,0 2 12,-2 1 12,0 0 13,-1 3 3,2 4-6,0 4-4,2 4-5,0 4-3,2 5-1,0 5 1,2 5-1,-1 3-1,0 2-2,-2 3-2,0 1-2,-2 2-2,0 2-3,-2 2-1,0 2-3,-2 3-1,-2 5 0,-2 6 1,-1 4 0,-3 5-8,0 4-19,-1 6-17,-1 5-18,1-3-7,1-8 4,2-9 3,3-8 5,1-10 0,2-8-2,2-10-2,2-7-2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6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92125 46959 611,'0'-28'3,"0"5"5,0 7 5,0 5 6,2 4 5,4 1 3,4 0 4,3 2 4,3 0-3,1 2-7,2 0-7,0 2-9,1 0-5,2 0-4,3 0-3,1 0-4,0 0-2,-5 0 1,-3 0-1,-5 0 2,-3 1 0,-2 2 1,-4 2 1,-2 2 2,-5 1 2,-4 3 4,-5 2 4,-5 2 5,-4 1 2,0 1 3,0 1 2,-2 1 2,-1 0 1,1 1-1,0-1-2,-1 1-2,1 0-2,1 3-5,1 1-4,1 3-4,2-1-4,1-1-6,2-3-5,3-1-6,1-3-4,2-1-3,2-2-4,3-3-4,3-3-4,7-8-5,7-6-6,8-7-4,1-4 2,0 0 9,-1 1 11,0-1 9,-4 1 8,-1 2 6,-4 3 7,-3 1 6,-2 2 2,0 0-5,-2 2-4,0 1-4,-2 1 9,1 3 22,0 4 23,0 2 21,-1 3 7,0 2-10,-2 2-11,0 1-10,-1 2-9,0 2-8,0 0-9,0 1-9,-1 1-5,-2 1-2,-2 1-3,-2 1-2,0-1-5,1-1-9,0-3-7,2-1-9,1-4-9,4-5-9,2-4-10,4-6-10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6"/>
    </inkml:context>
    <inkml:brush xml:id="br0">
      <inkml:brushProperty name="width" value="0.02995" units="cm"/>
      <inkml:brushProperty name="height" value="0.02995" units="cm"/>
      <inkml:brushProperty name="color" value="#F2395B"/>
    </inkml:brush>
  </inkml:definitions>
  <inkml:trace contextRef="#ctx0" brushRef="#br0">93250 47866 734,'14'-7'4,"-1"2"7,-2 2 8,-2 2 8,-1 2 4,-1 2 0,1 2 1,0 2 1,-1 1-3,-2 1-8,-3 1-6,0 2-8,-2-1-7,0 1-7,0-1-7,0 1-9,0-1-5,0 0-5,0-2-4,0-1-5,-1-1-2,0 0 3,-2-2 1,0 0 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7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93992 45713 591,'8'-15'3,"2"2"6,0 2 6,1 3 5,1 1 4,0 2 3,-1 2 1,1 2 1,-1 2-1,-1 4-6,0 2-7,-2 3-6,-1 4-6,-2 2-7,-2 3-8,-2 3-6,-2 1-5,-2 1-5,-2-1-4,-2 1-5,-2-1 0,-3-1 2,-4-1 2,-2-1 3,-2-1 4,-1-1 6,-1-1 6,-1-1 5,1-1 4,1-3 1,3-1 1,1-2 1,3-1 2,1 0 0,2 0 2,2 0 0,2-1 3,1-1 3,0-1 3,2 0 3,2-2 4,4 0 8,4-2 5,4 0 7,3-3 1,5-4-4,3-4-4,5-3-4,0-3-6,0 2-7,-1 1-8,-1 1-6,-2 1-5,-5 2 0,-3 2 0,-4 2-2,-6 3-1,-6 2-2,-8 4-3,-6 2-2,-3 3 0,-1 2 3,1 1 3,-1 3 3,2 1 4,1 0 2,2-1 4,3 1 2,1-2 2,4-1-1,3-2-1,2-2-1,5-1 0,4-1-3,5 1-1,5 0-1,1 1-2,-4 1-3,-5 3-4,-3 2-2,-4-1 0,-4-1 1,-4-2 1,-3-2 3,-3-1 0,0 0 1,0-1 1,1 1 0,2-2 0,8-2-2,6-4-2,8-2-2,3-3 2,1 0 3,1-1 5,1-1 4,0-1 2,-1 2 4,-1 0 1,-1 2 4,-5 3-1,-8 4-3,-10 5-2,-8 6-3,-4 1-4,-1 1-6,1 0-6,-1-1-5,-1 2-5,-3 1-2,-3 3-1,-2 1-3,-1 1 3,3-1 4,3-1 7,3-1 5,2-1 6,1-1 7,1 0 6,1-2 8,3-3 5,8-3 5,7-4 5,6-4 5,6-4 1,7-6-5,5-4-5,7-5-5,2-2-7,0 1-9,0 1-10,0 1-10,-1 0-2,-1 2 2,-3 1 3,-2 1 3,-2 1 3,-3 2 3,-3 2 3,-3 3 4,-3 1 5,-2 3 6,-4 4 7,-3 2 7,-3 3 1,-6 2-7,-4 2-6,-5 1-7,-4 3-7,-1 1-10,-3 3-9,-1 2-9,-3 0-7,-1 1-3,-3-1-5,-1 1-3,0-2 0,0-2 1,1-1 3,1-2 2,3-3 2,3-3 2,5-3 0,3-2 2,3-3 2,1-1 2,0 0 2,2-1 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7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93650 48400 561,'16'2'53,"-1"4"-2,1 4-2,0 3-2,1 4-3,7 3-4,3 3-5,6 3-3,5 3-5,6 5-5,6 3-3,6 4-6,4 2-6,5 2-13,3 0-10,5 2-12,-6-5-13,-13-6-14,-14-9-15,-13-7-14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09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86970 51561 616,'7'-13'45,"-2"8"2,-3 7 0,0 6 2,-4 5-4,0 5-10,-3 4-8,-2 3-10,-2 3-6,-2 1-4,-1 1-3,-3 1-3,0-2-5,-1-2-5,0-3-6,1-3-5,0-2-4,4-2 0,3-3-2,3-1-1,3-3-4,5-2-5,6-4-6,4-2-6,3-5 2,-1-2 8,1-5 10,0-4 8,-2 0 6,-1 3 3,-3 2 3,-1 4 4,-2 4 10,-2 4 19,-2 5 19,-2 6 18,-2 3 7,-2 7-8,-2 3-8,-2 6-7,0 2-6,1-1-5,0-2-7,2 0-4,-1 1-7,0 1-7,-1 2-6,-1 2-8,-1 2-8,0 0-10,0 2-9,0 1-10,1-3-4,2-4 0,3-5 2,1-5 0,2-6 2,1-5 2,3-6 3,2-6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42"/>
    </inkml:context>
    <inkml:brush xml:id="br0">
      <inkml:brushProperty name="width" value="0.03562" units="cm"/>
      <inkml:brushProperty name="height" value="0.03562" units="cm"/>
      <inkml:brushProperty name="color" value="#00BFF3"/>
    </inkml:brush>
  </inkml:definitions>
  <inkml:trace contextRef="#ctx0" brushRef="#br0">70900 21350 617,'0'-47'2,"0"6"4,0 7 4,0 6 3,4 12 8,10 19 10,10 19 10,9 19 10,4 7 0,1-3-12,-1-3-11,1-2-12,-3 0-6,-2 7-3,-3 6-1,-3 7-2,-2 0-2,0-2-1,0-3 0,0-3-1,1-4 0,4-3 0,3-3 0,3-2 0,-2-5 1,-6-2-1,-6-3 0,-6-3 0,1-4 0,9-3 1,10-3 1,10-2 1,5-9 1,4-12 1,3-13 0,3-12 1,7-13 0,14-12-1,11-13-2,14-12-2,18-13-2,25-12-4,25-13-6,25-12-4,26-9-7,29-2-10,28-3-9,28-3-10,-15 12-4,-55 28 2,-57 28 2,-55 29 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0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88166 51506 622,'-1'-17'8,"-1"13"18,0 12 16,-1 13 18,-1 6 2,2 1-11,0-1-10,2 1-12,0-3-8,0-2-4,0-3-4,0-2-5,2-4-10,6-3-13,4-3-14,5-2-15,3-6-5,1-8 2,1-8 2,1-7 2,0-5 4,-1 1 5,-1 0 5,-1-1 5,-1 2 4,-1 3 0,-1 3 2,0 3 1,-3 3 6,-1 3 8,-3 3 9,-1 2 9,-2 4 8,-2 2 5,-2 4 5,-2 2 6,-1 3 1,0 1-3,0 3-2,0 2-2,0 0-5,0-1-4,0-1-5,0 0-6,1-4-10,4-5-17,2-4-18,4-5-16,-1-5-5,-1-4 8,-2-4 9,-2-3 8,-2-1 6,-1 1 3,0 2 4,-1 3 3,-1 1 3,0 2 4,0 3 3,0 1 3,-1 1 3,-1 0 3,0 0 2,-1 1 4,-2 0 0,-2 2-2,-2 2-1,-1 2-3,-3 3 0,0 6 2,-1 4 1,-1 5 3,-2 3 1,-2 3 1,-1 1 1,-2 3 1,0 0-3,5-2-8,3 0-7,4 0-8,3-4-5,2-3 0,2-5 0,2-3-1,2-4-2,2-2-4,2-4-5,2-2-3,0-2 3,0 0 8,-2 0 10,0 0 9,-2 2 6,1 2 1,0 4 1,0 2 1,-3 3 2,-4 3 2,-5 4 2,-5 2 2,-4 2 0,0 1-1,-1 1-2,-1 1-2,1-1-2,1-1-2,2-3-2,3-1-2,0-3-2,2-1-2,1-2-2,1-2-3,2-2-2,4-2-1,4-3-1,4 0-1,1-2 1,1 0 5,0 0 4,0 0 5,-1 1 2,-3 3 2,-1 4 1,-1 2 1,-3 3 1,-1 3 2,0 3 1,-1 3 3,-2 2-1,0-1-1,-2 1-1,0-1-2,0 0-1,1-3-4,0-1-2,2-3-3,0 0-7,2-2-8,0-1-9,2-1-10,1-2-3,2-2 0,2-4 2,2-2 1,1-5 0,3-4 0,2-6 1,2-3 0,-1-3 3,-3 0 4,-3 2 5,-2 1 4,-2 2 4,1 1 2,2 2 2,0 2 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1"/>
    </inkml:context>
    <inkml:brush xml:id="br0">
      <inkml:brushProperty name="width" value="0.03158" units="cm"/>
      <inkml:brushProperty name="height" value="0.03158" units="cm"/>
      <inkml:brushProperty name="color" value="#F2395B"/>
    </inkml:brush>
  </inkml:definitions>
  <inkml:trace contextRef="#ctx0" brushRef="#br0">88800 53032 696,'22'-36'2,"-1"7"5,-3 7 4,-1 7 5,-3 4 1,-1 1 0,-2 0-2,-2 2 0,-4 4 2,-6 8 5,-6 8 4,-6 7 6,-2 4-4,-1-1-12,0-1-10,1-1-12,1-2-6,4-3-1,4-2 0,5-4-1,3-3-4,5-4-8,5-4-8,6-4-7,0-2 1,1 2 8,-2 1 8,-1 1 9,-2 1 12,-3 6 17,-3 2 16,-2 5 16,-4 2 5,-2 0-6,-4-1-7,-2 1-7,-3 0-4,-1 1-5,-3 1-4,-2 2-4,1-2-5,3-1-6,3-2-7,2-2-5,4-3-7,2-1-8,4-2-7,2-2-8,2-1-1,0 0 8,0 0 6,-1 0 8,1 1 10,-2 2 12,-1 2 13,0 2 13,-2 2 3,-2 1-4,-2 3-6,-2 2-5,-1-1-5,0-1-2,0-2-3,0-2-4,2-3-6,4-3-11,4-2-11,4-4-11,3-2-2,3-3 5,3-4 6,3-2 4,2 0 4,-1 1-2,0 2 0,1 3 0,0 0-1,1 0 0,1 0 0,0 0 0,-1 1 2,-5 1 5,-5 0 3,-4 2 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2"/>
    </inkml:context>
    <inkml:brush xml:id="br0">
      <inkml:brushProperty name="width" value="0.04197" units="cm"/>
      <inkml:brushProperty name="height" value="0.04197" units="cm"/>
      <inkml:brushProperty name="color" value="#F2395B"/>
    </inkml:brush>
  </inkml:definitions>
  <inkml:trace contextRef="#ctx0" brushRef="#br0">90619 51850 524,'-64'70'79,"15"-15"-17,13-16-17,13-15-17,6-7-11,-1 3-3,-3 3-3,-1 3-4,0-1-4,3-2-3,3-3-5,3-2-4,4-5-5,6-5-10,6-5-7,6-4-10,3-3 2,1 0 11,1 0 11,2 0 11,-2 3 10,-1 6 10,-3 6 10,-1 6 11,-2 3 3,-4 1-3,-3 1-4,-2 1-5,-2 0-3,-2-2-6,0 0-5,-1 0-5,-1-3-6,2-1-5,1-3-6,0-1-6,3-6-7,4-10-11,4-10-11,4-9-11,2-5 2,1 3 11,1 2 14,2 1 12,0 3 11,1 3 7,1 3 9,1 2 7,1 3 5,1 1 2,1 0 0,1 2 2,0 1 0,1 0-5,-1 2-2,1 0-4,-2 1-2,-2 0-2,-1 0-2,-2 0-2,-3-1-8,-3-2-13,-3-2-14,-2-1-13,-5-3-3,-4 0 6,-5-2 5,-6 0 7,-1 0 7,-1-1 6,1 0 7,-1 1 7,1-1 6,2 2 4,3 1 4,1 0 4,1 3 5,0 1 3,1 2 4,-1 2 4,1 2 2,2 3-3,2 4 0,2 2-3,1 4-1,-2 4-2,-1 3-2,0 4-3,-1 3-1,1-1-3,-1 0-1,0 1-2,0-1-3,0 1-5,0-1-5,0 0-6,1-1-1,0-3 0,2-3 0,0-3 0,3-3-3,4-4-9,4-5-8,4-2-9,3-5-5,5-2-5,3-4-3,4-2-4,-1-1 3,-5 1 8,-7 0 9,-5 2 8,-3 0 2,0 1-2,0-1-4,0 0-3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3"/>
    </inkml:context>
    <inkml:brush xml:id="br0">
      <inkml:brushProperty name="width" value="0.04706" units="cm"/>
      <inkml:brushProperty name="height" value="0.04706" units="cm"/>
      <inkml:brushProperty name="color" value="#F2395B"/>
    </inkml:brush>
  </inkml:definitions>
  <inkml:trace contextRef="#ctx0" brushRef="#br0">92622 51388 467,'9'-10'4,"3"-4"10,3-4 7,4-3 10,-1 0 4,0 5-2,0 4-1,-2 6-1,-1 4-3,-1 4-4,-1 4-5,0 4-4,-4 3-5,-3 3-6,-4 3-6,-4 3-5,-4 3-5,-3 1-4,-5 2-3,-4 3-4,-1-1-1,-1-2 2,1-1 1,-1-3 1,2-2 0,3-4-2,3-5-3,2-3-3,4-4 1,2-4 6,4-4 4,3-4 6,2-1 3,5 0 3,4 2 3,4 1 2,0 0 3,0 2 2,0 0 2,-2 2 2,-2 1 4,-3 1 7,-3 3 7,-2 2 7,-4 2 1,-4 2-4,-4 2-4,-4 1-4,-3 2-4,-3 2-3,-3 0-3,-3 1-3,-1 0-1,-1-1-1,1-1 1,-1-1 0,2-1-5,1-1-10,3-1-11,1 0-9,7-5-7,12-6-3,12-8-3,11-6-3,7-3 5,-1 3 10,0 1 10,0 2 12,-2 2 6,-3 0 4,-5 2 3,-3 1 4,-5 2 6,-6 7 8,-7 6 8,-4 6 9,-6 2 1,-4 1-6,-3 0-7,-5-1-7,-1 0-6,1-1-6,1-1-6,1 0-5,2-3-5,3-1-1,3-2-2,3-2-3,4-5-5,7-5-10,8-5-10,6-7-9,4-2-2,3 2 6,1 3 6,3 1 6,-2 2 9,-5 0 12,-5 2 12,-5 1 11,-3 1 11,0 6 7,-2 2 8,0 5 7,-3 1 0,-1 0-8,-2-2-9,-1-1-8,1-1-15,7-4-23,7-3-23,8-2-22,1-3-4,-3-2 13,-3-1 14,-3-3 15,-2 2 17,-3 4 24,-1 5 23,-2 6 22,-2 2 6,0 2-15,-1 0-14,-2 1-14,2-4-22,6-8-30,4-9-29,5-9-31,2-5-5,-3-1 18,-1-1 18,-2-1 18,-1-3 13,1-5 7,1-4 6,1-6 8,0 0 3,-2 4 3,-3 4 1,-1 4 3,-1 4 4,-2 5 7,-1 5 8,0 5 7,-2 5 7,-1 8 6,0 6 5,-1 8 6,-1 6-1,0 8-7,0 9-7,0 7-7,-2 6-6,0 5-5,-3 6-4,-2 4-4,-1 5-9,-2 8-12,0 7-13,-1 7-13,0 3-8,0 1-5,2 2-6,1 0-4,1-7 1,2-16 5,2-15 5,2-16 6,1-10 2,-2-3-1,0-5-1,-2-3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3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95590 51963 534,'-6'-15'4,"2"2"10,4 2 8,2 3 10,4 1 2,4 2-4,3 2-3,5 2-5,1 1-7,-1 0-8,-1 0-8,0 0-9,-1 0-5,1 2-1,1 0-1,1 2-2,-1-1 3,-3-1 6,-3 0 5,-2-1 6,-5 1 8,-2 3 12,-6 5 12,-2 4 11,-7 4 4,-7 7-4,-9 5-4,-7 6-4,-4 2-6,0-1-6,0-3-7,-1-2-6,2 0-6,0 1-1,1 1-3,2 0-3,3-1-4,7-7-7,7-6-7,7-5-6,6-5-11,8-4-12,6-4-14,7-4-13,2-3 1,-3 0 14,-2-1 16,-4-2 14,-1 1 9,0-1 4,-1 0 4,1 0 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3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95948 53250 589,'20'2'40,"-5"4"0,-6 3 2,-6 5 0,-5 3-3,0 1-3,-3 2-5,-2 3-4,-1 0-3,1-2 0,-1 0 0,0-1-1,1-1-6,1-3-15,0-1-15,2-2-14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3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96550 53315 590,'8'-6'0,"1"1"0,2 2 0,0 2 0,0 2 9,1 2 18,0 2 19,-1 1 17,1 2 5,0 2-10,-1 0-10,1 1-10,-1 0-9,-1-1-12,-1-1-10,0 0-12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4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97832 51789 497,'8'-15'3,"1"1"4,2 0 5,0 2 5,-1 5 6,-2 10 7,-4 10 7,-3 10 8,-4 6-4,-7 4-13,-7 4-15,-7 4-13,-2 0-11,3-3-7,3-5-6,3-4-6,1-3-5,2-3-1,1-3-2,1-3-2,3-4 4,6-5 6,6-4 7,6-5 6,2-3 6,1 0 3,0 0 4,0 0 2,-1 1 5,-1 0 6,-1 1 5,0 2 5,-2 2 2,-2 4-2,-3 4-1,0 3-3,-4 4 4,0 1 8,-3 3 7,-2 2 9,-1-1 1,0-2-4,0-1-6,1-2-4,3-6-10,8-7-14,7-8-14,9-7-14,5-8-10,3-7-5,3-7-6,2-6-5,1-6 1,-1-2 6,-3-4 7,-2-2 6,-1 0 5,-3 4 4,-1 4 5,-3 4 4,-2 5 6,-4 6 8,-5 5 6,-3 7 8,-3 5 12,-2 8 18,-2 7 19,-2 6 17,0 5 2,0 1-15,2 3-17,0 2-15,1 0-11,0 1-5,0-1-5,0 1-5,2-1-5,2 1-5,4-1-3,2 1-5,2-1-3,1-1-2,1-1-3,2-1-2,-2 0-2,-1 0 2,-2-1 0,-2 1 0,-3 0 2,-3 1 2,-2 1 0,-4 1 3,-2 1 2,-3-1 2,-4 1 2,-2 0 3,-3-2 0,-3 0-3,-3 0-2,-3-2-3,-1-1-3,0-1-3,-1-1-5,1 0-2,0-3-5,1-1-3,1-2-3,1-2-4,2-2-2,5-2 0,3-2 0,4-2-1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4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98550 53087 614,'36'-6'31,"-6"6"6,-5 4 5,-7 6 6,-2 2 0,1 1-5,2 1-4,0 1-6,1 1-6,1 1-8,0 1-6,3 1-8,-2-1-4,-2-3-4,-1-3-2,-2-2-3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4"/>
    </inkml:context>
    <inkml:brush xml:id="br0">
      <inkml:brushProperty name="width" value="0.02481" units="cm"/>
      <inkml:brushProperty name="height" value="0.02481" units="cm"/>
      <inkml:brushProperty name="color" value="#F2395B"/>
    </inkml:brush>
  </inkml:definitions>
  <inkml:trace contextRef="#ctx0" brushRef="#br0">101183 50845 886,'8'-7'0,"-1"2"0,1 2 0,0 2 0,1 1 4,1-2 8,3 0 9,2-1 8,-2 1-2,-3 5-11,-4 6-11,-4 4-12,-5 3-11,-6 3-10,-6 1-12,-5 3-11,-2-2 0,3-4 10,3-3 11,3-4 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00"/>
    </inkml:context>
    <inkml:brush xml:id="br0">
      <inkml:brushProperty name="width" value="0.06951" units="cm"/>
      <inkml:brushProperty name="height" value="0.06951" units="cm"/>
      <inkml:brushProperty name="color" value="#F2385B"/>
    </inkml:brush>
  </inkml:definitions>
  <inkml:trace contextRef="#ctx0" brushRef="#br0">54410 23075 316,'9'-17'-2,"2"-1"-4,2-3-3,1-1-4,1 1-1,-2 7 4,-3 5 2,-1 6 3,-5 6 13,-8 7 19,-8 8 21,-7 6 21,-4 2 1,-1 0-16,1-1-16,-1 0-17,2-3-9,3-3-5,3-3-4,3-3-3,5-3-8,10-4-12,8-4-12,9-4-11,2-2-1,-3 2 9,-4 0 10,-4 2 9,-3 1 9,-1 4 11,0 2 10,-2 3 10,-1 3 5,0 2-1,-2 1-1,0 3-1,-2 1-3,-2 1-3,-2 1-5,-2 1-3,0-1-3,-1-1-2,0-2-1,0-3-1,2-3-4,4-6-6,4-6-6,4-6-7,6-5-1,7-3 3,9-5 3,7-4 3,5-1 2,2 1 3,2 1 3,2 1 2,0 2 2,-4 3 4,-2 3 1,-3 3 3,-4 2 0,-6 2-3,-3 2-3,-6 2-2,-8-1-7,-9-2-7,-9-4-9,-11-2-8,-3-2-2,1 1 5,2-1 5,3 0 5,1 1 3,2-1 1,3 0 1,1 0 1,2 0 3,2-1 4,2-1 4,2-1 4,0 0 6,0 2 5,-2 2 7,0 3 5,0 3 9,0 6 11,2 5 10,0 7 11,1 4-1,-2 1-12,0 3-11,-1 2-13,-1 1-7,2 2-3,0 3-4,2 1-3,0 2-3,0 1-1,0 1-1,0 0 0,0 2-2,0 1-1,0 0-1,0 2-2,1-1-1,3-4-2,4-2-1,2-3-2,5-3-2,7-5-3,7-3-3,7-5-4,11-5-3,14-10-6,14-8-6,16-9-6,11-7-6,6-5-6,7-5-7,7-4-6,-10 0-2,-24 7 1,-27 7 1,-24 7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47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76500 28200 453,'-41'0'3,"19"0"13,19 0 13,19 0 15,18 0 1,19 0-7,19 0-10,19 0-9,13 0-4,10 0-3,10 0-3,9 0-1,4-2-2,1-3-1,-1-3-1,1-2 0,-1-1-1,1 3 0,-1 3 0,1 4 1,-1 2-1,1 4-1,-1 3 0,1 3-1,-4 1-1,-6 1 1,-6-1 0,-6 1 1,-4 1-1,1 3 1,-1 3 0,1 4 0,-3-3 0,-2-5 1,-3-7 1,-3-5 0,-2-3 1,0 4 0,0 3 1,0 3 0,3-1 0,6-2 0,7-3 1,6-3 0,3-2 0,0 0 0,0 0-2,0 0 1,0 0-2,0 0 1,0 0-1,0 0-1,0 0 0,0 0 0,0 0 1,0 0 0,1 0 0,4 0-2,3 0-1,3 0-1,-1 0 0,-2 0-1,-3 0 0,-3 0 0,-2 1 0,0 4-1,0 3 1,0 3 0,-2 1 0,-3 1 0,-3-1 1,-2 1 1,-5-1-1,-2 1 1,-3-1 1,-3 1-1,-2-1 1,0 1 0,0-1 1,0 1 0,1-1-1,4 1 1,3-1 0,3 1 0,1-3 0,1-2 0,-1-3-1,1-3 1,-3-2-1,-2 0 0,-3 0 1,-3 0-1,-4 0 0,-3 0 0,-3 0 0,-2 0-1,-6 0 1,-6 0 0,-6 0 0,-6 0 1,-7 0 1,-6 0-1,-6 0 2,-6 0-1,-2 0 2,3 0-1,3 0 0,4 0 0,1 0-1,0 0 0,0 0 0,0 0-1,1 0-1,4 0-1,3 0-3,3 0 0,-1 0-2,-2 0-1,-3 0 0,-3 0 0,-4 0-2,-3 0-3,-3 0-3,-2 0-3,-3 0-1,1 0 0,-1 0 1,1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5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100186 51613 513,'-17'5'3,"15"-5"3,12-4 5,15-5 4,6-3-2,-2 2-7,0 1-9,-1 1-7,-1 1-4,-3 2 0,-1 2-1,-3 2 1,-4 2 0,-8 2 0,-8 2 1,-8 2 0,-5 1 6,-2 3 11,-1 2 12,-3 2 11,1 0 8,1 1 3,2-1 3,3 1 4,0-1-1,2-1-6,1-1-7,1 0-6,1-2-3,2 1-2,2 0-2,2 0 0,1 0-6,2 3-8,0 2-9,2 1-9,-2 1-5,-2-3-2,-4-1-1,-2-2-2,-3-2-1,-2-1 0,-2 0 1,-1-2 1,-1-1 0,1-2 2,0-3 0,2 0 1,2-5 1,2-2-2,4-5 0,3-4-1,4-2 1,5-1 2,7-1 2,6-1 1,3 0 4,2 3 2,3 1 3,1 2 2,0 2 3,-3 1 0,-3 0 0,-3 2 1,-3 1 5,-1 1 9,-2 0 9,-2 2 9,-3 1 6,-3 4 3,-2 2 4,-4 4 3,-3 1-2,-4 3-8,-4 2-8,-3 2-7,-4 1-7,0 3-6,-1 1-4,-1 3-5,1-1-3,1-3 3,2-3 1,3-3 1,2-3-7,6-4-18,4-4-18,6-4-18,3-3-3,1 0 13,3-1 11,2-2 13,0 1 8,-1 2 4,-1 3 5,0 1 4,-4 2 5,-3 3 7,-4 4 6,-4 2 6,-4 2 2,-3 2-5,-5 0-5,-4 1-4,-1 1-4,-1 1-1,0 1-1,1 1-2,-2 1-1,-1-1 0,-3 1 0,-1 0 0,0-2 1,1-1 1,3-3 2,1-1 2,2-2 3,1-3 5,1-1 4,1-2 5,4-1 5,8-2 4,8 0 6,8-2 4,6-2-2,5-4-10,5-4-9,5-3-9,2-2-8,0 2-8,0 3-6,0 1-7,0 1-2,-3 0 3,-2 1 3,-1-1 4,-3 0 4,-2 2 6,-1 1 6,-2 0 6,-5 3 7,-3 4 4,-6 4 7,-4 4 5,-6 1-1,-4 1-5,-6 0-7,-3 0-6,-6 0-6,-2 1-5,-2 1-6,-4 2-5,-2-1-4,-1-1-1,-1-1-2,0-1-3,-1 0-3,1 0-7,1-1-5,2 1-7,1-2-6,3-2-6,3-4-5,3-2-5,3-3 2,5 0 10,3-2 12,4 0 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6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100000 53216 559,'21'-7'48,"-3"2"-6,-4 2-4,-4 2-5,0 3-2,5 4 4,5 3 1,5 5 4,3 2-2,3 1-5,1 1-5,2 2-6,3 1-8,5 6-11,2 5-13,5 5-10,-3-2-4,-9-8 4,-11-7 5,-9-9 4,-6-3-8,1 0-21,0 0-21,0 0-20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7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103258 52748 598,'6'-6'6,"-4"5"15,-4 2 14,-4 5 13,-4 3 2,-6 4-8,-4 2-10,-4 3-9,-5 2-6,-1 1-6,-2 0-4,-2 3-6,0-2-1,5-2 1,4-1 2,3-3 0,6-1 1,5-3 0,6-1 0,6-2 0,6-2-1,6-2 0,5-3-1,7 0-1,2-2-1,0 0 0,1 0 0,-1 0-1,-1 0 0,-3 0 1,-3 0-1,-3 0 2,-4-2 2,-3-2 5,-4-4 6,-4-2 6,-2-2-2,0-1-6,0-1-8,0-1-8,1-2-6,2-1-6,2-3-7,2-1-5,1-1-5,-1 1-4,1 1-3,0 1-3,0 3 0,0 3 1,-1 4 1,1 5 3,-1 1 3,0 0 6,-2 0 6,0 0 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7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104242 52516 512,'7'-7'4,"1"2"6,0 2 8,0 2 6,-1 2 4,-1 4 1,-1 2 2,0 3-1,-2 3 0,0 2-2,-2 1-4,0 3-2,-3 1 0,0 1 2,-3 1 2,-2 1 3,-2 1-1,-1 1-3,-3 1-5,-1 1-4,-2 0-4,0 2-6,1 1-4,-1 1-7,1-2-5,1-3-7,1-5-8,1-3-6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7"/>
    </inkml:context>
    <inkml:brush xml:id="br0">
      <inkml:brushProperty name="width" value="0.02836" units="cm"/>
      <inkml:brushProperty name="height" value="0.02836" units="cm"/>
      <inkml:brushProperty name="color" value="#F2395B"/>
    </inkml:brush>
  </inkml:definitions>
  <inkml:trace contextRef="#ctx0" brushRef="#br0">104500 53193 775,'15'-15'3,"-1"3"7,-1 1 6,-1 2 7,1 2 3,0 1 2,1 1 1,1 0 1,1 1-3,-1 0-8,1 0-9,-1 1-7,0-1-8,-1 2-8,-1 0-9,0 2-8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6:17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105104 51852 459,'0'-22'2,"2"1"4,0 2 5,2 3 3,-1 5 11,0 10 14,-2 10 15,0 10 16,-1 6 1,0 6-11,0 5-11,0 5-12,-2 5-7,-4 9-4,-4 8-4,-3 7-4,-5 12-11,-2 16-20,-3 15-19,-2 17-18,-1-6-14,5-24-6,3-24-7,5-24-7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10:49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8293 4537 0,'0'0'16,"0"0"-16,0 0 0,0 0 0,0 0 0,0 0 15,0 0-15,0 0 0,0 0 0,0 0 16,0 0-16,25 11 0,-25-11 15,0 0-15,32 2 0,-32-2 16,31 0-16,-11 0 0,2-1 16,0 2-16,0 1 0,-1 0 15,0-1-15,-1 0 0,-1 2 0,5 1 16,-2 1-16,-4 1 0,-1 0 16,-5-1-16,-3 3 15,-4-1-15,-1 3 0,-1-3 0,-1-1 16,0-1-16</inkml:trace>
  <inkml:trace contextRef="#ctx0" brushRef="#br0" timeOffset="269.5863">8403 4774 0,'0'0'0,"0"0"16,0 0-16,0 0 0,0 0 0,-6 28 15,6-28-15,-2 21 0,2-21 0,-1 26 16,1-12-16,-1 1 0,1 1 16,0 3-16,1 2 0,0 0 15,0 1-15,0 6 0,0-1 16,1 1-16,-1 0 0,0 0 16,0 1-16,0-3 0,0-2 15,1 5-15,1-1 0,0-4 0,0-2 0,3-7 16,0-4-16,-1-3 0,-2-1 15,0-2-15</inkml:trace>
  <inkml:trace contextRef="#ctx0" brushRef="#br0" timeOffset="539.3539">8487 4945 0,'0'0'0,"0"0"0,0 0 16,0 0-16,0 0 0,16-16 15,-16 16-15,24-15 0,-24 15 16,36-12-16,-13 8 0,0-1 16,0 2-16,7 1 0,-1 0 15,-3 2-15,-2 3 0,-3 1 0,-2 3 16,-4-1-16,-1 2 0,-7 2 0,-7 1 16,-2 1-16,-2 1 0,-6 4 15,-4 2-15,-5-1 0,-2 0 16,-8 6-16,-2 2 0,2-4 15,0 1-15,-1-5 0,-1-3 16,2-4 0,4-5-16,7-2 0,2 0 0,5-2 15</inkml:trace>
  <inkml:trace contextRef="#ctx0" brushRef="#br0" timeOffset="724.3213">8599 4956 0,'0'0'0,"0"0"16,0 0-16,0 0 0,0 0 0,0 0 15,0 0-15,0 0 0,19 21 0,-19-21 16,14 22-16,-14-22 0,20 26 16,-8-12-16,3 3 0,-1-1 15,0-3-15,3 1 0,0-2 16,2-2-16,0-2 0,7-3 16,2-3-16,-4 1 0,-4-1 0,-3-1 15</inkml:trace>
  <inkml:trace contextRef="#ctx0" brushRef="#br0" timeOffset="887.1594">9316 4519 0,'0'0'16,"0"0"-16,0 0 16,0 0-16,0 0 0,0 0 15,24 7-15,-24-7 0,20 17 16,-20-17-16,21 31 0,-12-17 15,-2-2-15,1-1 0</inkml:trace>
  <inkml:trace contextRef="#ctx0" brushRef="#br0" timeOffset="2291.4488">5367 10705 0,'0'0'0,"0"0"0,0 0 0,0 0 16,0 0-16,3 31 0,-3-31 15,-2 30-15,4-12 0,-2 3 0,0 3 16,0-2-16,0 1 0,2 5 16,5-1-16,-1-4 0,2-1 0,3-4 15,2 0-15,1-3 0,-1-2 16,1-5-16,-1-5 0,3-2 16,0-2-16,3-4 0,2-3 15,-1-1-15,-1 0 16,6-5-16,0-5 15,0 0-15,-3 0 0,1 1 0,1-3 16,-3 2-16,-3-3 0,-1 0 16,-2 3-16,-5 5 0,-2 2 15,-2 1-15,-3 1 0,-2 0 16,-1 2-16,-4 2 0,-2 4 16,-3-1-16,0 1 0,-3 1 0,-2 2 15,1-1-15,1 0 0,-1 2 0,1 1 16,1 0-16,1 0 0,2 0 15,-1 2-15,3-1 0,2 1 0,1 3 16,0 4-16,3-1 16,1 0-16,1 7 0,1 6 15,3-2-15,0 0 0,4 4 0,-1 3 16,1-2-16,-2-2 0,1 8 0,-3 0 16,0-2-16,-2-2 0,-2 0 15,-1-1-15,-2-5 0,1-2 16,-3-4-16,-4-3 0,2 0 15,-2 0-15,1-5 0,-3-3 16,0-3-16,-2-2 16,1-3-1,1-1-15,3-1 0,0-2 0,2 0 16,1-3-16,3-1 0,2-1 16,1-3-16,1-2 0,6-1 15,0 0-15,9-3 16,3-2-16,0 4 0,0 2 0,0-1 15,0 0-15,1 4 0,2 2 0,-3 7 0,-5 5 0,-2 6 16,-4 2-16,-6 7 0,-3 5 16,-4 3-16,-5 1 0,-2 5 15,-7 1-15,1 1 0,-1 0 16,-4 3-16,1-3 0,3-6 16,1-5-16,5-5 0,4-2 15,7-5-15,5 0 16,3-4-16,0-3 15,6-5-15,5-4 0,5-8 0,3-8 16,5-4-16,2-5 0,12-14 16,4-4-16,-11 10 0,-9 9 15,-7 7-15</inkml:trace>
  <inkml:trace contextRef="#ctx0" brushRef="#br0" timeOffset="3347.399">8770 5470 0,'0'0'0,"0"0"16,19-5-16,-7 0 0,1 0 0,3-1 15,2-2-15,4-1 0,-1 2 16,1 0-16,0 0 16,-1 0-16,-2 2 0,-2-1 15,-2 2-15,-2 1 0,-1 3 0,-1 0 16,-1 2-16,-1-1 0,-1 0 0,-1-1 16</inkml:trace>
  <inkml:trace contextRef="#ctx0" brushRef="#br0" timeOffset="4811.442">4608 8467 0,'0'0'0,"0"0"15,0 0-15,0 0 0,0 0 0,0 0 16,0 0-16,0 0 0,0 0 0,0 0 16,0 0-16,0 0 0,0 0 15,0 0-15,19 16 0,-19-16 16</inkml:trace>
  <inkml:trace contextRef="#ctx0" brushRef="#br0" timeOffset="5568.7713">4645 8700 0,'0'0'0,"0"0"16,0 0-16,0 0 0,0 0 0,0 0 15,0 0-15,-20-8 16,20 8-16,0 0 0,0 0 16,0 0-16,0 0 0,0 0 0,22 4 15,-22-4-15,0 0 0,20 5 0</inkml:trace>
  <inkml:trace contextRef="#ctx0" brushRef="#br0" timeOffset="6117.9876">4833 8625 0,'0'0'0,"0"0"0,0 0 0,0 0 16,0 0-16,0 0 0,0 0 15,0 0-15,13 22 0,-13-22 16,0 0-16,0 0 0</inkml:trace>
  <inkml:trace contextRef="#ctx0" brushRef="#br0" timeOffset="6301.9898">5032 8650 0,'0'0'0,"0"0"0,0 0 15,0 0-15,0 0 0,0 0 16,25-1-16,-25 1 0</inkml:trace>
  <inkml:trace contextRef="#ctx0" brushRef="#br0" timeOffset="6455.1391">5323 8654 0,'0'0'0,"0"0"16,0 0-16,0 0 0,0 0 0,0 0 15,0 0-15,0 0 0,27 16 16,-27-16-16,0 0 0,23 6 0</inkml:trace>
  <inkml:trace contextRef="#ctx0" brushRef="#br0" timeOffset="6618.0054">5823 8608 0,'0'0'0,"0"0"16,0 0-16,0 0 0,0 0 0,0 0 15,31 15-15,-31-15 0,34 6 16,-34-6-16,29 3 0,-17-2 15</inkml:trace>
  <inkml:trace contextRef="#ctx0" brushRef="#br0" timeOffset="6771.8754">6615 8604 0,'0'0'0,"0"0"0,0 0 15,28-6-15,-28 6 0,0 0 16</inkml:trace>
  <inkml:trace contextRef="#ctx0" brushRef="#br0" timeOffset="6919.1847">7436 8625 0,'0'0'0,"0"0"16,19 12-16,-19-12 0,21 12 0,-14-8 15</inkml:trace>
  <inkml:trace contextRef="#ctx0" brushRef="#br0" timeOffset="8007.4237">17625 7786 0,'0'0'0,"0"0"0,0 0 16,0 0-16,0 0 0,0 0 15,0 0-15,34-9 0,-34 9 16,34 0-16,-9 0 0,2 0 16,3 0-16,5 0 0,6 0 15,12 1-15,0 0 0,17-2 0,5-1 32,10 0-32,-4-1 0,16 2 0,1 2 15,-11 0-15,-9-1 0,13 2 16,-3 0-16,2 1 0,-8 3 15,-3-1-15,-25-2 0,-16 0 0</inkml:trace>
  <inkml:trace contextRef="#ctx0" brushRef="#br0" timeOffset="9164.6742">25199 9882 0,'0'0'15,"0"0"-15,0 0 0,26 3 16,-26-3-16,33 1 0,-7 0 0,6 0 16,6 0-16,22 0 0,7 1 15,22-2-15,6 1 0,23-1 0,2 1 16,19 0-16,-3 2 0,46 3 16,1 2-16,-24 6 0,-16 2 0,-16 1 15,-13 0-15,-13 5 16,-11 3-16,-4-1 0,-2-3 0,-18-2 15,-12-3-15,-18-7 0,-10 0 16,-9-5 0</inkml:trace>
  <inkml:trace contextRef="#ctx0" brushRef="#br0" timeOffset="10668.7378">20623 12825 0,'0'0'0,"0"0"15,-20 4-15,12-3 0,0 0 0,1 0 16,-2-1-16,0 0 0,0-2 16,3 0-16,0 1 0,3 0 15,1 1-15,2 0 0,4 2 16,1-3-16,3 0 0,6 0 16,6 1-16,3-2 0,3 1 0,12-1 15,4 1-15,4 0 0,2-1 0,18 1 16,5 0-16,11 1 15,-1 1-15,18-2 0,1-1 0,0-1 16,-2-2-16,22 5 16,3 2-16,-9-1 0,-8-2 15,35 3-15,-20 0 0,-13 2 0,-10 1 0,-5-2 16,-4 0-16,-6-3 0,-5 0 16,-2-2-16,-1 1 0,-4 1 15,-4 1-15,4-6 16,1-5-16,-3-13 15,-4-8-15,-18 5 0,-10 3 0,-12 8 16,-9 4 0,-3 4-16</inkml:trace>
  <inkml:trace contextRef="#ctx0" brushRef="#br0" timeOffset="11756.5955">15670 10507 0,'0'0'0,"0"0"16,0 0-16,0 0 0,0 0 0,0 0 15,32-7-15,-32 7 0,32-11 16,-10 2-16,5-2 16,1 0-16,2 2 0,14-3 15,4 1-15,1 0 0,2 1 0,13 1 16,1 2-16,11 3 15,-2 3-15,-16 0 0,-12 1 16,-11-1-16</inkml:trace>
  <inkml:trace contextRef="#ctx0" brushRef="#br0" timeOffset="11957.0992">16621 10100 0,'0'0'16,"-7"4"-16,-2 0 0,3 2 15,0-1-15,7 5 0,7 0 16,6-2-16,6-3 0,-3 0 0,-3-1 16,-2-1-16</inkml:trace>
  <inkml:trace contextRef="#ctx0" brushRef="#br0" timeOffset="12119.7836">16514 10077 0,'0'0'0,"0"0"15,0 0-15,0 0 0,25-3 0,-25 3 16,0 0-16,27-5 0</inkml:trace>
  <inkml:trace contextRef="#ctx0" brushRef="#br0" timeOffset="12251.3656">16848 10321 0,'0'0'0,"0"0"15,0 0-15,17 28 0,-6-16 0,2 2 16,-2-3-16,-3-1 0</inkml:trace>
  <inkml:trace contextRef="#ctx0" brushRef="#br0" timeOffset="27313.6661">12281 11817 0,'0'0'0,"0"0"0,0 0 0,0 0 15,0 0-15,0 0 0,0 0 16,0 0-16,0 0 0,0 0 15,0 0-15,0 0 0,27 1 0,-27-1 16,0 0-16,27-4 0,-27 4 0,29 1 16,-12-1-16,-1-1 0,2 1 15,-3 0-15,-2 0 0,-2 0 16</inkml:trace>
  <inkml:trace contextRef="#ctx0" brushRef="#br0" timeOffset="27514.3789">12867 11790 0,'0'0'16,"0"0"-16,0 0 16,0 0-16,0 0 0,32-1 0,-32 1 15,22-5-15,-22 5 0,30-8 0,-12 6 16,2-1-16,1-1 0,-2 0 0,-3 2 15,-1-1-15</inkml:trace>
  <inkml:trace contextRef="#ctx0" brushRef="#br0" timeOffset="27699.0259">13479 11704 0,'0'0'0,"0"0"15,0 0-15,0 0 0,0 0 0,28 0 16,-28 0-16,22 0 0,-22 0 15,25 0-15,-11 0 0,1-1 16,1 1-16,1-3 0,2 0 16,0-1-1,0 0-15,-3 1 0,-1 0 0,-2 0 16</inkml:trace>
  <inkml:trace contextRef="#ctx0" brushRef="#br0" timeOffset="28115.7809">14852 11703 0,'0'0'0,"0"0"16,0 0-16,0 0 0,0 0 0,28-2 15,-28 2-15,0 0 16,31-1-16,-17 1 0,3 0 16,-2 0-16,0 0 15,2-1-15,1 0 0,0 1 16,2 0-16,7 2 0,0-1 0,1 2 0,-1-3 0,-3 1 31,-5 1-31,-2-2 0</inkml:trace>
  <inkml:trace contextRef="#ctx0" brushRef="#br0" timeOffset="28247.3546">15946 11705 0,'0'0'0,"0"0"0,0 0 16,28 7-16,-28-7 0,25 9 15,-6-3-15,2-1 0,2-3 0,2 1 16,-3-1-16,-3 1 0</inkml:trace>
  <inkml:trace contextRef="#ctx0" brushRef="#br0" timeOffset="29923.5725">24007 6047 0,'0'0'0,"0"0"0,0 0 16,0 0-16,0 0 0,0 0 0,0 0 15,0 0-15,0 0 0,0 0 0,0 0 16,32 4-16,-32-4 0,27 2 16,-27-2-16,35 3 0,-15-1 15,3 1-15,1-1 0,3 1 16,1 1-16,11 0 0,1-1 16,-2-1-16,1 0 0,7-1 15,0-1-15,1 0 0,-1 2 0,0-4 0,1 1 16,7 1-16,-2 0 0,4 1 15,1 1-15,-5-1 0,-5-1 16,13 1-16,1 0 0,-3 2 0,-4 0 16,3-3-1,4-3-15,5-1 0,-3 2 0,4 0 16,2 4-16,-7-2 16,-6 2-16,25-4 15,-7-4-15,-6-1 0,-4 2 0,0 1 16,0 2-16,-12 4 0,-8 3 15,9-3-15,6 0 0,-5-3 0,-3 0 16,3-1-16,2-1 0,-1 2 0,1 2 16,2 1-16,3-1 15,-9-1-15,-3 0 0,6 0 0,4-1 16,-5-1-16,-3 2 0,5 2 16,1-1-16,-2-2 0,-2-1 0,1 1 15,0 1 1,-6-1-16,-5-3 0,9 0 0,7 2 15,-6 1-15,-6 1 0,4 1 16,2 0-16,-4 2 16,0 0-16,0 0 0,1-2 15,-3 0-15,-1-2 0,-1 2 16,0 1-16,-3-2 0,-4 0 16,-2-2-16,-3 1 0,-1 4 0,-1-1 0,-2-1 15,-1-3 1,-15 1-16,2-1 0,0 1 0,3 0 15,-2 0-15,0-2 0,-4 2 16,0 0-16,-3 1 0,-3 1 16,-4-1-16,-2 0 0,-4-3 0,-4 1 15,3 1-15,0 0 0,2 0 0</inkml:trace>
  <inkml:trace contextRef="#ctx0" brushRef="#br0" timeOffset="31024.1977">15074 11412 0,'0'0'0,"0"0"15,0 0-15,0 0 0,0 0 0,0 0 16,0 0-16,0 0 0,0 0 0,-19-12 15,19 12-15,0 0 0,0 0 16,0 0 0,0 0-16,0 0 0,0 0 15,0 0-15,30-4 0,-30 4 16,32-3-16,-10 2 0,3 1 16,3-2-16,2 0 0,12-3 15,3-2-15,-1 0 0,0 0 16,12 0-16,3 4 0,-6-3 0,-5-1 15,7-2-15,-1 0 0,-3 2 0,-4 3 16,0-2-16,-1 0 0,-3 1 16,-2-1-16,4 1 0,-3 1 15,-4 2-15,-2-1 0,-2 2 16,-1 1-16,-3 0 0,-3 0 0,-4 0 16,1 1-16,-1-2 0,0-3 15,2 2 1,2 1-16,-3 1 0,-1 2 15,4 0-15,0 1 0,1 4 16,-2 2-16,-6-2 0,-5-2 16,-3-1-16</inkml:trace>
  <inkml:trace contextRef="#ctx0" brushRef="#br0" timeOffset="32728.4018">14466 11370 0,'0'0'0,"-11"-2"16,-4-1-16,-3 0 0,0 0 0,-10-1 15,-2 1-15,-8 1 0,-2-1 16,-2 6-16,-2 1 0,-10 3 16,0 1-16,-2 4 0,-2 3 15,3 4 1,2 4-16,-6 7 0,2 3 15,3 1-15,2-1 0,-8 6 16,1 1-16,3 0 0,6 2 16,-21 16-16,8-7 0,9 0 15,8 1-15,0-1 16,2-1-16,3 4 0,1 0 0,9 1 16,5 0-16,-1-4 0,2-4 0,1 5 15,1 1-15,6 0 0,5-1 0,2 0 16,2 0-16,5-2 0,2-1 15,3 0-15,1 2 0,1-4 16,-1-1-16,4 4 0,1 2 16,6 1-16,2-1 0,2 0 15,2 0 1,1-4-16,1-3 0,2 5 16,2 2-16,3-7 0,1-4 0,1-2 15,2-2-15,0 0 0,0-2 16,3-2-16,3-1 0,2-3 15,1 0-15,3-1 0,1 0 16,2-3-16,1-2 0,3 7 16,2 4-16,-4 0 0,-3 1 0,8-6 0,5-3 15,-3-2-15,-2-2 0,4 1 16,2 0-16,1-2 0,0-2 16,1-1-16,1-2 0,-6 0 15,-2 1-15,4-1 16,1 3-16,2-3 0,0-2 15,3-3-15,2-2 0,-5 4 0,-2 3 0,3-1 16,2 0-16,-1-3 0,-1-2 0,2 4 16,3 3-16,-2-5 0,-1-3 15,0-1-15,1-1 0,-4-2 16,-3-3-16,-1-2 0,2-1 16,2-2-16,2 0 0,1 0 15,2 0 1,-7-4-16,-5-2 0,3-3 15,-1-1-15,2 0 0,-1 1 0,0-3 16,-1-2-16,-5-1 0,-6-1 16,6 2-16,2 0 15,-2-7-15,-1-6 0,0-2 16,0-1-16,3-1 0,2 0 0,-5 0 16,-5 0-16,-1 1 0,-3 2 0,-3-7 15,0-5 1,1-2-16,0-1 0,-3 0 0,0 0 15,-3-1-15,-1 0 0,-5 1 0,-3-1 0,-1 1 16,-3 1-16,4-2 0,4-3 16,-7 5-16,-4 1 0,-6-2 15,-2-3 1,-2 4-16,0-1 0,-2 0 16,0-1-16,0 1 0,-1 0 0,-2-3 15,-2-1-15,-2 2 0,-1 2 16,-5-3-16,-2-1 0,0 0 15,-1 0-15,-1 0 0,0-1 16,0 4-16,-1 5 0,-6 1 16,-2-2-16,-2 2 0,0-1 0,-1 0 0,-1-2 15,0 2-15,1 0 0,-6-1 16,-5 2-16,1 2 0,0 4 16,-5-2-16,-2 0 0,-1-2 15,1 0-15,-5-1 0,-2 1 16,2 7-16,2 3 0,-5-4 15,-6 0-15,-4 7 0,-1 5 0,-2-6 0,0-4 16,3 3-16,1 2 0,-2 1 16,-3 0-16,4 5 0,1 1 15,-6 1-15,-3 0 0,0-1 16,-1-1-16,-3 3 0,0 3 16,-3-1-16,0 1 0,-2-1 15,-1 2-15,2 4 16,4 3-16,-5 1 0,-2-1 15,2 2-15,1 0 0,-4 2 16,-3 1-16,9 4 0,5 4 16,-5-1-16,-2 1 0,1-1 15,-1 1-15,-1-2 0,-1 0 16,1 2-16,0 2 0,3 4 16,1 2-16,7-2 0,6-3 0,-4 5 0,0 1 15,-3 5-15,-3 3 0,0-2 16,-1 0-16,5 3 0,3 0 15,1 6-15,1 2 0,1-5 16,2-3-16,0 7 0,0 5 16,4 0-16,5 1 0,-5 5 15,-3 5 1,5 3-16,2 0 0,2 6 0,1 2 16,1 3-16,1 2 0,13-21 15,10-12-15,5-10 0</inkml:trace>
  <inkml:trace contextRef="#ctx0" brushRef="#br0" timeOffset="43547.6234">12637 13024 0,'0'0'0,"0"0"0,0 0 16,0 0-16,21-23 0,-21 23 0,26-33 0,-13 16 16,-2 2-16,-1 2 0</inkml:trace>
  <inkml:trace contextRef="#ctx0" brushRef="#br0" timeOffset="45869.5159">22227 6122 0,'0'0'0,"0"0"0,0 0 16,24 8-16,-13-3 0,2-1 16,2 2-16,1 1 0,2-1 0,7 3 15,2 1-15,-2-2 0,-1 0 16,5 1-16,3 0 0,-1 2 0,-2-1 0,11 3 16,2 1-16,-2-2 15,-3-1-15,5 3 0,3 1 16,5 1-16,-4-2 0,4-1 15,2 2-15,-5 0 0,-3-1 0,9 8 16,0 4-16,-6-5 0,-3-3 16,4 4-1,3 3-15,-5-1 0,-3-1 0,8 3 16,-1 0-16,0-3 16,-2-3-16,1 2 0,1 2 15,-2-3-15,-2 0 0,3 3 16,0 3-16,-3-1 0,-6-1 0,26 17 15,-3-1-15,-7-3 16,-8-4-16,5 0 0,2 0 0,-10-6 0,-6-5 16,6 4-16,5 4 15,-7 1-15,-6 0 0,5 1 16,3 0-16,-5-1 0,-6-1 0,8 1 16,5 0-16,-5-2 0,-3 0 15,3 2-15,3 4 16,-4-3-16,-5 0 0,3 4 15,2 4-15,-7-1 0,-3-1 0,-2 3 16,1 3-16,-4-4 0,-4-3 16,-1 7-16,-2 3 0,-1-4 15,-3-1-15,5 0 0,2 2 16,1-4-16,0-2 0,-5 5 16,-1 2-16,-3-4 0,-1-2 0,1 5 15,-1 3-15,-2-3 0,-1-5 16,0 7-16,0 4 0,-4-4 15,0-2-15,-3 3 0,-1 2 16,-1-2-16,0 1 0,-3 4 16,-3 1-16,-3-6 0,-1-4 0,-5 8 15,-4 5-15,-1-3 0,1-4 16,-3 4 0,-2 1-16,-4-3 0,-1-3 0,-7 8 0,-2 4 15,-1-11-15,1-6 0,-6 6 16,-4 4-16,0-4 0,1-3 0,-7 1 15,-4 2-15,4-4 0,3-2 16,-5 3-16,-3 3 0,6-6 16,5-4-16,-9 1 15,-7 1-15,-1-2 0,-1 1 16,-5-2-16,-4 2 0,7-6 16,4-6-16,-9 1 0,-6 1 15,10-3-15,7-3 0,-5 2 16,-5 1-16,3-7 0,1-2 0,-5-3 15,-2-1-15,5 1 0,3-2 16,-6-3-16,-3-2 0,5-1 0,5 1 16,-4-3-16,-4 1 0,7-2 15,5-1-15,-6-2 0,-5-3 16,2-1-16,2-1 0,-5 2 0,-2 2 16,9 0-16,6 0 0,-8-4 15,-5-1-15,8 0 0,7 0 16,-13-4-1,-7-3-15,4 2 0,6 3 16,-5-2-16,-1 1 0,2-3 16,3 0-16,-6-1 0,-5 0 0,9 1 15,6-1-15,-8 1 16,-4-1-16,7 0 0,6 0 0,-9-2 16,-7 0-16,8-1 0,7-1 15,-5 2-15,-5 2 0,1-4 0,1-2 0,-1-6 16,-2-4-16,8 3 15,4 2-15,-5-2 0,-5-4 0,8 1 16,5 2-16,-7-2 0,-5 1 16,4 3-16,6 0 0,-7-4 15,-4-5-15,5 4 0,2 4 16,-4-3-16,-3-2 16,6 1-16,3 2 0,-6-4 15,-3-2-15,7 4 0,5 2 16,-6 1-16,-4 1 0,3-3 15,0-1-15,-3-4 16,-3-1-16,6 1 0,5 3 0,-4-1 16,-4 0-16,8 3 0,7 2 15,-10 1-15,-7-2 0,2 2 0,3 2 0,-5-3 16,-2-3-16,5 2 0,4 3 0,-8-4 16,-5-1-16,6 2 15,3 3-15,-3 1 0,-2 3 16,11-2-16,7 2 0,-5-10 15,-2-7-15,3 9 0,3 5 0,-7-1 16,-5 0-16,10 0 0,7 2 0,-3-1 16,-4-2-16,1 1 0,-1 1 15,-1-2-15,0-1 0,6 0 16,7 0-16,-8 1 0,-6 3 16,3-3-16,2 0 0,0 0 15,2 0-15,4 2 0,3 1 16,-9-3-1,-6-3-15,9 2 0,7 2 0,-4-3 16,-1-1-16,2 3 0,3 3 16,0-1-16,1 1 0,1 1 15,-1 1-15,-2-1 0,-4-2 16,8 4-16,4 1 0,0-3 16,0-1-16,1 2 0,0 3 0,-6-2 15,-4-1-15,8 4 0,5 2 0,-2 3 16,-1 1-16,4 2 0,1 0 15,5 1-15,2 1 0,2 1 16,-1 0-16,2 3 0,1 1 16,15 1-16,1-1 0,2-2 15,-1-1-15,3 5 0,-1 2 0,2 3 32,0 2-32,0 0 0,3-2 0,4 1 15,1 2-15,3-2 0,3 0 16,-2-2-16,-2-2 0,-1 0 0</inkml:trace>
  <inkml:trace contextRef="#ctx0" brushRef="#br0" timeOffset="46925.3452">23381 5266 0,'0'0'0,"0"0"0,0 0 0,-7-19 16,7 19-16,-15-17 0,1 8 16,-5 2-16,-4-1 0,-17 1 0,-8 3 15,-7 1-15,-2 0 0,-26 6 16,-8 3 0,-16 6-16,2 3 0,-21 10 15,-19 10-15,-39 22 0,25-1 0,0 7 16,0 8-16,18-5 15,13-1-15,-1 14 0,0 9 16,19-5-16,15-5 0,2 5 0,3 3 16,19-6-16,14-4 0,7 0 15,5 4-15,11-6 0,8-1 0,14 1 16,10 0-16,8-9 0,5-2 0,8 3 16,8 2-16,3-9 0,0-4 15,8 6-15,4 6 0,1-9 16,2-4-16,13-1 0,10 1 15,-1-6-15,0-5 0,12-7 16,7-4 0,-4-4-16,0-5 0,10-6 15,10-4-15,-6-8 0,-4-5 0,19-10 16,10-6-16,-11-2 0,-6-1 16,8-4-16,7-3 0,-6-5 15,-6-5-15,7-9 0,6-6 16,-8 2-16,-7-1 0,4-6 15,2-6-15,-13 5 0,-9 4 0,2-9 16,0-6-16,-11 6 0,-10 5 0,-5-3 16,-3-5-16,-9 2 0,-6-1 15,2-5-15,1-4 0,-10 8 16,-4 5-16,-6-5 0,0-6 16,-8 7-16,-4 2 0,-7-6 15,-4-2 1,-5 7-16,-3 8 0,-7-7 0,-2-5 0,-3 8 0,-2 6 0,-9-2 15,-8 2-15,2 3 16,1 4-16,-10 0 0,-5 0 0,0 4 16,1 5-16,-10 3 15,-7 3-15,0 1 0,-2 5 0,-14-3 16,-9 0 0,0 6-16,3 6 0,-15 10 0,-10 8 15,2 0-15,1 0 0,-15 10 16,-10 6-16,5 8 0,1 5 15,-18 13-15,-14 7 0,15 6 0,10 4 0,-17 21 16,-11 14-16,14-5 16,9-3-16,44-29 0,28-18 15,19-13-15</inkml:trace>
  <inkml:trace contextRef="#ctx0" brushRef="#br0" timeOffset="50002.6173">13020 10769 0,'0'0'0,"-14"6"15,-2-1-15,2 0 0,-4-2 0,-10 5 16,-7 3-16,-5 4 0,1 0 0,-4 0 16,-3 0-16,-7 4 15,3 1-15,-2 1 0,-2 1 0,5 0 0,4 1 16,-13 8-16,-1 2 0,5 1 16,4-2-16,-9 9 0,-1 3 15,4-3-15,3-3 0,-29 25 16,3-1-16,14 2 0,10 0 15,-4 2-15,0 2 0,9-10 16,7-5-16,-3 6 16,-4 5-16,7-8 0,5-6 15,-4-3-15,-1-1 0,6-3 0,7 1 16,-2 0-16,0 3 16,2-5-16,2-2 0,4 8 15,3 6-15,1-5 0,0-3 0,-3 3 16,-1-2-16,7-3 0,6-3 15,4 3-15,0 4 0,3-3 0,0-1 16,2-3-16,0-1 0,2 3 16,1 1-16,3 0 0,2 0 15,2-3-15,1-3 0,9 7 16,8 4-16,-2-5 0,-1-3 0,2 1 16,1 1-16,-1-5 0,2-3 15,6 0 1,5 0-16,-1-4 0,-3-2 15,4-2-15,4-2 0,-2 1 16,-1 2-16,5 4 0,4 4 16,0-9-16,-1-5 0,9 9 15,6 5-15,1-1 0,1-2 0,13-1 16,11-1 0,-10-6-16,-6-3 0,-3-5 0,0-2 0,0-3 15,3-3-15,2 8 0,0 6 16,-4-1-16,-3-2 0,2 1 0,-1-1 15,2-3-15,-1-3 0,2-3 16,0-2-16,-1-7 0,-1-4 16,1-6-16,-1-3 0,-5-2 15,-3-2-15,0-9 16,1-7-16,-3-4 16,-3-1-16,3-9 0,3-4 15,-3 3-15,-3 4 0,-1-4 0,1-4 16,1-5-16,2-7 0,2 2 15,1 0-15,-5-4 0,-6 0 0,3-15 16,2-10-16,-1-6 0,0-2 16,-1-7-16,-1-6 0,-6 1 15,-2 1-15,-1-6 0,1-6 16,-6 3-16,-1 1 0,-6 2 16,-5 0-16,-5 11 0,-3 7 0,-9-5 15,-7-5-15,-4 15 16,-3 9-16,-9 1 0,-6 0 0,-5 8 15,-4 7-15,-13-1 0,-8 0 0,-2 7 16,0 5-16,-5-1 0,-3-1 16,0 4-16,-2 3 0,-7 2 15,-5 4-15,3 2 0,0 3 0,-5 1 16,-3 0-16,2 3 0,2 4 16,-5 1-16,-3 2 0,5 3 15,3 3-15,0 0 16,-1 2-16,1 8 15,2 3-15,-7 4 0,-5 4 0,5 4 16,2 5-16,-6 11 0,-2 8 16,4 3-16,1 3 0,-2 7 15,-3 4-15,9 8 0,6 5 16,2 13-16,1 8 0,-1 9 16,1 6-16,7 12 0,2 9 0,12 0 0,7-2 15,13-35-15,7-23 0,7-18 16</inkml:trace>
  <inkml:trace contextRef="#ctx0" brushRef="#br0" timeOffset="50356.1408">14011 12169 0,'0'0'0,"0"0"16,0 0-16,0 0 0,0 0 0,0 0 16,27 16-16,-27-16 0,21 8 15,-21-8 1</inkml:trace>
  <inkml:trace contextRef="#ctx0" brushRef="#br0" timeOffset="50572.4592">14074 12401 0,'0'0'0,"1"8"0,1 3 0,4 1 16,3 0-16,13 2 0,9 0 15,-5-2-15,-4-2 16,-3-1 0</inkml:trace>
  <inkml:trace contextRef="#ctx0" brushRef="#br0" timeOffset="50735.3961">14737 13204 0,'0'0'0,"5"11"0,5 2 16,7 0-16,2-1 0,1 0 0,-3-2 15,-4-3-15</inkml:trace>
  <inkml:trace contextRef="#ctx0" brushRef="#br0" timeOffset="52895.6329">19079 5409 0,'0'0'0,"0"0"0,0 0 0,0 0 15,-23-3-15,23 3 0,-24 4 16,24-4-16,-29 14 0,8-3 15,-5 3 1,-2 3-16,-2 2 0,-12 12 16,-2 6-16,-10 8 0,0-2 0,-15 11 15,-3 1-15,8-1 0,7-1 16,-10 5-16,-7 4 0,12-10 16,9-6-16,-11 10 0,14-10 15,13-17-15,12-12 0,12-5 16,9-3-16,3-7 0,1-2 0,2-2 15,3-6-15,5-3 0,3-4 0,13-11 16,10-6-16,3-3 0,4-1 16,7-3-16,5-4 0,-3 0 15,-1 0-15,9-11 0,2-2 16,18-16-16,-10 10 0,-7 6 16,-6 4-16,-6 7 15,-5 4-15,-8 9 0,-6 7 16,-10 6-16,-7 6 0,-5 5 15,-3 1-15,-3 6 0,-1 1 0,-3 5 16,-2 2-16,-3 0 16,-3 3-16,-5 5 0,-6 7 15,-9 2-15,-5 3 0,-12 7 16,-9 7-16,-1 1 0,0 2 0,-21 12 0,-8 3 16,7-1-16,5 0 0,-34 27 15,10-7-15,21-17 0,15-11 16,20-14-16,14-11 0,11-8 0,9-9 15,3-5-15,5-6 16,3-1-16,4-3 0,20-17 16,14-14-16,-9 6 15,6-9-15,16-11 0,10-7 16,30-21-16,-9 12 0,-3 5 16,-4 1-16,-11 13 0,-8 9 0,-8 6 15,-6 4-15,-10 9 16,-7 7-16,-12 2 0,-7 3 15,-6 7-15,-5 2 0,-1 4 16,-3 0-16,-6 4 0,-5 0 0,-5 5 0,-7 8 16,-4-3-16,-3-2 0,-5 10 15,-4 6-15,2-3 0,0-3 0,5-2 16,2-1-16,6-1 0,5-2 16,3-1-16,3 0 15,5-6-15,3-2 0,4 1 16,3 0-16,4-3 0,4-1 0,2-4 0,1 0 15,-1-1-15,-2-1 0,-2 0 16</inkml:trace>
  <inkml:trace contextRef="#ctx0" brushRef="#br0" timeOffset="55050.8282">26392 7517 0,'0'0'0,"0"0"15,0 0-15,0 0 0,0 0 0,-1 25 16,1-25-16,-2 19 0,2-19 0,-6 25 16,6-25-16,-9 35 0,4-17 0,-4 4 31,-2 1-31,0 2 0,-1 2 16,-4 8-16,0 4 0,-1-2 15,0 1-15,-7 13 0,1 2 16,2-2-16,1-1 0,-3 14 15,1 3-15,1 0 0,1-1 0,-5 12 0,-1-1 0,-1 5 16,4-8-16,-2 7 0,7-25 16,6-18-1</inkml:trace>
  <inkml:trace contextRef="#ctx0" brushRef="#br0" timeOffset="56374.0696">26621 7389 0,'0'0'0,"0"0"0,0 0 16,0 0-16,0 0 0,0 0 0,0 0 15,0 0-15,0 0 0,-22 18 16,22-18-16,0 0 0,-11 22 0,11-22 16,-9 23-16,4-10 0,-1 3 15,0 2-15,-2 3 16,-1 1-16,-1 3 16,-1 3-16,-1 2 0,-6 13 15,1 2-15,-5 12 0,1 2 16,-2-3-16,-2 0 0,-6 10 15,1 0-15,1-3 0,0-1 0,-4 12 16,-1 1-16,0 4 0,3-6 16,2-4-16,3-2 0,-15 25 15,1-11-15,6-2 0,3-5 0,6-6 16,4-6-16,1-5 0,1-5 16,0-7-16,-3-4 0,1 1 15,0 2-15,4-9 0,4-6 16,2-5-16,2-7 0,0-4 0,-1-2 15,-1-6-15,0-5 16,7-4-16,0-1 16,1-4-16,1-4 0,5-5 15,4-4-15,3-7 0,4-5 16,0-6-16,1-4 0,5-8 16,4-3-16,3-4 0,2 0 0,6-13 15,1-1-15,-2 5 0,0 2 16,13-29-16,-2 8 15,-9 11-15,-5 7 0,2 4 0,1 2 0,-9 11 16,-5 6-16,2-2 0,1 0 16,-2 9-16,-1 9 0,-2 3 15,-3 3-15,-5 4 0,-3 2 0,-3 10 16,0 4-16,-2 7 0,-1 3 16,-1-1-16,0 1 0,-1 4 15,0 2-15,-4 9 0,0 6 0,-3 2 16,-2 6-16,-5 6 0,-4 6 15,-3 11-15,0 1 0,-5 7 16,-2 4-16,-6 8 0,1-3 0,-3 10 31,0-2-31,-6 14 0,7-12 0,4-15 16,2-10-16,10-13 16,8-10-16,4-14 0,3-9 0,3-6 15,2-6-15,0-4 0,1-4 16,0-4-16,1-3 0,5-14 15,4-8-15,2-5 0,3-7 0,5-11 16,5-9-16,5-11 0,0-1 16,4-7-16,4-6 0,15-33 15,-4 16-15,3 5 0,2 6 0,-7 11 16,-7 7-16,2 2 0,1 0 16,-7 12-16,-4 9 0,-4 9 15,-3 7-15,-4 6 0,-3 3 0,-5 3 16,-4 2-16,-5 9 0,-5 6 15,0 8-15,0 4 0,-2 0 16,1 2 0,-2 0-16,0 0 0,-1 5 15,-2 3-15,-7 8 0,-6 5 16,0 0-16,-2 2 0,-1 3 16,0 3-16,-3 0 0,-2 3 0,0 4 15,-1 6-15,4-5 0,1-2 0,6-9 16,4-6-16,3-7 0</inkml:trace>
  <inkml:trace contextRef="#ctx0" brushRef="#br0" timeOffset="57725.106">19084 5335 0,'0'0'0,"-2"-7"0,1-1 15,-1-2-15,0-1 0,-1-5 16,-2-1-16,0 1 0,-1 2 0,-1-1 16,-3 1-16,0 3 15,0 4-15,-3 4 16,-3 2-16,-4 3 0,-2 3 0,-5 10 16,-4 7-16,-10 9 0,-2 4 0,-6 9 15,-2 7 1,-8 13-16,5 4 0,-15 17 15,-4 5-15,-4 9 0,6 0 16,-25 37-16,11-11 0,20-26 16,12-16-16,7-13 0,5-8 15,13-22-15,8-15 0,11-15 0,9-10 16,2-4-16,4-1 0,14-13 16,8-11-16,2-15 0,1-9 0,14-15 15,10-9-15,-1 1 0,1 2 0,8-7 16,6-6-16,-4 11 0,-3 8 15,10-4-15,5-3 16,-4 8-16,-3 3 0,-1 7 0,0 5 16,-13 10-16,-12 7 0,-8 13 15,-5 8-15,-10 7 0,-7 5 0,-8 5 16,-9 3 0,-2 0-16,-3-4 0,-18 20 0,-14 14 15,-8 5-15,-6 4 0,-19 17 16,-12 13-16,2-2 0,2 0 15,-9 10-15,-4 9 0,12-9 16,9-2-16,10-9 0,7-4 16,15-18-16,12-14 0,12-12 15,9-11-15,8-5 0,5-6 0,11-10 16,11-7-16,2-12 0,3-9 16,19-22-16,13-16 15,3 0-15,3 1 0,9-10 0,7-9 16,-4 9-16,-3 5 0,7-7 15,6-4-15,-9 14 0,-4 9 0,-2 4 16,-1 1-16,-20 18 0,-14 9 0,-8 12 16,-5 6-16,-13 8 0,-7 4 15,-9 4-15,-6 8 0,-8 4 16,-4 3-16,-28 18 0,-16 12 16,-7 8-16,-5 6 0,-24 16 15,-17 11 1,9-3-16,6-2 0,7 8 15,2 5-15,16-14 0,11-9 0,17-8 16,12-5-16,11-15 0,7-11 16,8-13-16,5-9 15,3-4-15,3-4 0,6-4 0,4-5 16,0-3-16,-1-2 0,8-8 16,4-5-16,3-10 0,5-5 0,12-21 15,9-17-15,5 2 0,4 1 0,17-17 16,13-10-16,0 6 0,3 5 15,16-4-15,11-1 16,-14 14-16,-9 11 0,-8 9 0,-7 6 16,-22 14-16,-15 11 0,-11 14 15,-10 11-15,-10 7 0,-6 6 0,-8 15 0,-4 8 16,-14 8-16,-8 3 0,7-13 16,6-8-16,5-6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5"/>
    </inkml:context>
    <inkml:brush xml:id="br0">
      <inkml:brushProperty name="width" value="0.02349" units="cm"/>
      <inkml:brushProperty name="height" value="0.02349" units="cm"/>
      <inkml:brushProperty name="color" value="#F2395B"/>
    </inkml:brush>
  </inkml:definitions>
  <inkml:trace contextRef="#ctx0" brushRef="#br0">13350 36331 936,'8'-14'12,"1"5"1,2 3 0,0 4 2,0 2-4,1 0-13,0 0-10,0 0-11,-1 0-7,-1 0-3,-1 0-2,0 0-3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6"/>
    </inkml:context>
    <inkml:brush xml:id="br0">
      <inkml:brushProperty name="width" value="0.0285" units="cm"/>
      <inkml:brushProperty name="height" value="0.0285" units="cm"/>
      <inkml:brushProperty name="color" value="#F2395B"/>
    </inkml:brush>
  </inkml:definitions>
  <inkml:trace contextRef="#ctx0" brushRef="#br0">16600 36150 771,'8'8'63,"2"-1"-18,0 1-17,1 0-17,0-1-11,-1-1-6,0-1-6,-2 0-6,0-1-2,2 0 0,0 0 0,1 0 0,1-1 1,0-1 1,-1 0 3,1-2 2,0 0 1,0 0 1,-1 0 2,1 0 2,-1 0 1,0-2 1,-2 0 3,-1-1 1,0-1 5,-2 0 10,-1 0 9,0 0 9,-1 1 7,2 0 2,0 2 4,1 0 2,2 2-8,0 0-20,1 2-19,1 0-21,0 0-7,0 0 2,-2-2 4,0 0 4,-1-1 0,1 0-1,1 0-1,2 0-2,-1 0-1,-1 0 0,-1 0-1,0 0-1,-1-1 1,1 0 3,2-2 4,0 0 3,0 0 3,-1 0 2,0 2 3,-2 0 2,0 1 2,0 0 0,0 0 1,-1 0 0,1 0 9,-2-2 18,-1 0 18,0-1 17,-1-1 2,2 2-13,0 0-15,1 2-12,1 0-11,0 0-7,0 0-6,0 0-7,0 0-7,1 0-5,2 0-7,0 0-7,-1-1 1,-1 0 7,-2-2 6,-2 0 6,-1 0 6,0 2 3,0 2 4,0 2 4,0 1 8,0 0 12,-1 0 13,1 0 13,1-2 0,0-1-12,1-2-11,2-1-12,0-2-7,0 2-3,-1 0-4,1 2-2,0 0-4,0 0-1,0 0-3,-1 0-2,2 0 1,0 0 3,1 0 4,2 0 3,-1 0 4,-1 0 3,-1 0 2,0 0 4,-1 0 2,-1 2 0,1 0 2,0 2 0,-1 0-5,-2 1-10,-3 1-12,0 2-12,-4 0-9,0-1-10,-3 1-9,-2 0-10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7"/>
    </inkml:context>
    <inkml:brush xml:id="br0">
      <inkml:brushProperty name="width" value="0.02774" units="cm"/>
      <inkml:brushProperty name="height" value="0.02774" units="cm"/>
      <inkml:brushProperty name="color" value="#F2395B"/>
    </inkml:brush>
  </inkml:definitions>
  <inkml:trace contextRef="#ctx0" brushRef="#br0">19782 31250 793,'0'15'74,"0"-1"-18,0-1-17,0 0-18,0-2-11,0 1-5,0 0-3,0-1-6,0 0-6,0 0-11,0-2-11,0-1-10,0 0-4,0 0 3,0 0 4,0 0 3,0 0 5,0 1 7,0 1 8,0 2 6,0-1 9,0-1 11,0-1 9,0 0 11,0-1 4,0-1-3,0 1-2,0 0-3,0 0-6,0 0-9,0-1-11,0 1-9,0 0-6,0 0-4,0 0-2,0-1-4,0 2 0,0 0 0,0 1 1,0 1 1,0 0 2,0 0 5,0-2 5,0-1 4,-1 0 3,0 0 1,-1 0 0,-1 0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48"/>
    </inkml:context>
    <inkml:brush xml:id="br0">
      <inkml:brushProperty name="width" value="0.04622" units="cm"/>
      <inkml:brushProperty name="height" value="0.04622" units="cm"/>
      <inkml:brushProperty name="color" value="#00BFF3"/>
    </inkml:brush>
  </inkml:definitions>
  <inkml:trace contextRef="#ctx0" brushRef="#br0">90300 27200 475,'-49'4'103,"4"10"-15,3 10-14,3 9-15,-1 7-10,-2 7-9,-3 6-8,-3 7-8,-6 5-6,-5 7-3,-7 6-4,-5 7-3,-8 5-4,-5 7-6,-7 6-5,-5 7-5,-4 0-3,0-2-4,0-3-3,0-3-2,4-9-2,10-11 0,10-14-1,9-11 0,7-7-1,7 0-3,6 0-2,7 0-3,10-10-2,16-18-2,15-19-3,17-18-2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7"/>
    </inkml:context>
    <inkml:brush xml:id="br0">
      <inkml:brushProperty name="width" value="0.02454" units="cm"/>
      <inkml:brushProperty name="height" value="0.02454" units="cm"/>
      <inkml:brushProperty name="color" value="#F2395B"/>
    </inkml:brush>
  </inkml:definitions>
  <inkml:trace contextRef="#ctx0" brushRef="#br0">19750 33000 896,'0'21'19,"0"-3"0,0-5 0,0-3 0,0-2-3,0 0-7,0 0-6,0 0-8,0 0-5,0 1-3,0 1-5,0 2-3,0-2-3,0 1-3,0-2-2,0 0-2,0-2 1,0 1 4,0 0 4,0 0 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8"/>
    </inkml:context>
    <inkml:brush xml:id="br0">
      <inkml:brushProperty name="width" value="0.02306" units="cm"/>
      <inkml:brushProperty name="height" value="0.02306" units="cm"/>
      <inkml:brushProperty name="color" value="#F2395B"/>
    </inkml:brush>
  </inkml:definitions>
  <inkml:trace contextRef="#ctx0" brushRef="#br0">19715 34050 953,'-6'22'16,"2"-1"-7,4-3-6,2-1-7,1-2-4,0-1-6,-2-1-3,0 0-5,-1-2-1,0-1 1,0-1 1,0 0 2,0-1 1,0 0 1,0-1 1,0 1 1,0 0 2,0 2 3,0 0 3,0 1 3,-1 0 1,0-1 2,-2 0 0,0-2 1,0 0 3,1 2 4,0 0 4,2 1 5,0 0 4,0 0 1,0-2 4,0-1 1,0 0 0,0 0-1,0 0-3,0 0-3,0-1-2,0 1-3,0 0-3,0 0-4,0 0-4,0 1-3,0 2-6,0 0-4,0 0-5,0 1-6,0 0-6,0 0-6,0-1-1,0 1 4,0 0 5,0 0 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19750 36250 999,'0'15'-29,"0"-1"10,0-1 11,0-1 10,0 0 4,0 0-5,0-1-5,0 1-5,0 0-2,0 1-1,0 1 0,0 2 0,0-2-2,0-1-2,0-3-3,0-1-1,0-1 0,0 0 5,0 0 4,0-1 4,0 1 3,2-2 1,0-1 1,1 0 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8"/>
    </inkml:context>
    <inkml:brush xml:id="br0">
      <inkml:brushProperty name="width" value="0.0261" units="cm"/>
      <inkml:brushProperty name="height" value="0.0261" units="cm"/>
      <inkml:brushProperty name="color" value="#F2395B"/>
    </inkml:brush>
  </inkml:definitions>
  <inkml:trace contextRef="#ctx0" brushRef="#br0">19815 37550 843,'0'14'0,"-2"-1"0,0-2 0,-1-2 0,-1-1 2,2 0 6,0-1 5,2 1 4,0 0 4,0 2-1,0 0 0,0 1 0,0 1-3,0 0-6,0-1-4,0 1-7,0 1-2,0 2-2,0 1-1,0 3-1,0 0-3,0-1-4,0-1-4,0-1-3,0-1-4,2-1-1,0 0-1,2-2-2,-1 0 0,-1 2 2,0 0 1,-2 1 3,0 1 2,0-1 4,0 1 3,0 0 4,0-1 2,0 1 3,0-1 2,0 1 3,0 0 2,0-1 1,0 1 3,0 0 2,0-1 2,0-1 1,0-1 3,0 0 1,0-3 0,0 1 0,0-2-1,0 0-2,1-2 0,0 1-2,2 0-2,0 0-2,0 0 0,0 1-1,-2 2-1,0 0 0,-1 0-1,0-1-1,0 0-1,0-2 0,0 1-2,2 2 1,0 1-1,2 3 0,-1 0-2,-1-1-4,0-1-4,-2 0-3,0-2-3,0-1 1,0 0 0,0-2 0,1 0 1,0 0 3,2 0 2,0-1 3,0 1-1,0 0-2,-2 0-3,0 0-3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9"/>
    </inkml:context>
    <inkml:brush xml:id="br0">
      <inkml:brushProperty name="width" value="0.02248" units="cm"/>
      <inkml:brushProperty name="height" value="0.02248" units="cm"/>
      <inkml:brushProperty name="color" value="#F2395B"/>
    </inkml:brush>
  </inkml:definitions>
  <inkml:trace contextRef="#ctx0" brushRef="#br0">19948 41150 978,'0'14'-3,"0"-1"-5,0-2-6,0-2-6,0-1 3,0 0 13,0-1 12,0 1 11,0 0 4,0 2-6,0 0-5,0 1-6,0 0-4,0 0-2,0-2 0,0-1-3,0 1-1,0 2-2,0 2-2,0 1-2,0 1-1,0-1 0,0 0-1,0-2 1,0 0-1,0 0 0,0-1 0,0 1 1,0 0-1,0 0 2,0-1 0,0 1 1,0 0 0,0 1-2,0 1-2,0 2-1,0-2 0,0-1 3,0-2 3,0-2 3,-1-1 5,0 3 6,-2 2 6,0 2 6,0 0 1,0-1-4,2-1-4,1-1-5,0 0-3,0 0-3,0-1-3,0 1-4,0 0-2,0 0-2,0-1-1,0 1-2,0 0 1,0 0 3,0-1 3,0 1 3,0-1 1,0-1 1,0 0 1,0-2 0,-1-1 0,-1 0 1,0-2 0,-1 0-1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29"/>
    </inkml:context>
    <inkml:brush xml:id="br0">
      <inkml:brushProperty name="width" value="0.02506" units="cm"/>
      <inkml:brushProperty name="height" value="0.02506" units="cm"/>
      <inkml:brushProperty name="color" value="#F2395B"/>
    </inkml:brush>
  </inkml:definitions>
  <inkml:trace contextRef="#ctx0" brushRef="#br0">19865 44300 877,'-1'29'-45,"0"-5"11,-2-5 10,0-5 11,0-2 6,1-1 3,0 1 3,2 0 2,0-1 0,2 1-3,0 0-2,1 0-2,0-1-1,0 1-1,-2 0 1,0 0 0,-1-1 1,0 1-1,0 0 1,0 0 1,0-1 0,0-1 1,0-1 1,0 0 0,0-1 3,0-1 4,0 1 3,0 0 5,0 0 4,0 1 5,0 2 5,0 0 5,0 0 2,0-1-5,0 0-2,0-2-5,0 0-2,0 2-3,0 0-2,0 1-3,0 0-2,0 0 0,0-2-1,0-1 0,0 0-2,0 0-3,0 0-2,0 0-4,0-1-4,0 1-6,0 0-5,0 0-7,0-3-5,0-2-3,0-6-4,0-2-4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52"/>
    </inkml:context>
    <inkml:brush xml:id="br0">
      <inkml:brushProperty name="width" value="0.02286" units="cm"/>
      <inkml:brushProperty name="height" value="0.02286" units="cm"/>
      <inkml:brushProperty name="color" value="#F2395B"/>
    </inkml:brush>
  </inkml:definitions>
  <inkml:trace contextRef="#ctx0" brushRef="#br0">13400 31615 962,'14'-7'27,"-1"3"-17,-3 1-16,-1 2-17,-1 1-8,-1 0-2,1 0-1,0 0-2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14200 31600 999,'8'6'-1,"1"-1"-9,2-2-11,0-2-8,0-1-4,-1 0 5,-1 0 5,0 0 4,-2-1 3,1 0 2,0-2 2,0 0 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52"/>
    </inkml:context>
    <inkml:brush xml:id="br0">
      <inkml:brushProperty name="width" value="0.02289" units="cm"/>
      <inkml:brushProperty name="height" value="0.02289" units="cm"/>
      <inkml:brushProperty name="color" value="#F2395B"/>
    </inkml:brush>
  </inkml:definitions>
  <inkml:trace contextRef="#ctx0" brushRef="#br0">15100 31632 961,'14'0'-17,"-1"0"11,-2 0 10,-2 0 11,-2 0 3,1 0-5,0 0-5,0 0-5,0 0-5,1 0-6,1 0-8,1 0-6,1-1-3,2 0 0,-1-1 0,3-1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7:54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16000 31550 577,'7'7'-11,"-1"-1"7,0 0 6,-2-2 6,1-1 4,0 0-1,1-2 1,2 0-1,0-1-3,0 0-7,-1 0-8,1 0-6,0 0-4,2 0 2,0 0 1,1 0 1,2 0 1,0 2 0,1 0 0,1 2-1,0-1 2,-1-1 1,0 0 2,-2-2 1,-1 0 3,-1 0 1,0 0 2,-2 0 1,0 0 2,2 0 2,0 0 1,1 0 2,1 0 0,0-2 1,0 0-1,-1-1 1,0-1-1,0 2 2,-2 0-1,0 2 2,-2 0 2,1 0 7,0 0 6,0 0 6,0 0 0,2 0-6,0 0-6,1 0-6,1 0-5,0 0-5,-1 0-4,1 0-5,-1 0-1,-1 2 1,0 0 0,-2 2 2,0-1 1,0 1-2,0 0 1,0 0-1,-1-1 0,1 0 2,0-2 0,0 0 1,0-1 2,0 0 1,-1 0 0,1 0 2,0 0 1,2 2 1,0 0 2,1 2 0,1-1 1,0-1 0,0 0-1,-1-2-1,0 0-2,0 0-3,-2 0-3,0 0-4,-2 1 1,1 0 2,0 2 5,0 0 3,0 1 2,0 0-1,-1-1-1,1 2 0,0-2-1,2-1-1,0 0-1,1-2-1,0 0-1,0 0 1,-2 0 0,0 0 1,-2 0-1,1 0 1,0 0-1,0 0 1,0 0-2,1 0 0,2 0-1,0 0-1,0 0-1,-1 0 1,0 0 1,-2 0-1,0 0 3,0 0 2,0 0 2,0 0 3,-1 0 1,1 0 2,0 0 0,0 0 1,0 0 0,1 0-2,2 0-2,0 0-2,1 1 0,0 0 0,-1 2 2,1 0 0,-3 0-1,-6 0-5,-6-2-4,-6 0-5,-3-1 0,1 0 3,-1 0 5,0 0 4,0 0 2,-2 0-1,0 0 0,-1 0 0,1-1-1,1 0-2,2-2-1,2 0-1,1 0-1,-2 2 2,0 2 1,-1 2 1,-1 0 1,1 0 0,-1-2 0,0 0-1,0-1 0,1 0-3,-1 0-2,0 0-2,0 0 2,1 0 5,-1 0 6,0 0 6,3 0 0,6 0-4,6 0-4,6 0-5,3 0-4,0 0-1,-1 0-1,1 0-2,0 0-14,0 0-25,-1 0-26,1 0-25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48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88700 27550 471,'-36'-60'47,"28"32"13,28 31 13,29 32 15,11 21-3,-2 13-17,-3 12-18,-3 13-17,1 10-15,6 10-11,7 10-13,6 9-11,4 4-10,4 1-8,3-1-8,3 1-7,-4-7-5,-8-12 3,-10-13 0,-9-12 3,-9-15 2,-5-15 4,-7-15 5,-5-16 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01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12509 36002 503,'-14'-1'-13,"3"0"20,3-2 18,2 0 19,4-1 6,4 2-7,4 0-7,4 2-6,2 0-9,1-2-6,1-1-8,2 0-7,-1-1-5,-1 1 1,-1-1 0,0 0 1,-3 0-2,1 0 1,-2 0-1,0 0 0,-1 1-1,1 0 2,2 2 0,0 0 1,0 1 0,1 0 0,0 0-1,0 0 1,-1 0-1,-1-2 0,0 0-1,-2-1-1,0-1 1,0 0 0,0 0 2,-1 0 1,1 0 0,0 0 1,0 0 0,0 1 1,-1 0 0,-1 3 3,-1 4 0,0 2 2,0 2 0,2 0 1,2 0 0,1-1 0,1 0-1,0-2-2,-2-2-1,0-2-2,-2-2-1,1 0 0,0-2 0,0 0 0,0 0 1,0 0 3,-1 2 1,1 0 2,1 1 2,4-2 1,2 0 1,3-1 0,1-1 1,-3 2-2,-1 0-2,-2 2 0,-1-1-2,1 0 0,1-2-1,2 0-1,-1-1 0,-1 0-1,-1 0-1,-1 1 1,0-1-1,0 2-1,0 0 0,-1 2 0,2 0 0,0 0-1,1 0 1,1 0 0,1 0 0,0 0 0,-1 0 0,1 0 1,0 0-1,1 0 0,1 0 0,1 0 0,0 0 0,-1 2-1,0 0 1,-2 2 0,-1-1 0,-1 1 0,-1 0 0,0 0 0,-1-1 0,3 0 1,2-2 0,1 0 1,1-2 0,-1 0-1,0-2 0,-2 0-2,0-1 1,-1 0 0,1 0 1,0 1 1,-1-1-1,-1 4 1,-1 0 0,-1 4 0,1-2 0,0-1-2,1-2 0,1-1-2,0-2 0,-1 2 1,0 0 2,-2 2 0,-1 1 2,-1 2 0,0 2 2,-2 1 0,1 1 0,2-2-1,2-2-1,1-2-2,2-2 0,0 0 0,-1-2 0,1 0 1,0 0-1,-1 0 2,1 2 1,0 0 1,-1 1 0,-1 0 0,-1 0-1,-1 0 0,0-1 0,0-2-1,-1-2 0,1-1-1,0-2 0,0 2 0,-1 1-1,1 0 0,0 3 0,0 2 0,-1 4-1,1 2 1,0 1 0,0-2-1,-1-2 0,1-2-1,0-1 1,0 0 2,-1 0 2,1 0 2,0 0 1,0 2-1,-1 0-1,1 2-1,1-1 0,0-1 0,1 0 0,1-2 0,0 0 0,-1 0 1,0 0-1,-2 0 1,0 1 0,0 2-2,-1 2-1,1 2-2,0-1 0,0-1-1,-1-2 0,1-2 0,0-1 1,1 0 0,2 0 1,0 0 1,0 0 0,-1 0 0,-1 0-1,0 0-1,-2 0 0,1 0-1,0 0-1,0 0-2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26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19796 25916 512,'0'-12'81,"0"8"-10,0 8-11,0 8-11,0 4-7,0 3-7,0 1-4,0 3-7,-1 1-3,0 1-3,-2 1-3,0 1-2,-1 1-3,0 4-2,1 3-2,-1 2-3,0 2-3,0-2-3,0 0-4,1-1-3,-1-2-4,2-2-3,0-1-2,2-3-2,1-6-11,2-11-18,2-10-18,1-11-18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26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20600 26350 509,'22'8'159,"-3"0"-38,-3-1-38,-3 1-38,-2 0-22,0 0-3,-2 0-4,0-1-4,-2 1-4,1 0-5,0 0-4,0 0-5,-1 0-11,-1 1-17,0 1-18,-2 2-17,-1-2-6,-4-1 5,-2-2 6,-3-2 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26"/>
    </inkml:context>
    <inkml:brush xml:id="br0">
      <inkml:brushProperty name="width" value="0.04371" units="cm"/>
      <inkml:brushProperty name="height" value="0.04371" units="cm"/>
      <inkml:brushProperty name="color" value="#F2395B"/>
    </inkml:brush>
  </inkml:definitions>
  <inkml:trace contextRef="#ctx0" brushRef="#br0">20455 27000 503,'-8'7'0,"-2"-1"1,0 0 1,-1-2 1,0 0 3,1 0 7,0 0 6,2 0 7,2 0 7,2 2 8,4 0 7,2 1 8,3 1 0,0 0-9,1 0-8,2-1-9,0 1-6,1 0-7,2 0-5,0 0-6,0 0-3,-1 1 1,-1 1 1,0 1 1,-2 0-7,1 0-11,0-2-14,0-1-11,0 0-13,1-2-12,1-1-11,2 0-12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27"/>
    </inkml:context>
    <inkml:brush xml:id="br0">
      <inkml:brushProperty name="width" value="0.04157" units="cm"/>
      <inkml:brushProperty name="height" value="0.04157" units="cm"/>
      <inkml:brushProperty name="color" value="#F2395B"/>
    </inkml:brush>
  </inkml:definitions>
  <inkml:trace contextRef="#ctx0" brushRef="#br0">21251 26200 529,'15'0'33,"-1"0"6,-1 0 8,-1 0 7,-1 1-1,0 2-7,-2 2-7,-1 2-8,1 1-6,2 3-2,2 2-3,1 2-4,1 0-2,-2-1-2,-3-1-4,-1-1-2,-2 0-2,0 2-3,-2 0-4,0 1-1,-3 2-3,-4 1-1,-4 3-2,-4 1 0,-3 2-2,-1-1-2,-3 0-1,-1 1-1,-2-1-3,0-1 0,1-1-1,-1-1-1,1-2 1,-1-1 4,0-2 5,1-3 4,1-1 3,3 0 1,2-2 1,4-1 2,2 0 1,-1-2 3,0-1 1,0 0 3,4-2 3,8-2 6,8-2 6,7-2 5,5-1-1,-1 0-6,1 0-7,-1 0-6,1 0-6,-1 0-6,1 0-6,-1 1-5,2-1-8,3 2-6,3 0-9,2 2-7,-1 0-2,-7 0 6,-7 0 5,-7 0 6,-3 0 2,0 0-1,0 0 0,0 0-2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29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23550 25031 626,'16'-14'103,"1"5"-20,1 3-19,1 4-19,1 2-14,0 0-8,-1 0-8,1 0-8,-1 0-5,1 0-1,-1 0-4,1 0-1,-2 0-6,-1 0-9,-2 0-8,-3 0-9,-1 1-8,-2 2-7,-2 2-7,-2 1-8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29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23612 25500 529,'-14'2'26,"2"4"6,4 4 7,3 3 6,2 3 1,0 1-5,2 2-6,0 0-5,1 2-4,-2 2-2,0 4-3,-1 3-2,-1 2-2,2 1-3,0 1-3,2 0-3,0 2-1,0 3 1,0 1 0,0 2 1,0 2-4,2 2-11,0 2-10,2 2-10,-1 0-8,1-1-7,0 0-6,0-2-7,-1-3-1,0-6 4,-2-6 3,0-5 3,-2-6 5,0-3 7,-2-4 6,0-4 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29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23500 26341 632,'30'-36'9,"-3"9"7,-4 7 9,-1 9 8,-3 3 3,1 0-1,-1 0-2,1 1 0,-2 0-4,1 2-4,-2 2-5,-1 2-4,-1 1-4,-1 2 0,-1 0-3,0 2 0,-3 0-2,-1 3-2,-2 2-2,-2 2-3,-2 1-1,-2 1-2,-2 1-2,-2 2-2,-3 0-2,-2 1 0,-3 1-2,-3 1-1,-2 0 0,-2 1 1,0-1 2,0 1 0,-2-1-1,1-1-3,-1-1-4,0-1-4,1-1-3,1-4-4,1-3-2,1-2-3,1-4-2,3-3 0,1-2 0,2-3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0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23550 26737 540,'16'-6'57,"-1"6"-3,1 4-2,-1 6-3,1 3-2,2 3-4,0 3-4,1 3-2,0 1-6,-1 1-8,-1-1-6,-1 1-8,0-1-8,1 0-7,1 1-9,1-1-7,0-2-9,-1-3-8,-1-4-8,0-4-8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0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24477 24490 604,'7'-8'3,"0"2"8,-2 0 7,0 2 7,-1 1 4,1 2 1,2 2 0,0 2 2,1 2-3,0 4-5,0 2-4,-1 3-4,1 3-7,-2 1-6,-1 3-7,0 1-6,-3 3-7,-2 1-4,-4 3-6,-2 1-5,-3 1-2,-4-2 0,-2 0 2,-3-1 1,-1-1 1,-1-3 2,0-2 2,1-1 1,0-3 3,3-3 6,1-3 4,2-2 5,6-5 13,8-4 19,10-6 20,8-4 19,4-3 3,1-2-13,-1 0-15,1-1-13,-1 1-9,-1 1-5,-1 2-5,-1 2-4,-2 2-3,-3 2-1,-3 3-2,-2 1-2,-4 2 1,-3 1 5,-2 3 5,-4 2 3,-2 2 3,-3 4 2,-4 2 0,-2 3 2,-3 2-1,-1 3 1,-3 1-2,-1 3 1,-1 1-2,-1 2-3,1 3-2,-1 1-2,1 4-3,-1 4-3,1 5-1,-1 6-4,1 2-3,-1 1-5,1 2-6,-1 0-6,2-2-3,1-7-4,3-5-2,1-5-3,3-8-2,2-6 1,4-7 1,3-6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50"/>
    </inkml:context>
    <inkml:brush xml:id="br0">
      <inkml:brushProperty name="width" value="0.0476" units="cm"/>
      <inkml:brushProperty name="height" value="0.0476" units="cm"/>
      <inkml:brushProperty name="color" value="#00BFF3"/>
    </inkml:brush>
  </inkml:definitions>
  <inkml:trace contextRef="#ctx0" brushRef="#br0">75350 35250 462,'-21'-43'4,"10"17"27,10 15 25,9 16 26,7 10 4,7 7-15,6 6-17,7 7-17,0 2-9,-2 1-6,-3-1-4,-3 1-6,-2 1-2,0 3-2,0 3-1,0 4-1,0 1-2,0 0-2,0 0-3,0 0 0,0-2-2,0-3 0,0-3 0,0-2 0,0-3 0,0 1 0,0-1-1,0 1 1,3-6 0,6-8 2,7-10 1,6-9 3,17-23-1,28-33 1,28-35-1,29-34-1,35-29-2,44-21-3,44-22-4,44-22-4,32-16-6,22-9-10,22-10-9,23-8-10,-30 21-7,-77 53-7,-78 53-5,-78 54-5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1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24600 26478 519,'8'-8'5,"0"1"12,-1-1 10,1 0 11,0 1 6,0 2-1,0 2 1,0 2-1,-1 3-3,1 2-4,0 3-5,0 4-6,0 0-3,1 1-2,2 0-2,0 0-1,1-1-7,-1-1-9,1-1-11,0 0-9,-1-3-10,1-1-8,0-2-9,0-2-9,0-3-3,1-6 2,1-4 2,2-5 2,-2-1 5,-1 1 9,-3 2 8,-1 3 8,-1 0 6,-2 2 4,-1 1 5,0 1 4,-2 2 12,-2 4 24,-2 4 21,-2 4 23,0 2 0,2 1-21,2 1-22,2 2-22,2-3-14,2-3-11,1-4-9,3-4-10,1-2-4,2-2 0,0 0 1,1-1 1,0-1 4,-1 0 7,-1 0 7,0 1 7,-2 0 7,-1 2 7,-1 2 8,0 2 6,-4 3 7,-6 4 9,-6 4 7,-6 3 9,-2 2-1,-1-1-9,0 0-8,1-2-10,-3 1-8,-2 5-9,-3 4-8,-2 3-8,-2 1-4,1-1 2,1-3 3,1-1 2,1-3 2,3-1 4,1-2 2,3-2 4,1-2 2,4-1 3,3-1 2,3 0 2,6-3 1,9-3-1,11-2-2,9-3 0,5-3-3,1 2-1,-1-1-2,0 0-2,0 0-7,0 0-12,0 0-11,1 0-12,-2 0-7,0-2-2,-1 0 0,-1-1-2,-4-1 2,-4 0 6,-5 0 5,-4 0 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1"/>
    </inkml:context>
    <inkml:brush xml:id="br0">
      <inkml:brushProperty name="width" value="0.04421" units="cm"/>
      <inkml:brushProperty name="height" value="0.04421" units="cm"/>
      <inkml:brushProperty name="color" value="#F2395B"/>
    </inkml:brush>
  </inkml:definitions>
  <inkml:trace contextRef="#ctx0" brushRef="#br0">26850 25959 497,'24'-8'68,"1"-2"-15,1 0-12,1-1-15,0 0-8,1 1-4,-1 0-5,0 2-4,1 1-2,-1 0-3,0 2-2,1 1-2,-1 0-1,1 2 0,-1 0 0,1 2-1,-4 0 1,-4 2 1,-4 0 1,-6 2 1,-3 0 2,-1 3 3,0 2 4,-2 2 3,-1 1 2,-4 1 2,-2 1 1,-3 2 2,-3 0 1,-2 3 2,-2 1 2,-1 3 2,-2 0-1,0 1-2,1-1-3,-1 0-4,0 1-1,1-1-1,-1 1-2,0-1-2,1 0 0,-1-1-1,0-1-2,1-1 1,-1-3-7,1-3-9,-1-4-11,0-4-10,2-7-7,5-8-4,3-9-4,4-9-4,2-4 0,0 1 6,0 2 6,0 0 4,0 1 4,0 3-1,0 2-1,0 1 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2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27095 24550 527,'-2'39'132,"0"0"-29,-3 0-28,-2 1-28,-2 0-17,-2 3-5,-1 4-5,-3 3-5,-1-1-3,-1-3-5,-1-2-2,-1-3-3,-1-4-7,-1 0-10,-1-3-8,-1-2-10,1-2-5,3-5 3,3-4 0,3-3 2,2-5-4,3-6-7,1-6-8,2-6-8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2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27300 26200 610,'15'0'4,"-1"0"8,-1 0 8,0 0 7,-2 1 7,-1 4 3,-1 2 3,0 3 4,-1 2-1,1 1-5,2 1-7,0 2-5,0-2-7,1 0-8,0-1-7,0 0-8,-1-2-9,-1-1-10,-1-1-10,0 0-11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2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26783 24633 613,'-6'-6'47,"4"4"6,4 4 6,4 4 6,3 3-5,5 5-13,4 4-14,3 3-14,2 3-15,1 1-16,-1 1-14,0 1-15,-1-2-11,-5-4-6,-3-3-5,-4-4-6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2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29600 23950 687,'22'0'72,"-3"0"-9,-3 0-7,-3 0-8,-1 0-11,1 2-12,1 0-14,2 2-12,-1 0-9,-1 1-4,-1 2-5,-1 0-4,-2 2-5,-2 1-4,-4 3-4,-2 1-4,-4 1-1,0-3 0,-3-1 1,-2-2 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3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29198 24994 517,'-17'5'45,"11"-5"4,12-4 3,11-5 4,7-3-3,1 0-9,1 1-9,1-1-8,0 1-8,1 2-5,-1 2-5,0 3-5,-1 0-7,-3 2-7,-3 0-8,-3 2-7,-3 2-4,-3 4 3,-3 3 2,-2 5 1,-4 3 0,-4 3-5,-4 3-5,-4 3-3,-2 0-1,-3-1 5,-2-3 5,-1-1 5,-2-2 5,-1-1 3,-1-1 5,-1-1 3,0-1 5,-1-1 4,1-1 4,-1 0 4,2-2 4,1-1 2,3-1 2,1 0 2,7-3 9,10-4 13,12-4 16,10-4 13,4-2 0,0 0-15,-1 0-15,-1 1-14,0-1-12,-1 0-10,1 0-8,-1 0-9,-1 2-8,-1 1-9,-3 2-8,-1 2-7,-3 0-5,-1 0-2,-2-2-1,-2 0-2,-3-1 3,-4 0 5,-4 0 5,-4 0 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3"/>
    </inkml:context>
    <inkml:brush xml:id="br0">
      <inkml:brushProperty name="width" value="0.04551" units="cm"/>
      <inkml:brushProperty name="height" value="0.04551" units="cm"/>
      <inkml:brushProperty name="color" value="#F2395B"/>
    </inkml:brush>
  </inkml:definitions>
  <inkml:trace contextRef="#ctx0" brushRef="#br0">29727 25327 483,'-15'-6'5,"3"2"12,1 4 11,3 3 11,0 2 5,2 3 0,1 3-1,1 4 1,0 0-3,2 3-5,0 0-5,2 1-5,0 0-3,0 1-1,0-1-1,0 1-1,0-1-4,0 1-5,0-1-6,0 1-4,0-1-7,0-1-6,0-1-6,0-1-6,0 0-10,2 0-12,0-1-13,2 1-12,-1-2-2,-1-1 8,0-2 10,-2-2 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33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28405 27095 501,'-36'13'5,"7"-3"7,7-4 9,7-4 8,7-4 8,6 0 9,7-3 7,8-2 9,5-1-2,7 1-10,5-1-10,6 0-11,5 1-8,5 1-4,2 0-6,5 2-6,3 1-5,3 0-7,4 2-8,2 0-7,1 1-3,1 0 1,-1 0 0,1 0 1,-4 0-4,-7-2-8,-6 0-9,-8-2-7,-5 0-3,-5 1 3,-6-1 4,-3 0 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8:51"/>
    </inkml:context>
    <inkml:brush xml:id="br0">
      <inkml:brushProperty name="width" value="0.03359" units="cm"/>
      <inkml:brushProperty name="height" value="0.03359" units="cm"/>
      <inkml:brushProperty name="color" value="#00BFF3"/>
    </inkml:brush>
  </inkml:definitions>
  <inkml:trace contextRef="#ctx0" brushRef="#br0">61350 9800 654,'1'33'139,"2"-10"-35,2-11-35,2-10-36,0-7-32,1-2-32,0-2-30,0-1-30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5:53"/>
    </inkml:context>
    <inkml:brush xml:id="br0">
      <inkml:brushProperty name="width" value="0.05377" units="cm"/>
      <inkml:brushProperty name="height" value="0.05377" units="cm"/>
      <inkml:brushProperty name="color" value="#00BFF3"/>
    </inkml:brush>
  </inkml:definitions>
  <inkml:trace contextRef="#ctx0" brushRef="#br0">12850 26650 409,'-30'-33'6,"-9"-16"13,-10-15 12,-8-15 13,5 5 6,22 29-3,22 28 0,23 28-3,14 18-3,10 10-5,10 10-6,9 9-5,2 6-3,-2 3-4,-3 3-2,-3 4-4,-2 4 0,0 6-1,0 7 0,0 6-1,0 6 0,0 6-2,0 7-2,0 6-3,-2 1-1,-3-3-2,-3-3-1,-2-2-2,-1-11-1,3-15 1,3-15 1,4-16 1,2-13 0,4-9 1,3-10 2,3-8 0,7-17 2,14-21 2,11-22 1,14-22 3,21-36-2,31-50-3,32-50-4,31-50-5,29-35-2,29-18-2,28-19-1,28-18-2,18-7-3,10 6-5,10 7-5,9 6-5,-32 32-11,-71 60-17,-72 60-18,-72 59-17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1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5654 14730 626,'-9'-27'38,"-2"9"-3,-2 8-3,-1 10-3,-1 5-3,0 3-5,2 4-5,1 2-4,-2 3-3,-3 3 0,-5 3 0,-3 3 0,-1-1 0,5-2-2,3-3-1,5-2-1,1-3-2,0 1-1,0-1-2,1 1-1,2-2-1,6-3 2,6-3 1,6-2 3,3-3 0,1 0 0,1-2 1,2 0 0,-1-1 0,1 0-1,0 0-1,-1 0-1,1 0 0,-1 0 0,1 0 1,0 0-1,-1 0 1,-1 0-2,-1 0 0,-1 0-2,1-2 0,0 0 2,1-3 1,1-2 1,0-1 1,-3-2 0,-1 0 1,-2-1 0,-2-1 0,-2 1-1,-3-1 0,0 0 0,-3 0-1,0-1-1,-2-1 0,0-1-1,-1-1-1,0 2 1,0 1-1,0 1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2"/>
    </inkml:context>
    <inkml:brush xml:id="br0">
      <inkml:brushProperty name="width" value="0.04004" units="cm"/>
      <inkml:brushProperty name="height" value="0.04004" units="cm"/>
      <inkml:brushProperty name="color" value="#00BFF3"/>
    </inkml:brush>
  </inkml:definitions>
  <inkml:trace contextRef="#ctx0" brushRef="#br0">7468 14050 549,'15'1'26,"-3"4"1,-1 2 4,-2 3 1,-2 4 0,-2 2-4,-3 3-3,0 3-4,-3 2-3,-1 2-2,0 3-3,-1 1-1,-2 1-2,0-2-1,-1 0 1,-2-1-1,1 0-1,-1-1-3,0 0-2,0 1-2,0-3-1,1-3-3,-1-5-1,0-3-1,2-6-6,6-8-8,4-8-9,6-8-8,3-6-3,5-5 5,3-4 4,5-6 5,0-2 4,0 2 1,-1 0 2,-1 2 2,-2 2 4,-1 5 4,-3 5 5,-1 5 5,-3 3 5,-2 3 5,-4 1 5,-3 2 5,-1 3 6,0 4 6,0 4 7,0 4 6,0 3 0,0 2-6,0 1-8,0 3-7,0 1-5,1 1-3,2 1-3,0 1-3,0 0-2,-1-1-3,0-1-3,-2 0-2,0-1-2,0 3-4,0 1-3,0 3-3,-1 0-4,0-2-8,-2 0-6,0 0-6,-1-3-2,2-1 4,0-3 5,2-1 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3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11028 14674 552,'-15'1'102,"4"2"-23,3 2-24,3 2-24,1 3-11,0 5-2,0 5 0,0 5-1,0 1-1,1-1-2,-1-3 0,0-1-3,0-2 0,2-1 0,0-1 1,2-1-1,1-2-3,2-1-9,2-2-8,2-2-8,2-5-4,3-8 2,3-8 0,3-7 1,0-5 2,-1 1 1,-3-1 1,-1 1 1,-2 0 2,-1-1-1,0 1 0,-2-1 0,-1 2 1,-2 1 2,-3 3 3,0 1 3,-4 2 1,-2 3 4,-4 1 1,-2 2 3,-1 3 0,1 2-5,1 4-3,0 3-3,2 2-1,-1 5 1,0 4 1,0 3 2,2 1-5,1-3-10,2-2-10,2-4-11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3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11750 15150 628,'8'8'28,"1"0"9,2-1 8,0 1 9,-1 0 0,1 0-10,-2-1-9,-1 1-9,-1 0-7,0 0-5,-2-1-4,0 1-4,-1 1-14,1 1-19,1 3-20,2 2-20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4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12797 14577 521,'15'-6'86,"-1"2"-17,-1 4-19,0 2-17,-3 3-11,-1 2-4,-2 2-6,-2 2-4,-2 1-4,0 3-3,-2 1-3,0 3-3,-3 1-1,-4 1 0,-4 1 0,-3 1 0,-3 0 0,2-1 0,1-1 0,1-1 0,0-1 0,0-3 0,0-1 1,1-2 0,3-4 4,8-3 7,8-4 8,7-4 6,5-3 1,0-4-8,-1-2-7,1-3-7,1-2-7,3-1-4,2-1-5,5-1-5,-2 0-2,-4 1-2,-3 0-1,-5 3-1,-2-1 2,-4 2 3,-3 1 4,-2 1 3,-3 0 3,1 0 3,0 1 3,0-1 3,0 3 12,0 6 20,0 6 22,0 6 19,-1 3 5,0 3-15,-2 2-14,0 1-13,-1 2-9,2 0-3,0-1-4,2 1-3,-1-2-3,1 0-4,0 0-3,0-2-3,0-1-2,0 1 0,0 0 0,0-1-1,-1 1 0,-1 0-1,0-1 0,-1 1-1,-1-1 1,2-1-1,0-1 1,1 0 1,0-1-2,-4 1-3,-2 1-2,-3 1-3,-3 0-2,0-3-2,-2-1-2,1-2 0,-3-2-3,-2-2-3,-2-3-1,-1 0-3,-1-2-2,1 0 1,0 0 0,2 0 0,2-1 0,1 0-2,2-2-1,3 0-2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4"/>
    </inkml:context>
    <inkml:brush xml:id="br0">
      <inkml:brushProperty name="width" value="0.03462" units="cm"/>
      <inkml:brushProperty name="height" value="0.03462" units="cm"/>
      <inkml:brushProperty name="color" value="#00BFF3"/>
    </inkml:brush>
  </inkml:definitions>
  <inkml:trace contextRef="#ctx0" brushRef="#br0">13900 14474 635,'15'-21'65,"-1"5"-8,-1 5-8,0 5-9,0 1-5,5 0-4,3-1-2,5-2-4,1 1-5,0 1-9,1 1-8,-1 0-10,-2 1-7,-5 0-9,-5 0-7,-5 1-7,-2-1-7,0 2-7,0 0-5,0 2-6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5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19243 14816 558,'-7'-6'57,"1"4"-6,0 4-6,2 4-6,0 2-5,0 1-4,0 1-3,0 2-3,0 0-3,1 3-2,-1 1-3,0 3-2,0 1-1,0-1-2,0 1-1,0-1-1,0 0-2,1-1-1,-1-1-3,0 0-2,0-2 0,2 1-1,0-1 2,2 1 0,2-3-3,6-5-3,4-4-6,5-6-3,1-3-4,-1-5 0,-3-4-2,-1-3-2,-1-3 2,-1 1 2,1-1 2,0 0 2,-2 1 1,-1-1-1,-2 1-1,-2-1-1,-2 1 0,0 1 0,-2 1 2,0 1 0,-1 1 2,0 1 4,0 1 4,0 0 3,-2 3 2,0 3-1,-3 2 1,-2 4-1,-1 1 0,1 0 0,-1 0 1,0 0 0,0 1-4,-2 4-6,0 2-7,-1 3-7,0 1-4,3 0-1,1-2 0,2-1-2,1 0 2,0-2 3,0-1 3,0 0 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5"/>
    </inkml:context>
    <inkml:brush xml:id="br0">
      <inkml:brushProperty name="width" value="0.03282" units="cm"/>
      <inkml:brushProperty name="height" value="0.03282" units="cm"/>
      <inkml:brushProperty name="color" value="#00BFF3"/>
    </inkml:brush>
  </inkml:definitions>
  <inkml:trace contextRef="#ctx0" brushRef="#br0">20100 15300 670,'14'1'48,"-1"2"-4,-2 2-4,-2 2-3,-2 0-4,1 1-4,0 0-3,0 0-3,-1-1-3,-1 1-6,-1 0-4,0 0-4,-1-1-11,0 1-16,0 0-15,0 0-16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6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20856 14050 547,'-6'9'76,"1"1"-16,2 3-16,2 2-16,1 2-9,0 1 3,0 3 1,0 1 1,0 1 0,0-1-3,0-1-2,0-1-4,0-1-1,0-1-2,0-1-2,0 0-2,1-1-1,3 1-1,4 1-1,2 1-1,1 0 0,0-1-1,-2-1 0,-1 0-2,0-2-1,0-1-3,0-1-3,0-1-3,0 0-1,-1 0 2,1-1 1,0 1 2,0 1 1,0 0-1,-1 1 0,1 1 0,-3 1-2,-8 1-3,-6 1-3,-7 2-4,-3-3-1,1-1 1,0-4 1,2-3 1,-1-1-2,-5-2-7,-3-1-7,-4 0-7,0-2 0,7-1 5,5 0 5,6-1 6,3-3 1,1 0-2,-1-3-1,0-2-2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06"/>
    </inkml:context>
    <inkml:brush xml:id="br0">
      <inkml:brushProperty name="width" value="0.0317" units="cm"/>
      <inkml:brushProperty name="height" value="0.0317" units="cm"/>
      <inkml:brushProperty name="color" value="#00BFF3"/>
    </inkml:brush>
  </inkml:definitions>
  <inkml:trace contextRef="#ctx0" brushRef="#br0">21450 14175 693,'9'-16'23,"1"2"0,3 1 3,2 1 1,1 1 2,1 2 1,1 3 1,1 1 1,1 0-2,0 0-7,-1-1-5,1-1-8,-1 0-6,1 2-7,-1 2-7,1 2-7,-2 1-1,-3 0 6,-3 0 5,-2 0 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00"/>
    </inkml:context>
    <inkml:brush xml:id="br0">
      <inkml:brushProperty name="width" value="0.06077" units="cm"/>
      <inkml:brushProperty name="height" value="0.06077" units="cm"/>
      <inkml:brushProperty name="color" value="#00BFF3"/>
    </inkml:brush>
  </inkml:definitions>
  <inkml:trace contextRef="#ctx0" brushRef="#br0">27988 40850 362,'-8'7'0,"-2"-2"0,0-3 0,-1 0 0,2-2 10,6 1 20,6 2 20,6 0 20,3 1 4,3 0-13,2 0-13,2 0-13,-1 0-9,1 0-3,-2-1-5,-1 2-4,0-2-2,1-1 0,2 0-1,0-2 1,0 0-1,-1 0-1,-1 0-1,-1 0 0,1 0-2,1 0 0,3 0-1,2 0 0,0 0-1,-1 0 0,-1 0-1,-1 0 0,1 0-1,3 0 1,3 0-1,3 0 0,0 1 0,-3 0 0,-4 2 0,-1 0 0,-3 1-1,-1 0 0,-1 0-1,-1 0 0,0-1-2,0-1 1,-1 0-2,1-1 0,0-1 0,1 0 0,1 0 1,2 0 0,-1 0-1,1 0 1,-1 0 0,1 0 1,0 0-1,1 0 2,1 0 0,1 0 2,-1 0 0,-1 0 0,-2 0 0,-2 0 0,-1 0 0,1 0 0,1 0 0,1 0-1,0 0 0,-1 1 0,-1 2-1,0 0-1,-1 1 1,1 0-2,1 0 0,1 0 0,0-1 0,-1 0-1,-1-2 1,0 0 1,-1-1-1,1 0 0,1 0 0,1 0 0,1 0-1,1 0 1,1 0 1,2 0-1,-1-1 1,1 0 0,-1-2 0,1 0 0,0-1 1,2 0-1,3 0 0,1 0 0,1 0 1,-1 1-1,-1-2 0,-1 2 1,-1-1-2,-1 2 1,-1 0-2,-1 2 0,-1 0 0,-1 0 0,-1 0 0,-1 0 0,0 0 0,1 0 1,1 0-1,1 0 1,2 0 0,1 0 0,3 0 2,1 0 0,0 0 1,-1 0-1,-3 0 0,-1 0-1,-1 0 0,3 0 1,1 0-1,3 0 1,-1 0-1,-2 0-1,-1 0 0,-3 0-1,-1 0-1,-3 0 0,-1 0-1,-2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10"/>
    </inkml:context>
    <inkml:brush xml:id="br0">
      <inkml:brushProperty name="width" value="0.03715" units="cm"/>
      <inkml:brushProperty name="height" value="0.03715" units="cm"/>
      <inkml:brushProperty name="color" value="#00BFF3"/>
    </inkml:brush>
  </inkml:definitions>
  <inkml:trace contextRef="#ctx0" brushRef="#br0">13777 18550 592,'0'22'91,"0"-1"-19,0-3-17,0-1-19,-1 0-11,0 1-1,-2 3-3,0 1-3,-1 3-1,0 1-3,0 3-2,1 1-2,-2 1-3,0 2-3,-1 1-3,-1 1-2,-1-1-7,2-2-8,1-2-9,1-1-8,0-4-7,2-5-4,0-5-3,2-5-5,1-3 1,2 0 4,2-2 5,1 0 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11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15800 18650 586,'22'7'-9,"-3"-1"22,-3 0 22,-3-2 21,-1 1 8,0 0-7,0 1-7,-1 2-6,1 0-8,0-1-8,0 1-7,-1 0-7,0 1-9,0 1-12,-2 3-11,0 2-12,-3-1-11,-3-1-13,-2-2-13,-4-2-13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11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15959 19350 569,'-8'7'3,"0"-2"7,0-3 6,0 0 6,2-1 8,2 1 9,4 3 8,3 2 10,1 1-2,1 2-9,1 0-11,2 1-10,0 0-8,1-1-3,2 0-5,0-2-4,1 0-6,0 2-9,-1 0-8,1 1-9,-1 0-3,-3-1 4,-1 0 4,-2-2 3,0-1-5,0 0-15,1-2-15,2 0-15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11"/>
    </inkml:context>
    <inkml:brush xml:id="br0">
      <inkml:brushProperty name="width" value="0.0498" units="cm"/>
      <inkml:brushProperty name="height" value="0.0498" units="cm"/>
      <inkml:brushProperty name="color" value="#00BFF3"/>
    </inkml:brush>
  </inkml:definitions>
  <inkml:trace contextRef="#ctx0" brushRef="#br0">19050 18400 441,'29'0'142,"-3"0"-32,-5 0-32,-3 0-33,-2 2-18,1 6-4,1 4-5,1 5-4,-2 3-4,-4 1-2,-6 1-2,-4 1-3,-5 2-4,0 2-4,-3 4-4,-2 3-5,-2 0-3,-2-2 1,-2-1 0,-1-3-1,-2-2 2,1-3 1,-1-3 1,0-3 3,1-3 1,-1-1 3,0-2 2,1-2 2,5-3 10,14-4 15,12-4 17,13-4 15,9-3 0,6 0-17,6-1-18,6-1-16,4-1-17,3 0-15,3 1-14,3-1-15,-2 1-2,-9 0 9,-7 2 11,-8 1 9,-6 0 1,-3 0-9,-5 0-8,-3 1-10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17"/>
    </inkml:context>
    <inkml:brush xml:id="br0">
      <inkml:brushProperty name="width" value="0.05238" units="cm"/>
      <inkml:brushProperty name="height" value="0.05238" units="cm"/>
      <inkml:brushProperty name="color" value="#00BFF3"/>
    </inkml:brush>
  </inkml:definitions>
  <inkml:trace contextRef="#ctx0" brushRef="#br0">40045 28702 419,'-22'-8'-5,"6"-2"3,5 0 4,5-1 3,1 0 4,0 2 5,-1 2 4,-2 3 5,1 0 2,-1 2-3,0 0-1,0 2-3,-1 1-2,-2 3-2,-2 4-2,-1 2-1,-2 2-2,1 0 1,-1-1 0,0 1 0,1 1 1,1 2-1,1 1 1,1 3 0,0 0 0,2 1 0,0-1-1,2 1 0,1 1 0,1 1-2,0 2-1,2 3-2,0 0 0,2 1-1,0-1-1,2 1-2,1-3 0,2-1-2,2-4 0,2-3 0,1-3-1,1-3 0,2-3 2,0-2 0,2-3 0,3-2-3,3-2-2,3-2-2,3-4-3,1-6-3,3-5-4,1-7-2,1-3-3,-1-3 1,-2-1 0,1-2 0,-3 0 2,-2 1 2,-1 3 2,-2 2 2,-3 0 3,1 1 0,-2-1 1,-1 1 2,-1-1 0,-3-1 1,-1 0 1,-2-2 0,-2 0 2,0 1 3,-2 1 3,0 1 2,-2 3 3,2 3 2,-2 5 3,1 3 2,-1 3 4,0 1 6,-1 0 6,-2 2 6,0 3-1,0 6-5,0 6-5,0 6-7,-1 4-3,-2 3 0,-2 3-1,-1 3 0,-2 1-1,0 1 0,0-1 1,0 0 0,1 1-2,0 1-1,2 1-2,1 1-2,0 0-1,0 2-3,0 1 0,0 1-3,0-1 0,0 0 0,0-1-1,0-1 1,1-3-2,0-3-5,2-5-4,0-3-5,3-4-5,4-3-8,4-3-6,4-2-7,2-7-2,3-8 5,2-9 3,1-9 5,2-4 3,1 0 3,1-1 2,1 1 3,-1 0 3,-1 1 2,-3 1 3,-1 2 3,-3 1 3,-3 2 1,-2 4 3,-4 3 2,-2 3 4,-1 1 9,0 2 7,-2 2 8,-1 5 7,-4 8 5,-2 8 5,-3 8 5,-2 4-2,0 1-7,0 1-7,0 1-9,1-1-4,0 0-4,2-1-2,1-1-3,0-1-3,2-1-1,0-1-4,2-1-1,1-1-3,2-1-5,2 0-3,2-2-4,1-3-3,3-5-1,2-4-3,2-6-2,0-3 0,1-3-1,0-4 2,-1-2-1,0-3 1,-1-1 1,0-3 1,-2-1 2,0-2 1,2-1 3,0-1 3,1-1 2,-1 0 2,-3 1 3,-2 1 2,-4 1 2,-1 1 1,0 1 0,0 1 1,0 1 0,-1 1 1,-1 1-1,0 1 2,-1 1-1,-3 1 1,0 2-2,-3 3 0,-2 1-2,-3 2-2,-3 2-2,-5 2-4,-4 2-2,-1 3-4,-1 6-3,1 4-4,-1 5-4,3 1-2,5-2-1,5-4-2,4-3-1,3-1-3,-2 0-4,0 0-5,-1-1-3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18"/>
    </inkml:context>
    <inkml:brush xml:id="br0">
      <inkml:brushProperty name="width" value="0.04806" units="cm"/>
      <inkml:brushProperty name="height" value="0.04806" units="cm"/>
      <inkml:brushProperty name="color" value="#00BFF3"/>
    </inkml:brush>
  </inkml:definitions>
  <inkml:trace contextRef="#ctx0" brushRef="#br0">43361 29881 457,'8'-14'74,"1"5"-13,2 3-13,0 4-11,0 2-9,1 0-3,0 0-2,0 0-4,-1 1-2,1 2 1,0 2 0,0 2 0,-1 1-1,1 1-3,0 1-1,0 2-3,-2-1-1,-3 1-3,-3 0-2,-2-1-2,-3 2-2,-2 2-1,-2 1-3,-2 3-2,-2 1-1,-3 3-2,-3 1 1,-3 3-2,-2-1 0,1 0-2,-1-1-2,1-1 0,0-3 0,2-3 3,3-5 3,1-3 2,5-2 9,6-2 15,7-1 14,8 0 14,4-2 2,5 0-13,3-2-12,5 0-13,2-2-10,2 0-4,2-2-7,2 0-5,-2-1-1,-5 2 2,-7 0 4,-5 2 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26"/>
    </inkml:context>
    <inkml:brush xml:id="br0">
      <inkml:brushProperty name="width" value="0.05304" units="cm"/>
      <inkml:brushProperty name="height" value="0.05304" units="cm"/>
      <inkml:brushProperty name="color" value="#00BFF3"/>
    </inkml:brush>
  </inkml:definitions>
  <inkml:trace contextRef="#ctx0" brushRef="#br0">39724 34652 414,'-14'-7'36,"1"2"-7,2 2-6,2 2-6,2 1-5,-1 0-2,0 0-3,0 0-4,0 1 1,0 2 4,1 2 2,-1 2 3,-1 1 2,-2 3 1,-2 2 0,-1 1 1,-2 3 0,2 3 0,1 4 0,1 1-1,1 3 0,2-1-1,2 0-1,3 1-2,0 0-1,0 1-1,0 0-2,0 2-2,1-1 0,2-1 0,2-3-1,2-1-1,1-3 0,2-3-1,0-3-1,2-3 0,0-2-2,1-3-1,1-1 0,2-2-2,0-3 0,3-2-2,1-3 0,3-4-2,1-2-1,1-1-2,1-3-1,1-1-2,1-4-1,-1-4-2,1-3-2,-1-4-1,-1-3-1,-1 1 1,-2 0 1,-3 0 1,0 0 1,-2 1 2,-1 1 3,-1 1 2,-1 2 3,-2 3 1,-2 3 3,-2 3 2,-2 1 1,1-1 1,0-1 1,0-1 0,1 0 1,0 1 0,1 1 0,2 1 0,-2 3 8,-3 6 17,-2 6 16,-4 6 17,-1 4 2,1 1-12,-1 3-13,0 2-13,0 1-6,2 1-4,0 1-1,2 1-3,-1 3-3,0 3-5,-2 4-5,0 5-5,-1 2-2,0 4 2,0 2 1,1 4 1,-2-1 0,2-4 1,-1-4 0,0-4 1,0-3-3,2-1-2,0-3-5,2-1-3,0-3-4,2-1-5,0-3-4,2-1-6,-1-2-2,0-1-2,-2-1-2,0 0-2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26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42000 34781 530,'8'-8'67,"2"2"-5,0 1-5,1 1-5,1 0-5,0 2-6,-1 0-7,1 2-7,0 0-4,1 0-3,2 0-3,0 0-4,0 0-5,-1 0-7,-1 0-6,0 0-8,-2 0-10,1 2-11,0 0-12,0 2-13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30"/>
    </inkml:context>
    <inkml:brush xml:id="br0">
      <inkml:brushProperty name="width" value="0.05043" units="cm"/>
      <inkml:brushProperty name="height" value="0.05043" units="cm"/>
      <inkml:brushProperty name="color" value="#00BFF3"/>
    </inkml:brush>
  </inkml:definitions>
  <inkml:trace contextRef="#ctx0" brushRef="#br0">39841 41876 436,'-21'-42'35,"3"13"-5,4 11-5,5 13-4,0 5-3,0 0-2,-2 0-1,1 0-1,-3 1-2,0 3 1,-1 4-1,-1 2 0,0 2 0,2 0 0,2-1-1,3 1 1,-1 2-1,-2 5 2,-2 5 1,-1 5 1,-2 3-1,2 1-1,1 0-2,1 2-1,2-1-2,4-3-1,4-3-1,4-3-2,3-3-1,2-3-1,2-3-2,2-3-1,1-2-1,3-2-2,1-3 0,3-1 0,2-3-2,1-6 0,3-4-1,1-5-1,1-4-2,-3-1-3,-1-3-2,-3-1-4,0-3-1,1-1 0,1-3 1,1-1-2,0-2 2,-1-1 0,-1-1 2,0 0 1,-3-2 0,-1-1 3,-3 0 0,-1-2 1,-2 1 3,-1 4 1,0 2 2,-2 3 3,-1 3 2,-2 3 5,-2 3 3,-2 3 4,-3 7 8,-2 12 11,-3 12 11,-3 11 11,-2 6 2,2-1-10,1-1-9,0-1-9,1 1-6,-2 4-1,0 4-2,-1 5-1,0-1-1,2-2-2,3-3-1,1-4-2,1 0-1,0-1-2,0 0-3,0 1-2,1-3-2,0-2-4,2-3-3,0-3-3,3-3-3,2-4-2,4-5-2,2-3-2,2-4 0,1-6 1,1-4 0,2-5 1,0-5-1,3-5-3,1-5-2,3-5-4,1-3 0,-1 0 3,1-2 2,-1-1 3,0 2 3,-1 4 5,-1 4 4,-1 3 4,-2 5 3,-4 3 0,-5 4 1,-3 5 1,-3 3 4,-2 4 11,-2 4 9,-2 4 11,-2 3 2,0 5-4,-1 4-4,-1 3-3,-1 3-4,0-1-3,0 1-2,0-1-4,1 1-1,-1-1-1,0 1-1,0-1-1,1 0-1,2-1-2,2-1-1,2-1-1,1-1-2,0-1 0,0-1 1,0 0-1,4-4-1,8-3-6,7-4-4,9-4-5,1-4-1,-3-4 1,-5-4 2,-3-3 2,-2-4 0,-1 0 1,1-1 0,0-1 0,-1-1-1,-1-3-3,-1-1-3,0-3-3,-3 0-1,-1-1 1,-2 1 2,-2 0 0,-2-1 4,-1 1 5,0-1 5,-1 1 5,-2 1 2,-1 3 0,0 3-1,-1 3-1,-2 3-1,-2 4 1,-2 4 1,-1 5 0,-3 1-3,0 1-6,-1 2-5,-1 0-5,-1 3-5,0 4-1,1 4-1,-1 3-2,2 2-5,2-3-12,4-1-10,3-2-11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31"/>
    </inkml:context>
    <inkml:brush xml:id="br0">
      <inkml:brushProperty name="width" value="0.05728" units="cm"/>
      <inkml:brushProperty name="height" value="0.05728" units="cm"/>
      <inkml:brushProperty name="color" value="#00BFF3"/>
    </inkml:brush>
  </inkml:definitions>
  <inkml:trace contextRef="#ctx0" brushRef="#br0">42659 43150 384,'-5'7'31,"5"-1"1,4 0 1,5-2 0,3 0-1,2-2-3,0 0-4,1-2-3,0 2-2,-1 2 1,-1 3 0,0 4 0,-4 2-2,-3 3-3,-4 3-3,-4 3-4,-3 2-3,-3 1-2,-4 1-3,-2 1-3,-1-1-1,-1-2-2,0-1-1,1-2-1,0-3-1,2 0 1,3 0 1,1-2 0,2-1 2,2-1 4,2-1 3,2 0 3,3-3 2,4-3 0,4-2 0,3-4 1,3-1-1,2 0-1,0 0-1,1 0-2,0 0 1,1 0-1,-1 0 1,1 0 0,-2 1 1,-3 4 2,-3 2 2,-2 4 2,-4 1 1,-3 3 1,-2 1 2,-4 3 1,-2 0 0,-3 1-1,-4 0 0,-2-1-1,-2 1-2,-1 1-2,-1 1-4,-1 1-2,-2 1-6,-3 1-7,-3 1-6,-3 1-8,0-1-5,2-1-2,1-3-4,3-1-2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00"/>
    </inkml:context>
    <inkml:brush xml:id="br0">
      <inkml:brushProperty name="width" value="0.04594" units="cm"/>
      <inkml:brushProperty name="height" value="0.04594" units="cm"/>
      <inkml:brushProperty name="color" value="#00BFF3"/>
    </inkml:brush>
  </inkml:definitions>
  <inkml:trace contextRef="#ctx0" brushRef="#br0">38177 38214 478,'-22'6'0,"2"-1"1,4-2-1,3-2 0,2 0 8,3 0 15,1 2 15,2 0 15,5 0 3,8 0-7,7-2-8,9 0-8,4-1-4,3 0-1,1 0-1,2 0-1,2-1-1,1 0-3,0-2-2,2 0-3,0-1-3,-2 0-6,0 0-5,-1 0-4,-2 1-3,-2 1 2,-1 0 1,-3 2 2,-1-2-8,-1 0-15,-1-3-17,-1-2-15,-2 0-7,-3 1 2,-3 0 2,-2 2 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32"/>
    </inkml:context>
    <inkml:brush xml:id="br0">
      <inkml:brushProperty name="width" value="0.05051" units="cm"/>
      <inkml:brushProperty name="height" value="0.05051" units="cm"/>
      <inkml:brushProperty name="color" value="#00BFF3"/>
    </inkml:brush>
  </inkml:definitions>
  <inkml:trace contextRef="#ctx0" brushRef="#br0">43600 42100 435,'16'0'151,"1"2"-33,1 0-33,1 1-34,1 0-20,1 0-4,1-2-6,1 0-4,1-1-4,-1 0 0,1 0-1,-1 0 0,0-1-3,-1 0-4,-1-2-6,-1 0-5,-1 0-10,-1 1-16,-1 0-15,0 2-16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39"/>
    </inkml:context>
    <inkml:brush xml:id="br0">
      <inkml:brushProperty name="width" value="0.05707" units="cm"/>
      <inkml:brushProperty name="height" value="0.05707" units="cm"/>
      <inkml:brushProperty name="color" value="#00BFF3"/>
    </inkml:brush>
  </inkml:definitions>
  <inkml:trace contextRef="#ctx0" brushRef="#br0">78329 26695 385,'-8'-15'68,"-2"2"-13,0 2-13,-1 3-13,-1 1-7,1 2-4,-1 2-2,0 2-2,-1 1-2,-3 2 2,-3 0 0,-3 2 1,-2 1 0,-1 3 0,-1 3 0,-1 4-1,-1 1 1,1 3 0,0 2 0,-1 1 1,1 2 0,1-1-2,1 0-2,2 1-2,1 0 0,4 1 0,5 1 0,3 1 0,2 0-1,0 2 0,0 1-2,1 1 0,0-1-1,2 0-1,2-1-1,2-1-2,2-2 0,2-3-1,2-3-2,2-3-1,1-2 0,3-3-2,2-1 1,2-2-1,1-2 0,3-2-1,1-3 0,3 0 0,2-4-1,2-2-3,4-4-2,3-2-2,1-3-2,1-3-2,-1-3-1,0-3-1,1-3-1,1-1 1,0-3 1,2-1 1,-1-3 1,-2-6 0,-2-5 0,-1-4 0,-4-1 1,-3 2 1,-5 4 1,-3 2 0,-4 4 3,-3 6 3,-3 4 2,-2 5 4,-3 3 5,0 3 7,-2 1 7,0 3 8,-3 4 5,0 10 3,-3 8 4,-2 9 3,-1 5-1,0 1-7,1 1-7,-1 1-6,0 0-4,2 2-2,1 1-1,0 1-3,1 0-2,0 2-3,0 1-2,1 1-4,-1 0-1,0 0 1,0 0 0,0 1 2,0-3-5,2-2-8,0-3-10,2-3-9,0-3-6,0-1-3,0-3-4,0-1-4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39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81100 26565 562,'24'-7'85,"1"3"-9,1 1-11,1 2-9,0 1-9,0 0-9,1 0-8,-1 0-9,0 0-8,1 0-7,-1 0-6,1 0-8,-3 0-2,-2 0 2,-3 0 2,-2 0 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0"/>
    </inkml:context>
    <inkml:brush xml:id="br0">
      <inkml:brushProperty name="width" value="0.04788" units="cm"/>
      <inkml:brushProperty name="height" value="0.04788" units="cm"/>
      <inkml:brushProperty name="color" value="#00BFF3"/>
    </inkml:brush>
  </inkml:definitions>
  <inkml:trace contextRef="#ctx0" brushRef="#br0">71163 25816 459,'-2'-12'103,"0"8"-20,-3 8-19,-2 8-20,-2 4-13,-4 3-2,-2 1-5,-3 3-3,-1 0-2,1 1-1,1-1 0,1 0-1,0 1 0,-1 1-1,-2 1-2,1 1-1,-1-1-4,2 0-9,3-1-6,1-1-8,2-2-4,1-3 3,0-3 0,2-2 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0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70840 26018 457,'-8'-8'10,"2"1"-2,0-1 0,2 0-1,1 2 8,2 6 19,2 4 19,2 6 19,2 2 4,2 3-12,1 2-12,3 1-11,2 2-9,3-1-6,3 1-6,4-1-6,1 1-6,4 1-6,3 1-5,3 1-7,-1 2-8,-2 1-10,-3 2-10,-3 3-10,-4-2-1,-3-6 8,-5-4 7,-3-4 8,-2-4-1,0 1-10,0 0-11,0 0-9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5"/>
    </inkml:context>
    <inkml:brush xml:id="br0">
      <inkml:brushProperty name="width" value="0.05003" units="cm"/>
      <inkml:brushProperty name="height" value="0.05003" units="cm"/>
      <inkml:brushProperty name="color" value="#00BFF3"/>
    </inkml:brush>
  </inkml:definitions>
  <inkml:trace contextRef="#ctx0" brushRef="#br0">47952 32613 439,'-8'-8'0,"1"0"0,-1 0 0,0 0 0,0 0 1,0-1 1,0-2 1,1 0 2,0 0 2,2 1 3,2 0 3,2 2 4,0 0 4,0 1 4,-2-1 3,0 0 5,0 3-1,2 6-4,2 6-4,2 6-5,1 4 0,0 7 1,0 3 2,0 6 2,-1 2 0,-1 1-1,0-1-2,-1 0-1,-1-1-1,0-2-3,0-1-2,0-3-2,0 0-1,1 1-1,2 0-1,0 2 0,2-1-1,2-1-3,2-3-1,2-1-2,1-3-2,1-3 0,1-3-2,2-3-1,0-3 0,1-2 1,1-4 1,1-2 0,2-4 1,5-2 0,3-4 0,5-2-1,4-6 1,6-9 0,6-9 1,6-8 0,5-7-3,7-6-9,5-4-9,7-5-7,2-2-7,0-1-6,0 1-5,1-1-4,-6 6-2,-11 11 6,-11 10 5,-10 12 4,-10 6 2,-8 4-1,-7 5-1,-8 3-1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6"/>
    </inkml:context>
    <inkml:brush xml:id="br0">
      <inkml:brushProperty name="width" value="0.04908" units="cm"/>
      <inkml:brushProperty name="height" value="0.04908" units="cm"/>
      <inkml:brushProperty name="color" value="#00BFF3"/>
    </inkml:brush>
  </inkml:definitions>
  <inkml:trace contextRef="#ctx0" brushRef="#br0">47833 44562 448,'-6'-7'65,"4"2"-6,4 2-4,4 2-6,2 2-6,0 4-5,-1 2-7,1 4-5,0 2-5,0 3-1,0 3-3,0 3-1,-1 3-1,-1 5-2,-1 3 0,0 4-2,-1 3 0,0 2 0,0 3 0,0 1 0,-1-1-2,2 0-4,-2-3-4,1-2-3,1-3-3,0-4 0,1-3 1,2-5-1,2-5 1,5-7-1,5-6 0,5-8 0,5-10-1,5-15 2,4-15 0,6-14 0,5-11 0,8-5-2,6-6-1,7-6-2,4-1-4,1 7-3,1 6-6,1 5-5,-3 6 0,-7 4 3,-7 6 3,-7 5 3,-7 5-5,-10 9-15,-8 8-15,-8 7-15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8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4409 1961 498,'-14'-16'9,"4"14"19,5 15 19,3 15 18,1 8 3,-1 1-11,0 0-12,-1 2-12,-1 2-7,0 4-3,0 4-3,0 3-3,0 2-3,-2-2-2,0-2-3,-1-2-2,0-4-1,0-2-1,2-5-1,1-4 1,0-4-4,2-5-3,0-5-4,2-5-5,2-7-10,6-10-16,4-10-17,5-9-16,0-4-5,-3 5 7,-4 3 5,-5 5 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8"/>
    </inkml:context>
    <inkml:brush xml:id="br0">
      <inkml:brushProperty name="width" value="0.04792" units="cm"/>
      <inkml:brushProperty name="height" value="0.04792" units="cm"/>
      <inkml:brushProperty name="color" value="#00BFF3"/>
    </inkml:brush>
  </inkml:definitions>
  <inkml:trace contextRef="#ctx0" brushRef="#br0">4468 1844 459,'0'-15'2,"0"2"6,0 3 4,0 1 6,2 1 2,2 2 1,3 1 1,4 0 0,1 1 2,3 1 3,2-1 2,1 0 2,2 0 1,1 2-3,1 0-2,1 2-2,0 1-4,-3 4-3,-1 2-3,-2 3-3,-3 3-2,-3 2 1,-3 1-1,-2 3 2,-3 0-2,-2 1-4,-2 0-2,-2-1-3,-3 1-4,-2 1-4,-3 1-5,-3 1-3,-3 2-3,-2 3 0,-1 3 0,-3 3 0,0-1 1,-1-4 2,1-3 2,0-5 3,-1-2 1,2-3 2,1-1 1,1-2 1,6-5 4,11-6 8,10-8 6,11-6 7,7-3 2,3 1-2,3 0-2,3 2-2,0 1-2,0 3-3,-1 1-2,-1 2-2,-3 2-2,-2 2 1,-3 2 0,-3 2-1,-3 6 1,-4 9 1,-5 11 1,-3 9 1,-5 4 0,-8-2-1,-6-2-2,-7-2-1,-3-2 0,1-3-2,1-3 0,1-3 0,-2-1-2,-5 4 0,-5 3-1,-4 3 0,-1-1-2,5-3-3,5-5-1,5-3-3,4-5-4,1-3-3,2-4-6,3-5-3,2-2-5,6-4-4,4-2-5,6-3-4,2-3-3,1-2 2,2-2-1,0-1 2,1-2 1,1 2 4,2 1 4,0 1 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9"/>
    </inkml:context>
    <inkml:brush xml:id="br0">
      <inkml:brushProperty name="width" value="0.05182" units="cm"/>
      <inkml:brushProperty name="height" value="0.05182" units="cm"/>
      <inkml:brushProperty name="color" value="#00BFF3"/>
    </inkml:brush>
  </inkml:definitions>
  <inkml:trace contextRef="#ctx0" brushRef="#br0">6613 2539 424,'7'-5'11,"-2"6"21,-3 6 21,0 6 22,-2 3 4,0 4-13,0 4-12,0 1-14,-1 3-7,0 1-5,-2 1-3,0 1-4,-2 0-3,0 2-4,-1 1-2,-1 0-3,0-1-4,2-3-4,3-5-5,1-3-5,0-3-5,0 1-9,-2-1-8,0 1-9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02"/>
    </inkml:context>
    <inkml:brush xml:id="br0">
      <inkml:brushProperty name="width" value="0.06185" units="cm"/>
      <inkml:brushProperty name="height" value="0.06185" units="cm"/>
      <inkml:brushProperty name="color" value="#00BFF3"/>
    </inkml:brush>
  </inkml:definitions>
  <inkml:trace contextRef="#ctx0" brushRef="#br0">40979 37292 355,'-1'-14'8,"-2"4"14,-2 4 16,-1 4 14,-3 3 4,0 4-10,-2 2-9,0 4-9,-2 2-6,-3 3 1,-3 3-2,-3 3-1,-1 3-1,1 1-3,1 2-3,1 3-3,0 0-2,2-2-2,1 0-1,1-1-3,2 0-1,2-1 1,4 0-1,3 1 0,1-2 0,2-3-1,0-3-2,2-3-1,5-5-5,11-8-7,11-8-8,11-8-7,5-6-3,0-3 5,0-5 3,1-3 5,-3-1 2,-2 3 2,-3 3 1,-3 3 0,-4 3 4,-6 5 5,-4 3 5,-4 4 5,-5 5 6,-4 4 8,-5 5 7,-2 6 8,-4 2 2,-2 3-4,-2 2-2,-2 1-5,0 1-2,1-1-4,0-1-3,2-1-4,1-1-2,2-1-2,2 0-2,2-2-3,6-4-2,8-5-4,9-6-4,9-5-4,2-7-4,-1-4-1,-5-5-4,-1-5-2,-4-3 0,-2 1 1,-1 0 2,-2-1 1,-4 2 2,-3 1 3,-4 3 3,-4 1 3,-3 3 3,-2 1 4,-2 2 3,-1 3 4,-3 1 2,0 2 1,-2 2 2,0 2 0,-1 2 2,-1 0-2,-1 2 1,-1 1-1,-1 0-2,2 3-3,1 2-3,1 2-3,4 0-5,10 0-7,8-2-6,9 0-7,5-3-2,-1-1 5,1-2 4,-1-1 4,1-2 4,-1 0 4,1 0 2,-1 0 4,0 1 4,-3 2 3,-1 2 3,-2 2 4,-3 3 3,-3 6 6,-3 4 4,-2 5 5,-3 1 0,-2-1-3,-2-3-3,-2-1-4,-2 0-3,0 1-2,-1 3-2,-2 2-2,1 0-2,1 1-1,0-1-2,2 1-1,0-2 0,2-2 0,0-1 0,2-2 2,2-4-6,6-3-9,4-4-10,5-4-11,3-5-2,-1-6 2,1-5 2,0-7 4,-2-4 1,-1-1 0,-2-2-1,-3-2-1,-2-2 2,-2 3 2,-4 0 3,-2 1 1,-3 2 4,0 3 4,-2 3 4,0 3 4,-3 2 4,-2 2 5,-3 3 5,-3 1 4,1 1 0,8 2-6,7 1-7,6 0-7,5 1-4,1-2-2,3 0-2,2-1-2,1-1 0,3 0 4,1 0 3,3 1 3,-1-1 3,-1 2 0,-3 0 1,-1 2 0,-4 3 4,-3 6 9,-4 5 9,-4 7 9,-3 3 1,0 0-5,-2-1-7,0 1-5,-2 0-4,0 1-4,-2 1-3,0 1-3,-2 1-3,-2 1-4,-2 1-3,-1 1-3,-1-2-3,2-1-1,2-4-2,2-3-1,4-5-7,4-7-11,5-6-11,6-7-10,2-5-1,1-2 9,1-1 11,1-3 10,0 0 6,-1 1 1,0 0 2,-2 3 1,-1-1 1,-1 0 0,-1 1 0,0-1-2,-2 0 1,-1 1 0,-1-1-1,0 0 0,-1 1 1,0-1 2,-1 0 2,1 1 2,-1 0 3,-2 2 2,-2 2 3,-2 3 2,-1-1 3,0 0 3,0-2 3,0 0 2,0 0 4,2 1 1,0 0 4,2 2 1,-1 0 2,-1 1-1,0-1 0,-1 0 0,-1 0 1,2 0 1,0 0 3,1 1 0,1 4 8,-2 11 13,0 11 12,-2 11 12,0 11-2,0 12-18,0 12-19,0 11-18,0 3-10,0-9-1,0-7-1,0-8-2,1-2-6,0 5-13,2 5-14,0 6-11,1 2-9,0 2-4,0 3-2,0 1-4,-1-3 2,-1-11 7,0-9 6,-1-10 8,-1-7 4,0-6 1,0-4 1,0-4 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9:49"/>
    </inkml:context>
    <inkml:brush xml:id="br0">
      <inkml:brushProperty name="width" value="0.05464" units="cm"/>
      <inkml:brushProperty name="height" value="0.05464" units="cm"/>
      <inkml:brushProperty name="color" value="#00BFF3"/>
    </inkml:brush>
  </inkml:definitions>
  <inkml:trace contextRef="#ctx0" brushRef="#br0">6111 2128 402,'24'-15'99,"-1"3"-19,0 1-20,1 2-20,0 2-10,3 1-2,1 0-2,2 2-2,1 0-3,-1 2-2,-1 0-4,-1 2-1,-2 2-3,0 4 1,-1 4 0,-1 3 0,-2 3 0,-4 1-1,-5 2 1,-3 0 0,-3 1 0,-2 2-2,-3 3-2,0 1 0,-5 4-3,-4 5-2,-6 4-1,-3 6-4,-7 2-2,-4 2-7,-4 0-5,-6 1-6,-3 1-3,-2-2-2,-2-1 0,-2 0-3,0-3 0,4-4-3,2-4-1,4-4-2,3-5-5,7-7-6,5-7-8,7-6-6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00"/>
    </inkml:context>
    <inkml:brush xml:id="br0">
      <inkml:brushProperty name="width" value="0.03369" units="cm"/>
      <inkml:brushProperty name="height" value="0.03369" units="cm"/>
      <inkml:brushProperty name="color" value="#00BFF3"/>
    </inkml:brush>
  </inkml:definitions>
  <inkml:trace contextRef="#ctx0" brushRef="#br0">76550 34652 652,'8'-6'81,"0"2"-17,0 4-15,-1 2-17,1 3-9,-2 2-4,-1 2-3,0 2-4,-1 0-3,0 1 0,-1 0-2,2 0-2,-2 0 0,1 1-1,0 1 0,0 1-1,0 0 0,0 0-1,0-2-1,0-1-2,0-1 0,0-1 0,-1 0 0,2-2 0,-1 0-1,1 0 0,2 0-1,0 0 0,1-2 0,2-3 2,0-2 2,1-4 1,1-2 0,2-3 1,0-4-2,1-2 1,2-3-1,1-3 0,3-3 0,1-3 0,4-2-2,3-3-2,4-1-4,5-2-2,0-1-5,0 3-3,-1 2-6,-1 2-3,-4 2-6,-4 5-5,-5 3-5,-4 4-6,-5 3 1,-3 3 4,-3 1 7,-2 2 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0"/>
    </inkml:context>
    <inkml:brush xml:id="br0">
      <inkml:brushProperty name="width" value="0.05834" units="cm"/>
      <inkml:brushProperty name="height" value="0.05834" units="cm"/>
      <inkml:brushProperty name="color" value="#F2395B"/>
    </inkml:brush>
  </inkml:definitions>
  <inkml:trace contextRef="#ctx0" brushRef="#br0">59746 45781 377,'-34'1'18,"10"2"6,12 2 5,11 2 4,7 0 3,4 1-1,3 0-2,5 0-2,1-1-1,1-1-3,0-1-4,-1 0-2,0-1-2,-1 0-2,0 0-2,-2 0-1,0-1-2,1 1-1,1 0-1,1 0-2,2 0-1,1 0 0,3 0-2,1 0 0,2-1-1,-1-1-1,1 0-1,-1-1-1,1-3-1,3 0 0,1-3-2,3-2 1,0-1-2,2-2 0,1 0 0,0-1-2,0 0 1,-3 3 0,-3 1 2,-3 2 1,-4 2 1,-1 2 2,-4 2 1,-3 2 2,-3 2 1,-1 2 1,-2 1 1,-2 3 2,-1 1 1,0 1 3,-1 1 2,1 2 1,1-3 1,2-3-2,2-4-2,1-4-2,3-2-4,1 0-5,3 0-4,2 0-5,0-2-3,3 0-2,0-3-1,1-2-2,0 0 0,2 0 2,1 2 1,1 1 3,-1 0 1,-3 0 2,-3 0 1,-3 0 2,-2 0 1,-1 0 1,-1 0 1,-1 1 1,0-1 1,0 2 1,0 0 1,-1 2 1,1-1 1,1 0-2,2-2-2,0 0 0,0-1-2,1 0 1,-1 0-1,1 1 0,0-1 0,-1 2-1,1 0 0,-1 2 0,1-1-1,0 0 0,-1-2 0,1 0-1,1-1 0,3 0-1,3 0 0,3 0-1,-1 1 1,-2 1 0,-3 0 0,-2 2 0,-2 0 1,3 0-1,1 0-1,3 0 0,-1 0 0,0 0 0,-1 0 0,-1 0-1,-1 0 1,-3 0 0,-1 0 1,-2 0 1,0 0 1,3 2 2,3 0 1,3 1 3,2 0 0,3-2-3,1-2-2,2-2-2,2-1-1,-1-2 0,0 0 0,1-1 0,-3 0-1,-2 0-4,-3 2-4,-3 1-3,-3 0-3,-3 2-3,-3 0-3,-2 2-2,-4 1-3,-1 4-3,-2 2-3,-2 3-2,-2 1-2,-2-1-3,-2 0-1,-2-2-3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2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65200 46515 662,'37'0'113,"-4"0"-28,-4 0-27,-3 0-28,-3 0-15,1-2-2,-1 0-2,1-1-2,-2-1-5,-3 2-11,-3 0-10,-3 2-9,-4 2-10,-6 4-7,-6 3-9,-6 5-8,-2 0 2,1-3 11,0-3 12,2-3 11,1-1 7,0 0 2,2 0 1,1 0 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3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64717 47200 617,'-22'7'2,"3"-1"4,3 0 5,3-2 3,2 1 7,2 0 6,3 1 7,1 2 7,2 1 1,2 3-5,2 3-4,2 4-5,1 1-4,0 0-3,-1 2-5,2 1-3,-2 0-5,-1-1-3,0-1-6,-2-1-3,0-1-3,0-1 1,0-1 0,0 0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3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65200 47497 573,'16'-14'27,"1"4"-5,1 4-3,1 5-6,3 0 1,3-1 5,5 0 4,3-1 4,3-1 0,2 2-5,2 0-7,3 2-6,-1 0-2,-2 0 0,-2 0-1,-2 0 1,-3 1-1,-3 2-2,-5 2-1,-3 2-1,-5 0-1,-3 1 0,-4 0 2,-4 0-1,-2 0 2,0-1 1,-1 1 1,2 0 1,-3 0 2,-3 1 1,-2 2 2,-3 0 2,-3 1-1,-2 3-1,-2 2 0,-1 1-3,-3 1 0,-2-1-2,-1-1-2,-3 0-1,-1-3-2,-1 1-1,-1-2-2,0-1-2,-1-1-1,1-1-3,1 0-2,1-2-3,1-1-2,3-2-3,1-3-2,3 0-3,0-4-2,2 0 1,1-3 0,1-2 0,1-3-3,2-3-6,2-5-5,2-3-5,2-3-1,2-1 4,2-1 5,2-1 4,1 2 5,0 4 6,0 3 6,0 4 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3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65518 47097 619,'13'-31'10,"-6"15"16,-6 16 16,-6 16 17,-4 7 2,-2 0-9,-1 1-9,-3-1-10,-1 1-8,-1-1-7,-1 1-9,-1-1-7,0 0-4,1-1-2,1-1-2,1-1-2,1-2-5,2-3-7,3-3-8,1-2-8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3"/>
    </inkml:context>
    <inkml:brush xml:id="br0">
      <inkml:brushProperty name="width" value="0.03032" units="cm"/>
      <inkml:brushProperty name="height" value="0.03032" units="cm"/>
      <inkml:brushProperty name="color" value="#F2395B"/>
    </inkml:brush>
  </inkml:definitions>
  <inkml:trace contextRef="#ctx0" brushRef="#br0">65750 47650 725,'14'8'90,"-1"1"-19,-3 2-19,-1 0-18,-1 0-15,0 1-11,0 0-9,-1 0-10,0-2-8,0 1-6,-2-2-7,-1-1-6,1 0-4,0-2-2,1-1-2,2 0-1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3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66481 46687 636,'-8'-6'56,"0"6"-6,0 4-4,1 6-4,-2 3-6,0 5-3,-2 3-4,1 5-5,-3 0-4,0 0-5,-1-1-6,-1-1-5,-1 0-7,1-1-8,-1 1-7,1-1-8,-1-1-2,2-3 6,1-3 6,1-3 5,1-2-6,0-2-16,2-2-15,1-2-18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4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66450 47750 663,'22'0'36,"-3"2"1,-3 0 1,-3 2 1,-1 0-2,0 1-5,-1 2-5,1 0-5,-1 1-2,1 1-3,0 2 0,0 0-2,-1 0-16,-1-1-30,-1-1-29,0 0-30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05"/>
    </inkml:context>
    <inkml:brush xml:id="br0">
      <inkml:brushProperty name="width" value="0.05372" units="cm"/>
      <inkml:brushProperty name="height" value="0.05372" units="cm"/>
      <inkml:brushProperty name="color" value="#00BFF3"/>
    </inkml:brush>
  </inkml:definitions>
  <inkml:trace contextRef="#ctx0" brushRef="#br0">78836 35786 409,'8'-31'1,"2"1"3,0 2 1,1 0 3,-3 7 9,-10 16 16,-8 14 16,-9 16 15,-5 6 3,1 2-10,-1 1-10,1 1-9,-1 1-8,-1 2-3,-1 2-3,-1 2-5,-1 2-2,-3 0-4,-1 2-2,-2 0-3,-1 4 0,1 4 0,1 5 0,2 5 2,1 2-2,3-3-2,3-1-3,3-2-2,4-4-3,4-6-1,6-6-1,5-6 0,2-5-2,2-3 0,0-5 1,1-3-1,3-4-1,4-1 1,4-3 0,3-1-1,4-3 1,1-2-1,3-4-1,1-2 0,3-5 0,1-4 0,2-6 0,3-3-1,-1-5 0,-2-2 1,-1-1 1,-3-2 0,-2-3 1,-5 1 1,-3-2 2,-5-1 1,-2 1 0,-4 3-1,-3 3 1,-2 3-2,-4 2 1,-4 1 1,-4 1 2,-3 1 1,-5 1 0,-4 4-1,-3 3-1,-4 3-1,-5 3-1,-5 7-2,-5 6-1,-4 6-1,-3 5-4,0 7-5,0 5-5,0 6-6,5 0 0,10-7 5,10-7 5,9-7 5,6-4-5,1-1-12,0-1-13,2 0-13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4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68041 46181 620,'-4'-14'39,"8"5"5,8 3 5,7 4 4,5 2-1,1 0-7,1 0-8,1 0-8,-1 0-8,-2 0-11,-1 0-10,-3 0-9,-5 2-17,-10 6-20,-10 4-21,-10 5-20,-3 0-2,1-3 21,2-5 19,3-3 20,1-2 11,0 0 4,2 0 4,1 0 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4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67887 46500 469,'-35'0'-23,"7"2"13,9 0 14,7 2 13,5 0 10,3 2 7,1 0 5,2 1 7,1 1 0,0 2-4,0 0-4,0 1-5,0 3-2,0 2-3,0 3-1,0 3-2,0 3-3,0 2-3,0 4-3,0 3-4,-1 2 0,-2 2-1,-2 3 1,-2 1-1,0 1-2,1 2-6,0 0-7,2 2-6,0 1-7,0 2-7,0 2-6,0 1-7,0 2-4,1-2-1,-1-1-2,0 0-1,0-4 1,2-6 6,0-6 5,2-6 5,0-5 5,0-5 3,0-5 4,0-4 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5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68100 47140 536,'17'-22'3,"1"1"3,3 3 5,1 1 5,2 3 2,1 1 1,1 2 0,1 3 2,0 1 0,1 2-2,-1 2 0,0 2-1,-1 2 0,-5 2 1,-3 2 2,-4 2 2,-4 1-1,-1 3 0,-2 2 0,-2 1 0,-3 2-2,-4 2-2,-4 0-1,-4 1-3,-3 1-1,-3 2-3,-3 3-3,-3 1-1,-2 1-8,1-3-11,-1-2-10,1-1-12,0-3-4,3-1 1,1-2 1,3-3 1,1-2 0,2-2-2,3-4-2,1-2-2,1-4 1,0-4 4,0-4 5,1-3 4,0-4 5,2 0 5,2-1 5,2-1 6,2 1 2,2 1 1,2 2 2,2 3 0,0 1 5,1 2 6,0 2 8,0 3 6,1 1 7,1 2 6,3 2 7,2 2 5,0 1 2,-1 3-4,-1 2-4,0 2-3,-2 1-5,1-1-4,0 1-4,-1 0-4,0 0-6,-2 1-5,-2 1-7,-2 1-4,-2 1-11,2 0-11,-2-1-13,1 1-13,-1-2-3,0-1 7,-1-2 8,-2-2 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5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69870 45861 570,'8'-15'1,"2"4"3,0 3 3,1 3 2,-1 3 4,-2 5 5,-4 6 5,-2 4 5,-3 4-3,-1 3-13,0 3-11,-1 3-13,-3 1-7,-2 1-6,-3-1-4,-3 1-4,-3-2-1,-2-2 5,-1-1 5,-3-2 3,0-3 5,1-1 4,1-3 3,1-1 3,1-2 4,1-2 4,1-3 2,1-1 3,2-1 6,6 0 8,5 0 7,4 0 8,5-1 3,4-2-3,3-2-2,5-2-3,2-2-4,-1-2-4,1-2-6,0-1-6,-1-1-3,1 0-5,-1 2-3,1 1-5,-2 0-1,-3 0-1,-3 0 1,-2 0-1,-5 3 5,-2 6 10,-6 6 9,-2 6 10,-4 3 4,-2 1-4,-2 1-3,-1 1-3,-2 1-3,0 0-2,1-1-2,-1 1-2,-2 2-2,-3 5-2,-5 4 0,-3 6-2,-2 1-1,1-2-5,1-2-2,2-1-4,0-4-2,4-3 2,3-5 0,3-3 2,3-4-6,1-1-10,2-2-10,2-2-11,2-4-5,1-2-2,0-6-1,2-2 0,0-3 2,2 0 5,0 0 5,2 1 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6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69662 47478 522,'7'-7'0,"-1"0"0,-1 2 0,0 1 0,0-1 5,2-2 10,1-2 9,3-2 11,0 1 3,0 3-3,-2 2-1,-1 4-3,0 1-1,0 2 2,0 0 0,0 2 1,-1 1-1,-1 3-5,0 3-4,-2 4-4,-1 0-4,0-1-5,-2-1-4,0 0-4,0-2-14,4 1-20,2 0-21,4-1-21,1-2-5,1-4 10,1-5 11,1-6 10,0-1 10,-1 0 8,0 2 9,-2 1 9,-1-1 6,-1 0 3,0-1 4,-2-2 4,-1 2 8,-2 5 15,-2 2 13,-2 5 14,-2 2 2,0 2-10,-2 0-11,0 1-10,1 0-13,4 0-16,4-2-14,4-1-15,1-2-3,-1-4 11,-1-4 10,0-4 11,-4 0 7,-5 2 2,-4 4 4,-5 3 2,-4 1 1,-2 3-1,-1 2-1,-3 2-1,-1 0-2,-1 1-1,-1 0-2,-1 0-2,-1 0-1,-1 1 0,-1 1 0,0 1-1,-1 0-1,1 0-1,1-2 0,1-1-2,0 0 2,-1 0 6,-1-1 5,-1 1 5,5-1 6,9-1 5,10 0 6,10-2 5,8-1-2,7-2-9,7-3-11,7 0-9,4-4-10,3 0-8,4-3-9,3-2-8,-1 0-7,-3 2-5,-2 2-4,-3 2-5,-6 1 2,-8 0 8,-7 0 9,-9 0 7,-3 0 4,0 0-5,0 0-4,0 0-4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6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72350 45595 601,'2'-13'6,"4"4"12,3 6 13,5 5 12,1 3 5,-1 3 0,-1 3 0,-1 3 0,-1 2-7,-3 2-11,-1 0-12,-2 1-11,-2-1-5,0 0 0,-2-1 2,0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7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72109 45661 538,'15'-14'1,"-3"3"8,-1 3 8,-2 2 9,-4 5 8,-4 6 8,-6 6 9,-4 6 7,-4 3-3,-3 1-15,-3 0-16,-3 3-14,-2-2-12,1 0-8,-1-1-6,1 0-8,0-4-3,3-1 0,1-4 0,3-3 1,1-2-1,2-2-1,3-2-1,1-2-2,2-2 5,4-2 10,3-2 9,2-2 11,2 3 12,2 8 11,0 8 12,2 8 13,-2 2 1,-1-3-10,-2-3-10,-2-3-11,-1-1-4,-2 0-2,-1-1 0,0 1-1,-1 1-1,1 5-1,-2 4-1,2 3 0,-2 1-3,0-5-5,-2-3-6,0-5-4,4-5-13,8-10-20,9-8-21,9-9-20,5-5-2,-1-1 17,0-1 16,1-1 16,-2 1 12,-2 3 9,-1 3 7,-2 3 9,-3 3 4,-3 1-2,-3 2 0,-3 2-2,-3 5 7,-4 8 14,-4 8 14,-4 8 15,-5 3-1,-5 2-13,-7 1-13,-5 1-15,-3 0-9,2-3-6,0-2-6,1-1-6,2-2-2,3-3 0,3-1 1,3-2 0,2-3 2,2-1 3,3-2 1,1-2 3,4-3 3,8-2 4,6-4 3,7-2 3,3-1 1,-1 0 0,0 2-1,-2 1-1,-2 0-1,-1 0-1,-2 0-1,-2 0-1,-3 2-2,-1 2 0,-2 3-2,-2 4-1,-3 1-1,-3 1-1,-5 2 0,-4 0 0,-2 1 0,-1-1 1,-2 1 0,1 0 2,-2 0 1,1 1 2,-1 1 2,0 2 2,1-1 3,-1 1 1,1 0 3,-1-1 1,1 0 0,-1-1-5,0-1-5,1 0-3,1-1-5,3 1-1,2 1-3,4 2-3,3-2-6,2-1-10,4-2-9,3-2-10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7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72450 48231 451,'14'15'104,"-1"-1"-20,-2-1-23,-2 0-21,-1-1-13,-1 1-2,1 1-4,0 2-3,-1-1-2,0-1-1,-2-1-2,0-1-1,-1 0-1,3 0 0,2-1-1,2 1 0,0-4-4,-1-6-9,-1-8-9,0-6-9,-1-4-2,-1-1 3,1-1 2,0-1 4,0 0 4,0 1 2,-1 1 3,1 1 3,0 1 4,2 2 3,0 3 5,1 1 3,2 1 2,0 0 1,1 0 1,1 1 0,0 0 0,-1 2-1,-1 2-1,0 2 0,-2 1-2,1 2-2,0 0-1,0 2-2,-2 0-8,-1 3-10,-2 2-13,-2 2-12,-3 0-7,-4-1-3,-4 0-2,-4-2-4,-2 0 4,1 0 7,-1-1 7,0 1 9,1-1 1,1-2-6,0-2-6,2-2-7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8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72950 47936 661,'1'-28'67,"4"7"-5,2 7-7,3 7-5,3 4-9,0 2-9,1 2-11,1 2-10,1 1-12,-1 2-10,1 0-12,0 1-11,-2 0-10,-1 0-8,-2-2-7,-2-1-7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9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74437 46814 480,'-8'-8'6,"2"0"13,1 1 13,0-1 13,0 2 4,-2 4-6,-2 4-5,-1 4-6,-3 3-5,0 3-3,-1 3-6,-1 4-4,-2 1-3,-3 3-3,-3 1-1,-3 3-3,0-2 0,3-3 1,3-5 1,3-3 2,4-3-10,6-1-20,6 0-19,6-2-21,3-1-1,0-1 17,0 0 16,-1-2 18,0 1 11,-2 2 6,-2 2 7,-2 2 6,-2 1 4,0 1 0,-2 1 1,0 2 1,-2-1 1,0 1 1,-1 0 1,-1-1 1,2-2-8,7-5-18,8-4-18,6-5-19,3-4-7,-1 0 0,-1-2 2,0 0 0,-5 1 9,-5 4 15,-6 4 15,-6 4 15,-2 2 10,-1 0 3,0 0 5,0-1 3,3-1-5,6-4-13,6-4-14,6-4-13,3-3-8,3-3-4,1-3-3,3-3-4,-1 0 0,-1 2 2,-3 4 2,-1 3 3,-1 1 6,0 2 12,-1 1 10,1 0 10,0 2 9,-1 0 4,1 2 6,0 1 4,-1 1 1,-1 1-1,-1 3-3,-1 2-1,-1 1-3,-2 2-5,-2 0-4,-2 1-5,-1 1-3,0 0-3,-1-1-2,1 1-2,-1 1-3,-4 0-3,-2 1-2,-3 1-3,-3 1-3,-2-1-3,-2 1-2,-1 0-3,-2-1 0,0-1 1,1-1 0,-1 0 2,0-3-1,1-1-3,-1-2-2,0-2-4,1-2 1,1-1 2,1 0 2,1-1 3,1-4 1,4-2 2,2-5 2,4-4 0,3-2 1,6-1-1,4-1-1,5-1 0,3-1-3,1 1-1,1-1-4,1 1-1,-1 1-2,-5 4 1,-3 4 1,-4 5 1,-2 1-2,0 0-4,-1 0-4,1 0-6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15"/>
    </inkml:context>
    <inkml:brush xml:id="br0">
      <inkml:brushProperty name="width" value="0.04048" units="cm"/>
      <inkml:brushProperty name="height" value="0.04048" units="cm"/>
      <inkml:brushProperty name="color" value="#00BFF3"/>
    </inkml:brush>
  </inkml:definitions>
  <inkml:trace contextRef="#ctx0" brushRef="#br0">67298 18000 543,'-8'15'150,"0"-1"-35,0-1-36,0 0-34,-1-1-22,-1 3-5,-3 2-5,-2 1-7,-2 3-2,-1 3-2,-3 3-1,-1 3 0,-1 2-5,3 0-6,1 2-6,3 1-7,1 0-6,2 0-7,2 0-5,3 1-8,1-4-1,2-6 0,2-5 2,2-6 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1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77100 48250 333,'49'20'167,"16"14"-1,15 14 1,17 16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26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93669 45487 457,'7'-15'1,"-2"2"2,-3 2 2,0 3 2,-5 3 12,-4 8 22,-6 6 22,-3 7 22,-5 5 2,0 3-18,-1 3-17,-1 3-17,-1 2-12,-3 4-4,-1 3-4,-2 2-5,-2 3-4,-1 0-3,-1 2-5,0 0-4,0 0-3,3-4-4,3-2-4,4-3-3,2-5-2,4-4-2,5-5 0,3-5-1,4-6-9,6-6-15,4-8-15,6-6-17,0-3 2,-1 0 17,-2 2 18,-2 1 18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26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93340 46006 409,'-8'-21'1,"0"3"2,0 4 2,1 5 2,-1 1 4,0 2 6,0 1 6,0 0 5,2 3 9,2 4 9,4 4 10,3 4 10,1 2-1,3 1-11,2 1-11,2 1-10,1 1-9,1 2-3,1 0-5,1 1-5,2 2-2,1 2-2,3 4-3,2 3 0,1 2-5,2 3-7,3 1-5,1 2-6,1 2-9,-2 2-9,0 2-10,-1 2-10,-3-3-6,-5-8-3,-5-8-1,-4-7-4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42"/>
    </inkml:context>
    <inkml:brush xml:id="br0">
      <inkml:brushProperty name="width" value="0.05362" units="cm"/>
      <inkml:brushProperty name="height" value="0.05362" units="cm"/>
      <inkml:brushProperty name="color" value="#FED406"/>
    </inkml:brush>
  </inkml:definitions>
  <inkml:trace contextRef="#ctx0" brushRef="#br0">84189 10580 410,'-5'8'38,"6"0"11,6 0 12,6 0 12,3 0 0,1-1-12,1 1-11,1 0-10,2-1-9,3-2-6,3-3-5,3 0-5,2-2-4,2 0-1,3 0-1,1 0-3,2 0 0,0 0-2,2 0 0,1 0-2,-1-1-1,0-1 0,-2 0-2,0-1 0,-2-1 0,-2 2 0,-1 0-1,-3 2 1,-1 0 0,-1 0-1,-1 0 1,-1 0 0,-2 0 0,0 0 0,-1 0-1,0 0 0,-2-1 1,1 0-1,-1-2 1,1 0 0,-1 0 1,1 0 0,-1 2 0,1 0 1,-2 1-1,-1-2 1,-3 0-1,-1-1 0,0-2 0,1 2 1,3-1 1,1 0 0,1 0 0,-3 0 0,-1 0-2,-2 0 0,-2-1-1,-1-2 0,-1-1-1,0-3 0,-3-2-2,-1-2-1,-2-1-2,-2-3-1,-1-1-1,2-1-1,0-1 1,1-1-1,1-2-2,-2-3-1,-1-3-2,0-2-3,-2-3-1,-1 1 2,0 0 0,-1 0 1,-2-1 1,-1 1 2,0 0 1,-1 0 1,-3-1 2,-2 1 1,-3 0 1,-3 0 0,-2 1 1,0 3 0,1 3 1,-1 4-1,0 0 1,-2 2 2,0 1 2,-1 1 1,-1 1 2,-3 1 0,-1 1 0,-3 1 0,-2 1 0,-4 2 0,-5 3 0,-3 1 0,-1 1 0,0 0 1,1 0 1,2 1 1,0 0 0,1 2-1,2 2 0,0 2-2,0 1 1,-1 2-2,0 0 1,-2 2-1,0 0-1,0 2 1,0 0 0,-1 1 1,1 3-1,0 4 2,0 3 0,0 5 1,1 2-1,1 3 1,3 1 0,2 3 0,2 3 0,5 8 1,3 6 0,5 8 1,3 4-2,4 3-2,4 3-4,4 3-3,3-2-3,2-7-2,2-7-3,2-6-3,4-5-3,7-2-7,7-2-5,7-1-6,2-6-1,-1-6 7,-3-7 5,-1-6 5,-3-5 1,0-1-3,-1 0-3,-1-2-4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43"/>
    </inkml:context>
    <inkml:brush xml:id="br0">
      <inkml:brushProperty name="width" value="0.0449" units="cm"/>
      <inkml:brushProperty name="height" value="0.0449" units="cm"/>
      <inkml:brushProperty name="color" value="#FED406"/>
    </inkml:brush>
  </inkml:definitions>
  <inkml:trace contextRef="#ctx0" brushRef="#br0">24490 8566 490,'-15'-14'0,"2"2"1,2 4 1,3 3 1,-3 1 3,-4 0 6,-5 0 5,-5 0 6,0 2 2,3 2-3,4 4-3,5 2-3,-2 3-1,-5 3 1,-7 4 0,-5 2 1,-4 3 1,-3 5 0,-1 3 0,-2 4 1,0 3-1,0 3 0,1 1-2,2 2 0,0 2-2,1 2 1,2 2-2,0 2 0,3 0-1,3-1 0,5 0 0,3-1 0,4-2-2,3-1-1,3 0-3,3-1-2,2-3-1,2-4 2,2-4 0,2-4 1,2-2-1,2-3-3,2-1-5,2-3-3,2-1-1,5-3-1,4-1 2,3-2-1,5-2 2,3-1 0,4 0 0,5-2 2,2-1 0,2-2 1,2-3 1,2 0 2,3-3 1,4-1 0,3 0 2,5-1 0,2-2 1,1-2-1,1-2 0,2-1-1,-3-3-1,-3 0 1,-4-1 1,-5-1 0,-3-1 0,-4 0 0,-4 1 0,-3-1 0,-5-2-1,-2-3-2,-3-5-4,-3-3-2,-3-4-2,-5-2-1,-3-4-1,-4-2-1,-5-5-1,-2-2 0,-6-5 1,-2-4-1,-5-2 1,-4 1 0,-3-1 0,-5 0 0,-3-1 0,-1-1 0,-2-3-1,-2-1 1,-1 0 0,3 5 1,1 3 2,3 4 1,0 7 0,1 10 0,-1 9-1,1 11 1,-3 8-4,-3 8-6,-4 8-5,-4 7-6,0 4-6,7-1-6,6 0-6,5-2-6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49"/>
    </inkml:context>
    <inkml:brush xml:id="br0">
      <inkml:brushProperty name="width" value="0.04461" units="cm"/>
      <inkml:brushProperty name="height" value="0.04461" units="cm"/>
      <inkml:brushProperty name="color" value="#FED406"/>
    </inkml:brush>
  </inkml:definitions>
  <inkml:trace contextRef="#ctx0" brushRef="#br0">82694 31859 493,'5'-12'56,"-3"9"3,-4 6 3,-3 9 3,-4 4-4,0 1-12,-1 2-11,-1 0-13,0 0-6,2 1-1,2-1-2,2 1-2,1-1-2,1 1-4,-1-1-4,0 1-3,0-1-4,2-1-1,0-1-3,2-1-1,3-4-1,7-8 2,8-8 1,6-8 1,2-5 1,0-1-1,-1-3-1,-1-1-1,-1-1 0,-1 1-1,-1 1-1,-1 1 0,-2 1 0,-3 1 1,-3 1-1,-3 1 1,-1 0 1,-2 1 1,-1-1 2,0 0 2,-2 1 1,0 1 0,-2 1 0,0 1 0,-3 0 1,0 2 0,-3 1 0,-2 1 1,-2 1-3,-2 2-3,-1 2-3,-3 2-4,0 1-3,1 2-3,1 0-4,1 2-3,0 0-2,0 1 0,0 2 0,1 0 0,0 1 1,2 2-1,2 0 1,3 1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0:49"/>
    </inkml:context>
    <inkml:brush xml:id="br0">
      <inkml:brushProperty name="width" value="0.04451" units="cm"/>
      <inkml:brushProperty name="height" value="0.04451" units="cm"/>
      <inkml:brushProperty name="color" value="#FED406"/>
    </inkml:brush>
  </inkml:definitions>
  <inkml:trace contextRef="#ctx0" brushRef="#br0">83800 32500 494,'1'22'82,"2"-1"-13,2-3-12,1-1-13,2-2-5,0 1-1,-1-1 2,1 1-1,0-2-3,-1-1-8,1-2-7,0-2-9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0"/>
    </inkml:context>
    <inkml:brush xml:id="br0">
      <inkml:brushProperty name="width" value="0.04492" units="cm"/>
      <inkml:brushProperty name="height" value="0.04492" units="cm"/>
      <inkml:brushProperty name="color" value="#FED406"/>
    </inkml:brush>
  </inkml:definitions>
  <inkml:trace contextRef="#ctx0" brushRef="#br0">84740 31400 489,'22'1'87,"-5"2"-19,-3 2-19,-4 2-19,-3 0-11,-1 1-2,0 0-2,-2 0-3,-1 1-2,0 3-1,-2 3-2,0 4-1,-3-1-2,-2 0-3,-3 0-3,-3-2-2,-2-1-3,0-1 0,0-1-2,1 0 0,0-3-1,0-1 0,2-2 1,1-2 0,0-1 3,2 2 6,1 0 4,0 1 6,4 0 5,4 0 4,5-2 4,6 0 4,1-2 1,-1 2-4,-1-2-5,-1 1-3,-1 1-3,0 0 1,-2 1-2,-1 2 1,0 0-2,-2 1-4,-1 2-3,0 0-5,-3 1-1,-4 1 0,-4 1-1,-4 2-1,-2-1-1,1-1 0,-1-1 0,0-1-1,0 0-2,-3 2-2,-2 0-1,-1 1-3,-1 0-3,1-1-2,1-1-3,1 0-3,1-2-3,2-1 0,3-1-2,1 0-1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1"/>
    </inkml:context>
    <inkml:brush xml:id="br0">
      <inkml:brushProperty name="width" value="0.04799" units="cm"/>
      <inkml:brushProperty name="height" value="0.04799" units="cm"/>
      <inkml:brushProperty name="color" value="#FED406"/>
    </inkml:brush>
  </inkml:definitions>
  <inkml:trace contextRef="#ctx0" brushRef="#br0">86096 31800 458,'15'0'48,"-1"2"-4,-1 0-2,-1 2-4,0 0-2,0 0-4,-1-1-4,1 1-3,0 1-2,2 0 0,0 1-1,1 2 1,-2 1-1,-3 1-3,-4 3-2,-4 2-3,-3 0-3,-4 1-3,-2 0-4,-3-1-3,-3 2-4,0 1-4,-1 3-3,-1 2-4,-1-1-2,-1 0 0,-1-1 1,-1 0 0,0-3 1,1 0 2,0 0 2,3-2 3,-1-1 1,2-1 2,1-1 1,1 0 2,5-3 6,10-1 14,10-2 13,9-2 13,4-2 1,-1-2-12,-3-2-12,-1-2-12,-1-1-8,1 2-4,1 0-3,1 2-4,-1 0-5,-1 0-6,-3 0-7,-1 0-7,-3 1-5,-1 2-5,-2 2-6,-2 2-5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6"/>
    </inkml:context>
    <inkml:brush xml:id="br0">
      <inkml:brushProperty name="width" value="0.04258" units="cm"/>
      <inkml:brushProperty name="height" value="0.04258" units="cm"/>
      <inkml:brushProperty name="color" value="#FED406"/>
    </inkml:brush>
  </inkml:definitions>
  <inkml:trace contextRef="#ctx0" brushRef="#br0">87787 31414 516,'14'-8'3,"-2"0"5,-4 1 5,-3-1 6,-2 2 5,-4 4 6,-2 4 6,-3 4 6,-3 3 0,0 3-5,-2 3-6,1 4-6,-3 0-3,0 1 0,-1-1-2,-1 1 0,-2 0-1,0 1-2,-1 0-3,-1 3-1,-1 0-3,-3 2-2,-1 3-2,-3 1-4,1 2-4,1 0-9,3 2-9,1 1-8,4-2-4,3-4 2,4-3 2,5-5 1,2-5-4,3-8-10,4-8-10,2-8-11,2-7 0,-2-7 12,-1-7 11,0-7 11,-1 0 9,0 8 3,-1 6 5,1 7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02"/>
    </inkml:context>
    <inkml:brush xml:id="br0">
      <inkml:brushProperty name="width" value="0.04006" units="cm"/>
      <inkml:brushProperty name="height" value="0.04006" units="cm"/>
      <inkml:brushProperty name="color" value="#F2385B"/>
    </inkml:brush>
  </inkml:definitions>
  <inkml:trace contextRef="#ctx0" brushRef="#br0">47836 27900 549,'-8'9'100,"2"1"-22,1 3-21,0 2-22,1 0-11,-2-1-1,0-1 0,-1-1 0,-2 2-2,0 1-2,-1 4-1,-1 4-4,-2-1-3,-2 0-6,-1-1-7,-3-1-6,1-1-4,1-1-2,2-1-2,3 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15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66852 18324 566,'-22'-1'4,"5"0"7,3-2 9,4 0 7,5 0 9,6 2 7,6 2 8,6 2 8,3 2-2,3 4-11,1 2-12,3 3-10,1 2-10,1 0-7,1-1-7,1 1-6,0 0-6,-1-1-2,-1 1-2,-1 0-3,-2-1-5,-3 1-8,-3 0-7,-3-1-8,-3 0-1,-2-3 4,-4-1 4,-2-2 5,-2-2 3,2 0 2,0-2 1,2 0 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6"/>
    </inkml:context>
    <inkml:brush xml:id="br0">
      <inkml:brushProperty name="width" value="0.04343" units="cm"/>
      <inkml:brushProperty name="height" value="0.04343" units="cm"/>
      <inkml:brushProperty name="color" value="#FED406"/>
    </inkml:brush>
  </inkml:definitions>
  <inkml:trace contextRef="#ctx0" brushRef="#br0">87683 31695 506,'-6'-13'31,"4"4"9,4 6 9,4 5 9,2 3 0,1 3-8,2 3-7,0 4-9,1 1-5,1 1-4,1 1-3,1 1-4,1 1-3,0 1-4,-1 1-4,1 1-4,-1 0-3,-1-1-5,-1-1-3,-1-1-5,0 1-8,0 5-14,-1 3-13,1 4-13,0 0-5,2-7 6,0-5 4,1-7 5,-1-4 6,-1-2 8,-2-4 7,-2-2 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6"/>
    </inkml:context>
    <inkml:brush xml:id="br0">
      <inkml:brushProperty name="width" value="0.04133" units="cm"/>
      <inkml:brushProperty name="height" value="0.04133" units="cm"/>
      <inkml:brushProperty name="color" value="#FED406"/>
    </inkml:brush>
  </inkml:definitions>
  <inkml:trace contextRef="#ctx0" brushRef="#br0">89337 31326 532,'-8'-21'8,"2"5"17,1 5 16,0 5 17,2 4 3,0 5-10,2 6-11,1 4-10,-1 4-6,-1 1-3,0 3-3,-1 1-1,-2 1-2,0 1 0,-1-1-1,-1 1 0,-1-1-3,0-2-7,0 0-6,0 0-6,1-2-8,1 1-8,1-1-7,0 1-8,3-3-8,4-5-9,4-5-7,4-4-9,0-5 4,-1 0 14,-2-3 15,-2-2 14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7"/>
    </inkml:context>
    <inkml:brush xml:id="br0">
      <inkml:brushProperty name="width" value="0.04648" units="cm"/>
      <inkml:brushProperty name="height" value="0.04648" units="cm"/>
      <inkml:brushProperty name="color" value="#FED406"/>
    </inkml:brush>
  </inkml:definitions>
  <inkml:trace contextRef="#ctx0" brushRef="#br0">89740 31837 473,'-7'-6'92,"2"6"-17,2 4-19,2 6-16,0 2-11,0 3-3,-2 1-4,0 3-2,-1 1-3,-2-1 1,0 1-1,-1-1 0,-1 0 0,2-1-1,1-1 0,0 0 0,3-2-2,2-1-4,4-1-4,2-1-3,3-3-5,2-4-3,1-6-3,3-4-4,1-5-2,-1-3-1,1-5-2,-1-3 0,0-2 0,-3 2 4,-1 3 2,-2 2 3,-2 0 2,-2 0 1,-3 1 1,0-1 1,-5 1-2,-4 3-4,-5 1-4,-5 2-3,-2 2-6,3 2-4,1 2-4,2 3-6,2 0-1,1 0 2,1 0 2,0 0 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7"/>
    </inkml:context>
    <inkml:brush xml:id="br0">
      <inkml:brushProperty name="width" value="0.03606" units="cm"/>
      <inkml:brushProperty name="height" value="0.03606" units="cm"/>
      <inkml:brushProperty name="color" value="#FED406"/>
    </inkml:brush>
  </inkml:definitions>
  <inkml:trace contextRef="#ctx0" brushRef="#br0">90350 31531 610,'9'-8'47,"3"2"5,4 1 3,2 1 4,1 0-3,-1 2-11,-1 0-11,-1 2-11,0 0-10,0 0-7,-1 0-10,1 0-8,-1 0-9,-1 0-11,-1 0-11,0 0-11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7"/>
    </inkml:context>
    <inkml:brush xml:id="br0">
      <inkml:brushProperty name="width" value="0.04094" units="cm"/>
      <inkml:brushProperty name="height" value="0.04094" units="cm"/>
      <inkml:brushProperty name="color" value="#FED406"/>
    </inkml:brush>
  </inkml:definitions>
  <inkml:trace contextRef="#ctx0" brushRef="#br0">91362 30384 537,'2'-15'7,"4"2"15,4 3 13,4 1 16,0 3 2,-3 6-7,-3 4-9,-2 6-7,-3 2-7,-1 3-6,0 2-5,-1 1-5,-3 1-5,-2-1-3,-4-1-3,-2 0-3,-1-2-3,2-1 0,3-1-1,1-1 0,3-1 0,4 0 4,4-2 4,4-1 3,2 0 2,1-2 4,1-1 2,1 0 3,0-1 2,-3 2 2,-1 0 3,-2 1 3,-2 2-1,-2 2-1,-3 2-3,0 1-1,-5 3-3,-6 3-3,-6 3-4,-5 3-3,-4 2-2,-1 1 1,-1 1 0,-1 1 1,2-3-8,5-6-13,5-5-14,5-6-15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8"/>
    </inkml:context>
    <inkml:brush xml:id="br0">
      <inkml:brushProperty name="width" value="0.04577" units="cm"/>
      <inkml:brushProperty name="height" value="0.04577" units="cm"/>
      <inkml:brushProperty name="color" value="#FED406"/>
    </inkml:brush>
  </inkml:definitions>
  <inkml:trace contextRef="#ctx0" brushRef="#br0">92600 32046 480,'31'0'146,"-2"0"-32,0 0-31,-1 0-32,0-1-18,1 0-5,1-2-4,1 0-5,-1-1-5,-2-2-7,-1 0-7,-3-1-5,-2 1-6,-3 1-3,-3 2-3,-2 2-3,-3 1-12,1 0-21,0 0-21,0 0-21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9"/>
    </inkml:context>
    <inkml:brush xml:id="br0">
      <inkml:brushProperty name="width" value="0.05246" units="cm"/>
      <inkml:brushProperty name="height" value="0.05246" units="cm"/>
      <inkml:brushProperty name="color" value="#FED406"/>
    </inkml:brush>
  </inkml:definitions>
  <inkml:trace contextRef="#ctx0" brushRef="#br0">94444 31511 419,'-1'-13'10,"-1"8"21,0 7 20,-1 6 21,-3 5 4,-2 1-11,-3 3-11,-3 2-12,-2 0-8,0 1-4,1-1-5,-1 1-4,1-1-4,2 1 0,3-1-3,1 1 0,3-2-7,6-1-8,4-3-9,6-1-9,2-4-3,3-4 0,2-6 3,1-4 1,3-5 0,0-3-1,0-5 0,3-3-1,-2-3 1,-3 3 2,-3 0 2,-3 1 2,-2 1 3,-2 0 1,-3 2 2,-1 1 2,-2 1 1,-4 1-1,-2 1 1,-3 1-1,-3 1 0,-2 4 1,-2 2 1,-1 4 0,-3 2-2,0 0-5,-1 2-7,-1 0-6,1 2-3,3 2-2,2 1-3,4 3-1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9"/>
    </inkml:context>
    <inkml:brush xml:id="br0">
      <inkml:brushProperty name="width" value="0.03704" units="cm"/>
      <inkml:brushProperty name="height" value="0.03704" units="cm"/>
      <inkml:brushProperty name="color" value="#FED406"/>
    </inkml:brush>
  </inkml:definitions>
  <inkml:trace contextRef="#ctx0" brushRef="#br0">95200 31950 593,'14'8'56,"-1"-1"3,-2 1 3,-2 0 4,-1 0-5,1-1-15,1 1-14,2 0-14,-1-1-11,-1 1-11,-1 0-9,0 0-9,-2-1-13,1-1-17,0-1-15,0 0-16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9"/>
    </inkml:context>
    <inkml:brush xml:id="br0">
      <inkml:brushProperty name="width" value="0.05647" units="cm"/>
      <inkml:brushProperty name="height" value="0.05647" units="cm"/>
      <inkml:brushProperty name="color" value="#FED406"/>
    </inkml:brush>
  </inkml:definitions>
  <inkml:trace contextRef="#ctx0" brushRef="#br0">96324 30968 389,'-7'-8'7,"2"1"12,2-1 14,2 0 13,1 2 7,0 6 2,0 4 0,0 6 2,0 2-4,0 3-6,0 2-6,0 1-7,0 3-6,-2 3-3,0 3-4,-2 3-4,0 2-4,-1 2-7,-2 3-6,0 1-5,0 1-5,-1 2-2,0 1-2,0 0-2,1 1-7,1 0-13,1 0-11,0 0-13,1-3-6,-2-7-1,0-7-2,-1-7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09"/>
    </inkml:context>
    <inkml:brush xml:id="br0">
      <inkml:brushProperty name="width" value="0.05339" units="cm"/>
      <inkml:brushProperty name="height" value="0.05339" units="cm"/>
      <inkml:brushProperty name="color" value="#FED406"/>
    </inkml:brush>
  </inkml:definitions>
  <inkml:trace contextRef="#ctx0" brushRef="#br0">97059 31650 412,'-15'2'92,"1"4"-11,1 4-13,1 3-12,1 3-9,2 1-5,2 2-6,2 0-4,1-1-5,1 1-3,-1-2-3,0-1-3,0 0-4,2-1-2,0 1-2,2 0-4,3-2-5,7-3-6,8-3-9,6-2-6,2-4-4,-2-4 0,-1-4 0,-2-4 1,-3-3 0,-1-1 2,-3-3 1,-1-1 1,-2-2 2,-2 0 4,-3 1 3,-1-1 2,-3 2 3,-6 1 0,-4 2 1,-5 3 0,-3 1-3,-1 4-5,-2 3-6,1 2-6,-1 3-2,4 0 1,3 2 0,3 0 0,1 1-1,0 0-4,0 0-3,1 0-4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15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66099 18861 594,'-30'-8'5,"5"2"10,3 1 10,5 0 10,4 1 7,6 1 3,6-2 5,6 2 4,7-1-4,7 2-12,9 0-12,7 2-12,7-1-8,6 0-6,6-2-4,6 0-5,1-1-6,-3 0-7,-3 0-8,-2 1-7,-8-1-2,-10 2 3,-11 0 4,-10 2 4,-6-1-2,1 0-5,1-2-6,2 0-4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10"/>
    </inkml:context>
    <inkml:brush xml:id="br0">
      <inkml:brushProperty name="width" value="0.04841" units="cm"/>
      <inkml:brushProperty name="height" value="0.04841" units="cm"/>
      <inkml:brushProperty name="color" value="#FED406"/>
    </inkml:brush>
  </inkml:definitions>
  <inkml:trace contextRef="#ctx0" brushRef="#br0">98509 31477 454,'-9'-6'10,"0"2"19,-2 4 19,1 3 20,-3 2 4,0 5-11,-1 4-10,-1 3-11,-1 3-7,0 0-3,1-1-4,-1 1-3,-1 0-4,-1 1-4,-3 0-4,-1 3-4,-1-1-4,1 1-6,1-1-4,1 0-5,1 0-8,2-3-8,3-1-8,1-2-10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10"/>
    </inkml:context>
    <inkml:brush xml:id="br0">
      <inkml:brushProperty name="width" value="0.05429" units="cm"/>
      <inkml:brushProperty name="height" value="0.05429" units="cm"/>
      <inkml:brushProperty name="color" value="#FED406"/>
    </inkml:brush>
  </inkml:definitions>
  <inkml:trace contextRef="#ctx0" brushRef="#br0">98000 31513 405,'1'-21'35,"4"8"12,2 7 13,3 7 12,2 3 0,0 3-11,-1 2-11,1 2-11,0 2-6,2 3-4,0 3-2,1 3-3,0 2-5,1 1-4,0 1-7,-1 1-4,0 0-7,-3 0-6,-1 1-5,-2-1-6,-1 0-6,0-1-6,-1-1-5,1-1-5,-1-2 0,0-2 5,-2-1 6,0-2 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11"/>
    </inkml:context>
    <inkml:brush xml:id="br0">
      <inkml:brushProperty name="width" value="0.05116" units="cm"/>
      <inkml:brushProperty name="height" value="0.05116" units="cm"/>
      <inkml:brushProperty name="color" value="#FED406"/>
    </inkml:brush>
  </inkml:definitions>
  <inkml:trace contextRef="#ctx0" brushRef="#br0">99674 31448 430,'-1'-17'55,"0"11"13,-2 12 11,0 11 13,-2 7-4,-2-1-18,-1 1-18,-3-1-18,0 1-14,1 1-10,0 1-9,2 1-9,1-1-9,-1-2-7,0-1-9,0-3-8,2-1-5,1-1-5,2-1-4,2 0-4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11"/>
    </inkml:context>
    <inkml:brush xml:id="br0">
      <inkml:brushProperty name="width" value="0.05255" units="cm"/>
      <inkml:brushProperty name="height" value="0.05255" units="cm"/>
      <inkml:brushProperty name="color" value="#FED406"/>
    </inkml:brush>
  </inkml:definitions>
  <inkml:trace contextRef="#ctx0" brushRef="#br0">100312 31900 418,'-14'37'189,"1"-4"-44,2-4-46,3-3-44,1-3-26,2-1-5,2-1-5,2-1-5,2-2-6,2-1-9,2-3-6,2-1-8,1-4-5,1-4 1,1-6-2,2-4 0,0-4 1,1-2 2,1-1 3,1-3 3,-1-1 2,-2-1 2,-4-1 3,-3-1 2,-1 0 3,0 3 3,0 1 3,0 2 4,-1 1 1,-2-1 1,-2-1 1,-2-1 1,-3 0-8,-2 4-19,-3 3-17,-3 3-19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11"/>
    </inkml:context>
    <inkml:brush xml:id="br0">
      <inkml:brushProperty name="width" value="0.03251" units="cm"/>
      <inkml:brushProperty name="height" value="0.03251" units="cm"/>
      <inkml:brushProperty name="color" value="#FED406"/>
    </inkml:brush>
  </inkml:definitions>
  <inkml:trace contextRef="#ctx0" brushRef="#br0">101000 31500 676,'15'0'134,"-1"0"-35,-2 0-36,1 0-35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12"/>
    </inkml:context>
    <inkml:brush xml:id="br0">
      <inkml:brushProperty name="width" value="0.0402" units="cm"/>
      <inkml:brushProperty name="height" value="0.0402" units="cm"/>
      <inkml:brushProperty name="color" value="#FED406"/>
    </inkml:brush>
  </inkml:definitions>
  <inkml:trace contextRef="#ctx0" brushRef="#br0">101000 31431 547,'16'-8'123,"1"2"-23,1 1-25,1 1-25,0 0-15,-3 2-7,-1 0-7,-2 2-7,-2 0-8,1 2-7,0 0-8,0 2-9,-1-1-14,1 1-20,0 0-20,0 0-21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12"/>
    </inkml:context>
    <inkml:brush xml:id="br0">
      <inkml:brushProperty name="width" value="0.04185" units="cm"/>
      <inkml:brushProperty name="height" value="0.04185" units="cm"/>
      <inkml:brushProperty name="color" value="#FED406"/>
    </inkml:brush>
  </inkml:definitions>
  <inkml:trace contextRef="#ctx0" brushRef="#br0">101861 30397 525,'14'-21'5,"-1"7"8,-2 5 10,-2 6 8,-1 3 6,0 2 1,-1 0 3,1 2 1,-1 1-2,-2 3-4,-2 4-4,-2 2-5,-2 2-5,-2 1-7,-2 1-5,-2 1-7,-1 0-4,-2-1-4,0 0-2,-1-2-4,1-1-2,2 1 0,4 0 0,3-1 0,3-1 2,4-4 5,3-4 4,5-4 5,2-2 3,1 2 2,1 0 0,1 2 2,0 0 2,-3 1-1,-1 1 1,-2 2 1,-5 2 1,-6 3 0,-8 5 2,-6 4 1,-5 0-7,-3 0-11,-3-1-13,-3 0-12,-1-2-7,1 1-2,1-1-1,1 1-2,2-2-5,3-3-7,3-3-7,3-2-7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1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92456 36659 486,'12'-32'50,"-8"13"6,-8 14 6,-8 14 7,-3 7-3,3 0-13,1-1-12,2 1-13,2-1-7,0-1-3,2-1-3,1-1-3,0 0-2,0 2-3,0 0-3,0 1-2,2-1-3,4-3-2,4-3-1,4-2-2,2-4-1,3-4 0,1-4 0,3-4-1,0-2 1,-1 1 0,-1-1 0,-1 0 0,-1 1 1,-1-1-1,0 0 0,-2 1 1,-1-1-1,-1 0 0,0 0 1,-2 1 0,-1-2-1,-2 0-2,-3-1-3,0-1-2,-4 1-2,-2 1 1,-4 2 0,-2 3 0,-2 1 1,-1 2 0,-1 2 1,-1 2 0,-1 1-2,0 2-6,1 0-6,-1 2-5,2 0-4,3 3 0,3 2 0,2 2-1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1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93250 37100 617,'7'22'130,"-1"-3"-28,0-3-28,-2-3-29,1 0-22,0 2-14,1 1-17,2 3-14,-1-2-16,1-3-14,0-4-15,0-4-14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1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94008 36071 590,'1'-22'29,"4"7"3,2 3 1,3 6 3,2 3 0,0 2-2,-1 2-2,1 2-2,-1 2-3,-2 3-6,-3 4-5,0 2-4,-4 2-5,-3-1 0,-2 1-2,-3 0-1,-3-1-2,-2 1-3,-2-1-3,-1 1-2,-2-1-2,2-1-4,1-1-2,1 0-2,3-1 2,4 1 8,6 1 7,4 1 8,3 0 5,2-3 0,0-1 1,1-2 2,-3 1-1,-8 3-2,-8 5-2,-7 3-2,-5 1-5,1-3-5,-1-3-6,1-2-7,0-3-5,2-1-6,3-1-4,1 0-5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16"/>
    </inkml:context>
    <inkml:brush xml:id="br0">
      <inkml:brushProperty name="width" value="0.0479" units="cm"/>
      <inkml:brushProperty name="height" value="0.0479" units="cm"/>
      <inkml:brushProperty name="color" value="#00BFF3"/>
    </inkml:brush>
  </inkml:definitions>
  <inkml:trace contextRef="#ctx0" brushRef="#br0">69864 19309 459,'-1'-14'9,"-1"3"20,0 3 20,-1 2 18,-2 4 5,0 4-13,-1 4-12,-2 4-11,-1 4-7,-3 5-2,-4 5-1,-2 5-2,-1 2-4,-1 1-4,0-1-7,1 0-4,-1 0-3,1 1 1,-1-1 2,1 0 0,-1 0-3,2-1-9,1-1-8,1-1-9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2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95170 36405 507,'9'-13'71,"4"6"-6,2 6-7,3 6-7,0 3-7,-3 2-9,-2 0-7,-4 1-9,-2 1-5,-2 0-3,-3-1-2,0 1-3,-4 0-2,0 1-3,-3 1-3,-2 2-2,-2-1-2,-4 1 0,-2 0 1,-3-1-1,-1 1 0,1 0-3,1-1-2,1 1-1,0-2-2,2-1 1,1-2 1,1-2 0,0-2 0,0-1 3,1-1 0,-1 0 2,4-2 8,6 0 14,7-2 13,8 0 15,3-1 2,3 0-9,2 0-8,1 0-9,2 1-8,-1 2-6,1 2-6,-1 2-7,0 0-6,-1-1-8,-1-1-8,-1 0-6,-1-1-6,-3 0-3,-1 0-3,-2 0-4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3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96600 36800 607,'52'0'137,"-7"0"-33,-5 0-32,-5 0-32,-5 0-19,0 2-8,-1 0-8,-1 2-6,-2-1-8,-3-1-7,-3 0-7,-3-2-7,-3 0-4,-1 2-4,-2 0-1,-2 2-3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3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97259 36322 580,'-14'-19'19,"4"7"12,5 8 11,3 8 12,2 5 0,0 3-7,0 4-10,0 2-8,-1 1-5,-1 1-3,0-1-1,-1 1-3,-2 0-3,0 1-6,-1 1-6,-1 1-4,-1 0-6,0 1-5,0-1-3,1 1-6,0-2-4,2-2-4,2-1-5,2-2-4,1-3-4,2-1-5,0-2-3,2-2-4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4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98518 36831 544,'-15'-7'7,"3"2"14,1 3 14,2 1 14,2 2 3,-1 5-5,0 4-7,0 4-7,0 1-4,1 1-6,-1-1-3,0 1-5,1 0-2,0-1 0,2 1 1,1-1 0,0 1-1,0-1-4,0 1-3,0 0-4,2-3-2,4-3-2,4-4-2,4-4-3,2-4-2,3 0-2,1-3-2,3-2-3,0-2 0,-1-1 1,-1-3 1,-1-2 0,-2-1 2,-3-1-1,-3-1 2,-2-1-1,-3 0 4,0 1 4,-2 1 5,0 1 5,-3 2 2,0 1-2,-3 2-2,-2 3-1,-2 1-3,-3 2-6,-4 2-5,-1 2-5,-2 1-6,1 2-7,1 0-7,1 2-6,1 0-2,2 0 2,3-1 2,1 1 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4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99100 37200 654,'21'0'7,"-3"0"15,-5 0 14,-3 0 15,-2 1 4,0 2-6,0 2-7,0 2-5,-1 0-10,-1 1-11,-1 0-13,0 0-10,-1 0-8,0 1-3,0 1-2,0 2-2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4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100176 36320 464,'0'-12'11,"2"10"23,1 8 22,0 10 22,0 4 4,-2 0-15,-2 2-15,-2 1-15,-2 2-10,0 1-2,-1 2-3,-1 3-2,-1-1-5,0 0-7,0-1-6,0-1-8,1-2-8,-1 0-11,0-1-11,0-1-11,1-2-3,3-3 4,1-3 2,2-2 5,0-3-1,0-1-3,-2-1-5,0 0-3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4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100981 36931 527,'-7'-5'84,"0"6"-14,2 6-15,1 6-16,0 2-8,2 1-3,0 0 0,2-1-3,0 1-2,0-1-4,0 1-4,0 0-3,1-1-1,4-1-2,2-1 1,3-1-1,3-2-5,2-4-7,1-4-7,3-4-9,0-4-5,-1-2-2,-1-3-2,-1-3-3,-1-2 1,-1-2 2,-1 0 4,0 0 2,-3-1 5,-1 0 6,-2 2 5,-2 1 6,-3 2 3,-4 1 0,-4 2 1,-4 3 1,-4 1-3,-3 2-6,-5 2-5,-3 2-5,0 1-1,5 2 1,5 0 3,5 2 2,2 0-4,0 0-10,1-1-11,-1 1-10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5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101900 35837 496,'16'-6'61,"1"6"-8,1 4-8,1 6-8,0 2-6,-1 1-3,-1 1-2,0 1-2,-2 1-3,1 2-1,-1 0-2,1 1-1,-1 0-1,-1-1-1,-1-1-1,0-1 0,-3 0 0,-1 1-2,-2 1-1,-2 1 0,-2 1-2,0 0-4,-2-1-4,0 1-2,-3-1-3,-2 1 0,-4-1-1,-2 1-1,-3 0-5,-5 3-11,-4 1-9,-3 2-11,0 0-1,3-5 6,5-3 7,3-4 7,2-3-2,1-1-12,-1-1-11,0 0-11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6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91876 35313 518,'-3'-15'4,"-4"2"8,-6 2 8,-3 3 7,-3 1 3,4 2-2,3 2-2,3 2-3,0 2-1,-2 2 0,-2 2 2,-1 2-1,-2 2 0,1 5-1,-1 4-3,0 3-1,1 4-1,-1 1-2,0 3 0,1 1-2,-1 2 0,0 4-3,1 3-1,-1 3-3,2 0 1,2-2 1,4-2 1,3-2 2,1-1-5,2-1-12,0-2-10,2 0-11,3 0-7,7-1-2,8 0-2,6 1-3,4-3-1,2-4 0,3-3-1,1-4 1,-1-4 0,-6-3 4,-3-3 3,-6-2 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6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91453 38600 541,'-18'0'8,"14"0"16,12 0 16,13 0 16,9 0 4,5 0-11,5 0-10,4 0-9,6 0-7,6 0-2,6 0-2,5 0-3,8 0-1,9 0-2,8 0-1,10 0-1,4 0-2,3 0-2,2 0-3,2 0-2,-1 0-3,-1 0-4,-2 0-4,-3 0-4,-2 1-3,-4 2-1,-4 2-1,-4 2-2,-4 0 0,-3-1 0,-5-1 0,-4 0 0,-4-1 1,-5 2 1,-5 0 1,-4 1 2,-6 1 2,-2 0 5,-6 0 4,-2-1 4,-6 1 2,-6 0-1,-5 0-1,-6 0-2,-4-2-2,-1-1-4,-1-2-4,-1-2-3,-1-1-3,0 2-2,-2 0-3,0 2-3,-1-1 0,1 0-2,1-2 1,2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16"/>
    </inkml:context>
    <inkml:brush xml:id="br0">
      <inkml:brushProperty name="width" value="0.0467" units="cm"/>
      <inkml:brushProperty name="height" value="0.0467" units="cm"/>
      <inkml:brushProperty name="color" value="#00BFF3"/>
    </inkml:brush>
  </inkml:definitions>
  <inkml:trace contextRef="#ctx0" brushRef="#br0">69543 19470 471,'-8'-8'5,"2"1"13,1-1 12,1 0 11,1 3 7,3 6 1,4 6 1,2 6 1,3 3-2,2 1-8,2 1-6,1 1-8,3 0-5,1 1-5,3 0-3,2-1-4,0 1-4,1-1-1,-1 1-2,1-1-2,-3 0-1,-3-3 2,-5-1 0,-3-2 1,-2-1-14,0 1-26,0 1-27,0 2-27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7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95850 39766 515,'15'-7'0,"-1"2"0,-1 2 0,0 2 0,0 1 6,3 0 13,3 0 11,3 0 13,2 0 5,-1 0-3,1 0-2,-1 0-2,-1 1-3,-3 2-5,-3 2-5,-2 2-5,-4 1-3,-3 3-1,-2 2-2,-4 2-1,-3 1-5,-6 3-7,-4 1-6,-5 3-7,-4 0-2,-1-1 3,-3-1 3,-1-1 3,0-2-1,5-1-6,3-2-6,5-2-6,4-3 1,8-1 4,6-2 6,8-2 5,7-2 2,9-2-1,8-2 0,10-2-2,4-2-4,0-2-10,-1-2-8,2-1-9,-6-1-6,-9 2-4,-8 2-3,-8 2-4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7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98328 39845 493,'-29'-13'57,"5"4"-10,5 6-11,5 5-10,2 2-2,1 3 2,-1 2 5,0 2 3,1 0 0,3 1-4,1 0-3,2 0-5,2-1-3,2 1-3,2 0-2,2-1-3,2 0-1,2 0-1,1-2 1,3 0-1,2-1-1,2 1-4,1 1-1,3 2-4,-1-2-1,-1 1-1,-2-2 1,-3 0-1,-1-1 0,-2 1-3,-2 1-2,-2 2-3,-4 0 1,-6 1 2,-6 1 1,-6 1 3,-4 1 0,-3 1-1,-2 2-1,-4 0-1,-1-1-3,1-1-5,1-3-4,2-1-5,2-2-5,5-1-5,4 0-5,6-2-6,2-1-2,1-2 1,-1-3 0,0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8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103210 36950 537,'-31'30'145,"3"-4"-32,2-2-33,1-3-32,2-1-20,-1 1-6,1 1-7,-1 1-7,1 1-5,-1 1-3,1 1-3,0 1-3,1-2-7,4-4-10,5-3-9,3-4-9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9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103150 36800 495,'8'16'108,"0"1"-19,-1 1-21,1 1-19,0 1-11,0 1-4,0 1-3,-1 1-3,1 1-5,0 1-5,0 1-6,0 1-6,-1 0-5,-1 1-7,-1-1-6,0 1-5,-2-2-5,-1 0-2,0-1-3,-1-1-2,-1-2-4,0-3-5,0-3-4,0-2-6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9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104393 36905 582,'0'-13'10,"2"6"19,0 6 20,2 6 20,-2 5 4,-3 3-14,-2 5-12,-3 3-13,-3 3-10,0-1-8,-1 1-9,-1-1-7,0-1-7,1-1-9,1-3-6,0-1-8,3-2-3,1-1 3,2-1 2,2 0 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9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104962 37331 481,'-7'22'114,"-1"-1"-22,0-3-22,0-1-23,1-1-12,0 1-4,2 1-3,1 1-3,0 0-4,2-1-2,0-1-3,2 0-3,2-4-6,6-3-8,4-4-9,5-4-10,2-5-3,1-4 1,-1-5 1,1-5 2,-2-3 0,-1 1 3,-2-1 3,-3 1 1,-1 0 3,-2 1 3,-2 0 2,-2 3 3,-3-1 3,-3 2 3,-2 1 5,-3 1 4,-3 1-2,-2 2-7,-2 2-6,-1 3-7,-2 0-6,1 2-2,-1 0-3,1 2-4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49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105900 36212 598,'1'-15'0,"2"3"0,2 1 0,2 2 0,0 3 8,1 1 16,0 2 16,0 2 16,0 1 4,3 0-9,2 0-7,1 0-9,2 0-6,0 0-7,-1 0-5,1 0-5,-2 1-8,-1 2-9,-2 2-9,-2 1-8,-2 2-8,1-2-7,0-1-8,0 0-7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50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106508 35555 534,'22'-7'0,"-3"0"0,-3 2 0,-3 1 0,-1 0 1,2 0 4,0 0 3,1 0 3,0 1 7,-1 2 10,-1 2 11,0 2 11,-3 2 0,-3 4-6,-2 2-9,-4 3-7,-3 2-7,-4 1-5,-4 1-6,-3 2-6,-3-2-3,2 0-1,1 0-1,1-2-2,2-1 0,2-1-1,4-1-1,3 0 0,2-2 0,1 1 2,3 0 2,2 0 1,2-2 1,2 1 0,1-2 0,3 0 0,0-1 2,-3 3 4,-1 2 3,-2 2 3,-2 0 3,-2-1 0,-3-1 0,0-1 1,-5 1-4,-6 2-4,-6 1-6,-5 3-6,-7 1-7,-5 1-7,-6 1-7,-6 1-8,2-2-1,8-3 6,9-5 7,9-3 6,4-2-5,0 0-17,1 0-18,-1 0-16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51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100740 39077 598,'-15'0'1,"3"-2"3,1 0 3,2-2 2,6 2 6,10 2 7,10 4 9,9 2 9,9 1 0,8 0-4,8-2-6,8 0-4,6-2-4,5-1-2,5 0-2,5-2-2,5 1-1,4 2-1,6 2-1,4 2-2,4 1-3,4 1-4,2 2-7,3 0-4,7 1-7,9 1-8,10 1-7,10 1-8,-12-1-7,-33-1-8,-34-2-8,-32-2-7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54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82873 37380 496,'7'-15'6,"-2"2"13,-3 3 11,0 1 13,-2 3 4,0 4-4,0 4-5,0 4-4,-3 3-3,-2 3-1,-5 3-1,-4 4-2,-3 2-2,-5 5-4,-3 3-3,-5 4-3,-2 3-3,-2 0-1,-3 2-1,0 1-1,-3 1-3,1 4-7,0 2-7,0 4-5,1 0-6,2-3-4,1-1-4,3-1-5,3-4-1,3-4-1,5-4 0,3-4 0,5-3 0,3-5 0,4-3-1,4-4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16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68420 20363 523,'-8'-8'7,"1"0"11,-1 0 13,0 0 12,3 1 5,6 1-2,6 0-3,6 2-2,7 0-4,9 2-4,8 0-5,10 2-4,5 0-3,5 0-2,4 0-2,4 0-1,-1 0-12,-3 0-21,-4 0-22,-4 0-22,-7 0-11,-8 2 2,-10 0 0,-7 2 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1:55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82631 37598 521,'-13'-29'4,"3"4"8,4 3 8,4 5 8,4 4 7,4 6 8,4 6 8,3 6 7,3 5-2,0 5-8,-1 5-10,1 5-9,0 5-8,3 5-4,1 4-6,3 6-4,1 3-7,3 1-8,1 3-9,2 2-8,-2-5-3,-5-9 1,-7-9 3,-5-11 1,-3-4-6,0 2-15,0 0-15,0 1-16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12:19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23640 15167 0,'0'0'0,"0"0"16,0 0-16,0 0 0,0 0 0,0 0 16,0 0-16,0 0 0,0 0 15,0 0 1,0 0-16,0 0 0,0 0 0,-2-27 15,2 27-15,0 0 0,0 0 16,-20-17-16</inkml:trace>
  <inkml:trace contextRef="#ctx0" brushRef="#br0" timeOffset="4191.0798">20528 14766 0,'0'0'16,"0"0"-16,0 0 0,0 0 16,0 0-16,0 0 0,0 0 15,0 0-15,0 0 0,0 0 0,0 0 16,0 0-16,27 3 0,-27-3 15,29 1-15,-29-1 0,38 2 16,-14 0 0,6 0-16,0-1 0,1-1 15,14 0-15,5 1 0,2 0 16,1-1-16,16-1 0,3 0 16,6 3-16,-6 3 0,16 1 15,2 0-15,-9 0 0,-8-2 0,18 0 16,4 0-16,-9-2 0,-8 1 15,47 5-15,-3 1 0,-18-2 0,-13-2 0,11-4 16,5-3-16,-8 2 16,-4 1-16,2 3 0,3 1 15,-4-3-15,-3-2 0,12 5 16,10 3-16,-15 2 0,-9 1 0,-1 3 16,1 4-16,-10 0 0,-6 0 15,0-1 1,0-1-16,-16-3 0,-12-4 0,-2 0 15,-2-1-15,-14-3 16,-9-2-16,-13-2 0,-7-1 16,-5-1-16,-2 0 0,-20-5 15,-14-1-15,2-2 0,3-2 0,-17-9 16,-11-5-16,-9-2 0,-4 0 16,-13-1-16,-9-1 0,-2 1 0,0 0 15,-15 1-15,-9 0 0,6 8 0,4 5 16,-15-4-16,-9-3 15,10 6-15,7 2 0,-6 6 0,-5 3 16,2 4-16,1 2 0,6 3 16,5 2-16,13 0 0,11 2 0,-12 2 15,-7 3-15,13-4 0,7-3 16,-2-2-16,-1-2 0,16 1 0,14-1 16,4-2-16,3-1 15,16-1-15,12 0 0,10-2 0,7 1 16,6-2-16,4-2 0,6-6 31,5-5-31,8-4 0,7-4 0,17 0 16,13 0-16,5 6 0,5 3 15,21-5-15,15-5 0,-8 9 16,-5 6-16,7 4 0,7 5 16,-5 2-16,-4 2 0,9 4 15,8 3-15,-3 4 0,-3 4 16,7 3-16,4 3 0,-8 0 0,-6 1 15,14 2-15,10 3 0,-9-5 0,-7-2 0,6 5 16,6 2-16,-7-1 16,-4 0-16,5-1 0,5 1 0,-15 1 15,-8 1-15,3 4 0,3 2 16,-17-5-16,-12-6 0,-5 2 16,-3 0-16,-19-5 0,-12-2 15,-15-9 1,-7-6-16,-9-2 0,-5-2 0,-13-1 15,-6 0-15,-15 0 0,-9-1 16,-21-9-16,-13-5 0,-3-4 16,0-2-16,-21-1 0,-13-2 15,-3 5-15,-2 1 0,-22-6 16,-18-6-16,-4 2 0,-5 1 16,-7 9-16,-4 4 0,12 6 0,10 5 0,-21 12 15,-13 10-15,21 10 0,17 7 16,2 1-16,2 3 15,26-3-15,18-4 0,8 1 0,9-1 16,16-4-16,14-4 0,14-5 16,12-5-16,15-3 0,9-3 15,11-7-15,5-4 0,2-4 0,2-2 0,6-7 16,5-6-16,18 0 0,11 0 16,25-3-16,17-2 15,0 1-15,2 1 0,21 5 0,17 3 16,-9 4-16,-6 5 0,15 3 15,9 1-15,-13 2 0,-7 2 0,16 5 32,10 2-32,-5 4 0,-3 1 15,17 4-15,13 2 16,-18 2-16,-13 0 0,16-1 0,11 0 16,-11 1-16,-8 0 0,8 8 15,6 5-15,-23-5 0,-15-4 0,-2 1 16,-2 1-16,-13 0 15,-8 0-15,-22-9 0,-16-6 0,-22-6 0,-14-4 0,-13-3 16,-10-1-16,-4 1 0,-7 0 16,-20-6-16,-14-4 15,-15-1-15,-9-1 0,-20-11 0,-15-5 16,1 1-16,0 1 0,-27-8 16,-20-5-16,2 5 0,3 2 15,-27 6-15,-15 3 16,7 5-16,6 5 0,-19 8 15,-15 6-15,20 12 0,11 9 16,4 3-16,1 2 0,28 4 16,18 4-16,8-1 0,7 0 15,28-12-15,20-9 0,18-2 16,14-3-16,16-1 0,12-3 0,6-3 16,5 1-16,3-7 0,1-4 0,16-3 15,12-1-15,3-1 0,3 1 0,28-9 16,17-3-16,9 0 15,6 3-15,0 7 0,2 6 16,-5 3-16,-1 4 0,17-2 16,15 1-16,-7 2 0,-2 2 0,20 0 15,12-1 1,-10-3-16,-6-2 0,8 7 16,6 5-16,-12-1 0,-9 0 15,9 3-15,6 1 0,-16 4 16,-11 4-16,-28-2 0,-17 1 15,-21-5-15,-14-4 0,-17-2 16,-14-2-16,-5-2 0,-6 0 16,-16-5-16,-12-4 0,-12-4 0,-8-6 0,-24-2 15,-16-2-15,-10-3 0,-6-2 16,-31-10-16,-21-6 0,3 1 16,4 2-16,-27 2 0,-16 1 15,11 12-15,9 9 0,-20 4 16,-12 2-16,25 9 0,17 5 0,2 5 15,2 3-15,26-1 0,17 1 0,10 1 16,6 2-16,21-4 0,12-2 16,20-5-16,12-4 0,14-2 15,10-2-15,11 0 0,7 2 16,3-7-16,1-3 0,16-6 16,13-3-16,14-2 0,12-2 0,22-4 31,17-2-31,-2 9 0,0 7 0,16 6 15,13 5-15,-6 1 0,-3 1 0,13 2 16,7 2-16,-7 3 0,-3 4 16,12 3-16,9 4 15,-15 0-15,-10 1 0,17 0 0,13-1 16,-16 2-16,-9 0 16,-5 6-16,-5 2 0,-18-4 15,-13-4-15,-6 3 0,-3 2 0,-24-5 16,-15-4-16,-21-8 0,-14-6 15,-8 0-15,-1-5 0,-17 1 16,-9 0-16,-16-11 0,-10-7 0,-25-9 16,-15-9-16,-9 0 15,-6 0-15,-25-5 0,-17-4 16,6 1-16,4 1 0,-25 7 16,-14 5-16,18 6 0,13 4 15,-10 1-15,-6 0 0,20 12 0,12 8 16,2 1-16,1 2 15,17 1-15,13 0 0,5 7 0,3 5 16,25-3-16,17-1 0,15-4 16,10-3-16,13 0 0,8-1 0,6 0 15,5 0-15,9-2 0,5-2 16,23-3-16,17 0 0,6 0 16,5 3-16,23-4 0,16-1 15,-4 4-15,-1 2 0,24 2 16,18 1-16,-11 5 0,-8 4 0,3-1 15,3-2-15,2 2 0,1 0 0,7-2 16,6-2-16,-6 4 0,-5 6 16,-2 5-16,-1 4 0,-9-4 15,-7-1-15,-10 3 0,-9 3 16,-15 0-16,-10 2 0,-14-3 0,-9-1 16,-19-4-16,-12-3 0,-15-2 15,-11 1 1,-14-2-16,-8 0 0,-19-4 15,-12 0-15,-14-6 0,-11-4 0,-21-3 16,-16-3-16,-1-6 0,-1-4 16,-24 1-16,-15 2 0,-3 5 15,-1 4-15,-9 2 0,-4 2 16,12 2-16,8 2 0,-12 5 16,-9 3-16,23 7 0,15 3 0,4 1 15,2 3-15,10-3 0,10-3 0,-2 0 16,0 1-1,22 0-15,17 1 0,11-2 0,8 0 16,13-1-16,10-1 0,11-7 16,8-4-16,6-4 0,6-1 15,13-1-15,10 2 16,5 0-16,4 0 0,19 1 16,15-2-16,9 0 0,8 0 15,8 2-15,8 1 0,11 0 16,7 0-16,4 1 0,2 2 15,8 3-15,5 1 0,8 5 16,4 3-16,-8-1 0,-6-1 0,6 1 16,3 0-16,-1-4 0,-1-1 0,7 2 15,5 3-15,-10 3 0,-6 3 16,3 0-16,2 1 0,-12-5 16,-9-2-16,-6 0 0,-6 1 15,-18 1-15,-12 2 0,-20-5 16,-13-4-16,-18-4 0,-15-2 0,-8-5 15,-6-2 1,-4-1-16,-3 1 0,-27-3 16,-19-1-16,-16-8 0,-11-4 15,-13-4-15,-8 0 0,-17 1 16,-10 1-16,-16-3 0,-13-3 16,1 3-16,0 1 0,-4 9 15,-2 5-15,3 6 0,2 6 0,-18 1 16,-10 3-16,21 4 0,17-1 0,8 5 15,5 2-15,9 1 0,6-1 16,-8 3-16,-6 2 16,13 0-16,7-1 0,29-5 15,20-3-15,8-4 0,5-4 16,16-4-16,10-2 0,15-2 16,11 1-16,2 0 0,4-4 0,8 1 0,6-2 15,11 1-15,7 0 0,22-8 16,15-6-16,-3 3 0,-1 2 15,18 1-15,14 1 0,-8 3 16,-2 1-16,23 1 0,16 1 16,-15 2-16,-10 1 0,17 6 15,13 3 1,-17 3-16,-11 1 0,17 6 0,14 5 16,-18-3-16,-11-2 0,18 0 15,12-2-15,-12 1 0,-9 0 16,13 6-16,10 4 15,-23-7-15,-16-4 0,13 0 16,10 2-16,-17-4 0,-10-2 0,-13-3 16,-10-1-16,-19-1 15,-13-1-15,-9 1 0,-7 1 16,-10-3-16,-5-1 0,-8-2 0,-7-3 16,-6 0-16,-6-1 0,-22-10 15,-16-8-15,-13 5 0,-9 2 16,-18 2-16,-12 0 0,-3-3 15,-3-2-15,-10-1 0,-8 0 16,3 5-16,4 2 0,-12 6 16,-6 4-16,8 1 0,5 1 0,0 2 15,1 1-15,5 2 0,6-1 16,-2 0-16,-1-1 0,11-2 16,8-2-16,5 2 0,5 2 15,4 0-15,2 0 0,7-2 16,3 0-16,10 0 0,7 0 0,10-1 0,6-1 15,9-1-15,6 0 0,7-2 16,7 0-16,4 0 0,3-1 16,3-1-16,2 0 0,10-6 15,7-2-15,4-1 0,4 1 16,8 2-16,3 1 0,5-2 16,4 0-16,-13 5 15,8 1-15,6 1 0,6 0 16,3 3-16,1 1 0,35 3 15,0 3-15,-1 4 0,1 2 16,8-1-16,8 0 0,-5-3 16,-5-2-16,1 1 0,2 0 15,3-1-15,5 0 0,4 0 16,2 0-16,-10 3 0,-4 0 0,6 0 16,3-2-16,-5 0 0,-5 0 0,0-2 15,1-3-15,-4 1 0,-3 1 16,6 0-16,1 0 0,-4 0 15,-4 0-15,-2 0 0,0 0 16,-11-2-16,-6 2 0,-7 1 16,-4 3-16,-5 1 0,0 2 0,-9-3 0,-5-1 15,-5 0-15,-4-2 0,-10 6 16,-9 3 0,-4-4-16,-4-3 0,-3-2 0</inkml:trace>
  <inkml:trace contextRef="#ctx0" brushRef="#br0" timeOffset="5887.7023">29317 14865 0,'0'0'0,"0"0"16,0 0-16,0 0 0,-29-11 0,29 11 15,-25-14-15,14 6 0,1-1 16,4-2-16,4-4 0,4 0 15,4-3-15,5-3 16,5-3-16,11-5 0,2 0 16,9-1-16,6 0 15,8-5-15,-3 4 0,10-4 0,-3 5 16,-7 7-16,-5 5 0,0 2 16,-7 4-16,-9 6 0,-7 5 0,-8 8 15,-5 6 1,-10 1-16,-8 3 0,-11 6 0,-9 3 0,-6 6 15,-5 3-15,-13 3 0,-5-2 16,1-3-16,1-3 0,-5-1 16,6-3-16,7-8 0,7-6 0,7-5 15,4-5-15,8-5 0,4-3 16,5-7-16,2-4 0,5-3 16,3-4-16,5-9 15,4-10 1,10 1-16,4 1 0,8 1 0,4 2 15,8-4-15,6 4 0,0 7 0,1 6 16,-4 5-16,-3 5 0,-6 6 16,-4 4-16,-7 5 0,-4 4 15,-7 9-15,-4 7 0,-6 2 16,-3 5-16,-15 8 0,-9 5 0,-4 0 0,-3 1 16,-8 2-16,-5 3 0,-5 0 15,2-4-15,3-3 0,1-4 16,6-8-16,5-7 0,-9-4 15,9-10-15,17-8 0,4-5 16,2-14-16,4-9 16,4-4-16,6-2 0,12-7 15,8-6-15,7-2 0,4-2 16,11 3-16,8 0 0,3 9 16,3 4-16,26-3 0,-10 13 15,-15 11-15,-9 8 0,-8 10 16,-3 10-16,-8 10 0,-6 9 15,-12 6-15,-7 5 0,-9 1 16,-7 1-16,-12 12 0,-9 9 0,-2 2 0,-1-2 16,-9 5-16,-6 4 15,5-14-15,4-9 0,0-5 0,-1-6 16,5-10-16,3-7 0,7-10 16,9-7-16,0-14 0,2-9 15,-3-13-15,-1-9 0,6-13 16,3-11-16,19-10 0,12-8 0,4 8 15,3 4-15,11 0 0,6 2 0,-3 10 16,-3 8-16,5 5 0,3 4 16,-11 12-16,-10 8 0,-6 10 15,-4 7-15,2 6 0,0 4 0,-1 7 32,-1 5-32,-7 9 0,-3 5 15,-8-7-15,-3 5 0,-10 4 0,-3 2 16,-4 12-16,-2 9 0,-5 4 15,-2 2-15,-7 7 0,-3-2 16,-10 9-16,2-12 0,5-19 16,2-8-16,12-16 0,7-9 15,1-16-15,1-12 0,0-10 16,0-9-16,5-16 0,4-13 0,13 22 0,6-5 16,6-8-16,6-5 0,11-29 15,-3 7-15,5 9 0,4 8 16,-1 11-16,-1 8 0,-4 14 15,-2 8-15,-8 5 0,-6 2 0,2 9 16,0 4-16,0 9 16,-1 6-16,-9-2 15,0 2-15,-3 6 0,-1 4 16,-1 6-16,-2 6 0,-3 4 16,0 2-16,-8 9 0,-6 9 15,0-1-15,-1 2 0,-2 1 16,2-5-16,3-11 0,4-7 0,5-11 15,3-13-15,1-9 16,2-5-16,-2-18 0,1-7 0,1-4 0,2-4 16,4-8-16,4-6 0,2-1 15,2-1-15,5-1 0,2-1 16,-3 3-16,-2 8 0,-4 8 16,-2 8-16,-3 9 0,-3 8 0,-2 1 15,-1 3-15,0 6 0,2 6 16,-3 10-16,-2 9 0,1 13 0,0 11 15,0-11-15,0-10 0,0-6 16</inkml:trace>
  <inkml:trace contextRef="#ctx0" brushRef="#br0" timeOffset="44286.8204">7120 9153 0,'0'0'0,"0"0"16,0 0-16,0 0 0,0 0 0,24 0 16,-24 0-16,23 0 0,-23 0 15,31-3-15,-12 1 0,0-2 16,2 0-16,4 0 0,1-3 16,8 0-16,1-1 0,4 0 15,5-2-15,0 0 0,2 0 16,14-2-16,1 1 15,7-1-15,-4 0 0,3 1 0,5-1 16,6-1-16,-6-1 16,2 2-16,2-1 0,4-2 15,-5 3-15,24-6 0,-15 1 0,-14 6 0,-12 4 16,7 1-16,4 1 0,-11-1 16,-6-2-16,5-2 0,4-3 15,-3 4-15,-1 3 0,1-6 16,3-3-16,-11-1 15,-4 2-15,1-4 0,4 0 0,-9 5 16,-6 3-16,6 2 0,4 1 16,-9-4-16,-7-2 0,-8 3 15,-7 3-15,-5 3 0</inkml:trace>
  <inkml:trace contextRef="#ctx0" brushRef="#br0" timeOffset="45357.9783">9304 4224 0,'0'0'0,"0"0"0,0 0 16,0 0-16,0 0 0,0 0 0,16 24 15,-16-24-15,0 0 0,19 20 0,-19-20 16,14 21-16,-7-11 0,2 2 15,2 3-15,0 0 0,0-1 0,1 4 16,2 2-16,1-2 0,0 0 16,5 8-16,-4 0 15,2 2-15,0 1 0,1-2 0,5-3 16,-1 5-16,-1-1 0,-2-1 16,-2 1-16,0-4 0,0 0 0,0 0 15,2 0-15,0-1 0,-1-2 16,1-1-16,0-2 15,-2-1-15,0-1 0,2-3 0,2 0 16,2-3-16,1-2 16,3-5-16,1-3 15,2-1-15,2-2 0,8-10 16,2-5-16,2-3 0,-1-2 0,9-11 16,5-9-16,10-10 0,1 1 15,15-19-15,2-7 0,-5 6 16,-3 4-16,45-43 0,-4 4 15,-14 13-15,-11 7 0,2-2 0,-1-2 16,-6 9-16,-5 5 0,5-3 16,4-1-16,-10 9 0,-7 8 0,10-5 15,8-2-15,-12 7 0,-6 4 16,6 2-16,4-1 0,-5 8 16,-1 6-16,5-1 0,4 0 15,-6 7 1,-5 6-16,10 7 0,8 6 15,-15 4-15,-11 4 0,-21 3 0,-16 4 16,-10 0-16</inkml:trace>
  <inkml:trace contextRef="#ctx0" brushRef="#br0" timeOffset="45958.3141">14128 3366 0,'0'0'0,"0"0"0,0 0 16,0 0-16,28 11 0,-28-11 15,26 15-15,-11-8 0,3 2 0,3 4 16,3 3-16,-1 2 0,1 2 16,4 9-16,-1 4 0,-5 0 15,-3 2-15,-1-1 0,-2-5 16,-4-5-16</inkml:trace>
  <inkml:trace contextRef="#ctx0" brushRef="#br0" timeOffset="46523.8934">14109 4228 0,'0'0'0,"0"0"0,0 0 0,28-4 16,-28 4-16,38-1 0,-9 0 15,0 2-15,-1 1 0,14 4 16,2 2-16,-3 0 0,-4-2 0,6 4 15,-2 3-15,-4 2 0,-5 1 16,-1 5 0,-7 1-16,-9 0 0,-4 1 15,-8 11-15,-10 4 0,-5 0 16,-5-1-16,-8 5 0,-8 4 16,-1-4-16,-2 0 0,-12 8 15,-5 1-15,8-9 0,6-6 0,-2-5 16,3-9-16,10-7 0,8-5 15,9-7-15,7-6 0,5-4 0,5-1 0,7-7 16,7-6-16,2 1 16,1 0-16,11-6 0,9-5 15,2 4-15,2 4 0,-1 3 16,-1 4-16,-4 4 0,-4 5 0,1 1 16,-6 4-16,-8 4 0,-5 4 15,-9 8 1,-4 7-16,-5 6 0,-4 3 0,-17 9 15,-12 4-15,-4 4 16,-4 2-16,-8 8 0,-1 0 16,5-6-16,3-6 0,-3 11 15,14-12-15,16-15 0,10-7 0,13-7 16,8-1-16,-1-10 0,3-1 16,18-9-16,12-9 0,-1 1 0,4-4 15,22-13-15,8-7 0,0 3 16,-2 4-16,45-21 0,-6 2 15,-13 11-15,-10 7 0,8 4 16,8 2-16,-15 6 0,-10 4 0,-28 3 16,-17 6-16,-13 2 0</inkml:trace>
  <inkml:trace contextRef="#ctx0" brushRef="#br0" timeOffset="46693.3345">16678 4470 0,'0'0'15,"0"0"-15,0 0 0,0 0 0,19 23 16,-9-5-16,2 6 0,-1-3 16,-1-2-16,-1-3 0</inkml:trace>
  <inkml:trace contextRef="#ctx0" brushRef="#br0" timeOffset="49270.419">6719 8601 0,'0'0'0,"0"0"0,0 0 16,0 0-16,-21 19 0,15-11 0,1 0 16,0 3-16,2 1 0,-2 1 15,0 4-15,-2 1 0,0 3 16,-1 8-16,-1 3 0,0 0 0,1 0 0,-3 9 15,0 3-15,1 0 0,2-2 16,-1 3-16,0 0 16,-1 7-16,2-3 0,-3 1 0,0 3 15,2-6-15,2-2 0,-2 11 16,0 2-16,-1-3 0,-4-2 16,-3 8-1,2-2-15,2-4 0,3-4 0,-1 4 16,0 3-16,1-3 0,2-2 15,-3 23-15,3-7 0,1-10 16,0-5-16,1 3 0,5 4 16,-2-6-16,2-5 0,-1 5 15,-1 5-15,-1-3 0,-1 0 16,1 4-16,-1 0 0,3-11 0,0-7 0,0 8 16,-1 5-16,2-5 0,1-2 15,0 0-15,0 2 0,0 1 16,-4 2-16,2 7 0,-1 6 15,0-9-15,-1-6 0,0 6 16,0 4-16,-4-1 0,-1 0 16,2 3-16,1 4 0,4-9 0,4-5 0,-1 2 15,2 3-15,-4-6 0,-2-3 16,1 8-16,2 6 0,3-6 16,2-4-16,-2 7 0,-5 4 15,-1-4-15,-1-2 0,-3 5 16,2 5-16,2-5 0,5-3 15,-1 0-15,1 1 16,-1-13-16,-2-7 0,0 8 16,0 6-16,2-5 0,1-5 15,-2 1-15,-2 0 0,1 9 16,1 7-16,2-2 0,2-3 16,-4-11-16,-2-9 0,1 10 15,1 8-15,3-5 0,3-3 0,-5 1 16,-2 1-16,1 6 0,-2 4 0,5-4 15,2-1-15,-5-9 0,0-6 16,-2 8-16,1 5 0,4-1 16,3-4-16,-7-1 0,-4-1 15,3-1-15,1-2 0,-1-1 16,-1 0-16,3 1 0,2 1 0,-2-5 16,-4-2-1,4 7-15,0 5 0,2-3 16,0 0-16,-2-5 0,-4-2 15,2-1-15,4-1 0,-2 2 16,0 1-16,2-1 0,0-1 16,-2-13-16,-4 3 0,4 0 15,0 3-15,-2 3 0,0 3 0,1-2 16,0 0-16,0-1 0,-1 1 0,0 1 16,4 3-16,-4-2 0,-1-2 15,2 2-15,-1 1 0,1-3 16,1-1-16,-4 0 0,1-1 15,-1 2-15,-1 1 0,2-1 16,-4-1-16,4-7 0,0-2 0,1 0 16,-1 2-1,1-3-15,0-1 0,0-2 16,2 0-16,-1 0 0,1 0 16,-4 4-16,2 2 0,1-7 15,-1 1-15,2 1 0,2 2 16,-2 0-16,3 0 0,-2 0 15,2 1-15,1 1 0,3 1 0,0 2 16,0 0-16,-3-6 0,1-5 0,-2-4 16</inkml:trace>
  <inkml:trace contextRef="#ctx0" brushRef="#br0" timeOffset="57281.1768">3547 9980 0,'0'0'0,"0"0"0,0 0 0,0 0 16,0 0-16,0 0 0,-22-9 16,22 9-16,0 0 15,-17-13-15,17 13 0,0 0 16,0 0-16,0 0 0,-19-15 15,19 15-15,-5-3 0,3 2 16,2 1-16,0 0 0,0 0 16,0 0-16,5 2 0,1 0 0,0 1 15,2-2-15,0-1 16,2 2-16,-3 0 0,4-1 0,-1 1 0,2-2 16,-2-2-16,3 3 0,3 2 15,-1-2-15,-1-1 0,1 3 16,0 1-16,1-1 0,0-1 0,0 2 15,0 1-15,2-3 16,2 1-16,2 0 0,1 0 16,-1-2-16,0-1 15,2 0-15,2-1 0,-4-2 16,1 2-16,1-1 0,2 2 16,-1 1-16,-3 0 0,3 3 15,1-1-15,-3 2 0,1 0 16,4 2-16,0 1 0,1-2 0,0-1 15,-1 0-15,1-2 16,-1 1-16,-3-1 0,4-2 0,3-1 0,-4-1 16,3-2-16,1 0 0,2 1 15,-4 0-15,-1 4 0,2-1 16,3 0-16,-2 1 0,-1 1 16,7-1-16,0 2 0,-3-1 0,0 3 15,2-2-15,-1-1 16,-2 0-16,-4-1 0,3 0 0,2-2 0,-1 1 15,-2 2-15,1-1 0,4 0 16,-3-1-16,-2 0 0,1 0 16,3 2-16,0 0 0,-2 1 0,0-3 15,1-1-15,-3 1 16,-2-1-16,3-1 0,-1 0 16,1 1-16,0 0 15,-2 1-15,2-1 0,1 2 16,3 3-16,4-1 0,-2-3 15,-9 0-15,-2-1 0,4 2 16,1 1-16,-8-2 0,-1-2 0,2 4 16,0 1-16,-1 0 0,-1-1 15,1 1-15,2 0 0,-3-1 16,0 1-16,-2 0 0,1-3 0,0 1 16,-1 0-16,0-2 0,-1 0 15,-2 0-15,0-2 0,-5 1 16,2-1-16,-2-1 0,-1 1 0,0 0 15,2 2-15,-2 0 0,-3 0 16,0-2-16,0-2 16,-4-1-16,2 0 0,-4 1 15,1 0-15,-1 1 0</inkml:trace>
  <inkml:trace contextRef="#ctx0" brushRef="#br0" timeOffset="58600.0989">4248 8489 0,'0'0'0,"0"0"0,0 0 15,0 0-15,0 0 0,28-2 0,-28 2 16,24 2-16,-24-2 0,27 4 15,-11-3-15,1 3 0,2 2 16,2 1-16,1 3 0,0-2 16,-3 2-16,4 4 15,1 0-15,-2 1 0,0 1 0,-1 0 16,-1 1-16,-2 0 0,-1 2 0,0 4 31,-2 3-31,-3-3 0,2-1 16,-2 3-16,0 2 0,-2 1 15,-3-1-15,1 4 0,0 3 16,-1 2-16,-2 2 0,2 8 0,-2 1 16,2-3-16,-4-3 0,2-2 15,-1 1-15,-1-2 0,-3-2 0,0 5 16,-2-1-16,-2-6 0,-2-5 16,-4 1-16,-1 0 15,3-6-15,2 0 0,-3 4 16,-3 1-16,2-5 0,0-2 0,-5 3 15,-2 1-15,-2-2 0,1-3 0,-4 0 0,-1 0 16,-1-3-16,-1 0 0,-2 1 16,2 0-16,0-1 0,-1-2 0,-3-3 15,-3-2-15,2-2 0,-1 0 16,-1-3-16,-2-1 0,2-2 16,1-2-16,-2-3 15,0-1-15,0-2 0,1 0 16,-6-3-16,1-2 0,5 2 15,0 2-15,-5-6 0,1 1 16,9 0-16,1 1 0,-6-6 16,-2-1-16,8 5 0,1 2 0,-7-5 15,-2-4-15,7 4 16,0 0-16,-1-3 0,-1-1 0,10 1 0,0-1 0,-3-4 16,1 1-16,7 0 15,-1-1-15,2-6 0,4-4 16,0-1-16,4 1 0,2-9 15,3 0-15,0 2 0,3 2 16,2-3-16,4-3 0,-3 2 0,3 1 16,-2-4-1,1-1-15,3 4 0,4 3 16,1-9-16,1-1 0,4 7 16,1 3-16,-2 0 0,1 0 15,1 1-15,1 2 0,4 3 16,2 0-16,-4 3 0,1 1 0,2-3 15,0-4-15,4 9 0,3 6 16,3-7-16,1-4 0,1 6 0,-2 3 16,-2 2-16,1 4 0,1 4 15,-1 2-15,2 0 0,1 1 16,-1 4-16,1 4 0,-2 1 16,0 0-16,-1 2 0,-1 0 0,1 4 15,5 2-15,-6 0 0,-6 0 16,0 0-1,3-2-15,-7 4 0,-4 1 16,0-1-16,1-1 0,-2 2 16,-1 1-16,0 2 0,0 1 15,-4-2-15,-4-3 0,-1 0 16,0 2-16,-1-1 0,-2 1 16,-2 0-16,0 0 0,-1 2 0,-4 1 0,-1-1 15,-1 3-15,1 1 0,1 2 16,2-3-16,-3-3 0,1-3 15</inkml:trace>
  <inkml:trace contextRef="#ctx0" brushRef="#br0" timeOffset="61376.0762">3426 11423 0,'0'0'16,"0"0"-16,0 0 16,0 0-16,0 0 15,0 0-15,0 0 0,0 0 0,0 0 16,0 0 0,22-14-16,-22 14 0,0 0 15,0 0-15,20-6 0,-20 6 16,0 0-16,26-3 0,-26 3 0,0 0 15,31-3-15,-19 2 16,1-1-16,2 1 0,4 1 16,-2-1-16,1-1 0,1 0 15,1 0-15,1 0 0,-2 0 0,9 0 0,1-2 16,-3 1-16,2 2 0,1 0 16,-1 1-16,1-2 0,-2 1 0,5 1 15,3 1-15,-3 1 0,0 1 16,0-1-16,0 0 15,-2-2-15,1 0 0,1 1 0,1 0 16,-2 0 0,-2-1-16,8 1 0,4 1 15,-7 0-15,-2 0 0,2 1 16,3 2-16,-3-2 0,-2 1 0,1 2 16,2 1-16,-6-1 0,-3 1 15,5-1-15,5-1 16,-3 1-16,-1 0 0,1-2 0,3 0 15,-3-2-15,-2 1 0,10 0 0,1 0 16,-11 0-16,-4 0 0,12 2 16,5 3-16,-7-4 0,-1-4 0,-2 1 15,-1 0-15,1 3 0,-1 4 16,3-3-16,2-1 16,-3 0-16,-4-2 0,4 3 0,2-1 15,-4-1-15,-2 1 0,4-2 0,4 0 16,-2-1-16,-5 1 0,6-1 15,1 0-15,-2-1 0,-4-1 0,6 2 16,3 1-16,-5-2 0,-4 0 16,5-3-16,4-1 15,-3 3-15,-6 2 0,7 0 0,1 1 16,-3-3 0,-4-1-16,2 1 0,7 1 15,-7-1-15,-4 0 0,3 0 16,2-1-16,-1 0 0,-3 0 0,1-1 15,1 3-15,-5 0 0,-3 0 16,-1-2-16,0-1 16,-4 1-16,-3 0 0,-1 0 0,1 2 15,-6 0-15,-1-1 0,-2 1 0,-1 0 16,-2 1-16,1 1 0,-2-1 16,-1 0-16,-2-1 0,0 0 0,-3-2 15,-3-4-15,3 6 0,0 0 16,-1-1-16,-2 1 0,0-2 15,-1-2-15,1 2 0,1-1 16,0 0 0</inkml:trace>
  <inkml:trace contextRef="#ctx0" brushRef="#br0" timeOffset="63428.837">6663 11522 0,'0'0'0,"0"0"0,0 0 16,0 0-16,0 0 0,0 0 15,0 0-15,0 0 0,0 0 0,-30-13 16,30 13-16,-23-4 0,23 4 16,0 0-16,-34 1 0,21-1 0,0 0 15,-3 0-15,-1 0 0,-1 1 16,1-1-16,0 0 0,-2-2 15,1 1-15,0-2 0,-7 1 16,0-1-16,2 0 0,2-1 0,-1-2 16,0 1-16,2 0 15,1 1-15,-1-3 0,-4-1 0,1 1 0,1-1 0,0 1 16,-3-1-16,-1 1 16,1 0-16,-9-1 0,-2 2 15,2 2-15,2 2 0,-2-1 16,-3 1-16,2 0 0,3 0 15,-5 0-15,-3-1 0,-3 0 0,6-1 16,-2 2 0,1-1-16,0-1 0,4-1 0,-5 0 15,-3-1-15,5 1 16,-1 1-16,0-1 0,-2 1 16,2 1-16,0 0 0,-6 1 15,0 2-15,4-1 0,4-1 0,-3 4 16,-1 3-16,1-4 0,4 0 0,0 0 15,-2 3-15,2-2 0,1 0 0,0 2 16,4 0-16,-2-1 16,2 0-16,-2 0 0,-1 0 15,2-3-15,2-5 0,1 5 16,-3 2-16,8-2 0,-3 0 0,-2 0 16,0 2-16,6-2 15,-2 0-15,1-1 16,0 0-16,-2-3 0,1 0 15,1 2-15,-3-1 0,2 0 16,1 0-16,-2 0 0,-3 1 16,5 0-16,4 1 0,-3 1 15,-2 0-15,1-1 0,1 1 0,0-3 16,-3 2-16,8 0 16,1 1-16,-2-1 0,-5 0 0,3 0 0,-1 1 0,0 0 15,1 2-15,1 0 16,1-1-16,0 0 0,0 1 15,-1-1-15,1 1 0,2 1 16,0 1-16,0-1 0,2 1 0,-1-3 16,1-1-16,4 0 0,0 0 15,0 0 1,-2 1-16,2 1 0,0 2 16,2-1-16,-5-1 0,5 1 15,0 0-15,1 0 0,2 0 16,-1-2-16,2 1 0,2-2 0,1 1 15,1-1-15,-3 2 0,6 0 16,0 1-16,1 0 0,2-1 16,0-1-16,3 1 0,-1 0 0,1 1 15,3-1-15,0-1 0,2 0 16,2 0-16,1-1 0,2 0 16,-1-1-16,3-1 0,5 1 0,4-2 15,-1 0-15,-4 1 0,4 0 16,0-1-16,2-1 0,0 0 15,8 3-15,0-1 0,0 1 0,0 0 16,1 0-16,1 2 0,0 0 16,-4 0-16,11-1 0,0 2 15,-2-1-15,-3 0 0,1 1 16,0 0-16,0 1 0,-4 0 0,11 0 16,3 2-16,-6-2 0,-6 0 15,4 2 1,5 0-16,-7-3 0,-2 0 0,5-1 15,6 1-15,-6 0 16,1-1-16,6 1 0,0 1 16,-1-1-16,-2 1 0,0-3 0,3 0 15,-4 0-15,-5 2 0,5-2 16,-1-1-16,-2 1 0,-3 1 16,3 3-16,4 5 0,-6-4 0,-3-2 0,2 1 15,5 1-15,-9 0 0,-4 0 16,7-1-16,2 1 15,-3 1-15,-4 1 0,2 0 0,1-2 16,-5 0-16,-2-2 0,1 1 16,-1 0-16,-2-2 0,-1 0 15,-1 0 1,2-1-16,-8 0 0,-2 0 16,0-2-16,0 0 0,-2-2 0,-3 1 15,2 1-15,-4 2 16,-2-1-16,-4 0 0,-1 0 0,0 0 15,-3 1-15,0-1 16,-2 0-16,0 0 0,1 0 0,-3 0 16,-1 0-16,2-6 0,-2 1 0,-1-2 0,4-4 15,3-5-15,-2 3 0,1 2 16,-2 1-16</inkml:trace>
  <inkml:trace contextRef="#ctx0" brushRef="#br0" timeOffset="70318.9945">8584 4154 0,'0'0'0,"0"0"16,0 0-16,0 0 0,0 0 0,0 0 15,0 0 1,0 0-16,0 0 0,0 0 15,0 0-15,0 0 0,0 0 16,0 0-16,0 0 0,23 12 16,-23-12-16,0 0 0,0 0 15,0 0-15,0 0 0,24 6 16,-24-6-16,0 0 0,22 5 0,-14-4 16,1 2-16,-2-1 0,0-1 0,-1 2 15</inkml:trace>
  <inkml:trace contextRef="#ctx0" brushRef="#br0" timeOffset="72324.0136">2508 5253 0,'0'0'0,"0"0"15,0 0-15,0 0 0,0 0 0,0 0 16,0 0-16,0 0 16,0 0-16,0 0 0,0 0 15,0 0-15,0 0 0,0 0 16,0 0-16,25-1 0,-25 1 0,21 3 0,-21-3 15,26 1-15,-26-1 0,32-1 16,-14 2-16,4 0 0,1-1 16,0 0-16,4-2 15,7 0-15,2-1 0,1 1 0,0 0 16,-1 1-16,0 0 0,12-1 16,1 1-16,-1-2 15,-3 3-15,2-1 0,3-1 16,6 1-16,-2-1 0,2 0 0,2 0 15,6-1-15,-1-2 0,-1 2 16,1 0-16,-2 0 0,-5 1 0,9-1 16,1-1-16,0 1 0,-1 2 15,3 0-15,0 1 16,-3-1-16,-2-2 0,31 3 16,-5 2-16,-7-5 0,-9-3 0,3 2 15,2 1-15,-4 2 0,0 1 16,0-1-16,-1-3 0,-1 1 15,-1 0-15,2 3 0,2 2 16,-2 0-16,-3 1 0,0-3 16,-1 0-16,0-4 0,-1-5 0,4 2 15,2 0-15,-3 2 0,-1 2 0,1-1 16,2-1-16,0-6 0,1-3 16,0 7-16,1 2 0,-3 5 15,-2 1-15,-1-4 0,-1-4 16,0 2-16,0 3 0,2 1 15,1 1 1,-3-1-16,-3-1 0,1 2 16,3 2-16,-3-2 0,-2-1 0,-3-1 15,-3 0-15,-1-3 0,-2 1 16,3 0-16,4 0 0,-7 0 16,-4 1-16,-4-1 0,-2-3 15,-2 3-15,-1 0 0,-2-3 16,-3-2-16,-2 0 0,-7-1 0,3 3 0,1 1 15,-3 3-15,-4 1 0,-5-3 16,-3-2-16,-9 4 0,1 0 16,0 0-16,0 0 0,-3 0 15,0 1-15,-2-1 0,1 1 16,-3-1-16,0 0 0,-4 0 16,-7-1-16,4 1 0,0 0 0,2 2 0</inkml:trace>
  <inkml:trace contextRef="#ctx0" brushRef="#br0" timeOffset="72910.5938">4865 4018 0,'0'0'0,"0"0"16,0 0-16,-19 23 0,12-11 0,-2 2 16,-1 4-16,-4 7 0,0 3 0,1 4 15,-1 0-15,-1 8 0,0-2 0,3-1 16,0 0-16,4-2 15,1 0-15,1 3 0,4-5 16,-1-5-16,6-5 0,2-3 16,5-2-16,3-8 0,7-4 0,-2 0 15,-6-1 1,-1-1-16</inkml:trace>
  <inkml:trace contextRef="#ctx0" brushRef="#br0" timeOffset="73111.2226">5507 3993 0,'0'0'0,"0"0"0,0 0 0,0 0 15,0 0-15,0 0 0,0 0 16,5 26-16,-5-26 0,12 18 16,-12-18-16,17 25 0,-5-9 0,-1 4 15,1 3-15,-2 2 0,-1 1 16,1 3-16,-2-6 0,-2-2 15</inkml:trace>
  <inkml:trace contextRef="#ctx0" brushRef="#br0" timeOffset="73258.9345">5430 4474 0,'0'0'0,"0"0"16,0 0-16,0 0 0,0 0 0,0 0 16,0 0-16,6 23 0,-6-23 0,22 16 15,-22-16-15,32 21 0,-12-12 16,4 1-16,2 0 0,11 1 0,3-1 15,4-1-15,2 0 0,2 0 16,-10-3-16,-7 0 0</inkml:trace>
  <inkml:trace contextRef="#ctx0" brushRef="#br0" timeOffset="73639.4842">10551 2480 0,'0'0'0,"0"0"15,0 0-15,23-4 0,-23 4 0,36 2 16,-6 1-16,2 1 16,2-1-16,22 10 0,10 7 15,-5 2-15,-4 0 0,7 9 0,6 7 16,-6 5-16,-15-1 0,-15 6 15,-9 4 1,-8-13-16,-3-10 0,-5-8 0</inkml:trace>
  <inkml:trace contextRef="#ctx0" brushRef="#br0" timeOffset="74259.7087">10874 3380 0,'0'0'16,"0"0"-16,0 0 0,0 0 0,0 0 0,30 7 0,-30-7 15,41 9-15,-14-2 0,2 2 16,4 0-16,2 4 0,0 1 16,9 6-16,-1 4 0,7 7 15,-3 2-15,-5 2 0,-6 4 16,0 6-16,-9 1 0,-4-1 16,-3-2-1,-7 1-15,-4-1 0,-3 10 16,-4-1-16,-3-3 0,-2-1 0,-7-2 15,-5-1-15,-2-3 0,-4-2 16,-7 7-16,-2 0 0,-3-5 16,-3-1-16,1-8 0,-1-4 15,-1-3-15,-2-3 0,3-5 16,2-3-16,7-9 0,6-6 0,5-6 0,3-5 16,6-3-16,4 0 0,8-11 15,7-6-15,13-6 0,6-2 16,14-2-16,6-3 0,5 0 15,0 0-15,19-3 0,7 2 16,26-7-16,-15 12 0,-12 13 16,-10 8-16,-9 12 15,-7 9-15,-14 9 0,-10 6 16,-11 7-16,-7 3 0,-10 7 16,-6 7-16,-9 4 0,-7 3 15,-16 9-15,-13 6 0,-5 2 16,-4 3-16,-6-1 0,-3-3 15,3-1-15,3-1 0,7-8 16,4-6-16,16-11 0,12-6 0,10-8 0,8-6 16,6-5-16,5-5 0,11-1 15,8 3-15,5-4 16,4 0-16,14-13 0,11-9 16,-13 1-16,12-3 0,49-20 15,4-2-15,3 4 0,1 4 0,-2 0 16,-2 1-16,-8 5 0,-6 5 15,0 5-15,2 5 0,-15 2 0,-9 1 0,-24 2 16,-17 2-16,-10 2 0</inkml:trace>
  <inkml:trace contextRef="#ctx0" brushRef="#br0" timeOffset="74439.2805">13654 4190 0,'0'0'0,"0"0"0,0 0 15,0 0-15,4 30 0,-5-10 0,-2 9 16,0-5-16,0-2 0,1-3 0</inkml:trace>
  <inkml:trace contextRef="#ctx0" brushRef="#br0" timeOffset="83708.087">13304 8270 0,'0'0'0,"-8"1"0,-6 0 16,-1 2-16,-2-1 0,-9 3 15,-4 0-15,0 2 0,0 1 0,-10 4 16,-1 2-16,5 0 0,2 0 0,-11 5 16,0 2-16,3 1 0,2-2 15,-2 7-15,0 3 0,0 0 16,1-2-16,-6 10 0,1 3 15,2-2-15,1 0 0,-4 9 16,1 1-16,3-4 0,1-4 0,2 9 16,3 6-1,2-4-15,2-3 0,-13 24 16,3-7-16,13-6 0,8-5 16,6 2-16,2 1 0,3-6 15,3-5-15,3 0 0,4-2 16,2-2-16,1-3 0,7-1 15,3-1-15,3-1 0,-1 0 0,10 1 16,7 1-16,0 1 0,1-1 0,4-4 16,4-4-16,0-1 0,-1-2 0,9 2 15,6 0-15,-7-6 0,-5-5 16,9 5-16,6 4 16,-4-5-16,-2-2 0,9 2 0,8 4 15,-7-8-15,-2-4 0,5-5 16,5-3-1,-5-3-15,-3-1 0,2-8 16,2-6-16,-5-2 0,-2-3 0,5-5 16,4-4-16,-9 2 0,-5 1 15,3-9-15,4-7 16,-3 4-16,-2 3 0,6-4 0,3-2 16,-13-2-16,-8 0 0,0-5 15,1-5-15,-3 6 16,-4 3-16,4-5 0,2-2 0,-7-1 15,-4 0-15,7-7 16,4-6-16,-8 4 0,-4 4 0,4-8 16,3-5-16,-3 6 0,-2 2 15,-3-2-15,-2-3 0,-5 10 16,-6 6-16,2-3 0,1-5 16,-9 10-16,-6 6 0,-7 3 15,-7 2-15,-5 4 0,-5 1 0,-5 0 16,-4-2-16,4 10 15,2 5-15,-10 1 0,-7 0 16,3 3-16,1 0 0,-3 2 0,-1 0 16,2 6-16,2 5 0,3 4 15,1 3-15,12-3 0,-2-1 0,-2 5 16,-1 3-16,-2 3 0,-3 2 0,-2 7 16,-1 5-16,8 0 0,5 0 15,6-8-15,3-6 0,3-4 16</inkml:trace>
  <inkml:trace contextRef="#ctx0" brushRef="#br0" timeOffset="84077.8292">12859 12014 0,'0'0'0,"0"0"16,0 0-16,0 0 0,0 0 0,0 0 16,0 0-16,0 0 0,0 0 15,0 0-15,0 20 16,0-20-16,0 0 0,19 12 16,-19-12-16,21 6 15,-21-6-15,21 2 0,-21-2 16,0 0-16</inkml:trace>
  <inkml:trace contextRef="#ctx0" brushRef="#br0" timeOffset="84262.7333">13237 11926 0,'0'0'0,"0"0"0,0 0 15,0 0-15,-20 6 0,20-6 16,0 0-16,0 0 15,0 0-15,0 0 0,1 22 0,-1-22 16,19 11-16,-19-11 0,0 0 0,23 17 16</inkml:trace>
  <inkml:trace contextRef="#ctx0" brushRef="#br0" timeOffset="130418.6842">19265 14023 0,'0'0'0,"0"0"15,0 0-15,0 0 0,0 0 0,0 0 16,0 0-1,0 0-15,2-22 0,-2 22 16,0 0-16,0 0 0,0 0 0,0 0 16,0 0-16,0 0 0,0 0 15,0 0-15,25 8 16,-25-8-16,10 17 0,-10-17 16,9 21-16,-9-21 0,9 19 0,-9-19 15,8 29-15,-4-13 16,-2 0-16,-1-1 0,0-2 0,-1 2 15,0-1-15,-1 1 0,0 0 16,-5 4-16,0 2 16,0-6-16,0 0 15,-2 3-15,0-2 0,-1-3 16,2-3-16,-3-1 0,0-1 0,-1-3 0,0-2 0,0-1 16,0-5-16,1 0 0,0-1 0,0-2 31,1-4-31,0 0 0,0-2 0,2 0 15,0 1-15,0-2 0,2-1 16,1 0-16,0-3 0,2 0 16,1 0-16,1-1 0,0 1 15,1-2-15,2 2 0,3-2 16,2-1-16,0 1 16,3 2-16,0 1 0,2 1 0,-1 1 15,1 0-15,-1 3 0,0 2 16,1 2-16,2 1 0,0 3 15,2 1-15,-2 1 0,-2 2 0,0 2 16,-2 4-16,-2 3 0,0 4 0,-1 1 16,-1 1-16,-2 1 0,0 0 15,-2 0-15,0 2 0,-2 0 16,-1 0-16,-2-1 0,-1 0 16,-2-3-16,0-2 0,-1 2 15,0 0-15,-2 0 0,-1 0 16,-1-2-16,0-2 15,0-1-15,2-2 0,-1-1 16,1-3-16,0-1 0,1 0 16,-1-3-16,0-1 0,0-2 15,0-3-15,1-1 0,2-1 16,0-1-16,3-1 0,0-3 16,1-3-16,1-2 0,1-3 0,1 2 15,1 1-15,2-1 0,-1 0 0,2-1 16,0-1-16,3 2 0,1 0 15,0 2-15,0 1 16,1 4-16,0 1 0,0 3 16,1 2-16,-1 3 0,0 3 15,-1 1-15,-1 2 0,-3 4 0,0 5 16,-2 2-16,0 2 16,-3 1-16,-1 0 0,-1 4 15,-2 3 1,-2-1-16,-2 1 0,1-6 0,-1-1 15,-1 4-15,1-3 16,1-2-16,2-3 0,-3-5 16,-2-5-16,3-4 15,-1-3-15,1-1 0,2-1 0,2-6 0,1-5 16,0 1-16,1 0 0,-1-2 0,-1-2 16,2-1-16,2 2 0,0-4 15,0 2-15,1 5 0,2 2 0,-1 3 16,1 1-16,-1 5 15,0 3-15,3 3 0,2 3 16,0 5-16,-1 5 0,3 9 0,2 9 16,1 6-16,1 4 0,2 0 15,-4-7-15,-2-7 0</inkml:trace>
  <inkml:trace contextRef="#ctx0" brushRef="#br0" timeOffset="134747.4296">19531 13932 0,'0'0'0,"0"0"0,0 0 16,0 0-16,0 0 0,0 0 0,0 0 15,0 0-15,0 0 0,0 0 0,0 0 16,0 0-16,0 0 0,0 0 16,0 0-16,0 0 0,0 0 0,0 0 15,0 0-15,0 0 0,0 0 16,0 0-1,22 5-15,-22-5 0,0 0 0,0 0 16,24 2-16,-24-2 16,0 0-16,25-2 0,-25 2 0,0 0 15,26-3-15,-26 3 16,21-5-16,-10 1 0,-1-1 0,0-1 16,-1-2-16,0 1 0,-2 0 15,1 1-15,-1 0 16,-1 1-16,0 1 0,-1 0 0,0 1 15,-2 1-15,0-1 0,1 2 16,-2 0-16,0 0 0,-2 1 0,2-1 16,-2 1-16,0 0 0,0 0 0,1 3 15,-1-3-15,-2 1 0,2-1 16,-2 0-16,2 0 0,-2 4 16,1-1-16,0 2 15,-1-1-15,0 0 16,0 0-16,0 2 0,0-2 0,-1 1 0,1 1 15,0-1 1,0 0-16,1 0 0,0 0 0,0 1 16,-1 0-16,1 1 0,0 0 15,0 2-15,1 0 16,-1 1-16,1 0 0,0 0 16,0 1-16,0-1 0,0 1 0,0-1 15,0-1-15,1 0 0,1 1 16,1-1-16,-2 3 0,1 0 0,0 0 0,-1-2 15,0 1-15,0-1 16,0-1-16,1 0 0,-1 1 0,0-2 16,0 1-16,0 0 0,0-2 15,0 0-15,0-1 0,0 1 16,0-1-16,1 0 0,-1-1 16,0 0-16,0-1 0,-1 0 0,0-2 0,0 1 15,0 0-15,0 0 0,0 0 16,-1 1-16,0 0 0,0-1 15,-1 1-15,1-2 0</inkml:trace>
  <inkml:trace contextRef="#ctx0" brushRef="#br0" timeOffset="135063.9449">19577 14394 0,'0'0'0,"0"0"0,0 0 16,0 0-16,0 0 0,0 0 0,0 0 16,0 0-16,0 0 0,0 0 0,0 0 0,0 0 15,0 0-15,0 0 0,0 0 16,0 0-16,29-14 0,-29 14 16,19-10-16,-19 10 0,25-16 15,-25 16-15,27-17 0,-13 7 16,0 1-16,2-1 0,0 0 15,2 1 1,0 0-16,-1-1 0,1-1 0,3 0 16,-1 0-16,3 2 15,2 1-15,1 3 0,-1 1 0,0-2 16,2 1-16,-5 0 0,-3 1 16,-4 0-16</inkml:trace>
  <inkml:trace contextRef="#ctx0" brushRef="#br0" timeOffset="141536.2651">4280 2457 0,'0'0'0,"0"0"0,0 0 0,0 0 0,0 0 16,0 0-16,0 0 0,0 0 0,0 0 15,0 0-15,-22-1 0,22 1 16</inkml:trace>
  <inkml:trace contextRef="#ctx0" brushRef="#br0" timeOffset="142084.1268">4153 2475 0,'0'0'0,"0"0"31,0 0-31,0 0 0,0 0 0,0 0 16,19 18-16,-19-18 0,0 0 0,19 16 16,-12-6-16,0-2 15,-2 2-15,1 2 0,0 2 16,1 0-16,-3-1 0,4 4 0,2 2 15,-3-1-15,-1 0 0,4 8 16,2 5-16,-3-4 0,1 0 16,-3 0-16,1-2 0,-1 0 15,1-2-15,1 6 0,-1 1 16,-3-3-16,0-2 0,1-2 16,1 2-16,-3-5 0,0-1 0,3-1 0,3-2 15,-1-3-15,-2-1 0,2-3 16,1 0-16,-1-4 0,-2-1 15,1-5-15,2-5 0,0 0 16,2-4-16,2-6 0,2-3 16,0-3-16,-1-3 0,7-10 15,2-4 1,-2 2-16,-2 1 0,4-10 0,0 1 16,-2 5-16,0 3 0,-6-2 15,-1-2-15,-1 4 0,0 4 16,-1-4-16,-3 3 0,-1 5 15,-2 4-15,-4 2 0,-2 3 16,0 6-16,-1 1 0,0 1 16,0-1-16,-1 2 0,-1 3 0,1 1 0,0 4 15,1-1-15,-2 1 0,2 3 16,3-3-16,-1 5 0,1-1 16,1 3-16,1 1 0,-1 1 0,0 0 15,0-2-15,0 1 16,-1-2-16</inkml:trace>
  <inkml:trace contextRef="#ctx0" brushRef="#br0" timeOffset="142871.446">5166 2789 0,'0'0'0,"0"0"0,0 0 15,0 0-15,0 0 0,27 5 0,-27-5 16,28 5-16,-13-3 0,2-1 15,2 0 1,0 1-16,-1-1 0,11 0 16,0-1-16,-1 2 0,1 0 0,3-1 15,3-1-15,-2 1 0,-1-1 16,10 1-16,5-1 0,-7 0 16,-1 0-16,3 2 0,4-1 15,2 1-15,-8-1 0,7 0 16,2 1-16,-6 0 0,-4 0 0,2-1 15,3 0-15,-6-1 0,-4 0 0,11-2 16,2-1-16,-6 0 0,-5-1 16,1-1-16,1-1 0,-6-1 15,-1-1-15,-2 1 0,-4 3 16,-6-3-16,-4 1 0,-4 1 16,-1-1-16,-2 3 0,-2-1 0,-1 2 15,-3 1-15,-2 1 0,-1 3 0,-1 2 16,-5 1-16,4-2 0,-1-1 15,2 0-15</inkml:trace>
  <inkml:trace contextRef="#ctx0" brushRef="#br0" timeOffset="143310.6732">6480 2549 0,'0'0'16,"0"0"-16,0 0 0,0 0 15,21 2-15,-21-2 0,23 4 16,-23-4-16,30 8 0,-12-4 15,3 1 1,1 2-16,-2-1 0,8 4 0,3-2 16,-4 1-16,-1-1 0,4 2 15,4 0-15,0 2 0,-2 0 16,-2-2-16,-1-2 0,-4-2 16,-2 0-16,-1-1 0,-1 0 15,-3 1-15,-4 0 0,-1 1 16,-2-3-16,-2 1 0,-5-2 0,2 0 0,-2 2 15,1-2-15,-2 0 0,-3 0 16,0 0-16,0 2 0,-3-1 0,-5 2 16,-5-1-16,-3 3 15,0 1-15,-15 4 0,-9 4 16,0 2-16,-5 3 0,-1 0 16,10-5-1,6-3-15</inkml:trace>
  <inkml:trace contextRef="#ctx0" brushRef="#br0" timeOffset="144012.9678">4886 2928 0,'0'0'0,"0"0"0,0 0 16,0 0-16,22-9 0,-22 9 0,0 0 15,30-6-15,-19 5 0,-1-1 16,0 0-16,0 0 0,0 2 0,-2-1 31,1 1-31,-2 0 0,-1 0 0,0 2 16,1 0-16,-4 3 0,0 1 15,0 1-15,-3 1 16,0 1-16,2 2 0,-2 0 0,-2 1 16,0 1-16,1 0 0,-2 2 15,1 0-15,1 0 0,1-3 0,0 0 16,0-1-16,1 0 0,1 0 0,1-1 16,0-1-16,2-3 0,-1 0 15,3-2-15,1 0 0,0-2 16,5-1-16,-2-1 0,1-1 15,2-2-15,-1-2 0,4 1 16,0-2-16,3 0 0,-3 0 0,-3 1 16</inkml:trace>
  <inkml:trace contextRef="#ctx0" brushRef="#br0" timeOffset="144288.6346">4981 3070 0,'0'0'0,"0"0"0,0 0 16,0 0-16,0 0 0,0 0 0,0 0 15,0 0-15,4 25 0,-4-25 16,0 0-16,11 25 0,-11-25 0,7 19 16,-4-9-16,1 3 0,-1-1 15,1 0-15,1 0 16,1 0-16,1-1 0,1 0 15,4 0-15,3-2 0,4-1 0,3-4 16,3-2-16,13-6 0,4-5 0,7-5 16,9-2-16,-3-2 0,-9 5 15,-8 2-15</inkml:trace>
  <inkml:trace contextRef="#ctx0" brushRef="#br0" timeOffset="144414.2137">6076 2812 0,'0'0'16,"0"0"-16,0 0 0,0 0 0,0 0 15,27 15-15,-27-15 16,28 5-16,-28-5 0,21 5 0</inkml:trace>
  <inkml:trace contextRef="#ctx0" brushRef="#br0" timeOffset="146319.7466">5817 4107 0,'0'0'0,"0"0"0,0 0 16,0 0-16,0 0 0,0 0 15,0 0-15,0 0 0,0 0 16,0 0-16,20-14 0,-20 14 15,0 0-15,27-2 0,-27 2 16,33 5-16,-16-2 0,1 1 16,4 0-16,0 1 15,0-2-15,10-1 0,-1 1 16,1-2-16,-2 2 0,2-1 16,1 0-16,-1 1 0,-1-3 0,9 1 15,3 1-15,-5-1 0,1 2 16,9 0-16,2-2 0,-4 1 15,-2-1-15,4 0 0,1-1 16,-1 0-16,-4-1 0,9-1 0,-1 0 16,-5-1-16,-3 0 0,0 2 15,0 1-15,-5 0 0,-6 1 0,0 1 16,0 0-16,-7 1 0,-2-1 16,-2 0-16,0 2 15,-4-1-15,1-2 0,-2 0 0,-2 0 16,-5-1-1,0 0-15,-1-1 0,-4 1 16,0 0-16,-1 1 0,-2-1 0,1 0 16,-3 0-16,3-2 0,-3 2 15,0-2-15,0 2 0,-3-3 0,3 3 16,0-3-16,0 3 0,0 0 16,-3-2-16,3 2 0,0 0 15</inkml:trace>
  <inkml:trace contextRef="#ctx0" brushRef="#br0" timeOffset="147222.3495">10492 2809 0,'0'0'0,"0"0"0,0 0 16,0 0-16,-26-11 0,26 11 15,-21-7-15,9 4 0,-1 0 0,-1 0 0,-2-2 16,-2 1-16,-1 2 0,-6-3 15,-2 1-15,0 1 0,-1 0 16,-2 1-16,-2 1 0,-1 0 16,-1-2-16,-10 3 0,-2 0 15,0 1-15,0-1 0,-3 0 16,-4 2 0,-6-1-16,5 0 0,-2 0 0,-1 0 15,-5 0-15,6-1 0,-1 0 16,-2-1-16,4-1 0,3 1 15,-7-3-15,0-1 0,4 2 16,2-1-16,-1 3 0,-2 1 16,6 0-16,4 1 0,-6 0 15,-4 0-15,3 2 0,5 0 0,-24 1 0,8 1 16,25-3-16,-1 1 0,-22 4 16,4 1-16,7-2 0,4-4 0,2 3 15,2 1-15,20-6 16,-3-1-16,-16 1 0,4 0 15,18 2-15,0 0 0,-5 1 16,-5 0-16,4-1 0,2 0 0,0-1 0,4 2 16,3 0-16,2 1 0,-1 0 15,1-2-15,4 0 0,2 0 16,3-1-16,3 1 0,3 2 16,3 1-16,3-3 0,3-1 15,-3 1-15,0-2 0,-2 1 0</inkml:trace>
  <inkml:trace contextRef="#ctx0" brushRef="#br0" timeOffset="147785.9196">8094 2481 0,'0'0'0,"0"0"16,0 0-16,0 0 0,0 0 0,0 0 16,-32 13-16,32-13 0,-23 13 15,23-13-15,-31 20 0,12-9 16,0 1 0,-2 1-16,-1 2 0,0-1 15,0 1-15,-8 4 0,0-1 16,1-2-16,2 2 0,3 0 15,1-1-15,-1 3 0,2-1 0,6-1 16,0-1-16,4-1 16,3 1-16,2 0 0,1-2 15,3-1-15,1-2 0,2 1 0,3 1 0,1-3 16,2 1-16,4-1 0,3 2 16,3-5-16,3-1 0,1 1 15,2-2-15,3 0 0,3 0 0,6 0 16,0-2-16,2 0 0,-1 0 15,1-3-15,2 0 0,-2-1 16,-1 0 0,8 0-16,0 0 0,-2 0 15,0 2-15,-2-1 0,-1-1 0,-1 0 16,-3 0-16,-2 0 0,2 0 16,-3 0-16,-1-1 0,-4 1 15,-2 1-15,0 0 0,1 2 16,-3-2-16,-2-1 0,-1 1 15,0 0-15,-2 0 0,-2 2 0,-3-2 16,0 3-16,4-2 0,2-1 16,-4 1-16,-1-1 0,-5-1 0</inkml:trace>
  <inkml:trace contextRef="#ctx0" brushRef="#br0" timeOffset="147970.9206">9686 2582 0,'0'0'0,"0"0"16,0 0-16,0 0 0,0 0 0,0 0 15,-13 29-15,13-29 0,-7 23 16,7-23-16</inkml:trace>
  <inkml:trace contextRef="#ctx0" brushRef="#br0" timeOffset="150130.8894">8906 2488 0,'0'0'0,"0"0"0,0 0 0,0 0 16,0 0-16,0 0 0,15 18 16,-15-18-16,17 17 0,-17-17 15,24 27-15,-10-10 0,1 3 0,-2 2 16,0 3-16,0 0 0,2 3 16,-1 11-16,-2 2 0,-2-1 0,-1 2 15,-2 5-15,-1-2 0,-2-4 0,1-2 16,-1 0-16,0-4 15,-2-10-15,0-5 0,0-6 16,-1-4-16,1-6 0,1-3 0,2-6 16,4-5-16,4-7 0,4-7 15,4-7 1,4-5-16,3-3 0,1-1 16,8-9-16,-1 1 0,-2 5 15,-2 4-15,1-5 0,-3 3 16,-7 7-16,-4 6 0,-4 6 15,-2 6-15,-4 5 0,-1 3 0,-2 3 16,-2 4-16,-2 0 0,1 0 16,-3 1-16</inkml:trace>
  <inkml:trace contextRef="#ctx0" brushRef="#br0" timeOffset="150794.7827">9608 2671 0,'0'0'0,"0"0"0,0 0 15,0 0-15,0 0 0,0 0 16,-3 26-16,3-26 0,0 0 15,-8 31-15,8-31 0,-3 29 0,3-12 16,0 1-16,1 0 0,0-1 0,1 0 16,2-2-16,2 0 15,2-1-15,3-3 0,1-1 16,2-3-16,6-3 0,2-1 0,1-3 16,1-3-16,-3 2 0,-3-1 15,-4 1 1,-2 0-16,-2 0 0,-2 1 0,-5 0 15,-3 0-15,-5 6 0,-5 0 16,-3 5-16,-4 5 16,-4 1-16,-2 0 0,-1 2 15,-2 2-15,-1 0 0,4-2 0,5-5 16,4-3-16,4-3 0,3-1 16,7-5-16,6-2 0,4-1 0,5-2 0,3-3 15,1-1-15,-1 0 0,0 2 16,2-1-16,-2 3 0,-2 1 15,-2 2-15,-3 1 0,-3 3 16,-4 1-16,-1 1 0,-3 4 16,-3 2-16,-1 0 0,-3 1 15,0 0 1,-1-2-16,1-2 0,2-1 0,0-3 16,2 0-16,1-1 15,0-2-15,1 1 0,1-3 0,1 3 16,1-2-16,0-1 0,1 0 15,0 0-15,-1 0 0,-2 0 16,0 0-16,0 0 0,-3 2 16,-2 0-16,-2 3 0,-1 0 0,-3 2 0,-1 3 15,-1 1-15,1 0 0,0 0 16,0 0-16,0-1 16,-1 4-16,1 1 0,2 0 0,2 2 15,3 1-15,4 1 0,6-1 16,4 0-16,4-2 0,3-1 15,6-1-15,4-4 0,4-2 0,3-2 0,14-3 16,6-5-16,2-3 0,3-3 16,9-2-16,-3 0 15,-14 2-15,-11 1 0,-8 2 0</inkml:trace>
  <inkml:trace contextRef="#ctx0" brushRef="#br0" timeOffset="151011.0681">10576 2691 0,'0'0'0,"0"0"0,0 0 0,24 1 15,-24-1-15,25 2 0,-7 2 16,1 3-16,1 2 0,-2 3 15,1 1-15,1 7 0,-5-2 0,-1-2 16,-3-3-16,-1-2 0</inkml:trace>
  <inkml:trace contextRef="#ctx0" brushRef="#br0" timeOffset="151148.7955">10457 3125 0,'0'0'0,"0"0"16,0 0-16,0 0 0,31-1 0,-31 1 15,42 0-15,-16 0 16,3-1-16,5-2 0,4-1 16,13-3-16,1 1 0,0 1 0,-10 1 0,-8-1 15</inkml:trace>
  <inkml:trace contextRef="#ctx0" brushRef="#br0" timeOffset="151411.5878">11630 2245 0,'0'0'15,"0"0"-15,0 0 0,0 0 0,1 26 16,-1-26-16,2 30 0,-1-11 15,0 2-15,2 4 0,-1 0 16,1 9-16,-1 1 0,0 2 16,1 3-16,-2 7 0,-2-1 0,1-9 15,0-7-15,0-6 0</inkml:trace>
  <inkml:trace contextRef="#ctx0" brushRef="#br0" timeOffset="151765.5631">11257 2978 0,'0'0'0,"0"0"0,0 0 15,0 0-15,31-7 0,-31 7 16,45-7-16,-17 2 16,0 1-16,4-1 0,4 0 15,6 2-15,-4 2 0,5-1 16,-3 4-16,-7 1 0,-5 2 0,-6 3 15,-5 4-15,-6-1 0,-5 0 16,-12 5-16,-8 6 16,0-1-16,-2-3 0,-5 3 15,-5 2-15,0 1 0,2 0 0,-2 3 16,0-4-16,8-2 0,3-3 16,4-3-16,3 1 0,4-2 15,3-3-15,4-2 16,5 1-16,7-2 0,6-2 0,12-5 15,12-3-15,1-4 0,2-4 16,24-2-16,10-1 0,5 1 16,-8 1-16,-12 1 0,-18 3 15,-15 2-15</inkml:trace>
  <inkml:trace contextRef="#ctx0" brushRef="#br0" timeOffset="152013.1918">12016 3531 0,'0'0'0,"0"0"16,0 0-16,0 0 0,0 0 0,0 0 15,28 17-15,-28-17 0,33 16 0,-33-16 16,31 15-16,-19-9 0</inkml:trace>
  <inkml:trace contextRef="#ctx0" brushRef="#br0" timeOffset="152214.011">13267 3032 0,'0'0'0,"0"0"0,0 0 16,0 0-16,0 0 0,18 27 0,-18-27 15,16 25-15,-16-25 0,12 19 0</inkml:trace>
  <inkml:trace contextRef="#ctx0" brushRef="#br0" timeOffset="161250.9159">19182 13988 0,'0'0'0,"0"0"0,0 0 0,0 0 15,0 0-15,0 0 0,0 0 16,0 0-16,0 0 0,0 0 16,0 0-16,0 0 0,0 0 0,0 0 15,0 0-15,0 0 16,0 0-16,26 11 0,-26-11 15,0 0-15,24 3 0,-24-3 16,21 3-16,-21-3 0,24 5 16,-12-3-16,1 1 0,0 0 15,0 2-15,1-1 16,-2-1-16,0 0 0,-1-2 16,1 1-16,0-1 0,0 0 15,0 0-15,0 0 0,1-1 16,-2-1-16,0 1 0,0-1 15,0 0-15,-1 0 0,-2 0 16,0 0-16,0-1 0,-2 2 0,1 1 16,-1-1-16,-2-1 0,0 1 15,0-3-15,-1 3 0,0 0 0,0-1 16,-1 0-16,0 0 16,-2 1-16,2-1 0,-2 1 0,2 1 15,-2-1-15,0 0 0,0 0 16,0 0-16,0 0 0,3 1 15,-2 2-15,0 0 16,0 0 0,0 0-16</inkml:trace>
  <inkml:trace contextRef="#ctx0" brushRef="#br0" timeOffset="162216.254">19613 14154 0,'0'0'0,"0"0"16,0 0-16,0 0 0,0 0 0,0 0 0,0 0 0,0 0 15,-8-24-15,8 24 0,-4-22 16,4 22-16,-5-29 0,3 14 16,0-2-16,0 3 0,-1 0 0,1 0 15,0 0-15,0 1 16,0 0-16,0 1 0,1 2 16,0 3-16,1 1 0,0 1 15,1 2-15,2 0 0,0-1 0,0 3 16,2 3-16,0 3 0,3 0 15,1 2-15,2 3 16,0 4-16,0 2 0,0 1 0,-1 0 16,2 5-16,-1 0 15,-2 3-15,-3 1 0,0 1 16,-3-4-16,-1 1 0,-2-1 16,-2-2-16,-3-1 0,-3 2 15,0-4-15,0-5 0,0-4 16,0-9-16,-1-4 0,0-5 15,2-4-15,0-6 0,1-4 16,2-2-16,1-1 0,0-10 0,3 0 16,3 2-16,1 3 0,3 0 15,2 0-15,3 1 0,0 3 0,1 4 16,1 3-16,-2 5 0,1 5 16,-3 6-16,-1 3 0,1 3 15,0 3-15,1 2 0,0 5 16,-1 2-16,-1 0 0,0 8 0,0 5 15,-5 0 1,-3 1-16,-1 3 0,-1 0 0,-2 0 0,-2 0 16,-2 4-16,-3-3 0,0-3 15,1-3-15,-2-2 0,-1-5 16,-2-8-16,-2-5 0,-2-6 16,-1-4-16,2-5 15,1-6-15,1-3 0,2-5 16,2-1-16,1-2 0,1-6 15,3-1-15,1 0 0,3 0 0,1 3 16,1 3-16,2 4 16,1 1-16,3 4 0,-1 1 0,4 4 15,3 2-15,1 4 0,1 0 16,1 4-16,1 3 0,-1 1 0,1 2 16,-1 2-16,0 3 0,1 1 15,0 1-15,-2 5 0,-3 4 0,0 2 16,-1 3-16,-2 3 0,-1 0 15,-4 4-15,-3 0 0,-2-2 16,-2-2-16,-5 4 0,-2-4 16,0-3-16,0-3 0,-2-5 0,-3-5 15,3-6-15,0-2 0,-3-9 16,-1-5-16,0-1 0,2-2 0,3-6 16,2-4-16,3-5 0,3-5 15,-1 3-15,2 6 0,1 6 16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2:06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2345 3443 506,'-13'-22'4,"4"6"9,6 5 7,5 5 9,2 1 4,3 0-2,2-2-1,2 0-1,2-3-3,5-3-2,4-5-3,3-3-2,3-4-4,3-3-1,1-3-3,3-3-2,0-1-1,2 2 1,1 0 0,0 1 1,-1 3-3,-3 5-4,-5 5-4,-3 5-5,-3 4-4,1 2-2,-1 4-4,1 3-2,-3 2-1,-3 3 3,-5 4 2,-3 2 3,-3 3 2,-2 5 2,-2 4 2,-2 3 2,-3 3 2,-4 1 3,-4 1 2,-3 1 4,-4 0 1,0 0 2,-1 1 1,-1-1 2,-1 1-1,-1 0-1,-1 2-1,-1 1-1,0 2-1,-1 2 0,1 4-2,-1 2 0,1 1-1,3-2 0,1-2 0,3-1 0,1-5-1,2-4 0,2-5-2,3-5-1,1-9-3,4-10-3,2-13-4,4-12-5,1-9 0,0-8 0,-1-8 2,2-8 1,-3-6-2,-1-3-4,-2-5-6,-1-3-5,-3-2-1,-2 3 5,-2 2 4,-2 1 4,-1 4 4,1 5 2,-1 4 2,0 6 3,1 4 1,1 6-1,0 4 1,2 6-1,1 3 6,0 6 12,2 5 11,1 5 12,4 6 4,9 8-4,9 8-3,9 7-5,3 6-3,-3 3-4,-3 3-4,-3 3-5,1 6-1,7 10-1,5 9 1,7 11-1,-2-2-1,-6-11-2,-7-12-3,-7-12-2,-3-5-3,1 1 0,1 1-1,2 1-1,-2-1-1,-1-3 2,-3-4 1,-1-1 1,-3-4 1,-2-1-2,-4-3 0,-2-1-2,-5-2 1,-4-2 0,-6-2 2,-3-2-1,-6-4 1,-2-2-1,-3-5-1,-2-4-1,-3-3-1,-1-2-1,-1-1-3,0-3-2,-1 0-1,3 1-1,1 1-3,3 1 0,1 0-2,-1-2-2,1 0-1,0-1-2,1 1-2,6 1-1,5 2-2,5 3-2,3 1-1,4 0-1,3 2-2,2 1 0,3 0 0,0 2-2,1 1 1,2 0-1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2:07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4775 2186 543,'-39'4'27,"16"-6"2,15-8 2,16-6 1,10-5-2,7-5-6,5-3-7,7-4-7,1-2-4,0 1 0,-2 1-2,0 2-1,-2 1-1,-3 7-2,-3 4-1,-3 4-3,-1 4 0,1-1-2,1 0 0,1 0-2,-2 2 2,-3 3 2,-4 2 2,-5 4 3,-3 2 3,-4 2 5,-4 2 5,-4 2 5,-3 1 2,-2 3-1,-2 2-1,-1 2-2,-3 3 0,0 7-2,-1 5 0,-1 6-2,-1 4-1,1 0-3,-1 2-3,0 1-3,1-1-1,3-2 0,1-2-1,2-2-1,1-2-1,-2-3 0,0-3-1,-1-3-1,0-2 0,2-1 1,2-1 0,3-1 0,-1-1 1,2-3-1,-1-1-1,0-2 0,-1-2 0,0-1-3,-1-1 0,-2 0-2,0-5-1,1-8-2,-1-8-1,0-7-2,0-8-1,2-5 0,1-7 2,0-4-1,1-8 1,-2-8-2,0-8 0,-1-7-2,-1-1 0,0 7 1,0 7 0,1 6 1,-1 3 1,0-1-1,0-3 1,0-2 0,0 3 3,1 6 6,-1 7 5,0 8 6,1 5 5,2 5 4,2 5 3,2 5 5,1 4 4,2 6 2,1 4 2,0 6 3,3 6 0,6 7-5,4 9-4,5 7-4,2 5-3,1 2-2,-1 2-2,1 2-2,0 2-1,1 0-3,1 2-1,1 0-2,0 0-2,1 0 0,-1-2-1,1 0 0,-2-3-1,0-4 0,-1-4-2,0-3-1,-3-6-1,-1-4-1,-3-5-2,-1-4-1,-5-5 0,-8-1 0,-8-2 0,-8-2 1,-8-4 0,-7-6 0,-8-6 0,-8-5 0,-2-3 0,7 2 1,6 3 1,5 1 2,0-1-1,-6-5-1,-8-5-2,-7-5-2,0 0-1,6 5 1,6 5 0,6 5-1,4 3 0,2 2-3,4 2-1,3 2-3,4 3-8,3 2-14,4 4-13,4 2-14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2:17"/>
    </inkml:context>
    <inkml:brush xml:id="br0">
      <inkml:brushProperty name="width" value="0.0492" units="cm"/>
      <inkml:brushProperty name="height" value="0.0492" units="cm"/>
      <inkml:brushProperty name="color" value="#F2395B"/>
    </inkml:brush>
  </inkml:definitions>
  <inkml:trace contextRef="#ctx0" brushRef="#br0">27933 5788 447,'-6'-14'21,"4"6"4,4 5 3,4 4 4,2 2-1,0 0-3,-1-2-4,1 0-4,1-1-2,2 0-2,1 0 0,3 0-1,2-1-2,1-2-2,3-2-1,2-2-2,0 0-1,1 1 2,-1 0 0,1 2 1,-1 1 0,1 0-1,-1 1-1,1 2-1,-1 1-2,1 2-3,-1 2-2,1 2-4,-1 0 1,1-1 1,-1 0 1,1-2 1,-1-1 2,1 0-1,-1-2 1,1 0 0,-1-1 1,-1 0-1,-1 0 1,-1 0 0,0-1 1,1 0-2,1-2 0,1 0 0,1-1-1,1 0 0,1 0 0,1 1 0,0-1 0,-1 0 0,-1 0 1,-1 0 0,0 1 0,-1 0-1,1 1 1,-1 2-1,1 0 0,-1 0 0,1 0 0,-1 0 1,1-1-1,-1 0 2,1-2 0,-1 0 1,1 0 0,0 0-1,-1 2 0,1 0-1,-1 0-1,2-2 0,1-2 1,1-1-1,1-2 0,-1 0 0,1 0-1,-1 1 0,1-1 0,3 0 0,1 0 0,3 0 1,-1 1-1,-2 1 1,-1 0 0,-3 2 0,-1 0-1,1 2 2,-1 0-1,1 2 0,-2 0 0,0 2 1,0 0-1,-2 2 1,0-1-1,3-1 1,1 0-1,2-1 1,1-1-1,-1 0 0,-1 0 0,-1 0 1,0 0-1,1 0 0,1 0 1,1 0-1,0 0 1,0 0 1,1 0 0,-1 0 1,0 0 0,1 0-1,-1 0-1,1 0 0,-1 0-1,0 2 0,1 0 0,-1 1 0,0 1 0,1-2 0,-1 0-1,0-2 1,1 0 0,1-2 0,1 0 0,1-2 0,-1 1 1,0 1 0,-1 0 0,-1 2 0,-1 0 0,-2 0 0,0 0 0,-1 0 0,0 0-1,-1 2 0,1 0-3,-1 1 0,1 1-1,-1-2 0,0 0 1,1-2 0,-1 0 1,-1 0 0,-1 0 0,-1 0 1,-1 0 0,1 0 2,-1 0-1,1 0 2,-1 0-1,1 0 1,0 0 0,-1 0 0,0 0 0,-1 0-1,-1 0 0,-1 0-1,0 0 0,-1 0-1,1 0 1,0 0-2,-2 0 1,1 0-1,-2 0 1,-1 0 0,0 0 0,0 0 0,-1 0-1,1 0 1,-1 0 0,-1-2-1,-1 0 1,0-2-1,-1 0 0,1 1-3,1-1-2,2 0-3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2:37"/>
    </inkml:context>
    <inkml:brush xml:id="br0">
      <inkml:brushProperty name="width" value="0.0318" units="cm"/>
      <inkml:brushProperty name="height" value="0.0318" units="cm"/>
      <inkml:brushProperty name="color" value="#F2395B"/>
    </inkml:brush>
  </inkml:definitions>
  <inkml:trace contextRef="#ctx0" brushRef="#br0">10081 24298 691,'-13'-2'-27,"3"0"13,4-3 15,4-2 14,3-1 5,2 0-4,2 1-4,2-1-4,1 0-2,1 0-2,2 0-2,0 0-1,0 1-1,-1 1 0,0 0 0,-2 2 0,-1-1 0,0 0 0,-2-1 0,0-2 1,-1 1 0,1 2 0,2 3-1,0 1 1,1-1-1,0 0 0,0-3 1,-1-2-1,1-1 0,0 0-1,0 1 1,0-1-1,0 0 0,1 0 0,2 0 0,0 0-1,0 1 1,-1-1 0,0 0-1,-2 0 1,0 1 0,0 0 1,0 2 0,0 1-1,-1-1 1,1 0 0,0-2 0,0 0-1,-1-1 1,-1 0-1,0 1 1,-2-1 0,1 0 0,2 0 0,2 0 0,2 0 0,0 1 0,-1-1 0,0 0 0,-2 0 0,0 0 0,2-2 0,0 0 0,1-1 0,1 0 1,0 0 0,-1 2 0,1 1 1,-1 0-1,-2 0 1,-2 0-1,-2 0 1,-1 1-1,1-1-1,2 0 1,0 0-1,1 0 1,2 0-1,0 1 0,1-1 0,0 0 0,0 0 0,-2 0 1,0 0-1,-1 1 1,1-1 0,1 0-1,2 0 0,-1 1 1,-1 0-1,-1 2 1,0 1-1,-1 0 1,0 0-1,-1 0 1,1 0 0,0-1-1,2 0 0,0-1 1,1-2-1,0 1 0,0 1 1,-2 0 0,0 2-1,-1 0 1,-1 0 1,1 0-1,0 0 0,0 0 0,2-2 0,0 0 0,1-1 0,0-1 0,0 0-1,-2 0 1,-1 0 0,1 1 0,0 1-1,1 0 1,2 2 0,-1-1 0,1 0-1,0-1 1,0-2-1,-1 1 0,-1 1 0,-1 0 0,0 2 0,-1-1 1,0 0-1,-1-1 0,1-2 0,0 1 0,2 1 0,0 0 0,1 2 0,0-1-1,0 0 1,-2-1 0,0-2 0,-1 1 0,1 1 0,2 0 0,0 2 0,1-1 0,1 0 0,1-1 0,2-2 0,-1 1 1,-1-1-1,-1 0 0,0 0 0,-1 0 0,3 0 0,1 1 0,3-1 0,0-1 0,-1 0 0,0-1 0,-2-1 0,0-1 0,1 0 0,1 0-1,1 1 1,0-1 0,-1 2 1,0 1-1,-2 1 0,0-1 0,-1 0 0,1-2 0,0 0 0,0 0 0,1 1 0,1 0 0,1 2 0,0 0 0,-1-2 0,-1 0 0,0-1 0,-2 0 0,1 0 0,0 2 0,-1 1 0,1-1 0,0 0 0,0-1 0,-1-1 0,1-1 0,0 2 0,-1 1 0,1 1 0,-1 0 0,-1 0 0,-1 0 0,0 0 0,-1 1 0,1 0 1,1 2-1,2 1 1,-1-1 0,1 0 0,0-2 0,-1 0 0,1-1 0,0 1-1,-1-1 1,1 0-1,0 0 1,-1 0-1,1 0 0,0 1 1,-1-1-1,1 2 1,0 0-1,0 2 1,-1-1 0,-1 0 0,-1-1 0,-1-1-1,1-1 1,0 2-1,1 0 0,1 2 0,1 0 1,0 0-1,-1 0 0,1 0 1,0-1 0,-1-1 0,1-3-1,0-2 0,0 0 1,1 0 1,1 2 0,1 1 0,1-1 1,-1 0 0,1-1-1,0-1 1,-1-1-2,1 2 1,-1 1 0,1 1-1,-1 0 0,-1 2 0,-1 0-1,0 2 0,-2-1 0,1 0-1,0-1 0,-1-1 0,0 0 0,0 2 0,-2 2 1,-1 2 0,0 0-1,0 0 1,-1-2 0,1 0 1,0-1-1,2 0 0,0 0 0,1 0 0,1 0 0,-1-2 0,1 0 0,0-1 1,0-1-1,1 0 1,1 0 1,1 1 1,0-1 0,-1 0 0,0 0-1,-2 0-1,0 1 0,1 1 1,1 0-2,2 2 1,-2-1 0,1 0-1,-2-1 0,-1-2 0,0 0 0,-1 1-1,1-1 1,0 0 0,0 0-1,1 0 1,1 0 1,1 1-1,0-2 1,-1 0 1,0-2-1,-2 0 1,0 0 1,1 1-1,1 0 0,1 2 0,0 1 0,-2 1 0,-3 0 0,-1 2 0,-1-1-1,2 0 0,0-1-1,1-2 0,1 1 0,-1 1 0,1 0 0,0 2 0,-1-1 1,-1 0-2,-1-1 1,0-2-2,-1 1 1,1 1 0,1 0 0,2 2 0,-1-1 1,1 0 0,0-1 1,-1-2 0,1 0 1,1-2-1,2 0 0,0-1 0,0 0 0,-1 1 0,-1 0 0,-1 2-1,0 0 1,2 0-1,0 1 1,1-1-1,0 0 0,-1 2-1,-1 1 1,-1 0 1,0 2-1,-2 0 0,-1 2 0,-1 0-1,0 1 1,0-2 0,-1 0 0,1-1 0,0-2 0,0 2 0,-1-1 0,1 0 0,0-1 0,0 0 0,0-1 0,-1-2 0,1 1 0,0 1 1,0 0 0,-1 2 1,1 0 0,0 0 0,0 0-1,0 0 0,-1 1-1,1 0 1,0 2 0,0 0-1,-1 1 1,1-2 0,0 0-1,0-1-1,0-2 1,1 2 0,1-1-1,1 0 1,1 0-1,0 0 1,0 0 0,-1 0-1,1 0 1,0 0 0,-1 0 0,1 1 0,-1-1 0,-1 2 0,-1 0 0,0 2 0,-1-1 0,1 0 0,1-2 0,2 0 0,-1-1 0,-1 0 0,-1 0 0,0 0 0,-1 0 0,3-2 0,1 0 0,3-1 0,0-1 0,-1 2 0,-1 1 0,0 0 1,-2 1-1,1-2 0,0 0 1,0-1 0,-1 0-1,-1 2 1,-1 2 0,-1 2-1,0 0 0,0 0 0,0-2 1,-1 0-1,1 0 0,0 0 0,0 2 0,-1 0 0,2 1 0,0-2 0,1 0 0,1-1 0,0-2 0,0 2 0,-2-1 0,-1 0-1,0 0 1,2 0 0,0 0 0,1 0 0,0 1 0,-1 0 0,-1 2 1,0 0-1,-1 1 1,1-2-1,1 0 1,2-1-1,0-2 1,-1 2-1,1-1 1,0 0-1,-1 0 1,1 0-1,0 0 1,-1 0 0,1 0-1,2 0 0,0 0 1,1 1-1,0-2 0,-1 0 1,-1-2 0,-1 0 1,0 0 0,0 0 0,-1 2-1,1 1 0,0 0 0,-1 0-1,1 0 0,0 0 0,0-1 1,-1 0-1,1-1 0,0-2 0,-1 1-1,1 1 1,0 0 0,-1 2 0,0 0 0,-1 0 0,0 0 0,-2 0-1,0 0 1,0 0 0,-1 0 0,1 1 0,-1-1 0,-1 2 0,0 0 0,-2 2-1,1-1 1,0 0-1,1-2 1,2 0 0,-1-1-1,1 2 1,0 0-1,0 2 1,0-1 0,1 0-1,1-2 1,1 0 0,1-1 0,-2 0 0,-1 0 0,-1 1 0,0-1 0,0 2 0,-1 0 0,1 2 0,1-1 0,0 0 0,1-2 1,1 0-1,0-1 0,-1 0 0,0 0 1,-2 0 0,0 0-1,0-2 1,-1 0 1,1-1-1,0-1 0,0 0 2,-1 0-1,1 0 1,0 1 0,2 1 0,0 0-2,1 2 1,0 0-1,-1 0-1,-1 0-1,0 0 1,-1 0-2,1 0 1,1 0 0,2 1 0,-1-1 0,-1 0-1,-1 0 1,0 0-1,-2 0 1,1 0 0,0 0 0,0 0 0,-1 0 1,1-2 0,0 0-1,0-1 1,-1-1 0,1 2 0,0 1 0,0 0 1,0 1-1,1 0 0,1 0 1,2 1-1,-1-1 0,1 0 1,0 0 0,-1 0 0,1 0-1,2 0 1,0 0 0,1 0-1,0 0 1,-1 0 1,-1 0 0,0 1 1,-1-1 0,1 2 0,1 0-1,1 2 0,0-1-1,-1 0 0,-1-2 0,0 0-1,-2 0 0,1 0 0,0 1 0,-1 2-1,0 0 0,0 0 0,-2 0 1,-1 0-1,0 0 1,0 0-1,-1 0 1,1 0 0,0 0 1,0 0-1,-1 0 1,1 0 0,0 0 0,0 0 0,-1 0-1,1 0 1,0 0-1,0 0 1,-1 0-1,1 0 0,0 0 1,0 0-1,0 0 0,-1 0 0,0 0 1,0 0 0,-2 0 0,0 0 0,-1 0 1,1 0-1,2 0 0,0 0 1,0 0-1,1 0 0,0 0 0,0 0-1,-1 0 0,-1 0 0,0 0 1,-2 0-1,0 0 0,2 0 1,0 0 0,1 0 1,1 0 0,2 0 0,0 0-1,1 0 0,0 0 0,-1 0-1,-1 0 1,0 0-1,-1 0 0,1 0 1,2 0-1,0 0 0,0 0 0,-1 0-1,-1 0 0,0 0-1,-2 0 0,1 0 0,0 0 1,0 0-1,-1 0 1,1 0 0,0 0 1,0 0 0,-1 0 0,-1 0 0,0 0 1,-2 0-1,0 0 1,2 0 0,0 0 0,1 0-1,1 0 1,0 0 0,-1 0-1,1 0 1,1 0-1,0 0 1,1 0 0,1 0-1,0 0 1,-1 0 0,-1 0 0,0 0-1,-1 0 1,0 0 0,-1 0 1,1 0 1,0 0 0,0-2-1,-1-1 0,1 0 0,0 0 0,0 0-1,-1 2 0,1 0 0,0 1-1,2-2 0,0 0-1,1-1 0,1-1 0,-1 2 1,1 0-1,0 2 1,-1-1 0,-1 0 1,-1-2-1,0 0 1,-1 0-1,1 0 1,1 1 0,1 2-1,1 0 1,-2 0-1,-1 0 0,-1 0 0,1 0 1,0 0-1,1 0 0,1 0 0,0 0 0,-1 0 0,0 0-1,-2 0 2,0 0-1,2-2-1,0-1 1,1 0 0,0 0 0,-1 0 0,-1 2 0,0 0 0,-2 1 0,1 0 0,0 0 1,0 0 0,0 0 0,-1 0 0,1 0-1,0 0 1,0 0-1,1 0-1,1 0 1,2 0 0,-1 0-1,-1-2 0,-1 0 0,0-1 0,-2-1 0,1 2 0,0 0 0,0 2-1,0 0 0,1 0 1,1 0 0,2 0 0,-1 0 0,-1 0 0,-1 0 1,-1 0 0,0 0 0,0 0 0,0 0 0,0 0 1,0 0-1,1 0 0,1 0 0,1 0 1,1 0-1,2 0 0,0 0 0,1 0 1,0 0-1,-1 0 0,-1 0 0,0 0 0,-2 0 0,-1 0 0,-1 0 0,-1 0 0,1 0 0,0 0 0,1 0 0,1 0 0,0 0 0,-1 0 0,0 0 0,-2 0 0,0 0 1,2 0 0,0 0 1,1 0 1,1-1 1,-1 0-1,1-2 1,0 0 0,-1 0-1,1 0 0,0 1-1,-1 2 0,1 0-1,-2 0-1,-1 0 0,-1 0 0,0 0-1,0 0-2,-1 0-2,1 0-2,1 0 0,0 0 1,1 0 2,1 0 2,0 0 0,-2 0 0,-3 0 1,-1 0 1,-1 0 0,2 0-1,0 0 1,1 0-1,0 0 0,0 0 1,-2 0 1,0 0-1,-1 0 1,1 0 0,2 0 0,0 0 0,0 0 0,1 0 0,0 0 0,0 0 0,0 0-1,1 0-1,1 0 0,2 0-1,-1 0 0,1 0 1,0 0-1,0 0 1,-1 0 0,3 0 0,0 0 0,1 0-1,0 0-1,-1-2-1,-1-1-1,0 0-3,-2-1-1,-1 0-4,-1 0-2,-1 1-4,-1-1-6,0 0-10,-2 0-12,0 0-10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2:48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9850 20981 612,'15'0'23,"-1"0"-4,-1 0-4,0 0-5,-2 0-3,-1-2 1,0 0-1,-2-1 1,1-1-2,2 2 0,1 0-2,3 2-1,1-1 0,1-1 1,2 0 1,0-1 1,-1-1 0,-1 2-1,-2 0-1,-3 2-1,1 1-1,0 2 1,1 2 1,1 2-1,0 0 1,-1-1-1,0-1 0,-2 0 0,0-1 0,0 0 0,-1 0 0,1 0-1,0 0 1,0 0 1,-1-1-1,1 1 0,0 0 0,0 0-1,-1 0 0,1 0-1,0 0 0,2 0 0,0 0 0,1 0 0,0-1 0,-1-1 0,-1 0 1,0-1-1,-1-1 1,0 2 0,-1 0-1,1 2 1,0-1-1,0 1 0,-1 0 1,1 0 0,0 0 0,0 0 0,-1 0 0,1 0 1,0 0 0,0 0-1,-1-1 0,1 1 1,-1 0-1,-1 0 0,0 0 0,-2 0 0,1 0 1,0 0-1,1 0 0,2 0 0,-1 0-1,-1 0 0,-1-1-1,0 2 0,-1-2 0,1-1 0,2 0 0,0-2 0,1 1 0,-1 0 1,1 2-1,0 0 0,0 1 1,1 0-1,2 0 1,0 0 0,0 0 0,-1 0 0,-1-1-1,0 1 1,-2 0 0,1-2 0,0 0 0,0-2 0,-1 1 0,1 0 0,0 2-1,0 0 1,-1 1 0,1 0-1,0 0 1,0 0 0,-1 0 1,1 0-1,0-1 0,0 2-1,-1-2 1,1-1 0,0 0-1,0-2 1,0 1-1,1 0 1,1 2 0,2 0 0,-1 0-1,-1 0 1,-1-2-1,0 0 0,-1 0 0,1 2 1,1 2-1,2 2 0,-1 0 0,-1-1 0,-1-1 0,-1 0 0,0-1 0,0 0 0,0 0 0,-1 0 0,1-1 0,0-1 0,0 0-1,0-1 1,0-1 0,1 2 0,1 0 0,1 2 0,0-1 0,0-1 0,-2 0 0,-1-2 0,0 1 0,0 0 0,-1 2 0,1 0 0,0 2 0,0 0 0,-1 1 0,1 2 0,-1-1 0,0 1 0,-2 0 0,0 0 1,-1 0-1,1 0 0,1 0 1,2-1-1,-1 1 0,-1-2 0,-1-1 0,0 0 1,-1-1-1,2 0 0,0-1 0,1 1 0,2 0 0,1 0 1,3 0-1,2 0 0,-1 0 0,-1 0 0,-2 0 0,-2 0 1,-2 0-1,1 0 0,0-1 0,0 2 0,-1-2 0,1 1 0,0 0 1,0 0-1,-1 0 1,1 0-1,0 0 1,0 0-1,-1 0 1,1 0-1,0-1 1,0 1 0,-1 0-1,1 0 1,0 0 0,0 0-1,-1 1 1,1 0-1,0 1 1,0 2-1,-1-1 1,1-1-1,0-1 1,0 0-1,-1 0 1,1 0-1,0 1 0,0 2 0,-1-1 0,-1-1 1,0-1-1,-2 0 1,0 0 1,2 0-1,0 1 0,1 2 0,1-1 0,0-1-1,-1-1 1,1 0 0,0-2-1,0 0 1,-1-2-1,1 0 0,0-1 0,0 2 0,-1 0 0,1 2 0,-1 0-1,0 0 1,-2-1 0,0 1 0,-1 0 0,1 0 0,1 0 0,2 0 0,-1 0 0,-1 0 0,0 0-1,-2 0 1,0-1 0,2-1-1,0 0 1,1-1 0,1-1 0,0 0-1,-1 0 1,1 0-1,-1 0 0,0 2 1,-2 0-1,-1 2 1,0-1 0,0 1 0,0 0 1,0 0 0,0 0 0,-1 0 0,1 0 1,0 0 0,0 0-1,0 0 1,0-1 0,-1 1-1,1 0 0,0 0 0,0 0 0,0 0 0,0 0 0,0 0-1,-1 0 1,1 0-1,0 0 0,2 2 0,0 0 0,1 1 0,1 1 0,0-2 0,0-1-1,-1 0 1,0-1 0,0 0-1,-2-1 1,0 1 0,-2 0 0,1 0 1,0 0-1,0 0 2,0 1-1,0 0 0,0 1 0,-1 2 0,1-1 0,0-1 0,0-1 0,0 0-1,0 0 0,1 0 1,2 1-1,0 2 0,1-1 0,-1-1 1,1-1-1,0 0 0,-1-1-1,-1 0 1,0 0 0,-2 0 0,0 0 0,2 2-1,0 0 1,1 1 0,0 1 0,0-2 0,-2-1 0,0 0 0,-1-1 0,1 0 0,1-1 0,2 1 0,-1 0 0,-1 0 0,-1 0 0,0 0 0,-1 0 0,1 0 0,2 0 0,0 0 0,0 0 0,-1 0 0,0-1 0,-2 2 0,0-2 0,0 1 0,0 0 0,0 0 0,0 0 0,-1 0 1,1 0-1,0 0 0,0 0 1,2 2-1,0 0 0,1 1 1,0 1-1,0-2 0,-2-1 0,-1 0 1,0-1-1,0 0 1,0-1-1,0 2 0,0-1 1,-1 1-1,1 1 1,0 2 1,0-1-1,0-1 0,0 0 0,0-2 0,-1 0-1,1 0 1,0 0-1,0 0 0,0 0 0,0 0 0,-1 0 0,1 0-1,0 0 1,0 0 0,0-1-1,0 1 1,-1 0 0,1 0 0,0 0-1,0 0 1,0 0 0,0 0 0,-1 0 0,1 0 0,0 0 0,0 0-1,0-1 1,0 1 0,0 0 0,-1 0 0,1 0 1,0 0-1,0 0 0,2 0 0,0 0 0,1 0 0,1 0 0,0 2 0,-1 0 0,1 1 0,0 1 0,0 0 0,-1 0 1,1 0 0,-1-1-1,0-1 0,-2-1 0,0 0-1,-2-1 0,1 0 0,0 0 0,0 0 0,0 0 1,0 2-1,-1 0 1,1 1-1,0 1 0,0-2 0,0-1 1,0 0-1,-1-1 0,1 0 1,0-1 0,0 1 0,0 1 0,0 0 1,-1 1-1,1 2 0,0-1-1,0-1 1,0 0-1,0-2-1,0 0 1,1 0 0,2 0 0,0 0 0,0 0 0,-1 0 1,0 0-1,-2 0 1,0 0 0,2 0-1,0-1 1,1 1-1,0 0 1,0 0 0,-2 0 0,-1 0 1,1 1 0,0 2 0,1 2 2,2 1 0,-1 1 0,-1-2-1,-1-2 0,0-2-1,-1-1 0,1 0-1,2-1 1,0 1-1,1 0-1,0 0 1,-1 0-1,1 0 0,-1 0-1,-1 0 0,0 0 0,-2 0 0,0 0-1,2 0 1,0-1 1,1 1 0,0 0 0,0 0 0,-2 0-1,0 0 1,-1 1 1,1 0 3,2 1 2,0 2 2,0-1 1,-1 1-1,0 0-2,-2 0-2,1 0 0,2 2-1,1 0 0,3 1-1,0 0-1,-3-1-1,-1 0 0,-2-2-2,-1 0 1,0 0-1,0 0 2,0 0 0,-1-1 0,1 1 0,0 0 1,0 0-1,1 0 0,3 0-1,4-1-1,2 1-1,0 0 0,-3-2 1,-3-1 0,-2 0 1,-2-1 1,3 0-1,2-1 0,2 1 0,0 1 1,-1 0 0,-1 1 1,0 2 1,-3 0 0,-1 0 0,-2-1 0,-2 1 0,-1 0-1,2-2 1,0-1-1,1 0 0,1-1 1,0 2-1,0 0 0,0 1 0,0 1 0,-1-2 1,1-1-1,0 0-1,0-1 1,0 0 0,0-1 0,-1 1 0,1 0 0,0 0 0,0 0 0,0 0 0,0 0 0,0 0 0,-1 0 0,1 0 0,0 0 0,2 0-1,0-1 1,1 1-1,2 1 1,0 0-1,1 1 0,1 2 0,0-1 0,-2-1 0,-3 0 1,-1-2 0,-1 1 0,2 0 1,0 1 0,2 2 0,-2-1 0,1-1 0,-2 0 0,0-2 0,-1 1-1,-1 0 1,1 1-1,0 2 0,0-1 0,0-1-2,0 0-1,-1-2-1,1 0 0,0 0 2,0 0 1,0 0 1,0 1 2,1 2 0,2 2 1,0 1 1,0 1 0,-1 0-1,0-2-1,-2 0-1,0-2 0,0-1-1,0-1 1,0 0-1,-1 0-1,1 0 1,0 1 0,0 2 0,0-1 0,1-1-1,2-1 0,0 0 0,0 0-1,-1 0 0,0 1-1,-2 2 1,0-1-1,-2 1 2,-1 0 1,0 0 1,-1-1 1,2-1-1,0 0 1,1-2-1,1 1-1,0 0 1,0 1 0,0 2-1,0 0 1,1 2-1,2 0 0,0 1 0,0 0 0,-1-2 0,0-3-1,-2-1 1,0 0-1,0 0 1,0 1-1,-1 2 1,1 0-1,0 0-1,0-1 0,0 1-1,0 0 0,-1-2 0,1-1 1,0 0 0,0-1 1,0 2 0,0 0 1,0 1 0,-1 1 2,1 0-1,0 0 0,0 0 1,0-1 0,0 1 0,-1 0-1,1 0 0,0 0 0,2 0 0,0-1 0,1 1 1,0 0 0,0-2-1,-2-1 0,0 0 0,-1-1-1,1 2 0,2 0-1,0 1 0,0 1 0,1-2-1,0-1 0,0 0 0,-1-1-1,-1 2 1,0 0 1,-2 1-1,0 1 2,2-2 2,0-1 1,1 0 2,0-1 1,0 2-2,-2 0-2,-1 1-1,1 1-1,0-2 0,1-1 0,2 0 0,-1-1 0,1 0-1,0-1 0,0 1 0,-1 0 0,1 0-1,0 0 1,0 0 0,-1 0-1,-1 0 1,-1 0 0,0 0 0,-1 0 1,1 2-1,2 0 1,0 1-1,0 1 0,-1-2 1,0-1-1,-2 0 0,0-1 1,0 0 2,0-1 1,0 1 1,0 1 0,3 0-2,2 1-1,2 2-2,-1-1 0,-1-1 1,-2 0 0,-2-2 2,-1 1 0,-1 0 0,1 1-1,0 2 1,0 0-1,2 0 1,0-1-1,1 1 0,1 0 0,0 2-1,-1 0 1,1 1-1,0 0 0,0 0 0,-1-2 0,1 0-1,0-2 1,0-1 0,0-1 0,-1 0 0,0 0-1,0 0 1,-2 1 0,0 2-1,-1-1 1,1 1-3,2 0 0,0 0-2,0 0 1,-1 0 2,0-1 2,-2 1 3,0 0 0,0 0 0,0 0 0,-1 0-1,2-1-1,0 1 1,1 0-1,2 0-1,-1 0 1,-1 2 0,-1 0 0,0 1 0,-1 0 0,1-1-1,2 0 0,0-2-1,0 0-1,-1 0 1,0 0 0,-2 0 0,0 0 0,2 1 1,0 2 1,1 0 1,0 0 0,0 1 2,-2 0-1,0 0 2,-1-1-1,1 1 0,1 0-1,2 0 0,-1 0-2,1 1-1,0 1-1,0 2-2,-1-2-1,1-1 0,0-2 1,0-2 0,-1-2-1,-1 1 1,0 0 1,-2 0-1,0 0 1,0 0-1,0-1 1,-1 1 1,1 0 0,0 0 0,0 0 1,0 0 0,0-1 1,-1 1 0,1 0 0,0 0 1,0 0-1,2 2 1,0 0 0,1 1-1,0 0 1,0-1-1,-2 0 0,0-2-1,-2 0-1,1 0 1,0 0 0,0 0 0,0 0 0,1 1 0,2 2 0,0 0 0,0 0 0,-1-1 0,0 0 0,-2-2 0,0 0 0,0 0 0,0-1 0,0 1 0,-1 0-1,1 0 0,0 0-1,0 0 0,0-1 0,2-1 1,0-1 1,1 0 1,0-1 1,0 0-1,-2 0-1,-1 0 1,1 0-2,0 2 1,1 0-1,2 1-1,-2 1 1,-1 0 0,-2 0 0,-2 0 0,0-1 1,2 1-1,1 0 1,3 0-1,1 0 1,0 0-1,-1-1 0,1 1-1,-1 0 0,0-2 1,-2-1 0,0 0 0,-2-1 1,1 2 0,0 0 0,0 1 0,0 1 1,0-2 0,-1-1 1,1 0 1,0 0-1,0 1 0,0 3 0,0 2-1,0 1 0,3 0 0,2-1 1,2 1 0,0 0-1,-1 0 0,-1-1 0,0 1-2,-2-1 1,1-2-1,0-3-1,0-1 0,-1-1 0,1 0 1,0 0-1,0 0 0,-1 0 1,-1 0 0,-1 0 0,0 0 1,-2 0-1,-1 2 1,0 0 0,-2 1 0,1 1 0,2 2 1,2 0 0,2 1 0,-1 0 0,-1 0 0,-2-2-1,-2 0 1,-1-2-1,2 1 0,0 0 1,2 0-1,-1 0 0,1 2 0,0 0 0,0 1 0,0 0 0,1-1 0,2 0 0,0-2 0,1 0 0,0 2 1,-1 0-1,1 1 0,0 2 1,2 0 0,0 1 0,1 1 0,0 1 0,-1 0 0,-1-1 0,0 1 1,-1 0 0,1-1-1,1 1 0,2 0 0,-1-1-1,-1-1 0,-1-1-1,0-1-1,-2 0 0,1 0 0,0 0 1,0-1-1,-1 1 1,1 0-1,0 0 0,0-1-1,-1 2 1,-1 0 0,-1 1 0,0 1 1,-1 0 0,0-1 0,-1 0 1,1-2 0,0 1 0,2 3 0,0 3-1,1 4 1,1 0-1,0 1 1,0-1 0,0 1 1,-1-2-1,-1-3 1,-1-3-1,0-3-1,-1-2 1,1-1-1,2 0 0,0-2-1,0 0 0,-1 0-1,0 0 0,-2 0-2,0-1 1,2 1 0,0 0 0,1 0 1,0 0 0,0 2 0,-2 0 1,0 1 1,-1 1-1,1 2 1,1 0 1,2 1-1,-1 0 1,-1-1-1,-1-1 1,0 0-1,-1-2 1,1-1 0,2 0 0,0-2 0,1-1 1,0-1-1,-1 0 0,1-2 0,0 1-1,0 0-1,-1 1-2,1 2-1,0 0 0,0 0 1,-1-1 0,1 1 0,-1 1 1,0 2 1,-2 2 0,-1 1 1,1 3 0,0 1 1,1 3 0,2 2-1,-1-1 1,-1-3-1,-1-3 0,0-3 0,-1-2-1,0-1 1,-1 0-1,1-2-1,-1 0 1,0 0 0,-2 0-1,0 0 0,-1-1 1,1 1-1,2 0-1,0 0 1,1 0 0,0 2-1,0 0 1,0 1 1,-1 1-2,1 2 1,0 0-1,0 1-1,0-1 0,0-3 0,-1-2-1,1-4-1,0-1 1,0 0 0,0 0 0,0 0 1,-1 0 1,1 0 0,0-1 1,0 1 0,-1-1-5,-2-4-14,-3-2-14,0-3-13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2:56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10063 21727 617,'-15'0'-2,"2"0"-5,2 0-3,3 0-6,1-2 4,2-1 9,2-2 9,2-1 10,3-3 4,4 0-1,4-1 0,3-1 0,3-1-2,0 2-2,-1 1-3,1 1-2,0 0-1,-1 0-1,1 0 1,0 0-1,-1 1 0,1 0 0,0 2 0,-1 1-1,1 0 1,-2 2-2,-1 0 1,-1 2-1,1-1-1,0-2-1,1-2 0,1-2-1,1-1 0,1 1-1,2-1-1,0 0 1,0-1-1,1-2 0,-1-2 0,1-1 0,1-1-1,1 0 2,3 2 0,1 1 1,0 1 1,-3 2-1,-3 2 1,-3 3-1,-1 0 1,-2 0 0,-1 0-1,-1 0 0,0 1 0,0 0 0,-1 2 0,1 0 0,-1 1 0,0-2 0,-2 0 0,0-2-1,-1 1 1,3 1-1,2 0-1,2 2 1,0-2-1,1 0 0,0-3-1,-1-2 1,1-1-1,2 2 0,0 1 0,1 0 0,0 1-1,1 1 1,0-1-1,-1 0 1,1 0 0,-1 2-1,1 0 0,0 2 1,0 0-1,1 0 0,1 0 0,1 0 0,1-1 0,1-2 0,1-2 0,1-2 0,1-1 1,1 1-2,0-1 0,2 0-1,0 0 0,-1 0 1,-1 0 0,-1 1 1,-2-1 1,-1 2-1,-3 1 1,-1 0 0,-1 2 0,-1 0 1,1 2-1,-1 0 0,2 1 1,0-2 1,0 0 1,3-2 2,-2 1 0,-1 1-1,-3 0-1,-1 2-1,-1-1 0,1-1 0,2 0 0,0-1-1,0-1-1,1 2 1,-1 0-1,1 2 0,-1 0 0,-1 0 0,-1 0 0,0 0 0,-2 0 0,-1 0 0,-1 0 0,-1 0 0,1 0 0,2 2 0,1 0-1,3 2 1,0-1-1,-1-1 1,-1 0 1,0-1 0,-1-2 0,1-1 1,1 0 0,1-1 0,1-1 1,-1 2-1,1 0 0,0 2-1,-2-1 0,1 0 1,-2-2-1,-1 0 0,0 0 1,1 0-1,2 2-1,0 0 0,0 1 1,-1 0-1,-1 0 0,-1 0 0,0 0 0,2 0 1,0 0-1,1 0 1,0 0 0,1 0 0,0 0-1,-1 0 1,1 0 0,-1-2-1,1 0 1,0-2-1,0 0 0,1 1 0,1-1 0,1 0 0,0 0-1,-1 2 1,-1 0 0,-1 2 0,0 0 1,-1 0-1,1 0 0,0 0 0,-2 0 0,1 2 1,-2 0-1,-1 2 2,0 0-1,-1 0 0,1-1 0,0 1 0,-1 0 0,1 0 0,0 0 0,0 0-1,-1-1 1,1 0-1,0-2 0,-1 0 0,1 0 0,1 2 0,2 2 0,0 2 0,0-1 0,-1-1-1,-1-2 1,-1-2 0,0 0 0,0 0 0,-1 2-1,1 0 1,0 0 0,1 0 0,1-2 0,2 0 0,-2-1-1,1 0 1,-2 0-1,-1 0-1,0-1 1,0 0 0,-1-2 0,1 0 0,-1 0 0,-1 0 0,-1 2 1,0 0 0,-2 1 0,1 0 1,0 0-1,0 0 1,0 0 1,1 0-1,1 0 1,2 0 1,-1 0-1,-1 0 1,-1 0-2,0 0 1,-2 0-1,1 0 0,0 0 0,0 0 0,0 0-1,1 0-1,1 0 1,1 0-1,1 0 0,2 0 1,0 0 0,1 0 1,-1 0 0,-1 0 0,-2 0-1,-2 0 0,-2 0 0,1 0 1,0 0 0,0 0 1,-1 0-1,1 0 1,0 0 0,0 0-1,0 1 0,3 0 1,2 2 1,1 0 0,1 0 0,-2 0 0,-3-2 0,-1 0-1,0 0-1,1 2 0,3 2-1,2 2 0,0-1-1,-1-1 0,-1-2-1,-1-2 0,0-1-1,0 0 1,0 0 0,-1 0 0,1 1 1,0 0 0,-1 2 0,1 0 1,0 0 0,-1 0 0,1-2 0,0 0 0,-1-1-1,-1 0 1,-1 0 0,-1 0 0,0 0 0,0 0 0,0 0 0,0 0 0,-2 0 0,1 2 1,-2 0-1,0 2 0,-1-1 0,1-1 0,2 0 0,0-1 0,1-1 0,3 0 1,2 0 0,2 0 0,-1 0 0,-1 0 0,-3 0 0,-1 0 1,0 0-1,0 0-1,1 0 1,1 0-1,1 0 1,0 2-1,-1 0 0,1 1 0,0 1 0,-1-2 0,1 0 0,0-2 0,-1 1 0,-1 0 0,-1 2 0,0 0 0,-1 0 0,1 0 0,1-2 1,1 0-1,1-1 1,0 0 0,-1 0-1,1 0 0,0 0 1,1 2-2,2 0 0,0 2 0,-1 0 0,1 0 1,-2-1 0,-1 1 0,-1 0 1,-1-2 0,0 0-1,-2-2 1,0 0-1,0 0 1,-1 0-1,1 0 1,0 0-1,0 0-1,-1 0-2,1 0 0,0 0-1,2 0 0,0 0 1,1 0 0,0 1 1,-1 0-1,-1 2 1,0 0 1,-1 0 0,1 0 0,1-2 0,2 0 1,-1-1 0,1 2 0,0 0 0,-1 2 0,2-1 1,2-1-1,1 0 0,3-1-1,0-1 0,1 2 0,-1 0 0,1 1-1,-1 1 0,-1-2 1,-1 0 0,-1-2 0,-1 1 0,-3 0 0,-1 2 1,-2 0-1,-2 2 1,-1 0 0,0 1 1,-2 2-1,0-1 1,2-1 0,0-1 1,1 0 0,1-1 0,0 0 0,-1 0 0,1 0-1,1 0 1,0 0-1,1-1-1,1 1 1,1 0-1,0-2 0,-1 0 1,1-2-1,0 0 0,1 0-1,1 0 0,1 0-1,1 1 0,0 0 0,-1 2 0,1 0 1,-1 0 0,-1 0 0,-1-2 0,-1 0-1,-1-1 0,0 2 1,-2 0-1,-1 2 1,1 0 0,0 0 0,1-1 0,1 1 1,0 0 0,-1 0 1,-1 0-1,0 0 1,-1 0 1,1 2-1,2 0 1,0 2 0,0-1 0,-1-1-1,-1-1 1,0 0-1,-1-1-1,1 0 1,1 0 0,2 0-1,-1 0 0,1 0 0,0-1 0,-1 1-1,0 0 1,0-2-1,-2 0 1,-1-2 0,0 1-1,0 0 0,-1 2-2,1 0 0,1 1-1,0 0 1,1 0 1,1 0 1,0 0-1,-3 0 1,-1-1 0,-2 1-1,-1 0 1,0 0 1,0 0 0,0 0 0,-1 0 0,1 0 0,0 0-1,0 0 0,0-1 0,1-1 0,2 0-1,0-1 0,1-1 0,0 1 0,-1 2 0,1 0 0,-1 1 0,-1 0 0,0 0 1,-2 0 0,0 0 0,2 0 0,0 0 0,2 0 0,-1 0 0,1 1-1,0 2 0,0 0 0,0 0-1,1 0 0,1-2 0,1 0 0,0-2 1,-2 2 0,-3-2 1,-1 1 0,-1 0 1,0 0 0,0 0 1,0 0 0,0-1 0,1 0 0,2-2 1,0 0 1,1-1-1,1 2 1,2 0-1,0 2 1,1-1-1,-1-1 0,1 0 0,0-1 0,-1-1-1,-1 1 1,-1 2-1,-1 0 0,0 2-1,0 0 2,0 1-1,0 2 0,-1-1 1,-1-1-1,-1 0-1,0-2 1,-1 0-1,1 0 0,2 0 0,0 0 1,0 0-1,-1 0 1,0 0-1,-2 0 0,1-1 1,2 2-1,1-2-1,3 1 1,0 0 0,-1-2 0,-1 0 1,0-2-1,-1 1 1,1 0 0,2 2-1,0 0 1,1 0-1,1 0 0,1-2 0,1 0 0,1-1 0,0 2 0,-1 0 0,1 2 0,-1-1-1,-1-1 0,-1 0 0,-1-1-1,0-1 0,0 1 0,-1 2 1,1 0 0,0 2 0,-1 0 0,1 1 0,0 2 0,-1-1 1,-1-1-1,-1 0 1,0-2 0,-2 0 0,1 0 0,0 0 1,0 0-1,-1 0 1,1 0 0,0 0-1,0 0 1,-1-1-1,1 2 1,0-2 0,0 1 0,-1 0 0,1 0 0,0 0 0,0 0 0,-1 0-1,1 0 1,0 0 0,0 0-1,-1 0 0,1 1 0,0 2 1,0 0-1,0 0 0,1 0 0,1-2-1,2 0 1,-1-1 0,-1 1-1,-1 2 0,0 0 0,-2 0 0,1 0 0,0-2-1,0 0 0,-1-1 0,1 1-1,0 2 1,0 0 0,-1 1 0,1 0 0,0 0 1,0-1 0,0 1 0,1 0 1,1 0-1,2 0 1,-1 0 0,-1-1 0,-1 1 0,0 0 0,-2 0 0,1 0 1,0 0-1,0-1-1,0 2 1,1 0 0,1 1 0,1 2 0,1-1-1,0-1 1,-1-1 0,1 0 0,0-1 0,-1-1 0,1 1 0,0 0 0,-1-1 0,-1 0 0,-1-2 0,0 0 0,-1-1 0,1 1 0,1 2-1,2 0 1,-1 0-1,-1 0 0,-1-2 0,-1 0 1,1-1 0,2 1-1,1 2 0,3 0 0,0 0 0,-3 0 0,-1-2 1,-2 0-1,-1-1 0,-1 1 1,1 2-1,0 0 2,0 0-1,-1 0 0,1-2 1,0 0 0,0-1 0,1 1-1,1 2 1,2 0-1,-1 0 0,-1 0 0,-1-2-1,0 0 0,-2-2 0,1 1 0,0 0 0,0 0 0,-1 1 0,1 0 0,0 1 0,0 2 1,0 0-1,1-1 0,1 1 0,2 0 0,-1 0-1,1 0 1,0 0 0,-1-1-1,2 1 0,2-2-1,1-1-2,3 0 0,0-1-1,1 2 1,-1 0 1,1 1 0,-1 1 0,1 0 0,-1 0 1,1 0 0,-1 0-1,-1-1 0,-1 1 0,-1 0 0,-1 0-1,-1 0 1,-1 0-2,0-1 1,-2 1 0,1 0 0,0 0 1,-1 0 0,0 0 1,0-1-2,-2 1 1,-1 0-1,-1 0-1,0 0 0,-2 0-1,-1-1 0,1 1-3,0 0-5,1 0-6,2 0-5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30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75536 24472 999,'-2'9'-2,"-4"-14"-5,-4-14-6,-3-13-4,0-5-4,6 4-4,6 3-3,6 5-3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33"/>
    </inkml:context>
    <inkml:brush xml:id="br0">
      <inkml:brushProperty name="width" value="0.03023" units="cm"/>
      <inkml:brushProperty name="height" value="0.03023" units="cm"/>
      <inkml:brushProperty name="color" value="#FED406"/>
    </inkml:brush>
  </inkml:definitions>
  <inkml:trace contextRef="#ctx0" brushRef="#br0">13000 25550 727,'14'14'10,"-1"-1"-2,-2-2-2,-2-2-2,-1-1-1,2 0-1,0-1-1,1 1-1,0 0-1,0-2 0,-2-1-1,-1 0 0,1-2-1,0-1 1,1 0 0,2-1 1,-1-1-1,1 2 1,0 0 0,0 1 0,-1 1 0,-1 0 0,-1 0 1,0 0 0,-1-1 0,-1 0 0,1-2 1,0 0-1,0-1 1,0 2 0,0 0 1,0 2 0,-1 0 0,1 0 2,0-1 1,0 1 1,0 1 1,0 0 0,-1 1 1,1 2 1,-1 0 0,0 0 1,-2-1 0,0 1 0,-2 0 1,-1 0 0,0 0 2,-1 0 0,0-1 1,1 1 1,3 0 0,2 0 0,1-1 0,0-1-2,0 0-2,0-2-2,-1 0-3,1 0-2,0 0-4,0 0-2,0 1-3,2 0-2,0 1-3,1 2-2,1-1-1,2-1-1,0-1 0,1 0 0,0 0 0,-1 2-1,-1 1 0,0 3 1,-1 0-2,1-2-1,1-2-1,2-2-1,-1-1 0,-1 2 1,-1 0 1,0 1 2,-2 1 0,-1 0 1,-1 0-1,0 0 0,-2 0 3,-1 1 5,0 2 4,-2 0 5,0-1 3,0-1-1,0-2-1,0-2 1,0-2 0,2 0 5,0-2 3,2 0 3,-1-1 1,1 0-3,0 0-4,0 0-2,0 0-3,1 2 0,2 0-1,0 2-1,1 0-1,0 0 0,-1-1-1,1 1 0,-1 1-1,-2 0 0,-3 1-1,-1 2 1,0 0-1,0 0 1,1-1 0,2 1 0,0 0 0,0 2-2,-1 0-2,1 1-1,0 0-2,2 0-2,0-2-1,1 0-2,1-2 0,0-1 1,0-1 0,0 0 2,-2-1 0,1 2 2,-2 0 2,0 2 2,-2-1 1,-1 1 1,0 0 0,-2 0 1,0-1 1,0-1 3,0 0 3,0-2 2,0 1 1,0 0 0,-1 1-1,2 2-1,-1-1 1,1-1 0,2 0 1,0-2 0,1 0 2,0-2 0,0 0 1,-1-2 1,1 1-1,0 0-3,0 2-3,0 0-4,0 1-1,-1 0 0,1 0 1,0 0 0,1 0-3,2 0-6,1-1-7,3 1-5,0 0-3,-1-2 1,-1 0 0,0-2 1,-1 0 2,0 0 4,-1 0 3,1 0 3,-1 0 4,-1 0 1,0 0 3,-2 0 2,-1 1 5,0 0 8,-2 2 8,0 0 9,-1 1 2,0 0-1,-1 0-3,1 0-1,0 0-3,-2 1-4,0 2-4,-2 0-3,2 0-1,2 0 1,3-2 0,4 0 2,0-1-4,1 0-7,0-1-8,0 1-7,-1 0-5,1 0-2,0 0-1,0 0-3,0 0 0,1 2-1,1 0 0,2 2 0,-1-1 0,-1-1 1,-1-1-1,0 0 1,-2-1 1,1 2 2,0 0 3,0 2 2,-1-1 3,-1-1 1,-1-1 2,0 0 2,-1-1 2,-1 0 4,1 0 3,0 0 3,-1-1 5,0 2 6,-2-2 5,0 1 6,-1 1 1,1 0-4,2 1-3,0 2-4,1-1-5,0-1-4,0 0-5,0-2-5,0 1-4,1 0-4,1 1-5,2 2-3,0-1-2,1-1 0,1 0-1,2-2 1,-1 0 0,-1 0 0,-1 0 2,-1 0 1,0 0 2,0 0 2,0 0 2,-1 0 3,0-1 1,-2 2-1,-2-2 0,-2 1-2,-1 0 2,2 0 4,0 0 3,1 0 4,1-1 3,0 0 0,0-2 1,0 0 0,0-1 1,1 2-1,2 0-1,0 2-1,0 0-1,-3 1-2,-1 2-2,-2 0-2,0 1-3,2 0-3,2 0-4,2 0-2,0-1-3,1-1 1,0-1 1,0 0 0,-1-1 0,1 2 1,0 0-1,0 2 1,-1-1 1,1-1 1,0-1 2,0 0 2,-1-1 2,-1 0 0,-1 0 1,0 0 0,-2-1 2,-1 2 1,0-2 1,-2 1 1,1 0 2,0-2 1,1 0 1,2-2 2,0 0 1,1 0 0,2 0 0,0 0 0,0 1-1,-1 0-3,0 2-4,-2 0-2,0 1-2,2 2 0,0 0-1,1 2 1,0-1 0,0-1-1,-2-1 0,0 0 1,-1-1-1,1 2 1,2 0 0,0 2 0,0-1 0,1 1 1,0 0 1,0 0-1,-1-1 1,-1-1 0,0 0-1,-2-2 1,0 0-1,2 0 1,0 0 0,1 0-1,0 0 1,0 0 0,-2 0 1,-1 0-1,0-1 0,0 2 1,0-2-1,0 1 1,0 1 0,-1 0-1,1 1 1,0 2-1,-1 0 0,0 0 1,-2-1-1,0 1 1,-1-1-1,1-2 0,2-2 1,0-2-1,0-1-1,0 2-4,-2 0-3,0 2-4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6:17"/>
    </inkml:context>
    <inkml:brush xml:id="br0">
      <inkml:brushProperty name="width" value="0.04724" units="cm"/>
      <inkml:brushProperty name="height" value="0.04724" units="cm"/>
      <inkml:brushProperty name="color" value="#00BFF3"/>
    </inkml:brush>
  </inkml:definitions>
  <inkml:trace contextRef="#ctx0" brushRef="#br0">39550 45229 465,'16'16'142,"-1"0"-34,1-1-34,0 1-32,-1 1-19,-1 1-3,-1 3-2,0 1-3,-2 2-1,1 1-1,0 1 1,-1 1-1,0-1-1,-2-3-3,-2-3-1,-2-3-2,-1-2-3,2-1-3,0 0-2,1-2-2,4-5-3,6-10-1,5-10-1,7-9-1,3-13-4,4-13-3,3-13-5,3-14-5,5-10-3,9-3-3,9-4-3,9-4-2,-2 7 1,-13 18 7,-12 17 6,-13 18 6,-8 9 0,0 1-10,0 1-9,-2 1-9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33"/>
    </inkml:context>
    <inkml:brush xml:id="br0">
      <inkml:brushProperty name="width" value="0.02202" units="cm"/>
      <inkml:brushProperty name="height" value="0.02202" units="cm"/>
      <inkml:brushProperty name="color" value="#FED406"/>
    </inkml:brush>
  </inkml:definitions>
  <inkml:trace contextRef="#ctx0" brushRef="#br0">23739 31350 999,'-5'7'1,"6"-2"-2,6-3-1,6 0-2,2-1-1,1 3-3,0 4-1,-1 2-3,0 1-1,-1-1 3,-1 0 0,0-2 3,-2-1-3,1 0-6,0-2-5,0 0-6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34"/>
    </inkml:context>
    <inkml:brush xml:id="br0">
      <inkml:brushProperty name="width" value="0.02488" units="cm"/>
      <inkml:brushProperty name="height" value="0.02488" units="cm"/>
      <inkml:brushProperty name="color" value="#FED406"/>
    </inkml:brush>
  </inkml:definitions>
  <inkml:trace contextRef="#ctx0" brushRef="#br0">24950 31850 884,'15'7'45,"-1"-1"-11,-1 0-13,0-2-11,-2 0-9,1 0-5,0 0-6,0 0-4,0 0-5,1 0-3,1 0-3,2 0-3,-1-1-1,1 2 2,0-2 1,-1 1 2,0 1 2,0 0 4,-2 1 3,-1 2 3,0-1 3,0-1 4,-1 0 2,1-2 4,-1 0 2,0 0 2,-2 0 3,0 0 2,-1-1 5,1 0 9,1-2 8,2 0 8,-1-1 2,1 0-7,0 0-5,0 0-6,-1 0-5,-1 0-5,-1 0-5,0 0-4,0 0-5,1 2-2,3 0-4,2 2-2,0-1-3,-1 1-1,-1 0-2,0 0-1,-1 1 0,1 0-2,1 1-1,2 2 0,-1-1-3,-1-1-3,-1-1-2,0 0-4,-3-1 2,1 0 7,-2 0 5,0 0 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35"/>
    </inkml:context>
    <inkml:brush xml:id="br0">
      <inkml:brushProperty name="width" value="0.02986" units="cm"/>
      <inkml:brushProperty name="height" value="0.02986" units="cm"/>
      <inkml:brushProperty name="color" value="#FED406"/>
    </inkml:brush>
  </inkml:definitions>
  <inkml:trace contextRef="#ctx0" brushRef="#br0">27700 32550 736,'1'14'40,"4"-1"-12,2-2-12,4-2-11,2-2-9,3-2-7,3-3-5,3 0-6,1-2-3,-1 2 1,-1 0 1,-1 1 1,0 2 2,1 0 3,1 1 2,1 2 3,0-1 3,-1-1 3,-1 0 3,0-2 2,-1 0 3,1-2 0,1 0 1,1-2 2,-1 0-1,-1 0-2,-3 0 0,-1 0-1,-2 0 1,-2 0 5,-3 0 3,-1 0 4,-1 1 4,0 0 3,0 2 3,0 0 3,-1 2 2,-1 0 1,-1 1 1,0 2 1,-1-1-2,0 1-3,0 0-4,0 0-4,0 0-3,2 0-4,0-1-4,1 1-5,2-1-3,2 0-6,2-2-6,1 0-6,2-1-3,2 0-1,0-1-3,1 1-2,0 1 0,1 0 3,-1 1 1,1 2 3,0-1 0,-1-1-1,1 0 0,0-2-2,-2 0 3,1-2 4,-2 0 5,-1-2 4,-1 1 4,-1 0 4,-1 2 3,0 0 4,-2 1 5,-1 0 8,0 0 8,-2 0 7,0 0 3,0 1-6,0 2-3,0 0-6,-1 0-4,1 0-6,0-2-6,0 0-5,0-1-3,1 0 1,2-1 1,0 1 1,1 0 0,1 0 0,2 0-1,0 0 0,0 0 0,-1 0 2,-1 0-1,0 0 2,-1-1-2,1 2-4,1-2-4,2 1-4,-1 0-2,-1 0 3,-1 0 1,-1 0 2,0 0 0,0 0 2,0 0-1,-1 0 1,1-1 1,0-1 0,0 0 1,0-1 1,-1-1 0,1 0 0,0 0-2,0 0 0,-1 0 0,1 1 0,0 2 0,0 0 1,-1 1 0,1 0 2,0 0 0,0 0 1,0 0 1,1 0 0,1 0 1,1 0 0,1-1 0,0-1-1,-1 0 1,1-1-1,0-1 0,1 0-2,2 0-1,0 0-1,1 0-2,1 0-2,1 0-1,1 0-2,-1 0 0,-1 0 3,-3 0 3,-1 0 2,-2 0 3,-1 3 3,0 2 1,-2 2 3,-1 1-1,-1 0-1,0 0-3,-2 0-3,0-1-2,2 1-3,0 0-4,1 0-2,2 0-2,0 0 1,1-1 1,1 1 1,0-1-2,-2-2-3,-3-2-4,-1-2-4,-1-1-3,0 2-5,0 0-4,0 2-4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36"/>
    </inkml:context>
    <inkml:brush xml:id="br0">
      <inkml:brushProperty name="width" value="0.03612" units="cm"/>
      <inkml:brushProperty name="height" value="0.03612" units="cm"/>
      <inkml:brushProperty name="color" value="#FED406"/>
    </inkml:brush>
  </inkml:definitions>
  <inkml:trace contextRef="#ctx0" brushRef="#br0">35761 34113 609,'-13'1'3,"8"1"8,7 3 7,6 2 7,4 1 2,1-2-3,2-1-4,0 0-3,2-1-4,1 0-4,3-1-4,1 2-5,3-2-2,1-1 0,3 0-1,1-2-1,2 0-1,1 0 1,0 0-2,2 0 0,0 0 1,-1 0 2,-1 0 3,-1 0 1,-1 0 2,0 0 0,1 0 0,-1 0 1,0 0 0,1 0 0,-1 0 0,0 0-1,1 0 1,-1 0 0,0 0 0,1 0 0,-1 0 1,0 0-1,1 0 0,-1 0 0,1 1-1,-1 0 0,0 2 0,1 0-1,-2 1 0,0 0 0,-1 0 0,-1 0 0,-1-1-1,1-1 0,-1 0-1,1-1 0,0-2-2,1-1 0,0 0-1,2-1-1,0-1 0,-1 0-2,-1 0-1,-1 0-2,-1 0 2,1 0 2,-1 0 2,1 1 2,-2-1 1,-1 2 0,-3 0-2,-1 2-1,-3 0 2,-1 0 3,-2 0 4,-2 0 3,-2 1 3,-1 1 0,-1 3 0,0 2 2,0 0-2,1-2-1,3-2-3,2-2-1,0-1-2,1 0-3,0 0-1,0 0-2,-1 0-1,3 0-1,0 0 0,1 0-1,0-1 0,1 0 0,0-2 0,-1 0 0,0 0 1,-1 0 2,0 2 2,-2 0 0,-1 1 2,-1 0-2,-1 0 0,0 0 0,-1 0 0,1 0 1,1 0 2,2 0 2,-1 0 0,1-2 0,0 0 1,-1-1 0,1-2 0,2 2-1,0-1-1,1 0 0,0 0 0,1 2 0,0 0 1,-1 2 0,1-1-1,1 0 1,1-2-2,2 0 1,-1 0-2,1 0 0,-1 2-1,1 0-1,-1 1 0,1 0 1,-1 0-1,1 0 1,-1 0 0,-1 0 0,-1 0-1,-1 0 0,-1 0 0,1 0-1,0 0 1,-1 0 0,1 0 0,-1 0-1,1 0 0,0 0 1,-2 0-2,1-2 1,-2 0 0,-1-1 0,0-1 0,1 2-1,2 0 1,0 2 0,-1 0 0,-1 0 0,-2 0 0,-3 0 0,1 0 0,0 0 0,1 0 2,1 0-1,1-1 1,0-1-1,-1 0-1,1-1-1,0-1 0,1 2 0,1 0-1,2 2 0,0-1 0,1-2 0,1-2 0,1-2 1,0 0-1,1 1 0,-1 0 0,1 2 0,-1 0 0,-1 2 1,-1 0 1,-1 2 0,-1 0 2,-1 2 1,-1 0 2,0 2 2,-2 0 0,1 0-2,0-1-3,-1 2-1,1-2-2,2-1-1,0 0-2,1-2-1,0 1 0,-1 0 1,-1 2 2,-1 0 2,0 1 1,-2 0 2,-1 0 0,-1 0 2,0-1 1,0-1-2,-1 0-1,1-1-1,0-1-1,0 0 0,-1 0-2,1 0 0,0 0-1,0 0 0,-1 0 0,1 0 0,1 0 1,0 0 1,1 0 0,1 0 1,0 0 0,-1 0 0,0 0 0,-2 0 0,0 0-1,2 0-1,0 0-2,1 0-1,1 0-1,-1 0 1,1 0-1,0 0 1,-1-1 0,1-1 0,0 0-1,-1-1-1,0-1 1,0 2 1,-2 0 1,-1 2 1,0 0 1,0 0 0,-1 0 1,1 0 0,2 0 0,1 0 0,5 0 0,2 0 0,0 0-1,-1 0 1,-3 0-1,-1 0 0,-1 0 1,1 0-2,2 0 1,0 0-1,0 0 0,-1 0 1,-1 0-1,-1 0 1,-1 0 0,0 0-1,-2 0-1,-1 0 0,0 0-1,0 0 2,-1 0 0,1 0 1,0 0 1,0 0 0,-1 0 0,1 0 1,0 0-1,0 0 0,-1 0-2,1 0-1,0 0 0,0 0-2,-1 0-1,1 0-1,0 0 0,0 0 4,-1 0 1,1 0 3,0 0 2,0 0-1,-1 0-1,1 0 0,0-1 0,0 0 0,0-2 0,-1 0 0,1 0 0,0 0-1,0 2-1,-1 0 0,1 1-1,0 0-4,0 0-1,-1 0-4,0 0 0,0 0-2,-2 0-1,0 0-1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63877 17616 999,'-42'-2'-64,"11"0"12,11-3 13,11-2 13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4"/>
    </inkml:context>
    <inkml:brush xml:id="br0">
      <inkml:brushProperty name="width" value="0.03628" units="cm"/>
      <inkml:brushProperty name="height" value="0.03628" units="cm"/>
    </inkml:brush>
  </inkml:definitions>
  <inkml:trace contextRef="#ctx0" brushRef="#br0">50650 32500 606,'0'16'98,"0"-1"-21,0 1-20,0 0-22,0 0-11,0 1-2,0 1-3,0 1-2,0 1-3,2 1-3,0 1-2,2 1-3,-1 1-3,-1 1-2,0 1-1,-1 1-3,-1 0-3,0 1-7,0-1-5,0 1-7,0-3-4,0-2-4,0-3-3,0-2-4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4"/>
    </inkml:context>
    <inkml:brush xml:id="br0">
      <inkml:brushProperty name="width" value="0.03249" units="cm"/>
      <inkml:brushProperty name="height" value="0.03249" units="cm"/>
    </inkml:brush>
  </inkml:definitions>
  <inkml:trace contextRef="#ctx0" brushRef="#br0">50900 32528 677,'16'-21'43,"-1"5"-6,1 5-4,0 4-7,1 3-3,3 1-2,3-1-2,3 0-2,1 0-2,-1 2-2,-1 0-2,-1 2-1,-1 0-1,-1 0 0,-1 0 1,-1 0 0,-1 0-1,-1 0-4,-1 0-2,-1 0-5,-1 0-1,-2 2-1,-3 0 0,-1 2-1,-1 0-1,-2 2 1,-1 0 1,0 1-1,-2 3 2,-2 4 1,-2 3 2,-2 5 1,-3 2 1,-2 1 0,-3 1 2,-3 1 1,-3 0-1,0 0-1,-1 1-3,-1-1-1,-1-1-3,1-3-3,-1-3-2,1-3-4,-1-3 0,1-2 2,-1-4 1,1-2 2,-1-4-1,2-1-3,1-2-4,1-1-3,1-4-1,2-2 3,3-4 3,1-2 2,2-2 3,2-1 3,2-1 3,2-1 4,3-1 0,4 1 0,4-1 0,4 1-1,2 0 1,1 0 2,1 2 3,1 1 2,0 2 2,-1 3-1,-1 2 0,0 4 0,-4 4 0,-3 8-2,-4 6 0,-4 7-1,-4 5 0,-6 1-2,-4 2 0,-5 3-2,-3-1 0,1 0-2,-1-1-2,1-1 0,0-2-1,2-5 2,2-3 2,3-5 1,1-2 2,0-2 2,2-2 2,1-2 3,3-3-1,7-4-1,8-4-2,6-4-1,3-2-3,-1-2 0,-1 0-2,0-1-2,-2 0-6,-1-1-11,-1 0-10,0 1-11,-3-1-6,-1 0 0,-2 1-1,-2-1-1,-1 1 5,0 3 9,-1 1 9,2 2 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4"/>
    </inkml:context>
    <inkml:brush xml:id="br0">
      <inkml:brushProperty name="width" value="0.03517" units="cm"/>
      <inkml:brushProperty name="height" value="0.03517" units="cm"/>
    </inkml:brush>
  </inkml:definitions>
  <inkml:trace contextRef="#ctx0" brushRef="#br0">51600 31715 625,'0'-15'0,"0"1"-2,0 1-1,0 1-1,0 5 11,0 11 22,0 12 21,0 10 23,0 6 2,0 2-17,0 2-16,0 3-16,0 2-12,0 4-6,0 4-6,0 4-7,0 0-8,0-1-8,0-2-10,0-2-8,0-6-2,0-8 5,0-9 4,0-8 5,0-6 0,0-1-6,0-1-5,0 0-6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5"/>
    </inkml:context>
    <inkml:brush xml:id="br0">
      <inkml:brushProperty name="width" value="0.03138" units="cm"/>
      <inkml:brushProperty name="height" value="0.03138" units="cm"/>
    </inkml:brush>
  </inkml:definitions>
  <inkml:trace contextRef="#ctx0" brushRef="#br0">53150 31550 701,'14'0'47,"-1"2"-8,-2 0-6,-2 2-8,-1 0-4,1 2-2,2 0 0,0 1-1,0 1-1,-1 2 0,0 0 0,-2 1 0,-1 1-7,-2 0-16,-3-1-14,0 1-15,-4 0-10,0 2-2,-3 0-4,-2 1-3,0-1 3,0-3 10,2-3 9,1-2 10,-1-2 6,0 0 3,-2 0 3,0 0 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5"/>
    </inkml:context>
    <inkml:brush xml:id="br0">
      <inkml:brushProperty name="width" value="0.03358" units="cm"/>
      <inkml:brushProperty name="height" value="0.03358" units="cm"/>
    </inkml:brush>
  </inkml:definitions>
  <inkml:trace contextRef="#ctx0" brushRef="#br0">52525 32650 655,'-11'10'0,"-6"3"2,-6 5 0,-5 4 2,-1-1 1,5-3 3,5-5 2,5-3 3,7-3 7,10-2 8,10-3 10,9 0 10,6-4-1,1-2-8,1-4-9,1-2-9,0-1-7,-2 1-4,0 0-5,0 2-4,-4 1-7,-2 0-6,-2 2-6,-4 1-7,-3 0-6,-1 2-5,-2 0-4,-2 2-5,-4-1-2,-2 0 2,-6-2 3,-2 0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3"/>
    </inkml:context>
    <inkml:brush xml:id="br0">
      <inkml:brushProperty name="width" value="0.05042" units="cm"/>
      <inkml:brushProperty name="height" value="0.05042" units="cm"/>
      <inkml:brushProperty name="color" value="#00BFF3"/>
    </inkml:brush>
  </inkml:definitions>
  <inkml:trace contextRef="#ctx0" brushRef="#br0">85401 53178 436,'8'-8'18,"-2"1"13,-1-1 14,0 0 12,-4 0 2,-4 0-10,-5 0-11,-6 1-11,-1 0-6,1 2-4,1 2-4,1 2-3,-1 1-2,0 0-2,-1 0-2,-1 0-1,-1 1 0,0 4 0,1 2-1,-1 3 1,1 2 0,1 0-2,0 0 0,2-1-2,0 2 0,-1 0 1,-2 1 0,0 1 1,-1 1 1,-1 0 0,-1-1 1,-1 1 1,0-1 1,1 1 1,0 0 2,2-1 0,2 1 1,1 0 1,2-1 0,2 1 1,2 0 0,1 1-1,0 1-1,2 1 0,0 0-1,2-1-1,0 0-2,2-2-1,1 1-2,4 3-4,2 3-3,4 3-4,2-1-1,3-3 0,3-5-1,3-3 1,3-4-1,3-2 0,3-4-2,3-2 1,1-2-4,2 0-3,1 0-4,0 0-4,1-1-4,-1-1-5,-2 0-4,0-1-5,-3-1 0,-7 2 2,-5 0 3,-7 2 3,-3-1 3,-2 0 5,-2-2 4,-2 0 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5"/>
    </inkml:context>
    <inkml:brush xml:id="br0">
      <inkml:brushProperty name="width" value="0.04032" units="cm"/>
      <inkml:brushProperty name="height" value="0.04032" units="cm"/>
    </inkml:brush>
  </inkml:definitions>
  <inkml:trace contextRef="#ctx0" brushRef="#br0">52509 32380 545,'-8'-15'0,"2"2"1,1 3 1,0 1 0,1 3 6,0 4 11,0 4 12,1 4 10,-1 3 3,2 1-5,0 3-5,2 2-6,0 2-3,0 3-2,0 3-4,0 3-1,0 2-3,0 1-2,0 0-1,0 2-3,0 1 0,2 1 2,0 1 0,2 0 2,-1 0-2,-1-5-2,0-4-4,-2-3-2,0-4-4,0-1-3,0-2-2,0-2-4,-3-3-1,-6-1 2,-5-2 0,-7-2 1,-2-3 0,-1-4 0,1-4 0,-1-4 0,0-3-3,-1-3-8,-1-3-7,0-3-7,0-1-3,5 3-1,3 1 1,4 2 0,3 3-1,3 1 0,1 2 0,2 2-1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6"/>
    </inkml:context>
    <inkml:brush xml:id="br0">
      <inkml:brushProperty name="width" value="0.03302" units="cm"/>
      <inkml:brushProperty name="height" value="0.03302" units="cm"/>
    </inkml:brush>
  </inkml:definitions>
  <inkml:trace contextRef="#ctx0" brushRef="#br0">53955 31663 666,'15'-15'32,"1"2"-2,0 2-3,-1 3-4,1 1-2,0 2-2,-1 2-4,1 2-2,-1 1-3,-1 0-2,-1 0-3,0 0-3,-3 1-5,-1 2-8,-2 2-8,-2 2-7,-3 1-2,-4 1 5,-4 2 5,-4 0 4,-1 0 5,-1-1 3,0 0 4,1-2 5,-1 0 1,2 2 0,1 0 0,0 1-1,1 1 4,-1 2 7,-2 0 8,0 1 6,0 1 3,1 1-1,0 2-1,2 0-1,1-1-3,2 1-5,2-2-5,2-1-6,2-1-5,2-3-4,2-1-6,2-2-6,3-4-9,4-6-16,3-6-15,5-5-16,1-4-1,1 0 11,-1 0 12,1 1 12,-2-1 9,-1 2 7,-3 1 6,-1 1 7,-3 2 2,-1 2 1,-2 4-2,-2 2 1,-3 3 9,-4 2 20,-4 2 21,-4 2 20,-3 2 5,-2 2-13,-2 1-12,-1 3-12,-3 2-9,-1 1-6,-3 3-7,-1 2-7,-2 0-3,-2 2 0,1 1-2,-2 1-1,0 0 0,1-1-3,1-1-2,1-1-2,2-2 0,1-5 2,2-3 3,3-4 2,3-3 3,8-1 4,7 0 3,6-2 5,5-1 0,3-4-3,3-2-4,3-3-2,3-2-3,1 2-1,3 1-3,1 0-2,1 2-3,-2 0-3,0 2-3,-1 0-4,-1 1-3,-3 0-4,-1 0-3,-3 0-4,-2 0-4,-2-2-4,-4 0-3,-3-2-4,-2 0 1,0-2 7,-2 0 7,0-1 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6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54663 32166 566,'-21'-12'18,"6"8"16,6 8 16,7 8 17,2 6 2,0 7-14,0 5-12,0 6-13,0 6-8,0 6-4,0 6-5,0 6-3,0 5-5,0 5-7,0 5-5,0 4-6,-1 5-4,-1 5-4,0 2-2,-1 6-4,-1-5-5,2-8-8,0-11-8,2-9-7,0-12-1,2-10 6,0-13 7,2-11 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7"/>
    </inkml:context>
    <inkml:brush xml:id="br0">
      <inkml:brushProperty name="width" value="0.02298" units="cm"/>
      <inkml:brushProperty name="height" value="0.02298" units="cm"/>
    </inkml:brush>
  </inkml:definitions>
  <inkml:trace contextRef="#ctx0" brushRef="#br0">55857 31474 957,'-2'-11'1,"0"10"4,-3 10 3,-2 10 4,-1 4-2,-2 1-4,0-1-6,-1 1-4,0-2-3,0-2 0,2-1-1,1-2-1,1-3-3,2-1-7,2-2-7,2-2-7,2-3-1,2-1 6,2-2 5,2-1 5,0-2 4,-1 3 3,-1 2 4,0 2 2,-2 2 2,0 2 1,-2 1 0,0 3 2,-3 1-1,-2 1 1,-3 2-1,-3 0 1,-2 0 2,0 1 4,0-1 3,1 1 5,0-2 0,4-3-2,2-3-2,4-2-1,1-2-2,0-1-1,0 1 0,0 0 0,0 0-2,2 0 0,0 0-1,2-1-1,0 1 0,2 0-1,0 0 1,1 0-1,0 0 0,-2 1 0,-2 2 0,-2 0-1,-1 0-2,0-1-7,0 0-7,0-2-6,0-3 0,0-4 5,0-6 4,0-4 6,0-2 2,2 1 2,0 0 0,2 2 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8"/>
    </inkml:context>
    <inkml:brush xml:id="br0">
      <inkml:brushProperty name="width" value="0.02476" units="cm"/>
      <inkml:brushProperty name="height" value="0.02476" units="cm"/>
    </inkml:brush>
  </inkml:definitions>
  <inkml:trace contextRef="#ctx0" brushRef="#br0">56487 31390 888,'7'-8'-3,"-1"2"-5,0 0-5,-2 2-6,0 1 4,0 2 11,0 2 12,0 2 12,-1 2 5,0 4 0,-2 2-1,0 3 0,-3 2-10,-2 1-18,-4 2-18,-2 0-18,-2 0-6,-1 1 6,-2-1 5,0 1 6,0-2 6,1-3 5,1-3 5,0-2 5,2-4 3,1-1 2,0-2 0,2-2 2,1-2 0,2-2 0,3-2 0,1-1 1,1 0 0,1 4 0,2 4 0,0 4 0,0 2 0,-2 3 1,-2 2 1,-2 2 1,-1 0 3,1 1 4,-1-1 4,0 1 5,-1-1 2,0-1-2,-2-1-1,0 0-2,2-4-5,6-7-11,6-4-9,6-7-12,1-2-2,-1 2 4,-2 2 4,-2 3 4,-1-1 3,2-2 0,0-2 2,1-2 0,1 0 3,0 3 2,-1 1 2,1 2 4,-1 3 0,-2 2 1,-2 3-1,-2 4 0,-4 2 2,-5 1 3,-4 3 3,-5 2 3,-3 0 0,1 1-4,-1 0-4,0-1-3,1 0-3,1-1-5,1 0-4,0-2-3,2-1-1,1-1 2,0 0 2,2-2 3,0-1 2,1-2 3,-1-2 2,0-2 2,2-1 3,4 2 3,4 0 3,4 2 3,3-1 0,3-3-3,4 0-4,2-3-3,1-2-3,1-2-4,-1-2-4,1-2-3,-1 0-5,-3-1-5,-1 0-6,-2 1-5,-2 0 0,-3 2 6,-1 2 7,-2 2 5,-2 2 5,-4 0 0,-2 2 2,-4 0 1,0 2 5,1 2 9,0 2 8,2 2 8,-1 2 4,0 1-2,-1 3-2,-2 2-2,1 1-2,-1 1-1,0 1-1,0 1-2,-1 1-1,-2 0-4,-2-1-4,-1 1-3,-1-2-6,2-1-8,3-3-10,1-1-8,2-4-6,4-4-5,3-6-4,2-4-3,3-3 1,4 0 10,2 1 9,3-1 8,1 0 6,-1 2 2,0 1 2,-2 0 1,-1 2 3,0 0 6,-2 2 4,-1 0 4,0 2 5,0 2 2,0 2 3,0 2 2,0 1 1,-1 0-4,1 0-4,0-1-3,-1 1-8,0 0-12,-2 0-12,0 0-12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48"/>
    </inkml:context>
    <inkml:brush xml:id="br0">
      <inkml:brushProperty name="width" value="0.03759" units="cm"/>
      <inkml:brushProperty name="height" value="0.03759" units="cm"/>
    </inkml:brush>
  </inkml:definitions>
  <inkml:trace contextRef="#ctx0" brushRef="#br0">57200 31374 585,'8'-14'-2,"0"1"-3,0 2-4,0 2-4,-1 3 4,-1 2 7,0 4 10,-2 3 9,-1 3-2,-2 5-12,-2 5-11,-2 5-11,-2 3-5,-3-1 4,-4 1 2,-2-1 3,-1 0 2,1-1 4,1-1 2,0 0 3,2-4 2,1-1 0,0-4 0,2-3 1,1-1 1,2 0 0,2 0 0,3 0 1,0-2 0,3-1 0,2-2 0,2-2 1,3-1-1,4-2 2,3 0-1,5-1 1,1-3 0,-1 0 0,-1-3 0,-1-2 0,-1 0-2,-1 1-2,-1 0-2,-1 2-2,-2 2-1,-4 4 1,-5 4 2,-2 4 1,-4 1 1,-1-1 0,0 0 0,-1-1 1,-2-1-1,0 1 1,-1 1 0,-2 2 0,1 0 0,1 0 0,0 0 0,2-1 0,0 2 3,2 2 7,0 2 7,2 1 6,0 2 5,0 2 1,0 0 2,0 1 1,0 1 0,0 1-2,0 1-3,0 1-2,0 1-2,0-1-1,0 1-2,0-1 0,0 0-2,0-1 0,0-1-2,0-1 0,0-1-1,2-1-1,0-1-1,2 0 0,-1-2-2,0-1 1,-2-1 0,0 0-1,-3-3-2,-4-1-4,-4-2-4,-4-2-3,-3-2-3,-3-1 1,-3 0 0,-3-1 1,-2-1-3,-1 0-4,0 0-7,-2 0-4,2-1-2,5-1 4,5 0 3,5-1 3,1-2-6,0 0-17,-1-1-17,-1-2-17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58"/>
    </inkml:context>
    <inkml:brush xml:id="br0">
      <inkml:brushProperty name="width" value="0.02886" units="cm"/>
      <inkml:brushProperty name="height" value="0.02886" units="cm"/>
    </inkml:brush>
  </inkml:definitions>
  <inkml:trace contextRef="#ctx0" brushRef="#br0">59450 31200 762,'43'8'91,"-8"0"-21,-8-1-23,-7 1-23,-6 0-19,-3 0-15,-3-1-16,-2 1-16,-3 0-5,0 0 6,-2 0 6,0-1 6,-2 1 3,0-2 0,-2-1-1,0 0-1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58"/>
    </inkml:context>
    <inkml:brush xml:id="br0">
      <inkml:brushProperty name="width" value="0.03544" units="cm"/>
      <inkml:brushProperty name="height" value="0.03544" units="cm"/>
    </inkml:brush>
  </inkml:definitions>
  <inkml:trace contextRef="#ctx0" brushRef="#br0">58832 32089 620,'-19'7'6,"9"-1"12,8 0 10,10-2 12,6 0 1,7-2-8,5 0-9,7-2-9,2-1-6,0-4-5,0-2-6,1-3-5,-3-2-1,-2 0 0,-3 0 2,-3 1 2,-3 0-2,-5 4-4,-3 3-5,-4 2-3,-5 2-7,-6 0-6,-6 0-7,-6 0-7,-2 0 2,-1-2 9,0 0 9,1-1 11,0-2 6,2 0 4,2-2 5,3 0 3,0 0 5,2 0 4,0 2 6,2 1 5,1 2 8,0 5 10,2 6 9,0 4 11,1 3 0,0 1-9,0 1-10,0 1-10,0 2-7,0 1-8,0 3-7,0 1-6,0 3-4,-2 1 0,0 2 0,-2 3 0,0-1-2,1-2-6,-2-2-6,2-1-6,-1-4-5,2-3-6,0-5-7,2-3-7,0-5-3,0-6-1,0-6-2,0-6-2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8:59"/>
    </inkml:context>
    <inkml:brush xml:id="br0">
      <inkml:brushProperty name="width" value="0.0366" units="cm"/>
      <inkml:brushProperty name="height" value="0.0366" units="cm"/>
    </inkml:brush>
  </inkml:definitions>
  <inkml:trace contextRef="#ctx0" brushRef="#br0">59152 31852 601,'-1'-13'1,"0"5"2,-2 4 2,0 6 2,-2 4 3,-4 7 4,-2 6 5,-3 5 4,-2 4 1,1 1-2,-1 1-1,0 1-3,1-1 0,-1-2-2,0-1-1,1-3-1,0-2 0,2-3-2,3-3 0,1-2-1,3-5 0,4-6-1,4-6 0,4-6 0,5-8-5,7-9-6,7-11-9,7-8-7,3-7-9,0 0-11,1-2-11,-1 0-10,-2 1-1,-2 4 9,-3 4 8,-3 4 8,-2 3 7,-3 4 6,-1 2 6,-2 3 7,-3 4 4,-1 3 7,-2 4 5,-2 5 5,-2 2 7,-1 2 8,0 2 7,-2 3 7,-1 2 3,0 5-2,-2 6-1,0 4-2,-1 2-3,0-1-5,0-1-5,0 0-5,1-2-9,4-1-14,2 0-14,4-2-13,0-1-6,-1-2 4,-1-3 3,0 0 2,-1-2 5,-1 0 3,1 0 5,0 0 4,-2 2 5,-2 4 5,-4 3 5,-2 5 5,-4 1 2,-2-1-5,-3-1-3,-3 0-4,-1-2-3,2-1-1,2 0-2,3-2-1,0-1-2,0-1 0,0 0-2,0-2 0,2-1-2,5-2-3,2-2-3,5-2-2,3-1-1,4-2 4,2 0 3,3-1 3,1 0 3,-3 2 1,-1 2 1,-2 2 3,-4 3 2,-5 4 4,-4 4 4,-5 4 3,-4 1 2,-2-1-1,-2-1 1,-1-1-1,-2 0 0,0 0-2,1 0 0,-1-1-1,1 1 0,1 0 0,0-1 1,2 1 1,1-1 0,3 0 0,1-2 1,2 0 0,3-3-1,6-3-2,4-2-1,5-4-2,3-2-4,2-2-6,0-1-5,1-3-6,0 0-3,1 0 2,-1 2 0,1 1 2,-2 0 2,-3 2 5,-2 1 4,-4 0 3,-2 3 8,-2 2 9,-3 4 8,0 2 10,-4 2 2,0 0-5,-3 0-5,-2 0-5,-1 1-4,-2 3-1,0 3-1,-1 3-2,-2 3-2,-2 1-1,-1 3-2,-3 1-2,-1 2-3,-3 1-3,-1 1-6,-3 1-3,-2 0-6,-3 2-6,-2 1-7,-4 1-6,2-3-3,7-7 2,7-7 3,7-7 2,4-4-1,1-2-3,0-3-3,2 0-4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0"/>
    </inkml:context>
    <inkml:brush xml:id="br0">
      <inkml:brushProperty name="width" value="0.02872" units="cm"/>
      <inkml:brushProperty name="height" value="0.02872" units="cm"/>
    </inkml:brush>
  </inkml:definitions>
  <inkml:trace contextRef="#ctx0" brushRef="#br0">59700 33331 766,'7'-7'0,"-1"1"0,0 0 0,-2 2 0,2 0 3,2 2 8,3 0 8,4 2 7,0 0 3,1 0-1,0 0-1,-1 0-2,1 1-2,1 4-5,2 2-5,0 4-4,-1 0-6,-1 1-10,-2 0-7,-3 0-9,-1-2-2,-2 1 5,-2-2 3,-2 0 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5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82711 52894 496,'-15'-8'-7,"4"2"12,3 1 11,3 0 12,3 3 9,5 4 10,6 4 9,4 4 9,5 1-3,3 1-12,5 0-13,3 0-13,5 1-7,8 3 0,7 3-1,6 3 0,-2 0-4,-10-3-7,-11-3-5,-11-3-7,-4 0-9,3 0-10,3 1-11,3 1-11,1 1-5,-1-1 0,-1 1-1,-1 0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0"/>
    </inkml:context>
    <inkml:brush xml:id="br0">
      <inkml:brushProperty name="width" value="0.03028" units="cm"/>
      <inkml:brushProperty name="height" value="0.03028" units="cm"/>
    </inkml:brush>
  </inkml:definitions>
  <inkml:trace contextRef="#ctx0" brushRef="#br0">61334 31790 726,'14'-8'27,"-1"2"0,-2 0-1,-2 2 0,-1 1 0,0 2 0,-1 2-1,1 2 0,-1 2-3,0 4-6,-2 2-8,0 3-6,-4 3-5,-5 3-3,-4 3-4,-5 3-3,-3 2-2,-1-1-3,-1 1-2,-1-1-3,1-1 0,2-5 1,4-3 1,3-5 1,3-2 3,6-4 4,4-3 6,6-2 6,1-2 2,1 0 0,0 0 1,0 0 1,-2 1 0,-3 4 4,-2 2 1,-4 3 3,-1 4 2,-2 2 2,0 3 3,-2 3 2,0 1 1,-2-1-1,0-1 0,-1-1-1,-1-2-2,2-3-1,1-2-3,0-4-1,3-4-4,4-4-7,4-6-5,4-4-6,3-3-2,3-1 1,3-2 3,4 0 1,-1 1 2,0 3 2,-1 3 2,0 2 1,-3 3 1,-1 0-4,-3 2-2,-1 0-3,-3 0-8,-2-2-17,-4-2-14,-2-1-17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0"/>
    </inkml:context>
    <inkml:brush xml:id="br0">
      <inkml:brushProperty name="width" value="0.04597" units="cm"/>
      <inkml:brushProperty name="height" value="0.04597" units="cm"/>
    </inkml:brush>
  </inkml:definitions>
  <inkml:trace contextRef="#ctx0" brushRef="#br0">62150 32478 478,'1'-15'7,"2"3"6,2 1 6,2 2 5,2 2 1,3 1-3,3 0-3,3 2-3,2 0-3,0 2-2,-1 0-1,1 2-1,-1 0-2,-1 0-1,-1 0 1,-1 0-2,-1 1 0,-2 2 1,-3 2 0,-1 2 0,-1 1 2,-2 1 1,-1 1 3,0 2 2,-2-1 2,-1 1 1,0 0 2,-1 0 1,-1 0 0,0 1-1,0 1-1,0 1-1,-2 0-1,0-1-2,-3 0-1,-2-2-2,-1 1-1,-2 1-1,0 3 0,-1 2-2,0-1-1,0-1-5,2-3-2,1-1-5,-1-2-4,0-1-5,-2 0-4,1-2-4,-1-3-9,2-8-11,2-6-11,2-7-11,2-3-2,0 3 5,2 1 7,0 2 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1"/>
    </inkml:context>
    <inkml:brush xml:id="br0">
      <inkml:brushProperty name="width" value="0.04063" units="cm"/>
      <inkml:brushProperty name="height" value="0.04063" units="cm"/>
    </inkml:brush>
  </inkml:definitions>
  <inkml:trace contextRef="#ctx0" brushRef="#br0">62249 31772 541,'14'-19'35,"-4"7"8,-5 8 7,-2 8 8,-5 6-1,-2 5-10,-4 5-8,-2 6-9,-3 2-8,-1 4-4,-3 3-6,-2 3-4,-1 2-2,-3 2 2,-1 2 2,-3 2 1,1-1-6,3-4-16,3-4-15,3-4-15,3-4-11,2-7-10,4-5-8,3-6-9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1"/>
    </inkml:context>
    <inkml:brush xml:id="br0">
      <inkml:brushProperty name="width" value="0.03348" units="cm"/>
      <inkml:brushProperty name="height" value="0.03348" units="cm"/>
    </inkml:brush>
  </inkml:definitions>
  <inkml:trace contextRef="#ctx0" brushRef="#br0">63412 31877 657,'36'-6'54,"-5"2"3,-7 4 0,-5 3 2,-5 1-7,-3 3-15,-3 2-16,-2 2-16,-4 2-10,-2 3-9,-4 3-7,-2 3-9,-3 2-6,-4-1-8,-2 1-6,-3-1-7,-2-1 1,-1-1 9,-1-2 8,-1-3 10,1-1 7,1-2 5,2-3 5,3-1 4,1-1 4,2-2 0,3-1 2,1 0 0,3-2 11,6-1 20,4 0 19,6-1 21,3-1 2,3 0-12,3 0-12,3 0-13,2 0-11,-1 0-8,1 0-7,-1 0-9,-1-1-4,-3-1 0,-3 0-2,-2-1 0,-3-1-9,-1 2-16,-1 0-18,0 2-17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1"/>
    </inkml:context>
    <inkml:brush xml:id="br0">
      <inkml:brushProperty name="width" value="0.03165" units="cm"/>
      <inkml:brushProperty name="height" value="0.03165" units="cm"/>
    </inkml:brush>
  </inkml:definitions>
  <inkml:trace contextRef="#ctx0" brushRef="#br0">64671 30781 695,'15'-13'27,"1"3"4,0 4 6,-1 4 4,1 3 0,0 4-5,-1 2-5,1 3-5,-2 3-7,-1 0-7,-2 1-8,-2 1-9,-4 2-3,-2 1 2,-6 3 1,-2 2 2,-5-1-9,-2 0-17,-3-1-18,-3 0-17,-3-3-4,-1 1 11,-3-2 11,-1-1 11,-1-1 8,1-1 7,1-1 5,1 0 6,2-2 3,1-3 2,3-1 1,1-2 2,3-1 4,2 0 10,4 0 8,3 0 10,5-1 9,8-2 8,7-2 8,9-2 8,4-2-3,1 0-15,0-1-15,2-2-15,-1 1-8,-3 1-1,-3 0 0,-3 2 0,-3 0-7,-3 0-14,-2 0-13,-4 0-13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1"/>
    </inkml:context>
    <inkml:brush xml:id="br0">
      <inkml:brushProperty name="width" value="0.03852" units="cm"/>
      <inkml:brushProperty name="height" value="0.03852" units="cm"/>
    </inkml:brush>
  </inkml:definitions>
  <inkml:trace contextRef="#ctx0" brushRef="#br0">65058 31630 571,'-16'-1'3,"2"0"8,1-2 7,1 0 7,1 2 7,2 6 7,3 6 6,1 6 7,1 4-1,2 2-9,0 4-7,2 3-9,0 4-7,0 5-4,0 4-5,0 6-4,-1 4-8,0 7-7,-2 5-8,0 7-9,-1-1-6,0-7-8,0-7-6,1-7-7,-1-7-2,0-7 2,0-9 3,0-7 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2"/>
    </inkml:context>
    <inkml:brush xml:id="br0">
      <inkml:brushProperty name="width" value="0.03819" units="cm"/>
      <inkml:brushProperty name="height" value="0.03819" units="cm"/>
    </inkml:brush>
  </inkml:definitions>
  <inkml:trace contextRef="#ctx0" brushRef="#br0">64879 31457 576,'-30'17'65,"5"1"-12,3 3-11,5 1-13,0 3-7,-2 1-4,-1 2-5,-3 3-4,1-1-3,1-2-2,3-1-1,1-3-3,7-7-5,12-14-10,12-14-9,11-13-10,7-8-5,-1-1 1,0-1 1,1 0 0,-2 0 2,0 3 5,-1 3 3,-1 3 5,-2 2 4,-3 1 4,-3 1 5,-3 1 5,-2 1 3,-1-1 3,-1 0 3,0 1 3,-1 0 5,-1 1 5,1 1 5,0 1 6,0 0 3,1 2-1,1 1 1,2 1-1,-2 3 2,-3 6 5,-3 6 4,-2 6 4,-5 4-2,-6 3-9,-6 3-9,-5 3-9,-3 1-4,4-3-2,3-1-1,3-2-2,4-4-7,6-3-12,6-4-14,5-4-14,4-3-2,2-2 5,0-2 7,1-2 6,-1 0 5,-3 0 4,-3 2 3,-2 1 4,-6 2 1,-4 7 2,-7 6 1,-6 6 2,-4 2-1,-1-1-2,-3-1-2,-1-1 0,-1-1-2,3-2-1,1-3 1,2-1-1,5-1 1,5-2 1,6-1 1,6 0 1,4-2 1,3-2 3,3-2 1,4-2 2,-1-1 1,-1 2 0,-3 0 1,-1 2 0,-3 2 1,-4 4 4,-4 4 2,-4 3 4,-5 3-1,-4 0-2,-5-1-3,-5 1-3,-2-1-1,-1-1 0,1-1 0,-1 0 1,3-3-1,3-1-5,4-2-4,5-2-3,3-3-2,4-2-1,4-4 0,4-2 0,4-2 2,5 0 6,5 1 6,5-1 6,2 0 2,-1 2 0,-1 1-1,-1 0 0,-3 2 1,-3 0 0,-5 2 1,-3 1 1,-3 1 0,-2 3-3,-2 4-2,-2 2-2,-3 3-1,-4 1-1,-4 3-1,-3 2 0,-4-1-2,-2 1-2,-1-2-3,-3-1-3,0-1-2,-1-1 1,1-1-1,0 0 0,0-2 2,4-1 2,3-1 4,3 0 3,7-4 2,14-2 0,12-6 0,13-2 1,4-3-4,-2 2-7,-3 1-8,-3 0-7,0 1-4,5 1-3,3-1-3,4 0-2,-3 0 1,-8 2 6,-9 0 5,-8 2 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3"/>
    </inkml:context>
    <inkml:brush xml:id="br0">
      <inkml:brushProperty name="width" value="0.03977" units="cm"/>
      <inkml:brushProperty name="height" value="0.03977" units="cm"/>
    </inkml:brush>
  </inkml:definitions>
  <inkml:trace contextRef="#ctx0" brushRef="#br0">67171 29871 553,'15'-21'4,"1"5"9,0 4 8,-1 6 9,1 3 2,0 2-3,-1 2-5,1 2-4,-2 2-4,-1 4-5,-2 2-5,-2 3-4,-4 3-7,-2 1-7,-6 3-7,-2 1-7,-5 2-4,-4 1-3,-3 1-1,-5 1-1,0-1 1,1-3 6,3-3 5,1-3 5,1-2 6,1-2 6,-1-3 5,0-1 7,6-3 8,10-6 10,12-4 10,10-5 11,4-3 0,0 2-9,-1 1-9,0 0-9,-5 4-6,-5 4-6,-7 6-4,-4 4-5,-7 3-1,-2 2 3,-5 0 3,-4 1 3,-1 1 3,1-1 2,1 1 1,0 0 2,2-1 3,1-1 1,0-1 3,2-1 3,1 1-1,1 0-1,0 1-2,2 1-1,0 2-2,2 1-2,0 3-1,2 1-3,-1 4 0,0 3-2,-2 4 0,0 5-2,-2 3-3,-2 6-3,-1 4-4,-3 5-5,-2 1-5,0-2-8,-1-4-7,-1-2-7,0-6-5,1-6-2,1-7-1,0-7-2,2-5 0,3-3 2,1-3 2,2-2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3"/>
    </inkml:context>
    <inkml:brush xml:id="br0">
      <inkml:brushProperty name="width" value="0.028" units="cm"/>
      <inkml:brushProperty name="height" value="0.028" units="cm"/>
    </inkml:brush>
  </inkml:definitions>
  <inkml:trace contextRef="#ctx0" brushRef="#br0">66950 31521 785,'8'-8'0,"2"0"0,0 0 0,1 0 0,5-1 3,9-3 6,9-4 6,9-1 6,0-2 4,-8 4 0,-8 3 2,-7 3 0,-2 1-2,5 0-7,5 0-5,5 0-6,-1 1-8,-4 1-7,-4 0-9,-6 2-8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3"/>
    </inkml:context>
    <inkml:brush xml:id="br0">
      <inkml:brushProperty name="width" value="0.03568" units="cm"/>
      <inkml:brushProperty name="height" value="0.03568" units="cm"/>
    </inkml:brush>
  </inkml:definitions>
  <inkml:trace contextRef="#ctx0" brushRef="#br0">67974 31050 616,'-1'29'129,"0"-3"-31,-2-5-30,0-3-31,-2-1-18,0 3-4,-1 3-4,-1 3-5,-1-1-6,2-3-4,1-5-6,0-3-5,3-5-12,2-6-16,4-6-17,2-6-17,2-3-1,0 1 16,-1-1 14,1 0 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6"/>
    </inkml:context>
    <inkml:brush xml:id="br0">
      <inkml:brushProperty name="width" value="0.03234" units="cm"/>
      <inkml:brushProperty name="height" value="0.03234" units="cm"/>
      <inkml:brushProperty name="color" value="#00BFF3"/>
    </inkml:brush>
  </inkml:definitions>
  <inkml:trace contextRef="#ctx0" brushRef="#br0">81344 51170 680,'-15'-11'40,"4"8"3,3 9 4,3 10 4,1 6-4,0 8-9,0 7-11,0 7-10,0 3-8,0 0-8,0 0-9,0 0-7,0-2-2,1-2 3,-1-4 3,0-2 4,0-5-6,2-6-12,0-5-13,2-6-13,0-7-4,0-8 7,0-8 5,0-8 6,0-4 6,2-3 7,0-1 7,2-3 6,0 0 6,2 1 4,0 1 3,1 2 4,0 0 4,0 4 5,-2 3 5,0 3 4,-1 2 3,3 2 2,2 2 2,2 3 1,2 0-1,1 2-4,3 0-5,2 2-3,0 0-5,1 0-5,-1 0-4,1 0-6,-1 0-7,1 0-13,-1 0-11,1 0-12,-2-1-3,-5 0 9,-3-2 7,-4 0 8,-2-1 5,0 0 2,0 0 3,0 0 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4"/>
    </inkml:context>
    <inkml:brush xml:id="br0">
      <inkml:brushProperty name="width" value="0.03781" units="cm"/>
      <inkml:brushProperty name="height" value="0.03781" units="cm"/>
    </inkml:brush>
  </inkml:definitions>
  <inkml:trace contextRef="#ctx0" brushRef="#br0">67751 31181 581,'22'-29'2,"-3"5"1,-3 5 4,-3 5 1,-3 4 8,-2 6 11,-4 4 11,-2 6 11,-5 4 0,-2 3-10,-5 5-10,-4 4-11,-1 1-9,-1 1-8,0-1-7,1 0-9,0-1-2,4-4 2,3-5 1,3-3 2,3-5-5,7-4-11,6-6-12,6-4-12,2-2 1,-1 3 13,-1 1 14,-1 2 13,-2 2 9,-2 2 5,-4 2 6,-2 2 6,-5 2 2,-2 3-1,-5 4-1,-4 2 0,-3 2-3,-2 1-2,-1 1-2,-3 2-3,-1-1-4,-1 1-4,-1-1-5,-1 1-4,0-1-2,3-1 1,1-1 0,3-1 1,1-1 2,2-2 5,2-3 5,3-1 5,2-2 7,6-4 8,4-3 10,6-2 8,3-4 2,5-2-6,3-3-7,5-3-5,1-1-5,1 1-5,-1 0-2,1 2-4,-2 0-6,0 1-4,-1-1-7,-1 0-6,-2 2-1,-4 2 2,-5 4 2,-3 3 3,-3 2 5,-2 3 9,-3 4 8,0 2 8,-4 2 5,0 2 0,-3 0-1,-2 1 0,-2 2 0,-2 1-2,-2 3 0,-1 1-1,-2 2-3,-2-1-4,0 1-5,0-1-5,-3 1-2,-2 1-3,-1 1-2,-2 1-1,-2-2-5,1-3-9,-1-5-8,1-3-8,2-4-4,5-2 1,4-4 2,6-2 0,3-2-1,-1 0-3,0 0-3,0 0-3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4"/>
    </inkml:context>
    <inkml:brush xml:id="br0">
      <inkml:brushProperty name="width" value="0.03589" units="cm"/>
      <inkml:brushProperty name="height" value="0.03589" units="cm"/>
    </inkml:brush>
  </inkml:definitions>
  <inkml:trace contextRef="#ctx0" brushRef="#br0">67300 32750 612,'37'9'7,"-6"1"14,-4 3 14,-5 2 14,-1 2 4,1 1-7,3 3-5,1 1-6,3 1-6,1-3-2,2-1-4,3-2-3,-3-3-18,-6-1-34,-5-2-32,-6-2-34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4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69101 31476 556,'8'-14'17,"1"3"-6,2 3-5,0 2-6,2 3 1,1 0 11,3 2 8,2 0 11,0 1 0,-1-2-7,-1 0-9,-1-1-7,-2 1-2,-4 5 4,-5 6 4,-2 4 4,-6 3 2,-2-1 1,-5 1 0,-4 0 1,-1-1-1,-1 1-2,0 0-2,1-1-2,-3 3-2,-2 3 0,-3 5-1,-3 3 0,-1 3-3,0 1-5,-1 0-4,1 2-3,0 1-7,1 0-7,1 2-6,1 1-8,2-4-6,5-8-4,3-7-4,4-8-5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5"/>
    </inkml:context>
    <inkml:brush xml:id="br0">
      <inkml:brushProperty name="width" value="0.04024" units="cm"/>
      <inkml:brushProperty name="height" value="0.04024" units="cm"/>
    </inkml:brush>
  </inkml:definitions>
  <inkml:trace contextRef="#ctx0" brushRef="#br0">69731 32200 546,'7'8'60,"0"2"-7,-2 0-7,0 1-7,-1 2-3,1 3-2,2 3-1,0 3 0,0 3-3,-2 1-3,-3 3-4,0 1-4,-4 1-5,0-2-8,-3 0-7,-2-1-8,-1-1-7,-2-1-6,0-1-5,-1-1-6,0-3-9,0-5-11,2-5-11,1-4-12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5"/>
    </inkml:context>
    <inkml:brush xml:id="br0">
      <inkml:brushProperty name="width" value="0.03515" units="cm"/>
      <inkml:brushProperty name="height" value="0.03515" units="cm"/>
    </inkml:brush>
  </inkml:definitions>
  <inkml:trace contextRef="#ctx0" brushRef="#br0">70300 32400 625,'15'15'82,"-1"-1"-9,-1-1-9,0 0-9,-3-1-10,1 1-14,-2 1-12,0 1-14,-2 1-9,-1 0-7,-1-1-8,0 1-6,-2-2-11,0-1-12,-2-2-14,0-2-13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5"/>
    </inkml:context>
    <inkml:brush xml:id="br0">
      <inkml:brushProperty name="width" value="0.03013" units="cm"/>
      <inkml:brushProperty name="height" value="0.03013" units="cm"/>
    </inkml:brush>
  </inkml:definitions>
  <inkml:trace contextRef="#ctx0" brushRef="#br0">70850 31847 730,'22'-8'22,"-1"2"-6,-3 1-6,-1 0-7,0 2 4,3 0 11,4 2 12,2 1 12,1-1 1,0-1-9,1 0-9,-1-1-10,-1-1-10,-5 2-15,-3 0-13,-4 2-13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5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70802 31420 525,'1'-11'57,"4"8"1,2 9-2,4 10 1,-1 3-5,-1 1-7,-2-1-7,-2 1-8,-2 0-6,-2 1-3,-2 1-5,-2 1-2,-3 2-7,-4 5-10,-4 3-8,-3 4-9,-4 3-7,-3 2-3,-3 2-4,-3 2-4,1-3 1,3-7 4,5-9 3,3-7 4,4-6-1,2-1-8,4-2-7,3-2-7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5"/>
    </inkml:context>
    <inkml:brush xml:id="br0">
      <inkml:brushProperty name="width" value="0.03769" units="cm"/>
      <inkml:brushProperty name="height" value="0.03769" units="cm"/>
    </inkml:brush>
  </inkml:definitions>
  <inkml:trace contextRef="#ctx0" brushRef="#br0">71850 32600 583,'7'8'0,"-2"0"0,-3-1 0,0 1 0,0 1 2,4 2 5,3 2 4,5 1 4,-1 1 5,-2-3 3,-6-1 3,-3-2 5,0 1 3,4 6 4,4 4 4,4 5 5,0 0-3,-1-2-10,-2-3-8,-2-2-9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7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56276 35987 525,'8'-8'-29,"-2"0"11,-1 1 11,0-1 12,-1 0 7,0 0 2,-1 0 1,1 0 2,0 1 2,0-1-1,0 0 1,0 0 0,0 0-1,0-2-1,0 0 0,0-1-2,-1-2-2,-1 0-1,0-1-2,-1-1-2,-1 0-1,0 1-1,0 1 0,0 0 0,-1 1-1,-1 1 0,0-1-1,-1 0 0,-2 1 0,0 3 1,-1 1 1,-2 2 1,0 2 0,-2 2 0,0 2 0,-1 2-1,-2 2 1,-1 2-2,-3 1 0,-2 3 0,0 3-1,-1 2-1,0 3-1,1 3-1,-1 1 1,1 1 0,-1-1 0,1 1 2,0 0 0,0 1 0,2 1 1,1 1 1,1-1 1,2 0 1,3-1 3,1-1 2,1 1 0,0 3-1,1 3-1,-1 3-1,1 1-1,2 0-2,2 0-1,2 1-2,1-2-1,2 0 1,0-1 0,2-1 1,1-2-4,3-4-9,4-2-8,2-2-8,5-6-6,5-3-5,6-6-4,7-4-5,1-5-1,0-2-1,-1-4 1,-1-2 0,-4-1 2,-6 1 4,-5 0 6,-6 2 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8"/>
    </inkml:context>
    <inkml:brush xml:id="br0">
      <inkml:brushProperty name="width" value="0.03923" units="cm"/>
      <inkml:brushProperty name="height" value="0.03923" units="cm"/>
    </inkml:brush>
  </inkml:definitions>
  <inkml:trace contextRef="#ctx0" brushRef="#br0">57684 37490 560,'5'-5'15,"-4"8"13,-6 6 15,-4 7 14,-3 4 2,-2 1-10,0 1-8,-1 1-10,0 2-7,-1 1-3,0 2-5,0 3-3,0 0-3,-1 0-3,-1 1-2,-1-1-2,0-1 0,2-1 0,3-3 2,1-1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6"/>
    </inkml:context>
    <inkml:brush xml:id="br0">
      <inkml:brushProperty name="width" value="0.03399" units="cm"/>
      <inkml:brushProperty name="height" value="0.03399" units="cm"/>
      <inkml:brushProperty name="color" value="#00BFF3"/>
    </inkml:brush>
  </inkml:definitions>
  <inkml:trace contextRef="#ctx0" brushRef="#br0">82302 51150 647,'-29'1'73,"7"2"-13,5 2-12,7 2-13,2 3-8,2 7-2,0 5-2,2 7-3,-1 6-3,-2 8-4,-2 8-5,-1 8-4,-1 2-7,0-3-9,2-3-7,1-2-9,0-2-7,0 3-6,0 2-6,0 2-6,1-6 0,1-10 6,0-13 6,2-11 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8"/>
    </inkml:context>
    <inkml:brush xml:id="br0">
      <inkml:brushProperty name="width" value="0.04735" units="cm"/>
      <inkml:brushProperty name="height" value="0.04735" units="cm"/>
    </inkml:brush>
  </inkml:definitions>
  <inkml:trace contextRef="#ctx0" brushRef="#br0">58150 37700 464,'8'29'111,"0"-3"-27,0-5-28,-1-3-27,1-2-14,-2 1-3,-1 1-1,0 1-3,-1 0 0,0-3 0,-1-1 1,2-2 2,-1-4-6,3-5-10,2-4-11,2-5-11,1-5-5,1-4-1,1-3-1,2-5-1,0-1 2,-1-1 4,1 1 4,0-1 4,-1 3 4,-1 3 5,-1 4 4,-1 5 6,-1 4 9,-2 6 18,-2 5 17,-2 7 17,-2 2 3,-1-1-12,0 0-10,-1-2-13,-2 1-5,-1 3-2,0 3 0,-1 4-1,-1 1-2,0 2 0,0 3-2,0 1-1,1 1-2,0-1-1,2-2-2,0 1-1,1-4-6,-2-2-14,0-3-13,-2-2-12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9"/>
    </inkml:context>
    <inkml:brush xml:id="br0">
      <inkml:brushProperty name="width" value="0.03871" units="cm"/>
      <inkml:brushProperty name="height" value="0.03871" units="cm"/>
    </inkml:brush>
  </inkml:definitions>
  <inkml:trace contextRef="#ctx0" brushRef="#br0">59488 37066 568,'8'-7'3,"0"2"7,-1 2 7,1 2 6,0 2 7,2 2 5,0 2 7,1 2 5,-1 1-1,-2 3-7,-4 2-8,-2 2-7,-4 0-6,-2 1 0,-4 0-1,-2-1-1,-2 1-4,-1 1-8,-1 1-9,-1 2-8,-1-2-5,2-1-3,1-3-2,1-1-3,3-3 2,6-4 7,6-4 7,6-4 7,4-3 2,3 0-1,3-1-3,3-2-2,0 1-1,-3 2-3,-3 3-1,-2 1-2,-3 0-8,-1 0-11,-1-2-13,0 0-12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9"/>
    </inkml:context>
    <inkml:brush xml:id="br0">
      <inkml:brushProperty name="width" value="0.03477" units="cm"/>
      <inkml:brushProperty name="height" value="0.03477" units="cm"/>
    </inkml:brush>
  </inkml:definitions>
  <inkml:trace contextRef="#ctx0" brushRef="#br0">60000 37313 632,'16'-8'73,"-1"2"-11,1 1-10,0 0-11,0 1-6,3 0-4,1 0-3,3 1-3,0-2-8,-1 2-13,-1-1-15,-1 0-13,-1 0-11,-3 2-11,-1 0-10,-2 2-9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09"/>
    </inkml:context>
    <inkml:brush xml:id="br0">
      <inkml:brushProperty name="width" value="0.03491" units="cm"/>
      <inkml:brushProperty name="height" value="0.03491" units="cm"/>
    </inkml:brush>
  </inkml:definitions>
  <inkml:trace contextRef="#ctx0" brushRef="#br0">60550 37048 630,'0'-17'11,"2"11"23,0 12 22,2 11 22,-1 7 1,-1 1-21,0 1-21,-1 1-20,-2-1-18,-1-1-11,0-3-11,-1-1-12,-1-3-10,2-3-9,0-3-7,2-2-9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0"/>
    </inkml:context>
    <inkml:brush xml:id="br0">
      <inkml:brushProperty name="width" value="0.03436" units="cm"/>
      <inkml:brushProperty name="height" value="0.03436" units="cm"/>
    </inkml:brush>
  </inkml:definitions>
  <inkml:trace contextRef="#ctx0" brushRef="#br0">62750 35650 640,'14'8'93,"-1"0"-17,-2-1-16,-2 1-17,0 1-11,3 2-8,3 2-6,3 1-7,0 1-9,-2-1-7,-4-1-8,-3 0-9,-2-1-9,-2 1-8,-3 1-8,0 2-10,-3-2 0,0-1 5,-2-2 7,0-2 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1"/>
    </inkml:context>
    <inkml:brush xml:id="br0">
      <inkml:brushProperty name="width" value="0.04161" units="cm"/>
      <inkml:brushProperty name="height" value="0.04161" units="cm"/>
    </inkml:brush>
  </inkml:definitions>
  <inkml:trace contextRef="#ctx0" brushRef="#br0">62169 36764 528,'-15'0'2,"1"2"2,1 1 3,1 0 4,4 0 5,8 0 9,8-2 9,7 0 9,6-2-1,3-2-11,3-2-11,3-2-11,0-1-8,-1 0-5,-3 1-6,-1-1-5,-7 2-5,-9 4-5,-10 4-5,-9 4-6,-6 2 5,2-1 13,1 1 12,1 0 13,0 0 9,0 0 6,0 0 5,1 0 6,0 0 3,2 3 0,2 2 0,2 2 0,2 0-2,0 1-5,2 0-3,0-1-4,1 1-4,0 0-2,0-1-3,0 1-2,-1-1-8,-2-1-12,-2-1-15,-1 0-12,-1-7-10,4-9-4,2-9-6,4-11-5,1-3 5,2 3 12,0 3 13,1 3 13,-2 6 14,-6 8 17,-6 10 16,-5 8 17,-5 4 4,-2 1-10,-1 0-9,-3-1-9,4-1-10,7-4-10,8-5-11,8-3-10,7-5-5,7-8 3,7-6 2,7-7 3,3-2 1,1 1 1,-1 2-1,0 3 2,-1 1 3,-3 4 10,-3 3 9,-3 3 9,-4 2 4,-3 2-2,-4 2-1,-4 2-3,-4 1-1,-3 3-2,-2 2-1,-4 2-3,-2 1-3,-5 1-6,-4 1-5,-4 2-7,-2 0-5,-1 1-3,-1 1-4,-1 1-4,1 0 0,1-3 2,2-1 3,3-2 3,0-1 4,-2 0 4,0-1 6,-1 1 5,0-1 5,1-1 5,1 0 6,1-2 4,3-2 6,6-2 6,6-4 4,6-2 6,5-3-2,6-2-9,4-2-8,5-1-8,3-2-6,0 0-2,2 0-2,1 1-3,-2 0-2,-3 2-2,-5 2-3,-3 2-1,-4 4 2,-4 6 8,-5 6 7,-2 6 9,-6 3 3,-4 1-2,-6 1-1,-4 1-2,-2 0-4,-1 1-5,0-1-5,1 1-7,0-2-3,1-1-1,1-3-3,1-1-1,0-3-4,2-4-4,1-5-4,1-2-5,0-5-3,2-1-1,1-2-2,0-1-2,2-3 2,1-2 3,0-2 4,2-1 4,0-2 2,2 2 2,0 1 3,2 1 1,0 1 6,2 2 10,0 2 10,2 3 9,1 1 8,2 2 6,1 2 7,3 2 5,2 2 1,2 3-4,1 3-3,3 4-5,1 1-4,3-1-8,1 1-6,3 0-8,0-1-8,-1-1-11,-1-1-11,-1-1-11,-2-2-6,-3-2-2,-3-4-1,-3-2-1,-2-2-1,0 2 3,-2 0 0,0 2 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2"/>
    </inkml:context>
    <inkml:brush xml:id="br0">
      <inkml:brushProperty name="width" value="0.04862" units="cm"/>
      <inkml:brushProperty name="height" value="0.04862" units="cm"/>
    </inkml:brush>
  </inkml:definitions>
  <inkml:trace contextRef="#ctx0" brushRef="#br0">63995 36875 452,'16'-30'3,"1"3"7,1 3 5,1 3 8,-2 6 1,-5 7-1,-4 8-2,-6 8-2,-4 5-1,-3 5-2,-5 3-1,-4 5-1,-3 1-3,-3 1-3,-3-1-4,-3 1-4,0-3-2,5-1-4,3-4-3,5-3-3,5-5-3,10-7-2,8-6-2,9-7-2,3-3 3,-3 4 10,-3 2 10,-2 4 10,-3 1 5,-1 2 2,-1 1 1,0 0 3,-3 2 0,-1 2-1,-2 1-1,-2 3 0,-2 2-2,-2 1-1,-2 3 0,-1 2-3,-3 1-1,0 1-4,-1 1-4,-1 1-4,-1-1-3,2-1-3,1-3-4,0-1-4,4-5-5,6-6-8,6-8-8,6-6-7,3-4 1,1-2 9,1 0 10,2-1 11,-3 1 4,-1 3 2,-4 2 1,-3 4 1,2-1 1,4-4-1,5-3 1,5-5-1,2-1 2,-1 3 1,-1 1 2,-1 3 3,-3 1 0,-3 2 0,-4 2 0,-4 2 0,-6 0-7,-5-2-12,-5-1-13,-7-3-12,-2 0-3,2 0 5,3 2 6,1 1 6,1-1 7,2 0 6,1-1 7,0-1 6,2-1 5,0 2 3,2 1 2,1 1 3,-2 0 7,0 2 11,-4 0 12,0 2 11,-2 2 2,0 4-10,0 4-9,1 4-8,0 3-6,2 3 0,2 3 0,2 3-1,1 2-1,0 1-4,0 1-2,0 1-4,0 0-3,0 1-1,0-1-2,0 0-2,0 0-3,2-1-5,0-1-4,2-1-3,0-2-5,3-5-3,2-3-3,2-4-3,2-5-7,3-2-13,3-6-12,4-2-12,-2-3 0,-3 0 12,-5 0 12,-3 1 13,-2-1 5,0 0 0,0 0 0,0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3"/>
    </inkml:context>
    <inkml:brush xml:id="br0">
      <inkml:brushProperty name="width" value="0.0425" units="cm"/>
      <inkml:brushProperty name="height" value="0.0425" units="cm"/>
    </inkml:brush>
  </inkml:definitions>
  <inkml:trace contextRef="#ctx0" brushRef="#br0">65724 36731 517,'16'-7'77,"1"1"-15,2 0-14,0 2-14,0 0-12,-1 2-8,-1 0-7,-1 2-9,-1 0-3,-1 0 3,0 0 2,-2 0 3,-3 2-6,-4 4-10,-6 4-13,-4 3-11,-4 3 2,-2 0 17,-2-1 17,-1 1 18,-3 0 9,-1 1 3,-3 1 2,-1 1 3,-2 2 1,2 3 1,1 3 0,1 3 2,0 1-6,1-1-8,-1-2-10,1 1-8,1-4-7,2-1-3,4-4-2,3-3-4,3-6-9,4-7-19,4-8-19,4-7-18,4-6-4,5-3 9,5-4 9,5-1 11,2-1 8,-3 2 10,-1 4 9,-2 4 9,-4 1 6,-1 4 2,-4 3 1,-2 2 2,-3 3 7,-1 2 11,-1 2 12,0 2 11,-2 2 8,0 2 5,-2 2 5,0 2 5,-1 3-1,0 5-8,0 5-6,0 5-9,0 1-6,0-2-8,0-1-8,0-3-8,-1 0-6,0-1-6,-2 1-6,0-1-7,-2 0-6,-2-3-8,-2-1-7,-1-2-7,-2-3-5,2-1-3,1-2-2,0-2-3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3"/>
    </inkml:context>
    <inkml:brush xml:id="br0">
      <inkml:brushProperty name="width" value="0.03525" units="cm"/>
      <inkml:brushProperty name="height" value="0.03525" units="cm"/>
    </inkml:brush>
  </inkml:definitions>
  <inkml:trace contextRef="#ctx0" brushRef="#br0">66650 37800 624,'22'0'57,"-3"2"-2,-3 0-1,-3 2-2,-1 1-6,0 1-7,-1 3-8,1 2-9,-1 1-8,-1 1-8,0 2-11,-2 0-8,-1 0-7,0-1-4,-2-1-5,0 0-4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3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67340 37195 614,'-5'-7'117,"8"2"-26,6 2-28,7 2-26,5 0-15,3-2-3,3-2-4,3-1-4,0-2-3,-2 2-6,-1 1-4,-3 0-4,-1 1-5,-3 1-3,-1-1-2,-2 0-4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02"/>
    </inkml:context>
    <inkml:brush xml:id="br0">
      <inkml:brushProperty name="width" value="0.04345" units="cm"/>
      <inkml:brushProperty name="height" value="0.04345" units="cm"/>
      <inkml:brushProperty name="color" value="#F2385B"/>
    </inkml:brush>
  </inkml:definitions>
  <inkml:trace contextRef="#ctx0" brushRef="#br0">47705 28050 506,'-13'2'44,"6"4"11,6 3 11,6 5 12,3 2-2,0 1-15,-1 1-15,1 2-15,1-1-11,3 1-8,4-1-7,2 1-9,2-2-11,1 0-13,0 0-15,3-2-14,-3-2-7,-2-1-1,-3-2-2,-2-2-1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7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83402 54863 634,'-15'-28'39,"2"9"-10,2 7-8,3 8-9,0 4-1,0 0 7,0 0 7,0 0 7,-1 1 1,-3 4-5,-4 2-5,-2 3-5,-2 4-2,-1 4-1,-1 3 1,-1 5 0,-1 1-4,-1 1-11,-1-1-8,-1 0-10,0 0-9,1-1-8,1-1-8,1-1-9,2-2-1,1-3 4,3-3 3,1-2 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3"/>
    </inkml:context>
    <inkml:brush xml:id="br0">
      <inkml:brushProperty name="width" value="0.04562" units="cm"/>
      <inkml:brushProperty name="height" value="0.04562" units="cm"/>
    </inkml:brush>
  </inkml:definitions>
  <inkml:trace contextRef="#ctx0" brushRef="#br0">67298 36737 482,'-7'-15'2,"0"2"4,2 2 5,1 3 5,1 3 9,3 8 16,4 6 16,2 7 15,2 4 1,-2 3-12,-1 1-14,0 3-12,-2 1-10,-2 1-5,-2 0-6,-2 2-5,-3 1-5,-2-1-6,-3 0-6,-3 0-5,-4 1-5,-2-1-5,-3 0-6,-3 1-5,-1-3-4,0-4-4,-1-3-4,1-5-4,2-3-1,4-4 1,6-5 2,5-2 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14"/>
    </inkml:context>
    <inkml:brush xml:id="br0">
      <inkml:brushProperty name="width" value="0.03767" units="cm"/>
      <inkml:brushProperty name="height" value="0.03767" units="cm"/>
    </inkml:brush>
  </inkml:definitions>
  <inkml:trace contextRef="#ctx0" brushRef="#br0">68200 38000 584,'14'14'-2,"-3"-3"-3,-2-3-4,-4-2-3,0-2-2,0 0 0,1 0 0,2 0 1,0 0 8,-1 1 16,1 2 15,0 0 17,1 2 10,3 2 5,4 1 3,2 3 5,0 1-4,-1-1-10,-2 1-11,-2 0-10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0"/>
    </inkml:context>
    <inkml:brush xml:id="br0">
      <inkml:brushProperty name="width" value="0.03549" units="cm"/>
      <inkml:brushProperty name="height" value="0.03549" units="cm"/>
    </inkml:brush>
  </inkml:definitions>
  <inkml:trace contextRef="#ctx0" brushRef="#br0">73932 34250 619,'-2'16'93,"-2"-1"-20,-4 1-20,-2 0-20,-2 0-11,1 3-2,-1 1 0,0 3-2,-1 2-3,-1 5-2,-3 3-4,-1 4-2,-2 3-4,1 1-2,-1 0-2,0 2-3,2-2-4,3-4-4,3-3-5,3-5-4,2-4-1,2-3 1,2-4 2,2-5 2,2-6-6,4-12-13,2-10-13,3-11-13,1-3 1,0 5 12,-2 5 13,0 5 13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0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74450 34120 436,'7'-15'-13,"-1"2"7,0 3 7,-1 1 8,-2 5 10,1 10 13,0 8 14,0 9 12,0 3 2,0-1-11,0-3-10,0-1-11,0-2-6,0-1-2,-1-1-3,2-1-2,-1-1-6,1 0-7,1-2-7,2-1-8,1-2-5,3-4 0,4-4-3,2-4 0,1-5 0,1-4 2,-1-5 3,1-5 2,0-2 1,1-1-3,1 1-1,1-1-2,0-1 1,-3-1 2,-1-2 2,-2-2 2,-2-1 2,1 3 1,0 1 1,-1 3 1,0 2 2,-2 3 2,-3 3 3,-1 3 3,-1 5 9,-2 10 17,-1 8 17,0 9 17,-2 4 1,-2 1-11,-2-1-12,-2 1-13,-1-1-6,0 1-2,0-1-2,0 1-2,0 1-1,0 2-2,0 4-1,1 3-1,-1 2-2,0 1-2,0 0-2,0 2-3,0-1-2,2-4-4,0-2-5,2-3-4,0-1-6,0 1-8,0 1-9,0 1-7,-1-3-4,0-4-1,-2-5-1,0-4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2"/>
    </inkml:context>
    <inkml:brush xml:id="br0">
      <inkml:brushProperty name="width" value="0.04083" units="cm"/>
      <inkml:brushProperty name="height" value="0.04083" units="cm"/>
    </inkml:brush>
  </inkml:definitions>
  <inkml:trace contextRef="#ctx0" brushRef="#br0">76681 34300 538,'-15'16'100,"2"-1"-21,2 1-22,3 0-20,-1 0-12,-2 3-1,-2 1-2,-1 3 0,-3 2-3,0 3-1,-1 3-2,-1 3-2,-1 2-2,1 4-4,-1 2-2,1 4-4,0-1-4,2-4-7,3-4-8,1-3-6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2"/>
    </inkml:context>
    <inkml:brush xml:id="br0">
      <inkml:brushProperty name="width" value="0.05089" units="cm"/>
      <inkml:brushProperty name="height" value="0.05089" units="cm"/>
    </inkml:brush>
  </inkml:definitions>
  <inkml:trace contextRef="#ctx0" brushRef="#br0">77350 34234 432,'7'-16'2,"-1"2"3,0 1 4,-2 1 4,1 1 4,0 0 3,1 2 4,2 1 3,0 3 2,-1 8 0,1 6-1,0 7-1,-1 4 1,-2 1 0,-3 1 0,0 1 2,-2 1-2,0 1 0,0 1-3,0 1-1,-1 2-3,0 3-2,-2 2-4,0 4-3,-1 2-1,2 0 0,0 2 0,2 1 0,0-2-4,0-2-7,0-3-6,0-4-8,0-2-7,0-5-5,0-3-6,0-5-7,-1-3-8,-4-4-12,-2-5-13,-3-2-13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2"/>
    </inkml:context>
    <inkml:brush xml:id="br0">
      <inkml:brushProperty name="width" value="0.03635" units="cm"/>
      <inkml:brushProperty name="height" value="0.03635" units="cm"/>
    </inkml:brush>
  </inkml:definitions>
  <inkml:trace contextRef="#ctx0" brushRef="#br0">76627 35481 605,'-25'-8'53,"16"2"8,14 1 6,16 1 8,7 0-8,0 2-22,2 0-21,1 2-21,-1 0-15,-1 0-4,-3 0-7,-1 0-5,-4 0-8,-3 0-14,-4 0-12,-4 0-12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3"/>
    </inkml:context>
    <inkml:brush xml:id="br0">
      <inkml:brushProperty name="width" value="0.04737" units="cm"/>
      <inkml:brushProperty name="height" value="0.04737" units="cm"/>
    </inkml:brush>
  </inkml:definitions>
  <inkml:trace contextRef="#ctx0" brushRef="#br0">78534 34805 464,'6'-13'27,"-3"6"14,-2 6 13,-3 6 12,-4 4 2,-2 3-10,-4 4-11,-2 2-10,-1 2-8,-1 3-3,1 1-5,-1 3-4,1 0-3,2 1-3,3-1-1,1 0-3,1 0-5,2-1-7,1-1-9,1-1-8,1-2-9,3-1-9,4-2-8,2-2-10,2-3-4,2-3 0,0-3 1,1-2-1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3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79522 34950 558,'-22'1'40,"5"2"4,3 2 5,4 2 4,4 1-2,1 3-7,2 2-9,2 2-7,1 0-5,0-1-2,0-1-2,0 0-3,1-2-3,2 1-8,2 0-5,1 0-8,2-1-1,0-1 1,0-1 4,0 0 1,0-1 0,-1 1-5,1 2-3,0 0-3,-3 1-1,-4 3 4,-6 2 5,-4 2 4,-3-2 0,-1-1-1,-1-4-2,-2-3-3,1-1-4,-1-2-4,1-1-7,-1 0-4,1-2-4,2-2-3,3-2-1,1-2-3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3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80281 34666 526,'15'-1'3,"-1"-1"6,0 0 5,-2-1 7,0-1 3,1 2 3,2 0 1,0 2 3,1 1 1,3 4 0,2 2 1,1 3 1,0 3-2,-3 0-2,-3 1-3,-2 1-3,-4 1-3,-1 1-4,-2 2-3,-2 0-3,-3 1-4,-4 3-4,-4 1-5,-4 3-3,-4 1-5,-3 0-4,-5 2-3,-3 1-5,-4 0-6,-1 1-8,-2-1-7,-2 0-9,1-2-3,5-7 1,5-5 0,5-6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7"/>
    </inkml:context>
    <inkml:brush xml:id="br0">
      <inkml:brushProperty name="width" value="0.03359" units="cm"/>
      <inkml:brushProperty name="height" value="0.03359" units="cm"/>
      <inkml:brushProperty name="color" value="#00BFF3"/>
    </inkml:brush>
  </inkml:definitions>
  <inkml:trace contextRef="#ctx0" brushRef="#br0">80963 54850 655,'-7'8'43,"2"2"-1,2 0-3,2 1-3,1 2-3,2 3-3,0 3-4,2 4-3,-1 0-4,-1 1-2,0-1-2,-1 1-2,-2 0-6,-1 2-5,0 3-8,-1 1-7,-2 0-5,0-1-7,-1-3-6,-2-1-5,1-2-5,1-2-2,0 0-3,2 0-3,0-5 2,2-7 8,0-6 8,2-8 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4"/>
    </inkml:context>
    <inkml:brush xml:id="br0">
      <inkml:brushProperty name="width" value="0.03472" units="cm"/>
      <inkml:brushProperty name="height" value="0.03472" units="cm"/>
    </inkml:brush>
  </inkml:definitions>
  <inkml:trace contextRef="#ctx0" brushRef="#br0">81900 34830 633,'22'-7'106,"-1"2"-24,-3 2-24,-1 2-24,0 0-14,2 0-5,1-2-4,3 0-5,3 0-2,6 0 2,7 2 2,5 0 1,3 1-2,2-2-7,0 0-5,2-1-8,-4-1-6,-8 2-8,-8 0-8,-7 2-7,-6-1-6,-1 0-2,-2-2-4,-2 0-1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4"/>
    </inkml:context>
    <inkml:brush xml:id="br0">
      <inkml:brushProperty name="width" value="0.03507" units="cm"/>
      <inkml:brushProperty name="height" value="0.03507" units="cm"/>
    </inkml:brush>
  </inkml:definitions>
  <inkml:trace contextRef="#ctx0" brushRef="#br0">83900 34177 627,'8'-6'88,"0"2"-16,0 4-16,-1 3-16,2 1-9,2 1-4,2 1-5,1 2-4,2 0-5,0 0-8,-1-1-6,1 1-8,0 0-5,-1 0-2,1 0-2,0-1-2,-2 1-3,-1 0-6,-2 0-4,-2 0-6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4"/>
    </inkml:context>
    <inkml:brush xml:id="br0">
      <inkml:brushProperty name="width" value="0.03746" units="cm"/>
      <inkml:brushProperty name="height" value="0.03746" units="cm"/>
    </inkml:brush>
  </inkml:definitions>
  <inkml:trace contextRef="#ctx0" brushRef="#br0">82065 35350 587,'-22'7'2,"3"-2"3,3-3 5,3 0 3,3-2 8,6 0 12,4 0 12,6 0 12,5 0 0,5 0-10,7 0-10,5 0-11,5 0-7,3 0-3,2 0-4,4 0-3,2 0-5,0 0-7,2 0-6,0 0-6,0 0-8,-4 0-9,-2 0-10,-3 0-9,-5 0-5,-6 0 1,-5 0 0,-6 0 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5"/>
    </inkml:context>
    <inkml:brush xml:id="br0">
      <inkml:brushProperty name="width" value="0.03531" units="cm"/>
      <inkml:brushProperty name="height" value="0.03531" units="cm"/>
    </inkml:brush>
  </inkml:definitions>
  <inkml:trace contextRef="#ctx0" brushRef="#br0">82156 35550 623,'-29'0'0,"7"0"0,5 0 0,6 0 0,5 0 8,2 2 18,4 0 17,3 2 18,2 1 2,3 1-10,3 3-12,4 2-12,1 1-7,3 0-6,2-1-6,1 1-6,2 1-8,1 1-14,1 3-12,1 2-13,-2-2-9,-5-3-4,-5-4-5,-4-4-3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6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85092 33950 541,'-16'3'87,"2"6"-14,1 5-13,1 7-12,-1 3-11,0 1-5,-1 1-7,-1 1-7,-2 2-2,-3 2-1,-3 4 0,-3 3-1,-2 2-2,1 2-6,-1 2-5,1 2-7,1-1-5,3-4-7,3-4-8,3-3-7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6"/>
    </inkml:context>
    <inkml:brush xml:id="br0">
      <inkml:brushProperty name="width" value="0.05496" units="cm"/>
      <inkml:brushProperty name="height" value="0.05496" units="cm"/>
    </inkml:brush>
  </inkml:definitions>
  <inkml:trace contextRef="#ctx0" brushRef="#br0">85850 34131 400,'0'-13'48,"0"6"-3,0 6-5,0 6-3,0 4-5,2 2-4,0 1-5,2 3-4,0 1-3,0-1 0,-1 1-2,2 0-1,-2-1-2,1 1-2,0 0-2,0-1-2,1-1-4,2-2-7,2-4-6,1-3-5,3-3-6,2-6-1,1-4-4,3-5-2,2-4 0,1-3 1,3-3 3,1-3 2,0 0 3,-3 3 4,-3 3 4,-3 3 5,-2 2 2,-2 0 1,-3 2 1,-1 1 1,-1 1 6,-2 0 13,-1 2 12,0 1 13,-2 2 6,-1 6 1,0 4 0,-1 6 2,-2 3-4,-1 3-5,0 3-7,-1 3-5,-2 2-5,0-1-3,-1 1-2,-2-1-3,1 2-2,1 1-1,0 2-3,2 3-2,0 0-3,2 0-5,0 1-3,2-1-4,-1-1-7,0-2-8,-2-1-7,0-3-9,0-1-5,0-3-4,2-1-3,0-2-5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6"/>
    </inkml:context>
    <inkml:brush xml:id="br0">
      <inkml:brushProperty name="width" value="0.02685" units="cm"/>
      <inkml:brushProperty name="height" value="0.02685" units="cm"/>
    </inkml:brush>
  </inkml:definitions>
  <inkml:trace contextRef="#ctx0" brushRef="#br0">87580 33343 819,'8'-8'0,"1"2"-1,2 1 1,0 1-1,1 1 4,0 3 9,-1 4 8,1 2 10,-1 3 0,-1 2-4,0 2-7,-2 1-4,-2 2-5,-4-1-2,-4 1-2,-4 0-3,-3 0-3,-3 1-1,-4 1-3,-2 1-1,-1 0-3,1-3 1,1-1-2,1-2 0,1-3 1,2-1 1,3-2 3,1-2 2,3-2 2,4-1 3,4 0 3,4-1 2,4-1 1,3 0-2,5 0-2,4 0-2,1-1-5,1-1-10,-1 0-9,1-1-9,-3-1-5,-3 2-1,-5 0 0,-3 2 0,-2-1 2,0 0 6,0-2 5,0 0 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7"/>
    </inkml:context>
    <inkml:brush xml:id="br0">
      <inkml:brushProperty name="width" value="0.02364" units="cm"/>
      <inkml:brushProperty name="height" value="0.02364" units="cm"/>
    </inkml:brush>
  </inkml:definitions>
  <inkml:trace contextRef="#ctx0" brushRef="#br0">88400 33513 930,'23'-28'-7,"-1"9"9,-1 7 10,-1 8 9,-1 4 2,1 0-10,0 0-7,-1 0-10,0 0-8,-3 2-11,-1 0-9,-2 2-9,-3 0-2,-1 0 7,-2-1 7,-2 2 8,-1-2 4,0 1 5,0 0 3,0 0 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7"/>
    </inkml:context>
    <inkml:brush xml:id="br0">
      <inkml:brushProperty name="width" value="0.02577" units="cm"/>
      <inkml:brushProperty name="height" value="0.02577" units="cm"/>
    </inkml:brush>
  </inkml:definitions>
  <inkml:trace contextRef="#ctx0" brushRef="#br0">88796 32896 853,'-8'-8'-4,"0"2"-7,0 1-9,0 0-7,1 4 7,2 6 22,3 6 22,1 6 22,1 3 6,0 4-10,0 3-10,0 3-11,-1 2-12,-1 3-13,0 1-14,-1 2-14,-1-2-8,0-8-1,0-6-1,0-6-1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8"/>
    </inkml:context>
    <inkml:brush xml:id="br0">
      <inkml:brushProperty name="width" value="0.03871" units="cm"/>
      <inkml:brushProperty name="height" value="0.03871" units="cm"/>
    </inkml:brush>
  </inkml:definitions>
  <inkml:trace contextRef="#ctx0" brushRef="#br0">88805 34866 568,'-13'0'9,"6"0"18,6 0 18,6 0 18,6-1 4,5-1-11,7 0-10,5-1-11,4-1-9,-1 2-6,0 0-8,0 2-6,-1 0-3,-3 0 1,-3 0 2,-3 0 0,-2 0-9,-3 0-23,-1 0-21,-2 0-23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7"/>
    </inkml:context>
    <inkml:brush xml:id="br0">
      <inkml:brushProperty name="width" value="0.02595" units="cm"/>
      <inkml:brushProperty name="height" value="0.02595" units="cm"/>
      <inkml:brushProperty name="color" value="#00BFF3"/>
    </inkml:brush>
  </inkml:definitions>
  <inkml:trace contextRef="#ctx0" brushRef="#br0">81000 56013 847,'8'-15'23,"0"2"-2,-1 2-1,1 3 0,1 1-2,4 2-2,2 2-2,3 2-1,1 1-6,1 0-8,-1 0-10,1 0-10,-1 0-6,-3 0-7,-1 0-6,-2 0-6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8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89174 34295 517,'-22'-7'4,"5"0"8,3 2 8,4 1 8,3 2 7,2 5 6,2 6 6,2 4 7,1 3 0,0 1-9,0 1-7,0 1-7,0 3-7,-2 3-4,0 4-5,-1 5-5,-2 2-6,0 0-8,-2 2-8,0 1-9,0 0-9,0 0-11,2 0-10,1 0-12,0-3-2,0-8 4,0-6 4,0-6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8"/>
    </inkml:context>
    <inkml:brush xml:id="br0">
      <inkml:brushProperty name="width" value="0.04393" units="cm"/>
      <inkml:brushProperty name="height" value="0.04393" units="cm"/>
    </inkml:brush>
  </inkml:definitions>
  <inkml:trace contextRef="#ctx0" brushRef="#br0">92118 33434 500,'-1'-15'0,"0"2"-1,-2 3-1,0 1 0,-1 3 8,2 6 18,0 4 17,2 6 19,-1 3 3,-2 3-8,-2 3-9,-2 3-9,-1 3-7,-1 1-2,-2 3-5,0 1-3,-1 1-3,1 1-1,-1-1-1,0 0-1,0 1-5,-1 1-8,-2 1-10,0 0-7,1 1-9,1-1-8,2-1-8,2-1-7,2-3-4,1-3 2,0-5 2,2-3 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8"/>
    </inkml:context>
    <inkml:brush xml:id="br0">
      <inkml:brushProperty name="width" value="0.04733" units="cm"/>
      <inkml:brushProperty name="height" value="0.04733" units="cm"/>
    </inkml:brush>
  </inkml:definitions>
  <inkml:trace contextRef="#ctx0" brushRef="#br0">92750 33340 464,'7'-15'-1,"-1"2"-1,0 3-3,-2 1-2,0 1 3,0 2 6,0 1 7,0 1 6,0 1 5,0 3 0,0 4 1,0 2 1,-1 3 2,1 4 2,0 2 3,0 3 2,0 2 2,0 3 1,0 1 0,0 3 1,-1 1-1,0 3-4,-2 1-3,0 2-3,-1 1-3,0-2-2,0 0-3,0-1-1,0-1-5,0-1-7,0-2-6,0 1-7,0-3-7,0 0-10,0-1-10,0-1-8,0-2-7,0-3-4,0-3-3,0-2-3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9"/>
    </inkml:context>
    <inkml:brush xml:id="br0">
      <inkml:brushProperty name="width" value="0.0293" units="cm"/>
      <inkml:brushProperty name="height" value="0.0293" units="cm"/>
    </inkml:brush>
  </inkml:definitions>
  <inkml:trace contextRef="#ctx0" brushRef="#br0">91964 34689 750,'-14'-1'2,"2"0"3,4-2 3,3 0 3,5-1 7,8 1 11,7-1 12,9 0 10,3 1-4,1 2-19,-1 2-18,0 2-20,-1 0-9,-5-1 0,-3 0-1,-4-1-1,-3-1-5,-1 1-10,-1 2-9,0 0-10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9"/>
    </inkml:context>
    <inkml:brush xml:id="br0">
      <inkml:brushProperty name="width" value="0.03638" units="cm"/>
      <inkml:brushProperty name="height" value="0.03638" units="cm"/>
    </inkml:brush>
  </inkml:definitions>
  <inkml:trace contextRef="#ctx0" brushRef="#br0">93833 32613 604,'9'-15'5,"4"2"8,2 2 8,3 3 9,2 1 6,-1 2 0,1 2 2,-1 2 1,-1 2-1,-2 4-5,-4 2-5,-3 3-4,-3 4-4,-2 2-5,-4 3-4,-2 3-4,-4 2-5,-4 1-8,-3 1-6,-5 1-7,-3-1-3,-1 0-1,-3-1-1,-1-1 0,0-2 0,5-4 3,3-5 2,5-3 2,6-3 5,10-2 10,10-3 8,9 0 10,5-3 2,-1-1-1,-1 0-2,-1-1-2,-1-1-12,-1 0-19,-1 0-22,-1 0-19,-2 1-6,-3 0 11,-3 2 9,-2 0 11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29"/>
    </inkml:context>
    <inkml:brush xml:id="br0">
      <inkml:brushProperty name="width" value="0.02792" units="cm"/>
      <inkml:brushProperty name="height" value="0.02792" units="cm"/>
    </inkml:brush>
  </inkml:definitions>
  <inkml:trace contextRef="#ctx0" brushRef="#br0">94850 32913 787,'37'-28'46,"-6"9"-2,-4 7-3,-4 8-3,-4 4-9,1 0-14,-1 0-17,1 0-15,-2 0-9,-3 0-4,-3 0-5,-2 0-4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3"/>
    </inkml:context>
    <inkml:brush xml:id="br0">
      <inkml:brushProperty name="width" value="0.04015" units="cm"/>
      <inkml:brushProperty name="height" value="0.04015" units="cm"/>
    </inkml:brush>
  </inkml:definitions>
  <inkml:trace contextRef="#ctx0" brushRef="#br0">75284 41333 547,'6'-6'19,"-3"4"16,-2 4 19,-4 4 17,-2 4 2,-1 5-15,-3 5-13,-2 5-15,-1 2-9,-2 1-3,0-1-5,-1 1-4,0-1-4,-1 1-4,0-1-2,1 0-5,-1 0-3,0-1-3,1-1-3,-1-1-3,1-1-3,2-1-2,3-1-2,1-1-2,3-4-5,4-8-10,4-8-9,4-8-9,1-3 0,-1 0 11,0 2 11,-2 1 10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4"/>
    </inkml:context>
    <inkml:brush xml:id="br0">
      <inkml:brushProperty name="width" value="0.04788" units="cm"/>
      <inkml:brushProperty name="height" value="0.04788" units="cm"/>
    </inkml:brush>
  </inkml:definitions>
  <inkml:trace contextRef="#ctx0" brushRef="#br0">76100 41072 459,'1'-19'9,"2"7"17,2 8 18,2 8 17,0 5 3,-1 1-10,-1 3-11,0 2-11,-1 2-6,0 3-1,0 3-2,0 3-1,-1 1-1,1 1-1,0-1-2,0 1-1,0 0-3,0 1-3,0 0-4,0 2-4,-1 1-3,0 1-6,-2 1-4,0 0-5,-1 1-5,0-3-5,0-2-5,0-1-5,-1-3-2,0-2-2,-2-1-1,0-2-1,-2-4-2,0-3-3,-1-4-4,-2-4-2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4"/>
    </inkml:context>
    <inkml:brush xml:id="br0">
      <inkml:brushProperty name="width" value="0.03368" units="cm"/>
      <inkml:brushProperty name="height" value="0.03368" units="cm"/>
    </inkml:brush>
  </inkml:definitions>
  <inkml:trace contextRef="#ctx0" brushRef="#br0">75502 42447 653,'-21'-15'3,"3"4"7,4 3 6,5 3 7,4 1 6,8 2 6,6 0 7,7 2 6,4 0-1,-1 0-9,1 0-9,-1 0-10,2 0-11,1 2-17,3 0-17,1 2-15,-1-1-10,-5-1-5,-5 0-4,-4-1-4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4"/>
    </inkml:context>
    <inkml:brush xml:id="br0">
      <inkml:brushProperty name="width" value="0.03619" units="cm"/>
      <inkml:brushProperty name="height" value="0.03619" units="cm"/>
    </inkml:brush>
  </inkml:definitions>
  <inkml:trace contextRef="#ctx0" brushRef="#br0">76721 40833 607,'28'-6'134,"-6"4"-33,-5 4-30,-6 4-32,-4 3-19,-1 1-5,0 3-6,-2 2-5,-2 1-6,-4 1-2,-4 1-4,-3 1-4,-4 0 0,-2 1 0,-1-1 1,-3 1 1,0-1 1,3-3 1,1-1 0,3-2 1,0-3 3,2-1 5,1-2 6,0-2 4,6-2 3,8 0 1,9-2 1,10 0 1,2-1-4,-2 0-8,-1 0-9,-3 0-9,-1 0-8,-1 0-10,0 0-9,-2 0-9,-2-1-6,-1 0 2,-2-2-1,-2 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7"/>
    </inkml:context>
    <inkml:brush xml:id="br0">
      <inkml:brushProperty name="width" value="0.03198" units="cm"/>
      <inkml:brushProperty name="height" value="0.03198" units="cm"/>
      <inkml:brushProperty name="color" value="#00BFF3"/>
    </inkml:brush>
  </inkml:definitions>
  <inkml:trace contextRef="#ctx0" brushRef="#br0">81758 55213 687,'-2'-21'8,"0"8"13,-3 7 15,-2 7 14,0 5 2,0 5-9,2 5-10,1 5-9,-1 4-7,0 1-4,-2 3-3,0 1-5,0 1-7,1 2-13,0 1-13,2 1-13,-1 0-7,0 0 0,-1 0 1,-2 1-1,1-5 4,1-6 6,0-7 7,2-6 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4"/>
    </inkml:context>
    <inkml:brush xml:id="br0">
      <inkml:brushProperty name="width" value="0.03341" units="cm"/>
      <inkml:brushProperty name="height" value="0.03341" units="cm"/>
    </inkml:brush>
  </inkml:definitions>
  <inkml:trace contextRef="#ctx0" brushRef="#br0">77461 41131 658,'-14'-1'6,"3"0"11,3-2 11,2 0 12,5-1 4,6 0-2,6 0-3,6 1-3,1-1-4,0 2-7,0 0-7,-2 2-8,-1 0-6,-1 0-5,-1 0-7,0 0-6,-2 0-3,-1 2 0,-1 0 0,0 2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5"/>
    </inkml:context>
    <inkml:brush xml:id="br0">
      <inkml:brushProperty name="width" value="0.03694" units="cm"/>
      <inkml:brushProperty name="height" value="0.03694" units="cm"/>
    </inkml:brush>
  </inkml:definitions>
  <inkml:trace contextRef="#ctx0" brushRef="#br0">78277 42231 595,'-6'-8'8,"2"2"18,4 1 15,3 1 18,2 0 3,5 2-11,4 0-11,3 2-10,4 0-6,1 0-4,3 0-3,1 0-2,2 0-5,-1 0-8,1 0-8,-1 0-7,-1 0-3,-1 0 0,-3 0 2,-1 0 1,-2 0-8,-3 2-14,-1 0-16,-2 2-14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5"/>
    </inkml:context>
    <inkml:brush xml:id="br0">
      <inkml:brushProperty name="width" value="0.04064" units="cm"/>
      <inkml:brushProperty name="height" value="0.04064" units="cm"/>
    </inkml:brush>
  </inkml:definitions>
  <inkml:trace contextRef="#ctx0" brushRef="#br0">78744 41440 541,'-8'-15'0,"2"2"0,1 3 0,0 1 0,1 1 6,0 2 13,0 1 12,1 1 13,-1 1 3,2 3-5,0 4-6,2 2-5,0 3-3,0 4-1,0 2-1,0 3-1,0 2-2,0 3-3,0 1-2,0 3-4,-1 1-3,0 1-4,-2 0-4,0 2-4,-1 1-7,0 1-10,0 1-11,0 0-10,0 0-7,1-1-3,-1-3-3,0-2-2,0-2 0,2-5 5,0-3 5,2-4 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6"/>
    </inkml:context>
    <inkml:brush xml:id="br0">
      <inkml:brushProperty name="width" value="0.04443" units="cm"/>
      <inkml:brushProperty name="height" value="0.04443" units="cm"/>
    </inkml:brush>
  </inkml:definitions>
  <inkml:trace contextRef="#ctx0" brushRef="#br0">81180 41520 495,'-7'-11'11,"4"8"23,2 9 23,4 10 23,0 3 4,0 1-16,-2-1-16,0 1-16,-1-1-10,0 1-4,0-1-6,0 1-4,-2 1-6,0 1-6,-3 3-4,-2 1-7,0 0-4,0-1-1,2-3-3,1-1-1,0-2-5,0-3-8,0-1-8,0-2-6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6"/>
    </inkml:context>
    <inkml:brush xml:id="br0">
      <inkml:brushProperty name="width" value="0.03384" units="cm"/>
      <inkml:brushProperty name="height" value="0.03384" units="cm"/>
    </inkml:brush>
  </inkml:definitions>
  <inkml:trace contextRef="#ctx0" brushRef="#br0">81339 42147 650,'-5'-15'78,"6"4"-10,6 3-9,6 3-10,1 1-9,0 2-11,0 0-11,-2 2-10,0 0-7,-1 0-4,1 0-2,0 0-4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6"/>
    </inkml:context>
    <inkml:brush xml:id="br0">
      <inkml:brushProperty name="width" value="0.05366" units="cm"/>
      <inkml:brushProperty name="height" value="0.05366" units="cm"/>
    </inkml:brush>
  </inkml:definitions>
  <inkml:trace contextRef="#ctx0" brushRef="#br0">81980 40784 409,'0'-15'3,"0"2"5,0 3 4,0 1 6,0 3 10,0 6 15,0 4 17,0 6 15,0 3 0,0 3-13,0 3-15,0 3-13,0 3-9,0 1-2,0 3-1,0 1-3,-1 2-3,0 0-5,-2 2-4,0 1-5,-1 1-4,0 2-8,0 2-6,0 3-6,1-1-9,0 0-10,2-2-12,0 0-11,1-1-1,-2 0 6,0 1 7,-1-1 8,-1-4 4,0-8 3,0-7 3,0-8 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7"/>
    </inkml:context>
    <inkml:brush xml:id="br0">
      <inkml:brushProperty name="width" value="0.03527" units="cm"/>
      <inkml:brushProperty name="height" value="0.03527" units="cm"/>
    </inkml:brush>
  </inkml:definitions>
  <inkml:trace contextRef="#ctx0" brushRef="#br0">82250 42321 623,'8'-7'-38,"2"2"19,0 2 19,1 2 20,0 1 5,-1 0-5,0 0-6,-2 0-7,0 0-3,0 0-3,0 0-2,0 0-3,-2 2-2,-1 2 1,-2 3-1,-2 4 0,-1 0 0,-2 1 0,0 0 1,-1 0-1,-2-1 2,2-1 1,-1-1 2,0 0 1,4-5-2,8-6-7,7-8-7,9-6-6,2-2-1,-3 1 5,-3 2 5,-3 3 6,-3 1 2,-1 2 1,-2 2 2,-2 2 0,-1 2 6,0 2 10,0 2 9,-1 2 10,0 2 6,-2 2 0,-2 2 2,-2 2 0,-1 0 0,0 1-3,0 0-3,0 0-3,0-1-3,0 1-3,0 0-3,0 0-2,0-1-4,0 1-4,0 0-4,0 0-3,2-1-5,4-1-6,4 0-5,3-2-5,3-3-5,0-6-3,-1-6-4,1-6-3,0-3-2,-1-1-1,1-1-1,0-1 0,-2-1 2,-3 1 4,-3-1 4,-2 0 4,-3 2 4,-1 3 4,0 3 3,-1 3 4,-3 1 3,-2 2 0,-4 0 2,-2 2 0,-3 1 1,-1 2-2,-3 2 1,-1 2-2,-2 2-2,0 2-5,1 1-6,-1 3-4,2 0-1,5 0 5,3-2 4,4 0 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7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85095 42028 647,'-13'-1'-25,"4"0"6,6-2 7,5 0 6,4-2 11,7 0 15,6-1 16,5-1 15,4-1 4,1 0-6,1 0-5,1 1-7,1 0-5,2 2-5,3 2-4,1 2-6,1 1-4,-2 0-7,0 0-7,-1 0-6,-2 0-8,-3 0-10,-3 0-10,-3 0-9,-4 0-6,-3 0 2,-5 0 0,-3 0 1,-2 0 3,0 0 8,0 0 6,0 0 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7"/>
    </inkml:context>
    <inkml:brush xml:id="br0">
      <inkml:brushProperty name="width" value="0.03042" units="cm"/>
      <inkml:brushProperty name="height" value="0.03042" units="cm"/>
    </inkml:brush>
  </inkml:definitions>
  <inkml:trace contextRef="#ctx0" brushRef="#br0">86974 41100 723,'-11'2'6,"10"4"14,10 3 13,10 5 13,3 1 1,0-1-10,-1-1-11,0 0-11,-3-2-5,1 1 0,-2 0 1,-1 0 1,-2-1-9,-1 1-16,-2 0-17,-2 0-18,-2-1-5,-2-1 4,-3-1 5,0 0 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8"/>
    </inkml:context>
    <inkml:brush xml:id="br0">
      <inkml:brushProperty name="width" value="0.03055" units="cm"/>
      <inkml:brushProperty name="height" value="0.03055" units="cm"/>
    </inkml:brush>
  </inkml:definitions>
  <inkml:trace contextRef="#ctx0" brushRef="#br0">85305 42600 720,'-16'0'0,"2"2"0,1 0 0,1 2 0,0-1-2,1-1-1,-1 0-4,0-1-2,4-1 8,6 0 16,7 0 18,8 0 18,5 0 3,5 0-10,5 0-10,5 0-10,2 0-6,2 0-5,1 0-3,0 0-5,2 0-6,-1 0-13,0 0-10,0 0-12,-2 0-4,-4 0 3,-3 0 4,-5 0 4,-3 0 1,-3 0 0,-3 0 0,-2 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8"/>
    </inkml:context>
    <inkml:brush xml:id="br0">
      <inkml:brushProperty name="width" value="0.03518" units="cm"/>
      <inkml:brushProperty name="height" value="0.03518" units="cm"/>
      <inkml:brushProperty name="color" value="#00BFF3"/>
    </inkml:brush>
  </inkml:definitions>
  <inkml:trace contextRef="#ctx0" brushRef="#br0">85271 55627 625,'-22'-6'5,"5"2"11,3 4 10,4 3 10,3 1 5,0 3-1,2 2-1,1 2-1,0 0-4,0 1-6,0 0-6,0 0-6,0 0-5,0 3-2,0 2-2,0 1-2,0 2-3,0 1-7,0 1-5,1 2-5,-2 0-6,0 2-6,-2 3-6,0 1-7,0-2 0,0-5 3,2-7 4,1-5 5,0-3-1,0 0-1,0 0-3,0 0-3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8"/>
    </inkml:context>
    <inkml:brush xml:id="br0">
      <inkml:brushProperty name="width" value="0.02755" units="cm"/>
      <inkml:brushProperty name="height" value="0.02755" units="cm"/>
    </inkml:brush>
  </inkml:definitions>
  <inkml:trace contextRef="#ctx0" brushRef="#br0">85376 42777 798,'-21'0'0,"5"-2"0,5 0 0,5-1 0,4 0 6,5 3 12,6 4 13,4 2 11,4 2 1,3 2-12,3 0-10,3 1-12,2 1-9,1 0-5,1 0-7,1-1-5,-3 0-9,-4-2-11,-5-2-11,-4-2-10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9"/>
    </inkml:context>
    <inkml:brush xml:id="br0">
      <inkml:brushProperty name="width" value="0.04855" units="cm"/>
      <inkml:brushProperty name="height" value="0.04855" units="cm"/>
    </inkml:brush>
  </inkml:definitions>
  <inkml:trace contextRef="#ctx0" brushRef="#br0">89380 41350 453,'0'15'137,"0"-1"-30,0-1-32,0 0-32,0 0-16,0 5-2,0 3-1,0 5-2,-2 1-2,0 1-1,-3-1-3,-2 1-1,0-2-4,0 0-6,2-1-4,1-1-7,0-1-6,0-3-9,0-1-8,0-2-8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9"/>
    </inkml:context>
    <inkml:brush xml:id="br0">
      <inkml:brushProperty name="width" value="0.0359" units="cm"/>
      <inkml:brushProperty name="height" value="0.0359" units="cm"/>
    </inkml:brush>
  </inkml:definitions>
  <inkml:trace contextRef="#ctx0" brushRef="#br0">89350 42047 612,'8'-15'57,"0"4"-7,-1 3-8,1 3-8,1 1-3,2 2-2,2 0-2,1 2-1,2 0-1,0 0-3,-1 0-1,1 0-2,-1 0-14,-1 0-26,-1 0-25,0 0-25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9"/>
    </inkml:context>
    <inkml:brush xml:id="br0">
      <inkml:brushProperty name="width" value="0.04509" units="cm"/>
      <inkml:brushProperty name="height" value="0.04509" units="cm"/>
    </inkml:brush>
  </inkml:definitions>
  <inkml:trace contextRef="#ctx0" brushRef="#br0">90044 41009 487,'-1'-14'4,"0"3"8,-2 3 6,0 2 9,-1 4 7,2 4 6,0 4 7,2 4 6,0 3 0,0 3-7,0 3-7,0 3-8,-1 3-4,0 3-4,-2 3-3,0 3-3,-1 1-4,-2 2-6,0 1-6,-1 0-5,-1 1-7,0-2-10,0 0-9,1-1-9,0-3-4,2-3 3,2-5 3,2-3 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29:59"/>
    </inkml:context>
    <inkml:brush xml:id="br0">
      <inkml:brushProperty name="width" value="0.04924" units="cm"/>
      <inkml:brushProperty name="height" value="0.04924" units="cm"/>
    </inkml:brush>
  </inkml:definitions>
  <inkml:trace contextRef="#ctx0" brushRef="#br0">91044 40928 446,'-9'-10'14,"0"12"28,-2 12 27,1 11 27,-3 8 5,-2 1-21,-2 2-20,-1 2-19,-2 1-16,1 0-8,-1 1-9,1-1-8,0-2-6,2 0-4,2-3-3,3-2-4,1-2-6,2-5-7,2-3-10,3-5-7,1-4-8,3-6-5,4-6-6,2-6-5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0"/>
    </inkml:context>
    <inkml:brush xml:id="br0">
      <inkml:brushProperty name="width" value="0.05062" units="cm"/>
      <inkml:brushProperty name="height" value="0.05062" units="cm"/>
    </inkml:brush>
  </inkml:definitions>
  <inkml:trace contextRef="#ctx0" brushRef="#br0">91900 40670 434,'0'-11'69,"2"8"-7,0 9-6,2 10-7,-1 5-5,-1 5-3,0 3-4,-2 4-4,0 4-3,0 2-1,0 4-2,0 3-2,0-1-3,0-3-5,0-2-3,0-3-6,1-4-6,0-2-9,2-3-9,0-3-9,0-3-10,0-3-7,-2-3-9,0-2-9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0"/>
    </inkml:context>
    <inkml:brush xml:id="br0">
      <inkml:brushProperty name="width" value="0.03375" units="cm"/>
      <inkml:brushProperty name="height" value="0.03375" units="cm"/>
    </inkml:brush>
  </inkml:definitions>
  <inkml:trace contextRef="#ctx0" brushRef="#br0">91063 41978 651,'-28'-15'57,"9"2"-4,7 3-3,8 1-4,6 2-4,4 0-7,4 2-6,3 1-6,5 0-10,3 2-13,5 0-14,3 2-13,1 0-10,-3 0-4,-3 0-5,-3 0-4,-3 0-1,-3 2 4,-3 0 4,-2 2 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0"/>
    </inkml:context>
    <inkml:brush xml:id="br0">
      <inkml:brushProperty name="width" value="0.04114" units="cm"/>
      <inkml:brushProperty name="height" value="0.04114" units="cm"/>
    </inkml:brush>
  </inkml:definitions>
  <inkml:trace contextRef="#ctx0" brushRef="#br0">92750 40247 534,'9'-8'82,"3"2"-10,4 1-10,2 0-10,2 2-8,3 0-6,1 2-6,3 1-5,-1-1-5,0-1-6,-1 0-4,-1-1-5,-2-1-19,-3 2-30,-3 0-32,-2 2-31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1"/>
    </inkml:context>
    <inkml:brush xml:id="br0">
      <inkml:brushProperty name="width" value="0.03595" units="cm"/>
      <inkml:brushProperty name="height" value="0.03595" units="cm"/>
    </inkml:brush>
  </inkml:definitions>
  <inkml:trace contextRef="#ctx0" brushRef="#br0">93503 41547 611,'-18'-1'10,"14"0"21,12-2 19,13 0 20,5-1 2,-3 0-16,-3 0-16,-2 0-16,1 0-10,9 1-4,7-1-2,8 0-5,2 0-5,-4 2-9,-4 0-10,-3 2-9,-6 1-4,-4 2-2,-5 2 0,-4 2-1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1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94141 40800 553,'-22'0'7,"5"0"14,3 0 14,4 0 14,3 3 5,2 6-4,2 5-5,3 7-3,0 3-5,0 3-5,0 1-7,0 2-5,-2 3-6,-1 1-4,-2 2-5,-1 2-4,-2 1-8,0-2-8,0 0-10,1-1-9,0-3-6,2-6-3,2-3-3,2-6-3,1-4-1,0-1 2,0-2 2,0-2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8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83777 57161 613,'-14'-13'33,"4"8"4,4 7 5,4 6 4,2 5-1,0 3-7,0 3-7,0 3-6,0 2-5,0 1-1,0 1-1,0 1-2,0 0-4,-2 1-8,0-1-7,-1 1-9,-2-1-8,0 0-6,-2 1-7,0-1-7,0-2-3,0-3 1,2-5 2,1-3 2,0-5 1,0-4 1,0-6 2,0-4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2"/>
    </inkml:context>
    <inkml:brush xml:id="br0">
      <inkml:brushProperty name="width" value="0.05262" units="cm"/>
      <inkml:brushProperty name="height" value="0.05262" units="cm"/>
    </inkml:brush>
  </inkml:definitions>
  <inkml:trace contextRef="#ctx0" brushRef="#br0">96318 40740 418,'-2'-10'10,"-4"10"23,-4 11 21,-3 11 22,-4 7 4,0 1-13,-1 2-15,-1 3-13,0-1-10,3-2-4,1-2-6,3-1-4,1-3-2,2-3-1,2-3-1,2-3 0,4-3-6,6-1-10,6-2-12,6-2-10,3-4-5,2-6-2,3-6-2,2-6 0,-1-5 1,0-3 2,-1-4 4,-1-5 2,-2-2 3,-3 0 3,-3-2 3,-2-1 3,-4 2 3,-1 2 5,-2 3 5,-2 3 5,-1 2 4,0 3 1,0 1 3,0 3 3,-2 1 2,-2 4 5,-4 3 5,-2 3 4,1 2 1,6 3-3,6 4-4,6 2-2,3 2-5,1-2-5,1-1-4,1 0-6,0-1-1,-1 2 1,-1 0 3,0 1 1,-3 2 2,-3 4 3,-3 2 2,-2 3 3,-3 2 0,-1 1 0,0 1-1,-1 1-1,-3 1-2,-2 1-2,-4 1-2,-2 1-3,-1-1-3,0-3-4,2-3-5,1-3-5,2-6-11,6-8-17,4-10-18,6-8-17,2-4-1,3-1 16,2 0 16,1 1 16,1 0 9,-3 3 4,-1 1 1,-2 2 4,-2 2 0,-1 3-1,0 1-2,-2 2-1,0 0-1,0-2-1,0-2 0,0-1-2,-1-2 2,-1 2 1,-1 1 2,0 1 1,-1 0 3,0 2 2,0 0 2,0 2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2"/>
    </inkml:context>
    <inkml:brush xml:id="br0">
      <inkml:brushProperty name="width" value="0.05653" units="cm"/>
      <inkml:brushProperty name="height" value="0.05653" units="cm"/>
    </inkml:brush>
  </inkml:definitions>
  <inkml:trace contextRef="#ctx0" brushRef="#br0">98243 40659 389,'-2'-25'28,"0"11"22,-3 12 22,-2 12 22,-1 8 1,2 3-17,1 5-19,0 3-19,1 4-11,1 4-5,-1 4-6,0 5-3,-1 1-7,0 1-7,-2 2-8,0 0-6,0 0-9,0-2-11,2-2-10,1-2-12,0-5 1,0-7 10,0-9 10,0-7 10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2"/>
    </inkml:context>
    <inkml:brush xml:id="br0">
      <inkml:brushProperty name="width" value="0.03524" units="cm"/>
      <inkml:brushProperty name="height" value="0.03524" units="cm"/>
    </inkml:brush>
  </inkml:definitions>
  <inkml:trace contextRef="#ctx0" brushRef="#br0">99300 40597 624,'8'-8'0,"0"2"0,0 1 0,-1 0 0,2 1 11,4 1 21,2-1 21,3 0 22,2 0 2,1 2-18,1 0-19,2 2-17,-1 0-18,1 2-14,-1 0-16,1 2-15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09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97196 44122 484,'1'-24'70,"3"13"-7,4 14-7,2 14-8,0 6-6,-2 1-7,-4-1-6,-2 1-7,-2 0-2,0 4 1,0 3 1,0 3 1,-1 1-1,-1 0-4,0 1-6,-1-1-3,-2-1-5,0 0-6,-1-1-4,-2-1-5,0 0-4,1 0-1,-1 2-1,0 1-3,0 0 0,2-2 1,1 0 2,0-1 0,1-3-1,1-5-5,-2-5-5,2-5-5,-1-5-5,0-4-6,0-6-7,0-4-6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0"/>
    </inkml:context>
    <inkml:brush xml:id="br0">
      <inkml:brushProperty name="width" value="0.04261" units="cm"/>
      <inkml:brushProperty name="height" value="0.04261" units="cm"/>
      <inkml:brushProperty name="color" value="#F2395B"/>
    </inkml:brush>
  </inkml:definitions>
  <inkml:trace contextRef="#ctx0" brushRef="#br0">96788 44287 516,'0'-15'-21,"0"2"15,0 2 15,0 3 15,-2 3 12,0 8 12,-3 6 11,-2 7 12,-2 3-1,-4 1-13,-2 0-12,-3-1-12,-1 1-10,1-1-5,1 1-6,1-1-6,0 0-8,0-3-7,1-1-8,-1-2-8,1-2-3,2-1 3,3-1 3,1 0 3,3-4-8,6-2-16,4-6-17,6-2-16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0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97650 44283 440,'9'-6'9,"1"4"19,3 4 17,2 4 20,1 2 2,1 1-10,2 2-12,0 0-11,0 1-7,-1-1-2,-1 1-2,-1 0-3,0 0-1,0-1-1,-1 1-1,1 0-1,-1-1-2,-1-1-1,-1 0-3,0-2-2,-5-1-14,-6-2-23,-8-3-23,-6 0-25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3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85140 45489 506,'-5'-7'49,"8"2"2,6 2 3,7 3 2,4 0-2,1 1-10,1 2-8,1 0-8,2 0-7,1 0-2,3-2-2,1 0-3,3-1-2,2 0-2,4 0-1,3 0-1,0 0-2,0 0-2,-1 0-3,-2 0-1,0-1-4,-1 0-7,-2-2-6,0 0-6,-2 0-4,-1 0-2,-3 2-1,-1 1-2,-4 0 0,-3 0 1,-5 0-1,-3 0 1,-6-1-2,-6-1-4,-8 0-5,-6-1-5,-3 0 3,3 2 9,1 2 9,2 2 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4"/>
    </inkml:context>
    <inkml:brush xml:id="br0">
      <inkml:brushProperty name="width" value="0.03747" units="cm"/>
      <inkml:brushProperty name="height" value="0.03747" units="cm"/>
      <inkml:brushProperty name="color" value="#F2395B"/>
    </inkml:brush>
  </inkml:definitions>
  <inkml:trace contextRef="#ctx0" brushRef="#br0">85359 44781 587,'5'-13'9,"-2"3"20,-6 4 19,-2 4 19,-5 3 3,-2 4-13,-3 2-14,-3 3-13,-3 3-9,-1 2-4,-3 1-6,-1 3-3,-1 0-6,1-1-2,1-1-5,1 0-3,2-2-2,1-1 0,2-1-1,3-1-1,1-1 1,2 0 2,3-2 2,1-1 2,3 2 1,4 2 3,4 3 1,4 3 2,5 1 2,7-1 1,7-1 0,7 0 1,2-2-1,0-1-2,-1-1-2,-1-1-2,-1 1-4,-1 0-2,-2 1-5,1 1-3,-4 0-5,-2-3-6,-3-1-7,-2-2-6,-4-2-5,-1 0-1,-2-2-2,-2 0-2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5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76788 44443 536,'-8'-8'0,"2"2"0,1 1 0,0 1 0,2 1 6,0 3 12,2 4 11,0 2 13,1 3 3,0 2-5,0 2-6,0 1-4,0 3-5,0 3-1,0 3-2,0 3-2,0 3-1,0 1-2,0 2 0,0 3-1,-1 1-2,-4 2-1,-2 2-2,-3 2-1,-2 2-3,0 2-3,1 2-3,-1 2-4,1-1-2,0-4-3,2-4-4,1-4-4,0-4-4,2-5-8,1-5-6,0-5-8,1-7-4,1-8-1,-1-10-3,0-8-2,0-3 3,2 1 7,0 2 6,2 3 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5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76598 44351 586,'6'-35'0,"-3"9"0,-2 9 0,-3 9 0,-3 3 3,2 0 7,-1-2 5,0 0 7,-1 3 7,-2 8 6,-2 8 8,-2 7 7,0 6-1,-1 1-7,0 3-8,1 1-7,-2 0-6,-2-1-6,-2-3-4,-1-1-4,-1-2-7,1-2-5,0 0-6,2 0-6,2-3-2,1-3 3,2-3 2,2-2 4,2-4-9,-1-3-20,0-2-20,0-4-20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8"/>
    </inkml:context>
    <inkml:brush xml:id="br0">
      <inkml:brushProperty name="width" value="0.02889" units="cm"/>
      <inkml:brushProperty name="height" value="0.02889" units="cm"/>
      <inkml:brushProperty name="color" value="#00BFF3"/>
    </inkml:brush>
  </inkml:definitions>
  <inkml:trace contextRef="#ctx0" brushRef="#br0">83800 58263 761,'0'-15'3,"2"4"6,0 3 5,2 3 6,1 0 4,1 2-1,3-1 1,2 0 0,1 0-1,2 2-4,0 0-3,1 2-3,1 0-4,-1 0-1,1 0-2,0 0-3,-1 0-5,-1 2-10,-1 0-11,0 2-10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5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77350 44650 540,'29'1'78,"-5"2"-17,-5 2-17,-5 2-17,-1 1-7,1 1 4,3 1 3,2 2 4,-1-1 0,0 1-3,0 0-4,-2 0-2,-1-1-5,-1-1-4,-1-1-5,0 0-3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8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95081 34234 477,'0'-15'5,"0"2"7,0 3 9,0 1 9,0 3 4,2 6 1,0 4-1,2 6 1,0 2-1,0 3-2,-1 2-2,1 1-2,0 3-2,0 1-3,0 3-1,0 1-2,-1 2-1,0 3-2,-2 1-1,0 2-1,-1 2-2,0 1-3,0 0-3,0 2-3,-1 0-3,0-2-6,-2 0-4,0-1-6,-1-2-2,0-2 0,0-1 1,0-3-1,0-2 0,-2-3 2,0-3-1,-1-3 2,0-5-9,0-6-17,2-8-18,1-6-17,0-3-2,2 0 17,0 2 15,2 1 16,0-1 9,0 0 4,0-1 5,0-1 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8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94567 34140 567,'-1'-19'35,"-1"10"9,0 10 11,-1 10 10,-2 5-1,0 3-12,-1 2-12,-2 1-11,-1 1-9,-3-1-6,-4-1-4,-2-1-5,-1-1-7,-1-1-5,0-1-7,1-1-5,0 0-7,3-2-5,1-1-6,2-1-5,2-2-6,1-2-2,0-4-5,2-2-4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19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95350 34350 501,'14'0'5,"-1"0"9,-2 0 9,-2 0 10,0 1 4,1 2-2,3 2 0,2 2-2,1 1 2,1 1 1,1 1 2,1 2 2,0-1-2,-1 1-6,-1 0-7,0 0-7,-3-1-5,-1-1-6,-2-1-6,-2 0-4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20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86947 36521 496,'0'-15'0,"2"4"0,0 3 0,2 3 0,0 1 3,0 0 6,-1 0 6,2 0 6,-1 1 5,1 2 1,1 2 3,2 2 1,-1 2 1,-1 4-4,0 2-2,-1 3-3,-2 3-2,1 1 0,0 3 0,0 1-1,0 2-1,0 1-1,0 1 0,0 1-2,-1 1-1,-1 1-3,0 1-3,-1 0-1,-1 1-2,0-1 1,0-1 1,0-1 1,-2 0-4,0 0-10,-3 2-8,-2 1-9,0-1-6,0-3-4,2-3-4,1-3-3,-1-4-2,-1-3 0,0-4-1,-1-4 0,-1-3 0,0-1 2,1 0 1,-1-1 2,0-3 3,0-2 8,0-4 5,0-2 8,1-2 3,-1 1 3,0-1 2,0 0 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20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86600 37425 520,'21'23'120,"-5"-1"-25,-5-1-27,-4-1-25,-3 1-15,0 3-4,-1 3-3,2 3-3,-2 0-3,-1-1-2,0-3-3,-2-1-1,1-3-2,0-1-3,2-3-1,0-1-1,3-6-3,4-8-3,3-10-2,5-8-2,3-7-1,1-5 0,3-4 0,1-6 1,6-4-3,7-2-10,8-4-7,8-2-9,1 2-3,-7 8 1,-4 7 1,-7 9 1,-6 5-1,-4 2-2,-4 4-2,-6 3-2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1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74427 3700 570,'-14'4'64,"4"10"-10,4 7-9,4 10-10,2 2-7,0-7-6,0-5-3,0-7-6,0 0-2,-2 2 1,0 3 0,-1 3 0,-1 1 1,2 1 0,0-1 0,2 1-1,-1 0 0,0 3-2,-2 1-1,0 3-1,-1 1-2,2 4-2,0 3-2,2 2-2,0 3-1,0 1 0,0 0-2,0 2 0,0-2-1,0 0 0,0-3-1,0-2 1,0-1-1,0 0-1,0 0 1,0 1-1,0-2 1,0 0 0,0-2 0,0 0 2,0 1 0,0 3 0,0 2 0,0 4 1,0 0 0,0 0 0,0-2-1,0 0 0,0-2 1,0 0-1,0-1 1,0-1-1,-1-2 1,0-2 0,-2-2 0,0-1 1,0-3-1,0 0 0,2-1-1,0-1 0,1 0-1,0 1-1,0 1-1,0 1-1,1 1-1,0 2 1,2 2-1,0 3 0,0-1 0,0-2-1,-2-2 0,0-1 0,-1-4-1,0-2 0,0-3 0,0-3-1,-1-1 0,0 0 0,-2-1-1,0 1 0,-1-1 0,0-1-1,0-1-1,1-1 0,-1-3-3,0-6-7,0-6-6,0-6-7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1"/>
    </inkml:context>
    <inkml:brush xml:id="br0">
      <inkml:brushProperty name="width" value="0.03063" units="cm"/>
      <inkml:brushProperty name="height" value="0.03063" units="cm"/>
    </inkml:brush>
  </inkml:definitions>
  <inkml:trace contextRef="#ctx0" brushRef="#br0">73922 3150 718,'-9'8'62,"0"2"-13,-2 0-14,0 1-14,-1 2-7,-1 1-1,-1 3 1,-1 2-1,-1 0-1,0 1 0,1-1 0,-1 1-1,0 0-3,1 1-3,-1 1-4,0 1-5,1 0-5,1-1-5,1-1-5,0-1-7,2-2-4,3-1-2,1-2-4,2-3-2,2-1-1,2-2 1,2-2 2,2-2 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1"/>
    </inkml:context>
    <inkml:brush xml:id="br0">
      <inkml:brushProperty name="width" value="0.03487" units="cm"/>
      <inkml:brushProperty name="height" value="0.03487" units="cm"/>
    </inkml:brush>
  </inkml:definitions>
  <inkml:trace contextRef="#ctx0" brushRef="#br0">74500 3487 630,'8'-6'63,"2"6"-9,0 4-9,1 6-9,0 2-6,-1 1-3,0 1-3,-2 2-3,0-1-3,2 1-2,0 0-3,1-1-2,1 0-4,0-1-3,-1 0-3,1-2-5,-1 0-5,-1 1-10,0 2-9,-2 0-10,-1 0-2,0-1 6,-2-1 5,0 0 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3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74547 11450 587,'-7'29'9,"2"-5"-1,2-5 0,2-5-1,1-1-1,0 1 0,0 3 0,0 2-1,0 0 0,0 1-2,0-1 0,0 1-2,0 0 0,0 1-2,0 1-1,0 1-1,-1-1 0,-2-1-1,-2-2 0,-1-3-1,-1-1 1,2-2 1,2-3 0,2-1 1,1-1-3,0 0-6,0 0-5,0 0-7,1-2 7,4-1 20,2-2 18,4-2 19,-1-1 6,1 0-7,-2 0-7,0 0-8,-1 1-6,3 0-3,2 2-3,2 0-3,0 0-2,1 0 0,0-2-1,-1 0 0,2-1-1,2 2-3,1 0-3,3 2-3,0-1-1,1-1 3,-1 0 1,1-1 2,0-1 1,1 0 0,1 0 0,1 0 1,0 0-1,1 0 1,-1 0 1,1 0 0,-2 0 0,0 0 0,-1 0 0,-1 0 1,1 0-2,3 0-2,3 0-2,3 0-2,1 0 0,-2 0 1,0 0 2,-1 0 0,-2 0 2,-1 0 0,-3 0 0,-1 0 0,-1-1 1,1-1-1,1 0 1,1-1-1,0-1 0,1 2 1,-1 0 0,1 2-1,-1 0 1,1 0-1,-1 0 0,1 0 0,-2 0-1,0 0 0,-1 0-1,-1 0 0,1 0-1,1 0 1,3 0-1,1 0 1,0 0-1,-1 0 1,-3 0 0,-1 0 0,0-1 0,5 0 1,3-2 0,4 0 0,1 0 0,-1 0 0,-3 2 0,-2 0 1,-1 1-1,-1 0 0,-1 0-1,-1 0 1,0 0-1,1 0 0,1 0 1,1 0-1,-1 0-1,0 0 1,-1 0-2,-1 0 1,-1 0-1,1 0 0,-1 0 0,1 0 0,0 0 1,1-2-1,1 0 0,1-1 1,-1-1-1,-2 2 1,-1 0 0,-3 2-1,0 0 1,-1 0 0,1 0 0,-1 0 0,1 0 0,1 0 1,1 0-1,1 0 0,1 0 0,-1 0 0,0 0-1,1 0 1,0-1-1,1 0 1,1-2-1,1 0 1,0-1 0,2 0-1,1 0 0,1 0 0,0 0-1,0 0 0,1 0 0,-1 1-1,-1-1 0,0 2 0,-1 0 0,-1 2 0,0 0 0,-1 0 0,0 0 1,1 0 0,-1 0 0,0 0 1,1 0 1,-1 0 0,1 0 0,1 0 0,1 0 0,0 0-1,2 0 0,-1 0 0,0 0 0,0 0 0,1-1 1,1 0-1,1-2 0,0 0 1,2-1-1,-1 2 0,0 0-1,0 2 0,0 0 0,1 0-1,-1 0-1,0 0 0,0 0 0,0 0-1,1 0 1,-1 0 0,0-1 0,2 0 1,1-2 0,0 0 0,2-1 1,1-2 0,0 0-1,2-1 1,-1-1 0,0 2-1,-2 1 0,0 0-1,-2 2 1,-2 0-1,-2 2 1,-1 0 1,-3 1-1,0 0-1,-1 0 1,-1 0-1,0 0 1,1-2-1,1 0 2,0-1 0,2-1 0,1 0 1,0 0 0,2 0 1,1-1 0,1 0 0,0-1-1,2-2 0,-1 2 0,0 1-1,-1 2 1,-1 2-1,-1 0 0,0 0-1,0-2-1,0 0-2,-1 0 0,-1 0 1,-3 1 1,-2 2-1,-1 0 1,-1 0-1,-1 0-1,-1 0 0,-1 0-1,1 0 2,-1 0 1,1 0 1,0 0 0,1 0 2,0 0 1,2 0 0,1 0-1,1 0-1,1 0-3,1 0-2,-1 0-2,0-2-1,-1-1 0,-1 0-1,-1 0-1,-2 0-1,0 2-1,-1 1-1,0-1 0,-1-1-1,1 0 0,-1-1 1,0-1-1,-3 2 1,-1 0-1,-3 2 2,-2 0 0,-2 0 1,-4 0 3,-3 0 1,-2-1 2,0 0 1,-2-2 2,0 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8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84743 57816 645,'-22'-7'28,"4"2"-4,5 2-4,3 2-3,3 2 1,2 4 8,2 2 8,2 3 7,1 4 0,0 2-9,0 3-8,0 3-10,0 2-4,0 1-1,0 1-1,0 1-1,-1 1-5,-2 2-9,-2 3-9,-1 1-8,-1 0-6,2-2-4,2-1-3,2-3-3,0-2-3,0-5-1,-2-3-2,0-4-1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4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97007 10850 573,'2'17'6,"4"3"10,3 3 11,5 3 12,2 0 2,-1-1-4,1-3-4,0-1-5,0-2-3,1-1-3,1-1-3,1 0-2,2-2-2,1 1-1,3 0-1,1-1 0,1 0-1,-3-2-2,-1-3 0,-3-1-1,-1-1-3,-2 0-1,-3 0-3,-1 0-2,-3 1-1,-4 3 2,-4 3 1,-4 4 1,-6 0-1,-6 1-3,-7-1-3,-7 1-4,-8 0-6,-10 3-9,-10 1-7,-10 3-9,1-2 0,11-5 5,10-5 8,12-5 5,3-2-1,0 0-10,0 0-11,-2 0-10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6"/>
    </inkml:context>
    <inkml:brush xml:id="br0">
      <inkml:brushProperty name="width" value="0.0419" units="cm"/>
      <inkml:brushProperty name="height" value="0.0419" units="cm"/>
    </inkml:brush>
  </inkml:definitions>
  <inkml:trace contextRef="#ctx0" brushRef="#br0">97686 12700 525,'39'1'4,"-2"4"10,0 2 10,-1 3 9,-4 2 1,-6 0-4,-5 0-6,-6-1-5,-4 2-4,-1 2-3,0 1-1,-2 3-2,-1 1-3,-2-1-1,-3 1-2,0-1-1,-4-1-1,0-2-1,-3-4 1,-2-3-1,-3 2 0,-3 5-1,-5 7 1,-4 6 0,-1 0 0,-1-2-3,1-3-1,-1-3-1,1-3-3,1-3-2,1-2-3,1-4-2,1-3-3,3-2 0,1-4-2,3-2-1,1-5 0,4-6 1,2-5 0,4-7 2,1-3-1,0-3 1,0-1 0,0-2-1,1 1 2,2 3 4,2 5 3,2 3 4,0 5 2,-1 3 4,-1 4 2,0 4 3,-1 4 10,0 2 16,0 4 17,0 2 17,-1 3 2,-1 4-8,0 2-10,-1 3-10,-1 3-6,0 5-4,0 3-3,0 5-5,-1 1-3,-1 2-2,0 1-3,-1 0-3,-2 0-2,0-1-2,-1-3-2,-2-2-2,1-2-3,-1-1-6,0-3-5,0-1-7,3-6-12,6-9-22,6-8-20,6-10-20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6"/>
    </inkml:context>
    <inkml:brush xml:id="br0">
      <inkml:brushProperty name="width" value="0.03885" units="cm"/>
      <inkml:brushProperty name="height" value="0.03885" units="cm"/>
    </inkml:brush>
  </inkml:definitions>
  <inkml:trace contextRef="#ctx0" brushRef="#br0">99000 13231 566,'8'-7'0,"0"1"0,0 0 0,-1 2 0,1 0 2,0 2 5,0 0 4,0 2 5,0 2 9,-1 4 13,1 4 12,0 3 13,-1 4 1,-2 3-11,-3 3-12,0 3-11,-3 3-10,-1 1-9,0 2-8,-1 3-10,-3-1-6,-2 0-6,-3-1-4,-3-1-6,-1-3-4,4-3 0,3-5-1,3-3-2,1-8-2,2-12-5,0-12-4,2-11-6,1-7 4,1 1 11,3 0 11,2-1 10,1 2 7,2 3 3,0 3 1,2 3 3,0 3 5,1 1 8,1 2 8,1 3 9,1 1 4,0 2 0,-1 2 0,1 2 0,0 2-3,-1 1-5,1 0-5,0 2-6,-2 0-5,-1 0-3,-2 0-3,-2 0-3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7"/>
    </inkml:context>
    <inkml:brush xml:id="br0">
      <inkml:brushProperty name="width" value="0.04551" units="cm"/>
      <inkml:brushProperty name="height" value="0.04551" units="cm"/>
    </inkml:brush>
  </inkml:definitions>
  <inkml:trace contextRef="#ctx0" brushRef="#br0">99961 12659 483,'0'-15'0,"2"4"0,0 3 0,2 3 0,-1 2 9,-1 3 20,0 4 19,-1 2 19,-1 4 4,0 6-11,0 4-10,0 5-11,-1 4-7,-1 2-4,0 4-4,-1 3-5,-2 3-3,0 6-4,-1 4-4,-2 6-3,1 0-6,-1-3-7,0-2-7,0-4-6,1-2-8,0-4-10,2-2-9,1-3-9,0-6-4,0-6 0,0-7 1,0-6 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7"/>
    </inkml:context>
    <inkml:brush xml:id="br0">
      <inkml:brushProperty name="width" value="0.04767" units="cm"/>
      <inkml:brushProperty name="height" value="0.04767" units="cm"/>
    </inkml:brush>
  </inkml:definitions>
  <inkml:trace contextRef="#ctx0" brushRef="#br0">101010 12440 461,'8'-8'3,"-1"2"6,1 0 6,0 2 7,0 1 5,0 2 7,0 2 7,-1 2 5,1 3 2,-2 6-6,-1 4-5,0 5-4,-2 4-5,-1 5-2,0 3-4,-1 4-2,-3 5-3,-2 6-1,-4 6-1,-2 6-1,-2 3-3,1 1-3,-1 1-4,0 1-3,0-2-6,-2-5-7,0-4-6,-1-6-7,1-5-7,1-6-7,2-6-7,2-5-6,2-6-2,-1-3 6,0-4 5,0-4 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7"/>
    </inkml:context>
    <inkml:brush xml:id="br0">
      <inkml:brushProperty name="width" value="0.03797" units="cm"/>
      <inkml:brushProperty name="height" value="0.03797" units="cm"/>
    </inkml:brush>
  </inkml:definitions>
  <inkml:trace contextRef="#ctx0" brushRef="#br0">100935 12440 579,'6'-19'11,"-3"10"22,-2 10 22,-4 10 22,-2 6 2,-5 3-19,-4 3-19,-3 3-19,-4 2-10,0 1-1,-1 1-1,0 1-1,-1-2-9,4-4-15,3-3-16,3-4-17,2-4-9,1-3-4,0-3-4,2-2-5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7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101700 12550 570,'22'1'9,"-1"2"17,-2 2 17,-3 2 17,0 1 6,0 1-10,0 1-7,-1 2-9,0 0-8,-1 1-8,0 1-8,-2 1-8,-2 0-18,-2-1-31,-4-1-30,-2 0-29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49"/>
    </inkml:context>
    <inkml:brush xml:id="br0">
      <inkml:brushProperty name="width" value="0.03722" units="cm"/>
      <inkml:brushProperty name="height" value="0.03722" units="cm"/>
    </inkml:brush>
  </inkml:definitions>
  <inkml:trace contextRef="#ctx0" brushRef="#br0">77650 7816 591,'16'-7'0,"1"2"10,1 2 9,2 2 11,0 2 3,3 4-1,1 2-3,3 4-1,1 0-3,2 1-2,3 0-3,1 0-3,2 0 0,1 3-2,0 1-1,2 3 0,0 1-2,0 1 0,1 1-2,-1 1-1,-1 1-1,-2 1-1,-2 1-2,-1 1-1,-1 1 0,1 1-1,0 1 0,2 1 0,0-1-1,-1 0-2,-2-1-1,0-1-3,-1-1 0,-1 1-1,-1-1-1,-1 1 1,-1-1-1,-1 1 2,-1-1 0,-1 1 2,-1-2-1,-1 0 1,-1-1-1,-1-1 1,-1 1-1,-1 3 0,-1 3 1,0 3-1,-2 2 1,-1 0-1,-1 2 0,0 1 0,-2-1-1,1-2-1,0-2-1,0-1-2,-1-3 0,-1-2-1,-1-1 0,0-3-2,-1-1 1,0-3 0,-1-1 0,1-2 1,0-2-2,2-1-5,0-1-5,1 0-5,1-3-2,0-1-1,0-2 0,-1-2 0,0-2-1,0-1 2,-2 0 1,0-1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0"/>
    </inkml:context>
    <inkml:brush xml:id="br0">
      <inkml:brushProperty name="width" value="0.03415" units="cm"/>
      <inkml:brushProperty name="height" value="0.03415" units="cm"/>
    </inkml:brush>
  </inkml:definitions>
  <inkml:trace contextRef="#ctx0" brushRef="#br0">78166 9105 644,'-7'-8'-21,"2"0"7,2 0 8,2 0 7,1 0 5,2-2 1,0 0 1,2-1 1,0-1 1,2-2-1,0 0 0,1-1 0,2-2 0,2-1-1,2-3-1,1-1-1,2-3 0,2-3-3,0-3-2,1-2-2,0-4-1,1 1-1,0-2 1,-1 0 0,1-1-1,0 1-1,-1 2-1,1 0-2,0 1 1,1 3 1,1 2 1,1 2 2,2-1 1,3 0 1,3 0 2,3-2 1,1 0 0,0-1 1,0 1-1,1 0 1,-1 0 0,2 1 0,1 1 1,1 1 1,0 1 0,0-1 0,0 1 0,0 0-1,0 0 0,-1 1-1,-2 0-1,0 3-1,-1-1-1,1 1 1,-1-1-1,0 1 0,0 0 0,1 2 0,-1 3-1,0 1 0,0 2 1,-1-1 0,-1 0 1,-1 1 1,-2-1-1,0 0 1,-1 1 0,-1-1 0,0 1-1,1 1 1,1 0 0,1 2 0,0 1 0,1 1-1,-1 0 0,0 2 0,0 0 0,-1 2 1,-1 1-1,-1 1 1,-1-1 1,1 2-1,-1-1-1,1 0 1,-1 0 0,1 2 2,-1 0 1,0 2 2,0 0 1,-1 0 1,-1 0-1,-1 0 0,0 1 0,-1 2-1,1 2-1,-1 2 0,1 1 0,-1 1 0,1 2 1,-1 0 0,1 0 0,1 1-2,1 0-2,1 0-1,0 0 0,-1 1 0,-1 1 1,-1 2 0,0-1 0,-1-1-2,1-1-2,-1 0-2,1-1-1,-1 1 2,1 1 0,-1 1 3,0 2 0,-1 3-1,-1 3 1,0 4 0,-1 0 0,1 2 0,1 1 2,1 1-1,0 0 1,-1 1-1,-1-1 1,-1 0-1,0 0-1,3-1 0,1-1-1,3-1-1,1-2 0,1-1-1,1-3-1,1-1 0,-1-2-2,0 1-2,-1-1-1,-1 1-2,-1 0-2,-1 1-2,-1 1-1,-1 1-2,-2 2 0,-1 1 4,-2 3 2,-2 1 3,-2 1 1,1-2 1,0 0 2,-1 0 0,1-3 0,0 0 0,-1-1-1,1-1-1,-2-1-2,-1-3-7,-2-1-5,-2-2-7,-2-3-4,-2-1-5,-3-2-4,0-2-4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2"/>
    </inkml:context>
    <inkml:brush xml:id="br0">
      <inkml:brushProperty name="width" value="0.03693" units="cm"/>
      <inkml:brushProperty name="height" value="0.03693" units="cm"/>
    </inkml:brush>
  </inkml:definitions>
  <inkml:trace contextRef="#ctx0" brushRef="#br0">83900 9451 595,'10'-9'-17,"5"0"6,5-2 6,6 1 5,-2-1 6,-4 2 3,-4 2 5,-6 2 4,-2 1 1,0 0 1,0 0 0,-1 1 1,1-2-2,0 2-1,0-1-3,0 0-1,0-1-4,1 0-5,2-1-5,0-2-5,2-1-3,3-1-3,3-3-2,4-2-3,0-2-1,2-1 1,1-3-1,1-1 1,0-2 0,-1-1 1,-1-1 0,-1-1 0,-1 1 1,-3 1 1,-1 3 2,-2 1 0,-2 2 2,1-1 1,0 0 2,-1 1 3,2-2 0,2-3 0,1-3 1,3-3 0,1-1-1,3 1 0,1 2 0,3 0-1,1-1 1,2 1 0,2-2 0,3-1 1,0 0 1,0 1 2,0 2 1,0 0 2,1 1 2,-1 1 1,0 1 1,0 1 3,0 0 0,-2 1 3,0-1 0,-1 1 2,-1-1 0,1-1 0,-1-1 0,0-1-1,1 0-2,1-1-1,0 1-1,2-1-3,0 2-1,-2 1 1,0 3-1,-1 1 1,-1 4 1,1 3 0,-1 4 0,0 4 2,-1 2-1,-1 1 1,-3-1 1,-1 0-1,-2 1 1,1 2-1,-1 2-1,0 2 0,0 1-1,-1 0 0,-1-1-1,-1 1 1,1 0-1,3-2 1,3 0-1,3-2 0,2 0-1,0-2-1,2 0-2,1-2-2,-1 0-1,0 1 0,-1-1 0,-1 0-1,0 0 1,0 2 1,2 0 0,1 2 1,-2 0 0,-4 0 0,-3 0 0,-5 0-1,-2 0 2,-1 0 2,-1 0 3,-1 0 2,-1 0 0,-2 0-3,-3 0-4,-1 0-2,-1 0-11,0 2-18,-1 0-17,1 2-17,-3-1-7,-4-2 4,-6-2 4,-4-2 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39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87416 54124 523,'-12'-1'33,"8"0"12,8-2 12,8 0 11,6 0 0,5 2-11,5 2-13,5 2-12,1 1-9,0 0-4,-1-1-5,-1 2-5,0-1-4,2 1-2,3 1-4,1 2-1,1-1-6,0-1-7,0-1-7,1 0-8,-3-2-1,0 0 2,-3-2 3,-1 0 3,-3-1-4,0 0-7,-1 0-9,-1 0-9,-3-1 0,-5 0 6,-5-2 7,-4 0 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4"/>
    </inkml:context>
    <inkml:brush xml:id="br0">
      <inkml:brushProperty name="width" value="0.03179" units="cm"/>
      <inkml:brushProperty name="height" value="0.03179" units="cm"/>
    </inkml:brush>
  </inkml:definitions>
  <inkml:trace contextRef="#ctx0" brushRef="#br0">89650 7757 691,'22'-8'0,"-3"0"0,-3 0 0,-2 0 0,2 0 0,9-2-1,8 0 0,10-1-1,3 0 1,-4 2 3,-2 3 4,-3 1 3,-3 0 2,-2 0 0,-2-1-1,-1-2 1,-2 1-1,-1 2 0,-1 3 0,-1 1 0,-1 0 1,-1-1 0,-1 0 2,-1-1 0,-1-1 1,-1 2 0,-1 0-1,0 2 0,-1 0 0,1 0-1,1 0 0,1 0 0,1 0-2,1 0 0,1 0-3,1 0-1,2 0 0,1 0-2,3 0-1,1 0-1,1 0 0,1 0 0,-1 0 0,0 0 0,0 0 0,-3 0-1,-2 0 1,-1 0-1,-3 0-1,-3 2 1,-3 0-2,-2 2 1,-3 0-2,1 0-2,0-1-2,0 2-2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5"/>
    </inkml:context>
    <inkml:brush xml:id="br0">
      <inkml:brushProperty name="width" value="0.02635" units="cm"/>
      <inkml:brushProperty name="height" value="0.02635" units="cm"/>
    </inkml:brush>
  </inkml:definitions>
  <inkml:trace contextRef="#ctx0" brushRef="#br0">89350 10900 834,'8'21'-5,"0"-3"-10,0-4-10,-1-4-11,1-3 2,0 1 10,0 0 12,0 0 11,-1 0 6,-1 2-1,0 0 0,-2 1-2,1 0 1,0-1 1,1 0 1,2-2 1,1 1 1,1 2 3,3 2 1,2 1 3,0 2 3,-1 0 3,-1-1 5,0 1 4,-1 0 0,1-1-4,1 1-3,2 0-4,-2-1-2,-1 1-3,-2 0-1,-2-1-3,-1 1-3,1 0-5,2-1-4,0 1-5,-1-1-3,-1-1-3,-2-1-3,-2 0-2,0-2-2,0 1-2,1 0-2,2 0-3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80916 9583 999,'-7'-6'-34,"2"4"20,2 4 19,2 4 20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6"/>
    </inkml:context>
    <inkml:brush xml:id="br0">
      <inkml:brushProperty name="width" value="0.0235" units="cm"/>
      <inkml:brushProperty name="height" value="0.0235" units="cm"/>
    </inkml:brush>
  </inkml:definitions>
  <inkml:trace contextRef="#ctx0" brushRef="#br0">80966 9800 936,'-7'8'-1,"2"2"3,2 0 1,2 1 2,1 0-1,0-1-1,0 0-3,0-2-2,0 0-4,2 2-6,0 0-7,2 1-5,-1 1-2,-1 0 2,0-1 2,-1 1 4,-1-1 1,0 0 2,0-2 2,0-1 2,0 0 6,0 0 10,0 0 9,0 0 9,0 0 5,0-1-3,0 1-3,0 0-1,0 0-3,2 2-5,0 0-2,1 1-5,1 1-3,-2 0-4,0-1-3,-2 1-4,0-1-4,0-1-5,0 0-5,0-2-5,1-1-1,0 0 5,2-2 3,0 0 5,0-1 2,0 1 4,-2 2 2,0 0 3,-2 1 4,0 0 4,-2 0 5,0-1 4,0 1 6,0 0 6,2 0 6,0 0 7,1 0-1,0-1-5,0 1-7,0 0-6,0 0-5,0 0-4,0-1-5,0 1-3,0 0-7,0 0-6,0 0-6,0 0-8,1-1-2,0-1 3,2-1 1,0 0 3,1-1 1,0 0 3,0 0 1,0 0 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6"/>
    </inkml:context>
    <inkml:brush xml:id="br0">
      <inkml:brushProperty name="width" value="0.02356" units="cm"/>
      <inkml:brushProperty name="height" value="0.02356" units="cm"/>
    </inkml:brush>
  </inkml:definitions>
  <inkml:trace contextRef="#ctx0" brushRef="#br0">81166 12050 933,'-7'14'33,"2"-1"-11,2-2-11,2-2-11,1-1-7,0 0-5,0 0-6,0-1-5,0 1-5,0 0-1,0 0-3,0 0-3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6"/>
    </inkml:context>
    <inkml:brush xml:id="br0">
      <inkml:brushProperty name="width" value="0.02234" units="cm"/>
      <inkml:brushProperty name="height" value="0.02234" units="cm"/>
    </inkml:brush>
  </inkml:definitions>
  <inkml:trace contextRef="#ctx0" brushRef="#br0">81181 12750 984,'-8'7'1,"2"-1"1,1 0 2,1-2 1,0 1-1,2 0-7,0 1-6,2 2-7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0:59"/>
    </inkml:context>
    <inkml:brush xml:id="br0">
      <inkml:brushProperty name="width" value="0.04389" units="cm"/>
      <inkml:brushProperty name="height" value="0.04389" units="cm"/>
      <inkml:brushProperty name="color" value="#F2395B"/>
    </inkml:brush>
  </inkml:definitions>
  <inkml:trace contextRef="#ctx0" brushRef="#br0">76695 5827 501,'-14'-10'24,"6"10"15,5 12 15,5 10 13,1 4 2,-1-1-12,0-3-13,-2-1-12,0 0-9,0 3-3,0 3-3,0 3-4,0 0-4,0 0-1,0-1-4,0-1-2,0-1 0,0-3 1,0-1 2,0-3 1,0-1-7,-2-1-18,0-1-17,-1 0-18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0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77325 5572 488,'-14'38'125,"5"-2"-29,3-1-27,4-3-28,1-1-16,-1-2-5,0 0-3,-1-1-5,-1-1-4,2-1-4,0-1-4,2-1-4,-1-2-7,0-3-12,-2-3-11,0-3-12,1-4-3,4-6 5,4-6 5,4-6 4,2-2 6,1-1 6,1 0 4,2 1 6,-2 0 4,-1 2 2,-2 2 1,-2 2 1,-2 4 9,-1 6 15,-1 6 14,0 6 14,-2 1 4,-2-1-9,-2-3-8,-2-1-8,2-4-12,8-6-17,6-6-16,7-6-17,2-4-8,-1-1 1,-2-3 1,-2-1 0,-2-3 3,1 0 6,0-1 5,-1 0 6,0-3 4,-3 0 5,-1-1 3,-2 0 4,-2-2 4,0 1 2,-2 0 2,0-1 3,-2 3 4,1 3 6,0 5 7,0 3 6,0 3 5,0 1 2,0 0 2,0 2 3,-1 4 2,-2 8 0,-2 8 0,-2 7 2,-2 5-4,-2 1-5,-2 1-5,-1 1-7,-2 1-3,2 1-4,1 0-3,0 2-3,1 0-2,-1-1 1,-2-2 0,0 1-1,0-3-5,1-2-10,0-1-10,2-3-12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0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78600 5759 476,'7'-15'8,"-1"4"15,0 3 15,-1 3 16,-1 2 3,1 3-8,1 4-8,2 2-7,0 4-6,0 6-2,0 4-3,-1 5-1,0 3-2,-2 0-1,-2 2-2,-2 1-1,-1 0-2,2-1-2,0-2-2,2 1-2,-1-3-4,-1 0-4,0-1-4,-1-1-6,-1-1-2,0-3-3,0-1-1,0-2-2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0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78390 6577 574,'-5'-9'13,"8"0"25,6-1 25,7-1 25,4-1 2,3 2-24,1 1-22,3 0-23,-2 3-19,-1 1-14,-4 2-15,-3 2-14,-3 0-12,-1 0-6,-2-2-8,-2 0-7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0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90636 53456 533,'-1'-16'25,"-2"2"4,-2 1 4,-2 1 3,-1 1 1,1 4-1,-1 3-3,0 2-2,-1 2-3,0-2-4,-1 0-3,-1-1-5,-2 0-2,0 3-3,-1 4-2,-1 2-3,-3 3 0,-3 2-1,-5 2 1,-3 1 0,-2 2-1,3 0 0,2-1-2,1 1-1,2 0-1,1 1 1,1 1-1,1 1-1,2 1 1,5 0 1,2-1 1,6 1 0,1-1 1,2 1 0,0-1-1,2 1 1,1-1 0,4 1-1,2 0-1,4-1 1,2-1-4,3-3-5,3-2-5,3-4-5,3-2-4,3-2-3,3-3-2,3 0-2,1-2-2,0 0-1,0 0 0,1 0-1,-2-2-1,-2 0-1,-1-3 0,-3-2-1,-3 0 0,-5 0 2,-5 2 1,-4 1 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1"/>
    </inkml:context>
    <inkml:brush xml:id="br0">
      <inkml:brushProperty name="width" value="0.0458" units="cm"/>
      <inkml:brushProperty name="height" value="0.0458" units="cm"/>
      <inkml:brushProperty name="color" value="#F2395B"/>
    </inkml:brush>
  </inkml:definitions>
  <inkml:trace contextRef="#ctx0" brushRef="#br0">83699 5750 480,'0'23'149,"0"-1"-34,0-1-33,0-1-35,0 0-18,0 3-4,0 1-3,0 3-4,-1 1-4,-1 0-4,0 2-4,-1 1-4,-1-1-8,0-3-14,0-4-14,0-1-13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1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83650 6418 626,'7'-15'12,"-1"2"-2,0 3-3,-1 1-2,-1 1 4,1 2 9,1 1 11,2 0 9,1 1 6,1 1-1,3-2-1,2 2 0,1-1-6,-1 0-11,1 0-13,0 0-11,-2 1-17,-1 2-26,-2 2-24,-2 2-25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1"/>
    </inkml:context>
    <inkml:brush xml:id="br0">
      <inkml:brushProperty name="width" value="0.04371" units="cm"/>
      <inkml:brushProperty name="height" value="0.04371" units="cm"/>
      <inkml:brushProperty name="color" value="#F2395B"/>
    </inkml:brush>
  </inkml:definitions>
  <inkml:trace contextRef="#ctx0" brushRef="#br0">84416 5450 503,'0'38'170,"0"-2"-39,0-2-41,0-1-39,-1-1-24,-1 0-9,0 2-9,-1 1-8,-1-2-6,2-2 1,0-3-1,2-3 0,0-2-7,0-3-16,0-1-16,0-2-15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2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85007 5350 507,'-15'0'10,"4"2"20,3 0 19,3 2 20,1 2 5,2 7-11,0 6-10,2 5-11,-2 5-9,-2 1-7,-4 2-7,-2 2-8,-2 2-4,1-1-3,-1 0-1,0 0-4,1-2-4,1-3-8,0-5-7,2-3-8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2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85400 5250 431,'21'18'174,"-3"3"-41,-5 5-40,-3 3-41,-3 3-22,-2 0-4,-2 2-5,-2 1-4,-1-1-4,2 0-6,0-1-4,2-1-6,-1-1-3,0-1-1,-2-2 0,0 1-2,-2-4-5,0-2-10,-2-3-10,0-2-10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2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85016 6360 604,'-7'-15'54,"2"2"-3,2 2-4,2 3-3,3 0-2,6 2-4,4 1-2,5 0-2,3 1-7,1 0-10,1 0-11,1 1-11,1-2-10,-1 2-8,1-1-8,-1 0-9,-2 0-8,-3 2-5,-4 0-6,-4 2-6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2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86541 4678 648,'-4'-16'12,"8"2"23,8 1 24,7 1 23,5 2-1,1 3-27,1 2-27,1 4-25,-1 1-25,-5 0-21,-3 0-21,-4 0-21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3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91201 5595 418,'-8'-7'0,"2"0"0,1 2 0,0 1 0,0 2 12,0 5 25,-1 6 25,-1 4 24,-2 5 4,-2 5-15,-2 5-15,-1 5-17,-2 3-10,0 0-6,1 2-5,-1 1-7,1-1-4,1 0-5,0-2-4,2 0-3,1-2-7,1-3-9,0-3-7,2-3-10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3"/>
    </inkml:context>
    <inkml:brush xml:id="br0">
      <inkml:brushProperty name="width" value="0.05408" units="cm"/>
      <inkml:brushProperty name="height" value="0.05408" units="cm"/>
      <inkml:brushProperty name="color" value="#F2395B"/>
    </inkml:brush>
  </inkml:definitions>
  <inkml:trace contextRef="#ctx0" brushRef="#br0">91265 5483 406,'-6'-6'8,"2"4"16,4 4 15,2 4 16,3 3 5,0 3-5,1 3-6,2 4-5,0 2-6,-1 2-6,1 4-5,0 3-6,-1 2-3,0-1 0,-2 0 1,0 0 0,-2 0-1,-1-3-3,0-2-2,-2-1-3,0-1-2,0-1-4,0 0-5,0 1-2,0-2-10,-2-1-13,0-3-15,-1-1-13,-4-5-10,-6-6-7,-6-8-4,-5-6-7,-3-5 6,3 0 16,1-1 16,3-1 18,1 0 9,3 1 4,1 1 3,2 0 5,2 2 4,1 3 5,0 1 6,2 2 5,2 0 7,2 0 9,4-1 7,3-1 8,3-2 2,5 0-5,5-1-4,5-1-6,3-1-5,-1 2-6,1 1-6,-1 0-6,1 2-7,-1 1-8,1 0-8,-1 2-7,-2 0-9,-3 0-11,-4 0-11,-4 0-10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4"/>
    </inkml:context>
    <inkml:brush xml:id="br0">
      <inkml:brushProperty name="width" value="0.04609" units="cm"/>
      <inkml:brushProperty name="height" value="0.04609" units="cm"/>
      <inkml:brushProperty name="color" value="#F2395B"/>
    </inkml:brush>
  </inkml:definitions>
  <inkml:trace contextRef="#ctx0" brushRef="#br0">92450 4831 477,'21'-13'9,"-3"3"17,-4 4 18,-4 4 17,-2 2 5,3 0-8,2 0-9,2 0-9,-1 2-5,-3 4-4,-3 4-4,-2 3-4,-4 4-3,-1 3-5,-2 3-5,-1 3-4,-5 2-4,-4 1-3,-5 1-4,-5 1-3,-1-1-2,3-4-2,3-2-1,2-2-1,7-6 0,7-3 2,7-6 1,9-4 3,4-6-2,3-2-3,1-5-4,3-4-3,0 0-5,-1 1-6,-1 2-7,-1 2-6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21"/>
    </inkml:context>
    <inkml:brush xml:id="br0">
      <inkml:brushProperty name="width" value="0.05377" units="cm"/>
      <inkml:brushProperty name="height" value="0.05377" units="cm"/>
      <inkml:brushProperty name="color" value="#F2385B"/>
    </inkml:brush>
  </inkml:definitions>
  <inkml:trace contextRef="#ctx0" brushRef="#br0">45231 36478 409,'-29'7'-8,"5"-1"10,5-1 9,5 0 9,4-2 11,6 0 12,4-2 12,6 0 13,3-1 0,1 0-11,3 0-10,2 0-12,2 0-7,3 0-4,3 0-4,3 0-4,3-2-2,5 0-1,3-3-2,4-2 0,4-1-2,4-2-2,4 0-2,4-1-2,1 0-3,-1 1-1,0 1-1,-2 1-3,-2 1 1,-4 2 0,-4 2 1,-4 2 2,-2 2-4,-2 4-9,0 2-7,-1 3-9,-4 1-2,-4-2 3,-5-3 4,-4-1 3,-4-1 0,1 0-1,0 0-2,-1 0-3,4-1-2,5-1-2,7 0-3,5-1-3,1-2 2,-3-1 5,-5 0 5,-4-1 6,-2-1 2,-3 0-1,-1 0-2,-2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0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91128 51105 606,'-15'-13'16,"4"6"12,3 6 12,3 6 10,1 5 3,2 3-8,0 5-7,2 4-8,0 1-6,0 2-3,0 1-4,0 1-4,-1 0-3,0 1-4,-2-1-4,0 1-3,-1-1-7,1 0-9,-1 1-9,0-1-8,0-1-8,2-5-5,0-3-5,2-5-6,0-2 1,2-2 9,0-2 9,2-2 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04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93400 4997 515,'16'-8'11,"1"2"20,1 1 21,1 0 20,2 1 6,1 1-10,3-1-11,1 0-9,1 0-12,1 2-14,-1 0-13,1 2-12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10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83516 11776 470,'0'22'53,"0"-3"-13,0-3-11,0-2-13,0-3-7,0-1-1,0 0 0,0-2-2,0 0-1,0 0-1,0-1-2,0 1-1,-1-2-3,-1-6-2,0-4-3,-1-6-2,-1-3-2,2-3 1,0-3 1,2-3 2,0-1 0,2 3 1,0 1 2,2 3 0,0 0 3,0 2 0,-1 1 2,1 1 1,0 4 6,0 10 12,0 8 11,0 9 12,-1 5 2,-1-1-6,0 1-8,-1-1-6,-1 0-5,0-1-4,0-1-3,0-1-3,0-1-3,0-2-2,0-3-1,0-1-2,0-6-3,0-10-7,0-10-5,0-9-7,0-6-3,0-1 2,0-1 0,0-1 1,0 1 1,0 3 3,0 4 1,0 2 3,0 7 7,0 14 14,0 12 14,0 13 14,0 4 3,0-3-9,0-5-7,0-3-9,0-8-10,1-10-12,2-12-14,0-9-13,0-7-3,0 1 5,-1-1 4,-2 1 6,0 1 4,0 5 4,0 3 3,0 5 5,0 4 8,0 6 13,0 6 14,0 6 12,0 3 4,0 1-7,0 1-6,0 1-7,0 1-4,0-2-2,0-1-2,0-1-3,0 0-1,0 0 0,0-1 0,0 1-1,0-6-14,0-14-28,0-12-27,0-13-28,0-3-4,0 8 16,0 6 17,0 7 17,0-1 10,0-7 3,0-9 4,0-7 3,0 0 4,0 8 5,0 7 4,0 9 5,0 7 8,0 10 11,0 8 12,0 9 12,0 5 3,0 1-7,0 1-7,0 1-8,0 0-5,2 1-7,0-1-5,2 0-7,-1 0-7,0-3-7,-2-1-7,0-3-8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10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81050 10250 663,'22'15'53,"-3"-1"-8,-3-1-8,-2 0-7,-2 0-4,1 3-2,1 3-1,1 3-2,0 0-3,-2-5-3,-3-3-3,-1-4-4,1 1-1,4 9-2,3 7 0,5 9 0,2 3-3,1 0-2,1 0-3,1 0-3,0-1-1,-1-1 1,-1-3 1,-1-2 1,-1-2-1,-1-3-3,-1-3-3,-1-3-3,0-2-3,1-1-2,1-1-2,1 0-2,-1-2-3,-1 1-3,-2 0-4,-2-1-3,-4 0 0,-3-3 4,-4-1 5,-4-2 4,-2-2 4,2 0 1,0-2 2,2 0 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11"/>
    </inkml:context>
    <inkml:brush xml:id="br0">
      <inkml:brushProperty name="width" value="0.02633" units="cm"/>
      <inkml:brushProperty name="height" value="0.02633" units="cm"/>
      <inkml:brushProperty name="color" value="#F2395B"/>
    </inkml:brush>
  </inkml:definitions>
  <inkml:trace contextRef="#ctx0" brushRef="#br0">85220 11350 835,'-16'2'5,"0"6"12,1 4 10,-1 5 10,0 3 1,1 1-13,-1 1-11,0 1-12,1 0-8,1-3 0,0-1-3,2-2-1,1-3-8,1-1-12,0-2-14,2-2-12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29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48127 50923 391,'-6'-13'37,"2"6"15,4 6 15,3 6 16,0 3-1,1 2-16,0 0-15,0 1-17,1 2-9,2 3-4,2 3-3,2 4-4,0 0-2,1 1-2,0-1-1,0 1-2,1 1-1,3 4-1,3 5-1,3 3-2,0 1 0,-1-4-1,-2-2 0,-3-3-2,0-4 0,-2-5-2,-1-5 0,-1-5-1,4-7 0,8-11 1,7-12 2,8-9 2,5-10 0,0-7-1,2-6 0,0-7-2,3-6-3,2-5-3,4-5-5,2-5-3,1 2-7,-1 9-8,0 9-8,-2 9-8,-6 9 0,-10 9 9,-11 11 10,-11 9 8,-6 5-2,0 1-13,-2-1-13,0 0-13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33"/>
    </inkml:context>
    <inkml:brush xml:id="br0">
      <inkml:brushProperty name="width" value="0.0527" units="cm"/>
      <inkml:brushProperty name="height" value="0.0527" units="cm"/>
      <inkml:brushProperty name="color" value="#F2395B"/>
    </inkml:brush>
  </inkml:definitions>
  <inkml:trace contextRef="#ctx0" brushRef="#br0">23800 56429 417,'14'24'127,"-1"3"-28,-2 1-28,-2 3-28,-2 1-16,0 4-3,-2 3-2,0 2-3,-1 2-2,3 0-1,2 0-2,2 1-1,0-2 0,-1 0-2,0-2 1,-2 0-1,1-2-1,2-2-4,1-2-3,3-1-3,0-4-1,-1-3-1,-1-5 0,0-3 0,1-9-1,7-14-1,5-14 1,7-13-2,3-10 2,2-6 5,3-6 3,1-6 4,4-5 1,6-5-1,5-5-1,7-4-2,5-3-5,5 3-12,5 2-9,5 1-11,-2 7-6,-7 11-1,-9 11-2,-7 10-1,-7 8-4,-6 3-10,-6 5-9,-5 3-8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43"/>
    </inkml:context>
    <inkml:brush xml:id="br0">
      <inkml:brushProperty name="width" value="0.04693" units="cm"/>
      <inkml:brushProperty name="height" value="0.04693" units="cm"/>
      <inkml:brushProperty name="color" value="#F2395B"/>
    </inkml:brush>
  </inkml:definitions>
  <inkml:trace contextRef="#ctx0" brushRef="#br0">13950 50478 468,'29'-28'112,"-3"7"-24,-5 7-22,-3 7-24,-3 3-14,-1 2-4,0 0-6,-2 2-5,-1 1-2,-1 2-3,0 2-1,-2 2-2,0 1-1,-2 1-1,-1 2-2,0 0 0,-2 1-2,-2 1-4,-2 1-3,-2 2-3,-2 0-1,-2 1 0,-2 1 1,-2 1 1,-1 0-1,-1-1-1,-1-1-3,-1 0-1,-1-2 0,2-1 4,1-1 4,1 0 3,3-3 6,6-3 9,6-2 10,6-4 10,4-2 2,3-2-4,3-2-4,3-2-4,2 0-3,-1 1-2,1 0-3,-1 2-2,-1 1-1,-2 2 0,-4 2 0,-3 2 0,-2 5-2,-2 7-4,-3 9-3,-1 7-5,-3 4-2,-6-3 0,-4-2 0,-5-1 0,-3-4-1,0-1-2,1-4-2,-1-3-2,1-3 0,1-1 2,0-2 0,2-2 1,1-4-4,1-6-9,0-6-11,2-6-9,0-2-6,2 1-3,1 1-3,0 0-4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1:43"/>
    </inkml:context>
    <inkml:brush xml:id="br0">
      <inkml:brushProperty name="width" value="0.04718" units="cm"/>
      <inkml:brushProperty name="height" value="0.04718" units="cm"/>
      <inkml:brushProperty name="color" value="#F2395B"/>
    </inkml:brush>
  </inkml:definitions>
  <inkml:trace contextRef="#ctx0" brushRef="#br0">13908 49847 466,'-8'-8'0,"1"2"0,-1 1 0,0 1 0,0 0 2,0 2 6,0 0 6,1 2 4,-2-1 3,0-1 0,-2 0-1,0-1 0,-1-1-1,-3 2-2,-2 0-1,-1 2-2,-3 0-1,0 2-1,-1 0 1,-1 2-1,-1 1 0,-3 3 3,-1 4 0,-2 2 2,-1 2 0,1-1 0,1 1 0,1 0-1,2 0-1,1 1 0,3 1-2,1 1 0,2 1-1,3 1 0,1 1-1,3 1 1,1 2-1,4 3 0,2 3-2,4 3 1,2 3-2,4 4-2,2 4-2,4 4-1,2 3-1,3 0-2,3 1 0,3 2-1,2-3 0,-1-2-1,1-6 1,-1-2 0,1-6-1,-1-6 1,1-5-2,-1-7 0,2-4-1,3-4-2,3-5-1,3-2-1,1-7-2,2-6-1,1-7-1,1-7-1,-1-8-1,0-9-2,-2-8-1,0-9-2,-1-5 0,-3 2 2,-2 1 0,-1 1 1,-5 2 0,-5 4-1,-6 4-1,-7 4-1,-3 3-1,-4 2 1,-2 2 0,-3 2 1,-5 2 0,-4 5 1,-5 3 0,-5 5 1,-2 3 0,1 5 2,1 2 0,1 6 1,2 3 1,3 4 2,3 3 1,3 6 1,1 0-1,0 1-3,0 0-3,1 0-3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17"/>
    </inkml:context>
    <inkml:brush xml:id="br0">
      <inkml:brushProperty name="width" value="0.02248" units="cm"/>
      <inkml:brushProperty name="height" value="0.02248" units="cm"/>
      <inkml:brushProperty name="color" value="#00BFF3"/>
    </inkml:brush>
  </inkml:definitions>
  <inkml:trace contextRef="#ctx0" brushRef="#br0">63100 13429 978,'2'12'22,"4"-8"-25,3-8-22,5-8-24,0-3-6,-1 1 13,-2 1 11,-2 1 13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1"/>
    </inkml:context>
    <inkml:brush xml:id="br0">
      <inkml:brushProperty name="width" value="0.04436" units="cm"/>
      <inkml:brushProperty name="height" value="0.04436" units="cm"/>
      <inkml:brushProperty name="color" value="#00BFF3"/>
    </inkml:brush>
  </inkml:definitions>
  <inkml:trace contextRef="#ctx0" brushRef="#br0">27731 26700 495,'0'24'148,"0"3"-35,0 1-34,0 3-35,-1-1-19,0 0-2,-2-1-2,0-1-3,-1 2-3,0 6-5,0 6-3,1 7-5,-1-1-7,2-5-8,0-4-9,2-5-8,0-5-5,0-5 0,0-5 1,0-5-1,1-5-4,2-6-8,2-6-10,1-6-8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0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91955 51150 559,'-15'3'32,"4"6"13,3 5 11,3 7 13,2 2-2,2 1-12,2 0-13,2-1-13,0 1-9,0 3-6,-2 1-5,0 3-6,-1 0-6,0 2-6,0 1-6,0 1-5,0-1-3,0-2 3,0-1 1,0-3 3,-1-3-8,0-5-17,-2-5-18,0-4-16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1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27800 27598 563,'22'0'152,"-1"0"-38,-3 0-40,-1 0-38,-2 0-20,0 0-1,-2 0-2,-1 0-1,0 0-8,0 0-11,-1 0-13,1 0-13,-1-2-11,-2-2-13,-2-3-12,-2-3-12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2"/>
    </inkml:context>
    <inkml:brush xml:id="br0">
      <inkml:brushProperty name="width" value="0.05421" units="cm"/>
      <inkml:brushProperty name="height" value="0.05421" units="cm"/>
      <inkml:brushProperty name="color" value="#00BFF3"/>
    </inkml:brush>
  </inkml:definitions>
  <inkml:trace contextRef="#ctx0" brushRef="#br0">28400 26755 405,'0'-13'23,"0"6"14,0 6 15,0 6 14,0 4 3,0 3-11,0 4-11,0 2-10,0 2-7,0 1-5,0 1-4,0 1-4,-1 3-4,-1 5-3,0 4-4,-1 6-3,-2 2-3,0 0-5,-2 0-5,0 0-4,-1-2-5,1-4-8,-1-3-6,0-5-8,2-9-7,6-15-8,4-14-8,6-15-7,1-7 4,1 0 16,0-1 16,0 1 15,0 2 12,1 3 8,1 5 8,2 3 8,-2 3 6,-1 3 1,-3 1 3,0 2 3,-3 3 2,1 4 4,0 4 4,0 4 3,-1 4-1,-1 4-6,0 3-6,-2 5-6,0 1-5,0 1-5,0-1-4,0 1-5,-1-1-2,0-2-1,-2 0 0,0 0 0,2-7-7,5-11-13,7-10-12,6-11-14,2-7-5,1-3 5,-1-3 5,1-2 3,-2-3 5,-1 1 3,-3 0 3,-1 0 4,-2 1 3,-3 3 2,-1 3 3,-2 3 2,-1 2 4,0 1 5,0 1 7,-1 1 5,0 2 6,-2 3 8,-2 2 7,-2 4 7,-1 4 8,2 4 10,0 6 10,2 4 8,-1 4-1,-2 3-14,-2 3-13,-2 4-14,-3 3-7,-2 6-5,-3 6-3,-3 6-3,-2 2-3,2-2-3,1-2-3,1-1-3,0-3-3,0-2-5,1-2-4,-1-1-6,1-5-7,0-4-9,2-5-9,1-4-11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2"/>
    </inkml:context>
    <inkml:brush xml:id="br0">
      <inkml:brushProperty name="width" value="0.05906" units="cm"/>
      <inkml:brushProperty name="height" value="0.05906" units="cm"/>
      <inkml:brushProperty name="color" value="#00BFF3"/>
    </inkml:brush>
  </inkml:definitions>
  <inkml:trace contextRef="#ctx0" brushRef="#br0">30100 26943 372,'7'-8'5,"-1"2"12,0 1 10,-1 1 11,-1 1 7,1 3 3,2 4 3,0 2 3,1 3-2,0 4-9,0 2-7,-1 3-8,1 3-4,0 5-1,0 3 0,0 5-1,-1 2-1,-1 0-4,0 2-2,-2 1-4,1 0-1,0 2-3,1 1-2,2 0-1,-1 0-3,-1-2-1,0-1-2,-2-3-2,0-3-8,0-2-13,0-3-12,0-3-13,0-2-7,0-3 2,0-1-1,0-2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2"/>
    </inkml:context>
    <inkml:brush xml:id="br0">
      <inkml:brushProperty name="width" value="0.04539" units="cm"/>
      <inkml:brushProperty name="height" value="0.04539" units="cm"/>
      <inkml:brushProperty name="color" value="#00BFF3"/>
    </inkml:brush>
  </inkml:definitions>
  <inkml:trace contextRef="#ctx0" brushRef="#br0">29894 28345 484,'-8'-8'10,"2"2"20,1 1 21,0 0 19,3 1 5,4 1-11,4-1-10,4 0-11,1 0-8,1 0-6,0 0-7,0 0-6,-1 1-6,1 1-4,0 0-6,0 2-4,2-1-7,5 0-10,5-2-8,5 0-11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4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21247 18900 550,'-7'12'128,"2"7"-28,2 9-28,2 7-29,1 3-16,0-2-3,0-2-4,0-1-4,0-2-4,0 1-6,0-1-4,0 0-6,0-2-5,-2-3-4,0-5-3,-2-3-5,0-1-3,1 1-4,-1 3-3,0 2-4,0-2-1,2-3-2,0-5 0,2-3-1,0-5 0,2-8 2,0-6 0,2-7 2,-1-5 4,-1 0 7,0 0 6,-1-2 8,-1 0 4,2 2 1,0 3 2,1 1 0,1 2 6,0 1 9,0 1 8,0 0 9,0 2 4,0 1 0,0 0 0,0 2 1,0 1-2,1 1-2,2 0-1,0 2-3,2 0-2,2 0-3,1 0-3,3 0-4,0 1-1,-1 0-1,-1 2 0,0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5"/>
    </inkml:context>
    <inkml:brush xml:id="br0">
      <inkml:brushProperty name="width" value="0.04358" units="cm"/>
      <inkml:brushProperty name="height" value="0.04358" units="cm"/>
      <inkml:brushProperty name="color" value="#00BFF3"/>
    </inkml:brush>
  </inkml:definitions>
  <inkml:trace contextRef="#ctx0" brushRef="#br0">21965 18820 504,'1'-11'23,"0"8"18,2 9 17,0 10 17,0 5 2,0 5-14,-2 3-15,0 4-14,-2 4-10,0 4-4,-2 4-4,0 4-4,-1 1-8,0-2-11,0-2-12,1-2-11,-1-2-9,2-2-6,0-2-5,2-1-5,0-5-2,0-6 2,0-5 1,0-6 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5"/>
    </inkml:context>
    <inkml:brush xml:id="br0">
      <inkml:brushProperty name="width" value="0.04442" units="cm"/>
      <inkml:brushProperty name="height" value="0.04442" units="cm"/>
      <inkml:brushProperty name="color" value="#00BFF3"/>
    </inkml:brush>
  </inkml:definitions>
  <inkml:trace contextRef="#ctx0" brushRef="#br0">22734 18850 495,'-16'23'151,"2"1"-33,1-1-34,1 1-35,-1 1-19,0 2-5,-1 4-6,-1 3-4,-1 2-6,1 2-4,-1 3-6,0 1-4,1-1-5,1-4-6,1-4-6,0-3-5,2-5-2,3-2 2,1-3 2,2-2 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5"/>
    </inkml:context>
    <inkml:brush xml:id="br0">
      <inkml:brushProperty name="width" value="0.05158" units="cm"/>
      <inkml:brushProperty name="height" value="0.05158" units="cm"/>
      <inkml:brushProperty name="color" value="#00BFF3"/>
    </inkml:brush>
  </inkml:definitions>
  <inkml:trace contextRef="#ctx0" brushRef="#br0">23200 18855 426,'1'-13'61,"4"6"-3,2 6-3,3 6-3,1 5-5,-2 3-5,-2 5-5,-2 4-6,-1 2-4,1 4-3,1 3-5,2 3-3,-1 2-1,-1 0 0,0 2 2,-2 1 1,0-1-2,0 0-4,0-2-4,0 0-4,-1-2-6,0-3-4,-2-3-6,0-3-6,-2-3-12,0 0-21,-2-1-21,0 0-19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5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22731 20044 534,'-13'-22'11,"3"5"22,4 3 23,4 4 21,3 3 5,4 2-15,2 3-15,3 1-15,5 0-11,6-1-9,5 0-9,6-1-10,3-1-9,-3 2-9,-2 0-10,-1 2-11,-3 0-3,-2 0 0,-1 0 0,-2 0 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6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24250 18647 520,'1'-14'86,"2"4"-20,2 4-20,2 5-19,2 0-7,3-1 6,3 0 5,3-1 5,2-1 2,-1 2-5,1 0-5,0 2-3,-1 0-10,1 0-12,-1 0-15,1 0-12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1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91344 48628 541,'-8'-9'1,"0"0"2,0-1 3,1-1 2,-1 0 5,0 2 7,0 2 7,0 2 8,1 4 2,2 4-2,3 5-2,1 6-3,0 4-2,-1 5-2,0 5-4,-1 5-3,-1 1-1,2-2-1,0-2-1,2-1-1,0-3-1,0-1-2,0-3-1,0-1-2,3-4-6,6-3-9,5-4-11,7-4-10,2-5-4,1-6 3,-1-6 3,1-6 2,-1-4 2,1-5 3,-1-3 2,1-4 2,-3-2 1,-3 1 2,-5 1 0,-3 2 1,-2-2 4,-2-1 9,-1-2 9,0-2 8,-3 2 2,-4 5-3,-4 7-3,-4 5-4,-2 5-2,1 1-2,-1 2-2,0 2-2,0 3-1,-1 2 1,-2 4 0,0 3 0,-1 4-9,-1 9-17,-1 7-19,-1 9-17,1 0-6,3-6 7,2-5 7,4-6 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9"/>
    </inkml:context>
    <inkml:brush xml:id="br0">
      <inkml:brushProperty name="width" value="0.04674" units="cm"/>
      <inkml:brushProperty name="height" value="0.04674" units="cm"/>
      <inkml:brushProperty name="color" value="#00BFF3"/>
    </inkml:brush>
  </inkml:definitions>
  <inkml:trace contextRef="#ctx0" brushRef="#br0">39891 18755 470,'-1'-13'31,"-1"6"10,0 6 9,-1 6 10,-2 5 0,0 3-8,-1 5-9,-2 4-8,-1 2-5,-1 4-3,-3 3-3,-1 3-3,-3 3-3,0 4-3,-1 4-4,-1 4-3,0 1-4,1 0-5,1-2-5,1 0-4,0-2-1,1-2 2,-1-2 3,0-2 1,2-3-5,3-3-14,3-5-14,2-4-14,4-7-8,4-10-1,4-12-3,4-10-1,1-5 5,-1 1 12,-1 1 12,0 1 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29"/>
    </inkml:context>
    <inkml:brush xml:id="br0">
      <inkml:brushProperty name="width" value="0.05607" units="cm"/>
      <inkml:brushProperty name="height" value="0.05607" units="cm"/>
      <inkml:brushProperty name="color" value="#00BFF3"/>
    </inkml:brush>
  </inkml:definitions>
  <inkml:trace contextRef="#ctx0" brushRef="#br0">40650 18720 392,'1'-11'27,"4"8"21,2 9 19,3 10 20,1 5 2,0 2-15,-2 4-16,0 3-16,-2 3-10,1 3-6,0 3-5,0 2-6,-1 3-4,-1 0-4,0 2-4,-2 0-3,-1 1-5,0-2-6,-2 0-6,0-2-7,-1-2-2,2-6-2,0-3-1,2-6 0,-1-5-3,-1-1-2,0-4-3,-1-3-3,-1-5-3,0-6-6,0-8-5,0-6-5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0"/>
    </inkml:context>
    <inkml:brush xml:id="br0">
      <inkml:brushProperty name="width" value="0.04008" units="cm"/>
      <inkml:brushProperty name="height" value="0.04008" units="cm"/>
      <inkml:brushProperty name="color" value="#00BFF3"/>
    </inkml:brush>
  </inkml:definitions>
  <inkml:trace contextRef="#ctx0" brushRef="#br0">40096 20177 548,'-22'-8'8,"4"2"16,5 1 14,3 0 17,4 1 4,4 0-5,4 0-6,4 1-6,3-1-6,3 2-6,4 0-5,2 2-5,3-1-9,3 0-9,2-2-11,5 0-9,-1-2-10,0 0-9,-1-1-10,-1-2-9,-3 1-4,-5 1 2,-5 0 2,-4 2 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0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41466 18074 504,'1'-14'7,"1"3"17,3 2 15,2 4 16,3 1 5,4 0-6,3 0-5,5 1-5,0 0-5,-1 3-6,-3 4-7,-1 2-5,-3 3-4,-2 4-5,-4 2-3,-3 3-5,-4 3-2,-6 3-2,-5 3-1,-7 3-3,-3 1-1,-1 0-2,-1 1-2,-1-1-1,0-1-1,3-3 1,1-4 0,3-1-1,4-6 6,8-3 7,8-6 9,8-4 9,5-6-1,5-4-7,3-6-7,5-3-9,0-3-5,-2 2-6,-2 3-5,-1 1-5,-3 2-6,-3 0-4,-3 2-6,-2 1-5,-3 1-1,-1 2 5,-1 2 5,0 2 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0"/>
    </inkml:context>
    <inkml:brush xml:id="br0">
      <inkml:brushProperty name="width" value="0.0472" units="cm"/>
      <inkml:brushProperty name="height" value="0.0472" units="cm"/>
      <inkml:brushProperty name="color" value="#00BFF3"/>
    </inkml:brush>
  </inkml:definitions>
  <inkml:trace contextRef="#ctx0" brushRef="#br0">42531 18075 466,'-13'-2'4,"3"0"11,4-3 8,4-2 10,3-1 8,4-2 4,2 0 6,4-1 4,2 0 0,3 1-8,3 0-6,3 2-7,2 1-5,1 0-6,1 2-5,1 1-5,-1 0-7,-1 2-6,-3 0-6,-1 2-8,-3 1-15,-1 2-26,-2 2-25,-2 2-26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7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41887 31877 532,'-3'-10'96,"-2"10"-17,-5 12-17,-4 10-17,-1 7-11,-1 2-5,0 4-4,1 3-5,-1 1-2,1 0-2,-1 0-1,0 1-2,1 0-3,-1 3-5,0 4-4,1 3-6,-1 0-4,0 1-2,1 0-2,-1 0-2,2-3-5,3-8-4,2-6-6,4-7-6,2-8-6,2-9-5,2-8-7,2-10-6,1-3 3,0 1 10,0 0 10,0 2 11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7"/>
    </inkml:context>
    <inkml:brush xml:id="br0">
      <inkml:brushProperty name="width" value="0.05633" units="cm"/>
      <inkml:brushProperty name="height" value="0.05633" units="cm"/>
      <inkml:brushProperty name="color" value="#00BFF3"/>
    </inkml:brush>
  </inkml:definitions>
  <inkml:trace contextRef="#ctx0" brushRef="#br0">42400 32100 390,'7'10'82,"-1"3"-18,0 5-18,-1 4-18,-2 1-8,1 2-1,0 1 1,0 1 0,0 0 0,0-1-3,0-1-1,0-1-2,0-2-2,0-1-3,-1-3-1,1-1-3,0-2-2,0-1-2,0 0-2,0-2-2,3-4-5,6-8-4,5-8-7,7-8-5,3-7-2,2-8 1,3-8 2,1-8 0,0-2 3,-3 7 1,-3 6 3,-3 6 1,-3 4 3,-3 5 1,-3 3 2,-3 5 2,-3 5 9,-4 10 18,-4 8 17,-4 9 17,-3 6 6,0 1-7,-1 2-7,-2 3-7,1 0-5,2 2-5,3 1-3,1 1-5,1 1-3,0 2-3,0 2-4,0 2-2,0 1-4,0-2-6,0 0-5,0-1-5,0-2-5,0-2-8,0-2-7,0-1-7,0-5-3,2-4 1,0-5-1,1-4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8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44581 31316 473,'-6'-7'8,"4"2"17,4 2 17,4 2 17,2 3 3,3 4-8,2 4-9,2 3-10,-1 3-6,-3 0-6,-3-1-6,-2 1-5,-3 0-2,-2 1-1,-2 1 1,-2 1-1,-4 2-4,-4 0-7,-5 0-8,-5 3-8,-3-1-4,-1-2 0,-1 0-1,-1 0 0,1-4 1,3-3 5,3-4 5,3-4 4,6-4 9,10-4 14,10-4 13,10-4 13,4-2 3,3 1-8,0-1-7,1 0-9,-1 2-5,0 2-4,-1 4-4,-1 3-3,-1 1-9,-3 0-15,-1 0-15,-2 0-15,-2 0-10,-1 2-7,-1 0-7,0 1-6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8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45583 31463 553,'-6'-8'8,"4"0"19,4 0 17,4 0 17,4 1 5,3 2-9,5 3-9,4 1-9,0 0-7,0-1-7,-1 0-6,0-1-6,-2-1-7,1 2-5,-1 0-5,1 2-5,-1 0-8,-3 0-6,-1 0-8,-2 0-7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2:38"/>
    </inkml:context>
    <inkml:brush xml:id="br0">
      <inkml:brushProperty name="width" value="0.04858" units="cm"/>
      <inkml:brushProperty name="height" value="0.04858" units="cm"/>
      <inkml:brushProperty name="color" value="#00BFF3"/>
    </inkml:brush>
  </inkml:definitions>
  <inkml:trace contextRef="#ctx0" brushRef="#br0">46213 30620 452,'-8'-8'1,"0"1"3,0-1 1,0 0 2,1 3 12,1 6 23,0 6 22,2 6 22,1 5 3,2 5-16,2 5-15,2 4-16,0 5-13,-1 3-10,0 2-9,-1 4-11,-2 2-11,-1 3-9,0 4-12,-1 2-10,-1-3-10,2-10-11,0-10-10,2-9-12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1"/>
    </inkml:context>
    <inkml:brush xml:id="br0">
      <inkml:brushProperty name="width" value="0.04431" units="cm"/>
      <inkml:brushProperty name="height" value="0.04431" units="cm"/>
      <inkml:brushProperty name="color" value="#00BFF3"/>
    </inkml:brush>
  </inkml:definitions>
  <inkml:trace contextRef="#ctx0" brushRef="#br0">92600 53700 496,'37'1'147,"-6"2"-33,-4 2-33,-5 2-33,-1 2-18,0 3-5,0 3-4,3 4-5,-1 0-5,2 1-4,1-1-4,1 1-4,1-1-5,1-1-8,1-1-7,1-1-6,0-1-7,-2-2-4,0-3-6,-1-1-4,-2-1 0,-5 0 8,-3 0 6,-4 0 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4"/>
    </inkml:context>
    <inkml:brush xml:id="br0">
      <inkml:brushProperty name="width" value="0.0747" units="cm"/>
      <inkml:brushProperty name="height" value="0.0747" units="cm"/>
      <inkml:brushProperty name="color" value="#F2395B"/>
    </inkml:brush>
  </inkml:definitions>
  <inkml:trace contextRef="#ctx0" brushRef="#br0">65546 54555 294,'-30'0'2,"3"0"5,4 0 3,2 0 5,2 0 3,4 0 0,3 0 1,3 0 0,4-1 8,8 0 16,6-2 14,7 0 15,5-1 1,1 0-14,3 0-14,1 1-14,4-1-8,5 0-2,4 0-1,6 0-1,-1 1-3,-6 2-2,-5 2-2,-7 2-3,0 2-1,5 2 0,5 1-1,4 3 1,1 0-1,-7-2-2,-6-3 0,-5-1-2,-3-1 0,3 0-1,1 0-2,3 0 1,0-1-2,-1 0 1,-1-2-1,-1 0 1,1-1-1,3 0-1,3 0 0,2 0-2,2-1 0,-3 0 2,-2-2 0,-1 0 1,-3 0 0,0 2 1,0 2 0,-2 2 0,-1 1 0,1 0 0,-1 0 0,1 0 0,-1-1 0,1 1-1,-1 0 0,1 0-1,0-1-1,1 0 0,1-2-1,1 0-1,0-1 0,1 0 0,-1 0 0,0 0 1,0 0-1,-1 0 1,-1 0 1,-1 0 0,0 0 1,1 2-1,1 0 1,1 2-1,0-1 1,1 2-1,-1-2 0,1 1 0,0 0 0,1 0-1,0 0 0,2 0 0,1-1 0,-1 0 0,1-2-1,-1 0 0,1-1 0,2 0 0,3 0-1,1 0 0,0-1 0,-2 0 0,-2-2 1,-1 0 1,-2-1 1,1 0 0,-1 0 1,0 0 1,0 1 0,-1 0 1,-1 2 0,-1 1 0,-2 0 0,-3 0 0,-3 0 0,-3 0-1,0 0-1,1 1 0,3 2 0,2 0-1,-1 0 0,-1 0 0,-3-2 1,-1 0 0,-1-1-6,-1 0-11,1 0-10,0 0-12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6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78512 49011 443,'0'-13'62,"2"8"-2,0 7-4,2 6-1,-1 5-6,0 3-6,-2 3-6,0 3-7,-2 2-4,0 1-2,-2 1-1,0 1-3,-1 1-2,0 3-2,0 1-3,0 2-2,0 1-3,-2 1-4,0-1-2,-1 0-4,0 0-2,2-2 0,2 0-2,3-1 1,-1-1-5,-1-1-9,0-2-7,-1 1-8,-1-3-4,2 0 1,0-1 0,2-1 1,0-2 1,0-3 1,0-3 1,0-2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7"/>
    </inkml:context>
    <inkml:brush xml:id="br0">
      <inkml:brushProperty name="width" value="0.04491" units="cm"/>
      <inkml:brushProperty name="height" value="0.04491" units="cm"/>
      <inkml:brushProperty name="color" value="#F2395B"/>
    </inkml:brush>
  </inkml:definitions>
  <inkml:trace contextRef="#ctx0" brushRef="#br0">79060 49687 489,'1'-15'4,"1"2"7,3 2 7,2 3 7,-2 3 8,-8 8 7,-6 6 7,-7 7 7,-4 4-2,-1-1-13,-1 1-11,-1-1-13,0 0-10,1-1-5,1 0-7,1-2-5,1-2-4,0-1 3,2-2 1,1-2 1,2-1 5,3 0 5,3-1 7,2 1 6,4 0 3,4 0 0,4 0 1,4 0 0,2-1 0,1-1 2,1-1 1,2 0 1,-1 0 0,-1 2-4,-1 1-3,-1 3-4,1 0-3,0-2-5,1-2-6,1-2-3,0-1-8,-3 1-7,-1 2-9,-2 0-9,-1 0-3,2 0 1,0-2 0,1 0 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7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79935 50412 450,'0'-14'5,"2"1"10,0 2 11,2 2 9,-1 1 2,-1 1-6,0-1-7,-2 0-6,0-1-4,-2 0 0,0-1 1,-1-1-1,-3 1 1,-4 6 1,-4 4 1,-3 6 2,-2 3 0,0 3-2,2 4-2,1 2-2,1 2-1,-1 1 2,0 1 1,1 1 2,0-1-1,2-1-2,2-3-3,3-1-1,1-2-2,2-1-2,2 0-1,2-2-1,5-4-6,10-6-14,7-8-12,10-6-13,3-4-4,-5-1 3,-4-1 4,-3-1 4,-4-1 4,-1 1 3,-2-1 5,-2 0 3,-3 2 6,-1 3 5,-2 3 7,-2 3 5,-2 3 10,0 4 14,-2 4 13,0 4 13,-1 2 3,0 1-8,0 1-9,0 2-8,0 0-6,0 3-5,0 2-3,0 1-4,0 2-8,2 0-9,0-1-11,2 1-11,0-2-7,1-3-7,2-3-6,0-2-6,1-3-1,0-1 3,0-1 5,-1 0 3,1-1 3,0 0 0,0 0 0,0 0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8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81416 50700 481,'0'23'127,"0"1"-22,0-1-22,0 1-22,-1-3-15,-1-1-8,0-5-8,-1-1-9,-1-3-13,2 1-22,0 0-22,2 0-20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8"/>
    </inkml:context>
    <inkml:brush xml:id="br0">
      <inkml:brushProperty name="width" value="0.05602" units="cm"/>
      <inkml:brushProperty name="height" value="0.05602" units="cm"/>
      <inkml:brushProperty name="color" value="#F2395B"/>
    </inkml:brush>
  </inkml:definitions>
  <inkml:trace contextRef="#ctx0" brushRef="#br0">82560 48545 392,'-1'-13'6,"-1"4"13,0 6 11,-1 5 13,-1 3 5,0 5-4,0 4-3,0 4-3,0 1-3,0 1 0,0-1-1,1 1-1,-2 0-2,2 3-4,-1 1-4,0 3-3,0 1-3,0 2-2,0 3-3,0 1-3,0 0-1,0-2 0,0-1 0,1-3 0,-2 1-1,2 5-2,-1 3-2,0 4-3,0 0-6,2-6-12,0-4-12,2-5-11,0-4-6,0-3 3,0-3 3,0-2 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9"/>
    </inkml:context>
    <inkml:brush xml:id="br0">
      <inkml:brushProperty name="width" value="0.04609" units="cm"/>
      <inkml:brushProperty name="height" value="0.04609" units="cm"/>
      <inkml:brushProperty name="color" value="#F2395B"/>
    </inkml:brush>
  </inkml:definitions>
  <inkml:trace contextRef="#ctx0" brushRef="#br0">83049 49345 477,'8'-21'2,"-1"3"4,1 5 4,0 3 4,-3 4 7,-4 4 11,-6 4 9,-4 4 11,-4 3 0,-3 1-10,-3 3-11,-3 2-10,-1 1-6,1 1-3,1 1-3,1 1-2,1 0-2,2-3 0,2-1 0,3-2-1,1-2 0,2 1-1,2 0 0,3 0-1,2 0 2,5 1 6,6 1 5,4 2 5,3-2 0,1-3-2,1-3-3,2-2-4,-2-3-3,1 2-4,-2-2-5,-1 1-3,1 1-13,1 2-22,3 2-22,1 2-23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09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83849 50159 417,'-1'-21'24,"-1"3"1,0 5 2,-1 3 0,-1 2 1,2 0-2,0 0-2,2 1-1,-1 0-1,-4 2-2,-2 2-1,-3 2-2,-2 1-2,0 2-3,0 0-1,1 2-3,-1 0-1,0 2 2,1 0 1,-1 1 2,1 2 1,0 2 0,2 1 1,1 3 0,0 1 0,0-1 1,0 1 1,1 0 0,-1-1-1,2-1-2,1-1-2,0-1-3,4-1-5,6 0-11,6-2-10,5 0-10,3-4-5,-1-3-1,0-4-2,-2-3-1,-2-3 2,-1 0 3,-2 0 5,-2 0 3,-2 0 5,-1 1 3,-1-1 5,0 0 4,-2 2 14,0 4 21,-2 4 23,0 4 22,-1 4 4,0 3-11,0 5-14,0 4-12,1 0-18,2-2-22,2-1-23,1-2-23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0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85008 50266 486,'15'-7'83,"-1"2"-12,-1 2-12,0 2-12,-2 2-7,1 2-1,0 2 0,0 2-2,-3 1-4,-3 1-7,-4 1-7,-4 2-8,-3 0-4,-2 1-4,-1 1-4,-3 1-4,-2 0-3,0-1-3,-1 0-4,-1-2-3,0-1-1,3-1 1,1 0 1,2-2 1,1 0 6,-2 0 8,0 0 10,-1-1 9,3 1 3,6-2-1,7-1-1,8 0-2,3-2-2,1 0-4,1-2-3,1 0-3,0-2-3,-1 0-1,0-2-1,-2 0-2,-1-1 0,-1 0-1,-1 0-1,0 0-1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2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77415 51869 463,'-14'0'0,"1"0"0,2 0 0,2 0 0,1-2 4,1 0 9,-1-3 8,0-2 9,2-1 7,6-2 7,4 0 7,6-1 8,2 0-2,3 2-11,2 2-10,2 3-10,0 0-7,1 0-2,-1 0-3,1 0-2,-1 1-2,1 2-1,0 2-1,-1 2-2,1 1 0,1 0-1,1 0-2,1 0-1,0-1 0,-1-1-3,-1 0-1,0-1-1,-1-1-1,1 0 2,1 0 1,1 0 1,1 0 0,3 0-5,1 0-2,3 0-4,0-2-1,0 0 3,1-3 1,-1-2 2,0 0 2,1 2 0,-1 2 2,1 2 1,-2 1 0,0-2 0,-1 0 1,-1-1-1,-1-1 1,1 2-1,-1 0 0,1 2 0,-1 0-1,1 2 1,-1 0-1,1 2 0,-1-1 0,0-1 0,1 0-1,-1-2-1,1 0 0,1 0 1,1 0 0,1 0 0,1 0 0,2-2 0,3 0-1,1-1 0,1-2 0,-2 2 1,0-1 2,-1 0 2,-1 0-1,0 2 0,1 0-1,-1 2-1,0 0 0,-2 0-1,0 0 2,-1 0-1,0 0 0,-1 0 0,0 0-2,1 0 0,0-1 0,2-2-1,3-2 0,1-2 0,0 0-1,0-1 1,-1 0 0,-1 0 1,-1 1-1,0 0-1,0 2 0,1 1 0,-3 0-1,-2 2-1,-3 0-1,-3 2 0,-2 0-1,-3 0 0,-1 0-1,-2 0 0,-2 0-1,-1 0 1,-1 0-1,0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2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95494 53813 531,'-8'-14'-17,"0"6"25,1 5 24,-1 4 25,0 4 7,2 2-11,1 2-9,0 2-11,1 1-7,0 1-2,0 1-4,1 1-3,-2 3-1,2 4-1,-1 3 0,0 4-1,0 0-1,2-3-2,0-5-3,2-3-2,0-1-2,0 1-1,0 3-1,0 2-1,1-2-2,2-3-1,2-5-1,2-3 0,1-2-1,1-2-1,2-1-1,0 0 0,1-2 0,1-1-3,1 0 0,2-1-2,-1-3 0,1 0-1,0-3 0,-1-2-1,1-1 1,0-2 3,0 0 2,-1-1 2,1-3 3,0-3 3,-1-5 2,1-3 3,-2-3 1,-1 1-1,-2-1 0,-2 1-1,-2-1 0,-2 1 1,-3-1-1,0 1 1,-3 1 0,-1 3-1,0 3-2,-1 3 0,-3 3-1,-2 2-1,-3 4 1,-3 3-1,-3 1-1,0 2-5,-1 0-3,-1 2-4,-1 1-5,1 2-7,-1 2-6,1 2-8,0 0-3,4-1 3,3-1 2,3 0 2,1 0 1,2 0-1,1 1-1,0 2-1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3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79366 53075 453,'0'-15'5,"0"1"12,0 1 10,0 0 11,0 2 3,0 1-5,0 0-5,0 2-5,-2 1-2,-4 1 0,-4 0 0,-4 2 0,-1 0-1,1 2-3,1 0-3,1 2-4,-1 1-1,0 2 0,-1 2-1,-1 2 0,-1 1 0,-2 1-2,0 2 1,-1 0-2,-1 2 0,-1 3-1,-1 3 0,-1 3-1,1 2 0,1-1 0,3 1 0,1-1 1,2 1 0,2-1-2,3 1-1,1-1-2,1 1-1,2-1-1,1 1-1,1-1-3,1 1-1,3-1-4,4 1-2,2-1-4,3-1 0,4-3 0,2-3 2,3-2 0,3-4-4,5-1-11,3-2-11,5-2-12,-1-2-1,-2-1 7,-3 0 7,-3-1 8,-3-2 1,-3-1-3,-3 0-4,-2-1-2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4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81416 53516 427,'-15'-7'31,"3"2"-6,1 2-6,2 2-4,1 2 0,0 2 4,1 2 5,-1 2 5,0 1 1,0 1-1,0 2-2,0 0-1,1 1-2,-1 1-2,0 1-1,0 2-1,0 0-2,0 1-2,1 1-2,-1 1-2,0 0-1,2 1-1,1 0-1,0-1-1,3 0-4,4-3-8,4-1-8,4-2-8,2-4-5,1-5 0,1-4-1,2-5-1,0-4 1,1-2 1,1-2 2,1-1 1,0-2 0,-1 2-1,0 1-2,-2 1-1,-1-1-1,-1 0 0,-1-1 1,0-1 1,-2 0 1,-1-1 3,-1 0 3,0 1 3,-1 0 3,0 2 1,-1 2 1,1 3 2,-1 0 10,-2 0 20,-2 0 18,-2 0 20,-1 3 8,0 4-4,0 6-2,0 4-4,0 3-6,0 0-9,0-1-10,0 1-8,-1 1-5,0 1-1,-2 3-1,0 2 0,-1 1-3,0 1-3,0 1-3,0 1-4,0 0-2,-2 1-2,0-1-1,-1 1-2,-1-2-4,2-1-8,1-3-8,0-1-7,3-8-12,2-14-17,4-14-18,2-13-17,2-5 2,0 5 19,0 5 19,0 6 20,-1 2 12,1 2 4,0 3 3,0 1 4,0 2 9,0 2 13,-1 2 13,1 3 13,0 0 5,0 0-2,0 0-3,0 0-2,0 1-4,1 0-3,2 2-5,0 0-3,1 1-4,1 0-5,1 0-3,2 0-4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4"/>
    </inkml:context>
    <inkml:brush xml:id="br0">
      <inkml:brushProperty name="width" value="0.05377" units="cm"/>
      <inkml:brushProperty name="height" value="0.05377" units="cm"/>
      <inkml:brushProperty name="color" value="#F2395B"/>
    </inkml:brush>
  </inkml:definitions>
  <inkml:trace contextRef="#ctx0" brushRef="#br0">82808 53413 409,'0'-16'2,"0"2"5,0 1 5,0 1 4,-2 4 12,0 8 19,-3 8 19,-2 7 19,0 6 2,0 0-17,2 0-17,1 3-15,-1 0-12,0 2-7,-2 3-6,0 1-7,-1 5-3,1 6 1,-1 8 0,0 6 1,1 6-11,0 1-18,2 5-21,1 2-19,0-5-8,2-13 6,0-12 5,2-13 6,-1-8 5,0-3 2,-2-3 5,0-2 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4"/>
    </inkml:context>
    <inkml:brush xml:id="br0">
      <inkml:brushProperty name="width" value="0.0323" units="cm"/>
      <inkml:brushProperty name="height" value="0.0323" units="cm"/>
      <inkml:brushProperty name="color" value="#F2395B"/>
    </inkml:brush>
  </inkml:definitions>
  <inkml:trace contextRef="#ctx0" brushRef="#br0">83277 53513 681,'-6'-15'0,"2"2"0,4 2 0,3 3 0,2 1 7,5 2 16,4 2 16,3 2 15,2 1 3,-1 0-10,0 0-10,-2 0-9,-1 0-10,-1 2-9,-1 0-10,0 2-8,-2-1-12,-1-1-12,-1 0-14,0-1-12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4"/>
    </inkml:context>
    <inkml:brush xml:id="br0">
      <inkml:brushProperty name="width" value="0.04375" units="cm"/>
      <inkml:brushProperty name="height" value="0.04375" units="cm"/>
      <inkml:brushProperty name="color" value="#F2395B"/>
    </inkml:brush>
  </inkml:definitions>
  <inkml:trace contextRef="#ctx0" brushRef="#br0">83661 53120 502,'-15'-8'4,"4"1"7,3-1 8,3 0 7,1 3 7,0 6 8,0 6 7,0 6 8,1 3 0,0 3-7,2 1-8,0 3-7,1 0-7,-2 1-5,0-1-6,-1 1-5,-1-2-7,2-1-10,0-3-8,2-1-9,-1-2-14,0-1-20,-2-1-18,0 0-20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5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83856 53066 432,'9'-7'5,"0"2"10,1 2 10,2 2 9,-1 3 6,1 4 1,0 4 1,0 3 2,-2 3-1,-1 0-2,-2-1-1,-2 1-2,-2 0-2,0 3-4,-2 2-4,0 1-4,-3 2-5,-2 1-6,-4 1-6,-2 1-7,-3 1-2,-3 2-2,-3 3-2,-3 1 0,-2 0-11,1 0-17,-1-1-19,1-1-18,1-4-3,5-5 11,3-7 13,4-5 12,2-4 5,1 0-2,-1-2 0,0 0-2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5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84984 52775 527,'2'-21'8,"6"5"17,4 4 17,5 6 17,1 4 4,-1 4-9,-2 4-9,-2 4-9,-3 1-6,-1 1-3,-2 0-4,-2 0-4,-3 0-3,-2 1-4,-4 1-3,-2 2-5,-3-1-4,-2 1-5,-1-1-7,-3 1-6,-1-1-1,1-1 3,-1-1 3,1 0 3,-1-2 0,2-3-2,1-1-4,1-2-2,2-1 4,6 0 10,4 0 10,6 0 11,4-1 4,3 0-3,5-2-2,4 0-3,1-2-4,0 0-7,1-2-6,-1 0-8,0-1-7,-3 2-12,-1 0-9,-2 2-11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88178 50850 999,'-21'7'-47,"5"-1"7,5-1 8,4 0 6,3-2 6,-2 0 2,0-2 3,-1 0 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7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87268 51100 538,'-8'6'4,"1"-1"5,-1-2 8,0-2 6,2-1 8,6 0 6,4 0 8,6 0 7,3 0 0,3 0-7,3 0-7,3 0-9,2 0-5,1 0-5,1 0-6,1 0-5,0 0-3,1 0-1,-1 0 0,1 0-1,-2 0-4,-2 0-7,-1 0-6,-2 0-7,-3 0-6,-1 0-5,-2 0-5,-3 0-4,-1 1-6,-2 2-4,-2 2-6,-2 2-5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87119 52050 534,'-22'6'0,"3"-1"-1,3-2-1,3-2-1,4-1 11,6 0 24,6 0 23,6 0 24,4 0 3,3 0-17,3 0-16,3 0-17,3 0-9,1 0-5,3 0-4,1 0-3,2 0-7,2 0-10,3 0-10,1 0-9,-1 1-9,-2 0-8,-3 2-8,-3 0-9,-4 0 0,-5 0 8,-5-2 8,-5 0 8,-2-1 5,0 2 2,0 0 2,0 2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3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97620 53633 582,'-11'-2'45,"8"0"5,9-3 5,10-2 5,4-1-2,3-2-9,1 0-11,3-1-9,0-1-10,0 1-7,1-1-9,-1 0-9,1 1-5,1 1-2,1 0-2,1 2-3,-1 0 1,-2-2 0,-1 0 2,-3-1 2,-1 0-4,-1 1-8,-1 0-8,-1 2-8,-2 1-2,-2 0 1,-4 2 1,-3 1 3,-2 0 3,0 0 6,-2 0 5,0 0 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18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90350 51750 537,'15'0'91,"-1"0"-19,-1 0-20,0 0-20,-1 0-10,3 0-2,2 0-1,2 0-1,1 0-1,1 0-1,1 0 1,1 0 0,1 0-2,1 0-2,1 0-2,1 0-2,2 0-3,4 0 0,4 0-2,5 0-1,0 0-1,0 2-2,-1 0-1,-2 2-1,-1 0-2,-1 1 1,-3 2-2,-2 0 1,0 0-2,1-1-2,1 0-1,1-2-3,0 0 1,2 0 1,1 0 1,1 0 2,0-1 1,0 0 1,0-2 0,0 0 1,1-2 1,3 0-1,1-2 1,2 0 1,0 0-1,0 0-1,-2 1 0,0 2-1,0 0-1,2 0-2,2 0-2,2 0-1,-2 0-3,-6 0-3,-5 0-2,-7 0-3,-4 0 0,-3 2 3,-3 1 2,-3 0 3,0 0 1,3 0 0,3-2 0,3 0-1,1-1 1,-1 0 4,-1 0 3,-1 0 3,0 0-1,-1 0-5,1 0-5,-1 0-5,-2-1-2,-5 0 2,-4-2 2,-6 0 3,-1-1 1,0 0 2,1 0 0,2 0 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0"/>
    </inkml:context>
    <inkml:brush xml:id="br0">
      <inkml:brushProperty name="width" value="0.04919" units="cm"/>
      <inkml:brushProperty name="height" value="0.04919" units="cm"/>
      <inkml:brushProperty name="color" value="#F2395B"/>
    </inkml:brush>
  </inkml:definitions>
  <inkml:trace contextRef="#ctx0" brushRef="#br0">92307 48774 447,'-8'-11'19,"2"10"23,1 10 21,0 10 22,0 5 3,0 4-16,-1 3-15,-1 3-15,-1 3-11,0 2-7,0 4-7,0 2-7,0 3-7,-2 0-9,0 2-9,-1 0-7,0-1-8,2-2-7,3-3-6,1-4-6,1-3-2,2-3 2,0-5 4,2-3 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1"/>
    </inkml:context>
    <inkml:brush xml:id="br0">
      <inkml:brushProperty name="width" value="0.05076" units="cm"/>
      <inkml:brushProperty name="height" value="0.05076" units="cm"/>
      <inkml:brushProperty name="color" value="#F2395B"/>
    </inkml:brush>
  </inkml:definitions>
  <inkml:trace contextRef="#ctx0" brushRef="#br0">93107 49659 433,'-1'-15'6,"-1"4"12,0 3 12,-1 3 11,-2 2 7,0 3-1,-1 4 0,-2 2 0,1 3-3,-1 2-5,0 2-6,0 1-5,0 3-3,0 1-4,0 3-3,1 2-2,-1-1-3,0 0-2,0-1-1,0 0-1,1-1-3,1 1-1,0 1-2,2 1-1,0 0-3,2-1-1,0-1-2,2-1-2,1-1-4,4-1-5,2-1-5,4-1-5,0-2-1,1-4 1,0-5 3,-1-2 2,2-4 0,0-1 2,1 0 0,1-1 0,1-3 2,2-2 1,0-3 1,1-3 1,-1-3 2,-1-2 0,-2-1 2,-2-3 0,-3 0 1,-1 1 0,-2 1 1,-2 1 1,-2 1 1,-1 1 2,0 1 2,-1 1 1,-3 1 2,0 0 0,-3 2 0,-2 1 0,-1 1 0,-2 0-1,0 2 0,-1 1-1,-2 1-3,0 2-2,-1 2-4,-1 2-4,0 2-3,1 2-4,0 2-4,2 2-4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1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94400 49277 533,'22'-6'163,"-1"2"-38,-3 4-40,-1 2-38,-1 2-24,0-2-8,-1 0-7,1-2-8,-1 1-10,-1 0-13,-1 2-14,0 0-14,-2 0-7,1 0-5,0-2-3,0 0-5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2"/>
    </inkml:context>
    <inkml:brush xml:id="br0">
      <inkml:brushProperty name="width" value="0.05603" units="cm"/>
      <inkml:brushProperty name="height" value="0.05603" units="cm"/>
      <inkml:brushProperty name="color" value="#F2395B"/>
    </inkml:brush>
  </inkml:definitions>
  <inkml:trace contextRef="#ctx0" brushRef="#br0">94917 48611 392,'-1'-13'71,"-1"8"-7,0 7-6,-1 6-6,-1 5-7,0 1-7,0 3-7,0 2-8,0 1-3,0 1 3,0 0 1,0 3 2,1-1-1,1 1-4,0-1-3,2 0-4,0 0-2,0-1-1,0-1 0,0 0-1,1-3-2,1 0-5,3 0-6,2-2-4,0 0-7,-4-1-7,-3 1-8,-2-1-8,-3 0-1,-4-2 5,-2-3 5,-3-1 5,-2-1 4,-2-2 1,0-1 3,-1 0 1,0-2-3,-1-1-5,0 0-6,1-1-6,1-1-1,2 0 3,4 0 5,3 0 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2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95450 49028 627,'8'-9'0,"2"0"0,0-1 0,1-1 0,1 0 1,0 2 3,-1 2 2,1 3 2,0 0 9,0 2 17,-1 0 15,1 2 16,0 1 0,1 2-13,1 2-14,2 2-14,-2 1-15,-3 3-15,-3 2-16,-2 1-15,-3 1-12,-2-1-7,-2-1-7,-2 0-7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2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95833 49700 616,'-6'14'122,"4"-1"-27,4-2-28,4-2-28,2-1-15,-1 0-7,1-1-4,0 1-6,0 0-9,0 0-10,-1 0-11,1-1-12,-1 1-9,0 0-9,-2 0-10,0 0-9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3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96691 48566 478,'-1'-12'12,"-2"8"23,-2 8 23,-2 8 24,-2 5 3,-1 3-17,-3 3-16,-2 3-16,0 0-10,1 0-5,1-1-4,1-1-4,1-2-4,4-3-3,2-3-4,4-2-4,1-3-3,2 1-1,0 0-4,2 0-1,1-2-2,1-1 0,3-2-1,2-2-1,2-2-3,1 0-4,3-2-6,2 0-5,-1-1-3,-1 0-2,-2 0-2,-2 0-2,-3-1-1,1 0 1,-2-2 0,0 0 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3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96975 48945 501,'-8'-7'3,"2"0"6,1 2 7,0 1 6,1 2 9,-2 5 11,0 6 10,-1 4 11,-1 4 1,2 3-10,1 3-11,1 3-9,-1 2-9,0 1-5,-2 1-7,0 1-5,0 0-9,0 0-8,2 0-9,1 1-8,0-3-10,2-3-11,0-5-9,2-3-11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3"/>
    </inkml:context>
    <inkml:brush xml:id="br0">
      <inkml:brushProperty name="width" value="0.05374" units="cm"/>
      <inkml:brushProperty name="height" value="0.05374" units="cm"/>
      <inkml:brushProperty name="color" value="#F2395B"/>
    </inkml:brush>
  </inkml:definitions>
  <inkml:trace contextRef="#ctx0" brushRef="#br0">97459 48250 409,'-23'9'120,"4"1"-23,3 3-25,3 2-23,1 2-14,1 3-4,-1 3-3,0 3-5,0 1-2,-1 1-3,-2-1-1,0 1-2,1 0-2,1 2 0,2 2-1,2 3-1,2-2-2,1-2-4,0-3-3,2-3-4,0-2-2,2-3 1,0-1 0,2-2 1,3-2-6,6-1-15,5-1-13,7-1-13,1-2-4,-3-2 7,-3-4 8,-2-2 7,-3-4 6,-1-2 6,-1-4 4,0-2 6,-3-2 3,-1 1 1,-2-1 0,-2 0 1,-2 1 2,-2 3 1,-2 1 2,-1 2 2,-4 2 0,-4 2-1,-4 2-2,-3 2-1,-5 3-5,-3 4-6,-4 3-7,-4 5-6,1 1-5,7-3-2,7-1-3,7-2-2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3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99828 52716 488,'0'-12'18,"0"8"20,0 8 19,0 8 20,0 5 3,0 3-15,0 3-14,0 3-15,-1 2-9,0 0-4,-2 2-6,0 1-4,-1 0-5,0 1-7,0-1-5,0 0-7,0 1-6,-2-1-6,0 0-6,-1 1-6,0-2-2,0-2 2,2-2 2,1-1 2,0-4 0,2-3 0,0-4-1,2-4-1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4"/>
    </inkml:context>
    <inkml:brush xml:id="br0">
      <inkml:brushProperty name="width" value="0.046" units="cm"/>
      <inkml:brushProperty name="height" value="0.046" units="cm"/>
      <inkml:brushProperty name="color" value="#F2395B"/>
    </inkml:brush>
  </inkml:definitions>
  <inkml:trace contextRef="#ctx0" brushRef="#br0">93372 52511 478,'-7'-13'1,"2"8"24,2 7 24,2 6 23,0 5 5,0 1-11,-2 3-12,0 2-12,-1 2-8,-2 2-5,0 4-5,-1 3-4,-1 2-6,0 1-4,0 1-5,1 0-6,-2 1-3,0 1-1,-1-1-2,-1 0-2,-1 0-4,2 1-7,1-1-7,1 0-7,1-2-6,2-3-1,2-5-3,2-3-3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4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94313 53055 462,'-1'-18'10,"0"11"19,-2 10 19,0 11 19,-2 6 5,0 1-11,-1 1-10,-2 1-11,1 0-8,1-1-4,0-1-6,2 0-5,0-3-2,2-1-1,0-3-1,2-1-1,3-3-6,7-4-11,8-4-13,6-4-12,2-4-4,-1-2 2,-3-3 3,-1-3 3,-2-3 2,-3 0 2,-1-1 4,-2-1 1,-2 0 3,-1 1 1,0 1 0,-2 1 3,-1 0 3,-2 0 8,-3 1 7,0-1 8,-4 2 1,-2 3-3,-4 2-3,-2 4-4,-3 2-4,-1 2-7,-3 2-7,-2 2-7,1 1-2,3 2 1,3 0 1,3 2 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5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95433 52747 588,'-6'-15'11,"4"4"22,4 3 22,4 3 22,3 1 2,3 2-16,3 0-16,4 2-16,0 0-16,1 2-15,-1 0-14,1 2-15,-2 0-8,-1 0-1,-2-1-2,-2 1-2,-2-1-2,-1 0-2,-1-2-4,0 0-2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5"/>
    </inkml:context>
    <inkml:brush xml:id="br0">
      <inkml:brushProperty name="width" value="0.04865" units="cm"/>
      <inkml:brushProperty name="height" value="0.04865" units="cm"/>
      <inkml:brushProperty name="color" value="#F2395B"/>
    </inkml:brush>
  </inkml:definitions>
  <inkml:trace contextRef="#ctx0" brushRef="#br0">96394 52295 452,'-15'-7'0,"2"0"0,3 2 0,1 1 0,1 2 11,2 5 21,1 6 23,0 4 21,1 3 4,1-1-13,-1 1-12,0 0-14,0 0-9,2 1-4,0 1-5,2 1-3,0 0-6,2-1-4,0-1-6,2-1-6,1-1-5,3-2-8,3-3-6,4-1-8,1-1-6,1-2-8,1-1-7,1 0-7,0-2-1,-3-1 4,-1 0 5,-2-1 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3:25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96498 52509 498,'-9'-8'4,"0"0"7,-2 0 8,1 0 7,-2 2 10,2 2 12,1 4 13,0 3 12,0 3-1,-1 5-15,-3 5-14,-2 5-15,0 4-12,-1 3-9,0 3-8,1 3-10,-1 0-8,0 0-7,1-1-7,-1-1-7,1-4-9,2-4-8,3-5-10,1-4-9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2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81079 16060 498,'14'-2'36,"-3"-2"-2,-3-4-2,-2-2-1,-3-1-4,-1 1-4,0 0-5,-1 2-5,-3 0-3,-2 2-1,-4 1-1,-2 0-2,-1 1 0,1 1 0,0-1 0,2 0 0,0 0 0,-2 2 0,0 0 0,-1 2 1,-2 1 0,-2 2 2,-1 2 3,-3 2 1,1 1 1,1 3-1,2 2 1,3 2-1,0 1-1,0 1-1,0 1-1,1 1-2,-1 1 1,2 3-1,1 1 1,1 3 0,0 0-1,0-1-2,0-1-2,0-1-3,1-1 0,2-1 0,3-1 0,1-1 1,0-1 0,-1-1-1,0-1 0,-1-1 1,-1 0-1,2 0 0,0-1 0,2 1 0,0 0-1,2-1 1,0 1-2,2 0 0,1-2-1,1-3-1,3-3-3,2-2 0,1-3-3,1-1-2,2 0-2,0-1-3,1-2-1,1-1-1,1 0-1,1-1-1,1-2-4,1 0-5,1-1-5,1-2-5,-1 1-1,-3-1 2,-3 0 2,-2 0 4,-3 1 0,-1 0 2,0 2 0,-2 1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4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82366 16616 514,'-1'-12'9,"0"8"16,-2 8 19,0 8 16,-2 5 4,-2 3-9,-2 3-9,-1 3-9,-2 1-7,0 1-2,0-1-5,1 0-2,-1 0-4,0-1-4,0-1-5,1-1-3,-1-1-4,2-1-5,1-1-3,1-1-4,0-1-2,2-2-1,1-3-1,0-1-1,3-4-9,4-6-14,4-6-17,4-6-15,0-3-1,-1 1 13,-2-1 13,-2 0 12,-1 1 9,0 0 2,0 2 4,0 1 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4"/>
    </inkml:context>
    <inkml:brush xml:id="br0">
      <inkml:brushProperty name="width" value="0.04458" units="cm"/>
      <inkml:brushProperty name="height" value="0.04458" units="cm"/>
      <inkml:brushProperty name="color" value="#00BFF3"/>
    </inkml:brush>
  </inkml:definitions>
  <inkml:trace contextRef="#ctx0" brushRef="#br0">82591 16400 493,'14'15'110,"-1"-1"-22,-2-1-23,-2 0-22,-2 0-12,-1 3-4,0 3-3,-1 3-4,-2 2-2,1-1-3,0 1-3,0-1-3,0 0-2,0-1 0,0-1-1,0-1-1,-1 0 0,-1-1 0,0 1 0,-1 0-1,-2-2-4,-1 1-9,0-2-11,-1-1-9,-2-2-7,0-1-3,-1-2-5,-2-2-3,1-2-2,-1-2 3,0-3 3,0 0 1,0-3 4,0-1 3,1 0 4,-1-1 3,-1-2 5,-2-2 4,-2-2 5,-1-1 4,-2-2 3,2 0 3,1 0 2,1 1 2,1-1 3,2 2 1,2 1 3,3 0 2,-1 2 1,2-1 3,-1 0 0,0 0 3,0 0 0,2 0 0,0 1 0,2-1 0,1 0 3,4 0 5,2 0 4,4 0 6,1 1 0,1 1-3,1 0-4,1 2-4,1 1-3,0 0-3,-1 1-4,1 2-3,0 0-5,-1 0-4,1 0-4,0 0-6,-2 0-10,-1 2-18,-2 1-17,-2 0-18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5"/>
    </inkml:context>
    <inkml:brush xml:id="br0">
      <inkml:brushProperty name="width" value="0.03505" units="cm"/>
      <inkml:brushProperty name="height" value="0.03505" units="cm"/>
      <inkml:brushProperty name="color" value="#00BFF3"/>
    </inkml:brush>
  </inkml:definitions>
  <inkml:trace contextRef="#ctx0" brushRef="#br0">83528 16150 627,'34'2'114,"-8"4"-28,-8 4-27,-10 3-27,-5 4-14,-2 1-1,-2 3-2,-2 2-1,-2-1-3,-2 0-5,-1-1-5,-3 0-5,0-4-5,0-1-3,2-4-4,1-3-4,0-1 2,2 0 9,1 0 9,0 0 8,3-2 4,4-3-2,4-2-2,4-4-1,2-1-5,1-2-7,1 0-8,2-1-7,-1 0-7,-1 0-6,-1 2-6,0 1-7,-3-1-1,1 2 1,-2-1 3,0 0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5"/>
    </inkml:context>
    <inkml:brush xml:id="br0">
      <inkml:brushProperty name="width" value="0.0325" units="cm"/>
      <inkml:brushProperty name="height" value="0.0325" units="cm"/>
      <inkml:brushProperty name="color" value="#00BFF3"/>
    </inkml:brush>
  </inkml:definitions>
  <inkml:trace contextRef="#ctx0" brushRef="#br0">84100 16416 676,'8'-7'102,"1"2"-22,2 2-22,0 2-22,1 1-14,-1 0-7,1 0-6,0 0-8,-1 0-7,1 0-10,0 0-10,0 0-9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3"/>
    </inkml:context>
    <inkml:brush xml:id="br0">
      <inkml:brushProperty name="width" value="0.03354" units="cm"/>
      <inkml:brushProperty name="height" value="0.03354" units="cm"/>
      <inkml:brushProperty name="color" value="#00BFF3"/>
    </inkml:brush>
  </inkml:definitions>
  <inkml:trace contextRef="#ctx0" brushRef="#br0">100150 53395 655,'14'-8'45,"-1"0"-7,-2 0-5,-2 1-6,0-1-2,3 2 3,4 1 1,2 0 3,1 2-2,1 1-7,-1 0-7,1 2-6,0 0-5,1 0-2,1 0-2,1 0-3,1 0-8,-1 0-13,1 0-15,-1 0-13,-2-1-7,-3 0 2,-4-2 1,-4 0 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6"/>
    </inkml:context>
    <inkml:brush xml:id="br0">
      <inkml:brushProperty name="width" value="0.0439" units="cm"/>
      <inkml:brushProperty name="height" value="0.0439" units="cm"/>
      <inkml:brushProperty name="color" value="#00BFF3"/>
    </inkml:brush>
  </inkml:definitions>
  <inkml:trace contextRef="#ctx0" brushRef="#br0">86013 15688 501,'8'-9'3,"-2"-2"6,-1-2 6,0-1 5,-2-1 3,-1 1-2,0 0-2,-1 2-2,-1 1-3,0 1-1,0 0-1,0 2-3,-2 0 0,0 2 1,-3 1 2,-2 1 0,-1-1 2,-2 2 2,0-1 3,-1 0 1,-1 0 1,0 2-4,0 0-3,1 2-3,-1 1-2,0 4-2,0 2 0,1 4-3,-2 2 1,0 3 0,-1 3 2,-1 3 0,0 2 0,1 1 2,0 1-1,2 1 1,1 1-1,1 1 0,0 0-2,2 2 0,0 0-1,0-1 1,1-1-1,-1-1 0,1-2-1,2-1 0,2-3-2,2-1 0,1-2-1,0-1 0,0-1 0,0-1 0,1-1-3,4-2-4,2-3-3,4-1-5,2-1-5,3-2-6,3-1-5,3 0-6,2-2-3,3-1-2,1 0-1,3-1-2,-3-1 3,-4 0 7,-5 0 8,-4 0 6,-4 0 2,-1 0-4,0 0-5,-2 0-3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7"/>
    </inkml:context>
    <inkml:brush xml:id="br0">
      <inkml:brushProperty name="width" value="0.04398" units="cm"/>
      <inkml:brushProperty name="height" value="0.04398" units="cm"/>
      <inkml:brushProperty name="color" value="#00BFF3"/>
    </inkml:brush>
  </inkml:definitions>
  <inkml:trace contextRef="#ctx0" brushRef="#br0">87631 16200 500,'7'44'156,"-2"-6"-36,-3-6-36,0-5-36,-2-3-21,0 1-4,0 1-4,0 1-5,0 0-5,0 1-10,0-1-8,0 0-8,-2 0-8,0-3-6,-3-1-6,-2-3-6,0-1-2,0-2 0,2-3 1,1-1 0,0-4 2,2-6 1,0-6 2,2-6 2,0-2 4,0 0 7,0 2 6,0 1 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7"/>
    </inkml:context>
    <inkml:brush xml:id="br0">
      <inkml:brushProperty name="width" value="0.03562" units="cm"/>
      <inkml:brushProperty name="height" value="0.03562" units="cm"/>
      <inkml:brushProperty name="color" value="#00BFF3"/>
    </inkml:brush>
  </inkml:definitions>
  <inkml:trace contextRef="#ctx0" brushRef="#br0">87700 16688 617,'7'-22'5,"-1"5"11,0 3 9,-1 4 11,-1 3 6,1 0 0,1 2 0,2 1 1,1 0-4,1 2-7,3 0-7,2 2-8,1 0-6,-1 0-5,1 0-5,0 0-4,-1 0-13,-1 0-19,-1 0-20,0 0-19,-3-2-3,-1-2 11,-2-4 12,-2-2 11,-2-1 11,-1 1 6,0 0 8,-1 2 7,-1 0 5,0 1 1,0-1 1,0 0 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7"/>
    </inkml:context>
    <inkml:brush xml:id="br0">
      <inkml:brushProperty name="width" value="0.05167" units="cm"/>
      <inkml:brushProperty name="height" value="0.05167" units="cm"/>
      <inkml:brushProperty name="color" value="#00BFF3"/>
    </inkml:brush>
  </inkml:definitions>
  <inkml:trace contextRef="#ctx0" brushRef="#br0">88516 16090 425,'0'-19'31,"0"10"10,0 10 10,0 10 11,0 5 3,0 3-8,0 2-5,0 1-7,0 4-5,0 5-6,0 5-4,0 4-5,0 3-6,0 0-6,0 0-5,0 1-7,-1-2-5,-1-1-8,0 0-7,-1-1-7,-1-3-7,2-4-7,0-3-7,2-5-7,0-3-4,0-3 0,0-3-1,0-2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7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88700 16528 607,'1'-22'60,"4"5"-9,2 3-9,3 5-10,3 2-4,0 2-1,1 2-1,1 2 0,2 1-1,1 0-2,3 0-1,1 0-2,0 0-10,-3 2-16,-3 0-19,-2 2-16,-3-1-12,-1-1-5,0 0-4,-2-1-4,-1-3 3,-2-1 13,-3-1 13,0-3 13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7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89346 16050 536,'-8'7'3,"0"-2"8,0-3 8,0 0 7,1-1 3,0 1-2,2 3 0,1 2-2,0 2 2,2 4 5,0 2 7,2 3 5,0 2-1,0 3-6,0 1-8,0 3-6,0 1-8,0 1-8,0 0-7,0 2-9,0 0-13,0-3-18,0-2-18,0-1-17,-1-4-5,0-3 11,-2-4 10,0-4 10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8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87500 14490 568,'0'-15'0,"2"2"0,0 3 0,2 1 0,2 1 10,5 2 18,5 1 20,6 1 19,-1 1 3,-3 3-12,-5 4-13,-3 2-12,-3 3-10,-2 4-5,-2 2-6,-2 3-5,-2 1-3,0-1-1,-2-1 0,0 0 0,-2-2-4,-2-1-7,-1-1-6,-3-1-6,0-1-2,0 0 3,2-2 3,1 0 4,4-3 3,10-3 3,8-2 3,9-4 4,5-1-3,1-2-9,0 0-9,2-1-8,-2 0-3,-5 2 5,-5 2 5,-4 2 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5:59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79305 19107 498,'-13'-14'-1,"6"4"13,6 4 12,6 4 14,4 2 5,1-2-4,3 0-3,2-1-4,2-2-2,3 2-3,3-1-2,3 0-3,1 0-1,-1 2-3,-1 0-1,-1 2-1,0-1-2,1 0-1,1-2-1,1 0-2,0 0-1,1 0-2,-1 2-1,1 0-1,1 1-1,5 0 0,3 0 0,4 0 0,3 0 0,0 0-2,2 0 0,0 0-2,1 0 0,0 0 1,0 0-1,0 0 2,1 0-3,0 0-2,2 0-2,0 0-4,0 0-1,-2 0 0,-2 0-1,-2 0 1,-1 0-1,-3 0 0,-2 0 0,-2 0 0,-1 0 1,1 0 1,-1 0 2,0 0 2,2 0 1,3-2 0,2 0 0,4-1 1,0-2 0,0 2 0,-2-1 1,0 0 0,0 0 1,0 0-1,2 0 0,1 0-1,0 1 1,0 0 1,0 2 0,0 0 2,0 1-2,2 0-1,0 0-2,2 0-2,-1 0-2,-1 0 0,0 0 0,-1 0 0,-2 0-2,0-2 1,-2 0-1,0-1-1,-3-1 1,-2 2-1,-3 0 1,-3 2-1,-3-1 1,-3-1-3,-4 0 0,-1-1-2,-4-1-1,-3 2-1,-3 0-2,-2 2-2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0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82589 20184 478,'7'-8'0,"-2"0"0,-2 0 0,-2 0 0,-1 0 1,2 1 2,0-1 1,2 0 3,0 0 3,0 0 6,-1 0 3,1 1 6,-2-1 3,-6 2 1,-4 0 1,-5 2 2,-3 1-1,1 2-5,-1 2-5,0 2-4,-1 2-4,-1 2-2,-3 1-2,-1 3-3,-1 2 1,1 0 2,1 1 3,0 1 1,1 2 2,-1 1 0,-1 3-1,-1 2-1,1 0 0,1 1-3,2-1-1,3 0-1,1 1-1,2 1 1,2 1 0,3 1 1,1 0-1,2-1-4,2-1-3,2-1-3,2 0-3,4-1-4,2 1-2,4-1-4,2-1-3,5-1-4,3-3-4,5-1-4,2-3-1,1-4 2,1-5 2,1-2 2,-1-5-1,0-2-5,-1-4-4,-1-2-6,-3-1 0,-5 1 1,-5 0 3,-4 2 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0"/>
    </inkml:context>
    <inkml:brush xml:id="br0">
      <inkml:brushProperty name="width" value="0.04174" units="cm"/>
      <inkml:brushProperty name="height" value="0.04174" units="cm"/>
      <inkml:brushProperty name="color" value="#00BFF3"/>
    </inkml:brush>
  </inkml:definitions>
  <inkml:trace contextRef="#ctx0" brushRef="#br0">84431 21100 527,'0'15'115,"0"-1"-22,0-1-23,0 0-23,0-1-14,0 3-4,0 2-4,0 2-6,0 1-3,0 1-4,0 1-3,0 1-5,0 0-6,-2-1-12,0-1-11,-1-1-12,-2-2-6,2-3-4,-1-2-1,0-4-4,0-5 0,2-8 2,0-8 2,2-7 2,0-5 5,0 2 9,0 1 10,0 1 8,1 2 6,2 1 2,2 2 1,2 3 2,0 1 3,-1 2 3,0 2 3,-2 2 4,1 1 5,0 0 10,1 0 8,2 1 9,0-1 2,-1 2-4,1 0-3,0 2-5,1 0-6,3 0-11,4 0-10,2 0-10,0-2-12,-3 0-12,-2-3-14,-4-2-13,-2-1-1,-2 0 13,-3 1 13,0-1 12,-2 0 8,0 0 2,0 0 3,0 0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3"/>
    </inkml:context>
    <inkml:brush xml:id="br0">
      <inkml:brushProperty name="width" value="0.05173" units="cm"/>
      <inkml:brushProperty name="height" value="0.05173" units="cm"/>
      <inkml:brushProperty name="color" value="#00BFF3"/>
    </inkml:brush>
  </inkml:definitions>
  <inkml:trace contextRef="#ctx0" brushRef="#br0">101677 51708 425,'7'-34'29,"-2"13"16,-3 11 17,0 12 17,-2 7 1,0 3-15,0 4-12,0 2-15,-2 4-9,0 5-4,-3 4-4,-2 6-4,0 4-4,2 2-4,2 4-3,2 3-3,0 2-5,-2 3-6,-2 3-8,-1 4-6,-2 5-4,2 8-1,0 10 0,2 9 0,-1 1-3,0-5-5,-1-4-5,-1-5-4,-1-10-4,2-15-2,0-14-3,2-15-2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1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85013 20930 487,'0'-15'0,"0"2"1,0 3 2,0 1 0,0 3 7,0 4 13,0 4 14,0 4 13,-1 3 5,-1 1-5,0 3-4,-1 2-5,-1 2-4,2 3-4,0 3-3,2 3-4,-1 1-4,-2 1-4,-2-1-6,-2 0-4,0 1-3,1 1-3,0 1-1,2 1-3,0-2-6,2-3-8,0-5-10,2-3-8,1-8-10,2-11-11,2-10-11,2-11-10,1-5 1,3-1 14,2 1 14,2 0 14,0 1 11,-1 3 11,-1 2 9,0 5 9,-3 2 12,1 6 11,-2 5 11,0 4 13,-2 6 2,-1 6-6,-1 5-5,0 7-7,-2 1-5,-2-2-6,-2-1-6,-2-2-7,0-3-2,0-1 0,2-3 0,0-1 0,4-5-9,4-8-18,5-8-18,6-7-18,2-6-10,1-2 3,0-1 0,3-2 2,-3 0 5,-3 3 9,-5 2 9,-3 5 9,-2 1 7,0 2 3,0 2 5,0 3 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1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86171 21076 477,'7'-7'-2,"-1"-1"-4,0 0-3,-2 0-4,0 1 7,0 0 19,0 2 19,0 1 19,-1 2 8,-2 5-2,-2 6-2,-2 4-1,-2 4-6,-2 1-6,-2 3-7,-1 1-7,-3 3-6,0 3-2,-1 3-4,-1 3-3,0 0-4,3-2-5,1-1-4,2-3-4,3-6-17,2-11-27,4-10-28,3-11-28,1-6-3,1 0 23,1 1 21,2-1 22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1"/>
    </inkml:context>
    <inkml:brush xml:id="br0">
      <inkml:brushProperty name="width" value="0.04565" units="cm"/>
      <inkml:brushProperty name="height" value="0.04565" units="cm"/>
      <inkml:brushProperty name="color" value="#00BFF3"/>
    </inkml:brush>
  </inkml:definitions>
  <inkml:trace contextRef="#ctx0" brushRef="#br0">86550 21046 481,'7'-8'1,"-1"2"2,0 1 3,-2 0 1,1 4 11,0 6 21,1 6 21,2 6 20,-1 3 3,-1 1-16,-1 0-14,0 3-14,-2-1-13,0 2-6,-2 1-8,0 1-8,-1 0-5,0 1-3,0-1-5,0 1-3,-1-3-8,0-1-12,-2-4-12,0-3-11,-2-3-6,0-3 1,-1-3 1,-1-2 1,-1-3 4,0-2 11,0-2 8,1-2 10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1"/>
    </inkml:context>
    <inkml:brush xml:id="br0">
      <inkml:brushProperty name="width" value="0.03123" units="cm"/>
      <inkml:brushProperty name="height" value="0.03123" units="cm"/>
      <inkml:brushProperty name="color" value="#00BFF3"/>
    </inkml:brush>
  </inkml:definitions>
  <inkml:trace contextRef="#ctx0" brushRef="#br0">86074 21763 704,'-11'-9'12,"10"0"19,10-2 20,10 1 19,4-1-2,2 4-24,2 2-25,-1 4-23,0 1-16,-3 0-7,-3 0-6,-2 0-8,-4 0-4,-1 0-2,-2 0-1,-2 0-1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2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90100 18616 553,'31'-7'133,"1"2"-25,-1 2-26,0 2-24,-1 1-21,-3 0-15,-4 0-16,-1 0-14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3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89861 19350 568,'-13'7'36,"8"-2"7,7-3 9,6 0 8,5-2 0,5 0-10,4 0-8,3 0-9,3-1-9,3-1-6,1 0-8,2-1-6,1-1-9,-3 2-7,-2 0-8,-1 2-8,-4 0-8,-2 0-7,-3 0-7,-2 0-7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3"/>
    </inkml:context>
    <inkml:brush xml:id="br0">
      <inkml:brushProperty name="width" value="0.04927" units="cm"/>
      <inkml:brushProperty name="height" value="0.04927" units="cm"/>
      <inkml:brushProperty name="color" value="#00BFF3"/>
    </inkml:brush>
  </inkml:definitions>
  <inkml:trace contextRef="#ctx0" brushRef="#br0">92010 17600 446,'-8'45'154,"0"-4"-33,0-4-35,0-3-33,1-3-18,1 0-5,0 0-4,2 1-4,-1 0-6,0 4-7,-1 3-7,-2 2-8,1 2-8,1 1-9,0-2-9,2 2-9,0-5-5,2-8-3,0-7-2,2-9-1,1-5-1,2-2 1,2-4 2,2-2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3"/>
    </inkml:context>
    <inkml:brush xml:id="br0">
      <inkml:brushProperty name="width" value="0.04686" units="cm"/>
      <inkml:brushProperty name="height" value="0.04686" units="cm"/>
      <inkml:brushProperty name="color" value="#00BFF3"/>
    </inkml:brush>
  </inkml:definitions>
  <inkml:trace contextRef="#ctx0" brushRef="#br0">92444 18070 469,'-2'-11'68,"-4"8"-3,-4 9-1,-4 10-3,-2 4-6,-1 1-11,-1 0-10,-1 3-12,-1-2-6,1-2-5,-1-1-3,1-2-3,0-2-2,3-1 0,1-1 1,2-1 1,3 0 1,1 0 0,2 0 0,2-1 1,3 0 0,4-2-2,4-2 0,4-2-2,2-1 0,3 1 0,2 2 2,1 0 0,2 0-3,-1 0-7,1-2-7,-1 0-6,0-1-9,-3 1-12,-1 2-12,-2 0-12,-2 0 0,-1-2 8,0-3 9,-2 0 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4"/>
    </inkml:context>
    <inkml:brush xml:id="br0">
      <inkml:brushProperty name="width" value="0.05045" units="cm"/>
      <inkml:brushProperty name="height" value="0.05045" units="cm"/>
      <inkml:brushProperty name="color" value="#00BFF3"/>
    </inkml:brush>
  </inkml:definitions>
  <inkml:trace contextRef="#ctx0" brushRef="#br0">93085 18762 436,'7'-15'4,"-1"1"7,0 1 9,-2 0 7,0 2 4,0 1-2,0 0-1,0 2-2,-2 0 1,-2 1 2,-4-1 3,-2 0 2,-3 2-1,-2 6-4,-1 4-4,-3 6-4,-1 2-3,1 3-1,-1 2-2,0 1 0,1 1-1,1-1-1,1-1 0,1 0-1,1-2-1,2-1-1,2-1-1,2 0 0,3-3-7,4 1-12,4-2-11,4 0-11,2-4-6,3-5 0,2-4-1,2-5 0,0-3 1,1 0 1,-1 0 0,1 1 2,-2 0 5,-3 2 9,-3 2 9,-2 3 9,-4 1 14,-2 6 19,-4 2 18,-2 5 19,-2 2 3,2 0-12,0-1-13,2 1-13,0 1-13,2 1-16,0 3-14,2 2-16,1-2-15,5-3-14,4-4-14,4-4-15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4"/>
    </inkml:context>
    <inkml:brush xml:id="br0">
      <inkml:brushProperty name="width" value="0.04337" units="cm"/>
      <inkml:brushProperty name="height" value="0.04337" units="cm"/>
      <inkml:brushProperty name="color" value="#00BFF3"/>
    </inkml:brush>
  </inkml:definitions>
  <inkml:trace contextRef="#ctx0" brushRef="#br0">94300 19116 507,'0'-12'14,"0"8"27,0 8 28,0 8 27,0 4 3,0 3-22,0 1-24,0 3-22,0-1-18,0-2-15,0-1-15,0-2-13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7"/>
    </inkml:context>
    <inkml:brush xml:id="br0">
      <inkml:brushProperty name="width" value="0.05823" units="cm"/>
      <inkml:brushProperty name="height" value="0.05823" units="cm"/>
      <inkml:brushProperty name="color" value="#F2395B"/>
    </inkml:brush>
  </inkml:definitions>
  <inkml:trace contextRef="#ctx0" brushRef="#br0">83313 49893 377,'-22'-28'2,"6"7"3,5 6 3,5 8 3,2 6 14,2 6 22,0 6 24,2 6 22,0 2 3,0 1-18,0-1-17,0 1-18,0 0-13,0 3-6,0 1-8,0 3-6,0 0-7,0 0-9,0 1-6,0-1-9,1 1-9,2-1-13,2 0-14,2 1-12,1-3-1,-1-1 12,1-4 11,0-3 13,-1-2 3,0-1-3,-2-1-3,0 0-3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4"/>
    </inkml:context>
    <inkml:brush xml:id="br0">
      <inkml:brushProperty name="width" value="0.05684" units="cm"/>
      <inkml:brushProperty name="height" value="0.05684" units="cm"/>
      <inkml:brushProperty name="color" value="#00BFF3"/>
    </inkml:brush>
  </inkml:definitions>
  <inkml:trace contextRef="#ctx0" brushRef="#br0">94910 17587 387,'-7'-15'3,"2"2"6,2 2 6,2 3 7,1 3 9,0 8 14,0 6 15,0 7 13,-1 4 1,0 3-13,-2 1-12,0 3-13,-2 2-7,0 2-3,-1 4-2,-1 3-3,-1 2-4,0 2-5,0 2-6,0 2-7,1-1-6,1-2-9,0-4-8,2-2-10,0-3-3,2-3-1,0-3 0,2-3-1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5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95273 18145 458,'-1'-13'47,"-4"4"8,-2 6 6,-3 5 7,-2 3-3,1 3-11,-1 3-13,0 4-11,-1 0-9,-1 1-4,-3 0-4,-1-1-5,-1 1-3,2-1 0,3 1 0,1 0-1,2-1 0,0-1 2,2-1 1,1-1 1,3-1-1,6 0-1,6-2-3,6 0-2,3-2-3,3-1-8,1-1-6,3 0-6,0-2-7,1 0-6,-1-2-7,1 0-7,-2-1-6,-2 2-3,-1 0-5,-2 2-3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5"/>
    </inkml:context>
    <inkml:brush xml:id="br0">
      <inkml:brushProperty name="width" value="0.05316" units="cm"/>
      <inkml:brushProperty name="height" value="0.05316" units="cm"/>
      <inkml:brushProperty name="color" value="#00BFF3"/>
    </inkml:brush>
  </inkml:definitions>
  <inkml:trace contextRef="#ctx0" brushRef="#br0">96135 18598 413,'-15'-1'26,"4"-2"8,3-2 9,3-1 9,-1 0 1,-4 4-7,-4 4-6,-3 4-7,-3 3-4,1 3 0,-1 3-2,0 4-1,2 0-2,1 1-2,2-1-2,3 1-3,4-2-7,8-3-11,8-3-12,7-3-11,5-4-10,1-8-8,1-6-9,2-7-7,-2-2 1,-2 3 7,-1 2 10,-2 4 8,-3 3 17,-3 4 27,-3 4 25,-2 4 27,-3 2 9,-2 2-10,-2 0-9,-2 1-10,-1 2-7,2 0-5,0 1-6,2 1-6,1 1-10,2-1-14,2 1-14,2 0-15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5"/>
    </inkml:context>
    <inkml:brush xml:id="br0">
      <inkml:brushProperty name="width" value="0.04875" units="cm"/>
      <inkml:brushProperty name="height" value="0.04875" units="cm"/>
      <inkml:brushProperty name="color" value="#00BFF3"/>
    </inkml:brush>
  </inkml:definitions>
  <inkml:trace contextRef="#ctx0" brushRef="#br0">97300 18697 451,'9'-8'4,"1"0"7,3 0 8,2 1 8,-1 0 4,-1 2 0,-2 2 0,-2 2 1,-1 2 0,-1 4 0,1 2 0,0 3 0,-2 3-2,-2 2-5,-4 1-4,-2 3-6,-4 1-2,-2 3-1,-3 1-1,-3 3-1,-1-1 0,2-3 1,3-3-1,1-3 1,3-3 0,6-1 0,4-2-1,6-2 0,3-4-1,5-2-5,3-6-3,5-2-5,0-3-4,-1 2-7,-3 1-6,-1 0-6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6"/>
    </inkml:context>
    <inkml:brush xml:id="br0">
      <inkml:brushProperty name="width" value="0.05155" units="cm"/>
      <inkml:brushProperty name="height" value="0.05155" units="cm"/>
      <inkml:brushProperty name="color" value="#00BFF3"/>
    </inkml:brush>
  </inkml:definitions>
  <inkml:trace contextRef="#ctx0" brushRef="#br0">84813 23750 426,'-8'68'188,"2"-5"-44,1-5-44,0-4-44,0-2-26,0 3-6,-1 3-7,-1 4-7,0-2-5,2-3-7,2-4-6,2-4-6,1-5-7,0-4-8,0-6-9,0-4-8,0-4-2,0-5 1,0-3 4,0-4 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7"/>
    </inkml:context>
    <inkml:brush xml:id="br0">
      <inkml:brushProperty name="width" value="0.04917" units="cm"/>
      <inkml:brushProperty name="height" value="0.04917" units="cm"/>
      <inkml:brushProperty name="color" value="#00BFF3"/>
    </inkml:brush>
  </inkml:definitions>
  <inkml:trace contextRef="#ctx0" brushRef="#br0">85345 24640 447,'5'-19'11,"-6"10"21,-6 10 22,-5 10 21,-4 5 1,-2 3-18,0 2-18,-1 1-19,-1 1-11,-1 1-1,-1-1-2,-1 1-1,1-2-2,1-3 1,3-3 1,1-3 0,4-1 2,4 0 2,6-1 2,5 1 3,4-1 0,7-3-1,5-1-1,7-2-1,2 0-2,1 0 0,-1 1-3,1 2-1,-2-1-6,0-1-14,-1 0-11,-1-2-14,-1 0-6,-3 0-4,-1 0-3,-2 0-3,-3-1 1,-1-1 6,-2 0 6,-2-1 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7"/>
    </inkml:context>
    <inkml:brush xml:id="br0">
      <inkml:brushProperty name="width" value="0.05037" units="cm"/>
      <inkml:brushProperty name="height" value="0.05037" units="cm"/>
      <inkml:brushProperty name="color" value="#00BFF3"/>
    </inkml:brush>
  </inkml:definitions>
  <inkml:trace contextRef="#ctx0" brushRef="#br0">86280 25252 436,'7'-29'14,"-1"3"4,0 5 4,-2 3 3,-1 3 2,0 1-1,-2 1-2,0 1 0,-3 1 0,-2 2 2,-3 2 2,-3 2 2,-2 4 1,0 6-2,0 6-1,1 6-3,-2 2-1,0 1-1,-1-1-2,-1 1-1,0-1-2,2 1 0,3-1-2,1 1-1,4-1-8,6-3-13,6-1-15,6-2-14,3-5-5,3-8 5,1-8 4,3-8 5,-1-3 0,-1 1-4,-3 1-4,-1 1-5,-3 1 1,-1 4 6,-2 3 7,-2 2 5,-3 4 15,-2 4 21,-4 4 21,-2 4 22,-2 2 7,0 0-10,0-1-8,0 1-10,2 1-12,4 1-18,4 3-18,4 2-17,1-2-12,1-3-6,0-4-8,0-4-6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7"/>
    </inkml:context>
    <inkml:brush xml:id="br0">
      <inkml:brushProperty name="width" value="0.04809" units="cm"/>
      <inkml:brushProperty name="height" value="0.04809" units="cm"/>
      <inkml:brushProperty name="color" value="#00BFF3"/>
    </inkml:brush>
  </inkml:definitions>
  <inkml:trace contextRef="#ctx0" brushRef="#br0">87616 25524 457,'-7'-11'96,"2"10"-9,2 10-9,2 9-10,1 5-9,0-3-9,0-1-9,0-3-9,0 0-11,0 0-10,0-1-13,0 1-11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7"/>
    </inkml:context>
    <inkml:brush xml:id="br0">
      <inkml:brushProperty name="width" value="0.06014" units="cm"/>
      <inkml:brushProperty name="height" value="0.06014" units="cm"/>
      <inkml:brushProperty name="color" value="#00BFF3"/>
    </inkml:brush>
  </inkml:definitions>
  <inkml:trace contextRef="#ctx0" brushRef="#br0">88502 23791 365,'-7'-4'15,"2"8"28,2 8 30,2 7 28,0 6 4,0 3-20,-2 3-22,0 3-21,-1 4-13,-2 4-4,0 5-5,-1 6-4,0 1-5,0 0-5,2-2-5,1 0-7,0-4-5,0-5-9,0-4-7,0-5-8,1-5-10,2-5-14,2-5-13,2-5-12,1-5-1,0-4 14,0-6 14,0-4 14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8"/>
    </inkml:context>
    <inkml:brush xml:id="br0">
      <inkml:brushProperty name="width" value="0.05134" units="cm"/>
      <inkml:brushProperty name="height" value="0.05134" units="cm"/>
      <inkml:brushProperty name="color" value="#00BFF3"/>
    </inkml:brush>
  </inkml:definitions>
  <inkml:trace contextRef="#ctx0" brushRef="#br0">88781 24434 428,'7'-15'9,"-2"2"18,-2 3 18,-2 1 19,-2 3 6,-4 6-5,-2 4-4,-3 6-4,-3 3-8,-2 3-10,-1 3-9,-3 3-10,0 1-7,1-1-3,1-1-5,1-1-3,0-1-1,2-3-1,1-1 2,1-2-1,2-1 1,4 1-3,4 1-2,4 2-2,4-2 0,4-3 0,3-3 0,5-2 1,2-2-3,3 2-6,1 0-5,3 1-6,0 1-3,1-2 0,-1-1 0,1 0-2,-3-2-2,-2-1-8,-3 0-6,-2-1-6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21"/>
    </inkml:context>
    <inkml:brush xml:id="br0">
      <inkml:brushProperty name="width" value="0.04075" units="cm"/>
      <inkml:brushProperty name="height" value="0.04075" units="cm"/>
      <inkml:brushProperty name="color" value="#F2385B"/>
    </inkml:brush>
  </inkml:definitions>
  <inkml:trace contextRef="#ctx0" brushRef="#br0">51080 35350 539,'-15'8'71,"2"0"-8,3-1-8,1 1-7,0 1-6,0 2-6,-1 1-6,-1 3-6,-2 2-5,0 3-4,-1 3-3,-1 3-5,-2 2-1,-3 1 1,-3 0 2,-3 2 2,1-1-5,3-3-13,4-4-11,5-1-12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7"/>
    </inkml:context>
    <inkml:brush xml:id="br0">
      <inkml:brushProperty name="width" value="0.04199" units="cm"/>
      <inkml:brushProperty name="height" value="0.04199" units="cm"/>
      <inkml:brushProperty name="color" value="#F2395B"/>
    </inkml:brush>
  </inkml:definitions>
  <inkml:trace contextRef="#ctx0" brushRef="#br0">86031 51955 523,'-13'-15'54,"3"2"-10,4 3-9,4 1-11,3 0-4,4 0 2,2-1 0,4-1 3,1 0-1,3 2 0,1 2 0,3 2-2,0 1 0,-1 0-3,-1 0-1,0 1-2,-3 1-3,-3 5-6,-3 6-6,-2 4-5,-4 3-4,-2 1-2,-4 2-3,-2 0-2,-2-1-1,0 1 0,1-2 0,-1-1 0,0 0 3,0 0 5,0-1 6,0 1 6,2-2 6,5-1 7,2-2 7,5-2 8,4-4 0,6-4-7,4-6-7,5-4-7,3-5-7,3-3-7,1-5-8,2-3-8,2-3-10,3 1-13,1-1-14,2 1-13,-2 2-3,-7 5 8,-7 4 7,-7 6 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8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89637 25123 447,'8'-28'65,"-2"5"-12,-1 7-13,0 5-12,-3 4-5,-2 0 3,-4 2 1,-2 1 3,-3 2-1,-2 5-1,-1 6-4,-3 4-2,0 3-2,1-1-2,1 1-2,1 0-2,0-1 0,0 1-1,0-1 1,1 1 1,0-1-2,2-1-3,2-1-3,3 0-4,3-4-8,7-3-18,7-4-15,8-4-17,0-2-5,-1 0 10,-5 0 9,-1 1 9,-3 0 10,-1 2 14,-1 2 14,0 2 13,-3 1 7,-1 3 3,-2 2 2,-2 2 2,0 1 1,0-1 1,2 1 0,0 0 0,2-1-6,0 1-14,1 0-13,2 0-13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8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90900 25481 518,'8'-13'4,"0"3"7,0 4 9,-1 4 8,1 3 8,-2 4 8,-1 2 10,0 3 7,-2 3-1,0 2-12,-2 1-12,0 3-13,-3 0-7,-2-1-3,-4-1-2,-2-1-3,-1-1-2,2 0-4,3-2-2,1-1-4,3-2-4,4-4-6,3-4-6,6-4-7,2-4-6,3-2-8,3-3-7,3-3-7,0-1-2,-3 4 2,-3 3 3,-2 3 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9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92000 24213 522,'1'-15'9,"4"4"16,2 3 18,4 3 17,1 0 6,3 2-4,1-1-4,3 0-4,1 0-8,-1 2-15,1 0-12,0 2-14,-2 1-13,-1 2-9,-3 2-11,-1 2-10,-2 1-6,-2-1-2,-2 1-1,-2 0-1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09"/>
    </inkml:context>
    <inkml:brush xml:id="br0">
      <inkml:brushProperty name="width" value="0.04698" units="cm"/>
      <inkml:brushProperty name="height" value="0.04698" units="cm"/>
      <inkml:brushProperty name="color" value="#00BFF3"/>
    </inkml:brush>
  </inkml:definitions>
  <inkml:trace contextRef="#ctx0" brushRef="#br0">91798 25132 468,'-17'6'75,"11"-3"-1,12-2 1,11-4 1,8-1-7,1-2-12,3 0-12,1-1-13,0 0-11,-1 2-13,-3 2-13,-1 2-12,-3 1-4,0 2 6,-1 0 5,0 2 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0"/>
    </inkml:context>
    <inkml:brush xml:id="br0">
      <inkml:brushProperty name="width" value="0.03291" units="cm"/>
      <inkml:brushProperty name="height" value="0.03291" units="cm"/>
      <inkml:brushProperty name="color" value="#00BFF3"/>
    </inkml:brush>
  </inkml:definitions>
  <inkml:trace contextRef="#ctx0" brushRef="#br0">83050 13500 668,'21'30'91,"-5"-3"-21,-5-4-21,-4-1-20,-4-3-14,0 1-7,-2-1-8,0 1-6,-3-2-3,0 1 0,-3-2 0,-2-1 0,-1-2 1,0-1 1,1-2 1,-1-2 2,3-4 5,6-2 11,5-6 10,7-2 10,3-4 0,0 0-10,-1-1-9,1-1-10,0 0-6,-1 2 0,1 2-1,0 3-1,-1-1-11,-1 0-23,-1-2-21,0 0-23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1"/>
    </inkml:context>
    <inkml:brush xml:id="br0">
      <inkml:brushProperty name="width" value="0.03526" units="cm"/>
      <inkml:brushProperty name="height" value="0.03526" units="cm"/>
      <inkml:brushProperty name="color" value="#00BFF3"/>
    </inkml:brush>
  </inkml:definitions>
  <inkml:trace contextRef="#ctx0" brushRef="#br0">84000 13750 623,'8'14'93,"0"-1"-16,-1-2-18,1-2-16,0-2-11,0-1-5,0 0-5,-1-2-5,1 1-10,0 0-18,0 1-16,0 2-17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1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84350 13200 493,'16'0'92,"1"0"-20,1 0-21,2 0-22,-2 0-11,-1 0-4,-3 0-2,-1 0-4,-1 1-1,0 2 1,-1 2-1,1 2 0,-2 2 2,-2 5 5,-4 4 3,-2 3 3,-3 3 2,-1-1-3,0 1-1,-1-1-3,-1 1-1,0-1-2,0 1-2,0-1-1,0 1-7,0 1-9,0 1-9,1 1-11,-2-1-9,2-1-8,-1-3-9,0-1-8,0-3-2,2-3 3,0-3 4,2-2 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1"/>
    </inkml:context>
    <inkml:brush xml:id="br0">
      <inkml:brushProperty name="width" value="0.04396" units="cm"/>
      <inkml:brushProperty name="height" value="0.04396" units="cm"/>
      <inkml:brushProperty name="color" value="#00BFF3"/>
    </inkml:brush>
  </inkml:definitions>
  <inkml:trace contextRef="#ctx0" brushRef="#br0">85600 12800 500,'36'1'133,"-8"4"-33,-6 2-33,-6 3-34,-7 3-19,-5 0-5,-4 1-7,-6 1-5,-2 0-2,-1-1-1,-2 0 1,0-2 0,0 0 1,3 0 2,1-1 2,2 1 2,4-2 2,6-2 4,5-4 4,7-2 3,3-2 1,-1 0-3,1 0-1,0 0-2,-2 0 0,-1 0-1,-3 0 1,-1 0 0,-2 1 0,-2 3-1,-3 4-2,-1 2 0,-3 4-3,-6 7-1,-4 5-3,-5 7-1,-4 3-4,-3 2-4,-3 2-6,-3 3-5,0-2-3,3-2-1,3-3-3,3-4-1,2-3-8,2-7-13,3-5-13,1-6-13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4"/>
    </inkml:context>
    <inkml:brush xml:id="br0">
      <inkml:brushProperty name="width" value="0.03944" units="cm"/>
      <inkml:brushProperty name="height" value="0.03944" units="cm"/>
      <inkml:brushProperty name="color" value="#00BFF3"/>
    </inkml:brush>
  </inkml:definitions>
  <inkml:trace contextRef="#ctx0" brushRef="#br0">94694 23750 557,'0'15'136,"0"-1"-33,0-1-32,0 0-34,-1 0-18,0 5-2,-2 3-3,0 5-3,-1 3-1,0 5-2,0 3-1,0 4-1,0 1-2,0 0-6,0-1-5,1-1-4,-2-2-6,0 0-6,-2-2-6,0 1-6,0-4-5,0-2-2,2-3-3,1-3-2,0-4 0,2-3 3,0-4 2,2-4 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4"/>
    </inkml:context>
    <inkml:brush xml:id="br0">
      <inkml:brushProperty name="width" value="0.04446" units="cm"/>
      <inkml:brushProperty name="height" value="0.04446" units="cm"/>
      <inkml:brushProperty name="color" value="#00BFF3"/>
    </inkml:brush>
  </inkml:definitions>
  <inkml:trace contextRef="#ctx0" brushRef="#br0">95578 24050 494,'-7'10'134,"-1"3"-30,0 5-28,0 4-30,1 0-16,0 0-6,2-1-4,1 0-4,-1-1-4,2 1-1,-1 1-1,0 1-2,0 0-1,2 1-2,0-1-3,2 1-2,0-2 0,0-2-2,0-1 0,0-2-1,0-2 0,2-1-2,0-1-1,2 0-2,1-3-1,1-1-2,3-2-2,2-2-2,1-2-1,0-1 0,-1 0 0,1-1-1,1-4 1,0-2 1,1-5 1,1-4 1,1-3 2,0-3 2,-1-3 1,1-3 2,-2-2 1,-3-1 0,-2 0 1,-4-2 0,-1 1 1,0 3 2,0 3 2,0 3 1,-1 3 1,-2 3 2,-2 3 2,-2 3 0,-2 1 0,0 0-1,-1 0-3,-2 0-2,0 1 0,-2 2 0,0 3 0,-1 1 1,-1 1-1,1 1 1,-1 2-1,0 0 0,0 2-11,1 0-22,-1 1-20,0 2-22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9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92750 51966 579,'8'-7'102,"2"2"-22,0 2-23,1 2-23,0 2-12,-2 2-2,-2 2-1,-2 2-3,-3 2-7,-1 3-10,-2 3-11,-1 3-10,-3 1-4,0-2 5,-2-3 3,0-1 5,0-2 3,2-1 2,2 0 2,2-2 2,2-1 4,2 0 5,2-2 3,2 0 6,2-1 1,1 1 1,3 2 0,2 0 1,1 0-1,-1 0-2,1-2 0,0 0-2,-2-1-1,-1 1 0,-2 2 0,-2 0 0,-4 2-3,-2 3-4,-6 4-7,-2 2-4,-4 0-4,-2-3-3,-2-3-1,-1-2-2,-2-2-3,0-1-2,1 1-3,-1 0-2,1-1-2,1-2-3,0-3-1,2 0-3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5"/>
    </inkml:context>
    <inkml:brush xml:id="br0">
      <inkml:brushProperty name="width" value="0.04004" units="cm"/>
      <inkml:brushProperty name="height" value="0.04004" units="cm"/>
      <inkml:brushProperty name="color" value="#00BFF3"/>
    </inkml:brush>
  </inkml:definitions>
  <inkml:trace contextRef="#ctx0" brushRef="#br0">96583 23414 549,'-6'-8'18,"4"2"19,4 1 20,4 0 19,3 2 2,1 1-16,3 0-16,2 2-15,1 0-11,3 0-5,2 0-7,1 0-6,1 0-6,-3 0-9,-1 0-9,-2 0-8,-2 0-7,-1 0-5,-1 0-4,-1 0-6,-1-1 1,0 0 9,-2-2 8,0 0 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5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97741 22763 561,'21'-28'60,"-3"9"-8,-4 7-10,-4 8-8,-2 4-5,1 2 0,1 0 0,2 2 0,-1 2-1,-1 5-2,-1 5-2,0 6-2,-3 0-3,-3 0-8,-2-1-6,-4 0-8,-2-3-4,-3 0-3,-4 0-2,-2-2-3,-1-1-1,-1-1 0,1-1 0,-1 0 1,1-3 1,2-1 1,3-2 3,1-2 2,5-2 5,8-1 7,8 0 7,7-1 7,4-2-3,-1-1-13,-1 0-13,-1-1-14,-1-1-9,-3 2-9,-1 0-6,-2 2-8,-2-1 1,-1 0 8,-1-2 10,0 0 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6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98950 23350 550,'7'8'144,"-1"-1"-32,0 1-33,-2 0-32,1 0-20,0 1-6,1 2-8,2 0-6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7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99272 22516 604,'-19'-7'52,"7"2"-2,8 2 0,8 2-2,5 1-6,3 2-10,4 0-10,2 2-11,0-1-6,-1-1-5,-3 0-5,-1-1-4,-2-1-3,-1 2-3,0 0-1,-2 1-1,-1 2 0,-2 0 7,-3 1 4,0 2 6,-3 1 2,-1 1 0,0 3 0,-1 2-1,-2 1 3,0-1 8,-1 1 6,-2 0 7,1-1 2,-1 1-2,0-1-1,0 1-3,1 0-4,1-1-8,0 1-8,2 0-7,0-1-7,0-1-6,0-1-7,0 0-6,1-2-3,0-1-2,2-1-2,0 0-1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27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100078 22031 648,'15'-7'5,"-3"1"13,-1 0 10,-2 2 12,-1 0 4,2 2-5,0 0-3,1 2-5,0 1-4,0 4-4,-2 2-5,-1 3-4,-1 3-4,-2 0-2,-2 1-2,-2 1-3,-2 1-1,-2 0-3,-2-1-1,-2 1-1,-1-1-3,-1 1 0,-2 0-3,0-1-1,0 0 0,1-2 3,0-3 4,2-1 2,2-1 2,2 0 1,4 0 0,2 0 2,3-1-1,2-1 1,2-1-1,2 0-1,0-1 0,1 0 0,0 0-1,0 0-1,-2 0 1,-1 1 0,-2 2 0,-2 0 1,-2 1-1,-1 2-2,0 0-3,-1 1-3,-3 2-3,-2 2-3,-4 1-3,-2 3-3,-4 1-6,-7 3-6,-5 1-6,-7 3-7,1-2 1,7-5 7,7-5 7,7-5 7,3-3 3,1 0 0,-1-2-2,0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30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93632 23400 589,'-22'1'5,"1"2"8,2 2 9,3 2 9,-1 2 4,0 5 0,-1 4-1,-1 3 1,0 4-3,1 1-3,1 3-4,1 1-3,1 2-3,2 2-1,2 3 0,3 1-2,1 1-4,2 0-4,2 1-7,2-1-4,4-1-7,7-2-8,8-2-8,6-1-8,5-4-4,2-3-2,4-5-2,3-3-3,-1-4 2,-3-3 2,-5-3 2,-4-2 3,-2-3 4,-1-1 5,-1 0 5,0-1 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31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100288 24650 519,'21'9'100,"-3"1"-19,-5 3-17,-3 2-19,-2 1-10,-2 1-5,-1 1-4,0 1-5,-2 1-3,-1 1-3,0 1-4,-1 1-3,-2 1-1,-1-1-1,0 1-1,-1-1 1,-2 0-4,-2-3-2,-2-1-5,-1-2-4,-5-2-7,-4 1-12,-5-1-10,-5 1-11,-1-2-5,4-1 3,2-2 2,3-2 3,3-2 3,2-2 2,4-3 3,3 0 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32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101900 20931 554,'8'-13'6,"2"3"11,0 4 11,1 4 11,0 3 6,0 2 0,-2 2 0,-1 2 0,0 1-4,-2 1-7,-1 2-8,0 0-8,-2 2-4,0 3-2,-2 3-1,0 3-2,-3 1-2,-2-1-4,-4-1-2,-2-1-5,-2-1-1,1-1-1,-1 0 0,0-2-2,3-2 2,6-3 1,6-3 1,6-2 1,4-3 2,3-2 1,3-2 2,4-2 0,0-1-3,-1 0-9,-1 0-9,-1 0-9,-2 0-10,-1 0-13,-2 0-13,-2 1-12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0"/>
    </inkml:context>
    <inkml:brush xml:id="br0">
      <inkml:brushProperty name="width" value="0.04448" units="cm"/>
      <inkml:brushProperty name="height" value="0.04448" units="cm"/>
      <inkml:brushProperty name="color" value="#00BFF3"/>
    </inkml:brush>
  </inkml:definitions>
  <inkml:trace contextRef="#ctx0" brushRef="#br0">96711 28200 494,'-13'7'10,"8"-2"18,7-3 19,6 0 18,4-2 5,1 0-11,1 0-10,2 0-11,0 0-8,3 0-2,2 0-4,1 0-3,2 0-5,1 0-5,1 0-5,1 0-6,-1 0-2,0 0 1,-1 0 3,0 0 1,-3-1-1,0-1-6,-1 0-6,0-1-4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0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96766 28848 527,'-12'0'56,"8"0"3,8 0 5,8 0 5,4 0-5,3 0-14,1 0-14,3 0-14,1 0-8,1 0-1,1 0-1,1 0-2,0-1-6,2 0-14,1-2-12,1 0-13,-1-1-10,-3 1-6,-4-1-5,-1 0-7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9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93309 47372 759,'-29'-24'-37,"6"13"25,4 14 23,4 14 25,5 7 9,3 4-4,2 3-5,4 3-5,1 0-4,2-3-6,0-3-5,2-3-5,1-2-3,3-1-4,4-2-1,2 1-4,2-4-5,-1-3-7,1-4-9,-1-4-8,0-3-3,0-1 2,-2 0 0,-1-1 2,-1-1 1,-1 0 1,0 0 0,-2 0 2,-1-1 2,0-1 2,-2 0 2,0-1 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1"/>
    </inkml:context>
    <inkml:brush xml:id="br0">
      <inkml:brushProperty name="width" value="0.03466" units="cm"/>
      <inkml:brushProperty name="height" value="0.03466" units="cm"/>
      <inkml:brushProperty name="color" value="#00BFF3"/>
    </inkml:brush>
  </inkml:definitions>
  <inkml:trace contextRef="#ctx0" brushRef="#br0">99558 27500 634,'-7'9'107,"2"3"-23,2 4-24,2 2-23,1 3-14,0 3-4,0 2-5,0 4-3,-1 2-4,-2 1-4,-2 1-3,-2 0-4,-1 2-3,-1-1-4,-2 0-4,0 0-4,0-1-3,1-1-3,1-3-3,0-2-3,2-2-2,1-5 1,0-3-1,2-4-1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2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100278 27850 498,'-7'23'119,"-1"-1"-26,0-1-26,0-1-26,1 0-15,0 1-4,2 1-4,1 1-4,-1 0-2,2-1 0,-1-1-1,0-1-1,0-1 0,2-1 0,0-1 1,2 0 1,0-2-3,0-1-4,0-1-6,0 0-4,1-3-3,4-1-2,2-2-2,4-2-2,1-3-1,3-4-1,1-4-3,3-4 0,0-3-1,-1-1 3,0-3 2,-2-1 1,-2-1 3,-1 2 0,-2 2 0,-2 3 2,-2-1-1,-2 0 2,-3-1 0,0-1 1,-3 0 1,-1 1 0,0 1 0,-1 0 1,-2 2 1,0 3-1,-1 1 0,-2 2 0,0 2-1,-2 0-5,0 2-2,-1 0-5,-1 2-1,1 0-3,-1 2 0,0 0-1,1 1-1,0 0 1,2 0 1,1 0 0,0-1 3,2 2 2,1-2 2,0 1 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7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101466 27833 556,'-12'0'11,"8"0"21,8 0 21,8 0 22,3 0 3,-1 0-16,-1 0-16,-1 0-15,0 0-10,0 0-4,-1 0-6,1 0-5,1-1-8,1 0-16,3-2-13,2 0-14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8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101970 27250 488,'0'16'136,"0"-1"-31,0 1-30,0 0-32,0 0-17,0 1-3,0 1-4,0 1-2,0 0-2,0-1-2,0-1-1,0-1-1,1-1-2,0-1-4,2 0-2,0-2-4,1 0-3,0 0-3,0-1-3,0 1-3,-2 0-5,-4 1-8,-4 1-7,-4 2-6,-3-1-2,-1-1 5,-3-1 5,-1-1 6,-2 0 1,1 0 0,-1 0-1,1-1-1,0 0 0,2-2 0,3-2 1,1-2-1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8"/>
    </inkml:context>
    <inkml:brush xml:id="br0">
      <inkml:brushProperty name="width" value="0.03425" units="cm"/>
      <inkml:brushProperty name="height" value="0.03425" units="cm"/>
      <inkml:brushProperty name="color" value="#00BFF3"/>
    </inkml:brush>
  </inkml:definitions>
  <inkml:trace contextRef="#ctx0" brushRef="#br0">102450 27850 642,'16'0'35,"-1"0"7,1 0 5,0 0 7,-1 0-1,1 0-10,-1 0-8,1 0-10,-1 0-9,-1 0-9,-1 0-8,0 0-8,-2 0-11,-1 2-11,-1 0-12,0 2-11,-4-1-5,-2 1 4,-6 0 3,-2 0 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9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103350 28250 589,'1'29'179,"2"-3"-50,2-5-52,2-3-52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6:59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103807 27000 582,'-15'23'125,"0"-1"-28,2-1-30,1-1-28,0 0-18,0 1-4,1 1-5,-1 1-5,1 0-2,0-1 0,2-1 0,1-1-1,1-1 0,2-3 0,2-1-2,2-2 1,2-3-2,4-1-3,2-2-2,4-2-2,2-2-2,5-2 1,3-2-1,5-2 1,1-2-4,-1-2-9,-1-2-8,-1-1-7,-2-2-6,-3 0 1,-3 0-1,-2 1 0,-4-1 1,-1 2 2,-2 1 2,-2 1 2,-2 0 4,-2 0 6,-2 0 6,-2 0 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00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104174 27146 544,'-8'-8'1,"2"2"2,1 1 2,0 0 2,1 4 10,-2 6 18,0 6 19,-1 6 18,-1 3 1,0 2-13,0 3-13,0 2-15,2 0-10,1 2-6,2 1-7,2 1-7,1 0-9,0-2-13,0 0-13,0-1-13,-1-2-5,-2-3 3,-2-3 2,-2-2 3,0-3 3,0-1 3,2-1 3,1-1 3,0-1 3,0-2 3,0-2 2,0-2 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00"/>
    </inkml:context>
    <inkml:brush xml:id="br0">
      <inkml:brushProperty name="width" value="0.04864" units="cm"/>
      <inkml:brushProperty name="height" value="0.04864" units="cm"/>
      <inkml:brushProperty name="color" value="#00BFF3"/>
    </inkml:brush>
  </inkml:definitions>
  <inkml:trace contextRef="#ctx0" brushRef="#br0">105087 26650 452,'-15'1'98,"2"2"-21,2 2-22,3 2-21,0 2-10,0 3 1,0 3 4,0 4 1,0 1-1,1 1-5,-1 0-4,0 3-4,0 0-3,0 2-1,0 3 0,1 1 0,-1 2-2,0-1-1,0 0-3,0 1-1,1-2-2,2-2-1,2-1 0,3-3-2,0-1-4,3-1-10,2-1-9,2 0-10,2-5-4,2-3 1,1-6 3,3-4 2,1-5 2,0-2 4,-1-4 3,1-2 4,-2-2 3,-1-2 1,-2 0 1,-2-1 1,-3 1 3,-2 1 4,-4 2 5,-2 2 5,-3 2 2,-2 1-1,-2 0 0,-2 2 0,-1 2-3,-3 4-6,-2 3-5,-1 6-6,-1 0-3,0 1-4,2 0-3,1 0-3,2-2-2,2 1 0,4-2 0,3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14"/>
    </inkml:context>
    <inkml:brush xml:id="br0">
      <inkml:brushProperty name="width" value="0.0274" units="cm"/>
      <inkml:brushProperty name="height" value="0.0274" units="cm"/>
      <inkml:brushProperty name="color" value="#F2395B"/>
    </inkml:brush>
  </inkml:definitions>
  <inkml:trace contextRef="#ctx0" brushRef="#br0">84295 20300 803,'-13'2'-53,"4"4"31,6 4 30,5 3 29,4 7 12,7 7-5,5 8-5,7 9-6,2 1-7,-3-2-7,-1-4-7,-3-2-7,2 0-6,5 4-2,5 4-2,5 4-3,1 1 0,0-2-2,-1-2 1,-1-2-1,-1-3-1,0-2-6,0-3-3,1-3-5,-4-5-1,-4-5 5,-5-7 5,-4-5 3,-5-4-1,-3 0-5,-3-2-6,-2 0-5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49"/>
    </inkml:context>
    <inkml:brush xml:id="br0">
      <inkml:brushProperty name="width" value="0.0306" units="cm"/>
      <inkml:brushProperty name="height" value="0.0306" units="cm"/>
      <inkml:brushProperty name="color" value="#F2395B"/>
    </inkml:brush>
  </inkml:definitions>
  <inkml:trace contextRef="#ctx0" brushRef="#br0">93704 47787 718,'-22'-6'3,"5"6"14,3 4 13,4 6 14,2 3 4,0 5-6,1 3-6,-1 5-5,-1 4-10,0 6-11,-2 6-14,1 6-11,-2 2-12,2-4-9,0-2-9,2-4-9,1-3-1,-1-5 6,0-6 7,0-3 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14"/>
    </inkml:context>
    <inkml:brush xml:id="br0">
      <inkml:brushProperty name="width" value="0.02347" units="cm"/>
      <inkml:brushProperty name="height" value="0.02347" units="cm"/>
      <inkml:brushProperty name="color" value="#F2395B"/>
    </inkml:brush>
  </inkml:definitions>
  <inkml:trace contextRef="#ctx0" brushRef="#br0">82080 15050 937,'-15'0'0,"2"2"0,3 0 0,1 2 0,3 1 2,4 1 4,4 3 4,4 2 4,4 3-1,3 5-3,5 5-4,4 5-5,4 6-1,8 9 0,7 6 0,6 9 0,5 7-1,0 5-2,2 6-1,0 7-3,-1-2-4,-2-8-5,-4-7-7,-2-8-5,-5-9-2,-7-10 0,-7-10 2,-7-9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4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81642 57272 562,'0'-23'2,"2"1"6,0 1 5,2 1 4,-2 5 9,-3 12 9,-2 11 10,-3 10 11,-3 6-1,-2 4-8,-2 3-11,-1 3-8,-1-1-8,2-2-3,2-3-4,3-3-5,-1-1-2,0 1-2,-1 1-3,-1 1-1,-2-1-2,0-1-3,-1-3-3,-1-1-2,-1-3-2,2 1 2,1-2 0,1-1 0,3-4-9,6-8-21,6-8-20,6-8-21,2-3-2,-1 1 17,0 1 16,-2 0 18,0 2 10,0 1 4,0 0 6,-1 2 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5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82250 57297 501,'0'17'84,"0"5"-17,0 3-17,0 5-18,0-1-10,2-2-3,0-3-3,2-3-4,0-2-1,2-1-2,0 0 0,1-2-2,3-2-4,4-3-7,3-3-7,5-2-7,1-5-3,-1-6 2,-1-6 0,-1-5 2,0-5 1,1-2 2,1-1 2,1-2 1,0-3 1,-1-1 1,-1-2 0,-1-3 1,-1 2-1,-3 4 1,-1 3 1,-2 5-1,-2 3 3,-3 2 3,-1 4 6,-2 3 3,-1 3 8,0 6 11,0 4 11,0 6 10,-1 3 3,-1 3-8,0 3-7,-1 3-7,-1 0-6,0-3-5,0-3-4,0-2-4,-1-2-3,-1 3-1,0 2 1,-1 1-2,-1 2 1,2 0-1,0-1 1,2 1 0,0-1-3,0-1-2,0-1-4,0-1-3,0 0-4,0 0-3,0-1-5,0 1-3,0-1-4,0-1-4,0-1-3,0 0-3,0-2-3,0 1-3,0 0-2,0 0-2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6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84343 57255 572,'-1'-13'6,"-1"6"15,0 6 14,-1 6 13,-2 5 4,-2 5-7,-2 5-7,-1 5-6,-2 3-6,2-1-3,1 0-3,1 1-4,-1-1-3,0 1-2,-2-1-1,0 1-3,0-2-1,-1 0 0,0-1-1,1-1 0,-1-1-2,2-1-4,1-1-3,1-1-3,0-1-10,2-2-16,0-3-15,2-1-16,1-4-4,2-6 9,2-6 9,2-6 8,1-2 8,0 2 6,0 2 6,0 3 6,-1-1 3,2-2 1,-2-2 1,1-2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6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84850 57344 511,'8'-18'25,"0"10"12,0 11 11,-1 12 10,0 5 2,-2 3-10,-2 1-9,-2 3-9,-1 1-6,0 0-2,0 2-4,0 1-2,0-1-3,2-1-3,0-3-2,2-1-3,-1-2-3,-1 1-2,0-1-5,-1 0-2,-1 0-5,0-3-7,0-1-7,0-2-6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6"/>
    </inkml:context>
    <inkml:brush xml:id="br0">
      <inkml:brushProperty name="width" value="0.0304" units="cm"/>
      <inkml:brushProperty name="height" value="0.0304" units="cm"/>
      <inkml:brushProperty name="color" value="#F2395B"/>
    </inkml:brush>
  </inkml:definitions>
  <inkml:trace contextRef="#ctx0" brushRef="#br0">84545 58513 723,'-13'-22'9,"4"6"14,6 5 12,5 5 14,3 2 1,5 2-12,4 0-12,4 2-12,1 0-7,1 2 2,-1 0-1,1 2 1,-2 0-14,-1 0-24,-2-1-27,-2 2-25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6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86207 58080 626,'-8'-15'4,"0"2"8,0 3 6,0 1 9,1 3 5,1 4 3,0 4 3,2 4 4,-1 3-3,0 1-7,-1 3-8,-2 2-7,1 0-4,-1 1-2,0 0-2,0-1-1,0 1-2,0 0-1,1-1-3,-1 1-3,1 0-3,2-1-6,2 1-7,2 0-6,2-2-5,2-3-4,2-3-5,2-2-5,1-3 1,1-1 6,2 0 5,0-1 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7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86790 58155 604,'-8'-14'1,"2"3"1,1 2 1,0 4 1,0 2 8,0 2 14,-1 2 14,-1 2 14,0 3 3,2 4-11,2 3-9,2 5-11,1 0-5,0-1-1,0-2-1,0-2-2,1-1-7,2 1-12,2 1-14,2 1-12,0-1-4,1-2 5,0-4 6,0-3 6,-2 0 3,-2 2 2,-4 2 2,-2 2 3,-4 0 0,-2-1-1,-3-1-1,-3 0 0,-2-1-2,2-1-5,1 1-3,1 0-4,0-1-2,2-2 0,1-3 0,1 0 1,0-3 0,2-1 1,0 0 2,2-1 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7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87400 57809 567,'14'-15'0,"-1"4"0,-2 3 0,-2 3 0,0 2 7,3 3 15,4 4 15,2 2 15,0 3 5,-1 2-6,-2 2-6,-3 1-5,-1 2-5,0 2-7,-2 0-6,0 1-6,-3 0-5,-3 1-4,-2-1-4,-4 1-4,-2 0-5,-3 3-6,-4 1-6,-2 3-7,-1-1-4,-1-1-5,0-3-6,1-1-4,-1-3-1,2-5 3,1-3 2,1-4 3,1-2 2,2 0 3,2 0 3,3 0 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7"/>
    </inkml:context>
    <inkml:brush xml:id="br0">
      <inkml:brushProperty name="width" value="0.02915" units="cm"/>
      <inkml:brushProperty name="height" value="0.02915" units="cm"/>
      <inkml:brushProperty name="color" value="#F2395B"/>
    </inkml:brush>
  </inkml:definitions>
  <inkml:trace contextRef="#ctx0" brushRef="#br0">89100 57865 754,'64'-6'105,"-14"1"-30,-14 2-29,-13 2-28,-6 1-16,5 2-4,3 0-3,5 2-2,-1-1-5,-2 1-6,-3 0-6,-2 0-5,-4-1-3,-1 0-1,-3-2 0,-1 0 0,-2-1 0,-2 2 2,-2 0 2,-2 2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50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96126 52550 470,'-14'2'82,"6"6"-10,4 4-8,6 5-10,2 2-7,2-1-6,0-1-7,2-1-5,0 0-5,1 2-3,1 0-3,2 1-3,-2-1-4,-1-1-2,-2-2-3,-2-3-4,-1 0-1,0 0-3,0-1-1,0 1-2,-2-1-3,-4 0-3,-4-2-5,-4-1-4,-3 0-2,-2-2 0,-1-1 0,-3 0 1,0-2-3,-1-2-7,0-2-6,1-2-5,1-1-5,2 0-2,4 0-1,3 0-3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7"/>
    </inkml:context>
    <inkml:brush xml:id="br0">
      <inkml:brushProperty name="width" value="0.03177" units="cm"/>
      <inkml:brushProperty name="height" value="0.03177" units="cm"/>
      <inkml:brushProperty name="color" value="#F2395B"/>
    </inkml:brush>
  </inkml:definitions>
  <inkml:trace contextRef="#ctx0" brushRef="#br0">90450 57050 692,'23'15'98,"-1"-1"-20,-1-1-20,-1 0-21,-2-1-15,-1 1-10,-2 1-9,-2 2-11,-3-1-7,-1-1-6,-2-1-8,-2 0-6,-2-3-4,0 1 0,-2-2 0,0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8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89426 58500 706,'-24'0'9,"15"0"20,14 0 20,16 0 18,7 0 0,2 0-22,2 0-21,3 0-21,-1 0-13,0 0-7,-1 0-7,-1 0-6,-3 0-3,-4 2-2,-3 0-1,-4 2-1,-4-1 0,-3 1 1,-3 0 1,-2 0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8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89603 58700 766,'-18'0'8,"14"2"18,12 0 16,13 2 18,7 0-4,-1 1-23,0 2-24,1 0-25,-3 1-11,-1 0 0,-4 0-1,-3-1 1,-3 0-4,-1 0-4,-2-2-6,-2 0-4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8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92294 57079 582,'-2'-9'11,"-2"12"20,-4 13 22,-2 14 21,-3 5 3,-1 2-16,-3 0-16,-1 2-16,-2 0-11,0-2-6,1 0-6,-1-1-6,1-3-2,3-2 1,1-3 1,3-3 2,0-3-5,2-5-12,0-3-10,2-4-11,2-5-11,2-2-9,4-6-9,3-2-9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9"/>
    </inkml:context>
    <inkml:brush xml:id="br0">
      <inkml:brushProperty name="width" value="0.05038" units="cm"/>
      <inkml:brushProperty name="height" value="0.05038" units="cm"/>
      <inkml:brushProperty name="color" value="#F2395B"/>
    </inkml:brush>
  </inkml:definitions>
  <inkml:trace contextRef="#ctx0" brushRef="#br0">92800 57201 436,'14'-24'9,"-3"14"17,-2 16 18,-4 14 17,-2 8 5,0 2-12,-2 3-9,0 1-10,-1 0-9,0-3-4,0-3-7,0-3-5,0-3-7,2-3-7,0-3-7,2-3-8,1-5-6,3-6-7,4-8-5,2-6-7,3-6 0,1-3 3,3-5 5,1-3 4,1-3 4,-3-1 5,-1 0 4,-2-2 5,-2 2 4,-1 4 4,-1 3 4,0 5 4,-3 2 5,-1 2 6,-2 2 6,-2 3 7,-2 3 6,-1 6 8,0 6 7,-1 6 7,-1 4 1,0 3-7,0 3-6,0 3-7,0 3-5,0 1-2,0 3-4,0 1-4,-1 1-2,-1-2-4,0 0-3,-1-1-4,-1 0-4,2-1-7,0 1-6,2-1-6,0-1-9,0-1-13,0-3-13,0-1-13,0-2-5,2-3 1,0-1 1,2-2 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7:59"/>
    </inkml:context>
    <inkml:brush xml:id="br0">
      <inkml:brushProperty name="width" value="0.03347" units="cm"/>
      <inkml:brushProperty name="height" value="0.03347" units="cm"/>
      <inkml:brushProperty name="color" value="#F2395B"/>
    </inkml:brush>
  </inkml:definitions>
  <inkml:trace contextRef="#ctx0" brushRef="#br0">94600 56439 657,'8'-5'10,"3"6"18,2 6 21,2 6 18,-2 3 2,-3 3-19,-4 1-19,-4 3-17,-4-1-9,-4-3 0,-4-3 1,-3-3 1,-3-2-5,0 0-11,1-2-10,-1-1-10,1 0-3,2-2 6,3-1 6,1 0 6,3-2 8,6-2 8,4-2 10,6-2 10,2-1 2,3 2-3,2 0-4,1 2-3,1 0-9,-1 0-14,0 0-15,-2 0-15,-1 0-4,-1 0 4,-1 0 5,0 0 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0"/>
    </inkml:context>
    <inkml:brush xml:id="br0">
      <inkml:brushProperty name="width" value="0.02783" units="cm"/>
      <inkml:brushProperty name="height" value="0.02783" units="cm"/>
      <inkml:brushProperty name="color" value="#F2395B"/>
    </inkml:brush>
  </inkml:definitions>
  <inkml:trace contextRef="#ctx0" brushRef="#br0">95150 56577 790,'50'-6'7,"-8"2"14,-9 4 15,-9 3 13,-5 0 0,1 1-17,-1 0-17,1 0-15,-2 1-18,-3 0-16,-3 1-18,-2 2-16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0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95661 56231 692,'-15'0'3,"4"-2"8,3 0 6,3-1 8,1 2 7,0 7 8,0 7 7,0 8 7,1 3-6,0 4-22,2 3-22,0 3-21,1-1-9,-2-4 3,0-3 4,-1-5 3,-1-2-5,0-3-14,0-1-14,0-2-13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0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95600 58066 636,'44'-7'147,"-6"2"-39,-6 2-39,-5 2-40,-3 1-22,1 0-4,1 0-3,1 0-4,-2 0-8,-3 0-13,-4 0-11,-5 0-13,-2 0-5,0 0-2,-2 0 1,0 0-2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0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96210 57543 566,'-15'-8'3,"4"2"7,3 1 7,3 1 6,0 1 9,2 3 12,-1 4 12,0 2 11,0 4-2,2 6-14,0 4-15,2 5-15,-1 3-13,0 2-8,-2 3-9,0 1-9,-2 1-7,0-2-5,-1 0-6,-1-1-4,0-3-6,2-7-6,2-5-5,2-6-5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50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96400 52361 637,'9'-15'78,"1"4"-13,3 3-15,2 3-12,2 1-9,1 2-1,3 0-3,1 2-2,3-1-5,3 0-10,3-2-8,3 0-11,-1-1-4,-6 0-3,-3 0-1,-6 1-3,-3-1-7,-1 0-14,-1 0-14,0 0-13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1"/>
    </inkml:context>
    <inkml:brush xml:id="br0">
      <inkml:brushProperty name="width" value="0.04845" units="cm"/>
      <inkml:brushProperty name="height" value="0.04845" units="cm"/>
      <inkml:brushProperty name="color" value="#F2395B"/>
    </inkml:brush>
  </inkml:definitions>
  <inkml:trace contextRef="#ctx0" brushRef="#br0">98352 56853 454,'-9'-18'12,"0"14"27,-1 12 26,-1 13 25,-2 8 4,0 3-18,-1 3-18,-1 3-19,-1 0-12,1 0-6,-1-2-7,0 0-5,2-1-8,1-1-5,2-1-7,2-1-7,2-3-7,1-3-6,0-5-7,2-3-6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1"/>
    </inkml:context>
    <inkml:brush xml:id="br0">
      <inkml:brushProperty name="width" value="0.05151" units="cm"/>
      <inkml:brushProperty name="height" value="0.05151" units="cm"/>
      <inkml:brushProperty name="color" value="#F2395B"/>
    </inkml:brush>
  </inkml:definitions>
  <inkml:trace contextRef="#ctx0" brushRef="#br0">98700 56841 427,'7'-15'25,"-1"2"0,0 2 1,-2 3-1,1 0 3,0 2 1,1 1 1,2 0 3,0 3 0,1 4-2,2 4-2,0 4-3,0 3-2,-3 5-2,-1 3-4,-2 5-3,-1 3 0,0 3 4,0 2 5,0 4 3,-1 0-1,-1-2-5,0-1-8,-1-3-5,-1-1-8,0-1-7,0-2-10,0 1-7,0-4-8,0-2-7,0-3-6,0-2-7,-1-4-6,-1-1-2,0-2-5,-1-2-3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1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98340 57780 592,'-8'-17'3,"2"-2"7,0-1 7,2-2 7,1 0 6,2 5 7,2 3 6,2 4 6,2 3 0,4 1-6,2 0-7,3 2-5,3 1-9,3 2-10,3 2-11,3 2-9,0 1-11,-3 2-10,-3 0-12,-2 1-9,-4 0-7,-1-2 0,-2-2 0,-2-2-1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1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99800 56428 561,'7'-21'0,"-1"5"0,0 5 0,-2 4 0,1 3 2,0 1 3,1-1 5,2 0 3,0 0 7,-1 2 8,1 0 8,0 2 8,0 0 4,0 2-4,-1 0-2,1 2-3,-1 1-5,-2 5-6,-2 4-7,-2 4-7,-3 2-6,-4 1-6,-4 1-5,-3 1-6,-2-1-4,4-3 0,3-3 0,3-3 0,1-1-1,0 0 0,0-1 0,0 1 0,4-2-2,10-2-4,8-4-3,9-2-5,1-3 1,-6 0 4,-5-2 5,-6 0 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2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100750 56581 570,'17'-8'10,"3"2"20,3 1 21,3 1 19,1 0 5,1 2-11,-1 0-12,1 2-10,-2 0-15,-2 0-19,-1 0-17,-2 0-18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4"/>
    </inkml:context>
    <inkml:brush xml:id="br0">
      <inkml:brushProperty name="width" value="0.03437" units="cm"/>
      <inkml:brushProperty name="height" value="0.03437" units="cm"/>
      <inkml:brushProperty name="color" value="#F2395B"/>
    </inkml:brush>
  </inkml:definitions>
  <inkml:trace contextRef="#ctx0" brushRef="#br0">46769 55700 640,'-21'8'6,"7"0"12,5-1 12,6 1 12,4 0 3,4-2-6,2-1-5,4 0-7,2-2-3,3-1-5,3 0-2,3-1-3,3-2-2,1-1-2,2 0-1,3-1-1,-2-1-3,-3 0-5,-5 0-5,-3 0-6,-5 2-4,-5 2-4,-4 3-3,-6 4-4,-4 2 3,-3 3 6,-5 4 9,-4 2 6,-1 1 7,-1 1 3,0-1 5,1 1 3,-1-1 3,-1 1-1,-1 0 1,-1-1-1,-1 2-3,1 1-4,-1 3-6,1 1-3,0 1-6,2-1-2,3-1-5,1-1-2,3-2-5,3-1-3,3-3-4,2-1-3,4-4-6,4-6-9,4-6-8,4-6-8,1-3 2,-3-2 11,-1 0 13,-2-1 12,0 0 7,0 0 4,1 2 2,2 1 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4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47250 56731 585,'7'-7'2,"-1"1"2,0 0 3,-1 2 2,-1 0 5,1 2 4,1 0 4,2 2 6,0 1 1,0 2 0,0 2-1,-1 2 0,1 2-2,-2 3-1,-1 3-2,0 3-2,-2 4-2,-1 5-1,0 5-1,-1 5-2,-2 3-3,-1 2-2,0 2-3,-1 2-4,-1 0-5,0-4-11,0-2-10,0-3-10,1-5-5,0-4 0,2-5 0,0-4 0,2-5-2,2-3-3,2-3-3,2-2-4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4"/>
    </inkml:context>
    <inkml:brush xml:id="br0">
      <inkml:brushProperty name="width" value="0.02787" units="cm"/>
      <inkml:brushProperty name="height" value="0.02787" units="cm"/>
      <inkml:brushProperty name="color" value="#F2395B"/>
    </inkml:brush>
  </inkml:definitions>
  <inkml:trace contextRef="#ctx0" brushRef="#br0">47950 56850 789,'22'2'83,"-1"4"-21,-3 4-21,-1 3-21,-2 3-16,0 2-9,-2 0-11,-1 1-10,-1-1-2,-2-3 4,-2-3 5,-2-2 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5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49450 55216 696,'3'-12'8,"7"8"16,8 8 16,6 8 16,1 2 2,-3-1-12,-5-2-13,-3-2-13,-2 0-8,1 3-6,1 3-5,2 3-6,-2 2-7,-3 0-7,-3-1-9,-2 1-8,-3-2-4,-2-1-2,-2-2 0,-2-3-1,-2-1 2,0-2 4,-1-2 6,-2-2 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5"/>
    </inkml:context>
    <inkml:brush xml:id="br0">
      <inkml:brushProperty name="width" value="0.03172" units="cm"/>
      <inkml:brushProperty name="height" value="0.03172" units="cm"/>
      <inkml:brushProperty name="color" value="#F2395B"/>
    </inkml:brush>
  </inkml:definitions>
  <inkml:trace contextRef="#ctx0" brushRef="#br0">48924 56446 693,'-11'6'8,"10"-3"16,10-2 16,10-4 17,5-1 1,4-2-13,3 0-11,3-1-13,-1-1-9,-2 0-5,-3 0-6,-3 1-6,-3-1-9,-3 2-13,-3 0-12,-2 2-13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50"/>
    </inkml:context>
    <inkml:brush xml:id="br0">
      <inkml:brushProperty name="width" value="0.04862" units="cm"/>
      <inkml:brushProperty name="height" value="0.04862" units="cm"/>
      <inkml:brushProperty name="color" value="#F2395B"/>
    </inkml:brush>
  </inkml:definitions>
  <inkml:trace contextRef="#ctx0" brushRef="#br0">101152 50240 452,'-8'-8'-14,"0"2"17,0 0 16,0 2 16,1 1 7,-1 2-1,0 2-2,0 2-1,0 2-3,1 4-3,-1 2-3,0 3-2,-1 3-3,0 3-2,-1 3-2,-1 3-1,-1 3-3,0 1-1,0 2-1,1 3-2,0-1-1,2 0-1,2-1-2,3-1-1,0-2 0,2 0 1,0-1 1,2-1 1,1-2-3,2-3-4,2-3-7,1-3-6,3-3-5,2-4-7,2-5-7,1-2-6,1-5-2,-1 0 2,0-3 3,-2-2 2,-1-2 3,-1-4 4,0-2 3,-2-3 4,-1-1 2,-2 1 1,-2 1 1,-2 1 1,-2 0 2,-2 2 4,-2 1 4,-2 1 3,-1 1 0,-2 0-2,0 2-2,-1 1-2,-2 1-3,-1 4-3,-3 2-3,-1 4-4,-1 1-3,2 2-4,3 0-4,1 1-5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6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49436 56050 615,'-15'0'7,"2"2"9,3 0 10,1 2 9,2 1 4,2 5-2,3 4-3,1 4-2,1 2-3,0 1-2,0 1-3,0 1-3,0 2-3,0 2-3,0 4-3,0 3-3,0 3-5,0 2-8,0 4-6,0 3-7,-1-2-6,0-4-5,-2-6-6,0-4-5,0-4-3,2-5-1,2-3-2,2-4-1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7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49228 56124 541,'-36'2'59,"7"4"-12,7 4-12,7 3-13,3 4-6,-2 3-3,0 4-3,-1 2-2,0 1-3,-1 0-2,0 1-2,1-1-3,0-1 0,4-5-1,3-3 1,3-4 0,2-5-2,3-3-5,4-4-3,2-4-4,5-6-3,7-7-3,8-9-3,5-7-2,5-6-1,1-1 2,0-2 1,2-2 3,0 0 1,-2 2 3,0 2 2,-1 2 3,-3 2 5,-3 5 7,-5 3 8,-3 5 8,-4 3 6,-3 2 4,-3 4 6,-2 3 5,-5 4 4,-3 6 4,-4 6 4,-3 6 3,-3 3-2,0 1-10,0 1-8,0 1-9,1 0-5,2-1 0,3-1-2,1 0 0,2-3-7,1-1-13,3-2-13,2-2-12,2-2-6,4-1 4,2-1 3,3 0 4,1-2 2,-3 0 3,-1-2 2,-2 0 2,-4 0 3,-3 2 3,-4 2 2,-4 2 3,-4 1 2,-5 3 2,-5 2 2,-5 2 2,-3-1 1,2-1-1,1-2-1,1-2 1,1-1-1,1-1 0,1 1-1,1 0 1,5-3-2,10-4-2,10-6-3,10-4-2,3-3-1,0 1 3,-1-1 2,0 0 1,-3 2 3,-1 2 3,-2 4 3,-3 3 2,-2 3 3,-6 4 2,-4 3 1,-6 5 3,-3 3-2,-3 1-2,-4 3-4,-2 1-4,-2 2-2,-1-1-1,-1 1-1,-1-1-2,1 0-1,1-3-1,3-1-2,1-2-2,2-3 0,2-1 0,3-2 1,1-2 0,4-3 0,6-3-2,6-2-2,6-3-1,4-5 0,5-4 1,3-5 0,5-5 2,0-2 0,-2 2 1,-1 3 0,-3 1 0,-1 2 1,-1 1 3,-1 1 4,-1 1 2,-3 4 9,-6 10 13,-6 8 15,-6 9 14,-6 6 0,-4 5-11,-5 3-14,-5 4-12,-4 3-6,-1-1-2,-3 0-1,-1 0-2,-2 0-3,-1 0-5,0 1-7,-2-1-6,0-2-5,2-2-4,0-3-4,1-3-4,3-3-3,3-1-2,5-3-3,3-1-2,3-3-1,2-3-2,3-3-1,1-2-1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7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49500 57984 568,'1'-17'2,"4"0"2,2-1 4,4-1 2,1 1 6,3 5 9,1 3 8,3 4 9,1 3 3,1 2-5,1 2-4,2 2-4,-1 3-4,1 6-3,-1 4-3,1 5-3,-1 3-4,1 1-2,-1 1-3,1 1-3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7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51870 56037 633,'16'-29'5,"1"8"13,2 7 11,0 7 11,-1 4 3,-1 2-6,-3 2-6,-1 2-7,-3 3-3,-4 6-3,-4 4-2,-4 5-3,-4 3 0,-4 1 1,-4 1 1,-3 1 0,-3 0-4,1 2-7,-1 1-10,1 1-7,1-2-4,2-3 1,4-5 1,3-3 1,4-4-3,6-3-8,6-3-8,6-2-7,2-3 0,1-2 7,0-2 8,-1-2 8,0 0 6,-3 2 7,-1 2 7,-2 2 5,-3 3 5,-2 6 2,-4 4 2,-2 5 2,-4 3 3,-4 3 4,-3 1 4,-5 3 4,-1-2 0,3-2-5,1-3-3,2-3-5,8-6-11,10-10-17,13-10-19,11-10-18,5-5-6,-3-1 6,-3-1 4,-3-1 6,-4 2 8,-1 3 10,-4 4 12,-3 5 10,-2 2 9,-1 2 6,0 2 7,-2 2 7,-1 2 1,-2 2-2,-3 2-3,0 2-3,-2 1-6,0 3-12,0 2-11,0 2-10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8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52800 56875 474,'0'-14'0,"0"1"0,0 2 0,0 2 0,1 1 2,4 1 7,2-1 6,4 0 6,2 0 5,3 2 3,3 1 3,3 0 4,2 2-3,1 1-7,1 0-8,1 2-8,0-1-4,1-1-3,-1 0-2,1-1-3,-3-1-1,-1 2-2,-4 0 0,-3 2 0,-3 0-1,-1 2 0,-2 0 0,-2 2 1,-2 1 0,-2 1-1,-3 3 0,0 2 0,-3 2 5,-1 1 11,0 3 10,-1 2 11,-2 1 5,-2 3-3,-2 1-2,-2 3-3,-1 1-2,-1 2-2,-1 3-3,-1 1-3,-1-1-3,2-2-2,1-3-4,1-3-2,-1-2-3,0-3-6,-1-1-4,-1-2-4,-1-3-11,2-3-17,1-3-15,1-2-17,2-4-2,2-4 12,4-4 11,2-4 12,3-2 6,0 1-1,2-1 0,0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8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53517 55683 487,'-1'-15'0,"-1"1"0,0 0 0,-1 2 0,-1 1 6,2 1 10,0 0 10,2 2 11,-1 3 9,-2 6 7,-2 6 7,-2 6 6,-3 8-3,-3 10-11,-5 12-13,-3 10-13,-4 11-10,0 9-9,-1 10-10,0 10-9,0-3-17,6-17-25,5-17-25,5-16-25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9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41388 55653 581,'-21'-2'0,"7"-2"0,5-4 0,6-2 0,5-2 9,4 1 17,4-1 16,3 0 19,3 1 2,0 2-10,-1 3-11,1 1-11,1 1-8,1 0-6,3 0-7,1 0-6,1 0-6,-3 0-2,-1 0-4,-2 1-3,-3 0-4,-3 3-5,-3 4-3,-2 2-5,-5 3 1,-6 4 6,-6 2 7,-5 3 7,-5 2 5,0 3 5,-1 1 6,-1 3 5,0 0 3,1-1 1,1-1 1,1-1 2,1-1-1,1 1-2,1-1-2,1 1-1,1-1-3,4 1-2,3-1-3,3 1-2,2-3-6,3-3-8,4-5-7,2-3-8,4-4-5,6-4 1,4-4-1,5-4 0,3-3-1,1-3 0,0-4 0,2-1 0,0-3 2,-3 0 4,-2 1 5,-1-1 4,-3 2 4,-1 3 7,-2 3 6,-3 3 5,-5 4 11,-10 7 16,-10 8 15,-9 6 16,-6 4 1,1 1-15,-1 1-14,1 1-15,-1 1-10,-1 1-8,-1 1-8,-1 1-8,-1-1-3,1-1-1,-1-3 0,1-1 0,1-3 0,1-1 1,3-2 1,1-2 0,2-3 2,1 1 3,1-2 2,1 0 4,4-3 5,8-3 11,8-2 10,8-4 10,6-1 3,5-2-7,5 0-5,5-1-6,3-1-5,4 2-5,2 1-4,4 1-4,0-1-4,0 2-1,-2-1-4,0 0-1,-3 0-6,-6 2-10,-4 0-8,-5 2-11,-4-1-3,-4 0 0,-5-2 0,-3 0 2,-3-1 2,0 0 5,-2 0 6,0 1 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09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42360 56351 530,'-36'-36'4,"9"7"7,7 7 7,9 7 7,4 6 8,2 6 7,2 6 7,2 6 7,1 5-1,0 7-7,0 5-8,0 7-9,0 7-6,2 10-4,0 10-4,2 9-5,-1 8-5,-1 5-10,0 4-7,-1 6-8,-2 0-4,-1-2 2,0-4 2,-1-2 1,0-10 3,2-17 3,2-16 3,2-17 2,1-8-7,0 1-20,-1 2-20,2 0-19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10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43853 55565 609,'0'-28'0,"0"5"0,0 7 0,0 5 0,-2 5 6,0 6 13,-3 4 11,-2 6 12,-1 3 2,0 3-8,1 3-8,-1 3-8,-1 2-7,-2 1-6,-2 1-4,-1 1-6,-1-1-2,4-3 2,3-3 1,3-3 2,2-3-5,3-4-13,4-5-13,2-2-13,2-3-1,0 2 8,0 0 9,0 1 10,-1 2 7,-1 2 6,-1 2 7,0 2 7,-2 1 4,-2 1 5,-2 1 2,-2 2 5,-2 0 2,0 3 0,-1 1 1,-1 3 1,-1 0-1,2-1-3,1-1-2,0-1-2,2-1-3,0-1-3,2-1-1,0 0-4,2-2 0,0-1 0,2-1 0,0 0 1,1-1-7,0 3-11,0 1-14,0 3-11,-1-1-7,-1-3 1,0-2 0,-1-4 1,-3-2 2,0-2 1,-3-3 2,-2 0 2,0-5 2,2-4 2,2-6 2,2-3 3,1-3 2,0 2 3,0 2 3,0 3 2,1-1 1,0 0 3,2-1 1,0-1 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10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44094 55654 559,'7'-15'0,"-1"2"0,-1 2 0,0 3 0,0-1 0,0-2 0,1-2 0,2-1 0,0-4 5,1-2 8,2-3 10,0-2 8,-1 5 9,-4 16 7,-5 16 8,-2 15 7,-5 7-2,-2-1-14,-4-3-13,-2-2-14,0-2-12,1-3-15,2-3-12,2-2-14,4-5-10,6-3-4,6-4-5,6-4-5,2-2 2,-1 0 10,-1 0 9,0 0 9,-2-1 7,-1 0 6,0-2 6,-2 0 5,-1 1 5,-2 2 4,-3 3 5,0 4 4,-5 2 2,-6 3 1,-6 4-1,-5 2 1,-4 2-2,-2 3-1,0 1-2,0 3-2,-1-1-2,3-1 0,1-3-2,3-1 0,2-3-1,2-1-1,4-2 1,3-3-2,3-1 1,6-4 0,4-3 0,6-2 0,2-3-1,3-2 0,2-2-1,1-2-1,2 0-1,0 1-1,-1 0-2,1 2-1,-1 0 0,-1 0 0,-1 0 2,-1 0 0,-1 0-3,-2 0-4,-3 0-5,-1 0-4,-2-1-6,-4-1-3,-3-3-4,-2-2-3,-3 0 1,0 1 8,-1 0 9,-1 2 7,-1 0 8,0 2 8,0 1 7,0 0 7,1 2 9,1 2 13,0 2 10,2 2 13,0 3-1,0 4-10,0 4-12,0 3-10,-1 4-9,0 1-2,-1 3-5,-1 1-3,-3 2-4,-2 1-4,-3 1-4,-3 1-5,0-1-5,2-3-8,4-3-7,3-3-8,1-3-6,2-3-2,1-3-3,0-2-4,3-4 0,2-3-1,4-2 0,2-4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0:51"/>
    </inkml:context>
    <inkml:brush xml:id="br0">
      <inkml:brushProperty name="width" value="0.04874" units="cm"/>
      <inkml:brushProperty name="height" value="0.04874" units="cm"/>
      <inkml:brushProperty name="color" value="#F2395B"/>
    </inkml:brush>
  </inkml:definitions>
  <inkml:trace contextRef="#ctx0" brushRef="#br0">99145 44962 451,'-13'-6'6,"4"6"13,6 4 11,5 6 14,3 3 3,5 3-3,4 3-3,4 3-4,0 3-3,1 1-4,-2 2-2,-1 3-4,0-1-3,-1 0-2,1-1-1,0-1-3,-1-2-2,-1-3-1,-1-3-1,0-3-2,-1-3-1,1-4 1,1-5 0,2-2-1,0-7 0,5-8-4,2-8-3,3-7-4,7-11-1,12-14 1,12-14 1,12-13 1,3-3-6,-1 7-11,-4 9-11,-3 7-11,-5 7-12,-5 4-11,-6 6-12,-5 4-11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11"/>
    </inkml:context>
    <inkml:brush xml:id="br0">
      <inkml:brushProperty name="width" value="0.03074" units="cm"/>
      <inkml:brushProperty name="height" value="0.03074" units="cm"/>
      <inkml:brushProperty name="color" value="#F2395B"/>
    </inkml:brush>
  </inkml:definitions>
  <inkml:trace contextRef="#ctx0" brushRef="#br0">44300 57971 715,'14'-15'-1,"-1"4"-2,-2 3-2,-2 3-2,-1 1-1,2 0 1,0 0 1,1 0 1,0 1 8,0 2 16,-2 2 14,0 2 16,-2 1 4,1 0-7,0 0-7,0 0-7,0-1-7,0 1-8,-1 0-8,1 0-8,0-1-14,0 0-22,0-2-23,0 0-22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8:11"/>
    </inkml:context>
    <inkml:brush xml:id="br0">
      <inkml:brushProperty name="width" value="0.05214" units="cm"/>
      <inkml:brushProperty name="height" value="0.05214" units="cm"/>
      <inkml:brushProperty name="color" value="#F2395B"/>
    </inkml:brush>
  </inkml:definitions>
  <inkml:trace contextRef="#ctx0" brushRef="#br0">44486 55928 421,'7'-22'0,"1"3"0,0 3 0,0 3 0,-1 5 5,-2 8 7,-3 8 8,0 7 9,-5 6-2,-4 3-12,-6 3-11,-4 3-13,-2 0-5,1-1-2,1-3-1,1-1-2,1-3 1,1-3 0,0-3 1,2-3 1,1-2 3,2 0 6,3-2 6,1 0 5,4-4 8,7-3 9,8-4 8,6-3 8,3-4 2,1 0-8,-1-2-5,1 0-8,-2 0-6,-1 3-8,-3 1-7,-1 2-7,-3 3-8,-2 2-9,-4 3-9,-3 4-7,-2 1-1,-4 1 11,-2 2 8,-3 0 11,-2 0 6,0-1 4,0 0 3,0-2 4,1-1 4,1 0 6,0-2 5,2 0 5,0-1 2,0 1 0,0 2-1,0 0 0,1 1 0,0 2 2,2 0 3,0 1 1,1 3 0,0 4 0,0 3-2,0 5-2,0 1-1,0 0-1,0 1-1,0-1-1,0 1-2,0-1-1,0 0-2,0 1 0,0-2-2,0-3 1,0-3 0,0-3 0,0-1-2,0-1-2,0 1-2,0 0-3,-1-1-2,-2-1-4,-2-1-2,-1-1-2,-3 1-4,-2 0-3,-2 1-3,-1 1-4,-4 1-1,-4 0-2,-3-1-2,-4 1 0,-6 2-4,-7 5-5,-6 5-6,-8 5-6,2-1-4,9-6-5,8-5-5,9-6-5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0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1563 53120 553,'-7'-8'5,"2"1"11,2-1 9,2 0 11,0 3 5,0 6-2,-2 6 0,0 6 0,0 2-4,0-1-5,2-1-4,0-1-6,1 1-3,-2 2-1,0 1-2,-1 3-1,-1 2-2,2 3-2,0 3-2,2 3-1,-1 2-4,-1 2-2,0 3-3,-1 1-4,-1 3-1,2 4-2,0 4-1,2 4-1,0 0-3,0-3-3,0-3-3,0-2-4,0-4-2,0-4-1,0-3-2,0-5-1,0-4 0,2-3 0,0-4 2,2-5 1,0-2 1,2-2-3,0-2 0,1-2-2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0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1949 53700 645,'-16'16'88,"0"1"-23,1 1-24,-1 1-23,0 1-12,1-1-3,-1 1-2,1 0-2,-1-2-2,0 0 0,1 0 0,-1-2-1,1-2 0,2-3 0,3-3 1,1-2-1,1-2 3,0 0 3,1 0 4,-1 0 4,2 0 4,4 3 5,4 2 4,4 2 5,3 1-1,3-1-8,3 1-8,4 0-8,0-1-7,1 1-7,-1 0-8,1 0-8,-1-1-6,-1 1-6,-1 0-6,-1 0-6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1"/>
    </inkml:context>
    <inkml:brush xml:id="br0">
      <inkml:brushProperty name="width" value="0.04132" units="cm"/>
      <inkml:brushProperty name="height" value="0.04132" units="cm"/>
      <inkml:brushProperty name="color" value="#00BFF3"/>
    </inkml:brush>
  </inkml:definitions>
  <inkml:trace contextRef="#ctx0" brushRef="#br0">2799 54020 532,'-1'-11'33,"-4"8"2,-2 9 2,-3 10 1,-2 4-4,0 1-11,0 1-11,1 1-11,-1-1-5,2-3 1,1-3 1,1-3 2,3-2 1,5-2 1,7-3 2,6-1 2,3-2 0,1-2-1,2-2 1,0-2-1,-2 1-1,-1 4-1,-4 4-3,-3 4-2,-4 4-2,-6 3 1,-6 5-2,-5 3 1,-4 3-2,2-1 0,1 0-1,1 1 0,-1-3-1,0-3 2,-1-5 1,-1-3 2,1-3 1,3-1 1,2 0 3,4-2 1,2-2 3,2-4 1,2-4 2,2-4 3,2-3-1,4-3-1,2-4-1,3-1-1,2-3-3,0 2-3,-1 1-2,1 1-4,-1 0-2,1 1-3,0-1-2,-1 0-3,0 1-1,-2-1-2,-3 1 0,-1-1-2,-1 1 0,-2 2 1,-1 3 1,0 1 0,-2 0 4,-1 0 3,0-1 5,-1-1 3,-1 4 14,0 10 20,0 10 22,0 9 21,0 7 3,0 3-16,0 2-15,0 4-17,0 3-11,0 6-10,0 4-8,0 6-8,0-5-4,0-10 2,0-13 2,0-11 2,0-6-3,0 3-8,0 2-7,0 1-9,-1 4-5,-1 5-2,0 5-2,-1 5-3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1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3533 54294 541,'0'-15'3,"0"2"5,0 3 5,0 1 5,2 1 6,4 0 5,3 1 5,5-1 6,1 1 0,-1 2-5,-1 2-7,0 2-5,-2 2-3,1 4 0,0 2 0,0 4 1,-2 0-1,-1 1-3,-2 0-2,-2 0-3,-2 1-3,-2 3-3,-2 3-2,-2 3-5,-3 3-3,-4 3-6,-3 3-4,-5 3-7,-1-1-2,1-2-3,1-3-1,1-3-2,0-4-3,2-3-6,1-4-6,1-4-5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2"/>
    </inkml:context>
    <inkml:brush xml:id="br0">
      <inkml:brushProperty name="width" value="0.03466" units="cm"/>
      <inkml:brushProperty name="height" value="0.03466" units="cm"/>
      <inkml:brushProperty name="color" value="#00BFF3"/>
    </inkml:brush>
  </inkml:definitions>
  <inkml:trace contextRef="#ctx0" brushRef="#br0">4366 54100 634,'-12'0'10,"8"0"18,8 0 20,8 0 18,4 0 3,1 0-15,1 0-14,1 0-14,1 0-11,-1 2-7,1 0-7,-1 2-6,-1 0-8,-2 0-7,-4-1-9,-3 1-8,-2 1-7,0 0-6,-2 1-7,0 2-7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2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4419 54650 601,'-28'21'3,"5"-5"6,7-5 5,5-5 5,7-3 9,8 0 12,8-2 11,7 0 12,5-2-1,-1 0-14,1-2-15,-1 0-13,0 0-12,-1 2-9,-1 2-11,-1 2-10,-1 1-10,-3 0-9,-1 0-9,-2 0-9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4"/>
    </inkml:context>
    <inkml:brush xml:id="br0">
      <inkml:brushProperty name="width" value="0.04084" units="cm"/>
      <inkml:brushProperty name="height" value="0.04084" units="cm"/>
      <inkml:brushProperty name="color" value="#00BFF3"/>
    </inkml:brush>
  </inkml:definitions>
  <inkml:trace contextRef="#ctx0" brushRef="#br0">6442 52560 538,'0'-17'3,"0"-1"5,0-3 4,0-1 6,0-1 2,0 1-4,0 1-1,0 1-4,0 1 0,0 0-2,0 2 0,0 1-1,-1 1 1,-1 1 0,0 1 1,-1 0 0,-2 2 2,0 1-1,-1 0 0,-2 2 1,1 1 0,-1 1 1,0 0 0,0 2 0,0 0 1,-2 2-2,0 0-1,-1 2-1,-1 2-1,0 4 1,0 4 0,1 3 0,-2 3 0,0 2 0,-1 0 0,-1 1-1,-1 1 0,1 1-1,-1 1-2,0 1-1,1 1-1,1 1 0,1 1 0,1 1 1,0 0-1,2 1 0,0-1-1,2 0-1,1 1 0,1-1-1,0 0-1,2 1 0,0-2 0,2-1 0,0-3 0,2-1-1,0-2 1,2-1-2,0-1 0,2-1 0,1-1-2,1-2 0,3-3-2,2-1 0,2-1-1,3-2 1,3-1 0,4 0 0,1-2-4,2-2-10,3-2-10,1-2-10,0-1-4,-1 2-1,-3 0 1,-1 2-1,-4-1 2,-3 0 6,-4-2 6,-4 0 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5"/>
    </inkml:context>
    <inkml:brush xml:id="br0">
      <inkml:brushProperty name="width" value="0.04005" units="cm"/>
      <inkml:brushProperty name="height" value="0.04005" units="cm"/>
      <inkml:brushProperty name="color" value="#00BFF3"/>
    </inkml:brush>
  </inkml:definitions>
  <inkml:trace contextRef="#ctx0" brushRef="#br0">7428 53683 549,'-8'-6'8,"0"4"17,0 4 17,0 4 17,0 3 2,1 1-9,-1 3-10,0 2-11,0 1-6,0 3-2,0 2-2,1 1-3,-2 2-3,0 1-3,-2 1-3,0 1-3,0 0-4,-1 1-4,0-1-4,0 1-3,1-3-4,3-3-6,1-5-6,2-3-5,2-5-6,2-6-8,2-6-7,2-6-8,1-3 2,0 1 9,0-1 9,0 0 9,0 1 6,0 0 4,-1 2 2,1 1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00"/>
    </inkml:context>
    <inkml:brush xml:id="br0">
      <inkml:brushProperty name="width" value="0.0523" units="cm"/>
      <inkml:brushProperty name="height" value="0.0523" units="cm"/>
      <inkml:brushProperty name="color" value="#F2395B"/>
    </inkml:brush>
  </inkml:definitions>
  <inkml:trace contextRef="#ctx0" brushRef="#br0">55370 37945 420,'-7'-7'6,"-1"2"12,0 2 11,0 2 13,3 4 5,6 8 2,6 6 0,6 7 1,2 3-3,-1-1-8,-1-1-7,0-1-7,-2 0-5,1 1-3,0 1-2,0 1-2,-2 1-2,-1 0-2,-2 2-1,-2 1-1,-1 0-1,0 1-1,0-1 0,0 0 0,-1 0-2,1-3-1,0-2-3,0-1-1,1-3-2,2-5-1,2-3-1,2-4-1,2-7 2,3-10 4,3-10 5,3-9 5,4-9 2,5-5-2,5-6-1,4-6-1,7-4-4,6-3-5,7-4-6,8-1-5,3-3-3,4 0 2,3 1 2,3-1 2,-4 5-4,-11 10-9,-11 10-8,-10 10-9,-8 6-8,-6 3-11,-4 3-9,-4 3-9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5"/>
    </inkml:context>
    <inkml:brush xml:id="br0">
      <inkml:brushProperty name="width" value="0.04948" units="cm"/>
      <inkml:brushProperty name="height" value="0.04948" units="cm"/>
      <inkml:brushProperty name="color" value="#00BFF3"/>
    </inkml:brush>
  </inkml:definitions>
  <inkml:trace contextRef="#ctx0" brushRef="#br0">7700 54000 444,'0'37'100,"0"-6"-21,0-4-22,0-5-21,0-3-13,0-1-2,0 0-3,0-2-2,0-1-2,2-1-1,0-1-1,2 0 0,1-6-8,6-7-13,2-7-13,5-9-13,0-4-7,-3-1 2,-3-1 1,-2-1 1,-2 0 3,1 1 5,2 1 5,0 1 5,-1 3 15,-2 8 23,-4 7 23,-3 6 24,-1 4 6,0 2-11,0 0-12,0 1-12,0 3-8,0 2-3,0 3-4,0 3-3,0 1-2,0-1-2,0-1 0,0-1-1,1 1-11,2 3-17,2 3-20,2 3-19,0-2-12,0-4-5,-2-5-7,0-4-6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7"/>
    </inkml:context>
    <inkml:brush xml:id="br0">
      <inkml:brushProperty name="width" value="0.03716" units="cm"/>
      <inkml:brushProperty name="height" value="0.03716" units="cm"/>
      <inkml:brushProperty name="color" value="#00BFF3"/>
    </inkml:brush>
  </inkml:definitions>
  <inkml:trace contextRef="#ctx0" brushRef="#br0">8520 53397 592,'2'-14'7,"2"2"16,3 4 15,4 3 16,0 1 2,-1 2-9,-1 0-11,0 2-10,-2 1-4,-1 2-1,0 2 0,-2 2 0,0 2-3,0 3-6,0 3-7,0 3-4,-2 2-5,-2 0-1,-3-1-2,-4 1-1,-2-2-3,-1-1-6,-3-3-5,-2-1-6,1-2-2,1 0 0,2-2 2,2-1 0,1 0 3,1-2 6,-1-1 7,0 0 5,3-2 8,6-2 12,6-2 12,6-2 11,2-1 2,1 2-9,0 0-7,-1 2-10,1 0-3,0 0 0,-1 0 1,1 0-1,-1-1-13,-1 0-28,-1-2-27,0 0-28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7"/>
    </inkml:context>
    <inkml:brush xml:id="br0">
      <inkml:brushProperty name="width" value="0.02831" units="cm"/>
      <inkml:brushProperty name="height" value="0.02831" units="cm"/>
      <inkml:brushProperty name="color" value="#00BFF3"/>
    </inkml:brush>
  </inkml:definitions>
  <inkml:trace contextRef="#ctx0" brushRef="#br0">9100 53800 777,'22'0'76,"-3"0"-16,-3 0-17,-2 0-18,-3 0-12,1 0-7,0 0-8,0 0-8,-1 0-6,1 0-4,0 0-6,0 0-6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7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9447 53377 587,'-15'0'3,"4"-2"6,3 0 6,3-1 5,1 0 8,2 3 7,0 4 7,2 2 8,0 3 0,0 4-7,0 2-8,0 3-7,0 2-6,0-1-5,0 1-7,0 0-4,0 0-9,0 2-11,0 3-11,0 2-10,0-2-11,2-2-9,0-3-10,2-2-10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8"/>
    </inkml:context>
    <inkml:brush xml:id="br0">
      <inkml:brushProperty name="width" value="0.04728" units="cm"/>
      <inkml:brushProperty name="height" value="0.04728" units="cm"/>
      <inkml:brushProperty name="color" value="#00BFF3"/>
    </inkml:brush>
  </inkml:definitions>
  <inkml:trace contextRef="#ctx0" brushRef="#br0">10994 52815 465,'1'-17'2,"2"0"6,2-1 5,2-1 4,0 1 2,-2 3-3,-3 2-3,0 4-2,-2 2-2,0-1 1,0 0 0,0 0 1,0 0 1,0-2-1,0 0 1,0-1 0,-2-1 1,-2 0 3,-4 1 2,-2-1 2,-2 1 1,-1 0 0,-2 2 1,0 1-1,0 2-1,1 4-4,1 4-2,1 4-3,0 2-3,0 1 1,0 2-1,1 0-1,-2 1 0,0 3 0,-1 2-2,-1 2 0,0 1 0,2 1-1,3 0 0,1 3 0,0-1 0,0 1 1,-1-1 0,-1 1 0,0-1 1,2 2-1,2 1 0,2 1-1,1 0 0,1-1 0,-1-1 1,0-1-1,0-1 0,2 1-2,0-1-2,2 1-1,1-1-3,2-1-1,2-1-1,2-1-1,1-2-2,1-3-2,2-3-2,0-2-3,1-2-1,1-1-1,1 1-1,2 0 0,1-1-2,3-2-4,3-3-4,3 0-3,1-4-2,0 0-1,1-3-1,-1-2-1,0-1 3,-1-2 4,-1 0 5,-1-1 5,-3 0 2,-3 0-1,-4 2-1,-4 1-1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9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12416 53700 503,'-15'9'131,"2"1"-30,3 3-31,1 2-30,0 2-17,0 5-2,-1 3-2,-1 5-2,-1 1-1,0 2 0,0 1-2,1 1 0,-1-1-4,2 0-6,1-1-6,1-1-7,0-2-2,2-3 0,1-4 0,0-1 0,3-6-11,4-3-25,4-6-25,4-4-24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9"/>
    </inkml:context>
    <inkml:brush xml:id="br0">
      <inkml:brushProperty name="width" value="0.04841" units="cm"/>
      <inkml:brushProperty name="height" value="0.04841" units="cm"/>
      <inkml:brushProperty name="color" value="#00BFF3"/>
    </inkml:brush>
  </inkml:definitions>
  <inkml:trace contextRef="#ctx0" brushRef="#br0">12900 53711 454,'0'-13'25,"2"8"13,0 7 15,2 6 15,-1 5 2,-1 1-9,0 3-7,-1 2-10,-1 1-7,1 1-6,2 0-7,0 3-6,0-1-6,0 2-5,-1 1-3,-2 1-6,0 1-1,2-1 0,0 0 2,2 1-1,-1-2-2,0-3-9,-2-3-7,0-3-8,-1-2-8,0-1-7,0-1-7,0 0-7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19"/>
    </inkml:context>
    <inkml:brush xml:id="br0">
      <inkml:brushProperty name="width" value="0.03437" units="cm"/>
      <inkml:brushProperty name="height" value="0.03437" units="cm"/>
      <inkml:brushProperty name="color" value="#00BFF3"/>
    </inkml:brush>
  </inkml:definitions>
  <inkml:trace contextRef="#ctx0" brushRef="#br0">12455 54416 640,'-13'-1'8,"6"-1"19,6 0 16,6-1 19,4-1 2,1 2-11,3 0-11,2 2-11,0 0-11,1 2-10,0 0-11,-1 2-9,1-1-7,-1-1-7,1 0-5,0-1-5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0"/>
    </inkml:context>
    <inkml:brush xml:id="br0">
      <inkml:brushProperty name="width" value="0.04279" units="cm"/>
      <inkml:brushProperty name="height" value="0.04279" units="cm"/>
      <inkml:brushProperty name="color" value="#00BFF3"/>
    </inkml:brush>
  </inkml:definitions>
  <inkml:trace contextRef="#ctx0" brushRef="#br0">13550 53566 514,'8'-7'111,"2"2"-20,0 2-20,1 2-20,1 2-13,0 4-3,-1 2-5,1 3-3,-2 3-7,-4 0-10,-4 1-9,-4 1-9,-3 1-6,-2 1-3,-2 2-3,-1 0-1,-2-1-2,2-1 2,1-3 0,0-1 2,4-3 4,6-2 11,6-4 10,6-2 9,3-2 2,-1 0-9,1 0-7,0 0-8,-1-2-9,-1 0-9,-1-3-9,0-2-10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0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14250 53750 612,'15'0'138,"-1"0"-33,-1 0-33,0 0-33,-1 0-20,1 0-8,1 0-8,1 0-7,1 0-11,-1 2-13,1 0-13,0 2-13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25"/>
    </inkml:context>
    <inkml:brush xml:id="br0">
      <inkml:brushProperty name="width" value="0.04914" units="cm"/>
      <inkml:brushProperty name="height" value="0.04914" units="cm"/>
      <inkml:brushProperty name="color" value="#00BFF3"/>
    </inkml:brush>
  </inkml:definitions>
  <inkml:trace contextRef="#ctx0" brushRef="#br0">40040 39965 447,'-5'-6'10,"8"1"17,6 2 20,7 2 18,3 1 3,-3 2-13,-1 0-13,-2 2-13,-1-1-8,1 1-1,1 0-2,2 0-2,0 0-1,1 0-3,1 0-2,1 0-2,1-1-2,-1 1-1,1 0-1,0 0-1,0-1 0,3 0-2,1-2-1,3 0-1,0-1 0,0 0-1,1 0 1,-1 0 1,2 0-1,1 0 2,2 0 1,3 0 1,0 0 1,0 0 0,0 0-1,1 0 0,-2 0 0,0 0 1,-1 0-1,-1 0 1,-1 0-1,-2 0 0,0 0 0,-1 0-1,0 0-1,-1 0 0,1 0 0,-1 0-2,1-1 1,1 0-1,1-2 1,1 0-1,-1-1 0,0 0 2,-1 0-1,-1 1 2,-1-1-1,-1 0 1,-1 0-1,-1 0 1,-1 1-1,-1 0 2,-1 2-1,-1 0 2,0 2 0,-1 0-2,1 2 0,0 0 0,-2 0-2,1 0 0,-2-2 0,-1 0-2,0-1 0,1 0 0,2 0 1,0 0-1,1 0 1,1 0-1,1 0-1,1 0 0,1 0-2,3 0-1,1 0-2,2 0-1,2 0-2,-1 0 1,1 0-1,-1 0 0,0 0 0,1 0 1,-1 0 0,0 0 1,0 0 0,-1 0 1,-1 0 0,-1 0 0,-1 0 1,1 0 1,-1 0 0,0 0 2,1 0 0,-1 0 1,1 0 1,-1 0 1,0 0 0,-1 0 1,-1 0 0,-1 0 0,0 0 1,-1 2 0,1 0-1,-1 2 1,0-1-1,-1-1-1,-1 0 1,-1-2-2,1 0 1,1 0-1,3 0-1,1 0 1,1 0-1,-1 0 2,-1 0-1,-1 0 1,0 0 1,-1-2 0,1 0-1,-1-1 1,0-1 1,-1 2 1,-1 0 1,-1 2 2,-1 0 0,-1 0 1,0 0 0,-2 0 2,-1 0-1,-1 0 0,-1 0-1,0 0 0,-2 0-1,1 0-1,0 0 0,0 0 0,-1 0-3,1 0-5,0 0-4,0 0-5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1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4000 58750 554,'24'0'127,"1"0"-25,1 0-27,1 0-27,-1 0-16,-3 2-6,-3 0-7,-3 2-6,-1-1-10,-1-1-9,1 0-12,0-2-10,-2 1-13,-1 2-15,-2 2-14,-2 2-15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2"/>
    </inkml:context>
    <inkml:brush xml:id="br0">
      <inkml:brushProperty name="width" value="0.03987" units="cm"/>
      <inkml:brushProperty name="height" value="0.03987" units="cm"/>
      <inkml:brushProperty name="color" value="#00BFF3"/>
    </inkml:brush>
  </inkml:definitions>
  <inkml:trace contextRef="#ctx0" brushRef="#br0">3916 59400 551,'-12'0'9,"8"0"16,8 0 17,8 0 16,5 0 4,3 0-11,3 0-10,3 0-10,0 0-7,-1 0-2,-3 0-2,-1 0-2,-1 0-3,1 2-2,1 0-3,1 2-2,0-1-9,-1 1-15,-1 0-13,-1 0-15,-1 0-11,-3 0-6,-1 0-7,-2 0-7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2"/>
    </inkml:context>
    <inkml:brush xml:id="br0">
      <inkml:brushProperty name="width" value="0.05095" units="cm"/>
      <inkml:brushProperty name="height" value="0.05095" units="cm"/>
      <inkml:brushProperty name="color" value="#00BFF3"/>
    </inkml:brush>
  </inkml:definitions>
  <inkml:trace contextRef="#ctx0" brushRef="#br0">5544 58461 431,'-1'-15'4,"0"4"5,-2 3 7,0 3 7,-2 3 8,0 5 10,-1 6 12,-2 4 9,1 4 2,-1 3-7,0 3-9,0 3-7,1 1-7,0 1-7,2-1-5,1 1-6,0 0-6,2 2-3,0 3-4,2 1-3,0 0-2,0-1 1,0-3 2,0-2 0,0-2-10,0-3-21,0-3-21,0-2-22,1-4-7,2-3 8,2-3 7,2-2 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2"/>
    </inkml:context>
    <inkml:brush xml:id="br0">
      <inkml:brushProperty name="width" value="0.04989" units="cm"/>
      <inkml:brushProperty name="height" value="0.04989" units="cm"/>
      <inkml:brushProperty name="color" value="#00BFF3"/>
    </inkml:brush>
  </inkml:definitions>
  <inkml:trace contextRef="#ctx0" brushRef="#br0">6063 58981 440,'6'-7'6,"-3"1"13,-2 0 11,-3 2 12,-3 2 4,2 4-4,-1 3-3,0 6-4,0 1-2,0 1-3,0 1-1,0 1-3,-1 1 0,0 2-1,-1 0 1,-1 1-1,0 0-2,2-1-4,2-1-3,2-1-5,2-1-3,2-1-5,2 0-3,2-2-5,1-2-4,3-4-2,2-4-3,2-4-2,0-3-3,1 0-2,0-1-1,-1-2-2,1-1 0,0-1 2,-1-3 1,1-2 2,-2 0 2,-3-1 3,-2 0 4,-4 1 3,-1-1 2,0 0 2,0 1 2,0-1 1,-1 1 2,-2 1-2,-2 0 1,-2 2-1,-2 1-1,-2 2-2,-2 3 0,-1 1-2,-3 1-3,0 2-6,-1 0-4,-1 2-6,0 0-3,2 2-1,2 0-1,3 2-1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3"/>
    </inkml:context>
    <inkml:brush xml:id="br0">
      <inkml:brushProperty name="width" value="0.03512" units="cm"/>
      <inkml:brushProperty name="height" value="0.03512" units="cm"/>
      <inkml:brushProperty name="color" value="#00BFF3"/>
    </inkml:brush>
  </inkml:definitions>
  <inkml:trace contextRef="#ctx0" brushRef="#br0">7270 58450 626,'-11'0'12,"8"0"26,9 0 25,10 0 24,3 0-1,1 2-28,-1 0-29,1 2-28,-1-1-19,-1 1-6,-1 0-7,0 0-7,-3-1-7,-1 0-5,-2-2-7,-2 0-7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3"/>
    </inkml:context>
    <inkml:brush xml:id="br0">
      <inkml:brushProperty name="width" value="0.04928" units="cm"/>
      <inkml:brushProperty name="height" value="0.04928" units="cm"/>
      <inkml:brushProperty name="color" value="#00BFF3"/>
    </inkml:brush>
  </inkml:definitions>
  <inkml:trace contextRef="#ctx0" brushRef="#br0">8008 57747 446,'-8'-7'5,"2"0"9,1 2 10,0 1 9,1 3 7,-2 7 5,0 7 5,-1 8 3,-1 2-1,2-1-9,1-1-8,0-1-8,1-1-5,0 1 1,0 0 1,1-1 0,1 0-3,5-1-8,6-1-7,4 0-8,3-3-8,1-3-5,1-3-8,2-2-6,-2-3-7,1-2-8,-2-2-8,-1-2-9,-1-1 0,-3 0 6,-1 0 7,-2 0 5,-2 0 6,0 0 4,-2 0 5,0 1 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3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8115 57929 490,'-15'0'3,"4"-2"5,3 0 6,3-1 5,0 1 9,-2 5 10,-2 6 12,-2 4 10,-1 3 2,1-1-9,-1 1-9,0 0-9,0 0-7,-1 3-4,-2 1-4,0 3-5,0 1-7,-1 1-8,0 1-9,1 1-10,0-1-8,4-1-9,3-3-8,3-1-9,1-3-5,0-3-2,0-3-3,0-2-1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4"/>
    </inkml:context>
    <inkml:brush xml:id="br0">
      <inkml:brushProperty name="width" value="0.03387" units="cm"/>
      <inkml:brushProperty name="height" value="0.03387" units="cm"/>
      <inkml:brushProperty name="color" value="#00BFF3"/>
    </inkml:brush>
  </inkml:definitions>
  <inkml:trace contextRef="#ctx0" brushRef="#br0">8550 58900 649,'7'14'146,"-1"-1"-39,0-3-39,-2-1-38,1-1-35,2-2-29,2-1-28,2 0-29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4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9094 57911 473,'-1'-13'10,"0"8"20,-2 7 21,0 6 20,-1 5 3,0 3-12,0 3-14,0 3-12,0 2-7,-2-1-3,0 1-3,-1-1-1,-1 1-4,0-1-5,0 0-4,1 1-5,0-2-7,2-1-10,2-3-10,2-1-10,1-2-10,0-1-9,0-1-9,0 0-9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5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9647 58241 542,'-14'-8'4,"2"2"8,4 1 7,3 0 8,1 3 6,2 4 3,0 4 4,2 4 3,0 2 0,0-1-4,0 1-4,0 0-5,2-1-3,4-1-4,4 0-3,3-2-3,2-3-7,-1-4-11,0-6-11,-2-4-10,-1-4-6,-1-1 0,0-3-1,-2-1 0,0-1 1,-2 0 6,-1 2 5,0 1 5,-2 1 3,-1 1-1,0 1 1,-1 0 0,-3 3-1,0 3 1,-3 2-1,-2 4 1,-2 3-4,-2 4-7,-2 4-6,-1 3-7,0 2-2,2-2 3,4-3 3,3-1 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22"/>
    </inkml:context>
    <inkml:brush xml:id="br0">
      <inkml:brushProperty name="width" value="0.03371" units="cm"/>
      <inkml:brushProperty name="height" value="0.03371" units="cm"/>
      <inkml:brushProperty name="color" value="#F2385B"/>
    </inkml:brush>
  </inkml:definitions>
  <inkml:trace contextRef="#ctx0" brushRef="#br0">50650 35882 652,'1'-19'10,"4"9"21,2 8 20,3 9 20,3 7 1,2 5-18,1 5-18,3 5-18,1 1-13,1-2-11,1-2-8,1-1-10,-1-4-5,-1-3 0,-3-5-1,-1-3 0,-3-3-4,-1 0-6,-2-2-7,-2 0-6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32"/>
    </inkml:context>
    <inkml:brush xml:id="br0">
      <inkml:brushProperty name="width" value="0.05799" units="cm"/>
      <inkml:brushProperty name="height" value="0.05799" units="cm"/>
      <inkml:brushProperty name="color" value="#00BFF3"/>
    </inkml:brush>
  </inkml:definitions>
  <inkml:trace contextRef="#ctx0" brushRef="#br0">8690 46595 379,'-26'-18'-2,"9"13"30,10 10 31,10 13 30,5 8 5,0 3-18,0 4-19,-1 5-20,2 3-11,0 4-6,1 4-6,2 3-4,0 3-4,1-2 1,1-1-2,1 0 1,1-4-2,0-5-2,-1-4-1,1-5-2,-1-5-1,-1-5-1,-1-5-1,0-5 0,0-4 0,1-2 3,3-4 3,2-2 1,3-5 3,5-6 2,4-6 2,6-5 1,5-11 2,6-13-2,6-13 0,6-15 0,6-9-3,9-6-3,7-6-4,8-6-2,6-3-6,6 1-8,4-1-8,5 0-8,2 1-8,-2 2-8,-3 3-9,-1 1-8,-12 10-4,-20 17 4,-20 18 2,-21 18 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5"/>
    </inkml:context>
    <inkml:brush xml:id="br0">
      <inkml:brushProperty name="width" value="0.04838" units="cm"/>
      <inkml:brushProperty name="height" value="0.04838" units="cm"/>
      <inkml:brushProperty name="color" value="#00BFF3"/>
    </inkml:brush>
  </inkml:definitions>
  <inkml:trace contextRef="#ctx0" brushRef="#br0">11120 58745 454,'-2'-13'12,"-2"4"24,-4 6 24,-2 5 23,-1 2 5,0 3-17,2 2-16,1 2-16,-1 1-10,0 1-6,-1 1-4,-1 2-6,-1 0-4,0 2-3,0 3-4,1 2-3,-1 0-6,0 0-8,0 1-8,1-1-9,0-1-8,4-3-8,2-3-8,4-2-8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5"/>
    </inkml:context>
    <inkml:brush xml:id="br0">
      <inkml:brushProperty name="width" value="0.05092" units="cm"/>
      <inkml:brushProperty name="height" value="0.05092" units="cm"/>
      <inkml:brushProperty name="color" value="#00BFF3"/>
    </inkml:brush>
  </inkml:definitions>
  <inkml:trace contextRef="#ctx0" brushRef="#br0">10672 58750 432,'-19'1'68,"7"2"1,8 2 0,8 2 1,5 1-5,1 1-8,3 2-9,2 0-9,1 1-7,-1 3-8,1 2-8,0 1-7,0 2-8,1 1-8,1 1-9,1 2-8,0-2-15,-1 0-22,-1-1-20,0 0-22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6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12494 58574 440,'-8'-11'14,"2"10"29,1 10 28,0 10 28,1 4 3,0 0-21,0 1-21,1-1-22,-1 2-14,0 1-7,0 3-8,0 1-8,-1 1-4,0-2-5,-1 0-3,-1-1-3,0-1-7,2-1-11,2-1-11,2-1-11,1-3-6,2-3-4,0-4-4,2-4-2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6"/>
    </inkml:context>
    <inkml:brush xml:id="br0">
      <inkml:brushProperty name="width" value="0.05143" units="cm"/>
      <inkml:brushProperty name="height" value="0.05143" units="cm"/>
      <inkml:brushProperty name="color" value="#00BFF3"/>
    </inkml:brush>
  </inkml:definitions>
  <inkml:trace contextRef="#ctx0" brushRef="#br0">13228 58831 427,'0'-12'9,"-2"6"18,0 8 19,-1 7 17,-2 3 4,0 1-9,-2 1-10,0 1-9,-1 1-6,0 2-2,1 0-3,-1 1-2,1 0-4,2-1-3,2-1-4,2 0-4,1-2-3,0 1 0,0 0-1,0-1-1,1 0-4,4-1-8,2 0-7,4-2-7,1-3-5,1-6 0,1-6-2,1-6-2,1-4 1,0-2 0,0-1 1,-1-3 2,0 0 1,-1-1 4,0 0 4,-2 1 2,-2-1 4,-2 1 4,-4-1 2,-2 1 3,-2-1 2,0 2-1,0 1 0,0 1 0,-2 2 1,-2 2 4,-4 4 2,-2 3 4,-2 1 1,-2 2 1,0 0-1,-1 2 1,0 1-8,1 4-15,1 2-15,0 4-14,2-1-9,1-1 1,0-2-1,2-2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7"/>
    </inkml:context>
    <inkml:brush xml:id="br0">
      <inkml:brushProperty name="width" value="0.03737" units="cm"/>
      <inkml:brushProperty name="height" value="0.03737" units="cm"/>
      <inkml:brushProperty name="color" value="#00BFF3"/>
    </inkml:brush>
  </inkml:definitions>
  <inkml:trace contextRef="#ctx0" brushRef="#br0">14200 58731 588,'57'-14'163,"-12"5"-41,-12 3-43,-11 4-42,-7 2-26,-1 2-12,-1 0-10,0 2-11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7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14615 58247 520,'7'-8'4,"-1"0"8,0 0 8,-2 1 8,1 0 3,2 2-1,2 2-2,2 2-1,0 2 0,-1 2 3,-1 2 1,0 2 3,-2 1 0,-1 3-4,0 2-1,-2 2-4,-1 1-3,0 1-5,-2 1-5,0 1-4,-3 0-7,-4 1-9,-4 0-9,-3-1-9,-3 0-4,-2-1-1,0-1-1,-1 0-1,1-3 1,1-1 3,2-2 2,3-2 3,1-2 6,0-1 7,2 0 8,1-2 7,2 0 9,6 0 8,4 0 10,6 0 8,2-1 1,1-1-6,1 0-5,1-1-7,1-2-8,0-1-9,-1 0-10,1-1-9,-1-1-9,-1 2-9,-1 0-10,0 2-8,-2-1-4,-1-2 0,-1-2 0,0-2 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8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15516 58900 581,'-7'8'125,"2"1"-24,2 2-27,2 0-24,1 0-19,0 1-9,0 0-9,0 0-11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8"/>
    </inkml:context>
    <inkml:brush xml:id="br0">
      <inkml:brushProperty name="width" value="0.04524" units="cm"/>
      <inkml:brushProperty name="height" value="0.04524" units="cm"/>
      <inkml:brushProperty name="color" value="#00BFF3"/>
    </inkml:brush>
  </inkml:definitions>
  <inkml:trace contextRef="#ctx0" brushRef="#br0">15947 58445 486,'-8'-8'4,"2"2"8,1 1 8,0 1 8,1 2 8,1 5 7,-1 6 9,0 4 7,0 3 0,2-1-9,0 1-7,2-1-9,0 1-7,0 0-6,0-1-6,0 1-6,1-2-7,4-3-9,2-3-7,3-2-8,3-3-2,2-1 2,1 0 3,3-1 2,0-2-5,-3-1-14,-1 0-15,-2-1-14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8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16240 58316 481,'-8'-7'7,"0"2"16,0 2 15,0 2 15,0 4 7,-2 6-2,0 5-3,-1 7-2,0 2-6,0 1-10,2-1-11,1 1-10,0 0-5,0 1 1,0 1-1,1 1 1,-1-2-19,2-2-35,0-3-36,2-2-36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8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16838 58271 482,'-8'-21'7,"2"5"13,1 4 14,0 6 13,0 3 4,-1 2-6,-3 2-6,-2 2-6,0 1-5,1 2-3,0 0-3,2 2-4,0 0-2,-2 3 0,0 2-1,-1 2 0,0 0 0,2-1-1,2-1 0,3-1-2,3-1-8,7 0-17,7-2-18,8 0-17,1-4-6,-1-3 5,-3-4 4,-1-3 6,-3-3 5,-1 0 5,-2 0 5,-2 0 6,-4 4 18,-2 6 32,-6 7 33,-2 8 32,-4 5 1,0 5-29,-1 4-29,-1 6-29,0 3-23,0 2-15,2 2-15,1 3-16,1-5-2,2-6 10,2-9 10,2-7 10,0-5 1,0-1-6,-2-1-8,0 0-7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39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32736 32350 619,'-8'8'24,"0"0"1,0-1 2,0 1 1,1-1 0,-1 0-4,0-2-4,0 0-3,0-1-2,-2 1 0,0 2 1,-1 0-1,-2 2 0,-3 1 1,-3 3 1,-3 2 0,-1 1-1,1-1-2,1 1-4,1-1-1,1 0-4,1-1 0,1 0-3,1-2-1,0-1-5,2-1-7,1 0-7,1-2-7,4-3-8,6-4-12,7-6-11,8-4-10,1-2 0,-3 3 11,-3 1 12,-2 2 11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29"/>
    </inkml:context>
    <inkml:brush xml:id="br0">
      <inkml:brushProperty name="width" value="0.04457" units="cm"/>
      <inkml:brushProperty name="height" value="0.04457" units="cm"/>
      <inkml:brushProperty name="color" value="#00BFF3"/>
    </inkml:brush>
  </inkml:definitions>
  <inkml:trace contextRef="#ctx0" brushRef="#br0">18150 59265 493,'49'-6'174,"-10"1"-41,-11 2-43,-11 2-42,-4 1-24,3 2-6,3 0-5,3 2-7,1 0-6,-3 1-8,-1 2-9,-2 0-8,-3 1-8,-1 1-10,-2 2-9,-2 0-9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0"/>
    </inkml:context>
    <inkml:brush xml:id="br0">
      <inkml:brushProperty name="width" value="0.03813" units="cm"/>
      <inkml:brushProperty name="height" value="0.03813" units="cm"/>
      <inkml:brushProperty name="color" value="#00BFF3"/>
    </inkml:brush>
  </inkml:definitions>
  <inkml:trace contextRef="#ctx0" brushRef="#br0">18211 59950 576,'-13'7'10,"8"-2"20,7-3 19,6 0 20,5-2 3,5 0-13,4 0-12,3 0-13,3 0-11,-1 0-6,0 0-7,1 0-7,-2 0-6,-1 1-7,-3 2-7,-1 0-6,-3 1-6,-1 0-4,-2 0-5,-2 0-5,-3-1-4,1 0-2,-2-2-3,0 0-1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0"/>
    </inkml:context>
    <inkml:brush xml:id="br0">
      <inkml:brushProperty name="width" value="0.05931" units="cm"/>
      <inkml:brushProperty name="height" value="0.05931" units="cm"/>
      <inkml:brushProperty name="color" value="#00BFF3"/>
    </inkml:brush>
  </inkml:definitions>
  <inkml:trace contextRef="#ctx0" brushRef="#br0">19922 58805 370,'-8'-13'12,"0"6"23,0 6 24,0 6 24,0 5 4,-1 5-12,-2 5-12,0 5-14,0 3-8,1-1-7,1 1-5,0-1-7,2 2-4,-1 3-6,0 2-4,0 4-5,1 1-8,0 0-9,2 1-10,1-1-9,0-2-7,2-4-2,0-4-3,2-3-3,1-5-4,2-3-7,2-4-5,2-4-7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0"/>
    </inkml:context>
    <inkml:brush xml:id="br0">
      <inkml:brushProperty name="width" value="0.05759" units="cm"/>
      <inkml:brushProperty name="height" value="0.05759" units="cm"/>
      <inkml:brushProperty name="color" value="#00BFF3"/>
    </inkml:brush>
  </inkml:definitions>
  <inkml:trace contextRef="#ctx0" brushRef="#br0">20576 59243 381,'-8'-7'5,"2"0"8,0 2 10,2 1 8,-1 3 10,-2 7 7,-2 7 9,-1 8 8,-2 2 0,2-1-10,1-1-10,0-1-8,2 0-8,1 1-3,0 1-4,2 1-4,0 0-3,2-1-3,0-1-5,2-1-3,3-2-5,6-4-8,5-5-9,7-3-7,1-4-5,-3-6-1,-3-4-1,-2-5-2,-3-3 3,1-2 4,0 0 5,0-1 4,-1 0 4,-1-1 3,0 0 3,-2 1 3,-1-1 2,-2 1 2,-3-1 3,0 1 1,-2 0 2,0 2 0,0 2 0,0 3 0,-2 1-1,-2 2-3,-4 2-3,-2 3-3,-2 1-7,-2 3-10,0 4-10,-1 2-11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1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21490 58781 519,'-5'-8'14,"8"2"28,6 1 27,7 1 29,4 0 1,-1 2-25,1 0-23,-1 2-25,1 0-19,0 2-11,-1 0-13,1 2-13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1"/>
    </inkml:context>
    <inkml:brush xml:id="br0">
      <inkml:brushProperty name="width" value="0.05916" units="cm"/>
      <inkml:brushProperty name="height" value="0.05916" units="cm"/>
      <inkml:brushProperty name="color" value="#00BFF3"/>
    </inkml:brush>
  </inkml:definitions>
  <inkml:trace contextRef="#ctx0" brushRef="#br0">22584 57780 371,'-3'-9'115,"-6"14"-16,-6 13-15,-5 15-15,-3 5-12,1-2-11,1-2-11,1-1-10,1-3-6,4-2-1,3-1-2,3-3-1,1-1-3,2-1-2,1-1-4,0 0-3,4-3-10,6-1-14,6-3-15,6-1-15,1-4-4,-1-6 8,-3-6 6,-1-6 9,-1-3 4,0-2 3,-1 0 2,1-1 2,-2 0 3,-2 1 5,-4 1 2,-2 1 4,-2 0 3,0 0 0,0 0 1,0 1 1,-2 0 3,-2 2 5,-4 2 5,-2 2 6,-2 3-1,-1 2-6,-2 4-6,0 2-6,1 2-4,1 2-3,2 0-3,2 1-3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1"/>
    </inkml:context>
    <inkml:brush xml:id="br0">
      <inkml:brushProperty name="width" value="0.04514" units="cm"/>
      <inkml:brushProperty name="height" value="0.04514" units="cm"/>
      <inkml:brushProperty name="color" value="#00BFF3"/>
    </inkml:brush>
  </inkml:definitions>
  <inkml:trace contextRef="#ctx0" brushRef="#br0">22950 58800 487,'15'1'121,"-1"4"-17,-1 2-16,0 3-17,-3 2-16,-1 0-15,-2-1-16,-2 1-15,-1 0-23,0-1-32,0 1-33,0 0-32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3"/>
    </inkml:context>
    <inkml:brush xml:id="br0">
      <inkml:brushProperty name="width" value="0.04917" units="cm"/>
      <inkml:brushProperty name="height" value="0.04917" units="cm"/>
      <inkml:brushProperty name="color" value="#00BFF3"/>
    </inkml:brush>
  </inkml:definitions>
  <inkml:trace contextRef="#ctx0" brushRef="#br0">23300 57850 447,'29'0'129,"-5"0"-29,-5 0-29,-5 0-29,-2 0-17,2 2-4,0 0-6,1 2-3,-1 1-5,-1 3-3,-2 4-4,-2 2-3,-2 1-2,-2-1 0,-3-1-1,0 0 0,-4-2 1,-2 1 4,-4 0 2,-2 0 3,-1 0 4,1 1 4,0 1 5,2 1 5,0 1 1,0 0-3,1-1-1,-1 1-2,0-1-6,0 1-7,0 0-10,0-1-8,1 1-9,1 1-9,0 2-11,2 0-8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3"/>
    </inkml:context>
    <inkml:brush xml:id="br0">
      <inkml:brushProperty name="width" value="0.05007" units="cm"/>
      <inkml:brushProperty name="height" value="0.05007" units="cm"/>
      <inkml:brushProperty name="color" value="#00BFF3"/>
    </inkml:brush>
  </inkml:definitions>
  <inkml:trace contextRef="#ctx0" brushRef="#br0">24488 57660 439,'6'-30'6,"-3"7"12,-2 4 12,-4 4 12,-2 5 5,-5 3-1,-4 2-1,-3 4-2,-2 2-4,4 2-6,3 2-5,3 2-6,0 1-5,0 1-1,-1 2-3,-1 0-1,-1 1-2,2 1 0,1 1-2,1 2 0,1 0 0,2 3 0,2 1 1,2 3 1,3-2-6,6-3-11,4-5-11,5-3-11,2-3-6,-3-4 0,-1-3-1,-2-2 0,-2-3 1,1-2 1,0-1 2,0-3 0,-2 0 8,-1 0 11,-2 2 11,-2 1 12,-3 1 11,-2 4 9,-4 2 8,-2 4 10,-1 2 1,0 3-6,2 4-7,1 2-6,0 3-5,0 1-3,0 3-4,0 1-4,0 3-4,0 3-7,0 3-8,0 3-6,0 2-10,0 2-11,0 2-11,1 2-12,-1-2-7,0-7-4,0-7-4,0-7-4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5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20082 55250 529,'-37'44'168,"7"-6"-41,6-6-40,5-5-42,3-3-24,1 1-6,-1 1-8,1 1-6,-1 1-8,0 0-6,1 2-6,-1 1-7,2-1-5,2-1-2,4-3-2,3-1-3,1-3-2,2-3-3,0-3-2,2-3-2,0-2 1,2-2 7,0-2 5,2-2 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39"/>
    </inkml:context>
    <inkml:brush xml:id="br0">
      <inkml:brushProperty name="width" value="0.04661" units="cm"/>
      <inkml:brushProperty name="height" value="0.04661" units="cm"/>
      <inkml:brushProperty name="color" value="#00BFF3"/>
    </inkml:brush>
  </inkml:definitions>
  <inkml:trace contextRef="#ctx0" brushRef="#br0">33300 32450 472,'14'7'2,"-1"-2"7,-2-3 5,-2 0 7,-1-2 2,1 2-2,2 0-3,0 1-1,1 1-2,0 0-1,-1 0-1,1 0 0,0 0-1,1 0-2,1 0 0,2 0-1,-1 0-2,1 0 0,0-1-1,-1 1-1,1 0-1,1 0-3,2 0-1,0 0-2,-1 0-2,1 2 2,-2 0 1,-1 2 0,-1-1 0,-3 1-3,-1 0-3,-2 0-1,-2 0-2,-2-1 4,-3 1 1,0 0 3,-2 0 3,0 2 4,0 0 5,0 1 3,-1 1 3,0 2 2,-2 0 1,0 1 2,-1 1 0,0-1-1,0 1-1,0 0-1,1-1-1,0-1 1,2-1-2,0-1 1,1 2-1,-2 4-1,0 3-2,-1 5 0,-1 0-3,2 0-2,0-1-4,2-1-3,0 0-2,0-1-2,0 1-2,0-1-3,0 1-4,2-1-5,0 1-7,2-1-5,0 0-4,1-1-3,2-1-2,0-1-2,0-1-1,-2-1 0,-3-1-1,0 0 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36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19644 55561 589,'-8'-15'9,"2"4"19,1 3 18,0 3 19,3 3 4,4 5-11,4 6-11,4 4-11,4 5-10,5 3-8,5 4-10,5 5-8,2 3-10,1 4-12,-1 4-10,0 4-12,-2-1-3,-5-8 6,-5-6 4,-4-7 6,-5-4 0,1-1-5,-2-1-4,0 0-4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41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65093 20854 999,'-23'-12'0,"2"5"0,3 6 0,1 6 0,3 2-6,2-1-12,4-1-12,3 0-12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50"/>
    </inkml:context>
    <inkml:brush xml:id="br0">
      <inkml:brushProperty name="width" value="0.04804" units="cm"/>
      <inkml:brushProperty name="height" value="0.04804" units="cm"/>
      <inkml:brushProperty name="color" value="#6ADCAB"/>
    </inkml:brush>
  </inkml:definitions>
  <inkml:trace contextRef="#ctx0" brushRef="#br0">19133 30796 457,'-6'8'83,"4"1"-12,4 1-12,4 2-11,2 0-10,0 1-5,-1 1-6,1 1-6,0 0-3,0-2-3,0-3-2,0-1-2,0-1-1,1 0-2,1 0 0,2 0-2,0 0-1,1-1 1,1 1 1,2 0 0,-1 0 0,1 2-1,0 0-1,-1 1-2,2-1 1,1-2 0,3-4 0,2-2 0,-1-2 0,-1 0-1,-3 0-1,-1 0-2,0 0 0,1 0 1,3 0-1,1 0 1,2 0 0,1 0-2,1 0 0,1 0 0,-1 0-2,-3 0 1,-3 0 0,-2 0-1,-2 0 0,3 0 0,1 0-1,3 0-1,-1-2 0,-1 0 0,-3-3 1,-1-2 0,-1-1 0,0 0 0,-1 1 1,1-1-1,0-1 1,1-2-1,2-2 1,0-1-1,0-2 0,1 0-1,-1 1 0,1-1-1,-1 1 0,1 1 0,0 1 1,-1 0 0,0 1 0,-1-1 0,0-1 1,-2-1-1,-1-1 1,-1 2 0,-1 1 1,0 1-1,-2 0 0,-1 0-1,0 0 1,-2 1 0,-1-2-1,0 0 0,-2-1 0,0-1-1,-2-2 0,1-1-1,0-3-1,0-1-1,0-2 0,0 1 0,0-1 0,0 1 0,-1 0 1,-2 1 0,-2 1 1,-2 1 1,-1 0 1,0 0 2,0 1 0,0-1 1,-1 1 1,-2 1 1,-1 1 1,-3 1 0,-1 0 0,0 2 0,0 1 1,1 1 0,-2 0-1,0-2 0,-1 0-2,-1-1 0,-1 0-1,-2-1 0,0 0 0,-1 1-1,0 0 0,-1 2 0,0 2 0,1 3 0,-1 0 0,1 0 0,-1 0-1,1 0 1,-1 1 0,0 1 0,1 0-1,-1 2 1,0 0 0,-1 2 1,-1 0 2,-1 2-1,0 0 2,-1 0-1,0 0 0,1 0-1,-1 0 0,1 0 1,-1 0-1,1 0 0,-1 0 0,1 0 2,-1 0 1,1 0 2,0 0 0,1 2 0,1 0-2,1 2 1,-1 0-1,0 2-1,-1 0 1,-1 1-1,1 1 0,1 0 0,3 0 0,1 0 0,1 0 0,1 1 1,-1 1 0,0 2 1,1 0 0,1 3 0,1 2 1,0 1 0,2 2 0,1 0 0,0-1 0,2 1 0,1 0 0,0 1-1,2 1-1,1 1 0,0-1 0,0-1 0,0-3 0,0-1 0,1-1 0,0-1-1,2 1-2,0 0 0,1-1-1,0 1 0,0 0 1,0-1 0,0 1 0,0 0 0,0-1 1,0 1-1,0-1 1,0-1 0,0-1 0,0 0 0,0-1-1,0 1 1,0 1 0,0 2-1,1-1 0,0 1 0,2 0 0,0-1-1,2 1 0,2 0 0,1-1-2,3 1 1,2-1-4,0-1-2,1-1-5,1 0-4,1-2-1,1-1-2,2-1 1,0 0-2,-1-2-1,-3-1-6,-3 0-3,-2-2-5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53"/>
    </inkml:context>
    <inkml:brush xml:id="br0">
      <inkml:brushProperty name="width" value="0.05075" units="cm"/>
      <inkml:brushProperty name="height" value="0.05075" units="cm"/>
      <inkml:brushProperty name="color" value="#6ADCAB"/>
    </inkml:brush>
  </inkml:definitions>
  <inkml:trace contextRef="#ctx0" brushRef="#br0">26977 24071 433,'-6'8'57,"2"0"-7,4 0-7,3 0-8,1-1-5,1-1-4,2-1-4,0 0-4,2-1-1,1 0 1,3 0 2,2 0 1,1 0-1,-1 0-3,1-1-3,0 2-2,-1-2-3,-1 1-3,-1 0-2,0 0-3,-1 0 0,1 0 0,1 0 0,2 0 1,-1-1 0,-1-1 1,-1 0-1,-1-1 1,0-1-1,0 0 1,-1 0 0,1 0-1,1 0 1,2 0-1,1 0 0,3 0 0,0 0-1,-3 0 0,-1 0-1,-2 0 0,-2 0-1,1 0 0,0 0 1,0 0-1,-1-1 1,1-1-1,0 0 1,0-1 0,0-1-1,1 0 2,1 0-1,2 0 0,0-1 1,3 0 0,2-1 0,1-1 0,0-1 0,-3 2 0,-3 1 0,-2 0-1,-2 1 0,1 0 0,1 0 0,2 1 0,-1-1 0,-1 2-1,-1 0-1,-1 2 0,0-1-1,0-1 1,0 0 0,-1-1 1,1-1 0,0 0 0,0 0 0,0 0 0,0-1 1,3-2 0,1-1-1,3-3 1,0-1 0,-1 0-1,-1 0 0,0 1-1,-2-1 0,1 0 0,0 0-1,-1 1 0,0-1 0,-2 0 0,-3 0 1,0 1 1,-3-1 0,1 0-1,0 0 0,0 1-1,0 0 0,0 0-1,-1 2 1,1 1 0,0-1 0,0 0 1,0-2 0,0 1 0,-1-2 0,1 2 1,0 0-1,0 2 0,0 0 1,0-2 2,-1 0 0,1-1 1,0-1 1,-2 1-2,-1-1 0,0 0-1,-1 0 0,0 1-2,-1-1 0,1 0 0,0 0-1,0 1 1,0-1 1,0 0 0,0 0 1,0-2-1,0 0 1,0-1-1,-1 0 1,-1-1-1,0 0 0,-1 1 0,-1-1 0,0 2 0,0 1 1,0 1 0,0 0 0,0 0 1,0 0-1,0 1 1,-2-1-1,0 0 1,-3 0 1,-2 1-1,-1-1 1,0 0 0,0 0 2,1 1 0,-2 0 0,-2 0-1,-2 2-1,-1 1-1,-1 0-1,2 0 1,2 0 0,3 0 0,-1 1 0,0 1 1,-2 0 0,0 2 1,-1 0 0,1 0-1,-1 0-1,0 0-1,0 0 0,-1 0-1,-1 0 0,-2 1 0,1-1-1,1 2 1,1 0 0,1 2 0,-1-1 0,0-1 0,-1 0 1,-1-1 0,-1-1-1,2 2 1,1 0 0,1 2 0,-1 0-1,0 0 1,-1 0 0,-1 0 0,0 0 0,1 0 1,0 0-1,2 0 0,0 0 0,-2 0 1,0 0-1,-1 0 1,0 0-1,-1 0 0,0 0 1,1 0-1,-1 0 0,2 0 0,1 0 1,1 0-1,0 0 0,0 2 0,0 0 1,1 2-1,-1 0 1,0 0 0,0-1 0,1 2 0,-1-2 1,0-1 0,0 0-1,1-2 0,-2 1 0,0 0 1,-1 2-1,-1 0 0,-1 1 1,2 0 0,1 0 1,1 0 1,0 0-1,0 0 0,0-1 0,1 1 0,-2 1-1,0 2 0,-1 2 0,-1 2 1,0-1-1,0-1 1,2-2-1,1-2-1,0 0 1,1 2 1,-1 2-1,0 2 1,0 0 0,1 1 0,-1 0-1,0 0 0,0-1-1,0 1 0,1 0 0,-1 0 0,0-2 0,0 1-1,1-2 0,-1 0 0,1-1 1,0 1 0,2 2 2,1 0 1,1 2 0,2 5 1,2 3 0,2 5 1,1 0-1,0-3 0,0-3-1,0-3-1,0-1-1,0 0 0,0-1 0,0 1-1,0 0 0,0-1 0,0 1 0,0 0 0,0 1 0,0 3-1,0 3 0,0 3 1,0 0-2,0-3 1,0-3-1,0-3 0,0-1 0,2 1 0,0 1 0,2 2 1,1-2-2,1 0-2,3 0-2,2-2-2,2-2-2,2-3 2,1-2 0,3-4 1,1 0-5,3 0-10,1 1-9,3 2-10,-1 0-5,-3-1 3,-3 1 1,-3 0 2,-1-1-1,0-1-3,-1 0-3,1-1-3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58"/>
    </inkml:context>
    <inkml:brush xml:id="br0">
      <inkml:brushProperty name="width" value="0.04179" units="cm"/>
      <inkml:brushProperty name="height" value="0.04179" units="cm"/>
      <inkml:brushProperty name="color" value="#6ADCAB"/>
    </inkml:brush>
  </inkml:definitions>
  <inkml:trace contextRef="#ctx0" brushRef="#br0">8897 57300 526,'8'14'99,"0"-3"-20,0-2-20,-1-4-21,1 0-13,0 0-4,0 1-4,0 2-5,0 0-2,-1 1-2,1 2-1,0 0-1,-1 1-3,-2 1-6,-3 1-6,0 2-5,-3-1-3,-1-1 0,0-1 1,-1 0 1,-2-2 0,-2 1 2,-2 0 1,-1 0 2,-2-1 0,0 1 1,0 0 2,1 0 1,0-1 0,2-1 3,2-1 2,2 0 1,1-1 2,0 0 1,0-1 2,1 1 1,0 0 4,3 0 9,4 0 8,2 0 7,2-1 2,2-1-8,0-1-6,2 0-7,-1-1-4,1 2-2,0 0-2,0 2-1,-2 0-2,-3 1 1,-3 1 1,-2 2 0,-3-1-1,0 1-1,-2 0-2,0 0-1,-2-1-3,0 1 0,-1 0-1,-1 0-2,-1-1-1,0 1-1,0 0 0,0 0-2,1-1 0,-1 1-3,0 0-1,0 0-2,0-1-2,0-1-2,1 0-3,-1-2-1,1-3-8,2-4-13,2-6-13,2-4-13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39:59"/>
    </inkml:context>
    <inkml:brush xml:id="br0">
      <inkml:brushProperty name="width" value="0.04491" units="cm"/>
      <inkml:brushProperty name="height" value="0.04491" units="cm"/>
      <inkml:brushProperty name="color" value="#6ADCAB"/>
    </inkml:brush>
  </inkml:definitions>
  <inkml:trace contextRef="#ctx0" brushRef="#br0">9841 58000 489,'-15'0'6,"2"2"12,3 0 12,1 2 12,1 1 3,0 1-5,1 3-6,-1 2-4,0 1-4,2 0-2,1-1-3,0 1-1,1 0-2,0 2-1,0 0 0,1 1-1,-2 0-1,2-1-2,-1-1-3,0 0-2,0-2-1,2 1 0,0 0-1,2 0 0,1-1 0,2-1 0,2 0 0,2-2 0,1-1-1,1-2-1,2-3-3,0 0 0,0-3-2,1-1 0,0 0-1,0-1 1,-1-2-3,1-2-3,0-2-4,0-1-5,-1-3 0,-1 0 1,0-1 2,-2-1 2,-1-1 2,-2 0 1,-3 1 1,0-1 2,-2 1 1,0 1 1,0 0 0,0 2 1,-2 1 0,-2 1 1,-4 0 1,-2 2 2,-2 1-4,1 2-6,-1 2-6,0 2-7,1 3-4,1 2-4,0 3-2,2 4-3,0 0-4,2-1-3,1 0-5,1-2-2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0:07"/>
    </inkml:context>
    <inkml:brush xml:id="br0">
      <inkml:brushProperty name="width" value="0.03406" units="cm"/>
      <inkml:brushProperty name="height" value="0.03406" units="cm"/>
      <inkml:brushProperty name="color" value="#6ADCAB"/>
    </inkml:brush>
  </inkml:definitions>
  <inkml:trace contextRef="#ctx0" brushRef="#br0">21763 23880 645,'0'-15'8,"0"2"13,0 3 15,0 1 14,0 3 4,0 4-8,0 4-7,0 4-8,0 2-6,0 1-6,0 2-5,0 0-5,0 2-6,0 1-6,0 3-6,0 2-5,0-1-5,0 1-3,0-2-3,0-1-4,0 0-2,0 1-2,0 2-1,0 0-2,0-1 0,0 1 0,0-2 0,0-1 1,0-1 4,0-1 6,0-1 6,0 0 7,0-2 4,0-1 2,0 0 2,0-2 1,0 0 2,0 0-1,0 0 1,0-1 1,0 2 3,0 0 8,0 1 7,0 2 7,0 0 5,0 1 3,0 1 2,0 1 3,0 1 0,0 0-4,0-1-2,0 1-4,-1 0-3,-1-1-4,0 1-4,-1 0-4,-1 0-4,2 1-5,0 1-4,2 1-5,0 0-6,0-1-7,0 0-8,0-2-7,0-1-4,2 1 2,0 0 1,2-1 1,-1 1 2,-1 0 2,0-1 2,-1 1 2,-1-1 4,0-1 4,0-1 5,0 0 5,0-2 3,0-1 2,0 0 1,0-2 3,0 0 1,0 2 4,0 0 3,0 1 4,0 0 2,0 0 2,0-2 2,0-1 2,0 1 1,0 0-2,0 1-2,0 2 0,0 0-2,0 3-1,0 1 0,0 3-1,0 1-2,0-1-4,0 1-4,0 0-3,-1-1-3,-1 1-2,0-1 0,-1 1-3,-1-1-1,2 1-5,0 0-2,2-1-5,0 0-1,0-1 0,0-1 1,0 0 0,0-2 1,0-1 1,0-1 1,0 0 2,0-2 1,0 1 0,0 0 0,0 0 1,0-1 4,0 1 5,0 0 7,0 0 6,0-1 4,0 1 0,0 0 1,0 0 0,0-1 1,0-1-1,0-1 0,0 0 0,0-1 0,0 1 1,0 2-1,0 0 1,0 1-1,0-1-3,0 1-2,0 0-4,-1 0-1,0 1-2,-2 1-2,0 2-2,0 0 0,0 1 0,2 1 0,0 1 1,1 1-3,0-1-6,0 1-6,0 0-5,0-2-3,0 1 1,0-2 1,0-1 1,0 0 3,0-1 4,0 1 4,0 0 4,0-1 5,0-1 2,0-1 4,0 0 2,0-2 3,0 1 0,0 0 1,0 0 1,0-1 1,-2 1 1,0 0 3,-1 0 1,-1-1 0,2 1-4,0 0-2,2 0-4,0-1-2,0 1-2,0 0-2,0 0-2,0 0-1,0 3 1,0 1 0,0 3 0,0 0-4,0-1-6,0-1-8,0 0-8,0-2-3,0 1-2,0 0 0,0-1-2,0 0 2,0-2 6,0-3 5,0-1 5,0-1 4,0 0 2,0 0 3,0 0 1,0 0 5,0-1 6,0 1 6,0 0 5,0 0 4,0 2-1,0 0 0,0 1 0,0 1-2,0 0-1,0-1-2,0 1-2,0 0-2,0 0-2,0-1-1,0 1-1,-1 0-3,-1 2-3,0 0-4,-1 1-3,-1 1-4,2-1-3,0 1-3,2 0-4,0-1-1,0-1 3,0-1 2,0 0 3,0-3 0,0 1-2,0-2-2,0 0-2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0:08"/>
    </inkml:context>
    <inkml:brush xml:id="br0">
      <inkml:brushProperty name="width" value="0.02353" units="cm"/>
      <inkml:brushProperty name="height" value="0.02353" units="cm"/>
      <inkml:brushProperty name="color" value="#6ADCAB"/>
    </inkml:brush>
  </inkml:definitions>
  <inkml:trace contextRef="#ctx0" brushRef="#br0">21716 33950 934,'-1'28'-3,"-1"-5"5,0-7 6,-1-5 6,-1-3 1,2 2-3,0 0-3,2 1-3,0 1-3,0 0-5,0 0-4,0-1-3,0 1-4,0 0-3,0 0-3,0-1-2,0 2-2,2 0-3,0 1-1,2 1-3,-1 0 3,-1-1 5,0 0 5,-1-2 7,-1 0 2,0 1 3,0 2 1,0 0 1,0 0 3,2-1 1,0-1 2,1 0 2,1-2 2,-2-1 5,0-1 5,-2 0 4,0-1 1,0 1 0,0 2-2,0 0 0,0 1-3,0 1-3,0 1-4,0 2-4,0 0-4,0-1-2,0 1-4,0-1-2,0 1-3,0 2-1,0 0-2,0 1-1,1 0-2,0 1 1,2 0 0,0-1 0,0 0 0,0-3 0,-2-1 1,0-2 0,-1-2 2,0-1 3,0 0 4,0-2 4,0 0 2,0 0 3,0 0 2,0-1 3,0 2 3,0 2 7,0 2 4,0 1 7,0 1-1,0-2-5,0-3-6,0-1-6,0-1-4,0 0-3,0 0-3,0 0-2,0 0-3,0-1-1,0 1-1,0 0-2,0 0-2,0 0-3,0 0-1,0-1-4,0 1-1,2 0-4,0 0-3,2 0-2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0:08"/>
    </inkml:context>
    <inkml:brush xml:id="br0">
      <inkml:brushProperty name="width" value="0.02392" units="cm"/>
      <inkml:brushProperty name="height" value="0.02392" units="cm"/>
      <inkml:brushProperty name="color" value="#6ADCAB"/>
    </inkml:brush>
  </inkml:definitions>
  <inkml:trace contextRef="#ctx0" brushRef="#br0">21850 38200 919,'0'14'-3,"0"-1"-6,0-2-5,0-2-7,0-1-2,0 2 4,0 0 2,0 1 3,0 2 2,0 1 1,0 3 2,0 2 1,0-1 1,0-1 1,0-2 0,0-2 1,0-1 1,0 1 1,0 1 2,0 1 2,0 1 1,2 0-1,0-1-1,2 1 0,-1-1-2,0-1 1,-2-1-1,0 0 0,-1-2 0,0 1 0,0 0 0,0 0 1,0-1 0,0 1-1,0 0 2,0 0-1,0 0 2,0 1 4,0 1 2,0 2 3,0-1 3,0 1 3,0 0 3,0-1 2,0 0 1,0-2-2,0-3-2,0-1-2,0-1-2,0 0-3,0 0-3,0 0-2,0 0-2,0 1-1,0 2-1,0 0-1,0 0 1,0 1 0,0 0 2,0 0 0,0-1 1,0 1 0,0 0-1,0 0 0,0-1 0,0 1 0,0 0 2,0 0 1,0-1 0,0-1-2,0 0-1,0-2-2,0 0-1,0 2-3,0 0-3,0 1-2,0-2-5,0-4-9,0-6-8,0-4-9,0-3-2,2 0 6,0 1 5,2-1 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0:09"/>
    </inkml:context>
    <inkml:brush xml:id="br0">
      <inkml:brushProperty name="width" value="0.03521" units="cm"/>
      <inkml:brushProperty name="height" value="0.03521" units="cm"/>
      <inkml:brushProperty name="color" value="#6ADCAB"/>
    </inkml:brush>
  </inkml:definitions>
  <inkml:trace contextRef="#ctx0" brushRef="#br0">21816 22801 624,'0'-16'0,"0"2"0,0 1 0,0 1 0,0 0 3,0 0 5,0 0 6,0 1 6,0 2 4,0 6 5,0 6 4,0 6 4,0 3 1,0 3-5,0 2-4,0 2-4,-1 1-3,-1 2-3,0 3-4,-1 2-2,-1-1-5,2 0-3,0-1-4,2-1-5,0 0-2,0 1-2,0 1-1,0 1 0,0 1-4,0 1-2,0 1-3,0 1-4,0 0-2,2 2 1,0 1-1,2 1 0,0 0 2,0 0 1,-1 0 3,1 1 1,0-2 1,0 0-2,0-1-3,0-1-1,-1-1 0,0-2 1,-2 0 0,0-1 3,-1 0 0,0 1 3,0 1 1,0 1 2,0 0 3,0-2 1,0 0 3,0-1 1,-1-2 2,0-5 1,-2-3 0,0-4 0,-1-3 1,2 1-1,0 0 1,2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0"/>
    </inkml:context>
    <inkml:brush xml:id="br0">
      <inkml:brushProperty name="width" value="0.05114" units="cm"/>
      <inkml:brushProperty name="height" value="0.05114" units="cm"/>
      <inkml:brushProperty name="color" value="#00BFF3"/>
    </inkml:brush>
  </inkml:definitions>
  <inkml:trace contextRef="#ctx0" brushRef="#br0">32516 33161 430,'-7'-13'7,"2"8"14,2 7 15,2 6 13,1 5 4,0 3-9,0 3-9,0 3-8,0 1-7,0-1-1,0-1-4,0 0-3,0-1-1,0 2-2,0 3-2,0 1-1,0 1-1,2-1-2,0-1-1,2-1-1,-1 0-1,-1-1-2,0 1-2,-1-1-1,-1 1-1,0-1-1,0 1-1,0-1-1,0 0-1,0-1 0,0-1 0,0-1 0,1-2 4,1-3 10,3-2 10,2-4 9,1-1 4,2 0-3,0-1-5,1 1-3,1 0-2,0 0-3,0 0-1,-1 0-2,2-1-2,0 1 1,1 0-1,1 0 0,1 0-1,2 1-1,0 2-2,1 0-1,0 1-1,-1-1-1,-1 1 1,-1 0-1,-1 0 0,-1-1 0,0 1 0,-2 0-1,0-1 1,0-1 1,-1 0 1,1-2 1,0-1 1,1-2 2,2-3 1,0 0 1,1-4 1,-1-2 0,1-4 0,0-2 0,-1-4-1,1-3-1,0-5-2,-1-3-1,1-4-4,0-3-4,-1-3-3,1-2-5,0-1-7,-1 1-11,1 3-10,0 2-10,-2 3-3,-3 5 4,-3 5 5,-2 5 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0:09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21800 28150 999,'0'23'-1,"0"-1"-5,0-1-4,0-1-4,0-1-1,0-1 1,0-1 1,0 0 3,0-1 1,0 1 5,0 1 3,0 1 4,0 1-1,2 1-6,0 1-6,2 1-6,-1 1-2,1-1 2,0 1 0,0-1 2,-1 1 2,0-1 1,-2 0 3,0 1 1,-1 0 2,0 1 1,0 1 1,0 1 1,0-1 1,0 0 0,0-1 0,0-1 1,0 0 0,0 1 0,0 1 0,0 1 0,0-2 0,0-5 0,0-5 0,0-4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0:09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21900 31400 999,'0'16'0,"0"1"0,0 1 0,0 1 0,0 0-1,0-1-3,0 0-3,0-2-4,0 0 2,0-1 6,0 1 4,0 0 5,0 0 2,0 3-3,0 1-3,0 3-4,0 1-2,0 1-2,0 1-3,0 1-2,0 1-2,0 2 2,0 3 0,0 1 0,0 0 0,0 0-2,0-1-3,0-1-2,0-1 0,0 1 2,0-1 2,0 0 2,0-1 2,2-1 2,0-3 3,2-1 2,-1-4 1,-1-3 0,0-4 1,-1-4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0:10"/>
    </inkml:context>
    <inkml:brush xml:id="br0">
      <inkml:brushProperty name="width" value="0.03169" units="cm"/>
      <inkml:brushProperty name="height" value="0.03169" units="cm"/>
      <inkml:brushProperty name="color" value="#6ADCAB"/>
    </inkml:brush>
  </inkml:definitions>
  <inkml:trace contextRef="#ctx0" brushRef="#br0">21950 35850 694,'0'58'-2,"0"-9"-3,0-8-2,0-9-4,0-5-1,0 1 0,0-1 0,0 1-1,0-2 2,0-1 3,0-3 2,0-1 3,0-1 2,0 1 2,0 1 1,0 1 3,0 0 0,0 1-1,0-1 0,0 1-1,0-1 1,0-1-1,0-1 1,0-1 1,0 0-1,0-1 0,0 1 0,0-1 0,0 1 1,0 0 2,0-1 1,0 1 2,0-1 1,0 1 0,0-1-1,0 1 0,0-1-1,0-1 0,0-1-1,0 0 0,0-2-1,0 1 1,0 0-1,0-1 0,0 1 1,0 0 0,0-1 0,0 1 1,0 0-1,0-1 1,0 1-1,0 0 0,0-1 0,0-1 1,0-1 1,0-1 1,0 0 0,0 0 0,0-1 1,0 1-1,0-1 0,0 0-4,0-2-3,0 0-3,0-2-1,0 1-1,0 0 0,0 0 0,0 0 0,0 1 1,0 2 2,0 0 1,0 1 0,0 1 2,0 1-1,0 2 2,0 0-1,0-1 0,0 1-1,0 0 0,0-1 0,0 1-2,0 0 0,0-1-2,0 1 0,0-1 0,0 1-2,0 0-1,0-1 1,0 1 0,0 0 0,0-1 0,0 1 1,0 0 1,0-1 0,0 1 0,0-1 1,0-1 0,0-1 0,0 0 1,0-5-7,0-6-14,0-8-12,0-6-13,0-3-7,2 1 0,0 1-2,2 0 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15:37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5886 3555 0,'0'0'0,"0"0"0,0 0 0,0 0 16,0 0-16,0 0 0,0 0 16,28-9-16,-28 9 0,23-6 0,-23 6 15,28-9-15,-10 6 0,1-2 16,3 0-16,-2 3 0,1-2 15,2 2-15,1-1 0,8 0 16,0 1-16,1 0 0,1 0 0,0 3 16,1 1-16,0-2 0,2-1 15,7-1-15,0-1 0,-1 0 16,3 1-16,-2 2 0,0 1 0,11-2 16,2 0-16,-4-4 0,-2-2 15,3 4-15,2 2 0,10 1 16,-4 1-16,-3-3 15,-5-2-15,1 6 16,0 2-16,9-1 0,-1 0 16,-5-2-16,-2 0 0,2 0 0,0 3 15,2-3-15,0-1 0,0 0 16,3 0-16,23 1 0,-12 0 16,-2 2-16,-2 3 0,-2-5 15,-4-1-15,0 0 0,-1 0 0,-5-4 0,-1-1 16,4 2-16,3 0 0,2 1 15,1 0-15,3 2 0,-1 1 16,0 1-16,-2 2 0,0-2 16,0-2-16,0-3 0,-5-2 15,3 0-15,1 2 0,1 1 16,1 2-16,3 1 16,1 0-16,0-2 0,-1 1 15,-3 0-15,-1 1 0,1-4 16,-2-3-16,4 2 0,4 0 15,0 1-15,-1-1 0,4 7 16,3 1-16,-5-1 0,-2-1 16,2 0-16,1 1 0,-2-2 15,-2-1-15,3 0 0,0 0 0,0 5 0,1 4 16,0-3-16,1-2 0,-2 0 16,-1 1-16,-3-1 0,0-2 15,-1 2-15,1-2 0,4 2 16,2 0-16,-1 2 0,-1-1 15,1 3-15,3-2 0,-4-1 16,-3-4-16,2 4 0,2 1 0,0 0 0,0-1 16,0 1-16,2 1 0,-3-3 31,-3-2-31,0 2 0,0 1 0,0 1 0,1 2 0,2-4 31,1-1-31,0 1 0,-1 3 16,2-2-16,2 1 0,-5-3 0,-3-2 0,3 2 15,1-2-15,-3 3 0,-2 2 16,2-3-16,2-2 0,-1 0 16,-2 1-16,-1 0 0,-1 0 15,-5-1-15,-4 0 0,0 0 16,2 2-16,1-2 0,1-1 16,4 1-16,5 0 0,-6-1 15,-2-1-15,0 0 0,1 0 0,-4-3 0,-3-1 16,2 2-16,3 1 0,1 0 15,1-2-15,1 1 0,-2 1 16,-5 1-16,-4 1 0,3-1 16,2-2-16,1-1 0,2 0 0,0-1 15,0-1-15,0 1 0,0 0 16,2 2 0,1 2-16,-3-1 0,-3 0 15,2-3-15,1-1 0,-4 0 16,-2 2-16,-1 0 0,0 1 15,1 2-15,0 1 0,2 0 16,0 1-16,-6-2 0,-3-2 0,3 2 16,3-1-16,4 1 15,2 0-15,0 7 0,0 4 0,-2-3 0,0-3 16,3-1-16,2-2 0,2 4 16,2 0-16,3 2 0,3 1 15,-3 1-15,-3-1 0,-21-2 16,-15-2-16,-11 0 0</inkml:trace>
  <inkml:trace contextRef="#ctx0" brushRef="#br0" timeOffset="686.5132">22738 3957 0,'0'0'16,"0"0"-16,0 0 15,0 0-15,0 0 0,0 0 0,27 9 0,-27-9 16,0 0-16,34 6 0,-14-3 15,2 1-15,2-1 0,6 0 16,3-1 0,2 0-16,2-1 0,12 1 15,2 1-15,12-3 0,0 0 0,-2 0 16,1 4-16,7-1 0,-3 0 16,-1 0-16,-1 0 0,8 2 15,-1-2-15,-1 2 0,2 2 16,4-1-16,-4 0 0,-2 0 15,0 1-15,7 3 0,-2 4 0,19-2 0,-8-6 16,-7 1-16,-4 2 0,1-5 16,2 1-16,-25-2 0,-16-2 15,-12 0-15</inkml:trace>
  <inkml:trace contextRef="#ctx0" brushRef="#br0" timeOffset="3600.384">10793 7075 0,'0'0'0,"15"4"15,1 2-15,-4-2 0,1 2 0,5 4 16,1 3-16,-2 1 0,-3-4 16,-3-3-16,-3 0 0,0-2 15</inkml:trace>
  <inkml:trace contextRef="#ctx0" brushRef="#br0" timeOffset="13594.2649">11071 13947 0,'0'0'0,"0"0"0,0 0 16,0 0-16,0 0 0,0 0 0,0 0 0,26 0 15,-26 0-15,0 0 0,39 1 16,-39-1-16,43-1 0,-13 1 16,4-1-16,1-1 0,2-1 0,19 1 15,7-1-15,14 0 16,-1 1-16,22-4 0,3-1 15,7-4-15,-9-1 0,11-6 0,-2-1 0,-1 5 16,-14 5-16,30-4 0,-9 1 16,-12 3-16,-9 2 0,7 6 15,6 1-15,-13-2 0,-7-2 16,9-3-16,6-4 0,-6 0 16,-3 0-16,9 0 0,9-2 15,-13 10-15,-9 3 16,7 0-16,4 0 15,-11 1-15,-6 3 0,-1 0 16,2 0-16,-7 0 0,-4 0 16,-14-2-16,-6 0 0,-4-3 0,-1-1 15,0-2-15,-1-1 0,-9-5 16,-8-1-16,-4-9 0,-4-7 16,-7 9-16,-4 6 0,-3 3 0</inkml:trace>
  <inkml:trace contextRef="#ctx0" brushRef="#br0" timeOffset="13957.8265">14792 13356 0,'0'0'0,"0"0"0,0 0 15,0 0-15,26 4 0,-26-4 16,31 11-16,-10-3 0,3 2 0,4 1 16,3-1-16,1 1 0,2-1 0,12 6 15,2 1-15,4 3 0,-4 1 0,-4 1 16,-2-2-16,1 1 16,-5-5-16,-6 3 0,-5 1 15,-7 1-15,-6 0 0,-8 4 16,-9 3-16,-8 2 0,-6 1 15,-9 2-15,-6 3 0,-1 2 0,-1 1 0,-11 9 16,-3 2-16,2 0 0,1-2 16,-6 3-16,3-2 0,10-5 15,7-5-15,-3 4 0,11-13 16,8-10-16</inkml:trace>
  <inkml:trace contextRef="#ctx0" brushRef="#br0" timeOffset="14258.6982">15445 13291 0,'0'0'0,"0"0"0,0 0 16,0 0-16,0 0 0,32-4 0,-32 4 0,27 2 15,-9 0-15,2 0 0,4 1 16,-1 0-16,1 1 0,4-2 15,1 2-15,6 3 0,-5 0 0,-1 3 16,-1 1-16,-3 1 0,-2 0 16,2 5-16,-1 0 0,-6 0 15,-1-2 1,-6 8-16,-4 2 16,-6 1-16,-5-1 0,-2 1 0,-4 1 15,0 0-15,-1 0 0,-2-2 16,-3-3-16,3-4 0,2-3 0,2-3 15</inkml:trace>
  <inkml:trace contextRef="#ctx0" brushRef="#br0" timeOffset="14413.1281">15688 13527 0,'0'0'16,"0"0"-16,0 0 0,0 0 16,2 27-16,-2-27 0,6 26 15,-3-7-15,1 5 0,3 1 16,1 3-16,2 3 0,2-1 0,5 8 15,3-2 1,2 1-16,-1-7 0,-4-5 16,-4-5-16,-2-3 0</inkml:trace>
  <inkml:trace contextRef="#ctx0" brushRef="#br0" timeOffset="14883.0816">16161 13469 0,'0'0'0,"0"0"15,0 0-15,0 0 0,0 0 0,1 25 16,-1-25-16,2 28 0,-2-28 16,4 29-16,-1-14 0,0-2 15,2-1-15,0-2 16,1-2-16,-1-2 0,2-4 0,0-4 16,1-5-16,1-4 0,0-3 0,0-5 15,1-4-15,1-8 0,-2-1 0,0 0 16,-1 0-16,0-2 15,-3 4-15,-1 6 0,-2 6 0,-2 3 16,-1 2-16,-2 5 0,0 3 16,-1 3-16,-2 3 0,1 4 15,-1 3 1,2-1-16,0-1 0,3-1 16,2-2-16,4 0 0,2-2 0,2-4 15,4-4-15,0-3 16,1-2-16,4-1 0,2-2 0,-1 3 0,1 1 15,0 2-15,-1 2 16,-1 3-16,-1 1 0,5 7 16,-1 3-16,-5 5 0,-2 2 0,1 5 15,-1 2-15,-3 0 0,-3 2 16,2 2-16,1-1 16,2-4-16,-1-5 0,0-5 15,-1-7-15,4-10 0,5-11 16,-1-4-16,0-4 0,-4 4 15,-3 4 1,-2 4-16</inkml:trace>
  <inkml:trace contextRef="#ctx0" brushRef="#br0" timeOffset="15029.3281">16890 12904 0,'0'0'0,"0"0"0,0 0 0,0 0 16,0 0-16,0 0 0,1 35 15,1-12-15,2 6 0,4 8 16,4 7-16,8 20 0,3 5 0,15 29 15,7 8-15,11 19 0,3-2 16,9 17-16,-11-22 0,-10-24 0</inkml:trace>
  <inkml:trace contextRef="#ctx0" brushRef="#br0" timeOffset="22836.7611">27484 3877 0,'0'0'0,"0"0"16,0 0-16,0 0 0,0 0 0,0 0 16,0 0-16,0 0 0</inkml:trace>
  <inkml:trace contextRef="#ctx0" brushRef="#br0" timeOffset="23006.1169">27490 4040 0,'0'0'0,"0"0"16,0 0-16,0 0 0,0 0 15,-21 20 1,21-20-16,0 0 0</inkml:trace>
  <inkml:trace contextRef="#ctx0" brushRef="#br0" timeOffset="23184.5362">27289 4331 0,'0'0'0,"0"0"16,0 0-16,0 0 0,0 0 0,0 0 16,0 0-16,0 28 0,0-28 15,0 0-15</inkml:trace>
  <inkml:trace contextRef="#ctx0" brushRef="#br0" timeOffset="25145.6144">26455 4018 0,'0'0'0,"0"0"0,0 0 16,-18 14-16,18-14 0,-14 16 0,6-4 0,1 3 15,2 2-15,-1-3 0,2-2 16,1 0-16</inkml:trace>
  <inkml:trace contextRef="#ctx0" brushRef="#br0" timeOffset="25947.9283">27439 9171 0,'0'0'0,"11"0"15,7-2-15,3 1 0,3 1 16,14-1-16,6 0 0,12 0 0,1 1 16,17 0-16,3 0 15,-1 0-15,-1-1 0,15-2 0,0 1 16,7 0-16,-7-1 0,40 2 16,-8-1-16,-16 4 0,-9 0 15,-3 4-15,1 2 0,-7 4 0,-5 2 0,-1 4 16,-3 2-16,-6 3 0,-5 2 15,2 5-15,0 2 0,-4 1 16,-4-1-16,3 3 0,1-1 16,-4 6-16,-4 1 0,3-2 15,1-3-15,-4 0 0,1-1 16,6 1-16,4 0 0,4-6 0,1-5 0,1 6 16,2 3-16,-5-2 0,-5-2 15,3 4-15,3 0 16,-3-1-16,-2-2 0,3 5 0,1 3 15,-1-3-15,-2-2 0,4-6 16,2-4-16,1-5 0,1-3 16,14-7-1,8-4-15,3-4 0,2-2 0,-32 0 16,-24 0-16,-14 0 0</inkml:trace>
  <inkml:trace contextRef="#ctx0" brushRef="#br0" timeOffset="30949.9807">12989 11354 0,'0'0'0,"0"0"15,0 0-15,0 0 0,0 0 0,32 0 16,-32 0-16,27 1 0,-12 1 15,5 1-15,3 0 16,2 1-16,2-2 0,11 1 0,4 1 16,0 1-16,0 0 0,13 2 15,3 0-15,-12 0 0,-9-3 16,-6-1-16</inkml:trace>
  <inkml:trace contextRef="#ctx0" brushRef="#br0" timeOffset="41760.7834">3291 4769 0,'0'0'0,"0"0"0,0 0 0,0 0 15,0 0-15,0 0 0,0 0 16,13 20-16,-13-20 0,0 0 0,24 27 16,-24-27-16,20 23 0,-7-10 15,2 0-15,0 1 0,2 0 16,1-1-16,4-2 0,10 1 0,0-2 15,7-2-15,4-4 0,-1 0 16,2-2-16,15-6 0,2-4 16,7-3-16,-7 1 0,-4 2 15,0-1-15,-1 5 0,-7 2 0,-4 3 16,-6 3-16,-7-1 0,-5 2 16,-4 2-1,-2 3-15,-4-1 0,-1 1 16,2-1-16,2 0 0,3-1 0,0 1 15,5 2-15,5-1 16,4-3-16,2-5 0,10-3 16,9-2-16,0-2 0,-2-3 0,18-6 15,5-2-15,-7 0 0,-9 1 16,6 5-16,-4 3 0,-10 4 0,-7 0 16,12 6-16,-12 2 0,-14 5 0,-11 3 15,-9-5-15,3 0 0,-2 1 16,2-1-16,6 3 0,5 4 15,-2-5-15,2-1 0,11-5 16,11 0-16,3-4 0,3-4 16,14-5-1,5-3-15,-3 3 0,-1 0 0,31-2 16,-8 2-16,-22 3 16,-14 4-16,-4 5 0,-2 3 0,-10 1 15,-8 1-15,0 3 0,2 3 16,-4 0-16,-6-3 0,4 1 15,2 2-15,5-3 0,4-4 16,-1-6-16,13 2 0,-9-4 0,3-3 16,39-2-16,3-2 0,-5-1 15,-3-2-15,-1-1 0,1-3 16,-10 6-16,-5 5 0,-1 5 0,3 2 16,-14 3-16,-7-2 0,-4 4 15,0 2-15,-4 0 0,-4 2 16,6 3-16,4 1 0,-2-2 0,0-2 0,11-3 15,12-3-15,0-5 16,3-2-16,12-10 0,11-4 0,-5 2 31,-2 0-31,11-3 0,6-1 16,-18 0-16,-13 1 0,2 9 16,2 5-16,-10 3 0,-6 1 0,0 7 15,3 4-15,-9-3 0,-7-2 16,4 6-16,2 2 0,0-2 15,1 0-15,5-1 0,4-4 0,-2-2 16,1-3-16,17-1 0,13-4 16,-5-2-16,-3-1 0,13-3 15,9 0-15,-8-5 0,-7-4 16,-1 1-16,-2 1 0,-12 8 0,-8 5 16,-6 4-16,-5 4 0,-5 1 0,-4 2 15,6 5-15,5 5 16,-10-1-16,-6 2 0,8-4 0,7-2 15,0 0-15,1-1 0,15-3 16,9-2-16,-2-4 0,-2-2 0,13-5 31,7-3-31,-4-2 0,-4 0 0,6-2 16,3 0-16,-12-1 0,-6 0 16,0-1-16,2 2 15,-10 2-15,-7 4 0,-1 0 0,0 3 16,-13 3-16,-8 0 0,2 4 15,3-2-15,-6 2 0,-2 0 16,0-2-16,4 1 0,-4-1 0,-2 0 0,12 0 16,8 3-16,3-4 0,2-3 15,10-2-15,7-1 0,-2-3 16,-2-2-16,9-2 0,6-1 16,-8 4-16,-7 0 0,4 3 15,2 2-15,-6 2 0,-3 2 16,-1-1-16,1 0 0,-11 2 0,-8 2 0,2-1 15,1-2-15,-3 0 0,-2 0 16,1 1-16,2 3 0,-8-1 16,-5-1-16,7-2 0,5-2 15,-6 2-15,-6-2 0,7-2 16,5-2-16,3 0 0,2 1 16,4 0-1,2 1-15,-7-3 0,-4 0 0,8-3 16,7-2-16,-3 4 0,-1 2 15,6 0-15,3 0 0,-8 3 16,-5 0-16,7 2 0,5 2 16,-9-4-16,-5-4 0,-1-2 15,0-1-15,-1 3 0,2 2 0,3-1 16,5 0-16,-12-2 0,-8-1 0,6-3 16,4-2-16,-5 4 0,-4 3 15,3-3-15,1 0 0,-4 1 16,-4 1-16,2 1 0,4 0 15,-4-2-15,0-1 0,2 2 16,3-2-16,-6 4 0,-3 3 16,5 0-16,2 0 15,-4 1-15,-6-1 0,8 0 16,5 0-16,-9 4 0,-4 1 16,4-5-16,2-5 0,-5 3 15,-5 0-15,6 4 0,4 1 16,-6-3-16,-5-1 0,5 3 15,3 2-15,-3-1 0,-4 1 0,6-1 16,3-3-16,-21 2 0,2 3 0,6-1 16,5 2-16,-3 0 0,-2 2 15,6-4-15,4-2 0,-3 0 16,-1 0-16,6 0 0,5 2 16,-2-1-16,1-1 0,5 0 15,4-1-15,-4 3 0,-3 1 0,11-4 16,1-3-1,-16 1-15,-5 1 0,26 3 16,-2 3-16,-13-6 0,-10-2 16,4 1-16,4 2 0,-10-1 15,-4 1-15,3 0 0,4 1 16,-19 0-16,0-2 0,7 1 16,4-1-16,-3 0 0,-1 0 0,3 0 15,2 1-15,-2-2 0,0-2 0,2 3 16,3 3-16,-2-4 0,-1-1 15,2 2-15,0 2 0,1-1 16,0 1-16,3-3 0,3-1 16,-4-1-16,-4 2 0,3-1 15,0-2-15,-2 3 0,-2 3 0,1-1 16,-1-2-16,-4-1 0,1 0 0,2 0 16,-3 2-16,-5-1 0,-2 0 15,4 1-15,1-1 0,-4 1 16,-2-2-16,1 2 0,-1-1 15,0 1-15,0 3 0,2-5 16,-1 0-16,-5 2 0,-2 0 0,0 0 16,3-1-1,-2 0-15,-1 1 0,-2-1 16,0-1-16,-2 1 0,-1 0 16,-3 1-16,-1 1 0,-1 0 15,-2 1-15,0 1 0,-1 1 16,-1-1-16,-2 2 0,0 0 15,-1-2-15,0 0 0</inkml:trace>
  <inkml:trace contextRef="#ctx0" brushRef="#br0" timeOffset="41944.3943">22972 4875 0,'0'0'0,"0"0"15,0 0-15,0 0 0,0 0 0,0 0 16,0 0-16,0 0 0</inkml:trace>
  <inkml:trace contextRef="#ctx0" brushRef="#br0" timeOffset="54407.5477">23119 11848 0,'0'0'0,"0"0"0,0 0 0,0 0 15,0 0-15,-22-1 0,22 1 16,0 0-16,0 0 0,0 0 0,0 0 16,0 0-16,0 0 0,0 0 15,0 0-15,0 0 0,0 0 16,23 1-16,-23-1 0,32 2 16,-32-2-16,39 0 0,-13 0 0,-1-1 15,2 1-15,10-1 16,4-1-1,-2 1-15,0 0 0,12 0 0,2 2 16,-5-1-16,-3 1 0,14 1 16,1 1-16,-3 0 0,-5-2 0,13 2 15,2-2-15,-3 1 0,-4-1 16,16-2-16,5-2 0,-13 0 0,-7 1 16,39-3-16,-1-1 15,-15 1-15,-11 2 0,8 0 0,6-3 16,-10 3-16,-7 0 0,4 0 15,1-2-15,-3 4 0,-3 2 16,-21-1-16,-15 0 0,-11 0 16</inkml:trace>
  <inkml:trace contextRef="#ctx0" brushRef="#br0" timeOffset="56908.606">29920 10874 0,'0'0'0,"0"0"0,0 0 15,0 0-15,0 0 0,1 28 16,-1-28-16,0 19 0,0-19 0,1 26 16,0-11-1,0 1-15,-1 0 0,0 4 16,0-1-16,1 2 0,0 0 15,2 10-15,-1 4 0,0-4 16,1-2-16,1 1 0,-1 1 16,0 5-16,-1-1 0,3 0 15,1 1-15,2-2 0,0-2 0,1 1 16,-1 0-16,-1-2 0,-3-2 0,1 2 16,-2 1-16,2 3 0,0-3 0,-2 0 15,-1 0-15,-4-3 16,0-2-16,0-4 0,-1-4 15,1-4-15,0-3 0,2-1 16,0-4-16,0-1 0</inkml:trace>
  <inkml:trace contextRef="#ctx0" brushRef="#br0" timeOffset="57193.4919">29808 10864 0,'0'0'0,"0"0"0,0 0 0,0 0 16,0 0-1,0 0-15,-22 12 0,22-12 16,-15 19-16,6-6 0,-1 3 16,1 1-16,0 1 0,2 2 15,0 1-15,1 2 0,0-3 0,1-5 16</inkml:trace>
  <inkml:trace contextRef="#ctx0" brushRef="#br0" timeOffset="57409.418">30110 10844 0,'0'0'0,"0"0"0,0 0 0,0 0 16,0 0-16,0 0 15,0 0-15,0 0 0,20 13 0,-20-13 16,28 15-16,-28-15 0,33 19 15,-15-7-15,1 3 0,-1-3 0,-3-2 16,-1-1-16</inkml:trace>
  <inkml:trace contextRef="#ctx0" brushRef="#br0" timeOffset="59824.3451">24154 12201 0,'0'0'16,"0"0"-16,0 0 0,0 0 0,0 0 15,0 0-15,0 0 0,26-3 16,-26 3-16,0 0 16,27-4-16,-27 4 0,0 0 0,29-3 15,-29 3-15,24 0 0,-11-1 0,1 0 16,3 0-16,-1 0 0,1 1 16,-1 0-16,2-1 0,1 1 0,-1 0 15,5 1 1,1 2-16,3-2 0,4-2 31,6 2-31,-4 1 0,2-2 0,1-2 16,6 0-16,-2 0 0,0 0 0,0 0 0,-1 1 0,-3-2 0,8 3 15,1 3-15,-6-2 0,-1-1 16,1 0-16,3 0 16,-3 1-16,-3 0 0,4 1 15,3 1-15,-4 0 0,-4-1 0,9-1 16,3 0-1,-5-2-15,-3 0 0,3 2 0,3 2 16,-4-2-16,-3-2 0,4 0 16,3 1-16,-4 0 0,-3 2 0,1 3 15,3 1-15,-2-2 16,-3-2-16,8 2 0,0 0 16,-12 0-16,-5 1 0,13-2 15,6 2 1,-10 0-16,-3 1 0,9-3 0,1-2 15,-11 2-15,-3 1 0,11-2 16,4 0-16,-11-1 0,-2-1 16,8 0-16,2 1 15,-9-2-15,0 0 0,10-1 0,3 0 16,-9 1-16,-4 0 0,-5-1 16,-8 1-16,-5 0 0</inkml:trace>
  <inkml:trace contextRef="#ctx0" brushRef="#br0" timeOffset="62328.2637">30676 12085 0,'0'0'0,"-7"4"0,1 1 0,-2 1 0,-1 1 15,-3 1-15,-3 5 0,-5 4 16,0 0-16,-1 4 0,0 2 16,3-4-16,3-3 0,2-2 15</inkml:trace>
  <inkml:trace contextRef="#ctx0" brushRef="#br0" timeOffset="102120.1039">13913 9406 0,'0'0'0,"0"0"15,-19-3-15,8 1 0,-1 0 0,-2 0 16,-3 1-16,-5-1 0,-1 0 15,-3 2 1,-3 2-16,-1 1 0,-1 0 0,-9 6 16,-3 3-16,2 1 0,1 0 15,-10 5-15,-1 0 16,2-1-16,3 0 0,-3 2 16,-1 4-16,-1 0 0,7-1 0,0 3 15,-2 3-15,5-3 0,1-2 16,-4 5-16,3 2 0,6-2 0,4-1 0,1 3 0,1 1 15,4-3-15,2-2 0,2 8 16,1 7-16,5-7 0,3-2 0,-2 2 16,1 5-16,2-5 15,1-5-15,0 10 0,0 6 16,4-2-16,2-1 0,1 1 16,-1 2-16,3-2 0,2 0 0,2 4 15,2 5-15,0-7 0,-2-5 16,10 23-16,5-3 0,-9-27 15,0 0-15,9 21 0,2-2 16,-5-26-16,0-3 0,8 6 16,6 4-16,-7-8 0,-2-3 15,7 7 1,5 2-16,-3-10 0,2-4 0,5 5 16,4 1-16,-2-2 15,0-3-15,9 2 0,9-1 16,-11-6-16,-6-4 0,25 0 0,-1-5 15,-23-4-15,1-3 0,27-4 16,-2-1-16,-18 5 0,2 0 0,22-14 16,-4-6-16,-7 4 0,-5 3 0,4-2 15,3-1-15,-1-5 0,1-3 16,1-6-16,0-4 0,-7-2 16,-3-3-16,7-3 0,4-3 15,1-5-15,2-3 0,-3-1 16,-1-3-16,-5 3 0,-3 3 15,0-5 1,1-2-16,-4 0 0,-2 0 0,2-3 16,2-2-16,-5 2 0,-5 0 15,-5 2-15,-5 1 0,-3 6 16,-2 5-16,-2-4 0,-3 0 16,-7 5-16,-5 4 0,-3 0 15,-3 0-15,-3 3 0,-3 1 16,-4-2-16,-3-1 0,-1 2 0,1 3 0,-4 2 15,-2 0-15,-8 1 0,-4 0 16,-4 3-16,-2 4 0,3 3 16,-1 3-16,-6-6 0,-3-3 15,-1-1-15,2 0 0,-8 7 16,-6 7-16,3 5 16,1 4-16,-5-1 0,-6-2 0,-2 4 0,-3 2 0,-4 7 15,-4 4-15,0 4 0,-1-1 16,-8 9-1,-6 6-15,6 2 0,3 3 0,-6 8 16,-3 5-16,-2 6 0,0 5 16,-5 11-16,-1 7 0,3 3 15,6 4-15,0 8 16,1 4-16,6 3 0,4 1 0,3 13 16,1 6-16,12 2 0,8-1 15,4 5-15,2 4 0,13-38 16,11-26-16,4-18 0</inkml:trace>
  <inkml:trace contextRef="#ctx0" brushRef="#br0" timeOffset="119054.6418">14487 9094 0,'0'0'0,"-11"-2"0,0-2 16,1 2-16,-1 0 0,-3 0 15,-5 1-15,-5-2 0,-1-1 16,-5 3-16,-3 1 15,1 2-15,0 3 0,-11 1 0,-2 2 16,2-2-16,2 1 0,-9 2 16,1 1-16,5 0 0,4-2 15,-4 2-15,-2 2 0,4-1 16,3-2-16,-8 4 0,-2 2 16,5 3-16,4 0 0,-4-3 15,-2 1-15,6 2 0,5 2 0,-2 3 16,-4 4-16,5 0 0,4-1 15,-9 4-15,-4-1 0,10-2 16,2 1-16,-1 7 0,3 2 16,1-2-16,2-3 0,-2 6 15,0 5-15,4-3 0,0-1 0,1 2 16,0 1-16,1-3 0,5-3 0,-2 6 16,-1 4-16,3-3 0,2-2 15,-3 25-15,6-3 0,9-28 16,0 0-16,-3 19 0,2-4 15,4-6-15,2-2 0,1 1 16,0 2-16,1-23 0,2-2 0,1 8 16,0 6-1,3-1-15,1 0 0,0 1 16,-2 1-16,2-3 0,0-2 0,5 3 16,6 3-16,0-3 15,0-3-15,3 1 0,4 2 16,-1-3-16,1-1 0,4 3 0,5 6 15,-4-6-15,-1-4 0,4-1 16,3 1-16,-1-6 0,-2-4 0,6 2 16,5 1-16,-2-4 15,-1-2-15,1-4 0,1-3 16,1 2-16,2 1 0,1-3 16,0-2-16,-1-1 0,-1 1 0,6-4 15,3-2-15,-6 0 16,-5-2-16,29-4 0,0-1 15,-8 1-15,-4 0 0,1-2 16,0 1-16,-8-3 0,-6 0 0,4 1 16,1-3-16,-5 1 15,-5-1-15,7-3 0,3-1 0,-5-1 16,-3 0-16,3-5 0,1-2 16,0 1-16,1-1 0,3-6 15,2-3-15,-6 2 0,-5 3 0,7-7 16,4-4-16,-6 4 0,-5 4 0,5-3 15,1-2-15,-4 0 0,-4-1 16,0-7-16,1-6 16,-6 8-16,-4 6 0,7-4 0,4-3 15,-8 3-15,-7 3 0,7-6 16,5-5-16,-9 5 0,-6 2 0,-2-6 0,0-5 16,4 4-16,2 2 0,-6-3 31,-3-2-31,-4 6 0,-4 3 0,-2-4 15,-1-4-15,-3 7 0,-2 4 16,-4-1-16,-3-2 0,-4 6 16,-1 2-16,-5-5 0,-4-5 15,1 6-15,1 1 0,-8 0 0,-7-2 16,0 2-16,-2 1 0,-2 4 16,-2 3-16,-3 1 0,-1-1 15,-4 1-15,-1 0 0,-4 2 16,-1 1-16,-5 1 0,-3 0 15,6 1-15,5 3 0,-12 6 16,-9 2-16,0 3 0,4 2 0,-8-1 16,-3 3-16,11 3 0,5 2 0,-9 6 15,-8 2-15,3-1 0,2-1 16,-7 8-16,-4 6 0,4 3 16,2 3-16,-6 2 0,-2 1 15,2 4-15,4 6 0,-5 11 16,-4 10-1,5-1-15,7 0 0,-8 9 16,-4 7-16,7 2 0,4-1 0,-2 14 16,-1 10-16,24-31 0,17-23 15,10-13-15</inkml:trace>
  <inkml:trace contextRef="#ctx0" brushRef="#br0" timeOffset="134020.3246">9888 8021 0,'0'0'0,"0"0"15,0 0-15,-25-4 0,25 4 0,-24-4 16,9 1-16,1 1 0,-1 1 0,-8 0 15,-3-1-15,-1 2 16,2 0-16,-4 0 0,-1 0 16,2 0-16,0-1 0,-6 2 0,1 3 15,0-2-15,0-2 0,0 3 16,-1 1-16,3 4 0,2 1 16,-1-3-1,-1-1-15,1-1 0,-1 1 0,2 1 16,0 0-16,1 0 0,0-2 15,-3 5-15,5 2 0,3-2 16,-1 0-16,0 0 0,-1-1 16,-2 3-16,1 3 0,3 0 15,2 2-15,-2 2 0,-2 2 16,-5 3-16,-1 0 0,2-1 0,3 0 0,2 2 16,4 1-16,-3 2 0,1 0 15,1 3-15,4 1 0,-1-1 16,2-1-16,-3-1 0,1 2 15,3-2-15,2 0 0,-2 4 16,0 2-16,-1-2 0,1-2 16,4 2-1,2 0-15,1 0 0,1-1 0,1 5 16,3-1-16,1-6 0,1-1 16,-2-1-16,1 0 15,2 0-15,3-1 0,3-2 0,2-4 16,-1 3-16,1 1 0,3-2 15,2 0-15,-1-1 0,0-3 16,2 0-16,1-2 0,3-4 0,1-2 0,1 2 16,0 3-16,0-3 0,1-3 15,-1-3-15,2 0 0,2-4 16,3 0-16,2-3 0,2-1 16,7 1-16,-1-1 0,1-1 15,1-1-15,-1 0 0,1 1 0,-1-4 31,2 0-31,0-4 0,-1-2 0,0-4 16,-2-1-16,3-3 0,1-1 16,5-9-16,-3-1 0,0-3 15,0 1-15,-3-5 0,-2-1 16,5-5-16,-2 1 0,-3 0 16,-3-2-16,-4-2 0,-2-2 0,3 1 15,2 2-15,-2-4 0,-5 2 0,5-21 16,-5 1-1,-1 12-15,-1 8 0,-7 2 0,-6 2 16,-3 4-16,-2 3 0,-5 7 0,-2 4 16,-10-3-16,-7-2 0,3 13 15,1 5-15,6 11 0,1 0 0,-3 1 16,-1-1-16,2 2 0,2 1 0,0 3 16,1 2-16,0 0 0,0 1 15,0 1-15,2 0 0,3 1 16,3 2-16,-1-2 0,1-1 15,-2-3-15</inkml:trace>
  <inkml:trace contextRef="#ctx0" brushRef="#br0" timeOffset="144018.6473">14726 13871 0,'0'0'0,"-25"1"16,-11 0-16,-15 1 0,-13 0 0,-25 4 15,-25 2-15,-39 2 0,1 1 16,4-2 0,3-1-16,17 0 0,12 1 0,-6-4 15,-4 0-15,11-2 16,10-1-16,-9-5 0,-5-3 15,10 1-15,5-1 0,-5 0 0,-3 1 16,7-1-16,7 1 0,-14-8 16,-7-2-16,11-2 0,7 1 15,-12-3-15,-6-2 0,11 4 0,7 3 16,-7 2-16,-6 2 0,6-3 0,5 2 16,-11-1-16,-7 1 15,13 2-15,8 1 0,-9 4 0,-5 3 16,3-2-16,6-3 0,-11-4 15,-5-2-15,10 4 0,10 3 16,-8-1-16,-6 0 0,10-1 0,5 0 0,-10-3 16,-8 1-16,10 0 0,6 1 15,-7 1-15,-4-1 16,8 4-16,8 4 0,-9-2 16,-4 1-16,7-2 0,8-2 0,-8 1 15,-6 0-15,10 3 0,6 0 0,-7-1 31,-4 1-31,7-1 0,8-1 0,-6 0 16,-3 0-16,7 0 0,9 2 16,-10 0-16,-6 2 15,9-1-15,5-2 0,-4 1 0,-4 0 16,8 0-16,6 1 0,-8-1 16,-6-2-16,11 3 0,8 0 0,-7 0 15,-5 0-15,9-1 0,7 0 0,-3-1 16,-3 3-16,6-3 0,8-1 15,-7 3-15,-3 0 16,4 1-16,-1 0 0,0 1 0,-2 1 16,10 0-16,6-1 0,-9-4 15,-6-4-15,7 0 0,4 1 0,-4 2 32,-3 3-32,8-5 0,8-2 0,-3 2 15,-2 3-15,2-1 16,1-1-16,0 1 0,-6 1 15,9-1-15,0 0 0,1 3 0,0 1 16,2-2-16,6-3 0,-3 2 16,-6 0-16,8 0 0,4-1 0,-2-1 15,0 0-15,3-1 0,2-1 0,0 2 16,-1 1-16,2-1 0,3 1 16,-5-4-16,0-3 0,12 6 15,-1 1-15,-2-1 0,-1-3 16,4 2-16,0-1 0,1 1 15,1-2-15,1 3 0,3 2 16,-5-1-16,1-1 0,1 2 0,5 0 0,-1-1 16,3-1-16,0 1 0,2 0 15,0 1-15,0 1 0,3 0 16,2 1-16,2 0 0,1-1 16,-1 1-16,-1-1 0,4 1 15,2 2-15,2 1 0,-1 0 16,4 0-1,-3 2-15,2 0 0,-1 3 0,3 0 16,1 0-16,-1 3 0,2 2 16,0 3-16,4 2 15,0 2-15,1 1 0,2 4 0,-1 3 16,2 1-16,-1 0 0,2 11 16,3 0-16,0-1 0,3-1 15,-2 3-15,-2-3 0,1-3 0,-2-4 0,2-5 16,2-4-16,-4-7 0,0-3 15,-5-4-15,-3-1 16,-2-2-16</inkml:trace>
  <inkml:trace contextRef="#ctx0" brushRef="#br0" timeOffset="144272.7193">3064 13096 0,'0'0'0,"0"0"0,5-16 15,-2 7-15,1-1 0,2-3 0,4-2 0,2-2 16,1-1-16,5-7 0,1-2 16,2 2-16,1 0 0,8-7 15,2-2-15,3 3 0,-1 2 16,6-2-16,3-3 0,4 1 15,-3 1-15,-6 6 16,-8 5-16,-8 6 0</inkml:trace>
  <inkml:trace contextRef="#ctx0" brushRef="#br0" timeOffset="144445.3599">3619 12432 0,'0'0'0,"0"0"0,0 0 0,0 0 16,0 0-16,0 0 0,-6 19 16,10-17-16,3 0 15,4-3-15,0-3 0,3-4 16,-1-1-16,-1-1 0,-2 3 16,-1 1-16</inkml:trace>
  <inkml:trace contextRef="#ctx0" brushRef="#br0" timeOffset="145855.3843">3098 6664 0,'0'0'0,"0"0"0,0 0 16,0 0-16,0 0 0,-19-14 16,19 14-16,0 0 0,-25-18 0,18 12 15,-3 0-15,1 1 16,1 0-16,-2 1 0,0 0 15,0 1-15,1 0 0,-3-1 0,-1 1 16,-3 0-16,1-3 0,-1 3 0,1 2 16,1 0-16,1 0 0,-8-1 15,1-1-15,1 1 0,1 0 0,-1-1 16,0-1-16,-3 0 16,2 0-16,1 0 0,1 1 15,2 1-15,-1 0 16,-2-3-16,-3 0 15,4 0-15,2 1 0,-2 1 0,-1-2 16,2 2-16,2 0 0,-2 0 16,2 1-16,-2-2 0,2 2 0,-4-1 15,0 2-15,3-1 16,0-1-16,2 2 0,1 0 16,0-1-16,0-2 0,0 0 0,0 2 15,-2-3-15,2-1 0,0 1 0,-1 0 16,3 1-16,-1 2 0,0 1 15,2 1-15,-2-2 0,2-1 0,-2 1 16,-2 1-16,1-1 16,1 1-16,-1 0 0,2 0 15,1-2-15,1 1 0,-1 0 0,0-1 0,3 2 16,1 1-16,-4-4 0,1-1 16,-1 3-16,4 0 0,-2-1 15,1-1-15,3 2 0,-2 0 0,1 0 16,2 0-16,-1-1 15,0 2-15,0 0 0,2 0 16,1 1-16,-1 0 16,-1-1-16,3-2 0,0 3 15,-4-1-15,4 1 0,0 0 16,0 0-16,0-3 0,0 3 16,4 0-16,-1 0 0,2 1 0,-1-1 15,0 1-15,0 0 0</inkml:trace>
  <inkml:trace contextRef="#ctx0" brushRef="#br0" timeOffset="147185.6655">3237 6667 0,'0'0'0,"0"0"16,0 0-16,0 0 0,-22-15 0,22 15 15,-22-13-15,12 8 16,-2 1-16,-1 0 0,0-2 15,1 0-15,0-2 0,-3 1 16,-3 0-16,-1 1 16,4 2-16,-10 0 0,0 3 15,0-1-15,-2 1 0,0-1 16,-3 2-16,2 0 0,1 0 0,-3 0 16,-1-2-16,-4-3 0,0-1 15,-3-1-15,-5 0 0,5 1 16,3 0-16,-1 0 0,-5-1 15,-3 1-15,3 3 0,-3-1 0,2 0 16,2 2-16,3 0 0,1-2 16,-1 0-16,4 1 0,3-1 15,-1 2-15,1-1 0,-1 0 0,2 0 16,2 1-16,0 1 0,3-1 16,1 0-16,1 0 0,0 0 15,2-1-15,-2-1 0,1 1 0,1 2 16,-1-1-16,5 0 0,0 2 15,1-1-15,2 0 0,-1-1 16,0 0 0,3-3-16,-1 2 0,0 2 15,2 0-15,1 2 0,5-1 16,0-1-16,-1-2 0,1 1 16,-1-1-16,1 1 0,0 1 0,2 1 15,-1-2-15,0 0 0,2 1 16,-2 0-16,1-2 0,-1 1 15,1 1-15,2 1 0,0 0 0,0 0 16,0 0-16,0 0 0,-3-1 0,1-1 16,1 0-16,-1-1 15,2 3-15,2 3 0,-2-3 0,0 0 16,0 0-16,0 0 0,0 0 16,1-4-16,-1 4 0,0 0 15,0 0 1,0-2-16,0 2 0,0 0 0,0 0 15,0-2-15,0 2 0,0 0 16,0 0-16,0 0 16,7 4-16,-7-4 0,5 5 0,-5-5 15,0 0-15,0 0 0,0 0 16,0 0-16,7 1 0,-7-1 0,0 0 16,0 0-16,0 0 0,3-2 0,-3 2 15,0 0-15,0 0 0,9 3 16,-9-3-16,0 0 15,6 0-15,-6 0 0,0 0 0,0 0 16,0 0-16,7 1 0,-7-1 16,0 0-16,0 0 0,0 0 15,0 0-15,0 0 0,0 0 0,0 0 0,0 0 16,6 2-16,-6-2 0,0 0 16,0 0-16,0 0 15,0 0-15,0 0 0,0 0 0,0 0 16,0 0-16,0 0 0,0 0 15,6 0-15,-6 0 0,5-5 0,-5 5 32,7-5-32,-3 2 0,2-1 0,-2 1 15,0 0-15,-4 3 16</inkml:trace>
  <inkml:trace contextRef="#ctx0" brushRef="#br0" timeOffset="147614.6334">2118 5570 0,'0'0'0,"0"0"16,0 0-16,0 0 0,0 0 0,0 0 16,0 0-16,0 0 0,0 0 0,-6 21 15,6-21-15,0 0 0,-3 27 16,3-27-16,-2 28 0,2-28 15,-1 29-15,-3-11 0,2 3 16,1 0-16,-1 1 0,1 2 16,-3-1-16,2 5 0,0-2 0,-2 0 15,-2-2-15,2-3 0,-2 0 0,1 0 16,0-1-16,2-4 0,1 0 16,1 0-16,-2-2 0,2-3 15,1-2-15,-2-1 0,1-2 16,1-1-16</inkml:trace>
  <inkml:trace contextRef="#ctx0" brushRef="#br0" timeOffset="147853.0485">2015 5964 0,'0'0'0,"0"0"16,0 0-16,0 0 0,0 0 0,0 0 15,0 0-15,12-21 16,-12 21-16,0 0 0,25-11 15,-25 11-15,18-12 0,-7 6 0,2 0 0,-1 1 16,0 0-16,1 2 0,0-2 16,0 1-16,0-1 0,-1-1 15,0 0-15,-1 0 0,0 0 16,-3-4-16,0 1 0,1-1 0,-2 2 16,-3 1-16</inkml:trace>
  <inkml:trace contextRef="#ctx0" brushRef="#br0" timeOffset="148169.6282">2322 5518 0,'0'0'0,"0"0"0,0 0 16,0 0-16,0 0 0,0 0 15,0 0-15,-14 20 0,14-20 0,0 0 16,0 30-16,0-30 0,0 26 16,0-10-16,0 2 15,0 0-15,3 2 0,-6 2 16,2 1-16,-1 8 16,-1-2-16,1 1 0,1 3 15,-3-1-15,2-2 0,1 5 16,-2 0-16,3-2 0,-3-3 0,2-2 15,-1 0-15,1-4 0,1-4 16,0-2-16,0-2 0,1-4 16,1-4-16,2 0 0,-3-3 0,1-1 0</inkml:trace>
  <inkml:trace contextRef="#ctx0" brushRef="#br0" timeOffset="148501.6912">2318 5922 0,'0'0'0,"0"0"0,0 0 0,0 0 16,0 0-16,0 0 0,0 0 16,25-16-16,-25 16 0,0 0 15,23-6-15,-23 6 0,0 0 0,27-2 16,-18 3-16,-1 2 16,1-1-16,0 5 0,0 2 0,-2 2 15,0 0 1,-2 2-16,-1 3 0,-1-2 15,0 0-15,0-1 0,0-1 16,-2-1-16,1-1 0,-1-2 16,1 0-16,-2-2 0,1-1 15,2 1-15,0-3 0,0 0 16,2-3-16,3-2 0,5-3 16,-1-4-16,-1-3 0,4-3 0,3-4 0,5-6 15,1-1-15,5-3 0,0-4 16,-1 0-16,-5 6 0,-4 6 15</inkml:trace>
  <inkml:trace contextRef="#ctx0" brushRef="#br0" timeOffset="148802.3248">2944 5228 0,'0'0'0,"0"0"15,0 0-15,0 0 0,0 0 16,0 0-16,0 0 0,0 0 16,-3 26-16,3-26 0,-1 23 0,1-23 15,-5 28-15,1-10 0,0 3 16,1 3-16,-3 0 0,0 10 0,-4 1 16,1 0-16,-3 1 0,-2 10 15,1 3 1,1-5-16,-1-1 0,-1 2 15,0 2-15,1 4 0,3-8 0,1-6 0,3-4 0,-1-9 0,4-6 16,1-5-16,2-4 16,0-4-16,0-5 0,1 0 0,-1 0 15,0 0-15</inkml:trace>
  <inkml:trace contextRef="#ctx0" brushRef="#br0" timeOffset="149203.7408">2989 5239 0,'0'0'0,"0"0"16,0 0-16,0 0 0,0 0 15,4 24-15,-4-24 0,7 18 16,-7-18-16,6 22 0,-6-22 16,12 31-16,-7-15 0,1 2 15,1 3 1,1-2-16,-2 1 0,4 8 0,2 3 16,-2-3-16,-1 0 0,1 1 15,-1 1-15,-1-1 0,2 0 16,1 5-16,-1-2 15,-1-3-15,1-1 0,0-1 0,-1-2 16,0 0-16,-2 1 0,-1-2 16,1 0-16,-2-3 0,0-2 0,-1-1 0,1-4 15,0-3-15,2-1 0,-4-3 16,3-1-16,-3-2 0</inkml:trace>
  <inkml:trace contextRef="#ctx0" brushRef="#br0" timeOffset="149473.5704">2916 5606 0,'0'0'15,"0"0"-15,0 0 0,0 0 16,24-15-16,-24 15 0,34-12 16,-14 4-16,2-1 0,6 0 15,4 1-15,9-2 0,-4 2 0,14-2 16,3-1-16,-6 3 16,0 2-16,-2 0 0,-11 2 0,-8 0 0</inkml:trace>
  <inkml:trace contextRef="#ctx0" brushRef="#br0" timeOffset="149648.1712">3898 5278 0,'0'0'15,"0"0"-15,0 0 0,0 0 0,0 0 16,0 0-16,0 0 0,0 0 16</inkml:trace>
  <inkml:trace contextRef="#ctx0" brushRef="#br0" timeOffset="157094.1298">7017 7249 0,'0'0'0,"0"0"16,0 0-16,0 0 0,0 0 0,0 0 16,0 0-16,0 0 0,0 0 15,0 0-15,0 0 0,-16 20 16,16-20-16,0 0 0,-7 20 16,7-20-16,0 0 0,-7 20 15</inkml:trace>
  <inkml:trace contextRef="#ctx0" brushRef="#br0" timeOffset="158050.6622">6894 9165 0,'0'0'0,"0"0"15,0 0-15,0 0 0,0 0 0,0 0 16,0 0-16,0 0 15,0 0-15,0 0 0,0 0 16,-19-17-16,19 17 0,0 0 0,0 0 16,0 0-16,0 0 0,0 0 0,-23-6 15,23 6-15,0 0 0,0 0 16,-22 16-16,22-16 0,-16 16 16,6-7-16,-2 3 0,-1 1 15,-2 1-15,-1 0 0,3 1 0,-1 3 16,0 3-16,-6 4 0,0 2 15,1-2 1,2 0-16,1 0 0,-2 1 16,-1 4-16,3-3 0,4-2 15,4-1-15,0-2 0,1-1 0,1-2 16,2 1-16,0-3 16,2-1-16,3 1 0,2-1 15,2-1-15,-1-2 0,3-3 0,2 1 16,3-1-16,0 1 0,1-4 0,3 0 15,-3-2-15,2 1 0,2-4 16,4 0-16,0-2 0,0-3 0,2-1 16,-1-2-16,-3 1 0,2-1 15,5-1-15,4 0 0,-4 1 16,-1-2-16,-1-1 0,1 0 16,-2 0-1,-1 2-15,0-2 0,0 3 16,-3 0-16,-2 2 0,-3 0 15,-1-3-15,-2 2 0,-2 0 0,-2-1 16,-2 2-16,-1 0 0,-2-1 16,-1-1-16,0-2 0,-1-1 15,0 2-15,-2-5 0,-2-1 16,0-1-16,-1 2 0,-3-2 0,-4-1 16,2-1-16,-1 0 0,0 1 15,-4-4-15,4 2 0,-1 0 0,0-1 16,0 0-16,1 1 0,-1 0 15,-1-5-15,0-2 0,0-3 16,-1 0-16,4-3 0,3-3 16,6 0-16,3 0 0,1 5 0,-1 6 15,-1 4-15</inkml:trace>
  <inkml:trace contextRef="#ctx0" brushRef="#br0" timeOffset="161244.6361">6921 7489 0,'0'0'0,"0"0"0,0 0 16,-26 13-16,14-7 0,-3 2 15,0 3-15,-3 0 0,-2 0 0,-6 6 16,1 3-16,-4-2 16,0-1-16,-7 7 0,-2 3 15,5 2-15,1 1 0,-1-1 0,0 1 31,-5 4-31,3-3 0,3 0 0,3 0 0,0-3 0,0-4 0,3 0 16,-2 0-16,10-3 0,5-3 16,2-2-16,3-4 15,1-3-15,0-2 0,4 0 0,-1 1 16,4-2-16,1 1 0,2-2 16,1 1-16,2-3 15,1 0-15,1-1 0,2 0 16,2 1-16,-2-1 0,3 1 15,0 1-15,2 0 0,0 1 16,2-1-16,2 1 0,1-1 0,1-1 16,0 0-16,2 0 0,1 1 15,0-1-15,7 0 0,0-2 16,0 0-16,0-1 0,2 0 0,2 0 16,-2-1-16,-2-1 0,3 1 15,-1-1-15,0 1 0,-4 1 0,5-4 16,-2-1-16,-3 0 15,-4 0-15,-5 1 0,1 1 16,-9 1-16,1-2 0,-4 2 0,-2 0 16,-1 0-1,-2 0-15,-1-4 0,-1-1 16,-3-1-16,0-2 0,-2-1 16,-1-2-16,-1-1 0,2 0 0,-2-3 15,0-1-15,-2-1 0,-2-2 16,-1-4-16,0-4 0,-2-3 15,-2 3-15,0-3 0,-2-2 16,2 3-16,1 2 0,-3-2 0,0 0 16,-3-4-16,2 1 0,2 2 15,-1 2-15,1 5 0,0 6 0,0-2 16,-1 1-16,3 0 0,1 1 16,3 2-16,1 4 0,5 1 15,1 0-15,2 3 0,0 2 16,0 0-16</inkml:trace>
  <inkml:trace contextRef="#ctx0" brushRef="#br0" timeOffset="161423.1105">6982 7010 0,'0'0'0,"0"0"16,0 0-16,0 0 0,0 0 0,19 17 16,-19-17-16,0 0 0</inkml:trace>
  <inkml:trace contextRef="#ctx0" brushRef="#br0" timeOffset="185904.8294">5184 4857 0,'0'0'0,"0"0"0,0 0 0,0 0 16,0 0-16,0 0 0,24-7 16,-24 7-16,0 0 0,31-11 15,-17 6-15,-1 1 0,0-1 0,2 0 16,1-2-16,1 1 0,1 2 16,7-4-16,0 0 0,0 1 15,-2 3 1,1-2-16,3 1 0,-1 1 15,0 2-15,-1000-3 0,2002-1 16,-1002 3-16,-1 1 0,7 0 16,2-3-16,-5 4 0,-4 1 0,4 0 15,2 0-15,-2 1 16,-1 1-16,0-1 0,2-3 16,0 2-16,2 1 0,-1 0 0,5-1 0,-5-1 15,4 0-15,5-2 0,5-2 16,-2 1-16,0 0 0,-4-1 15,1-3-15,1 5 0,-1 0 0,-1 1 16,-1-2-16,-3-2 0,0-2 16,8 5-16,-1 3 0,-3-1 15,-3 0 1,1 1-16,3 1 0,-5-1 16,-1-1-16,0-1 0,4 2 15,-4 0-15,-2 2 0,1-4 16,3 1-16,-1-1 0,-1-2 0,0 2 15,1-1-15,-1 1 0,1 1 16,0 0-16,1-2 0,-3 2 16,-4 1-16,5-1 0,1-1 0,-1-2 15,-1-3-15,3 7 0,3 3 16,-3-2-16,-1 0 0,2 2 16,3 1-16,-5-2 0,-3-2 0,4 0 15,4 2-15,-5 1 0,-3 0 16,6 2-16,4-1 0,-6-1 15,-4 0-15,6 2 0,3 3 0,-2-4 16,-3-3-16,-3 2 0,2 0 16,-2 1-16,-1-1 0,1-1 0,2 0 15,-1 1-15,-1 0 0,3 1 16,1-3-16,-3 0 0,-2 1 16,3 0-16,4 1 0,-4 0 15,-3-3 1,4 0-16,1-1 0,-3 1 0,-2 2 15,3-1-15,4 1 16,-4-2-16,0 0 0,3 0 0,4 0 16,-3 1-16,-2 0 0,2-1 15,1-1-15,-3 0 0,-3 0 16,3 1-16,4 1 0,-3-4 16,-2-3-16,2 4 0,-1 1 0,1 1 0,-1 1 15,1 0-15,0 0 16,1-4-16,-2-3 0,0 1 0,-2-1 15,2 5-15,3 3 0,-2-4 16,-2-4-16,1 1 0,3 2 16,-2-3-16,-2-1 0,-1 0 15,1 0-15,0-1 16,2-1-16,-1 1 0,-2 0 16,3-2-16,1-3 0,-2 1 15,-3 1-15,2-2 0,2-3 16,-7 3-16,-5 3 0,2-6 15,0-3-15,0 4 0,-1 5 0,0-4 16,0 1-16,-5-3 16,-4-1-16,0-1 0,1-3 0,-2 4 15,1 3-15,-3-1 0,0-1 0,-3-1 16,-1-1-16,-1 3 0,0 0 16,-5-2-16,-2-3 0,0-2 15,-2-2-15,-1 4 0,-1 0 0,-3 1 16,0 1-16,-3 2 15,0 0-15,-4-2 0,-3 0 0,2 1 0,0 2 16,-1 1-16,-2-2 16,-1-1-16,-2-1 0,-3-1 0,-2-1 15,0 1-15,0 4 0,-8-3 16,-2 1-16,1-1 0,1-1 16,-1 2-16,-1 2 0,-1 1 15,-1 1-15,-2 1 16,0 0-16,0-1 0,1 3 15,-2 1-15,0 0 16,0 1-16,2 0 0,-8-3 0,-1 1 16,0 3-16,0 2 0,0 1 15,0 2-15,0 3 0,1 4 0,-5-3 16,-1 0-16,1-1 16,4-1-16,-13 1 0,-1 1 0,7 0 0,8 1 15,-8 0-15,-2-1 16,3 2-16,3 1 0,-3 1 0,-2-1 15,2 3-15,0 0 0,-29 6 16,3 2-16,32-6 0,4 2 0,-19 6 16,3-2-16,8 0 0,5 2 15,-3 0 1,1 2-16,5-5 0,6-3 16,-4 5-16,-1 3 0,4 1 15,5 1-15,-4 0 0,-2 1 16,16-10-16,-1 2 0,0 6 15,1 6-15,-1-2 0,-1-2 0,-2 4 16,-1 2-16,6 0 0,5-1 16,-3 2-16,-2 1 0,4-1 0,2 0 15,-2-3-15,0-1 0,5 0 16,4-1-16,1 3 0,4 2 16,2-8-16,0 0 0,3-1 15,5 2-15,0-3 0,2 1 0,3 2 16,3 1-16,0-3 0,0-4 15,3 1 1,3 1-16,-3-5 0,0-3 16,3 1-16,2-1 0,1 1 15,2 0-15,1-1 0,3-2 16,0 0-16,0-1 0,1-1 16,2-2-16,-3 2 0,-2-1 0,4-2 15,3 1-15,-2 1 0,-1 0 16,4-2-16,2 1 0,-1 0 0,-2-3 15,13 0-15,4-2 0,-3-3 0,-1-1 16,-13 1-16,-8 0 0,-8 1 16</inkml:trace>
  <inkml:trace contextRef="#ctx0" brushRef="#br0" timeOffset="186136.6715">10074 4703 0,'0'0'15,"0"0"-15,0 0 0,22-6 0,-22 6 16,22-8-16,-7 0 16,1 1-16,2 1 0,2-1 0,2-1 15,4 0 1,-2-1-16,1 3 0,0-2 16,-1 3-16,-1 1 0,1 0 15,-2-1-15,-1 1 0,-2 2 0,-1 0 16,0 1-16,-1 1 15,1 1-15,-3-1 0,-1 2 16,-3-2-16</inkml:trace>
  <inkml:trace contextRef="#ctx0" brushRef="#br0" timeOffset="187177.1917">6848 3189 0,'0'0'0,"0"0"0,0 0 16,0 0-16,0 0 0,0 0 15,0 0-15,0 0 0,0 0 16,0 0-16,0 0 0,0 0 15,-24-5-15,24 5 0,0 0 16,0 0-16,-26 9 0,26-9 16,-21 6-16,21-6 0,-19 5 0,11-4 0</inkml:trace>
  <inkml:trace contextRef="#ctx0" brushRef="#br0" timeOffset="187339.5831">6470 3313 0,'0'0'0,"0"0"0,0 0 16,0 0-16,0 0 0,0 0 15,0 0-15,0 0 0,0 0 16,-6 18-16,6-18 0,0 0 16,0 0-16,25-7 0,-25 7 0,0 0 15</inkml:trace>
  <inkml:trace contextRef="#ctx0" brushRef="#br0" timeOffset="187493.4352">6619 3319 0,'0'0'0,"0"0"0,0 0 16,0 0-16,0 0 0,0 0 0,0 0 16,0 0-1,0 0-15,0 0 0,0 0 16,0 0-16,0 0 0,0 0 15</inkml:trace>
  <inkml:trace contextRef="#ctx0" brushRef="#br0" timeOffset="187640.5812">6640 3328 0,'0'0'0,"0"0"15,0 0-15,0 0 0,0 0 0,0 0 16,0 0-16,-14 22 0,14-22 15,0 0-15</inkml:trace>
  <inkml:trace contextRef="#ctx0" brushRef="#br0" timeOffset="187794.5495">6616 3404 0,'0'0'0,"0"0"0,0 0 16,0 0-16,0 0 0,0 0 15</inkml:trace>
  <inkml:trace contextRef="#ctx0" brushRef="#br0" timeOffset="191042.0979">6880 7339 0,'0'0'0,"0"0"0,0 0 0,0 0 0,0 0 16,0 0-16,-19 6 0,19-6 16,0 0-16,0 0 0,-21 10 15,15-7-15,-1 1 0,0 0 16,-1 2-16,0-1 0,-2 2 15,2 3-15,-2 0 0,-1 1 16,0 1-16,-4 1 0,-2 3 0,-2 2 0,0 3 16,-10 6-16,0 3 0,-1-5 15,-3-2-15,-3 12 0,-2 7 16,4-5-16,1 1 0,-5 4 16,0-1-16,4-4 0,-1-2 15,-2 4-15,2-2 0,8-5 16,6-4-16,2-3 15,3-2-15,0-7 0,3-6 16,0 2-16,2 0 16,4-4-16,2-1 0,2-1 15,-1 0-15,3-3 0,1 0 0,1 0 16,1 0-16,2 0 16,-3 1-16,1-3 0,1-1 0,1 4 15,1 3-15,2-1 0,1-1 0,3 0 0,2 0 16,0 2-16,0 0 15,-2-2-15,-1-2 0,6 1 0,0 1 16,4 1-16,1-1 0,-1 0 16,1-1-16,-1-1 0,1-1 15,1 0-15,4-1 0,-1 1 16,0-1-16,6 2 16,0 2-16,1-2 0,-2-2 15,1-1-15,0 0 0,-2 3 16,-2 1-16,3 1 0,2 1 15,-3-4-15,-3-1 0,3 4 16,0 1-16,-1 0 0,-3-2 0,1 0 16,-1-4-16,-2 4 15,-1 3-15,3-1 0,-2 0 0,-1-1 0,-1-1 16,-3-1-16,1 1 0,3 2 16,3 2-16,-8-4 0,-5-3 15,-1 0-15,-1 0 0,1-1 16,-1-1-16,-1 1 0,-4 1 15,0-2-15,-2 0 0,1 0 0,-1 0 16,-1-3 0,-1 0-16,-1-1 0,0 0 15,-1-2-15,-1-1 0,0-1 16,-1 0-16,1-1 0,0-1 16,-1-2-16,-2-2 0,-4-7 0,2-1 15,1 1-15,3 3 0,-6-3 16,0-2-16,2 0 0,1-1 15,-1 0-15,1 0 0,-1 2 0,-3-1 16,-2-5-16,0 0 0,2 2 16,-1 2-16,0-1 0,-4-3 15,1 2-15,2 3 0,2 0 16,0 2-16,2 2 0,1-1 0,-5 2 16,-1 1-1,-1 2-15,2 0 0,1 2 16,1 0-16,2 0 0,0 0 0,1 3 15,1 3-15,1 1 0,1 0 0,4 5 16,0 2-16,0 0 0,0-2 16,0 2-16</inkml:trace>
  <inkml:trace contextRef="#ctx0" brushRef="#br0" timeOffset="191235.5765">6852 7714 0,'0'0'0,"0"0"15,0 0-15,0 0 0,0 0 0,0 0 0,0 0 16,0 0-16,16 22 0,-16-22 16,14 25-16,-8-11 0,0-1 0,-1-1 15,0-1-15,-2-1 0</inkml:trace>
  <inkml:trace contextRef="#ctx0" brushRef="#br0" timeOffset="191520.9904">6904 9546 0,'0'0'15,"0"0"-15,0 0 0,0 0 0,0 0 16,0 0-16,0 0 0,0 0 16,0 0-16,0 0 0,0 0 15,0 0-15,0 0 0,0 0 0,0 0 16,0 0-16,0 0 0,-16-15 15,16 15-15,8-22 0,-8 22 0,0 0 16</inkml:trace>
  <inkml:trace contextRef="#ctx0" brushRef="#br0" timeOffset="191753.0036">7007 7732 0,'0'0'0,"0"0"15,0 0-15,-3 28 0,2-14 16,0-2-16,1-2 0,0-1 15</inkml:trace>
  <inkml:trace contextRef="#ctx0" brushRef="#br0" timeOffset="221570.7765">6941 9466 0,'0'0'0,"0"0"0,0 0 16,0 0-16,0 0 0,0 0 0,0 0 15,0 0-15,0 0 0,-22 16 16,22-16-16,0 0 0,-20 24 16,20-24-16,-14 29 0,6-11 15,-2-1-15,1 5 0,-2 4 16,0 0-16,1 2 0,-8 13 16,-2 4-16,-2 8 0,1 0 0,-2 14 15,1 3-15,3-7 0,1-9 0,-5 11 16,-2-2-16,4-6 0,4-6 15,4-2-15,4-9 0,3-11 16,-1-9-16,4-8 0,3-6 16,2-8-16,2-7 0,3-8 15,-1-6 1,-1 8-16,-1 3 0,0 3 0</inkml:trace>
  <inkml:trace contextRef="#ctx0" brushRef="#br0" timeOffset="222133.7861">6826 9619 0,'0'0'0,"0"0"0,0 0 0,0 0 15,0 0-15,0 0 0,0 0 16,0 0-16,4 25 0,-4-25 15,1 22-15,-1-22 0,2 25 0,-2-25 0,9 32 16,-3-18-16,1 1 0,1 2 16,1 1-16,-1-1 0,1 0 0,2 5 15,0-1-15,-1-3 16,-1-1-16,1-1 0,0-1 16,0-3-16,0-3 0,0-5 15,0-3 1,1-4-16,0-1 0,2-6 0,3-3 15,-2-3-15,1-4 0,-1-3 16,3-4-16,3-4 0,-2 1 0,1 0 16,0-1-16,-2 3 15,-2 1-15,0-4 0,-1 1 16,-3 6-16,0 4 0,-6 5 0,1 4 16,-2 5-16,0 3 0,0 4 0,-1 3 15,-1 0-15,1 3 0,-2 5 16,0 5-16,0-2 15,1 2-15,0 12 0,0 7 16,-2 0-16,-2 0 0,2 7 0,0 5 16,2 7-16,0-1 0,0 11 15,-2 1 1,3-8-16,3-4 0,3 6 0,4-2 16,0-10-16,-1-6 0,5-5 15,2-4-15,-2-9 0,-3-6 0,6-8 16,4-5-16,1-3 15,-1-2-15,-9 0 0,-3 0 16,-3 0-16</inkml:trace>
  <inkml:trace contextRef="#ctx0" brushRef="#br0" timeOffset="222534.7865">7547 9541 0,'0'0'0,"0"0"0,0 0 15,0 0-15,0 0 0,0 0 0,24 10 16,-24-10-16,0 0 0,23 16 16,-23-16-16,17 20 0,-7-7 15,-2 2-15,-1 1 16,-3 1-16,-2 1 0,-1 0 0,-2 1 15,-1 1-15,-1-1 0,-2 4 16,-1 1-16,0-3 0,1-4 16,0-2-16,0-3 15,1-2-15,2-2 0,0-1 16,1-1-16,2-3 0,1 1 0,2-3 16,1 0-16,3-2 0,2-2 0,3-1 15,2 0-15,2 0 0,-1-2 0,6 0 16,2-2-16,-1 1 0,0 1 15,-1-2-15,-1-1 0,-5 1 16,-1 2-16,-3 0 0</inkml:trace>
  <inkml:trace contextRef="#ctx0" brushRef="#br0" timeOffset="222751.0222">7775 9632 0,'0'0'16,"0"0"-16,0 0 0,0 0 16,0 0-16,0 0 0,35-11 0,-35 11 0,30-7 15,-15 2-15,3 1 0,-2 0 16,4 2-16,1 0 0,1 2 16,-1-1-16,-1-1 0,2 1 15,-2 1-15,4 0 0,-5 0 0,-3 0 16</inkml:trace>
  <inkml:trace contextRef="#ctx0" brushRef="#br0" timeOffset="222958.2068">7928 9443 0,'0'0'0,"0"0"0,0 0 15,0 0-15,0 0 0,-1 28 16,1-28-16,-3 40 0,3-16 0,2 5 16,-1 6-16,1 12 0,0 2 15,6 16-15,3 2 16,-2-12-16,-3-10 0,0-9 0</inkml:trace>
  <inkml:trace contextRef="#ctx0" brushRef="#br0" timeOffset="224362.8578">6986 7227 0,'0'0'0,"0"0"16,0 0-16,0 0 0,0 0 0,0 0 15,0 0-15,-17 20 0,17-20 0,-11 20 16,3-5-16,-1 2 16,-1 1-16,0 7 0,-4 5 15,-2 9-15,3-1 0,-4 11 16,-5 9-16,-4 10 0,2-3 0,-5 16 15,2 2 1,0 0-16,5-13 0,1 0 16,5-8-16,1-17 0,5-9 0,3 0 15,3-12-15,4-13 0,2-3 16,3-10-16,3-6 16,-2-4-16,0-3 0,-1 4 0,-1 3 15,-3 1-15</inkml:trace>
  <inkml:trace contextRef="#ctx0" brushRef="#br0" timeOffset="224679.334">7029 7258 0,'0'0'0,"0"0"0,0 0 15,0 0-15,0 0 0,0 0 0,1 30 16,-1-30-16,4 25 0,-4-25 16,2 32-16,1-13 0,3 2 15,-3 2-15,2 4 0,1 1 16,0-1-16,1 12 0,1 2 0,1-3 16,-2-1-16,3 9 0,-1 0 15,2-5-15,2-2 0,0 4 0,0-4 16,-4-5-16,-2-3 0,3-3 15,2-1-15,-2-4 0,-2-4 16,-2-3-16,-2-3 0,-4-3 16,0-3-1,-2 0-15,1-2 0,0 0 0</inkml:trace>
  <inkml:trace contextRef="#ctx0" brushRef="#br0" timeOffset="224926.3992">6678 7849 0,'0'0'0,"0"0"0,0 0 16,0 0-16,0 0 0,0 0 0,23-11 15,-23 11-15,25-13 0,-25 13 16,38-21-16,-16 11 0,1 2 0,2-2 15,3-1-15,6-2 0,-1 0 0,0-1 16,0 0-16,-3-1 0,-3-1 16,1-1-16,-5 4 0,-4 2 15</inkml:trace>
  <inkml:trace contextRef="#ctx0" brushRef="#br0" timeOffset="225298.4052">7218 7063 0,'0'0'0,"0"0"16,0 0-16,0 0 0,0 0 0,22 2 15,-22-2-15,0 0 0,26 3 16,-26-3-16,21 10 0,-12-2 15,0 0-15,-3 5 0,0 4 16,-2 2-16,1 1 0,-7 5 16,-3 2-1,-1 9-15,-2-1 0,1-1 16,1-1-16,-2 0 0,0-5 0,3-4 16,1-5-16,2-2 0,1-3 15,3-4-15,3-2 0,-2-5 16,1-2-16,5-2 0,2-4 15,1-1-15,0-2 0,5-4 16,3-5-16,0 2 0,0 1 16,5-7-16,-2-5 0,-2 6 0,-6 3 0,-1 4 15</inkml:trace>
  <inkml:trace contextRef="#ctx0" brushRef="#br0" timeOffset="225481.4239">7481 7150 0,'0'0'0,"0"0"16,0 0-16,0 0 0,0 0 0,27-8 16,-27 8-16,33-15 15,-14 8-15,4-3 0,4-1 16,-1 4-16,1 0 0,11-1 16,1 1-16,-1 1 15,-5-2-15,3 0 0,-8 1 16,-5 2-16</inkml:trace>
  <inkml:trace contextRef="#ctx0" brushRef="#br0" timeOffset="225644.4121">8094 6949 0,'0'0'0,"0"0"0,0 0 16,0 0-16,0 0 0,0 0 15,23 8-15,-23-8 0,0 0 0,24 16 16</inkml:trace>
  <inkml:trace contextRef="#ctx0" brushRef="#br0" timeOffset="226414.7242">7232 7843 0,'0'0'0,"0"0"0,0 0 16,0 0-1,0 0-15,0 0 0,0 0 0,19 22 16,-19-22-16,11 19 0,-11-19 16,14 24-16,-14-24 0,12 17 15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2:38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35665 18650 492,'0'14'88,"0"-1"-20,0-2-19,0-2-19,0 0-9,0 3-1,0 4 0,0 2 1,-1 1-1,0 1-2,-2-1-1,0 1-2,0-1-2,1-1 1,0-1-2,2-1 0,0 0-2,0 2 0,0 0-3,0 1 0,0 0-2,0 1 1,0-1 1,0 1 0,0-1-1,0-3-3,0-1-2,0-2-2,0-1-1,0 1-3,0 1 0,0 1-2,0 1 1,0-2 1,0-1 1,0-1 2,0 0-7,0 0-16,0-1-16,0 1-17,0-3-7,2-4 0,0-6 0,1-4-1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2:38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35195 19196 491,'-13'1'17,"4"2"19,6 2 19,5 2 18,2 2 4,3 5-13,2 4-14,2 3-11,0 1-11,-1-1-6,0-2-6,-2-3-7,-1-1-4,-1 0 1,0-2-1,-2-1-1,2-3-1,2-4-4,3-6-4,4-4-3,2-8-1,5-11 2,3-11 1,5-10 2,-2-2 0,-6 9 2,-5 10 0,-6 8 1,-1 0-6,5-7-11,5-9-12,5-7-12,1 1-3,-5 8 5,-3 9 4,-4 9 6,-3 4-2,-1 0-6,-1 1-7,0-1-6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2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56597 16250 999,'-8'7'-77,"2"-1"18,1-1 20,0 0 18,1-2 11,-2 0 1,0-2 2,-1 0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2:51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56240 15333 558,'-8'13'-44,"0"-3"16,0-4 17,1-4 17,-1-2 8,2 2-2,1 0-3,0 2-1,1 0-1,0 0 1,0-1 1,1 2 2,0-3 3,3-3 7,4-2 6,2-3 7,2-3 2,0-2-2,0-2-4,0-1-2,-1-1-3,1 0-5,0 2-3,0 1-6,1-1-1,3-1 1,3-3-1,4-1 1,1-1-1,1 0-5,1 2-4,1 1-4,0 1-2,-2-1 0,0 0-1,0 1-1,-3 0 0,1 0 1,-2 2 0,-1 1 1,-2 1 0,-1 2 0,-2 3-1,-2 1 0,-1 1 1,0 0 0,-1 0 1,1 0 2,-1 0 1,0-2 2,-2 0 2,0-1 2,-3 0 1,-4 4 0,-4 3 0,-4 2-1,-2 3 0,-2 3-2,0 4-2,-1 2-1,-2 3-1,-3 3-1,-3 3 1,-3 3-1,0 0-1,1-1 1,3-3 0,1-1 1,2-2-1,1-1 1,1-1 0,1-1 0,1-1 1,1-1-1,1-1 0,0 0 0,2-2 0,1-1 0,0-1 1,2 0 0,2-4 3,2-5 7,4-4 6,2-5 6,4-4 2,4-1-5,4-3-4,3-1-5,3-2-2,-1 2-2,1 1 0,0 1-2,-2 1 0,0-1-1,0 0 0,-2 1-1,0-1-1,-1 0 0,1 1-1,0-1 0,-1 1-1,-1 1 0,-1 1 0,-1 0 1,0 2-1,2-1-2,0 0 0,1 1-2,0-2 0,-1 0 1,-1-1 1,0-1 0,-2 0 1,-1 2 0,-1 3 1,0 1 0,-3 1-2,-4 0-5,-4 1-4,-4-1-5,-2 2-6,2 4-10,1 4-8,0 4-9,1 2-4,-2-1 2,0 1 1,-1 0 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2:54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58450 13238 565,'0'-15'-9,"0"2"9,0 3 10,0 1 9,0 5 10,2 8 10,0 8 10,1 7 10,0 5 1,0 1-11,-2 1-10,0 1-10,-2 0-8,0 1-4,-2-1-5,0 0-4,0 0-5,1 1-3,0-1-3,2 1-4,0-2-4,0 0-4,0-1-4,0-1-4,0-2-4,0-3-2,0-3-4,0-2-3,0-3 0,0-1 2,0-1 2,0 0 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2:54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58500 13859 642,'0'-21'3,"2"5"6,0 5 6,2 4 6,0 3 4,1 1 1,2-1 3,0 0 1,1 0 1,2 2-4,0 0-1,1 2-3,1 0-2,-1 0-3,1 0-2,0 0-3,0 0-2,1 0-4,1 0-2,1 0-4,1-1-8,0 0-17,-1-2-16,1 0-15,-2-1-7,-3-2 2,-3 0 4,-2-1 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0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33066 33027 646,'-2'-10'17,"-4"10"16,-4 12 17,-4 10 16,-2 6 1,-1 0-16,-1 2-13,-1 1-16,-1 0-12,1 0-12,-1 1-12,1-1-10,1-1-5,3-2 3,2-1 2,4-3 2,1-2-4,1-3-11,-1-3-12,0-2-11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2:55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59382 12545 497,'0'-21'8,"0"3"10,0 5 7,0 3 10,0 4 4,0 4 1,0 4-1,0 4 0,0 4-1,0 5-3,0 5-3,0 5-3,0 3-3,0 3-4,0 1-3,0 2-4,0 4-2,0 4-1,0 6-2,0 4-2,0 5-7,0 4-15,0 3-14,0 4-14,0 1-6,0-5 2,0-3 2,0-4 3,-1-8-2,0-10-3,-1-12-4,-1-9-4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08"/>
    </inkml:context>
    <inkml:brush xml:id="br0">
      <inkml:brushProperty name="width" value="0.02224" units="cm"/>
      <inkml:brushProperty name="height" value="0.02224" units="cm"/>
      <inkml:brushProperty name="color" value="#6ADCAB"/>
    </inkml:brush>
  </inkml:definitions>
  <inkml:trace contextRef="#ctx0" brushRef="#br0">66629 10029 989,'-27'-27'0,"10"10"2,7 7 2,10 10 1,4 4-7,2 0-15,0-1-13,1 1-15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1"/>
    </inkml:context>
    <inkml:brush xml:id="br0">
      <inkml:brushProperty name="width" value="0.0363" units="cm"/>
      <inkml:brushProperty name="height" value="0.0363" units="cm"/>
      <inkml:brushProperty name="color" value="#6ADCAB"/>
    </inkml:brush>
  </inkml:definitions>
  <inkml:trace contextRef="#ctx0" brushRef="#br0">59871 21359 606,'14'0'-49,"-3"-2"16,-3 0 15,-2-2 16,-3 0 8,2 1 3,-2-1 2,1 0 2,0 0 2,0 0-3,0 0 0,0 0-2,-1 2 4,0 4 11,-2 4 9,0 4 11,-3 2 1,0 1-6,-3 1-6,-2 1-7,-1 1-4,-2 2-2,0 0-2,-1 1-1,0 0-3,1 1-2,0-1-2,2 1-3,0 0-2,1 1-2,-1 0-1,0 3-1,0-2-4,0 0-3,1-1-4,-1-1-5,0-2-1,2-3-1,1-2 1,0-4-2,3-4-7,2-6-17,4-6-18,2-6-15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1"/>
    </inkml:context>
    <inkml:brush xml:id="br0">
      <inkml:brushProperty name="width" value="0.04239" units="cm"/>
      <inkml:brushProperty name="height" value="0.04239" units="cm"/>
      <inkml:brushProperty name="color" value="#6ADCAB"/>
    </inkml:brush>
  </inkml:definitions>
  <inkml:trace contextRef="#ctx0" brushRef="#br0">60400 21334 518,'7'9'122,"-2"1"-26,-3 3-27,0 2-27,-2 0-15,2 1-4,0-1-4,1 1-4,1 0-3,0 1-2,0 1-1,0 1-2,0 1-1,0-1 0,0 1-1,0-1-1,-1 0-1,1-1 0,0-1-1,0 0-1,-1-2-1,0-1 0,-1-1-1,-2-1-1,1-2 0,4-2-2,2-4 0,4-2-2,-1-4 0,1-4 1,-2-4 0,0-4 0,-2-2 0,1-3 1,0-1 0,0-3 1,0-1-1,1-2 1,2-3 1,0-1-1,0 0 0,-1 3 0,0 4-1,-2 2 0,-1 2-1,-1 0 0,0 2 1,-2 1 1,1 1-6,0 1-13,1 1-10,2 1-13,-3 2-7,-2 6-2,-6 4-2,-2 6-3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2"/>
    </inkml:context>
    <inkml:brush xml:id="br0">
      <inkml:brushProperty name="width" value="0.04056" units="cm"/>
      <inkml:brushProperty name="height" value="0.04056" units="cm"/>
      <inkml:brushProperty name="color" value="#6ADCAB"/>
    </inkml:brush>
  </inkml:definitions>
  <inkml:trace contextRef="#ctx0" brushRef="#br0">61712 21350 542,'0'29'140,"0"-5"-34,0-5-33,0-5-34,-1-1-19,0 5-2,-2 3-3,0 5-3,-1 1-2,0-1-2,0-1 0,1-1-3,-1-1-1,0-2-6,0 0-4,0 0-4,0-3-5,0 1-5,0-2-3,1-1-5,-1-1-6,2-1-6,0-1-7,2 0-7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3"/>
    </inkml:context>
    <inkml:brush xml:id="br0">
      <inkml:brushProperty name="width" value="0.04591" units="cm"/>
      <inkml:brushProperty name="height" value="0.04591" units="cm"/>
      <inkml:brushProperty name="color" value="#6ADCAB"/>
    </inkml:brush>
  </inkml:definitions>
  <inkml:trace contextRef="#ctx0" brushRef="#br0">61513 20997 479,'-7'-14'4,"4"2"9,2 4 9,4 3 8,1 1 3,3 2-4,2 0-5,2 2-4,1 0-2,1 0 2,1 0 2,2 0 0,0 0 1,1 2-1,1 0-2,1 2-1,-1 0-2,-1 2 0,-2 0-3,-2 1-1,-2 1-1,1 0 1,0 0-1,-1 0 0,0-1 0,0 1-2,-2 0-2,0 0-1,-1 0-2,1 1 1,1 2-1,2 0 1,-2 1-2,-1-1-1,-2 1 0,-2 0-3,-2-1 1,0 1-2,-2 0 1,0 0-1,-1-1 0,0 1 0,0 0 0,0 0 0,-2 1-1,-4 5-1,-4 3-2,-4 5-1,-2 2-1,-3 0-3,-2 2-3,-1 1-1,-3 0-4,-3 1-3,-3-1-4,-2 0-5,-1-1 0,1-3 1,3-3 2,2-3 3,2-3-2,3-3-2,3-3-4,3-2-3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3"/>
    </inkml:context>
    <inkml:brush xml:id="br0">
      <inkml:brushProperty name="width" value="0.0426" units="cm"/>
      <inkml:brushProperty name="height" value="0.0426" units="cm"/>
      <inkml:brushProperty name="color" value="#6ADCAB"/>
    </inkml:brush>
  </inkml:definitions>
  <inkml:trace contextRef="#ctx0" brushRef="#br0">63100 22300 516,'22'0'108,"-3"2"-24,-3 0-23,-3 2-24,-1 0-12,0 0-1,-1-1-1,1 1-2,-1 1-1,-1 2-4,0 2-2,-2 2-3,-1 1-1,-2 1-2,-3 1 1,0 1-2,-3 1-2,-1 1-5,0 2-4,-1 0-5,-3 0-3,-2 1-1,-3-1-1,-3 1-2,-1-2 0,1-1 1,0-3 0,2-1 1,3-3 4,6-2 9,6-4 8,6-2 8,4-3 3,3 0-3,3-2-3,3 0-4,1-1-4,-1 0-4,-1 0-6,-1 0-5,-1 1-6,-3 0-7,-1 2-8,-2 0-8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4"/>
    </inkml:context>
    <inkml:brush xml:id="br0">
      <inkml:brushProperty name="width" value="0.02539" units="cm"/>
      <inkml:brushProperty name="height" value="0.02539" units="cm"/>
      <inkml:brushProperty name="color" value="#6ADCAB"/>
    </inkml:brush>
  </inkml:definitions>
  <inkml:trace contextRef="#ctx0" brushRef="#br0">58300 22200 866,'17'0'46,"3"0"-10,3 0-9,3 0-10,0 0-10,-1 0-7,-3 0-10,-1 0-8,-2 0-9,-3 0-7,-1 0-8,-2 0-8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4"/>
    </inkml:context>
    <inkml:brush xml:id="br0">
      <inkml:brushProperty name="width" value="0.03375" units="cm"/>
      <inkml:brushProperty name="height" value="0.03375" units="cm"/>
      <inkml:brushProperty name="color" value="#6ADCAB"/>
    </inkml:brush>
  </inkml:definitions>
  <inkml:trace contextRef="#ctx0" brushRef="#br0">54800 20347 651,'15'-1'94,"-1"0"-23,-1-2-22,0 0-21,-2 0-13,1 0-3,0 2-3,0 0-4,2 1 0,5-2-1,5 0 0,5-2 1,2 1-2,1 1-2,-1 0-2,1 2-2,-1-1-1,2-1 0,1 0 0,1-1 1,-1-1-1,0 2-1,-1 0-1,-1 2-1,-1 1 0,1 2 0,-1 2 2,0 2 0,1 0 1,-1 1 0,0 0 2,1 0-1,-1 0 2,1 0 0,-1-1 0,0 1 1,1-1 0,-1 0 0,0-2 1,1 0 0,-1-2 1,0 1 0,1 0 2,-1 0 0,0-1 1,-1 0 0,-2-1 0,1-2 1,-3 1-1,-2 2 1,-1 2 0,-2 2-1,-3 2 1,1 1 1,-2 3 0,-1 2 0,-1 0 1,-1-1 0,0-1-1,-2-1 0,0 1-1,0 0-3,-1 1-2,1 1-2,-1 0-1,-1-3-2,0-1 0,-2-2-1,0-1-4,2 0-6,0 0-6,1-1-6,0 1-5,0 0-3,-2 0-3,0 0-2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7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57100 14824 999,'8'7'-46,"0"-2"8,0-3 9,-1 0 10,1-3 3,2-1 2,0 0-1,2-1 1,0-1 2,1 0 1,1 0 3,1 0 2,1 0 3,0-2 2,-1 0 2,1-1 3,1-2 1,1 0 0,3-1 0,1-1 0,3-2 1,1 0 1,3-1 2,1-1 2,2 0-1,1 0-1,1 2-3,0 1-2,1 0-1,1-2 1,-1 0 0,0-1 1,0 1-1,-3 1-3,-2 2-3,-1 2-3,-3 1-1,0-1 1,-1-2 1,0 0 0,-2 0 1,-2 3 1,0 1 0,0 2 1,-3 1-1,-3 0-2,-3 0-2,-2 0-2,-3 0-1,-1 0 1,-1 0 0,0 1 0,0-1 1,0 0 1,1 0 1,2 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0"/>
    </inkml:context>
    <inkml:brush xml:id="br0">
      <inkml:brushProperty name="width" value="0.03097" units="cm"/>
      <inkml:brushProperty name="height" value="0.03097" units="cm"/>
      <inkml:brushProperty name="color" value="#00BFF3"/>
    </inkml:brush>
  </inkml:definitions>
  <inkml:trace contextRef="#ctx0" brushRef="#br0">32900 34700 710,'7'7'-11,"-1"-1"11,0 0 10,-2-2 11,1 0 5,2 0 3,2 0 2,2 0 1,0 0 1,1 1-4,-1 2-3,1 0-3,0 0-5,2-1-5,0 0-5,1-2-6,0 1-5,1 0-2,0 1-3,-1 2-3,0-1-9,-1 1-19,-1 0-17,0 0-17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7"/>
    </inkml:context>
    <inkml:brush xml:id="br0">
      <inkml:brushProperty name="width" value="0.04192" units="cm"/>
      <inkml:brushProperty name="height" value="0.04192" units="cm"/>
      <inkml:brushProperty name="color" value="#6ADCAB"/>
    </inkml:brush>
  </inkml:definitions>
  <inkml:trace contextRef="#ctx0" brushRef="#br0">61615 12850 524,'0'16'71,"-2"-1"-13,0 1-12,-1 0-14,-1-1-6,2-1-2,0-1-3,2-1-1,0 1-1,2 1-2,0 3-1,2 2-1,-1 1 0,1 3-1,0 1 0,0 3 0,0 0-1,-1 0-2,1 1-1,0-1-2,-1 0-2,0 1-2,-2-1-3,0 1-1,-1-2-4,0-2-4,0-1-5,0-3-5,0-1-2,0-3-2,0-1-2,0-2-1,-1-5-8,0-6-14,-2-8-15,0-6-14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3:18"/>
    </inkml:context>
    <inkml:brush xml:id="br0">
      <inkml:brushProperty name="width" value="0.04452" units="cm"/>
      <inkml:brushProperty name="height" value="0.04452" units="cm"/>
      <inkml:brushProperty name="color" value="#6ADCAB"/>
    </inkml:brush>
  </inkml:definitions>
  <inkml:trace contextRef="#ctx0" brushRef="#br0">61280 12863 494,'-13'-15'5,"6"4"9,6 3 11,6 2 9,4 2 3,2 1-3,1-1-3,3 0-4,2 0-2,3 2-2,3 0-2,3 2-2,1 0-1,1 0-1,-1 0-2,1 0-1,-1 0-1,0 2-1,1 0-1,-1 2-2,-1 0 1,-3 2-1,-3 0 0,-3 1 0,-2 1 0,-1 2-2,-1 0 0,0 1-3,-2 1 0,-1 0 0,0-1-1,-2 1 1,-1 1-1,-2 0 0,-3 1 1,0 1-1,-5 4 1,-2 5-1,-5 6-2,-4 7 0,-3 3-2,-5 2-3,-3 2-5,-4 2-3,-6 1-5,-5 2-8,-6 0-6,-6 1-7,0-1-2,3-6 3,4-4 5,4-5 3,5-6-1,7-4-9,7-5-9,7-4-7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39"/>
    </inkml:context>
    <inkml:brush xml:id="br0">
      <inkml:brushProperty name="width" value="0.03976" units="cm"/>
      <inkml:brushProperty name="height" value="0.03976" units="cm"/>
      <inkml:brushProperty name="color" value="#6ADCAB"/>
    </inkml:brush>
  </inkml:definitions>
  <inkml:trace contextRef="#ctx0" brushRef="#br0">37163 14534 553,'-15'0'-22,"2"0"5,2 0 4,3 0 5,1-2 16,2 0 27,2-3 27,2-2 27,2-2 4,4-2-20,2-1-20,3-3-21,2-1-12,0 1-5,0-1-4,-1 1-4,2-1-3,0 0-1,1 1-2,1-1-1,2 0-1,1-2-1,3 0-2,1 0-1,2-3-1,1-2-3,1-1-1,1-2-1,0-2-2,-1 1 1,-1-1 0,-1 1 0,-1 0 0,-1-1-1,-2 1 0,1 0 0,-3-1-1,-1 1 1,-2-1 1,-3 1 0,-1 2-1,-2 3-3,-2 4-1,-2 5-3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1"/>
    </inkml:context>
    <inkml:brush xml:id="br0">
      <inkml:brushProperty name="width" value="0.04307" units="cm"/>
      <inkml:brushProperty name="height" value="0.04307" units="cm"/>
      <inkml:brushProperty name="color" value="#6ADCAB"/>
    </inkml:brush>
  </inkml:definitions>
  <inkml:trace contextRef="#ctx0" brushRef="#br0">39464 12181 510,'-8'-36'44,"-1"9"-8,-2 8-7,0 7-7,-2 6-3,-1 6-2,-3 4 1,-1 6-2,-2 3-3,1 3-5,-1 3-5,0 3-6,2 2-2,1-1 2,2 1 1,3-1 2,1-1 1,0-3 2,2-3 1,1-2 1,2-3 1,4-1 0,4-1-1,4 0 0,4-3-2,7-3-3,6-2-4,5-3-3,2-3-1,-1 2 2,-3-1 1,-1 0 2,-4 0 1,-3 2-2,-5 0 1,-3 2-2,-3 1 0,0 2 2,-2 2-1,0 2 2,-3 2-1,-3 5 0,-2 4 0,-3 3-2,-3 3 0,-2 1 1,-2 1 0,-1 1 0,-2 0 1,2-1 1,1-1 0,1-1 2,1-2 0,0-3 2,2-3 0,1-3 2,2-4 1,6-6 3,4-6 2,6-6 4,2-5-2,1-3-2,1-5-5,2-3-3,-1-3-2,3 1-1,0 0 0,1-1 0,-1 2-3,-1 1-1,-2 3-4,-2 1-2,-3 2-1,1 1 3,-2 1 0,0 1 3,-2 1 2,-1 2 1,-1 3 3,0 1 2,-2 4 8,0 8 14,-2 6 15,0 8 14,-1 4 2,2 2-11,0 4-12,2 3-11,-1 3-6,2 3-2,-2 2-1,1 4-1,1 2-4,0 4-6,1 2-6,2 4-6,0-2-6,-1-5-4,1-4-4,0-5-5,0-5-3,2-2-4,0-3-2,1-3-4,-1-4 2,-2-3 6,-4-4 7,-2-4 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1"/>
    </inkml:context>
    <inkml:brush xml:id="br0">
      <inkml:brushProperty name="width" value="0.03829" units="cm"/>
      <inkml:brushProperty name="height" value="0.03829" units="cm"/>
      <inkml:brushProperty name="color" value="#6ADCAB"/>
    </inkml:brush>
  </inkml:definitions>
  <inkml:trace contextRef="#ctx0" brushRef="#br0">40250 12222 574,'16'-43'43,"-1"8"-6,1 7-6,0 9-6,0 5-3,1 2 0,1 4 2,1 3 0,0 1-1,-1 2-2,-1 0-1,-1 2-3,-1 1-1,-2 4-2,-3 2-1,-1 3-2,-1 3 0,-2 2 0,-1 1 2,0 3-1,-2 1-1,-2 1-7,-2 1-5,-2 1-5,-2 1-4,-2-1 0,-2 1-1,-1-1 1,-2-1-3,0-1-3,0-3-5,1-1-2,-1-3-5,0-2-1,0-4-3,1-3-2,-1-2-3,2-4-4,1-2-3,1-3-4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2"/>
    </inkml:context>
    <inkml:brush xml:id="br0">
      <inkml:brushProperty name="width" value="0.03513" units="cm"/>
      <inkml:brushProperty name="height" value="0.03513" units="cm"/>
      <inkml:brushProperty name="color" value="#6ADCAB"/>
    </inkml:brush>
  </inkml:definitions>
  <inkml:trace contextRef="#ctx0" brushRef="#br0">41050 11036 626,'14'-14'4,"-1"1"8,-2 2 8,-2 2 8,-1 2 2,0 1-3,-1 0-5,1 2-4,0 1 1,2 2 5,0 2 5,1 2 6,0 3-2,0 4-6,-2 3-7,0 5-6,-2 2-6,-1 3-5,-1 1-3,0 3-4,-2-1-3,-2 0-2,-2-1 0,-2-1-3,-1-2 0,0-3 0,0-3-1,0-3-1,2-3 3,2-2 3,4-4 4,2-2 4,4-6 2,4-6 0,3-7 0,5-7 0,1-3-1,1 1 0,-1 1 1,1 2-1,-2 0-4,-1 4-6,-3 3-8,-1 3-6,-2 2-8,-1 1-10,-1 0-8,0 2-10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4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56400 15676 999,'6'-15'-58,"-1"2"14,-2 3 15,-2 1 14,0 2 8,2 1 1,2 0 1,2 2 0,0-1 0,-1-2-2,-1-1-1,0-3-2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5"/>
    </inkml:context>
    <inkml:brush xml:id="br0">
      <inkml:brushProperty name="width" value="0.02259" units="cm"/>
      <inkml:brushProperty name="height" value="0.02259" units="cm"/>
      <inkml:brushProperty name="color" value="#6ADCAB"/>
    </inkml:brush>
  </inkml:definitions>
  <inkml:trace contextRef="#ctx0" brushRef="#br0">56331 15049 973,'-14'5'-36,"5"-2"14,3-6 16,4-2 14,2-3 7,0 0 0,0 0-2,0 1-1,0-2-1,2 0-3,0-2-3,2 0-3,0 0-1,1 1 0,2 1-2,0 0 0,0 2-2,0-1 1,-2 0-2,0 0 0,-2 0-1,-1 0 0,0 1 1,-2-1 1,1 0-1,0 0 0,2 0-1,0 1 1,0-2-1,0 0 0,-2-2 0,0 0 1,-1 0-1,2-1 2,0 0 1,2 1 1,-1-1 1,-1 0 0,0 0 0,-1 1 1,-1 0 1,1 2 1,2 2 3,0 2 1,1 1 0,0-2-1,0 0-1,0-1-2,0-1-1,0 0-1,-1 0-3,2 1-2,-2-1-3,1 0-2,0 0-2,0 0-3,-1 1-2,0-1 1,-2 0-2,0 0 1,-1 0-1,2-2 0,0 0 1,2-1-1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6"/>
    </inkml:context>
    <inkml:brush xml:id="br0">
      <inkml:brushProperty name="width" value="0.02607" units="cm"/>
      <inkml:brushProperty name="height" value="0.02607" units="cm"/>
      <inkml:brushProperty name="color" value="#6ADCAB"/>
    </inkml:brush>
  </inkml:definitions>
  <inkml:trace contextRef="#ctx0" brushRef="#br0">56250 13100 843,'0'23'51,"0"-1"-12,0-1-11,0-1-11,0 0-8,0 3-2,0 1-3,0 3-2,0 0-5,0 0-5,0 0-4,0 1-6,0-3-1,0-1 2,0-4 1,0-3 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6"/>
    </inkml:context>
    <inkml:brush xml:id="br0">
      <inkml:brushProperty name="width" value="0.02426" units="cm"/>
      <inkml:brushProperty name="height" value="0.02426" units="cm"/>
      <inkml:brushProperty name="color" value="#6ADCAB"/>
    </inkml:brush>
  </inkml:definitions>
  <inkml:trace contextRef="#ctx0" brushRef="#br0">56350 13642 906,'0'-15'-23,"2"2"13,0 3 11,2 1 13,0 2 6,2 0 1,0 2 0,1 1 0,1 0-4,2 0-7,0 0-8,1 0-9,0 0-5,0 0-6,-2 0-4,-1 1-5,0-1-3,0 0-1,0 0-2,0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1"/>
    </inkml:context>
    <inkml:brush xml:id="br0">
      <inkml:brushProperty name="width" value="0.03206" units="cm"/>
      <inkml:brushProperty name="height" value="0.03206" units="cm"/>
      <inkml:brushProperty name="color" value="#00BFF3"/>
    </inkml:brush>
  </inkml:definitions>
  <inkml:trace contextRef="#ctx0" brushRef="#br0">34098 33724 686,'-7'-11'-5,"2"10"25,2 10 26,3 9 26,0 7 2,0 1-20,0 2-19,0 2-21,0 0-11,0-1-3,0-3-3,0-2-3,-1-2-12,-1-5-21,0-3-21,-1-4-21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6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56775 13025 333,'49'20'167,"16"14"-1,16 14 1,15 16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49"/>
    </inkml:context>
    <inkml:brush xml:id="br0">
      <inkml:brushProperty name="width" value="0.03272" units="cm"/>
      <inkml:brushProperty name="height" value="0.03272" units="cm"/>
    </inkml:brush>
  </inkml:definitions>
  <inkml:trace contextRef="#ctx0" brushRef="#br0">56265 13020 672,'-7'-12'-19,"3"10"29,1 8 31,2 10 29,1 4 6,0 0-18,0 2-18,0 1-18,0 1-11,0 1-2,0 1-3,0 1-3,0-1-3,0 0-2,0-1-4,0-1-3,0-1-3,0-3-3,0-1-2,0-3-4,0-1-1,0 0 0,0-2-2,0-1 0,0-3-4,2-6-7,0-6-8,2-6-6,-1-3 0,1-1 12,0-2 10,0 0 11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50"/>
    </inkml:context>
    <inkml:brush xml:id="br0">
      <inkml:brushProperty name="width" value="0.03025" units="cm"/>
      <inkml:brushProperty name="height" value="0.03025" units="cm"/>
    </inkml:brush>
  </inkml:definitions>
  <inkml:trace contextRef="#ctx0" brushRef="#br0">56400 13507 727,'0'-29'-20,"2"7"23,0 6 23,2 5 22,0 4 7,3 1-10,2 0-10,2 2-9,1 0-8,-1 0-4,1 0-5,0 0-4,0 1-3,1 1 0,1 0 0,2 2 1,-1 0-6,-1 0-8,-1 0-10,-1 0-9,-1 0-6,-1 0-4,0 0-2,-2 0-4,-1-1 1,0 0 6,-2-2 5,0 0 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50"/>
    </inkml:context>
    <inkml:brush xml:id="br0">
      <inkml:brushProperty name="width" value="0.03083" units="cm"/>
      <inkml:brushProperty name="height" value="0.03083" units="cm"/>
    </inkml:brush>
  </inkml:definitions>
  <inkml:trace contextRef="#ctx0" brushRef="#br0">57065 12690 713,'-1'-28'-43,"0"7"23,-2 7 22,0 7 24,0 4 12,1 3 1,0 4 3,2 2 2,0 4-3,0 4-5,0 3-6,0 5-6,0 2-7,0 3-8,0 1-7,0 2-9,0 2-6,0-1-3,0 0-5,0 0-4,0 2-3,0 1-4,0 2-3,0 2-4,0-2 0,0-8 2,0-6 1,0-6 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50"/>
    </inkml:context>
    <inkml:brush xml:id="br0">
      <inkml:brushProperty name="width" value="0.02788" units="cm"/>
      <inkml:brushProperty name="height" value="0.02788" units="cm"/>
    </inkml:brush>
  </inkml:definitions>
  <inkml:trace contextRef="#ctx0" brushRef="#br0">56442 14787 789,'-8'-6'-33,"2"6"28,1 4 28,0 6 29,1 3 8,-2 5-13,0 3-14,-1 5-13,0 2-10,0 0-6,2 2-7,1 1-6,-1 1-7,0 2-6,-1 2-9,-2 2-6,1-2-4,1-7 0,0-8 0,2-5 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51"/>
    </inkml:context>
    <inkml:brush xml:id="br0">
      <inkml:brushProperty name="width" value="0.02527" units="cm"/>
      <inkml:brushProperty name="height" value="0.02527" units="cm"/>
    </inkml:brush>
  </inkml:definitions>
  <inkml:trace contextRef="#ctx0" brushRef="#br0">57487 9024 870,'-6'5'-32,"6"-4"20,4-6 18,6-4 20,2-4 6,1-1-4,1-3-5,2-1-5,4-6-4,9-9-3,8-9-3,10-8-3,4-5-3,0 0-3,-1 1-4,2-1-3,0 0-2,3 0 0,3 1 0,4-1-1,1-1 1,1-2 3,1-2 2,1-1 2,-1 0 0,-4 3 0,-5 2-2,-3 4 0,-3 4-3,-2 4-3,-2 5-3,-2 6-4,-4 3-3,-5 5-3,-7 3-2,-5 5-3,-6 2 2,-3 2 6,-4 3 6,-4 1 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52"/>
    </inkml:context>
    <inkml:brush xml:id="br0">
      <inkml:brushProperty name="width" value="0.04792" units="cm"/>
      <inkml:brushProperty name="height" value="0.04792" units="cm"/>
    </inkml:brush>
  </inkml:definitions>
  <inkml:trace contextRef="#ctx0" brushRef="#br0">63003 6080 459,'8'-15'-2,"-2"2"-3,-1 3-3,0 1-3,-4 3 4,-4 4 12,-5 4 12,-6 4 12,-2 3 3,-1 3-5,-1 3-5,-1 4-5,0 1-4,1 1 0,1 0-1,1 3-1,1-2-1,2-2-1,2-1-2,3-2 0,1-2-2,2-1-1,2-1-1,2 0-1,1-2 0,2-1 1,0-1 1,2 0 1,1-2 0,5-1-4,4-1-1,4 0-4,2-2 0,3 0 0,1-2 1,3 0 1,-2-1 0,-2 0 0,-2 0 0,-4 0 0,-4 1-1,-3 4 0,-4 2 0,-4 3 0,-5 4-1,-8 4 1,-6 3 0,-7 5 0,-2 0 0,1 0 0,3-1 1,1-1-1,2-1 0,1-3 2,1-1-1,1-2 1,2-2 1,2-1 2,4-1 0,3-1 1,3-2 1,4-4-1,3-4 1,5-4-1,5-6 0,4-6-1,4-7 1,7-6-1,1-5-1,0 1-2,0 0-2,1-1-2,-2 1-2,-2 0-1,-1 0-1,-3-1-1,-2 1 0,-5 2 0,-3 0 1,-4 1 1,-3 2 1,-1 3 2,0 3 3,-2 3 2,-1 2 4,0 2 4,-1 3 5,-2 1 5,0 3 6,0 6 4,0 4 7,0 6 4,0 3 0,2 3-6,1 3-8,0 3-6,0 2-3,0 1 1,-2 1 1,0 1 1,-1 1-1,0 1-2,0 0-2,0 2-2,0 2-2,2 2-3,0 4-3,2 3-2,-1 1-4,1 2-6,0 0-6,0 2-6,1 0-7,0 0-8,1 0-7,2-1-7,0-2-1,-1-6 4,1-5 7,0-7 4,-1-4 3,-2-3 1,-3-3 0,0-2 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52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64227 6319 580,'-6'-49'32,"2"12"-7,4 11-6,3 13-7,2 4 0,3 0 5,3-1 6,4-1 4,0 0 3,3 0-3,0 2-1,1 1-3,0 1-1,-1 2-2,-1 2-2,-1 2-1,-1 2-2,-3 4-3,-1 2-1,-2 3-2,-2 4-2,-2 2-1,-3 3-1,0 3-1,-4 2-3,-2 1-6,-4 1-5,-2 1-5,-2-1-4,1 0-3,-1-1-2,0-1-3,0-1-3,-1-3-2,-1-1-2,-1-2-3,0-3-1,2-3 2,3-3 0,1-2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4:53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64895 4260 525,'8'-29'2,"-2"8"7,-1 7 4,0 7 6,0 2 5,3 0 3,4-1 4,2-1 3,1 0 0,-1 2-2,-1 2-5,0 2-2,-2 2-4,-1 4-6,-1 2-3,0 3-5,-3 3-5,-2 0-3,-4 1-3,-2 1-4,-3 1-2,0 0-1,-2-1 1,0 1-1,0-1 0,2-1 2,3-1 1,1 0 2,2-3 2,3-1 5,4-2 5,2-2 4,3-2 2,1 0-1,3-2 1,2 0-2,-1-1 2,1 0 0,-2 0 2,-1 0 1,-2 1 1,-1 1 0,-2 3 1,-2 2-1,-4 3 0,-6 4-3,-6 3-2,-6 5-2,-5 4-4,-5 7-8,-5 5-6,-4 6-7,-3 2-6,3 0-6,2-2-7,1 0-5,3-3-2,1-4 2,3-4 1,2-3 2,1-5 0,2-2-2,3-3-2,1-2-2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5"/>
    </inkml:context>
    <inkml:brush xml:id="br0">
      <inkml:brushProperty name="width" value="0.04005" units="cm"/>
      <inkml:brushProperty name="height" value="0.04005" units="cm"/>
      <inkml:brushProperty name="color" value="#00BFF3"/>
    </inkml:brush>
  </inkml:definitions>
  <inkml:trace contextRef="#ctx0" brushRef="#br0">22415 47337 549,'-2'17'114,"-1"1"-27,-2 3-28,-1 2-26,-3 2-16,-2 4-2,-2 4-4,-1 5-2,0-2-1,2-6-2,4-6-1,3-5 0,0-2-3,0 1-2,-1 3-3,-1 1-3,-1 1-2,2-1 1,0-1 1,2-1-1,1-4-3,2-8-8,2-8-7,2-8-8,2-7-2,2-5 3,1-7 5,3-5 3,2-4 3,0 0 0,1-2 2,1 0 1,1-1 2,-1 3 1,1 2 2,0 2 1,-1 2 1,1 1 0,-1 3-1,1 1-1,-2 3 3,-1 1 6,-2 3 6,-2 1 5,-2 3 6,-1 3 3,0 3 3,-2 2 4,-1 4 5,0 4 7,-1 4 9,-2 4 6,0 3 0,0 3-11,0 3-9,0 3-10,0 1-6,-2-1-1,-1-1-2,0-1-1,-1-1-3,-2-1-4,0-1-4,-1-1-4,-2 0-3,0-2-1,-1-1-1,-1-1-2,0-1-1,2-1 0,2 0-1,3-2-1,-1-1-1,-2-2-3,-2-2-4,-2-2-3,0-2 0,1-2 5,0-2 4,2-2 4,1-1 6,2 1 8,3-1 9,1 0 9,2 1 5,1 4 4,3 3 3,2 2 3,1 3 0,2 0-3,0 1-4,1 2-3,2 0-3,2 1-2,1 1-1,3 2-2,0-1-5,-1-1-8,-1-1-9,-1 0-7,-1-1-6,-1-1-4,-1 1-4,0 0-5,-2-1-4,1-2-5,0-3-6,0 0-5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1"/>
    </inkml:context>
    <inkml:brush xml:id="br0">
      <inkml:brushProperty name="width" value="0.04096" units="cm"/>
      <inkml:brushProperty name="height" value="0.04096" units="cm"/>
      <inkml:brushProperty name="color" value="#00BFF3"/>
    </inkml:brush>
  </inkml:definitions>
  <inkml:trace contextRef="#ctx0" brushRef="#br0">34950 32780 537,'16'-13'101,"-1"3"-20,1 5-19,0 3-21,-1 2-11,1 0-3,-1 0-3,1 0-3,0 0-3,-1 0-1,1 0-3,0 0-1,0 0-4,1 0-5,1 0-3,1 0-6,0 0-5,1 2-7,-1 0-7,1 1-8,-1 1-9,-3 0-14,-1-1-12,-2 1-14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5"/>
    </inkml:context>
    <inkml:brush xml:id="br0">
      <inkml:brushProperty name="width" value="0.03314" units="cm"/>
      <inkml:brushProperty name="height" value="0.03314" units="cm"/>
      <inkml:brushProperty name="color" value="#00BFF3"/>
    </inkml:brush>
  </inkml:definitions>
  <inkml:trace contextRef="#ctx0" brushRef="#br0">23800 46827 663,'0'-33'33,"2"15"6,0 13 7,2 14 7,-1 8-1,1 5-9,0 3-9,0 4-8,1 1-16,0-1-20,1-3-21,1-2-22,1-2-9,-2-5 2,-1-3 2,0-4 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6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24225 47747 562,'-8'8'4,"-2"0"5,0-1 8,-1 1 5,0 0 3,2 0-2,3 0-3,1-1-3,0 2 1,0 2 4,-1 2 3,-2 1 3,1 2 0,1 0-1,0-1-3,2 1-1,0 0-3,2 1-1,0 1-3,2 1-1,0 0-3,0-3-1,0-1-4,0-2-1,3-5-7,7-8-10,8-8-10,6-8-10,1-4-4,-3-1 1,-5-1 1,-3-1 2,-4 1 2,-2 3 4,-4 3 4,-2 3 3,-2 2 4,0 0 3,0 2 5,0 1 3,-2 0 2,-2 2-1,-4 1 0,-2 0 0,-1 1 2,1 0 6,0 0 6,2 1 6,2-3 0,4-2-4,4-3-5,4-3-4,3-1-3,1 2-1,3 2-3,2 3 0,1 1-1,-1 2 1,1 2 0,0 2 2,-1 2 1,-1 4 4,-1 2 2,0 3 3,-3 3 3,-1 0 3,-2 1 3,-2 1 3,-2 1 1,-1 1-1,0 1-1,-1 2 0,-2 0-3,-1 1-2,0 0-5,-1 3-2,-1-2-4,0 0-2,0-1-3,0 0-3,1-7-7,2-9-11,2-10-10,2-9-11,3-5-1,4 0 9,3 2 9,5 1 8,1 2 7,-1 3 3,-1 2 4,0 4 2,-2 1 3,1 0-1,0 0-1,-1 0 0,0 1-3,-2 1-8,-3 0-6,-1 2-7,-1-1-5,0-1-4,0 0-3,0-1-3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6"/>
    </inkml:context>
    <inkml:brush xml:id="br0">
      <inkml:brushProperty name="width" value="0.04362" units="cm"/>
      <inkml:brushProperty name="height" value="0.04362" units="cm"/>
      <inkml:brushProperty name="color" value="#00BFF3"/>
    </inkml:brush>
  </inkml:definitions>
  <inkml:trace contextRef="#ctx0" brushRef="#br0">25815 47430 504,'7'-57'5,"-2"13"4,-3 10 5,0 13 4,-2 10 8,0 10 13,0 10 12,0 10 13,0 5 1,0 2-10,0 3-9,0 1-10,-1 2-8,0 2-8,-2 3-7,0 1-6,-1 1-8,0 2-7,0 1-5,1 0-8,-1 1-4,2 0-3,0 0-4,2 0-3,0-2-3,0-3-3,0-5-4,0-4-3,0-4 0,0-5 3,0-5 3,0-4 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7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26789 48346 662,'-5'-8'51,"6"0"-7,6 1-8,6-1-9,3 2-3,3 1 1,1 2 1,3 2 1,1 1-3,1 0-4,1 0-5,0 0-4,0 0-5,-3 0-4,-3 0-5,-3 0-4,0 0-5,3 0-6,3 0-5,3 0-6,-1 0-4,-5 0 0,-5 0-2,-4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7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27523 47766 604,'-15'-7'29,"3"2"2,2 2 3,1 2 1,3 3 1,2 4-1,4 4 0,2 3-1,2 4-3,0 1-5,0 3-5,0 1-5,-1 3-3,-1 1-4,0 2-2,-2 3-3,0 1-6,0 2-9,0 2-7,0 2-10,0 0-6,0-3-5,0-4-6,0-2-4,1-4-2,0-5 2,2-5 3,0-4 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7"/>
    </inkml:context>
    <inkml:brush xml:id="br0">
      <inkml:brushProperty name="width" value="0.04783" units="cm"/>
      <inkml:brushProperty name="height" value="0.04783" units="cm"/>
      <inkml:brushProperty name="color" value="#00BFF3"/>
    </inkml:brush>
  </inkml:definitions>
  <inkml:trace contextRef="#ctx0" brushRef="#br0">29293 47293 459,'-15'-3'49,"4"10"7,3 9 8,3 11 7,2 4-3,0 1-11,2-1-13,0 0-12,1 0-8,-2 1-3,0-1-2,-1 0-3,-2 1-4,0 3-5,-1 1-7,-2 2-4,2 0-6,1-2-7,2-2-6,2-1-7,2-5-9,2-6-14,2-5-13,1-6-14,2-6 0,-2-2 14,-1-6 14,0-2 14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5:08"/>
    </inkml:context>
    <inkml:brush xml:id="br0">
      <inkml:brushProperty name="width" value="0.05552" units="cm"/>
      <inkml:brushProperty name="height" value="0.05552" units="cm"/>
      <inkml:brushProperty name="color" value="#00BFF3"/>
    </inkml:brush>
  </inkml:definitions>
  <inkml:trace contextRef="#ctx0" brushRef="#br0">29926 47430 396,'7'-7'5,"-4"1"9,-3 0 10,-2 2 10,-3 1 3,0 4-5,-1 2-3,-1 4-5,-2 2-4,0 5-3,-2 4-4,0 3-3,0 2-4,-1-1-4,0-1-4,1-1-5,-2-2-2,0-2-2,-1-4 0,-1-3-1,4-2 0,8 0 3,9-2 1,10 0 2,3-2 0,1 1-3,-1 0-2,1 0-2,-1-1-2,1 0 1,-1-2 0,1 0 0,-1-1 0,1 0 1,0 0 0,-1 0 0,0-1 1,-3-2 0,-1-2 1,-2-2 0,-1-1 0,1-1 0,1-2-1,2 0 0,-2-1 2,-1 1 3,-2-1 3,-2 0 4,-2 0 0,-1 1 0,-1-1-2,0 0-1,-3 2 9,-2 1 16,-3 2 18,-4 2 17,-1 2 4,-2 2-9,0 2-9,-1 2-9,0 3-4,1 4-2,0 3 0,2 5-1,1 1-2,0 1-4,2 0-2,1-1-3,0 0-3,2-1-2,0-1-3,2 0-2,0-2-2,2-1-1,0-1 0,2-1 0,0-1-4,3-2-7,2-2-5,2-2-7,1-2-5,3-1-2,2 0-1,1-2-4,3-2 1,1-3 3,3-5 3,1-4 3,1-3 0,-3-3 0,-1-3-2,-3-3-1,-1-1 0,-1-1 2,-1 1 1,0 0 3,-2-1 2,-1 1 5,-1-1 5,-1 1 4,-2 1 5,-2 1 6,-4 3 4,-2 1 5,-2 3 9,0 3 15,0 3 14,0 3 14,-1 4 3,0 8-12,-2 6-9,0 7-11,0 5-7,0 3-5,2 3-4,0 3-4,1 1-3,0 2-3,0 1-3,0 1-2,1 1-6,2 4-10,2 2-9,2 4-10,1 1-9,0 0-11,-1 0-9,1 0-10,-1-5-4,0-6 2,-2-9 2,0-7 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02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75747 15338 530,'-14'6'-26,"2"-3"20,4-2 20,3-3 20,1-3 9,2-1-1,0 0-2,2-1-2,1-2-1,4-2-1,2-1 0,3-3 0,4 0-4,2-1-6,3 0-7,3 1-6,1-1-4,1 0-3,-1 1-1,1-1-3,-1 0 0,0 1 1,1-1 0,-1 1 0,0-1 1,-1 2 0,-1 1 0,-1 1 0,-1 1 0,-3 0-2,-1 2-2,-2 1 0,-2 0-2,1 0-4,0 0-1,0 1-4,-1-1-1,1 0-2,0 0-1,0 0-2,-1 0-2,-1 1-7,-1-1-6,0 0-5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05"/>
    </inkml:context>
    <inkml:brush xml:id="br0">
      <inkml:brushProperty name="width" value="0.03881" units="cm"/>
      <inkml:brushProperty name="height" value="0.03881" units="cm"/>
      <inkml:brushProperty name="color" value="#00BFF3"/>
    </inkml:brush>
  </inkml:definitions>
  <inkml:trace contextRef="#ctx0" brushRef="#br0">78566 13290 566,'7'-27'26,"-1"11"4,-1 9 6,0 10 6,-2 7-1,0 4-5,-2 3-7,0 5-5,-1 2-4,0 1-1,0 1-1,0 1 0,-1 0-2,0 2-2,-2 1-3,0 1-3,-1 1 0,0 0 1,0 2 1,0 1 1,0-1-4,1-2-8,-1-1-10,0-3-9,0-1-5,2-3-1,0-1-1,2-3-1,0-2-5,2-3-8,0-2-9,2-4-8,0-4 1,0-6 9,-1-6 10,1-6 10,0-1 7,0 1 4,0 2 4,0 2 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05"/>
    </inkml:context>
    <inkml:brush xml:id="br0">
      <inkml:brushProperty name="width" value="0.02891" units="cm"/>
      <inkml:brushProperty name="height" value="0.02891" units="cm"/>
      <inkml:brushProperty name="color" value="#00BFF3"/>
    </inkml:brush>
  </inkml:definitions>
  <inkml:trace contextRef="#ctx0" brushRef="#br0">78850 14043 761,'7'-15'0,"-2"3"1,-3 1 2,0 2 0,-1 3 6,1 1 8,3 2 10,2 2 8,2 1 3,3 0-7,4 0-5,2 0-5,1-1-7,-1 0-4,-1-2-6,-1 0-6,-1 0-5,-1 0-5,-1 2-6,0 0-4,-2 1-4,1 0-1,0 0-1,0 0-2,-1-1-1,-1-2-2,-1-2-3,0-1-1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2"/>
    </inkml:context>
    <inkml:brush xml:id="br0">
      <inkml:brushProperty name="width" value="0.04359" units="cm"/>
      <inkml:brushProperty name="height" value="0.04359" units="cm"/>
      <inkml:brushProperty name="color" value="#00BFF3"/>
    </inkml:brush>
  </inkml:definitions>
  <inkml:trace contextRef="#ctx0" brushRef="#br0">36891 32150 504,'-22'1'55,"5"4"-7,3 2-8,4 3-9,3 2-4,0 0-1,2-1-2,1 1-1,0 1-1,0 1-1,0 3 1,0 2-1,0 0-1,0 1-2,0-1-3,0 1-2,0 0-2,1 1 0,-1 0-2,0 2 1,0 0-2,2-3-1,0-1-1,2-3-1,2-2-2,4-4-5,4-4-4,3-4-3,3-4-1,0-2 1,-1-4 2,1-2 1,0-3 0,3-5-4,1-3-4,3-5-2,-1 0-3,-3 1 2,-3 3 0,-3 2 1,-3 0 2,-2 1 4,-4-1 4,-2 1 3,-3 0 3,0 2 2,-2 3 2,0 1 2,-2 2 1,-2 1 0,-2 0 1,-1 2 0,-3 1-2,0 0-1,-1 2-3,-1 1-2,0 1-5,1 2-5,0 2-6,2 2-6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05"/>
    </inkml:context>
    <inkml:brush xml:id="br0">
      <inkml:brushProperty name="width" value="0.03668" units="cm"/>
      <inkml:brushProperty name="height" value="0.03668" units="cm"/>
      <inkml:brushProperty name="color" value="#00BFF3"/>
    </inkml:brush>
  </inkml:definitions>
  <inkml:trace contextRef="#ctx0" brushRef="#br0">80015 12792 599,'-6'-3'19,"1"8"11,2 9 11,2 10 12,1 4 2,0 2-9,0 2-8,0 3-9,0 0-5,2 2-3,0 1-3,2 0-2,0 1-7,1 1-8,1-1-8,2 0-9,-1-1-8,1 0-8,0-2-8,0 0-8,-2-2-1,-1-5 8,-2-4 7,-2-3 6,-1-4 3,2-3-3,0-3-3,2-2-4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0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74150 20760 999,'0'-15'-66,"2"3"16,0 1 14,2 3 16,-1-1 8,1 0 0,0-1 2,0-1 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08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73380 13891 563,'-15'-14'1,"1"6"4,0 5 3,2 4 3,0 4 0,1 0-3,-1 1-3,0 2-4,0 0-1,-2 0 1,0-1 2,-1 1 1,0 0 1,-1 2 2,0 0 1,1 1 1,-2 2 1,0 0 1,-1 1-1,-1 1 1,-1 1 0,1 1-1,-1 2-2,1 0 0,-1 0-1,0 1-1,1-1 0,-1 1-1,1-1-1,3-1 1,1-1-1,3-1 1,0 0-1,2 0 0,1-1 1,0 1-1,2 0 1,1-1-2,0 1 0,2 0 0,0-1-1,2-1 0,0-1 1,2 0 0,0-2 0,0 1 0,0 0 0,0 0 0,0-1 0,0 1-1,0 0 0,0 0 0,0 0-1,2 3-1,0 1 0,2 3-2,0-1 1,0-3 0,-1-2 0,2-4 1,-1-1 1,1 2-1,2 0 1,0 1 0,1 0-1,2 0 0,0-2-2,1-1 0,0 0 0,0-2-1,-2-1 0,-1 0-1,1-2 1,0-1-1,1 0 0,2-1 1,0-2-1,1-1 0,1 0 0,1-1 0,1-2 1,2-2-1,0-2 1,1-1 0,1-3 0,1-2 0,1-2 1,1-1-1,2-2 1,3-1 1,3-1 1,3-1 2,1-1 0,0 1 1,0-1-1,1 1 0,-2 0 1,0 1-1,-1 1-1,-1 1 0,-1 1 0,1 2 0,-1 3 0,1 1 1,-2 0-2,0 0 0,-1-1-1,-1-1-1,-1-1-1,-1 1 2,-1-1 0,-1 1 0,0-1 2,1 2 1,1 1 2,1 1 2,1-1 0,3-2-1,1-1-2,2-3 0,1-1-1,1-1 0,-1-1-1,0-1 0,2-2 0,3-3-1,2-3-1,4-3 0,0-1 0,-2 0-2,-2 0 0,-2-1 0,-2 2-1,-1 2 1,-3 1 0,-1 3 1,-3 2 0,-2 1 0,-1 3 1,-3 1 0,0 1 1,-1 1-1,1-1 1,-1 1 0,0-1 0,-1 1 1,-1-1-1,0 1 1,-2-2 0,1-2 0,-1-1 1,1-2 0,-1-2 1,1 1-1,0-1 1,-1 1 0,1-1 0,0 1 0,-1 0 0,1-1 0,-1 1-1,1 1 1,-1 1-1,1 2 0,-1-1 0,-1 2 0,-1 1 0,0 1 0,-3 1-1,-1 1 1,-2 1-1,-2 1-1,-2 1 1,-1 0 0,-1 2 1,0 1-1,-1 0 1,0 1 1,0-1 0,0 0 0,-1 0 1,-1 1 0,0-1 2,-1 0 0,-3 0 0,0 1 2,-3-1 0,-2 0 0,-1 0 1,-2 1 1,0-1-1,-1 0 0,-2 1 0,0 1-1,-1 0-1,-1 2-1,-1 0 0,-2 0-1,0 0 0,-1 1 0,-1 0-1,-1 2-2,-1 2 0,-1 2-1,-1 1-1,-1 0 1,-1 0 0,-1 0 1,-1 0 0,-1 2-3,-1 0 0,0 2-2,-2 1-1,1 1 2,0 3 0,-1 2 1,1 1 0,0 0 0,-1-1 0,1 1 0,0 0 0,1 2 0,1 0 0,1 1 0,0 1 0,-1 1 0,-1 1 1,0 1-1,-1 1 1,3 1 0,1 1-1,3 2 1,0-2-1,1 0-1,-1-1 0,1 0-2,0-1 0,3 1-2,1 1 0,3 1-1,0 1-2,0 3-2,1 1-3,-1 3-1,0 1-3,-2 2 0,0 2-1,-1 2-1,0 1-2,1-1-5,1-2-5,1 0-5,1-3-3,2-7 1,3-5 0,1-7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0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73550 16250 333,'49'20'167,"16"14"-1,16 14 1,15 16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11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73007 15651 505,'-6'-8'12,"6"1"13,4-1 15,6 0 13,1 1 4,1 2-9,0 3-8,-1 1-9,2 1-6,0 0-2,1 0-3,1 0-4,0 0-2,-1 2-4,-1 0-4,0 1-4,-1 1-2,1-2 0,1 0-1,2-2 0,-1 0 0,1 0 0,0 0 0,-1 0 0,1 0 0,0 0 0,-1 0 0,1 0 1,0 0 0,1-2 1,1 0-1,1-2 1,0 0 0,-1 1 0,-1-1-1,0 0 0,-2 0 1,1 0-1,0 0 1,-1 1-1,0-2 1,-1 2-2,0-1-1,-2 0 0,-3 1-5,-6 2-7,-6 2-7,-6 2-7,-5 1-1,-3 0 3,-5-1 4,-3 2 5,-2-2 2,3-1 1,1 0 3,3-2 1,0 1 2,1 0 3,-1 2 3,1 0 3,-1 1 1,1 0-1,-1-1 0,1 1 0,-1 0 0,2-2 0,1 0 2,1-2 0,0 0 1,1 0 0,-1 0 0,1 0 1,-1 1 0,2 0 2,1 2 1,1 0 1,0 0 0,0 0-1,0-2-1,1 0-1,-1-1 1,0 0 4,0 0 4,1 0 4,2 1 1,6 1-3,6 3-1,6 2-3,3 0-2,3-2 0,2-3-2,1 0 0,2-2-2,0 0 0,-1 0 0,1 0-2,0 0 1,1 0-2,1 0 1,1 0-1,0 0 0,-1 0-1,-2 0 0,1 0-1,-2 0 0,1 0-1,-1 0-1,1 0 0,-1-1-1,-1 0 0,-1-2 0,-1 0 1,-3-1-11,-8 0-21,-7 0-19,-6 0-21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12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73355 15715 563,'-13'0'-13,"6"-2"22,6 0 20,6-1 21,3-1 7,0 2-10,-1 0-8,1 2-8,1 0-7,2 0-4,2 0-3,1 0-3,2 0-3,1 0 0,2 0 0,0 0-1,1 0-1,1 0-2,1 0-1,1 0-1,0 0-2,-1 0-2,-1 0-2,-1 0-1,-1 0-1,1 0 0,-1 0 1,1 0 1,-1 0 0,-1 0 1,-1 0 0,0 0 2,-2 0 0,-1 0 1,-1 0 1,-1 0 1,0 0 0,0 0 0,-1 0 0,1 0-1,0 0 0,0 0 0,-1 0-1,1 0-1,0 0 0,0 0-1,-1 0-1,1 0 0,-3 1-9,-4 2-14,-6 2-14,-4 1-16,-3 1-1,0 0 9,1-2 9,-1-1 10,0 0 1,0 0-6,0 0-8,0 0-7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14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71660 16550 513,'-8'-7'-44,"2"0"11,1 2 11,0 1 12,2-1 5,0 0 2,2-2 0,0 0 2,1-1 0,0 1 0,0-1 1,0 0-1,0 0 2,0 0 0,0 0 1,0 1 1,0-1 1,0 0 4,0 0 2,0 0 2,0 1 4,-2 1 5,0 0 6,-1 2 4,-2 1 4,0 2 1,-2 2 3,0 2 2,-1 1-2,0 2-7,1 0-7,-1 1-6,0 1-4,0 0-1,0 0-1,0 0-1,0-1-1,-1 1 0,-2 0-1,0 0 0,-1 1-1,1 1 0,-1 3-1,0 2 0,0 1-1,1-1 1,-1 1-2,0 0 1,0 0-1,-1 1-1,-1 1 0,-1 1-1,-1 0 0,2 1-1,1 0-1,1-1-1,-1 1 0,0 1 0,-1 1 0,-1 1 1,0 0-1,2-3-1,3-1-1,1-2-2,1-3 1,0-1-1,0-2 1,1-2 0,-1-1 1,0-1-1,0 1 1,0 0-1,2-3-1,2-6-3,4-6-3,3-6-4,1-3-1,3-1 0,2-1 0,2-1 1,3-3 0,7-3-1,5-5 0,7-3 0,1-2 1,0 0 3,-1-1 2,-1 1 2,-3 2 1,-3 6 2,-5 3 1,-3 7 0,-3 1 2,-1 2 0,-1 1 0,0 1 1,-3 1 1,-1 0 1,-2 2 1,-2 1 2,-3 3 3,-4 6 2,-4 5 3,-4 7 3,-2 4 1,-1 1-3,-2 3-2,0 2-1,-1 0-3,-1 2 0,-1 1-2,-1 1-1,-1 0 0,1-1-1,-1-1 0,1-1 0,0-2-2,0-1 0,2-2 0,1-3-2,1 0 0,1 0-1,1-1 0,0 1-1,2-1 0,3-1-4,1-1-1,2 0-2,3-6-2,4-9-2,4-8 0,4-9-1,3-5-1,5-3 2,3-1 0,5-2 1,2-4 0,1-3 1,1-4 0,1-4 1,-1 0 0,-2 4 3,-2 4 1,-1 4 2,-3 3 2,-3 3 0,-3 3 2,-2 3 0,-6 6 4,-5 12 6,-6 11 6,-5 10 6,-5 6 2,-2 2-4,-2 3-3,-1 1-4,-2 1-2,1-1-1,-1-1 0,1-1-2,0-2 0,0 0-1,2-1-1,1-1-1,1-1-2,-1-3-1,0-1-1,1-2-3,0-3-2,2-1-1,2-2-3,3-2-2,3-5-2,6-6-5,5-8-3,7-6-5,3-4-1,1-3 2,2-1 1,0-3 1,0 1 3,-1 1 3,-1 3 3,-1 1 3,-2 3 3,-2 3-1,-4 3 1,-3 3 0,-2 3 4,-2 4 8,-2 4 9,-2 4 8,-3 4 3,-3 5-2,-5 5-3,-4 5-3,-1 1-2,1-1-2,1-3-2,1-1-2,1-2-2,0-1-2,2-1-1,1-1-3,3-1 0,6-2 2,6-3 0,6-1 1,3-3-14,0-4-31,-1-4-30,1-4-31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19"/>
    </inkml:context>
    <inkml:brush xml:id="br0">
      <inkml:brushProperty name="width" value="0.05043" units="cm"/>
      <inkml:brushProperty name="height" value="0.05043" units="cm"/>
      <inkml:brushProperty name="color" value="#F2395B"/>
    </inkml:brush>
  </inkml:definitions>
  <inkml:trace contextRef="#ctx0" brushRef="#br0">72995 15815 436,'-13'1'28,"4"2"13,6 2 13,5 2 12,3 0 2,5-1-10,4-1-9,4 0-11,0-2-7,1-2-4,-2-2-5,-1-2-4,0-2-4,1 0-3,1-1-3,1-1-4,0-1-1,-1 2-1,0 1 0,-2 1 0,0 0-1,-1 2 0,1 0 0,0 2-1,-1 0 0,1 0 1,0 0 1,-1 0 0,1 0 1,1 0-1,2 0 0,0 0-1,-1 0 0,1 0-1,-2 0 1,-1 0-2,0 0 0,-1 0 0,1 0 0,0 0 0,0 0-2,3 0-2,2 0-2,1 0-2,0 0-2,-1 0-2,-3 0-1,-1 0-2,-2 0-2,0 0-1,-2 0-1,-1 0-1,-3 1-6,-4 2-10,-6 2-9,-4 1-10,-3 2-3,0-2 4,1-1 5,-1 0 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6:20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73094 16577 486,'-8'-6'8,"2"2"16,1 4 16,0 2 15,3 2 4,4 0-9,4-1-8,4 1-10,2-1-4,3 0-4,2-2-1,1 0-3,2-1-3,1 0-1,1 0-2,1 0-2,1 0-2,1 0-2,1 0-1,1 0-2,0 0-2,-1 0 1,-1 0-1,-1 0 0,-1 0 0,-1 0-2,-2 0-1,1 0-1,-1 0 0,1 0 0,1 0 2,1 0 1,0 0 0,-1 0-1,-1 0-2,-1 0-1,-1 0-1,1 0-1,-1 0 0,1 0-1,-1 0-1,-3 0 1,-1 0-1,-2 0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38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21600 39487 448,'43'8'7,"-8"-2"15,-7-1 15,-9 0 15,-3-2 7,0-1 1,-1 0 1,1-1 0,2-1-5,3 0-12,5 0-14,3 0-12,3-1-7,-1-1-3,0 0-1,1-1-2,-1-1-2,2 0 0,1 0 0,1 0 0,-1 0-1,-2 0-3,-1 0-1,-3 1-2,0-1-1,1 2 1,1 0-1,1 2 0,0 1 0,-2 2 0,0 2 1,-1 1 1,-1 2 0,-1-2-1,-1-1 1,-1 0 0,0-2 0,1-1 0,1 0 2,1-1 0,-1-1 1,-3 0 2,-3 0 0,-2 0 2,-2 0 0,3 0-1,1 0 0,3 0 0,-1 0 0,-1 0-1,-3 0 0,-1 0 0,-1 0-1,0 0 1,-1 0 0,1 0 0,0-1 0,1-1-2,1 0-1,2-1-2,0-1 0,1 2 1,1 0 0,1 2 1,1 0 1,1 0-2,1 0 1,1 0-1,2 0-1,2 0 0,4 0-2,3 0-1,2-1 1,2 0 0,2-2 1,2 0 0,1-1 2,0-2-1,0 0 2,1-1 0,-1 0-1,0 2-1,0 2-2,0 2-1,1 1 0,1 0 3,4 0 2,0 0 3,2 0 1,0 0 0,0 0 1,0 0-1,1 0 0,1-2 0,3 0-1,2-2 0,1 0-1,1-2 1,2 0 0,0-1-1,-1-1 1,-1 2 0,-2 1 1,-2 1 0,-1-1-1,3 2-1,2-1-1,1 0-2,1 0 0,0 0 0,-2 0 0,-1 0 1,-1 0 0,-1-2 0,0 0 0,-2-1 1,-1-1-1,-2 2 1,-2 1-1,-2 0 0,-2 1 1,2 1-1,-2-1-1,1 0 1,-1 0-1,-4 2 1,-2 0-1,-3 2 0,-2 0 0,0 0 0,0 0 0,1 0-1,-2 0 1,0 0 0,-2 0 0,0 0 0,-1 0 1,-3 0-1,-2 0-1,-1 0 0,-2 0-1,1 0-1,-1 0-1,1 0-1,-2 0-2,-2 0-2,-1 0-3,-2 0-3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2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37995 31850 525,'-16'37'173,"2"-4"-42,1-4-43,1-3-42,0-2-25,-1 1-9,-1 1-8,-1 1-9,0 0-7,3 0-6,1 1-4,2-1-7,2-2-3,1-3-2,0-5-1,2-3-3,1-5 0,2-4 0,2-6 0,2-4 0,1-3 1,0 0 2,0 1 2,0-1 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39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30084 34659 546,'22'-13'3,"-3"3"12,-4 4 12,-1 4 13,-1 1 4,3 0-6,3-2-6,3 0-6,0 1-4,-3 4-4,-3 4-2,-3 4-3,-3 2-4,-2 1-2,-4 1-2,-2 2-3,-4 0-2,-2 3-3,-4 1-3,-2 3-2,-2 0-2,-3 1-1,-2-1 0,-1 1-2,-2-1 0,1 1 2,-1-1 0,1 1 2,0-3 1,1-1 2,1-4 2,1-3 3,1-2 2,2-3 1,3-1 1,1-2 3,3-2 1,6-2 3,4-2 3,6-2 2,3-1 2,3-2-2,3 0-1,3-1 0,1 0-2,-1 2 0,-2 2-2,1 2 0,-3 1-2,-1 2 0,-3 1 0,-1 0-1,-3 2 0,-2 2 0,-4 1 0,-3 3 1,-1 2-1,-2 1-1,0 3-1,-1 2 0,-3 1-1,-4 3-1,-4 1 0,-3 3-1,-2-1 0,3-2 0,1-1-1,3-2 0,-1-3-2,0-1-3,-1-3-2,-1-1-2,0-3-9,1-4-13,0-4-14,2-4-14,2-3-1,3 0 10,2-1 9,4-2 11,2 0 3,2-1-4,2-2-3,2 0-4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39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31695 34295 418,'-14'-8'40,"4"0"-6,4 1-8,4-1-7,2 0-4,0 0-2,0 0 0,0 0-2,-2 1 1,-3 1 2,-6 0 1,-2 2 3,-2 1 0,1 4-2,0 2-2,2 4 0,-1 2-2,-1 3 1,-3 3 0,-1 4-1,-2 1 1,2 2-2,1 3 1,1 1-2,1 3 0,1 1 0,0 2 0,2 3-1,1-1 0,2-2-1,3-2 0,1-1-1,1-3-1,2-1-1,0-3-2,2-1-1,3-3-2,6-3-1,5-3-1,7-2-1,1-5-2,-1-3-4,-3-4-5,-1-3-3,0-6-4,1-6-1,3-6-2,2-5-2,0-6 0,1-4 1,-1-6 3,1-4 1,-2-3 2,-1 0 0,-3 0 0,-1 0 2,-2 2 1,-1 2 3,-1 4 3,0 2 3,-2 4 2,-3 2 3,-1 3 3,-2 3 2,-1 3 1,0 1 0,0 3-1,0 2-1,-1 1 1,-1 2 0,0 2 2,-1 3 0,-1 3 10,0 6 15,0 6 16,0 6 17,-2 4 1,0 3-11,-3 3-11,-2 3-12,-1 3-8,0 1-3,1 3-4,-1 1-3,0 2-3,2 0-2,1 2-1,0 1-2,1 1-2,0 2-3,0 2-2,1 2-3,-1 2 0,2 0 0,0 2 1,2 0 0,0-1-4,2-3-8,0-6-9,2-2-8,1-4-6,3-3-4,3-4-4,4-1-4,-1-5 3,-1-3 9,-2-4 9,-2-4 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0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33761 33800 616,'-15'22'120,"4"-1"-25,3-3-26,3-1-26,1-1-17,2 1-8,0 1-8,2 2-7,-1-1-6,0 1-2,-2-1-1,0 1-2,-1-1-5,0 1-12,0-1-9,1 1-11,-1-2-6,0-3-3,0-3-1,0-2-3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0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34362 33912 554,'-7'-5'27,"0"6"11,2 6 14,1 6 12,-1 3 1,0 1-13,-1 1-11,-1 1-13,0 0-6,2-3-5,2-1-2,2-2-3,2-2-4,2-1-4,2-1-3,2 0-5,1-3-3,1-3-7,1-2-5,1-3-6,1-4-2,0-4-1,-1-4 0,1-3 1,-2-3 1,-1 1 3,-2-1 4,-2 1 4,-1 0 2,0 1 1,-1 0 2,2 2 2,-3 2 0,-3 1 1,-2 2-1,-3 3 0,-3 1 0,0 2 2,-1 2 0,-1 2 1,0 3-1,2 4 0,3 3-2,1 5-2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0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35148 34350 558,'-8'22'125,"-2"-1"-29,0-3-27,-1-1-29,-1-1-15,-2 1-6,0 1-4,-1 1-5,0 1-2,-1 0 0,0-1-1,1 1 1,0-2-2,2 0-2,3 0-2,1-2-3,1 0-1,2-1-1,1 1 1,1-1-1,2-1-1,5-4 0,6-4-1,4-4-1,4-2-1,1 0-1,3 0-1,1 0-2,1 0-1,-1 0-1,-1 0-2,-1 0-1,-1 0 0,-1 0 0,-1 0 1,-1 0 1,0 0-4,0 0-6,-1 0-8,1 0-6,-2-2-4,-1 0 1,-2-3 0,-2-2 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1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35690 34886 521,'-8'-15'-10,"0"2"9,0 3 9,1 1 9,-1 4 12,0 6 15,0 6 16,1 6 15,-1 5 1,0 8-15,0 7-13,1 7-15,-1 2-11,0 0-9,0-2-9,1 0-10,0 0-9,2 2-12,2 2-11,2 2-11,1-4-4,0-8 3,0-9 3,0-8 3,0-6 2,0-1 1,0-1 1,0 0 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1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36645 34513 488,'-16'-28'50,"2"9"-1,1 7-1,1 8 1,1 5-4,1 4-7,0 2-7,2 3-6,0 3-4,1 2-2,-1 1-1,0 3-1,0 0-2,2-1-1,1-1-1,1-1 0,0 0-2,3 0-2,2-1-1,3 1-2,0-1-2,3-1-2,2-1-2,2 0-3,1-2 0,1 1-1,1 0 0,1 0 0,0 0 0,-3 1-1,-1 1 0,-2 1 0,-2 1 0,-2 0 3,-3-1 3,0 1 1,-4 0 2,0 1 1,-3 1 1,-2 1 0,-2 0 1,-2-3-1,-1-1-1,-3-2 1,-2-2-3,-1-1-5,-3 0-4,-1-2-5,-1-1-5,1-1-6,2 0-6,0-1-7,1-3-4,2-3-2,3-2-3,1-3-2,2-3-1,3 0-1,1-1-1,2-1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1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38300 33418 530,'7'-25'60,"-1"13"6,-1 12 8,0 14 6,-1 6-6,0 2-19,-1 3-17,1 1-20,-1 0-13,0-3-13,-2-3-10,0-3-11,-1-2-13,2-1-15,0-1-16,2 0-14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4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53084 40110 519,'-15'-1'-34,"4"0"6,3-2 8,3 0 7,0-2 5,2 0 2,-1-1 2,0-1 3,0 0 2,0 0 3,0 2 1,0 1 3,-1 0 4,0 2 8,-1 0 6,-1 2 7,2 0 6,8 0 5,6 0 6,7 0 6,3 0-3,-1 0-8,-1 0-10,0 0-8,0 0-6,5 0-3,3 0-2,5 0-4,-1 0-1,-2 0 0,-3 0-2,-2 0 1,-2 0-2,2 0-1,3 0-1,2 0-1,2 0-2,6 0-4,5 0-2,4 0-2,3 0-2,-2 0 0,0 0 1,-1 0 0,-2 0 0,2 0 0,-1 0-1,0 0 0,-1 0 1,0 0-1,-1 0 1,-2 0 1,0-1-1,-2 0 0,0-2-1,-1 0-1,-2 0 0,-1 1-2,-3 0-1,-1 2-2,-4-1-2,-2 0-2,-3-2-3,-2 0-2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5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50661 35033 590,'-8'-6'3,"-2"4"5,0 4 6,-1 4 6,-2 4 4,-1 3 3,-3 5 4,-1 3 3,-3 4-2,0 1-5,-1 2-7,0 3-6,-1-1-4,2 0-3,3-1-2,1-1-3,2-1-2,-1-1-1,0-1-1,1-1-2,0-2 0,0-3 0,2-3 1,1-3-1,1-2 3,1-1 4,0 0 4,2-2 4,3-1 1,6-2-1,6-3-2,6 0 0,4-3-1,3-1 2,3 0 1,3-1 1,2-1 1,0 0-1,2 0-1,1 0-1,1 1-4,0 0-8,2 2-6,1 0-8,-2 1-5,-4 0-3,-3 0-4,-5 0-3,-2 1-2,-1 0 2,0 2 1,-2 0 1,-2 1 0,-1 0-2,-2 0-3,-2 0-2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22"/>
    </inkml:context>
    <inkml:brush xml:id="br0">
      <inkml:brushProperty name="width" value="0.05018" units="cm"/>
      <inkml:brushProperty name="height" value="0.05018" units="cm"/>
      <inkml:brushProperty name="color" value="#F2385B"/>
    </inkml:brush>
  </inkml:definitions>
  <inkml:trace contextRef="#ctx0" brushRef="#br0">55122 34474 438,'-9'-5'41,"-2"4"2,-2 6 3,-1 4 1,-2 3-1,1 1-7,-1 1-7,0 2-7,-1 2-4,-3 7-4,-3 5-3,-3 6-2,-1 2-5,3-2-5,1-2-5,3-1-4,2-4-6,3-3-3,2-5-5,4-3-3,3-6-8,2-5-9,4-6-9,3-6-9,3-7 1,5-7 11,5-9 10,5-7 10,3-3 8,-1 0 4,1 2 5,-1 0 3,-1 2 4,-3 3 0,-3 3 0,-2 4 2,-3 2 3,-1 2 4,-1 5 5,0 1 4,-1 3 6,0 1 5,-1 0 6,1 2 6,0 2 2,0 2-1,0 4-1,-1 3-2,1 2-2,-2 3-4,-1 3-3,0 4-3,-1 2-1,2 5 0,0 3 1,1 4 0,0 3 0,-2-1-4,-2 0-2,-2 0-3,-1 1-2,2-1-2,0 0-2,2 0-1,0-1-2,0-3 1,0-3 1,0-3 0,3-7-3,7-12-5,7-12-4,7-12-6,3-7-1,-2-4 3,0-4 2,-1-4 3,-1-1 0,-1 2 0,-1 1-2,-1 3-1,-2 3-2,-3 2-2,-3 3-3,-2 3-2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3"/>
    </inkml:context>
    <inkml:brush xml:id="br0">
      <inkml:brushProperty name="width" value="0.04779" units="cm"/>
      <inkml:brushProperty name="height" value="0.04779" units="cm"/>
      <inkml:brushProperty name="color" value="#00BFF3"/>
    </inkml:brush>
  </inkml:definitions>
  <inkml:trace contextRef="#ctx0" brushRef="#br0">38450 31677 460,'8'-6'18,"0"4"14,-1 4 12,1 4 14,-1 3 1,-2 1-10,-2 3-10,-2 2-10,-1 1-5,2 1 0,0 1-1,2 1 0,-1 1 0,-1 1-4,0 1-2,-1 1-2,0 0-2,1-1-3,3-1-1,2-1-2,1-1-3,2-2-4,0-3-3,1-1-4,1-4-2,0-6 0,-1-6 1,1-6 1,1-5 0,0-3 2,1-5 1,1-3 2,2-4 0,1-3 0,3-3 0,1-2 0,1-1 0,-3 1 0,-1 3 1,-2 2 0,-3 2 0,-1 3-2,-2 3-2,-2 3-1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5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51372 35415 551,'-8'-29'1,"0"5"2,0 5 3,0 5 1,1 3 7,1 0 11,0 2 10,2 1 11,1 3 3,0 8-8,2 6-6,0 7-7,0 5-3,-2 5-2,-2 3-1,-1 5-1,-2 1-2,0 0-3,0 0-3,0 1-2,1-2-5,-1 0-4,0-1-4,0-1-5,1-1-1,0 0 1,2 1 1,1-1 1,0-2-5,2-3-15,0-5-14,2-3-13,1-4-7,2-1-1,2-2 0,2-2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6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52244 34916 451,'0'-28'0,"0"5"-2,0 6 0,0 7-2,0 2 5,0 0 9,0 0 10,0 1 10,0-1 2,0 0-4,0 0-3,0 0-5,-3 1-4,-6 2-1,-5 3-2,-7 1-2,-1 2-1,1 3-1,3 4 1,1 2 0,0 4 0,-3 5 1,-3 5 0,-3 5 2,0 2 0,5-2 1,3 0 0,5-1 2,1-1-1,2-1-3,1-1-1,1-1-3,1-2-1,2-3-2,2-3-2,2-3-2,4-2-2,7-2-4,8-2-2,6-2-4,2-4-3,0-6-2,-1-6-4,-1-6-2,1-4-2,1-3 2,3-3 1,1-2 0,-1-3 2,-3-1 1,-5-1 0,-3 0 2,-2-4 0,-1-5 0,1-4 1,-1-5 1,-1 0 0,-4 6 4,-4 6 1,-4 6 3,-2 4 3,2 3 4,0 3 5,2 3 3,-1 3 3,1 1 2,0 2 3,0 3 2,-2 4 5,-2 8 8,-3 8 8,-4 7 8,0 5-1,-1 0-8,0-1-8,0 1-9,0 1-4,0 2-1,1 4 1,-1 3-1,0 3-1,2 5-2,1 3-2,0 4-3,2 1-3,0-1-3,2 0-6,1-2-3,0-1-2,1-2 0,2-1 1,0-3 1,2-3-5,2-2-9,2-3-11,2-3-10,0-3-5,1-3-1,0-3 0,0-3-2,-1-2 3,-1-2 6,-1-2 5,0-2 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6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54293 34627 637,'-8'-6'5,"2"2"13,1 4 11,1 2 11,0 3 4,0 0-4,0 1-5,0 2-4,0 2-4,0 5-2,0 5-4,1 5-3,-1 1-3,0-1-5,0-3-6,0-1-4,0-3-7,0 1-9,0-2-10,1-1-9,-1-2-6,2-1-3,0-2-3,2-2-4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7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54662 34766 536,'-14'29'125,"3"-4"-27,3-4-28,2-3-29,2-2-15,1-1-3,-2 1-4,2 0-2,-1-1-4,2-1-1,0-1-2,2-1-2,2-2-6,4-4-11,3-4-10,5-4-10,1-4-3,-1-2 1,-1-3 3,-1-3 3,-1-2 2,-2-2 3,-3 0 3,-1 0 4,-1-1 0,0 0 1,0 2-1,0 1 0,-1 2 2,-2 1 5,-2 2 5,-2 3 4,-2 1 2,0 2-2,-1 2-2,-1 2-1,-1 1-5,0 2-5,0 0-5,1 2-6,-1 0-3,2 1-2,1 2-2,0 0-1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7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55163 34750 490,'-8'7'3,"2"-1"7,1 0 8,0-2 6,1 1 5,0 2 4,0 2 4,1 2 3,-1 1 0,0 1-2,0 1-3,0 1-3,1 2-4,0 2-3,1 1-4,2 3-4,0 0-3,-2 3 0,-1-1-3,0 2-1,0 0-1,0-1-1,2-1-2,1-1-2,0-1-1,1-1-3,2-1-1,0-1-4,0-1 0,0-1 1,-1-1 1,-2-1 1,-1-1-2,-2-2-4,-2-3-3,-1-1-5,-4-1 0,0-2 2,-3-1 2,-1 0 2,-3-2 0,-2-1-3,-1 0-2,-3-1-3,1-1-1,3 0-2,3 0 0,3 0-1,2-1-4,1-1-6,0 0-7,2-1-7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7"/>
    </inkml:context>
    <inkml:brush xml:id="br0">
      <inkml:brushProperty name="width" value="0.03199" units="cm"/>
      <inkml:brushProperty name="height" value="0.03199" units="cm"/>
      <inkml:brushProperty name="color" value="#F2395B"/>
    </inkml:brush>
  </inkml:definitions>
  <inkml:trace contextRef="#ctx0" brushRef="#br0">55500 35362 687,'22'-15'11,"-1"3"7,-3 1 9,-1 2 7,-1 3 5,-1 1-2,1 2 1,0 2-2,-1 1-4,1 0-9,-1 0-10,1 0-9,-1 1-6,-1 4-4,-1 2-4,0 3-5,-2 1-9,-1-1-17,-1-1-17,0 0-16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8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56750 34850 478,'-15'1'75,"3"2"-16,1 2-13,2 2-14,1 1-9,-2 1 0,0 1 0,-1 2-2,0 0-1,1 1 0,0 1-2,2 1-2,1 1 0,0 0-2,2-1-1,1 1-1,0 0-2,2 1-1,0 1-2,2 1 0,0 0-2,0-1-1,0-1-1,0 0-1,2-3-1,4-1-3,3-2-1,5-2-3,2-2-1,-1 1 1,1 0 1,0 0 0,-1 0 0,-1 0 1,-1-1-1,-1 1-1,-1 1 3,-2 3 5,-2 4 4,-2 2 5,-3 0 2,-3-1 0,-2-2-1,-3-3 0,-4 0-1,-2 0-2,-3 0-3,-3-1-2,-2 0-4,-1 0-6,-1-2-7,-1-1-6,1 0-5,1-2-5,2-1-3,3 0-5,1-2-3,2-2-3,3-2-2,1-2-3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48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58466 33850 541,'-7'-9'3,"2"0"7,2-1 6,2-1 6,2 4 12,2 11 17,2 12 16,2 10 18,-1 5-5,-1 0-24,-2 0-26,-2 1-26,-1-1-14,2 0-5,0 0-6,2 1-5,-1-4-10,0-4-16,-2-5-16,0-4-17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54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34494 40322 624,'-1'-20'16,"-4"10"12,-2 8 11,-4 10 12,-4 7-1,-6 6-11,-6 6-11,-6 6-12,-3 4-7,2 2-2,0 2-2,2 2-2,1-1-3,3-4 0,4-4-2,2-4-1,3-3 0,2-2 0,2-1 1,2-4 1,2 0 0,2-4 2,2-1 0,2-1 1,3-4 1,4-3 0,4-2 0,4-3 0,5-4 1,4 0 3,6-3 2,4-3 2,4 0 0,0-1-1,2-2-2,1-1-2,-1 1 0,0-2-2,-1 1 0,-2 1-1,-1 0-3,-2 3-3,-2 4-4,-2 2-3,-1 2-5,-2 0-2,0 0-2,-2 0-4,-1 0-2,-4 0-1,-2 0-1,-3 0-2,-3 1 0,-2 2 1,-2 2 1,-2 2 2,-3 0 0,-2-2-3,-4-2-2,-2-2-3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54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35220 40760 617,'-1'-14'-7,"0"2"9,-2 4 10,0 2 11,-1 4 6,0 4 5,0 4 5,0 4 4,0 5 0,0 4-6,0 6-6,0 4-5,0 4-5,0 2-3,0 2-4,0 2-3,-1 1-5,-2 0-6,-2 0-5,-2 0-8,0 0-5,2-1-6,2-2-6,2 0-7,2-4-4,0-5-2,2-4-2,0-5-3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3"/>
    </inkml:context>
    <inkml:brush xml:id="br0">
      <inkml:brushProperty name="width" value="0.05102" units="cm"/>
      <inkml:brushProperty name="height" value="0.05102" units="cm"/>
      <inkml:brushProperty name="color" value="#00BFF3"/>
    </inkml:brush>
  </inkml:definitions>
  <inkml:trace contextRef="#ctx0" brushRef="#br0">40000 32003 431,'7'-15'29,"-1"1"0,0 0-1,-2 2-1,-1 0-1,0 1-1,-2-1-2,0 0-2,-4 1 0,-4 3-1,-5 1-1,-5 2-2,-2 3 0,1 4-1,1 4-2,1 4-1,0 2-2,0 3-1,1 2-2,-1 1-1,1 2-1,1 1 0,1 1 0,1 1 0,0 0 0,2-1-1,1-1 0,1-1-1,1-2 0,2-1-1,2-2 1,2-2-1,4-4-6,6-5-10,5-4-11,7-6-11,2-3-3,1-3 3,-1-4 5,0-1 4,0-2 3,-3 1 1,-1 0 0,-2 2 2,-3 2 0,-3 1 3,-3 2 0,-2 3 2,-3 2 13,1 4 26,0 4 26,0 4 25,-1 2 6,0 1-14,-2 1-13,0 2-13,0 1-11,4 3-4,2 3-5,3 3-4,2 1-11,0 1-16,-1-1-14,1 1-15,-1-3-5,-1-2 7,0-3 6,-2-2 6,-1-3-4,0 1-16,-2 0-16,0 0-15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55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36125 40281 485,'0'-15'24,"-2"2"1,0 2 1,-2 2 0,1 1-1,0 0-3,2 0-5,0 0-3,1 0-3,0 0-2,0 0-3,0 0-3,0 0-1,-2 0-1,0 0 0,-2 0 0,0 0-1,0 0 1,0 0 0,0 0 1,-2 1 1,-4 2 0,-4 2 2,-4 2 1,-2 4 0,0 6 0,0 6-1,0 6 1,0 3-1,0 2 1,0 1 0,0 0 1,1 2 0,2 0 1,2 2 0,1 0 0,4-1 0,0-3-1,4-6 0,1-2-2,3-4-1,5-3-1,6 0-1,5-3-2,2-3-2,1-2-2,2-4-3,1-2-3,0-4-1,2-3-2,0-2-1,2-3-1,-1-3-1,0-2-1,-2-2-1,0-3-1,-1-2 0,0-4 0,0-4 1,0-4 0,0-2 1,-2 2 1,0 0 1,-2 2 1,1-2 2,1-4 1,0-4 2,1-4 1,-1 1 2,-6 7 3,-4 8 3,-6 6 2,-1 5 2,1 2 2,0 2 1,2 2 1,-1 2 2,-1 2 2,0 2 3,-1 2 2,-2 3 5,-1 4 9,0 4 7,-1 4 7,-2 4 1,1 4-7,0 4-9,1 4-6,-1 2-6,-1-2-2,1 0-1,1-2-3,-2 1-1,-1 3 0,0 1 0,-1 2 1,-1 1-1,1-1-2,2 2-2,0-1-2,1 1-2,0 2-2,1 2-4,-1 2-1,0 0-3,1 0-4,2-1-4,0-2-3,2 0-4,2-2-5,2 0-5,2-2-5,1-1-2,0-6 2,0-2 0,1-5 1,-1-3 0,1 0-4,2-2-3,1 0-3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7:55"/>
    </inkml:context>
    <inkml:brush xml:id="br0">
      <inkml:brushProperty name="width" value="0.04149" units="cm"/>
      <inkml:brushProperty name="height" value="0.04149" units="cm"/>
      <inkml:brushProperty name="color" value="#F2395B"/>
    </inkml:brush>
  </inkml:definitions>
  <inkml:trace contextRef="#ctx0" brushRef="#br0">38659 39622 530,'0'-23'-38,"0"4"16,0 2 15,0 4 15,0 1 8,0 0 2,0 0 0,0 0 2,0 0-1,0 2-1,0 0-2,0 2-1,-2 0-1,-2 2 1,-4 0 1,-2 2 1,-3 1 0,0 4-2,-2 2-3,0 4-1,-1 2-2,-1 2 1,2 2 1,-1 2-1,1 1 1,2 0 0,2 0 0,2 0 0,1-1-1,1 0-1,2-2-2,0 0 0,3-1-4,3 0-2,2 0-5,4 0-3,2-2-3,2-2-3,2-3-3,2-4-3,1-2 0,2-2 1,0-2 1,2-2 2,-1-2 0,-2 0-1,-2-2-2,-2 0-1,-2-1 1,0 0 5,-2 0 4,-1 0 5,0 0 5,-1 2 9,-2 0 9,0 2 8,-3 3 7,-4 8 7,-4 6 7,-4 8 6,-2 2-2,1 0-10,2-2-11,1 0-10,-1 2-8,0 6-7,-2 6-5,0 6-5,-2 6-9,-1 6-11,0 6-11,-2 7-12,2-3-8,3-10-5,2-10-6,3-10-6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07"/>
    </inkml:context>
    <inkml:brush xml:id="br0">
      <inkml:brushProperty name="width" value="0.02755" units="cm"/>
      <inkml:brushProperty name="height" value="0.02755" units="cm"/>
      <inkml:brushProperty name="color" value="#F2395B"/>
    </inkml:brush>
  </inkml:definitions>
  <inkml:trace contextRef="#ctx0" brushRef="#br0">21104 17436 798,'8'8'56,"-2"0"-12,-1 0-11,0 0-11,-1 0-8,0 0-5,0 0-4,0 0-6,0 0-1,0 0 2,0 0 0,0 0 1,0 0 2,2 0 0,1 0 0,0 0 1,1 0 0,0-2-2,0 0-1,0-2-2,0 1 0,-2 0 0,0 2 1,-2 0 1,1 1-1,0 0 1,2 0 0,0 0-1,1 0 1,0 0-3,0 0-1,0 0-1,0 1-2,0 0 0,0 2-1,0 1-1,0-1 0,-2-1 0,0 0 1,-2-1 0,1-2 1,-1 1 0,-1 1 0,1-2 0,1 1-1,0-1-1,2-2-1,0 0-3,1-1 1,-1 2 1,-2 0 2,0 2 1,-1-1-4,2 0-9,0-2-10,2 0-10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14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22153 18829 662,'0'-15'-14,"0"2"7,0 2 6,0 2 8,1 1 4,4 2 1,3 0 0,2 2 1,2 0 0,0 2-2,0 0-2,0 2-2,0 0-2,0 0-1,0 0-3,0 0-1,-2 1-1,-2 2 0,-4 2 1,-2 2 0,-2 1 0,0 0 1,0 0 2,0 0 0,-1-1 1,-2 0-1,-2-2-1,-2 0-1,-2-1-1,0 0-2,-2 0-1,0 0-1,0-2-2,2-4-1,2-4-1,2-4-1,1-2 0,2 2 4,0 0 2,2 2 3,0 0 1,2 0 0,0 0-1,2 0-1,1 0 2,2 2 5,2 0 3,2 2 5,1 0 2,0 2-1,0 0 0,0 2 0,-2 1-1,0 2-2,-3 2-1,-2 2-3,-2 1-1,-2 2-2,-2 0-2,-2 2-1,-2 0-1,-2 0-2,-3 0 1,0 0-2,-2 0 1,0 0-1,0 0 1,0 0 0,0-1 0,2-2-1,0-2 1,2-2-1,0-2 0,0 0 1,0-2-1,0 0 0,1-3 0,0-2-1,2-4-2,0-2-1,2-3 0,2 0 1,2-2 0,2 0 0,2-1 2,0 2 0,2 0 1,0 2 0,1 0 2,0 2-1,0 0 2,0 2-1,0 1 2,0 2 2,0 2 2,0 2 3,0 1 1,0 0 3,0 0 2,0 0 2,-1 2 1,0 2-1,-2 3-2,0 4 0,-2 1-2,-1 0-4,0 0-3,-1 0-4,-2-1-1,-1 0-1,0-2 0,-1 0-1,-1-1 1,0 2-1,0 0 1,0 2 0,-1-1-1,0-2 1,-2-2 1,0-2-1,-2-2 1,0 0 0,-2-2 0,0 0 1,0-2-2,2-2-1,2-2-2,2-2-1,1-2-2,2 0-1,1-2 0,0 0-1,1-1 0,0 0 1,0 0 0,0 0 1,1 0 2,0 2 0,1 0 1,2 2 1,1 1 1,2 0 0,2 1 2,2 2 0,0 1 2,0 2 2,-2 2 4,0 2 1,-2 1 2,-2 2-2,-2 1-2,-2 0-1,-1 2-1,0 2-1,0 2 0,0 2-1,-1 0 0,0 0 0,-2-2-1,0 0-1,-1-2 0,0 0 0,0-2 1,0 0-1,-1-1 1,0 0-2,-2 0-1,0 0 0,-1-1-1,0 0-1,0-2-1,0 0 1,0-3-3,2-4-2,1-4-2,0-4-3,2-3-2,0-2 0,1-2-2,2-2 0,1-1 1,2 2 3,2 0 3,2 2 3,0 0 1,0 2-1,-2 0 0,0 2-1,-1 1 1,2 4 6,0 2 4,2 4 5,0 2 1,0 2-3,0 2-4,0 2-2,-1 2-5,0 2-6,-2 2-6,0 2-6,-1 0-7,0-2-6,0-2-6,0-2-7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2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54095 52098 467,'-8'-29'3,"2"8"5,0 6 4,2 8 7,1 3 4,4 0 6,2 0 6,4 0 5,2 1 0,2 2-8,2 2-7,2 2-7,1 1-4,0 0-2,0 0-2,0 0-1,0-1-1,0 0 0,0-2-2,0 0 1,1-1-2,2 0 0,2 0 0,3 0 0,0-1-2,2 0 0,0-2 0,2 0-2,1-1 0,0 0 1,2 0 1,0 0 0,2 0 0,-1 0 0,0 0 1,0 0-1,0 0 1,-2 2 0,0 0 0,-2 2 0,0 0 1,-3 0-1,-2 0 1,-2 0-1,-1 0 0,2 0-1,0 0 1,2 0-1,-1 0 0,-2 0 0,-1 0 0,-4 0 0,0 0 0,-1 2 0,-2 0 0,0 2 0,-1 0 0,0 0 0,0 0 1,0 0-1,0 0 0,2 0-1,1 0 0,0 0-1,1-1 0,0 0 0,0-2 0,0 0 0,0-1 1,0 0 0,0 0-1,0 0 1,1 0 0,1 0 0,0 0-1,2 0 0,0 0-1,0 0 1,0 0-1,0 0 0,0 0-1,0 0 0,0 0 0,0 0-1,0 0 0,0 2-1,0 0 1,1 2-1,-1 0 1,2 0 0,0 0 0,2 0 0,0-1 0,0 0 0,0-2 0,0 0 0,0-1 1,0 2 0,1 0 1,-1 2 1,-1 0 0,0 0 0,-2 0-1,0 0 0,-1 0 0,0 0 1,0 0 0,0 0 1,1 0-1,1 0 1,0 0-1,2 0 0,0-1 0,2 0 0,1-2 0,0 0-1,2-2 0,0 0 1,2-2-1,0 0 1,2-1 0,-1 0-1,0 0 0,0 0 0,1-1 0,0 0 1,2-2 0,1 0 1,-1 0 1,0 2 0,-2 2 0,0 2 1,-1 0-1,0 0 0,1-2-1,-2 0-1,2-1-1,1 0 0,0 0 0,2 0 1,0 0-2,-2 2 1,0 0 0,-2 2 0,1-1-1,-1 0 1,0-2 0,0 0-1,0-1 1,-2 2 0,0 0-1,-2 2 1,0-1 0,-1 0 0,-2-2-1,0 0 0,-1-1 0,0 2 0,0 0-1,0 2 1,0-1-1,-2 0 1,0-2-1,-1 0 1,-1-1-1,0 2 1,0 0-1,0 2 1,0-1-1,0 0 0,0-2 0,0 0-1,0-1 0,0 2 0,0 0-1,0 2 1,0 0-1,1 0 0,-1 0-1,0 0-1,0-1 0,0 0 0,0-2 2,0 0-1,0-1 0,-2 2-1,0 0-2,-2 2-2,0-1-3,-2 0-2,0-2-3,-1 0-2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5"/>
    </inkml:context>
    <inkml:brush xml:id="br0">
      <inkml:brushProperty name="width" value="0.03087" units="cm"/>
      <inkml:brushProperty name="height" value="0.03087" units="cm"/>
      <inkml:brushProperty name="color" value="#F2395B"/>
    </inkml:brush>
  </inkml:definitions>
  <inkml:trace contextRef="#ctx0" brushRef="#br0">64145 52945 712,'16'0'35,"-2"0"-1,-1 0 1,0 0-1,-1 2-2,0 2-5,0 3-5,0 4-4,-2 1-3,-2 0-2,-4 0-1,-2 0-3,-2 2-8,0 2-13,0 4-16,0 2-13,-2 1-9,-3-2 0,-2-2-2,-3-2 0,-1-2 4,2-1 10,2-3 9,2-2 11,1-2 5,0 0 4,0-2 2,0 0 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6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63895 52999 557,'-14'1'-4,"4"4"12,4 3 14,3 2 13,3 3 3,0 2-6,0 2-7,0 2-5,0 2-5,-1 0-2,-2 2-1,0 0-2,-2 2-2,-1 0-2,0 2-1,-1 0-2,-1 1 0,2-3-1,0-2 1,1-2-1,3-6-1,2-8-5,4-10-5,2-8-4,4-9-2,4-6 1,5-8-1,2-7 1,4-3-2,-1-2-2,0 0-4,0-2-2,0 0-1,0 0 2,0 0 3,0 0 2,0 1 3,-2 1 5,-1 4 5,0 0 5,-2 5 1,0 4-2,-1 6-2,-2 4-2,-1 6 8,-4 6 20,-2 6 20,-4 6 19,-1 5 2,-2 4-13,0 4-14,-2 4-13,0 2-8,-2 0-1,0 0-3,-2 1-1,2-3-6,2-3-12,4-2-10,2-3-11,4-4-3,2-1 2,4-1 2,2-4 4,2 0 2,-1-4 2,-2-1 2,-1-1 1,-1-2 3,-1 3 3,-3 3 1,-2 1 4,-4 2 0,-4 5 0,-6 4-2,-5 4 0,-2 3-1,-1 1 0,-2 0 1,-1 2 1,1-1-1,-1-2 2,-1-2-1,1-2 1,0-2 1,0 0 0,0-1 1,0-2 1,1-1 1,2 0 0,2-2 1,2 0 0,1 0 6,0 2 10,0 2 9,0 2 10,0 2 3,0 2-3,0 2-5,0 2-4,0 2-1,0 2 0,0 2 0,0 2 0,1-1-2,0-4-4,2-4-5,0-3-4,2-4-4,4-1-2,2 0-2,4-1-1,2-4-4,4-4-5,3-6-4,2-5-5,4-3-4,2-2-2,4-2-3,2-2-2,1 0 1,-4 0 3,-2 2 3,-4 0 5,-2 3 2,-4 4 4,-2 4 2,-3 4 3,-5 5 8,-4 4 16,-6 6 14,-4 4 15,-3 3 3,-1-2-7,2 0-9,-2-2-7,2 0-6,0-1-3,2-2-4,0-1-3,4 1-3,4-1-6,6-1-3,4 2-5,5-3-11,3-3-15,2-2-16,3-3-16,1-3-6,-3 0 4,-4-2 4,-2 0 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6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66880 52079 500,'0'-13'40,"-2"6"-10,0 6-8,-2 6-8,1 6-4,0 6 5,2 6 3,0 6 3,1 4 2,-4 0 1,-1 2-1,-2 1 0,-1 2 0,-2 6-3,0 4-2,-2 6-2,0 1-2,-2-4-1,0-2-2,-2-4-1,1-2-1,0-3 1,2-4 1,0-2 0,2-4-2,2-4-9,2-4-6,2-4-8,3-6-5,4-10-4,4-8-3,4-10-3,3-5 0,2-4 2,2-2 3,2-4 2,2-1 1,0 2 2,2 0 1,0 2 1,0 1 1,-2 5 2,-2 4 1,-2 4 3,-1 4 4,-1 2 8,-2 4 7,0 2 8,-2 4 5,0 4 3,-2 4 3,0 4 4,-2 3 0,0 0-2,-2 2-1,0 1-2,-2 0-2,0 0-1,-2 0-2,0 0-2,-3 0-2,-2 2-2,-4 0-3,-2 2-3,-4 1-2,-2 0-4,-4 2-3,-2 0-3,-3 0-4,0-4-4,-2-2-5,-1-4-5,1-2-3,0-1 0,2-4-1,0 0 0,3-5-4,4-2-7,4-6-7,4-2-7,3-4-2,2 0 2,2-2 3,2-1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7"/>
    </inkml:context>
    <inkml:brush xml:id="br0">
      <inkml:brushProperty name="width" value="0.0307" units="cm"/>
      <inkml:brushProperty name="height" value="0.0307" units="cm"/>
      <inkml:brushProperty name="color" value="#F2395B"/>
    </inkml:brush>
  </inkml:definitions>
  <inkml:trace contextRef="#ctx0" brushRef="#br0">69013 52397 716,'10'-7'8,"6"2"15,4 2 15,6 2 15,0 4 2,-4 6-11,-4 6-11,-4 6-12,-4 4-12,-4 2-14,-4 2-12,-4 2-14,-5 1-6,-4-2 0,-6-1 1,-4 0 0,-1-4 2,6-4 3,4-6 2,6-4 4,1-4 1,0 0 2,-2-2 2,0 0 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7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68222 53624 582,'-12'-1'-8,"8"-2"13,8-2 14,8-2 13,5-1 4,2 0-7,2 0-6,2 0-8,0 1-4,0 2-4,-1 2-2,-2 2-4,-1 1-2,-2 0-1,-2 0-2,-2 0-2,-2 2 0,-2 2-1,-2 3-1,-2 4 0,-3 2 3,-6 0 6,-4 1 6,-6 2 6,-3 1 4,-4 2 0,-3 2 1,-2 2 1,-2 1-2,0-2-4,0 0-4,0-2-3,1 0-3,2 0 1,2 0 1,2 0-1,2-1-3,2-2-8,2-2-8,2-2-8,6-3-8,12-7-10,10-6-10,12-7-9,4-2 2,-2-1 12,-2-2 14,-2-1 12,-2 1 10,0 0 5,-2 2 5,0 0 5,-2 2 7,-2 2 7,-2 2 8,-2 2 8,-2 2 5,0 2 1,-1 2 1,-2 2 2,-1 2-1,-2 2-6,-2 2-3,-2 2-5,-2 2-4,-2 2-2,-2 3-3,-2 0-2,-1 3-2,-2 1-5,-1 0-2,0 2-5,-2-1-4,0 0-5,-2-2-5,0 0-7,0-3-5,2-2-6,2-4-7,2-2-6,2-5-6,2-6-4,2-6-5,2-6-4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4"/>
    </inkml:context>
    <inkml:brush xml:id="br0">
      <inkml:brushProperty name="width" value="0.04282" units="cm"/>
      <inkml:brushProperty name="height" value="0.04282" units="cm"/>
      <inkml:brushProperty name="color" value="#00BFF3"/>
    </inkml:brush>
  </inkml:definitions>
  <inkml:trace contextRef="#ctx0" brushRef="#br0">41797 34231 513,'-31'-1'62,"15"0"-1,16-2 0,16 0-2,10-1-3,6 0-7,6 0-6,7 1-7,1-1-8,-1 2-9,0 0-8,-1 2-10,-3 0-5,-2 0-3,-3 0-4,-3 0-4,-4 0-5,-3 0-11,-5 0-10,-3 0-10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7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70262 52432 559,'-24'25'64,"-1"2"-7,2 2-9,-1 2-8,-1 2-7,1-2-5,0 2-7,0-1-6,1-1-4,0 0-4,2-2-4,0 0-2,2-3-6,4-2-5,3-4-6,2-2-6,5-6-9,6-6-12,6-7-12,6-8-11,2-2 2,-2 2 13,-2 2 15,-2 2 15,-1 4 20,-2 4 26,0 5 26,-2 6 26,-1 3 7,-2 0-13,-2 2-12,-2 0-13,-1 1-10,-2-2-7,0 0-6,-2-2-6,-1 2-7,-2 2-5,-2 4-5,-2 2-4,0 0-11,4-3-15,2-5-14,4-5-15,2-3-7,2-7 3,2-6 2,2-7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8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70806 53246 490,'52'-29'24,"-10"6"-3,-8 6-2,-10 6-3,-4 4-2,-1 2-1,-2 2-2,-1 2 0,0 1-3,-2 2-3,0 0-2,-1 2-3,-2 1-1,-2 4 1,-2 2 3,-2 4 1,-2 1 3,0 0 3,-2 0 4,0 0 3,-1 0 3,0 0 2,0 0 1,0 0 3,0 1 0,0 3 0,0 1-3,0 2 0,-1 1-1,0 0-3,-2 0-1,0 0-2,-2 0-3,2 0-1,-1 0-3,0 0-3,0 0-2,-1-2-2,2 0-1,-1-2-4,0-1-2,0-2-5,-1-1-5,1-4-5,0 0-4,-2-1-4,0-2-4,-1-1-4,-2 0-2,-3-3 0,-1-3 0,-2 0 0,-1-5 2,0-2 4,0-5 6,0-5 3,1-3 2,0-5-3,2-6-2,0-5-2,2 1 2,2 6 5,2 6 6,2 6 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48"/>
    </inkml:context>
    <inkml:brush xml:id="br0">
      <inkml:brushProperty name="width" value="0.02762" units="cm"/>
      <inkml:brushProperty name="height" value="0.02762" units="cm"/>
      <inkml:brushProperty name="color" value="#F2395B"/>
    </inkml:brush>
  </inkml:definitions>
  <inkml:trace contextRef="#ctx0" brushRef="#br0">70662 53899 796,'15'-14'0,"-2"4"-2,-2 4 1,-2 4-2,-1 3 2,0 0 4,0 2 5,0 0 4,-1 2 2,-2 4 0,-2 2 1,-2 4 0,-2 1 1,-2 0-1,-2 0 1,-2 0-1,-2 0 0,-2-2-3,-2-1-1,-2 0-2,-2-2-1,0-2-3,-2-2 0,0-2-3,0-2-1,4 0-4,3-2-1,2 0-3,3-3-2,2-4-2,2-4-2,2-4-1,2-2-1,2 2 0,2 1 1,2 0 0,1 2-5,0 0-8,0 2-9,0 0-10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2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72610 52514 580,'7'-5'32,"-2"6"-2,-2 6-3,-2 6-2,-1 3-2,0 2-2,0 0-2,0 2-2,-1-1-2,-2 0-3,-2-2-4,-2 0-3,-1-1-4,2 0-2,0 0-4,2 0-4,3-4-5,6-10-8,6-9-10,6-8-8,4-6-2,0-4 5,2-3 4,0-2 4,0-1 6,-4 2 5,-2 2 5,-4 2 7,-1 2 4,-1 4 7,-2 2 5,-1 4 5,-1 5 8,-5 10 12,-4 8 10,-5 10 11,-1 3 0,-1-2-13,-2-2-11,-1-2-12,1-1-9,2 0-7,2 0-4,2 0-7,3-2-6,2-2-8,4-4-8,2-2-7,1-2-1,-2 2 6,-1 0 6,-3 2 6,-5 2 4,-7 6 0,-6 4 1,-8 6 0,-3 1 2,0-4 1,0-3 1,0-2 2,0-2 1,0 0 1,0 0 2,0 0 1,-1-1 2,2-2 2,-2-2 0,1-2 3,2-1 1,2-2 1,3 0 2,4-2 2,3 0 2,2 0 4,3 0 4,4 0 3,1 1 3,2 2 1,0 3 2,2 0 1,0 2 0,2-2-4,0 0-3,2-1-3,0-1-4,0 1-3,0 2-4,0 1-4,2-2-4,6-5-6,5-2-6,4-6-6,2-1 0,-2-3 2,-2-2 4,-2-2 3,2-3-1,2-1-6,6-1-5,3-4-6,-1 2 0,-4 4 6,-6 4 6,-4 4 6,-4 4 7,-2 2 6,-2 4 7,-2 2 7,-1 3 5,-2 0 2,0 2 4,-2 0 3,1 0-4,4-1-12,3-4-11,2-1-12,3-2-6,0-3 0,2-4 1,0-2 0,1-3-3,-2 1-7,0 0-6,-2 0-6,0 1 1,-2 2 8,0 2 8,-1 2 8,-2 2 9,0 2 11,-2 2 11,0 2 10,-1 0-1,2-4-14,0-2-12,2-4-15,0-2-7,2-2-3,0-2-3,2-2-2,0-1 0,0-2 2,0 0 3,0-2 3,0 1 4,0 2 6,0 2 7,0 2 6,0 2 5,-2 0 5,0 2 4,-2 0 4,-1 3 5,-2 2 5,-2 4 4,-2 2 6,-1 3-1,-2 2-6,0 2-6,-2 2-7,0 1-5,-2 0-3,0 0-3,-2 0-4,1 0-3,0-2-2,2 0-3,0-2-3,1 0-5,-2-2-8,0 0-6,-2-2-8,3-3-7,4-8-8,6-6-7,4-8-8,4-3 0,0-2 8,2 0 8,0-2 7,1 1 7,0 2 5,0 2 5,1 2 5,-2 2 4,0 2 5,-2 2 4,0 2 4,-2 2 7,0 2 7,-2 2 9,0 2 7,-2 3 3,-2 2-2,-2 3-4,-2 4-2,-1 2-5,0 0-9,0 2-8,0 0-8,-1 1-8,0-2-8,-2 0-9,0-2-8,-1-1-3,0-2 3,0-2 3,0-2 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2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75942 52591 572,'0'-13'37,"0"6"-3,0 6-1,0 6-4,-1 6-1,0 4-1,-2 6-1,0 4-2,-2 4-1,-2 2-1,-2 2 0,-2 2-1,-2 1-1,-2-2-2,-3 0-1,0-2-3,-2 0-2,2-1-2,0-2-3,2 0-4,1-4-2,2-4-6,2-6-4,2-4-5,1-6-11,2-6-15,0-6-16,2-6-15,1-3-4,4 2 11,2 0 11,4 2 10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3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76336 52224 480,'36'-21'2,"-8"6"6,-8 6 4,-8 6 5,-5 5 3,-2 6 4,-3 5 1,0 4 3,-2 4 1,0 0-2,0 2-2,0 0-2,-1 2 0,0 2 0,-2 2 1,0 2 0,-1 1 0,0 1-2,0-2-1,0 2-1,0-1-2,0 2-3,0 0-1,0 2-3,0-2-1,0-2-1,0-4 0,0-2-1,0-3-4,0-4-4,0-3-5,0-2-6,-1-3-6,0 0-8,-2-2-9,0 0-7,-2-5-5,-2-10-1,-2-9 0,-2-8 0,1-7 1,6-4 2,4-4 4,6-4 3,2-1 5,2 2 5,1 2 7,0 2 6,1 3 3,0 5 3,0 6 1,0 5 2,-1 5 8,0 7 12,-2 8 14,0 6 13,-4 6 3,-4 2-3,-6 4-6,-4 3-4,-3 0-4,0 2-4,0-1-2,0 0-3,1-2-3,2-2-3,2-4-2,2-2-3,4-4-5,4-2-10,6-4-10,4-2-9,5-6-4,4-8 0,4-8 0,4-8 0,-1-2 2,-4 6 1,-6 4 2,-4 6 1,-3 1 2,0-1 1,0 0 1,0-2 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4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77343 51915 512,'22'-29'1,"-4"8"2,-4 6 2,-4 7 1,-3 8 7,-2 6 9,-2 8 11,-2 6 10,-1 4 2,0 1-7,0-1-6,0 0-6,2 0-5,2 0-5,4 0-4,2 0-5,3-1-3,0 0-2,2-2-3,0 0-2,1-2-3,1-2-2,-1-2-2,-1-2-1,0-1-2,-4-2-1,-2 0-1,-3-2 0,-3 0-1,-2 0 1,-2 0 0,-2 0 0,-3 0 1,-4 0 1,-4 0 2,-4 0 0,-3 0 2,1-2-1,0 0 1,1-2 0,0 0-1,1-2 1,3 0 0,2-1 0,3-3-1,4-3-1,4-2 0,4-3-2,4-2 1,2 4 4,4 0 4,2 3 4,1 1 2,-2 0 1,-2 0 1,-2 0 0,-1 2 3,-4 2 3,-1 4 2,-2 2 4,-2 4 0,-4 2-2,-2 4-2,-3 2-2,-4 3-2,-3-1-1,-2 0-1,-4 0-1,-1-1-1,0 0-3,0-2-3,0 0-2,1-3-2,2-2-1,2-4 0,2-2-2,6-4-2,8-6 0,10-5-2,8-4-1,5-3-1,-2 2 2,0 0 1,-2 2 1,-1 0 1,-4 2 2,-2 0 1,-4 1 2,-2 2 2,-2 1 1,-2 0 1,-2 2 2,-1 0 2,-2 0 1,0-1 1,-2 1 2,0 1 3,0 0 4,0 2 4,0 1 5,0 1 3,0 5 6,0 4 6,0 5 5,1 0 0,2 0-5,2-2-5,2 0-5,1 0-3,-2 2-4,0 2-1,-2 2-4,0 0-1,2 0 1,1-2-1,0 0 1,2-1-2,2-2-5,2-1-5,2 0-3,3-2-5,2-2-1,4-2-2,2-2-1,4-2-7,4-4-8,4-2-10,4-4-9,2-2-6,0-4-3,0-3-4,1-2-4,-5 0 4,-4 2 11,-7 3 9,-6 4 11,-4 0 6,0 0 1,-2-2 2,0 0 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4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79300 51820 595,'9'-8'1,"2"-2"3,2 0 3,2-2 2,1 1 4,2 2 4,0 2 5,2 2 5,0 1 2,0 0 0,0 0-1,0 0-1,-1 1-3,0 2-5,-2 2-6,0 2-6,-3 2-5,-4 2-6,-4 2-4,-4 2-6,-3 1 0,-4 0 1,-3 0 3,-2 0 2,-3 0-1,-2 0-5,-2 0-4,-2 0-4,-1 1 0,0 0 6,0 2 5,0 0 6,0 2 6,0 0 6,0 2 7,0 1 6,0 0 4,2 2 4,0 0 2,2 2 2,1 0 1,2 0-3,2 0-3,2 0-3,1-2-4,4-2-8,1-4-7,2-2-7,3-3-7,6-4-6,4-3-6,6-2-6,3-3-5,2-2-3,2-2-2,2-2-3,2-2 0,2-2 3,2-2 2,2-2 4,-1 0 4,-4 0 8,-4 1 5,-4 2 8,-4 1 6,-4 2 7,-4 2 7,-4 2 6,-3 2 7,-4 2 4,-2 2 6,-4 2 6,-3 2 0,-6 2-3,-5 2-4,-4 2-3,-4 2-5,0 2-5,-2 2-6,0 2-5,-2 2-6,0 0-4,-2 2-4,0 0-6,-2 0-1,2-2 0,-1-2 0,-1-2 1,4-1 1,2 0 1,5 1 1,4-1 0,4-2 2,2-3-1,4-2 2,2-3-1,6-3 3,8-1 6,8 0 6,8-1 5,6-2 1,2-1-4,4 0-3,2-1-4,3-2-2,0 0-2,2-2-1,1-1-2,-1 1-2,0 0-4,-2 2-3,0 0-5,-3 1-3,-4 1-3,-4-2-2,-4 1-3,-3 1-3,-2 0-4,-2 2-2,-2 0-4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4"/>
    </inkml:context>
    <inkml:brush xml:id="br0">
      <inkml:brushProperty name="width" value="0.04611" units="cm"/>
      <inkml:brushProperty name="height" value="0.04611" units="cm"/>
      <inkml:brushProperty name="color" value="#F2395B"/>
    </inkml:brush>
  </inkml:definitions>
  <inkml:trace contextRef="#ctx0" brushRef="#br0">80221 52463 477,'-15'-22'3,"4"6"7,2 5 7,4 4 6,1 8 6,2 10 6,0 10 6,2 10 6,-1 6 0,0 2-4,-2 3-5,0 0-5,-2 5-4,-2 3-3,-2 4-5,-2 4-4,-2 6-2,0 6 0,-1 8-1,-2 7-1,1 1-6,4-2-14,2-3-12,4-3-14,2-6-9,0-6-7,2-7-7,0-8-7,2-7 0,0-12 3,2-8 6,0-11 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5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81717 51622 537,'10'-29'6,"0"4"9,4 5 12,1 6 10,0 3 2,-2 4-6,-2 3-6,-2 2-6,-1 4-5,0 2-1,0 3-2,0 4-1,-1 3-5,-2 4-7,-2 4-8,-2 4-7,-4 3-5,-6 0-4,-6 2-3,-6 1-5,-3-1 0,0 0-1,0-2 1,-1 0 0,0-3 3,-1-2 4,-4-4 5,-1-2 4,0-3 4,2-2 4,2-2 4,2-2 4,3-2 4,2-2 5,4-2 5,2-2 5,6-1 6,8 0 7,8 0 7,8 0 8,5 0 0,2 0-6,2 0-7,2 0-6,1-1-7,0-2-5,0-2-7,0-2-6,-1-1-6,-3 0-6,-4 0-6,-3 0-6,-2 0-1,-1 2 3,-3 0 3,-2 2 4,-3-1-3,-2-2-11,-4-2-9,-2-2-10,-3-1-1,0 0 9,-2 0 8,0 0 9,-1 0 9,2 1 10,0 2 9,2 1 10,-1 2 10,0 4 11,-2 4 11,-1 4 10,1 5 2,0 5-10,2 8-9,0 5-9,1 3-5,-2 2-1,0 0-2,-1 2-1,-2 0-3,1 2-5,0 1-6,0 0-6,1 0-5,0-4-9,2-2-7,0-4-7,1-2-7,0-3-3,0-4-5,0-2-3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4"/>
    </inkml:context>
    <inkml:brush xml:id="br0">
      <inkml:brushProperty name="width" value="0.0423" units="cm"/>
      <inkml:brushProperty name="height" value="0.0423" units="cm"/>
      <inkml:brushProperty name="color" value="#00BFF3"/>
    </inkml:brush>
  </inkml:definitions>
  <inkml:trace contextRef="#ctx0" brushRef="#br0">42928 33191 520,'-8'-29'3,"2"8"5,1 7 7,0 7 6,2 5 7,0 4 7,2 4 9,1 4 7,-1 3 0,-1 5-8,0 3-9,-1 5-8,-1 2-4,0 3-1,0 1 0,0 2-1,0 1-2,1-2-6,-2 0-6,2-1-6,-1-1-7,2-1-10,0-2-11,2 0-10,0-2-2,0-5 8,0-3 7,0-4 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6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81739 52350 496,'-8'-14'36,"0"4"-6,0 4-6,0 4-5,-3 6-2,-3 6 3,-3 8 4,-6 6 3,0 4 0,0-1-2,2-2-3,0 0-3,2-3-2,4-2-3,3-4-2,2-2-3,4-3-4,4 0-5,4-2-6,4 0-5,5-5-6,6-8-4,6-8-4,6-8-5,4-6-3,0-2-2,2-4-3,1-2-2,-1-4 1,-2-1 4,-2-2 3,-2-2 4,-1-1 5,0 2 5,0 0 5,0 1 5,1 3 5,-1 2 5,0 4 5,0 2 4,-2 4 6,-4 4 4,-4 4 6,-4 4 4,-2 3 5,0 4 2,0 3 4,0 2 4,0 3-2,-1 2-4,-2 2-4,-1 2-5,1 1-4,-2 2-4,2 0-4,-1 2-3,-1 1-4,-2 2-2,-2 2-4,-2 2-2,-2 2-3,-2 1-4,-2 0-2,-2 2-4,-3 0-1,-3 2 2,-2 0 1,-4 2 2,-1-1-5,-2-2-8,0-2-10,-2-2-8,1-2-5,2-4 2,2-2 1,2-4 1,3-3 1,6-6 3,4-4 3,6-6 3,4-2 3,4 0 4,4 0 4,4 0 5,1 1 3,-2 2 3,-2 2 4,-2 2 2,-1 1 5,-2 0 3,0 0 5,-2 0 5,-1 2 1,-2 2-1,-2 4-1,-2 2 0,-2 3-2,-4 2 0,-2 2 0,-4 2-2,-2 1 0,-2 0-1,-2 0-1,-2 0-2,-1 0-1,2-2-2,0 0-2,2-2-3,0 0 0,2-4-1,0 0 0,2-3-1,2-1 0,6-1-2,4 1-1,5 1-1,5-2-2,2 0 1,4-2-2,3 0 0,1-2-1,0 0 1,0-2-1,0 0-1,0-1 2,-2 2 2,0 0 3,-2 1 2,-1 2 3,-2 1 3,-2 0 3,-2 2 3,-3 0 2,-6 2 1,-4 0 1,-6 2 1,-2 0-1,-2 0 0,0 0-1,-2 0 0,0 0-1,0 0 1,0 0-1,0 0 1,0 0-1,0 2-2,0 0-1,0 2-2,1 0-1,2-2-3,2 0-3,1-2-2,7-1-5,9-4-10,8-2-8,10-4-9,2-1-1,-2 0 4,-4 0 4,-2 0 6,-2 0 2,-2 0 1,0 0 2,-2 0 0,0 0 5,-2 2 9,0 0 9,-2 2 9,0 3 7,-1 4 5,-2 6 6,0 4 4,-4 3-1,-6 0-4,-7 0-6,-5 0-6,-4 1-3,-4 2-4,-2 3-2,-4 0-3,-2 3-3,0-1-1,-2 0-3,-1 0-3,0 0-1,0 0-2,0 0-2,0 0-2,1-1-5,2-4-7,2-2-6,1-3-7,4-4-7,2-2-9,4-4-6,2-2-8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6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82540 54380 599,'23'1'41,"-2"2"5,-2 2 6,-2 2 7,-2 3-4,0 4-10,-2 4-11,0 4-10,-2 1-7,-2-2-5,-2-2-2,-2-2-4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7"/>
    </inkml:context>
    <inkml:brush xml:id="br0">
      <inkml:brushProperty name="width" value="0.03832" units="cm"/>
      <inkml:brushProperty name="height" value="0.03832" units="cm"/>
      <inkml:brushProperty name="color" value="#F2395B"/>
    </inkml:brush>
  </inkml:definitions>
  <inkml:trace contextRef="#ctx0" brushRef="#br0">85167 52699 574,'38'-22'23,"-6"6"1,-4 4 2,-5 5 2,-4 4-3,0-1-5,-2 0-5,0-1-7,-2 2-4,-2 1-4,-2 0-5,-2 2-4,-4-1-7,-4-1-12,-6 0-11,-4-1-10,-3-3-1,2-4 11,0-4 11,2-5 12,-1-1 6,2 0 2,-1 0 2,0 0 3,0 1 3,-1 2 2,2 2 5,-1 2 2,0 3 10,0 4 14,-1 4 15,2 4 14,-2 6 3,-2 6-9,-3 8-10,-1 6-8,0 5-7,0 2-3,2 3-2,1 1-3,1 0-3,3-2-4,4-2-3,2-2-4,4-2-4,2-2-3,4-2-3,3-2-3,1-2-3,1-2-1,2-2-2,0-2-2,1-1-1,-1-2-5,-2 0-3,-1-2-3,0 0 0,-4-2 4,0 0 4,-3-2 5,-3 0 3,-2 0 0,-4 0 2,-2 1 1,-4-2 1,-2 2 3,-4-2 2,-2 1 2,-3 1 0,-1 1-3,0 0-2,-2 2-3,0 0-4,-2 0-5,0-1-4,-2 2-4,1-2-2,0 0 1,2-2 1,0 0 1,3-2-1,2-2-2,4-2-3,2-2-1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7"/>
    </inkml:context>
    <inkml:brush xml:id="br0">
      <inkml:brushProperty name="width" value="0.02716" units="cm"/>
      <inkml:brushProperty name="height" value="0.02716" units="cm"/>
      <inkml:brushProperty name="color" value="#F2395B"/>
    </inkml:brush>
  </inkml:definitions>
  <inkml:trace contextRef="#ctx0" brushRef="#br0">84128 54435 809,'17'-14'41,"2"3"-3,2 2-4,2 4-3,3 2-6,4 2-10,4 2-8,4 2-11,0 1-5,-5 0-4,-6 0-2,-4-1-4,-4 1-6,0 0-9,-2 0-10,0 0-8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8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88125 52157 701,'2'-14'4,"4"4"10,4 4 10,4 4 8,2 3 5,0 0-2,0 1-2,0 2-2,0 2-4,0 6-6,0 4-6,0 6-6,-2 3-3,-4 2-2,-4 2 0,-4 2-1,-4 0-8,-2 0-11,-4-2-12,-2 0-13,-2-4-3,0-4 6,0-6 6,0-4 6,0-3 1,2 0-4,0 0-3,2 0-5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8"/>
    </inkml:context>
    <inkml:brush xml:id="br0">
      <inkml:brushProperty name="width" value="0.03161" units="cm"/>
      <inkml:brushProperty name="height" value="0.03161" units="cm"/>
      <inkml:brushProperty name="color" value="#F2395B"/>
    </inkml:brush>
  </inkml:definitions>
  <inkml:trace contextRef="#ctx0" brushRef="#br0">87090 53747 696,'-27'0'5,"10"0"13,10 0 11,10 0 11,7 0 4,2 1-6,4 2-4,2 0-6,3 1-4,0-2-6,2-1-4,0 0-6,3-1-4,2 0-8,4 0-5,2 0-7,0 0-5,-3 0-4,-5 0-5,-4 0-4,-4-1 0,-2 0 0,-4-1 3,-2-2 1,-3 1 1,0-1 0,-2 0 0,0 0-1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8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87572 53332 611,'-22'-7'-3,"4"4"9,4 2 8,4 4 9,2 2 6,0 4 6,0 2 4,0 4 6,-1 2 0,-2 2-8,-2 2-7,-2 2-7,-1 0-5,0 0-5,0-2-4,0 0-4,-1-1-2,0 0 1,-1 0 2,-2 0 1,1-1-7,2-2-17,2-2-17,2-2-17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8"/>
    </inkml:context>
    <inkml:brush xml:id="br0">
      <inkml:brushProperty name="width" value="0.03823" units="cm"/>
      <inkml:brushProperty name="height" value="0.03823" units="cm"/>
      <inkml:brushProperty name="color" value="#F2395B"/>
    </inkml:brush>
  </inkml:definitions>
  <inkml:trace contextRef="#ctx0" brushRef="#br0">87766 54226 575,'1'22'36,"0"-3"4,2-2 3,0-4 3,2-1 0,2-2-2,2-1-3,2 0-2,3-1-5,2-2-9,4-1-7,2 0-8,2-2-8,0 0-6,1-2-8,-1 0-6,-1-2-2,1-2 4,1-2 3,-1-2 4,-1-1-5,0-2-16,-2 0-15,0-2-15,-3 1-4,-4 0 8,-4 2 7,-4 1 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9"/>
    </inkml:context>
    <inkml:brush xml:id="br0">
      <inkml:brushProperty name="width" value="0.04876" units="cm"/>
      <inkml:brushProperty name="height" value="0.04876" units="cm"/>
      <inkml:brushProperty name="color" value="#F2395B"/>
    </inkml:brush>
  </inkml:definitions>
  <inkml:trace contextRef="#ctx0" brushRef="#br0">89652 52269 451,'10'-10'2,"2"-4"4,4-4 4,2-4 4,2 0 3,-2 4-1,0 4 0,-2 4 1,-1 3 2,-2 2 4,-2 2 4,-2 2 4,-2 3 1,-2 2-6,-2 3-4,-2 4-5,-2 3-3,-2 2-3,-2 4-3,-2 2-3,-1 2-1,0-2-1,0 0-1,0-2 0,0 0-2,2-3 0,0-2-2,2-2 0,1-1-2,0 2-2,1 0-4,2 2-2,0 0 0,2 0 5,1 0 2,0 0 5,0 0 1,-2 2 0,-2 1-1,-2 0 0,-1 0 1,-2-2 2,-1-2 3,0-2 1,-1-1 1,-2-1 0,0-2-1,-2-1 0,0 0-3,0-3-6,0-3-4,0-1-5,1-2-4,2-4 0,2-2 0,2-3-2,2-5 0,0-5 0,2-4-1,0-6 1,2-2 0,0 0 1,2 0 3,0 0 2,1 1 1,0 2 0,0 2 0,0 2 0,-1 2 5,0 4 10,-1 2 10,-2 4 9,-1 4 9,-2 7 6,-2 8 8,-2 6 7,-1 7-1,0 6-8,0 6-8,0 7-9,0 3-5,0 4-3,0 2-3,0 4-3,0 2-5,0 1-8,0 0-9,0 2-7,1 1-7,0 0-4,2 2-4,0 1-5,2-1-2,0 0-1,2-2-2,0 0-1,1-5 3,0-10 5,0-8 7,0-9 6,0-7 0,0-3-6,0-2-8,0-3-6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9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90773 51753 585,'7'-5'30,"-2"4"5,-2 6 5,-2 4 5,-2 5-1,0 4-5,-2 4-6,0 4-6,-1 2-4,0 0-3,0 0-2,0 0-3,-1 0-1,0 0-3,-2 0-2,0 0-3,-1-2-1,0-2-5,0-4-2,0-3-3,0-4-11,1-9-17,2-8-16,0-9-18,2-4-4,1-3 10,0-4 10,2-2 10,-1-1 7,-1 4 8,0 2 6,-1 4 7,-2 3 5,-1 4 2,0 4 2,-2 4 3,-1 3 4,-2 4 5,-2 2 6,-2 4 5,-2 2 5,-2 4 4,-2 2 4,-2 4 4,0 0-1,2-2-7,2-2-6,2-2-7,4-3-13,6-2-20,6-4-19,6-2-20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5"/>
    </inkml:context>
    <inkml:brush xml:id="br0">
      <inkml:brushProperty name="width" value="0.0515" units="cm"/>
      <inkml:brushProperty name="height" value="0.0515" units="cm"/>
      <inkml:brushProperty name="color" value="#00BFF3"/>
    </inkml:brush>
  </inkml:definitions>
  <inkml:trace contextRef="#ctx0" brushRef="#br0">44767 33326 427,'-1'-21'43,"-2"5"4,-2 5 4,-2 5 2,-1 4-1,-2 5-8,0 6-8,-1 4-7,-2 4-6,-2 1-3,-1 3-2,-3 1-4,0 1-2,-1 1-1,1-1 0,-1 1-2,1-2-1,3-2-2,1-1-1,3-2-1,4-3-7,10-1-10,8-2-10,9-2-12,6-5-2,5-7 4,3-6 4,4-7 5,0-2 3,-3 3 4,-5 3 4,-3 3 3,-3 1 3,0 0 3,1 0 3,-1 0 2,-2 4 7,-6 6 12,-7 7 11,-5 8 11,-4 1 4,-2-1-7,-2-3-6,-1-1-7,-2 0-3,0 1-3,0 3-2,0 2-3,3-1-2,4-1-5,6-3-4,4-1-5,4-3-3,2-4-2,1-4-2,3-4-3,1-4-2,1-4 0,1-4-1,1-3 0,-1-3-1,-1-1 0,-3-1-1,-1-1 0,-3 0 1,-2-1 2,-4 1 3,-3-1 1,-1 1 3,-2 1 3,0 1 2,-2 1 2,-1 2 2,-4 3 1,-2 3 1,-3 3 1,-2 1 0,0 2 0,0 1-2,1 0 0,-1 3-2,0 4-5,0 4-2,1 4-5,2 2-2,8-1 0,6 1 0,8 0-1,4-2 1,3-1 1,3-2 1,3-2 2,-1-1 3,-1 2 5,-4 0 5,-3 1 4,-3 2 3,-1 0-1,-2 1 0,-2 1-1,-3 2 1,-1 2 1,-2 1 1,-1 3 0,-4 0 2,-2-1-1,-4-1-1,-2-1 1,-1 0-2,0-1-1,2 1-1,1 0-3,2-1-2,6-1-2,4-1-3,6-1-3,3-2-4,5-2-4,3-4-4,5-2-4,1-2-3,1 0-3,-1 0-1,1 0-3,-3 0 1,-2 0 3,-3 0 2,-2 0 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8:59"/>
    </inkml:context>
    <inkml:brush xml:id="br0">
      <inkml:brushProperty name="width" value="0.03473" units="cm"/>
      <inkml:brushProperty name="height" value="0.03473" units="cm"/>
      <inkml:brushProperty name="color" value="#F2395B"/>
    </inkml:brush>
  </inkml:definitions>
  <inkml:trace contextRef="#ctx0" brushRef="#br0">91507 52311 633,'36'-14'4,"-6"4"9,-8 4 8,-6 4 9,-5 3 6,0 2 5,-2 2 3,0 2 5,-2 2-3,0 2-11,-2 2-9,0 2-11,-3 2-9,0 0-6,-4 1-7,0 2-8,-4 0-1,-2 0 2,-4 0 2,-2 0 3,-2-2-2,0-2-6,0-4-6,0-2-7,1-2-7,2 0-6,2 0-6,2 0-8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0"/>
    </inkml:context>
    <inkml:brush xml:id="br0">
      <inkml:brushProperty name="width" value="0.04622" units="cm"/>
      <inkml:brushProperty name="height" value="0.04622" units="cm"/>
      <inkml:brushProperty name="color" value="#F2395B"/>
    </inkml:brush>
  </inkml:definitions>
  <inkml:trace contextRef="#ctx0" brushRef="#br0">90368 53381 475,'-7'-6'40,"0"4"2,2 4 1,0 4 1,1 3-2,0 0-6,0 2-5,0 0-5,4-1-12,8-2-18,8-3-17,8-4-18,4-3-8,0-4 4,0-4 3,1-4 2,-2-2 6,-1 2 7,0 1 7,-1 0 7,-3 2 7,-4 2 8,-4 2 8,-4 2 8,-5 3 5,-4 4 4,-6 4 5,-4 4 3,-5 2-1,-2 2-5,-4 0-5,-3 2-6,0 0-7,0 0-7,2 0-7,1 0-7,0-1-5,3-2 0,2-2-1,2-2-1,4-2 1,4-2 4,6-2 3,4-2 4,3-1 3,0-2 2,0 0 3,0-2 3,0 2 2,-2 4 2,0 4 2,-2 4 1,0 3 3,-1 0 0,-2 2 0,-1 0 1,0 2 1,0 0-1,0 2 0,0 0 0,0 1-1,0-2-1,0 0-1,0-1-2,0-2-1,-1 0 0,-2-2-2,-1-1-1,0 1-5,-2-1-5,0-1-8,-2 2-6,0-3-5,-2-3-2,0-2-2,-2-3-2,1-3-1,0-2-1,2-2-2,0-3-1,1-2 0,-2-3 4,0-5 2,-2-4 2,1-2 1,2 0-1,2-1-3,2 1-2,2 2 2,0 2 3,2 4 4,0 2 3,0 4 11,-4 4 16,-2 4 15,-4 4 17,0 3 4,0 2-8,2 2-7,0 2-9,2 2-13,0 0-19,2 2-19,0 0-20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0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91302 54328 516,'30'0'6,"-4"0"13,-4 0 11,-4 0 13,-1 1 6,0 0 0,2 2 1,1 0 1,-1 1-3,-2 2-4,-2 1-5,-2 0-4,-4 0-15,-6 0-24,-6-2-26,-6 0-24,-3-1-11,2 0 5,0 0 4,2 0 4,0-1 4,0-2 3,0-2 3,-1-2 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1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93300 51971 635,'21'8'98,"-4"0"-22,-6 0-20,-5 0-21,-2 1-12,0 2-2,0 2-2,0 2-3,-1 1-4,0 2-5,-2 0-6,0 2-5,-1-1-4,0 0-3,0-2-3,0 0-3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1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92695 52072 552,'14'-7'3,"-2"0"8,-4 2 8,-2 0 6,-6 5 7,-8 8 5,-8 8 5,-9 8 4,-2 4-2,0 0-10,2 0-10,0 1-10,1-2-7,-2 0-3,-1-2-2,0 0-4,-1-2-1,2-2-2,0-2-1,1-2-1,3-2 0,4-2-2,4-2 0,4-2-1,6-2 2,8-2 1,8-2 4,9-2 1,3-2 3,2 0-1,0-2 1,2 0-1,-1-1 1,0 0 0,-2 0 0,0 0-1,-2 0-1,-4 2-2,-2 0-2,-4 2-3,-4 1-1,-6 4-2,-6 3-2,-6 2-1,-5 2-2,-6 2 0,-4 1 0,-6 0-2,-3 1 1,0 2 2,-2 1 1,0 0 1,-2 1 2,-1-2 2,0 0 3,-2-2 2,1 0 4,2-2 4,1 0 4,4-2 4,1-1 3,3-2 2,4-2 0,2-2 3,7-1 3,8 0 6,10 1 8,8-1 6,8-2-1,6 0-7,6-4-7,7 0-7,2-2-6,0 2-3,0 0-3,0 1-3,-1 1-4,-4 0-3,-2 0-3,-3 0-4,-4 0-5,-2 0-7,-4 0-8,-2 0-6,-7 0-10,-8-1-9,-10-2-11,-8-1-10,-3 1 2,4-1 17,4-1 15,4 1 16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2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92727 53918 653,'-15'0'7,"2"0"3,2 0 5,2 0 3,1 1 4,0 2 4,0 2 4,0 2 3,1 2 0,2 2-2,2 2-2,2 2-3,0 1-4,-2 0-4,-2 0-4,-2-1-5,-1 2-6,2-1-6,0-1-8,2 1-7,0-1-2,2-2 3,0-2 3,2-2 3,1-2-8,2-4-16,2-2-18,2-4-16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2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92994 53725 516,'0'-12'41,"2"6"5,0 8 2,2 6 4,-1 6-1,0 4-5,-2 4-4,0 4-5,-3 5-5,-2 6-5,-4 7-4,-2 5-5,-4 8-5,-4 10-6,-4 10-7,-4 10-4,-1 3-9,2-5-11,2-6-10,2-4-10,4-9-1,4-12 7,6-12 8,4-12 8,2-7-2,0-3-12,-2-4-10,0-2-12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2"/>
    </inkml:context>
    <inkml:brush xml:id="br0">
      <inkml:brushProperty name="width" value="0.03369" units="cm"/>
      <inkml:brushProperty name="height" value="0.03369" units="cm"/>
      <inkml:brushProperty name="color" value="#F2395B"/>
    </inkml:brush>
  </inkml:definitions>
  <inkml:trace contextRef="#ctx0" brushRef="#br0">95226 52151 653,'1'-21'5,"4"4"12,2 5 12,4 6 10,-1 4 4,-3 4-4,-2 4-4,-3 4-5,-3 5-4,0 4-3,-2 6-5,0 4-4,-3 4-3,-2 0-2,-4 2-4,-2 0-1,-2-1-9,2-5-13,0-6-12,2-4-13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4"/>
    </inkml:context>
    <inkml:brush xml:id="br0">
      <inkml:brushProperty name="width" value="0.04356" units="cm"/>
      <inkml:brushProperty name="height" value="0.04356" units="cm"/>
      <inkml:brushProperty name="color" value="#F2395B"/>
    </inkml:brush>
  </inkml:definitions>
  <inkml:trace contextRef="#ctx0" brushRef="#br0">94641 52131 505,'57'-36'8,"-14"9"8,-14 10 7,-14 9 8,-7 5 2,-2 4-3,0 2-3,-2 4-2,-2 3-4,-4 6-4,-4 4-4,-4 6-3,-3 1-5,-2 0-5,-2-2-5,-2 0-5,-2 0-4,-2 0-2,-2 2-3,-2 0-2,0-1-1,2-6 1,2-4 3,2-6 1,5-4 4,9-3 5,10-6 6,8-3 4,7-2 1,1 0-3,2 0-4,2 0-3,-1 1-4,-2 0-2,-3 2-2,-4 0-2,-3 0-2,-4-4 0,-4-2 0,-4-4 0,-2 0 2,-2 0 3,-1 2 4,0 0 5,-2 1 1,0 2 2,-2 0 0,0 2 0,-1 0 4,0 2 4,0 1 4,0 0 5,0 1 1,2 2-1,0 0-1,1 2-2,2 1 3,1 2 8,0 2 8,2 2 7,-1 2 1,-3 4-6,-1 3-5,-2 2-6,0 2-5,0 0-3,2 0-3,0 0-4,2-1-4,2-2-3,2-2-5,2-2-3,3-1-4,4-3 0,5-2-1,2-2-2,5-3-2,0-3-5,4-2-4,0-4-5,3-2-2,-1-4 2,0-2 0,0-4 2,-1-1 3,0 0 7,-1 0 7,-2 0 7,-1 2 6,-4 2 6,-2 4 6,-4 2 6,-4 5 5,-6 6 5,-6 6 5,-6 6 5,-4 4-2,-2 2-12,-2 2-10,-2 2-11,-2 1-6,-2 0-2,-2 0-3,-2 0-2,-2 0-1,-3 1-1,0-1 1,-4 0-1,2-1 1,2-2 4,4-2 2,2-2 4,4-1 2,4 0 3,4 0 2,4 0 2,6-1 3,8-2 2,8-2 1,8-2 3,5-2-4,4-2-10,3-2-9,2-2-10,2-2-6,-2-4-3,0-2-2,-2-4-2,0-2-1,1-2 3,-1-2 1,0-2 2,-1-2 3,-2-2 6,-2-2 6,-2-2 6,-2 0 4,-2 4 5,-2 2 4,-2 4 5,-2 2 3,-2 1 4,-2 3 3,-2 2 2,-3 3 2,-4 4-2,-4 4-1,-4 4-1,-4 4-2,-4 3-3,-4 2 0,-4 3-3,-3 3-2,-2 1-3,-2 0-2,-2 2-3,0 0-3,1 0-1,3 0-1,2 0-3,3-1-2,2-4-4,3-2-2,4-4-5,5-3-5,8-4-9,8-4-8,8-4-10,4-2 3,0 0 13,0 0 12,0 0 14,-1 0 7,-2 0 4,-2 0 3,-2 0 4,-2 3 5,-2 6 7,-2 6 8,-2 6 7,-2 2 1,-2-2-7,-2-2-6,-2-2-7,-2 0-4,-2 2-1,-2 3 0,-2 0-2,0 1-3,2-3-8,2-4-8,2-2-7,4-4-8,4-2-8,6-4-10,4-2-8,5-5-2,6-4 5,5-6 4,4-4 5,3-4 4,-2 1 3,0 0 3,-1 0 4,-2 1 5,0 2 5,-2 2 5,0 2 7,-3 2 5,-2 2 7,-3 2 6,-4 2 7,-2 3 5,-2 4 4,-2 4 4,-2 4 6,-4 4-5,-6 2-11,-6 4-11,-6 2-12,-3 2-8,0-2-1,0 0-3,0-2-3,1 0-1,2-1-3,2-2-2,2-1-1,4-1-6,8-6-8,6-2-8,8-6-9,3-1 0,2 1 8,0-1 10,2-1 7,-1 1 8,-2 0 4,-2 1 7,-2-1 4,-2 0 5,0 1 5,-1 2 3,-2 0 4,-1 2 2,-2 2 1,-2 2-2,-2 2 1,-1 2-1,-2 1-4,0 0-3,-2 1-3,-2 2-3,-4-1-5,-4 0-4,-4 0-5,-2 0-2,-2 2-4,-1 0-1,0 2-3,-3-1-2,-2-2 1,-4-2-1,-2-2 0,-3-1 1,1 0 0,0 0 2,0 0 1,0 0 2,-2 0 3,-1 0 3,0 0 3,0-1 4,4-2 2,2-2 4,3-2 3,5-1 4,4 0 4,6 0 5,4 0 5,10 0 4,14 0 4,14 0 4,14 0 5,9 0-2,1-2-9,2 0-8,2-2-9,0 2-6,0 4-4,-1 4-6,-1 4-3,-2 3-4,0 0-3,-1 2-4,-2 0-2,-1 2-8,-4 0-11,-2 2-12,-3 0-11,-5 0-6,-6-6 1,-6-3 1,-6-3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04"/>
    </inkml:context>
    <inkml:brush xml:id="br0">
      <inkml:brushProperty name="width" value="0.02583" units="cm"/>
      <inkml:brushProperty name="height" value="0.02583" units="cm"/>
      <inkml:brushProperty name="color" value="#F2395B"/>
    </inkml:brush>
  </inkml:definitions>
  <inkml:trace contextRef="#ctx0" brushRef="#br0">99141 54676 851,'8'-29'7,"0"8"13,-1 7 14,1 6 14,-3 6-11,-4 3-35,-5 2-34,-6 3-36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5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47840 33746 511,'-8'-7'0,"2"1"0,0 0 0,2 2 0,1 0 10,2 0 21,2 0 19,2 1 22,3-1 4,6 2-12,4 0-12,5 2-11,2 0-9,-1 0-6,-2 0-8,1 0-5,0 1-10,5 2-10,3 2-13,4 1-11,1 1-7,-1 0-5,-3-2-5,-2-1-3,-3 0-2,-5 0-1,-5 0 1,-4 0-1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21:03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18610 10185 0,'0'0'0,"0"0"0,-8-10 16,1 6-16,-1-2 0,-1-1 16,-2 1-16,-1 0 0,1 1 0,-6-2 15,-2-2-15,-2 2 16,-2 1-16,-1 4 0,-2 3 15,1 1-15,-1 1 0,-4 2 0,-3 0 16,-8 4-16,1 1 0,-2 3 16,-1 2-16,4 2 0,2 0 0,-10 7 15,-2 2-15,4-1 0,3-1 16,-6 6-16,0 2 0,4 0 16,2-3-16,2 4 0,-1 3 15,4-1-15,4-1 16,-6 10-16,-2 2 0,3-1 15,4-2-15,-1 4 0,0 2 16,3-1-16,3-3 0,-10 21 16,6-6-16,6-5 0,3-4 0,-2 0 15,0 1-15,8-4 16,6-1-16,-1-3 0,-1-2 16,5 2-16,1-1 0,2 0 0,4-1 15,1-7-15,1-4 0,1 0 16,1 1-16,3-3 0,-1-4 0,1-4 15,0 7-15,4-3 16,2-4-16,5 8 0,4 5 16,-1-4-16,-2-2 0,0-2 0,2-1 15,0 0-15,-1-2 16,2 3-16,1 2 0,-1-6 16,3 0-16,0-3 15,1 0-15,0 0 0,1 0 0,2-1 16,0 0-16,1-2 0,-1-4 15,6 1-15,4-1 0,-2 0 16,-2 0-16,2-3 0,3-2 16,-3-2-16,-1-1 0,5-6 0,3 0 15,-4 0-15,-1 1 0,1-2 16,2-2-16,-1-2 0,-2-2 0,5 1 16,3 0-16,-3-4 0,-2-1 15,2-4-15,2-4 0,-6 2 16,-2 2-16,3-4 0,4-1 15,-2-2 1,0-2-16,6-5 0,1 0 0,-5-2 16,-2-1-16,0-2 0,3-1 15,-3 0-15,-2-3 0,1-4 16,0-3-16,13-16 0,-8 7 16,-3 2-16,-2 1 0,-4 4 0,-1 1 15,-1 0-15,0-1 16,-2 0-16,-1 0 0,-5-1 0,-1-4 0,-2 3 15,0 1-15,-2 0 0,-2 1 16,-1-1-16,2-2 0,-1 3 16,-2 0-16,-3 4 0,-4 2 15,-3-1-15,1-1 16,-6 3-16,-3 1 0,-2-1 0,0 0 16,-3 3-16,-1 4 0,0-6 0,-2-5 0,-4 8 15,-3 4-15,-3 0 0,0 2 16,0 5-16,1 1 0,-2-1 15,-2 0-15,7 9 0,-4-2 0,-5-1 16,-5 0-16,4 2 0,1 3 16,-5-1-16,-4-2 0,1 1 15,1-2 1,-3 5-16,-2 1 16,-1 3-16,1 1 0,-1 3 0,0 1 0,3 3 0,-2 0 15,-5 0-15,-6 0 0,4 2 16,4 2-16,-11 3 0,-1 2 15,3 3-15,1 1 0,-3 2 16,-3 2-16,2 0 0,3-1 16,-2 7-1,0 3-15,1 3 0,-1 3 0,1 3 16,0 5-16,-24 17 16,5-4-16,3 2 0,2-1 0,9 4 15,7 2-15,-4 10 0,-1 7 16,4 1-16,1 3 0,4 2 15,2 5-15,0-8 0,-2-6 16,13-21-16,9-16 0,7-11 16</inkml:trace>
  <inkml:trace contextRef="#ctx0" brushRef="#br0" timeOffset="617.5663">17319 11686 0,'0'0'0,"0"0"16,0 0-16,0 0 0,0 0 0,0 0 15,0 0-15,26 4 0,-26-4 0,22 2 16,-9-3-16,1-1 0,0 0 16,1-2-16,2 0 15,0 0-15,3 0 0,0 1 0,1 0 16,6-2-16,-2 0 0,2 2 15,3 0-15,-4 1 16,-5 1-16,-4-2 0</inkml:trace>
  <inkml:trace contextRef="#ctx0" brushRef="#br0" timeOffset="1304.1885">19020 10460 0,'0'0'0,"-5"-5"16,0 2-16,-2-2 0,-1 1 0,-3-3 16,-1 0-1,-3-1-15,-3 1 0,-2 1 16,-1-1-16,2 3 0,-1 0 0,-2 0 15,-3-1-15,1 1 0,-1 2 16,-2 2-16,1 1 0,-9 3 16,-2-1-16,1 3 0,-1 1 15,0-9-15,-3-6 0,8 2 16,7 0-16,4 2 0</inkml:trace>
  <inkml:trace contextRef="#ctx0" brushRef="#br0" timeOffset="13906.1855">10685 13430 0,'0'0'0,"0"0"0,0 0 15,0 0-15,0 0 0,0 0 16,0 0-16,0 0 0,0 0 0,0 0 16,0 0-16,0 0 0,0 0 15,0 0-15,0 0 0,0 0 0,0 0 16,-4 21-16,4-21 0,0 0 15,22 7-15,-22-7 0,26 6 16,-26-6-16,32 8 0,-13-4 0,2 2 16,1-2-16,1-1 0,1 1 15,0 1-15,8-1 0,2 0 16,-1-1-16,1-1 0,1-1 0,0-1 16,9 0-16,1 0 0,0-2 15,0-3-15,1 4 0,3 2 16,7-1-16,-2-3 0,-1 2 15,-1 0-15,0 1 0,-1 1 0,12-3 16,1-4-16,-5 3 0,-5 0 16,-1 0-1,-1 1-15,-1-1 0,0 1 16,0 0-16,-6 0 0,-3 1 16,-4 2-16,0 1 0,-1 0 15,-5 3-15,-3 0 0,-3-2 0,0-3 16,-2 2-16,1 0 0,1 4 15,-2 1-15,-2-1 16,-1 0-16,3-2 0,4 0 0,-2-3 0,1-2 0,-10 0 31,-4 1-31,-3-1 0</inkml:trace>
  <inkml:trace contextRef="#ctx0" brushRef="#br0" timeOffset="14071.085">12998 13444 0,'0'0'15,"0"0"-15,0 0 0,0 0 0,0 0 16,15 21-16,-15-21 16,38 14-16,-14-6 0,-2-2 0,-3 0 15,-3-1-15</inkml:trace>
  <inkml:trace contextRef="#ctx0" brushRef="#br0" timeOffset="20469.3761">23536 7188 0,'0'0'0,"0"0"0,0 0 16,0 0-16,0 0 0,30-16 16,-30 16-16,35-17 0,-12 8 0,2 1 15,2-1-15,1 1 0,0 1 16,5-1-16,-1 2 16,-5 3-1,-3 3-15,-5 5 0,-3 3 0,-5 4 16,-4 4-16,-8 6 0,-6 3 15,-8 7-15,-2 0 0,-8 1 16,-3 3-16,0-1 0,1-3 16,-4 5-16,2-3 0,4-8 0,1-5 15,5-2-15,4-4 16,9-6-16,5-2 0,5-5 0,4-2 0,2 0 16,3-1-16,7-1 15,5-2-15,0 0 0,2 0 0,0 2 0,3 0 16,-2 1-16,-2-1 0,2 5 15,-4 1-15,-4 1 0,-5 2 16,-1 4-16,-2 5 0,-7-1 16,-4 1-16,-6 7 15,-7 6-15,-3 2 16,0 3-16,-8 14 0,-4 5 16,1-3-16,-1-3 0,1 4 15,4-5-15,6-7 0,6-5 0,3-9 16,1-6-16,2-6 0</inkml:trace>
  <inkml:trace contextRef="#ctx0" brushRef="#br0" timeOffset="21093.3381">24553 7424 0,'0'0'0,"0"0"16,0 0-16,0 0 0,-6-22 0,3 12 0,-1 0 15,-1-2-15,1-2 0,1 2 16,-1 0-16,0 2 16,-3 1-16,-1 2 0,0 4 0,-2 0 15,-1 2-15,-4 5 0,-2 1 16,-1 4-16,-1 3 0,-6 11 16,1 4-1,0 4-15,-2 1 0,-1 11 16,1 4-16,5-3 0,5-3 0,4 7 15,6 1-15,3-6 0,2-4 16,7-2-16,8-7 0,-2-12 16,1-6-16,0-3 0,0-5 15,3-4-15,1-4 0,7-13 16,3-8-16,-3-3 0,0-4 0,3-10 0,4-9 16,1-10-16,-3 1 0,-4-7 15,-3-6-15,-3-6 0,-6 7 16,-1-34-16,-4 9 0,0 16 15,-2 15-15,-5 7 0,-4 5 16,2 9-16,2 7 0,-3 4 16,-4 5-1,1 6-15,0 3 0,3 7 16,1 5-16,1 2 0,1 3 0,0 8 16,0 5-16,0 0 0,1 2 15,0 9-15,2 3 0,-2 1 16,1 2-16,-1 11 0,-1 8 15,1 4-15,1 1 0,2 14 16,-2 5-16,2-4 0,-1-3 0,1 11 16,0-1-16,-2-9 0,-1-6 0,9 23 15,5-11-15,0-12 0,3-8 16,1-10-16,2-8 0,2-8 16,4-10-16,7-5 0,6-5 15,-3-7-15,0-7 0,-25 5 16,-4 2-16,-2 1 15</inkml:trace>
  <inkml:trace contextRef="#ctx0" brushRef="#br0" timeOffset="21911.0472">25109 6303 0,'0'0'0,"0"0"0,0 0 16,-10 19-16,10-19 0,-9 21 15,1-4-15,0 1 0,1 0 0,-2 7 16,0 8-16,-1 8 0,2 0 16,-3 10-16,-2 1 0,3-5 15,4-4-15,-1 3 0,3-6 0,0-7 16,2-9-16,3-2 0,4-5 15,0-6-15,4-6 0,5-7 16,5-3-16,-4-4 0,1 1 0,-1-10 16,2-4-1,-3-2-15,0 3 0,0-6 0,-4 1 0,-4 3 16,0 2-16,-4 2 16,-2 1-16,-2 4 15,-2 2-15,-1 6 0,-3 0 16,0 4-16,0 2 0,-8 5 15,-5 5-15,3 3 0,0 0 0,-1 5 16,0 4-16,3-2 0,2-2 16,6 3-16,6-1 15,2-5-15,2-6 0,0-1 0,0-2 0,-1-1 16</inkml:trace>
  <inkml:trace contextRef="#ctx0" brushRef="#br0" timeOffset="22396.6824">26072 6464 0,'0'0'0,"0"0"16,0 0-16,0 0 0,0 0 0,0 0 16,0 0-16,-32 14 0,32-14 15,-24 19-15,10-3 16,-1 2-16,1 3 0,-2 2 0,0 4 16,-5 3-16,1-1 0,1 3 15,2 2-15,-3 4 0,2-1 0,3-2 16,2 0-16,2-3 0,2-4 0,1-4 15,3-5-15,1-1 16,2 0-16,3-3 0,2-1 16,3-5-16,3-5 0,4-3 0,4-3 15,1-2-15,3-2 0,6-4 16,4-4 0,0-2-16,1-1 0,6-1 15,4-2-15,4-1 0,-3 1 0,0 2 16,0 3-16,-5 3 15,-5 3-15,0 0 0,-6 4 0,-8 1 16,-3 0-16,-5 2 0,-4 2 16,0 0-16,-3 0 0,1 0 15</inkml:trace>
  <inkml:trace contextRef="#ctx0" brushRef="#br0" timeOffset="22628.6803">26004 6631 0,'0'0'0,"0"0"16,0 0-16,0 0 0,0 0 0,0 0 0,5 36 16,-5-36-16,9 37 0,-5-12 15,2 4-15,-2 3 0,1 3 16,1 15-16,1 4 16,0 12-16,-2-3 0,4 13 0,2-1 15,1-5-15,0-5 0,8 4 16,3-6-1,-1-10-15,-2-7 0,-3-7 0,-5-11 16,-3-8-16</inkml:trace>
  <inkml:trace contextRef="#ctx0" brushRef="#br0" timeOffset="22976.5433">26825 6371 0,'0'0'0,"0"0"0,-16-4 16,7 4-16,-1 2 0,0 5 16,-1 4-16,-2 5 0,-3 3 15,-4 11-15,1 4 0,2 1 16,3 1-16,0 7 16,4-1-16,5-6 0,4-3 15,6 3-15,8-3 16,0-5-16,1-5 0,6-2 0,4-3 15,2-2-15,1-2 0,1-1 16,0-2-16,-1-1 0,-1-1 16,-2 0-16,0 1 0,-6-2 15,-1 0-15,-4-1 0,-1 0 0,-4 0 0,-2 1 16,-10-2-16,-6 1 0,-4 2 16,-5 0-16,-8 5 0,-9 2 15,1 1-15,0-2 0,-13 7 16,-3 3-16,10-7 0,9-3 0,6-3 15</inkml:trace>
  <inkml:trace contextRef="#ctx0" brushRef="#br0" timeOffset="23346.6594">27316 5788 0,'0'0'0,"0"0"16,0 0-16,22-6 0,-22 6 0,24-7 15,-4 6-15,1 2 16,0 2-16,1 3 0,0 2 16,1 4-16,-3 2 0,-6 7 15,-4 3-15,-7 3 0,-4 3 0,-9 10 0,-6 4 16,-2-4-16,-2-3 0,2 2 15,2-5-15,4-7 0,2-6 0,3-6 16,3-3-16,3-3 16,2-5-16,9-4 0,7-4 15,3-2-15,6-4 0,16-3 0,12-3 16,12-6 0,1-1-16,22 0 0,7 2 15,-11 3-15,-8 1 0,-12 1 16,-18 6-16,-14 2 0</inkml:trace>
  <inkml:trace contextRef="#ctx0" brushRef="#br0" timeOffset="23500.4358">28621 5702 0,'0'0'15,"0"0"-15,0 0 0,11 26 0,-11-26 16,9 32 0,-9-32-16,6 23 0</inkml:trace>
  <inkml:trace contextRef="#ctx0" brushRef="#br0" timeOffset="24584.9949">26102 8021 0,'0'0'0,"0"0"0,0 0 0,0 0 16,26-13-16,-26 13 15,30-6-15,-10 1 0,3-1 0,5-2 16,3 0-16,10-5 16,4 1-16,5 0 0,6-3 15,14-2-15,-1-3 0,15-2 16,0 1-16,5 0 0,-6 2 0,13-4 16,-1 1-16,-15 2 0,-9 0 15,30-6-15,-9 5 0,-13 1 0,-8 1 16,-6 4-16,-3 2 0,-10-1 15,-8 1-15,6-6 0,2-3 16,-5 3-16,-4 5 0,-1 2 16,-1 3-16,-9-1 0,-7 1 15,-1 0-15,1 1 16,-2 2-16,-1 1 0,-3 3 0,-4 2 0,-8 1 16,-2 1-16,0 1 0,-2-1 15,-1-1-15,0 0 0,-2-1 16</inkml:trace>
  <inkml:trace contextRef="#ctx0" brushRef="#br0" timeOffset="24768.6309">27983 7438 0,'0'0'0,"0"0"16,0 0-16,0 0 0,0 0 0,28 4 16,-28-4-16,0 0 0</inkml:trace>
  <inkml:trace contextRef="#ctx0" brushRef="#br0" timeOffset="24965.956">28091 7320 0,'0'0'0,"0"0"0,0 0 0,0 0 16,0 0-16,0 0 0,29 4 15,-29-4-15,0 0 0,27 1 16</inkml:trace>
  <inkml:trace contextRef="#ctx0" brushRef="#br0" timeOffset="25135.2855">28075 7263 0,'0'0'0,"0"0"0,0 0 0,0 0 0,0 0 0,0 0 16,0 0-16,-10 18 16</inkml:trace>
  <inkml:trace contextRef="#ctx0" brushRef="#br0" timeOffset="31336.3835">28641 4816 0,'0'0'0,"-2"-8"0,-3-4 0,0 1 15,-2-1-15,-5-8 0,-2-1 0,-1 2 16,1-1-16,-7-1 0,-3 0 16,0 3-16,-2 2 0,-5 2 15,-5 0-15,0 3 0,-1 4 0,-14 0 16,-5 2-16,3 2 16,3 1-16,-15 3 0,-12 5 15,-3 3-15,7 2 0,-16 6 0,-1 3 16,-5 3-16,9 0 0,-32 16 15,3 3-15,13 5 0,8 2 0,-4 0 16,-4 1-16,12 1 0,8 3 0,3 4 16,2 3-16,6 2 15,4 1-15,-19 17 0,-13 13 16,22-12-16,14-11 0,5 3 16,4 0-16,-1 6 0,-1 4 0,-2 8 15,-2 6-15,7-5 0,6-4 16,0 8-1,2 4-15,6-3 0,4-3 16,6 6-16,2 2 0,5-8 16,3-6-16,8 6 15,6 2-15,5-10 0,3-6 0,9 6 0,6 5 16,2-10-16,2-6 0,8-1 0,4 1 16,4-13-16,3-6 0,7 0 15,2 1-15,0-10 0,1-7 16,4-6-16,4-1 0,-1-7 15,-4-3-15,1-1 0,1 2 16,2-1-16,2-3 16,17-5-16,12-4 0,-8-8 15,-7-5-15,-18-4 0,-12-3 0,13-2 32,11-1-32,-11-4 0,-6-3 0,9-10 15,8-8-15,-10 4 0,-6 4 16,8-12-16,7-8 0,-8 1 15,-4 0-15,6-10 0,4-7 16,-11 6-16,-7 2 0,10-11 16,5-6-16,-4 7 0,-5 6 0,0-15 15,-1-10-15,-2 7 0,-3 6 0,5-7 16,2-3-16,-11 4 0,-7 1 16,1-5-16,2-5 0,-4 7 15,-3 4-15,0-6 0,0-5 16,0 9-16,0 5 0,-7-7 15,-3-7-15,-1 9 0,0 5 0,3-7 16,3-6-16,-4 3 0,-2 3 0,-1-8 16,1-6-16,1 5 0,2 4 15,5 0-15,3 0 0,-8 7 16,-5 4-16,-3-2 0,-1-2 16,-7 10-16,-3 9 0,-6 0 15,-5-1-15,-3 9 0,-3 6 0,-7-2 16,-5-3-1,-8 7-15,-5 4 0,-12 1 16,-7 1-16,0 6 0,2 3 16,-16 1-16,-8 1 0,0 9 0,-1 7 15,-13 10-15,-11 7 16,9 7-16,4 3 0,-6 8 16,-5 6-16,12 7 0,7 6 0,26-15 15,17-8-15,13-8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22:15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17643 3741 0,'0'0'0,"0"0"15,0 0-15,0 0 0,0 0 16,0 0-16,0 0 0,0 0 16,0 0-16,0 0 0,-9-23 0,9 23 15,0 0-15,0 0 0,0 0 0,-23-7 16,23 7-16,0 0 16,-25 6-16,25-6 0,0 0 0,-26 18 15,26-18-15,-21 18 0,10-8 16,-1 5-16,-2 3 0,-1 0 15,2 0-15,-7 7 16,-1 2-16,0-1 16,1-2-16,-2 3 0,0 3 15,-5 8-15,0 0 0,0 1 0,-3-1 16,1-1-16,1-1 0,-8 9 16,1 2-16,2 0 0,2-1 15,-9 5-15,-1-4 0,4-5 16,6-7-16,-7 10 0,-2 1 0,6-1 0,4-1 15,0-6-15,1-1 0,0-7 16,2-4-16,3 3 0,1 3 16,2-6-16,2-5 0,1 2 15,0 2-15,0-5 0,1-2 16,-1-1-16,0-3 0,8 0 16,4-2-16,-1-2 0,1 0 0,1-5 15,2 0-15,1-3 0,-1 1 16,1-6-16,1-2 0,4-5 15,5-4 1,2-4-16,3-3 0,-2 4 0,-2 4 0,-2 2 0</inkml:trace>
  <inkml:trace contextRef="#ctx0" brushRef="#br0" timeOffset="520.9162">16666 4295 0,'0'0'0,"0"0"0,0 0 0,-11 18 15,11-18-15,-9 18 16,1-3-16,-1 2 0,0 1 0,-2 4 0,-2 5 31,-2 7-31,0 1 0,-3 5 16,-2 3-16,-3 6 0,1-2 0,-3 7 16,-1 1-16,5-6 0,5-3 15,-5 6-15,0-2 0,3-8 16,4-4-16,2-6 0,2-3 0,2-4 0,1-4 15,3 4-15,1 0 0,0-4 16,3-4-16,5-2 0,4-1 16,0-1-16,0-2 0,1-2 15,1-3-15,2-2 0,0 0 16,-2-5-16,1-3 0,3-1 16,4 0-16,4-6 15,4-5-15,1-4 0,4-3 16,6-8-16,4-6 0,7-9 15,1 0-15,16-13 0,6-4 16,1 3-16,1 4 0,39-31 16,6-8-16,-37 31 0,-26 19 0,-18 15 15</inkml:trace>
  <inkml:trace contextRef="#ctx0" brushRef="#br0" timeOffset="1006.7834">18922 2282 0,'0'0'0,"0"0"0,0 0 16,-20 6-16,20-6 0,-18 13 0,18-13 15,-30 26-15,10-12 0,-3 5 16,-3 3-16,-8 10 0,-2 1 0,-11 13 16,-3 5-16,0 1 0,0 0 15,-14 16-15,-3 4 16,-3 3-16,8-7 0,-10 14 0,2 3 16,-16 15-1,14-20-15,11-10 0,9-4 16,11-13-16,8-6 0,7-11 15,4-10-15,9-10 0,6-9 0,16-9 16,11-9-16,-7 4 0,-4 2 16,-3 1-16</inkml:trace>
  <inkml:trace contextRef="#ctx0" brushRef="#br0" timeOffset="1376.7147">18011 2770 0,'0'0'0,"0"0"0,0 0 16,-16 15-16,16-15 0,-14 16 15,1-4-15,-3 4 0,0 4 0,-8 12 16,-4 7-16,1 0 15,-2 2-15,-8 15 0,1 4 0,-6 7 16,3-4-16,-4 11 0,3-3 16,10-13-16,9-8 0,0-2 0,4-7 15,6-9-15,3-7 0,6-4 16,4-4-16,2-6 0,3-1 16,9-4-16,9-5 0,2-5 15,4-4-15,7-4 0,9-5 16,10-6-16,1 0 0,11-10 0,10-5 15,11-3-15,-4 1 0,49-22 0,-5 5 16,-39 17-16,-29 14 0,-21 6 16</inkml:trace>
  <inkml:trace contextRef="#ctx0" brushRef="#br0" timeOffset="1530.4895">19253 2916 0,'0'0'0,"0"0"0,0 0 16,9 27-16,-9-27 0,11 22 15,-11-22-15,23 30 0,-13-18 0,-2-2 16</inkml:trace>
  <inkml:trace contextRef="#ctx0" brushRef="#br0" timeOffset="13801.0867">18839 2368 0,'0'0'0,"0"0"16,0 0-16,-27 11 0,14-3 0,-6 3 16,-4 3-16,-8 6 0,-1 3 15,-12 10-15,-2 6 16,-1 0-16,-1 1 0,-12 13 0,-4 7 16,-4 6-16,7-1 0,-17 19 15,-1 7 1,-25 30-16,14-15 0,-1 6 15,-2 5-15,7-12 0,3-7 0,-2 11 16,-1 11-16,7-9 16,4-4-16,-5 5 0,-5 4 15,5-9-15,5-7 0,1 5 0,2 4 16,8-7-16,6-6 0,-9 1 16,-7 1-16,10-10 0,8-6 0,-2 2 15,-3 1-15,7-12 0,4-7 0,2 8 16,-1 5-16,9-14 15,4-12-15,4-4 0,4-7 16,10-9-16,9-8 0,5-11 0,2-9 16,4-4-16,2-4 0,6-18 15,5-13-15,4-11 0,6-5 0,-9 15 16,-5 12-16,-3 6 0</inkml:trace>
  <inkml:trace contextRef="#ctx0" brushRef="#br0" timeOffset="14386.9233">16924 3663 0,'0'0'0,"-12"11"0,-3 6 15,2-4-15,-1 3 0,-7 10 0,-2 7 16,-8 13-16,-1 5 0,-7 17 16,1 6-16,-1 0 0,2-1 0,-10 21 15,-1 4 1,-3 13-16,4-3 0,-21 45 15,7-14-15,5-12 0,4-10 16,1-2-16,2 0 0,2-11 16,0-11-16,4 6 0,2 2 15,7-9-15,4-7 0,-1-2 16,-1-1-16,7-13 0,6-7 0,1-4 16,2-4-16,6-12 0,3-9 0,5-8 15,3-5-15,4-5 0,1-6 0,3-4 16,3-4-16,5-4 0,3-2 15,7-6-15,6-2 16,-2-9-16,0-5 0,10-9 0,6-8 16,4-5-1,2-3-15,6-8 0,6-6 16,4-4-16,0-4 0,10-7 16,9-5-16,-4 2 0,0-3 15,8-8-15,5-7 0,0 5 16,2 3-16,0 5 0,2 4 15,-11 2-15,-6 4 0,3-4 16,3-3-16,-5 9 0,-3 6 0,-26 22 16,-17 16-16,-13 10 0</inkml:trace>
  <inkml:trace contextRef="#ctx0" brushRef="#br0" timeOffset="21179.9996">11094 5289 0,'0'0'16,"0"0"-16,0 0 0,0 0 0,0 0 0,-20-6 16,20 6-16,0 0 0,-20-4 15,20 4-15,-15-4 0,6 2 16,-1 1-16,-1 0 0,-1 0 15,0 1-15,-1 0 0,-2 1 0,1 3 16,0-1-16,0 2 0,0 3 31,-2 0-31,-1 2 0,0-1 0,-5 5 16,0 2-16,4-2 0,0 2 16,3-2-16,1 0 0,1 0 15,1 1-15,1 0 0,1 1 16,1 0-16,3-1 0,0 2 15,2 0-15,1 0 0,3-1 0,2 5 16,1 5-16,1-1 0,3-1 0,2 4 16,1 0-16,0-2 0,-1-2 15,5 0-15,1 2 0,1-7 16,0-2-16,1 1 0,0 0 16,1-3-16,0-1 0,4-2 15,3 0-15,-2-5 0,-1-1 0,4-2 16,1-1-16,1-3 0,0-2 0,1-1 15,0 1-15,-3-3 0,-2-2 0,7-7 16,1-3-16,-8 1 16,-1-4-16,2-8 0,0-1 15,-3 2-15,-1 0 0,-4-2 16,-4-3-16,-2 3 0,-1 1 0,-3-1 16,-2 0-1,-3 3-15,-3 3 0,-3-1 16,-4 0-16,1 0 0,1 2 0,-4 2 15,-3 1-15,-1 2 16,1 3-16,-6 0 0,-5-2 16,0 5-16,0 1 0,1 2 15,0 2-15,0-3 0,-1 0 0,-1 0 16,-1 1-16,3 1 0,3 2 0,1-2 16,-2 1-16,3 3 0,0-1 0,-2 3 15,0 1-15,1 1 0,1 3 16,0 2-16,2 4 15,-2-2-15,1 3 0,-1 2 0,2 3 16,0 1-16,2 4 0,4 0 16,2 2-1,3 0-15,-1-4 0,4 2 16,3 1-16,4-1 0,4 0 16,-2-5-16,-2-2 0,0-3 0</inkml:trace>
  <inkml:trace contextRef="#ctx0" brushRef="#br0" timeOffset="21349.4097">11077 5649 0,'0'0'0,"0"0"0,0 0 15,0 0-15,0 0 0,8 19 16,-8-19-1,17 23-15,-17-23 0,12 16 16</inkml:trace>
  <inkml:trace contextRef="#ctx0" brushRef="#br0" timeOffset="24279.564">22992 7715 0,'0'0'0,"0"0"15,0 0-15,0 0 0,0 0 0,-22-11 16,22 11-16,0 0 16,-28-5-16,17 5 0,-2 1 15,1 2-15,0 1 0,-3 1 0,0 2 0,-1-2 16,0 1-16,-1 1 0,1 1 16,-1-1-16,2-1 0,-6 3 15,-1 2-15,2 1 0,1 0 0,1-1 16,-1-2-1,1 2-15,1-1 0,0 0 0,2 2 0,2 1 16,5-2-16,-2 2 0,0 2 0,1-1 16,1 2-16,1 0 0,-1 1 15,2 0-15,3-1 0,2 2 0,2 0 16,0 3-16,1 0 0,2 1 16,-1 0-16,4-1 15,1-1-15,4 3 0,2-2 16,0-1-16,1 0 15,1-2-15,0-1 0,2-4 16,0 0-16,3-4 0,3 0 16,0-2-16,-1-2 0,3-1 15,1-1-15,2-1 0,0 0 0,-1-3 16,1-1-16,0 0 0,-2-1 16,2 0-16,2 1 15,-4-5-15,-1 0 0,6-5 0,1-3 0,-5 1 16,0-1-16,-5 1 0,-2-1 15,-3 1-15,-3-2 0,-1-3 16,0-2-16,-6-1 0,-2 0 0,-3-2 16,-1-2-16,0 4 0,-2 0 15,-4-5-15,-2-1 16,-3 3-16,-2 3 0,-4 0 16,-2-1-16,0 5 0,1-1 15,-4 4-15,-1-1 16,-1 4-16,0 4 0,0 5 15,0 3-15,3 0 0,0-1 0,-2 2 16,1 1-16,6 0 16,2 0-16,1 1 0,2 0 15,3-1-15,0 1 0,2-2 0</inkml:trace>
  <inkml:trace contextRef="#ctx0" brushRef="#br0" timeOffset="24743.3978">22696 7988 0,'0'0'0,"0"0"15,0 0-15,0 0 0,0 0 16,0 0-16,19-24 0,-19 24 15,20-11-15,-20 11 0,29-12 0,-14 6 0,2 0 16,1 0-16,2 2 16,-1 0-16,-1 3 0,-2 1 0,0 1 15,1 1-15,-3-1 0,1 2 16,-1 1-16,-2 2 0,-3-1 16,-6 1-16,-3 1 0,-2 1 15,-1 0-15,-6 3 0,-4 2 0,-5 2 16,2 1-16,-3 3 0,-1 3 15,0-4-15,0-1 0,-2 4 0,2 2 16,5-5-16,2-2 0,5-1 16,5-1-16,3-4 0,3-5 15,4-2-15,3 1 0,-2-3 16,1-2-16,6-4 16,3-4-16,3-2 0,1-3 15,8-5-15,2-2 16,1 4-16,1 0 0,4-3 0,2-4 15,6 0-15,-1 2 0,-10 6 16,-7 2-16,-6 4 0</inkml:trace>
  <inkml:trace contextRef="#ctx0" brushRef="#br0" timeOffset="24881.6539">23373 7832 0,'0'0'15,"0"0"-15,0 0 0,0 0 0,0 0 16,0 0 0,11 17-16,-11-17 0,0 0 0,19 16 15</inkml:trace>
  <inkml:trace contextRef="#ctx0" brushRef="#br0" timeOffset="32019.0112">22170 7322 0,'0'0'0,"0"0"0,0 0 0,0 0 15,0 0-15,0 0 0,0 0 0,0 0 16,0 0-16,0 0 0,0 0 15,23 17-15,-23-17 0,23 13 0,-23-13 16,29 19-16,-14-8 0,0 1 16,2 1-16,0 2 0,1 2 0,4 2 15,0 2-15,-2-1 16,-1-1-16,-1 0 0,1-1 0,-1-2 16,-2-1-16,1 0 0,-1 1 15,0 0-15,-1 0 0,0-2 0,-1 1 16,-2-2-16,-1-2 0,-2-2 15,-2-1-15,-2-2 0,-1 0 16,-1-2-16,-3-2 0,-3-2 16,1-2-16,-3-6 15,-2-4-15,-1-1 0,1-3 16,-1-2-16,-1-1 16,0-4-16,-1-1 0,-1-1 0,0 1 15,-3-3-15,1 3 0,-3 2 16,0-1-16,-2 4 0,1 0 15,-2 1-15,0 1 0,0 3 16,2 1-16,-2 3 0,-1 2 0,2 0 0,3 2 16,2-1-16,1 3 15,1 1-15,1 1 0,3 3 0,3 2 16,2 0-16,-1 2 0,3 1 16,1 2-16,1 1 0,0 1 15,2 1-15,3 2 0,0 0 16,1-1-16,2 4 15,1 3-15,-1 0 16,0-1-16,1 4 0,1 2 0,0-2 16,-1 0-16,4 7 0,-1 1 15,0-2-15,2-3 0,-1 0 16,2 1-16,-3-2 0,-1-2 0,-2-1 16,-1-1-16,-1-4 0,0-4 0,-1-1 15,-1-2-15,-1-1 0,-2-2 16,-2-5-16,-2-1 0,0-4 15,-2 0-15,-1-5 0,-2-3 16,0-3-16,-2-1 0,0-4 16,-1-3-16,-2-2 0,-1-1 0,-1-8 15,0-2-15,0 3 16,-1-1-16,2 2 0,0 1 0,1 0 0,2 3 16,-2-3-16,0 2 0,0 6 15,1 4-15,0 0 0,0 0 16,2 7-16,-1 1 0,0 2 15,2 2-15,1-1 0,2 2 16,1 2-16,1 1 0,1 3 0,3 0 16,0 4-1,2 2-15,0 1 0,3 0 16,0 4-16,-1 2 0,2 0 16,0 0-16,2 3 0,2 1 15,2-1-15,0 0 0,0 7 16,2 2-16,3 6 0,0 0 0,1 2 15,1 2-15,-1-2 16,-3 1-16,4 1 0,0 0 0,-3-6 0,-3-2 16,-3-4-16,-2-3 0,-1-3 15,0-2-15,-4-5 0,-1-3 16,-3-2-16,-2-3 0,0-2 16,-4-1-16,-1-5 0,0-1 0,-4-2 15,-3 0-15,-3-1 16,0-2-16,-3-4 15,0-3-15,-3-3 0,0 0 16,-4-1-16,-1-2 0,1 0 16,0 0-16,2-1 0,1-2 15,-4-1-15,0 2 0,2 1 16,2-1-16,2 5 0,2 3 0,3 1 16,1 1-16,3 4 15,2 3-15,2 1 0,3 3 0,1 2 0,0 2 0,3 2 16,3 1-16,0 2 15,1 0-15,3 3 0,2 2 16,0 0-16,0 3 0,4 0 16,1 2-16,0 1 0,-1 0 0,2 4 15,0 4-15,5 5 0,1 0 16,0 3 0,0 0-16,-3-2 0,-2-2 15,1 0-15,0 1 0,-1-1 0,-2-1 16,1 1-16,1 0 15,-3-4-15,-2-3 0,-1-2 16,0-3-16,-3-7 0,-2-1 0,-2-1 16,1-1-16,-4-4 0,-2 2 15,-2-7-15,-1-6 0,-1-3 0,1-3 16,-2-4-16,-2-6 0,2-2 16,-1 0-16,0-11 0,1-2 15,1 3-15,-1 2 0,2 1 16,0 7-16,2 6 0,1 6 0,0 4 15,1 4-15,1 4 0,1 3 16,3 6-16,3 6 0,-1 2 0,2 2 16,-1-4-16,-2-1 0,0-2 0</inkml:trace>
  <inkml:trace contextRef="#ctx0" brushRef="#br0" timeOffset="32907.5219">21369 6757 0,'0'0'16,"0"0"-16,0 0 0,0 0 0,0 0 16,0 0-16,0 0 0,0 0 15,0 0-15,0 0 0,22 13 16,-22-13-16,0 0 0,0 0 15,21 15-15,-21-15 0,0 0 0,18 18 16,-18-18-16,17 16 0,-8-7 0,0 0 16,0 1-16,0-1 0,-1 1 15,2-1-15,1-2 0,1 0 16,1 0-16,0 0 0,2-1 16,1 0-16,-1 0 0,2-1 15,-1 1-15,1-2 0,-2 0 0,7 2 16,1 2-16,-1 0 0,0 0 0,-1 0 31,-1-1-31,-1 0 0,-1 0 16,-2 0-16,1-1 0,-2 1 0,-1 1 15,1-1-15,0-1 0,0 1 16,-2-1-16,-2 1 0,0 1 16,-1 0-16,-1-1 0,-1 0 0,1-1 15,-1 1-15,0-3 0,-2 2 16,1-2-16,-3 0 0,1 0 0,-2-1 15,0 0-15,0-1 16,-1-1-16,-2-1 0,2 3 16,-2-3-16,2 2 0,-2-2 0,0 0 0,0 0 15,0 0-15,0 0 0</inkml:trace>
  <inkml:trace contextRef="#ctx0" brushRef="#br0" timeOffset="33386.7242">20575 7150 0,'0'0'0,"0"0"16,0 0-16,0 0 0,0 0 0,0 0 15,-20-5-15,20 5 0,0 0 16,0 0-16,0 0 16,0 0-16,0 0 0,0 0 0,0 0 15,0 0 1,0 0-16,21-9 0,-21 9 15,31 2-15,-31-2 0,37 2 16,-15 0-16,1-1 0,1 0 0,10-1 16,1-1-16,1 1 15,-1-1-15,10 2 0,0 0 16,-2-1-16,-1 1 0,1 0 0,0 0 16,6 1-16,-3-2 0,2 5 0,-1 3 15,-2-4-15,-2 0 0,10 3 16,2 2-16,-6 0 0,-6-2 0,2 2 15,1 0-15,-4-1 0,-2-3 16,-7 0-16,-10-2 16,-6-1-16</inkml:trace>
  <inkml:trace contextRef="#ctx0" brushRef="#br0" timeOffset="33894.6182">22275 7300 0,'0'0'0,"0"0"0,0 0 0,0 0 15,0 0-15,23-3 0,-23 3 16,0 0 0,24-3-16,-24 3 0,22-1 15,-10 2-15,1 0 0,1 1 0,3 1 16,-1 1-16,1-1 0,1 1 16,0 0-16,2-1 0,1 1 15,5 1-15,2 0 0,-3-1 16,1-2-16,1-1 0,2 0 15,-1 2-15,-2 0 0,3 1 0,0 0 16,7 0-16,-2-1 0,0 2 16,0 3-16,-2 1 0,0 0 0,0 1 15,0 1-15,-2-1 0,-1-2 16,8 2-16,2 1 0,-5-1 16,-3 0-16,-2 1 0,0-1 15,0 1 1,-1-1-16,0 1 0,0 0 15,-3-2-15,-1 0 0,4 1 0,3 2 16,-2-1-16,-1-1 0,3 1 0,2-1 0,-3 0 31,-2-2-31,0-1 0,-2 0 0,0-1 16,-2 0-16,1-1 0,1 0 0,-4-2 16,-2 0-16,-2 0 0,0 0 0,-5-2 15,0-1-15,0-1 0,-1 0 16,-1 1-16,-1 1 15,-3 0-15,-1-1 0,-2 1 0,0 1 0,-2-1 16,-2-1 0,0 0-16,-4-4 0,2 3 15,0 0-15,0 0 0</inkml:trace>
  <inkml:trace contextRef="#ctx0" brushRef="#br0" timeOffset="34411.6976">22269 7246 0,'0'0'0,"0"0"0,0 0 16,0 0-16,0 0 0,0 0 15,0 0-15,0 0 0,-4 23 0,4-23 16,9 19-16,-9-19 16,12 25-16,-12-25 15,13 32-15,-5-13 0,2 2 0,0 2 16,1 1-16,3 6 0,0 0 16,1 2-16,2-1 0,-3-1 0,-2-1 0,3 8 15,1 0-15,-3-1 0,-2-2 16,0 2-16,0 2 0,-1-5 15,0-2-15,1 4 0,-1 0 16,0-2-16,0-1 0,2-2 16,1-1-16,0-2 0,0-3 15,-4-5-15,-1-5 16,-2-2-16</inkml:trace>
  <inkml:trace contextRef="#ctx0" brushRef="#br0" timeOffset="35145.3675">23007 7738 0,'0'0'0,"0"0"16,0 0-16,0 0 0,-17-12 0,17 12 16,-22-9-16,8 5 0,1 2 15,-1 1-15,-2 2 16,0 1-16,-1-1 0,-1 3 16,-3 2-16,-4 2 0,3 3 15,-2 4 1,0 2-16,1-3 0,1 0 0,1 1 15,0 2-15,-2 6 0,3 2 16,1-1-16,1 1 0,3 0 16,1-3-16,2 3 0,4-1 15,0 2-15,1 2 0,3 0 16,3 0-16,2-3 0,2-2 16,3-1-16,1-2 0,2-1 0,1 1 0,3 0 15,3 0-15,0-2 0,1 0 16,1-1-16,-1 1 0,2-3 15,0 0-15,2 1 0,1-2 16,0-3-16,0-1 0,2-2 16,1-3-16,2 0 0,0-3 0,1 0 15,1-5 1,-2-1-16,0-4 0,-1-4 16,1-3-16,-3 1 0,-2-1 15,5-8-15,1-2 0,-3-2 16,0-2-16,-1-1 0,0-2 15,-4 1-15,-2-2 0,-2 0 16,0-1-16,-2 2 0,-1 0 16,-4-1-16,-3 0 0,-3 2 0,-2 1 0,-4-4 15,-4 0-15,0 9 0,0 2 16,-3-2-16,-1 1 0,-5 2 16,-2 1-16,-3 3 0,-3 1 15,-1 2-15,-2 4 0,-4 2 16,-2 3-16,1 3 0,0 6 0,-5 6 15,-4 6-15,1 6 0,-1 7 0,-7 19 16,2 10-16,11-15 0,8-10 16,8-8-16</inkml:trace>
  <inkml:trace contextRef="#ctx0" brushRef="#br0" timeOffset="38309.0834">22699 7925 0,'0'0'16,"0"0"-16,0 0 0,0 0 0,0 0 16,0 0-1,22-10-15,-22 10 0,0 0 0,30-1 16,-30 1-16,27-1 0,-12-1 16,3 3-16,2 1 0,0-1 15,-2 2-15,2-1 0,0 3 16,3 0-16,-2 0 0,-4 2 15,-4 2-15,-3 0 0,-2 2 16,-5 3-16,-2 0 0,-1 2 0,-1 1 0,-5-1 16,-2 1-16,-5 0 15,-1-2-15,-2 2 0,-2 2 16,3 0-16,2-2 0,-3 2 16,-1-4-16,4-1 0,2-2 0,2 1 15,3-2-15,2-4 0,2 0 16,2-2-1,1-1-15,3-1 0,1 1 0,4-4 16,2-1-16,2-3 0,3-1 16,1 0-16,4 2 0,-1-4 15,0-2-15,3 0 0,3 0 16,1-2-16,0-2 0,11-4 16,3 3-16,-3 0 0,0 0 0,-7 4 15,-6 0-15,-5 2 0</inkml:trace>
  <inkml:trace contextRef="#ctx0" brushRef="#br0" timeOffset="38471.9292">23442 8064 0,'0'0'0,"0"0"15,0 0-15,0 0 0,0 0 0,24-4 16,-24 4-16,29 0 0,-29 0 0,22 0 15</inkml:trace>
  <inkml:trace contextRef="#ctx0" brushRef="#br0" timeOffset="39227.7148">22410 7365 0,'0'0'16,"-6"-4"-16,-2 0 0,0 0 0,-1-3 16,-4 0-1,-4-1-15,-3-1 0,0 3 16,1-1-16,-1 0 0,1-1 16,1 2-16,1 0 0,-1 1 15,2-1-15,0 0 0,4 1 16,1 1-16,2 0 0,1 1 0,3 1 15,0 1-15,2 0 0,3 1 16,0 0-16,6 3 0,-1 2 0,2 1 16,-1 0-16,2 0 0,2 1 0,2 1 15,5 3-15,0 2 16,1 2-16,1-2 0,1 4 16,-1 1-16,3 2 0,2 2 0,6 10 15,4 3-15,-4 1 0,-1 0 16,11 16-1,4 7-15,-10-13 0,-7-10 0,-7-8 16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51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60577 20477 582,'-26'-6'9,"13"2"18,11 4 18,12 3 19,5 0 1,-1-1-12,-1 0-12,-1-2-14,1 1-7,0 0-2,1 2-1,1 0-3,1 0-3,0 0-5,-1-2-5,1 0-6,-1-1-3,-1 0-2,-1 0-2,0 0-2,-2 0-1,-1 2 1,0 0 1,-2 2 0,-1 1 2,-1 1 4,0 3 3,-2 2 4,-1 0 3,-4-1 5,-2 0 3,-3-2 3,-3 1 2,0 2-1,-2 1-3,0 3-1,-2 1-1,-3-1-1,-3 1-2,-3 0 0,-2 0-5,1 3-6,-1 2-7,1 1-7,0 2-6,1-1-5,1 0-4,1 1-6,2-2-3,4-3-1,4-3-2,5-3-1,1-2 2,0-2 5,0-2 5,0-2 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52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62900 20800 590,'7'14'140,"-1"-1"-35,0-2-34,-2-2-34,0 0-18,0 3-4,0 3-4,0 3-3,-1 1-5,1-1-6,0-1-7,0-1-7,0-1-10,0-1-15,0-1-15,0 0-14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9:52"/>
    </inkml:context>
    <inkml:brush xml:id="br0">
      <inkml:brushProperty name="width" value="0.03492" units="cm"/>
      <inkml:brushProperty name="height" value="0.03492" units="cm"/>
      <inkml:brushProperty name="color" value="#F2395B"/>
    </inkml:brush>
  </inkml:definitions>
  <inkml:trace contextRef="#ctx0" brushRef="#br0">63150 20500 630,'22'0'136,"-1"0"-32,-3 0-34,-1 0-33,0 0-21,1 0-10,3 0-9,1 0-11,0 0-3,-3 0 1,-3 0 2,-2 0 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0:12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67343 31281 491,'-8'-7'-20,"2"0"9,1 2 7,1 1 8,1 0 13,3 2 16,4 0 18,2 2 17,3 0 0,2 0-15,2 0-17,1 0-15,2 0-10,2 2 0,0 0-2,1 2-2,0 0-1,-1 1 1,-1 2-1,-1 0 1,-1 0-1,-1-1 0,0-1-2,-2 0 0,0-1 0,0 0 0,-1 0 1,1 0-1,1-1 2,1 1 0,3 0 1,2 0 2,0 0-2,-1 2-1,-1 0-2,-1 1-2,0 0-2,0-2 0,-1-3 0,1 0-1,-1-2 1,-1 0-1,-1 0 1,0 0-1,-1-1 1,1 0-1,1-2 1,2 0 0,-1-1 1,1 0-1,0 0 1,-1 1 0,1-1 0,0 2 0,-1 0 1,1 2 0,-1 0 0,-1 0 0,-1 0 1,0 0-1,-2 0 1,1 0 0,0 0 0,0 0 1,-1 0 0,1 2-1,0 0-1,0 2 1,-1-1-2,1 1 0,0 0 0,0 0-1,-1-1 0,1 0 0,0-2 1,0 0 0,0-1-1,1 0-2,1 0-3,2 0-2,-1 0-2,-1 0 1,-1 0 1,0 0 0,-2 0 1,1 0 0,0 0 0,0 0 1,-1 0 0,1 0 1,0 0 0,0 0 1,0 0 1,3 0-1,1 0 2,3 0-1,0 0 0,-3 0 1,-1 0-1,-2 0 0,-2-1 0,1 0 0,0-2 1,0 0-1,-1 0-1,1 0-3,0 2-3,0 0-3,-1 1-4,1-2-3,0 0-5,0-1-3,0-1-4,1 2-1,1 0-2,2 2-2,-2-1-2,-1 0 0,-2-2 0,-2 0-1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0:17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47850 34300 432,'15'0'87,"-1"2"-20,-1 0-18,0 2-19,-2 0-11,1 0-1,0-1-2,0 1-1,-1 1-2,1 0-2,0 1 0,0 2-1,0 0-2,1-1 0,1 1-2,2 0 0,-1 0-1,-1 0-1,-1 0-1,0-1 0,-1 0-1,1 0-1,1-2 1,1 0-2,1-2 1,0 2-1,0-2 0,-1 1 0,1-1-1,1-2 2,2-2-1,0-2 2,1-1-2,1-2-1,1 0-2,1-1-2,0-2-2,1 0-2,-1-1-2,1-1-2,-1 0 0,1 2 3,0 2 2,-1 3 2,-1 0 4,-1 2 1,-3 0 3,-1 2 3,-1 1 1,0 2 1,-1 2 2,1 1 1,0 3 2,-1 0 0,1 1 2,0 2 0,-2-1 0,-1 1-1,-2-1-1,-2 1-2,-1-1-1,1 0 0,2-2-2,0-1 0,2 0 0,1 0-1,3 0-1,2 0 0,0-2-3,-1-1-2,-1-2-5,-1-2-3,1-2-2,3-4-3,3-2-1,3-3-2,2-3-2,1 0 0,1-1 0,1-1-2,0 1 2,1 3 3,-1 2 4,0 4 2,0 2 4,-3 2 3,-2 2 3,-1 2 3,-2 2 3,-1 4 1,-1 2 2,-1 3 1,-1 2 0,-3-1 0,-1 1 0,-2 0 0,-1-2-1,0-1 1,-1-3-1,1-1 1,0-1-2,0-2-4,-1-1-4,1 0-4,0-2-2,1 0-2,2-2-2,0 0-1,2-3-1,3 0 1,3-3 0,3-2 0,2-1 2,1-2 0,1 0 2,1-1 2,-1 0 1,0 2 2,-1 2 2,-1 3 2,-1 0 1,-1 2-1,-1 0 1,-1 2-1,0 0 0,-1 0 1,1 0 0,-1 0 1,0 0 0,-1 2-1,-1 0 0,-1 2-1,-1 0 0,-2 0 0,-3-1 1,-1 1 1,-1 0-1,2 0 0,0 0-1,1 0 0,2-1-1,1 0-1,3-2-2,1 0-1,3-2-2,1-2-1,3-2-1,1-2-1,2-1-1,1-2 0,1 0 0,0-1 0,1 1 0,-1 2 0,-1 4 1,-1 3-1,-1 1 0,0 0 1,1 0 0,-1 0 1,-1 0 1,-1 2 4,-3 0 5,-1 2 3,-2 0 2,-2 1-1,0 2-1,0 0 0,-2 0 0,1-2 0,-1-3 1,1 0 1,0-2-1,1 0-2,1 0-4,1 0-1,1-2-3,-1 0-2,1-3-2,-1-2-1,1 0-1,1 0 0,1 2 2,1 1-1,0 0 3,-3 2 1,-1 0 3,-3 2 2,0 1 2,0 2 2,-1 2 2,1 1 2,-2 2 1,-1 0 0,-2 0 1,-2 0 0,-2-1-1,1-1 0,0-1-3,0 0 0,0-2-1,1 0 0,1-2 0,1 0 1,1-1-2,2 0-4,0 0-4,1 0-5,2-2-1,3-4 2,3-4 0,3-3 2,2-4-4,4 0-6,3-1-6,3-1-8,-1 1 0,-2 3 4,-3 3 6,-3 3 4,-3 2 5,0 2 3,-1 2 4,-1 2 3,-1 2 6,-3 4 4,-1 2 6,-3 4 5,-1-1 3,-1 1-2,-1-2-2,0 0-1,-2-2-1,-1 1-1,-1 0-2,0 0 0,-2-1-3,1-1-1,0 0-1,0-2-3,2-1-1,7-2-2,5-2-2,7-2-2,0-1-2,-2 0-1,-3 0-3,-3 1-1,0-2-2,1 0-2,3-2-2,1 0-2,1 0 1,-2 0 2,0 2 2,0 1 2,-2 0 2,0 0 1,1 0 1,-1 0 1,0 1 1,-1 0 0,-1 2 2,-1 0 0,-2 2 1,-1 0 1,-2 2 2,-2 0 1,-2 2 2,1 2 0,0 1 2,-1 3 0,1 0 1,0 0-1,-1-2-2,1-1 0,0 0-1,1-2-1,1-1-1,1 0 1,2-2-2,1-1-2,3 0-2,1-1-1,2-3-2,-1 0-2,1-3-3,-1-2-1,0-1-2,1 0 1,-1 1 1,1-1 1,-2 0 1,-1 2 0,-3 1 1,-1 0 1,-3 2-5,-1 0-11,-2 2-11,-2 1-11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0:52"/>
    </inkml:context>
    <inkml:brush xml:id="br0">
      <inkml:brushProperty name="width" value="0.02973" units="cm"/>
      <inkml:brushProperty name="height" value="0.02973" units="cm"/>
      <inkml:brushProperty name="color" value="#F2395B"/>
    </inkml:brush>
  </inkml:definitions>
  <inkml:trace contextRef="#ctx0" brushRef="#br0">48582 21610 740,'-13'-7'24,"8"2"0,7 2 1,6 2 0,3 1-2,-1 0-4,0 0-4,-2 0-5,1 0-3,2 0-2,2 0-2,1 0-2,2 0-2,0 0 1,-1 0 0,1 0 1,0 0 0,1 0 0,1 0 1,2 0 0,0 0 0,1 0-1,0 0-2,3 0 0,-1 0-1,-2 0 1,0 0-1,0 0 1,-2 0 1,1 0-1,-1 0 1,1 0 0,0 0-1,1 0 1,1 0 0,1 0-1,1 0 1,-1-2-1,1 0 1,-1-2 0,1 0 0,-1-2-1,1 0 1,-1-1-1,1-2 1,-1-2-2,1-2 1,-1-1-1,0-1-1,-1 1 1,-1 1-1,0 0 0,-3 1 0,0-1 1,0-1 1,-2-1 0,-1-1 0,-1 0 1,-1 1 0,0-1 0,-2 1 0,-3 1 2,-1 0 0,-2 2 1,-1 0-1,0 1 1,0-1 0,0 0 0,-1 0-1,-1 1 0,0-1 1,-1 0-1,-2 1 0,-1-1-1,0 0 0,-1 1 0,-2-1 0,-2 2-1,-2 1 0,-1 0 0,-3 2 0,0-1 0,-1 0 0,-1 0 0,-1 1 0,0 0 0,1 2 1,-1 1-1,0 0 1,1 0 0,-1 0 0,0 0 0,0 0 0,-1 0 0,-1 0 1,-1 0 0,-1 1 0,1 1 0,-1 0 0,1 2 0,-2 0 0,0 0 0,-1 0 0,-1 0 1,0-1-1,-1-1 0,1 0 0,-1-1 0,0-1-1,-1 2 1,-1 0 0,0 2-1,-1 0 1,1 0 0,0 0 0,3 0 0,-1 0 0,3 0 0,0 0 1,1 0 0,0 0-1,0 0 0,1 0 0,-1 0-1,0 0 0,1 2 0,-1 0 0,1 2 1,0 0-1,1 2 0,0 0 0,2 1-2,1 1 0,-1 2 1,0 0-1,1 1 1,-1 2-1,0 0 1,1 1-1,-1 1 1,0 2-1,1 1 1,-1 3 0,0 1-1,1 2 1,1-1 0,1 1 0,0-1 0,2 0 0,-1-1-1,0-1 1,1-1-1,0 0-2,4-1-2,2 1-3,4-1-3,1 0-2,0-3 0,0-1-1,0-2 1,3-1-3,6 1-1,5 1-2,7 2-2,3-1-3,3-1-2,1-1-2,3-1-3,-2-1 0,-3 0 5,-5-2 2,-3-1 4,-3 0 4,-1 0 2,-1 0 3,0 0 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10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63928 26300 592,'-21'0'-4,"3"0"7,4 0 6,5 0 8,2 1 5,2 2 6,2 2 6,2 2 6,2-1 2,2-1-4,2-2-1,2-2-4,0 0-6,1 2-10,0 2-11,0 2-10,-1 1-6,-1-1-4,0 1-2,-2 0-4,0 0 2,-2-1 9,0 1 7,-2 0 8,1-1 4,2-1-1,2 0-2,2-2 0,0 1-1,-1 0-3,0 1-2,-2 2-2,0 0 0,0-1 3,0 1 2,0 0 2,0 0 0,0-1-2,0 1-2,0 0-3,0-1 0,1-1 2,2 0 2,0-2 3,1 0 0,0 0 1,0 0 1,0 0 0,0-1 0,3 0-1,2-2 0,2 0-1,0-1 0,-1 0-2,-1 0-1,-1 0-1,0 0-1,0 0-2,-1 0 1,1 0-2,0 0 0,0 0-1,-1 0 1,1 0-1,0 0-1,0 0 1,-1 0 0,1 0 0,0 0 0,0 0 0,-1 0 2,1 0 0,0-1 0,0 0 0,-1-2 0,1 0 0,0 0 0,0 0 0,-1 1 1,1 2 1,0 0 0,0 0-1,-1 0 1,1 0-1,0 0 1,0 0-1,-1 0 0,1 0 0,0 0 0,0 0 1,-1 0-1,1 0 0,-3 1-6,-4 4-14,-6 2-12,-4 4-14,-3-1-3,-2-1 5,0-2 4,-1-2 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10"/>
    </inkml:context>
    <inkml:brush xml:id="br0">
      <inkml:brushProperty name="width" value="0.0337" units="cm"/>
      <inkml:brushProperty name="height" value="0.0337" units="cm"/>
      <inkml:brushProperty name="color" value="#F2395B"/>
    </inkml:brush>
  </inkml:definitions>
  <inkml:trace contextRef="#ctx0" brushRef="#br0">67150 24416 652,'0'-29'-16,"0"7"8,0 5 7,0 7 7,1 0 5,4 0 1,2-3 0,3-1 2,2-2 1,0 2 0,-1 1 0,1 1 0,0 0 0,0 1 1,-1-1 0,1 0 0,0 1 0,0 2-1,-1 3 0,1 1-1,0 1-1,2 2 0,0 0-1,1 2-1,-1 1-2,-1 2-1,-2 2-1,-2 2-1,-1 1-1,1 1-1,2 1 1,0 2 0,0 0 1,-3 1 0,-1 1 0,-2 1 1,-1 1-1,0 2-2,0 0-2,0 1-3,-1 0 0,-2 1-1,-2-1 0,-2 1-1,-3 1-1,-2 3-4,-3 2-3,-3 4-3,-3 2-6,-2 1-6,-1 1-7,-2 0-7,-1 0-1,4-1 3,3-3 4,3-2 5,2-3 1,1-5-1,0-5 1,2-4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5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48629 32894 483,'-14'-18'87,"5"10"-9,3 11-9,4 12-10,2 7-8,0 5-7,0 4-7,0 6-7,0 2-6,0 2-6,0 1-6,0 0-4,-1 1-10,0 0-10,-2 0-11,0 0-12,0-3-8,1-6-5,0-6-6,2-5-4,-1-5-2,0-3 4,-2-3 3,0-2 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10"/>
    </inkml:context>
    <inkml:brush xml:id="br0">
      <inkml:brushProperty name="width" value="0.03104" units="cm"/>
      <inkml:brushProperty name="height" value="0.03104" units="cm"/>
      <inkml:brushProperty name="color" value="#F2395B"/>
    </inkml:brush>
  </inkml:definitions>
  <inkml:trace contextRef="#ctx0" brushRef="#br0">67650 27500 708,'0'14'13,"2"-1"-3,0-2-3,2-2-2,0-1 2,1 1 9,2 1 6,0 1 9,1 1 2,0 0-2,-1-1-2,1 1-2,0-1-5,0-1-4,0-1-5,-1 0-6,1-1-7,-2 1-10,-1 2-11,0 0-11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21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42790 43916 707,'3'20'41,"6"-5"-8,5-7-9,7-5-9,1-4-7,-1-3-4,-3-4-3,-1-2-5,-2-1 0,-3 2 1,-1 2 1,-2 3 2,-1 0-1,0 2-5,0 0-3,-1 2-5,0 2 0,-2 6 6,-2 4 6,-2 5 5,-2 3 3,-4 1-1,-2 1 1,-3 1 0,-2 1 0,0 1 0,0 1 2,1 1 0,-1-2 0,0-2-2,0-3-2,1-2-1,2-6-4,6-5-5,6-6-6,6-6-6,3-4-1,1-2 1,1-1 4,1-3 1,0 1 4,-2 3 2,-3 3 3,-1 2 4,-1 3 1,0 2 2,0 2 0,0 2 2,-2 2-1,-1 0 1,-2 1 0,-2 2-1,-1 0 2,0 1 3,0 1 3,0 2 4,0-1 0,0-1-2,0-1-3,0 0-1,0-1-5,0-1-4,0 1-6,0 0-5,-1-1-4,-2-1-6,-2 0-6,-1-2-4,-3 0-1,-2-2 4,-2 0 4,-1-2 5,-3 0 2,0-2 2,-1 0 0,-1-2 2,0 0 2,1-2 2,1 0 2,1-1 2,0 0 2,1 0 2,-1 2 1,0 1 2,2 0 5,1 2 6,2 0 9,2 2 6,3 1 6,2 2 1,4 2 2,3 1 1,0 3-1,1 0-5,0 1-5,0 1-5,1 1-4,0 0-2,1-1-4,2 1-3,0-1-2,1 0-1,1-2-1,2-1-1,0 0-2,1-2 0,1-1-2,2 0-2,0-3-2,1-4-2,1-4-4,1-4-3,1-3-1,3-3-1,1-3-1,3-3 0,-1-2-5,-1 1-7,-3 0-9,-1-1-8,-2 1-2,1-1 5,-1 1 3,1-1 5,-2 2 5,-5 3 7,-3 3 5,-4 3 7,-2 2 3,0 0 2,0 2 1,0 1 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21"/>
    </inkml:context>
    <inkml:brush xml:id="br0">
      <inkml:brushProperty name="width" value="0.03117" units="cm"/>
      <inkml:brushProperty name="height" value="0.03117" units="cm"/>
      <inkml:brushProperty name="color" value="#F2395B"/>
    </inkml:brush>
  </inkml:definitions>
  <inkml:trace contextRef="#ctx0" brushRef="#br0">44312 43178 705,'1'-28'-16,"2"7"16,2 7 15,2 7 16,1 3 6,1 2-7,1 0-5,1 2-6,0 1-5,-1 2 0,0 2-3,-2 2-2,-1 0-4,-2 1-8,-3 0-7,0 0-9,-2 0-4,0 1-2,0 2-1,0 0-2,-1 1-1,0 0-1,-2-1 0,0 1 0,-2-1 2,-2-3 6,-2-1 4,-1-2 5,-1-1 4,0 0 2,2 0 1,1 0 3,0-1 2,-2 0-1,0-2 1,-1 0 0,0-1 3,3 2 4,1 0 4,2 2 4,1-1 3,1 1 4,-2 0 2,2 0 4,-1 1 0,2 2 2,0 2-1,2 2 1,0 2-1,2 3-2,0 3-3,2 3-1,-1 2-2,-1 3-3,0 1-3,-1 3-2,-1 1-1,1 2 1,2 2 1,0 2 1,1 2-2,0 1-5,0 0-7,0 2-4,0-1-6,0-2-4,-1-2-5,1-2-5,0-3-4,0-3-4,0-5-3,0-3-5,0-5 0,0-3 3,-1-4 2,1-4 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23"/>
    </inkml:context>
    <inkml:brush xml:id="br0">
      <inkml:brushProperty name="width" value="0.03403" units="cm"/>
      <inkml:brushProperty name="height" value="0.03403" units="cm"/>
      <inkml:brushProperty name="color" value="#F2395B"/>
    </inkml:brush>
  </inkml:definitions>
  <inkml:trace contextRef="#ctx0" brushRef="#br0">44559 43416 646,'7'-13'1,"-1"8"1,-1 6 1,0 8 1,-2 2 0,0-1-4,-2-1-3,0 0-2,-1-1-3,0 1 1,0 2-1,0 0 1,1-1 1,2-3 3,2-2 4,2-4 3,0 1 2,-1 2-1,-1 3 1,0 4-1,-3 1-3,-2 1-6,-3 1-5,-4 1-6,-1 0-1,1-2 3,-1-3 2,0-1 4,0-1 3,0 0 0,0 0 1,1 0 2,-1-1 2,2-1 3,1-1 3,0 0 3,1-1 3,0 0 3,0 0 3,1 0 2,0-1 0,3-1-2,4 0-3,2-2-3,2 1-2,0 0-2,0 2 0,0 0-1,-1 1-1,1 0-1,0 0 1,0 0-1,0-1-1,0 0-1,-1-2-2,1 0-2,0-1 0,2 0-1,0 0-1,1 0 0,0-2-1,0-4-1,-2-4 0,0-4-2,0-5-3,5-7-6,4-6-6,3-8-7,1-3-1,-3 0 3,-3 0 3,-2 0 4,-4 2 2,-1 4 3,-2 4 3,-2 4 2,-2 3 3,0 5 4,-2 3 3,0 5 3,-1 1 4,0 2 5,0 1 5,0 1 4,1 1 5,2 2 7,2 2 6,2 2 7,1 1-1,1 0-6,1 0-7,2 0-6,0 0-7,1 0-6,1 0-7,1 0-7,-1 3-8,-6 6-8,-5 5-8,-4 7-9,-4 2-3,-2-1 4,-2-2 3,-1 1 4,-2-3 2,2-3 2,1-3 1,1-3 2,0-1 3,2 0 4,0 0 4,2 0 5,2-2 4,6-3 5,4-2 4,6-3 5,1-3 1,-1 0-3,-1-2-1,-1 0-3,-1 0-1,0 2-1,-2 2 1,-1 2 0,0 2-1,-2 2 1,-1 2-1,0 2 0,-2 2-1,0 1-1,-2 3-3,0 2-2,-3 1-2,-2 1-2,-4 1-2,-2 1-2,-2 1-3,-1 1 0,-1 1-2,-2 1-1,1-2-1,-1-3-1,1-4 1,-1-4-1,1-3 1,0-1 2,2-1 2,1 0 2,2-3 3,4-4 0,4-4 3,4-3 1,4-2 1,2 2 2,3 2 0,4 2 1,0 2 3,-1 0 5,-1 2 6,-1 0 5,-1 1 2,0 0 2,-2 0-1,-1 0 1,0 1-1,0 2-3,0 2-3,0 2-2,-2 1-3,-1 0-1,-2 0-2,-2-1-1,0-1-5,0-6-10,2-4-10,0-5-9,2-4-5,0 0-1,1-1-1,2-1 0,0 0 1,-1 4 7,1 3 5,0 3 5,0 2 7,0 4 5,0 2 7,-1 4 6,0 1 7,-2 3 9,-2 2 10,-2 1 8,-1 1 3,0-2-7,0-3-4,0-1-6,1-4-11,4-6-15,2-6-14,4-5-16,0-5-7,1 0 2,0-1 1,0-1 1,-1 1 1,1 3-1,0 3 0,0 3-1,-1 2 5,-1 2 8,-1 2 11,0 2 8,-2 2 6,-1 2 4,0 2 2,-2 2 2,-1 1 3,0 1 2,-2 2 0,0 0 3,-1 0-2,0 1-2,0 0-3,0 0-2,0-4-11,0-7-17,0-6-17,0-7-19,0-5-7,2-3 3,0-3 3,2-3 3,-1 1 4,-1 5 7,0 5 7,-1 5 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23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47250 43078 575,'14'-56'4,"-3"14"5,-3 13 3,-2 15 5,-2 8 6,2 6 8,0 4 7,1 6 9,1 5-1,-2 7-6,-1 7-7,0 7-6,-1 5-5,0 6-2,0 4-1,0 5-2,0 6-4,1 7-7,2 7-6,0 7-7,1 10-10,0 15-10,-1 15-12,1 15-11,-1-7-7,0-26-1,-2-26-2,0-26-1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4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46200 59500 682,'22'0'100,"-3"0"-25,-3 0-23,-2 0-24,-2 0-13,1 0-2,1 0-2,1 0-3,1 0-2,0 2-1,-1 0-2,1 2-2,0 0 0,1 1-2,1 2 0,2 0-1,0 0 1,1-1-1,1-1 0,1 0-1,1-2 1,1 0 0,1-2 0,1 0 1,0-1-1,1 0 1,-1 0 0,0 0 0,1 0 0,-1 2 0,1 0-1,-1 2 0,0-1 0,1 1 1,-1 0 0,1 0 2,-1-1-1,1 0 0,-1-2 0,1 0-1,-2-1-2,0 2 0,-1 0 0,-1 1-2,0 1-1,1-2 1,1 0 0,1-2 0,1 0-1,-1 0-2,0 0-1,1 0-2,0 0-1,1 0-2,1 0 0,1 0 0,0 0-1,0-2 2,1 0 1,-1-2 1,1 0 0,2 1-1,3-1-2,1 0-1,1 0-1,-2 0 2,0 0 0,-1 1 1,-1-1 1,0 2 2,1 0 2,-1 2 1,1 1 1,0 2-2,2 2-1,1 1-3,0 2 0,2 0 0,1-1 0,0 1 0,-2-1 1,-7-2 2,-7-3 2,-7 0 1,-3-2 2,-1 0 1,1 0 1,0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56750 59600 999,'50'22'-38,"-8"-3"5,-9-3 7,-9-3 6,-4-1 5,1-1 4,1 1 5,1 0 3,2-2 3,3-1-1,3-2 2,3-2-1,1-2 1,2 0-1,1-2 0,0 0-1,3-3 0,1 0 0,2-3-1,2-2 0,1-1-1,2 1 1,0-1 1,2 0 0,0 1 2,3 0 3,2 2 3,2 1 3,1 0 1,0 2-2,-1 0-2,1 2-2,-1 0-1,-1 0-2,0 0-1,-2 0-2,-1-1-1,-2 0-4,-2-2-3,-2 0-3,-6-1 0,-8 0 3,-9 0 1,-8 0 4,-7 0-1,1 1-2,-2-1-2,0 0-4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5"/>
    </inkml:context>
    <inkml:brush xml:id="br0">
      <inkml:brushProperty name="width" value="0.03185" units="cm"/>
      <inkml:brushProperty name="height" value="0.03185" units="cm"/>
      <inkml:brushProperty name="color" value="#F2395B"/>
    </inkml:brush>
  </inkml:definitions>
  <inkml:trace contextRef="#ctx0" brushRef="#br0">53850 53628 690,'1'-21'7,"2"3"12,2 4 14,2 5 13,1 2 3,1 2-9,1 2-7,2 2-9,-1 2-5,1 2-6,0 2-5,0 2-4,-1 1-2,-1 3 1,-1 2 1,0 2 1,-3 0-5,-3 3-15,-2 0-13,-4 1-15,-2 1-6,-1 3-3,-3 1-1,-2 3-2,0-3 5,3-5 10,1-7 10,2-5 11,0-2 6,0 0 3,-1 1 3,-1 2 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5"/>
    </inkml:context>
    <inkml:brush xml:id="br0">
      <inkml:brushProperty name="width" value="0.02982" units="cm"/>
      <inkml:brushProperty name="height" value="0.02982" units="cm"/>
      <inkml:brushProperty name="color" value="#F2395B"/>
    </inkml:brush>
  </inkml:definitions>
  <inkml:trace contextRef="#ctx0" brushRef="#br0">53800 54847 737,'0'21'2,"0"-3"3,0-4 6,0-4 4,0-2 2,2 3 1,0 2 0,2 2 0,0 1 0,0 3-1,-1 1-1,1 3-2,0 1 0,-2 3-3,0 1-1,-2 2-3,0 1 1,0-3 0,0-2 1,0-1 2,0-2-2,0-1-4,0-1-4,0-1-3,1-6-1,2-10 0,2-12 1,2-10 1,2-9-4,1-8-12,3-9-10,2-6-10,0-5-4,-1 0 3,-1 0 3,0 1 3,-2 3 2,-1 8 1,-1 7 0,0 9 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6"/>
    </inkml:context>
    <inkml:brush xml:id="br0">
      <inkml:brushProperty name="width" value="0.03496" units="cm"/>
      <inkml:brushProperty name="height" value="0.03496" units="cm"/>
      <inkml:brushProperty name="color" value="#F2395B"/>
    </inkml:brush>
  </inkml:definitions>
  <inkml:trace contextRef="#ctx0" brushRef="#br0">54844 53002 629,'28'-35'11,"-6"9"2,-5 9 1,-6 9 2,-3 5 1,-1 2 1,1 2 1,0 2 1,-1 2-1,-1 2-3,0 1-3,-2 3-2,-1 2-3,0 2-4,-1 1-3,-2 3-3,-1 0-3,-4 1-6,-2-1-3,-3 1-6,-2-1-1,0-3 0,0-1 1,1-2 0,-1-2 0,0 1 2,1 0 0,-1 0 0,1-2 3,1-1 4,0-2 2,2-2 5,2-2 2,6-2 5,4-2 4,6-2 4,2-2 2,3 0 0,2-1-2,1-1 1,3-1-1,1 0 0,2 0 0,3 0 0,-3 3 0,-5 4 0,-6 6-1,-7 4-1,-5 4-1,-8 3-4,-6 3-2,-7 3-4,-3 1-2,0-1-1,-1-1 1,1 0-2,0-3 0,3 0-1,1 0 0,3-2-2,3-4-1,6-7-1,6-6-2,6-7-1,2-1 7,-2 6 15,-3 6 15,0 6 15,-3 3 4,-1 1-4,0 1-5,-1 2-6,-1 0-2,0 3-2,0 1-2,0 3-2,0 1-2,0 2-3,0 3-4,1 1-3,-1 1-2,0-1-2,0-1-1,0-1-2,0-2 0,0-2 0,0-1-1,0-2-1,1-3-3,0-1-7,2-3-7,1-1-7,-2-3-10,0-4-12,-3-4-13,-2-4-13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6"/>
    </inkml:context>
    <inkml:brush xml:id="br0">
      <inkml:brushProperty name="width" value="0.04703" units="cm"/>
      <inkml:brushProperty name="height" value="0.04703" units="cm"/>
      <inkml:brushProperty name="color" value="#00BFF3"/>
    </inkml:brush>
  </inkml:definitions>
  <inkml:trace contextRef="#ctx0" brushRef="#br0">50165 33067 467,'1'-33'65,"2"13"-1,2 13 0,2 13 0,0 7-5,-1 5-7,-1 3-8,0 5-7,-2 2-8,0 2-6,-2 2-6,0 2-7,-3 0-6,-2-2-6,-4-1-7,-1-3-7,-3-2-3,2-1 2,1-3 0,1-1 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6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55150 54561 535,'11'-8'-1,"5"-2"-1,7 0-3,5-1 0,2-1 0,-3 1 4,-3-1 5,-3 0 4,-2 1 1,1 2 0,-1 2-1,1 3-1,-2 0-1,-1 0 1,-2 0 0,-2 0 1,-3 2 3,-1 4 7,-2 4 7,-2 4 8,-2 2 1,0 3-2,-2 2-3,0 1-2,-1 2-2,0 1-3,0 1-1,0 1-2,0 1-2,0-1-2,0 1-3,0-1-1,0 2-1,0 1 0,0 2-1,0 3 1,0-1-2,0 0-2,0-1-2,0-1-2,-1-2-2,0-1 0,-2-3-2,0-1-1,-1-2-2,2-1-2,0-1-4,2-1-2,-2-3-6,-6-6-12,-4-6-10,-5-6-10,-3-5-3,1-6 5,-1-4 6,1-4 6,1-4 5,2 1 4,4-1 4,3 1 4,1-2 4,0-3 4,1-2 3,-1-4 3,1 1 2,2 6 2,2 4 1,2 5 1,1 3 1,0 1 1,0 0 0,0 2 1,1 1 1,4 1 5,2 1 5,4 1 3,0-1 0,1 0-4,0-1-4,-1-1-4,0 0-3,0 0 1,-2 2-2,0 1 1,-2 1-1,-1 1-2,-1 0-2,0 2-2,-3 3 4,-4 6 10,-4 6 8,-4 6 9,-1 3 4,-1 3-2,0 1-3,0 3-2,1 0-2,1 1-3,1-1-3,0 1-3,2-2-2,1-1-2,0-3-2,2-1-1,2-1-5,4-1-7,4 1-6,4 0-7,2-2-3,1-3 1,1-3 2,1-2 1,0-2 3,-2 1 3,-3 2 4,-1 0 3,-2 1 2,-2 0 1,-2 0 0,-2-1 1,-2 1 2,-2 0 3,-2 0 3,-2 0 3,-2-1 3,-3-1 1,-4-1 2,-2 0 2,-1-2 0,1 0-2,1-2-1,1 0-1,1-4-4,3-4-4,1-5-6,2-5-4,6-5-7,8-3-6,9-4-7,9-5-7,3 1-3,-3 6-1,-3 4 0,-3 5-2,-2 2 4,-1 2 4,0 1 6,-2 1 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7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56850 53830 476,'22'-1'13,"-3"0"2,-3-2 2,-3 0 1,0 0 1,2 0 1,1 2 0,3 0 0,1 1 0,3-2-4,1 0-1,3-2-3,-1 0-2,0 1-1,-1-1-1,0 0-1,-3 0-2,-2 0-6,-1 0-5,-2 0-4,-3-1-6,-1 0-5,-2-1-6,-2-1-5,-3-2-2,-3 0 1,-2-1 3,-4-1 1,-2-2 2,-3-2 5,-4-1 4,-2-3 3,-1 0 3,-1 3 4,0 1 1,1 3 3,0 0 6,4 2 6,3 1 8,3 0 8,1 2 4,0 1 2,0 0 1,0 2 1,1 4 2,0 8 3,2 7 1,0 9 3,1 4 0,0 1-6,0 0-3,0 2-5,0 1-2,0 2-2,0 3-2,0 1-1,0 2-2,0 2-2,0 2-2,0 2-3,0-1-1,-2-4-2,0-4-3,-2-4-1,0-4-4,-2-5-3,0-5-4,-1-5-3,-2-4-4,0-2-3,-1-4-4,-1-2-2,-1-4-2,0 0-2,0-3-1,1-2 0,0-3-2,0-6 2,2-4-1,1-4 1,2-4 2,4 1 4,4-1 4,4 1 3,3 1 4,1 1 3,3 3 4,2 1 3,0 3 0,1 3-1,0 3-2,-1 3-2,1 2 3,0 4 6,-1 2 7,1 4 7,-2 2 3,-1 3-2,-2 4-1,-2 2-2,-2 2-3,-1 1-7,0 1-6,-2 1-7,-1 0-2,-2-1-1,-2-1 2,-2 0-1,-2-2-3,-2-1-7,-1-1-8,-3-1-7,0-1-2,2-2 6,2-2 4,3-2 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7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56756 55550 573,'-22'0'1,"3"0"5,3 0 3,3 0 4,3 1 6,4 4 9,4 2 7,4 3 10,4 3 1,4 0-4,3 1-5,5 1-3,3 1-5,3 1-4,3 1-3,3 1-4,2 0-6,4-1-6,3-1-8,3-1-7,2-1-5,2-4-1,1-3-1,4-2-3,-1-4-4,-1-3-7,0-2-8,-2-3-8,-4-2-4,-10 2 0,-8 1-1,-8 0 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1:58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58897 52955 536,'-6'-17'2,"2"0"6,4-1 5,3-1 5,1 4 5,1 7 7,2 8 5,0 8 5,0 5 0,-2 3-7,-3 3-7,0 3-7,-3 1-7,0-1-7,-2-1-6,0-1-8,-1-2-3,0-1 0,0-2-1,0-2 1,3-6-6,4-9-12,5-8-11,6-9-12,2-5-1,1-1 9,1-1 8,1-1 9,0 1 8,-1 1 5,-1 3 6,0 2 6,-3 2 3,-3 4 4,-3 4 2,-2 5 3,-4 3 9,-1 5 15,-2 6 14,-1 4 15,-3 4 1,-2 1-14,-2 3-12,-2 1-14,-1 0-7,1-1-5,-1-2-2,0-2-5,1-3-3,1-1-6,0-3-6,2-1-5,3-1-5,6-2-5,6-1-5,6 0-4,2-2 1,-1-2 6,-1-2 6,0-2 5,-2-1 6,-1 0 2,-1 0 2,0 0 4,-3 2 1,-1 2 2,-2 4 2,-2 2 1,-3 3 0,-3 2-1,-5 1 0,-4 3-2,-3 1 1,-1 1 4,-3 1 3,-1 1 2,-1 0 4,1-2 1,1-3 2,1-1 2,0-1 1,1 1 0,-1 2-1,1 0 1,1-1-1,2-1 0,4-2 0,3-2-1,5-1 0,8-1-2,8 1 0,7 0-1,5-2-2,1-2-2,1-4-3,1-2-1,0-3-4,-2 0-2,0-1-3,0-2-2,-4 2-3,-1 1-1,-4 2-2,-3 2-2,-3 2-1,-4 2 0,-5 2-2,-2 1 0,-4 3-1,-2 0-1,-2 1-2,-2 2-1,0-1-2,1 1-1,0 0-1,2-1-1,-1 1 0,-1 0 2,-3 0 2,-2-1 2,0 2 4,-1 0 3,0 1 6,1 1 3,-2 0 4,0-1-1,-1-1 2,-1 0 0,1-1 2,1-1 4,2 1 3,3 0 4,0-1 2,0-3 1,0-1 0,1-2 0,2-1 5,6 0 12,6 0 11,6 0 12,5-1-1,5-1-9,5 0-11,5-1-10,3-1-8,4 0-6,3 0-7,2 0-5,3-1-7,0-1-6,2 0-6,0-1-5,1-1-9,-2 2-11,-1 0-11,0 2-11,-5 0-1,-7 2 7,-9 0 7,-7 2 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02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72377 36266 529,'-7'-12'11,"2"8"10,2 8 11,2 8 10,1 4 2,0 3-6,0 1-7,0 3-7,0 1-3,0 3 0,0 1-2,0 2 0,0 3-2,-2 1 0,0 2-1,-1 2-2,-2 3-1,0 4-2,-1 4-2,-1 4-2,-1 1 0,2 0 1,1-2 2,1 0 1,0-4-3,2-3-11,0-4-8,2-3-10,0-5-7,0-2-6,0-3-4,0-3-6,0-4-5,0-3-5,0-4-4,0-4-5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0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68500 33947 658,'8'37'64,"2"-6"-13,0-4-14,1-5-13,1-2-7,0 1-3,-1 1 0,1 1-3,-1 0 0,-2-3-1,-3-1-1,-1-2 0,0 3-3,2 9-3,2 8-3,2 10-4,-1 0-1,-1-6-1,-2-7 1,-2-8-1,-1-4 1,2-4 0,0-5 1,2-3 0,0-5 2,1-4 2,1-6 2,2-4 3,0-5 1,1-7 1,1-5 1,1-7 1,2-4 1,1-2-2,3-4 0,2-2-1,0-1 0,1 2-1,-1 2 1,1 2 0,-2 2-2,-1 1-1,-3 3-3,-1 2-1,-2 2-3,-1 5-2,-1 4-3,0 3-3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0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70399 34750 632,'-9'8'76,"-1"0"-16,-3-1-16,-2 1-16,0 0-9,1 2 0,1 0-1,1 1-2,0 2 0,2 1-1,1 3 0,1 2-1,0 0-2,0-1-3,0-1-4,0-1-4,2 0-1,2-1-1,4 1-1,3 0-1,2-1 0,3-1-1,3-1 0,4-1-1,2-2-1,5-2-5,3-4-3,4-2-4,3-3-4,-1 0-3,0-2-4,0 0-4,-1-1 0,-3 0 1,-3 0 0,-3 0 3,-3 0-1,-3 0 1,-3 0-2,-2 1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2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63350 37221 589,'8'-15'-43,"-1"4"11,1 3 9,0 3 10,-1 1 7,-1 0 3,-1 0 4,0 0 3,-2 1 7,1 2 10,0 2 8,0 2 10,-1 1 4,0 2-2,-2 0-2,0 2-2,-1 0-1,0 1-4,0 1-3,0 2-3,0-1-3,0 1-4,0 0-3,0 0-4,0 0-2,0 1-1,0 1 0,0 1-1,0 0-1,0 0-1,0-2-1,0-1-1,0 1 0,0 1-1,0 3-1,0 2 1,0 0-2,0-1 0,0-1 0,0-1-2,0 0 0,0 1 0,0 2 0,0 0 0,0 1-2,0 1-1,0 1-3,0 1-2,0 1-2,0 2-2,0 3-2,0 1-3,0 1-1,0-1-2,0-1-3,0-1-1,0-1-2,0 0 1,0 1 0,0-1 0,0 1 0,0 1 1,0 1 0,0 1 0,-1-3 1,0-4 2,-2-5 0,0-4 3,-1-4 1,0 1 2,0 0 3,1 0 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8"/>
    </inkml:context>
    <inkml:brush xml:id="br0">
      <inkml:brushProperty name="width" value="0.03289" units="cm"/>
      <inkml:brushProperty name="height" value="0.03289" units="cm"/>
      <inkml:brushProperty name="color" value="#00BFF3"/>
    </inkml:brush>
  </inkml:definitions>
  <inkml:trace contextRef="#ctx0" brushRef="#br0">54847 39250 668,'-12'0'59,"8"2"-9,8 0-8,8 2-7,5-1-6,1-1-1,3 0-3,1-1-1,1-1-11,-3 0-18,-1 0-18,-2 0-18,-2-1-4,-1-1 10,-1 0 10,0-1 10,-3 0 6,-1 4 2,-2 2 2,-2 4 2,-3 0 0,-2-1-3,-4-1-2,-2 0-2,-2 0-4,0 0-6,1 1-5,-1 2-6,-2 0-1,-2 1 6,-3 2 5,-3 0 5,-1-1 3,2-1 4,3-2 2,1-2 2,1-1 4,1 0 2,-1 0 3,0 0 2,1 0 4,1 0 4,0-1 4,2 1 5,0 1 2,2 0 3,1 1 2,1 2 3,0 0 0,2 0-2,0-1-2,2 1-1,0 1-3,0 2-1,0 1-2,0 3-1,0 1-3,0 1-2,0 2-2,0 0-2,-1 1-3,-1 1-2,0 1-3,-1 1-3,-1-1-2,2-3-4,0-3-4,2-3-3,0-4-8,2-4-9,0-6-11,2-4-10,1-6-2,1-6 3,3-5 6,2-6 3,1-3 6,0 1 6,-1 1 5,1 1 6,-1 3 5,0 3 2,-2 5 4,-1 3 1,0 3 5,0 2 4,0 2 4,0 3 4,0 1 8,-1 2 11,1 2 10,0 2 11,-1 1 1,0 1-9,-2 2-8,0 0-8,-2 2-6,-1 2-3,0 1-3,-2 3-2,0 1-2,0 0-3,0-1-2,0 1-3,-1-1 0,-2 1 0,-2 0 0,-1-1 1,-2 0-2,2-2-1,1-3-3,0-1-3,1-3-5,-2-6-12,0-4-10,-1-5-10,-1-4-3,0 0 5,0-1 6,0-1 5,1-1 4,2 0 1,3 1 1,1-1 2,0 2 5,0 2 8,-2 4 9,0 3 8,-1 3 8,0 6 8,0 4 8,0 6 8,0 1 1,0 3-6,0 0-6,1 1-7,-1-1-5,2-3-5,0-3-6,2-2-4,3-6-8,7-8-9,7-8-10,8-8-10,2-4-5,0-1-4,1-1-2,-1 0-3,0 0 2,-1 3 10,-1 2 8,-1 5 8,-2 1 9,-3 2 6,-3 2 8,-2 3 6,-4 1 5,-1 4 1,-2 2 2,-2 4 1,-2 1 3,0 1 3,-2 2 4,0 0 3,-2 2 1,-2 2-1,-2 1-1,-2 3-2,-1 0-4,0-1-7,1-1-7,-1 0-6,0-2-7,2-1-4,1 0-5,0-2-5,3-1-6,2-2-7,4-2-9,2-2-6,1 1 3,-2 6 17,-2 4 17,-2 5 16,-1 1 9,0-1 4,0-2 2,0-2 3,0-2 1,0-1-2,0-1-2,0 0-1,2-3-3,4-3-5,3-2-5,5-3-3,2-3-6,-1-2-6,1-2-7,0-2-5,-1-1-3,1-1 1,0-2 3,-1 0 0,1 0-2,-2-1-7,-1 0-7,-1 1-7,-1 0-1,-2 2 5,-2 3 5,-2 1 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8"/>
    </inkml:context>
    <inkml:brush xml:id="br0">
      <inkml:brushProperty name="width" value="0.03404" units="cm"/>
      <inkml:brushProperty name="height" value="0.03404" units="cm"/>
      <inkml:brushProperty name="color" value="#00BFF3"/>
    </inkml:brush>
  </inkml:definitions>
  <inkml:trace contextRef="#ctx0" brushRef="#br0">56924 39150 646,'7'-26'29,"-2"10"5,-3 12 6,0 11 6,-4 5-1,0 3-6,-3 1-6,-2 3-6,-1 1-7,-2 3-5,0 1-5,-1 3-5,0-1-3,-1-2 0,0-1 1,1-3 0,0-1-3,0-1-8,2-1-8,1 0-8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6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50300 33724 590,'8'-35'70,"0"8"-8,-1 7-8,1 9-8,0 4-7,2 0-7,0 2-6,1 1-7,1 0-4,0 2 0,-1 0-1,1 2-2,-1 0-7,1 0-13,0 0-13,0 0-15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8"/>
    </inkml:context>
    <inkml:brush xml:id="br0">
      <inkml:brushProperty name="width" value="0.03397" units="cm"/>
      <inkml:brushProperty name="height" value="0.03397" units="cm"/>
      <inkml:brushProperty name="color" value="#00BFF3"/>
    </inkml:brush>
  </inkml:definitions>
  <inkml:trace contextRef="#ctx0" brushRef="#br0">57200 39427 647,'28'-6'13,"-5"2"5,-7 4 6,-5 2 6,-2 3 2,3 0 2,4 1 0,2 2 1,1-1-2,1 1-3,-1 0-5,1 0-4,-1 0-6,-1 1-7,-1 1-8,-1 1-6,-2 1-15,-4-1-22,-5 1-21,-2 0-21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9"/>
    </inkml:context>
    <inkml:brush xml:id="br0">
      <inkml:brushProperty name="width" value="0.03004" units="cm"/>
      <inkml:brushProperty name="height" value="0.03004" units="cm"/>
      <inkml:brushProperty name="color" value="#00BFF3"/>
    </inkml:brush>
  </inkml:definitions>
  <inkml:trace contextRef="#ctx0" brushRef="#br0">57266 39950 732,'-7'8'78,"2"0"-18,2-1-19,2 1-18,1 0-9,0 2 0,0 0-1,0 1-1,0 1-2,0 1-7,0 1-7,0 2-6,0-1-2,0-1 1,0-1 2,0-1 2,2-3-2,4-4-5,3-6-6,5-4-4,1-3-2,-3 0 3,-1 1 4,-2-1 2,-2 0 3,-1 0 3,0 1 3,-2-1 3,0-1-1,0 0-1,0-1-3,0-1-2,0-1-3,2 0-3,0 1-3,1-1-2,0 1 0,0 0 5,-2 2 3,0 1 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19"/>
    </inkml:context>
    <inkml:brush xml:id="br0">
      <inkml:brushProperty name="width" value="0.03072" units="cm"/>
      <inkml:brushProperty name="height" value="0.03072" units="cm"/>
      <inkml:brushProperty name="color" value="#00BFF3"/>
    </inkml:brush>
  </inkml:definitions>
  <inkml:trace contextRef="#ctx0" brushRef="#br0">58150 39444 716,'7'-14'1,"-1"3"9,0 3 9,-2 3 9,1 0 4,0 0 1,1-1 1,1-1 0,1 1-3,-2 4-5,-1 4-6,0 4-4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0"/>
    </inkml:context>
    <inkml:brush xml:id="br0">
      <inkml:brushProperty name="width" value="0.03464" units="cm"/>
      <inkml:brushProperty name="height" value="0.03464" units="cm"/>
      <inkml:brushProperty name="color" value="#00BFF3"/>
    </inkml:brush>
  </inkml:definitions>
  <inkml:trace contextRef="#ctx0" brushRef="#br0">58347 39213 635,'-15'7'-15,"4"1"11,3 0 11,3 0 10,1 0 7,2 1 2,0 2 2,2 0 3,1 0-2,2-1-4,2 0-4,2-2-4,1-2-6,1-2-4,1-4-6,2-2-5,0-3-2,1 0 1,1-1-1,1-2 1,0 0-1,-1 1-3,-1-1-3,0 0-3,-2 0-3,-3-2-1,-1 0-3,-2-1-1,-3 0 2,-2 0 3,-3 2 5,-4 1 4,0 0 4,1 0 4,0 0 3,2 1 3,-1 0 4,0 2 2,-1 2 2,-1 2 2,0 2 5,2 2 4,2 2 7,2 2 4,1 1 1,0 3-6,0 2-5,0 2-4,0 0-6,0 3-2,0 0-4,0 1-2,0 0-4,2-1 0,0-1-3,2-1-1,-1 0-1,-1-1-3,0 1-2,-1 0-2,-1-1-1,0 1-2,0 0-2,0-1-2,-2-1-2,-1-2-1,-1-4-3,-3-3-2,-1-2 0,-2 0-1,0-1 0,-1-2 0,-1 0 1,0-2 5,1-1 3,-1 0 5,2-2 1,2-2 3,4-1 0,3-3 2,2-2 2,3-1 3,4-3 2,2-1 3,3-2 1,5 0 0,4 1-1,3-1 0,2 2 0,1 1-1,-1 2 0,0 3-1,0 1 1,-1 2 2,-1 2 1,-1 3 3,-3 0 1,-3 4 3,-5 0 1,-3 4 3,-2 0 1,-2 3 2,-1 2 0,0 2 2,-2 1 0,0 3-1,-2 2-2,0 1 0,-1 1-2,0-3-2,0-1-1,0-2-1,-1-1-3,0 1-3,-2 1-2,0 2-4,-1-1-2,0-1-4,0-1-3,0-1-4,0 0 0,-2 0 0,0-1 2,-1 1 1,-2-2-5,0-2-11,-1-4-10,-1-2-10,-1-3-5,0 0 2,0-2 1,1 0 1,0-1 5,2 0 7,2 0 8,3 0 8,0 0 5,0-2 2,0 0 4,0-1 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0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59093 39800 708,'6'8'39,"-3"1"-2,-2 2-1,-3 0-2,-2 1-2,0 1-4,0 1-4,0 1-2,0 0-5,1-3-5,-1-1-4,0-2-6,2-3-13,4-4-23,4-4-24,3-4-23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0"/>
    </inkml:context>
    <inkml:brush xml:id="br0">
      <inkml:brushProperty name="width" value="0.03051" units="cm"/>
      <inkml:brushProperty name="height" value="0.03051" units="cm"/>
      <inkml:brushProperty name="color" value="#00BFF3"/>
    </inkml:brush>
  </inkml:definitions>
  <inkml:trace contextRef="#ctx0" brushRef="#br0">59106 39950 720,'-15'22'91,"2"-1"-19,3-3-20,1-1-19,1-1-15,-2 3-7,0 1-8,-1 3-9,0-1-8,1-4-8,0-2-9,2-2-7,0-3-6,1-1-2,-1-1-2,0 0-3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4"/>
    </inkml:context>
    <inkml:brush xml:id="br0">
      <inkml:brushProperty name="width" value="0.03123" units="cm"/>
      <inkml:brushProperty name="height" value="0.03123" units="cm"/>
      <inkml:brushProperty name="color" value="#00BFF3"/>
    </inkml:brush>
  </inkml:definitions>
  <inkml:trace contextRef="#ctx0" brushRef="#br0">66033 39550 704,'-12'0'6,"10"0"13,8 0 13,9 0 13,4 0 2,-1 0-8,-1 0-7,0 0-8,-3 0-8,-1 2-10,-3 0-9,0 2-9,-3 0-5,-1 1 0,-1 2 0,0 0 0,-2 1 1,-2 2 3,-2 0 3,-2 1 2,-2 0 4,0-1 4,-1 0 5,-1-2 3,-1 0 4,2 2 1,0 0 1,2 1 1,1 1 0,0 0-1,2-1 0,0 1-2,1 0-1,-2 0 0,0-1-2,-1 1-2,-1 0-4,2-1-6,0 1-9,2 0-6,-1-1-6,0 1-5,-2 0-3,0 0-5,-1-1-1,0 1 3,0 0 2,0-1 3,-1 0 2,-2 0 1,-1-2 2,-3-1 2,-1 0 3,1-2 4,-1-1 4,0 0 4,1-2 4,1 0 0,0-2 1,2 0 2,0-1 0,1 0 0,-1 0 1,0 0-1,3-1 7,6 0 13,6-2 12,6 0 13,3-1 0,1 0-12,1 0-13,1 0-12,0 0-8,-1 0-6,-1 0-5,-1 1-6,-1-1-1,-1 2-1,-1 0 1,0 2 0,-3-1 1,-1 0 2,-2-2 3,-2 0 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4"/>
    </inkml:context>
    <inkml:brush xml:id="br0">
      <inkml:brushProperty name="width" value="0.03292" units="cm"/>
      <inkml:brushProperty name="height" value="0.03292" units="cm"/>
      <inkml:brushProperty name="color" value="#00BFF3"/>
    </inkml:brush>
  </inkml:definitions>
  <inkml:trace contextRef="#ctx0" brushRef="#br0">66900 40497 668,'14'-15'1,"-1"4"1,-2 3 3,-2 3 1,-1 1 4,-1 2 3,1 0 5,0 2 4,0 0 1,0 0-3,-1 0-1,1 0-3,-1 1-2,-2 4-1,-2 2-1,-2 3-1,-2 3-1,0 0 3,-2 1 0,0 1 2,-2 0-1,0-1-3,-1-1-5,-1-1-3,-1 0-1,0 0 0,0-1-1,0 1 1,1-1 2,1-1 1,0 0 3,2-2 3,2-1-4,4-2-11,4-3-9,4 0-10,2-4-7,1 0-3,1-3-4,1-2-3,1 0 0,-1 0 2,1 2 2,0 1 2,-2 0 4,-3 0 2,-3 0 3,-2 0 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5"/>
    </inkml:context>
    <inkml:brush xml:id="br0">
      <inkml:brushProperty name="width" value="0.02833" units="cm"/>
      <inkml:brushProperty name="height" value="0.02833" units="cm"/>
      <inkml:brushProperty name="color" value="#00BFF3"/>
    </inkml:brush>
  </inkml:definitions>
  <inkml:trace contextRef="#ctx0" brushRef="#br0">68050 39915 776,'22'-1'33,"-1"0"-2,-3-2-2,-1 0-2,-2 0-2,-1 1-3,-1 0-3,0 2-2,-2 0-5,1 0-5,0 0-5,0 0-7,-1 0-1,1 0 2,0 0 3,0 0 2,-1 0-6,-1 0-14,-1 0-14,0 0-14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6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68150 39451 664,'21'1'90,"-5"2"-27,-5 2-25,-4 2-26,-4 1-15,1 3-4,0 2-5,0 2-3,-1 1-3,0 1 2,-2 1 0,0 1 2,-2-1 2,0-1 3,-2-2 3,0-2 3,-1-2 4,0-1 4,0-1 3,1 0 5,-1-4 4,0-2 5,0-6 5,0-2 6,2-5-3,2-2-11,3-3-11,4-3-10,3-5-10,3-5-9,5-6-8,3-6-9,1-2-5,-3 1 3,-3 3 0,-2 2 1,-3 2 4,1 0 6,0 1 5,-1 1 6,1 1 4,0 1 4,-1 2 3,1 0 4,-1 3 4,-2 5 6,-2 4 6,-3 6 5,1 3 4,0-1 1,1 0 0,2 0 2,0 1 2,1 0 5,2 2 4,0 1 4,-1 3-4,-3 7-12,-2 7-11,-4 8-12,-2 1-8,-4-1-6,-2-3-6,-3-1-5,-2-2-3,1-1-2,-1-1-1,0 0-1,1-3 2,1-1 2,0-2 3,2-2 3,3-3 8,8-4 9,6-4 12,7-4 10,3-1 3,-1 3-4,0 1-5,-2 2-4,-2 2-3,-3 2-1,-3 2-2,-2 2-2,-4 2 1,-4 4 0,-4 2 2,-4 3 2,-2 2 0,-1 0-1,-1-1-1,-1 1 0,-1-2-1,0-1 0,1-2-1,-1-2 0,1-2 0,3-1-1,1 0 0,2-2 0,2 1 2,2 0 4,3 1 5,1 2 4,1 0 2,1-1 1,2 1 1,0 0 0,1 1 1,-2 1-1,0 3 1,-2 2 0,0 1-1,-2 1-1,0 1-1,-2 1 0,0 1-2,1 0-3,-1-1-1,0 1-3,0 0-2,0 1-2,0 1-2,0 1-3,1-1-6,0-3-7,2-3-10,0-3-8,1-4-6,0-4-5,0-6-4,0-4-4,1-3 1,0-2 7,2 0 6,0-1 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7"/>
    </inkml:context>
    <inkml:brush xml:id="br0">
      <inkml:brushProperty name="width" value="0.0591" units="cm"/>
      <inkml:brushProperty name="height" value="0.0591" units="cm"/>
      <inkml:brushProperty name="color" value="#00BFF3"/>
    </inkml:brush>
  </inkml:definitions>
  <inkml:trace contextRef="#ctx0" brushRef="#br0">50916 32200 372,'0'-16'3,"0"2"7,0 1 6,0 1 7,0 2 8,0 6 10,0 4 9,0 6 10,0 4 0,0 3-7,0 5-7,0 4-9,0 2-5,0 2-4,0 3-3,0 1-4,0 3-3,0 2-2,0 4-2,0 3-2,-1 1-2,-1 0-1,0 0-3,-1 0-1,-1 0-4,2 0-2,0 0-4,2 0-3,0-2-3,0-2-3,0-3-3,0-3-2,0-3-4,0-2-5,0-1-5,0-3-5,1-7-9,4-12-11,2-13-11,3-13-11,1-8 2,0 1 17,-2-2 17,0-1 17,-1 1 11,1 3 8,1 3 8,2 3 6,-2 3 5,-1 1 4,-2 2 2,-2 3 3,-1 1 6,2 2 6,0 2 8,2 3 6,-1 2 2,-1 5-4,-1 6-6,0 4-3,-2 2-6,-2-1-6,-2-1-6,-2 0-6,2-3-9,6-5-14,5-3-14,7-4-14,4-4-5,3-7 3,3-6 2,3-5 3,-1-2 4,-5 5 6,-5 3 6,-5 5 6,-4 3 16,-4 6 24,-4 4 25,-4 6 25,-2 2 5,2 1-16,0 2-16,2 0-16,0 1-9,0 3-3,0 2-4,0 1-3,2 0-4,4-2-5,3-4-7,5-3-5,2-2-3,1-4 1,2-3 1,0-2 0,1-4 0,1-4-1,1-3-2,1-5-2,-1-2 1,-3 1 1,-3-1 2,-3 1 1,-2-1 2,-2-1 4,-3-1 2,-1-1 4,-2 0 2,-4 1 1,-2 1 0,-3 1 1,-3 2-1,-2 4-3,-2 4-2,-1 5-2,-4 3-5,-3 4-7,-5 3-8,-3 5-6,-2 3-7,3 2-4,2 1-6,1 3-5,4-1 0,5-3 4,5-3 5,4-2 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7"/>
    </inkml:context>
    <inkml:brush xml:id="br0">
      <inkml:brushProperty name="width" value="0.03645" units="cm"/>
      <inkml:brushProperty name="height" value="0.03645" units="cm"/>
      <inkml:brushProperty name="color" value="#00BFF3"/>
    </inkml:brush>
  </inkml:definitions>
  <inkml:trace contextRef="#ctx0" brushRef="#br0">68916 40147 603,'15'-8'-24,"-1"2"8,-1 1 8,-1 0 8,1 1 5,1 1 4,3-1 3,2 0 3,0 0 0,-1 2-5,-1 0-3,-1 2-5,-2 0-3,-1 0-1,-2 0-1,-2 0-1,-1 0 2,0 0 5,-1 0 7,1 0 4,-1 2 5,0 4 2,-2 4 3,0 3 2,-2 3 1,1 0-3,0-1-1,0 1-3,-1 0-1,0 1 1,-2 1-1,0 1 0,-1 1-2,0-1-2,0 1-2,0-1-2,0 2-2,2 1 0,0 3-2,2 1 0,-1 0-2,0-3-5,-2-3-2,0-3-5,-4-5-10,-6-8-19,-6-8-17,-5-8-19,-3-6-3,1-5 11,1-5 11,1-5 12,2 0 9,2 2 8,4 3 9,3 3 7,2 3 6,0 3 6,2 3 5,1 3 5,1 1 2,2 0 0,2 1 0,2-1 0,1 0-2,1 1-2,2-1-3,0 0-2,1 1-2,0 2 2,0 3-1,-1 1 2,-1 2-1,-4 2-2,-4 2-2,-4 2-2,-3 2 0,-1 3 3,-3 4 3,-1 2 2,-2 1 3,2-1 2,1-1 3,1 0 2,2-2-1,2 1-1,4 0-2,2 0-3,3-2-1,0 1 0,2-2-1,0 0 0,2-1-3,0 1-4,1 1-6,2 2-5,0-1-2,-1-1 1,1-1 1,0 0 0,-1-1 0,-2 3-2,-3 2 0,0 2-2,-5-1 1,-2-3 3,-5-3 3,-4-2 3,-1-3 3,1 2 1,1-2 1,1 1 2,0-1 0,2-2-1,1-2-1,1-2-1,1-2-1,2-3-1,2-4 0,2-2 0,3-3-3,6-1-7,4-3-6,5-1-6,3-1-3,1 1-2,1 1-1,1 1-2,-2 2 1,-3 5 2,-5 3 2,-3 4 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8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70237 39661 573,'-5'6'32,"6"-2"-1,6-4-2,5-2 0,5-2-4,3 0-4,3 0-6,3 0-6,0 0-1,-3 0 0,-3 0 1,-3 1 1,-2-1-5,0 2-8,-2 0-9,-1 2-8,-2-2-9,-2-2-9,-4-4-7,-2-2-7,-4-2 0,0 1 13,-3-1 10,-2 0 12,-1 1 7,0 1 2,1 0 2,-1 2 3,0 0 5,2 1 9,1-1 9,0 0 9,2 3 9,0 6 8,2 6 10,0 6 8,2 3-1,0 1-11,2 1-13,0 1-11,0 0-9,0 1-3,-2-1-4,0 1-3,-2 0-5,0-1-2,-2 1-4,0-1-3,-1 0-3,-2-1-2,0-1-4,-1 0-2,-1-3-3,0-1-1,0-2-1,1-2-3,-1-3 0,0-1-1,0-2 0,0-2-1,1-3 0,0-4 1,2-4 1,1-3 1,2-2 3,4 3 7,3 1 7,5 2 6,3 2 5,0 0 2,1 2 1,1 1 2,0 0 1,-1 2-2,-1 0 0,0 2-2,-3 1-3,-3 3-6,-2 4-6,-4 2-5,-3 1-4,-3 0 0,-5-2 1,-4-1 0,-2 0 0,-1-2 3,-2-1 1,1 0 2,-2-1 1,1 0 2,-1-1 1,1 1 2,-1 0 2,2-2 3,1 0 2,1-2 3,1 1 4,-1 0 4,0 2 4,1 0 5,0 2 5,4 0 6,3 1 6,3 2 7,2 0 0,3 1-6,4 1-5,2 2-6,3 0-4,4 3-2,2 1-4,3 3-1,2 0-3,3-3-3,1-1-1,3-2-2,2-2-6,2-1-6,4-1-7,3 0-7,1-4-3,2-2 2,0-6 3,2-2 1,-3-3 2,-6 0 2,-5 0 1,-7 1 2,-3-1-10,-3 0-20,-1 0-20,-2 0-20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29"/>
    </inkml:context>
    <inkml:brush xml:id="br0">
      <inkml:brushProperty name="width" value="0.03788" units="cm"/>
      <inkml:brushProperty name="height" value="0.03788" units="cm"/>
      <inkml:brushProperty name="color" value="#00BFF3"/>
    </inkml:brush>
  </inkml:definitions>
  <inkml:trace contextRef="#ctx0" brushRef="#br0">71680 39234 580,'0'-15'1,"0"2"1,0 3 2,0 1 2,0 3 6,2 6 13,0 4 13,2 6 11,-1 2 1,-1 1-11,0 1-12,-1 2-11,1-3-16,3-5-19,5-5-19,4-4-19,1-4-4,-1-2 11,-1-2 13,0-1 11,-2-1 9,-1 2 7,-1 2 7,0 2 5,-3 2 12,-2 2 14,-4 2 15,-2 2 15,-3 2 1,0 2-15,-2 2-13,0 2-14,-1 0-9,1-1-4,-1-1-4,0 0-4,1-1-2,2-1-1,2 1 0,2 0-2,1 0 0,0 0-3,0 0-1,0-1-2,2 1 0,2-2-1,3-1 0,4 0 0,0-2 1,-1 0 2,-1-2 2,0 0 2,-3 0 0,-2 1 2,-4 4 0,-2 0 1,-3 3 1,-2 0 4,-2 1 2,-2 2 3,-1-1 2,-1 1 5,-1 0 2,-1-1 3,-1 1 2,0 0 0,1 0 0,-1-1 0,1 1 0,2 0-1,3-1 1,1 1 0,3-1 0,4 0 1,4-2 0,4-1 0,3-1 0,3-4-4,4-3-2,2-2-2,1-2-5,1 0-6,-1 0-7,1 1-5,-2-1-4,-3 0 1,-2 0-1,-4 0 1,-3 2 3,-4 2 5,-4 3 7,-4 4 5,-2 1 1,2-1-6,1 1-5,0 0-5,3-1-3,4-2-2,4-2 0,4-2-1,0 0 0,-2 2 4,-4 2 2,-2 1 3,-4 2 1,-2 0 1,-4 0 0,-2 0 1,-3 0 0,-1 1 1,-3 2 0,-2 0 1,0 0 1,-1-1 0,1 0 0,-1-2 1,0 0 1,1 0 3,-1-1 2,1 1 3,1-1 2,2 0 4,4-2 2,3 0 3,4-2 4,6 2 3,6-2 5,6 1 3,4 0-2,5-2-6,3 0-7,5-2-8,2 0-7,4 0-7,3 0-8,2 0-7,2 1-3,-2 0 2,0 2 3,-1 0 2,-4 1-8,-8 0-19,-6 0-20,-6 0-19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0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83444 32049 511,'8'-6'-35,"0"4"25,0 4 24,0 4 25,-2 3 9,-1 3-5,-2 4-6,-2 2-5,-1 1-4,-2 1-3,0-1-3,-2 1-3,0 1-1,-2 3-2,0 3 0,-1 3-1,-2 2-2,-2 1 1,-2 0-2,-1 2 0,-2 1 0,-2 2 0,0 3 0,-1 1 0,0 1-1,-1 2-2,0 0-2,1 2-3,0 0-2,1 2 0,0 0 0,2 2-2,1-1 0,-1-3-2,0-1 0,1-1-1,0-4-2,2-2 0,3-3-1,1-4-2,1-1 1,0-3 1,0-2 1,0-1 2,1-2 0,1-1 1,0-1 0,2-1 1,0-1 0,0-1 1,0-1-1,0 0 1,0-2 0,-2 1-1,0 0-1,-1-1 0,2-1 1,8-4 2,6-5 2,7-2 2,4-5 1,-1 0-1,1-3-1,0-2 0,0 0-1,3 0 0,1 2 0,3 1-1,1-1 0,0 2 2,2-1 0,1 0 1,1 0 1,1 2-1,1 0 0,0 2 0,2-1-1,1 0 0,0-2-1,2 0-1,0 0 0,1 0-1,-1 2 1,0 0-2,1 1 0,0 0-1,2 0-3,1 0-1,0 0-1,0-2 0,0 0 1,0-1 0,-1-1 0,0 2 0,-1 0 0,-1 2 0,-1 0 0,2 0 0,1 0 0,0 0 1,2 0 0,2 0 3,2 0 1,2 0 2,0-1 1,-2 0-1,-2-2-1,-2 0 0,-1-1 0,-2 0 0,0 0 1,-1 0-1,-2 0 0,-2 0-1,-2 0-3,-1 1-1,-4-2-1,-5 2 0,-5-1 0,-5 0 0,-4-2 2,-4-2 2,-4-3 3,-4-3 3,-2-2 1,0 0-1,0 1-2,0-1-1,1 1-1,0 1 0,2 0-1,0 2-1,0-2 0,-2-3 0,-2-5-2,-1-3 1,-2-3-1,0 1 0,0 0 0,0-1-1,0-1 1,1-4-2,-1-5 0,0-3-2,0-3 0,0-2-1,0-2-1,1-2-1,-1-1 0,0 1-2,0-1 0,0 0-2,0 0 1,1 0 0,-1 0 2,0 0-1,-1 1 2,0 0 2,-1 2 1,-1 0 2,-2 2 0,0 2 1,-1 2 1,-1 2 1,-1 3-2,2 4 0,1 3-2,1 5-2,1 2-3,2 3-4,2 1-5,3 2-5,0 3-1,2 1-1,0 2 1,2 2 0,-1 2 1,0 1 3,-2 0 2,0 2 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1"/>
    </inkml:context>
    <inkml:brush xml:id="br0">
      <inkml:brushProperty name="width" value="0.03631" units="cm"/>
      <inkml:brushProperty name="height" value="0.03631" units="cm"/>
      <inkml:brushProperty name="color" value="#00BFF3"/>
    </inkml:brush>
  </inkml:definitions>
  <inkml:trace contextRef="#ctx0" brushRef="#br0">87200 25366 605,'0'-12'15,"0"8"9,0 8 10,0 8 10,0 4 1,2 3-8,0 1-6,2 3-9,-1 1-4,-1 1 0,0 1-2,-2 1-1,0 0-1,0 0-4,0 1-2,0-1-3,1 2-1,0 3-1,2 2-2,0 4 0,0 2 0,0 0-1,-2 2 0,0 1 0,-1-1-1,0 0 1,0-2 0,0 0 0,0-1 0,0-2 1,0 0 1,0-1 0,0-1 2,0 0-1,0 0-1,0 1 1,0-2 0,0-2-1,0-2-1,0-1 0,0-1 0,0 1 0,0 0 0,0 2 0,0 1 0,0 1-1,0 1 0,0 0 0,0 1 0,0 1 0,0-1-1,0 0 0,0 0-1,0 1-2,0-1-1,0 0-1,0 0-1,0-2 0,0 0-1,0-1-1,1-2-2,2-1-6,1-3-5,3-1-6,0-2-3,-2 1 0,-3-1 0,0 1 1,-2-2 0,0-3 0,0-3 1,0-3 0,0-2 2,0-1 2,0 0 3,0-2 3,-1-1 2,0 0 2,-2-2 3,0 0 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2"/>
    </inkml:context>
    <inkml:brush xml:id="br0">
      <inkml:brushProperty name="width" value="0.03611" units="cm"/>
      <inkml:brushProperty name="height" value="0.03611" units="cm"/>
      <inkml:brushProperty name="color" value="#00BFF3"/>
    </inkml:brush>
  </inkml:definitions>
  <inkml:trace contextRef="#ctx0" brushRef="#br0">86500 31205 609,'1'-13'17,"2"8"7,2 7 8,2 6 7,0 4 2,-1-1-5,-1 1-5,0 0-5,-1 0-3,0 1-2,0 1-4,0 2-2,0-1-1,1-1-1,2-1-1,0-1 0,0 0-3,0 0-3,-2-1-3,0 1-5,-1-1-3,3-2-2,2-3-3,2 0-3,0-4 1,-1-3 2,0-2 4,-2-3 3,0-3 2,0 0 0,-1-1 2,1-1 0,1-3 0,2-2 0,1-3-1,3-3 0,1-3-6,1-4-10,1-5-11,2-3-10,-3 1-4,-1 6 5,-4 5 4,-3 7 5,-2 2 1,0 2-5,-2 1-3,0 1-5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3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89137 25297 530,'-6'-14'52,"6"2"-4,4 4-6,6 3-3,1 1-8,1 2-7,0 0-9,0 2-8,-1 0-8,1 0-7,-1 0-9,1 0-7,-2 1 2,-2 4 11,-4 2 12,-2 3 11,-3 2 6,0 0-2,-2 0 0,0-1-1,-1 2 0,0 2 2,0 1 2,0 3 1,1 0 1,0-1-2,2-1-2,0-1-1,1 0-1,-2 2-1,0 0-1,-1 1 0,-1 0-3,2-1-4,0-1-4,2-1-5,-1 0-3,0 0-4,-2-1-4,0 1-3,0-1-4,0-1-2,2-1-4,0 0-1,1-2-4,-2 1-2,0 0-3,-1 0-2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3"/>
    </inkml:context>
    <inkml:brush xml:id="br0">
      <inkml:brushProperty name="width" value="0.03366" units="cm"/>
      <inkml:brushProperty name="height" value="0.03366" units="cm"/>
      <inkml:brushProperty name="color" value="#00BFF3"/>
    </inkml:brush>
  </inkml:definitions>
  <inkml:trace contextRef="#ctx0" brushRef="#br0">88604 27100 653,'-15'0'0,"4"2"0,3 0 0,3 2 0,0-1 1,0-1 2,-2 0 2,0-2 1,3 1 8,8 0 13,8 2 11,7 0 14,4 0 0,-1-2-11,-1-2-10,-1-2-12,0-1-5,1 0-1,1 0-1,1 1 1,-1-1-8,-3 2-10,-3 0-12,-2 2-12,-3 0-7,1 0-6,0 0-4,0 0-5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3"/>
    </inkml:context>
    <inkml:brush xml:id="br0">
      <inkml:brushProperty name="width" value="0.03505" units="cm"/>
      <inkml:brushProperty name="height" value="0.03505" units="cm"/>
      <inkml:brushProperty name="color" value="#00BFF3"/>
    </inkml:brush>
  </inkml:definitions>
  <inkml:trace contextRef="#ctx0" brushRef="#br0">89911 26700 627,'15'0'68,"-1"2"-12,-1 0-13,-1 2-12,-1 1-8,-2 1-2,-2 3-2,-2 2-3,-2 1 0,-1 1-1,0 2 1,-2 0-1,-1 1-2,-2 1-4,-2 1-5,-1 1-4,-3 1-2,-2 1 1,-2 1 0,-1 1 0,-1-1 1,2-1 0,3-2 0,1-3-1,2-1 2,0 0 0,2-2 1,1-1 0,2-1 1,5-2-1,6-3 0,4-1-2,4-2 0,5-4-4,3-2-2,5-3-3,1-2-5,0 0-9,1 0-9,-1 0-9,-2 1-3,-6 1-1,-4 0 0,-4 2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4"/>
    </inkml:context>
    <inkml:brush xml:id="br0">
      <inkml:brushProperty name="width" value="0.0283" units="cm"/>
      <inkml:brushProperty name="height" value="0.0283" units="cm"/>
      <inkml:brushProperty name="color" value="#00BFF3"/>
    </inkml:brush>
  </inkml:definitions>
  <inkml:trace contextRef="#ctx0" brushRef="#br0">88159 36415 777,'-15'0'-11,"4"-2"3,3 0 4,3-1 4,2-1 6,3 2 8,4 0 10,2 2 8,4 0 2,4 2-5,3 0-6,5 2-5,3-1-4,3 1-4,3 0-3,2 0-4,3-1 0,3 0 1,1-2 4,2 0 1,1-1-1,0 0-9,0 0-7,0 0-8,1 0-3,0 0 2,2 0 2,0 0 1,0 0-1,-2 2-3,-2 0-4,-2 1-3,-3 0-4,-5 0-2,-5-2-3,-5 0-2,-4-1 3,-3 2 7,-3 0 7,-2 2 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24"/>
    </inkml:context>
    <inkml:brush xml:id="br0">
      <inkml:brushProperty name="width" value="0.05715" units="cm"/>
      <inkml:brushProperty name="height" value="0.05715" units="cm"/>
      <inkml:brushProperty name="color" value="#F2385B"/>
    </inkml:brush>
  </inkml:definitions>
  <inkml:trace contextRef="#ctx0" brushRef="#br0">57425 34486 384,'14'-8'20,"-3"-2"6,-3 0 6,-2-1 5,-7 2 3,-8 4-1,-9 6-2,-9 4-1,-4 4-4,1 4-4,1 2-7,2 3-5,0 2-3,1 1-1,1 1-2,1 1-1,1 1-1,3 1-4,1 1-1,2 1-3,3-2-1,3-1-1,3-4 1,2-3-1,5-3-2,6-3-3,6-3-6,6-2-3,4-6-4,2-6-2,4-7-4,3-7-2,2-4-1,-1 1 4,0-1 4,1 1 2,-2 1 3,-2 5 2,-1 3 1,-3 4 1,-2 3 4,-4 1 3,-5 0 5,-3 2 5,-3 2 5,-2 4 9,-3 4 8,0 4 7,-2 1 3,0 1-6,0 0-5,0 0-4,3-2-9,5 1-11,7-2-11,6 0-11,3-5-6,1-5-1,1-5 1,1-7-1,-1-3 1,0 1 2,-1-1 2,-1 0 3,-2 1 1,-3-1 2,-3 0 2,-2 1 1,-4-1 5,-3 2 7,-2 1 5,-4 1 7,-1 1 7,0 0 9,0 2 7,0 1 9,-1 2 5,-4 4 1,-2 4 4,-3 4 1,-1 3-4,2 1-8,2 3-9,3 2-10,-1 1-5,2 3-2,-1 2-3,0 1-2,0 1-2,2-1-3,0-1-2,2-1-3,3-2-8,8-5-13,6-3-14,7-4-12,2-6-3,-1-8 7,-3-7 8,-1-9 6,-2-3 6,-1-1 3,-1 1 3,-1 0 4,-1 0 1,-2 3 2,-3 1 2,-1 3 2,-1 1 1,-2 2 1,-1 3 3,0 1 0,1 2 8,4 2 13,3 3 11,5 1 13,2 2 3,1 4-5,1 2-6,1 4-5,-2 1-6,-5 3-6,-5 2-4,-4 2-5,-4 1-5,-2 1-3,-2 1-4,-2 1-3,-2 0-3,0 1-2,-1 0-3,-2-1-1,1 0-4,1-1-4,0-1-4,2 0-5,3-4-3,6-5-2,5-5-2,7-4-1,3-4 0,1-2 4,1-1 4,1-3 4,0-1 2,-3 0 3,-1 1 3,-2-1 1,-2-1 1,1 0-1,0-1-2,-1-1-1,0 0 0,0-1 2,-2 0 1,-1 1 2,-1-1 2,-1 0 2,0 1 2,-2-1 2,0 1 2,0 1 1,0 0 2,0 2 0,-1 1 4,-1 1 7,-1 0 6,0 2 6,-2 0 7,0 0 6,-2 1 8,0-1 6,-1 2 5,2 4 3,0 4 3,2 4 3,-1 4-4,-1 3-8,0 5-9,-1 3-9,-2 6-7,-1 5-4,0 6-6,-1 6-4,-1 7-4,2 8-2,0 7-1,2 9-3,-1 3-7,-2 0-12,-2 0-13,-2 1-12,0-3-3,-1-2 6,0-3 5,0-3 6,0-3-3,0-1-10,1-2-10,-1-3-11,0-4 1,2-10 10,1-8 10,0-9 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7"/>
    </inkml:context>
    <inkml:brush xml:id="br0">
      <inkml:brushProperty name="width" value="0.05146" units="cm"/>
      <inkml:brushProperty name="height" value="0.05146" units="cm"/>
      <inkml:brushProperty name="color" value="#00BFF3"/>
    </inkml:brush>
  </inkml:definitions>
  <inkml:trace contextRef="#ctx0" brushRef="#br0">53870 33246 427,'-11'-2'16,"8"0"21,9-3 19,10-2 21,4 0 4,1 1-16,1 1-13,1 1-15,3 0-8,8 2-3,7 0-2,6 2-2,6 0-3,2 0-4,3 0-5,3 0-5,1 0-4,-1 2-4,0 0-6,-2 2-4,-2-1-8,-4-1-10,-4 0-10,-4-2-11,-5 0-1,-4 0 7,-5 0 6,-5 0 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4"/>
    </inkml:context>
    <inkml:brush xml:id="br0">
      <inkml:brushProperty name="width" value="0.02748" units="cm"/>
      <inkml:brushProperty name="height" value="0.02748" units="cm"/>
      <inkml:brushProperty name="color" value="#00BFF3"/>
    </inkml:brush>
  </inkml:definitions>
  <inkml:trace contextRef="#ctx0" brushRef="#br0">92100 35100 800,'29'0'60,"-6"0"-11,-4 0-11,-4 0-11,-4 1-10,1 2-9,0 2-8,-1 2-8,-1 1-6,-2 3-6,-4 2-5,-2 1-4,-4 2-3,-4 1 0,-4 1 1,-3 1-1,-2-1 2,2-3 3,3-3 2,1-2 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5"/>
    </inkml:context>
    <inkml:brush xml:id="br0">
      <inkml:brushProperty name="width" value="0.03131" units="cm"/>
      <inkml:brushProperty name="height" value="0.03131" units="cm"/>
      <inkml:brushProperty name="color" value="#00BFF3"/>
    </inkml:brush>
  </inkml:definitions>
  <inkml:trace contextRef="#ctx0" brushRef="#br0">91995 36100 702,'7'22'21,"-1"-3"-3,0-3-1,-2-3-3,0 0-1,-2 2-1,0 1-1,-2 3 0,0 1-1,-2 1 2,0 1 1,-2 1 2,0 0-1,-2 1 1,0-1-1,-1 1 0,-1-3 1,2-3-1,1-5 0,1-3 1,2-5-4,5-8-7,6-6-6,4-7-8,4-5-7,1-3-5,3-3-8,1-3-5,-1 0-1,-3 3 6,-5 4 6,-3 2 5,-2 1-1,0 2-6,0 1-6,0 1-7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5"/>
    </inkml:context>
    <inkml:brush xml:id="br0">
      <inkml:brushProperty name="width" value="0.03412" units="cm"/>
      <inkml:brushProperty name="height" value="0.03412" units="cm"/>
      <inkml:brushProperty name="color" value="#00BFF3"/>
    </inkml:brush>
  </inkml:definitions>
  <inkml:trace contextRef="#ctx0" brushRef="#br0">92834 34513 644,'29'-15'0,"-7"4"1,-5 3-1,-6 2 0,-4 2 0,-1 1 0,-1-1 0,0 0 0,0 0 8,2 2 13,2 0 15,1 2 14,1 1 1,-2 2-12,-2 2-12,-2 2-13,-2 0-5,-1 1 1,0 0 0,-1 0 1,-3 0-8,-2 1-17,-4 2-18,-2 0-16,-2 1-8,1 0 5,-1-1 3,0 1 4,1-1 6,1-3 7,0-1 8,2-2 8,1 0 4,0 0 2,2 1 2,1 2 2,0 0 1,2-1 3,0 1 2,2 0 2,-1 0 2,0 0 4,-2 0 2,0-1 3,-1 1 1,2 2-2,0 0-1,2 1-1,0 0-1,0 0-1,0-2 0,0 0-2,1-3-1,2-3-2,2-2-2,2-4-2,2-2-1,1-1 1,3-3 0,2-2 0,-1 0 1,-3 2 0,-3 3 1,-2 1-1,-3 3 4,-2 6 9,-2 4 8,-2 5 8,-1 2 2,0-1-1,0 0-4,0-2-1,0 0-2,0 1 0,0 1 0,1 2 0,-1-1-2,2-1-4,0-1-4,2 0-5,0-1-4,0 1-1,0 1-3,0 1-2,0 0-3,0-1-2,0 0-3,0-2-2,0 0-1,0 0 2,0-1 1,0 1 3,0-1-2,2-1-4,0 0-5,2-2-4,0-2-3,3-2 2,2-4 0,2-2 0,0-4 2,-1-2 2,-1-3 1,0-3 2,-1-1 0,0 0 2,-1 2 0,1 1 0,-1 1 5,-2 1 9,-2 0 9,-2 2 9,-3 1 5,-4 2 1,-4 2 3,-3 2 1,-4 3-2,0 2-4,-1 3-7,-1 4-5,-1 0-3,-1-1-3,-1-1-1,-1 0-3,0-1 1,1 1 1,1 2 3,1 0 2,1 0 0,3-1 0,1 0 0,2-2 0,3 0 0,1 0 0,2 0 1,2-1 1,3 2-1,4 2-1,4 2-2,4 1-1,3 0-2,3-2-1,3-4-3,3-2 0,3-2-3,3 3-4,3 2-3,3 2-3,0 0-4,0-1-3,-1-1-5,-1 0-4,-2-1-3,-2 0-4,-2-1-3,-1 1-4,-4-1 1,-3 0 4,-4-2 5,-4 0 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6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94311 34930 469,'-13'-22'4,"8"5"8,7 3 8,6 4 8,6 3 2,5 0-4,5 2-4,5 1-3,3 0-4,3 0-5,1 0-5,2 0-5,0 0-1,-2 0 3,-1 0 1,-3 0 2,-2 0-2,-1 1-8,-3-1-8,-1 0-7,-4 0-5,-3 0 0,-4 0 0,-4 0-1,-7-2 0,-9-6 0,-8-4 1,-9-5 0,-3-2 4,1-1 6,3 1 5,1-1 7,2 1 5,-1 1 4,0 1 5,1 1 4,0 1 3,3 3 4,1 1 2,2 3 3,2 0 5,3 2 4,1 1 6,2 1 5,2 5-1,0 11-5,2 11-6,0 11-6,1 8-4,0 4 0,0 6-2,0 4-1,-1 4-2,-2 2-2,-2 2-3,-1 1-3,-2 1-2,2-3-3,0-1-2,2-2-2,0-4-5,0-4-3,0-6-5,0-4-4,1-6-3,0-5-1,2-7-2,1-5-1,-1-6-5,-1-6-9,0-6-9,-1-6-9,-1-5 0,0-5 7,0-5 7,0-5 8,-1-5 5,0-2 2,-1-6 2,-1-3 1,0-3 4,2-3 3,2-4 3,2-2 4,1 1 4,0 4 4,0 6 4,0 4 4,1 5 2,2 6 2,2 4 2,2 5 1,1 4 1,3 2-1,2 4 0,2 3-1,0 2-1,1 0-4,0 2-3,-1 1-3,1 0-1,1 2 1,2 0 1,0 2 1,0 0-2,-1 0-8,-1 0-6,-1 0-6,-1 0-3,-3 0 3,-1 0 3,-2 0 2,-3 2 7,-6 5 12,-5 6 12,-4 4 11,-3 2 4,-3 1-3,-2-1-6,-1 1-3,-3 0-3,0-1-4,-1 1-2,0-1-2,-2 2-4,2 0-1,1 0-4,1 3-3,2-2-3,1-2-7,2-1-6,3-2-6,1-3-5,2-1-4,2-2-3,2-2-3,3-3-2,2-1 2,4-2 3,2-1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6"/>
    </inkml:context>
    <inkml:brush xml:id="br0">
      <inkml:brushProperty name="width" value="0.02608" units="cm"/>
      <inkml:brushProperty name="height" value="0.02608" units="cm"/>
      <inkml:brushProperty name="color" value="#00BFF3"/>
    </inkml:brush>
  </inkml:definitions>
  <inkml:trace contextRef="#ctx0" brushRef="#br0">95900 35650 843,'20'1'32,"-6"4"1,-5 2 2,-6 3 0,-3 1-14,0-1-29,0-1-30,0 0-29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7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95554 35400 555,'0'15'5,"0"-1"10,0-1 10,0 0 10,-1-2 5,0 1-1,-2 0-2,0 0 0,-2 0-2,0 3-4,-1 1-3,-1 3-2,-2 1-4,-2-1-4,-2 1-2,-1-1-4,-1 1-3,1 0-2,1-1-2,1 1-2,0-2-4,2-1-3,1-3-3,1-1-5,2-4-9,4-4-16,4-6-17,4-4-15,2-3-4,-1 0 8,1 1 9,0-1 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7"/>
    </inkml:context>
    <inkml:brush xml:id="br0">
      <inkml:brushProperty name="width" value="0.04913" units="cm"/>
      <inkml:brushProperty name="height" value="0.04913" units="cm"/>
      <inkml:brushProperty name="color" value="#00BFF3"/>
    </inkml:brush>
  </inkml:definitions>
  <inkml:trace contextRef="#ctx0" brushRef="#br0">96400 34740 447,'15'-15'2,"-1"1"1,-1 1 3,0 1 3,-2 2 3,-1 4 3,-1 4 4,0 4 3,-1 3 6,0 4 7,-1 2 6,1 3 6,0 2 2,2 1-4,0 1-5,1 2-4,1-2-5,2 0-5,0 0-5,1-2-5,1 0-3,-1 1-1,1 1-1,0 1-1,-1 0-7,1-3-10,0-1-13,-1-2-11,-3-1-12,-6 3-12,-8 1-12,-6 3-13,-4-1 2,1-5 13,-1-3 13,0-4 13,1-3 10,0 0 4,2-2 6,1 0 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7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95843 36166 497,'-16'0'1,"-1"2"2,-1 0 1,-1 1 3,0 1 0,3-2 0,1 0 1,3-2 0,5 0 6,11 0 14,12 0 12,10 0 14,6-1 0,2-2-12,2-2-12,2-1-13,-1-1-7,-4 2-2,-4 2-1,-3 2-4,-4 1-1,-3 0-2,-3 0-2,-3 0-2,-3 2 0,-2 6-1,-4 4 1,-2 5 0,-4 3 2,-2-1 5,-4 1 4,-2-1 6,-2 1 1,-1-1 1,-1 1 0,-1 0 1,-1-1 0,0 1 0,1-1 1,-1 1 0,1-2-3,-1-1-6,0-3-5,1-1-7,-1-1-6,0 0-6,1-1-7,-1 1-5,1-3-8,1-4-8,1-6-9,1-4-7,1-3-3,4-2 6,2 0 6,4-1 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37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95493 36455 589,'6'-13'8,"-3"6"18,-2 6 18,-4 6 16,-2 5 5,-3 3-10,-4 5-9,-2 3-9,-3 3-9,-3 1-8,-3 1-6,-3 1-8,-3 2-5,-4 4-3,-4 4-4,-4 5-4,1-3-12,9-6-24,8-7-22,7-7-24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89150 34331 999,'6'-8'-82,"-3"0"21,-2 1 19,-3-1 20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47"/>
    </inkml:context>
    <inkml:brush xml:id="br0">
      <inkml:brushProperty name="width" value="0.05526" units="cm"/>
      <inkml:brushProperty name="height" value="0.05526" units="cm"/>
      <inkml:brushProperty name="color" value="#00BFF3"/>
    </inkml:brush>
  </inkml:definitions>
  <inkml:trace contextRef="#ctx0" brushRef="#br0">56725 32100 398,'-12'0'9,"9"2"19,6 0 18,9 2 19,4 1 5,0 1-11,-1 3-10,1 2-10,0 1-8,-1 0-3,1-1-4,0 1-4,0 0-3,1 1-3,1 2-3,1 0-3,1 1-1,1-1 0,1 1-1,1 0-1,0-1 0,-3-1-1,-1-1 0,-2-1-2,-2-1 0,-1 0 0,-1-2-1,-1-1 0,-4 1 1,-10 2 3,-8 2 2,-9 1 4,-5 2-2,-1 2-5,-1 0-6,-1 1-4,-2 1-7,-5 3-6,-3 1-7,-4 3-6,-1 0-6,0 1-3,1-1-4,2 0-4,2-1-4,7-5-3,5-3-4,7-4-3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42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90150 32092 632,'0'15'69,"2"-1"-14,0 0-13,2-2-13,0 1-7,0 3-1,-1 3-2,1 3 0,1 3-2,0 1-2,1 3-2,2 1-2,-1 1-2,-1-2-1,0 0-2,-2-1-1,0-1-1,0-3-2,0-1-1,0-3-1,0-2-1,0-3-1,0-2-2,0-4 0,0-2-2,1-1 0,2 0 0,0-2-1,1-2 1,0-6 1,-1-4 1,1-5 1,1-5 2,4-5 2,2-5 2,3-5 2,1-4 1,1-2-2,-1-4 0,1-2-2,0-1-1,1 4-1,1 2-1,1 4-1,-1 2-1,-1 3-1,-3 3 0,-1 3-2,-3 4 0,-3 3-3,-2 5-1,-4 3-1,0 4-11,0 4-16,1 4-18,2 4-17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42"/>
    </inkml:context>
    <inkml:brush xml:id="br0">
      <inkml:brushProperty name="width" value="0.03857" units="cm"/>
      <inkml:brushProperty name="height" value="0.03857" units="cm"/>
      <inkml:brushProperty name="color" value="#00BFF3"/>
    </inkml:brush>
  </inkml:definitions>
  <inkml:trace contextRef="#ctx0" brushRef="#br0">91657 32845 570,'7'-7'-3,"1"-1"-4,0 0-5,0 0-4,-2 0 4,-1 0 16,-2 1 16,-2-1 15,-3 2 7,-3 4-2,-5 4-3,-4 4-3,-1 3-3,-1 1-4,0 3-5,1 2-5,-1 1-2,2 1 0,1 1 0,1 1 0,1 0-1,0-1 0,2-1-1,1 0-1,1-2 0,2-1-1,2-1 1,2-1-1,1 0-3,2 0-4,0-1-6,2 1-3,2-2-7,5-2-8,5-4-6,6-2-9,2-2-4,2 0 0,3 0-2,1 0 0,0-1 1,-3-1 3,-3 0 5,-3-1 4,-3-1 2,-3 0 0,-3 0 1,-2 0 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43"/>
    </inkml:context>
    <inkml:brush xml:id="br0">
      <inkml:brushProperty name="width" value="0.03113" units="cm"/>
      <inkml:brushProperty name="height" value="0.03113" units="cm"/>
      <inkml:brushProperty name="color" value="#00BFF3"/>
    </inkml:brush>
  </inkml:definitions>
  <inkml:trace contextRef="#ctx0" brushRef="#br0">93100 32346 706,'10'-7'70,"3"2"-14,5 2-15,3 2-13,3 1-8,1-2 0,1 0-1,1-1 0,-1-1-5,-3 0-8,-3 0-8,-3 1-9,-2-1-8,-1 2-9,-1 0-9,0 2-9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43"/>
    </inkml:context>
    <inkml:brush xml:id="br0">
      <inkml:brushProperty name="width" value="0.03697" units="cm"/>
      <inkml:brushProperty name="height" value="0.03697" units="cm"/>
      <inkml:brushProperty name="color" value="#00BFF3"/>
    </inkml:brush>
  </inkml:definitions>
  <inkml:trace contextRef="#ctx0" brushRef="#br0">93184 31927 595,'-22'-6'4,"6"2"12,5 4 12,5 3 11,3 2 3,2 3-6,2 3-7,2 4-8,1 0-3,0 1-3,0-1-1,0 1-3,-1 0-1,-1 1 2,0 1 0,-2 1 0,0 1-1,0 1-5,0 1-3,0 1-5,-1 0-4,-2-1-3,-2-1-3,-1-1-3,-3-2-2,0-3-2,-1-3-2,-1-2-1,-1-3-1,2-1 2,1-1-1,1 0 2,0-5-1,0-10-3,0-8-2,0-8-3,3-4 2,6 3 5,6 3 6,6 3 4,3 2 5,-1 3 2,1 1 2,0 3 2,-2 1 2,-1 4-1,-3 2 0,-1 4 0,-1 1 2,0 0 5,0 0 5,0 0 4,-2 1 2,-1 4-4,-2 2-2,-2 4-3,-2 1-3,-4 1-2,-2 1-3,-3 1-3,-2 1-4,0-1-5,1 1-6,-1 0-6,-1-2 0,0-1 1,-1-3 4,-1 0 1,0-4 4,-1-1 2,0-2 4,1-2 2,-1-1 3,0 0-1,1 0 2,-1 0 0,0 0 2,1 0 4,-1 0 2,0 0 4,2 0 4,1 0 3,2 0 5,3 0 3,0 2 5,2 4 6,0 4 7,2 3 5,1 2 0,2-2-7,2-3-6,2-1-8,3-1-5,4 0-2,3 0-2,5-1-3,3 1-3,3-2-1,3-1-2,3 0-1,2-2-6,2 0-11,2-2-9,3 0-9,-1-1-7,0 0-3,-2 0-2,0 0-2,-2 0-2,-2 0 0,-1 0 1,-3 0-1,-3 0 3,-5 0 5,-5 0 6,-4 0 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2:44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94639 31306 561,'0'-15'5,"0"1"8,0 1 9,0 0 10,1 4 3,1 5-3,3 4-1,2 6-2,0 2-4,-2 3-5,-2 2-6,-2 2-5,-1 0-5,0-1-4,0-1-4,0-1-4,0-1-4,0 0-4,0-2-3,0-1-5,2-2-5,6-6-7,4-4-7,5-5-7,2-4 2,1-2 10,0-2 10,-1-1 11,0-1 8,-3 3 4,-1 1 4,-2 2 5,-2 3 5,-3 1 8,-1 2 7,-2 2 7,-2 3 6,-2 4 3,-2 4 4,-2 4 3,-3 2-4,-3 1-11,-5 1-11,-4 2-12,-1-1-7,3 1-4,1-1-5,3 1-3,1-1-3,2-1 0,2-1 0,2 0-1,4-3-2,4-3-4,5-2-5,6-4-3,2-1 2,1-2 5,1 0 6,1-2 7,-1 1 4,-3 0 3,-2 2 3,-4 1 3,-2 1 1,-2 1-1,-3 3-1,0 2 0,-6 2-1,-6 2 2,-7 1 1,-7 3 2,-4 1 1,1 1 2,0 1 1,-1 1 2,1 0 1,1-1-2,1 0-2,2-2-1,1-2-1,4-1 0,5-2 0,3-2 0,5-3-2,8-1-3,6-2-2,7-2-3,5-1-2,1-2 1,3 0 0,1-1-1,0-1 0,-3 0-2,-3 0-1,-3 0-2,-5 2 1,-8 6 5,-8 4 4,-8 5 5,-2 2 2,1-2 0,2-3 1,2-1-1,4-1 0,6 0-3,6 0-1,6 0-2,2-2-2,-1-1-3,-1-2-2,0-2-2,-1-1-1,-1 0-1,1 0 0,0 0-1,-3 0 1,-5 0 2,-4 0 2,-5 0 1,-5 1 2,-2 4 1,-3 2 1,-3 4 1,-2 1 0,-1 1 0,-1 1 0,-1 1-1,-1 1 0,-1 0 0,-1-1 1,-1 1-1,0-1 1,3-1 3,1-1 4,3 0 2,1-3 3,3-1 3,1-2 3,3-2 2,4-2 2,10 0 0,8-2 0,9 0 0,10-2-2,10 0-4,12-2-4,10 0-4,5-2-8,-1 0-12,-1-1-11,-1-2-11,-3 2-6,-6 1 2,-6 2 1,-6 2 1,-6 1-3,-8 2-6,-6 0-8,-6 2-6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08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81650 41150 675,'21'14'129,"-5"-1"-33,-5-2-33,-5-2-32,-1-1-25,0 1-16,1 1-16,2 2-15,-2 0-6,-3 1 4,-2 1 4,-3 1 4,-2-1 4,2-1 6,0-2 5,2-2 5,-1-2 1,-2 1-4,-2 0-3,-2 0-3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08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81400 42431 596,'1'-13'62,"4"3"-9,2 4-7,3 4-9,1 3-8,-2 4-7,-2 2-7,-3 3-7,0 3-5,-2 2 0,0 1-2,-2 3-1,0 1-1,0 1 0,0 1 0,0 1 0,0 0 0,-2 1 0,0-1 0,-2 1 1,0-1 1,1 1 1,-1-1 3,0 1 2,0-3 1,0-2 1,0-3 0,0-2 0,1-6 1,0-8 4,2-8 2,1-8 3,1-5-3,5-5-10,4-3-8,4-4-10,1-3-9,1-3-11,-1-1-11,1-1-10,-2 1-5,-1 7 1,-2 7 2,-2 7 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09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82269 40400 511,'14'0'67,"-1"0"-14,-2 0-15,-2 0-15,-3 3-12,-1 6-13,-2 5-12,-2 7-11,-2 1-6,-4-1 2,-2-3 2,-3-1 1,-3-1 3,0-1 4,-1 1 6,-1 0 3,0-1 5,-1-1 1,0-1 4,1-1 1,0-1 5,2-2 4,3-2 5,1-2 4,4-3 5,8-2 3,6-4 3,7-2 3,4-3-1,1 0-3,1-1-4,1-1-5,-1 0-5,-1 2-7,-3 2-7,-1 3-6,-3 2-4,-2 5 0,-4 6 0,-3 4 0,-3 3 1,-6 1 1,-4 1 1,-5 1 2,-2 0 0,1-1 0,0-1-1,2 0 0,0-3-1,1-1-2,-1-2 0,0-2-2,1-3 0,-1-1 1,0-2 1,0-2 1,1 0 3,1 2 5,1 2 5,0 2 6,3 1 2,1 0 2,2-1 0,2 1 2,0 1 0,0 2 0,-2 1 0,0 3-1,-1 1 0,0 1 1,0 1 0,0 2 1,0 0-1,-2 0-2,0 2 0,-1 2-2,-1-2-1,2 0 0,1-1 1,0 0-1,1-3 0,1 0-3,-1 0-1,0-2-3,0-1-3,2-1-5,0-1-5,2 0-4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0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82450 41886 477,'16'-15'24,"-1"2"1,1 3 0,0 1 1,0 2 0,3 0-3,1 2-3,3 1-1,1-1-5,3-2-7,1-2-6,2-2-6,0 0-5,-3 1-1,-3 0-3,-3 2-1,-3 1-1,-3 0 0,-3 2 0,-2 1 1,-5 2 8,-2 5 18,-6 6 17,-2 4 19,-3 3 4,2-1-7,1 1-7,0 0-8,2 0-5,0 3-1,2 1-2,1 3-1,0 1-2,0 1-2,0 1 0,0 1-2,0 1-2,0 0-2,0 2-3,0 1-1,0 1-3,0 1-3,0 1-1,0 0-2,0 1-1,0-1-1,0-1 0,0-2-1,0-1-1,0-3-3,0-3-2,0-3-3,-3-6-6,-2-10-13,-5-10-11,-4-10-11,-2-8-3,-1-7 6,-1-6 7,-1-8 6,0-1 6,1 6 3,0 4 4,2 5 4,1 4 4,-1 3 4,0 3 5,1 3 4,0 3 5,4 1 4,3 2 3,3 2 6,1 1 1,2 1 0,0-1 0,2 0 0,0 0 0,0 0-3,0 0-2,0 1-2,1-1-1,4 0-1,2 0 1,3 0-1,3 0-2,0-2-3,1 0-4,1-1-3,0 0-2,-1 1 0,-1 0-1,0 2 0,-2 0 0,-3 0 1,-1 1 1,-2-1 0,-3 1 3,-4 2 3,-4 2 3,-3 2 3,-4 2 5,0 2 4,-1 2 5,-1 2 5,-1 1 4,2 1 0,1 2 2,1 0 1,1 1-2,2 1-3,2 1-3,3 2-4,1-1-4,2-1-3,2-1-3,2-1-4,2 0-2,3 0-2,3 0-2,4-1-2,0 0-1,-1 0 0,-1-2 2,0 0 0,-2-1-2,-1 1-1,-1 1-4,0 2-2,-3-1 1,-3 1 1,-2 0 3,-3 0 3,-3-2 3,-2-1 1,-2-2 4,-2-2 2,-1-2 2,-1 0 1,-1-2 2,-2 0 2,1-2-1,1-2-1,1-2-2,1-2-2,1-2-2,2-2-2,2-1-3,2-3-1,4-2-5,6-1-6,6-3-4,6-1-7,3-2-3,1 1-3,1-1-2,1 1-2,-2 1 1,-3 3 4,-5 3 4,-3 2 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1"/>
    </inkml:context>
    <inkml:brush xml:id="br0">
      <inkml:brushProperty name="width" value="0.04133" units="cm"/>
      <inkml:brushProperty name="height" value="0.04133" units="cm"/>
      <inkml:brushProperty name="color" value="#00BFF3"/>
    </inkml:brush>
  </inkml:definitions>
  <inkml:trace contextRef="#ctx0" brushRef="#br0">84682 40278 532,'8'-14'10,"0"1"6,0 2 6,-1 2 5,2 2 4,0 1-1,1 0-1,2 2 0,-1 0-3,1 2-4,0 0-4,0 2-5,-1 0-4,-1 2-4,-1 0-5,0 2-4,-3 1-4,-1 5-4,-2 4-4,-2 4-4,-3 2-4,-3 3-1,-5 1-3,-4 3-2,-3-1-1,-1 0 2,-3-1 0,-1-1 1,-2-2 3,1-2 2,-1-5 4,1-1 3,0-3 3,2-1 2,3 0 3,1-2 3,3-1 3,1-2 5,2-3 4,2 0 4,3-3 6,5 0 7,2-2 6,5 0 8,3-1 1,0 0-4,1 0-3,2 0-3,-2 2-3,-1 2 0,-2 4-1,-2 2-1,-2 4-2,0 5-1,-2 5-2,0 6-2,-3 1-2,-4 0 0,-4 1-1,-4-1-1,0-1-1,1-1-3,2-3-3,2-1-3,4-6-8,6-9-15,6-8-13,6-9-15,5-7-3,3-5 6,5-5 6,3-5 7,1-1 6,-1 3 7,-3 3 6,-1 4 7,-4 2 2,-3 5-2,-5 3-3,-3 4-1,-2 4 6,-2 4 14,-1 4 15,0 4 15,-3 4 6,-2 4-3,-4 3-4,-2 5-2,-2 2-4,-2 1-4,0 1-4,-1 0-5,0 0-2,0-3-4,2-3-2,1-2-2,0-3-3,2-1-4,1-1-3,0-1-4,4-1-7,4-2-11,5-2-12,6-2-12,0-1 1,-3 3 12,-3 2 12,-2 2 13,-3 2 7,0 1 4,-2 3 3,0 2 5,-1-1 2,0-1 1,0-3 0,0-1 1,3-5-5,5-6-13,7-7-12,6-8-12,1-2-4,-3-1 4,-3 0 5,-3 1 4,-2 0 3,0 2 3,-2 3 1,-1 1 3,-2 1 6,-6 2 11,-4 1 10,-5 0 10,-5 3 3,-2 2-4,-3 4-3,-3 2-5,-2 2-4,-1 2-3,-1 0-3,-1 1-3,-1 1-3,-1 0-3,-1-1-3,0 1-1,-1 0-2,1 2 4,1 0 1,1 1 3,2-1 1,1-1 0,3-2 0,1-2 1,4-1 1,5 2 6,4 0 4,6 1 4,5 1 1,7 0-4,8-1-3,6 1-5,6 0-3,4 0-5,6-1-5,5 1-4,2 0-1,2 1-1,0 2 2,2 0-1,-2 1-6,-1-1-13,-2 1-13,-1 0-12,-5-3-4,-6-3 6,-6-4 8,-5-4 7,-4-2 3,-3 2 0,-1 0 1,-2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53"/>
    </inkml:context>
    <inkml:brush xml:id="br0">
      <inkml:brushProperty name="width" value="0.02932" units="cm"/>
      <inkml:brushProperty name="height" value="0.02932" units="cm"/>
      <inkml:brushProperty name="color" value="#00BFF3"/>
    </inkml:brush>
  </inkml:definitions>
  <inkml:trace contextRef="#ctx0" brushRef="#br0">60981 31655 750,'-2'-13'26,"-4"6"3,-4 6 3,-4 6 4,-2 4-3,-1 1-6,-1 3-7,-1 2-6,0 0-5,1-1-1,1-1-2,1-1-1,-1 0-1,-3 1-4,-3 1-1,-3 1-2,0 0-3,5-2-3,3-3-2,5-1-2,3-2-6,6-2-9,4-3-9,6 0-9,3-4-3,1 0 6,3-3 5,2-2 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1"/>
    </inkml:context>
    <inkml:brush xml:id="br0">
      <inkml:brushProperty name="width" value="0.04343" units="cm"/>
      <inkml:brushProperty name="height" value="0.04343" units="cm"/>
      <inkml:brushProperty name="color" value="#00BFF3"/>
    </inkml:brush>
  </inkml:definitions>
  <inkml:trace contextRef="#ctx0" brushRef="#br0">87041 40459 506,'0'-28'0,"0"5"0,0 7 0,0 5 0,-1 7 5,-2 6 10,-2 7 10,-2 8 10,-2 4 1,-2 5-9,-1 3-8,-3 4-9,1 1-4,1-3 0,2-4-1,2-2-1,2-2 1,1-3-1,0-1 0,2-2-1,0-2 1,2 1-1,0-1 0,2 1-1,0 0 1,2 1 0,0 1 1,2 1 0,0 1 0,0 0 1,-1-1 1,1 1 0,0 0 1,-2 2 1,0 3 2,-2 1 2,-1 1 1,-2-3 3,-2-1 3,-1-3 2,0-4-1,6-8-4,4-8-3,5-8-4,5-8-3,4-9-2,3-9-2,5-8-2,2-8-11,0-4-19,2-5-19,1-5-20,0-3-6,-1-1 10,-2-1 8,0-1 9,-2 4 10,-3 7 9,-3 8 10,-2 8 10,-5 7 9,-3 8 7,-4 6 8,-4 7 7,-3 5 9,-2 4 10,-2 4 10,-2 4 10,0 3 1,0 2-11,2 2-10,1 1-10,1 3-7,2 0-5,2 1-3,2 1-5,2 0-4,3-1-4,3-1-5,4 0-4,0-2-4,1 1-4,0 0-3,-1 0-4,0 0 0,0 1 3,-2 1 3,-1 2 2,-2-1 2,-2 3 2,-4 0 1,-2 1 1,-5 0 5,-2 1 6,-5-1 7,-4 1 6,-3 0 5,-1 1 3,-3 1 1,-1 1 2,-4 1 0,-3 1-4,-4 1-4,-4 1-4,-2-1-4,2 0-5,0-1-6,1-1-3,2-2-4,3-3 1,4-3 0,2-2 0,3-6-11,5-5-25,3-6-23,4-5-23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2"/>
    </inkml:context>
    <inkml:brush xml:id="br0">
      <inkml:brushProperty name="width" value="0.04432" units="cm"/>
      <inkml:brushProperty name="height" value="0.04432" units="cm"/>
      <inkml:brushProperty name="color" value="#00BFF3"/>
    </inkml:brush>
  </inkml:definitions>
  <inkml:trace contextRef="#ctx0" brushRef="#br0">87450 41762 496,'50'-27'39,"-8"8"1,-9 7 1,-9 8 0,-3 5 0,2 2 0,4 2-2,3 2 0,1 1-3,-1 1-4,-1 1-5,-1 2-4,3 1-4,6 3-3,8 3-3,6 3-2,1-1-6,-8-2-8,-6-3-9,-7-2-9,-6-3-8,-2-1-10,-3-1-9,-2 0-9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2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88040 42616 560,'-12'-7'33,"10"2"7,8 2 6,9 2 7,5 1-1,1 0-9,1 0-10,1 0-10,-1 1-12,-3 2-14,-3 2-14,-3 2-15,-4 1-9,-4 3-3,-6 2-3,-4 1-3,-4 1 3,-3-1 8,-4-1 8,-1 0 9,-3-2 7,1-1 3,-1 0 5,1-2 3,0 0 2,1 1-1,0 2-3,2 0 0,2 0 9,3-1 21,3-1 23,3 0 21,2-1 6,3 0-7,4-1-9,2 1-7,3-1-9,2-2-7,1-3-8,3 0-7,1-3-8,1 0-6,1-2-8,1 0-5,1-3-9,-1-2-10,1-3-10,-1-3-10,0-1-6,-3 1-1,-1 0-1,-2 2-1,-3 1 4,-1 1 7,-2 0 8,-2 2 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2"/>
    </inkml:context>
    <inkml:brush xml:id="br0">
      <inkml:brushProperty name="width" value="0.03176" units="cm"/>
      <inkml:brushProperty name="height" value="0.03176" units="cm"/>
      <inkml:brushProperty name="color" value="#00BFF3"/>
    </inkml:brush>
  </inkml:definitions>
  <inkml:trace contextRef="#ctx0" brushRef="#br0">90800 40609 692,'2'-16'2,"4"3"4,3-1 3,5 2 4,2 1 7,1 1 11,1 1 11,1 1 11,1 1-1,-1 2-13,1 2-12,-1 2-14,-3 1-17,-8 2-24,-8 0-23,-8 2-24,-4-1-5,1-1 15,-1 0 14,0-1 16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3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89808 40180 488,'-14'-1'2,"1"0"6,2-2 5,2 0 5,2 2 8,1 6 11,0 6 11,2 6 11,1 2-2,0 1-13,1-1-15,2 1-13,-1 1-12,-4 3-7,-2 3-10,-3 3-7,-2-1-8,2-2-4,1-3-6,0-3-6,2-2 0,1-1 4,0 0 3,2-2 3,1-1 6,0 1 5,1 0 6,2-1 6,0 1 5,0 0 4,0-1 5,0 1 5,-1 1 1,-2 3 1,-2 3 0,-2 3 0,0 0 3,-1-3 5,0-3 7,0-3 5,2-3 3,6-2-3,5-4-3,4-3-2,4-3-6,5-6-8,4-4-9,3-5-10,3-3-3,1 1-1,1-1 1,1 0 0,-2 2 0,-6 3 3,-3 2 3,-6 4 1,-5 3 7,-5 4 11,-4 4 10,-5 4 12,-4 2 3,-2 1-2,-2 1-4,-1 2-2,-2-1-4,-2 1-3,0 0-3,-1-1-4,1 0-4,1-3-4,2-1-4,3-2-4,2-1-3,4 2-4,4 0-3,4 1-3,4-1 0,4-2 1,3-4 1,5-2 1,1-2-1,-1 0-3,-1 0-5,-1 0-2,0 0-3,-2 2 1,-1 0 0,-1 2 0,-3 0 1,-6 1 3,-6 2 1,-6 0 3,-4 0 2,-3 0 1,-3-2 1,-3 0 2,-2-1 0,1 3 0,-1 2-1,1 2 0,-2 1 2,-1-1 5,-3 1 3,-1 0 5,-1-1 4,-1 1 3,1 0 4,0 0 3,1-1 3,5-1 3,3 0 3,5-2 3,6-1 2,8-1-1,9 0 0,10-2 0,6-1-3,5-4-7,4-2-7,6-3-7,4-3-4,6 0 1,5-2-2,4 1 1,3-1-4,-1 2-4,1 2-5,0 2-4,-1 2-8,-3 0-9,-1 2-8,-2 0-10,-2 1-4,0 0-2,-1 0 0,-2 0 0,-5 1 1,-8 0 7,-9 2 5,-8 0 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3"/>
    </inkml:context>
    <inkml:brush xml:id="br0">
      <inkml:brushProperty name="width" value="0.02536" units="cm"/>
      <inkml:brushProperty name="height" value="0.02536" units="cm"/>
      <inkml:brushProperty name="color" value="#00BFF3"/>
    </inkml:brush>
  </inkml:definitions>
  <inkml:trace contextRef="#ctx0" brushRef="#br0">92900 40845 867,'1'-14'2,"4"6"5,2 5 5,3 5 5,2 2 2,0 3 1,-1 2 1,1 2 1,-1 0-10,-3 1-16,-1-1-18,-2 1-17,-1-1-8,0-1 3,0-1 4,0 0 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4"/>
    </inkml:context>
    <inkml:brush xml:id="br0">
      <inkml:brushProperty name="width" value="0.03066" units="cm"/>
      <inkml:brushProperty name="height" value="0.03066" units="cm"/>
      <inkml:brushProperty name="color" value="#00BFF3"/>
    </inkml:brush>
  </inkml:definitions>
  <inkml:trace contextRef="#ctx0" brushRef="#br0">92725 40283 717,'6'-6'5,"-2"4"12,-4 4 10,-2 4 12,-3 4 1,0 3-6,-1 5-7,-1 3-6,-3 4-6,-4 1-4,-4 3-4,-3 1-4,-3 1-4,-1-2-4,-1 0-5,-1-1-3,-1-1-5,-3-1-2,-1-1-4,-2-1-2,0-2-1,3-3 5,3-3 3,4-3 4,2-2 2,5-2 2,3-2 1,4-2 1,4-2 3,4-2 6,4-2 5,4-2 6,5-3 3,7-2 2,7-3 3,7-3 2,4-2 0,0 2 0,2 1-1,1 1-1,-2 1-2,-4 2-3,-4 2-3,-3 3-4,-5 0-1,-3 2-1,-4 0-1,-4 2 0,-5 1-4,-3 3-7,-4 4-7,-3 2-6,-6 2-3,-4 0 0,-5-1 2,-5 1 0,-5 2 2,-5 5-1,-4 5 1,-5 5 0,-3 1 1,3-3 1,2-3 3,2-3 1,2-2 3,0-1 3,1-1 3,2-1 4,1-1 4,5-2 6,3-3 5,5-1 7,5-1 4,7-2 4,6-1 4,8 0 3,6-3 1,9-4-5,7-4-4,9-4-4,4-2-6,3 1-7,4-1-7,3 0-6,0 1-4,1 3-1,0 1 0,0 2-1,-2 1-3,-4 0-4,-4 0-4,-4 0-5,-5 0-5,-5 0-4,-7 0-4,-5 1-6,-7-3 0,-6-4 5,-8-4 3,-6-3 3,-5-5 6,-1-1 5,-3-4 6,-1-3 6,0 1 3,5 3 1,3 5 1,4 3 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4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92575 40395 619,'-7'-7'-2,"0"-1"-4,2 0-3,1 0-4,0 0 0,2 0 7,0 1 5,2-1 6,0 2 6,2 4 5,0 4 6,2 4 5,0 4 3,3 3-3,2 5-2,2 3-1,0 5-2,-1 3 1,0 4 0,-2 5 0,-1 2 1,-2 4 0,-3 2 0,0 4-1,-4 0-1,-4 1-5,-4 0-6,-4 0-4,-4-1-6,-5 0-7,-5-2-6,-4 0-7,-3-3-4,-1 0-2,1-4-2,0 0-3,2-5-4,4-6-5,3-5-7,5-7-5,3-4 1,2-4 8,4-5 8,3-2 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4"/>
    </inkml:context>
    <inkml:brush xml:id="br0">
      <inkml:brushProperty name="width" value="0.02926" units="cm"/>
      <inkml:brushProperty name="height" value="0.02926" units="cm"/>
      <inkml:brushProperty name="color" value="#00BFF3"/>
    </inkml:brush>
  </inkml:definitions>
  <inkml:trace contextRef="#ctx0" brushRef="#br0">94950 41594 751,'14'-8'0,"-3"2"0,-3 1 0,-2 0 0,-2 3 7,1 4 11,2 4 12,0 4 12,0 2 3,-2 3-9,-3 2-7,0 1-9,-3 2-6,0-1-7,-2 1-7,0-1-5,-1 0-3,0-1 4,0-1 3,0 0 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5"/>
    </inkml:context>
    <inkml:brush xml:id="br0">
      <inkml:brushProperty name="width" value="0.04859" units="cm"/>
      <inkml:brushProperty name="height" value="0.04859" units="cm"/>
      <inkml:brushProperty name="color" value="#00BFF3"/>
    </inkml:brush>
  </inkml:definitions>
  <inkml:trace contextRef="#ctx0" brushRef="#br0">94531 39811 452,'0'-14'0,"2"3"0,0 3 0,2 2 0,0 5 6,1 6 11,2 6 12,0 6 10,0 3 5,-2 2-3,-3 3-5,0 1-2,-2 4-4,0 5-1,0 4-3,0 6-2,-1 4-2,0 4 1,-2 3-1,0 5 0,-2 0-2,0-3-4,-1-2-2,-2-4-3,1-2-3,2-2-1,3-2-2,1-2-1,0-3 0,0-2 0,-2-3 1,0-3 0,-1-4-5,0-4-8,0-3-9,0-5-9,0-2-4,-2 0 1,0-2 2,-1-1 1,-2-2 2,-2-2 3,-2-4 2,-1-2 3,-2-4 2,2 0 2,1-3 2,1-2 3,-1-1 0,-2-2-4,-1 0-3,-3-1-4,-2-2-2,-3-2-1,-3-1-2,-2-3-2,-4-1-2,-1-1-1,-2-1-1,-2-1-2,2 2 1,7 3 7,7 4 4,7 5 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53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61937 31716 535,'-6'-7'30,"6"2"-1,4 2-2,6 2-1,3 2-3,3 2-4,3 2-4,3 2-4,1 0-2,-1-1-3,-1-1 0,-1 0-3,-1 0 0,-1 2-2,-1 1-1,0 3-1,-2 0-1,-1 0-1,-1-2 0,-1 0 0,-1-2 0,-2 1 0,-2 0 2,-2 0 1,-1 0 0,0 1 2,-1 2 1,1 0 1,0 0 1,-2-1 0,0 0 1,-2-2 0,0 2 3,0 5 6,0 6 6,0 4 5,0 1 2,0 0-3,0-1-3,0-1-2,0 0-3,-2 1-1,0 1-3,-2 1-2,1 0-2,0 1-2,2-1-3,1 1-2,0-2-4,0 0-3,0-1-3,0-1-4,0-1-4,1-1-5,2-1-3,0-1-5,1-1-2,0-1-1,0 0 1,0-2-1,0-1-1,0-1-2,0-1-2,0 0-1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6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96662 40578 524,'-7'-14'0,"1"3"0,0 2 0,2 4 0,0 0 0,2 0 0,0-1 0,2-1-1,1 0 6,2 2 12,2 2 11,2 2 11,0 4 4,-1 6-6,-1 5-5,0 7-6,-2 5-2,0 5 0,-2 4-1,0 6 0,-2 2-1,0 2-4,-2 0-4,0 2-3,-2-2-1,-2-2-1,-2-4 1,-1-2 0,-1-3 0,0-2 1,2-1 1,1-3 1,-1-2-7,0-3-14,-1-3-13,-1-3-14,4-2-4,11-3 6,12-1 6,10-2 6,4-2 6,0-2 3,-1-3 5,-1 0 4,1-4 1,5 0-4,3-3-3,4-2-4,-1 0-2,-4 0-1,-5 2-1,-5 1 0,-4 0-2,-1 2-1,-3 0-3,-1 2-2,-4-1-1,-7 0-1,-5-2-2,-5 0 0,-6-2 2,-2 0 7,-3-1 5,-3-2 6,-3-1 3,-1-3 2,-3-3 1,-1-3 2,-2-2-1,-1 1 2,-1-1-1,0 1 1,-1 0-1,3 2 1,2 2 0,1 3 0,4 1 0,3 2 0,4 2 0,5 3 0,1-1 1,2 0 2,1-2 2,0 0 2,4-1 4,4 1 4,5-1 4,6 0 5,3 0 2,7 0 0,3 0-1,6 1 0,2-1-1,-1 2-3,-2 1-1,0 0-2,-1 1-5,-1 0-5,-2 0-6,1 1-7,-4-2-6,-2 2-6,-2-1-6,-4 0-7,-5-2-3,-5-2 2,-6-3 1,-6-3 1,-4-2 4,-3 1 5,-4-1 6,-1 0 6,-3-1 3,0-1 1,1-3 1,-1-1 1,2 0 1,1 1 1,2 2-1,3 3 1,1 1-1,0 0 1,2 2 0,1 1 0,0 1 5,2 2 11,1 3 9,0 1 11,2 3 4,0 4-2,2 3-2,0 5-3,1 4-2,0 2-2,0 3-2,0 3-3,1 3-1,0 6 1,2 5 1,0 5 0,0 2-1,0 0-4,-2 0-4,0 0-4,-1-1-2,0-2-3,0-2-2,0-2-2,-1-3-1,0-3 2,-2-5 0,0-3 1,-2-5-10,-2-3-22,-1-4-23,-3-4-21,-1-5-7,0-5 9,1-4 9,-1-5 9,1-5 10,2-3 9,2-5 9,3-3 9,0-3 5,2 0 3,0-2 1,2-1 3,1 2 0,2 2 1,2 3 0,1 3 0,3 3 1,0 3 1,1 3 0,2 3 1,-1 2 1,1 2 1,0 2 1,0 2 1,-1 2 0,1 0 0,0 2 0,0 1 1,-2 0-2,1 1-2,-2 2-3,0 0-2,-2 2-2,1 0-2,0 1-1,0 2-1,1-2-1,3-1 3,4-2 1,2-1 2,2-4 1,1-1 1,1-2 0,1-1 0,-1-2 1,-3 0 0,-3 0-1,-3 1 1,-6 1 3,-10 4 5,-10 4 6,-9 4 5,-6 2 4,-1 3 0,-1 2 1,-1 2 1,0 0-2,0 3-2,0 0-4,-1 1-2,2 0-4,3-1-2,4-1-5,2-1-2,2-1-4,4-1-1,3 0-1,3-2-3,3-1-5,4-1-7,4 0-9,4-2-7,3-1 0,3 0 6,3-2 8,4 0 7,-1-1 4,1 1 3,-2 2 1,-1 0 3,0 1 2,-1 2 3,1 0 1,0 1 3,-2 1 4,-1 0 6,-3-1 7,0 1 6,-4 0 3,-1 0-1,-2-1 0,-2 1 0,-1-1-3,0-1-5,0 0-3,0-2-5,1-3-12,0-6-20,2-6-20,0-6-19,1-2-3,2-1 12,0 1 14,1-1 14,1 1 7,0 1 2,0 0 4,0 2 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7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98512 40259 614,'22'-14'-2,"-5"3"-4,-3 3-3,-4 2-4,-4 4 10,-2 4 22,-4 4 23,-2 4 24,-4 3 3,-4 5-13,-4 3-14,-3 5-14,-4 2-8,-3 3-2,-3 1-1,-3 2-3,0 0-8,3-3-17,3-4-16,3-2-17,3-4-9,3-5-1,2-4-3,4-6-2,3-3 4,2-2 11,4-2 10,3-2 12,1-2 6,1-4 4,1-2 3,2-3 3,0-1 3,2 3 1,0 1 0,1 2 1,0 2 3,-1 2 5,0 3 5,-2 1 5,0 2 6,-2 3 7,-1 4 8,0 2 8,-2 3 1,-2 3-2,-2 3-2,-2 3-4,-2 2-3,0-1-3,-1 1-3,-2-1-4,1 0-5,-1-1-4,0-1-5,0-1-6,0-1-3,0-3-6,0-1-5,1-2-5,3-5-9,8-8-15,7-8-14,9-8-14,5-4-1,3-3 16,3-1 16,3-3 15,2 0 10,4 2 3,2-1 4,4 3 4,-2 1 3,-4 5 1,-5 3 2,-5 4 2,-5 3-4,-3 2-10,-5 2-10,-3 2-10,-4 2-3,-4 2 3,-4 2 2,-4 2 3,-2 1 3,0 0 4,0 0 3,0-1 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7"/>
    </inkml:context>
    <inkml:brush xml:id="br0">
      <inkml:brushProperty name="width" value="0.04715" units="cm"/>
      <inkml:brushProperty name="height" value="0.04715" units="cm"/>
      <inkml:brushProperty name="color" value="#00BFF3"/>
    </inkml:brush>
  </inkml:definitions>
  <inkml:trace contextRef="#ctx0" brushRef="#br0">99001 41850 466,'-15'0'-1,"2"0"-3,3 0-2,1 0-3,2 1 5,2 2 10,2 2 11,2 2 11,1 1 5,0 1-4,0 2-2,0 0-3,0 2 1,-2 3 3,0 3 6,-1 3 3,-1 3 1,0 3-2,0 3-2,0 3-3,0 4-3,0 6-5,0 6-4,1 6-6,-2 6-3,-2 6-2,-2 8-2,-2 7-3,0 3 0,1 0 2,1 1 1,0-1 0,2-1-11,-1 0-25,0-2-25,0 0-26,1-3-8,3-5 9,1-5 9,2-5 9,0-9 10,0-12 12,-2-13 11,0-13 12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7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101100 41916 560,'8'-7'3,"0"2"7,-1 2 6,1 2 7,0 1 9,0 2 10,-1 0 11,1 2 11,0 0-2,2 3-11,0 2-12,1 2-12,0 0-12,-1 1-13,0 0-11,-2-1-12,-1 2-5,-2 0 4,-3 1 4,0 1 4,-4-1-8,0-3-19,-3-3-19,-2-2-18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17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100966 42750 499,'-7'8'8,"2"1"17,2 2 17,2 0 16,3-1 6,4-1-6,3-2-6,5-2-5,2-1-6,-1 1-6,1 1-5,-1 2-5,0 0-10,-1-1-15,-1 1-13,0 0-14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30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36989 19097 597,'-5'-8'5,"6"2"8,6 1 9,6 0 8,1 2 2,-1 0-7,-2 2-7,-2 1-7,0-1-3,3-1 0,3 0-1,3-1 0,2 0 6,1 2 12,1 2 13,1 2 12,0 0-2,-3-1-18,-1 0-17,-2-1-18,-2-1-13,-1 0-7,-1 0-7,-1 0-9,-1-2-6,-2 0-6,-2-3-6,-2-2-5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30"/>
    </inkml:context>
    <inkml:brush xml:id="br0">
      <inkml:brushProperty name="width" value="0.03857" units="cm"/>
      <inkml:brushProperty name="height" value="0.03857" units="cm"/>
      <inkml:brushProperty name="color" value="#00BFF3"/>
    </inkml:brush>
  </inkml:definitions>
  <inkml:trace contextRef="#ctx0" brushRef="#br0">37596 18500 570,'-8'7'9,"2"-1"17,1 0 18,1-2 18,1 1 3,0 2-10,2 2-10,0 2-10,1 1-8,0 3-5,0 1-4,0 3-6,0 1-4,-2 1-7,0 1-5,-1 1-6,-1 1-7,2 1-6,0 1-6,2 1-6,0-2-6,0-2-3,0-2-4,0-4-4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30"/>
    </inkml:context>
    <inkml:brush xml:id="br0">
      <inkml:brushProperty name="width" value="0.0388" units="cm"/>
      <inkml:brushProperty name="height" value="0.0388" units="cm"/>
      <inkml:brushProperty name="color" value="#00BFF3"/>
    </inkml:brush>
  </inkml:definitions>
  <inkml:trace contextRef="#ctx0" brushRef="#br0">38234 18116 566,'8'-7'7,"1"2"12,2 2 13,0 2 13,1 2 5,-1 2-5,1 2-3,0 2-3,-1 1-7,1 3-7,0 2-8,0 2-7,-2 1-6,-3 1-3,-2 1-3,-4 1-2,-2 1-3,-4 3-2,-2 1-1,-3 3-1,-3 0-1,-2 0 0,-1 1-1,-3-1 0,0 0 1,1-1 3,1-1 4,1-1 3,1-2 2,2-3 1,3-3 1,1-3 0,3-3 4,6-2 4,4-4 5,6-2 6,4-4 2,5-2 1,5-4 1,5-2 1,4-2-5,4-1-10,4-1-12,4-2-9,3 0-8,2-3-3,2-1-2,1-3-4,-3 2-2,-10 5-1,-10 5-1,-9 5-2,-5 1-3,-1 0-6,1-2-5,0 0-7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49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25900 24015 658,'21'-7'114,"-3"3"-27,-5 1-26,-3 2-27,-2 1-15,2 2-5,0 0-5,1 1-6,2 1-7,0 0-10,1-1-11,1 1-10,-1-1-6,-1 0-3,-2-2-2,-2 0-2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49"/>
    </inkml:context>
    <inkml:brush xml:id="br0">
      <inkml:brushProperty name="width" value="0.02509" units="cm"/>
      <inkml:brushProperty name="height" value="0.02509" units="cm"/>
      <inkml:brushProperty name="color" value="#F2395B"/>
    </inkml:brush>
  </inkml:definitions>
  <inkml:trace contextRef="#ctx0" brushRef="#br0">26800 23600 876,'8'7'-15,"0"-1"12,-1 0 11,1-2 12,0 0 3,2 0-3,0 0-3,1 0-5,0 0-2,0 0-1,-2 0-1,-1 0-1,0-1-2,0 1-3,0 0-2,0 0-2,-1 1-1,-1 0 0,-1 1 1,0 2 0,-2 0 1,0 3-1,-2 2-1,0 1 0,-2 2 0,-2 0 2,-2-1 0,-2 1 2,-1-1-1,1-1-5,-1-1-3,0-1-5,0 0-1,0 0 1,1-1 2,-1 1 2,0-1 2,0-1 1,0 0 2,0-2 2,3-1 5,5-2 11,4-3 10,5 0 10,4-3-4,3 0-20,3-2-18,4 0-20,0-2-7,0 0 2,1-1 4,-1-1 2,-2-1 2,-3 2 1,-4 0-1,-4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54"/>
    </inkml:context>
    <inkml:brush xml:id="br0">
      <inkml:brushProperty name="width" value="0.04664" units="cm"/>
      <inkml:brushProperty name="height" value="0.04664" units="cm"/>
      <inkml:brushProperty name="color" value="#00BFF3"/>
    </inkml:brush>
  </inkml:definitions>
  <inkml:trace contextRef="#ctx0" brushRef="#br0">60318 32332 471,'-7'-19'37,"2"9"5,3 8 6,1 10 5,1 4-2,0 3-8,0 1-9,0 3-9,0 2-5,0 3-3,0 3-1,0 3-3,0 1-1,0 2-2,0 1-2,0 1-1,0 1-3,0 4-1,0 2-2,0 4-1,0-2-3,0-4-4,0-5-3,0-5-3,0-4-1,0-2 0,0-1 2,0-2 1,-2-4 1,0-1 1,-3-4 0,-2-3 0,1-3 6,6-4 9,4-4 11,6-4 9,2 0 4,1 4-5,1 4-4,2 4-4,-1 2-3,1 0-3,0 0-2,-1 0-2,2-1-2,1 1-1,3 0-1,2 0-2,-1 0 0,0 0-2,-1-1 1,0 1-2,-3 0 0,1 2 0,-2 0-1,-1 1 1,-1 0-2,-1 0 0,-1-2-1,0-1-2,-1 0 1,-1-2-1,1-1 2,0 0 0,0-1 1,1 0 1,1-1 1,2 1 2,-1-1 2,-1-4 2,-1-2 4,0-3 2,-1-4 1,1-2-2,1-3-1,1-3-2,0-1-1,-2 1 0,-3 0-1,-1 3-1,0-3-4,2-2-11,2-3-10,1-3-11,2-2-5,2 0-1,0-2 0,1-1-2,-1 2 2,-3 3 7,-3 5 6,-2 3 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51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62227 14650 556,'-8'30'59,"2"-3"-9,1-4-9,1-1-9,0-3-5,2 1-3,0-1-3,2 1-1,0 1-3,0 3 1,0 3-2,0 3 1,-1 3-2,0 4 2,-2 4-1,0 4 1,-1 3-3,1 4-3,-1 2-4,0 3-4,0 1-2,0-2 0,0-2-2,1-2 0,-1-4-2,2-5-3,0-4-4,2-5-3,0-3-4,0-2-6,0 0-5,0-1-6,0-3-3,0-5 0,0-5-1,0-4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51"/>
    </inkml:context>
    <inkml:brush xml:id="br0">
      <inkml:brushProperty name="width" value="0.03257" units="cm"/>
      <inkml:brushProperty name="height" value="0.03257" units="cm"/>
      <inkml:brushProperty name="color" value="#F2395B"/>
    </inkml:brush>
  </inkml:definitions>
  <inkml:trace contextRef="#ctx0" brushRef="#br0">61797 14989 675,'-8'-7'4,"2"1"8,1 0 8,0 2 9,1 1 2,-2 2-1,0 2-3,-1 2-1,-1 3-3,0 4-1,0 3-2,1 5-3,-2 2-1,-2 3-2,-2 1-1,-1 3-2,-2 0-3,-2 0-6,0 0-7,0 1-6,-1-2-3,2 0 1,3-1 0,1-1 0,2-3-3,0-3-6,2-4-7,1-4-7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51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62450 15050 485,'15'22'70,"-1"-3"-8,-1-3-8,0-3-9,-2-1-4,1-1-5,0 1-2,0 0-3,0-1-4,1-1-2,1-1-3,1 0-3,1-2-3,-1 1-2,1 0-4,0 0-1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02"/>
    </inkml:context>
    <inkml:brush xml:id="br0">
      <inkml:brushProperty name="width" value="0.04529" units="cm"/>
      <inkml:brushProperty name="height" value="0.04529" units="cm"/>
      <inkml:brushProperty name="color" value="#F2395B"/>
    </inkml:brush>
  </inkml:definitions>
  <inkml:trace contextRef="#ctx0" brushRef="#br0">56016 3694 485,'-12'-7'51,"8"2"7,8 2 8,8 2 7,3 1-2,1-2-13,-1 0-14,1-1-14,0-1-8,1 0-5,1 0-5,1 1-3,1-1-6,-1 0-4,1 0-5,-1 0-6,0 0-7,-1 1-9,-1-1-10,0 0-9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02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57002 2650 492,'15'0'141,"1"0"-32,-1 0-30,1 0-32,-1 0-18,-1 2-3,-1 0-4,0 2-4,-2 1-3,1 1-5,0 3-3,0 2-3,-2 1-4,-1 0 0,-2-1-2,-2 1-2,-2 1-1,0 1-1,-2 3-1,0 2-2,-4 1-1,-4 2 0,-5 3 1,-5 1 0,-2 1-1,1-1 1,0-1 0,2-1 0,1-1 1,-1-1 1,0-1 1,1-1 2,0-2 0,0-3 2,2-3 2,1-2 1,1-2 1,1-1 3,0 1 3,2 0 2,3-1 2,6-2 2,6-3 2,6 0 2,4-3-1,3 0-5,3-2-4,3 0-4,1-2-6,2 0-4,1-1-5,1-2-5,1 1-6,2-1-6,3 0-5,1 0-7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0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60075 3725 333,'49'20'167,"16"14"-1,16 14 1,15 16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60600 3650 333,'49'20'167,"16"14"-1,16 14 1,15 16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4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60161 3600 545,'-13'0'10,"8"2"21,7 0 19,6 2 21,4 0 4,0 0-15,-1-1-13,1 1-13,0-1-10,1 0-4,1-1-6,2-2-5,-1 0-3,1 0-3,0 0-3,-1 0-1,1 0-3,2 0 0,0 0-3,1 0-1,0 0 0,-1 0-2,-1 0 0,-1 0-1,-1 0-1,0 2-2,-2 0-2,-1 2-2,0-1-1,0 0-1,-1-2 0,1 0-2,-1-2-2,0 0-2,-2-2-2,-1 0-4,0-1-1,0 2-3,0 0-2,0 2-3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4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61977 2600 560,'-8'9'81,"2"1"-15,1 3-15,1 2-15,0 1-9,0-1-4,0 1-2,0-1-4,0 2-1,1 1-2,-1 3 0,0 2-1,0 1-1,0 4-3,0 3-1,1 3-1,-1-1-2,2-2 1,0-3 0,2-3 0,0-3-5,0-1-8,0-3-10,0-1-10,0-1-6,2 0-5,0-1-4,2 1-4,0-2-2,1-1-3,1-2 0,2-2-2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5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62850 1987 635,'16'-6'63,"-1"6"-9,1 4-11,-1 6-10,1 1-7,0 1-4,-1 0-3,1 0-4,0 0-1,-1 3-1,1 2 0,-1 1-1,0 1 0,-1-1-3,0-1-3,-2 0-1,-1 0-3,-1 5 0,0 3-2,-2 5 0,-1 1-1,-2 0 1,-3 0 1,0 1 1,-5-1-6,-6 2-10,-6 1-10,-5 1-12,-4 0-6,-1 0-3,-1 0-4,-1 1-2,2-5 0,4-6 7,3-7 6,4-6 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58"/>
    </inkml:context>
    <inkml:brush xml:id="br0">
      <inkml:brushProperty name="width" value="0.03589" units="cm"/>
      <inkml:brushProperty name="height" value="0.03589" units="cm"/>
      <inkml:brushProperty name="color" value="#00BFF3"/>
    </inkml:brush>
  </inkml:definitions>
  <inkml:trace contextRef="#ctx0" brushRef="#br0">61510 32808 613,'-1'-34'7,"-1"13"13,0 11 14,-1 12 12,-2 7 3,0 2-8,-2 1-10,0 3-7,-1 0-7,1-1-2,-1-1-3,0 0-3,0-1-1,2 3-1,1 2 0,0 1 0,1 2-1,1 1-1,-1 1-1,0 1-1,0 1-1,2-1 0,0 1 1,2-1-1,0-1 0,0-1 1,0-2 0,0-3 0,1-1 1,4 0-2,2-2 1,3-1-1,3-2 0,0-4-1,1-4-1,1-4 1,1-3-2,0-2-2,-1-2 0,1-1-2,0-3 0,1-2-1,1-2 0,1-1-1,0-3 1,-1-1 1,0-3 0,-2-1 2,-2-1 0,-3 1 1,-3 1 1,-2 1 0,-3 1 1,-2 1 0,-2 1 1,-2 1 0,-3 2 1,-4 3 0,-3 3-1,-5 3 0,-1 1-1,1 2-1,0 1-2,3 0-1,-1 2-4,0 0-6,1 2-6,-1 0-6,1 1-4,2 0 0,3 0-2,1 0-1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5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59844 2247 604,'-15'-8'-2,"2"2"-4,3 1-3,1 0-5,1 1 4,2 1 12,1-1 11,0 0 12,1 0 6,-2 2-1,0 0 0,-1 2 1,-1 2-3,-2 4-2,0 4-4,-1 3-3,-1 4-1,0 3-1,1 3 0,-1 3 0,0 3-1,-2 1-2,0 2-2,-1 3-2,0 0 0,1 0 0,1 0 2,1 0 0,0 0-3,2-1-4,1-2-5,1 0-4,1-1-5,2-1-2,2-1-2,2-1-3,4-2-4,7-2-5,8-1-6,6-2-5,5-3-2,6-1 0,4-3 2,6-1 1,-2-3 0,-8-2 1,-8-4 1,-7-2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6"/>
    </inkml:context>
    <inkml:brush xml:id="br0">
      <inkml:brushProperty name="width" value="0.0347" units="cm"/>
      <inkml:brushProperty name="height" value="0.0347" units="cm"/>
      <inkml:brushProperty name="color" value="#F2395B"/>
    </inkml:brush>
  </inkml:definitions>
  <inkml:trace contextRef="#ctx0" brushRef="#br0">64810 2700 633,'-15'1'115,"2"4"-26,3 2-28,1 3-25,-1 3-16,-2 2-3,-3 1-5,-3 3-2,-2 2-5,1 3-3,-1 2-5,1 4-3,-1 1-4,1-1-4,-1-2-3,1 1-3,0-3-3,2-2-4,3-1-2,1-3-3,2-1-1,1-3 2,0-1 1,2-2 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6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64516 2689 531,'-12'-5'37,"8"6"9,8 6 10,8 6 10,3 3-1,1 1-12,-1 1-10,1 1-12,0 1-7,-1 1-5,1 1-4,0 1-4,-1 0-8,1 0-11,0 1-11,-1-1-10,1 0-7,-1-1-1,1-1 0,0-1-2,-2-2 2,-3-3 5,-3-3 7,-2-2 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6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66466 2625 542,'-7'-14'3,"2"1"4,2 2 6,2 2 5,1 1 2,0 1-3,0-1-2,0 0-3,1 0 0,2-2 3,2 0 1,2-1 2,1-2-1,3 0-4,2-1-4,2-1-4,0 0-3,-1-1-1,-1 0 0,-1 1-2,0 0 0,0 2 0,-1 2-1,1 3 0,-1 0 1,0 2 3,-2 1 1,0 0 3,-1 3 3,1 4 4,1 4 6,2 4 4,-1 2 2,-1 3-1,-1 2-2,0 1-2,-1 3-1,-1 1-3,1 3-1,0 1-3,0 1-2,0 1-3,0-1-2,-1 1-3,1-1-5,-2 1-4,-1-1-5,0 0-5,-2 0-5,0-3-3,-2-2-4,0-1-3,-1-2-3,0-3-3,0-1-1,0-2-3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16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67288 1816 522,'-2'-12'73,"-2"8"-1,-4 8 0,-2 8 0,-2 5-8,-1 3-14,-1 3-14,-1 3-13,-3 3-11,-2 4-8,-3 4-8,-2 4-8,-5 5-8,-1 6-9,-4 6-8,-2 5-9,1-2-2,7-12 5,7-12 5,7-12 5,4-5 1,1 0-5,0-1-4,2 1-3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26"/>
    </inkml:context>
    <inkml:brush xml:id="br0">
      <inkml:brushProperty name="width" value="0.02288" units="cm"/>
      <inkml:brushProperty name="height" value="0.02288" units="cm"/>
      <inkml:brushProperty name="color" value="#00BFF3"/>
    </inkml:brush>
  </inkml:definitions>
  <inkml:trace contextRef="#ctx0" brushRef="#br0">59250 11394 961,'9'-27'28,"3"8"-17,3 7-19,3 9-18,1 2-9,-3-1 0,-1 0 1,-2-1 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27"/>
    </inkml:context>
    <inkml:brush xml:id="br0">
      <inkml:brushProperty name="width" value="0.04494" units="cm"/>
      <inkml:brushProperty name="height" value="0.04494" units="cm"/>
      <inkml:brushProperty name="color" value="#00BFF3"/>
    </inkml:brush>
  </inkml:definitions>
  <inkml:trace contextRef="#ctx0" brushRef="#br0">42397 14603 489,'-7'-18'58,"2"14"0,2 12 1,2 13 2,1 10-6,0 5-10,0 6-9,0 6-11,0 4-6,-2 4-2,-1 2-1,0 3-2,-1 5-3,1 7-1,-1 7-3,0 7-1,0 0-2,2-4 0,0-5-1,2-5-1,0-4-2,0-3-4,0-3-6,0-3-4,0-3-4,0-2-2,0-4-3,0-2-3,0-5-2,2-4-2,0-6-1,2-4-3,0-7-3,0-9-3,-1-8-4,1-9-3,-1-7 3,0 0 7,-1-3 10,-2-1 7,0-2 5,-2 0 1,-1 1 0,0-1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28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41944 14454 581,'-15'-22'6,"4"4"11,3 5 13,3 3 11,0 6 5,0 8-1,-2 8-1,0 7-1,-2 6-5,-1 3-6,-3 3-8,-2 2-6,-1 3-5,-1 1-4,-1 0-4,-1 2-3,-1-1-2,1-2 1,-1-2 1,1-2 0,0-2-5,3-3-12,1-3-12,2-3-13,3-5-9,3-7-8,2-6-8,4-8-8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28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42500 14750 538,'14'7'5,"-1"-1"10,-2 0 10,-2-2 10,-1 1 5,1 2 3,2 2 2,0 2 2,1-1-1,1 1-5,1-2-5,2-1-5,-1 1-7,1 0-7,-1 1-7,1 1-9,-2 2-7,-3 0-8,-3 1-8,-2 1-9,-2-1-1,0-1 4,0-2 4,0-2 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29"/>
    </inkml:context>
    <inkml:brush xml:id="br0">
      <inkml:brushProperty name="width" value="0.04431" units="cm"/>
      <inkml:brushProperty name="height" value="0.04431" units="cm"/>
      <inkml:brushProperty name="color" value="#00BFF3"/>
    </inkml:brush>
  </inkml:definitions>
  <inkml:trace contextRef="#ctx0" brushRef="#br0">43875 15750 496,'-21'8'84,"5"0"-16,5-1-19,5 1-16,-1 4-11,-4 8-2,-5 7-2,-5 8-2,-2 5-2,1 0-2,1 2-2,1 1-1,1-2-4,1-2-4,0-4-6,2-2-5,2-4-6,3-5-8,3-5-6,2-5-8,4-5-5,4-4-3,4-6-3,4-4-2,2-4 2,1-3 11,1-4 11,2-2 9,-1 0 7,-1 1 3,-1 2 4,-1 3 2,-1 3 8,0 6 12,-2 6 12,0 6 11,-3 3 5,-1 3-4,-2 2-3,-2 1-4,-1 3-5,-2 1-7,0 3-7,-2 1-8,0 0-4,1-3-4,-1-3-1,0-3-4,1-7-8,2-12-15,2-12-14,2-11-14,2-6-1,5 1 13,4 2 13,4 0 12,1 1 11,1 3 6,-1 1 8,1 3 6,0 1 5,1 1 2,1 0 2,1 2 1,-1 2 0,-1 1-1,-3 2-2,-1 2-1,-2 2-2,-2 1-5,-3 0-3,-1 2-3,-3-1-9,-6-2-13,-4-2-13,-5-1-13,-2-3-1,2 0 9,2-1 10,2-1 9,1-1 7,-2 2 4,0 1 2,-1 1 4,-1 1 4,2 0 3,1 2 4,0 1 3,1 2 5,0 4 8,0 4 6,1 4 7,-1 3 1,0 3-6,0 4-5,0 2-4,1 0-5,0-1-2,1-3-3,2-1-3,-1 3 0,0 7 3,-2 9 2,0 7 2,-1 4 1,0 0-2,0 0-3,1 0-2,-1-2-3,2-4-1,0-4-1,2-3-2,0-4-1,0-1 2,0-3-1,0-1 2,3-5-10,5-7-18,7-6-19,6-8-19,2-7-7,-1-7 3,-1-9 4,-1-7 3,-2-1 3,-3 6 5,-3 5 4,-2 7 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2:59"/>
    </inkml:context>
    <inkml:brush xml:id="br0">
      <inkml:brushProperty name="width" value="0.0376" units="cm"/>
      <inkml:brushProperty name="height" value="0.0376" units="cm"/>
      <inkml:brushProperty name="color" value="#00BFF3"/>
    </inkml:brush>
  </inkml:definitions>
  <inkml:trace contextRef="#ctx0" brushRef="#br0">63016 31950 585,'-12'0'-2,"8"2"24,8 0 23,8 1 23,4 0 5,3 0-13,1-2-14,3 0-14,0-2-9,1 0-4,-1-2-5,1 0-4,-1 0-6,-2 1-3,0 0-6,0 2-4,-2 0-4,1 0-2,-1 0-3,1 0-2,0 0 0,1 0 1,1 0 2,1 0 2,-1 0-1,-1 0-3,-3 0-2,-1 0-4,-2 0-3,-2 0-7,-3 0-5,-1 0-5,-2 0 1,0 2 7,-2 0 9,0 1 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29"/>
    </inkml:context>
    <inkml:brush xml:id="br0">
      <inkml:brushProperty name="width" value="0.03875" units="cm"/>
      <inkml:brushProperty name="height" value="0.03875" units="cm"/>
      <inkml:brushProperty name="color" value="#00BFF3"/>
    </inkml:brush>
  </inkml:definitions>
  <inkml:trace contextRef="#ctx0" brushRef="#br0">45412 15555 567,'6'-13'3,"-3"6"6,-2 6 7,-4 6 5,-1 4 6,-2 3 6,0 4 4,-1 2 5,-1 3 2,-2 3-5,0 3-4,-1 3-3,-2 2-5,0 2-4,-1 2-6,-1 2-4,0 1-5,1-1-3,1-2-4,0 0-3,2-4-5,3-5-7,1-7-6,2-5-7,2-6-11,2-6-14,2-6-14,2-6-15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29"/>
    </inkml:context>
    <inkml:brush xml:id="br0">
      <inkml:brushProperty name="width" value="0.03788" units="cm"/>
      <inkml:brushProperty name="height" value="0.03788" units="cm"/>
      <inkml:brushProperty name="color" value="#00BFF3"/>
    </inkml:brush>
  </inkml:definitions>
  <inkml:trace contextRef="#ctx0" brushRef="#br0">45750 16077 580,'21'-6'11,"-3"2"10,-4 4 11,-4 3 9,-2 1 5,3 1-3,2 1-3,1 2-3,2 0-2,2 0-5,0-1-2,1 1-5,0 0-4,-1 0-9,-1 0-6,-1-1-9,-2 2-6,-1 0-7,-2 1-6,-2 2-6,-4 0-7,-6 3-6,-6 1-6,-6 3-7,-4-1 1,-1-1 7,-3-2 7,-1-2 8,-1-2 6,-1 1 8,1 0 7,-1-1 7,2 0 5,3 0 1,3-2 1,3-1 2,2 0 5,2-2 8,3-1 9,1 0 8,3-2 6,4 0 2,3-2 2,5 0 3,1 0-4,-2 3-8,-2 4-9,-2 2-9,-2 3-6,2 3 0,-2 3-3,1 3 0,-1 2-2,-2-1 1,-2 1 0,-2-1 0,-1-1-2,1-1-4,-2-2-3,2-3-5,0-3-5,2-6-8,2-6-9,2-6-8,4-9-5,7-11-2,7-12-1,7-12-3,0-1 2,-5 10 7,-7 10 5,-5 9 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30"/>
    </inkml:context>
    <inkml:brush xml:id="br0">
      <inkml:brushProperty name="width" value="0.04089" units="cm"/>
      <inkml:brushProperty name="height" value="0.04089" units="cm"/>
      <inkml:brushProperty name="color" value="#00BFF3"/>
    </inkml:brush>
  </inkml:definitions>
  <inkml:trace contextRef="#ctx0" brushRef="#br0">46943 15717 538,'9'-15'2,"3"-1"4,3 0 4,3 1 4,-1 2 2,-6 6 0,-6 6 1,-6 6 0,-4 4 2,-2 3 3,-2 4 4,-2 2 4,0 2 0,-1 1-3,0 1-3,1 1-3,-1 0-4,2-1-4,1-1-4,0-1-5,5-4-12,6-9-21,8-7-22,6-7-21,2-4-2,-3 2 15,-3 2 16,-2 2 16,-3 3 12,-1 2 7,-1 4 8,0 2 8,-3 5 5,-4 5 1,-4 7 3,-4 5 0,-1 4 4,-1-1 4,0 0 3,1 1 5,-1-2 0,0 0-3,0-1-3,1-1-2,0-2-4,2-3-1,2-3-2,2-3-3,4-5-6,6-6-14,6-8-14,6-6-12,1-5-7,1-3 1,-2-4 2,-1-1 0,1-6 2,1-7 0,3-7 1,1-6 1,0-3 3,-3 2 3,-3 2 5,-2 2 4,-4 3 4,-1 4 2,-2 3 4,-2 5 1,-1 3 5,0 5 3,0 3 4,0 5 4,-1 5 15,2 10 23,-2 8 24,1 9 24,1 3 2,0-5-20,1-3-20,2-4-21,1-3-14,3-2-9,3-3-11,4 0-8,-1-3-9,1-1-7,-2 0-7,-1-1-7,-2-1-4,-1 0-3,-2 0-3,-2 0-2,-4 2 0,-4 4 3,-6 4 4,-4 4 3,-4 2 6,-1 3 9,-3 2 8,-1 1 9,-1 2 8,0 0 5,2-1 6,1 1 5,1 0 3,3 1-1,1 1-2,2 1-1,2-1-2,0-3-3,2-3-4,1-3-3,0-2-4,2-1-3,0 0-5,2-2-3,1-1-5,2-2-3,2-2-5,2-2-4,1-2-1,1-2 2,1-2 3,2-2 2,-2 0 2,-1 1 1,-2 0 1,-2 2 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30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48415 16433 556,'-7'-6'1,"3"4"21,1 4 21,2 4 20,1 4 6,0 3-13,0 5-10,0 3-13,0 4-6,0 3-3,0 3-2,0 3-4,0 2-4,2 4-8,0 2-8,1 4-7,0-1-10,0-2-11,-2-4-13,0-2-13,-1-5-5,0-6 1,0-5 0,0-6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28"/>
    </inkml:context>
    <inkml:brush xml:id="br0">
      <inkml:brushProperty name="width" value="0.03522" units="cm"/>
      <inkml:brushProperty name="height" value="0.03522" units="cm"/>
    </inkml:brush>
  </inkml:definitions>
  <inkml:trace contextRef="#ctx0" brushRef="#br0">57906 8450 624,'-10'11'130,"-2"5"-31,-3 7-32,-3 5-31,-2 4-18,-1 1-5,-1 1-5,-1 0-4,0 0-3,1-1-2,1-3 0,1-2-1,1 0-1,1-1 0,1 0-2,1 1 0,2-3-1,3-3-1,2-5-2,4-3-1,3-5-8,4-4-13,4-6-14,4-4-14,2-5-3,1-3 7,1-5 7,1-4 7,0-2 7,-1-1 8,0-1 7,-2 0 7,-1 1 4,-1 5 2,0 4 2,-2 6 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29"/>
    </inkml:context>
    <inkml:brush xml:id="br0">
      <inkml:brushProperty name="width" value="0.04393" units="cm"/>
      <inkml:brushProperty name="height" value="0.04393" units="cm"/>
    </inkml:brush>
  </inkml:definitions>
  <inkml:trace contextRef="#ctx0" brushRef="#br0">58350 8673 500,'8'-9'0,"0"-3"-3,-1-4-1,1-2-1,-1 1 1,0 3 7,-2 4 5,0 5 6,-1 3 4,1 5 3,2 6 4,0 4 2,0 3 3,-1 1 0,0 1 2,-2 1 1,0 0-2,-2-1-2,0-1-4,-2 0-3,2-2-3,2-1-3,3-1-2,4-1-2,1-4-7,3-6-10,1-7-9,3-7-9,0-5-5,-1 0 1,-1-1 1,-1-1 0,-1 0 1,-2 1 3,-3 1 2,-1 1 2,-1 1 4,0 2 7,0 3 5,-1 1 7,0 3 6,-2 6 6,-2 4 5,-2 6 7,-1 2 1,0 1-3,0 1-1,0 2-2,0-1-2,0 1-2,0-1 0,0 1-2,0 0-2,0-1-1,0 1-2,0 0-2,0-1-1,0 3-2,0 0-2,0 1 0,0-1-3,0-1-5,0-2-3,0-3-4,0 1-1,2 0 1,0 1 1,2 1 1,-1 0-6,-1-1-11,0-1-14,-1 0-11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29"/>
    </inkml:context>
    <inkml:brush xml:id="br0">
      <inkml:brushProperty name="width" value="0.03697" units="cm"/>
      <inkml:brushProperty name="height" value="0.03697" units="cm"/>
    </inkml:brush>
  </inkml:definitions>
  <inkml:trace contextRef="#ctx0" brushRef="#br0">60450 8950 595,'29'0'121,"-3"0"-26,-5 0-28,-4 0-28,-1 0-15,2 0-4,0 0-4,1 0-4,-1 0-4,-1 0-5,-3 0-5,-1 0-5,-2 1-11,1 3-19,0 4-18,0 2-18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0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60286 9600 619,'-15'7'0,"2"-2"0,3-3-1,1 0 1,4-2 9,6 0 19,6 0 19,6 0 19,3 0 3,1 1-12,1 2-13,1 0-13,0 1-11,1 0-10,0 0-9,-1 0-11,1 0-8,-1 2-9,1 0-9,0 1-8,-3 0-4,-1-2 2,-4-2 2,-3-2 2,-1-1 3,0 2 3,0 0 4,0 2 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1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62092 8450 549,'-8'30'99,"2"-3"-20,1-4-21,0-1-20,1-2-11,0 1-3,0 1-3,1 1-3,-1 0-2,0-2-2,0 0-1,0 0-3,1-3-1,0 1-1,2-2-1,0-1-1,2 0-3,0-1-3,2 1-5,0 0-3,1-1-4,0-1-2,0-1-2,0-1-3,-2-1-1,-4 0 0,-4-2 1,-4-1-1,-3 0 2,-1 0 4,-3 0 1,-1 0 4,-3 0 0,0-1-4,0 1-2,-2 0-3,0-1-3,1-2 0,1-3-2,1 0-1,2-4-2,3 0-2,2-3-3,4-2-3,2 0 3,1 0 6,0 2 6,2 1 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1"/>
    </inkml:context>
    <inkml:brush xml:id="br0">
      <inkml:brushProperty name="width" value="0.03284" units="cm"/>
      <inkml:brushProperty name="height" value="0.03284" units="cm"/>
    </inkml:brush>
  </inkml:definitions>
  <inkml:trace contextRef="#ctx0" brushRef="#br0">62650 9000 669,'16'0'22,"-1"0"7,1 0 8,0 0 8,-1 0 2,-1 0-6,-1 0-3,-1 0-6,0 1-7,2 2-12,0 2-11,1 2-13,-1 0-4,-3 1 0,-3 0 1,-2 0 0,-2-1-3,0 1-8,0 0-6,0 0-7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01"/>
    </inkml:context>
    <inkml:brush xml:id="br0">
      <inkml:brushProperty name="width" value="0.02488" units="cm"/>
      <inkml:brushProperty name="height" value="0.02488" units="cm"/>
      <inkml:brushProperty name="color" value="#00BFF3"/>
    </inkml:brush>
  </inkml:definitions>
  <inkml:trace contextRef="#ctx0" brushRef="#br0">65565 31162 884,'0'-15'-16,"0"3"16,0 1 18,0 2 17,-1 3 2,-2 1-11,-2 2-12,-1 2-12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1"/>
    </inkml:context>
    <inkml:brush xml:id="br0">
      <inkml:brushProperty name="width" value="0.04521" units="cm"/>
      <inkml:brushProperty name="height" value="0.04521" units="cm"/>
    </inkml:brush>
  </inkml:definitions>
  <inkml:trace contextRef="#ctx0" brushRef="#br0">63427 8333 486,'-15'-6'92,"4"4"-19,3 4-19,3 4-19,1 3-9,2 3-1,0 3-2,2 4-1,-1 1-2,-2 2-1,-2 3-2,-2 1-2,0 2-1,0 1-1,2 1-1,1 1 0,0-1-2,0-2-1,0-2-3,0-1-2,1-3 0,0-1-1,2-3 0,0-1-1,3-1-2,2-1-7,3 1-7,4 0-7,-4-2-6,-9-1-6,-8-3-7,-9-1-6,-4-1 1,-1-2 7,1-1 7,-1 0 8,2-2 2,1-2-1,3-2-2,1-2-2,3-2 0,1-2 2,2-2 1,2-1 1,2-2 1,1 2 2,0 1 2,2 1 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2"/>
    </inkml:context>
    <inkml:brush xml:id="br0">
      <inkml:brushProperty name="width" value="0.03558" units="cm"/>
      <inkml:brushProperty name="height" value="0.03558" units="cm"/>
    </inkml:brush>
  </inkml:definitions>
  <inkml:trace contextRef="#ctx0" brushRef="#br0">63950 8324 618,'7'-9'-1,"-1"0"0,0-1-1,-2-1-1,2-1 5,2 1 13,3-1 11,3 1 11,2 0 7,0 2 0,-1 2 0,1 3 0,0 0-5,-1 2-8,1 0-10,0 2-10,-1 1-4,1 2 1,-1 2-1,1 1 1,-1 2-7,-1 0-14,-1 0-13,0-1-13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2"/>
    </inkml:context>
    <inkml:brush xml:id="br0">
      <inkml:brushProperty name="width" value="0.03737" units="cm"/>
      <inkml:brushProperty name="height" value="0.03737" units="cm"/>
    </inkml:brush>
  </inkml:definitions>
  <inkml:trace contextRef="#ctx0" brushRef="#br0">64639 9250 588,'-5'6'100,"6"-1"-19,6-2-18,6-2-20,3-1-10,3 0-5,1 0-5,3 0-3,1 0-6,2 0-8,3 0-6,1 0-8,1-1-5,-1 0-3,-2-2-4,1 0-3,-4 0-4,-2 1-4,-3 0-4,-2 2-4,-4 1-3,-3 2-4,-3 1-1,-2 3-4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2"/>
    </inkml:context>
    <inkml:brush xml:id="br0">
      <inkml:brushProperty name="width" value="0.04277" units="cm"/>
      <inkml:brushProperty name="height" value="0.04277" units="cm"/>
    </inkml:brush>
  </inkml:definitions>
  <inkml:trace contextRef="#ctx0" brushRef="#br0">65327 8478 514,'0'-10'70,"0"12"0,0 12 2,0 11 1,0 7-7,0 3-14,0 1-13,0 2-14,-2 2-12,0 2-8,-3 2-8,-2 2-8,0 1-10,-1 2-13,0 0-13,1 1-11,-1-4-1,2-12 11,1-10 11,1-10 11,0-6 2,2 1-6,0 1-5,2 2-7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3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67049 8397 590,'23'-14'80,"-3"2"-12,-1 4-14,-2 3-12,-2 1-8,1 2-3,-1 0-3,1 2-3,-1 3-4,-3 6-6,-1 5-6,-2 7-6,-4 3-5,-4 1-1,-6 1-2,-4 1-2,-4 0-3,-3 0-6,-3 1-5,-3-1-6,-2-1-1,1-1 1,-1-3 2,1-1 2,0-3 4,3-3 4,1-3 6,3-2 6,1-2 4,2-1 5,2 1 4,3 0 6,3-1 3,8-2 2,6-3 3,7 0 3,4-2-2,1 0-7,1 0-6,1 0-6,1-2-4,-1 0-3,1-3-2,-1-2-2,0 0-4,-1 0-5,-1 2-5,-1 1-4,-1-1-7,-1 0-5,-1-2-5,0 0-7,-3-1 0,-1 0 3,-2 1 3,-2-1 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3"/>
    </inkml:context>
    <inkml:brush xml:id="br0">
      <inkml:brushProperty name="width" value="0.04848" units="cm"/>
      <inkml:brushProperty name="height" value="0.04848" units="cm"/>
    </inkml:brush>
  </inkml:definitions>
  <inkml:trace contextRef="#ctx0" brushRef="#br0">68551 7659 453,'13'-25'32,"-4"11"13,-6 12 13,-4 12 12,-4 7 1,-2 3-12,-2 3-11,-2 3-13,0 2-8,-1 2-4,0 3-5,1 1-4,-2 2-3,0 0-1,-1 2-3,-1 1-1,0-2-1,2 0-1,3-3-2,1-2 0,2-3-3,0-3-3,2-5-2,1-3-4,2-4-4,5-1-4,6-2-5,4-2-5,4-4-3,1-6 1,3-6 0,1-6 1,1-4 1,-1-1 2,-1-3 4,-1-1 2,-1-2 3,-1-1 4,-1-1 5,-1 0 3,-2 0 2,-4 2 1,-5 4 0,-2 4 0,-5 1 1,0 4 1,-3 3 0,-2 3 1,-2 1 0,-2 2-2,-1 0-1,-3 2-1,0 1-2,-1 3-3,0 4-2,1 2-2,0 1-4,4-1-6,3 0-4,3-2-7,1-1 1,4 0 4,0-2 5,4 0 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4"/>
    </inkml:context>
    <inkml:brush xml:id="br0">
      <inkml:brushProperty name="width" value="0.04218" units="cm"/>
      <inkml:brushProperty name="height" value="0.04218" units="cm"/>
    </inkml:brush>
  </inkml:definitions>
  <inkml:trace contextRef="#ctx0" brushRef="#br0">69799 8034 521,'21'-17'3,"-3"0"5,-5-1 5,-3-1 6,-3 1 2,-2 3-1,-2 3-1,-2 3 0,-3 1-1,-4 0 2,-4 0 1,-3 0 2,-3 2 0,2 2-2,1 4-2,1 3-2,0 1-2,-1 1-1,-2 1-1,0 2-3,1 0 1,3 1-1,3 2 0,3 0 0,1 1 0,2-1-1,0 1 0,2 0 0,1 0-1,1 3-1,3 2 0,2 1-1,1 2 0,2 1-1,0 1 0,1 1 0,0 1-1,0-1 0,-2 1-1,-1-1-1,-1 1 0,0-1-1,-2 0-2,0 1 0,-2-1-1,-1-1 0,0-1 0,-2-1 1,-1-1-1,-3-1-3,-4-1-3,-2-1-3,-2-1-1,-1-3-3,-2-1-2,0-2-2,0-2-1,-1-2 4,1-3 1,-1 0 2,1-4 3,3 0 2,1-3 3,2-2 3,3-3 1,2-3 0,4-5 2,3-3 0,3-4-1,5-3-3,5-3-4,5-3-3,3 0-1,1 0 0,1 1 1,0 2 0,2 0-5,-1 3-10,0 1-10,1 3-11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4"/>
    </inkml:context>
    <inkml:brush xml:id="br0">
      <inkml:brushProperty name="width" value="0.03265" units="cm"/>
      <inkml:brushProperty name="height" value="0.03265" units="cm"/>
    </inkml:brush>
  </inkml:definitions>
  <inkml:trace contextRef="#ctx0" brushRef="#br0">70900 8839 673,'9'-7'5,"1"1"11,3 0 10,2 2 9,0 1 6,1 2-2,0 2 0,-1 2-2,1 1-5,-1 2-7,1 0-8,0 1-7,-1 0-6,1-1-3,-1-1-4,1 0-3,-1-2 0,-1 0 4,-1-2 4,0 0 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4"/>
    </inkml:context>
    <inkml:brush xml:id="br0">
      <inkml:brushProperty name="width" value="0.0411" units="cm"/>
      <inkml:brushProperty name="height" value="0.0411" units="cm"/>
    </inkml:brush>
  </inkml:definitions>
  <inkml:trace contextRef="#ctx0" brushRef="#br0">72005 8050 535,'28'0'5,"-6"0"12,-5 0 10,-6 0 11,-3 1 4,1 2-2,1 2-4,2 2-2,-1 1-3,1 1-2,0 1-1,-1 2-4,0 1-2,-2 3-4,-2 3-4,-2 3-3,-3 2-3,-1 1 1,-2 1 0,-1 1 1,-4-1-1,-2 0-5,-3-1-5,-3-1-4,-3-1-6,0-1-8,-1-1-8,-1-1-7,1-2-3,1-3 3,2-2 4,3-4 4,1-2 5,0-2 6,2-3 7,1 0 6,3-2 5,6 0 4,6 0 2,6 0 4,3-2 1,4 0-3,4-3-1,1-2-3,3 0-3,-1 0-4,0 2-5,1 1-3,-2 0-2,-2 0 1,-1 0-1,-3 0 2,-1 1-3,-3 0-6,-1 1-5,-2 2-6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5"/>
    </inkml:context>
    <inkml:brush xml:id="br0">
      <inkml:brushProperty name="width" value="0.04445" units="cm"/>
      <inkml:brushProperty name="height" value="0.04445" units="cm"/>
    </inkml:brush>
  </inkml:definitions>
  <inkml:trace contextRef="#ctx0" brushRef="#br0">73700 7700 494,'30'1'9,"-3"4"17,-3 2 16,-3 3 18,-2 3 5,1 2-8,-1 1-8,1 3-7,-1 1-6,-1 3-7,-1 1-5,0 3-6,-3 2-4,-3 2-2,-3 4-2,-2 3-2,-4 1-3,-4-2-6,-4 0-5,-4-1-4,-4-2-3,-5 0-1,-5-1 1,-5-1 0,0-3-3,3-3-5,5-5-5,3-3-6,3-4-9,1-1-10,0-2-10,2-2-12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03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65341 30699 533,'-15'9'32,"4"0"-4,3 1-6,3 1-4,0 2-2,0 0-1,-2 1-1,0 1 0,-1 1 0,1 1 0,-1 2 0,0 0 0,0-1 0,2-1-1,1-3-1,0-1-1,1-2 0,1-1-3,-1 0-1,0-2-3,0 1 1,2 4 0,0 2 1,2 3 1,1 0 0,4-5-1,2-3-2,3-4-1,3-3-1,2-2-1,1-2-1,3-2-2,0-2-1,1-2-4,0-2-2,-1-1-3,1-3-1,-1 0-1,1-1 2,0-1-1,-2-1 1,-1 1 2,-3-1 0,-1 0 1,-3 0 1,-2-1 2,-4-1 2,-2-1 2,-3-1 1,-1-1 2,0-1 0,-1-1 0,-3 1 3,-2 3 0,-3 3 2,-3 3 1,-2 2 0,2 2 0,1 2-2,1 2-2,1 1 0,0 0-1,2 0-1,1 1 0,4-2-7,8 0-9,7-2-12,9 0-9,4-2-4,1-2 6,1-1 6,1-3 4,-2 1 7,-1 3 6,-4 2 7,-3 4 6,-3 1 3,-1 0 0,-2 0 1,-2 1 1,-2 0 0,-1 3 1,0 4 2,-2 2 1,-1 3 4,0 2 9,-2 2 7,0 1 8,-1 2 2,0 0-4,0-1-4,0 1-3,0 0-4,0 1-3,0 1-3,0 1-3,0 1-2,0-1-2,0 1-2,0-1-2,-1 1-2,0 1-2,-2 1-2,0 1-1,-1 0-4,-2-1-2,0-1-5,-1-1-2,0-4-11,2-8-16,2-8-17,2-8-17,2-4 0,2-2 16,2 0 15,2-1 16,2 0 11,3-1 5,3 0 6,4 1 5,-1 0 5,-1 4 4,-3 3 5,-1 3 3,-1 1 2,0 0 0,-1 0-1,1 0 0,-1 0-2,-1 0-6,0 0-4,-2 0-5,0 1-3,0 0 2,0 2 2,0 1 0,0 0-8,1 0-20,1 0-20,2 0-18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5"/>
    </inkml:context>
    <inkml:brush xml:id="br0">
      <inkml:brushProperty name="width" value="0.04138" units="cm"/>
      <inkml:brushProperty name="height" value="0.04138" units="cm"/>
    </inkml:brush>
  </inkml:definitions>
  <inkml:trace contextRef="#ctx0" brushRef="#br0">66769 7416 531,'-9'-7'4,"0"2"6,-1 2 8,-1 2 7,-1 2 4,0 4 0,0 2-1,1 3 1,-3 5-2,-2 5-1,-3 7-2,-3 5-2,-1 5-1,1 2 1,1 4 1,1 2 1,1 3-2,-1 0-4,1 2-4,-1 0-4,2 0-2,1-1 1,2 0 1,3-2 1,2-2-6,4-6-12,4-4-13,4-5-12,4-4-5,2-1 6,3-3 6,3-1 4,1-4-5,-1-3-14,-1-4-15,0-4-15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6"/>
    </inkml:context>
    <inkml:brush xml:id="br0">
      <inkml:brushProperty name="width" value="0.03905" units="cm"/>
      <inkml:brushProperty name="height" value="0.03905" units="cm"/>
    </inkml:brush>
  </inkml:definitions>
  <inkml:trace contextRef="#ctx0" brushRef="#br0">75383 8562 563,'-6'-8'76,"4"2"-13,4 1-14,4 1-14,3 0-8,1 2-1,3 0-3,2 2-2,2-1-2,5-2 1,3-2 0,4-2 0,1 1-3,-3 1-5,-3 2-5,-3 2-5,-2 1-7,-1 2-5,-1 0-8,-1 2-6,-1-1-6,-1 1-6,-1 0-7,0 0-5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6"/>
    </inkml:context>
    <inkml:brush xml:id="br0">
      <inkml:brushProperty name="width" value="0.04291" units="cm"/>
      <inkml:brushProperty name="height" value="0.04291" units="cm"/>
    </inkml:brush>
  </inkml:definitions>
  <inkml:trace contextRef="#ctx0" brushRef="#br0">75926 7694 512,'-7'-18'12,"2"10"25,2 11 23,2 12 25,1 7 3,-2 5-17,0 4-16,-2 6-17,0 3-14,1 0-10,-1 2-10,0 0-11,-1 1-4,0 0 2,-1 0 3,-1 0 0,-1-1-6,2-2-15,1-2-16,0-1-16,1-6-6,1-6 1,-1-7 1,0-6 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7"/>
    </inkml:context>
    <inkml:brush xml:id="br0">
      <inkml:brushProperty name="width" value="0.03515" units="cm"/>
      <inkml:brushProperty name="height" value="0.03515" units="cm"/>
    </inkml:brush>
  </inkml:definitions>
  <inkml:trace contextRef="#ctx0" brushRef="#br0">77195 7694 625,'10'-8'1,"4"2"1,3 1 2,5 0 2,-1 3 8,-3 4 18,-5 4 16,-3 4 16,-3 1 2,-2 1-15,-3 0-15,0 0-15,-4 0-9,-2 3-3,-4 1-3,-2 3-3,-3 1-5,-1-1-4,-3 1-5,-1-1-6,-1 0-1,1-1 2,1 0 0,1-2 2,1-1 1,4-1 2,3-1 1,3-1 1,1 0 4,4 0 5,0-1 4,4 1 6,1 0 1,3 0-1,3-1-3,4 1-1,0 0-1,-1 0-1,-1-1 0,-1 1-2,-1-1 0,-2-1 0,-3 0-1,-1-2 1,-1 0-1,-2 2-2,0 0-1,-2 1-1,-2 0-3,-4 0-3,-4-2-3,-3-1-4,-2 0-1,1-2-1,1-1 0,0 0-1,2-2-2,1 0-5,1-2-3,0 0-5,2-2 1,1 0 5,0-2 5,2 0 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7"/>
    </inkml:context>
    <inkml:brush xml:id="br0">
      <inkml:brushProperty name="width" value="0.0505" units="cm"/>
      <inkml:brushProperty name="height" value="0.0505" units="cm"/>
    </inkml:brush>
  </inkml:definitions>
  <inkml:trace contextRef="#ctx0" brushRef="#br0">77962 7587 435,'7'-6'10,"-1"6"19,0 4 19,-2 6 19,-1 3 4,-4 5-11,-2 3-12,-3 5-11,-2 1-7,2 1-4,1-1-3,0 1-3,2-1-2,0 0-3,2 1-1,0-1-2,1 0-2,0-1-2,0-1-1,0-1-2,0-2-1,0-1-2,0-3-2,0-1 0,-1-1-5,-2-1-7,-2 1-8,-1 0-7,-4-2-3,-4-3 2,-4-3 0,-3-2 2,-3-3 1,1-1 0,-1 0 2,1-1 0,0-1 0,1 0-2,1 0-1,1 0-4,2-2 0,4-2-1,4-4 0,5-2-1,1-1 1,0 1 3,0 0 3,0 2 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7"/>
    </inkml:context>
    <inkml:brush xml:id="br0">
      <inkml:brushProperty name="width" value="0.03676" units="cm"/>
      <inkml:brushProperty name="height" value="0.03676" units="cm"/>
    </inkml:brush>
  </inkml:definitions>
  <inkml:trace contextRef="#ctx0" brushRef="#br0">78650 7662 598,'9'-8'2,"1"0"4,3 1 3,2-1 5,-1 1 2,-1 2 3,-2 2 3,-2 2 2,0 1 5,1-2 6,3 0 6,2-1 5,0-1 0,1 2-9,0 0-9,-1 2-9,0 1-11,-3 2-12,-1 2-13,-2 1-12,-2 2-13,-2 2-13,-3 0-11,0 1-13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8"/>
    </inkml:context>
    <inkml:brush xml:id="br0">
      <inkml:brushProperty name="width" value="0.03776" units="cm"/>
      <inkml:brushProperty name="height" value="0.03776" units="cm"/>
    </inkml:brush>
  </inkml:definitions>
  <inkml:trace contextRef="#ctx0" brushRef="#br0">79450 8400 582,'1'22'48,"2"-1"5,2-3 3,1-1 4,2-2-3,-2 1-8,-1 0-9,0-1-8,-1 0-13,1-1-15,1-1-16,2 0-15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8"/>
    </inkml:context>
    <inkml:brush xml:id="br0">
      <inkml:brushProperty name="width" value="0.0502" units="cm"/>
      <inkml:brushProperty name="height" value="0.0502" units="cm"/>
    </inkml:brush>
  </inkml:definitions>
  <inkml:trace contextRef="#ctx0" brushRef="#br0">79748 7600 438,'-14'22'128,"4"-1"-26,4-3-24,5-1-26,0 1-15,-1 3-4,0 5-4,-1 3-4,-1 2-4,2-2-5,0 0-3,2-1-3,0-1-4,2-1-1,0-1-1,2-1-2,-1-1-1,2-1-3,-2-1-2,1-1-1,0-1-3,0-3-1,0-1-1,0-2-2,-2-1-1,-2 1-2,-4 1-3,-2 1-1,-3 0-2,-2-2-2,-1-3-3,-3-1-2,0-1 0,-1-2-1,1-1 1,-1 0 1,-1-2-2,-1-1-3,-3 0-3,-1-1-4,0-2 1,3-1 3,3 0 4,3-1 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8"/>
    </inkml:context>
    <inkml:brush xml:id="br0">
      <inkml:brushProperty name="width" value="0.02968" units="cm"/>
      <inkml:brushProperty name="height" value="0.02968" units="cm"/>
    </inkml:brush>
  </inkml:definitions>
  <inkml:trace contextRef="#ctx0" brushRef="#br0">80250 7746 741,'16'-8'34,"-1"0"-1,1 1-2,-1-1-2,1 2-1,0 1-2,-1 2-3,1 2-2,-2 1-4,-1 2-6,-3 0-5,0 2-7,-3 0-14,1 1-19,0 1-22,0 1-19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8"/>
    </inkml:context>
    <inkml:brush xml:id="br0">
      <inkml:brushProperty name="width" value="0.0435" units="cm"/>
      <inkml:brushProperty name="height" value="0.0435" units="cm"/>
    </inkml:brush>
  </inkml:definitions>
  <inkml:trace contextRef="#ctx0" brushRef="#br0">81150 7878 505,'15'-1'38,"-1"0"-1,-1-2-1,0 0 0,-1 1-1,1 4-1,1 4-1,1 4 0,1 2-2,-1 1-1,1 1-3,0 2 0,-2 0-3,-1 3-4,-3 1-3,-1 3-4,-1 0-2,-2 3-4,-1-1-3,0 2-3,-2 1-4,0 1-7,-2 1-6,0 1-7,-1-1-4,0-2-4,0-2-3,0-1-3,-1-3-1,0-3 0,-2-3 1,0-3 1,-2-2 2,0-2 1,-1-2 2,-2-2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03"/>
    </inkml:context>
    <inkml:brush xml:id="br0">
      <inkml:brushProperty name="width" value="0.04354" units="cm"/>
      <inkml:brushProperty name="height" value="0.04354" units="cm"/>
      <inkml:brushProperty name="color" value="#00BFF3"/>
    </inkml:brush>
  </inkml:definitions>
  <inkml:trace contextRef="#ctx0" brushRef="#br0">67697 29982 505,'0'-36'-1,"0"7"0,0 7 0,0 7-1,0 4 2,0 1 6,0 0 5,0 2 6,0 4 8,0 8 12,0 8 12,0 7 12,0 5 1,0 1-11,0 1-11,0 1-10,-1 2-7,0 3-2,-2 2-3,0 4-2,-1 2-3,0 2-3,0 3-4,0 1-3,1 2-5,0 3-8,2 4-7,1 2-8,-1 4-5,-1 5-1,0 5-2,-1 5-1,-1-3-3,2-11-3,0-11-3,2-10-3,0-8 0,0-3 3,0-5 4,0-3 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39"/>
    </inkml:context>
    <inkml:brush xml:id="br0">
      <inkml:brushProperty name="width" value="0.05045" units="cm"/>
      <inkml:brushProperty name="height" value="0.05045" units="cm"/>
    </inkml:brush>
  </inkml:definitions>
  <inkml:trace contextRef="#ctx0" brushRef="#br0">81442 7490 436,'5'-19'93,"-4"10"-8,-6 10-7,-4 10-8,-5 6-10,-3 3-12,-5 3-10,-3 3-12,-4 2-7,-3 2-3,-3 3-3,-2 1-4,-2 2-3,1 2-4,2 2-3,0 2-4,0 0-9,-2 0-15,-3-1-16,-1-2-14,3-2-10,6-5-1,7-6-3,7-3-2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42"/>
    </inkml:context>
    <inkml:brush xml:id="br0">
      <inkml:brushProperty name="width" value="0.03101" units="cm"/>
      <inkml:brushProperty name="height" value="0.03101" units="cm"/>
    </inkml:brush>
  </inkml:definitions>
  <inkml:trace contextRef="#ctx0" brushRef="#br0">83700 8212 709,'30'-14'98,"-3"2"-23,-4 4-25,-2 3-22,-1 1-14,1 0-3,1 0-3,1 1-2,0-1-6,-1 2-6,-1 0-8,-1 2-7,-1 1-6,-3 2-4,-1 2-4,-2 1-5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1:43"/>
    </inkml:context>
    <inkml:brush xml:id="br0">
      <inkml:brushProperty name="width" value="0.03375" units="cm"/>
      <inkml:brushProperty name="height" value="0.03375" units="cm"/>
    </inkml:brush>
  </inkml:definitions>
  <inkml:trace contextRef="#ctx0" brushRef="#br0">83702 9050 651,'-22'0'4,"1"2"5,2 0 7,3 2 7,5-1 5,10-1 6,10 0 5,10-2 6,4 0-2,0 0-7,1 0-7,-1 0-7,1 0-8,-1 0-7,1 0-9,-1 0-8,0 1-8,-1 2-10,-1 2-10,-1 2-9,-2 0-5,-3-1 0,-3-1 0,-2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32"/>
    </inkml:context>
    <inkml:brush xml:id="br0">
      <inkml:brushProperty name="width" value="0.03612" units="cm"/>
      <inkml:brushProperty name="height" value="0.03612" units="cm"/>
    </inkml:brush>
  </inkml:definitions>
  <inkml:trace contextRef="#ctx0" brushRef="#br0">73086 33606 609,'-14'8'130,"1"1"-32,2 2-32,3 0-32,-1 2-17,0 3-4,-1 3-4,-1 3-4,0 0-1,2-1-1,2-3 1,2-1 1,3-3-3,2-1-3,4-2-4,2-2-4,3-3-2,3-4 0,4-4 0,2-4 0,0-2 0,-1 0 0,-3 0 0,-1 1-1,-2-2 1,-1-2 1,0-2 1,-2-1 1,0-2 1,0 1 0,-1-1 0,1 1 1,-1-1 0,-2 0 1,-3 1 1,0-1 0,-2 1 1,0 1 0,0 1 0,0 1 0,-1 0 2,0 2 0,-2 1 1,0 1 1,-2 0-2,0 2-6,-1 1-7,-1 0-5,-1 3-2,2 4 0,1 4 2,0 4 1,1 1-2,-2-1-5,0-1-4,-1 0-5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33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73850 34100 587,'8'8'54,"0"0"-8,-1-1-9,1 1-8,0 0-1,0 2 5,0 0 5,-1 1 5,1 1-3,0-1-9,0 1-9,0 0-11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45"/>
    </inkml:context>
    <inkml:brush xml:id="br0">
      <inkml:brushProperty name="width" value="0.03416" units="cm"/>
      <inkml:brushProperty name="height" value="0.03416" units="cm"/>
    </inkml:brush>
  </inkml:definitions>
  <inkml:trace contextRef="#ctx0" brushRef="#br0">74962 33562 644,'-14'1'56,"3"2"-6,3 2-7,2 2-7,3 1-5,0 0-4,2-1-6,1 1-4,-1 0-3,-1 0 0,0 0-1,-1-1-1,-1 1-2,2 2-3,0 0-3,2 1-3,2-1-6,4-2-7,3-4-7,5-2-7,0-4-3,-1 0 3,-2-3 2,-2-2 2,-2-1 3,-1 1 2,-1-1 2,0 0 3,-1-1 1,0-2 2,-1-2 1,1-1 1,0-1 2,0 3 0,0 1 1,0 2 1,-1 2 2,0-1 1,-2 0 1,0 0 2,-3 1 2,0 0 0,-3 2 2,-2 1 1,-1 0-1,1 2-2,-1 0-3,0 2-2,0 1-7,1 2-10,-1 2-12,0 2-11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45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75898 32850 544,'0'15'120,"0"-1"-27,0-1-27,0 0-27,-1-1-14,0 3-3,-2 1-4,0 3-2,0 1-2,0 3-1,2 1-1,1 3-1,0 0-5,0 1-8,0-1-8,0 0-10,0 0-3,0 1 0,0-1 1,0 1 0,0-2-4,0 0-8,0-1-8,0-1-8,-1-3-3,-1-3 4,0-4 3,-1-4 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49"/>
    </inkml:context>
    <inkml:brush xml:id="br0">
      <inkml:brushProperty name="width" value="0.03633" units="cm"/>
      <inkml:brushProperty name="height" value="0.03633" units="cm"/>
    </inkml:brush>
  </inkml:definitions>
  <inkml:trace contextRef="#ctx0" brushRef="#br0">76804 33100 605,'-16'37'139,"1"-4"-34,-1-4-33,1-3-33,-1-3-20,2-2-6,1 0-6,1 0-6,1-3-7,1 0-4,0 0-5,2-2-6,1-2-1,1-1 1,0-2 2,2-2 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49"/>
    </inkml:context>
    <inkml:brush xml:id="br0">
      <inkml:brushProperty name="width" value="0.03699" units="cm"/>
      <inkml:brushProperty name="height" value="0.03699" units="cm"/>
    </inkml:brush>
  </inkml:definitions>
  <inkml:trace contextRef="#ctx0" brushRef="#br0">76600 33300 594,'14'16'141,"-1"-1"-33,-2 1-33,-2-1-33,-1 1-20,1 2-9,1 0-9,1 1-8,2-1-10,0 0-13,1 0-12,1-2-11,-1-2-4,-3-1 9,-3-2 7,-2-2 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50"/>
    </inkml:context>
    <inkml:brush xml:id="br0">
      <inkml:brushProperty name="width" value="0.0384" units="cm"/>
      <inkml:brushProperty name="height" value="0.0384" units="cm"/>
    </inkml:brush>
  </inkml:definitions>
  <inkml:trace contextRef="#ctx0" brushRef="#br0">78047 32840 572,'-8'8'92,"2"3"-19,1 2-19,0 1-18,1 2-10,1 0-3,-1-1-2,0 1-3,0-1-2,2-1-1,0-1-2,2-1-2,0 0-2,0 0 0,0-1-3,0 1-1,1-1-6,4-1-13,2 0-11,3-2-13,1-3-3,0-4 5,-2-6 5,-1-4 4,0-3 4,0-1 3,0-1 3,-1-1 3,1-2 2,0-3 0,0-3 2,0-3 1,-1 0 1,-1 3 1,-1 3 2,0 3 0,-2 2 3,0 1 1,-2 1 2,0 1 2,-3 1-1,-2 2-2,-4 2-2,-2 2-2,-1 3-6,1 2-9,1 4-7,0 2-9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5"/>
    </inkml:context>
    <inkml:brush xml:id="br0">
      <inkml:brushProperty name="width" value="0.04342" units="cm"/>
      <inkml:brushProperty name="height" value="0.04342" units="cm"/>
      <inkml:brushProperty name="color" value="#F2385B"/>
    </inkml:brush>
  </inkml:definitions>
  <inkml:trace contextRef="#ctx0" brushRef="#br0">41500 24105 506,'0'-13'47,"2"6"5,0 6 5,2 6 6,0 3-2,3 1-12,2 2-10,2 0-11,2 1-6,3 1-1,3 1-3,3 2-1,2-2-5,-1-1-5,1-3-7,-1-1-5,0-1-4,-1-2-3,-1-1-2,-1 0-3,-2-1-6,-1 2-9,-3 0-11,-1 1-9,-3 2-5,-2 2 4,-4 1 3,-2 3 2,-4 0 5,0-1 6,-3-1 6,-2 0 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27"/>
    </inkml:context>
    <inkml:brush xml:id="br0">
      <inkml:brushProperty name="width" value="0.05435" units="cm"/>
      <inkml:brushProperty name="height" value="0.05435" units="cm"/>
      <inkml:brushProperty name="color" value="#F2385B"/>
    </inkml:brush>
  </inkml:definitions>
  <inkml:trace contextRef="#ctx0" brushRef="#br0">6200 28793 404,'1'-14'7,"4"5"14,2 3 14,4 4 14,1 3 3,1 2-10,1 2-8,1 2-9,1 1-4,2 1 1,0 1 1,1 2 1,0 0 0,-1 3-2,-1 2-2,-1 1-2,0 2-2,2 1-1,0 1 0,1 2-2,1-1 0,1 1-2,1-1-1,1 1 0,1-1-2,-1 2 0,1 1-1,-1 1 0,1 1-1,-1 1-1,1 1-1,-1 1-1,0-1-1,-1 0-2,-1-1-1,0-1-2,-3-2-1,1-3-1,-2-3 1,-1-3-1,0-3 1,-1-4 1,1-5 1,0-2 1,0-6 1,3-4 0,2-6 2,1-3 0,6-10 0,9-13 2,8-13 1,10-12 1,10-12 0,13-10-2,12-12-1,14-10-2,10-7-2,11-5-5,9-3-3,10-4-5,3 3-3,-6 9-3,-4 10-2,-5 10-3,-14 12-2,-19 14-2,-21 13-2,-21 14-3,-14 9-7,-7 5-10,-9 5-10,-7 5-11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05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52372 39127 531,'34'-33'29,"-11"15"11,-11 13 11,-10 14 10,-8 8 0,-4 3-9,-4 3-12,-3 3-9,-4 2-7,0 1-3,-1 1-3,0 1-3,-3 0-4,-3 0-3,-3 0-3,-3 1-3,-1-1-4,0 2-1,-1 1-2,1 1-3,2-2 0,4-2-2,3-3-1,5-3-1,3-3-2,2-3-6,4-3-4,3-3-6,3-5-6,6-10-11,4-8-11,6-9-9,0-3 1,-1 3 13,-2 3 14,-2 3 13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50"/>
    </inkml:context>
    <inkml:brush xml:id="br0">
      <inkml:brushProperty name="width" value="0.03422" units="cm"/>
      <inkml:brushProperty name="height" value="0.03422" units="cm"/>
    </inkml:brush>
  </inkml:definitions>
  <inkml:trace contextRef="#ctx0" brushRef="#br0">78550 33350 642,'1'14'77,"2"-1"-13,2-3-15,1-1-12,2-1-8,-2 2 1,-1 0 0,0 1-1,-1 0-16,1-1-37,1-1-35,2 0-35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51"/>
    </inkml:context>
    <inkml:brush xml:id="br0">
      <inkml:brushProperty name="width" value="0.03962" units="cm"/>
      <inkml:brushProperty name="height" value="0.03962" units="cm"/>
    </inkml:brush>
  </inkml:definitions>
  <inkml:trace contextRef="#ctx0" brushRef="#br0">79181 32750 555,'-1'22'65,"0"-1"-11,-2-3-11,0-1-11,-1-2-6,0-1 0,0-1-1,1 0 0,-1-2-1,2 1-2,0 0-2,2-1-3,0 1-1,2 0 0,0-1-1,2 1-1,1-3-10,5-6-16,3-6-19,5-6-18,-1-3-3,-3 1 8,-4-1 9,-4 0 10,-3 0 5,1-3 4,0-2 3,0-1 3,-1 0 3,0 3 3,-2 2 1,0 4 3,-2 2 1,0-1 1,-2 0 1,0 0 1,-2 1-2,0 2-5,-1 3-4,-1 1-6,-1 1-5,0 0-7,1 0-8,-1 0-7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2:51"/>
    </inkml:context>
    <inkml:brush xml:id="br0">
      <inkml:brushProperty name="width" value="0.03765" units="cm"/>
      <inkml:brushProperty name="height" value="0.03765" units="cm"/>
    </inkml:brush>
  </inkml:definitions>
  <inkml:trace contextRef="#ctx0" brushRef="#br0">79880 31927 584,'15'0'6,"1"-2"15,0 0 12,-1-1 15,0 0 3,-2 3-3,-3 4-6,-1 2-3,-2 3-7,0 2-7,-2 2-6,0 1-9,-3 2-4,-2 0-3,-4-1-4,-2 1-2,-2-1-5,0 1-4,0 0-6,1-1-4,-1 0-1,2 0 3,0-2 3,2-1 4,2 0 3,4 0 4,4-1 3,4 1 4,2-1 3,1-1 3,1 0 4,1-2 2,1 0 1,-2 2 2,-1 0-1,-1 1 1,-1 2-1,-2 0 0,-2 1-2,-3 1-1,-1 3-1,-4 3-2,-2 5-1,-3 3-1,-6 4-6,-6 4-9,-7 4-10,-6 4-11,-3-1-5,3-6-2,3-5-2,3-7-1,3-4-4,3-3-3,3-3-3,3-2-4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48500 50529 999,'14'0'-52,"-1"0"12,-2 0 14,-2 0 13,0 0 10,1 0 8,3 0 8,2 0 7,-1 0 3,-1 0-6,-2 0-3,-2 0-6,-1 0-2,2 0-1,0 0-2,1 0-1,3 0-1,4 0 0,3 0-1,5 0-1,2-2-1,2 0-1,2-3-1,3-2-2,-2 1 0,-3 1 1,-5 2 1,-3 2 2,-2 1 0,2 0 1,3 0 0,2 0 0,0 0-1,2 2 1,1 0-2,1 2 1,0-1-1,1 1 1,-1 0 0,0 0 0,1-1 0,-1 0-2,0-2-1,1 0-3,-1-2 0,0 0 1,1-2 1,-1 0 1,1-2 0,3 0-2,1-1-1,2-1-1,1 0-2,0 2-1,1 3-1,-1 1-2,-3 0 1,-8 0 4,-6-2 2,-6 0 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69775 42075 333,'49'20'167,"16"14"-1,16 14 1,15 16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69825 42075 333,'49'20'167,"16"14"-1,16 14 1,15 16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8"/>
    </inkml:context>
    <inkml:brush xml:id="br0">
      <inkml:brushProperty name="width" value="0.02942" units="cm"/>
      <inkml:brushProperty name="height" value="0.02942" units="cm"/>
    </inkml:brush>
  </inkml:definitions>
  <inkml:trace contextRef="#ctx0" brushRef="#br0">68912 43893 747,'-7'22'55,"1"-3"-13,0-3-13,2-3-11,-1 0-6,0 1 1,-1 3 1,-1 2 2,0-1-2,2-1-3,2-3-3,2-1-3,1-2-2,0-1 0,0 0 1,0-2 0,1-1-2,2-2-8,2-3-5,2 0-7,1-4-2,3 0 3,2-3 3,1-2 3,1-2 1,0-2-2,-2-1-1,-1-3-1,-1-1 0,-3-1 2,-1-1 1,-2-1 3,-1 0 1,0 3 2,0 1 2,0 3 2,-1 0 2,-2 0 0,-2 0 2,-2 1 1,-2 0 1,-2 2 2,-2 2 2,-1 2 1,-2 3-3,2 2-11,1 4-11,1 2-10,1 2-5,2 0-1,2 0-2,2 0-1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8"/>
    </inkml:context>
    <inkml:brush xml:id="br0">
      <inkml:brushProperty name="width" value="0.0247" units="cm"/>
      <inkml:brushProperty name="height" value="0.0247" units="cm"/>
    </inkml:brush>
  </inkml:definitions>
  <inkml:trace contextRef="#ctx0" brushRef="#br0">69600 44150 890,'8'8'1,"0"0"2,-1-1 1,1 1 2,0 0 3,0 1 4,-1 2 3,1 0 3,-1 0 0,-1-1-7,0-1-5,-2 0-6,1-2-11,0 1-16,1 0-15,2 0-15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8"/>
    </inkml:context>
    <inkml:brush xml:id="br0">
      <inkml:brushProperty name="width" value="0.03019" units="cm"/>
      <inkml:brushProperty name="height" value="0.03019" units="cm"/>
    </inkml:brush>
  </inkml:definitions>
  <inkml:trace contextRef="#ctx0" brushRef="#br0">70297 44050 728,'-8'7'3,"2"-1"4,1 0 5,0-2 4,2 1 2,0 0-2,2 1-1,1 2-3,-1 0 1,-1 1 0,0 1 2,-1 2 1,-1-1 0,2 1 0,0 0 0,2-1-1,0 1-1,0 0-3,0-1-1,0 1-2,0-1-3,0-1-2,0 0-1,0-2-4,1-1-2,4-2-4,2-3-4,3 0-4,2-4-2,0 0 0,-1-3 0,1-2 0,-1-2 1,-1-2 1,-1-1 2,0-3 0,-2 0 1,-1-1 4,-1 1 2,0-1 2,-2 1 3,0 1 2,-2 1 2,0 1 2,-3 1 2,0 2 2,-3 2 1,-2 2 1,-1 1-3,-2 1-4,0-1-6,-1 0-5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9"/>
    </inkml:context>
    <inkml:brush xml:id="br0">
      <inkml:brushProperty name="width" value="0.03663" units="cm"/>
      <inkml:brushProperty name="height" value="0.03663" units="cm"/>
    </inkml:brush>
  </inkml:definitions>
  <inkml:trace contextRef="#ctx0" brushRef="#br0">71129 43400 600,'-7'29'107,"2"-3"-24,2-5-22,2-3-22,1-2-14,0 1-3,0 1-2,0 1-4,0 2-3,0 3-5,0 3-3,0 3-5,0 1-2,-2 0-4,0 0-2,-1 1-3,-1-2-1,0-2 3,0-2 1,0-1 3,0-4-10,1-3-23,-1-4-23,0-4-23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05"/>
    </inkml:context>
    <inkml:brush xml:id="br0">
      <inkml:brushProperty name="width" value="0.04704" units="cm"/>
      <inkml:brushProperty name="height" value="0.04704" units="cm"/>
      <inkml:brushProperty name="color" value="#00BFF3"/>
    </inkml:brush>
  </inkml:definitions>
  <inkml:trace contextRef="#ctx0" brushRef="#br0">52134 39273 467,'-9'-15'3,"0"-1"4,-1 0 5,-1 1 6,1 2 7,6 8 11,4 7 10,6 6 11,2 5 2,1 3-7,2 3-8,0 3-6,2 2-5,3 1-5,3 1-4,3 1-3,3 1-6,1 3-5,3 1-5,1 2-7,2 1-5,2 1-8,2-1-6,3 0-8,0 1-7,0 2-7,0 2-6,0 2-7,-3-2-3,-8-7 2,-6-7 1,-6-7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19"/>
    </inkml:context>
    <inkml:brush xml:id="br0">
      <inkml:brushProperty name="width" value="0.03341" units="cm"/>
      <inkml:brushProperty name="height" value="0.03341" units="cm"/>
    </inkml:brush>
  </inkml:definitions>
  <inkml:trace contextRef="#ctx0" brushRef="#br0">72230 43783 658,'-8'-6'75,"0"4"-12,0 4-12,0 4-10,0 3-10,-1 1-5,-2 3-7,0 2-5,0 0-5,-1 1-2,0-1-3,0 1-3,0 0-1,-1 3 0,-1 1 0,-1 3-1,-1 0-3,2-1-5,1-2-6,1 1-4,0-3-6,1 1-4,-1-2-5,0-1-4,1-2-4,3-1-2,1-2-2,2-2-2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0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72077 43555 593,'-6'-13'7,"2"6"15,4 6 15,2 6 14,3 4 4,0 1-9,1 3-7,2 2-8,0 1-6,-1 1-4,1 1-3,0 1-5,0 0-1,0 1-3,-1-1 0,1 1-2,0 0-3,2 1-4,0 1-6,1 1-5,0 0-5,0-1-7,-2-1-7,-1-1-7,-1-2 0,-2-3 6,-2-3 6,-2-3 6,-1-1-3,2 0-9,0 0-10,2 0-11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0"/>
    </inkml:context>
    <inkml:brush xml:id="br0">
      <inkml:brushProperty name="width" value="0.03422" units="cm"/>
      <inkml:brushProperty name="height" value="0.03422" units="cm"/>
    </inkml:brush>
  </inkml:definitions>
  <inkml:trace contextRef="#ctx0" brushRef="#br0">73528 43840 642,'-8'-12'59,"2"10"-11,1 8-11,1 9-11,0 4-7,0-3 0,0-1-1,0-2-1,0-1-2,0 1 0,0 1-3,0 1 0,0 1-2,1 0 0,-1-1-2,0 1 0,0-1-1,2-1-1,0-1 0,2-1-1,3-3-5,6-4-10,5-6-11,7-4-10,1-4-4,-1-2 2,-3-1 4,-1-3 3,-3-2 1,-1-3 3,-3-3 2,0-2 2,-3-2 0,-1 3 1,-1 1 0,0 3 1,-2 1 3,0 3 5,-2 1 7,0 3 6,-3 1 2,0 2 0,-3 2-2,-2 2 0,-1 3-6,-2 2-7,0 4-9,-1 2-8,0 1-3,2 0 4,3-2 5,1 0 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1"/>
    </inkml:context>
    <inkml:brush xml:id="br0">
      <inkml:brushProperty name="width" value="0.03422" units="cm"/>
      <inkml:brushProperty name="height" value="0.03422" units="cm"/>
    </inkml:brush>
  </inkml:definitions>
  <inkml:trace contextRef="#ctx0" brushRef="#br0">74500 44400 642,'8'8'75,"-1"-1"-7,1 1-8,0 0-7,-1 0-10,-1-1-12,0 1-11,-2 0-12,0 0-17,0 1-21,0 2-21,0 0-21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2"/>
    </inkml:context>
    <inkml:brush xml:id="br0">
      <inkml:brushProperty name="width" value="0.03756" units="cm"/>
      <inkml:brushProperty name="height" value="0.03756" units="cm"/>
    </inkml:brush>
  </inkml:definitions>
  <inkml:trace contextRef="#ctx0" brushRef="#br0">75462 43878 585,'-7'-6'83,"1"4"-17,0 4-18,2 4-18,0 3-10,0 2-1,0 1-1,0 3-1,0 0-2,1-1 0,-1-1-2,0 0-1,0-1-1,2 1 2,0 1-1,2 2 2,1-2-5,2-1-10,2-2-9,2-2-10,1-3-4,1-3 1,1-2 0,2-4 0,-1-2 1,1-1 0,0-3 1,-1-2 0,0-2 2,0-1 2,-2-3 3,-1-1 2,0-1 2,-2 2 2,-1 3 2,0 1 2,-2 0 0,0 0 1,-2-1 0,0-1-1,-1 1 2,0 1 2,0 2 2,0 2 2,-2 2 1,0 1-3,-3 0-1,-2 2-1,-1 0-3,0 2-3,1 0-4,-1 2-2,0 0-5,0 2-2,0 0-4,1 2-4,-1 0 1,2 0 5,1-1 3,0 1 5,1 0 2,0 0 1,0 0 2,1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2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76033 43545 671,'21'-13'81,"-3"4"-18,-5 6-17,-3 5-16,-2 2-10,0 1-2,0 2-2,-1 0-2,1 1-1,-2 2-3,-1 0-2,0 1-3,-1 1-1,0 1-3,-1 1-4,1 2-1,-1-1-4,-4 1-1,-2 0-2,-3-1-2,-3 2-1,-2 1 1,-2 3 0,-1 1 2,-2 1 0,-2-3-1,0-1 1,0-2-2,-1-2 3,2-1 1,3-1 4,1-1 2,2-2 0,0-2 0,2-4 0,1-2-2,3-2 3,6 0 7,6 0 6,6 0 6,3-1 1,1 0-6,1-2-6,1 0-6,-1-1-5,-1 0-2,-2 0-3,-3 0-3,1 0-8,2 0-10,1 0-11,3 1-12,-2-1 0,-3 0 12,-4 0 11,-4 0 11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3"/>
    </inkml:context>
    <inkml:brush xml:id="br0">
      <inkml:brushProperty name="width" value="0.03494" units="cm"/>
      <inkml:brushProperty name="height" value="0.03494" units="cm"/>
    </inkml:brush>
  </inkml:definitions>
  <inkml:trace contextRef="#ctx0" brushRef="#br0">77106 43978 629,'-8'-13'0,"2"5"0,0 4 0,2 6 0,-1 3 5,0 3 12,-1 3 10,-1 4 11,-1 0 4,2 1-3,1 0-2,0-1-2,1 0-4,0-1-3,0-1-3,1 0-4,0-2-5,3-1-7,4 0-8,2-2-8,2-1-4,2-2-2,0-3 0,1 0-2,1-4-2,0-2-2,-1-4-3,1-2-3,-1-2 0,0-1 1,-2-1 2,-1-1 0,0-2 3,-2 0 2,-1-1 2,0-1 3,-2 0 2,-2 3 5,-2 1 3,-2 3 4,-2 0 1,0 2-3,-1 1-1,-2 1-2,1 1-3,-1 2-3,0 2-4,0 2-3,0 1-3,1 0-2,-1 0-2,0 0-2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3"/>
    </inkml:context>
    <inkml:brush xml:id="br0">
      <inkml:brushProperty name="width" value="0.03255" units="cm"/>
      <inkml:brushProperty name="height" value="0.03255" units="cm"/>
    </inkml:brush>
  </inkml:definitions>
  <inkml:trace contextRef="#ctx0" brushRef="#br0">77697 43450 675,'15'0'5,"-1"0"8,-1 0 9,-1 0 8,-1 1 5,0 2-2,-2 2 0,-1 2-1,0 1-3,-2 1-6,-1 1-6,0 2-7,-2 0-2,-2 3 0,-2 1 0,-2 3 1,-3 1-3,-2 1-2,-3 1-5,-3 1-3,-2 0-5,1-1-3,-1-1-5,0-1-4,1-2-1,1-1 4,1-3 3,1-1 3,4-3 3,8-2 3,8-4 1,7-2 3,5-4 1,-1-2 0,1-4-1,-1-2 1,0-1-6,-3 3-10,-1 1-9,-2 2-9,-3 1-3,-1 0 8,-2 0 6,-2 0 7,-1 0 2,0 1-2,0-1-2,0 0-2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23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78581 43897 596,'-7'29'96,"2"-4"-20,3-3-21,1-5-21,0-2-12,-1-1-3,0-1-1,-1 0-3,-1-2-2,2 1 2,0 0-1,2 0 1,1-1-5,4-1-9,2-1-9,3 0-9,2-3-4,0-3 3,-1-2 2,1-3 3,0-4 0,1-4-5,1-4-4,2-3-4,-2-4-1,-1 1 3,-3-2 3,0-1 3,-3 0 4,-1 3 5,-1 2 3,0 1 6,-2 2 3,0 1 5,-2 1 5,0 0 4,-3 3 1,0 3-4,-3 2-3,-2 4-5,-3 2-5,-3 4-11,-5 2-8,-3 3-10,-1 1-1,5 0 4,3-2 5,4-1 5,2 0 0,-1 0-6,-2 0-6,0 0-6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0"/>
    </inkml:context>
    <inkml:brush xml:id="br0">
      <inkml:brushProperty name="width" value="0.02827" units="cm"/>
      <inkml:brushProperty name="height" value="0.02827" units="cm"/>
    </inkml:brush>
  </inkml:definitions>
  <inkml:trace contextRef="#ctx0" brushRef="#br0">75500 49546 778,'9'-7'60,"3"2"-12,3 2-11,4 2-13,0 1-8,0-2-2,1 0-4,-1-1-2,0-1-4,-3 0-4,-1 0-3,-2 1-5,-2-1-3,-1 2 0,-1 0-2,0 2-1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21"/>
    </inkml:context>
    <inkml:brush xml:id="br0">
      <inkml:brushProperty name="width" value="0.05356" units="cm"/>
      <inkml:brushProperty name="height" value="0.05356" units="cm"/>
      <inkml:brushProperty name="color" value="#F2395B"/>
    </inkml:brush>
  </inkml:definitions>
  <inkml:trace contextRef="#ctx0" brushRef="#br0">49534 13964 410,'-9'6'3,"0"-1"6,-1-2 7,-1-2 5,1-1 7,6 0 5,4 0 7,6 0 6,4 0 1,3 2-8,5 0-6,4 2-6,1-1-4,1-1-2,-1 0-2,1-2-1,-1 1-2,2 0 0,1 2-1,1 0-2,0 0 0,-1 0-1,-1-2-1,-1 0-1,1-1 0,1 0-3,2 0 0,3 0-1,-1-2-1,0 0 1,-1-3 0,-1-2 2,-1 0-3,-1-1-5,-1 0-4,-1 1-6,-1-1-3,-1 2-1,-1 1-1,-1 0-1,-1 1-4,-3 1-9,-1-1-9,-2 0-8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0"/>
    </inkml:context>
    <inkml:brush xml:id="br0">
      <inkml:brushProperty name="width" value="0.0329" units="cm"/>
      <inkml:brushProperty name="height" value="0.0329" units="cm"/>
    </inkml:brush>
  </inkml:definitions>
  <inkml:trace contextRef="#ctx0" brushRef="#br0">75106 48850 668,'-14'0'3,"1"0"7,2 0 6,2 0 6,3 1 4,1 4 0,2 2-1,2 3 0,0 3-1,0 2-2,-2 1-3,0 3-2,-1 0-2,0 1 0,0-1-3,0 1 0,1-1-2,0-1-1,2-1-3,1 0-2,0-2 0,0 1-1,0-1-1,0 1 1,0-1-2,3-1 0,2-1-3,2 0 0,2-2-2,2-1-2,1-1-1,3 0-1,1-1-1,-1 0 1,1-1 0,0 1 0,-1 0 1,1 0-2,0 0-1,-1-1-1,0 1 2,-3 0 2,-1 0 5,-2 0 2,-2 0 2,-1-1 0,0 1 0,-1 0-1,-3 0 2,-3 1 2,-2 2 4,-3 0 3,-4 1 0,-2 0-2,-3-1-2,-3 1-2,-2 0-4,1-1-6,-1 1-7,1 0-6,-2 0-4,-1 1-2,-3 1-2,-1 2-3,0-2-2,3-3-5,3-3-4,3-2-4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0"/>
    </inkml:context>
    <inkml:brush xml:id="br0">
      <inkml:brushProperty name="width" value="0.02908" units="cm"/>
      <inkml:brushProperty name="height" value="0.02908" units="cm"/>
    </inkml:brush>
  </inkml:definitions>
  <inkml:trace contextRef="#ctx0" brushRef="#br0">73750 50596 756,'0'-14'5,"2"3"9,0 3 11,2 3 9,1 1 2,3 2-6,3 0-5,4 2-6,1 0-4,3 2-1,1 0-2,3 2-1,1-1-8,2-1-10,3 0-12,1-2-12,-1 0-4,-3 0 2,-5 0 1,-3 0 2,-4 0 0,-1 0-2,-2 0-1,-2 0-3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1"/>
    </inkml:context>
    <inkml:brush xml:id="br0">
      <inkml:brushProperty name="width" value="0.0334" units="cm"/>
      <inkml:brushProperty name="height" value="0.0334" units="cm"/>
    </inkml:brush>
  </inkml:definitions>
  <inkml:trace contextRef="#ctx0" brushRef="#br0">77075 49031 658,'-2'-13'5,"0"3"8,-3 4 8,-2 4 10,0 3 3,0 2-3,2 2-3,1 2-2,-1 2-3,-2 3-4,-2 3-4,-2 3-3,-1 3-2,-1 3 0,-1 3 1,-1 3-1,-2 2 0,-1 0-1,-3 2-1,-1 1-1,-1-1-1,1 0-4,1-1-2,1-1-2,1-3-4,3-2-3,1-3-4,2-3-4,3-3-4,3-3-4,2-2-4,4-4-4,2-2-4,4-2-3,2-3-2,3 0-3,1-4 2,-2 0 7,-2-3 8,-2-2 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2"/>
    </inkml:context>
    <inkml:brush xml:id="br0">
      <inkml:brushProperty name="width" value="0.03876" units="cm"/>
      <inkml:brushProperty name="height" value="0.03876" units="cm"/>
    </inkml:brush>
  </inkml:definitions>
  <inkml:trace contextRef="#ctx0" brushRef="#br0">77850 49187 567,'0'-12'-4,"0"10"19,0 8 18,0 9 19,0 5 5,0-1-9,0 1-9,0 0-9,0-2-6,0-1-3,0-3-3,0-1-4,1-1-4,4 0-5,2-1-5,4 1-5,0-2-3,1-4 2,0-4-1,-1-4 1,2-4-2,2-2-5,1-3-6,3-3-4,1-3-3,-1 0-2,1-1-1,-1-1-1,-1-1 2,-2-1 3,-4-1 5,-3-1 3,-1 2 4,-2 3 4,-1 4 5,0 5 3,-3 4 10,-4 8 15,-4 6 16,-4 7 15,-1 3 2,2-1-11,3-1-11,1-1-11,1-1-7,2 0-3,0-2-2,2-1-3,-1 1-2,-2 3 0,-2 3-1,-2 4-1,-1 1 0,1 2 2,-1 3 0,0 1 2,0-1-8,2-5-17,1-5-17,0-5-16,2-2-6,1 1 2,0 1 3,2 2 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3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79059 49759 578,'0'-13'35,"0"8"1,0 6 0,0 8 2,-1 3-3,-1 1-5,0 1-5,-1 1-5,-1 0-5,0-1-2,0 0-4,0-2-3,0 0-2,0 0-1,0-1-1,1 1-2,0-4-7,3-6-16,4-8-15,2-6-16,3-4-3,2-1 8,1-1 7,3-1 8,0 1 7,-3 2 6,-1 4 7,-2 3 7,-2 2 4,-1 0 3,0 2 2,-2 1 3,0 0 2,0 0 3,0 0 3,0 0 3,0 0 3,2 0 5,0 0 5,1 1 4,1 0 1,-2 3-2,-1 4-2,0 2-3,-2 2-3,-1 2-2,0 0-3,-1 1-3,-1 1-1,0 0-1,0-1 1,0 1 0,0 0 0,0 0-2,0-1 0,0 1-2,0 0-1,0 1-5,0 2-2,0 0-5,-2-1-14,0-1-28,-3-2-26,-2-2-28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3"/>
    </inkml:context>
    <inkml:brush xml:id="br0">
      <inkml:brushProperty name="width" value="0.03591" units="cm"/>
      <inkml:brushProperty name="height" value="0.03591" units="cm"/>
    </inkml:brush>
  </inkml:definitions>
  <inkml:trace contextRef="#ctx0" brushRef="#br0">80612 48600 612,'-2'52'144,"-1"-6"-37,-2-6-35,-1-6-37,-2-3-20,0 1-5,1-1-6,-1 0-4,-1 0-5,0-2-5,-1 0-5,-1-1-4,0-3-2,0-5 2,2-5 2,1-4 2,2-5 1,6-1 3,4-2 2,6-2 2,1 0 3,1 0 1,0 2 2,-1 0 3,2 0 0,2 0 1,1-2-1,3 0 0,-1-1-2,-1 2-3,-3 0-4,-1 2-4,-1-1-4,-1 0-5,1-2-6,0 0-4,-1-1-4,-1 0-2,-1 0-1,0 0-1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4"/>
    </inkml:context>
    <inkml:brush xml:id="br0">
      <inkml:brushProperty name="width" value="0.0412" units="cm"/>
      <inkml:brushProperty name="height" value="0.0412" units="cm"/>
    </inkml:brush>
  </inkml:definitions>
  <inkml:trace contextRef="#ctx0" brushRef="#br0">82209 48375 534,'8'-22'4,"-2"5"10,-1 3 9,0 4 10,-2 3 4,-1-1 1,0 0 1,-1 0 0,-3 1-3,0 0-8,-3 2-6,-2 1-8,-2 0-4,-2 2-1,-1 0-1,-3 2 0,0 1-2,1 2-2,1 2-2,0 2-2,0 2 1,-5 3 1,-3 3 1,-5 3 2,0 2 2,3 1-1,3 1 1,3 1 0,2 2 1,1 3-1,1 3 0,1 2 0,0 1-1,2-1-1,1-3-1,1-2-2,1-2 0,2-3-1,2-3 1,2-3-1,1-2 0,2-1-1,0 0 0,2-2-1,0-1-2,3-3-2,2-1-3,2-2-3,1-1-2,1 0-3,1 0-2,2 0-3,0-1-2,1 0-3,1-2-3,1 0-3,0-2 0,1 0 0,0-2 1,-1 0 2,-1-1 2,-3 0 5,-2 0 4,-4 0 5,-1 0-1,0 0-5,-1 0-6,1 1-4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4"/>
    </inkml:context>
    <inkml:brush xml:id="br0">
      <inkml:brushProperty name="width" value="0.03373" units="cm"/>
      <inkml:brushProperty name="height" value="0.03373" units="cm"/>
    </inkml:brush>
  </inkml:definitions>
  <inkml:trace contextRef="#ctx0" brushRef="#br0">83150 49287 652,'8'-6'54,"1"6"-7,2 4-6,0 6-7,0 2-5,-1 1-4,-1 1-5,0 1-5,-2 1-1,1 0 1,0-1 0,0 1 1,-1 0-3,-1 1-5,-1 1-7,0 1-4,-2 0-6,0-3-6,-2-1-4,0-2-6,-1-2-6,0-1-6,0-1-7,0 0-6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4"/>
    </inkml:context>
    <inkml:brush xml:id="br0">
      <inkml:brushProperty name="width" value="0.03499" units="cm"/>
      <inkml:brushProperty name="height" value="0.03499" units="cm"/>
    </inkml:brush>
  </inkml:definitions>
  <inkml:trace contextRef="#ctx0" brushRef="#br0">83126 49261 628,'-2'-13'33,"0"8"9,-3 7 10,-2 6 9,-2 5 0,-2 3-13,-2 3-13,-1 3-12,-3 2-10,-3 1-9,-3 1-9,-3 1-9,-3 1-8,-3 2-9,-3 3-8,-2 1-9,2-2-4,7-6 0,9-5 0,7-6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5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85350 48031 679,'17'-8'54,"1"2"-3,3 1-4,1 1-3,1 0-5,-3 2-8,-1 0-6,-2 2-7,-2 0-8,-1 0-9,-1 0-7,-1 0-9,-1 1-12,-2 2-16,-2 2-18,-2 1-16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24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51344 10784 765,'-18'-2'4,"10"0"10,11-3 11,12-2 12,4-1 2,1-2-6,-1 0-6,1-1-6,2-3-5,7-3-5,5-5-5,7-3-4,1-3-4,2 1 1,-1-1 0,0 1 0,-1 0 0,-2 1-2,-2 1-1,-1 2-1,0-2-1,8-3-1,4-3-2,8-3-2,-1 0 0,-3 3-1,-4 4-1,-4 2 0,-3 2-2,-2 3-2,-1 1-2,-3 3-3,-2 0-2,0 2-3,-1 1-4,-1 1-3,-4 1 1,-5 2 6,-7 2 6,-5 3 6,-3 0 5,0 0 1,0 0 3,0 0 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5"/>
    </inkml:context>
    <inkml:brush xml:id="br0">
      <inkml:brushProperty name="width" value="0.03784" units="cm"/>
      <inkml:brushProperty name="height" value="0.03784" units="cm"/>
    </inkml:brush>
  </inkml:definitions>
  <inkml:trace contextRef="#ctx0" brushRef="#br0">85044 48250 581,'-7'15'68,"2"-1"-8,2-1-7,2 0-8,1-1-6,0 3-5,0 2-6,0 1-4,-1 4-4,0 3-4,-2 4-2,0 5-4,-1 1-4,-2 0-5,0 0-4,-1 1-6,-1-3-1,0-2 0,0-3 2,1-3 1,0-3-6,2-3-10,2-3-11,2-2-12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5"/>
    </inkml:context>
    <inkml:brush xml:id="br0">
      <inkml:brushProperty name="width" value="0.03403" units="cm"/>
      <inkml:brushProperty name="height" value="0.03403" units="cm"/>
    </inkml:brush>
  </inkml:definitions>
  <inkml:trace contextRef="#ctx0" brushRef="#br0">85409 48562 646,'14'-7'0,"-2"1"0,-4 0 0,-3 2 0,0 0 0,2 0-1,2 0-1,2 0-1,-1 0 2,1 1 1,-2-1 4,0 0 1,-2 0 6,1 2 6,0 0 6,0 2 7,0 1 3,-1 2 0,1 2-1,0 2-1,-1 1-2,-2 1-3,-3 1-5,0 2-4,-4 0-2,0 3-4,-3 1-1,-2 3-3,-3 1-3,-3 1-2,-5 1-4,-3 1-3,-3-1-4,1-1-9,-1-3-6,1-1-9,0-3-2,3-3 3,1-3 3,3-2 2,1-3-2,2 0-5,3-2-6,1 0-6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6"/>
    </inkml:context>
    <inkml:brush xml:id="br0">
      <inkml:brushProperty name="width" value="0.03289" units="cm"/>
      <inkml:brushProperty name="height" value="0.03289" units="cm"/>
    </inkml:brush>
  </inkml:definitions>
  <inkml:trace contextRef="#ctx0" brushRef="#br0">85400 48950 668,'15'9'4,"-1"1"7,-1 3 8,-1 2 7,-1 0 5,0-1 2,-2-1 1,-1-1 3,0 0-2,2 2-3,0 0-5,1 1-4,1 0-7,0-1-12,-1-1-13,1-1-10,0-2-10,-1-2-6,1-4-6,0-2-7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6"/>
    </inkml:context>
    <inkml:brush xml:id="br0">
      <inkml:brushProperty name="width" value="0.03787" units="cm"/>
      <inkml:brushProperty name="height" value="0.03787" units="cm"/>
    </inkml:brush>
  </inkml:definitions>
  <inkml:trace contextRef="#ctx0" brushRef="#br0">86339 47300 581,'7'-8'0,"-1"0"0,0 0 0,-2 0 0,2 0 5,4 1 12,4-1 10,3 0 12,1 2 3,-2 6-5,-4 4-5,-3 6-4,-2 2-6,-2 3-5,-2 2-6,-2 1-6,-4 3-6,-4 1-7,-5 3-8,-5 1-7,-4 1-5,0-3-2,-1-1-1,0-3-3,-2-1 1,2-3 1,1-1 2,1-2 1,1-2 4,1-3 6,1-1 5,1-2 5,3-2 9,6 0 10,6-2 11,6 0 10,5-2 3,6-4-6,4-2-4,5-3-5,3-2-5,2 2-1,3 1-4,1 0-1,0 2-3,-3-1-2,-3 0-2,-3 0-1,-3 1-1,-3 2 1,-3 2 2,-3 2 2,-4 3 2,-4 2 6,-6 4 5,-4 2 5,-6 2 2,-6 3 0,-5 2-2,-6 2 0,-4 2-2,1 2-2,0 4-3,-1 3-3,0 3-1,-3 3 0,-1 2-1,-2 4 1,0 0-3,2 0-2,1-1-4,3-1-2,2-4-4,1-2-4,3-5-5,1-3-3,4-4-4,3-3-3,4-3-3,5-3-2,2-4-8,2-4-10,2-6-10,2-4-11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7"/>
    </inkml:context>
    <inkml:brush xml:id="br0">
      <inkml:brushProperty name="width" value="0.03909" units="cm"/>
      <inkml:brushProperty name="height" value="0.03909" units="cm"/>
    </inkml:brush>
  </inkml:definitions>
  <inkml:trace contextRef="#ctx0" brushRef="#br0">86581 48877 562,'8'-6'5,"-1"2"9,1 4 9,0 3 10,-1 1 4,-2 3-1,-3 2 1,0 2-1,-2 1-2,0 1-2,0 1-2,0 1-4,0 1-3,0 0-4,0-1-4,0 1-5,2-3-5,4-3-5,3-4-7,5-4-4,2-3-9,1-2-8,1-2-10,1-1-9,1-3-2,0 0 3,-1-2 4,1 0 4,-2 0 6,-1 1 8,-3 1 7,-1 0 8,-2 2 8,-2 1 6,-2 0 8,-2 2 6,-4 2 9,-2 2 9,-5 3 9,-4 4 10,-1 1 0,0 1-9,2 2-9,1 0-9,-1 0-7,0 1-5,-1 0-6,-1 0-4,-2 0-6,-2 1-6,-1 1-5,-3 1-6,-1 0-2,-1 0 0,-1-2 1,-1-1-1,0 0 1,-1 1 1,1 2 0,-1 0 1,2-1 2,3-3 3,3-3 3,3-2 3,3-3 3,6 0 4,4-2 4,6 0 3,4-1 2,3 0-2,5 0-1,4 0-1,2 0-4,2 0-3,3 0-5,1 0-4,2 0-4,2 0-4,3 0-5,1 0-4,0 0-2,-2 0 1,-2 0 2,-1 0 1,-5-1-2,-4 0-5,-5-2-4,-4 0-5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7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88851 48300 678,'28'0'6,"-5"0"11,-7 0 11,-5 0 11,-2 0 5,1 2-5,3 0-3,2 2-3,-1 0-8,-3 3-12,-3 2-10,-2 2-11,-3 1-9,0-1-5,-2 1-5,0 0-5,-4 0-3,-4 1-1,-5 1-1,-5 2-1,-4-1 1,-1-1 4,-3-1 4,-1-1 3,-2-1 5,-1 0 5,-1-2 4,0-1 5,0 0 3,3-2 3,3-1 2,3 0 2,2-1 7,3 0 8,1-1 10,2 1 9,6 1 7,9 0 8,8 1 6,9 2 6,5-1-3,3-1-15,1 0-14,2-2-14,2 0-14,1 0-10,1 0-11,0 0-12,0-1-9,-1 0-4,-3-2-6,-2 0-6,-2-1 2,-5 0 6,-3 0 8,-4 0 6,-3 0 7,-1 0 6,-1 0 5,0 0 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8"/>
    </inkml:context>
    <inkml:brush xml:id="br0">
      <inkml:brushProperty name="width" value="0.04546" units="cm"/>
      <inkml:brushProperty name="height" value="0.04546" units="cm"/>
    </inkml:brush>
  </inkml:definitions>
  <inkml:trace contextRef="#ctx0" brushRef="#br0">91600 47445 483,'0'-13'8,"0"6"14,0 6 15,0 6 14,0 5 5,2 5-8,0 5-8,2 5-6,0 3-5,0 1-2,-1 1-1,2 1-2,-2 1-2,-1 2-3,0 2-3,-2 3-3,0-1-1,0 0-1,0-2-2,0 0-1,1-2-3,0-3-6,2-3-4,0-3-5,2-5-3,2-5-2,2-6-1,1-6-1,3-6 1,0-6 3,1-6 2,1-5 3,1-6 2,2-5 1,0-5 1,1-4 1,1-4 1,3-2 1,1-2-1,3-2 0,-1 0-3,0 2-6,-1 2-6,0 2-7,-3 3-1,-3 6 1,-3 4 4,-3 5 1,-4 7-1,-6 9-8,-6 8-5,-6 10-7,-2 2-1,0 1 4,2-2 4,1 0 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3:58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93019 48602 529,'1'-15'2,"1"-1"6,4 0 4,0 1 5,1 0 3,-2 2 1,-2 3 1,-2 1 1,-2 1 0,-2 2 2,-2 1 0,-2 1 2,-2 1-3,-3 3-3,-3 4-4,-3 2-5,-2 3-1,1 4-1,-1 2 1,1 3-1,0 1 0,2 1 0,3-1 0,1 1 0,2-1 0,2 1-1,2-1 0,3 1-1,0-1 0,2-1-1,0-1-1,2-1 0,2-2 0,4-2 0,4-4 1,3-3 0,5-1-8,3 0-21,5 0-19,3 0-19,1-1-7,-2 0 9,-1-2 7,-3 0 9,-2-2 3,-3 0 2,-3-2 0,-2 0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0"/>
    </inkml:context>
    <inkml:brush xml:id="br0">
      <inkml:brushProperty name="width" value="0.03895" units="cm"/>
      <inkml:brushProperty name="height" value="0.03895" units="cm"/>
    </inkml:brush>
  </inkml:definitions>
  <inkml:trace contextRef="#ctx0" brushRef="#br0">72534 53326 564,'-6'-12'-3,"1"6"10,2 8 11,2 7 10,1 2 4,0 1-4,0 0-3,0-1-5,0 2-1,0 0-3,0 1-1,0 1-2,-1 3 0,-2 5 1,-2 5 0,-2 5 1,-2 4-1,-2 2-5,-1 4-3,-3 2-4,0 1-3,1-4 1,1-2 0,0-3 0,3-4-1,1-4-1,2-3-3,2-5 0,3-8-5,4-14-5,4-14-5,4-13-6,3-9-2,5-4 3,3-4 1,5-4 3,2-2 2,1 0 1,0 0 1,2 0 2,1 3 0,1 4 1,1 5 1,0 6 0,-1 4 2,-5 3 6,-5 5 3,-5 3 5,-4 5 8,-1 4 10,-2 6 11,-2 5 11,-2 3 2,-2 5-3,-3 4-5,0 4-4,-2 1-3,0 1-3,0-1-4,0 1-1,0 0-4,0 3-1,0 1-3,0 3-2,0 0-1,0 0-4,0 1-2,0-1-2,0 1-6,0 1-5,0 1-7,0 1-7,0 0-5,0 0-2,0 0-3,0 1-2,0-3-2,0-6 0,0-4 1,0-4 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1"/>
    </inkml:context>
    <inkml:brush xml:id="br0">
      <inkml:brushProperty name="width" value="0.03307" units="cm"/>
      <inkml:brushProperty name="height" value="0.03307" units="cm"/>
    </inkml:brush>
  </inkml:definitions>
  <inkml:trace contextRef="#ctx0" brushRef="#br0">75200 53865 665,'16'-7'106,"-1"3"-23,1 1-25,-1 2-23,1 1-15,2 0-5,0 0-5,1 0-4,-1 0-4,0 2-4,0 0-3,-2 2-3,-2-1-7,-1 1-9,-2 0-10,-2 0-9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25"/>
    </inkml:context>
    <inkml:brush xml:id="br0">
      <inkml:brushProperty name="width" value="0.05259" units="cm"/>
      <inkml:brushProperty name="height" value="0.05259" units="cm"/>
      <inkml:brushProperty name="color" value="#F2395B"/>
    </inkml:brush>
  </inkml:definitions>
  <inkml:trace contextRef="#ctx0" brushRef="#br0">56832 7874 418,'-1'-14'4,"0"1"7,-2 2 7,0 2 8,-2 3 2,-2 2-6,-2 4-4,-1 3-6,-3 2-2,0 3-1,-1 3-2,-1 4 0,-1 1-1,1 1-1,-1 1-1,0 1-2,1 1 0,-1 1-1,0 1 0,1 1-2,0 0 1,2-1 0,2-1 1,3-1 0,1-1 0,2-3 0,2-1 1,2-2 0,3-3-1,4-3 0,4-2-2,3-4 0,3-1-1,1 0 0,2 0 1,0 0 0,2 0 1,3 0 0,2 0 2,5 0 0,-2 0 1,-4 0-1,-3 0-1,-5 0 1,-3 2-1,-4 4-1,-4 4 0,-4 4 1,-3 2-2,-2 3 1,-2 1-1,-2 3 0,-2 0-1,-3 1 1,-4-1 0,-2 1 0,-1-2-1,1-1 1,1-3 0,1-1 0,1-3 1,0-1 1,2-2 1,1-2 1,3-3 0,4-4 1,6-4 0,4-4-1,4-4 0,4-2-1,2-3-1,3-3 0,1-2-2,1-1-1,0-1 0,-1-1-2,1 0-1,-1-1 1,1 1-1,0-1 1,-2 1-1,1-1-2,-2 1-2,-1-1-1,-1 1-1,-1 1 3,-1 1 1,0 1 1,-3 1 3,-1 3 2,-2 1 3,-2 3 2,-2 0 6,0 2 9,-2 1 9,0 0 8,-1 5 5,0 8-1,0 8-1,0 8 0,0 6-3,0 6-4,0 6-5,0 7-4,0-2-5,2-4-2,0-7-3,2-6-3,0 0-2,0 5-2,-1 5-2,1 4-1,1 4-4,0 2-4,1 2-4,2 2-5,0 3-5,0 4-6,-1 3-6,1 5-7,0-1-4,0-5 1,0-5-1,0-4-1,-1-7 1,-1-6-1,-1-7 0,0-7-1,-1-5 3,0-3 5,0-3 5,0-2 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2"/>
    </inkml:context>
    <inkml:brush xml:id="br0">
      <inkml:brushProperty name="width" value="0.0297" units="cm"/>
      <inkml:brushProperty name="height" value="0.0297" units="cm"/>
    </inkml:brush>
  </inkml:definitions>
  <inkml:trace contextRef="#ctx0" brushRef="#br0">74887 54550 740,'-15'0'3,"2"2"4,2 0 4,3 1 6,3 0 4,8 0 7,6-2 4,7 0 7,4-1-2,3 0-8,1 0-9,3 0-8,0 0-9,0 0-9,1 0-11,-1 0-10,-1 0-6,-3 0-3,-3 0-3,-3 0-3,-3 0 1,-1 0 2,-2 0 4,-2 0 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2"/>
    </inkml:context>
    <inkml:brush xml:id="br0">
      <inkml:brushProperty name="width" value="0.04218" units="cm"/>
      <inkml:brushProperty name="height" value="0.04218" units="cm"/>
    </inkml:brush>
  </inkml:definitions>
  <inkml:trace contextRef="#ctx0" brushRef="#br0">76940 53881 521,'6'-5'102,"-3"4"-21,-2 6-21,-4 4-20,-2 3-13,-1 1-3,-3 1-3,-2 2-3,0-1-3,3-1-1,1-1-1,2-1 0,1 1-2,0 2 0,0 1 0,0 3 0,2-1-5,2-1-7,4-3-9,2-1-8,3-4-4,2-4 1,1-6 1,3-4 1,1-4-1,1-3-3,1-4-3,1-2-2,0-1 0,-3 1 2,-1 1 3,-2 1 3,-3 1 2,-1-1 4,-2 0 4,-2 1 3,-2-1 2,0 2-2,-2 1-2,0 1 0,-3 1 3,0 2 8,-3 2 8,-2 3 8,-1 0 0,0 2-8,1 0-9,-1 2-8,0 1-6,2 4-6,1 2-5,0 3-4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2"/>
    </inkml:context>
    <inkml:brush xml:id="br0">
      <inkml:brushProperty name="width" value="0.0345" units="cm"/>
      <inkml:brushProperty name="height" value="0.0345" units="cm"/>
    </inkml:brush>
  </inkml:definitions>
  <inkml:trace contextRef="#ctx0" brushRef="#br0">77750 54250 637,'8'22'56,"1"-3"-3,2-3-3,0-3-2,0-1-5,-1 1-6,-1 1-5,-1 1-6,0 0-11,-2-1-13,-1-1-13,0 0-14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3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78489 52905 533,'2'-14'0,"4"3"2,4 2 1,4 4 1,0 2 6,-1 2 10,-2 2 9,-2 2 11,-1 1 3,1 2 0,2 0-3,0 2-1,0 0-5,-3 1-9,-1 1-9,-2 2-9,-3-1-5,-2 1-3,-3 0-3,-4 0-1,-2 0-2,-1 1 0,-3 1-1,-2 1 0,0 0 1,1 0 0,1-2 1,1-1 2,0-1 1,2-2 3,1-3 1,0-1 3,3 0 2,5 2 0,2 2 2,5 2 0,3-1 1,2-1-1,2-2 0,1-2-1,1-1 0,0 2-1,-2 0-1,-1 2 0,-1-1 0,0 1 0,-2 0 1,-1 0 1,0 0 0,-2 1 1,-1 2-1,0 0 1,-2 1-1,-1 1 1,0 1-1,-1 2 0,-4 0-2,-2 3-4,-5 2-2,-4 1-3,-3 3-2,-3 5 1,-3 3 1,-3 4 0,-2 2-5,-3 1-15,-1-1-13,-2 0-13,1-4-9,7-8-2,5-7-2,7-8-3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6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81209 53733 570,'20'-6'70,"-5"4"-13,-7 4-12,-4 4-14,-4 2-7,0 1-3,0 2-3,0 0-3,-2 1-3,-1 3-2,-2 2-3,-1 1-2,-2 1-1,0-1-1,0-1 0,1-1 0,-1-1-1,0-1-1,0 0 1,0-2-2,2-4-3,2-6-8,4-8-9,3-6-8,2-3-4,3-1 1,3 0 0,4 1 0,0 0 2,-1 1 3,-1 0 4,-1 2 2,-1 1 4,0 3 5,-2 1 3,-1 2 4,0 3 9,-2 2 16,-1 3 15,0 4 14,-2 2 3,-1 1-10,0 3-10,-1 2-10,-1 0-7,0-1-3,0-1-4,0-1-4,2-4-8,4-8-13,3-8-12,5-7-14,2-4-4,-1 1 6,1 0 6,0 2 5,-1 2 6,-1 3 7,-1 3 7,-1 2 7,-1 5 12,-2 6 20,-3 6 18,0 6 20,-3 1 2,1-1-15,0-3-16,0-1-14,-1-1-8,0-1-3,-2 1-1,0 0-2,0-1-11,4-1-23,2-1-21,3 0-23,1-3-7,-2-4 4,-2-4 6,-2-4 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7"/>
    </inkml:context>
    <inkml:brush xml:id="br0">
      <inkml:brushProperty name="width" value="0.04495" units="cm"/>
      <inkml:brushProperty name="height" value="0.04495" units="cm"/>
    </inkml:brush>
  </inkml:definitions>
  <inkml:trace contextRef="#ctx0" brushRef="#br0">83155 53148 489,'15'0'23,"-2"0"0,-3 0 0,-1 0-1,-2 2 2,0 2 0,-2 4 3,0 2 0,-3 2 0,-2 1-5,-4 1-4,-2 2-4,-3-1-3,0-1-4,-1-1-2,-1-1-3,0-1-4,0-1-1,2 0-3,1-2-2,3-3-6,8-8-9,6-6-9,7-7-10,3-2 0,-1 2 9,-1 4 7,0 3 9,-3 2 6,-1 2 7,-3 3 6,-1 1 6,-2 2 6,-2 5 6,-2 4 7,-2 4 7,-2 0 0,0-1-7,-2-2-5,0-2-5,2-4-11,6-3-14,6-4-14,6-3-13,0-3-5,-1 2 6,-4 1 6,-3 0 6,-1 2 5,0 0 5,0 2 5,0 0 5,0 2 4,1 0 6,1 2 5,2 0 4,-1 0 0,-1-2-10,-1-2-8,0-2-8,0-2-7,1-2-4,3-1-4,2-3-3,-2 1 6,-5 4 20,-5 4 19,-4 4 19,-3 3 8,0 0-1,0 1 0,1 2-3,0 0-7,6-1-14,2 1-16,5 0-14,2-1-6,0-2 3,-1-3 1,1 0 3,0-5 1,1-2-2,2-5 0,0-4-1,-1 0 0,-1 1 3,-2 2 1,-2 3 3,-4 0 5,-5 0 7,-4 0 8,-5 0 7,-3 1 2,1 2-1,-1 3-4,0 1-2,0 1-2,1 2-3,-1 0-3,0 2-1,3-2-8,6-1-11,6-2-10,6-1-12,4-3-6,3 0 2,3-2-1,4 0 1,-1 0 2,-2 0 4,-1 2 4,-2 1 4,-2-1 4,1-2 1,0-2 3,-1-2 2,1-1 2,0-1 2,-1-1 2,1-1 1,-1-2 2,-1 0 2,-1-1 2,0-1 2,-3 1 1,-1 1-2,-2 2 0,-2 3-2,-2 1 9,-1 0 17,0 2 17,-1 1 18,-1 2 4,0 4-8,0 4-8,0 4-8,-2 3-5,0 1-2,-3 3-3,-2 2-3,0 1-1,0 3-4,2 1-2,1 3-3,0 0-3,2 1-4,0-1-3,2 1-4,0-1-6,0 2-6,0 1-7,0 1-7,0 0-4,0 1-1,0-1-2,0 0-1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8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86950 53415 579,'36'-7'104,"-8"3"-22,-6 1-22,-6 2-23,-2 1-12,5 0-2,4 0 0,7 0-3,1 0-2,0 0-4,0 0-5,1 0-4,-3 0-5,-2 0-5,-3 0-5,-3 0-6,-2 0-7,-3 0-7,-1 0-8,-2 0-8,-2 0-4,-1 0-3,-1 0-2,0 0-3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8"/>
    </inkml:context>
    <inkml:brush xml:id="br0">
      <inkml:brushProperty name="width" value="0.03752" units="cm"/>
      <inkml:brushProperty name="height" value="0.03752" units="cm"/>
    </inkml:brush>
  </inkml:definitions>
  <inkml:trace contextRef="#ctx0" brushRef="#br0">89200 52950 586,'-14'16'70,"1"-1"-10,2 1-10,2-1-11,2 1-7,-1-1-3,0 1-4,0-1-4,0 0-1,1-1-2,-1-1-1,0 0 0,4-3-5,8-1-8,8-2-9,7-2-8,4-3-7,-1-4-5,-1-4-4,-1-4-5,-1-2-2,-1-3 3,-1-2 1,-1-1 2,-1-1 3,-3 3 1,-1 1 1,-2 3 3,-2 1 2,-2 0 2,-3 2 4,0 1 1,-4 1 4,-2 0 3,-4 2 3,-2 1 3,-2 0 3,1 2 2,-1 0 3,0 2 2,1 0 0,1 2-2,1 0-2,0 2-2,2 0-6,-1 0-9,0-1-10,0 1-9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9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90400 53100 603,'0'21'114,"0"-3"-25,0-5-24,0-3-25,0-1-14,0 2-4,0 1-3,0 3-4,1-1-8,3-1-13,4-2-12,2-2-12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9"/>
    </inkml:context>
    <inkml:brush xml:id="br0">
      <inkml:brushProperty name="width" value="0.03555" units="cm"/>
      <inkml:brushProperty name="height" value="0.03555" units="cm"/>
    </inkml:brush>
  </inkml:definitions>
  <inkml:trace contextRef="#ctx0" brushRef="#br0">91338 52431 618,'14'-13'55,"-1"3"-9,-2 4-7,-2 4-9,-2 2-4,1 2 0,0 0 0,0 2 0,-1 1-2,-1 3-2,0 4-4,-2 2-3,-1 2-2,-4 1-5,-2 1-2,-3 1-4,-5 1-3,-6 1-3,-5 1-1,-7 2-3,-1-1-2,2 1-2,1-1-1,3 0-1,1-2-1,3-5 1,1-4 0,3-6 2,4-2 5,8 0 10,8 0 9,8 0 11,4-1 1,3-2-6,1-2-6,3-2-6,0-1-7,-1 0-4,-1 0-6,-1 0-6,-1 1-1,1 0 2,-1 2 3,1 0 2,-1 1-4,-3-2-11,-1 0-11,-2-1-10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25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58233 8012 527,'14'-27'34,"-1"8"0,-2 7-1,-2 8 0,-1 4-1,3 0-1,2 0-1,1 0-1,1 1-1,-1 4-3,0 2-1,-2 3-3,-1 3-2,-3 0-1,-1 1-1,-2 1-2,-1 2-1,0 1-3,0 3-2,0 1-1,-2 2-3,-4 1-3,-4 1-2,-4 1-3,-2-1-2,1 0-2,-1-1-2,0-1-2,0-1-7,-3-1-10,-2-1-13,-1-1-10,0-2-5,3-5 3,2-3 3,4-4 3,2-3 4,1-2 5,0-2 5,2-2 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09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92640 52771 543,'-8'-7'6,"0"2"12,0 2 13,1 2 12,-1 2 3,2 4-4,0 2-5,2 3-4,1 2-4,0 0-2,2-1-2,0 1-2,1-1-3,-2 1-1,0 0-2,-1 0-3,0-1-2,3 1-3,4 0-5,2-1-2,2-1-6,2-2-6,0-4-5,1-2-7,2-4-3,0-2-4,1-4-2,1-2-2,0-1 0,-1-1 4,-1 0 4,0 1 4,-3-2 3,-1 0 1,-2-1 2,-2-1 1,-2 0 3,-2 1 2,-2 1 2,-2 1 2,-2 1 2,0 2 3,-1 2 2,-1 3 2,-2 0 0,0 0-2,-2 0-4,0 0-2,0 1-3,-1 2-5,0 2-3,1 2-4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0"/>
    </inkml:context>
    <inkml:brush xml:id="br0">
      <inkml:brushProperty name="width" value="0.04035" units="cm"/>
      <inkml:brushProperty name="height" value="0.04035" units="cm"/>
    </inkml:brush>
  </inkml:definitions>
  <inkml:trace contextRef="#ctx0" brushRef="#br0">93806 52081 545,'2'-14'5,"4"5"12,4 3 10,4 4 12,0 2 2,-1 0-4,-2 0-4,-2 0-5,0 1-2,3 2 0,3 2 1,3 2-1,1 1-1,-3 1-5,-1 1-4,-2 2-4,-3 0-2,-2 3-1,-4 1 0,-3 3-1,-2 0-1,-3 1-2,-4 0-3,-2-1-3,-4 0-2,-3-1-3,-5-1-3,-3 0-3,-3-2-2,1 1-1,-1-1-2,1 1-1,1-1 0,1-1 0,3-1 0,1 0 1,3-3 1,1-1 3,2-2 2,3-2 2,4-2 4,8 0 3,8-2 4,7 0 3,6-1 1,3 0 0,3 0-2,3 0-2,2 0-3,1 0-6,0 0-7,2 0-5,-1 0-6,-2 0-3,-1 0-3,-3 0-4,-3-1-1,-5 0 2,-5-2 0,-4 0 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1"/>
    </inkml:context>
    <inkml:brush xml:id="br0">
      <inkml:brushProperty name="width" value="0.04222" units="cm"/>
      <inkml:brushProperty name="height" value="0.04222" units="cm"/>
    </inkml:brush>
  </inkml:definitions>
  <inkml:trace contextRef="#ctx0" brushRef="#br0">95841 52500 521,'14'0'8,"-2"2"15,-4 0 17,-3 2 16,-2 1 4,-2 3-8,-2 3-7,-2 4-7,-2 0-6,-5 1-5,-4-1-5,-3 1-5,-3-1-3,2-1-2,1-1-3,1 0-3,1-3-1,1 1 0,1-2-1,0-1 0,6-3-12,9-6-20,8-6-21,9-5-21,5-3-4,1 1 14,1 1 12,1 0 14,-2 2 8,-2 1 2,-3 1 4,-2 0 2,-4 4 12,-3 3 18,-3 4 19,-2 3 19,-5 4 6,-2 2-6,-5 2-7,-4 1-6,-1 0-5,0-1-4,2-2-5,1-2-4,3-3-8,8-1-15,6-2-14,7-2-14,3-2-6,-1-2 0,-1-2 2,0-1 0,-3-1 8,-1 4 15,-2 3 14,-2 2 14,-3 3 10,-1 2 4,-2 1 3,-2 3 5,0-1-16,4-4-35,2-4-35,4-4-34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1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97409 52700 513,'6'16'142,"-4"-1"-33,-4 1-32,-4-1-32,-3 0-18,-1-1-3,-3-1-4,-1 0-2,-2-3-5,2-1-5,1-2-4,1-2-6,4-3-13,8-2-20,8-4-22,7-2-21,4-2-2,-1 0 16,0 1 16,-2-1 17,-2 1 13,-1 2 7,-2 2 9,-2 2 7,-3 2 10,-3 2 8,-2 2 9,-3 2 10,-3 1 0,2-1-9,-1 1-8,0 0-9,1-2-9,4-2-9,2-4-11,4-2-8,1-3-6,3 0-1,2-1-1,2-2 0,-1 2 1,-1 1 1,-3 2 3,0 2 1,-5 2 13,-3 2 22,-4 2 23,-3 1 22,-1 2 3,4-2-16,4-1-17,4 0-15,3-3-9,3-2-1,3-4-2,3-2 0,1-1-7,-1 0-10,-1 2-12,0 1-11,-3 0-1,-1 0 6,-3 0 7,0 0 7,-5 2 15,-5 4 23,-4 4 24,-5 4 23,-2 1 6,4 1-11,2 0-12,4-1-12,3-1-13,6-2-11,4-4-14,5-2-11,1-4-10,-3-4-6,-2-4-6,-4-3-6,-2-3 1,-2 2 9,-3 1 6,0 1 9,-4 1 7,-4 3 8,-4 1 6,-4 2 7,-1 2 4,1 2-1,1 2-1,1 2 0,0 1-2,2 2-7,1 0-5,1 1-6,2 0-4,4-2-5,4-2-4,4-2-5,1-2-3,1 0 0,0-2-2,0 0-2,-1-1 2,-1 0 4,0 0 2,-2 1 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2"/>
    </inkml:context>
    <inkml:brush xml:id="br0">
      <inkml:brushProperty name="width" value="0.04624" units="cm"/>
      <inkml:brushProperty name="height" value="0.04624" units="cm"/>
    </inkml:brush>
  </inkml:definitions>
  <inkml:trace contextRef="#ctx0" brushRef="#br0">99411 52048 475,'0'-17'27,"2"11"17,0 12 15,2 11 16,-2 7 2,-3 1-12,-2 1-12,-3 1-13,-2 1-9,0 3-8,0 1-7,1 2-8,-1 1-5,0-2 0,0 0-2,0-1-2,1-2-6,1-3-12,0-4-12,2-1-12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3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100300 52480 659,'8'-7'0,"2"1"0,0 1 0,1 1 0,3 0 9,7 2 17,5 0 16,7 2 18,-1 0 3,-6 0-12,-5 0-13,-6 0-11,-2 1-10,3 2-9,3 2-9,3 1-9,-1 2-8,-5-1-10,-5 1-8,-4 0-10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3"/>
    </inkml:context>
    <inkml:brush xml:id="br0">
      <inkml:brushProperty name="width" value="0.03135" units="cm"/>
      <inkml:brushProperty name="height" value="0.03135" units="cm"/>
    </inkml:brush>
  </inkml:definitions>
  <inkml:trace contextRef="#ctx0" brushRef="#br0">100091 53000 701,'-29'0'0,"8"2"0,7 0 0,7 1 0,5 1 7,4 0 15,4-1 14,4 1 14,4-1 3,7 0-9,5-2-9,7 0-8,2-1-9,2 0-12,0 0-9,2 0-11,-2 0-10,-4 0-7,-3 0-9,-5 0-7,-4 0-3,-3 0 3,-4 0 1,-4 0 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3"/>
    </inkml:context>
    <inkml:brush xml:id="br0">
      <inkml:brushProperty name="width" value="0.04302" units="cm"/>
      <inkml:brushProperty name="height" value="0.04302" units="cm"/>
    </inkml:brush>
  </inkml:definitions>
  <inkml:trace contextRef="#ctx0" brushRef="#br0">101808 52581 511,'-9'-5'27,"0"6"4,-1 6 4,-1 6 3,-1 2 2,0 1-2,0 0 0,1-1 0,0 1-4,0-1-4,2 1-5,1 0-4,2-1-3,4-1 2,4-1 0,4-1 0,3-2-6,3-4-13,3-4-12,3-4-14,1-3-8,-1-2-1,-1-2-2,0-1-2,-2-3 1,-1-2 2,-1-1 4,-1-3 3,-1 0 2,-2 1 3,-2 1 3,-2 1 2,-3 1 3,-3 1 2,-2 1 3,-3 0 2,-3 3 1,0 3 2,-1 2-1,-1 4 2,-1 1-3,2 2-7,1 0-5,1 2-6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3"/>
    </inkml:context>
    <inkml:brush xml:id="br0">
      <inkml:brushProperty name="width" value="0.03297" units="cm"/>
      <inkml:brushProperty name="height" value="0.03297" units="cm"/>
    </inkml:brush>
  </inkml:definitions>
  <inkml:trace contextRef="#ctx0" brushRef="#br0">102800 52850 667,'8'28'125,"-1"-6"-33,1-5-33,0-6-34,-1-4-17,-1 1 0,-1 0 0,0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4"/>
    </inkml:context>
    <inkml:brush xml:id="br0">
      <inkml:brushProperty name="width" value="0.03753" units="cm"/>
      <inkml:brushProperty name="height" value="0.03753" units="cm"/>
    </inkml:brush>
  </inkml:definitions>
  <inkml:trace contextRef="#ctx0" brushRef="#br0">103589 52566 586,'-7'8'131,"1"3"-31,0 2-30,2 1-31,1 1-17,2-1-4,2-1-3,2-1-3,2-2-5,1-2-8,3-4-6,2-2-8,0-3-4,1 0-3,0-2-3,-1 0-3,0-2 0,0-2 2,-2-2 4,-1-1 1,-1-1 4,-2 0 3,-3 2 4,0 1 3,-4 0 2,0 1 2,-3-1 1,-2 0 2,-1 1 0,-1 0-2,-2 2-2,0 1-2,0 0-1,1 2 1,1 0 1,1 2 1,1 1-5,2 2-12,2 2-11,2 2-11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25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59400 7216 542,'8'-7'39,"1"2"2,2 2 2,0 2 2,1 1-2,-1 2-6,1 0-6,0 2-5,-2 2-5,-3 5-1,-2 5-3,-4 6-2,-2 0-5,-2-2-7,-2-1-9,-1-2-8,1-3-5,5-1-2,7-2-2,6-2-2,2-3 5,-1-1 11,-1-2 10,0-2 12,-3 0 6,-1 2 0,-2 2 0,-2 2 1,-2 1-1,0 1-2,-2 2-1,0 0-3,-3 2-1,-4 5-3,-4 4-3,-3 3-2,-3 1-1,2-1 0,1-3 2,1-1-1,1-2-2,0-1-9,2-1-7,1-1-8,0-1-4,0-2-2,1-3-1,-1-1-2,0-2-6,0 0-11,0-2-10,1 0-11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4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104363 51922 537,'-1'-29'1,"-1"5"2,0 5 2,-1 5 1,-2 2 2,0 1 4,-1-1 2,-2 0 3,1 1 2,-1 2-1,0 3 0,0 1-1,0 1 0,1 2 1,-1 0 1,0 2 0,0 0-1,0 2 0,0 0-2,1 2-1,-1 1-1,2 1-2,1 3-1,0 2-1,2 1-5,0 1-9,2 2-7,0 0-8,3-1-5,4-3 1,4-3 1,4-2-1,1-3 0,-1 0 0,-1-2-1,-1 0-2,-2 0 6,-2 3 10,-4 4 10,-2 2 10,-3 2 6,-2 2 1,-2 0 2,-2 1 2,-1 2 3,-2 1 6,0 3 5,-1 1 5,-1 3 0,1 1-7,-1 2-7,0 3-7,0 1-3,-1 4-3,-2 3-1,0 2-3,0 4-4,-1 2-10,1 3-9,-1 4-9,2-1-7,2-2-5,4-4-5,3-2-6,1-5-1,2-6 1,0-6 0,2-5 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5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105579 52109 614,'0'-21'0,"0"3"0,0 5 0,0 3 0,-1 2 3,-2 0 8,-2 0 8,-2 1 7,0 0 0,-1 2-4,0 2-6,0 2-5,0 1-2,1 2-1,-1 0 0,0 2 1,0 0 0,0 1 1,1 2 3,-1 0 1,0 2 1,2 3-1,1 4 0,0 2-1,2 1 0,0-1-1,2-1-1,1-1-1,1 0-1,1 1-1,3 1 0,2 2-1,1-2 0,2 0-1,0 0 0,1-2 0,0-1-2,-2 1 0,-3 0-1,-1-1-2,-2 0-1,-2-1 0,-2 0 0,-2-2-1,-2-1-1,-3-1-1,-4 0 0,-2-2-2,-2-1-1,-1-2-1,-1-3-2,-1 0-2,0-2 1,3 0 0,1 0 1,3 0 1,1-2 2,2-2 1,2-4 1,3-2 2,2-3 0,5-1-1,6-3 0,4-1-2,6-3 1,7 1-1,6-2 0,8-1-1,1 0 2,-4 3 0,-4 1 1,-4 3 1,-4 1-9,-5 4-19,-5 3-19,-4 3-18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8"/>
    </inkml:context>
    <inkml:brush xml:id="br0">
      <inkml:brushProperty name="width" value="0.03949" units="cm"/>
      <inkml:brushProperty name="height" value="0.03949" units="cm"/>
    </inkml:brush>
  </inkml:definitions>
  <inkml:trace contextRef="#ctx0" brushRef="#br0">104681 54350 557,'6'8'56,"-1"2"-6,-2 0-8,-2 1-6,-1 2-6,-2 1-2,0 3-3,-1 2-3,-2 0-2,0 1-2,-2-1-3,0 1-2,-1-2-2,-2 1-2,0-2-2,-1-1-2,0-2-2,0-1-4,2-2-3,1-2-3,2-4-5,6-2-7,4-6-7,6-2-7,3-5-2,3-4 1,3-3 2,3-5 2,2-1 2,-1 1 5,0 1 4,1 1 5,-2 2 2,-3 3 2,-3 3 1,-3 3 2,-3 4 12,-4 6 21,-4 6 21,-4 5 22,-2 3 4,0-1-14,0 0-14,0-2-14,1 0-10,0 1-5,2 1-5,0 2-7,2-1-11,0-1-21,2-1-19,0-1-19,2-2-8,0-2 5,1-4 6,2-2 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8"/>
    </inkml:context>
    <inkml:brush xml:id="br0">
      <inkml:brushProperty name="width" value="0.03501" units="cm"/>
      <inkml:brushProperty name="height" value="0.03501" units="cm"/>
    </inkml:brush>
  </inkml:definitions>
  <inkml:trace contextRef="#ctx0" brushRef="#br0">105973 54350 628,'12'1'63,"-5"4"-3,-6 2-1,-5 3-2,-5 2-8,0 0-12,-1-1-12,-1 1-12,-1 0-7,0 1-4,0 1-2,1 1-2,0 0-4,2-3-2,2-1-3,3-2-2,2-3-6,5-2-9,6-4-9,4-2-9,3-3-2,1 0 4,1-1 4,1-1 4,0-1 5,-3 0 7,-1 0 6,-2 0 7,-4 3 11,-3 5 19,-4 4 19,-4 5 18,-2 2 4,-2-1-10,0 0-10,-1-2-9,1-1-14,6-1-19,4 0-18,6-2-19,1-1-7,-1-2 5,-1-2 6,0-2 5,-2-1 4,1 1 2,0-1 3,0 0 2,-2 1 8,-2 4 14,-4 2 16,-2 4 14,-1 0 3,3-1-9,4-1-9,2 0-9,2-2-9,0-2-11,0-2-12,0-2-10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18"/>
    </inkml:context>
    <inkml:brush xml:id="br0">
      <inkml:brushProperty name="width" value="0.02879" units="cm"/>
      <inkml:brushProperty name="height" value="0.02879" units="cm"/>
    </inkml:brush>
  </inkml:definitions>
  <inkml:trace contextRef="#ctx0" brushRef="#br0">107000 54750 764,'0'14'53,"0"-1"-7,0-2-5,0-2-7,0-2-6,0 1-9,0 0-8,0 0-8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0"/>
    </inkml:context>
    <inkml:brush xml:id="br0">
      <inkml:brushProperty name="width" value="0.0413" units="cm"/>
      <inkml:brushProperty name="height" value="0.0413" units="cm"/>
    </inkml:brush>
  </inkml:definitions>
  <inkml:trace contextRef="#ctx0" brushRef="#br0">104219 54250 532,'13'2'48,"-5"6"-7,-5 4-5,-4 5-7,-4 2-4,0-1-5,-1-1-3,-1-1-4,-2 0-3,0-1-1,-1 1-1,-1 0-1,-1-1-2,2-1 0,1-1-2,1-1 0,-1 0-2,0 0 0,-2-1-1,0 1-1,1-1-1,1-1-2,2 0-1,2-2-2,3-3-4,4-4-8,4-6-7,4-4-7,2-3-2,3 1 4,2-1 4,1 0 3,2 0 2,-1-1 1,1-1 0,-1-1 0,0 0 2,-3 2 4,-1 3 5,-2 1 3,-2 2 4,-3 0 5,-1 2 3,-2 1 5,-1 0 5,0 0 5,0 0 5,0 0 6,0 0 3,2 0-2,0 0-2,1 0-1,1 1-3,0 0-3,0 2-5,0 1-3,-1 1-1,-1 3 3,-1 4 3,0 2 3,-2 2 1,-2 1-2,-2 1-2,-2 2-1,-2-1-2,0 1 0,-1-1-1,-1 1-1,-1 0-5,2-1-8,0 1-10,2-1-8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0"/>
    </inkml:context>
    <inkml:brush xml:id="br0">
      <inkml:brushProperty name="width" value="0.02608" units="cm"/>
      <inkml:brushProperty name="height" value="0.02608" units="cm"/>
    </inkml:brush>
  </inkml:definitions>
  <inkml:trace contextRef="#ctx0" brushRef="#br0">106632 54650 843,'-1'14'74,"0"-1"-23,-1-3-24,-1-1-23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1"/>
    </inkml:context>
    <inkml:brush xml:id="br0">
      <inkml:brushProperty name="width" value="0.02426" units="cm"/>
      <inkml:brushProperty name="height" value="0.02426" units="cm"/>
    </inkml:brush>
  </inkml:definitions>
  <inkml:trace contextRef="#ctx0" brushRef="#br0">106600 54750 907,'1'14'55,"2"-3"-24,2-3-24,1-3-26,2-2-13,0 0-1,0-2 0,-1 0-1,1-2 2,-2 0 4,-1-2 3,0 0 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106782 54800 999,'-5'6'-63,"3"-3"12,4-3 12,3-2 12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1"/>
    </inkml:context>
    <inkml:brush xml:id="br0">
      <inkml:brushProperty name="width" value="0.03314" units="cm"/>
      <inkml:brushProperty name="height" value="0.03314" units="cm"/>
    </inkml:brush>
  </inkml:definitions>
  <inkml:trace contextRef="#ctx0" brushRef="#br0">107557 54000 663,'6'9'67,"-4"1"-13,-4 3-11,-4 2-12,-2 2-7,0 5 0,1 3-2,-1 5 0,0 2-3,0 2-5,1 2-4,-1 2-3,0 2-9,0-1-9,1 0-10,-1 0-10,0-4-2,2-8 7,1-7 6,1-8 7,-1-4-3,2 1-15,-1 1-13,0 2-13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27"/>
    </inkml:context>
    <inkml:brush xml:id="br0">
      <inkml:brushProperty name="width" value="0.06356" units="cm"/>
      <inkml:brushProperty name="height" value="0.06356" units="cm"/>
      <inkml:brushProperty name="color" value="#F2395B"/>
    </inkml:brush>
  </inkml:definitions>
  <inkml:trace contextRef="#ctx0" brushRef="#br0">60744 7072 346,'16'-8'64,"1"1"-12,1-1-12,2 0-13,-1 0-7,1 2-3,-1 1-3,1 0-3,-2 2-3,-1 0 0,-2 2-2,-2 1-2,-3 1 0,-1 5 0,-2 4-1,-2 4-1,-3 2 0,-2 3-1,-4 2-1,-2 1 0,-2 2 0,-2-1-1,0 1 1,-1-1 0,1-1 0,2-1 0,4-3 0,2-1 0,5-3-1,4-2 1,5-4-1,6-3 0,2-3 0,1-4 0,1-4 0,1-3 0,-1-4-1,-1 0-6,-3-1-4,-1-1-5,-3 0-3,-2 1-2,-4 0-1,-3 2-1,-2 0-1,-2 1 3,-2-1 1,-2 0 1,-2-1 2,-3-1 1,-4-3 0,-2-1 2,-2-2 0,-1 1 3,-2-1 3,1 0 1,-2 2 3,2 1 3,1 2 2,1 3 2,0 1 1,1 2 2,-1 2 1,0 2 1,1 1 2,-1 1 5,0-1 3,1 0 5,0 0 1,2 2 2,2 0-1,3 2 2,0 2 0,2 6 1,1 4 1,0 5 0,2 3 0,2-1-6,2 1-3,2-1-5,1 1-3,0 1-3,0 1-2,0 1-4,0 2-3,0 1-5,-1 3-4,2 1-6,-3 3-1,-1 2-1,-2 4 1,-1 3-1,-4 0-1,-2 0 0,-4-2 0,-2 0-1,-1-4 0,1-6 3,1-5 1,1-6 3,0-5 2,0-3 3,0-3 3,1-2 2,0-4 5,4-2 6,2-4 6,4-2 6,3-3 4,6-2 0,4-2 0,5-1 1,3-2-1,1-2-4,1 0-3,1 0-3,1-2-4,-1 2-5,1 1-4,-1 1-4,0 1-4,-1 1-3,-1 1-3,0 0-2,-4 2-4,-1 1-2,-4 0-2,-3 2-3,-3 0 1,-4 1 6,-4-1 6,-4 0 6,-2 0 2,-1 2 0,-2 1 1,0 0 0,-1 2 5,1 0 8,-1 2 10,0 1 8,1 1 5,1 5 3,0 4 2,2 4 2,1 2-1,2 1-5,2 1-5,2 1-4,2 2-5,0 1-3,2 3-3,0 1-4,1 2-2,0 1-2,0 1-3,0 1-2,0 0-1,0 0-3,-1 1-1,2-1-2,-2-1-2,-1-3-3,0-4-4,-2-1-3,0-4-3,-2-1-4,0-3-3,-1-1-5,-2-3 2,-2-2 6,-2-4 5,-2-2 6,-1-3 4,1-1 3,-1 0 3,0-1 2,1-3 3,2-2 4,3-3 3,1-3 4,2-2 1,2 0 0,2 1-1,2-1 0,3-1-1,5-3-1,5-3-1,6-3-1,2-2-3,2-3-5,3-1-5,1-2-4,1-2-4,-1 1-4,-1 0-3,-1 0-4,-1 1 0,-1 1 0,-1 3 2,-1 2 1,-2 1 3,-1 1 2,-3 1 4,-1 1 3,-2 2 5,-3 3 6,-1 3 7,-2 3 7,-3 3 10,-2 8 12,-4 4 12,-2 8 14,-4 3-1,-2 5-12,-3 3-11,-3 5-13,-1 1-7,2 1-4,3-1-4,1 0-3,0 2-3,-2 1-4,-2 2-4,-1 3-2,0-3-2,4-4 0,4-5 2,4-5 1,6-6-5,8-8-10,8-8-9,7-8-11,3-3-2,-3-1 8,-3 0 8,-3 1 7,-3 0 6,-3 2 5,-3 3 4,-2 1 5,-2 3 5,0 6 7,-1 4 7,1 6 7,-2 2 1,-2 3-6,-4 1-6,-2 3-4,-3 1-4,0-1-2,-1 1-2,-1-1-1,-1 0-4,0-2-6,0-3-4,0-1-6,3-5-2,6-6 0,6-8 2,6-6 1,3-4 2,3-1 5,2-1 3,1-1 5,2-1 2,1 1-1,1-1 0,1 1 0,-1-1-2,-3 2-1,-3 1-2,-3 1-1,-2 1-2,-2 1 0,-3 1-2,-1 0 0,-2 1-1,-2 1 1,-2-1 0,-2 0 0,-3 0 0,-2-1 2,-4-1 0,-2-1 2,-1 0 1,1 2 1,0 2 3,2 3 1,0-1 1,1 0 2,-1-2 2,0 1 1,0-2 4,0 2 10,0 1 7,1 0 9,0 6 5,2 10 0,2 10 1,2 9 2,0 6-4,0-1-7,-2 0-8,0 1-6,0-1-5,0 2-1,2 1-2,0 1-2,2-1 0,2-2-2,2-2 1,2-1-1,2-4-1,1-1-2,3-4-1,2-3-2,4-4-2,9-5-3,7-4-5,8-6-2,9-5-4,8-9-1,9-8-2,9-7-2,8-6-5,8-4-9,8-4-10,8-4-8,-8 2-8,-20 10-5,-23 8-6,-20 9-5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2464 45350 999,'-15'14'-84,"4"-3"20,3-3 22,3-2 21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2148 45700 999,'-8'7'-45,"2"-1"6,1-1 4,1 0 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28"/>
    </inkml:context>
    <inkml:brush xml:id="br0">
      <inkml:brushProperty name="width" value="0.04612" units="cm"/>
      <inkml:brushProperty name="height" value="0.04612" units="cm"/>
    </inkml:brush>
  </inkml:definitions>
  <inkml:trace contextRef="#ctx0" brushRef="#br0">1729 45874 477,'-15'-1'-37,"4"0"15,3-2 15,3 0 15,3 0 15,5 2 13,6 2 14,4 2 13,3 1 1,-1 0-10,1 0-13,0 0-10,-1-1-8,1 2-5,-1-2-5,1 1-4,-2 1-3,-1 0-2,-2 1-2,-2 2-1,-2 1-2,-1 3-1,0 3-1,-2 4 0,-2 0-2,-4 1 0,-4-1-1,-3 1 0,-4 0-1,0 1 0,-1 1 0,-1 1 1,-1 0-2,-1-1 1,-2-2-1,1 1 0,-2-2 0,1-1 1,-1-1 1,1-1 1,-1-1 1,2-1 1,1-1 0,1 0 1,2-2 1,1-1-1,2 0-1,2-2-1,2-1 3,-1-1 6,0 0 6,0-2 6,4-1 5,8-4 5,8-2 5,7-3 5,3-2-1,-3 2-6,-3 1-8,-2 0-6,-1 1-5,3 0-3,3 0-3,3 1-4,3-1-3,5 0-5,3 0-5,4 0-5,1 0-3,-4 0-1,-2 0-2,-3 0-2,-2 0-4,1 0-7,-1 0-7,0 1-8,-2-1-2,-5 2 1,-5 0 1,-4 2 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0"/>
    </inkml:context>
    <inkml:brush xml:id="br0">
      <inkml:brushProperty name="width" value="0.04221" units="cm"/>
      <inkml:brushProperty name="height" value="0.04221" units="cm"/>
    </inkml:brush>
  </inkml:definitions>
  <inkml:trace contextRef="#ctx0" brushRef="#br0">10727 45709 521,'-6'-9'4,"2"-1"10,4-3 10,3-1 9,1-2 2,3 0-6,2 1-4,2-1-6,0 0-4,1-1-1,0-2-1,0 1-2,-1-1-1,1 2-2,0 3 0,0 1-1,-1 2-2,1 2-2,0 3-2,0 1-3,-1 1 1,-1 0 1,-1 0 1,0 0 2,-1 2 1,1 4 2,2 4 2,0 4 2,0 2 1,1 3-1,0 2 0,0 1 0,-1 3 0,1 1 3,0 3 1,0 1 2,-1 1 1,1-1-2,0-1-2,0-1-2,-1 0-1,1 2-4,0 3-2,0 1-3,-2 0-2,-1-3-3,-2-3-3,-2-3-3,-2-2-2,-1-1-5,0-1-4,-1-1-3,-1-4-11,0-6-16,0-8-16,0-6-16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0"/>
    </inkml:context>
    <inkml:brush xml:id="br0">
      <inkml:brushProperty name="width" value="0.03914" units="cm"/>
      <inkml:brushProperty name="height" value="0.03914" units="cm"/>
    </inkml:brush>
  </inkml:definitions>
  <inkml:trace contextRef="#ctx0" brushRef="#br0">11651 44931 562,'-2'-13'5,"0"3"12,-3 4 11,-2 4 11,-1 2 4,0 2-4,1 0-4,-1 2-3,-1 1-4,0 3-3,-1 4-5,-1 2-3,-2 3-1,-2 3-1,-1 3-1,-3 3 1,-2 3-1,-3 5-2,-3 2-2,-3 6-1,-1 2-5,0 3-6,-1 4-8,1 2-7,2-1-6,5-8-5,5-6-5,5-8-5,3-4-6,1-5-7,0-3-7,2-4-7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2"/>
    </inkml:context>
    <inkml:brush xml:id="br0">
      <inkml:brushProperty name="width" value="0.04573" units="cm"/>
      <inkml:brushProperty name="height" value="0.04573" units="cm"/>
    </inkml:brush>
  </inkml:definitions>
  <inkml:trace contextRef="#ctx0" brushRef="#br0">10415 41097 481,'0'-14'1,"2"1"4,0 2 2,2 2 4,0 1 1,0-1 1,-1-2 0,2 0 1,-2 0 1,-1 1 2,0 0 3,-2 2 3,-1 0 0,-2 0-1,-2 1-1,-1-1-3,-3 1 0,0 2-4,-1 2-1,-1 2-2,-1 1-1,0 2-1,0 1 1,1 0 0,1 1-10,6 2-21,4 0-21,6 1-19,2 0-6,0-4 12,-1-3 11,1-2 12,-1-3 13,0-2 15,-2-1 15,0-3 15,-2 2 11,-1 4 5,0 6 5,-2 4 6,1 5-1,2 6-8,2 4-8,2 5-7,1 3-5,0 2-2,0 2-3,-1 3-3,1-1-3,0 0-2,0-1-3,0-1-2,-1-1-1,1 0 1,0 1 2,0-1 2,-1-1-2,-1-3-8,0-4-5,-2-1-8,1-5-2,0-1-1,1-4 0,2-3 0,1-8-1,5-15 0,4-15-1,3-15 0,3-9 0,1-3 4,1-5 4,1-3 2,-1-2 3,0 2 0,-1 3 1,-1 1 0,-2 6 1,-3 8-2,-3 10 0,-2 8-1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2"/>
    </inkml:context>
    <inkml:brush xml:id="br0">
      <inkml:brushProperty name="width" value="0.04241" units="cm"/>
      <inkml:brushProperty name="height" value="0.04241" units="cm"/>
    </inkml:brush>
  </inkml:definitions>
  <inkml:trace contextRef="#ctx0" brushRef="#br0">12338 42244 518,'7'-9'51,"-1"0"-10,-1-2-9,0 1-10,-2-2-4,0 2-2,-2 1 0,0 1-1,-4 1-1,-6 2 2,-6 2 2,-5 2 0,-2 2 1,3 4 0,3 2 0,3 3-1,0 3 0,0 2-1,-1 1 0,-1 3 0,1-1-2,2 1-1,4-2-3,3-1-1,1 0-3,2-1-4,0 1-2,2-1-5,1 0-1,4-3 0,2-1-2,3-2 0,4-2-2,4-2-4,3-3-5,5 0-4,2-4-2,4-4 2,3-4 0,3-3 2,-2-2-3,-4 2-5,-5 2-6,-5 3-5,-4 0-4,-3 2 0,-3 1 0,-2 0-1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4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713 40750 588,'-15'1'19,"2"2"9,3 2 9,1 2 9,1 3 2,0 5-7,0 5-5,1 5-7,-2 4-4,0 2-4,-2 4-2,0 3-3,-1 1-3,-1 2-2,-1 1-2,-1 0-2,-1 0-2,0-2-3,1-2-3,-1-1-3,1-3-4,1-2-5,1-2-6,0-1-6,3-4-5,3-3-5,2-5-5,4-3-5,2-5-1,4-6 2,2-6 4,3-6 3,1-2 3,0 1 5,-2 0 3,0 2 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4"/>
    </inkml:context>
    <inkml:brush xml:id="br0">
      <inkml:brushProperty name="width" value="0.04131" units="cm"/>
      <inkml:brushProperty name="height" value="0.04131" units="cm"/>
    </inkml:brush>
  </inkml:definitions>
  <inkml:trace contextRef="#ctx0" brushRef="#br0">1200 41233 532,'0'-19'9,"2"10"16,0 10 17,2 10 17,0 5 4,1 1-11,2 2-10,0 0-11,1 0-6,0 1-3,0-1-3,-1 1-3,1-2-2,-2-1 0,-1-3-1,0-1 1,1-3-7,4-2-10,3-4-11,5-2-12,1-6-5,-1-4-1,-1-7 0,-1-5-1,0-5 0,-1-3 1,1-3-1,0-2 0,-2-2 3,-3 3 4,-3 2 5,-2 2 4,-3 3 4,1 5 5,0 4 3,0 6 5,-1 7 12,-2 8 18,-2 9 20,-2 9 18,0 4 3,0-3-15,2-1-14,0-3-15,1 1-10,0 3-9,0 3-7,0 3-8,1 0-7,0 0-7,2-1-6,0-1-6,1-2-6,0 0-2,0-1-2,0-1-4,-1-3 1,0-3 2,-2-4 3,0-4 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5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2866 41827 542,'-1'37'138,"-1"-6"-34,0-4-33,-1-5-33,-1-3-19,2-3-3,0-1-4,2-2-3,1-7-11,4-10-20,2-12-19,3-9-19,1-5-4,0 5 15,-2 4 13,-1 3 14,0 3 8,0 3 0,0 1 2,0 2 1,-1 3 11,1 2 19,0 4 19,0 3 21,-1 1 4,-1 3-9,0 2-9,-2 2-9,-1 1-9,0 1-5,-2 1-6,0 1-6,-1 0-4,2-1-3,0 0-4,2-2-2,-1 0-12,0 1-22,-2 1-20,0 2-21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31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88592 36052 487,'-2'-16'7,"0"-1"14,-3-1 15,-2-1 14,-3 4 6,-3 10-3,-5 10-3,-4 10-3,-2 6-5,-1 5-6,-1 3-7,0 4-6,-3 3-5,1 1-3,-2 0-3,-1 2-2,0 0-5,1 0-2,2 1-5,0-1-3,1 0-6,1 0-4,1 0-7,1 0-5,3-3-6,5-5-4,4-7-4,6-5-4,4-6-4,4-5-3,4-4-3,4-6-3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5"/>
    </inkml:context>
    <inkml:brush xml:id="br0">
      <inkml:brushProperty name="width" value="0.04157" units="cm"/>
      <inkml:brushProperty name="height" value="0.04157" units="cm"/>
    </inkml:brush>
  </inkml:definitions>
  <inkml:trace contextRef="#ctx0" brushRef="#br0">3797 40189 529,'-7'-5'9,"2"6"18,2 6 18,2 6 18,2 2 3,0-1-11,2-1-12,0-1-11,0 2-8,0 2-3,-2 3-3,0 3-4,-1 4-2,0 5-3,0 4-2,0 6-2,-1 1-1,-2 0 0,-2-1 1,-2-2 0,0-1-3,1-3-3,0-4-6,2-2-4,0-3-2,2-5 2,0-3 2,2-4 2,1-4 2,4-1 1,2-2 2,3-2 2,4-2 0,2-1-2,3 0-2,3-1 0,1-1-4,-1 0-4,-1 0-3,-1 0-4,-1-1-1,1-1 2,0 0 2,-1-1 2,0-2-4,-1 0-11,-1-1-10,0-2-11,-3 1-2,-1 1 6,-2 0 6,-2 2 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6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5094 40528 506,'-2'-15'6,"-2"1"14,-3 1 12,-3 0 13,-2 3 3,2 3-9,1 2-9,0 4-8,-1 1-4,-3 2 2,-5 0 0,-3 2 2,-2 1 0,3 5-3,1 4-1,3 4-2,0 2-2,0 1-1,1 1-2,-1 1-1,1 1-2,3 2-1,1 3-1,2 1-1,2 0-1,1-1 0,0-3 0,2-1-1,0-2-1,2-2 0,0 0 0,2 0-1,1-3 0,4-1-3,2-3-1,3-1-2,2-3-2,0-2-3,-1-4-4,1-2-3,2-3-3,6 0-5,3-2-3,6 0-4,1-3-1,-1-2 3,-3-3 3,-1-3 2,-4-1 1,-3 4 1,-5 3 0,-3 3 1,-2 1-3,0 0-4,0 0-5,0 0-4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6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5800 41516 578,'8'-7'7,"1"2"15,2 2 14,0 2 15,0 2 4,1 2-8,0 2-8,0 2-6,-2 1-6,1 3-3,-2 2-3,-1 1-2,0 2-4,0 0-4,0-1-2,0 1-4,-1 0-5,-1 3-6,-1 1-8,0 3-6,-2-1-3,0-1 2,-2-3 2,0-1 1,-2-3-5,0-1-9,-2-2-12,0-2-10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7"/>
    </inkml:context>
    <inkml:brush xml:id="br0">
      <inkml:brushProperty name="width" value="0.04434" units="cm"/>
      <inkml:brushProperty name="height" value="0.04434" units="cm"/>
    </inkml:brush>
  </inkml:definitions>
  <inkml:trace contextRef="#ctx0" brushRef="#br0">5828 40400 496,'-1'24'111,"-1"1"-22,0 1-22,-1 1-23,-1 0-14,0 2-4,0 1-5,0 1-5,-1 2-1,-1 6 0,-3 5 1,-2 4 1,1 0-2,3-4-4,2-6-4,4-4-3,1-5-7,0-5-5,0-5-8,0-5-5,2-4-4,4-2 2,3-4 2,5-2 1,2-4-5,-1 0-12,1-3-11,-1-2-12,-1 0-2,-1 0 7,-2 2 7,-2 1 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8"/>
    </inkml:context>
    <inkml:brush xml:id="br0">
      <inkml:brushProperty name="width" value="0.04136" units="cm"/>
      <inkml:brushProperty name="height" value="0.04136" units="cm"/>
    </inkml:brush>
  </inkml:definitions>
  <inkml:trace contextRef="#ctx0" brushRef="#br0">6137 41683 531,'-6'-6'18,"6"4"20,4 4 20,6 4 21,1 3 1,1 1-15,-1 3-17,1 2-16,0 1-11,0 1-6,-1 1-5,1 1-5,-1 0-7,-1-1-8,-1-1-6,0-1-7,-2 0-3,-1 1 1,-1 1 3,0 2 2,-2-2-3,-2 0-6,-2 0-8,-2-2-5,-2-2-4,0-1-1,-1-2 1,-1-2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4:38"/>
    </inkml:context>
    <inkml:brush xml:id="br0">
      <inkml:brushProperty name="width" value="0.04259" units="cm"/>
      <inkml:brushProperty name="height" value="0.04259" units="cm"/>
    </inkml:brush>
  </inkml:definitions>
  <inkml:trace contextRef="#ctx0" brushRef="#br0">6162 41045 516,'-1'-13'10,"-1"4"18,0 6 20,-1 5 19,-2 4 4,-2 7-13,-2 5-12,-1 7-11,-3 3-9,-2 3-3,-2 1-3,-1 2-3,-2 2-3,-1 1-4,-1 0-3,-1 2-4,-1 0-8,1 2-14,-1 1-13,1 0-15,2-3-10,5-7-6,4-9-7,6-7-6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29"/>
    </inkml:context>
    <inkml:brush xml:id="br0">
      <inkml:brushProperty name="width" value="0.0306" units="cm"/>
      <inkml:brushProperty name="height" value="0.0306" units="cm"/>
    </inkml:brush>
  </inkml:definitions>
  <inkml:trace contextRef="#ctx0" brushRef="#br0">10359 49475 718,'-15'0'68,"3"0"-15,1 0-13,2 0-13,2 1-8,1 4-1,0 2 0,2 4-2,0 1-3,0 1-5,0 1-7,0 1-4,0 1-4,1 0 2,-1-1 2,0 1 0,0-2 1,2-1 0,0-2-1,2-2 0,0-1 0,0-1 0,0 1 0,0 0 0,1-1-1,2-1-2,2 0-2,2-2-1,1-1 0,1-4 2,1-2 1,1-3 3,1-3 1,0-2 0,-1-2 0,1-1 1,-1-2 0,-1 2 0,0 1 0,-2 1 0,-1-1 1,-1-3 0,0-3 0,-2-3 1,0-1 0,0 1 0,0 1-1,0 1 1,-1 2-1,0 2 0,-2 4-1,0 3 0,-2 1 0,0 0 0,-2 0 0,0 1 0,-2 0-2,0 2-1,-1 2-3,-1 2-1,-1 3-4,0 4-5,0 4-5,0 3-6,1 3-1,-1 0-1,0-1 1,0 1 0,1-2 3,1-1 2,0-2 5,2-2 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29"/>
    </inkml:context>
    <inkml:brush xml:id="br0">
      <inkml:brushProperty name="width" value="0.02859" units="cm"/>
      <inkml:brushProperty name="height" value="0.02859" units="cm"/>
    </inkml:brush>
  </inkml:definitions>
  <inkml:trace contextRef="#ctx0" brushRef="#br0">10950 49800 769,'14'29'82,"-3"-6"-19,-3-4-21,-2-4-19,-2-5-12,1 1-5,1-2-3,2-1-3,-2 0-4,-1 0-1,-2 0-2,-2 0-2,-1-1-5,2 1-6,0 0-9,2 0-6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29"/>
    </inkml:context>
    <inkml:brush xml:id="br0">
      <inkml:brushProperty name="width" value="0.03547" units="cm"/>
      <inkml:brushProperty name="height" value="0.03547" units="cm"/>
    </inkml:brush>
  </inkml:definitions>
  <inkml:trace contextRef="#ctx0" brushRef="#br0">11694 49390 620,'-7'22'119,"2"0"-28,2-1-28,2-1-28,0-1-15,0-1-3,-2-1-2,0-1-3,1-1-4,4-3-9,4-1-8,4-2-8,1-4-3,1-4 3,0-6 4,-1-4 2,1-3 1,0-1 1,-1-1 0,1-1 1,-1-1 0,-1-2 2,0 0 2,-2 0 2,-1-1 1,-2 1 0,-3 0 1,0 3 1,-2 0-1,0 2 0,0 3 0,0 1 0,-2 1-3,0 2-6,-3 1-6,-2 0-6,-1 3-5,-2 2-5,0 4-4,-1 2-5,0 1 0,3 0 5,1-2 4,2 0 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30"/>
    </inkml:context>
    <inkml:brush xml:id="br0">
      <inkml:brushProperty name="width" value="0.03661" units="cm"/>
      <inkml:brushProperty name="height" value="0.03661" units="cm"/>
    </inkml:brush>
  </inkml:definitions>
  <inkml:trace contextRef="#ctx0" brushRef="#br0">12751 48635 600,'14'-36'21,"-3"7"-1,-3 7 0,-2 7 0,-3 3-2,0 1-3,-2-1-4,0 0-4,-1 1-3,0 0 0,0 2-1,0 1-2,-2 0 1,0 0 1,-3 0 1,-2 1 1,-1 0 0,-2 2 1,0 2 1,-1 2-1,0 1 2,1 0 1,0 0 2,2 0 2,0 0 1,-2 2 0,0 0 0,-1 2 0,-1 1-1,1 3-1,-1 4-2,0 2-2,2 2-2,3 1 0,2 1-1,4 1 0,1 0-2,0-3-1,0-1-1,0-2-1,1-2-2,2-1-3,2 0-3,2-2-2,0-1-1,1 0 1,0-2 1,0 0 1,0-2 0,1-1-3,2 0-3,0-2-2,-1 3 4,-1 4 12,-2 5 10,-2 6 12,-2 3 4,-2 5 0,-2 3-2,-2 4 0,-3 5-4,-2 6-7,-3 6-5,-3 6-8,-2 5-6,1 7-9,-1 5-10,1 7-8,-1 2-5,2 2-1,1 0-2,1 2-2,1-9 0,3-17-1,1-18 1,2-17-1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32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88266 36304 473,'-12'-47'23,"8"17"21,8 17 21,8 16 21,4 10 2,3 2-17,1 1-16,3 3-17,2 2-13,3 3-6,3 3-9,2 3-7,3 1-11,-1 2-12,0 1-11,0 1-13,-1-2-3,-5-2 9,-4-3 8,-3-3 8,-3-3-3,-3-3-14,-1-3-14,-2-2-13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31"/>
    </inkml:context>
    <inkml:brush xml:id="br0">
      <inkml:brushProperty name="width" value="0.03702" units="cm"/>
      <inkml:brushProperty name="height" value="0.03702" units="cm"/>
    </inkml:brush>
  </inkml:definitions>
  <inkml:trace contextRef="#ctx0" brushRef="#br0">13938 48930 594,'6'-16'2,"-1"-1"3,-2-1 5,-2-1 3,-1 1 2,0 3 1,0 3-1,0 2 1,0 3 0,0-1-1,0 0-1,0 0 0,-1 0-1,-2 1 1,-2-1-1,-1 0 1,-2 0 0,0 2-1,0 1-1,0 1-1,0 1 0,-1 3 2,-2 4-1,0 2 2,0 3-2,1 4-4,0 2-5,2 3-3,1 1-1,2 1 1,2-1 1,3 1 2,0 0 1,1-1 1,2 1 1,0-1 1,2 0 1,2-3-2,2-1 0,2-2-1,0-1 0,-1 1-1,-1 1 0,0 2 0,-1-1 0,-1 1-1,1-1-1,0 1-1,-1-1-1,-1-1 1,0-1-2,-2 0 1,0-1 0,0 1-1,0 1-1,0 1 1,-1 0-1,0-1 2,-2 0-1,0-2 1,-2 0 0,-2 0-2,-2-1-1,-2 1-2,-1-1-1,-2-3 0,0-1-1,-1-2 0,-1-1-1,1 0 0,-1 0-1,0 0-1,0-1 1,-1 0-1,-1-2 2,-1 0-1,0-3 1,2 0 1,2-3 1,3-2 1,1-2 0,2-2 0,2-1 0,2-3 1,3-3-1,6-3 0,4-5 0,5-3 0,3-2-1,1-2-2,1-1 0,1 0-3,2-1 0,1 3 1,2 2 0,3 2 0,-3 3-2,-4 5-3,-5 4-4,-4 6-3,-4 2-4,-1 1-3,-1-1-2,0 0-4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2150 50950 333,'49'20'167,"16"14"-1,16 14 1,15 16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48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2097 50684 622,'6'-6'5,"-1"4"8,-2 4 10,-2 4 8,-1 4 3,-2 3-4,0 5-5,-1 3-3,-1 2-5,2-3-2,0-1-3,2-3-2,-1 0-3,0 2-2,-2 0-2,0 1-1,0 0-2,0-1 0,2-1 0,0-1-1,1-1 0,-2-1 0,0-1 0,-2 0 0,0-2-1,1-1 0,-1-1-1,0 0 0,0-4 0,2-6-3,0-6 0,2-6-2,1-2-1,2-1 0,2 0 0,2 1-1,1-2 0,3-2-1,2-1 0,1-2 0,2-2-1,0 1 1,-1-1 1,1 1-1,-1 0 2,-1 3-1,-1 1 1,-1 3-1,0 0 3,0 2 2,-1 1 2,1 1 3,-1 1 2,-1 0-1,0 2 1,-2 1-1,-1 2 4,0 6 10,-2 4 9,0 6 10,-2 2 2,-1 1-2,0 1-4,-2 1-4,0 1-2,-2 0-3,0-1-3,-1 1-3,-1-1-3,2-1-2,0-1-1,2 0-3,0 0-2,0 3-2,0 3-1,0 3-2,0 0 0,2-1 1,0-3 2,2-1 1,-1-2 0,-1-1-3,0-1-1,-2 0-3,1-2-3,0 1-2,2 0-4,0 0-3,1-1-5,0-1-11,0-1-8,0 0-11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3"/>
    </inkml:context>
    <inkml:brush xml:id="br0">
      <inkml:brushProperty name="width" value="0.03508" units="cm"/>
      <inkml:brushProperty name="height" value="0.03508" units="cm"/>
    </inkml:brush>
  </inkml:definitions>
  <inkml:trace contextRef="#ctx0" brushRef="#br0">3167 55405 627,'0'-13'44,"0"6"-7,0 6-7,0 6-7,0 4-4,0 3-2,0 4 0,0 2-1,0 2-1,-2 3-1,-1 1-1,0 3 0,-1 0-2,1 0-1,-2 1-1,2-1-2,-2 0-2,0 1-2,-2-1-3,0 1-2,-1-3 0,1-2 1,-1-3 2,0-2 2,3-10-4,6-13-8,6-13-8,6-14-8,2-6-2,-1 3 4,-1 4 4,-1 2 3,1 2 4,0 3 2,1 1 3,1 3 2,-1 1 2,-1 3 3,-2 1 3,-2 2 3,-1 3 3,0 5 4,-1 2 2,1 6 5,-1 1 0,-2 1 1,-2 2-2,-2 0 0,-1 1-2,2 0-2,0 0-3,2-1-2,-1 2-1,2 0-1,-2 1-1,1 2-1,-1 0 0,0 1-2,-1 1-1,-2 1-1,0 1-2,2 1-2,1 2-3,0 0-2,0 0-3,0 1-2,-2-1-4,0 1-1,-1-1-3,0-1 1,0-1-2,0-1 1,1-1-3,2-2-6,2-3-4,1-1-5,2-2-2,0 0 2,0-2 1,0 0 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4"/>
    </inkml:context>
    <inkml:brush xml:id="br0">
      <inkml:brushProperty name="width" value="0.03305" units="cm"/>
      <inkml:brushProperty name="height" value="0.03305" units="cm"/>
    </inkml:brush>
  </inkml:definitions>
  <inkml:trace contextRef="#ctx0" brushRef="#br0">4800 55562 665,'0'-15'6,"0"3"12,0 1 12,0 2 12,2 3 3,4 1-8,3 2-6,5 2-7,2 1-4,-1 0-1,1 0 0,-1 0-1,1 0-3,0 0-7,-1 0-5,1 0-7,-1 0-7,-1 2-5,-1 0-6,-1 2-6,-1 0-6,0 1-7,-2 1-5,-1 2-7,-1-1 1,0-1 7,-2-1 8,0 0 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4"/>
    </inkml:context>
    <inkml:brush xml:id="br0">
      <inkml:brushProperty name="width" value="0.03213" units="cm"/>
      <inkml:brushProperty name="height" value="0.03213" units="cm"/>
    </inkml:brush>
  </inkml:definitions>
  <inkml:trace contextRef="#ctx0" brushRef="#br0">4711 56246 684,'-13'-2'6,"8"0"11,7-3 10,6-2 13,4 1 1,-1 1-6,1 2-5,0 2-7,0 1-4,1-2 1,1 0-2,1-1 1,1-1-5,1 2-8,2 0-7,0 2-7,-1 1-8,0 2-7,-1 2-6,0 1-8,-3 1 1,-1-2 6,-3-3 5,0-1 7,-3 0 0,1 0-9,0 2-7,0 0-8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5"/>
    </inkml:context>
    <inkml:brush xml:id="br0">
      <inkml:brushProperty name="width" value="0.03246" units="cm"/>
      <inkml:brushProperty name="height" value="0.03246" units="cm"/>
    </inkml:brush>
  </inkml:definitions>
  <inkml:trace contextRef="#ctx0" brushRef="#br0">7981 54287 677,'8'-6'8,"3"6"13,2 4 15,2 6 15,-1 2 2,-3 1-10,-3 1-10,-2 1-9,-3 1-8,-1 2-6,0 0-4,-2 1-5,-1 0-4,-3 1-1,-4-1-2,-2 1-2,-2-1-1,-2-1 2,0-1 0,-1-1 1,0-2-1,-1-2-2,0-4-2,1-3-2,0-1 0,2 0 4,3 0 4,1 0 4,3-1 5,6-1 8,4 0 7,6-1 7,2-2 2,1-1-7,1 0-6,1-1-5,1-1-7,2 0-5,0 0-6,1 0-6,1 0-2,1 0 2,1 0 2,1 1 3,0-1-5,-2 2-10,0 0-12,0 2-10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5"/>
    </inkml:context>
    <inkml:brush xml:id="br0">
      <inkml:brushProperty name="width" value="0.0359" units="cm"/>
      <inkml:brushProperty name="height" value="0.0359" units="cm"/>
    </inkml:brush>
  </inkml:definitions>
  <inkml:trace contextRef="#ctx0" brushRef="#br0">9733 53900 612,'-16'24'103,"0"1"-23,1 1-23,-1 0-21,0 2-12,-1-1-3,-1 0 0,-1 1-3,0-1-3,1 0-6,1 0-6,1 1-4,0-3-6,2-1-2,1-4-4,1-3-3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5"/>
    </inkml:context>
    <inkml:brush xml:id="br0">
      <inkml:brushProperty name="width" value="0.03587" units="cm"/>
      <inkml:brushProperty name="height" value="0.03587" units="cm"/>
    </inkml:brush>
  </inkml:definitions>
  <inkml:trace contextRef="#ctx0" brushRef="#br0">9400 54150 613,'29'8'111,"-3"0"-24,-5-1-23,-3 1-23,-3 1-14,-1 1-5,-1 3-5,-1 2-5,0 0-7,0 1-6,-1 0-7,1-1-8,-1 1-8,-1 1-7,0 1-8,-2 1-8,-1-1 1,0-3 7,-2-3 9,0-2 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6"/>
    </inkml:context>
    <inkml:brush xml:id="br0">
      <inkml:brushProperty name="width" value="0.03741" units="cm"/>
      <inkml:brushProperty name="height" value="0.03741" units="cm"/>
    </inkml:brush>
  </inkml:definitions>
  <inkml:trace contextRef="#ctx0" brushRef="#br0">10963 53913 588,'-15'9'40,"4"5"5,3 4 6,2 3 5,2 3-3,1-1-10,-1 0-10,0 1-10,0-2-7,2-1 0,0-3-1,2-1-2,3-6-5,7-10-12,8-10-10,6-10-12,1-5-4,-1-3 2,-4-1 2,-3-2 1,-3 0 3,-3 3 1,-3 3 2,-2 3 2,-3 3 2,-1 3 3,0 3 2,-1 3 3,-4 2 1,-2 2-1,-5 2-1,-4 2-1,-1 2 0,-1 4-1,0 2 1,1 3-1,0 3 0,2 2-2,3 1-1,1 3-2,1-1 0,2-3 0,1-3 1,0-2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38"/>
    </inkml:context>
    <inkml:brush xml:id="br0">
      <inkml:brushProperty name="width" value="0.03695" units="cm"/>
      <inkml:brushProperty name="height" value="0.03695" units="cm"/>
      <inkml:brushProperty name="color" value="#F2385B"/>
    </inkml:brush>
  </inkml:definitions>
  <inkml:trace contextRef="#ctx0" brushRef="#br0">28050 40850 595,'8'8'78,"2"1"-13,0 2-14,1 0-13,2 2-8,3 3-1,3 3-2,3 3-2,1 0-2,-1-1-6,-1-3-5,-1-1-5,-1-3-4,-3-1-5,-1-2-4,-2-2-4,-2-2-5,-1 1-5,-1 0-5,0 0-6,-3-1-7,-4-1-9,-4-1-9,-4 0-10,-2-1 3,2 0 12,1 0 13,0 0 13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39"/>
    </inkml:context>
    <inkml:brush xml:id="br0">
      <inkml:brushProperty name="width" value="0.04683" units="cm"/>
      <inkml:brushProperty name="height" value="0.04683" units="cm"/>
      <inkml:brushProperty name="color" value="#F2395B"/>
    </inkml:brush>
  </inkml:definitions>
  <inkml:trace contextRef="#ctx0" brushRef="#br0">25800 43803 469,'14'1'76,"-1"1"-14,-2 3-12,-2 2-14,-1 1-6,2 2 0,0 0 0,1 1 0,0 2-2,-1 3-2,0 4-3,-2 2-2,0 0-3,0-1-1,0-3-1,0-1-2,0-4-2,3-5-5,2-4-3,2-6-3,2-7-5,3-11-3,3-11-3,3-10-4,4-11-1,8-8 1,6-9 2,8-8 0,6-8-3,7-3-8,7-4-8,7-3-9,-4 6-7,-15 21-8,-14 19-6,-15 20-7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6"/>
    </inkml:context>
    <inkml:brush xml:id="br0">
      <inkml:brushProperty name="width" value="0.03298" units="cm"/>
      <inkml:brushProperty name="height" value="0.03298" units="cm"/>
    </inkml:brush>
  </inkml:definitions>
  <inkml:trace contextRef="#ctx0" brushRef="#br0">12100 54350 667,'1'21'105,"2"-6"-24,2-3-24,1-6-24,2-2-13,-2 2-4,-1 0-4,0 1-3,-1 1-12,1 1-18,1 2-19,2 0-18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6"/>
    </inkml:context>
    <inkml:brush xml:id="br0">
      <inkml:brushProperty name="width" value="0.03771" units="cm"/>
      <inkml:brushProperty name="height" value="0.03771" units="cm"/>
    </inkml:brush>
  </inkml:definitions>
  <inkml:trace contextRef="#ctx0" brushRef="#br0">12666 53830 583,'-7'36'137,"2"-4"-33,2-5-33,2-5-33,1-3-17,2-1-4,0-1-4,2-1-3,0-2-5,3-4-6,2-5-8,2-2-7,1-5-4,1-2-2,1-4-2,2-2-2,-2-2-1,-1-1 1,-3-1 2,-1-2 0,-1 0 2,-2-1 2,-1-1 2,0-1 3,-2 0 2,0 1 3,-2 1 2,0 1 3,-3 1 0,-2 2-4,-4 3-2,-2 1-4,-1 3-3,3 4-4,1 4-4,2 4-3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7"/>
    </inkml:context>
    <inkml:brush xml:id="br0">
      <inkml:brushProperty name="width" value="0.04053" units="cm"/>
      <inkml:brushProperty name="height" value="0.04053" units="cm"/>
    </inkml:brush>
  </inkml:definitions>
  <inkml:trace contextRef="#ctx0" brushRef="#br0">13686 53328 542,'-1'-14'2,"0"3"5,-2 2 4,0 4 4,-2 0 2,0 0 2,-1-1 1,-2-1 1,1 0 1,-1 2-1,0 2 0,0 2-1,0 1 1,-2 2 0,0 0 0,-1 2 0,0 1 0,1 1-1,0 3-1,2 2-1,1 1-1,2 1 1,3 2 0,1 0 0,2-1-3,1-1-6,3-2-5,2-2-6,1-3-7,2-1-7,0-2-8,1-2-8,0 1 2,-2 4 10,-3 4 10,-1 4 10,-2 3 7,-2 3 3,-2 3 2,-2 3 2,-1 4 1,1 4-3,-1 6-1,0 4-3,-2 6-1,-2 6 0,-3 6 1,-3 5 1,-1-4-1,4-14-2,3-16 0,3-14-2,1-5-6,0 4-9,0 3-10,0 5-10,0 2-7,0 2-6,0 2-7,1 3-5,-1-3-1,0-6 4,0-5 4,0-6 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7"/>
    </inkml:context>
    <inkml:brush xml:id="br0">
      <inkml:brushProperty name="width" value="0.03819" units="cm"/>
      <inkml:brushProperty name="height" value="0.03819" units="cm"/>
    </inkml:brush>
  </inkml:definitions>
  <inkml:trace contextRef="#ctx0" brushRef="#br0">14857 53308 576,'-15'-28'2,"4"7"7,3 7 5,2 7 6,2 3 3,-2 0 0,0 0 1,-1 0 1,-1 3 0,0 6 1,0 6 0,1 6 2,0 1-1,2 0-4,2 0-2,2-2-4,2 0-2,2-1 0,2 1-1,2-1 0,1 1-2,1-2-2,2-1-4,0-1-2,0-1-3,1 0-3,0-2-3,0-1-2,-1 0-2,-1 0 2,-1 0 1,0 0 1,-3 0-1,-1 1-5,-2 1-3,-1 2-3,-4-1-2,-2 1 1,-4 0 1,-2 0 2,-2-1 1,1 1 1,-1 0 0,0 0 1,0-2 1,-2-1 1,0-2 2,-1-2 1,0-2 1,1-1 1,1 0 1,0-1 2,3-4 0,3-2 2,2-5 2,4-4 0,3-2 1,6-3-4,4-2-1,5-1-4,4-1-1,1 1-3,2 1-1,3 1-3,-1 1-1,-3 3 1,-3 1 0,-3 3 1,-2 1-3,-3 2-3,-1 2-6,-2 2-3,-2 1-1,0 0 6,-2 0 6,0 1 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5:59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8090 56246 553,'-15'0'-20,"2"0"7,3 0 8,1 0 7,1 0 7,2-2 3,1 0 6,1-1 3,1 0 7,3 2 7,4 2 8,2 2 8,3 0-1,2 1-9,2 0-8,1 0-8,2 0-5,2 0-3,0 0-1,1 0-3,1-1-2,3 1-2,1 0-3,3 0-2,2-1-1,2 0 0,4-2 1,3 0 1,2-1-1,2 0-3,2 0-1,2 0-3,0-1-1,-2 0 0,-2-2 1,-1 0 0,-2-2 0,0 0-1,0-1-1,1-1 0,-1-1-1,0 0 2,0 1 1,0-1 1,0 0 2,1 2 0,-1 1 0,0 1 1,-1 0 0,0 2 2,-1 0 1,-1 2 0,-2 1 1,0 2-1,-1 2 0,-1 1-1,-1 2 0,1-2-1,-1-1-1,0 0 0,2-2-1,1-1-1,2 0-2,2-2 0,1 0-1,-1 0-2,-2 0 1,0 0-2,-1 0 0,-1 0 1,-2 0 1,0 0 0,-1 0-1,-1 0-3,-1 0-3,-1 0-3,-2 0-1,-1-2 1,-3 0 0,-1-1 0,-3 0-4,-3 2-12,-3 2-11,-2 2-11,-5 0-2,-2 1 7,-6 0 7,-2 0 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6:00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11500 56750 535,'15'0'24,"-1"0"2,-1 0 0,0 0 1,-1 0 0,1 0-4,1 0-1,1 0-4,1 1 1,2 4 2,0 2 1,1 3 3,0 2-1,-1 0-1,-1-1-3,-1 1-1,-1 0-2,-1 1-3,-1 2-3,0 0-2,-2 1-1,-3 1 2,-1 1 0,-2 1 2,-1 1-4,0 1-11,0 1-11,0 1-10,-1-1-5,-2-1-1,-2-3 0,-2-1-1,-1-2-2,0-1-3,0-1-4,0-1-4,0-1 0,-2-2 1,0-2 2,-1-2 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6:00"/>
    </inkml:context>
    <inkml:brush xml:id="br0">
      <inkml:brushProperty name="width" value="0.03911" units="cm"/>
      <inkml:brushProperty name="height" value="0.03911" units="cm"/>
    </inkml:brush>
  </inkml:definitions>
  <inkml:trace contextRef="#ctx0" brushRef="#br0">11792 56161 562,'0'-28'9,"0"5"19,0 6 18,0 7 19,-2 4 3,0 4-12,-3 4-13,-2 4-12,-2 3-8,-4 3-3,-2 3-3,-3 4-4,-2 1-2,-3 2-5,-1 3-4,-3 1-5,-3 3-4,-4 5-7,-6 3-5,-4 4-6,-4 4-8,0 4-8,-2 3-10,0 5-8,3-4-1,10-10 6,8-12 5,9-9 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7:21"/>
    </inkml:context>
    <inkml:brush xml:id="br0">
      <inkml:brushProperty name="width" value="0.04057" units="cm"/>
      <inkml:brushProperty name="height" value="0.04057" units="cm"/>
    </inkml:brush>
  </inkml:definitions>
  <inkml:trace contextRef="#ctx0" brushRef="#br0">32026 40100 542,'7'22'76,"-2"-3"-19,-2-3-18,-2-3-19,-1-1-10,0 2-3,0 0-3,0 1-1,-1 1-2,0 3-1,-2 1 0,0 3-1,-2-1 1,0-1 0,-1-3 0,-1-1 1,-1-1-1,2-1-1,1 1-2,0-1-2,1-2 0,0-6 0,0-6 0,1-6 1,1-6-2,5-5-2,6-7-3,4-5-2,3-3-1,1 1 1,1 2-1,1 0 2,0 2 0,-3 3 3,-1 3 2,-2 3 3,-2 2 2,-1 3 4,-1 1 4,0 2 4,-1 4 4,0 4 7,-1 6 6,1 4 6,-1 3 0,0-1-5,-2 1-4,0 0-6,-2 0-3,-1 1-4,0 1-2,-2 1-4,0 1-2,0 0-2,0-1 0,0 1-1,0-1-1,-2-1-1,0-1 1,-1 0 0,-1-6-4,4-7-7,0-7-7,4-9-7,1-5-3,5-1 4,4-2 2,3-3 2,2 2 3,-3 3 3,-1 5 1,-2 3 3,-2 3 2,-1 1 3,0 0 3,-2 2 2,-1 5 10,-2 8 16,-3 9 16,0 9 17,-2 4 3,0-1-11,0-1-11,0-1-11,0-2-7,0 0-4,0-1-4,0 0-5,0-3-4,0-1-3,0-3-5,0-1-4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7:22"/>
    </inkml:context>
    <inkml:brush xml:id="br0">
      <inkml:brushProperty name="width" value="0.0366" units="cm"/>
      <inkml:brushProperty name="height" value="0.0366" units="cm"/>
    </inkml:brush>
  </inkml:definitions>
  <inkml:trace contextRef="#ctx0" brushRef="#br0">34089 40180 601,'-5'-7'96,"6"2"-20,6 3-20,6 1-21,3 0-11,1 0-3,1-2-3,1 0-3,-1 0-2,-1 1-3,-2 0-2,-3 2-3,1 0 0,0 0-1,1 0 1,1 0 0,0 0-2,-1 2-7,-1 0-6,0 1-5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7:22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33974 40650 604,'-8'7'0,"1"-3"-1,-1-1 1,0-2-1,0 0 0,2 0 0,1 2 0,1 0 1,1 0 8,3-2 17,4-2 17,2-2 18,3 0 2,2 0-10,2 2-11,1 0-11,2 1-6,0 0-4,-1 0-4,1 0-3,0 1-5,3 2-9,2 2-6,1 2-8,1 0-7,-1-1-8,-1 0-8,-1-2-8,-1 0-5,-3 0-1,-1 0-3,-2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40"/>
    </inkml:context>
    <inkml:brush xml:id="br0">
      <inkml:brushProperty name="width" value="0.05227" units="cm"/>
      <inkml:brushProperty name="height" value="0.05227" units="cm"/>
      <inkml:brushProperty name="color" value="#F2395B"/>
    </inkml:brush>
  </inkml:definitions>
  <inkml:trace contextRef="#ctx0" brushRef="#br0">45045 41805 420,'-8'-13'11,"0"6"20,0 6 21,0 6 21,1 4 4,-1 3-13,0 4-12,0 2-14,-1 2-8,-2 3-3,-2 1-4,-1 3-3,-4 2-3,-3 2-3,-5 4-3,-3 3-3,-3 2-1,-1 4 0,0 2 0,-2 4 1,1 0-5,1-1-11,3 0-8,2-2-11,3-3-5,7-7-1,5-8 0,6-6-2,5-6-1,4-6-4,4-6-3,4-6-5,1-5 2,1-4 2,0-4 5,0-3 4,-1-3 3,1 1 4,0-1 3,0 1 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7:24"/>
    </inkml:context>
    <inkml:brush xml:id="br0">
      <inkml:brushProperty name="width" value="0.03328" units="cm"/>
      <inkml:brushProperty name="height" value="0.03328" units="cm"/>
    </inkml:brush>
  </inkml:definitions>
  <inkml:trace contextRef="#ctx0" brushRef="#br0">36540 39381 661,'1'-13'6,"3"3"13,4 4 13,2 4 13,1 3 2,-1 2-7,0 2-7,-2 2-8,-1 1-5,-2 3-2,-2 2-3,-2 1-3,-1 2-3,0 0-1,0-1-2,0 1-3,-1 0-2,-2-1-6,-2 1-3,-2 0-5,-2-2-2,-1-1 2,-3-3-1,-2-1 2,0-1-1,1 0-3,1 0-2,1 0-2,4-3 3,10-3 8,8-4 8,9-3 10,3-2 5,-1 2 1,-3 2 3,-1 2 3,-3 2-2,-3 2-2,-2 2-3,-4 2-4,-1 0-2,0 1-1,0 0-2,0 0-2,-2 1-1,-4 1 1,-4 3-1,-4 2 1,-2 1-2,-1 1-6,-1 1-4,-1 1-5,-1-1-3,0-1 1,1-2 1,-1-2 0,1-3-2,3-1-2,1-2-2,2-2-3,3-3-5,2-4-7,4-4-8,2-4-7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7:24"/>
    </inkml:context>
    <inkml:brush xml:id="br0">
      <inkml:brushProperty name="width" value="0.0296" units="cm"/>
      <inkml:brushProperty name="height" value="0.0296" units="cm"/>
    </inkml:brush>
  </inkml:definitions>
  <inkml:trace contextRef="#ctx0" brushRef="#br0">37500 40200 743,'0'16'-1,"2"-1"21,0 1 20,2-1 21,0-1 0,1-1-18,1-2-18,2-2-18,0-3-19,-1-3-22,1-2-21,0-3-21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7:24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37859 39489 536,'7'-5'9,"-2"6"15,-3 6 17,0 6 17,-2 3 3,0 3-9,0 1-8,0 3-10,0 0-6,0-2-4,0 0-3,0 0-4,0-3-4,0 1-1,0-2-2,0-1-2,0-1-3,1-1-2,2-1-4,0 0-2,2-2-5,0 1-4,1 0-6,2 0-5,-2-1-3,-3 1-1,-2 0-1,-3 0-1,-3-2 1,0 1 4,-2-2 4,0 0 4,-2-1 0,-1 1-2,-3 1-3,-2 2-2,0-2-2,1-1-1,1-2 1,1-2-2,1-2 2,0-2 1,2-2 2,1-2 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7:25"/>
    </inkml:context>
    <inkml:brush xml:id="br0">
      <inkml:brushProperty name="width" value="0.02917" units="cm"/>
      <inkml:brushProperty name="height" value="0.02917" units="cm"/>
    </inkml:brush>
  </inkml:definitions>
  <inkml:trace contextRef="#ctx0" brushRef="#br0">38100 39612 754,'21'-21'18,"-3"5"8,-5 5 10,-3 5 7,-2 2 0,2 2-8,0 0-11,1 2-8,1 0-12,-1 0-12,1 0-14,0 0-12,-1 1-10,-1 2-2,-1 2-5,0 1-3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38"/>
    </inkml:context>
    <inkml:brush xml:id="br0">
      <inkml:brushProperty name="width" value="0.03023" units="cm"/>
      <inkml:brushProperty name="height" value="0.03023" units="cm"/>
    </inkml:brush>
  </inkml:definitions>
  <inkml:trace contextRef="#ctx0" brushRef="#br0">48950 37600 727,'6'16'67,"-1"-1"-16,-2 1-14,-2 0-16,-1 0-7,0 4-2,0 4-1,0 2 0,0 2-2,0 4-1,0 3-1,0 3-1,0 1 0,0 2-1,0 0-1,0 2-1,0-1-4,0 0-10,0-2-11,0 0-9,0-2-6,0-2-2,0-2-2,0-1-2,0-5 1,0-4 7,0-5 5,0-4 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39"/>
    </inkml:context>
    <inkml:brush xml:id="br0">
      <inkml:brushProperty name="width" value="0.02578" units="cm"/>
      <inkml:brushProperty name="height" value="0.02578" units="cm"/>
    </inkml:brush>
  </inkml:definitions>
  <inkml:trace contextRef="#ctx0" brushRef="#br0">48750 40259 853,'8'-7'38,"0"2"-8,-1 2-9,1 2-8,0 1-5,0 0-1,0 0 1,0 0-2,1 0 0,3 0-2,3 0-1,3 0-1,2 0-2,1 0 1,1 0-2,2 0 1,0-1-2,2-2 0,3-2-2,1-1-1,2-2-1,1 0-1,1 0 0,0 1-1,0-1-1,-1 2 0,-3 1 0,-1 0 1,-3 1-1,0 1 2,-1-2 0,-1 2 0,0-1 2,-1 2 0,1 0 0,-1 2 1,0 0 0,-1 0 0,-1 0 0,-1 0 0,0 0 0,0 0 0,-1 0 0,1 0 0,0 0 0,3 0 0,1 0-1,3 0 0,0 0-1,1 0-1,-1 0-1,0 0-1,1 0-1,1 0-2,1 0-1,1 0 0,-1 0-1,0 0-1,-1 0 1,-1 0 0,-3 0 1,-5 0 3,-5 0 3,-4 0 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0"/>
    </inkml:context>
    <inkml:brush xml:id="br0">
      <inkml:brushProperty name="width" value="0.02507" units="cm"/>
      <inkml:brushProperty name="height" value="0.02507" units="cm"/>
    </inkml:brush>
  </inkml:definitions>
  <inkml:trace contextRef="#ctx0" brushRef="#br0">55550 38849 877,'28'0'-2,"-5"0"-4,-7 0-4,-5 0-4,-2 0-2,2 0 0,2 0 1,1 0 1,2 0 2,0 0 1,-1 0 3,1 0 2,0 0 1,-1 0 3,1 0 1,0 0 2,0 0 0,3 0 0,2 0 0,1 0-1,1 0 0,-1 0-1,-1 0 0,-1 0 1,1 0-2,1 0 1,3 0-1,1 0-1,1 0 0,-1 0 0,-1 0 0,-1 0-1,1 0 0,1 0 1,3 0-1,1 0 1,1 0 0,-1 0 1,-2 0-1,1 0 0,-2 0 0,0 0 0,1 0 0,-1 0 1,0 0 0,-1 0 1,-1 0 2,-1 0 0,0-1 2,-1 0-1,1-2 1,-1 0 0,1-1 0,-1 0 0,1 0 1,-1 0 0,0 0-1,-1 0 1,-1 0-2,0 1 1,-2-1-2,1 2 0,-1 0 0,1 2-1,-1-1-1,1 0 2,0-2 0,-1 0 2,2 0-1,1 0 1,3 1-1,1 2 1,1 0-1,-1 0 0,-1 0 0,-1 0 0,1 0-1,1-2 0,3-1-1,1 0 1,1 0-2,-2 0 0,0 2-1,0 1-1,-2-1 0,2-1 1,1 0 0,1-1 0,0-1 0,1 0 1,-1 0 0,0 0 0,1 1 1,-1 0 2,1 2 0,-1 0 3,1 1 0,0-2-2,2 0-1,1-2-1,1 0 0,1-2 0,0 0 0,2-1 0,-1-1 0,-2 2 0,-2 1-1,-1 1-1,-2-1 0,1 2 0,-1-1 0,0 0 1,0 0-1,-1 0 2,-1 0 0,-1 0 0,0 0 1,1 0 0,1 0-1,1 1 0,0-2-1,0 0 1,1-2 0,-1 0-1,0 0 1,1 0-1,-1 2 1,0 1 0,1 0 1,-1 2 2,0 0 1,1 2 3,-2 0 0,-2 0 0,-1 0 0,-2 0 0,-2 0-1,1 0-1,-1 0-1,1 0-2,-1 0-2,1 0 1,-1 0-1,1 0 0,-1-1-1,1 0 0,-1-2 1,1 0-1,-1-1 0,-1 0 2,-1 0 0,-1 0 1,-1 0 1,1 1-1,0-1 1,-1 0-1,0 0 1,-1 0 0,0 0 0,-2 0 1,-1 1-1,1 0-1,0 2 0,0 0 0,-1 1-1,3-2-1,0 0 0,1-1 0,1-1-1,1 0 0,1 0 0,1 0 0,1-1 0,-1 0 0,1-1-1,-1-1 1,0-1 0,-1 2 1,-1 0 0,0 2 1,-1 0 0,2 0 0,3 0 0,2 0 0,0 1-1,0 0 2,1 2 0,-1 1 1,1-2 0,-1 0 0,0-3 0,1-2 0,-1-1-1,1 2 0,-1 1-2,1 1 0,-2-1 0,0 2 0,-1-1 0,0 0 0,-3 0 1,-1 2 1,-3 0 0,-1 2 2,-2 0 1,-1 0-1,-1 0 0,0 0 0,-2 0 0,-1 0-1,0 0 0,-2 0-2,0 0 0,2 0-1,0 0 0,1 0-1,0-1 0,0 0-1,-2-2 0,-1 0-2,1 0 0,0 0 0,1 2 0,2 0 0,-1 1-1,1-2 1,0 0-2,0-1 1,-1-1-1,1 2 1,0 0 0,0 2 0,-1-1 0,1 0 0,0-2-1,0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2"/>
    </inkml:context>
    <inkml:brush xml:id="br0">
      <inkml:brushProperty name="width" value="0.02532" units="cm"/>
      <inkml:brushProperty name="height" value="0.02532" units="cm"/>
    </inkml:brush>
  </inkml:definitions>
  <inkml:trace contextRef="#ctx0" brushRef="#br0">49500 36103 869,'0'-16'-4,"0"2"-5,0 1-7,0 1-6,1 0 2,2 0 9,2 0 11,2 1 8,1 0 6,-1 0-2,1 2-1,0 1-1,1-1 0,3-2 1,4-2 0,2-1 0,2-2 1,3 0-1,1 1 0,3-1 0,1 0-2,1-1-1,1-2-2,1 1-3,0-1-1,2 0-2,1 2-2,1 1-3,0 1 1,0 1-1,0 1 2,1 0 0,0 2 1,0-1 1,2 0-1,1 0 1,1 0 1,2-1 0,2-1 0,2-1 1,1-1-1,0 0 0,0 1-2,0-1 0,0 0-1,1 1 1,-1-1-1,0 0 1,-1 1 0,-1 1 0,0 1 0,-1 1 1,-1-1-1,0 0 1,0-1 0,0-1-1,1-1 1,0 2-1,2 1 0,1 1 0,-1 0 0,0 0-1,-2 1 1,0-1-1,-1 0 1,0 0 0,0 1 0,0-1 1,1 1 0,1 0-1,0 2 0,2 1-1,0 0 1,0 0-1,0 0-1,0 1 1,1-1-1,2 0 0,2 0 0,2 0 0,0 0 0,-1 1 1,0-1 0,-2 0 1,-1 0 0,0 0-1,-1 0 0,-2 1 0,1-1 1,0 2 2,2 0 2,0 2 3,2-1 1,0 0-2,1-1-1,2-1-1,0-1-1,0 0-1,0 0 0,-1 0-1,1 0 0,-2 1 0,-1-1 0,0 0 0,-2 0 1,0 2-1,-2 1 1,0 0-1,-1 2 1,0 1-1,0 0 1,0 2-1,0 0 2,-2 0 2,0 0 2,-2 0 3,0 0 0,1 0-1,-1 0-2,0 0-1,-1-1-1,-2-1-1,-2 0 0,-1-1 0,-2-1 0,0 2-1,0 0 1,1 2 0,-2 0 0,-2 0 0,-1 0 1,-3 0 0,0 0 1,1 0 0,1 0 0,1 0 0,0 0 0,1 2 0,-1 0 0,0 2 0,1-1-1,1-1 0,1 0-1,0-1-1,1-1 0,-1 0 0,-1 0-1,-1 0 1,-2 0-1,0 0 0,-1 0 0,-1 0-1,-1 0 1,-1 2 1,-1 0 1,-1 1 1,0 1 0,-1 0 1,1 0 0,-1 0 1,1 1-1,1 0 0,1 1-1,1 2 0,0-1 0,-1 1-1,-1 0 0,-1 0-2,0 0 1,1 0 0,1-1 1,1 1 0,0 0 0,-1 0 0,-1 0-1,-1 0-1,-1 0 1,1 1-1,-1 1 1,1 2-1,-1-1 0,-1 1 1,-1 0-2,-1 0 1,0 0 0,-1 3 0,1 2-1,0 1 1,-1 1-1,1-1 1,-1 0-2,1-2 1,-1-1-1,1-1 0,0-1 0,-1 0-1,2-2 1,1-1 0,3-1 1,1 0 1,1-1 0,-1 1 0,-1 2 0,-1 0-1,0 0 0,-1-1 1,1 0 0,-1-2 1,0 0 0,-3 2-1,-1 0 0,-2 1-1,-1 0 0,-1-1-1,1 0 0,0-2-1,-1 0 0,-1-2 0,-1-1 0,-1 0 1,0-1 0,0 2-1,0 0 0,-1 1 0,1 1-1,0-2 1,0-1-1,-1 0 1,0-1-6,0 0-13,-2-1-13,0 1-13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6"/>
    </inkml:context>
    <inkml:brush xml:id="br0">
      <inkml:brushProperty name="width" value="0.02983" units="cm"/>
      <inkml:brushProperty name="height" value="0.02983" units="cm"/>
    </inkml:brush>
  </inkml:definitions>
  <inkml:trace contextRef="#ctx0" brushRef="#br0">38950 39600 737,'-2'17'73,"-2"1"-16,-4 3-17,-2 1-15,-2 1-11,-1-1-2,-1-1-4,-1-1-3,-1 0 0,0 1 0,1 1 2,-1 1 1,1 0-5,-1 1-8,0-1-9,1 0-10,0-1-5,4-5-1,3-3-1,3-4-2,1-4-1,2-4-3,0-4-1,2-4-3,0-2 4,2 0 8,0 0 8,2 1 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6"/>
    </inkml:context>
    <inkml:brush xml:id="br0">
      <inkml:brushProperty name="width" value="0.03092" units="cm"/>
      <inkml:brushProperty name="height" value="0.03092" units="cm"/>
    </inkml:brush>
  </inkml:definitions>
  <inkml:trace contextRef="#ctx0" brushRef="#br0">38750 39899 711,'0'-21'0,"0"3"0,0 5 0,0 3 0,2 4 5,4 6 12,4 4 11,3 6 10,3 2 3,2 1-6,0 1-8,1 1-5,0 2-5,-1 2 0,-1 1-1,-1 3 0,-1-1-7,-1-1-10,0-3-13,-2-1-11,-1-2-7,-1-1-2,0-1-2,-2 0-3,-1-2-1,0-1 1,-2-1-1,0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41"/>
    </inkml:context>
    <inkml:brush xml:id="br0">
      <inkml:brushProperty name="width" value="0.05447" units="cm"/>
      <inkml:brushProperty name="height" value="0.05447" units="cm"/>
      <inkml:brushProperty name="color" value="#F2395B"/>
    </inkml:brush>
  </inkml:definitions>
  <inkml:trace contextRef="#ctx0" brushRef="#br0">44813 41969 403,'-8'-8'0,"0"1"0,0-1 0,0 0 0,1 0 3,1 2 6,0 1 6,2 1 5,0-1 6,2 0 4,0-2 4,2 0 4,2 3 6,6 8 8,4 8 7,5 7 8,2 6-3,1 3-13,0 3-14,-1 3-13,2 0-9,1-2-8,2-2-6,3-1-6,3 1-11,4 6-15,6 6-15,5 6-15,-3-2-2,-8-10 12,-9-10 12,-9-9 13,-5-5 0,1 1-11,0 1-10,0 2-10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6"/>
    </inkml:context>
    <inkml:brush xml:id="br0">
      <inkml:brushProperty name="width" value="0.03204" units="cm"/>
      <inkml:brushProperty name="height" value="0.03204" units="cm"/>
    </inkml:brush>
  </inkml:definitions>
  <inkml:trace contextRef="#ctx0" brushRef="#br0">39920 39416 686,'8'-7'4,"2"2"6,0 2 7,1 2 8,0 2 1,0 4-1,-2 2-3,-1 3-2,-1 3-3,-2 2-5,-2 1-5,-2 3-4,-2 1-4,-2 1-2,-2 1-2,-2 1-2,-1 0-2,-1-2-1,-2 0-1,0 0-1,-1-3 0,-1 1-1,-1-2 1,-1-1-1,2-3 4,6-5 5,6-4 6,6-6 6,4-3 1,3-1-1,4-3-3,2-2-2,1 0-4,1 1-4,-1 0-6,1 2-4,-1 0-3,-1 1-2,-1-1-1,-1 0-1,-2 0-1,-1 0 0,-2 0 1,-2 1 0,-2-1 2,-1 2 5,0 1 4,-2 0 5,0 1 3,0 0 2,0 0 3,0 1 2,-1 0 9,0 6 15,-2 2 16,0 5 14,-2 2 4,0 0-10,-2-1-9,0 1-10,-1-1-7,0-1-5,0 0-4,0-2-5,1 0-2,0 0 0,2 0 2,1-1 1,1 0-4,3-2-7,4-2-9,2-2-8,2-3-5,-1-2-1,1-3-1,0-3-2,-1-3 0,1 0 0,0-1 1,0-1 0,-2-1 2,-1 1 1,-2-1 1,-2 0 2,-2 1 1,-2 1 3,-2 1 1,-2 1 3,-2 1 2,0 2 0,-1 2 2,-1 3 1,-1 0-1,0 3-2,0 2-2,0 3-2,0-1-2,1 1 0,-1 0 0,0 0-1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7"/>
    </inkml:context>
    <inkml:brush xml:id="br0">
      <inkml:brushProperty name="width" value="0.03051" units="cm"/>
      <inkml:brushProperty name="height" value="0.03051" units="cm"/>
    </inkml:brush>
  </inkml:definitions>
  <inkml:trace contextRef="#ctx0" brushRef="#br0">41750 39781 720,'9'-7'101,"3"2"-24,4 2-25,2 2-22,1 1-17,1-2-6,-1 0-8,1-1-7,-2-1-5,-1 2-3,-2 0-4,-3 2-2,-1 1-7,-2 2-10,-2 2-11,-2 1-10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7"/>
    </inkml:context>
    <inkml:brush xml:id="br0">
      <inkml:brushProperty name="width" value="0.02937" units="cm"/>
      <inkml:brushProperty name="height" value="0.02937" units="cm"/>
    </inkml:brush>
  </inkml:definitions>
  <inkml:trace contextRef="#ctx0" brushRef="#br0">41611 40300 749,'-13'6'5,"8"-2"9,7-4 11,6-2 10,5-2 3,1 2-5,3 0-5,2 2-3,1 0-6,2 0-4,3 0-6,1 0-4,1 0-7,-3 2-6,-1 0-8,-3 2-5,-1 0-7,-3 1-4,-1 1-4,-2 2-5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49"/>
    </inkml:context>
    <inkml:brush xml:id="br0">
      <inkml:brushProperty name="width" value="0.03111" units="cm"/>
      <inkml:brushProperty name="height" value="0.03111" units="cm"/>
    </inkml:brush>
  </inkml:definitions>
  <inkml:trace contextRef="#ctx0" brushRef="#br0">43061 39366 707,'-13'-1'4,"8"-1"9,7 0 9,6-1 9,3-1 2,-1 2-7,0 0-5,-2 2-7,0 0-2,1 0-1,2 0 1,0 0-1,0 0-1,1 2-3,0 0-2,0 2-3,-1-1-3,-1-1-1,-1 0-3,0-1-2,-2 0 0,-1 1 2,-1 3 2,0 2 1,-2 1 2,-2 0 3,-2 0 2,-2-1 3,-1 1 0,0 0 1,0 0 1,0 0 0,0 0-1,1 1 0,-1 2-2,0 0 0,-1 2-3,-2 3-3,-2 3-3,-1 3-3,-2 3-5,2 3-5,1 3-6,1 2-5,0 2-4,0 1-5,0-1-3,1 0-4,-1-3 0,2-6 3,0-5 4,2-6 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50"/>
    </inkml:context>
    <inkml:brush xml:id="br0">
      <inkml:brushProperty name="width" value="0.03016" units="cm"/>
      <inkml:brushProperty name="height" value="0.03016" units="cm"/>
    </inkml:brush>
  </inkml:definitions>
  <inkml:trace contextRef="#ctx0" brushRef="#br0">43990 39597 729,'-1'-13'2,"0"6"6,-2 6 5,0 6 4,-1 4 4,0 2-1,0 2 0,0 1 1,0 1-1,-2-1-1,0 0-2,-1-2-1,0-1-2,2-1-2,2 0-2,2-2-2,1 0-2,-2 0 1,0 0 0,-1-1 0,0 1-2,3-2-5,4-1-3,2 0-5,2-2-1,0-2 2,0-2 2,0-2 2,0-3-1,3-4-6,2-3-6,2-5-4,-1-1-2,-1 1 2,-3 1 2,-1 1 1,-1 0 4,-2 2 2,-1 1 4,0 1 2,-2 1 2,-2 0 0,-2 2 0,-2 1 0,-2 1 0,0 2-2,-1 2-1,-2 2-1,0 1-1,-1 2-2,-2 0-2,0 2-1,0 0-1,1 2-2,0 0-2,2 1 0,1 0-1,0 0 2,2-2 2,1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51"/>
    </inkml:context>
    <inkml:brush xml:id="br0">
      <inkml:brushProperty name="width" value="0.02909" units="cm"/>
      <inkml:brushProperty name="height" value="0.02909" units="cm"/>
    </inkml:brush>
  </inkml:definitions>
  <inkml:trace contextRef="#ctx0" brushRef="#br0">45194 39600 756,'-8'15'104,"2"-1"-29,1-1-29,0 0-28,3-3-19,4-1-13,4-2-11,4-2-11,1-3-4,1-4 4,0-4 5,0-4 5,-1 0 3,1 2 5,0 4 3,0 3 5,-2 2 4,-3 2 6,-2 2 5,-4 1 6,-2 2 4,0 0 2,-2 0 2,0 0 3,2-2-5,4-3-9,5-2-10,6-3-9,0-3-6,-1 2 1,-2-1-1,-2 0 1,-2 0 1,-1 0 3,-1 0 5,0 0 3,-1 1 4,0 2 6,0 2 6,0 2 5,0 1-2,1 0-8,2 0-8,0 0-8,0-1-6,0-2-2,-2-2-5,0-2-2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8:53"/>
    </inkml:context>
    <inkml:brush xml:id="br0">
      <inkml:brushProperty name="width" value="0.03035" units="cm"/>
      <inkml:brushProperty name="height" value="0.03035" units="cm"/>
    </inkml:brush>
  </inkml:definitions>
  <inkml:trace contextRef="#ctx0" brushRef="#br0">46130 39175 724,'7'-22'30,"-2"3"-3,-3 3-2,0 3-3,-2 1-3,0 2-3,0 1-3,0 1-3,-2 1-3,-2 2 0,-4 2-1,-2 2 0,-2 2 0,1 4 2,-1 2 2,0 3 2,2 1 0,3 0-1,2-2-1,4 0-1,1-2-3,0 1-3,0 0-3,0 0-4,2-2-5,4-1-6,3-2-6,5-2-6,1-1-2,-3-2-2,-1 0 0,-2-1-1,-3 0 9,-2 3 16,-4 4 16,-2 2 16,-2 2 6,0 0-9,0 0-7,0 0-8,1 0-4,0 1 0,2 2 0,0 0-1,1 0 0,0 1 1,0 0 1,0 0 0,0 0 1,0 1-1,0 1-2,0 2 0,0-1-1,0-1 0,0-1 1,0-1-1,0 1 0,0 0 0,0 1-1,0 1 1,0 0-1,0-1 0,0-1 1,0 0-1,0-1-1,0 1 0,0 1 0,0 2-2,0-1 0,0-1 0,0-1-1,0-1 0,0-1 0,-2 0 1,0-2-1,-1-1 1,-2 0 0,-2-2 1,-2-1 0,-2 0 2,-1-2 0,1-1 3,-1 0 2,1-1 2,-1-3 0,2-2-1,1-4-1,0-2-1,2-2-1,1-1 0,0-2 0,2 0 0,1-1 0,2-3 1,2-2 2,2-1 0,2-1 1,3-1-1,4 1 0,2-1-1,3 1-5,3 1-8,3 1-8,3 1-10,0 2-4,-3 1-3,-3 2-3,-3 3-1,-3 1-1,-1 0 1,-2 2 2,-2 1 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0"/>
    </inkml:context>
    <inkml:brush xml:id="br0">
      <inkml:brushProperty name="width" value="0.03188" units="cm"/>
      <inkml:brushProperty name="height" value="0.03188" units="cm"/>
    </inkml:brush>
  </inkml:definitions>
  <inkml:trace contextRef="#ctx0" brushRef="#br0">16127 55825 690,'8'-9'-1,"0"0"-1,0-1 0,0-1-2,-1 1 5,-1 4 10,-1 4 11,0 4 9,-2 3 4,0 2-5,-2 1-4,0 3-4,-1 1-4,0 2-2,0 0-2,0 1-3,-2 0-2,-2 1-3,-4 0-3,-2-1-2,-1 0-2,3-3 0,1-1-2,2-2-1,1-1 0,0 0 1,0-1 0,1 1 0,0-4-1,3-6-5,4-7-5,2-7-3,2-3-2,2 3 2,0 1 2,1 2 2,0 2 2,0 3 2,-2 1 1,-1 2 1,0 2 4,0 0 3,0 2 4,0 0 3,-2 3 5,-1 4 3,-2 4 3,-2 4 5,-1 1 0,-2-1-1,0-1-2,-1-1-2,-1-1-1,2-1-1,0 0-2,2-2 0,2-3-6,4-4-11,3-6-9,5-4-10,0-2-3,-1 3 3,-2 1 3,-2 2 2,-1 2 7,-1 2 10,1 2 8,0 2 10,0 1 0,0 0-6,0 0-9,-1 0-7,1-1-8,2-3-9,0 0-10,1-3-9,0-2-3,-2 0 2,-2-1 3,-2-2 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0"/>
    </inkml:context>
    <inkml:brush xml:id="br0">
      <inkml:brushProperty name="width" value="0.02947" units="cm"/>
      <inkml:brushProperty name="height" value="0.02947" units="cm"/>
    </inkml:brush>
  </inkml:definitions>
  <inkml:trace contextRef="#ctx0" brushRef="#br0">17150 56350 746,'7'14'96,"-1"-1"-23,0-2-25,-2-2-23,-1-1-16,0 1-7,-1 1-6,-2 2-8,1-1-8,2-1-10,2-1-10,2 0-10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2"/>
    </inkml:context>
    <inkml:brush xml:id="br0">
      <inkml:brushProperty name="width" value="0.04437" units="cm"/>
      <inkml:brushProperty name="height" value="0.04437" units="cm"/>
    </inkml:brush>
  </inkml:definitions>
  <inkml:trace contextRef="#ctx0" brushRef="#br0">18403 55540 495,'0'22'74,"0"-3"-16,0-3-16,0-2-16,-2-2-9,0 1-3,-3 1-3,-2 2-4,1-4-7,6-7-13,4-7-12,6-6-13,1-3 0,-1 3 13,-1 1 13,0 2 13,-3 3 7,0 4 1,-4 4 2,0 4 1,-2 1 1,0-1-1,0-1-1,0 0-1,1-3-2,1-1-7,3-2-6,2-2-6,1-1-2,0-2-1,0 0 1,0-1-1,-1-1 1,1 0 1,0 0 0,0 0 2,0 1 2,0 2 6,-1 2 4,1 2 4,0 1 3,0 2 0,0 0-1,-1 1 0,2-1-4,0-4-10,1-4-10,2-4-8,-2-1-4,-1-1 2,-2 0 3,-2 0 2,-1 1 5,0 0 8,0 2 7,0 1 8,-2 1 7,-3 2 7,-2 2 8,-3 2 6,0 0 1,4 2-8,4-2-7,4 1-8,2 1-4,-1 2-3,1 2-2,0 2-2,-1 0 1,-2 1 5,-3 0 4,0 0 5,-2-1 2,2-1-2,0-1-1,2 0-1,1-3-4,3-3-9,3-2-7,4-3-8,0-4-4,-1-4 1,-1-4-1,0-3 1,-3-3 0,-1 0 1,-2 1 2,-2-1 1,-2 2 2,-1 1 2,0 2 2,-1 3 2,-3 1 5,-2 2 7,-4 2 9,-2 2 6,-2 4 4,1 4-4,-1 5-3,0 6-3,2 0-9,5-1-12,2-2-14,6-2-13,1-3-5,3-2 2,2-4 2,2-2 2,0-3 1,-1-2 2,0-2 1,-2-2 1,0 0 3,2-1 4,0 0 3,1 0 4,1 0 3,0-1 3,-1-1 1,1-1 3,0-1 1,0 0 3,-1 1 1,1-1 2,0 0 2,0 1 2,-1-1 4,1 1 2,-1-1 2,-1 2 0,0 1 2,-2 1 0,-1 2 6,-2 6 13,-2 4 11,-2 6 14,-2 3-1,0 1-10,-2 3-12,0 2-10,-1 2-7,0 3-2,0 3-1,0 3-2,1 2-4,0 2-7,2 3-6,1 1-6,0 4-8,0 6-8,0 6-9,0 6-8,0-1-4,3-8 2,2-8 1,2-8 1,0-4-2,0-1-6,-2-1-5,0-1-6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52"/>
    </inkml:context>
    <inkml:brush xml:id="br0">
      <inkml:brushProperty name="width" value="0.03496" units="cm"/>
      <inkml:brushProperty name="height" value="0.03496" units="cm"/>
      <inkml:brushProperty name="color" value="#F2395B"/>
    </inkml:brush>
  </inkml:definitions>
  <inkml:trace contextRef="#ctx0" brushRef="#br0">57200 50678 629,'9'-8'16,"1"2"3,3 1 3,2 0 4,3 1 1,3 1-3,5-1-1,3 0-3,4 0-2,5 0 0,3 0-2,4 0-1,3 0-1,2 1 1,2-2 0,2 2 0,1-1 0,3 2-1,2 0-1,2 2-2,0 0-2,1 2-4,0 0-4,0 2-4,0 0-4,3 1-3,1 2-3,3 0-3,-1 0-1,-1-1 0,-3 0 2,-1-2 0,-3-1 2,-4 0 3,-4-1 1,-4-2 3,1 0 1,6 0-1,5 0-1,7 0 0,-2 0-2,-7-2 0,-8-1-1,-8 0-1,-2-1 0,2 1-1,4-1 1,3 0 0,-1 0 0,-2 0 1,-4 0 2,-2 0 2,-2 1-1,-2 0 0,0 2 0,-1 1 0,0 0-3,0 1-5,2 2-5,1 0-5,-3 1-2,-8 0 5,-6 0 2,-6 0 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5"/>
    </inkml:context>
    <inkml:brush xml:id="br0">
      <inkml:brushProperty name="width" value="0.02935" units="cm"/>
      <inkml:brushProperty name="height" value="0.02935" units="cm"/>
    </inkml:brush>
  </inkml:definitions>
  <inkml:trace contextRef="#ctx0" brushRef="#br0">3826 16287 749,'-8'-6'3,"2"6"12,1 4 10,0 6 12,0 3 1,-4 5-9,-2 3-7,-3 5-9,-2 2-4,1 3 2,-1 1 1,0 2 1,0 1-1,-3 1-4,-2-1-5,-1 0-4,-1-1-2,1-2 3,1-1 1,1-3 1,1-2 0,3-5-5,1-3-4,2-4-3,3-3-4,3-1 0,2-1-2,4 0-2,2-3-2,2-3-4,2-2-4,2-4-3,2-2-3,3-3 0,3-4 1,3-2-1,0 0 3,-2 1 7,-4 2 6,-3 2 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6"/>
    </inkml:context>
    <inkml:brush xml:id="br0">
      <inkml:brushProperty name="width" value="0.03633" units="cm"/>
      <inkml:brushProperty name="height" value="0.03633" units="cm"/>
    </inkml:brush>
  </inkml:definitions>
  <inkml:trace contextRef="#ctx0" brushRef="#br0">4400 16586 605,'7'-14'0,"-1"1"-1,0 2-1,-1 2 0,-2 2 0,1 1 1,0 0 2,0 2 1,0 0 3,0 0 2,0 0 4,0 0 1,0 2 3,2 2 1,0 3 2,1 4 1,1 2 0,-2 1-1,-1 3-1,0 2 0,-1 0-1,0-1-1,-1-1-3,2 0-1,-2-2 0,1 1-1,0 0 1,0 0-1,2-2-2,4-3-6,3-2-6,5-4-6,1-2-4,-1-4 0,-1-2-2,0-3-2,-1-3 0,1-2-1,1-1 0,1-3-1,0-1 1,-3-1 0,-1-1 1,-2-1 1,-2 0 2,-3 3 3,-1 1 2,-2 3 3,-2 1 4,0 2 3,-2 3 5,0 1 4,-1 3 7,2 4 11,0 4 10,2 4 11,0 3 2,0 1-8,-1 3-7,2 2-9,-2 1-4,1 1-3,0 1-2,0 1-4,0 1-2,0 1-3,0 1-4,0 1-2,-1 2-3,-1 1-4,0 2-4,-1 3-4,-1-1-3,0-4-4,0-2-3,0-2-4,0-3-1,0 1-1,0-1-1,0 1 1,0-2-2,0-1 1,0-2-2,0-3-1,-1-1 2,-1-2 1,0-2 3,-1-2 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6"/>
    </inkml:context>
    <inkml:brush xml:id="br0">
      <inkml:brushProperty name="width" value="0.03132" units="cm"/>
      <inkml:brushProperty name="height" value="0.03132" units="cm"/>
    </inkml:brush>
  </inkml:definitions>
  <inkml:trace contextRef="#ctx0" brushRef="#br0">6511 16312 702,'-14'-1'0,"3"0"0,3-2 0,2 0 0,5-1 8,6 0 16,6 0 16,5 1 17,4-2 1,1 0-13,1-1-12,1-2-13,0 2-10,1 1-8,-1 2-7,1 2-8,-3 1-6,-2 0-7,-3 0-5,-2 0-6,-3 1-3,-1 4 1,-1 2 1,0 3 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6"/>
    </inkml:context>
    <inkml:brush xml:id="br0">
      <inkml:brushProperty name="width" value="0.03351" units="cm"/>
      <inkml:brushProperty name="height" value="0.03351" units="cm"/>
    </inkml:brush>
  </inkml:definitions>
  <inkml:trace contextRef="#ctx0" brushRef="#br0">6550 17496 656,'17'-8'91,"1"2"-19,3 1-17,1 1-19,2 0-10,-1 0-4,0 0-3,1 1-4,-1-1-8,1 2-11,-1 0-13,1 2-12,-2 0-8,-2 0-4,-1 0-4,-2 0-4,-3 0 1,-1 0 5,-3 0 5,-1 0 5,-1 0 5,0 2 5,0 0 4,0 2 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7"/>
    </inkml:context>
    <inkml:brush xml:id="br0">
      <inkml:brushProperty name="width" value="0.04113" units="cm"/>
      <inkml:brushProperty name="height" value="0.04113" units="cm"/>
    </inkml:brush>
  </inkml:definitions>
  <inkml:trace contextRef="#ctx0" brushRef="#br0">8533 16743 534,'-6'-8'32,"4"2"8,4 1 7,4 1 7,3 0 0,1 0-9,3 0-10,2 0-8,1 1-6,1 0-2,1 2-3,1 0-3,1 1-2,1-2 0,1 0-1,1-1-1,1-1-2,1 2-1,1 0-2,1 2-1,1 0-2,-1 0 0,0 0-2,1 0-1,-1 0 0,1 0-2,-1 0 0,1 0-2,-1 0-1,2 0 0,1 0 0,1 0 0,-1-1-1,-1 0-1,-3-2-1,-1 0-1,-2-1 0,1 0 0,-1 0 1,1 1 1,-1-1-1,-1 2 0,-1 0-1,-1 2-1,-1 0 0,-1 0 1,-1 0 2,-1 0 0,-1 0-1,0 0-4,-2 0-4,-1 0-5,-2 1-5,-2 2-8,-4 2-7,-2 1-8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8"/>
    </inkml:context>
    <inkml:brush xml:id="br0">
      <inkml:brushProperty name="width" value="0.03939" units="cm"/>
      <inkml:brushProperty name="height" value="0.03939" units="cm"/>
    </inkml:brush>
  </inkml:definitions>
  <inkml:trace contextRef="#ctx0" brushRef="#br0">9000 15375 558,'13'35'88,"-3"-6"-23,-4-7-22,-4-7-23,-2-2-11,0 3 0,0 3 0,0 3-1,-1 1 1,-2-1 0,-2-1 0,-1-1-1,-1-2-3,2-1-6,2-2-7,2-3-7,3-5-4,4-12-3,4-10-2,3-11-2,3-4 0,1 0-1,2 1 1,0 2 0,-1 0 2,1 3 6,-2 1 4,-1 3 5,-1 2 4,-3 3 2,-1 2 3,-2 4 3,-2 4 9,0 4 15,-2 6 16,0 4 15,-2 3 3,-1 0-11,0-1-10,-2 1-11,0-1-8,-2 1-4,0 0-4,-1 0-6,1-4-10,7-5-20,6-6-17,6-5-19,1-5-5,-1-2 11,-2-1 9,-3-3 9,-1 0 8,0 1 2,-2 1 4,0 1 2,-2 2 6,-1 3 4,-1 2 6,0 4 5,-1 3 13,0 4 19,0 4 19,0 4 19,-1 2 3,1 1-13,0 1-14,0 1-13,0 1-8,0 0-3,0-1-3,0 1-3,0-1-6,2 1-9,0 0-10,1-1-9,1 1-3,-2 1 1,-1 1 3,0 1 1,-2 0 0,-1-3 1,0-1 0,-1-2 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08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9059 17827 482,'-15'-1'6,"4"0"11,3-2 12,3 0 12,2 1 5,3 4-2,4 4-1,2 4-3,2 3-3,-2 3-6,-1 3-7,0 3-5,-2 2-5,-1-1-2,0 1-2,-1-1-3,-2-1-1,-1-1 1,0-3 0,-1-1 0,1-6-6,6-8-14,4-10-14,5-8-13,3-5-5,2-3 2,0-1 2,1-2 4,0-1 2,1 1 6,-1 1 5,1 1 5,-2 2 5,-3 3 4,-3 3 5,-2 3 4,-2 2 7,0 2 9,-1 2 9,1 2 8,0 4 8,0 6 4,0 6 6,0 6 5,-1 2-3,-1 1-9,-1-1-11,0 1-10,-2-1-6,0-1-5,-2-1-4,0-1-4,-1 0-4,0 1-4,0 1-6,0 1-4,0 0-4,2-2-4,0-3-2,2-1-3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12"/>
    </inkml:context>
    <inkml:brush xml:id="br0">
      <inkml:brushProperty name="width" value="0.03185" units="cm"/>
      <inkml:brushProperty name="height" value="0.03185" units="cm"/>
    </inkml:brush>
  </inkml:definitions>
  <inkml:trace contextRef="#ctx0" brushRef="#br0">11950 16347 690,'9'-15'79,"1"4"-16,3 3-13,2 3-15,0 1-9,-1 2-5,-1 0-5,0 2-4,-1 0-6,3 0-4,1 0-6,3 0-5,0 0-2,-1 0 4,-1 0 3,0 0 3,-2 1-6,-1 2-14,-1 2-14,-1 2-14,-1 0-5,-2 1 2,-2 0 4,-2 0 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13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11709 17280 662,'-8'7'0,"0"-2"0,0-3 0,0 0 0,2-3 5,2 0 11,4-2 11,3 0 10,1-1 3,3-2-4,2 0-4,2-1-4,1 1-3,3 1-2,2 2-1,1 2-2,2 1-5,1 0-6,1 0-6,1 0-8,1 0-1,-1 0 3,1 0 2,-1 0 3,0 0-5,-1 2-14,-1 0-14,-1 2-14,-2-1-7,-3-1-1,-3 0-3,-2-2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14"/>
    </inkml:context>
    <inkml:brush xml:id="br0">
      <inkml:brushProperty name="width" value="0.03202" units="cm"/>
      <inkml:brushProperty name="height" value="0.03202" units="cm"/>
    </inkml:brush>
  </inkml:definitions>
  <inkml:trace contextRef="#ctx0" brushRef="#br0">14961 14266 686,'-13'0'70,"8"0"-14,7 0-13,6 0-14,3 0-7,-1 0-5,-1 0-3,0 0-4,0-1-4,3-1-2,3 0-3,3-1-3,1-1-3,-3 2-1,-1 0-2,-2 2-1,-2 0-1,-1 2 0,-1 0 2,0 2 0,-2 0 0,-1 2 1,-1 0 1,0 1-1,-2 1 2,0 0 4,-2 0 2,0 0 4,-1 0 2,0 1 1,0 1 2,0 2 1,-2 0 1,-2 1 1,-4 1-1,-2 1 0,-1 2 0,-1 1-2,0 3 0,1 2-1,-1 0-3,2 0-3,1 1-2,1-1-5,0 0-2,0-1-4,0-1-4,1-1-4,0-1-3,2-1-4,2 0-3,2-2-4,1-2-3,0-1 0,0-2-1,0-2-2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3:52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69250 48907 522,'8'-8'63,"0"2"-9,-1 1-12,1 0-9,0 3-8,0 2-3,0 3-4,0 4-2,0 1-4,1 1 0,2 2-2,0 0-1,0 1-1,-1 0 0,-1-1-1,0 1 0,-1-1-1,0-1-1,-1 0 0,1-2-2,0-1 0,2-2 1,0-3 0,1 0 1,2-4 0,2 0 2,1-3 1,3-2 1,2-3 1,3-6-1,3-4-1,3-4-1,3-8 0,6-7 1,5-8 0,4-7 0,6-9-6,6-9-11,5-9-12,7-8-12,-5 5-13,-13 19-13,-14 20-13,-13 20-14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14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16281 14605 632,'0'-12'7,"-2"9"14,0 6 13,-2 9 14,0 4 3,1-1-8,-1 1-8,0 0-8,0-1-6,2-1-3,0-1-3,2-1-4,0 0-2,0 0 0,0-1-1,0 1-2,1 0-1,2 0-7,2-1-4,2 1-5,2-3-4,3-6-2,3-6-4,3-6-2,1-3-1,-3-2 2,-1 0 2,-2-1 2,-2 0 3,-3-1 3,-1 1 2,-2-1 4,-1 0 1,0 1 0,0-1 1,0 0 0,-1 2 1,-2 1 1,-2 2 0,-2 3 2,-2 0 1,0 2 1,-1 0 1,-2 2 1,-1 1-2,-1 2-4,-3 2-6,-1 2-5,-2 3-4,2 4-2,1 3-3,1 5-2,1 0-1,2-3 0,2-3-1,2-2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0"/>
    </inkml:context>
    <inkml:brush xml:id="br0">
      <inkml:brushProperty name="width" value="0.03105" units="cm"/>
      <inkml:brushProperty name="height" value="0.03105" units="cm"/>
    </inkml:brush>
  </inkml:definitions>
  <inkml:trace contextRef="#ctx0" brushRef="#br0">13444 16413 708,'-8'-8'2,"2"2"5,1 1 4,0 0 5,3 2 3,4 0 4,4 2 2,4 0 4,2 1-1,1 0-3,1 0-3,2 0-4,-2 0-3,-1 0-4,-2 0-4,-2 0-3,-1 0-3,1-2 1,2 0-1,0-1-1,0-1 1,-1 2 0,0 0 0,-2 2 0,0 0 0,2 0 1,0 0-1,1 0 1,1 0-1,0 0 1,-1 0 1,1 0 0,1 0-1,0 0 0,1 0 0,1 0-2,1-1 1,1 0-2,2-2 0,0 0 0,1-1-1,1 0 1,1 0 0,1 0 0,0 0 0,1 1 0,-1-2-1,1 2 1,0-2-1,1 0 0,1-2 0,1 0-1,0-1 1,1 1 0,-1-1 1,1 0-1,-2 0 1,-2 0 0,-1 1-1,-2-1 0,-2 0 1,1 2-1,-1 1 1,1 0 1,-1 1-1,1 0 1,0 0-1,-1 1 1,1-1-1,0 2-1,-1 0 0,1 2-1,-1 0-1,1 0 1,-1 0 1,1 0-1,-1 0 1,1 0 0,0 0-1,-1 0 0,1 0 0,1 0 0,1 0-1,2 0 0,-1 0 0,1 2 0,-1 0 1,1 2 1,0-1 0,1-1 0,1 0-1,1-2 1,-1 0 0,0-2 0,-1 0 0,-1-1 0,0-1 0,-1 0 1,1 0 0,-1 0 1,1-1-1,1 0-1,1-1 0,1-1 0,0-1-1,-1 2 0,-1 0 0,-1 2 0,-1 0 0,-1 0 0,-1 0 0,-1 0 0,0 1 0,0 1-1,-1 0 0,1 2 0,-2-1 0,-1-1-1,-2 0 0,-2-1 0,-3-1 0,1 2-1,-2 0 1,0 2 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3"/>
    </inkml:context>
    <inkml:brush xml:id="br0">
      <inkml:brushProperty name="width" value="0.02933" units="cm"/>
      <inkml:brushProperty name="height" value="0.02933" units="cm"/>
    </inkml:brush>
  </inkml:definitions>
  <inkml:trace contextRef="#ctx0" brushRef="#br0">14200 18316 750,'9'-7'4,"3"2"11,3 2 10,4 2 9,-2 1 3,-1 0-6,-4 0-5,-3 0-6,-1 0-4,2 2-3,0 0-2,1 2-2,0 0-4,-3 1-2,-1 2-3,-2 0-2,-2 2-3,0 2-1,-2 1-1,0 3 0,-3 1-2,-2-1 0,-3 1 1,-3 0-1,-2-1 0,0-1 2,0-1 0,1-1 2,-2 0-1,0 2 1,-1 0-1,-1 1-1,1 1 2,1-1 2,2 1 2,3-1 4,2-1 0,6-4 1,4-4 1,5-4 1,4-4-3,0 0-8,1-3-5,1-2-8,1-1-3,3 0-1,1 1-1,3-1-1,-1-1 0,-1 0-1,-3-1 0,-1-1 0,-3 0 1,-3 2 3,-3 2 5,-2 3 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3"/>
    </inkml:context>
    <inkml:brush xml:id="br0">
      <inkml:brushProperty name="width" value="0.02947" units="cm"/>
      <inkml:brushProperty name="height" value="0.02947" units="cm"/>
    </inkml:brush>
  </inkml:definitions>
  <inkml:trace contextRef="#ctx0" brushRef="#br0">15423 18237 746,'7'-6'5,"-2"6"10,-3 4 10,0 6 11,-4 1 2,-2 1-5,-4 0-5,-2-1-4,-2 2-5,1 2-5,-1 1-4,1 3-5,-1 0-3,2 1-3,1-1-1,1 1-2,0-2-3,0 1-3,0-2-3,0-1-3,1-2-3,1-1-4,0-2-3,2-2-3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4"/>
    </inkml:context>
    <inkml:brush xml:id="br0">
      <inkml:brushProperty name="width" value="0.03097" units="cm"/>
      <inkml:brushProperty name="height" value="0.03097" units="cm"/>
    </inkml:brush>
  </inkml:definitions>
  <inkml:trace contextRef="#ctx0" brushRef="#br0">15150 18450 710,'8'8'78,"2"0"-18,0-1-16,1 1-18,1 1-8,1 3 0,2 4 0,0 2-1,1 1-7,1-1-12,1-1-15,1-1-12,0 0-11,-1-1-5,-1 1-5,0 0-7,-3-2 3,-3-3 9,-3-3 10,-2-2 10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8"/>
    </inkml:context>
    <inkml:brush xml:id="br0">
      <inkml:brushProperty name="width" value="0.02932" units="cm"/>
      <inkml:brushProperty name="height" value="0.02932" units="cm"/>
    </inkml:brush>
  </inkml:definitions>
  <inkml:trace contextRef="#ctx0" brushRef="#br0">16439 18247 750,'-8'-6'15,"0"6"6,1 4 7,-1 5 7,1 3 0,0 0-5,2-1-5,1 1-5,0-1-5,0-1-3,0 0-4,0-2-3,2-1-4,2-2-5,4-3-3,2 0-3,2-4-3,0-2 1,-1-4 1,1-2 0,0-1 0,-1 1-2,1 1-2,0 0-3,-1 1 1,-1-1 2,-1-2 3,0 0 2,-2 0 2,-2 1 2,-2 1 1,-2 1 2,-2 1 0,-2 2-2,-1 2-3,-3 2-1,0 1-4,3 2-7,1 0-5,2 2-7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8"/>
    </inkml:context>
    <inkml:brush xml:id="br0">
      <inkml:brushProperty name="width" value="0.02453" units="cm"/>
      <inkml:brushProperty name="height" value="0.02453" units="cm"/>
    </inkml:brush>
  </inkml:definitions>
  <inkml:trace contextRef="#ctx0" brushRef="#br0">16750 18400 896,'14'1'3,"-1"2"6,-2 2 5,-2 2 5,-2 0 2,-1 1-5,-1 0-3,0 0-5,-1-1-8,0 1-13,0 0-13,0 0-14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8"/>
    </inkml:context>
    <inkml:brush xml:id="br0">
      <inkml:brushProperty name="width" value="0.02936" units="cm"/>
      <inkml:brushProperty name="height" value="0.02936" units="cm"/>
    </inkml:brush>
  </inkml:definitions>
  <inkml:trace contextRef="#ctx0" brushRef="#br0">17350 18150 749,'0'14'42,"0"-1"-7,0-2-8,0-2-6,0-1-3,0-1-1,0 1-1,0 0 1,0 0-2,2 0-2,0-1-2,2 1-3,0-1-2,1-2-2,2-3-3,0 0-4,1-4-2,0-2-6,0-4-4,-1-2-5,1-1-1,-2 1 3,-1 0 3,0 2 2,-2 1 1,0-1 2,-2 0 1,0 0 1,-3 1 0,0 2-2,-3 3-1,-2 1-1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29"/>
    </inkml:context>
    <inkml:brush xml:id="br0">
      <inkml:brushProperty name="width" value="0.02955" units="cm"/>
      <inkml:brushProperty name="height" value="0.02955" units="cm"/>
    </inkml:brush>
  </inkml:definitions>
  <inkml:trace contextRef="#ctx0" brushRef="#br0">18063 17580 744,'8'-9'-20,"1"-2"13,1-2 12,2-1 12,-2-1 6,-1 3-3,-2 1-2,-2 2-1,-2 1-2,-1-2 0,0 0 0,-1-1 0,-3 0-1,-2 3-1,-4 1-2,-2 2-2,-1 2 0,1 2-2,0 2 0,2 2-2,0 2 1,-2 2 0,0 1 1,-1 3 0,0 0 0,2-1-1,3 0-2,1-2-1,1 0-2,2 2 0,0 0-2,2 1-1,2 0-3,6 0-4,4-2-5,5-1-5,2 0-1,-3-2 2,-1-1 2,-2 0 1,-2-2 2,1 2 1,0-2-1,-1 1 1,0 1 2,-2 0 3,-2 1 2,-2 2 4,-2 0 3,2 3 3,-2 2 3,1 2 3,-1 0 3,0-1 0,-1-1 0,-2-1 1,-1 0 0,-2 0-2,-2-1-2,-1 1-2,-2-1-1,0-3 0,0-1-2,0-2 0,0-1-2,-2 0 0,0 0-1,-1 0-1,0 0-1,1 0 1,0-1-1,2 1 1,1-2 0,2-6-2,2-4-1,3-5-1,2-4-3,5-1-5,5-3-6,6-1-4,2-2-5,2-1-3,3-1-4,1 0-4,-1 1-2,-5 6 1,-5 7 1,-4 5 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30"/>
    </inkml:context>
    <inkml:brush xml:id="br0">
      <inkml:brushProperty name="width" value="0.03043" units="cm"/>
      <inkml:brushProperty name="height" value="0.03043" units="cm"/>
    </inkml:brush>
  </inkml:definitions>
  <inkml:trace contextRef="#ctx0" brushRef="#br0">17756 17356 722,'0'-36'-8,"0"8"5,0 6 4,0 7 6,-1 3 1,0 2 1,-2 1 0,0 1 1,-2 1-1,0 2 0,-1 2 0,-1 2 0,-1 1 0,0 0-1,0 0-1,0 0-1,0 1 1,-1 2 0,-2 2 2,0 2 0,1 1 0,1 1 1,2 1 1,2 2 0,1-1-1,1 1 0,-1 0-2,0 0 0,0-1-1,2 1-3,0 0-1,2 0-1,2-2-4,4-1-2,3-2-3,5-2-4,0-2-3,-1-1-3,-2 0-4,-2-1-2,-2-3-1,-1 0 3,0-3 2,-2-2 2,0 1 10,0 6 14,0 4 16,0 6 15,-1 3 4,-1 3-5,0 3-6,-1 3-6,-2 4-7,-1 3-5,0 4-7,-1 4-6,-2 7-7,-2 8-8,-2 9-8,-1 9-9,-1-2-1,4-13 7,3-12 6,2-13 7,1-7-2,-2-2-11,-2 0-11,-1 0-10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1"/>
    </inkml:context>
    <inkml:brush xml:id="br0">
      <inkml:brushProperty name="width" value="0.03698" units="cm"/>
      <inkml:brushProperty name="height" value="0.03698" units="cm"/>
      <inkml:brushProperty name="color" value="#00BFF3"/>
    </inkml:brush>
  </inkml:definitions>
  <inkml:trace contextRef="#ctx0" brushRef="#br0">74805 50027 594,'5'-6'88,"-2"2"-14,-6 4-14,-2 3-15,-4 1-9,-2 3-4,-2 2-6,-1 2-4,-3 0-7,-1 1-7,-3 0-9,-1 0-9,0-1-2,2-1 2,5-1 1,1 0 1,3-2 2,1-1 0,0 0-1,2-2 1,0 0-2,1 0-3,-1 0-3,0 0-2,3-1-10,6-2-14,6-2-15,6-2-15,1-1 0,-1 0 16,-3 0 15,0 0 15,-3 0 10,1 0 3,0 0 3,0 1 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32"/>
    </inkml:context>
    <inkml:brush xml:id="br0">
      <inkml:brushProperty name="width" value="0.03259" units="cm"/>
      <inkml:brushProperty name="height" value="0.03259" units="cm"/>
    </inkml:brush>
  </inkml:definitions>
  <inkml:trace contextRef="#ctx0" brushRef="#br0">13866 19521 675,'-12'-1'5,"8"0"13,8-2 11,8 0 12,5-1 3,3 0-8,3 0-7,3 0-7,3-1-4,5-2-3,3-1-1,4-3-3,4-1-1,4-2-2,4 0-2,4-1-1,1 0-1,1-1-1,0 1 0,0-1 0,-1 1-3,-1 3-1,-1 1-4,0 2-2,-1 1-2,1 1-1,2-1-1,0 0-1,0 0-1,-3-2 0,-1 0-1,-2-1-1,-3 0 0,-6 0 0,-4 2 2,-5 1 0,-5 0-1,-3 2-5,-5 1-3,-3 0-5,-5 3-3,-5 2-2,-4 4-1,-6 2-3,-2 1 4,-2 0 6,0-2 8,-1 0 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33"/>
    </inkml:context>
    <inkml:brush xml:id="br0">
      <inkml:brushProperty name="width" value="0.03223" units="cm"/>
      <inkml:brushProperty name="height" value="0.03223" units="cm"/>
    </inkml:brush>
  </inkml:definitions>
  <inkml:trace contextRef="#ctx0" brushRef="#br0">15200 20766 682,'9'-7'69,"1"2"-15,3 2-13,2 2-14,1 1-8,1 2-1,1 0-1,1 2-2,0 0 0,-1 1-2,-1 2-1,-1 0-1,-1 1-4,-3 2-8,-1 0-6,-2 1-7,-2 0-3,-1-1 0,0 0 1,-2-2 1,0 1-1,0 1-3,0 3-2,0 2-3,-1 0-2,-2-1-2,-2-1-2,-2 0-2,-1-3 0,0-1 1,0-2 2,0-2 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9:33"/>
    </inkml:context>
    <inkml:brush xml:id="br0">
      <inkml:brushProperty name="width" value="0.03222" units="cm"/>
      <inkml:brushProperty name="height" value="0.03222" units="cm"/>
    </inkml:brush>
  </inkml:definitions>
  <inkml:trace contextRef="#ctx0" brushRef="#br0">15571 20137 682,'0'-15'4,"0"2"9,0 2 7,0 3 8,-2 3 6,-2 7 4,-4 8 4,-2 6 3,-3 4-3,-3 3-13,-3 1-12,-3 3-11,-3 1-9,-1 0-4,-3 2-3,-1 1-4,-2 1-6,-2 4-9,-3 3-8,0 2-9,1-2-3,7-7 1,7-9 2,7-7 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09"/>
    </inkml:context>
    <inkml:brush xml:id="br0">
      <inkml:brushProperty name="width" value="0.04514" units="cm"/>
      <inkml:brushProperty name="height" value="0.04514" units="cm"/>
    </inkml:brush>
  </inkml:definitions>
  <inkml:trace contextRef="#ctx0" brushRef="#br0">86780 7750 487,'29'1'8,"-2"4"17,-3 2 16,-3 3 17,-4 2 2,-5 0-15,-4 0-14,-6-1-13,-3 2-9,0 0-5,-2 1-3,0 1-5,-3 2-2,-3 1 0,-5 3-1,-4 1 0,-1 1 0,1-3 1,1-1 1,1-2 0,2-3 2,1-3 3,2-3 3,2-2 3,4-2 2,4 0 0,6-1 1,4 1 1,4 0 0,1-2-2,3 0 0,2-2-1,-1 0 0,-1 0-2,-3 0 1,-1 0-1,-2 1 1,-1 2 3,0 2 3,-2 2 3,-1 1 2,-2 1-1,-3 2 0,0 0 0,-3 1-1,0 1-1,-2 2-2,0 0-2,-3 1-2,-2 1-5,-3 1-5,-3 1-4,-2 0-2,1-1 0,-1-1 1,0 0 0,1-3-2,1-1-8,1-2-6,1-2-6,0-3-11,0-3-15,1-2-13,-1-4-15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0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87663 7700 546,'16'0'109,"1"2"-22,1 0-22,1 2-23,0 1-13,-3 1-4,-1 3-3,-2 2-4,-2 1-3,-3 0-3,-1-1-2,-2 1-2,-3 2-3,-2 5-1,-3 5-2,-4 5-1,-3 3-3,-5 0 0,-5 2-2,-5 1-2,-3-1 0,1-2 0,0-1-1,0-3 0,0-2 0,3-3 1,1-3 1,3-3 0,2-3 2,2-1 1,4-2 0,3-2 2,5-4 0,8-2 1,8-6 1,7-2 1,5-4-1,1-2-2,1-2-2,1-1-3,0-1-3,-2 2-8,0 3-5,0 1-7,-3 2-4,-2 0-5,-1 2-4,-2 1-3,-2 0-1,-1 2 4,-1 0 4,-1 2 4,-1-1 4,-2 0 5,-2-2 3,-2 0 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0"/>
    </inkml:context>
    <inkml:brush xml:id="br0">
      <inkml:brushProperty name="width" value="0.05044" units="cm"/>
      <inkml:brushProperty name="height" value="0.05044" units="cm"/>
    </inkml:brush>
  </inkml:definitions>
  <inkml:trace contextRef="#ctx0" brushRef="#br0">89128 7687 436,'0'-15'2,"2"2"4,0 2 5,1 3 4,1 3 9,0 8 13,0 6 13,0 7 12,-1 5 1,-2 5-11,-2 3-12,-2 5-11,-2 3-6,-2 6 0,-2 4 0,-1 5 0,-2 2-1,1 0-1,-1-2-3,0-1-2,2-2-13,3-2-22,2-4-22,4-2-24,1-5-11,0-8-1,0-6-1,0-6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0"/>
    </inkml:context>
    <inkml:brush xml:id="br0">
      <inkml:brushProperty name="width" value="0.03721" units="cm"/>
      <inkml:brushProperty name="height" value="0.03721" units="cm"/>
    </inkml:brush>
  </inkml:definitions>
  <inkml:trace contextRef="#ctx0" brushRef="#br0">90150 8346 591,'45'-14'132,"-4"5"-32,-4 3-33,-4 4-32,-1 2-18,-1-2 1,0 0-2,0-1-1,-1-1-6,-3 2-15,-3 0-14,-3 2-14,-3 0-7,-3 2 1,-3 0 2,-2 2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1"/>
    </inkml:context>
    <inkml:brush xml:id="br0">
      <inkml:brushProperty name="width" value="0.04197" units="cm"/>
      <inkml:brushProperty name="height" value="0.04197" units="cm"/>
    </inkml:brush>
  </inkml:definitions>
  <inkml:trace contextRef="#ctx0" brushRef="#br0">90673 7666 524,'-15'-7'4,"2"2"7,3 2 9,1 2 8,2 2 4,2 4 4,2 2 2,3 3 2,-1 5 1,-1 4-5,0 4-3,-1 6-3,-1 4-4,0 3-2,0 2-2,0 4-2,0 1-4,-2 0-5,0 0-5,-1 0-4,-1-2-8,2-2-9,1-4-8,1-2-10,-1-3-8,2-3-9,-1-4-8,0-1-8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1"/>
    </inkml:context>
    <inkml:brush xml:id="br0">
      <inkml:brushProperty name="width" value="0.0384" units="cm"/>
      <inkml:brushProperty name="height" value="0.0384" units="cm"/>
    </inkml:brush>
  </inkml:definitions>
  <inkml:trace contextRef="#ctx0" brushRef="#br0">91994 7397 572,'8'-21'0,"1"7"0,1 5 0,2 6 0,-2 4 11,-1 2 22,-2 2 21,-2 2 22,-2 2 2,0 3-17,-2 3-16,0 3-16,-3 2-12,-2 0-4,-4-1-5,-2 1-6,-1-2-3,1 1-3,0-2-4,2-1-3,1-1-2,2-1 0,3-1 0,1 0 1,2-1 1,3 3 3,4 2 3,2 1 3,1 1 2,-1-3-1,0-1 1,-2-2-1,-1-1 0,-2 1 0,-3 1 1,0 2 0,-4 0-1,-4 1 1,-4 1 0,-4 1 0,-1 0-1,-1-3 1,1-1-1,-1-2 0,1-2-3,1-1-6,1-1-7,0 0-6,3-4-9,3-2-10,2-6-12,4-2-10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1"/>
    </inkml:context>
    <inkml:brush xml:id="br0">
      <inkml:brushProperty name="width" value="0.05106" units="cm"/>
      <inkml:brushProperty name="height" value="0.05106" units="cm"/>
    </inkml:brush>
  </inkml:definitions>
  <inkml:trace contextRef="#ctx0" brushRef="#br0">92830 7350 430,'-7'30'128,"2"-2"-28,2-1-27,2-3-27,1 0-14,0 1-4,0 1-2,0 1-4,0 0-1,0 1-3,0-1-2,0 0-1,0 0-3,0 1-2,0-1-1,0 1-2,0-3-2,0-2-4,0-3-2,0-2-3,-2-3-3,-2-1-5,-3-1-3,-3-1-5,-3-2-2,0-2-1,-1-4-3,-1-2 0,-2-3-3,-1 0-4,-3-2-3,-1 0-3,-1-3-1,3-4 1,1-3 1,3-5 1,1 0 4,4 3 5,3 2 7,3 4 6,1 1 2,0-1-2,0-2-3,0 0-2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1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75150 50090 491,'8'-8'26,"0"2"-3,-1 0-2,1 2-3,0 1-1,0 2-1,0 2 0,0 2-1,0 2 1,1 2 1,1 1 2,2 3 3,-1 1-1,1 0-2,0-1-2,0 1-2,-1-1-1,1 0-4,0-2-1,0-1-4,0 0-1,1 0-2,1 0-3,1 0-1,0-1-2,0-1-3,-2 0-2,-1-2-1,-1 1-2,0 0 0,-2 1 0,-1 2-1,0 0 6,-2-1 10,-1 1 9,0 0 11,-2 1 4,-1 1-1,0 3-2,-1 2-2,-1 1-1,0-1-1,0 1-2,0 0-1,0 0-3,0 1-2,0 1-4,0 1-2,0 1-3,0 3-5,0 1-3,0 3-3,0 0-4,0 1-2,0-1-4,0 0-2,0-1-2,0-5-1,0-3-2,0-4-1,-1-1-3,-1 3-4,0 3-5,-1 3-5,-1-1 0,0-3 3,0-4 3,0-4 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2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93500 7177 619,'30'-21'9,"-3"4"17,-4 3 17,-1 4 17,-4 4 5,0 1-10,0 2-8,-2 2-9,-1 1-12,-1 2-14,-1 0-15,0 2-13,-3 1-10,-1 3-3,-2 3-4,-2 3-4,-2 1-5,0-3-5,-2-1-6,0-2-6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2"/>
    </inkml:context>
    <inkml:brush xml:id="br0">
      <inkml:brushProperty name="width" value="0.03833" units="cm"/>
      <inkml:brushProperty name="height" value="0.03833" units="cm"/>
    </inkml:brush>
  </inkml:definitions>
  <inkml:trace contextRef="#ctx0" brushRef="#br0">94250 8500 573,'1'16'12,"4"-1"22,2 1 22,3-1 23,1-1 5,-1-1-16,-1-2-14,0-2-15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3"/>
    </inkml:context>
    <inkml:brush xml:id="br0">
      <inkml:brushProperty name="width" value="0.04947" units="cm"/>
      <inkml:brushProperty name="height" value="0.04947" units="cm"/>
    </inkml:brush>
  </inkml:definitions>
  <inkml:trace contextRef="#ctx0" brushRef="#br0">94967 7100 444,'-7'38'128,"2"-4"-26,2-2-28,2-3-26,1-2-15,0-1-2,0-1-1,0-1-3,0-1-3,0 1-5,0-1-6,0 1-6,0-1-2,2 0-2,0 1 1,2-1-2,-1 0 0,0-1 0,-2-1-1,0-1-1,-3 0-2,0 0-7,-3-1-7,-2 1-6,-2-3-3,-2-1 1,-1-4 1,-3-3 2,0-1-1,-1-2 1,1-1-1,-1 0 0,0-2 1,1-1 2,-1 0 2,1-1 2,-1-2-6,2-1-13,1 0-13,1-1-13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3"/>
    </inkml:context>
    <inkml:brush xml:id="br0">
      <inkml:brushProperty name="width" value="0.03245" units="cm"/>
      <inkml:brushProperty name="height" value="0.03245" units="cm"/>
    </inkml:brush>
  </inkml:definitions>
  <inkml:trace contextRef="#ctx0" brushRef="#br0">95600 7078 678,'9'-9'3,"1"0"9,3-1 7,2-1 8,2 0 7,3 2 3,3 2 6,3 3 4,0 0-4,-1 2-12,-3 0-12,-1 2-12,-3 1-12,-1 4-10,-2 2-11,-3 3-9,-1 1-9,-2-1-6,-2 0-6,-2-2-6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3"/>
    </inkml:context>
    <inkml:brush xml:id="br0">
      <inkml:brushProperty name="width" value="0.04865" units="cm"/>
      <inkml:brushProperty name="height" value="0.04865" units="cm"/>
    </inkml:brush>
  </inkml:definitions>
  <inkml:trace contextRef="#ctx0" brushRef="#br0">96950 7166 452,'9'-7'7,"1"2"16,3 2 15,2 2 15,1 2 6,3 4-5,2 2-4,1 3-5,1 4-4,1 2-5,-1 3-3,1 3-4,-1 2-5,-2 1-4,0 1-5,0 0-4,-3 2-5,-1-1-2,-3 0-5,-1 1-2,-3-1-7,-2 1-9,-4-1-9,-2 0-9,-5 0-6,-2-3-2,-5-1-4,-4-3-2,0-2 2,1-5 8,2-3 8,3-4 7,0-2 3,0 0-4,0 0-4,0 0-3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2:13"/>
    </inkml:context>
    <inkml:brush xml:id="br0">
      <inkml:brushProperty name="width" value="0.05414" units="cm"/>
      <inkml:brushProperty name="height" value="0.05414" units="cm"/>
    </inkml:brush>
  </inkml:definitions>
  <inkml:trace contextRef="#ctx0" brushRef="#br0">97127 6611 406,'5'-16'15,"-8"14"29,-6 15 30,-7 15 29,-5 9 5,-3 2-22,-3 4-20,-3 2-22,-4 5-16,-6 4-10,-6 5-10,-6 5-11,-1 2-10,2-1-10,4-1-11,3-1-9,4-6-11,9-12-13,8-12-11,7-11-12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4"/>
    </inkml:context>
    <inkml:brush xml:id="br0">
      <inkml:brushProperty name="width" value="0.05057" units="cm"/>
      <inkml:brushProperty name="height" value="0.05057" units="cm"/>
      <inkml:brushProperty name="color" value="#F2395B"/>
    </inkml:brush>
  </inkml:definitions>
  <inkml:trace contextRef="#ctx0" brushRef="#br0">5600 23850 435,'8'14'134,"2"-3"-28,0-3-29,1-2-29,1-3-17,1-1-4,1 0-5,2-2-5,-1 0-3,1 0-1,0 0-1,-1 0-1,1 1-1,1 0 0,2 2 0,0 0 0,0 0-2,1 0-4,-1-2-3,1 0-5,-1-1-2,-1 0-2,-1 0-1,-1 0-2,0 0-3,-1 0-2,1 0-4,0 0-2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5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5422 25200 451,'-19'6'9,"7"-1"19,8-2 18,8-2 19,5-1 4,3 0-10,4 0-11,2 0-11,1 0-6,1 0-4,-1 0-2,1 0-4,0 0-2,1 2-3,1 0-2,1 1-3,0 0-2,1 0-2,-1-2-2,1 0-3,-2-1-2,-1 0-3,-3 0-4,-1 0-4,-2 0-1,-1 0-2,-1 0 0,0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6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7394 24024 482,'-13'-1'28,"8"0"9,6-2 9,8 0 9,2 0 0,1 2-9,0 2-9,0 2-9,-2 2-6,1 2-3,-2 1-4,0 3-2,-2 1-4,-1 0-4,-1-1-3,0 1-3,-2 1-3,-2 2-3,-2 1-4,-2 3-2,-3 1-1,-2 1 1,-3 1 0,-3 1 2,-2-1 0,1-1-2,-1-3-1,1-1-1,-1-2 0,2-3 2,1-1 2,1-2 1,4-2 9,6 0 13,7-2 13,8 0 14,2-2 4,1-1-7,0 0-6,-1-2-7,0 2-4,-1 2-4,-1 4-2,0 2-4,-3 1-2,-1 1-1,-2 0-1,-2 0-1,-2-1-1,0 1-1,-2 0-3,0 0-1,-3 0-2,0 1 0,-3 1-2,-2 2 0,-1-1-1,-2 1-1,0-1-2,-1 1 0,-1-2-1,1-1-1,-1-2 2,0-2-1,0-2-3,-1-1-4,-1 0-6,-1-2-5,0-1-6,4-4-7,3-2-6,3-3-7,1-2 0,2 0 7,0 0 8,2 0 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6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8142 24316 533,'30'-7'87,"-5"2"-13,-4 2-12,-3 2-13,-3 2-9,-3 2-6,-1 2-6,-2 2-6,-2 1-4,-1 3-5,0 2-2,-2 1-5,-1 3-1,-4 1 0,-2 3 0,-3 2 0,-3 1-2,-2 2-6,-2 3-6,-1 1-4,-2 0-4,-2-2-2,0-1-1,0-3-2,-2-2 1,2-3 1,1-3 4,1-2 1,2-3 4,3-1 3,3-1 3,2 0 5,5-3 6,6-3 10,6-2 10,5-3 11,5-3 1,1 2-10,3-1-9,1 0-8,0 0-9,-3 2-7,-3 0-7,-3 2-7,-2 0-8,-1 0-6,-1 0-7,0 0-6,-2-1-5,1 0 1,0-2-1,-1 0 0,0-1 4,-2 0 8,-2 0 8,-2 1 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2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74474 50695 496,'-15'-1'1,"2"0"2,3-2 1,1 0 3,1-1 2,0 0 2,1 0 4,-1 1 2,1 1 7,2 5 14,2 6 12,2 4 13,1 3 1,0-1-12,0 1-11,0 0-12,0 0-7,0 4-4,0 4-4,0 2-5,0 2-2,0 2-3,0 2-3,0 3-1,0 1-3,0 2-4,0 2-4,0 2-3,0-1-1,0-2 1,0-3 1,0-3 1,-1-5-1,0-4-5,-2-5-4,0-4-3,2-5 4,6-3 16,6-3 16,6-2 15,1-1 5,0 2-4,0 2-5,-2 2-4,0 1-5,-1 1-1,1 1-3,0 2-1,-1-1-3,3-1-1,0-1-2,1 0-1,0-2-1,1-1-1,-1 0 0,1-2-1,-1 0 0,-3 0 1,-1 0-1,-2 0 0,-2-1 0,1 0 1,0-2 1,0 0 1,-1-4-3,1-4-5,0-6-5,0-3-6,-2-4-1,-1 1 3,-2-1 3,-2 0 2,-2-1-7,-1-3-14,0-3-16,-1-2-14,-3-2-5,0 1 7,-3 1 8,-2 2 7,0 2 8,0 4 8,2 6 8,1 5 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6"/>
    </inkml:context>
    <inkml:brush xml:id="br0">
      <inkml:brushProperty name="width" value="0.05039" units="cm"/>
      <inkml:brushProperty name="height" value="0.05039" units="cm"/>
      <inkml:brushProperty name="color" value="#F2395B"/>
    </inkml:brush>
  </inkml:definitions>
  <inkml:trace contextRef="#ctx0" brushRef="#br0">9312 24127 436,'0'-10'44,"2"10"13,1 12 15,0 10 14,0 6-2,-2 2-15,-2 3-16,-2 1-16,-1 2-12,0 2-6,0 2-7,0 3-7,0 1-4,1 2-3,-1 1-3,0 4-2,-1-1-7,0 1-12,-1 0-11,-1 0-13,0-4-3,2-8 2,2-7 3,2-9 3,1-4 1,0-3-2,0-1-1,0-2-1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7"/>
    </inkml:context>
    <inkml:brush xml:id="br0">
      <inkml:brushProperty name="width" value="0.02963" units="cm"/>
      <inkml:brushProperty name="height" value="0.02963" units="cm"/>
      <inkml:brushProperty name="color" value="#F2395B"/>
    </inkml:brush>
  </inkml:definitions>
  <inkml:trace contextRef="#ctx0" brushRef="#br0">9820 24950 742,'-12'0'5,"10"0"8,8 0 10,10 0 9,4 0 1,1 2-3,0 0-5,3 2-5,-1-1-3,0-1 0,1 0 0,-1-2 0,1 1-8,-1 2-16,1 2-14,-1 2-15,-1 0-6,-3-1 5,-3-1 5,-3-1 4,-2 0 1,-2 0-3,-2 0-2,-2 0-4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7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10527 24227 630,'-21'-6'-39,"5"2"27,5 4 28,5 3 29,3 3 10,0 5-4,2 5-7,0 5-5,1 4-5,-2 1-3,0 2-3,-1 3-3,-1 2-4,2 4-6,0 4-4,2 4-6,0 1-9,0 0-14,0-2-14,0 0-14,0-3-5,0-4 4,0-4 6,0-3 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7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11445 24166 728,'8'-7'2,"0"2"1,-1 2 3,1 2 3,0 2 6,0 2 8,-1 2 10,1 2 10,-1 1 0,-2 3-8,-3 2-7,0 2-7,-4 1-10,-2 4-12,-4 4-11,-2 2-12,-1 0-4,1 0 1,1-1 3,1-1 1,0-2 1,2-1 1,1-3 0,0-1 0,2-2 2,0-1 3,2 0 4,0-2 3,2-1 5,2-3 3,2-1 3,2-2 5,1-2 2,1 0 3,2-1 2,0-2 2,-1 1 0,-1 2 0,-2 2-2,-2 2 0,-2 1-2,0 1 1,-2 2 0,0 0-1,-3 1-1,0 1-2,-3 1-3,-2 2-2,-1-1-2,-2 1-2,0 0-1,-1-1-3,0 0-3,1-3-5,0-1-6,2-2-5,1-2-4,-1-2-5,0-3-5,0 0-4,1-3 2,1-1 6,0 0 7,2-1 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8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12373 24000 472,'0'37'103,"0"-6"-24,0-4-23,0-5-23,0-2-10,2 1 2,1 1 2,0 1 3,1 1 0,0 1-4,-1 1-3,2 1-4,-1-1-2,1 0-4,1-1-3,2 0-3,0-3-2,0 0-3,-1-1-3,1 0-2,-1-3-2,0 0-1,-2 0 0,0-2-2,-3 0-4,-3-1-9,-2 1-10,-3-1-9,-3-1-3,-2-4 3,-2-5 2,-1-2 3,-2-5 3,-1 0 4,-2-3 2,1-2 4,-2-2-1,1-4-2,-1-2-5,1-3-2,1 0 0,5 1 6,3 2 5,4 3 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8"/>
    </inkml:context>
    <inkml:brush xml:id="br0">
      <inkml:brushProperty name="width" value="0.03155" units="cm"/>
      <inkml:brushProperty name="height" value="0.03155" units="cm"/>
      <inkml:brushProperty name="color" value="#F2395B"/>
    </inkml:brush>
  </inkml:definitions>
  <inkml:trace contextRef="#ctx0" brushRef="#br0">12650 24061 697,'14'-7'-43,"-1"1"16,-2 0 17,-2 2 15,0 0 11,3-2 8,3 0 8,4-1 6,0 1 5,1 1 0,-1 2 1,1 2 1,-2 1-5,-1 0-12,-3 0-10,-1 0-11,-2 1-14,-1 3-13,0 4-15,-2 2-14,-1 1-7,0 1 2,-2-1 2,0 1 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8"/>
    </inkml:context>
    <inkml:brush xml:id="br0">
      <inkml:brushProperty name="width" value="0.02955" units="cm"/>
      <inkml:brushProperty name="height" value="0.02955" units="cm"/>
      <inkml:brushProperty name="color" value="#F2395B"/>
    </inkml:brush>
  </inkml:definitions>
  <inkml:trace contextRef="#ctx0" brushRef="#br0">13600 25100 744,'8'14'-44,"-1"-3"32,1-3 34,0-2 32,0-1 11,-1 1-13,1 3-12,0 2-13,-1 0-8,-1-1-4,-1-1-4,0 0-5,-2-1-7,0 1-13,-2 2-11,0 0-14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9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13975 23900 501,'0'44'118,"0"-6"-24,0-6-25,0-5-24,0-3-14,0 2-5,0 3-3,0 1-3,0 2-4,0-1-2,0 0-2,0 0-2,0-1-2,2-3-2,0-3-2,2-3-1,-1-2-4,1-3-3,0-1-3,0-2-3,0-2-2,0 1 0,0 0-1,0 0 1,0 0-3,0 1-5,-1 1-4,2 1-4,-3 0-2,-3-2 5,-2-3 3,-3-1 4,-3-1-1,-2-2-4,-2-1-5,-1 0-4,-2-2-3,-2-1-1,0 0-1,0-1-2,0-1 3,2 0 9,4 0 7,3 0 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9"/>
    </inkml:context>
    <inkml:brush xml:id="br0">
      <inkml:brushProperty name="width" value="0.02833" units="cm"/>
      <inkml:brushProperty name="height" value="0.02833" units="cm"/>
      <inkml:brushProperty name="color" value="#F2395B"/>
    </inkml:brush>
  </inkml:definitions>
  <inkml:trace contextRef="#ctx0" brushRef="#br0">14250 23996 776,'37'-14'-10,"-6"3"16,-4 3 15,-5 3 16,-3 1 5,-1 2-6,0 0-6,-2 2-7,-1 1-5,-1 2-6,-1 2-5,0 1-5,-3 2-11,-1 0-14,-2 0-15,-2-1-14,-1 1-4,0-2 6,0-1 6,0 0 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9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15200 24350 502,'16'8'80,"-1"0"-13,1-1-13,0 1-12,-1 0-7,-1 2-3,-1 0-2,-1 1-3,1 2-1,1 3-2,3 3-1,2 4-3,0 0-2,-1 1-6,-1-1-6,-1 0-5,-1 1-3,-3-1-4,-1 1-2,-2-1-2,-2 1-8,-2-1-11,-3 0-12,0 1-11,-3-2-7,0-3-1,-2-3 0,0-3-2,-2-3 6,0-2 10,-1-4 12,-2-2 11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2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75312 51194 553,'-14'-11'10,"3"12"18,3 10 20,2 11 20,2 5 2,1 1-12,-2-1-12,2 0-13,-1-1-8,2-3-4,0-3-4,2-3-4,2-3-5,4-2-6,3-4-7,5-3-7,1-4-2,-1-8-1,-1-6 1,-1-7-1,-1-3-1,-1-1-4,0 1-3,-2 0-2,-1-1-4,-2 1 0,-3-1-2,0 1-1,-3 0-1,0 3 0,-2 1-1,0 3-1,-1 1 2,0 2 3,0 3 5,0 1 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19"/>
    </inkml:context>
    <inkml:brush xml:id="br0">
      <inkml:brushProperty name="width" value="0.05554" units="cm"/>
      <inkml:brushProperty name="height" value="0.05554" units="cm"/>
      <inkml:brushProperty name="color" value="#F2395B"/>
    </inkml:brush>
  </inkml:definitions>
  <inkml:trace contextRef="#ctx0" brushRef="#br0">15250 23730 396,'7'-22'2,"-1"7"19,0 3 19,-2 6 19,-2 6 10,-6 8-1,-4 7 2,-5 9-1,-4 4-5,-3 3-13,-4 1-11,-1 2-12,-4 3-11,-1 4-11,-2 4-12,-3 4-9,-1 4-12,0 2-8,-2 3-11,0 3-8,1-3-2,7-10 8,5-10 8,7-9 7,2-7 1,2 0-7,1-1-7,1 0-8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21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13616 25090 495,'-7'-8'13,"2"0"4,2 0 3,2 0 3,1 1 3,2-1 5,0 0 4,2 0 4,0 2 0,1 2-3,2 4-4,0 2-4,1 4-2,0 2-3,0 3-1,-1 3-2,1 1-1,-2 0-2,-1-2-2,0-1 0,-1 0-6,1-1-10,2 1-8,0 0-9,0-1-9,-2 1-5,-3 0-7,0 0-6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23:48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7991 6301 0,'0'0'0,"-5"-1"0,0-2 0,-1 1 16,1-2-16,-1 2 0,-2 1 0,-3-1 16,-2 0-16,-2 0 0,-2-1 0,1 2 15,-1 0-15,-1 1 0,1 1 16,-2-1-16,-2 1 0,0 1 16,-1 3-16,1 3 0,1 1 0,-3-1 15,1-1-15,-1-1 0,-1 2 16,2 2-16,1 1 0,-6 3 15,1-2 1,-3 2-16,-1-1 0,2 2 16,0 0-16,2 2 0,1 0 15,1-1-15,1 3 0,-1 1 16,1 1-16,-2 0 0,4-1 0,2-1 16,0-3-16,1 5 0,1 2 15,-1-1-15,1 2 16,3-2-16,-1 0 0,5 0 15,-1 0-15,3 0 0,-2 1 0,2-1 0,1 0 0,3 0 16,1 0-16,3-1 0,1 0 31,1-1-31,-2-2 0,1 0 0,3 1 16,1-1-16,2 0 0,3 0 16,2 2-16,1-1 0,0-2 15,2 1-15,0 0 0,1-1 16,0-1-16,4 0 0,2-3 15,2 1-15,-1 0 0,3-2 16,0-1-16,2-3 0,0 0 0,2 0 16,-1 3-16,3-1 0,2-1 15,2 1-15,1 0 0,-1-2 16,2 0-16,-2-3 0,0-1 0,4 3 16,-1 0-16,-1-2 0,1-4 15,1-2-15,0-2 0,4-1 0,1 0 16,5 0-16,1 0 0,-4-4 15,0-5-15,-2-1 0,-1-3 16,-1 3-16,-1 1 0,0-1 16,0-1-16,-3-2 0,-1-3 0,-2 3 15,-1 0-15,-3-3 0,-2-1 16,-2 0-16,-2 1 0,3 0 0,2-2 16,-3-2-16,-2 0 0,-3-1 15,-2 0-15,-2 2 0,-1 1 16,0-2-16,0-3 0,-4 5 15,-2 1 1,-1 0-16,0-2 0,-1 1 16,-1 2-16,-6 2 0,-2 0 15,0 0-15,1-1 0,-4-4 16,0 1-16,-3 1 0,-3 0 0,-1 1 16,-1-2-16,0 1 0,0 1 15,-1-1-15,-2 0 0,1 3 16,-1 2-16,1 2 0,-3 0 0,0-1 0,-4 0 15,0-1-15,0-1 16,0 2-16,1-1 0,-2 3 0,-2-1 16,-1 2-16,0 1 0,0-1 15,0 1-15,-2 2 0,1-1 16,-2 0-16,-3-1 0,3 4 16,1 1-1,-1-2-15,-3-2 0,1 5 0,-1 0 16,-3 0-16,3 1 15,-2 0-15,-2 0 0,1 1 0,0 2 16,3 1-16,1 1 0,-3 0 16,-2-1-16,2 1 0,3 1 15,-2 2-15,-1-2 0,-1 3 16,-2 0-16,0 2 0,-1 1 0,0 1 0,-1 4 16,-3-2-16,-2 1 0,1 2 15,-5 2-15,1 0 16,0 4-16,-3 1 0,4-3 15,4 1-15,4 1 0,1-2 16,0-1-16,2 0 0,2 0 16,5 1-16,0 0 0,3 3 0,2 1 0,-2-1 0,3 1 15,-1 2-15,1 3 0,1 0 16,2 1-16,-1 2 16,3 4-16,-3-2 0,2-1 0,6 3 15,7 3-15,1-10 0,-1-6 16,1-6-16</inkml:trace>
  <inkml:trace contextRef="#ctx0" brushRef="#br0" timeOffset="407.5711">8480 7247 0,'0'0'0,"0"0"0,0 0 0,0 0 15,0 0-15,0 0 0,31 12 16,-31-12-16,19 10 0,-19-10 15,26 12-15,-10-5 0,0-1 0,-2 0 16,0-2-16,-2 1 16</inkml:trace>
  <inkml:trace contextRef="#ctx0" brushRef="#br0" timeOffset="585.6273">9085 7367 0,'0'0'0,"0"0"0,0 0 0,0 0 15,0 0-15,0 0 0,0 0 16,25 27-16,-25-27 0,22 20 0,-22-20 16,16 15-16</inkml:trace>
  <inkml:trace contextRef="#ctx0" brushRef="#br0" timeOffset="707.9658">9393 8015 0,'0'0'16,"0"0"0,9 18-16,-4-7 0,0-4 15,-1 2-15</inkml:trace>
  <inkml:trace contextRef="#ctx0" brushRef="#br0" timeOffset="8493.9833">9043 7490 0,'0'0'0,"0"0"0,0 0 15,0 0-15,-18 10 0,18-10 0,0 0 16,-19 14-16,12-6 0,0 3 16,-1 1-16,2 0 0,3 1 15,0 3-15,1 4 16,0-1-16,1 1 0,1 8 0,3 2 0,-1-3 0,1-1 15,4-1-15,-1 1 16,5 0-16,3-4 0,2-6 16,2-3-16,2-2 0,-4-4 0,4-3 15,3-2-15,0-3 0,-1-2 16,3-5-16,0-3 0,0-3 16,2-3-1,-4-3-15,-3-3 0,-3 0 0,0-1 16,-5-2-16,-4-2 0,-2-2 15,-1 0-15,-3 2 0,-4 0 16,-3 4-16,-2 3 0,-5 1 16,-5 1-16,-2 5 15,1 3-15,-1 2 0,1 4 0,0 3 16,-2 1-16,1 3 0,3 3 0,-1 1 16,1 1-16,1 1 0,1-2 15,3 3-15,2 4 0,8-2 16,5-1-16,-1-1 0,0-3 0,-1 0 15</inkml:trace>
  <inkml:trace contextRef="#ctx0" brushRef="#br0" timeOffset="8747.6382">9681 7471 0,'0'0'0,"0"0"0,0 0 0,0 0 15,0 0-15,25 7 16,-25-7-16,22 3 0,-22-3 16,30-1-16,-14-1 0,3-2 15,1-1-15,1 0 0,2 0 16,-1 2-16,0 0 0,4-3 16,-3-1-16,-1 0 0,-1 2 0,-1-1 15,-2 0-15,-1 3 0,-2 3 16,-2 0-16,-2 0 0,-1 0 0</inkml:trace>
  <inkml:trace contextRef="#ctx0" brushRef="#br0" timeOffset="9650.2202">7354 7652 0,'0'0'0,"0"0"16,0 0-1,0 0-15,-14 20 0,14-20 16,-9 20-16,9-20 0,-2 28 0,0-11 15,1 2-15,-1 1 0,0 0 16,4 8-16,3 1 0,-2-1 16,1-1-16,2 1 0,3 1 15,1-2-15,2-1 0,3 3 16,0-1-16,-2-4 0,0-6 0,4-5 16,0-3-16,0-5 0,1-4 15,-1-7-15,1-9 0,-1 0 16,-1-3-16,0-7 0,0-5 15,0-1-15,-2 0 0,1-12 16,0-3-16,-5 7 0,-2 3 0,-3 0 16,-5-3-1,-1 6-15,-2 3 0,-3-1 16,-3 2-16,0 9 0,-1 4 0,-6 3 16,-5 2-16,0 3 0,-1 3 15,0 4-15,-4 3 0,4 3 16,-2 4-16,1 0 0,1 1 15,1 1-15,4-1 0,8-1 16,3-2-16,2-2 0,0 0 0,2-2 0</inkml:trace>
  <inkml:trace contextRef="#ctx0" brushRef="#br0" timeOffset="9913.3527">7781 7481 0,'0'0'0,"0"0"0,0 0 0,0 0 15,0 0-15,25-13 0,-25 13 16,46-27-16,-17 9 0,-2 2 16,-4 3-16,-3 1 0</inkml:trace>
  <inkml:trace contextRef="#ctx0" brushRef="#br0" timeOffset="11950.7803">8249 6662 0,'0'0'16,"0"0"-16,0 0 0,0 0 15,0 0-15,0 0 0,0 0 0,0 0 0,0 0 16,0 0-16,0 0 16,0 0-16,0 0 0,0 0 0,-20 15 15,20-15-15,0 0 0,0 0 16,0 0-16,0 0 0</inkml:trace>
  <inkml:trace contextRef="#ctx0" brushRef="#br0" timeOffset="13253.8826">8154 6546 0,'0'0'0,"0"0"0,0 0 0,0 0 15,0 0-15,0 0 16,0 0-16,0 0 16,0 0-16,0 0 0,0 0 15,0 0-15,25 8 0,-25-8 16,0 0-16,0 0 0,20-4 15,-20 4-15,0 0 0,22-5 0,-22 5 0,0 0 16,29-11-16,-19 6 0,1-2 16,-4 2-16,1-1 0,-1 1 15,-2 2-15,0 0 0,-2 0 16,-1 2-16,-2 1 0,0 0 16,-2 4-16,-3-2 0,0 0 0,-2 3 15,0-1-15,-1 1 0,0 1 16,-2 1-16,-1 0 15,-1 0-15,0-2 0,1 1 16,2-2-16,-1 0 16,3 0-16,-1-2 0,0 0 15,1 0-15,3-1 0,1 1 0,-1-1 16,2 0-16,2-1 0,-1 2 0,1-2 0,3 0 16,1 0-16,2 0 0,2 0 15,1-1-15,1-1 16,1 1-16,1-2 0,-2 0 15,-1 0-15,1-2 0,1 1 16,0-1-16,0 0 0,-1 2 0,1 2 16,-3-1-16,-1 2 0,-1 0 15,-2-1-15,-1 0 0,1 0 16,-2 1-16,-1 2 16,-1-2-16,-2 3 0,-2-1 0,0 3 0,-1 0 15,-1 1-15,-1 0 0,0-1 16,-1 1-16,1 0 0,1-2 0,0-1 15,1 0-15,0-2 0,3-1 16,2 0-16,0-4 16,2 1-16,3-1 15,0-1-15,1 0 0,-1-1 0,2 0 16,1 1-16,-1 0 16,2 2-16,-1 0 0,-2 1 15,1-1-15,-1 2 0,-2 1 0,0 4 16,-1-1-16,-3 2 0,0 0 15,0-1-15,0 0 0</inkml:trace>
  <inkml:trace contextRef="#ctx0" brushRef="#br0" timeOffset="14827.688">7642 6449 0,'0'0'0,"0"0"0,0 0 16,0 0-16,0 0 0,0 0 0,0 0 0,0 0 0,0 0 15,0 0-15,0 0 0,0 0 16,0 0-16,22 12 0,-22-12 16,0 0-16,0 0 0,33 0 15,-33 0-15,0 0 0,26-4 0,-26 4 16,0 0-16,24-1 0,-15 0 15,1 0 1,0-1-16,-2 0 0,1-1 16,-1 2-16,1 1 0,-3-1 15,1 1-15,-3-2 0,0 1 16,-2 0-16,-2 1 0,0 0 16,-3 3-16,-2-1 0,0 1 0,-2 2 15,-1 0-15,0-1 16,-2 0-16,-1 2 0,-2 0 0,2 1 0,0-1 15,2-1-15,0-1 0,0-1 16,1 1-16,2-1 0,0 0 16,2-2-16,0 1 0,2-1 15,2-1-15,0 0 0,6-3 0,0 1 16,3-2-16,1-2 0,2 0 16,0-2-1,5-1-15,-3 1 0,3 0 0,-3 0 16,-1 0-16,2-1 15,-3 1-15,-2 1 0,-3 0 16,-1 3-16,-1 0 0,-5 4 16,0 4-16,-5-1 0,-2 2 0,-2 3 15,-2 1-15,-1 0 0,-1 0 16,-6 2-16,1-1 0,-1-1 0,3-2 0,4 0 16,1-2-16,3 0 15,4-3-15,1-2 0,3-2 16,4-3-16,5 0 0,1-2 15,1-1-15,0 0 0,0 2 0,-2-1 16,-1 3-16,-2 0 0,0 2 0,-4 0 16,-2 2-16,-2 4 0,-2 1 0,0 2 15,-3 3-15,2 1 16,0 1-16,0 1 0,0-2 16,2-1-16</inkml:trace>
  <inkml:trace contextRef="#ctx0" brushRef="#br0" timeOffset="15830.826">8264 6665 0,'0'0'0,"0"0"0,0 0 0,0 0 16,0 0-16,0 0 0,0 0 0,0 0 15,0 0-15,18-20 16,-18 20-16,0 0 0,27-18 0,-27 18 0,27-18 16,-13 11-16,1 0 0,-5-1 15,-1-1-15,-1 1 0,-2 2 16,0 0-16,0 1 0,-2 1 16,-1 1-16,-1-1 0,-2 4 15,0-2-15,-2 3 0,-2 1 16,-5 2-16,0 1 0,-1 0 0,-3 1 15,-1 2-15,-1 0 0,1 1 0,-1-1 16,-2-2-16,-2-1 0,2-1 0,1 2 16,3 1-16,2-4 15,2-2-15,5 0 0,4-1 16,0 0-16,4-1 0,3-3 16,3-3-1,-1-1-15,-1-2 0,4-2 0,1 0 16,-2 1-16,0 1 0,-1 2 15,-2 3-15,-1 0 0,-1 3 0,-2-1 16,-1-1-16,-3 4 0,0 0 16,-3 2-16,1 3 15,-2 0-15,0 1 0,-1 0 0,-2 1 16,0-1-16,2 0 16,-1-1-16,2-1 15,1-1-15,-1 0 0,4-3 0,0 0 16,2 0-16,3-3 0,0-2 15,2-3-15,-2 0 0,3 1 0,1 0 0,0 1 16,0-1-16,-2 2 0,0-1 16,-2 2-16,-1 2 15,-2-1-15,-2 3 0,-6 3 16,1 2-16,-2 4 0,-1 5 16,-3 2-16,1 0 0,1-3 0,1-1 15</inkml:trace>
  <inkml:trace contextRef="#ctx0" brushRef="#br0" timeOffset="19688.2599">20077 6806 0,'0'0'0,"0"0"16,0 0-16,0 0 0,0 0 0,0 0 15,0 0 1,0 0-16,0 0 0,0 0 16,0 0-16,0 0 0,0 0 0,0 0 15,0 0-15,0 0 16,0 0-16,0 0 0,0 0 16,0 0-16</inkml:trace>
  <inkml:trace contextRef="#ctx0" brushRef="#br0" timeOffset="20574.2151">19908 6666 0,'0'0'0,"0"0"0,0 0 0,0 0 0,0 0 16,0 0-16,0 0 15,0 0-15,0 0 0,-23-9 0,23 9 16,0 0-16,0 0 0,0 0 15,0 0-15,0 0 0,-20-12 0,20 12 16,0 0-16,0 0 0,-17-11 0,11 8 16,1 0-1,-1 1-15,2 0 16,-1-1-16,1-1 0,1 1 0,-1 0 0,1 0 0,0-1 16,-1 0-16,1 1 15,1-1-15,0 1 16,-1 1-16,2-1 0,-1 0 15,0 1-15,2 2 0,-2-4 16,2 4-16,-3-2 0,3 2 0,-1-3 16,1 3-16,0 0 0,0 0 0,5 3 15,-5-3-15,7 1 0,-7-1 16,7 3-16,-3 0 0,2 2 0,0-1 16,0 2-16,1 0 0,-1 0 15,1 0-15,0-1 0,-1 2 16,1 1-16,-1-2 15,0 0-15,-1 0 0,1-2 0,-1 1 16,1-1-16,0-1 16,-1 0-16,2 0 0,-1 0 15,2-1-15,0 1 0,-1 0 0,1 2 16,0 0-16,0 0 0,-3-2 16,-1-1-16,0 0 0,-1 2 0,-1-2 0,0-1 15,-2-1-15,2 4 0,-2-4 16,-3 3-16,3-3 0,-3 1 15,0-1-15,-1 0 0,0-1 16,-1 0-16,0-1 0,2 2 16,-2-3-16,0 0 0,-1 0 0,2-1 15,0 1 1,0 1-16,1-1 0,0 1 16,-1 0-16,1-3 0,0 1 15,1 1-15,-1 1 0,3 2 16,-2-2-16,1-1 0,1 3 15,-2-1-15,2 1 0,-2-1 16,2 1-16,-3 0 0,3 0 16,0 0-16,3 2 0,-1-2 0,0 1 0,0 0 15,3 1-15,0 1 0,3-1 16,1 0-16,-2-1 0,0 1 16,-1-1-16</inkml:trace>
  <inkml:trace contextRef="#ctx0" brushRef="#br0" timeOffset="21593.515">20127 6689 0,'0'0'0,"0"0"16,0 0-16,0 0 0,0 0 15,0 0-15,0 0 16,0 0-16,0 0 0,-18-15 16,18 15-16,0 0 0,0 0 15,0 0-15,0 0 0,0 0 16,0 0-16,0 0 0,0 0 16,-8-21-16,8 21 0,0 0 15,0 0-15,0 0 0,0 0 0,0 0 16,0 0-16,0 0 0,0 0 0,2-26 15,3 21-15,-1-1 0,1 0 0,0 0 16,1 1-16,0 1 0,1-2 16,-1 2-16,0-3 0,-2 3 15,1-1-15,-1 0 0,1 2 16,-1 0-16,-1 1 0,0-1 16,-1 1-1,0 1-15,0 2 0,-2-1 16,-4 5-16,0-2 0,2 1 0,-2 1 15,-2-1-15,1 1 0,-2 0 16,-1 1-16,1-1 0,0 1 16,1 0-16,0-1 0,0-1 15,2-1-15,1 0 0,-1-1 16,2 1-16,0-1 0,2-2 0,0 0 16,0 0-16,3-1 0,1 0 0,0-2 15,2 1-15,-2-2 0,-1 1 16,1-1-16,-1 1 0,-1 1 15,0 1-15,1 0 0,-1-1 16,-2 2-16,0 0 0,0 0 16,-2 3-16,-3 1 0,0 0 0,-2 3 15,-1 3-15,1-3 0,0-2 0,1 0 16,2-1-16,2-3 0,2-1 0,0 0 16,0 0-16,0-3 15</inkml:trace>
  <inkml:trace contextRef="#ctx0" brushRef="#br0" timeOffset="23098.3917">18949 6829 0,'0'0'0,"0"0"15,0 0-15,0 0 0,0 0 0,0 0 16,0 0-16,0 0 16,0 0-16,0 0 0,0 0 15,0 0-15,0 0 0,28 11 16,-28-11-16,0 0 0,25 10 0,-25-10 16,0 0-1,28 10-15,-20-6 0,0-1 16,0-2-16,-2 2 0,0 0 0,-1 0 0,0-1 15,-1 1-15,0-1 0,-2-1 16,0-2-16,-2 1 0,0 0 0,0 0 16,-3-1-16,-2 0 15,0 1-15,-3-3 16,-1 0-16,2 2 0,0 0 0,-1-1 16,0 0-16,0-1 0,-1 1 0,0-2 15,1 2-15,1-1 16,0 1-16,1 1 0,2-2 15,1 2-15,-1 1 0,4 0 16,0 4-16,0-4 0,2 3 0,0-1 16,1 1-1,1 0-15,1 0 0,0-1 16,1 0-16,0 0 0,1 1 0,1-1 16,1 1-16,-2-2 0,1 2 15,-1-1-15,-1-1 0,0 0 16,-2 0-16,0-1 0,-2 0 15,-2 0-15,2 0 0,-2 0 16,-4 0-16,-1-1 0,1 0 0,-2-1 16,0 0-16,-1 0 0,-1 1 0,1-2 15,-2 1-15,0-2 16,0 0-16,0 2 0,2-1 0,-1 0 16,1 0-16,2 1 15,-1 1-15,2 0 0,0 0 0,2-1 16,0 1-16,2 1 0,0 0 0,0 0 15,4 4-15,1-1 0,0 1 0,2 0 16,1 0-16,-1 1 16,2 1-16,0 1 0,1 0 0,-1-1 15,0 0-15,-1 1 0,1 1 16,-1-1-16,0-1 0,-2 0 16,0-2-1,-1 0-15,0 0 0,-1-2 0,1 0 16,-3-1-16,-2-1 0,0 0 15,0 0-15,-2-3 16,-2 1-16,0-2 0,-2 0 0,0 0 16,-1-2-16,-1 0 0,0 0 15,0 1-15,0 0 0,0 1 16,2 1-16,-1-1 0,2 0 0,0 1 16,1 0-16,-1-1 0,2 1 0,1 2 15,0 1-15,2 0 0,0 0 16,0 0-16,4-1 0,1 2 15,-1-1-15,1 2 0,2 0 16,1 1-16,1 0 0,-1 1 16,2 1-1,-1-1-15,0 0 0,0-1 0,-1 1 16,0 0-16,1-1 0,2-1 16,1 0-16,-1-1 0,-2 0 15,-1 1-15</inkml:trace>
  <inkml:trace contextRef="#ctx0" brushRef="#br0" timeOffset="24054.8584">20048 6653 0,'0'0'0,"0"0"15,0 0-15,0 0 0,0 0 0,0 0 16,0 0-1,0 0-15,0 0 0,0 0 16,10-22-16,-10 22 0,0 0 0,13-18 16,-13 18-16,0 0 15,18-23-15,-18 23 0,13-20 16,-5 9-16,1 0 0,0 2 16,-1 1-16,0 2 0,-1 2 15,-2 1-15,1 0 0,-2 0 0,0 0 0,-4 3 16,0 0-16,0 0 0,-4 3 0,2 2 15,-1 2-15,-2 0 0,1 2 16,-2 0-16,1 0 16,-2 0-16,1-1 0,0-2 0,2 0 15,0-2-15,1 0 0,3-4 16,0 0 0,2-4-16,2-2 0,3-4 15,4-2-15,1-1 0,2-1 16,2-3-16,1 0 0,-3 4 15,-2 0-15,-3 3 0,-1 3 16,-3 0-16,0 2 0,-3 4 16,-2 1-16,-2 4 0,-1 2 0,1-2 15,1-1-15,0 0 0</inkml:trace>
  <inkml:trace contextRef="#ctx0" brushRef="#br0" timeOffset="32785.07">13314 7028 0,'0'0'0,"0"0"15,0 0-15,0 0 0,0 0 0,-26-7 0,14 5 16,-1 1-16,-1-2 0,1 2 16,1 1-16,1 0 0,0 0 0,-1 0 15,0 0-15,-2 0 0,0 0 16,1 1-16,0-1 0,1 0 15,1 2-15,1-1 0,1 0 16,1 0-16</inkml:trace>
  <inkml:trace contextRef="#ctx0" brushRef="#br0" timeOffset="33687.3341">11364 6832 0,'0'0'16,"0"0"-16,0 0 0,0 0 15,0 0-15,0 0 0,0 0 16,0 0-16,0 0 0,0 0 15,0 0-15,0 0 0,0 0 0,0 0 0,19-19 16,-19 19-16,23-5 0,-23 5 16,31-8-16,-31 8 0,34-9 0,-13 4 15,2 3-15,0-1 16,-1 2-16,11-1 0,3 1 16,-3-1-16,-3 2 0,10 0 15,4 0 1,-4 2-16,-2-1 0,4 0 0,3 0 15,-3 0-15,-4 0 0,13-1 16,4 2-16,-6-1 0,-5 2 0,10 0 16,2-1-16,-8 0 15,-4-4-15,3 4 0,1 0 16,-5 0-16,-5 1 0,9-2 16,3-1-16,-12-1 0,-2-1 0,8 0 0,3 0 15,-7-1-15,-5 3 0,4-2 16,2 0-16,-10-1 0,-4 1 15,-3-2-15,-2 2 0,-5 2 16,-2 0-16,1 0 0,0 1 16,-1 0-16,-3 0 0,-5 3 15,-1 2-15,-2-1 0,1-2 0,-2 0 0</inkml:trace>
  <inkml:trace contextRef="#ctx0" brushRef="#br0" timeOffset="36109.8355">19322 7134 0,'0'0'0,"0"0"16,0 0-16,0 0 0,0 0 0,0 0 15,0 0-15,0 0 16,27 5-16,-27-5 0,0 0 16,36 0-1,-36 0-15,33 1 0,-11-1 0,0 2 16,-1-1-16,3 0 16,3 0-16,9 1 0,-2 1 0,1-1 15,3 1-15,-3-2 0,-2 2 16,7 0-16,-2 2 0,-5 1 15,-3-2-15,-1 0 0,-2 0 0,-2-1 16,-4-2-16,-3-1 0,0-1 16,-3 2-16,-1 0 0,-4-1 0,-2-1 15,-2-2-15,-3-1 0,-2 0 16,-2-1-16,-2 0 0,-3 1 0,-6 1 16,-5-2-16,-2 2 15,-1 0-15,-6 0 0,-6-1 16,2 0-16,1 1 0,-11 1 15,-1 1 1,3-1-16,4-2 0,-4-1 0,4 0 16,3 2-16,3-1 0,5 1 15,3-1-15,4 3 16,5 2-16,4-1 0,1 0 16,2-1-16,1 1 0,3 0 0,2 2 15,2 0-15,3 1 0,1-1 16,3 2-16,2-1 0,-1 1 0,4 1 0,4 0 15,1-1-15,2 0 0,1 0 16,1-3-16,2 1 0,3 1 16,4 3-16,-2 0 0,0 0 15,-2-1-15,0-1 0,-2-1 16,-2-2-16,-4-1 0,-2 3 0,-3 1 16,-1 1-16,-2 5 0,-4 2 0,-4 3 15,0-3-15,-2-2 0,0-2 16</inkml:trace>
  <inkml:trace contextRef="#ctx0" brushRef="#br0" timeOffset="37599.1324">19816 7295 0,'0'0'0,"0"0"0,0 0 16,0 0-16,-25-12 0,18 10 15,-2 0-15,0 2 0,-1 2 0,-2 0 16,-3 3-16,-1 3 0,2 1 0,-2 6 16,0 3-16,-4 8 0,1 3 15,0 2-15,2 2 0,-2 7 16,4-2-16,4 4 0,4 4 15,3-6-15,0-4 0,4 7 16,5-2-16,1-8 0,4-5 0,5-6 16,2-2-1,3-6-15,2-4 0,2-5 16,2-2-16,1-6 0,2-1 0,4-6 16,3-5-16,0-5 15,-2-3-15,2-3 0,2-2 16,-3 0-16,-2-2 15,-1-10-15,0-8 0,-1 0 0,-6 7 16,-4 2-16,-3 5 0,-5 3 0,-3 2 0,-2 3 16,-4 5-16,-2 9 0,-1 4 15,1 1-15,-1 2 16,-1 5-16,0 0 0,-1 5 0,-2 4 16,1 2-16,-1 4 0,1 3 15,-1 5-15,-1 4 0,0 4 16,-1 2-16,2 0 15,1 2-15,1 0 0,-2 6 16,0 0-16,2-3 0,1-4 0,0-1 16,1-2-16,1-1 0,2 0 15,1-4-15,2-2 0,0-5 16,1-2-16,2-4 0,0-3 16,5-6-16,5-6 0,-7 0 15,-2 1-15,-2 0 0</inkml:trace>
  <inkml:trace contextRef="#ctx0" brushRef="#br0" timeOffset="37799.2821">20526 7407 0,'0'0'16,"0"0"-16,0 0 0,0 0 15,0 0-15,0 0 0,27-7 0,-27 7 16,27-4-16,-27 4 15,40-4-15,-16 4 0,-1 0 0,2 1 16,3 2-16,6 3 0,-1 2 16,-6-1-1,-3-1-15,-5-1 0</inkml:trace>
  <inkml:trace contextRef="#ctx0" brushRef="#br0" timeOffset="37962.1251">20891 7386 0,'0'0'0,"0"0"0,0 0 0,0 0 16,-5 26-16,5-26 0,0 34 16,0-17-16,0-1 0,0-3 15</inkml:trace>
  <inkml:trace contextRef="#ctx0" brushRef="#br0" timeOffset="43203.0981">16304 6263 0,'0'0'0,"0"0"16,0 0-16,0 0 0,0 0 0,-21-17 16,21 17-1,0 0-15,-20-19 0,14 12 16,-1 0-16,2 1 0,-1 1 0,2 0 16</inkml:trace>
  <inkml:trace contextRef="#ctx0" brushRef="#br0" timeOffset="43782.1347">15839 5663 0,'0'0'15,"0"0"-15,0 0 0,0 0 0,-25 5 16,25-5-16,-25 13 16,13-3-16,0 1 0,-3 2 15,-4 3-15,0 2 0,-1 1 0,-4 10 16,1 4-1,2-2-15,1 0 0,-3 9 16,1 0-16,3-5 16,3-4-16,4 4 0,4 4 15,0 2-15,3-7 0,5-4 16,4-4-16,4-5 0,2-3 0,2-6 16,2-5-16,5-5 0,3-3 15,0-5-15,4-2 0,1-9 16,0-5-16,10-7 0,1-2 0,-2 1 0,-4 0 15,1-2-15,0-2 0,0-5 16,-4 1-16,-4 1 0,-2 1 16,-3 0-16,-4 4 0,-3 3 15,-3 2-15,-4 5 0,-1 3 0,-3 3 16,-1 0-16,-2 5 16,-1 2-16,-4 2 15,-3 4-15,-1 3 0,-2 2 0,-3 4 16,-4 3-16,0 3 0,2 5 0,-1-1 0,0 0 31,2 3-31,0 1 0,4-4 0,2-3 0,3-2 0</inkml:trace>
  <inkml:trace contextRef="#ctx0" brushRef="#br0" timeOffset="44220.5576">16191 6167 0,'0'0'0,"0"0"0,0 0 16,0 0-16,26 1 0,-26-1 0,30 3 15,-12 0-15,1-1 0,3 0 16,3 2-16,0 1 0,0 1 0,5 1 16,-2 2-16,-3-2 0,-3 2 15,-3 0 1,-4 1-16,-3-1 0,-2 1 15,-3 0-15,-4 1 0,-4 0 16,-2 1-16,-4 1 0,-2 1 16,-4 1-16,-3 2 0,-3 3 15,-2 0-15,1 0 0,3-2 0,-4 5 16,2 1-16,2-3 0,3-1 16,4-3-16,3-3 0,4-2 15,3-1-15,2-2 0,4-1 16,0-3-16,3-2 0,6-1 0,3-4 15,3-1-15,1-3 0,9-3 16,3 2-16,-1-3 0,1-1 0,1 0 16,1 0-16,3-1 0,0-1 15,11-1-15,2 2 0,-2 2 16,-3 2-16,-11 2 0,-7 2 16,-7 1-16</inkml:trace>
  <inkml:trace contextRef="#ctx0" brushRef="#br0" timeOffset="44367.2773">17347 6202 0,'0'0'0,"0"0"0,0 0 16,0 0-16,0 0 0,0 0 0,0 0 15,19 25-15,-9-7 0,-10-18 16,16 29-16,-16-29 0</inkml:trace>
  <inkml:trace contextRef="#ctx0" brushRef="#br0" timeOffset="53652.3927">20827 7877 0,'0'0'0,"0"0"16,0 0-16,0 0 0,0 0 0,-19-12 16,19 12-16,0 0 0,-27-3 15,27 3-15,-26-1 16,9 2-16,0 0 0,-3 1 0,-1 1 15,0 1-15,0-2 0,-10 3 16,-2 0-16,4 3 0,3 1 0,0 1 16,0 1-16,2 1 15,1 0-15,-5 2 0,3 1 16,4-1-16,4-1 0,5-1 16,3-1-16,5-3 0,3 1 0,5-4 15,4 2-15,2-4 0,1-2 16,3-2-16,4-2 0,2-2 0,2-1 0,2-2 15,4-1-15,1-4 0,-2-3 0,2 0 16,1 2-16,-2 3 0,-4 1 16,-5 2-16,-4 0 0,-2 2 15,-5 0-15,-2 2 0,-3 3 16,-7 0-16,-5 2 0,-2 4 16,-3 2-1,-4 1-15,-2 2 0,-11 5 0,-4 3 16,3-1-16,2 1 0,0-2 15,1-4-15,3-1 0,5-1 16,3-2-16,4-2 0,9-1 16,4 0-16,6-6 0,5-5 15,5-3-15,1-3 0,9-5 16,7-4-16,-2 1 0,-1 1 0,7-3 0,1 0 16,-7 7-16,-3 3 0,-7 3 15,-5 1-15,-5 5 0,-3 1 0,-9 7 16,-8 5-16,-4 2 15,-2 3-15,-7 0 0,-6 2 16,-1 1-16,-1 3 0,-2 1 16,4 0-1,5-8-15,6-4 0,4-4 0,6-2 16,2-2-16,4-3 0,6-4 16,7-4-16,4-2 0,2-2 15,5-1-15,5-2 0,-4 2 16,-1 0-16,1 1 0,-2 2 15,-5 6-15,-1 2 0,-8 3 16,-7 0-16,2 2 0,-2-2 0,0 0 0</inkml:trace>
  <inkml:trace contextRef="#ctx0" brushRef="#br0" timeOffset="54154.0877">20303 7739 0,'0'0'15,"0"0"-15,0 0 0,0 0 0,0 0 16,0 0-16,0 0 0,-20-4 0,20 4 16,0 0-16,0 0 0,0 0 15,0 0-15,27 15 0,-27-15 16,25 10-16,-25-10 0,29 15 15,-12-4-15,1-1 0,-1 1 0,7 6 16,-1 1-16,-2 0 0,-3 0 16,0-1-1,-1 0-15,-3 0 0,-1 0 16,-1 0-16,-1 1 0,0 0 16,-1-1-16,-1-1 0,-2 0 15,-2 0-15,0 1 0,-2-1 16,-1 0-16,-2 0 0,-2 0 0,0 0 15,0 1-15,-2-2 0,1 0 16,1-3-16,0-1 0,-1-3 0</inkml:trace>
  <inkml:trace contextRef="#ctx0" brushRef="#br0" timeOffset="54401.6193">20758 7684 0,'0'0'0,"0"0"0,0 0 15,0 0-15,0 0 0,0 0 0,0 0 16,0 0-16,0 0 0,-31 17 16,14-1-16,-5 3 0,-4 4 0,-8 8 15,-8 8-15,-15 16 0,-2 4 0,-20 25 16,-19 24-16,-8 16 0,9-3 15,-27 57-15,4 15 16,38-61-16,26-40 0,17-29 16</inkml:trace>
  <inkml:trace contextRef="#ctx0" brushRef="#br0" timeOffset="69063.5369">13433 13511 0,'0'0'0,"0"0"16,0 0-16,0 0 0,0 0 0,22 4 15,-22-4-15,23 1 0,-23-1 0,28 1 16,-12-2-16,0 0 0,2 1 15,3-1-15,2-1 0,-1 2 16,-1 0-16,8 1 0,1 1 16,0 0-16,0-1 0,2 0 0,1 0 15,0 1-15,1 2 0,8-3 16,0 1-16,-1-2 0,-3 1 0,4-1 31,1 1-31,6-3 0,-3-2 0,2 0 16,-1 2-16,-1 1 0,1-1 15,10 4-15,1 2 16,-6 0-16,-4-1 0,3 1 16,4 2-16,-4-1 0,-4 1 0,9-2 15,2-1-15,-2-1 0,0 0 0,0-1 16,0 1-16,-4 0 0,-4-1 0,6-1 16,4-3-16,-5 2 0,-5 0 15,27 0-15,-3 1 16,-8-4-16,-6-3 0,-1 4 15,2 3-15,-6-1 0,-5-1 0,2 4 16,1 2-16,-3-2 0,-2-2 0,6-3 31,4-1-31,-8 2 0,-6 0 0,4 1 16,4 1-16,-6 0 0,-2 1 16,2-3-16,1-3 15,-5 2-15,-4 1 0,4-2 0,0-2 16,-4 3-16,-5 2 0,9 0 15,8-1-15,-23 2 0,3 0 0,6 1 16,6 0-16,-5 0 0,-3 2 0,4-1 16,4-1-16,-6-1 0,-3-2 15,6-1-15,5 1 0,-5 1 16,-4 2-16,4-2 0,5-1 16,-4 1-16,-3 1 0,1-2 15,2 0-15,-3-2 0,-2-1 0,0 2 16,-1 3-16,-1 0 0,2-1 15,-1 4-15,-1 1 0,-1 1 0,-2 2 16,4-1-16,5 2 0,-3-2 16,-1 0-16,5-3 0,1 0 15,-9 0-15,-7-2 0,-6 1 16</inkml:trace>
  <inkml:trace contextRef="#ctx0" brushRef="#br0" timeOffset="70737.309">26728 9989 0,'0'0'0,"0"0"15,0 0-15,0 0 0,-20 20 0,10-8 16,-3 3-16,0 3 16,-1 3-16,-9 14 0,-1 7 15,0 0-15,1 1 0,-9 21 16,-2 10-16,-4 9 0,4-5 0,-10 21 16,-9 19-16,4-14 0,5-10 0,-16 48 15,7-7-15,11-28 0,8-20 16,-4 3-16,-3 3 0,11-16 15,4-11-15,3-1 0,2 0 16,5-13-16,2-8 0,-1-4 16,-2-2-16,6-12 0,4-10 0,6 1 15,4 0-15,-1-3 0,0-2 0,5-1 32,3-2-32,4 0 0,2 1 0,6 0 15,4 2-15,-9-6 0,2-2 16,11 1-16,9-1 15,-3-2-15,1 1 0,9-1 0,7 1 16,-1-3-16,-1 0 0,10-2 16,6-1-16,-7 0 0,-7 1 15,37-6-15,1-1 0,-11 0 0,-6 1 0,11 3 16,6 0-16,-10 2 0,-8 0 16,13-2-16,7-2 15,-9 3-15,-7 1 0,10 3 0,8 1 16,-12-1-16,-9-1 0,5-3 15,5 0-15,-12 2 0,-9 2 0,5-4 16,1-1-16,-10 1 0,-8 2 0,-4 0 16,-5-2-16,-8-1 0,-7-2 15,1 6-15,-2 3 0,-7-2 16,-7-1-16,-6 2 0,-6-1 16,2-2-16,-2-7 0,-2-3 15,-2-3-15,4 4 0,2-3 0,-6-11 31,0-9-31,-1 4 0,1-2 0,-2-13 16,2-8-16,-6 1 0,-3 2 16,-3-19-16,2-6 0,1 5 15,1 5-15,-5-40 0,4 6 16,1 10-16,0 7 0,-3-4 16,-2-2-16,1 10 0,1 6 15,-2-2-15,1-1 0,-1 10 0,2 7 0,-3 0 16,0 0-16,-2 5 15,-1 4-15,-4 2 0,0 1 16,4 11-16,4 4 0,1 1 0,3-1 16,-1 6-16,-2 3 0,-2-1 15,0-1-15,1 9 0,4 4 0,5 6 32,4 4-32,4 1 0,0-2 0,3 4 15,0 2-15,0 0 0,-1-2 0,-2-2 16</inkml:trace>
  <inkml:trace contextRef="#ctx0" brushRef="#br0" timeOffset="70922.3326">28189 9910 0,'0'0'0,"-5"4"0,3 3 16,1 3-16,1 3 0,3 8 0,3 7 0,-1 2 16,1-4-16,-2-5 0</inkml:trace>
  <inkml:trace contextRef="#ctx0" brushRef="#br0" timeOffset="74704.4292">28237 9926 0,'0'0'0,"0"0"16,0 0-16,0 0 0,0 0 16,0 0-16,0 0 0,0 0 15,0 0-15,-11 17 16,11-17-16,0 0 16,7 21-16,-7-21 0,10 25 15,-10-25-15,11 24 0,-5-8 16,2 3-16,0 0 0,-1 2 0,0 8 15,1 3-15,-1-2 0,-3 0 16,-1 5-16,1 4 16,-2 6-16,-1-2 0,-1-1 0,-1 0 0,0-1 15,0-4-15,0 5 0,1-3 16,-2-7-16,1-4 0,1-2 0,0-2 16,1-3-16,2-2 0,0-6 15,1-4-15,0-3 0,-1-5 16,4-2-16,2-5 0,1-1 15,0-1-15,5-5 16,1-3-16,1-2 0,-2-1 16,3-5-16,1-5 15,-1 1-15,1 1 0,6-9 0,3-3 16,-5 4-16,-2 5 0,1-8 16,1-3-16,-1 6 0,-1 4 15,7-7-15,0-2 16,-5 6-16,-5 1 0,1 2 0,0 1 0,-3 5 0,-1 4 15,-3 3-15,0 1 16,-3 5-16,-2 3 0,1 4 16,-1 3-16,-3 0 0,-1 1 0,-1 6 15,-2 5-15,-3 0 0,1 0 0,0-1 16,1-1-16,0-3 16</inkml:trace>
  <inkml:trace contextRef="#ctx0" brushRef="#br0" timeOffset="75152.7917">29039 10386 0,'0'0'0,"0"0"0,0 0 0,0 0 16,0 0-16,-21-8 0,21 8 0,0 0 0,-22 0 15,22 0-15,0 0 0,-30 6 16,18-4-16,0 2 0,0 2 16,1 0-16,1 0 0,-1 0 15,0-1-15,0 4 0,1 0 16,1 2-16,0 1 0,1 0 15,1-1-15,1 2 16,2 1-16,0 1 0,3-2 16,1 4-16,1 1 15,2-3-15,0-2 0,4-1 0,2-2 16,4-1-16,1-2 0,2-2 16,2 0-16,2-4 0,0-1 0,3-4 15,3-1-15,-1-1 16,-2 0-16,10-2 0,2-3 0,-1-1 0,-1 1 15,-6 2-15,-5 2 0,-4 2 16</inkml:trace>
  <inkml:trace contextRef="#ctx0" brushRef="#br0" timeOffset="75321.9543">29640 10244 0,'0'0'0,"-4"-1"0,1 1 15,0 0-15,-1 0 0,4 0 16,0 4-16,3-1 0,0 4 0,0-3 0,1 1 16,-2-1-16</inkml:trace>
  <inkml:trace contextRef="#ctx0" brushRef="#br0" timeOffset="77792.0312">15311 12439 0,'0'0'15,"0"0"-15,0 0 0,10-19 0,-10 19 16,13-24-1,-4 7-15,2-1 0,2-2 0,8-9 16,3-3-16,1 2 16,-1 1-16,11-11 0,5-1 15,-2 1-15,0 1 0,12-11 16,4-1-16,-2 5 0,0 2 0,12-8 16,1-2-16,5-1 0,-5 6 15,33-21-15,-3 5 0,-7 11 0,-5 5 16,0 6-16,1 1 0,-9 9 0,-7 4 15,16-4-15,9-3 16,-4 4-16,-3 3 0,7-3 16,4-4-16,-10 3 0,-7 0 0,14-2 15,9-4-15,-11 5 0,-7 3 16,12 2-16,8 2 0,-8 4 0,-5 1 0,8 4 16,2 2-16,-12 1 15,-10 3-15,16 2 0,9 1 16,-8 3-16,-7 1 0,7-2 15,5-1-15,-9 4 0,-5 3 0,6-2 16,4-1-16,-8 4 0,-8 3 16,12 3-1,8 2-15,-12-2 0,-10 0 0,10 2 16,5 1-16,-4 3 16,-5 1-16,4-2 0,3-3 15,-7 5-15,-6 3 0,4 1 16,2 2-16,-6-2 0,-6-3 15,7 5-15,4 3 0,-9 2 0,-6 2 16,7 2-16,2 3 0,-9-5 0,-4-5 16,8 3-16,8 2 0,-10-1 15,-8-1-15,5 2 0,4 2 16,-8 2-16,-4 2 0,1 0 16,3-1-16,-9-1 0,-8-1 0,4 3 15,2 1-15,-2-4 0,0-2 16,-5 4-1,-3 4-15,2-2 0,1 0 16,-2-2-16,-1-1 0,-11-5 0,-7-4 16,6 4-16,5 3 15,-6-7-15,-4-5 0,1 3 0,1 1 16,-6 1-16,-5 0 0,-4-4 16,-4-5-16,-1-2 0,1-3 15,0 0-15,-1-2 0,-7-3 0,1-2 16,-3 0-16,0 0 0,0 0 0,0 0 15,0 0-15,0 0 16,-4-2-16,1 3 0,0-3 16,-2-2-16,2 1 0,0-1 0,0 2 15</inkml:trace>
  <inkml:trace contextRef="#ctx0" brushRef="#br0" timeOffset="81726.4101">20161 10437 0,'0'0'0,"0"0"0,0 0 0,0 0 16,-16 21-16,16-21 0,-9 28 15,4-10-15,-1 2 16,1 2-16,-1 3 16,0 7-16,0-3 0,2 6 0,1 3 15,0 1-15,2 0 0,2 10 16,2-1-16,1-3 0,1-2 15,3 11-15,0 0 0,-1-2 16,-3-4-16,3 13 0,-1 1 16,2-3-16,1-3 0,1 6 0,0 2 15,-4 1-15,-1-9 0,-4 8 0,-1 6 16,0-6-16,-1-4 0,-5 28 16,-3-9-16,2-12 0,-1-12 0,2-2 15,2-3-15,-1-12 16,0-7-16,3-1 0,2-2 15,0-4-15,0-4 0,-1-1 0,0-2 0,-1-9 16,1-1-16,-1 1 0,0 0 16,3 1-16,1 1 0,-1-2 15,0 1-15,1-5 0,-2 1 16,0 1-16,-2-1 16,2-1-16,0 2 0,0-2 0,0 0 15,0-1 1</inkml:trace>
  <inkml:trace contextRef="#ctx0" brushRef="#br0" timeOffset="83045.893">16204 12052 0,'0'0'16,"0"0"-16,0 0 0,0 0 0,-17 20 15,13-9-15,0 3 0,-1 3 16,1 1-16,2 3 16,0 3-16,2 5 0,2-3 0,1 4 0,2 0 15,4 1-15,3 0 0,7 8 16,2-2-16,1-1 0,0 0 0,8 3 15,2-1-15,2-3 16,2-3-16,4 2 0,3 0 0,-2-1 16,-1-2-16,10 2 0,4-4 15,-2-2 1,-1 0-16,12 2 0,3-1 16,-1 1-16,-2 0 0,3 0 15,2-1-15,25 6 0,-12-7 0,4-6 16,3-3-16,-13-5 15,-9-2-15,-1-3 0,0-2 0,1-6 16,2-3-16,-1-6 0,1-4 16,-4-4-16,-4-4 0,0-2 0,-2-1 15,-2-2-15,-2-1 0,8-9 16,5-6-16,-12 1 0,-9 2 16,-1-6-16,1-3 0,-4 4 15,-4 2-15,0-4 0,2-2 16,-8 3-16,-5 2 0,-2-5 0,-3-4 15,2-6 1,1-5-16,-2-2 0,0 0 16,-8 2-16,-3 0 0,0-4 15,3-2-15,-7 3 0,-2 2 16,-4-3-16,-1-2 0,-4 4 16,-3 4-16,-1 1 0,-3 0 15,-1 13-15,-3 8 0,-8-3 16,-5 1-16,-5 0 0,-3 2 0,-2 1 0,1 0 15,-6 5-15,-4 6 0,-5-3 16,-3-1-16,3-2 0,4-3 0,-8 7 16,-6 4-16,1 3 0,1 2 15,-2 3-15,0 3 16,1 3-16,2 4 0,-7 6 0,-6 4 16,-2 5-16,-1 2 0,1 9 0,-2 2 31,3 5-31,2 1 0,3 5 0,1 4 0,3-3 0,3-1 0,-4 7 15,-3 6-15,1-2 0,1-1 16,2 9-16,2 6 0,4-2 16,5-2-16,0 5 0,1 6 31,7 4-31,3 3 0,0 0 0,1 2 16,6-6-16,7-4 0,2 1 15,-1 1-15,7-5 0,6-3 0,8-3 16,6-2-16,4-6 0,4-7 15,7 3-15,3 2 16,2-5-16,0-4 0,5-7 0,1-4 16,10-3-16,5-3 0,-14-6 0,-8-4 15,-7-2-15</inkml:trace>
  <inkml:trace contextRef="#ctx0" brushRef="#br0" timeOffset="83292.7846">17708 12590 0,'0'0'15,"0"0"-15,-7 7 0,7-4 0,1 0 16,5 5-16,4 4 0,2 4 16,1 4-16,-2-1 0,-1-4 15,-1-1-15</inkml:trace>
  <inkml:trace contextRef="#ctx0" brushRef="#br0" timeOffset="84734.8897">21518 10521 0,'0'0'0,"0"0"0,0 0 15,0 0-15,0 0 0,0 0 16,0 0-16,0 0 0,-20 9 0,20-9 16,0 0-16,7 26 15,-7-26-15,7 27 0,-1-9 0,-1 0 16,2 2-16,-2 3 0,1 2 16,2 9-1,-1-1-15,0 5 0,-1 2 16,-1-1-16,1-1 0,-1 8 15,-1-1-15,1-1 0,-1-3 0,3 7 16,1-3-16,-2-6 0,0-3 16,-1-3-16,1 0 0,0-4 15,1-3-15,0-3 0,-1-3 16,2-2-16,0-2 0,0 0 0,2-2 16,-2-5-16,-1-1 0,0-1 15,1-1-15,0-1 0,1-2 0,0-1 16,0-4-16,0-2 0,0-4 15,0-3-15,1-5 16,0-2-16,1-2 0,2-8 16,1-6-16,3-7 15,-1 2-15,6-10 0,3-3 16,-3 4-16,-1 2 0,4-8 0,-1-1 16,3 2-16,1 3 0,0 2 15,0 0-15,-2 4 0,-1 3 16,4-2-16,0 4 0,-4 3 15,-2 1-15,-4 7 0,-4 5 16,-2 4-16,-4 4 0,0 4 0,-1 3 16,-4 4-16,-1 1 0,-2 1 0,1 0 15,-2 2-15,2 0 0,-2 4 16,0 2-16,-1 2 0,-1 4 16,-1 3-16,-1 6 0,2-5 15,0-3-15,0-2 0</inkml:trace>
  <inkml:trace contextRef="#ctx0" brushRef="#br0" timeOffset="93463.0576">23226 11144 0,'0'0'16,"0"0"-16,0 0 15,0 0-15,0 0 0,0 0 16,-6 27-16,6-27 0,10 25 16,-2-13-16,2 1 0,1-1 0,1-1 15,3 0-15,5 0 16,5 3-16,1-1 0,-5-2 16,-4-2-16,-1-1 0</inkml:trace>
  <inkml:trace contextRef="#ctx0" brushRef="#br0" timeOffset="93657.1331">23465 11578 0,'0'0'0,"0"0"0,0 0 15,-9 22-15,5-8 16,-1 1-16,2 0 0,-2 3 0,1 4 16,-3 8-16,1 1 0,1 3 0,2 2 15,0 0-15,-1 0 0,1 9 16,1-1-16,1-3 0,0-4 0,1-1 16,0-5-16,3-8 0,4-5 0,3-16 15,2-12-15,-2-6 0,1-7 16,4-13-16,5-11 0,-1 3 15,-5 10-15,-2 6 0</inkml:trace>
  <inkml:trace contextRef="#ctx0" brushRef="#br0" timeOffset="94180.8304">23603 11083 0,'0'0'0,"0"0"0,0 0 0,0 0 16,0 0-16,0 0 0,0 0 15,0 0-15,0 0 0,13-21 16,-13 21-16,0 0 0,25-6 0,-25 6 0,21 2 16,-21-2-16,0 0 0,24 14 15,-24-14-15,5 21 0,-5-21 16,-6 37-16,0-13 0,-1 0 16,0-1-16,-1 5 0,-1-2 15,1-5-15,1-3 0,4-4 0,1-1 16,2-4-1,2-2-15,3-2 0,1-2 16,2-1-16,2-2 0,-1-1 16,-2-2-16,3 3 0,1 2 15,-1 0-15,-1 1 0,-2 2 0,-3 2 16,-3 2-16,-2 2 16,-3 4-16,-3 0 0,-1 2 15,-1 0-15,1-2 0,0-1 0,0-4 16,1-3-16,1-3 0,0 0 0,2-2 15,1-2-15,1 0 0,-1 0 0,3 0 32,0 0-32,-1 3 15,1 2-15,0 2 0,-1 1 0,0 4 0,0 4 16,-1 3 0,-2 2-16,-3 7 0,-2 1 15,1 1-15,3 2 0,-2 1 0,-1-1 16,1 5-16,0-3 0,3 0 15,1 0-15,1-3 0,1-2 0,3-2 16,3-2-16,0-2 0,2-3 0,1-6 16,-1-5-16,0-6 0,0-7 15,-2 2-15,-1 0 0,0 0 16</inkml:trace>
  <inkml:trace contextRef="#ctx0" brushRef="#br0" timeOffset="94883.0434">23620 11715 0,'0'0'0,"0"0"15,0 0-15,0 0 0,0 0 16,0 0-16,0 0 0,17-21 0,-17 21 0,20-18 16,-5 4-16,3 0 0,0-1 15,1-1-15,1-4 16,1 3-16,1 1 0,4-2 0,0 2 16,-4 3-16,-2 2 0,0 3 15,-1 3-15,0 1 0,-2 3 0,0 6 16,2 3-1,-2 6-15,-1 4 0,0 4 16,-2 5 0,-1 2-16,0 2 0,3 6 0,-3 1 15,1 2-15,-2-3 0,-2-3 16,-2-7-16,2-2 0,0-2 0,-1-4 16,0-1-16,-4-5 15,-2-6-15,-1-4 0,-2-3 0,-5-1 0,0-4 16,-3-6-16,-2-3 0,0-7 15,0-5-15,-4-2 0,-3-4 16,-1 1-16,-2 1 0,-1 2 16,-1 4-16,-4 0 0,2 4 0,-1 3 15,-2 3-15,2 3 0,0 4 16,2 3 0,4 4-16,1 2 0,4-1 15,3 2-15,1 2 0,3 1 16,4 1-16,2 2 0,2 1 15,1 0-15,2 0 0,4 0 16,2-1-16,0-2 0,0-3 0,2 0 16,2 1-16,0 1 0,-1 1 15,-1 0-15,-1 1 0,-1 2 0,0 2 16,-1 2-16,-3 3 0,-1 2 16,-2-1-16,-1 0 15,0 0-15,-2-4 0,0-3 16,-1-3-16,0-1 0,-1 0 15,0 1-15,0-4 0,-1 0 0,1-1 16,1 1-16,1-4 0,-3 2 0,-1-1 16,0 1-16,-2-1 0,1-1 0,-2-1 15,1-1-15,-1-3 16,2-2-16,-1-6 0,1-5 16,0-1-16,2-2 0,3-16 15,3-7-15,3-1 0,3 0 0,7-12 16,6-3-1,-1 4-15,-4 11 0,-4 11 16</inkml:trace>
  <inkml:trace contextRef="#ctx0" brushRef="#br0" timeOffset="95154.4329">24360 10846 0,'0'0'0,"0"0"15,0 0-15,0 0 0,0 0 0,0 0 32,0 0-32,22 12 0,-22-12 0,0 0 15,29 20-15,-29-20 0,21 17 0,-11-7 0,1 2 16,-1-1-16,-2 1 0,1 2 15,1 3-15,-1-1 0,-1-4 0,-2 0 16</inkml:trace>
  <inkml:trace contextRef="#ctx0" brushRef="#br0" timeOffset="95315.1009">24352 11350 0,'0'0'0,"0"0"0,0 0 16,0 0-16,0 0 15,0 0-15,0 0 0,0 0 0,15 26 16,-15-26-16,16 20 16,-7-11-16,0 1 0,2-2 15,2-1-15,-2 0 0,-1-2 0,-1-1 16</inkml:trace>
  <inkml:trace contextRef="#ctx0" brushRef="#br0" timeOffset="106284.1883">24362 10753 0,'0'0'0,"0"0"0,0 0 16,0 0-16,0 0 0,0 0 15,0 0-15,0 0 0,0 0 0,0 0 16,0 0-16,0 0 0,5 19 16,-5-19-16,21 8 15,-21-8-15,25 12 16,-25-12-16,26 15 0,-26-15 15,29 21-15,-16-7 0,-2 4 16,0 5-16,-3 0 0,-1-3 16,-2-3-16,0-3 0</inkml:trace>
  <inkml:trace contextRef="#ctx0" brushRef="#br0" timeOffset="106870.6732">24242 11276 0,'0'0'0,"0"0"16,0 0-16,0 0 0,0 0 0,0 0 15,0 0-15,0 0 0,0 0 0,0 0 16,0 0-16,28 8 16,-28-8-16,0 0 0,23 15 15,-23-15-15,16 18 0,-16-18 0,13 25 0,-8-11 16,-2 1-16,-1-1 0,0-1 16,-1 0-16,0-3 0,0-1 15,0 0-15,0-4 0,1-1 0,3-5 16,1-4-16,2-4 0,2-4 15,0-3-15,1-3 0,4-6 16,1-1-16,-2 0 16,0 1-16,-1 3 0,-2 3 15,2 0-15,-1 6 16,-2 1-16,-4 3 0,0 3 16,-1 3-16,1 1 0,-1 2 15,1 3-15,-1 3 0,0 4 16,-1 0-16,0 4 0,-2 3 15,0 1-15,0 0 0,-3 2 0,-2 0 0,-2 0 16,0-1-16,-2-1 0,1-2 16,-1-2-16,2 0 0,-1-3 15,1-1-15,0-2 0,2 2 0,-3-4 16,0-1-16,0-3 0,2 0 16,2-2-16,2 0 0,0-2 15,2 0 1,4-3-16,3 0 15,0-1-15,0 0 0,1-1 0,2-2 16,3-1-16,1 0 0,-1-1 16,1-3-16,-2 3 0,0 3 0,2-1 15,0 0-15,0-1 16,-3 0-16,-1-1 0,-1 1 16,-1 0-16,-1 0 0,-1 0 0,-2 2 0,-1-1 15,-2 0-15,-1 1 0,0 2 16,0 1-16</inkml:trace>
  <inkml:trace contextRef="#ctx0" brushRef="#br0" timeOffset="107525.6223">24214 11383 0,'0'0'0,"0"0"0,0 0 16,0 0-16,0 0 0,0 0 0,0 0 0,30-12 15,-30 12-15,31-11 0,-8 4 16,5-3-16,3-3 0,2-3 31,3-4-31,13-7 16,0 0-16,11-4 0,-3 1 0,-6 1 0,-6 1 0,1-1 0,-7 3 0,-9 3 15,-7 0-15,-7 1 0,-5 0 0,-6 0 16,-5 0-16,-7 3 0,-5 1 0,-6 1 31,-3 3-31,1 1 0,-1 1 16,1 1-16,0 0 0,0 6 16,-1 4-16,2 1 0,2 3 0,5 1 15,2 3-15,4 3 0,4 3 16,2 5-16,3 5 0,5 2 15,2 6-15,2 2 0,2 5 16,2-2-16,-1-1 0,4 8 16,0 0-16,-2-2 0,1-2 0,1 4 15,-2-1-15,-5-8 0,-5-4 16,-4-2-16,-3-1 0,-4-5 16,-4-3-16,-5-4 0,-5-1 0,-1-5 15,-3-2-15,-5-6 0,-2-4 16,3-4-16,1-3 0,-1 0 0,2 2 15,5 0-15,5 1 0,2 0 16,3 0-16,6 1 0,4 1 16,4-2-16,4-2 0,4 0 15,3 0 1,5 0-16,3 1 0,-1 0 16,-1 0-16,-1 2 0,0 0 0,-2 2 15,-2 1-15,-1 0 16,-3 0-16,-2 3 0,-2 1 0,-5 1 15,-3 0-15,-4 0 0,-2 1 0,-5 2 16,-4 5-16,3-2 0,3-2 16,0 0-16</inkml:trace>
  <inkml:trace contextRef="#ctx0" brushRef="#br0" timeOffset="107757.5932">24291 11618 0,'0'0'0,"0"0"15,0 0-15,0 0 0,0 0 0,7 19 16,-7-19-16,23 18 15,-5-8-15,3 2 0,4 2 0,4-1 16,2-1-16,13-1 0,3-2 16,2-1-16,0-4 0,14-2 15,1-4 1,8-5-16,-5-4 0,9-9 16,-4-5-16,-7-5 0,-7-3 15,4-14-15,-5-6 0,-8 0 16,-7 0-16,-9 10 0,-10 14 0,-7 9 0</inkml:trace>
  <inkml:trace contextRef="#ctx0" brushRef="#br0" timeOffset="108289.9617">25115 10757 0,'0'0'0,"-4"1"16,0 1-16,4-2 0,-1 5 15,5-3-15,1 0 0,5 0 0,3-2 16,5-2-16,2-1 0,3-3 15,2-2-15,7-4 16,-1-1-16,-1 1 0,-3 1 0,-1 1 16,-4 3-16,-1 4 0,-5 6 15,-9 6-15,-5 6 0,-4 9 16,-4 6-16,-8 16 0,-7 6 16,-3 0-16,-3-2 0,-4 6 15,0-4-15,4-6 0,7-12 16,8-9-16,7-6 0,5-9 15,3-3-15,5-12 0,4-6 16,9-4-16,7-3 0,6-3 16,2-2-16,-2 2 0,-2-1 0,3 2 0,-3 4 15,-6 4-15,-6 7 0,-5 4 16,-3 5-16,-6 6 0,-5 7 16,-9 8-16,-6 8 0,-5 7 15,-2 6-15,-3 1 0,-3 1 16,-4 2-16,0-6 0,5-9 15,3-5-15,6-10 16,5-4-16,8-6 0,5-3 16,9-3-16,5-3 0,5-4 15,5-4-15,6-1 0,5-1 16,2-3-16,3-2 0,-1 2 16,-1-1-16,2 3 0,-4 3 15,-8 4-15,-3 4 0,-6 2 0,-4 3 16,-6 2-16,-2 2 0,-4-1 0,-2 0 15,-1 2-15,1 2 0,-4-3 16,0 0-16,0-2 0,1-2 0,0-1 16</inkml:trace>
  <inkml:trace contextRef="#ctx0" brushRef="#br0" timeOffset="116494.2537">23449 10578 0,'0'0'0,"10"1"0,-5-1 0,-2 0 15</inkml:trace>
  <inkml:trace contextRef="#ctx0" brushRef="#br0" timeOffset="118289.6598">23194 17483 0,'0'0'0,"0"0"0,0 0 15,0 0-15,0 0 0,0 0 16,0 0-16,0 0 0,0 0 0,0 0 16,-6 26-16,6-26 0,0 0 15,13 21-15,-13-21 0,16 18 16,-7-8-16,-1-1 16,2 0-16,0-2 0,0 1 0,2-2 0,3-1 15,1 1-15,3-2 0,0 0 16,-1-1-16,2-1 0,1 0 0,8 0 15,1-1-15,-2 0 16,0 1-16,0-2 0,2 0 0,1 0 16,2 0-16,8 0 0,0-2 15,0-1-15,-1 1 16,4-2-16,2-2 16,-3 0-16,-3 1 0,11-2 15,1 0-15,-4 1 0,-1 1 0,3-2 16,3 0-16,6 2 0,-4 2 15,-1-1-15,-1-1 0,2 1 16,1-1-16,-2 0 0,-1 3 16,7 0-16,-3 3 0,4-3 0,2-2 15,-7 1-15,-3 1 0,4 5 16,4 3-16,-3-2 0,0-3 0,30 4 16,-6 0-16,-8-3 0,-6 0 15,-2-1-15,-3 0 0,-2 1 16,-2 1-16,2 0 0,2 0 15,-4-3-15,-5-2 16,0 2-16,0 2 0,2 1 16,3 0-16,-4-2 0,-2-1 15,-2 0-15,-3 0 0,3 1 16,4 1-16,-4-3 0,-5-1 16,2-2-16,0-1 0,-2 3 15,-3 1-15,0 0 0,1 0 0,-5-1 16,-2 1-16,0-4 0,1-2 0,-7 3 15,-6 3-15,-6 3 0,4-1 16,-3-3-16,1-2 0,-4 3 16,-1 2-16,-4 0 0,-1 0 15,-2-1-15,-2 1 0,0-2 16,-1 0-16,-2 1 0,0 1 16,0-1-16,-2-1 0,-2 1 15,0 0-15,2 1 0,-2-1 0,2 0 16,-2 0-16,2 1 15,1-1-15,0-2 0,2-4 16,0 0-16,-2 2 0,1 1 16</inkml:trace>
  <inkml:trace contextRef="#ctx0" brushRef="#br0" timeOffset="119602.5365">21683 12051 0,'0'0'0,"0"0"16,0 0-16,0 0 0,-25 2 0,17-2 15,2 0-15,0 0 0</inkml:trace>
  <inkml:trace contextRef="#ctx0" brushRef="#br0" timeOffset="120728.2189">20891 11420 0,'0'0'0,"0"0"0,0 0 0,-21 8 15,10-7-15,-3 3 0,-1 2 16,1 1-16,1 0 0,-6 5 0,-3 2 16,-1 3-1,0 0-15,-1 6 16,0 4-16,-2 0 0,1 0 0,-6 11 16,0 4-16,2 1 0,1 1 0,-5 9 15,1 1-15,2 1 16,3-1-16,0 8 0,6 1 15,3-9-15,0-3 0,2 6 0,5-2 16,4-1-16,0-2 0,4 0 0,3-2 16,3-1-16,5-3 0,3 2 15,2 0-15,4 0 0,1-2 16,12 21-16,-1-6 0,2-5 16,0-3-16,7 0 0,5 0 15,-7-10-15,-4-4 0,9 2 0,6 4 16,-6-2-16,-2-3 0,4 0 0,2-4 15,-1 2-15,-2 1 0,6-2 16,1 2-16,0-1 0,-2 0 0,2-7 16,1-5-16,4-3 15,3-2-15,2 0 0,3 1 16,-4-9-16,-1-5 0,-1-2 16,0-2-16,2-1 15,4 1-15,2-10 0,3-6 16,-7-2-16,-5-1 0,0-5 15,2-3-15,0 0 0,-2 0 0,-1-8 16,-1-7-16,-3 2 16,0 0-16,3-7 0,4-5 15,-9 3-15,-6 2 0,2-4 0,2-4 16,-4-1-16,-2 0 0,0-5 0,2-4 16,-8 1-16,-5 3 0,-2-3 15,-2-3-15,0-3 0,2 0 16,-3-2-16,-1 1 0,-7 7 0,-5 5 15,-4-1-15,-2 0 16,0 0-16,1-1 0,-2 1 16,1-1-16,-9 6 15,-5 4-15,2 1 0,-1 1 16,-3-2-16,-2-2 0,-7 1 0,-5 2 16,3 5-16,2 3 0,-5 4 15,0 1-15,0 0 16,0 1-16,-4-2 0,-5 1 0,-1 4 15,2 4-15,-5-5 0,-4-2 16,3 5-16,3 4 0,-7 5 0,-5 3 16,3 2-16,1 0 0,-3 2 15,-4-1-15,2 1 0,2 2 0,-1 2 16,-2 5-16,-1-2 0,-1-3 16,-3 4-16,-2 4 0,4 1 15,3 1-15,-2 2 0,-4 0 16,6 6-1,2 2-15,-4-1 0,-2-1 16,-1-1-16,0 1 0,4 9 16,4 7-16,-4-3 0,-2 0 0,-2 3 15,-2 2-15,11 7 0,6 4 16,-4 11 0,-5 6-16,10-4 0,5-6 0,10-3 15,10-2-15,3-3 0,3 0 0,3-14 0,1-7 16,2-5-16</inkml:trace>
  <inkml:trace contextRef="#ctx0" brushRef="#br0" timeOffset="122404.3575">15505 17507 0,'0'0'0,"0"0"0,0 0 15,0 0-15,0 0 0,0 0 0,19-23 0,-19 23 16,14-21-16,-4 9 0,1-1 16,2-1-16,3 1 0,1-2 15,2-2-15,3-1 0,2-1 0,9-4 16,0-1-16,3 2 0,2 1 15,12-8-15,2 0 0,-1 0 16,-2 0-16,13-3 0,2 4 0,-4 1 16,-2 3-16,10-1 0,-1 4 15,-3-2-15,-2 0 0,5 3 16,-2 7-16,-1-1 0,-1-2 0,13-6 16,2-4-16,19-2 0,-7 6 15,-8 2-15,-2 2 16,-4 6-16,-2 4 15,2 2-15,1 1 0,-3 1 0,-4 2 16,5 0-16,3 2 16,-9 0-16,-4 0 0,3 2 15,3 1-15,-5 2 0,-2 1 0,6 6 16,2 4-16,-4-3 0,-3-2 16,-4 4-16,-2 4 0,-6 3 15,-4 4-15,10-1 0,6 0 0,-7 1 16,-4 1-16,-2 2 0,-1 0 15,-1 3 1,1 3-16,-7 1 0,-4 2 0,-1-4 0,-2-3 0,-6 4 16,-5 4-16,-2-5 0,-4-3 15,0 11-15,0 7 0,-2-4 0,-3-3 32,-5-2-32,-3-1 0,-4 7 15,-1 2-15,-2 0 0,-2-1 16,2-3-16,0-2 0,1-8 15,0-6-15,4-4 0,0-2 0,4-3 16,2 0-16,-7-13 0,0-2 16,-2-1-16</inkml:trace>
  <inkml:trace contextRef="#ctx0" brushRef="#br0" timeOffset="122595.5746">19766 17605 0,'0'0'0,"0"0"0,0 0 15,0 0-15,0 0 0,-7 18 16,14-14-16,3 0 0,4-2 0,-2 0 16,-1 0-16,-2-1 0</inkml:trace>
  <inkml:trace contextRef="#ctx0" brushRef="#br0" timeOffset="122780.6891">19889 17629 0,'0'0'0,"-1"4"16,2-1-16,3-1 0,0-2 0,7-6 15,5-4-15,-2 0 0,-2 2 16,-1 1-16</inkml:trace>
  <inkml:trace contextRef="#ctx0" brushRef="#br0" timeOffset="122881.0999">20178 17504 0,'0'0'16,"4"7"-16,1 4 0,4 0 15,2-2-15,0 2 0,-1-2 0,-2-2 16</inkml:trace>
  <inkml:trace contextRef="#ctx0" brushRef="#br0" timeOffset="124200.5591">29239 15784 0,'0'0'0,"0"0"15,-22-9-15,8 4 0,-2-2 0,-11-2 16,-3-2-16,2 1 0,0 0 15,-10-4-15,-4 0 16,2 4-16,1 2 16,-4 5-16,-4 4 0,-9 8 15,-1 7-15,-3 9 0,-5 9 16,-4 9-16,7 2 0,-11 11 16,2 3-16,6-8 0,5-5 0,-22 20 15,11-8-15,13-9 0,8-6 16,4-3-16,3 0 15,7-9-15,3-6 0,3 11 0,1 8 0,7-4 16,5-1-16,1 8 0,1 6 16,5 0-16,3 0 0,8 7 15,5 5-15,4-8 0,3-6 0,11 5 16,8 3-16,7-8 0,5-7 16,8-1-16,6-1 0,-3-4 15,-1-2 1,8 3-16,5 4 0,2-6 15,-1-5-15,8 7 0,6 5 16,-6-2-16,-4-3 0,4-2 16,4 0-16,-10-12 0,-3-6 0,8-4 15,6-2-15,-7-5 0,-7-3 16,8-5-16,6-4 0,-6 1 16,-5 0-16,10-5 0,4-4 0,-4 2 15,-5 2-15,9-9 0,7-4 16,-9 1-16,-6 0 0,6-5 15,7-6-15,-10-4 0,-6-4 0,1-3 16,1-4-16,-8 0 0,-4-1 16,1-5-16,1-3 15,-12 6-15,-9 5 0,2-5 0,1-2 0,-6 9 16,-4 5-16,-4-9 0,-1-6 16,-7 7-16,-5 5 0,-6-6 15,-4-4-15,-2 5 0,-3 4 0,-2-4 16,-3-4-16,-4 0 0,-1 0 15,-4-11-15,-2-7 16,-2 12-16,-4 9 16,-3-13-16,-2-11 0,-3 4 0,-2 2 15,2-3-15,1-1 16,-3 9-16,-1 4 0,-7 2 16,-3-1-16,-1 4 0,1 0 15,-12 12-15,-7 9 0,3 14 0,2 9 0,-6 6 16,-5 3-16,3 1 0,3 0 15,-15 2-15,-9 1 0,8 2 16,6 1-16,-4 6 0,-3 3 16,4 6-16,2 3 0,-3 9 15,-4 8-15,14 0 0,10 1 0,16-14 16,11-10-16,7-6 0</inkml:trace>
  <inkml:trace contextRef="#ctx0" brushRef="#br0" timeOffset="126831.9823">18591 12167 0,'0'0'0,"0"0"16,0 0-16,0 0 0,-20 9 0,20-9 16,-7 5-1,5-3-15</inkml:trace>
  <inkml:trace contextRef="#ctx0" brushRef="#br0" timeOffset="127048.2823">18457 12139 0,'0'0'15,"0"0"-15,0 0 0,-21 4 0,14-1 16,1 1-16,3 0 16,3-1-16,2 1 0,0-1 0,-1-1 0,1 0 0</inkml:trace>
  <inkml:trace contextRef="#ctx0" brushRef="#br0" timeOffset="127233.0151">18476 11819 0,'0'0'0,"-4"3"16,-1 1-16,2 1 0,1 0 0,3 0 15,2-3-15,3-1 0,0-3 16,1 1-16,-2-1 0,0 1 0</inkml:trace>
  <inkml:trace contextRef="#ctx0" brushRef="#br0" timeOffset="127411.603">18334 11900 0,'0'0'0,"-3"2"0,-1 1 16,4 0-16,2 0 0,1 0 0,-2-1 15,-1-2-15</inkml:trace>
  <inkml:trace contextRef="#ctx0" brushRef="#br0" timeOffset="130335.7816">2722 16555 0,'0'0'0,"0"0"0,0 0 16,-22 12-16,12-5 0,-1 3 15,0 3-15,-1-1 0,-1 1 0,-6 4 0,-3 0 16,3 3-16,2 2 0,-1 4 15,-1 4-15,-3 5 0,3-2 16,0 3-16,1 1 0,1 1 16,0 2-16,-1 9 0,2 1 15,1-5-15,2-3 0,1 1 16,5 3-16,0 3 16,5-4-16,2-1 0,2-1 15,0-7-15,3-5 0,2 2 16,5 0-16,1-3 0,0-1 15,3 4-15,-1 4 0,2-8 16,1-4-16,7 1 0,3 2 16,-1-2-16,-2-2 0,4 1 15,2 1-15,1-4 0,0-4 0,2 3 0,1 3 16,1-2 0,0 0-16,-2-5 0,1-3 0,0-2 15,1-2-15,0-2 0,-1-3 16,3 1-16,-3-1 0,3 0 15,-2 0-15,2-1 0,-2-2 0,2-1 16,3-2-16,3-1 0,4-1 0,-5-1 16,0 0-16,-2-1 0,-1-1 0,8-7 15,2-3-15,-2-5 0,-3-1 16,-2 1-16,-4 2 0,-2 2 16,-2 1-16,1-9 0,-2-6 15,-2 1-15,-1 4 0,4-6 0,6-2 31,-7 0-31,-1-1 0,3-6 0,4-4 16,-7 4-16,-4 4 0,22-29 16,-1-5-16,-6 7 0,-6 4 0,0-4 15,0-2-15,-6 8 16,-2 5-16,-7-2 0,-3-2 16,-1 3-16,2 4 0,-2 2 15,1 1-15,-3 2 0,-2 3 0,-3 1 0,-3 2 16,-2-1-16,-6 1 0,-2 0 15,-6 1-15,-1 2 0,1 1 0,-9 1 16,-4 1-16,1 0 0,2 1 16,-3-2-16,-1 0 15,-2 8-15,0 5 0,-5-2 16,-4-2 0,15 12-16,-3 1 0,-9-2 0,-6 0 15,1 3-15,2 1 0,-4 3 16,-1 2-16,-1 1 0,1 0 0,-5 2 15,-2 0-15,1 0 16,1-1-16,-9 4 0,-3 4 16,7-2-16,6 1 0,-6 4 0,-1 3 15,-1 4-15,1 3 0,-4 3 0,-6 2 16,6-3-16,3-3 0,-21 15 16,10 1-1,5-1-15,6 1 0,0-10 0,0-5 0,5-3 0,4-2 16,-1 3-16,-3 3 0,3 2 15,3 3-15,-3-2 0,0-2 16,3 3-16,3 2 0,1 7 0,0 6 16,4-5-16,2-1 0,-10 10 15,-3 8 1,19-28-16,2-3 0,-9 22 0,5 2 16,5-2-16,4 0 0,3-3 15,1 1-15,1-7 0,1-2 0,6-3 16,1 10-1,2-6-15,0 1 0,2 6 16,-1 4-16,5-1 0,-1 0 16,2 1-16,3 2 0,2-9 15,1-7-15,7-7 0,4-7 0,-4-8 16,1-5-16,-6-1 0,-5 1 16,-2-1-16</inkml:trace>
  <inkml:trace contextRef="#ctx0" brushRef="#br0" timeOffset="130721.5563">3824 14001 0,'0'0'0,"0"0"0,0 0 16,0 0-16,0 0 0,0 0 0,0 0 15,0 0-15,0 0 0,0 0 16</inkml:trace>
  <inkml:trace contextRef="#ctx0" brushRef="#br0" timeOffset="134432.4702">3310 14457 0,'0'0'0,"0"0"0,0 0 16,0 0-16,0 0 0,0 0 15,0 0-15,0 0 0,0 0 0,0 0 16,-4-23-16,4 23 0,0 0 16,19-29-16,-19 29 0,19-30 0,-9 14 15,3 0-15,2 1 0,4 0 16,0 0-16,6-4 0,-2 1 16,3 3-16,-1 2 0,0 3 15,0 2-15,-2 1 0,-1 3 0,-1 1 16,-1 3-16,-1 2 15,2 1-15,-4 2 16,1 2-16,-1 1 0,2 0 16,-1 5-16,0 5 0,-3 1 15,-1 1-15,5 9 0,3 2 16,-6 1-16,0 1 0,0 2 16,2-2-16,-1001 2 0,1998-2 15,-999 7-15,0-2 0,-4-4 16,-2-2-16,-3-2 0,-2-2 0,-1-3 0,2-3 15,-3-3-15,3-2 0,-2-3 16,2-3-16,-3-4 0,4-3 16,-5-8-16,-1-3 0,4-10 15,3-9-15,-1 6 0,-2 4 0,1 3 16</inkml:trace>
  <inkml:trace contextRef="#ctx0" brushRef="#br0" timeOffset="134755.5268">4239 13865 0,'0'0'0,"0"0"16,0 0-16,0 0 0,0 0 0,-24 12 16,16-6-16,-3 2 0,0 0 15,-3 5-15,-1 4 0,1 2 16,0 4-16,-8 8 15,-3 2-15,2-1 0,-2 1 0,-3 5 16,4 0-16,-3 1 0,0 0 16,-3 5-16,1-2 0,1-1 0,1 0 0,4 2 15,1 0-15,-7 7 0,2-2 16,-2 8-16,1 6 16,4-5-16,6-4 0,0 8 15,4 0-15,2-9 0,2-7 0,4-12 16,1-10-16,1-6 0</inkml:trace>
  <inkml:trace contextRef="#ctx0" brushRef="#br0" timeOffset="136160.0535">674 14388 0,'0'0'15,"0"0"-15,0 0 0,0 0 0,0 0 16,0 0-16,0 0 16,0 0-16,0 0 0,23 3 15,-23-3-15,22 0 0,-22 0 0,27 0 16,-27 0 0,39 2-16,-14-2 0,-3 0 0,-2 0 15,8 4-15,-3 3 0,0 1 16,-3 3-16,-3 3 0,-3 0 0,-3 1 15,-4 0-15,-3 3 0,-2 2 16,-3-1-16,-2 0 0,-5 6 16,-4 1-16,0-4 0,0-2 0,-2 0 15,-5 1-15,0 0 0,2 0 0,-4-1 16,-1-1-16,1-2 16,1-2-16,-2-1 15,-2-1-15,4 0 16,4 0-16,2-1 0,-1 3 15,1-4-15,1-1 0,2-3 16,3 0-16,0-2 0,5 0 0,5-1 16,-1-1-16,3 0 0,3 1 0,2-2 15,4 1-15,-2-3 16,2-1-16,5-1 0,4 0 0,-2-4 16,4 0-16,7 0 15,4 2-15,1 0 0,-3 0 0,8-3 0,4-2 16,-1 1-16,-2 1 0,15-4 15,7-2-15,-5-3 0,-1 0 16,16-5-16,1-1 0,-11 4 16,-19 5-16,-12 4 15</inkml:trace>
  <inkml:trace contextRef="#ctx0" brushRef="#br0" timeOffset="147037.442">691 15911 0,'0'0'0,"0"0"0,0 0 16,0 0-16,0 0 0,0 0 0,0 0 15,0 0-15,0 0 16,-14 21-16,14-21 16,3 29-16,-3-13 0,0 3 15,1 3-15,1 0 0,0 1 0,0 9 16,-2 3-16,0-3 0,0 0 16,0-1-16,-4 0 15,2 6-15,1-4 0,1-1 16,-2-2-16,1-4 0,1-6 0,-2-3 0,2-3 15,-1-4-15,1-4 0,0-3 16,0-3-16,3-1 0,0-5 16,0-2-16,1-5 0,-1-3 15,4-3-15,-1-2 0,1-5 16,0 0-16,0 0 0,3-7 16,0-1-1,-1 1-15,1 1 0,2-1 0,-1 1 16,0-2-16,-4-1 0,5-5 15,-1-1-15,1 4 0,-3 3 16,4 0-16,0 2 0,2 2 16,1 3-16,-3 1 0,2 1 15,-5 6-15,-1 3 0,0 6 16,-2 1-16,0 2 0,-1 1 0,3 5 16,1 5-16,-4 2 0,1-1 0,-1 6 15,0 3-15,-4 1 0,-2 1 16,2 3-16,3 4 0,-2 0 15,-2 2-15,2 0 0,0 0 16,0 3-16,1 2 0,2 4 16,3 3-16,-5 1 0,2 2 0,-1 1 0,0-6 15,0-1-15,2-2 0,-2 0 16,0 0-16,0-5 0,2-2 16,-1-1-16,-2 1 0,1-3 15,-1-2-15,0-4 0,1-2 16,1-5-16,1-4 0,-1-10 15,1-9 1,-1 3-16,-2 1 16,1 3-16</inkml:trace>
  <inkml:trace contextRef="#ctx0" brushRef="#br0" timeOffset="147353.7039">1638 13065 0,'0'0'0,"0"0"0,0 0 0,0 0 16,0 24-16,0-24 0,0 0 15,0 0-15</inkml:trace>
  <inkml:trace contextRef="#ctx0" brushRef="#br0" timeOffset="148071.2693">1401 17101 0,'0'0'0,"3"9"0,3 5 16,-2-2-16,2-1 0,-3-2 0</inkml:trace>
  <inkml:trace contextRef="#ctx0" brushRef="#br0" timeOffset="152653.1592">1625 5153 0,'0'0'0,"0"0"31,0 0-31,0 0 0,0 0 0,0 0 0,0 0 16,0 0-16,0 0 0,1 27 0,-1-27 15,-1 22-15,1-22 0,3 25 16,2-9 0,0 1-16,-2 0 0,1 0 0,-1 0 15,0 0-15,1 1 0,1 6 16,2 1-16,-2-3 0,0-2 0,0 1 16,-1 2-16,1 0 15,3 2-15,1-1 0,-1 1 16,2-5-16,-2-2 0,3 1 15,0-1-15,0-7 0,2-1 0,0-3 0,-4-1 16,0-1-16</inkml:trace>
  <inkml:trace contextRef="#ctx0" brushRef="#br0" timeOffset="177360.0942">12601 12631 0,'0'0'0,"0"0"0,-20-3 0,20 3 15,-27-5-15,10 3 0,-2-1 0,-7-3 16,-3-1-16,-2 1 0,-1-1 0,-1 1 16,-1 0-16,-7-1 0,2 0 15,-2 2-15,-1 1 0,2-1 16,2 1-16,-7-2 0,0-1 0,2 0 16,3 0-16,-2 1 15,0 0-15,1 0 0,0 0 0,1 2 16,-1 0-1,0-2-15,0 1 0,-5 2 16,1 2-16,-2 1 0,1 1 16,0-2-16,-1-1 0,2 2 15,1 2-15,1-1 0,1 0 0,-2 1 16,-1 2-16,2-3 0,2 0 16,-2 2-16,0 1 15,2 0-15,3-1 0,-1 1 16,2-1-16,0 0 0,1-1 0,1-1 15,0-1-15,-1 0 0,0 0 0,0 2 16,1 1-16,1-4 16,0-2-16,-1 2 0,-2 0 15,3 1-15,2 1 0,-2-1 16,-1 0-16,3 0 0,2 0 16,-2 0-16,-1 0 0,1 1 15,1 1-15,2 2 0,2 0 16,-3-1-16,0 1 0,-1-1 15,2 0-15,5 1 0,2 1 0,-3 1 16,-3 2-16,1 0 0,0 0 16,2 1-16,-1 1 0,-1 1 15,1 1-15,-1 0 0,0 1 0,1 1 16,3-1-16,-3 0 0,-2-1 16,2 2-16,-1 3 0,3 0 15,2 1-15,-1 2 0,-2-1 0,2 1 16,2 0-16,-1 0 0,1 2 15,3 2-15,0 1 0,3 0 16,1 0-16,0 0 0,-1 1 0,2 2 16,4 0-16,0 0 15,1 0-15,1 2 0,3 0 0,2-2 16,2-4-16,1 4 0,1 1 0,4 4 16,1 2-1,3 1-15,1 1 16,-1-4-16,0-4 15,2-2-15,1 0 0,3-1 16,2-1-16,4 6 0,2-1 16,-8-9-16,0-4 0,6 3 15,3-1-15,-2-3 0,2 1 0,3 4 16,1 1-16,-4-5 16,2 0-16,7 2 0,3-1 0,2-1 15,2-1-15,4 3 0,2 1 0,-3 0 16,-3-2-16,2-2 0,2-1 15,4-1-15,2 0 0,3-2 16,3 0-16,-3 1 0,-10-2 0,6 2 16,3 3-16,-3-5 0,0-2 15,3 0-15,2 2 0,2-1 16,3-1-16,29 4 16,-5-2-16,-11-5 0,-7-4 15,3-1-15,3-2 0,-4-1 16,-3-1-16,5 1 0,3 1 15,-1 0-15,1-1 0,1-1 16,0 1-16,-4-4 0,-1-2 0,-2 2 16,-1 0-16,-2 0 0,-1 2 15,4-3-15,4-2 0,-1 0 0,2-1 16,1-3-16,1-5 16,-10 4-16,-8 2 0,7-5 15,3-2-15,-4 1 0,-3-3 0,4 3 16,3-2-16,-6 2 0,-4 1 15,-2-1-15,0-1 0,-1 1 16,0 1-16,-5-7 16,-3-4-16,-3 4 0,-2 5 15,-4-8-15,0-3 0,0-3 16,2-2-16,-7-3 0,-2 1 16,-6 0-16,-4 3 0,3-4 15,3-2-15,-6 1 0,-3 1 16,-5-2-16,-4-3 0,-2 5 15,-2 2-15,-4-2 0,-2-4 0,-2 2 0,0 2 16,-4-1-16,-3 0 0,-6 3 16,-4 2-16,-1-3 0,-1 0 15,10 14-15,1-5 0,-7-3 16,-5 0-16,-3 0 0,0 2 16,-2 0-16,0 2 0,-3-1 15,-1 1-15,-1-2 0,-1 1 0,-4-1 0,-4 1 16,-3 0-16,0 1 0,2 3 15,1 1-15,-26-8 0,2 5 16,9 1-16,8 3 0,-5 0 16,-1-2-16,-1 6 0,-1 4 0,0-1 15,-1 0-15,3 1 0,1 2 16,-12 3 0,-7 2-16,6-1 15,4-2-15,0-1 0,0 1 16,2 4-16,3 3 0,-5 0 0,-3 1 15,1-2-15,0 2 0,-4 2 16,-3 2-16,2 3 0,1-1 16,1 3-16,1 1 0,4 0 15,3 0-15,-4 1 0,-2 2 0,0-3 0,1 2 16,-2 1-16,-3 0 16,7 1-16,4 1 0,2 2 0,0 1 15,5 0-15,2 1 0,0 1 16,-4 1-16,6-1 0,2 0 15,-1 4-15,-2 4 0,1-2 16,1 1-16,5 1 16,4 0-16,0 3 0,1 2 15,0 2-15,3 1 0,3-2 16,3 1-16,0 1 0,-1 0 16,5-1-16,1-3 0,7 3 15,3 2-15,-2-2 0,-3 0 16,3-1-16,3 1 0,3-3 15,2-2-15,3 3 0,2 1 0,2-14 0,-1 2 16,-2 5-16,3 4 0,0-2 16,4-1-16,-1 3 0,3 1 15,1-3-15,3 0 0,2 4 16,1 3-16,2-5 16,2-2-16,1 1 0,-1 1 0,2 0 15,0-1-15,7 0 0,3 0 0,0-3 16,-2-2-16,5 1 0,3 2 0,2-5 15,0-2-15,4 2 0,3 2 16,-1-1-16,-2 1 0,12 2 16,2-1-16,-5 0 0,-1 0 15,2 2-15,3 1 0,0-2 16,1 0-16,1-1 16,1-1-16,0-4 0,1-2 15,37 5-15,1-3 16,-7-8-16,-6-5 0,-1-2 15,-4-1-15,-7-1 0,-4 0 16,7-2-16,4 0 0,-3-1 16,-3-1-16,4 1 0,1-1 0,1-1 15,0-1-15,4-2 0,1 0 0,0 0 16,-2 1-16,2-4 0,-1-2 16,-4 0-16,-3-1 0,4-2 15,4-3-15,-2-1 0,-1 1 16,1-4-16,0-1 0,-3 1 15,-2 0-15,2-5 0,1-4 0,-2-3 16,-2-1 0,-1 5-16,-3 3 0,-7-9 15,-7-5-15,0-8 0,1-2 16,0 2-16,1 3 0,-8-7 16,-5-5-16,-2 0 0,-2 2 0,-7-7 15,-3-4-15,-6 3 0,-4-1 16,-4-1-16,-2-2 15,-3 7-15,0 5 0,-9 2 0,-4 1 0,-8 3 16,-6 0-16,-2-1 0,-2-1 16,2 3-16,3 4 0,-4-1 15,-2-2-15,-5 6 0,-4 4 0,0-4 16,1-4-16,0 4 0,-1 1 16,-7 0-16,-3 0 0,-2 4 15,-1 3 1,-4-3-16,1-3 0,0 8 15,0 8-15,0 8 0,1 5 16,-6-4-16,-4-4 0,-4 0 16,-3 1-16,7 5 0,5 3 0,-4 1 15,-3 0-15,-2 2 0,0 2 16,-8 2-16,-6 1 16,-5 3-16,-4 3 0,23-3 0,13 0 0,-13 7 15,-10 4-15,6 0 16,2-1-16,-7 1 0,-5 0 15,12 2-15,9 2 0,-11 6 16,-7 4-16,3 2 0,3 0 0,-8 11 16,-5 6-16,9-6 0,5-3 15,-6 16-15,-3 11 0,9-3 0,8-2 0,-5 13 16,-3 11-16,9-9 0,7-6 16,4 9-16,3 7 15,7-8-15,3-5 0,10-22 16,7-15-16,3-11 0</inkml:trace>
  <inkml:trace contextRef="#ctx0" brushRef="#br0" timeOffset="181793.7668">4029 18119 0,'0'0'0,"0"0"16,0 0-16,0 0 0,0 0 0,0 0 16,0 0-16,0 0 0</inkml:trace>
  <inkml:trace contextRef="#ctx0" brushRef="#br0" timeOffset="185161.1452">19656 3453 0,'0'0'0,"0"0"0,0 0 16,27-1-16,-27 1 0,32 0 16,-4-3-16,1 2 0,0-2 0,20 2 15,6 0-15,14 1 0,0 0 16,13 2-16,13 2 0,8 0 15,-11-1-15,12 4 0,7 2 0,32 0 16,-14-2-16,-9-5 0,-6-4 16,-6-1-16,-4 1 0,2-4 15,1-1-15,-5-3 0,0-1 16,1 3 0,3-1-16,2 1 0,0 0 0,7-3 15,4-1-15,-4 4 16,-3 0-16,5 1 0,3 0 0,-5 6 15,-4 3-15,7 0 0,3-2 16,-6-1-16,-6-1 0,4 1 16,1 1-16,3 1 0,1 0 15,2 1-15,2-1 0,-2-4 0,-1-3 16,4 6-16,5 5 0,-5-1 0,-4 0 16,3 0-16,3-3 0,-4 2 15,-1 0-15,2 1 0,2-3 16,-3 3-16,-2 1 0,1-2 15,2 1-15,-5-2 0,-3 1 0,1 3 16,-1 0-16,1 0 0,0-1 0,-1-3 16,0-1-16,-4 1 0,-2 0 15,1 2-15,1-1 0,-8 5 16,-5 0-16,-1 1 0,-1-1 16,-1-3-16,-1-1 0,4 2 15,1 4-15,-1-3 0,-1-1 0,0 1 31,0 1-31,-5 0 0,-4-4 0,-1-1 16,0-1-16,-4 1 0,-1 1 16,-2-3-16,2 0 0,-4 1 15,-1 1-15,1 2 0,1-2 16,-4 0-16,-1-3 0,-1-3 16,-1 1-16,-5 2 0,-3 2 0,0-2 15,1 0-15,-2-1 0,-2 0 0,-2-4 16,-4 0-16,-6 0 0,-4 2 15,2 1-15,0 0 0,-4 2 16,-4 0-16,0-3 0,0-1 16,-3 0-16,-3 3 0,-3-1 15,-1 2-15,0 0 0,-1 0 0,-2-1 16,-1-1 0,-5 1-16,-2 0 0,-1 1 15,1 0-15,-8-2 0,0 1 16,-1 1-16,0-1 0,-2 1 15,-2 1-15,1-1 0,-1 1 16,-2 1-16,-2-2 0,3 1 16,0 0-16,-1-1 0,-2 0 0,2 0 15,-2 0-15,2 2 0,-2-2 0,0 0 16,0 0-16,0 0 0,0 0 16,0 0-16,0 0 0,0 0 15,0 0-15,0 0 0,0 0 16,0 0-16,0 0 0,0 2 15,-2 0-15,-1 1 0,-3 1 0,-3 2 16,-2 3-16,1-2 0,2 0 0,0-1 31</inkml:trace>
  <inkml:trace contextRef="#ctx0" brushRef="#br0" timeOffset="221412.7974">9274 14715 0,'0'0'0,"0"0"16,0 0-16,0 0 0,0 0 15,0 0-15,0 0 0,0 0 16,0 0-16,0 0 0,0 0 15,-24 5-15,24-5 0,0 0 0,0 0 16,0 0-16,0 0 0,0 0 16,0 0-16,0 0 0,0 0 0,0 0 15,0 0-15,0 0 0,0 0 0,30 0 16,-30 0-16,23-1 16,-23 1-16,22-1 0,-22 1 15,25 0-15,-25 0 0,29 0 16,-13 1-16,1 0 0,1 1 0,-1-1 15,1 1 1,-1-1-16,2-1 0,7 1 16,4-1-16,-2 2 0,-2 1 15,1-3-15,-1 0 0,2 0 16,-1-2-16,2 4 0,0 0 16,-1 1-16,1 1 0,7 0 0,1-2 0,-1 1 15,-1 0-15,2 0 16,0-1-16,-4-1 0,-3 1 0,10-2 15,2-2-15,-3 2 0,-2 0 16,1 2-16,4-1 0,-5 1 16,-4-1-16,2 0 0,1 2 15,0-3-15,-1-1 0,1 2 16,2 3-16,-2-2 0,-1 1 0,6 1 16,-1-1-16,-7-1 0,0 0 0,7 0 15,0 0-15,-1-2 0,0-1 0,-1 2 16,2 3-16,-3-2 15,0 0-15,1 0 0,3 1 16,-3-2-16,-3 0 0,4 0 16,2 2-1,-3-2-15,-4 0 0,4-1 16,2 1-16,-5-1 0,-5 0 0,7 2 16,4 3-16,-6-4 0,-3-2 0,4 2 15,4 2-15,-5-3 0,-2-1 16,0-2-16,1 0 15,0 1-15,-2 1 0,-3-2 16,0-1-16,-3 0 0,0 1 0,1 0 16,3-1-16,-5-2 0,-2 0 0,-6 2 15,0 2-15,-2 2 0,2 1 0,0-2 16,2 0-16,-2 0 16,-2 1-16,-1-1 0,0-1 15,-5 1-15,0 0 0,-1 1 0,-2 0 16,-2 0-16,-1 1 0,-1-1 15,1-1 1,-2-2-16,0-1 0,0 0 16,-1 2-16,0-1 0</inkml:trace>
  <inkml:trace contextRef="#ctx0" brushRef="#br0" timeOffset="222446.6131">9077 14869 0,'0'0'16,"0"0"-16,0 0 0,0 0 15,0 0-15,0 0 16,0 0-16,24-1 0,-24 1 0,23-2 16,-23 2-1,25-2-15,-25 2 0,30-3 0,-11 1 16,2 1-16,2-2 0,2 0 16,3-1-16,8 0 0,1 1 0,0 1 15,2-1-15,-1 2 0,2 2 16,11 0-16,0 1 0,-2-2 0,-4 0 0,9 1 15,0 1-15,-3 0 0,-4-1 16,3 2-16,2 1 16,-3 1-16,0-2 0,13 1 15,3 0-15,-5 0 0,-1-1 16,5 3-16,-5 2 0,-3-2 16,0-1-16,2 2 15,1 1-15,-3 0 0,-3-1 16,4 0-16,3 1 15,4 2-15,1-1 16,-7-1-16,-6-1 0,27 3 0,-4 1 16,-12-4-16,-9-1 0,8-2 15,5 1-15,-13-2 0,-8-2 0,8 5 16,7 3-16,-7-6 0,-6-2 0,11 1 16,6 1-16,-10-2 0,-8 1 15,10 0-15,5 2 16,-6 0-16,-6-1 0,5-3 0,4-3 15,-6-1-15,-4 0 0,3 6 16,2 3-16,-6 1 0,-7-2 0,11-4 0,7-3 16,-13-1-16,-9 1 0,9-5 31,4-2-31,-8 6 0,-6 2 0,4-2 0,6-4 0,-10 2 16,-5 2-16,5 1 0,5 3 15,-8-4-15,-5 0 0,-2-2 31,2 0-31,-13 1 0,2 1 0,0 4 16,3 2-16,-3-2 0,-3-2 0,3-1 16,2-2-16,-3 2 0,-1 1 15,5 0-15,3 1 0,-5-1 16,-5 2-16,-3-1 0</inkml:trace>
  <inkml:trace contextRef="#ctx0" brushRef="#br0" timeOffset="229438.9888">10555 13601 0,'0'0'15,"0"0"-15,0 0 0,-27 8 16,15-4-16,-3 0 0,-2 1 0,-4 1 0,2 0 15,-2 2-15,-1 2 0,0 0 16,-2 2-16,2 1 0,0 0 16,0 1-16,1-1 0,-4 3 15,0-1-15,3 2 0,2 2 0,-1 3 16,0 2-16,3-2 0,3-1 16,0 5-16,1 3 0,0 0 0,-1 0 15,1 2-15,0 3 16,-1-1-16,2 2 0,0 5 0,2-1 15,-1-2-15,0 1 0,2-4 16,1 0-16,1-1 0,2 0 16,0 0-16,2-1 0,-1 2 15,2 1-15,1 1 16,0-1-16,3-3 16,2-2-16,2 4 0,2-1 0,2-4 15,2-2-15,5-1 0,5 0 16,-3-3-16,1-2 0,1 0 15,2 0-15,2-2 0,3 0 16,5-1-16,4 0 16,0 0-16,3-2 0,5 2 0,0-1 0,-1-2 0,0 0 15,1-3-15,0-2 0,0-1 16,1-1-16,4-2 0,2-1 16,-5 0-16,-2 0 0,11 1 15,4 0-15,-9-3 0,-3-2 16,0-3-16,0 0 0,1-4 15,-2-4 1,0-6-16,0-5 0,-2-2 16,-1 0-16,3-8 0,4-5 15,-5-2-15,-2 0 0,15-21 16,-6 4-16,-5 5 0,-2 3 0,-7-7 16,-3-5-16,-2 4 0,-1 2 15,0 1-15,2-2 16,-10-2-16,-5-1 0,-5-1 0,-2-2 0,-1 7 0,-1 5 15,-6-2-15,-4-1 0,0 4 16,0 2-16,-7 3 0,-6 1 31,1-1-31,-1-2 0,-3 3 0,-4 3 16,-3 2-16,-3 3 0,-4 2 16,-2 0-16,3 2 0,-1 1 15,-4 0-15,-4 0 0,0 3 16,-1 3-16,-3-3 0,-2 0 15,1 1-15,2 1 0,-3 7 16,-2 4-16,-3-2 0,0-2 0,1 5 16,2 4-16,-2 4 0,-4 4 15,-1 1-15,-2 0 16,18 5-16,-7 4 0,0 0 0,6-1 0,-27 12 16,-4 4-16,12-1 15,6-1-15,2 13 0,0 10 16,7-2-16,5-2 0,-6 17 0,-5 13 15,7-5-15,5-2 0,1 17 16,1 9-16,8-5 0,6-3 16,1 14-16,-1 12 0,6-11 0,7-8 0,1-28 15,2-20-15,2-13 0</inkml:trace>
  <inkml:trace contextRef="#ctx0" brushRef="#br0" timeOffset="329178.6891">28534 13838 0,'0'0'0,"0"0"0,0 0 16,0 0-16,0 0 0,0 0 0,24 7 16,-24-7-16,0 0 0,32 12 0,-32-12 15,24 12-15,-10-4 0,0 1 16,1-1-16,1 1 0,-1 0 0,1 2 16,-1 2-16,-1-1 0,0 2 15,1 4-15,1-1 16,-2-2-16,-1-1 0,1-1 0,1 0 15,-1-1 1,0 0-16,0-2 0,-2-4 16,-2-1-16,-1 0 0,-2-1 15</inkml:trace>
  <inkml:trace contextRef="#ctx0" brushRef="#br0" timeOffset="329435.3693">28638 14245 0,'0'0'0,"0"0"15,0 0-15,0 0 0,0 0 0,0 0 16,0 0-16,14 26 16,-14-26-16,19 28 15,-6-11-15,1 1 0,3 3 0,-1 1 16,1 3-16,5 9 15,1-2-15,1 1 0,0 2 16,5 4-16,-1-5 0,-6-6 16,-3-5-16,-4-5 0</inkml:trace>
  <inkml:trace contextRef="#ctx0" brushRef="#br0" timeOffset="330670.1755">29496 14430 0,'0'0'16,"0"0"-16,0 0 0,0 0 0,0 0 15,0 0-15,0 0 16,0 0-16,0 0 0,0 0 0,-17 10 16,17-10-16,0 0 0,0 0 15,0 0-15,0 0 0,0 0 16,6 19-16,-6-19 0,0 0 0,19 14 15,-19-14-15,21 9 16,-21-9-16,24 7 16,-9-5-16,1 1 0,1-2 15,0 1-15,3-1 0,1-2 16,-1-1-16,-1 1 0,6-3 0,2 0 16,0 0-16,1 0 0,-2 1 15,-1 1-15,1 0 0,-2 0 16,1-1-16,3-1 0,-3 2 0,0 1 15,7 2-15,3 3 0,-3-2 16,-1-2-16,-2 0 0,1-2 16,-1 2-16,-2 0 0,3-2 15,2 0-15,-1 1 0,-1 0 0,2-2 16,1-1-16,-3 2 0,-3 2 16,7 0-16,-1 1 0,1-1 15,-3-1-15,0 1 0,0 1 16,-1-3-16,-2-2 0,4 3 0,2 2 15,-3-2-15,-3 0 0,4 0 16,3-1-16,-4 1 0,-2-1 0,2-2 16,0 1-16,1 0 0,0 1 15,1 1-15,1 0 16,0 0-16,0 0 0,0 3 0,0 1 16,-2-2-1,-2-1-15,1 0 0,1 2 16,-2 2-16,-1 2 0,0-1 15,3 0-15,-2-2 0,-1-2 16,-1 2-16,0 4 0,-3-2 16,1 0-16,0 0 0,2 0 15,-4-2-15,-1 0 0,-1 0 0,1 1 16,1 1-16,-2-1 0,0-1 0,1-1 16,-6 1-16,0 0 0,-2 1 15,1 1-15,-1-1 0,1-1 16,2 0-16,3-1 0,-2 0 15,-1 0-15,-3-1 0,-2-1 16,0 0-16,-1 1 0,1 0 16,1-1-16,-4 0 15,-1 0-15,1 1 0,1 0 16,-2-1-16,-3 0 0,1 0 16,-1 1-16,-1-1 0,-1-1 0,0 1 15,-1 0-15,-1 0 0,-2 0 16,4 2-16,-2-2 15,0 1-15,0-1 0,0 0 0,-2 0 16,3-4-16,-2-1 0,0 0 0,0 0 16,0 1-16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3"/>
    </inkml:context>
    <inkml:brush xml:id="br0">
      <inkml:brushProperty name="width" value="0.03883" units="cm"/>
      <inkml:brushProperty name="height" value="0.03883" units="cm"/>
      <inkml:brushProperty name="color" value="#00BFF3"/>
    </inkml:brush>
  </inkml:definitions>
  <inkml:trace contextRef="#ctx0" brushRef="#br0">45200 8300 566,'0'22'7,"2"-3"15,0-3 13,2-3 15,0-2 5,1 0-5,2-2-5,0-1-4,1 0-6,0 0-7,-1 0-7,1 0-7,0-1-3,1 1-3,2 0-1,0 0-3,0 0-4,-1-1-8,-1 1-8,0 0-8,-2 1-10,-1 3-10,-1 4-12,0 2-11,-2 0 0,0-3 10,-2-3 10,0-3 9,-3-1 9,0 0 5,-3 0 6,-2 0 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4"/>
    </inkml:context>
    <inkml:brush xml:id="br0">
      <inkml:brushProperty name="width" value="0.04373" units="cm"/>
      <inkml:brushProperty name="height" value="0.04373" units="cm"/>
      <inkml:brushProperty name="color" value="#00BFF3"/>
    </inkml:brush>
  </inkml:definitions>
  <inkml:trace contextRef="#ctx0" brushRef="#br0">44419 9741 503,'-50'28'1,"12"-6"1,10-5 1,11-6 1,4-3 3,-2 1 4,-1 2 6,-3 0 5,4-1 3,7-3 4,8-2 2,8-4 3,6-2-1,5-2-6,5-2-5,5-1-6,1-3-4,0-2-2,-1-2-2,-1-1-1,-2-1-2,0 4 2,-1 3-1,-1 3 1,-2 1-5,-3 0-10,-3 0-11,-2 0-10,-4-1-9,-1 0-7,-2-1-7,-2-1-7,-3-2 3,-4-2 11,-4-2 11,-4-1 12,-2-2 7,1 2 2,-1 1 3,0 1 3,1 1 2,1 2 3,0 3 2,2 1 4,1 1 2,-1 2 5,0 0 4,0 2 4,1 2 5,0 4 6,2 4 6,1 3 7,0 4 0,0 1-5,0 3-5,0 1-5,1 2-2,0-1 1,2 1 2,0-1 0,1 1 0,-2-1-3,0 1-4,-2-1-2,1 0-3,0 1-4,2-1-2,1 1-4,0-2-1,0-1 0,0-3-1,0-1-1,1-7-10,3-12-21,4-12-22,2-11-20,3-7-8,1-1 7,3-1 8,2 0 7,-2 2 8,-3 7 7,-5 7 8,-3 7 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5"/>
    </inkml:context>
    <inkml:brush xml:id="br0">
      <inkml:brushProperty name="width" value="0.0489" units="cm"/>
      <inkml:brushProperty name="height" value="0.0489" units="cm"/>
      <inkml:brushProperty name="color" value="#00BFF3"/>
    </inkml:brush>
  </inkml:definitions>
  <inkml:trace contextRef="#ctx0" brushRef="#br0">45666 8818 449,'16'-22'50,"1"4"-5,1 5-4,1 3-5,0 2-5,1 0-5,0 1-5,-1-1-6,1 0-5,-1 2-3,1 1-3,-1 0-4,0 2-1,-3 0 3,-1 2 2,-2 0 2,-2-1-9,-3-3-19,-1-5-20,-2-4-20,-3-3-3,-2-1 12,-3-3 12,-4-1 12,-1-2 8,-1 1 6,-2-1 4,0 1 5,0 0 6,3 3 3,1 1 5,2 3 4,1 1 3,0 4 2,0 3 3,0 3 2,0 3 5,1 5 9,-1 6 10,0 4 8,0 6 1,0 5-6,0 6-7,0 7-6,1 0-6,0-2-4,2-3-4,0-3-5,1 0-2,0 6-1,0 5-2,0 4 0,0 2-2,0-2-1,0-2-2,0-2-2,0 1-2,0 2-5,0 4-4,0 2-3,0-1-4,0-6 0,0-5-2,0-7-1,0-4 1,0-3 0,0-3 1,0-3 2,-1-5-3,-4-8-6,-2-8-6,-3-8-6,-3-7-2,0-7 3,-1-7 3,-1-6 2,0-4 3,1 1 3,1 2 3,0 0 2,2 3 3,1 6 1,0 4 2,2 5 2,1 3 3,1 3 5,0 1 4,2 2 6,0 2 3,2 1 4,0 0 3,2 2 3,1 1 0,4 0-4,2 2-4,3 1-4,0 2-4,-2 6-2,-4 4-3,-2 5-2,-3 4-3,0 1-1,-2 3-2,0 1-1,-2 1-1,0-3 3,-1-1 1,-1-2 1,3-6 0,10-9-4,8-8-4,9-9-4,5-5-2,0-1-1,2-1 0,1-1-1,-3 1 1,-5 5 3,-7 3 3,-5 4 3,1 2 3,8-2 1,7 0 2,8-1 1,1 1 3,-7 2 4,-8 4 3,-5 3 5,-5 2 3,1 1 3,0 3 3,0 2 2,-2 1 1,-3 2-2,-2 0-1,-4 1-3,0 1 1,0 0 2,2-1 3,0 1 2,1 0-2,0 0-5,0-1-5,0 1-6,1-1-8,3-2-12,3-2-12,4-2-11,-1-3-7,-3-3-4,-3-2-1,-2-3-4,-3-2 2,0 0 6,-2 0 5,0 0 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5"/>
    </inkml:context>
    <inkml:brush xml:id="br0">
      <inkml:brushProperty name="width" value="0.02697" units="cm"/>
      <inkml:brushProperty name="height" value="0.02697" units="cm"/>
      <inkml:brushProperty name="color" value="#00BFF3"/>
    </inkml:brush>
  </inkml:definitions>
  <inkml:trace contextRef="#ctx0" brushRef="#br0">47500 7600 815,'36'9'102,"-6"1"-40,-6 3-41,-5 1-42,-5 1-21,-1-3-4,-2-1-5,-2-2-3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6"/>
    </inkml:context>
    <inkml:brush xml:id="br0">
      <inkml:brushProperty name="width" value="0.04738" units="cm"/>
      <inkml:brushProperty name="height" value="0.04738" units="cm"/>
      <inkml:brushProperty name="color" value="#00BFF3"/>
    </inkml:brush>
  </inkml:definitions>
  <inkml:trace contextRef="#ctx0" brushRef="#br0">47884 7550 464,'8'7'47,"0"-1"-4,-1 0-7,1-2-4,0 1-5,0 2-3,0 2-4,0 2-4,-2 2-1,-1 3-2,-2 3-1,-2 3-2,-1 3-6,0 1-15,0 2-13,0 3-13,-1 0-7,-4 0 3,-2 1 1,-3-1 2,-4 0 3,-2-2 5,-3 0 5,-3-1 3,-2-1 5,-3-1 3,-1-1 4,-2-1 2,-1-1 5,-1-1 4,1-1 4,0-1 5,1-1 1,5-3 1,4-1-1,3-2 1,3-2 1,3-1 6,1 0 4,2-2 4,6-1 7,10-2 7,9-3 9,11 0 6,5-4 0,0-2-11,2-4-9,1-2-10,-1-2-7,0-1-1,-1-2-1,-1 0-3,-2 1-3,-4 1-5,-2 2-6,-3 2-4,-2 2-7,-3 1-8,-1 0-7,-2 2-7,-5 1-6,-6 0-7,-8 1-5,-6 2-7,-5-1 3,-1-2 10,-3-2 9,-1-2 10,-1 0 8,1 1 6,1 0 6,1 2 6,1 1 6,1 0 5,1 1 6,1 2 6,1 1 2,2 4 3,3 2 1,1 4 1,1 1 1,2 3 1,1 1-1,0 3 1,1 1-1,0-1-4,0 1-2,1 0-4,-1-2-3,2 0-4,0 0-3,2-2-3,2-3-9,4-3-14,3-4-13,5-4-14,2-5-7,-1-7 0,1-8 0,0-6 1,-1-4 2,1 0 6,0-2 6,-1-1 6,-1 1 5,-2 1 3,-4 3 5,-3 2 3,-2 1 6,0 4 6,-2 3 6,0 3 6,-1 5 14,0 6 18,0 7 20,0 8 20,0 4 2,0 5-13,0 3-14,0 5-13,0 3-11,0 6-7,0 5-7,0 4-8,-1 9-8,-2 11-10,-2 13-10,-2 11-10,1 7-7,1 5-2,2 3-2,2 5-2,1 0-3,0-5-4,0-3-4,0-4-4,0-12 1,2-20 5,0-19 6,2-19 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6"/>
    </inkml:context>
    <inkml:brush xml:id="br0">
      <inkml:brushProperty name="width" value="0.05174" units="cm"/>
      <inkml:brushProperty name="height" value="0.05174" units="cm"/>
      <inkml:brushProperty name="color" value="#00BFF3"/>
    </inkml:brush>
  </inkml:definitions>
  <inkml:trace contextRef="#ctx0" brushRef="#br0">49421 8090 425,'1'-19'40,"0"10"1,2 10 2,0 10 1,1 5-3,0-1-11,0 1-10,0 0-10,-1-1-5,-1 1-3,0-1-2,-2 1-1,2-1-3,2-1-5,4-1-4,2 0-3,0-1-2,-3 1 4,-2 1 2,-4 2 3,-2 0 3,-2 3 1,-2 1 2,-1 3 1,-3 1 1,-2-1 2,-2 0 2,-1 1 0,-1-2 2,0-3 0,2-3 1,1-3 1,1-1 2,1 0 1,0 0 3,2-1 2,5-1-1,10-4-2,9-4-2,11-4-4,3-2-2,-2 0-2,-1 0-2,-3 0-2,-1 0-1,-3 1 1,-1-1 0,-3 0 0,-2 2 6,-4 8 9,-5 4 10,-2 7 10,-5 2 2,0-1-3,-3-1-4,-2 0-4,-2-2-3,-2 1-3,-1-1-2,-3 1-4,0 0-1,-1 1-2,0 2-1,1 0-2,-1 0-2,0 1-4,1-1-2,-1 1-4,1-2-3,1-3-2,1-3-4,1-2-2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7"/>
    </inkml:context>
    <inkml:brush xml:id="br0">
      <inkml:brushProperty name="width" value="0.0532" units="cm"/>
      <inkml:brushProperty name="height" value="0.0532" units="cm"/>
      <inkml:brushProperty name="color" value="#00BFF3"/>
    </inkml:brush>
  </inkml:definitions>
  <inkml:trace contextRef="#ctx0" brushRef="#br0">50887 8080 413,'22'8'110,"-5"1"-30,-3 2-29,-4 0-29,-3 2-21,-1 5-10,0 3-12,-2 5-10,-1 0-5,-2-1 3,-2-3 2,-2-1 4,-2-1 2,-2 1 1,-1 1 3,-3 1 1,-1 0 2,1-1 2,-1-1 3,0-1 2,0-1 3,1-1 1,-1-1 2,0-1 3,0 0 0,1 1 0,-1 2 1,0 0 1,1-1 5,3-1 10,1-3 10,2-1 10,3-3 9,4-4 6,4-4 7,4-4 5,2-6-2,1-6-15,1-7-13,1-7-15,2-4-6,1-4-2,3-3-1,2-2-1,0-4-8,0-2-13,1-3-15,-1-4-14,0 2-4,-1 7 4,-1 4 5,-1 7 5,-1 4 4,-3 3 6,-1 4 5,-2 2 5,-3 3 9,-1 2 13,-2 4 12,-2 3 12,-2 4 11,0 6 6,-2 6 7,0 6 7,-3 4-2,0 3-12,-3 3-11,-2 3-12,-1 1-7,-2 2-2,0 1-2,-1 1-2,-1 1-4,-2 0-6,0 2-5,-1 1-5,0-2-8,-1-4-7,1-3-7,-1-5-9,1-3-7,2-3-9,3-2-9,1-4-9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2"/>
    </inkml:context>
    <inkml:brush xml:id="br0">
      <inkml:brushProperty name="width" value="0.03266" units="cm"/>
      <inkml:brushProperty name="height" value="0.03266" units="cm"/>
      <inkml:brushProperty name="color" value="#00BFF3"/>
    </inkml:brush>
  </inkml:definitions>
  <inkml:trace contextRef="#ctx0" brushRef="#br0">76350 50598 673,'23'0'124,"1"0"-32,-1 0-29,1 0-32,-1 0-19,-1 0-8,-1 0-8,-1 0-8,0 0-6,-1 0-4,1 0-3,-1 0-5,0 0-3,-3 0-3,-1 0-3,-2 0-4,-2-1 1,-1 0 6,0-2 5,-2 0 7,-1-1 3,0 1 4,-2-1 2,0 0 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7"/>
    </inkml:context>
    <inkml:brush xml:id="br0">
      <inkml:brushProperty name="width" value="0.05394" units="cm"/>
      <inkml:brushProperty name="height" value="0.05394" units="cm"/>
      <inkml:brushProperty name="color" value="#00BFF3"/>
    </inkml:brush>
  </inkml:definitions>
  <inkml:trace contextRef="#ctx0" brushRef="#br0">52000 7900 407,'15'0'56,"-1"2"-2,-1 0-2,0 2-2,0 1-2,3 1-3,3 3-2,3 2-2,3 2-3,1 3-4,3 3-3,1 3-4,2 2-3,1-1-5,0 1-3,2-1-5,0 0-7,1-1-11,-1-1-9,0-1-11,-1-1-7,-3-3-6,-3-1-5,-3-2-5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8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52174 9316 476,'-11'-1'62,"10"-1"-2,10 0-2,9-1-3,5-1-6,-1 2-10,-1 0-11,-1 2-11,-3 4-8,-7 8-8,-5 7-8,-6 9-7,-4 1-4,-5-2-2,-4-3 0,-3-3-2,-2-2 2,2-3 6,3-1 4,1-2 6,4-3 3,6-3 1,6-2 0,6-4 2,3-1 0,0 0-1,-1 0-1,1 0 0,-1 1-1,-1 2-1,0 2-1,-2 2-2,-1 2 4,-2 3 8,-3 3 8,0 3 7,-3 1 4,-1-3-2,0-1 0,-1-2-2,0-2 2,4-1 3,2 0 3,4-2 4,2-3-6,3-6-12,3-6-13,3-6-12,1-1-20,-3 1-26,-1 2-26,-2 2-25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8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53900 7777 648,'8'-6'91,"2"2"-12,0 4-13,1 3-10,1 2-17,0 3-19,-1 3-19,1 4-20,-1 1-13,-2 4-5,-3 4-6,-1 2-6,-2 1-1,-4 2 3,-2 1 3,-3 1 4,-2-3 5,2-4 5,1-5 7,0-4 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9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53794 7986 456,'-18'19'15,"10"-11"11,11-8 11,12-11 11,4-7-1,1-3-12,-1-5-14,1-3-13,0-4-7,1-4 0,1-5-1,1-2-1,-1-3-3,-1 2-8,-3 0-6,-1 2-7,-1 2-4,0 6 1,-1 4 1,1 5 0,-2 4 4,-1 3 5,-2 3 7,-2 3 5,-3 2 9,-1 0 12,-2 2 11,-2 1 11,-1 4 11,0 8 8,0 7 8,0 9 9,0 3-3,0 1-14,0-1-13,0 1-14,1-1-16,2-2-14,2 0-17,2 0-15,2-5-9,1-5 1,3-6-2,2-6 1,1-6 1,1-6 3,1-5 3,1-7 3,0-1 3,-1 0 2,-1 1 2,0 1 2,-3 1 3,-3 3 5,-3 1 4,-2 3 4,-3 1 12,-1 2 16,0 3 18,-1 1 16,-3 3 6,0 4-7,-3 4-8,-2 4-7,-2 4-6,-4 3-7,-2 5-6,-3 3-6,-2 3-6,-3 1-6,-1 1-5,-3 1-5,1 0-4,3-2 1,3 0-1,3 0 0,3-4-3,3-1-9,3-5-8,2-1-7,5-4-1,6-4 7,6-5 8,6-2 7,1-4 5,1 0 1,-2-2 2,-1 0 1,-1 0 3,-1 0 4,-1 2 4,0 1 4,-5 2 3,-7 7 3,-6 6 2,-7 6 3,-4 2 0,-2 1-1,0-1-2,0 1-1,-1-1-1,2-3-2,2-1-2,3-2-1,4-3-2,10-3-3,8-3-2,9-2-2,5-3-3,-1-2 0,1-2-2,-1-2-1,-1 1-1,-3 2-2,-3 4 0,-2 3-2,-5 2 0,-5 3 2,-4 3 0,-6 4 2,-1-1 1,1-1 2,0-2 1,2-2 2,-3-1 0,-6 3 0,-5 2 0,-7 1-1,-1 1 0,0 0-1,1-2 1,1-1-2,2-1 3,2-1 5,5 0 4,1-2 5,8-1 4,10-2 1,12-2 2,9-2 2,6-3-5,-1-2-8,-1-4-9,-1-2-9,-2-2-6,-2-1-1,-1-1-2,-2-1-1,-4 0-1,-1 2 0,-4 3-1,-3 1 0,-2 0 1,-2 0 4,-2-1 4,-2-1 2,-3 0 6,-2 2 5,-3 2 6,-3 2 6,-2 2 4,2 1 3,1 0 1,0 2 4,1 0 3,-1 2 4,-2 0 5,0 1 5,-1 2 1,1 2-3,-1 2-3,0 2-2,0 2-4,-1 3-5,-1 3-5,-1 3-5,-2 2-4,-2 1-6,-1 1-4,-3 1-6,1-2-6,1-2-5,3-3-5,1-2-6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3:59"/>
    </inkml:context>
    <inkml:brush xml:id="br0">
      <inkml:brushProperty name="width" value="0.03603" units="cm"/>
      <inkml:brushProperty name="height" value="0.03603" units="cm"/>
      <inkml:brushProperty name="color" value="#00BFF3"/>
    </inkml:brush>
  </inkml:definitions>
  <inkml:trace contextRef="#ctx0" brushRef="#br0">55000 9800 610,'29'1'20,"-3"4"5,-5 2 3,-3 3 5,-3 1 1,-1 0-1,-1-2-1,0-1-1,-1 1-2,1 0-3,1 1-3,1 2-3,1-2-3,0-1-2,-1-2-2,1-2-3,-1-3-15,-1-4-30,-1-4-31,0-4-31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0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55793 7147 524,'8'-8'1,"1"0"3,1 0 2,2 1 3,-1 0 8,1 2 14,0 2 13,0 2 13,-2 3 0,-1 6-15,-2 4-16,-2 5-14,-4 3-12,-4 3-9,-5 1-9,-6 3-8,-2-1-3,-1-1 5,-1-3 4,-1-1 5,0-3-1,3-3-7,1-3-8,2-3-6,5-4-1,6-6 6,8-6 7,6-5 7,5-4 3,1 1 3,3-1 1,2 0 3,-1 3 5,-2 3 8,-1 4 9,-2 4 7,-3 2 6,-3 2 3,-3 0 3,-2 2 4,-3 1 1,-2 3-2,-2 4-1,-2 2-2,-2 2-2,0 1-3,-1 1-2,-2 1-2,1 1-3,1-1-1,0 1-2,2 0-2,0-2-2,0-1-4,0-3-4,0-1-3,1-1-3,0 0-2,2-1-2,0 1-2,2 0-1,0 1 0,2 1-1,0 2 0,1-1 0,0-1 0,0-1 0,0-1 0,0 0-1,0 0-1,0-1-1,0 1-2,1-2-3,3-2-5,3-4-6,4-2-5,-1-6-2,-1-6 3,-2-7 2,-2-7 2,-1-2 3,-1 1 3,1 3 2,0 1 3,-1 3 7,-2 3 15,-3 3 12,0 3 15,-5 2 9,-2 4 6,-5 2 6,-4 4 6,-2 2-3,-1 3-11,-1 3-11,-1 4-12,-2 1-7,-1 1-3,-3 1-1,-1 1-3,-2 1-5,-1-1-5,-1 1-6,0-1-6,0 0-2,3-3-1,3-1 2,3-2 0,3-2 2,2 1 3,4 0 3,3 0 3,4 1 2,6 3 3,6 3 1,6 3 2,5 0 1,5-3 0,5-3 0,4-2 0,5-4-2,3-1-2,2-2-3,4-2-3,0-2-5,0-1-8,-2 0-8,0-1-9,-3-2-1,-2-1 5,-3 0 6,-3-1 4,-5-1-3,-4 0-10,-5 0-10,-4 0-11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1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57630 6490 519,'-8'-5'146,"-2"8"-34,0 6-32,-1 7-34,-1 4-18,1 1-5,-1 1-4,0 1-6,1 0-3,2-3-7,2-1-4,3-2-5,1-3-8,6-3-9,2-3-10,5-2-9,4-6-6,6-6 1,3-7 1,7-7 0,0-4 2,0 2 5,-1 2 3,-1-1 4,-2 3 6,-3 1 8,-3 2 8,-3 3 8,-3 1 8,-2 2 4,-4 2 7,-3 3 6,-2 2 7,-4 5 10,-2 6 10,-3 4 10,2 1-2,9-3-14,10-2-14,8-4-13,4-3-8,1-2-3,-1-3-4,0-4-3,0 0-1,-3 2-1,-1 3 0,-3 1-1,-5 3-1,-8 3-2,-10 5-3,-8 4-3,-6 2-1,-1 1-2,-3 1-2,-1 1-2,-2-1 0,1-2 1,-1-4 2,1-3 0,1-2 3,3 0 2,3-2 3,2 0 3,7-2 5,8-3 5,10 0 7,8-3 5,4-2 3,1 0-2,-1-2-3,1 0-2,-2 0-1,-1 2-2,-3 3 0,-1 1-2,-2 0-1,-3-1 0,-1 0-2,-2-1-1,-4 1-3,-8 8-7,-6 4-7,-7 7-5,-6 2-7,-1-1-4,-4-1-7,-3 0-4,-3-2-1,-1 3 4,-2 0 5,-2 1 3,-3 1 5,-4 1 5,-4 1 5,-4 1 5,1-1 2,8-1 2,6-3 2,7-1 2,6-3 2,3-2 5,4-4 3,5-3 5,5-2 9,6-4 16,7-2 15,8-3 16,3-2 2,-1 0-12,1 0-12,0 0-12,0 1-9,1-1-4,1 0-5,1 0-4,1 0-3,3-2 0,1 0 0,3-1 0,0 0-1,-1 0-2,-1 2-1,-1 1-2,-1 0-2,1 0-2,-1 0-1,1 0-2,-2 1-2,-3 1-3,-3 0-3,-3 2-3,-3 2 4,-2 4 8,-4 4 9,-2 4 10,-3 1-14,-2-1-33,-2-1-35,-2 0-35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2"/>
    </inkml:context>
    <inkml:brush xml:id="br0">
      <inkml:brushProperty name="width" value="0.03651" units="cm"/>
      <inkml:brushProperty name="height" value="0.03651" units="cm"/>
      <inkml:brushProperty name="color" value="#00BFF3"/>
    </inkml:brush>
  </inkml:definitions>
  <inkml:trace contextRef="#ctx0" brushRef="#br0">59300 7566 602,'22'-7'81,"-3"2"-13,-3 2-14,-3 2-14,-1 1-7,-1 0-2,1 0-1,0 0-2,-1 1-6,-1 2-12,-1 2-10,0 2-12,-3 1-5,-3 1 2,-2 1 1,-3 1 3,-3 1 0,-2 0-2,-2-1-1,-2 1-1,-1 0-3,-1-1-4,-1 1-3,-1 0-4,-1-1-4,1-1-2,-1-1-3,1 0-2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2"/>
    </inkml:context>
    <inkml:brush xml:id="br0">
      <inkml:brushProperty name="width" value="0.05226" units="cm"/>
      <inkml:brushProperty name="height" value="0.05226" units="cm"/>
      <inkml:brushProperty name="color" value="#00BFF3"/>
    </inkml:brush>
  </inkml:definitions>
  <inkml:trace contextRef="#ctx0" brushRef="#br0">58280 8100 420,'-13'2'35,"3"4"17,5 4 18,3 3 19,2 4-1,0 3-19,0 3-17,0 3-19,0 3-11,0 1-3,0 2-3,0 3-4,0 0-3,0 2-3,0 0-1,0 2-3,0 1-1,0 0-2,0 2-1,0 1-1,0-1-2,0-1-7,0 0-4,0-1-5,0-1-6,2 0-5,0 0-6,1 0-5,1-2-1,0-5 2,-1-6 2,1-3 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3"/>
    </inkml:context>
    <inkml:brush xml:id="br0">
      <inkml:brushProperty name="width" value="0.04938" units="cm"/>
      <inkml:brushProperty name="height" value="0.04938" units="cm"/>
      <inkml:brushProperty name="color" value="#00BFF3"/>
    </inkml:brush>
  </inkml:definitions>
  <inkml:trace contextRef="#ctx0" brushRef="#br0">58350 8322 445,'8'-8'2,"0"-2"5,-1 0 4,1-1 4,0 0 2,0 0-3,0 2-1,0 1-3,1-1 0,3 0 0,3-1 1,3-1 0,1-1 5,-1 2 9,-1 1 11,0 1 10,-2 1 1,-1 2-6,-1 2-7,-1 2-7,-2 4-6,-4 7-5,-4 8-6,-4 6-6,-3 2-3,-2-2-4,-2-1-3,-1-2-4,-2-3-1,0-1 0,0-3 0,1-1-1,3-5-2,10-6-6,8-7-6,9-8-6,4-1 1,-3 1 6,-1 2 7,-2 2 6,-3 2 3,-1 1 2,-3 0 1,-1 2 2,-2 2-1,-2 4-1,-2 4-2,-2 4-2,-2 1 0,0-1 2,-2-1 1,0 0 2,-1-1-1,-2 1-1,0 2-1,-1 0-2,-2 2-2,-2 5-1,-2 3-2,-1 5-1,-2 0 0,1-1 1,-1-3 2,0-1 2,1-2 0,-1-1 0,0-1 0,1-1 0,0-1 5,2-1 9,3 0 10,1-2 9,4-2 10,6-2 12,6-4 11,5-3 12,5-3-1,3-6-15,4-4-15,1-5-14,2-2-9,-1 1-4,-1 1-3,-1 1-4,1 0-1,3-1 0,3-2 2,2 1 1,0 0 1,-5 4 2,-5 4 1,-5 5 3,-4 2 1,-1 6 2,-2 2 2,-2 5 1,-4 3 1,-6 2-2,-6 1 0,-6 3-2,-4 1-3,-1 3-7,-3 1-7,-1 3-6,-1-1-4,1-2-1,1-1 0,1-2-1,1-3 1,3 1 4,1-2 4,3-1 4,5-3 3,10-5 0,9-4 3,11-6 1,3-3 0,-1-1 0,-3-3-1,-1-2 0,-3-1-15,1 1-32,-2-1-30,-1 0-32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39"/>
    </inkml:context>
    <inkml:brush xml:id="br0">
      <inkml:brushProperty name="width" value="0.04577" units="cm"/>
      <inkml:brushProperty name="height" value="0.04577" units="cm"/>
      <inkml:brushProperty name="color" value="#F2385B"/>
    </inkml:brush>
  </inkml:definitions>
  <inkml:trace contextRef="#ctx0" brushRef="#br0">26986 42449 480,'-16'1'1,"-1"4"3,-2 2 2,1 4 3,-1-1 3,2-1 2,3-2 4,1-2 3,5-2 4,6 0 5,7-2 4,8 0 4,5-3 0,7 0-7,5-3-6,7-2-6,3-2-5,3-4-2,4-2-2,3-3-2,0 0-2,-1 1-3,0 2-2,-2 3-2,-3 1-2,-7 0-2,-8 2-3,-5 1-3,-10 3 1,-11 8 4,-10 6 3,-11 7 4,-7 4 2,-1 3 2,-3 1 0,-1 3 2,0 0 0,1-1-4,3-1-3,1-1-3,1 0-2,-3 2 0,-1 3-1,-2 1-1,-1 1 0,3-2-1,2 0-1,1-1 0,3-1-3,1-3-2,2-1-3,3-3-3,3-5-5,8-9-6,7-8-8,6-9-7,5-6 0,1-3 7,3-3 6,2-3 7,0-1 6,1 3 4,-1 2 4,1 1 4,-1 2 4,1 1 3,0 1 2,-1 1 3,0 1 1,-1 2-1,0 3 0,-2 1-1,-2 1 2,-1 2 9,-2 1 7,-2 0 7,-2 5 8,-1 6 8,0 7 9,-2 8 9,-1 1-1,-2 0-9,-2-1-9,-2 0-10,0-2-5,0 1-4,2-1-4,0 1-2,2-1-3,2-1-3,2-1-1,2-1-3,2-1-1,2-3-3,1-1-1,3-2-1,3-2-6,3-2-8,5-3-9,3 0-8,3-5-5,1-4-3,0-6-3,2-3-2,0-4 1,1 0 4,-1 1 5,0-1 4,-3 2 5,-7 3 4,-7 3 5,-7 3 4,-3 1-2,0 2-8,0 1-8,0 0-7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3"/>
    </inkml:context>
    <inkml:brush xml:id="br0">
      <inkml:brushProperty name="width" value="0.04218" units="cm"/>
      <inkml:brushProperty name="height" value="0.04218" units="cm"/>
      <inkml:brushProperty name="color" value="#00BFF3"/>
    </inkml:brush>
  </inkml:definitions>
  <inkml:trace contextRef="#ctx0" brushRef="#br0">77628 50021 521,'-7'-6'58,"0"6"-7,2 5-6,1 4-8,-1 3-4,0 3-3,-2 2-3,0 1-4,0 2-2,1 0-2,0-1-1,2 1-1,0-2-2,2 0 0,0 0-1,2-2-1,0 0-2,2-1-6,0 1-5,2-1-6,1-1-2,1-4 2,3-4 1,2-4 2,1-4-3,1-2-7,2-4-8,0-2-7,0-3-2,-1-1 1,-1-3 3,0-1 2,-3-2 3,-3 1 4,-2-1 4,-4 1 5,-1-1 3,-2 1 1,-1-1 2,0 0 1,-1 2 3,1 3 2,-2 3 4,2 3 3,-1 1 2,0 0 2,0 0 0,0 0 1,2 0-1,4-1-4,4-2-5,4 0-4,2 0-3,3 1-3,2 0-2,1 2-3,1 2 1,-1 2 1,-1 4 1,0 3 2,-3 1 3,-1 3 3,-2 2 2,-2 2 4,-2 1 3,-1 1 3,-1 1 4,0 1 3,-2 1 1,0 2-2,-2 0-1,0 1-1,-2 1-3,0 1-2,-2 1-3,0 1-2,-2-1-2,0-1 1,-1-3 0,-1-1 0,2-5-10,7-7-23,8-6-23,6-7-22,3-3-4,-3 2 15,-1 2 15,-2 2 14,-2 1 9,-1-2 2,-1 0 2,0-1 1,-1 0 1,0 0-2,-1 2-2,1 1-1,-1-1 1,0 0 3,-2-2 3,0 0 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6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77906 9370 464,'0'-11'96,"0"8"-15,0 9-17,0 10-16,-1 3-10,0 1-5,-2-1-5,0 1-5,-2 2-4,-2 5 0,-2 4-3,-1 6 0,-2 3-3,0 2 0,1 2-3,-1 2-1,1 1-2,1 0-4,0 0-4,2 0-3,1-1-4,0-2-1,2-2-3,1-2-3,0-3 0,2-6 2,0-4 0,2-5 1,0-9-9,0-16-20,0-14-20,0-15-20,0-4-3,2 6 15,0 5 15,2 7 14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6"/>
    </inkml:context>
    <inkml:brush xml:id="br0">
      <inkml:brushProperty name="width" value="0.04968" units="cm"/>
      <inkml:brushProperty name="height" value="0.04968" units="cm"/>
      <inkml:brushProperty name="color" value="#00BFF3"/>
    </inkml:brush>
  </inkml:definitions>
  <inkml:trace contextRef="#ctx0" brushRef="#br0">78008 8488 442,'7'-8'0,"0"0"0,-2 0 0,0 1 0,0-3 3,3 0 4,3-3 6,4-1 4,1-2 5,1 2 5,1 1 4,1 1 4,2 1 2,1 0-1,3 2-1,1 1-1,1 1-2,-1 2-3,-1 2-3,-1 2-3,-2 3-2,-3 4-2,-3 4-2,-2 3-1,-5 6-2,-3 5-3,-4 7-2,-4 5-3,-4 3-3,-6 2-7,-4 1-5,-5 0-7,-3 0-2,-1-2 3,-1-1 1,0-3 2,-2-2 1,1-2-1,-1-1 0,1-3-2,0-2 1,3-5 2,1-3 2,3-5 2,6-3 3,14-6 4,12-4 3,13-6 5,9-1 1,3 0 1,4 2 0,4 1-1,1 0 1,0 0 0,-2 0-1,0 0 1,-4 2-1,-6 2 1,-5 3 0,-7 4 0,-4 3 0,-2 3 1,-4 5 1,-3 4 0,-4 3-1,-8 4-1,-6 5-2,-7 3-2,-8 3-1,-7 2-2,-8 2-2,-8 2-3,-4 0 0,2-2-2,0-2-1,2-2 0,0-2-6,2-3-8,0-4-10,2-2-9,3-4-5,5-7-2,7-5-2,6-6-1,3-3-3,2 0 0,3 0-1,1 0-1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07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22202 13176 508,'-8'-7'-2,"0"-1"-2,0 0-4,0 0-3,1 1 3,-1 0 7,0 2 8,0 1 9,3 4 9,6 9 11,6 10 13,6 7 10,2 7 2,-1 3-10,-1 3-10,0 2-9,-1 3-8,1 0-3,1 2-5,1 0-4,1 0-2,0-4-2,-1-2-1,1-3 0,0-4-2,-1-2 1,1-3 0,0-3 0,0-4-1,3-3-1,1-5-1,3-3-1,3-7 0,5-11-1,4-12 1,6-9-1,6-14-1,8-14-4,8-15-3,7-15-5,12-14-4,16-17-6,16-15-7,15-15-5,1 0-1,-15 20 5,-15 18 6,-14 18 5,-12 14-4,-7 9-13,-8 9-14,-8 9-13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38"/>
    </inkml:context>
    <inkml:brush xml:id="br0">
      <inkml:brushProperty name="width" value="0.05338" units="cm"/>
      <inkml:brushProperty name="height" value="0.05338" units="cm"/>
      <inkml:brushProperty name="color" value="#00BFF3"/>
    </inkml:brush>
  </inkml:definitions>
  <inkml:trace contextRef="#ctx0" brushRef="#br0">42774 17628 412,'-7'30'74,"1"-1"-15,0-3-16,2-1-16,0-2-8,2 1-1,0-1 0,2 0-1,-1 2-1,0 3-2,-2 3-2,0 3-2,-2 2-2,0 4-1,-1 2-1,-1 4-2,-1 0-1,2 0-1,1-2-3,0 0-2,2-4-1,0-6-2,2-5-2,0-7-1,-1-8-7,-6-12-12,-4-12-11,-5-11-13,-1-10-1,3-7 10,3-6 9,2-8 10,3-1 5,1 1 1,0 2 1,2 2 2,1 3 1,0 6 4,2 4 3,0 5 4,2 5 3,0 5 4,2 5 5,0 5 4,0 5 6,0 8 8,-2 6 7,0 7 9,-2 4 0,0-1-10,-2 1-9,0 0-9,-2-2-5,0 0-3,-1 0-2,-1-2-2,-1-2-3,2-1-2,0-2-3,2-2-2,1-3-3,2-4-1,2-4-1,2-4-2,4-5-2,7-8-2,7-6-1,7-6-3,4-4 0,1 1 1,1 1 3,1 2 1,-1 0 3,-2 3 4,-2 2 5,-1 1 4,-4 3 3,-1 3 3,-4 3 2,-3 3 2,-2 3 6,1 4 6,0 4 8,-1 4 8,0 2-1,-1 0-6,0 0-8,-2 0-6,0 0-6,0 2-4,-1 0-3,1 1-5,-1 1-2,-3 2 0,-1 0-1,-2 1 0,-1 1-1,-2 0 1,0-1-1,-2 1 0,-2 1-1,-4 2 1,-4 1-1,-3 3-1,-3 0 1,-2-1 0,0-1 0,-1-1 2,-1 0 0,-1 0 1,-1-1 2,-1 1 2,0-2 1,1-1 2,1-2 2,1-2 2,7-3 3,11-4 5,11-4 5,13-4 5,5-2 0,-1-2-5,-1 0-5,-1-1-4,-1 0-4,-2 2-1,0 2-2,0 3-2,-7 4-4,-9 7-7,-10 9-7,-9 7-8,-7 4 0,0-1 3,0-1 6,-2-1 3,-1-2 4,1-1 1,-1-2 3,1-3 0,0 0 3,3 0 1,1-1 2,3 1 1,1-2 2,2-3 3,2-2 2,3-4 3,3-3 3,7-2 1,8-3 1,6-4 3,5-1-1,3-1-4,3-2-3,3 0-4,1-1-3,0-1-1,1-2-1,-1 0-2,0 1-1,1 1-1,-1 2 1,0 3-2,-2 1 0,-3 2-3,-5 2-1,-3 2-1,-4-1-7,-4-2-8,-5-4-10,-3-2-9,-3-2 0,-4 1 10,-2-1 10,-3 0 10,-1 1 6,0 1 3,2 0 4,1 2 2,0 1 5,0 1 3,0 0 5,0 2 5,1 1 2,-1 2 3,0 2 3,0 2 2,1 2 0,0 3-2,2 4-2,1 2-2,0 3-2,2 1-2,0 3-2,2 1-2,0 3-2,2 1-2,0 2-2,2 3-2,-1 1-2,-1 2-2,0 2-2,-1 3-2,-1-2-4,1 0-6,2-3-5,0-2-7,1-2-4,-2-5-4,0-3-4,-2-5-4,-3-4-2,-6-6 2,-5-6 2,-7-6 2,-2-3 4,1-2 4,1 0 5,1-1 6,2-1 2,5 0 3,3 0 2,4 1 1,3-1 4,0 0 4,2 1 4,0-1 4,3-1 3,2 0 1,4-1 3,2-1 2,3-1-2,5-1-6,3-1-5,5-1-6,2 0-6,3 1-7,1 0-6,2 2-7,-2 2-3,-7 3 1,-7 3 1,-7 2 2,-3 2-3,0-2-6,0 0-4,0-1-7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0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46274 17600 511,'-15'3'97,"2"6"-16,3 5-16,1 7-17,0 3-12,-2 3-4,-2 1-6,-1 2-5,-2 3-4,-2 1 0,0 2-2,0 2-1,-3 3-3,0 6-4,-1 4-5,0 6-5,-2-1-3,2-3-2,2-4-2,0-4-2,1-5-3,4-4-2,3-5-3,3-5-2,3-7-8,4-9-10,4-8-10,4-10-11,1-3 2,-1-1 11,0 0 13,-2 1 13,1-2 4,0 0-1,1-1-2,2-1-3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0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46650 18040 393,'7'-8'0,"-1"2"1,0 1 0,-2 0 1,1 3 7,0 4 13,1 4 12,2 4 13,-1 2 3,-1 3-9,0 2-9,-2 1-7,1 2-5,0 0 2,1-1 0,2 1 2,1-2-2,3-3-1,3-3-3,4-3-2,-1-3-3,0-4-2,0-4-3,-2-4-3,0-4-7,3-3-9,2-5-10,1-3-10,1-4-4,-1-1 1,-1-3 2,-1-1 1,-1-1 2,-3 2 4,-1 0 3,-2 1 4,-3 2 4,-1 5 3,-2 3 4,-2 5 3,-2 6 13,-1 10 22,0 10 21,-1 9 23,-1 5 3,0-1-15,0-1-16,0-1-14,-1 2-10,-1 8-3,0 7-4,-1 6-5,-1 1-4,2-6-4,0-6-7,2-5-4,-1-2-7,0 4-8,-2 4-8,0 5-8,0-2-3,0-6 0,2-6 0,0-5 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1"/>
    </inkml:context>
    <inkml:brush xml:id="br0">
      <inkml:brushProperty name="width" value="0.05672" units="cm"/>
      <inkml:brushProperty name="height" value="0.05672" units="cm"/>
      <inkml:brushProperty name="color" value="#00BFF3"/>
    </inkml:brush>
  </inkml:definitions>
  <inkml:trace contextRef="#ctx0" brushRef="#br0">48750 18500 387,'7'23'101,"-2"-1"-18,-3-1-16,0-1-17,-2 0-11,0 3-6,0 1-5,0 3-6,0 1-3,0 0-2,0 2-2,0 1-2,-1-1-3,-1-3-3,0-4-4,-1-1-4,0-8-7,4-11-14,2-10-12,4-11-12,1-8-5,3-3 6,2-4 4,1-4 5,2-1 5,0 5 5,-1 4 5,1 4 5,-1 3 4,-1 5 6,-1 3 5,-1 4 5,-1 5 10,0 4 14,-2 6 15,-1 4 15,0 4 3,-2 3-8,-1 3-7,0 3-9,-2 3-6,0 1-5,-2 2-4,0 3-5,-1-1-3,0 0-1,0-1 0,0-1-2,0-2-3,0-1-4,0-3-6,0-1-5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1"/>
    </inkml:context>
    <inkml:brush xml:id="br0">
      <inkml:brushProperty name="width" value="0.04799" units="cm"/>
      <inkml:brushProperty name="height" value="0.04799" units="cm"/>
      <inkml:brushProperty name="color" value="#00BFF3"/>
    </inkml:brush>
  </inkml:definitions>
  <inkml:trace contextRef="#ctx0" brushRef="#br0">49800 16959 458,'21'-35'80,"-3"8"-16,-4 7-14,-4 9-17,-2 4-5,3 2 4,2 2 3,1 2 3,1 2 0,-1 4-6,0 2-5,-2 3-5,-2 4-3,-2 6-4,-4 3-2,-2 6-3,-5 3-5,-4 1-4,-6 0-7,-4 2-5,-2-2-5,1-3-4,1-5-3,1-4-4,1-3-1,3-2 1,1-4 2,2-3 2,5-2 5,6-2 6,7-3 7,8 0 7,2-4 0,1 0-8,-1-3-7,1-2-8,-1 0-4,1 0-1,-1 2-1,1 1-2,-2 0 2,-3 0 3,-3 0 3,-2 0 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1"/>
    </inkml:context>
    <inkml:brush xml:id="br0">
      <inkml:brushProperty name="width" value="0.03682" units="cm"/>
      <inkml:brushProperty name="height" value="0.03682" units="cm"/>
      <inkml:brushProperty name="color" value="#00BFF3"/>
    </inkml:brush>
  </inkml:definitions>
  <inkml:trace contextRef="#ctx0" brushRef="#br0">50633 17093 597,'-6'-8'54,"4"0"-4,4 1-2,4-1-4,3 0-3,3 2-4,3 1-4,4 1-4,0 0-5,1 0-5,-1 0-5,1 0-6,-1 1-6,1 0-10,-1 2-9,1 0-9,-2 1-3,-1 0 5,-2 0 3,-3 0 4,-1-1-6,-2-2-15,-2-2-14,-2-1-16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1"/>
    </inkml:context>
    <inkml:brush xml:id="br0">
      <inkml:brushProperty name="width" value="0.03938" units="cm"/>
      <inkml:brushProperty name="height" value="0.03938" units="cm"/>
      <inkml:brushProperty name="color" value="#00BFF3"/>
    </inkml:brush>
  </inkml:definitions>
  <inkml:trace contextRef="#ctx0" brushRef="#br0">51143 16242 558,'-28'-3'57,"7"8"2,7 9 3,7 10 2,4 4-4,0 4-12,2 3-11,0 2-12,1 3-9,0 2-6,0 3-6,0 0-7,0 1-9,-2-4-12,0-2-11,-1-3-12,-1-6-7,2-6-5,0-7-5,2-6-4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3"/>
    </inkml:context>
    <inkml:brush xml:id="br0">
      <inkml:brushProperty name="width" value="0.04836" units="cm"/>
      <inkml:brushProperty name="height" value="0.04836" units="cm"/>
      <inkml:brushProperty name="color" value="#00BFF3"/>
    </inkml:brush>
  </inkml:definitions>
  <inkml:trace contextRef="#ctx0" brushRef="#br0">79350 49660 454,'0'-16'0,"0"2"0,0 1 0,0 1 0,0 0 2,0 0 1,0 0 4,0 1 1,0 3 12,2 8 18,0 8 20,1 7 18,0 6 3,0 1-14,-2 3-14,0 1-14,-1 2-9,0 3-3,0 1-4,0 2-4,0 2-7,0 3-10,0 1-10,0 2-11,0 0-11,0 0-13,0-2-11,0 0-14,-1-4-2,0-5 4,-2-7 6,0-5 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2"/>
    </inkml:context>
    <inkml:brush xml:id="br0">
      <inkml:brushProperty name="width" value="0.05439" units="cm"/>
      <inkml:brushProperty name="height" value="0.05439" units="cm"/>
      <inkml:brushProperty name="color" value="#00BFF3"/>
    </inkml:brush>
  </inkml:definitions>
  <inkml:trace contextRef="#ctx0" brushRef="#br0">52495 15800 404,'-12'2'99,"5"6"-12,6 4-11,6 5-13,3 1-11,3-3-12,2-3-12,2-2-13,1-4-8,3-1-7,1-2-6,3-1-6,-1-3-4,-1-1-4,-3 0-2,-1-1-4,-2-1 1,-1 0 0,-1 0 3,0 0 0,-6 2 1,-9 6-2,-8 4-2,-9 6-1,-5 1 2,-1 3 9,-1 0 7,0 1 7,0 0 7,3 1 3,3-1 5,3 1 4,2-2 1,2-3 1,2-2-1,3-4 1,4-2-1,10-2-2,8-3-1,9 0-2,4-4-2,1-2-2,-1-4-2,0-2-2,0-1-4,-3 1-7,-2 0-5,-1 2-7,-7 5-6,-10 10-8,-12 9-8,-10 11-8,-6 3 0,-3-2 9,-1-1 9,-2-3 9,-2-1 5,-1-1 4,-1-1 3,0 0 3,-1-3 3,1 0 1,2 0 2,0-2 0,3-2 6,5-3 8,5-3 8,5-2 9,6-3 5,6-2 3,7-2 3,8-2 3,5-2-3,5-2-7,5-2-6,4-1-7,3-2-6,1 0-4,-1 0-3,0 1-4,0 0-5,1 0-5,-1 2-6,0 1-6,-2 0-2,-4 0 1,-3 0-1,-5 0 1,-2 2 1,-3 1 0,-1 2 1,-2 2 1,-4 3 8,-5 5 14,-4 6 14,-5 4 15,-2 2 5,2 1-5,2-1-4,2 1-5,1 0-3,2-1-3,0 1-3,2-1-2,0 1-3,2 1-3,0 1-3,1 1-3,1 0-4,0-1-3,0-1-4,0 0-4,-1-3-5,-1 0-6,-1 0-5,0-2-5,-1-1-5,0-1-3,0-1-3,0 0-2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3"/>
    </inkml:context>
    <inkml:brush xml:id="br0">
      <inkml:brushProperty name="width" value="0.04609" units="cm"/>
      <inkml:brushProperty name="height" value="0.04609" units="cm"/>
      <inkml:brushProperty name="color" value="#00BFF3"/>
    </inkml:brush>
  </inkml:definitions>
  <inkml:trace contextRef="#ctx0" brushRef="#br0">52353 17705 477,'-7'-9'5,"2"-2"11,3-1 11,1-3 10,2 1 2,1 1-6,3 2-7,2 2-7,1 2-1,2 1 4,0 0 4,1 2 4,1 0 0,0 0-5,-1 0-4,1 0-5,0 3-5,0 6-7,-1 6-6,1 6-6,-3 2-4,-6 1-3,-6-1-4,-6 1-2,-3-2-1,-1-1 1,-2-3 0,0-1 1,0-2 2,1-2 2,1-2 1,1-2 1,3-3 6,8-3 7,6-2 8,8-3 7,2-2 3,1 2-3,-1 1-2,1 0-2,-1 3-3,-1 4-2,-1 4-2,0 4-2,-5 1-2,-6 1 0,-8 0-1,-6 0 0,-5-1 1,-1 1 2,-3 0 3,-1 0 2,-1-1 2,1-1-2,1-1-1,1 0-1,1-2 4,2-1 9,3 0 10,1-2 9,5-1 1,6 0-6,8-2-7,6 0-7,5-2-4,1-2-3,3-2-3,1-2-2,2 0-4,-1 1-4,1 0-5,-1 2-4,-1 1-4,-1 0 0,-3 1-1,-1 2-1,-4 1-2,-6 2-4,-6 2-4,-6 2-5,-5 1 2,-4 1 4,-3 2 7,-5 0 4,-2 1 5,-3 1 3,-1 1 4,-2 2 2,-1-1 3,1 1 3,1 0 3,2-1 2,1 0 3,3-3 3,3-1 3,3-2 3,5-2 1,8-1 2,8 0 0,8-1 2,5-3-4,3-3-5,3-2-5,3-3-7,2-2-3,2 0-3,2 0-3,3 0-1,-2 1-6,-2 1-4,-3 0-7,-3 2-5,-2 0-4,-1 0-3,-1 0-2,-1 0-2,-2 0-2,-5-2 1,-3 0 0,-4-1 0,-3-1 2,-2 0 5,-2 0 4,-2 1 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3"/>
    </inkml:context>
    <inkml:brush xml:id="br0">
      <inkml:brushProperty name="width" value="0.04738" units="cm"/>
      <inkml:brushProperty name="height" value="0.04738" units="cm"/>
      <inkml:brushProperty name="color" value="#00BFF3"/>
    </inkml:brush>
  </inkml:definitions>
  <inkml:trace contextRef="#ctx0" brushRef="#br0">53009 18166 464,'-8'-7'6,"0"2"3,0 2 2,1 2 4,-1 2 8,2 4 13,1 2 14,0 3 13,1 4 1,1 4-10,-1 3-12,0 5-11,0 3-6,2 6-1,0 5-1,2 4-2,0 6-2,0 6-7,0 6-5,0 5-6,-1 4-13,-2-1-18,-2 1-19,-1-1-19,-1-4-4,2-7 9,2-8 10,2-8 8,1-7 6,0-6 1,0-5 1,0-6 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4"/>
    </inkml:context>
    <inkml:brush xml:id="br0">
      <inkml:brushProperty name="width" value="0.06788" units="cm"/>
      <inkml:brushProperty name="height" value="0.06788" units="cm"/>
      <inkml:brushProperty name="color" value="#00BFF3"/>
    </inkml:brush>
  </inkml:definitions>
  <inkml:trace contextRef="#ctx0" brushRef="#br0">54821 17199 324,'0'-23'5,"0"1"12,0 1 10,0 1 11,-1 4 5,0 7-2,-2 6-2,0 8-3,-2 6-4,-4 7-8,-2 7-8,-3 7-8,-2 2-5,1-2-4,-1-2-3,0-1-4,2-4-4,3-3-3,3-5-3,2-3-3,5-4 1,6-4 4,6-4 4,6-4 5,1-1 4,-1 2 2,-3 2 4,-1 2 3,-3 2 2,-2 5 2,-4 4 2,-2 4 2,-3 2 0,0 1 0,-2 1-2,0 1 0,-2 0-1,0 1-2,-1-1-2,-2 1 0,6-8-5,12-13-7,12-14-6,11-13-6,4-6-2,-3 5 6,-5 4 3,-4 3 6,0 3 3,1 1 2,3 0 3,1 2 2,-1 1 0,-3 1 0,-5 0-2,-3 2-1,-4 0-2,-1 1-4,-2-1-4,-2 0-4,-4-1-3,-4 0-4,-6-1-3,-4-1-3,-3-2 0,1 0 2,-1-1 3,0-1 2,1-1 3,0 1 1,2-1 2,1 0 2,0 1 2,2-1 2,1 1 2,0-1 3,1 2 11,-2 6 19,0 5 19,-1 4 20,-1 5 3,2 4-12,1 4-13,0 3-13,1 4-7,1 1-1,-1 3-3,0 1-2,0 1-1,2 1-1,0-1-1,2 1-1,0-2-1,0 0-2,0-1-2,0-1-1,1 0-1,2 1-2,2 1 0,2 1-1,2-1-2,5-1-5,4-3-3,3-1-4,5-4-6,5-3-7,5-4-7,4-4-7,7-4-6,6-4-4,7-4-3,7-4-4,-3-1 2,-12 1 9,-13 0 9,-13 2 8,-6 0 1,1 0-11,1 1-10,1-1-10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49"/>
    </inkml:context>
    <inkml:brush xml:id="br0">
      <inkml:brushProperty name="width" value="0.0491" units="cm"/>
      <inkml:brushProperty name="height" value="0.0491" units="cm"/>
      <inkml:brushProperty name="color" value="#00BFF3"/>
    </inkml:brush>
  </inkml:definitions>
  <inkml:trace contextRef="#ctx0" brushRef="#br0">27659 27069 448,'-15'-7'0,"4"0"0,3 2 0,3 1 0,2 1 5,3 6 12,4 2 11,2 5 11,3 6 4,4 7-3,2 9-5,3 7-3,1 5-3,-1 2 0,-1 2-2,0 2-1,-2 0-2,-1-3-3,-1-1-4,0-1-2,-2-2-2,1 2-2,0 0 0,0 2-2,-1-2-1,-1-2 1,-1-4 0,0-2 1,-1-5-2,3-6 0,2-5-1,2-6-1,3-7-1,5-8-1,5-8 0,5-8-2,6-10-2,10-13-5,8-12-6,9-13-6,8-10-3,9-8-2,7-9-2,8-6-2,2-3-3,-2 4-4,-4 4-4,-2 4-4,-10 10-5,-15 15-4,-17 16-5,-14 16-4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50"/>
    </inkml:context>
    <inkml:brush xml:id="br0">
      <inkml:brushProperty name="width" value="0.05782" units="cm"/>
      <inkml:brushProperty name="height" value="0.05782" units="cm"/>
      <inkml:brushProperty name="color" value="#00BFF3"/>
    </inkml:brush>
  </inkml:definitions>
  <inkml:trace contextRef="#ctx0" brushRef="#br0">59053 22338 380,'14'-22'6,"-4"5"-2,-5 3-1,-3 4-2,-1 2 6,0 1 12,2-1 13,0 0 13,1 0 2,0 0-5,0 0-7,0 1-7,-3-2-2,-4 0-1,-5-2-1,-6 0 0,-1 1-2,-1 3-2,0 2-4,1 4-3,-2 3-2,-2 6 0,-1 4 0,-3 5-1,0 4 0,-1 5 0,1 3 1,-1 5 1,0 1-1,-1 0 0,-1 0 0,0 0 0,0 0-1,2-3 0,4-2-1,3-1-1,3-3-1,3 0-3,3-1-1,2-1-4,5-1-2,6-3-3,6-1-3,6-2-4,6-3-2,8-3-4,9-3-4,7-2-3,10-7-4,15-8-5,13-9-5,14-9-4,1-3 1,-12 1 5,-12 3 5,-11 1 6,-8 2-1,-4 1-7,-4 1-6,-4 1-8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58"/>
    </inkml:context>
    <inkml:brush xml:id="br0">
      <inkml:brushProperty name="width" value="0.0526" units="cm"/>
      <inkml:brushProperty name="height" value="0.0526" units="cm"/>
      <inkml:brushProperty name="color" value="#00BFF3"/>
    </inkml:brush>
  </inkml:definitions>
  <inkml:trace contextRef="#ctx0" brushRef="#br0">80650 28913 418,'37'-15'65,"-4"2"-14,-4 2-14,-3 3-16,-4 1-7,-1 2-1,-3 2-2,-1 2-1,-3 1-2,-1 2-4,-2 0-5,-2 2-4,-3 0-1,-3 2 2,-2 0 2,-3 1 1,-3 2 2,0 2 2,-2 2 1,0 1 2,0 3 1,2 1 0,2 3 2,2 2 0,1-1-1,0-2 0,0-1-2,0-2-1,1-2-1,0-1-1,2-1-1,0 0-1,1-2-1,0 1-1,0 0 0,0 0 0,-1 0 0,0 3-1,-2 1-1,0 3 0,-2 0 0,0-3 0,-2-1-1,0-2 0,-2-3-1,-2-1-2,-2-2-1,-1-2-2,-2-3-2,2-2 0,1-4-1,1-2 0,0-4-1,2-3 0,1-5 0,0-3 0,2-3 1,0-2 2,2 0 1,0 0 3,1 0 1,-2 5 1,0 3 1,-1 5 0,-1 1 3,2 2 5,0 1 3,2 0 5,-1 2 9,-2 1 15,-2 0 15,-2 2 15,0 3 1,1 8-13,0 6-12,2 7-13,0 6-7,0 5-3,0 4-4,0 6-3,0 5-1,-2 6-1,0 5 1,-1 7-1,0 2-3,2-1-7,2-1-6,2 0-6,1-2-7,-2 1-6,0-1-7,-2 1-5,1-3-3,2-5 2,2-4 1,2-6 2,2-5-2,0-7-4,1-7-3,2-7-5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58"/>
    </inkml:context>
    <inkml:brush xml:id="br0">
      <inkml:brushProperty name="width" value="0.04546" units="cm"/>
      <inkml:brushProperty name="height" value="0.04546" units="cm"/>
      <inkml:brushProperty name="color" value="#00BFF3"/>
    </inkml:brush>
  </inkml:definitions>
  <inkml:trace contextRef="#ctx0" brushRef="#br0">81987 28056 483,'7'-22'8,"-1"3"14,0 3 14,-2 3 15,1 3 4,2 4-7,2 4-6,1 4-8,2 3-3,0 2-4,-1 2-4,1 1-2,-1 4-5,-1 2-8,0 3-6,-2 3-8,-1 1-6,-2-1-5,-3-1-5,0-1-6,-4-1-2,-4 1-2,-4-1 0,-3 1-2,-3-1 2,0-3 3,1-1 3,-1-2 4,2-3 5,1-1 5,2-2 6,3-2 5,2-1 7,6 0 6,4 0 6,5 0 7,2-1 1,0-1-5,-2 0-4,-1-2-4,-1 1-3,0 2-2,-2 2-2,0 2-2,-4 2 0,-6 3 1,-6 4 1,-6 2 1,-3 2 0,-1 1 0,0 1 0,-2 1 0,0 0-1,3-1-1,1-1 0,3-1 0,6-4-7,12-9-12,12-7-11,11-7-13,5-4-3,-4 2 6,-2 2 6,-3 2 6,-2 2 8,-3 2 14,-1 2 11,-2 2 12,-3 3 7,-1 2-2,-2 3 0,-2 3-1,-2 2 1,-1 2 3,0 0 2,-1 1 3,-2 0 0,-1 1-4,0-1-5,-1 1-3,-2-1-4,0-1-3,-1-1-4,-2-1-2,3-8-16,4-18-26,6-16-26,4-16-27,2-5-6,-1 10 10,0 8 13,-2 9 10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4:59"/>
    </inkml:context>
    <inkml:brush xml:id="br0">
      <inkml:brushProperty name="width" value="0.04836" units="cm"/>
      <inkml:brushProperty name="height" value="0.04836" units="cm"/>
      <inkml:brushProperty name="color" value="#00BFF3"/>
    </inkml:brush>
  </inkml:definitions>
  <inkml:trace contextRef="#ctx0" brushRef="#br0">83100 28949 454,'7'-13'6,"1"6"9,0 7 12,0 5 9,-2 3 5,-1 1-1,-2 1-1,-2 2-2,-1 2 0,0 5 3,0 5 3,0 5 2,0 1-2,-2 0-7,0-1-7,-1-1-7,-1-2-12,2-3-20,0-3-18,2-3-20,1-6-8,3-9 2,4-8 0,2-9 1,3-7 2,1-7 3,3-5 2,2-6 3,0-2 5,-1 4 7,-1 2 7,-1 3 6,-1 4 7,-3 4 5,-1 3 6,-2 5 6,-2 2 10,-2 2 12,-2 2 12,-2 3 14,-1 3 5,0 8-3,0 6-3,0 7-2,-2 4-6,-2-1-10,-4 1-10,-2-1-9,-1 1-8,3-1-3,1 1-3,2 0-4,3-3-9,2-1-11,3-4-13,4-3-12,2-3-2,1-4 7,3-4 8,2-4 7,1-2 7,1 1 4,1-1 5,1 0 5,-1 0 2,-3 2 0,-2 1-1,-4 1 1,-3 1 4,-1 3 11,-2 4 11,-1 2 10,-4 3 3,-2 4-3,-4 2-3,-2 3-3,-3 2-5,-3 1-6,-3 1-5,-3 1-6,-2 1-3,1 1-2,-1 1-2,1 1-2,-1-1-1,-1 0-3,-1-1-1,-1-1-2,0-1 0,1-3 4,1-1 3,2-2 2,1-3 4,4-1 4,5-3 2,3-1 5,4-1 3,6-2 8,4-1 5,6 0 7,4-2-2,5 0-8,5-2-9,5 0-9,3-2-4,4 0 0,3-2-1,2 0-1,2-1-6,-2 0-10,0 0-12,-1 0-11,-2-1-6,0-2-3,-2-1-1,0-3-3,-4 0 2,-7 2 7,-7 2 7,-7 3 6,-4 0 4,0 0 2,-2 0 1,0 0 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0"/>
    </inkml:context>
    <inkml:brush xml:id="br0">
      <inkml:brushProperty name="width" value="0.06482" units="cm"/>
      <inkml:brushProperty name="height" value="0.06482" units="cm"/>
      <inkml:brushProperty name="color" value="#00BFF3"/>
    </inkml:brush>
  </inkml:definitions>
  <inkml:trace contextRef="#ctx0" brushRef="#br0">85392 28285 339,'-7'-14'4,"1"3"8,0 3 8,2 2 8,1 6 8,2 6 10,2 7 8,2 7 9,-1 4-1,-2 1-14,-4 1-13,-2 1-13,-2 0-10,-2 1-5,0-1-6,-1 1-6,0-2-3,0-1-1,2-3-1,1-1-1,2-6-5,4-7-10,4-8-8,4-8-9,4-7-3,3-7 5,5-7 6,3-6 4,2-3 6,-1 5 4,-1 4 6,0 3 5,-3 4 3,-1 3 3,-3 3 2,-1 3 2,-2 4 11,0 4 17,-2 5 17,-1 6 18,-1 3 3,-2 3-10,-2 4-11,-2 2-11,-2 2-8,-2 3-5,-2 1-5,-2 3-5,0-1-5,-1-1-3,0-3-4,0-1-4,0-6-9,0-9-15,1-8-15,-1-9-14,4-8-4,8-6 10,7-5 9,9-6 9,4-1 10,1 5 8,1 6 9,1 4 9,0 3 5,1 2 2,-1 2 1,0 3 1,0 1 1,-3 2 3,-1 2 1,-3 3 3,-1 0 0,-1 2-3,0 0-1,-2 2-3,-1 0-2,-1 0-2,-1 0-3,0 0-3,-3-2-4,-1-2-6,-2-4-7,-2-2-6,-3-3-2,-2-3 1,-4-3 1,-2-3 2,-1-1 4,0 3 5,2 1 6,1 3 6,-1 0 4,-2 0 2,-2 1 4,-2-1 2,0 1 1,3 2 1,1 3 0,2 1-1,0 5 7,0 8 10,-1 8 11,-1 7 10,-1 7 2,0 3-7,0 4-9,0 5-7,1 1-6,2 2-4,3 0-3,1 2-4,0 1-3,-1 4-3,0 2-4,-1 4-1,-1 0-5,0 1-4,0 0-4,0 0-4,0-3-4,0-2-2,0-6-3,0-2-4,0-6 0,1-6-2,-1-6 0,0-5 0,-2-8-2,-4-8-2,-4-10-1,-3-8-3,-1-6 3,2-5 5,4-3 6,3-4 7,2-3 4,2 1 3,2 0 3,2 0 3,2 1 3,2 5 1,2 4 3,2 3 1,3 3 1,3 1 0,5 1-2,4 1 0,1 1-3,2 0-6,1 2-5,1 1-6,1 0-5,1 1-4,1-1-4,1 0-3,-1 0-1,-2 1 4,-1-1 4,-3 0 4,-1 1 4,-3 1 3,-1 0 4,-2 2 4,-3 1 5,-3 0 5,-3 2 6,-2 1 5,-3 1 10,-2 6 14,-2 2 14,-2 5 14,-1 2 1,0 2-12,0 0-14,0 1-12,0 1-7,0-1-4,0 1-3,1 0-2,-2-1-3,0 1 0,-2 0-2,0-1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81175 51375 333,'49'20'167,"16"14"-1,15 14 1,17 16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1"/>
    </inkml:context>
    <inkml:brush xml:id="br0">
      <inkml:brushProperty name="width" value="0.07058" units="cm"/>
      <inkml:brushProperty name="height" value="0.07058" units="cm"/>
      <inkml:brushProperty name="color" value="#00BFF3"/>
    </inkml:brush>
  </inkml:definitions>
  <inkml:trace contextRef="#ctx0" brushRef="#br0">88800 27461 311,'21'-41'46,"-3"14"0,-4 11-1,-4 14 2,-3 9-7,1 5-11,0 7-11,0 6-12,0 2-6,0 0-3,0 1-2,-1-1-3,1-1-4,2-3-7,0-3-9,1-3-6,2-3-4,2-4 3,1-4 1,3-4 2,0-3 4,-1 0 5,-1-2 7,0 0 4,-2-2 5,1 0 3,0-1 3,-1-2 4,1 1 0,0 1-1,-1 0-2,1 2 0,-1 0 4,-1 2 12,-1 0 10,0 2 11,-2 1 3,-1 2-6,0 2-7,-2 2-5,-1 2-3,-2 1 2,-3 3 2,0 2 2,-2 1 1,0 1 1,0 1-1,0 1 2,0 2 0,0 1 2,0 3 0,0 1 2,0 2-1,0 3-1,0 1-1,0 2-2,-1 3-3,-1 3-4,0 2-3,-1 4-5,-1 1-3,2 2-3,0 0-2,2 2-2,0-3-1,0-5 2,0-4 0,0-5 1,-3-7-12,-6-7-23,-6-8-23,-5-8-24,-4-10-6,-1-10 11,-1-11 12,-1-10 10,0-9 8,-1-2 4,1-5 4,0-4 4,0 1 2,1 4 2,0 6 2,3 4 0,0 5 5,4 4 8,3 3 6,3 5 8,3 3 3,2 5-1,4 3-2,3 4 0,0 2 3,-1 1 9,0-1 10,-1 0 8,-1 5 7,2 8 1,0 9 3,2 9 3,-1 4-4,-2 1-9,-2-1-8,-2 1-8,0-3-6,1-1-2,0-4-2,2-3-3,5-7-9,11-12-15,11-12-15,11-11-16,4-5-2,-1 7 11,-3 4 9,-2 4 11,-3 4 6,-7 3 3,-5 1 1,-6 2 3,-4 3 5,-1 2 11,-1 3 10,0 4 10,-4 2 4,-6 3 1,-6 4 0,-5 2 0,-5 2-3,-1 1-3,-3 1-5,-1 1-5,0-1-2,3-1-2,3-3-3,3-1-1,6-4-10,12-6-17,10-6-19,11-6-17,3-3-3,-5 2 11,-5 1 13,-4 0 12,-3 1 6,-1 1 4,1-2 2,0 2 2,0-1 0,0 0-4,0 0-3,-1 0-4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2"/>
    </inkml:context>
    <inkml:brush xml:id="br0">
      <inkml:brushProperty name="width" value="0.06114" units="cm"/>
      <inkml:brushProperty name="height" value="0.06114" units="cm"/>
      <inkml:brushProperty name="color" value="#00BFF3"/>
    </inkml:brush>
  </inkml:definitions>
  <inkml:trace contextRef="#ctx0" brushRef="#br0">90505 28078 359,'24'-8'26,"1"-2"2,1 0 3,1-1 3,1 0 0,1 0-4,0 2-5,2 1-3,1 0-4,-1 2-4,0 1-4,1 0-4,-3 1-3,-4 1 2,-3-2-1,-4 2 2,-5-3-9,-3-4-16,-4-4-17,-4-3-16,-4-4-3,-2 0 10,-4 0 10,-2-2 10,-1 0 8,1 1 2,0 1 3,2 1 4,1 2 5,0 2 7,2 4 7,1 3 7,0 3 12,0 6 14,0 4 15,0 6 16,1 4 1,0 5-11,2 5-11,0 5-11,2 2-8,0 0-4,2 1-3,0-1-5,0 0-3,0 1-3,-2-1-3,0 0-3,-1 0-4,0 1-3,0-1-3,0 0-5,-2-1-3,-2-3-5,-4-3-3,-2-3-4,-2-3-2,-1-3 0,-1-3 2,-1-2-1,-2-4-1,0-1-7,-1-2-4,-1-2-6,0-3-1,1-6 5,1-4 4,1-5 5,1-3 5,4-1 4,3-1 6,3-1 6,3 1 2,5 3 2,6 3 2,4 3 2,3 2 2,1 2 5,1 2 4,1 2 4,1 2 2,1 1-1,1 0-2,2 2-1,-2 1-3,-2 1-5,-1 3-6,-2 2-4,-3 2-4,-3 2-1,-3 2-3,-2 1-1,-4 1-6,-4-1-8,-4-1-8,-4 0-9,-3-2-3,-5-1 3,-4 0 3,-3-2 4,-2-1 2,-1-2 5,1-3 5,-1 0 3,0-2 4,-2 2 4,-3 0 3,-1 2 3,-1-1 3,2 1 4,0 0 2,1 0 4,3 0 5,3 0 8,5 0 6,3 0 8,4 1 4,2 1 1,4 3 3,3 2 1,5 1-1,8 1-5,7 2-3,9 0-6,7 0-2,8-1-2,8-1-2,8 0-1,5-2-6,3-1-8,3-1-9,4 0-8,0-3-7,1-1-6,-1-2-5,0-2-6,-2 0-3,-7 2 0,-5 2 0,-6 2-1,-5 0 0,-6-2 0,-4-3-1,-5 0 0,-6-3 3,-5 0 6,-6-2 6,-6 0 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2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93852 27918 521,'13'-25'52,"-3"13"6,-4 12 7,-4 14 6,-4 7-4,-6 2-13,-4 4-13,-5 3-13,-4 2-9,-5 2-6,-3 3-5,-4 1-5,-3-1-6,-1-2-5,-1-4-4,0-2-5,1-3-3,4-3-2,3-3-2,5-3-1,9-5 0,14-6 1,15-8 3,15-6 1,8-5 3,2-1 7,3-3 4,1-1 7,0-1 1,0 0 0,-2 2-1,0 1 0,-3 2-3,-6 1-5,-4 2-3,-5 3-5,-7-1-6,-8 0-11,-10-2-11,-8 0-10,-4 1 0,-1 1 12,0 2 12,1 2 12,-1 1 6,2 0 3,1 0 2,1 1 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2"/>
    </inkml:context>
    <inkml:brush xml:id="br0">
      <inkml:brushProperty name="width" value="0.06371" units="cm"/>
      <inkml:brushProperty name="height" value="0.06371" units="cm"/>
      <inkml:brushProperty name="color" value="#00BFF3"/>
    </inkml:brush>
  </inkml:definitions>
  <inkml:trace contextRef="#ctx0" brushRef="#br0">93631 27972 345,'-13'-24'27,"3"13"14,4 14 13,4 14 13,2 9 3,2 6-7,0 6-7,2 6-7,-1 3-7,-1-2-3,0-1-5,-1 0-3,-1-2-6,0 0-5,0-1-5,0-2-5,1-1-4,1-3-2,3-4-3,2-2-1,0-3-7,0-3-13,-2-3-13,0-3-12,-1-5-9,1-6-4,2-8-4,0-6-5,3-6 3,6-5 9,4-5 8,5-5 10,1-1 6,0 1 1,-1 3 2,-1 2 3,-3 2 2,-3 6 6,-4 5 4,-4 5 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2"/>
    </inkml:context>
    <inkml:brush xml:id="br0">
      <inkml:brushProperty name="width" value="0.05252" units="cm"/>
      <inkml:brushProperty name="height" value="0.05252" units="cm"/>
      <inkml:brushProperty name="color" value="#00BFF3"/>
    </inkml:brush>
  </inkml:definitions>
  <inkml:trace contextRef="#ctx0" brushRef="#br0">94647 29400 418,'-21'8'51,"7"1"-1,5 2 1,6 0 0,3 1-2,2 1-4,0 1-4,2 2-4,0 0-4,3 2-3,2 3-3,2 2-2,0-1-3,-1-2-3,-1-1-2,0-2-4,-1-2-3,1 3-3,2 0-3,0 1-5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5"/>
    </inkml:context>
    <inkml:brush xml:id="br0">
      <inkml:brushProperty name="width" value="0.04361" units="cm"/>
      <inkml:brushProperty name="height" value="0.04361" units="cm"/>
      <inkml:brushProperty name="color" value="#00BFF3"/>
    </inkml:brush>
  </inkml:definitions>
  <inkml:trace contextRef="#ctx0" brushRef="#br0">97284 27334 504,'14'-29'28,"-1"8"-1,-2 7 0,-2 7-1,-4 7 0,-4 8-2,-6 8 0,-4 7-1,-4 4-2,-1 1-5,-3-1-5,-2 1-3,-1 0-5,-1 0-2,-1 2-2,-1 1-3,2-2-2,5-5 2,5-5 0,5-5 2,3-3-3,3 0-5,4-2-5,2-1-4,3 0-1,4-2 3,2-1 2,3 0 3,1-1 4,-1 2 4,-1 0 3,0 1 5,-3 2 1,-3 2 2,-3 2 0,-2 1 2,-3 3 1,-2 3 2,-2 3 3,-2 3 2,-3 2 1,-4-1 1,-4 1 0,-3-1 1,-2 0 0,2-1-2,3-1-1,1-1-2,2-2-2,2-3-4,3-3-3,1-3-5,5-6-7,8-10-11,7-10-13,9-9-10,1-6-5,-1-3 5,-4-1 5,-3-2 5,0-5 2,3-7 0,3-6 0,3-7 1,2-3 2,1 1 4,0 0 6,2 2 4,-1 3 4,-3 5 4,-3 4 2,-3 6 5,-2 4 4,-3 7 6,-1 5 8,-2 7 6,-5 7 8,-8 10 7,-8 10 8,-8 10 8,-3 4-2,1 2-13,1 1-11,1 1-14,1-1-8,2-3-6,3-3-5,1-3-6,3-1-8,6-2-10,4-1-11,6-1-10,1-2-3,1-2 8,0-4 6,0-2 7,-1-2 9,-1 2 9,-1 0 11,0 2 9,-3 1 7,-3 3 4,-2 3 3,-3 4 3,-4 4 3,-2 7 2,-4 6 3,-2 8 1,-1 3 0,1 0-6,1 0-5,1 0-4,1 2-4,2 2-3,2 4-2,2 2-3,2 6-6,0 7-8,2 9-10,0 7-9,2 0-4,0-7 5,2-9 2,0-7 3,1-7 0,0-6-5,0-6-5,0-6-6,-1-5 0,0-3 0,-2-5 3,0-3 1,-1-6 0,0-6-3,0-8-1,0-6-3,-1-4 2,0 0 6,-2 1 6,0-1 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5"/>
    </inkml:context>
    <inkml:brush xml:id="br0">
      <inkml:brushProperty name="width" value="0.0424" units="cm"/>
      <inkml:brushProperty name="height" value="0.0424" units="cm"/>
      <inkml:brushProperty name="color" value="#00BFF3"/>
    </inkml:brush>
  </inkml:definitions>
  <inkml:trace contextRef="#ctx0" brushRef="#br0">98547 27666 518,'8'-22'0,"0"3"0,-1 3 0,1 3 0,1-2 1,2-4 3,1-5 1,3-4 2,1-2 6,-1 7 7,1 4 9,0 4 8,-2 5 3,-1 3 0,-2 2-2,-2 4 0,-2 4-4,-1 7-7,-1 8-6,0 6-6,-2 1-6,-2-1-5,-2-4-6,-2-3-5,1-2-6,2-1-6,3-1-8,4 0-6,2-3-1,1-3 7,3-2 5,2-4 7,-1 1 5,-1 4 4,-2 4 5,-2 3 5,-3 3 3,-1 2 1,-2 0 2,-2 1 1,-4 1 0,-6 1 0,-5 1 0,-7 1 0,-3 0 0,-3 1 1,-1-1 1,-2 1 0,0-3 0,1-3-3,3-4-1,1-4-2,3-4-2,3-1-3,3-2-3,3-2-2,6-4-3,10-6-2,10-5-3,9-7-3,6-1 0,1 3 3,1 3 1,1 3 3,-2 2 0,-2 2 1,-3 2-1,-3 2 0,-3 3 7,-3 2 14,-2 4 13,-4 2 14,-3 2 3,-4 0-9,-4 0-10,-4 0-8,-3 0-6,-4 3-6,-2 2-4,-3 2-4,-3 0-4,-3 1-2,-3 0-1,-2-1-3,-5 2 0,-3 1 0,-4 3 1,-4 1 0,-1 1 3,0-3 4,2-1 4,0-2 4,4-3 4,4-1 0,5-2 3,5-2 1,12-3 2,18-3 3,20-2 2,17-4 2,10-1-2,0-2-8,0 0-8,-1-1-6,1-1-5,-2 0 0,-1 1 0,0-1-1,-3 0-2,-4 2-3,-4 1-5,-4 0-4,-3 1-3,-3 0-3,-3 0-2,-3 1-3,-2-1-1,-3 2-1,-1 0-1,-2 2 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6"/>
    </inkml:context>
    <inkml:brush xml:id="br0">
      <inkml:brushProperty name="width" value="0.04814" units="cm"/>
      <inkml:brushProperty name="height" value="0.04814" units="cm"/>
      <inkml:brushProperty name="color" value="#00BFF3"/>
    </inkml:brush>
  </inkml:definitions>
  <inkml:trace contextRef="#ctx0" brushRef="#br0">101800 28084 456,'7'-16'0,"-1"2"0,0 1-1,-2 1 0,-1 0 4,0 0 8,-2 1 9,0-1 8,-2 1 3,-4 0-1,-2 2-1,-3 1-1,-3 0-1,-2 2-1,-2 1-1,-1 1-1,-3 1 0,-3 3-2,-3 4-1,-3 2-1,-1 3-2,2 4-1,0 2-2,1 3-2,1 2-1,3 3 0,1 1 0,3 3 0,2 1 0,3 0 0,2 2-1,4 1 1,3 0-3,2-2-2,4 0-5,3-1-2,4-2-4,7-5-5,7-3-5,7-4-5,5-4-3,4-1-1,4-2-1,4-2-2,2-3 1,-2-4 2,0-4 3,-2-4 1,-1-1-2,-2 1-8,-2 0-8,-1 2-7,-5 0-3,-6 0 2,-5 1 2,-6-1 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7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103894 27450 557,'56'7'69,"-14"-1"-12,-14 0-13,-13-2-11,-8 2-14,-2 2-14,-3 3-13,0 4-14,-5 1-7,-4 1 0,-6 1-1,-3 1 0,-6 1 0,-3 1 0,-5 1 1,-3 1 1,-1-1 4,1-3 7,3-3 8,2-3 7,3-2 3,5-2 1,4-2 1,6-2 0,5-2 6,6-1 10,6 0 11,6-1 9,3-2 3,1-1-9,1 0-7,2-1-7,-2-1-6,0 2 0,0 0-3,-2 2 0,-2 0-1,-1 0 0,-2 0 2,-2 0 0,-3 1 1,-2 4-1,-4 2-2,-2 3 0,-4 3 2,-4 2 4,-4 1 4,-3 3 4,-4 1 0,-1 1-3,-3 1-4,-1 1-3,-2 0-4,1-1-3,0-1-4,-1-1-4,2-1-3,1-1-2,3-1-2,1 0-2,6-5-9,7-7-12,8-7-14,8-6-13,4-3-2,1 3 11,1 1 9,2 2 10,-1 2 10,1 0 11,0 2 10,-1 0 10,0 4 9,-3 6 7,-1 6 7,-2 5 6,-2 4 4,-2-1 0,-2 1-1,-2-1 0,-2 1-3,0 1-7,-2 1-8,0 1-5,-1-1-8,0 0-6,0-1-5,0-1-7,0-5-15,0-10-23,0-10-24,1-10-22,0-5-3,3-1 19,4-2 20,2 1 18,2-1 12,-2 2 6,-1 3 5,0 1 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7"/>
    </inkml:context>
    <inkml:brush xml:id="br0">
      <inkml:brushProperty name="width" value="0.02954" units="cm"/>
      <inkml:brushProperty name="height" value="0.02954" units="cm"/>
      <inkml:brushProperty name="color" value="#00BFF3"/>
    </inkml:brush>
  </inkml:definitions>
  <inkml:trace contextRef="#ctx0" brushRef="#br0">104300 29459 744,'14'-22'-1,"-1"5"-3,-2 3-3,-2 5-3,-1 2 4,-1 2 7,1 2 8,0 2 8,0 0 7,0 0 5,-1-2 6,1 0 6,0 0-2,0 2-6,0 2-9,-1 2-6,1 1-8,0 0-6,0 0-9,0 0-6,0-1-10,1-1-13,1 0-11,2-1-12,-2-3-1,1 0 9,-2-3 10,0-2 9,-2-1 7,1 1 5,0-1 4,0 0 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5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80587 51205 543,'-12'0'6,"6"0"11,8 0 13,6 0 11,5 0 0,2-2-10,1-1-10,3 0-12,0-1-5,-1 1-2,-1-2-2,-1 2-2,-2-1-1,-1 0-3,-2 0-1,-2 0-1,-3 1 4,-4 2 12,-4 2 13,-4 2 12,-3 2 3,0 4-4,-1 2-4,-1 3-4,-1 2-3,0-1-2,1 1-1,-1 0-1,0 1-3,-2 3-5,0 3-5,-1 3-3,-1 2-3,-1 0 1,-1 2 0,-1 1 2,0-1-5,-1-2-6,1-1-9,-1-3-6,2-1-5,1-3-2,2-1 0,3-2-1,4-8-5,8-11-9,8-11-7,7-13-8,4-4 2,-1 1 13,-1 3 14,0 2 13,-2 2 8,-1 3 3,-1 3 2,-1 2 3,-1 4 4,-2 1 4,-3 2 6,-1 2 4,-1 2 2,0 2-1,0 2-1,0 2-1,0 2 5,0 2 9,0 2 11,0 1 10,-1 3 2,1 0-5,0 1-6,0 1-6,-1 2-5,0 1-5,-2 3-5,0 1-5,-2 2-5,0-1-2,-2 1-3,0-1-4,-2 0-1,-2-1-3,-1-1 0,-3-1-3,0-2-5,2-3-11,3-3-9,1-2-11,2-5-4,2-2 2,2-6 2,2-2 1,1-4 5,0 0 5,-1-1 7,1-1 5,1-1 5,0 0 4,1 0 2,2 1 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7"/>
    </inkml:context>
    <inkml:brush xml:id="br0">
      <inkml:brushProperty name="width" value="0.03566" units="cm"/>
      <inkml:brushProperty name="height" value="0.03566" units="cm"/>
      <inkml:brushProperty name="color" value="#00BFF3"/>
    </inkml:brush>
  </inkml:definitions>
  <inkml:trace contextRef="#ctx0" brushRef="#br0">104830 29021 616,'7'-8'0,"-1"0"0,0 0 0,-1 1 0,-3-1 8,-3 2 17,-2 0 15,-3 2 16,-3 1 4,0 2-10,-2 2-11,1 2-9,-3 2-7,-2 4-4,-2 2-4,-1 3-5,-2 2-3,1-1-6,-1 1-4,1 0-5,0-2-5,2-1-7,3-2-7,1-2-6,5-3-6,6-3-7,7-2-6,8-4-6,1-1 1,-1-2 11,-2 0 9,-2-1 10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7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105814 28333 555,'10'-16'0,"5"-1"1,5-1 0,5-1 1,1 1 5,-5 5 7,-3 3 8,-5 4 9,-2 3 4,0 2 1,-2 2 0,-1 2 2,0 2-2,-2 2-3,-1 1-4,0 3-4,-2 2-2,-1 3-3,0 3-3,-1 3-2,-4 2-3,-2-1-4,-5 1-4,-4-1-5,-1-1-3,-1-1-5,1-3-5,-1-1-4,0-3-6,1-3-7,-1-3-6,1-2-7,-1-3-3,2-2 1,1-2 2,1-2 2,1-2 2,2 0 5,2-1 4,3-1 5,0-1 4,0 0 4,0 0 4,0 0 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7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105487 28061 582,'8'-13'7,"-2"8"13,-1 7 13,0 6 14,-2 5 5,-1 3-5,0 3-3,-1 3-5,-2 2-4,-1-1-5,0 1-5,-1-1-5,-2 1-7,-2 1-7,-2 1-10,-1 1-7,-2-2-8,0-2-9,0-3-6,1-2-9,-2-3-1,0-1 3,-1-1 4,-1-1 4,0-2 2,3-2 0,1-4 0,2-2 1,1-2 1,1 0 4,-1 0 4,0 0 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08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104872 29190 542,'1'-22'-42,"2"5"11,2 3 8,2 4 11,1 4 16,1 2 24,1 4 23,2 3 24,-2 2 6,-3 3-14,-2 3-14,-4 4-13,-1 1-8,-2 3-2,0 1-4,-2 3-2,-1 1-3,-3 1-6,-4 1-4,-2 0-5,-2 2-4,-1 1-4,-1 1-3,-1 1-4,0-2-4,1-2-5,0-3-6,3-3-4,0-3-4,2-4-1,2-5-2,3-3-1,1-4 0,2-2 4,2-3 1,2-4 3,4-3 2,6-7 0,5-6 0,7-5 0,4-3 2,5 0 4,3-1 6,4 1 3,1 2 4,-4 5 3,-2 5 2,-3 5 3,-2 3 4,1 2 6,-1 3 5,0 1 6,-1 1 6,-3 2 9,-3 0 6,-3 2 8,-3 1 2,-2 2-6,-4 2-4,-2 2-6,-3 1-5,-1 3-7,0 2-5,-2 2-7,-2 1-4,-6 3-1,-4 1-2,-5 3-1,-3-1-4,-1-1-4,-1-3-5,-1-1-5,-2-1-5,-3-1-6,-3 1-7,-2 0-6,-1-2-4,5-3-1,4-3 0,3-2-1,4-4 3,3-2 5,3-4 5,3-2 6,2-2 5,2 0 5,2 0 6,2 1 5,3-1 5,6 2 6,4 0 6,5 2 6,3 1 6,1 2 4,1 2 5,1 2 5,2 2 1,1 4-2,2 2-2,3 3-2,-1 2-6,0 1-6,-1 1-7,-1 2-6,-2-2-8,-1 0-6,-3 0-6,-1-2-6,-4-1-9,-3-1-11,-4-1-10,-4 0-11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0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92024 31897 443,'1'-21'14,"2"7"-3,2 5-3,2 6-3,1 4 5,2 2 11,0 2 11,1 2 12,0 0 1,-1 1-8,0 0-8,-2 0-9,0 0-6,2 0-4,0-1-6,2 1-4,0-1-7,1 0-6,1-2-8,1 0-7,0-2-2,-1-1 3,0 0 5,-2-1 2,-4 0 5,-8 3 5,-8 4 5,-8 2 5,-4 2 3,-1 1 1,-1 1 1,-1 2 1,-2 0 2,-3 3 2,-3 2 1,-2 1 1,0 0 2,7-3 0,5-3 0,7-3 0,6-2-1,8-2 0,8-2-2,8-2 0,6-4-2,6-4-2,6-6-3,7-4-2,1-1-2,-2 1 0,-2 2-2,-2 2 0,-3 2 0,-5 1 0,-5 0-1,-5 2 1,-8 3-3,-10 8-5,-11 6-4,-11 7-5,-7 3 0,-3-1 4,-3-1 3,-2-1 3,-1-1 4,3 1 0,3 0 1,4-1 1,0 0 2,1-1 0,-1-1 0,1 0 1,0-2 3,1-1 4,1-1 4,1 0 5,2-2 3,1-1-1,2-1 1,3 0-1,5-3 2,10-1 0,10-2 2,10-2 1,6-3-2,6-4-3,5-4-5,5-3-4,3-3-3,6-1-5,2-2-4,5 1-3,0-2-2,-4 2-1,-4 1 0,-4 1 0,-6 2-1,-6 2 2,-7 4-1,-7 3 1,-7 5 6,-6 8 10,-8 8 10,-6 7 10,-3 4 4,0 1-3,2-1-5,1 1-2,1-1-5,2 2-2,2 1-4,2 1-3,1-1-4,0-3-2,0-4-2,0-1-3,0-4-5,2-1-6,1-3-8,0-1-7,-3-3-9,-6-4-10,-7-4-10,-7-4-10,-4-4 0,1-4 13,-1-4 13,1-3 13,-1-3 6,-1-1 3,-1-1 3,-1-1 2,1 0 3,5 1 4,3 1 5,5 1 5,2 2 2,2 2 4,2 4 2,3 3 2,0 1 6,2 0 7,0 1 8,2-1 7,0 2 0,2 4-5,0 4-8,2 4-6,-2 2-4,-3 3-2,-2 2-2,-3 2-2,-3 0-3,0 1-1,-1 0-2,-1-1-2,4-1-4,11-4-6,12-5-7,10-2-6,3-3-2,-6 0 4,-4 0 4,-4 0 3,-6 1 2,-7 1 4,-4 3 2,-7 2 3,-4 1 2,-2 0 3,-1 0 2,-3 0 3,0-1 2,3-1 1,1-1 0,3 0 2,3-1 1,8 0-1,6 0-1,7 0 1,4-1-3,0-1-4,-1 0-3,1-2-5,0 0-2,-1 0-2,1 0-2,0 0-2,-5 1-2,-7 0 0,-8 2-2,-7 0-1,-7 2 0,-2 2 3,-3 2 1,-2 2 2,-2 0 1,1 1 0,1 0 1,1 0 0,1-1 2,1 1 3,1 0 4,1 0 3,1-2 4,2 1 2,3-2 3,1 0 2,6-3 2,12-1-1,10-2-1,11-2-1,6-2-4,1-2-6,1-2-7,0-1-6,0-2-4,-1 0 0,-3 0 0,-1 0 1,-3 1-2,-2-1-3,-1 0-4,-3 0-3,-2 0-6,-2-2-8,-4 0-7,-3-1-9,-3-2 2,-4 0 8,-4-1 10,-4-1 9,-1-1 7,0-1 2,2-2 4,1 1 3,0-1 4,0 2 4,0 3 5,0 1 4,0 2 5,0 0 4,0 2 5,0 1 4,1 3 8,1 6 11,0 6 11,2 6 12,-1 4-1,-1 5-13,0 3-13,-1 5-13,-2 2-8,0 4-6,-1 3-5,-2 2-5,-1 6-5,-1 8-6,-3 8-5,-2 7-6,0 3-3,1-1-2,1-3-1,1-1-1,1-5-6,4-7-10,2-7-9,4-6-11,1-7 0,0-8 6,0-6 9,0-6 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1"/>
    </inkml:context>
    <inkml:brush xml:id="br0">
      <inkml:brushProperty name="width" value="0.04951" units="cm"/>
      <inkml:brushProperty name="height" value="0.04951" units="cm"/>
      <inkml:brushProperty name="color" value="#00BFF3"/>
    </inkml:brush>
  </inkml:definitions>
  <inkml:trace contextRef="#ctx0" brushRef="#br0">94616 33895 444,'21'-30'4,"-5"7"9,-5 4 8,-4 5 9,-7 6 5,-6 10 2,-7 8 2,-7 9 2,-4 5-2,-2 1-6,0 1-6,0 1-7,-1-1-5,3-2-6,1-1-6,3-2-6,5-5-8,12-3-10,11-6-10,10-4-10,4-3 1,-3 0 10,-3 0 11,-3 0 11,-2 1 8,-2 3 5,-3 4 6,-1 2 6,-1 3 2,-2 1-1,0 3 0,-2 2-1,-1 0-2,-2-1 1,-2-1-2,-1-1 0,3-4-3,9-6-7,11-8-5,10-6-5,3-5-4,-2-2 2,-1-1-1,-3-3 2,0 1-1,-1 1-1,1 2 0,-1 3 0,-1 1-2,-5 2-2,-3 2-2,-4 3-2,-4-1-2,-2 0 0,-4-2 0,-2 0-2,-3-2 1,0-2 2,-2-1 1,0-3 2,-1 0 1,-2 3 3,0 1 2,-1 2 2,0 1 3,0 1 5,2-1 4,1 0 5,-1 1 9,0 4 11,-1 3 12,-1 2 11,-1 4 4,2 6-7,1 4-5,1 5-7,0 3-4,0 3-4,0 1-3,0 2-3,1 2-3,2-1-4,3 0-2,1 1-3,2-2-4,1 0-7,3-1-4,2-1-7,2-3-6,4-3-6,2-5-8,3-3-6,3-4-6,5-4-2,3-4-4,5-4-3,-2-2 3,-6 0 9,-5 0 9,-6 0 9,-4-1 1,1 0-5,0-1-5,0-1-5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2"/>
    </inkml:context>
    <inkml:brush xml:id="br0">
      <inkml:brushProperty name="width" value="0.05244" units="cm"/>
      <inkml:brushProperty name="height" value="0.05244" units="cm"/>
      <inkml:brushProperty name="color" value="#00BFF3"/>
    </inkml:brush>
  </inkml:definitions>
  <inkml:trace contextRef="#ctx0" brushRef="#br0">98891 32845 419,'7'-21'44,"-1"3"10,0 5 8,-2 3 10,-1 4-3,0 6-15,-1 4-15,-2 6-14,0 1-12,0 1-6,0 0-8,0 0-7,1-1-4,4-1-2,2-1-1,4 0-1,2-4-4,3-5-5,3-4-4,3-5-5,2-4 0,-1 0 7,0-1 7,1-1 6,-2 1 5,-3 2 3,-3 4 3,-3 3 3,-5 5 5,-10 10 7,-8 8 8,-9 9 6,-6 4 2,-3 0-4,-3 1-4,-2-1-5,-1-1-3,3-3-4,3-4-2,3-1-3,3-4-3,3-3-2,3-3-1,3-3-2,4-1 1,8 0 2,6 0 2,8 0 2,1 0 2,-3 1 0,-3 2 1,-2 0 0,-3 1 1,-1 3 0,0 2 0,-2 1 2,-1 1-1,-2-3-1,-2-1 0,-1-2-1,-2-1 1,0 1 2,0 1 4,1 2 1,0-1 1,4-1-4,2-1-2,4 0-3,2-3-3,3-1-2,3-2-1,4-2-2,0 0 0,1 1-1,0 3 2,-1 2 0,-1 1-2,-4 0-2,-4-1-2,-4 1-4,-5 0-1,-4 1 0,-5 2-1,-5 0 1,-4 0 0,0-1 1,-1-1 2,0 0 2,-1-3 1,2-3 2,3-2 1,1-4 1,4-3 1,3-6-1,4-4-2,4-5-1,5-5-2,6-5-1,5-5-2,7-4-1,4-3-2,5-1 0,3 1 0,4 0-2,1 2 1,-2 4 2,-2 3 2,-1 5 2,-2 2 0,-2 3 0,0 1-1,-1 3 0,-3 1 6,-5 4 13,-5 3 13,-4 3 13,-6 3 7,-5 7 2,-4 6 3,-5 6 1,-4 2-3,0-1-7,-1-1-8,-1-1-8,2 0-7,5 0-7,4-1-7,6 1-6,3-2-2,3-3 0,3-3 1,4-2 1,0-2 0,-1 2 0,-1 0 0,0 2 0,-3 0 0,-1 3-1,-2 2 0,-2 1-1,-2 3 4,0 1 8,-2 3 7,0 2 7,-3 1 3,-2 4-2,-4 3-1,-2 3-3,-2 2-2,1 2-3,-1 2-3,0 3-2,0 0-6,-1 1-5,-1 2-6,-1 0-7,-2 0-7,-2-2-6,-2-2-8,-1-1-7,-1-4-5,1 0-2,1-3-2,1-2-2,2-3 2,5-7 5,3-5 7,4-6 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2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101041 34197 524,'8'-21'8,"0"7"16,-1 5 16,1 6 16,-1 4 3,-2 4-11,-3 2-10,0 3-11,-4 4-6,0 4 1,-3 3-1,-2 5 1,-1 0-4,1-2-7,-1-1-7,0-3-6,4-6-15,8-12-22,8-12-23,7-11-22,4-6-3,-1 3 19,-2 1 17,1 3 18,-3 2 15,-2 2 10,-1 4 10,-2 3 11,-3 4 12,-1 6 15,-2 6 13,-2 6 14,-2 3 2,0 1-11,-2 1-9,0 1-11,-3 0-9,0-1-6,-3-1-7,-2-1-7,-1-1-2,1 0 1,-1-2 1,0-1 2,2-3-17,6-6-34,4-6-34,6-6-34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2"/>
    </inkml:context>
    <inkml:brush xml:id="br0">
      <inkml:brushProperty name="width" value="0.04195" units="cm"/>
      <inkml:brushProperty name="height" value="0.04195" units="cm"/>
      <inkml:brushProperty name="color" value="#00BFF3"/>
    </inkml:brush>
  </inkml:definitions>
  <inkml:trace contextRef="#ctx0" brushRef="#br0">102268 33093 524,'7'-8'0,"-1"2"0,0 1 0,-2 1 0,-1 1 8,-4 3 17,-2 4 17,-3 2 17,-5 5 5,-4 6-4,-5 5-5,-5 7-4,-2 2-8,-1 0-11,1 0-10,0 1-11,0-2-8,1-2-3,0-1-4,3-3-4,1-2-6,5-3-9,3-3-8,4-2-9,5-5-7,6-5-5,6-4-7,6-6-6,2 0 2,-1 1 11,-1 2 11,0 2 11,-3 1 10,1 0 9,-2 0 8,0 0 10,-3 1 8,-1 3 10,-2 4 8,-2 2 10,-1 3 4,0 2 0,0 1 0,0 3 0,-1 0-4,-2 1-8,-2-1-7,-1 1-9,-2-1-8,0-3-9,0-1-8,0-2-8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3"/>
    </inkml:context>
    <inkml:brush xml:id="br0">
      <inkml:brushProperty name="width" value="0.04878" units="cm"/>
      <inkml:brushProperty name="height" value="0.04878" units="cm"/>
      <inkml:brushProperty name="color" value="#00BFF3"/>
    </inkml:brush>
  </inkml:definitions>
  <inkml:trace contextRef="#ctx0" brushRef="#br0">102800 33997 451,'9'-8'0,"1"2"0,3 1 0,2 0 0,-1 1 0,-3 1 2,-3-1 1,-2 0 1,0 0 1,4 2 3,3 0 2,5 2 3,1 0 0,-1 0 0,-1 0 0,-1 0-1,0 0 1,1 0-1,1 0 0,1 0-1,0 0 1,-3 2 0,-1 0 1,-2 2 1,-2 0 0,-3 2-1,-1 0 0,-2 1 0,-1 2-1,0 2 0,0 1-1,0 3 0,-1 2 3,-1 1 3,0 3 5,-1 1 4,-2 2 1,-1 1-3,0 1-2,-1 1-4,-2 1-2,0 0-1,-1 2-3,-2 1-1,1-2-2,1-3-1,0-5-1,2-3 0,-1-4-10,-2-1-17,-2-2-16,-1-2-18,-2-3-6,0-3 5,0-2 4,1-3 6,-2-5 3,0-4 2,-1-5 3,-1-5 1,0-4 3,1-3 3,1-3 4,0-2 2,3-2 4,3 3 4,2 2 5,4 2 5,1 3 2,2 5 2,0 4 2,2 6 2,0 3 0,2 2-1,0 3-2,1 1-2,1 1 4,0 2 5,0 0 8,0 1 6,-1 2 3,-1 0 1,-1 1 0,0 2 0,-2 0-1,0 1-4,-2 2-3,0 0-4,-3 0-4,-4-1-3,-4 0-5,-3-2-4,-3 0-2,0 0-1,1-1-1,-1 1-1,1-1-4,3-2-6,1-2-6,2-2-7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5"/>
    </inkml:context>
    <inkml:brush xml:id="br0">
      <inkml:brushProperty name="width" value="0.0303" units="cm"/>
      <inkml:brushProperty name="height" value="0.0303" units="cm"/>
      <inkml:brushProperty name="color" value="#00BFF3"/>
    </inkml:brush>
  </inkml:definitions>
  <inkml:trace contextRef="#ctx0" brushRef="#br0">81350 52017 726,'7'-8'0,"-1"-1"0,0-2 0,-2 0 0,1 0 1,0 1 5,1 1 3,2 0 3,0 2 5,0 1 4,-1 0 4,1 2 4,0 1 1,0 2-2,0 2-3,-1 2-2,1 2-4,0 2-5,0 1-4,0 3-6,-1 1-5,-1 0-7,0-1-7,-2 1-8,0 0-6,0-1-4,0 1-4,0 0-4,-1-1-1,0-1 1,-2-1 3,0 0 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105600 34125 333,'49'20'167,"16"14"-1,16 14 1,15 16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4"/>
    </inkml:context>
    <inkml:brush xml:id="br0">
      <inkml:brushProperty name="width" value="0.03923" units="cm"/>
      <inkml:brushProperty name="height" value="0.03923" units="cm"/>
      <inkml:brushProperty name="color" value="#00BFF3"/>
    </inkml:brush>
  </inkml:definitions>
  <inkml:trace contextRef="#ctx0" brushRef="#br0">104159 33375 560,'10'-8'17,"5"1"1,5-1 1,5 0 0,4-1 1,1 0-2,2-1 1,3-1-1,-2 0-3,-2 0-3,-3 2-4,-3 1-4,-4 1-5,-3 2-5,-4 2-6,-4 2-5,-5 2-4,-2 2-3,-6 2-2,-2 2-3,-6 1-1,-6 1 2,-5 2 0,-6 0 3,-3 0 3,1-1 6,1-1 6,1 0 6,2-2 5,3-1 4,3 0 4,3-2 4,2 1 3,2 0 3,3 1 2,1 2 3,1 0 2,2 1 0,1 2 1,0 0 0,1 2-1,1 3 0,-2 3-2,2 4-1,-2 1 0,0 4 3,-2 3 2,0 3 2,-2 2-1,-2 2-4,-1 2-5,-3 3-4,-2 1-3,-1 5-2,-3 4-2,-1 4-2,-3 1-5,-1-3-9,-3-1-8,-1-2-9,1-4-6,3-8-5,5-6-4,3-7-5,4-8-4,2-9-3,4-8-2,3-10-4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5"/>
    </inkml:context>
    <inkml:brush xml:id="br0">
      <inkml:brushProperty name="width" value="0.02955" units="cm"/>
      <inkml:brushProperty name="height" value="0.02955" units="cm"/>
      <inkml:brushProperty name="color" value="#00BFF3"/>
    </inkml:brush>
  </inkml:definitions>
  <inkml:trace contextRef="#ctx0" brushRef="#br0">104811 34520 744,'29'-8'6,"-3"1"11,-5-1 11,-3 0 11,-6 3 2,-8 6-11,-8 6-10,-8 6-10,-5 3-4,-3 1 1,-3 1 2,-3 1 1,0-1-1,3-3-3,3-3-3,3-2-2,4-3-4,6 1-1,6 0-4,6 0-2,4 0 0,2 0 1,2-1 2,1 1 2,1 1 3,-1 3 2,0 4 4,-2 2 2,-1 1 2,-3 1 0,-1-1 1,-2 1 1,-4 0 0,-8 1-3,-6 1-1,-7 1-3,-4-1-2,-1-1-5,-1-3-5,0-1-3,-3-2-9,1-1-10,-2-1-12,-1 0-11,3-3 0,5-1 9,7-2 9,5-2 10,3-1 6,-2 0 3,0 0 1,-1 0 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5"/>
    </inkml:context>
    <inkml:brush xml:id="br0">
      <inkml:brushProperty name="width" value="0.03855" units="cm"/>
      <inkml:brushProperty name="height" value="0.03855" units="cm"/>
      <inkml:brushProperty name="color" value="#00BFF3"/>
    </inkml:brush>
  </inkml:definitions>
  <inkml:trace contextRef="#ctx0" brushRef="#br0">100950 37050 570,'-2'36'52,"0"-6"-9,-3-5-8,-2-6-9,-2-2-3,-3 6 2,-4 5 3,-2 5 1,-1 3 0,-1 2-4,1 2-3,-1 3-4,2-1-1,1-2-3,3-2 0,1-2-3,2-3-1,2-3-4,2-5-3,3-3-4,0-4-5,2-1-9,0-3-8,2-1-7,1-6-9,2-10-7,2-10-7,2-9-7,0-4 0,-1 3 8,-1 3 7,0 3 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6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101211 36935 536,'50'-22'47,"-8"6"-9,-9 5-9,-9 5-10,-4 2-4,1 0 3,1 0 3,1 0 2,0 0-1,-1 0-6,-1 0-6,-1 1-5,-2-2-6,-1 0-5,-2-2-6,-2 0-5,-3-1-2,-1-2 3,-2 0 2,-2-1 3,-2 0-1,0 0-4,-2 2-5,0 1-5,-3 0 0,0 0 7,-3 0 7,-2 1 5,-1 0 7,0 2 9,1 2 9,-1 2 8,-1 2 6,0 2 3,-1 2 4,-1 2 3,-2 2-1,0 3-5,-1 3-5,-1 3-6,-1 2-3,1 1-3,-1 1-3,0 1-3,1 0-3,1-1-1,1-1-3,0-1-1,4-2-4,5-3-4,4-2-5,6-4-4,2-2-4,3-2 1,2-3-1,2 0 0,0-2-1,1 0 0,0 0 0,-1 0 0,-2 2-2,-6 3-1,-6 5-2,-6 4-3,-6 2 2,-4-1 4,-5 1 4,-5-1 3,-3 1 5,-1 0 4,0-1 5,-2 1 3,1 0 2,1-1-2,3 1 0,1 0-1,4-2 1,3-3 6,5-3 5,3-2 4,6-3 3,8 1 1,7 0 0,9 0 0,5-2-4,3-2-9,3-3-7,3-4-10,0 0-4,-2-1-1,-2 0-2,-1 0 0,-4 0-4,-1-2-6,-4 0-6,-3-1-5,-3-1-2,-1 1 2,-2-1 2,-2 0 3,-3 0 3,-1-1 4,-2-2 2,-2 0 5,-1 0 2,-2 1 4,0 1 3,-1 1 2,-2 1 5,0 2 6,-2 2 5,0 2 6,-1 4 7,-2 6 10,0 6 11,-1 6 9,-1 3 2,1 3-7,-1 1-8,0 3-7,-2 0-7,-3 2-10,-5 1-7,-3 1-9,-4 0-7,-1 0-6,-2 1-6,-2-1-6,0-2-5,5-3-1,3-5-4,5-3-2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6"/>
    </inkml:context>
    <inkml:brush xml:id="br0">
      <inkml:brushProperty name="width" value="0.02364" units="cm"/>
      <inkml:brushProperty name="height" value="0.02364" units="cm"/>
      <inkml:brushProperty name="color" value="#00BFF3"/>
    </inkml:brush>
  </inkml:definitions>
  <inkml:trace contextRef="#ctx0" brushRef="#br0">101700 39000 930,'16'1'0,"1"4"0,1 2 0,1 3 0,2 3 2,1 0 2,3 1 3,1 1 3,1 0 1,-1-1 0,-1-1 0,-1 0-1,-2-2-6,-3 1-13,-3 0-11,-2-1-13,-3 0-4,-1-2 1,-1-2 2,0-2 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7"/>
    </inkml:context>
    <inkml:brush xml:id="br0">
      <inkml:brushProperty name="width" value="0.04244" units="cm"/>
      <inkml:brushProperty name="height" value="0.04244" units="cm"/>
      <inkml:brushProperty name="color" value="#00BFF3"/>
    </inkml:brush>
  </inkml:definitions>
  <inkml:trace contextRef="#ctx0" brushRef="#br0">103153 37081 518,'14'15'112,"-4"-1"-27,-5 0-27,-3-2-28,-3-1-18,-2-1-12,-2 0-9,-1-2-12,-2 0-9,0 0-8,0 0-9,1-1-7,-1 3 7,2 6 24,0 4 26,2 5 24,-1 3 11,-2 2-2,-2 2-2,-1 3-3,-1-1-1,0 0-2,2-1-2,1-1-2,0-2-2,2-4-2,1-2-3,0-3-1,3-4-3,4-6-4,4-6-3,4-6-4,3-8-7,3-8-13,3-9-11,3-8-12,1-6-4,-1-1 2,-1 0 3,-1-1 4,0-1 2,-1 1 3,1 2 4,-1 0 4,0 3 2,-1 4 2,0 4 1,-2 3 2,0 5 6,-1 3 9,1 4 11,-1 5 9,0 2 12,-2 2 16,-3 2 14,-1 2 15,-3 3 1,-4 4-15,-4 4-13,-4 3-15,-2 3-9,-1 1-7,-2 2-5,0 0-6,1-1-9,2-1-10,4-3-10,3-1-10,3-4-4,4-6 2,3-6 2,5-6 3,2-2 1,1 1 2,1 0 2,1 2 2,0 1 4,-2 2 7,-3 2 6,-1 2 6,-3 3 4,-2 2 3,-4 4 1,-2 2 3,-6 2 0,-6 3-1,-7 2-2,-7 1-1,-4 3 0,-1-1 1,-1 2 0,-1 2 2,1-2-2,2-2-2,1-1-2,3-2-3,5-1-3,9 1-3,8 1-2,9 1-4,4 0 2,-2 1 4,-2 0 5,-2-1 4,-2 0 5,-1-3 2,0-1 3,-1-2 3,2-5-3,7-6-9,7-8-10,7-6-9,4-7-5,3-5-3,1-6-1,2-6-2,1-2-3,-3 3-1,-2 3-4,-1 4-1,-5 3 2,-4 5 8,-4 4 8,-6 6 9,-4 5 8,-4 4 9,-4 6 8,-4 4 8,-2 3 5,-2 1 2,0 1 2,-1 2 0,0-1 0,2-1-6,2-1-4,3 0-4,0-2-6,2 1-5,0 0-6,2-1-5,2 0-10,5-2-11,6-2-14,4-2-11,1-3-6,-1-4 2,-2-4 2,-3-4 2,0-4 4,0-5 6,0-5 6,-1-5 6,0 0 4,-2 5 5,-2 5 4,-2 5 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7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105750 36937 470,'8'-32'65,"0"15"0,-1 14 1,1 16 1,0 8-6,0 4-8,0 5-9,-1 3-10,1 7-8,0 12-5,0 10-5,-1 11-6,1 4-8,-2 0-11,-1-1-9,0-1-11,-3-1-7,-4 0-6,-4 1-5,-4-1-6,-1-6 2,1-13 10,0-13 10,2-12 10,1-7 1,1-3-7,0-1-9,2-2-7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8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101037 39759 495,'14'-15'0,"-3"4"0,-3 3 0,-2 3 0,4 2 4,13 3 6,13 4 8,12 2 6,1 2 2,-14 0-5,-12 0-3,-12 0-6,-8 1-3,-3 5-5,0 4-3,-3 3-3,-5 3-6,-6 1-7,-7 1-7,-7 1-7,-5-1-2,-2-1 1,-4-3 2,-3-1 2,0-2 3,2-3 5,2-1 6,2-2 4,2-3 4,5-3 1,3-2 1,5-4 2,3-1 6,5-2 8,3 0 9,4-2 9,4 1 3,2 0-4,3 2-2,4 1-3,1 2-2,0 7-3,0 6-2,-1 6-1,0 3-2,-4 2 1,-3 3 0,-2 1 1,-3 0-1,-2-1-1,-2-3-1,-1-1 0,-1-3-2,2-3 0,2-3 0,3-3 0,2-4-3,5-4-6,6-6-4,4-4-6,5-6-5,7-7-7,5-7-5,7-7-7,1-2 0,0 1 2,-2 3 4,0 2 3,-3 3 4,-5 5 5,-5 4 4,-5 6 6,-4 5 8,-2 4 13,-4 6 13,-3 4 13,-3 4 3,-4 3-6,-4 3-5,-3 4-7,-3-1-4,0-2-2,0-1-3,1-2-3,0-2-4,4-1-5,3-1-7,2 0-4,3-1-7,0 3-7,2 1-8,0 3-6,1-1-5,2-3-3,0-2-3,2-4-2,-1-3 2,1-2 7,0-4 5,0-2 7,0-4 4,1-4 1,2-4 2,0-3 1,0-2 3,-2 3 2,-3 1 3,-1 2 3,-5 3 6,-7 5 8,-9 2 8,-8 6 7,-4 2 3,-2 3-5,-3 3-4,-1 4-5,-2 1-2,-1 1-3,0 1 0,-2 1-3,2-1 1,6-3 0,4-2 2,5-4 0,4-1 1,2 0 0,4 0-1,3-1 0,4 2 0,6 4 3,6 2 1,6 3 3,4 2-1,5-1-2,3 1-4,5 0-1,2-1-4,4 1-4,3-1-4,2 1-4,2-2-4,1-1-1,-1-2-4,0-3-1,-1-1-5,-2-2-6,-2-2-7,-2-2-5,-2-3-5,-3-4 0,-3-4-2,-3-4 0,-4-1 3,-5 1 9,-5 0 8,-4 2 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19"/>
    </inkml:context>
    <inkml:brush xml:id="br0">
      <inkml:brushProperty name="width" value="0.04112" units="cm"/>
      <inkml:brushProperty name="height" value="0.04112" units="cm"/>
      <inkml:brushProperty name="color" value="#00BFF3"/>
    </inkml:brush>
  </inkml:definitions>
  <inkml:trace contextRef="#ctx0" brushRef="#br0">102950 40631 535,'6'-12'6,"-6"9"13,-4 6 14,-5 9 12,-5 5 1,-2 3-11,-3 3-11,-3 3-11,-1 2-5,1-1-2,1 0-1,1 1-1,1-2-1,3-3-2,1-3-3,2-3-2,3-2-1,3-1-1,2-1-1,4 0 0,2-1 1,4 1 4,2 1 4,3 1 2,1 1 4,0 2 0,-2 0 2,0 1 1,-2 1 3,1 3 5,0 1 6,0 3 4,-2-1 0,-1 0-4,-2-1-4,-1-1-5,-4-1-4,-2-3-2,-4-1-2,-2-2-3,-1-7-11,2-11-17,2-10-19,3-11-17,2-7-7,6-3 5,4-2 4,5-4 5,3-2 6,0 0 5,-1-2 6,1 0 6,-1 1 6,1 4 4,0 3 6,-1 5 6,0 3 3,0 5 4,-2 3 4,-1 5 3,0 3 6,2 2 7,0 4 7,1 2 8,1 2 4,1 0 1,1 0 0,1 0 1,1 0-3,1-2-6,1 0-6,1-1-7,0-1-5,-3 0-5,-1 0-6,-2 0-4,-3-1-6,-3-2-4,-3-2-5,-2-1-5,-3-2-2,-1 0 1,0 0 2,-1 1 0,-3-1 1,-2 0 2,-4 0 1,-2 1 3,-2-1 3,-1 2 5,-2 1 7,0 1 5,1 1 6,1 2 4,2 2 4,2 2 6,2 2 2,1 2 1,0 2 1,2 2 2,-1 3-2,0 5-3,-1 5-4,-1 5-3,-2 4-4,0 2-5,-2 4-4,0 3-4,0 0-5,1-4-5,0-2-5,2-3-5,1-4-3,2-3 0,3-4 1,1-5-1,3-3 1,5-2-1,6-4-1,4-2 0,2-4 0,1 0-1,-1-3 0,1-2 0,-1 0 2,-1 2 5,-1 2 5,-1 2 4,-1 3 4,-4 2 1,-3 4 1,-2 2 2,-5 2 1,-6 3 1,-6 2 0,-6 2 2,-3-1 1,-1 0 4,-1 0 3,-1-2 4,1 0 1,1-1-1,3 1 0,1 0 0,3-1-2,2-1-2,4-1-1,3-1-1,3-1-7,6 0-11,4-2-10,5-1-12,3-3-5,1-6 0,2-6-1,0-5 0,1-6 0,1-3 3,1-5 1,1-3 3,-2 0 3,-5 5 4,-5 5 4,-4 5 5,-3 2 1,1 0-2,2 0-2,0 1-2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5"/>
    </inkml:context>
    <inkml:brush xml:id="br0">
      <inkml:brushProperty name="width" value="0.03675" units="cm"/>
      <inkml:brushProperty name="height" value="0.03675" units="cm"/>
      <inkml:brushProperty name="color" value="#00BFF3"/>
    </inkml:brush>
  </inkml:definitions>
  <inkml:trace contextRef="#ctx0" brushRef="#br0">82813 50695 598,'1'-13'5,"0"4"10,2 6 11,0 5 9,0 2 2,0 1-6,-2 1-6,0 2-7,-1 0-4,0 0 1,0-1-2,0 1 0,0 0 0,0 2 2,0 0 1,0 1 2,-2 1-1,0 0-2,-3-1-3,-2 1-2,0 0-1,1 3 0,1 2-1,0 1 1,1 1-6,1-3-8,-1-1-8,0-2-10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20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104410 40318 495,'7'-6'4,"-1"4"8,0 4 9,-2 4 8,0 3 3,0 3 2,0 3-1,0 4 1,-2 1-2,-2 1-2,-4 1-2,-2 1-3,-3 0-4,-2 1-5,-1-1-4,-3 1-6,1-3-1,1-3 0,2-5 1,2-3 1,4-8-10,4-14-18,6-11-19,4-14-20,4-5-4,1 3 11,3 4 10,2 2 10,4 2 6,6 1 3,8 2 2,7 0 2,-1 3 6,-4 6 8,-7 7 9,-6 5 7,-4 4 7,-4 2 4,-5 2 3,-3 2 5,-5 3 2,-4 4 2,-6 3 3,-4 5 1,-5 2 0,-5 1-5,-5 1-5,-5 1-4,-2-1-2,0-1-3,-1-2-1,1-3-2,1-1-2,3-2-2,3-3-3,3-1-3,6-2-3,7-4-5,8-3-5,8-2-4,5-2-2,3-2 2,3 0 1,3-1 3,1 0 1,-1 2 0,-1 2 1,-1 2-1,-2 2 2,-5 4-1,-3 2 2,-4 4-1,-4 2 2,-4 3 1,-4 3 1,-4 3 1,-4 2 0,-5 1-2,-5 1-2,-5 1-1,-3-1 0,-4-1-1,-3-3 1,-2-1 0,-2-2 1,2 1 1,0-1 1,1 1 0,3-1 3,2-1 3,3-1 4,3 0 2,10-4 6,15-3 7,16-4 7,15-4 7,10-4 0,2-2-7,4-4-8,2-2-8,3-2-10,0 1-11,2-1-13,0 0-12,-3 1-7,-6 3-2,-7 1-1,-7 2-1,-6 1 2,-3 0 4,-5 0 5,-3 0 4,-5-1 1,-8-3-5,-6-4-4,-7-2-4,-3-1 2,0-1 8,2 0 9,1 1 8,1-2 6,1-2 1,1-1 2,1-3 1,0 1 3,2 1 2,1 3 2,0 1 3,2 3 4,1 2 6,0 4 4,2 3 7,1 4 5,0 8 5,1 6 7,2 7 5,0 6-1,0 5-7,0 4-8,0 6-6,0 5-6,0 4-3,0 5-3,0 6-2,-1 3-3,-2 7-2,-2 3-2,-1 6-1,-3 5-5,0 4-5,-2 6-6,0 4-6,-1 0-4,1-8-2,-1-6-3,0-7-2,1-8-2,-1-5 0,0-8-1,1-7 0,-1-7-2,2-10-1,1-8-2,0-8-2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20"/>
    </inkml:context>
    <inkml:brush xml:id="br0">
      <inkml:brushProperty name="width" value="0.02966" units="cm"/>
      <inkml:brushProperty name="height" value="0.02966" units="cm"/>
      <inkml:brushProperty name="color" value="#00BFF3"/>
    </inkml:brush>
  </inkml:definitions>
  <inkml:trace contextRef="#ctx0" brushRef="#br0">103606 43050 741,'-44'16'74,"5"-1"-15,7 1-17,6 0-15,1 0-10,-1 4-2,-3 4-3,-1 2-3,0 0-6,1 0-9,3-1-9,1-1-10,3-3-7,3-3-6,3-4-6,3-4-5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20"/>
    </inkml:context>
    <inkml:brush xml:id="br0">
      <inkml:brushProperty name="width" value="0.02696" units="cm"/>
      <inkml:brushProperty name="height" value="0.02696" units="cm"/>
      <inkml:brushProperty name="color" value="#00BFF3"/>
    </inkml:brush>
  </inkml:definitions>
  <inkml:trace contextRef="#ctx0" brushRef="#br0">105100 43450 816,'16'9'4,"1"1"8,1 3 9,1 2 9,1 1-1,0-1-6,-1 1-8,1-1-7,-2 3-3,-1 4 3,-3 3 2,-1 4 2,-3 1-6,-2-3-11,-4-3-13,-2-3-13,-3-3-8,-1-3-3,0-3-4,-1-2-2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28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54040 36252 421,'-26'-41'54,"9"13"-6,10 13-7,10 13-6,6 6-3,2 3 2,1 2 1,3 2 2,0 1-1,-1 3-5,-1 2-5,0 1-5,-1 3-3,1 3-2,1 3-2,2 3-1,-1 3-2,-1 1 0,-1 2-1,0 2 0,-1 1-2,1-2 0,1 0-2,2-1 0,-1-3-2,1-2 0,0-3-1,-1-3-1,2-2-1,1-3 0,3-1 0,2-2-1,0-3 0,1-3 1,-1-3-1,1-2 0,0-3 1,4-1-2,3 0 1,3-1-1,2-4 0,2-4 0,3-6 0,1-3 1,2-7-1,4-6-1,2-5 0,4-6 0,2-7 0,3-8-1,4-7 0,2-9 1,3-5-1,3-4 1,3-4 0,3-4 0,1-1-8,0 3-16,1 3-16,-1 4-17,-4 5-5,-9 11 3,-9 9 5,-8 10 4,-9 9 4,-7 7 3,-9 9 4,-7 7 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29"/>
    </inkml:context>
    <inkml:brush xml:id="br0">
      <inkml:brushProperty name="width" value="0.05315" units="cm"/>
      <inkml:brushProperty name="height" value="0.05315" units="cm"/>
      <inkml:brushProperty name="color" value="#F2395B"/>
    </inkml:brush>
  </inkml:definitions>
  <inkml:trace contextRef="#ctx0" brushRef="#br0">52400 40046 413,'14'1'76,"-1"0"-16,-2 2-16,-2 0-15,0 0-7,1 0 3,3-2 1,2 0 3,1-1-1,-1 0-5,1 0-3,0 0-4,-1-2-3,1 0 0,0-3-1,-1-2-1,0 0 0,-1 1-3,0 0-1,-2 2-2,1 1 0,3 0 0,3 2 0,4 0 1,0 1-1,1 0 1,-1 0-1,1 0 0,-2 0 0,-1 0 0,-3 0-1,-1 0 0,-1 0 0,-1-2-1,1 0 0,0-1 0,-1-1 0,1 2-1,0 0 1,-1 2 1,1 0-1,0 0-1,-1 0-1,1 0 0,0 0 0,-1 0-1,1 0 0,0 0 0,-1 0 0,1 0 0,0 0-1,-1 0 1,1 0-1,0 0 1,-1 0-1,1 0 1,0 0-1,1 0 1,1 0 0,2 0 1,-2 0-1,0 0 1,0 0 0,-2 0 1,0 0-1,1 0 1,1 0-1,2 0 0,-2 0 0,0 0 0,0 0 0,-2 0-1,0 0 1,-1 0 0,1 0-1,0 0 1,0 0-1,1 0 0,1 0 1,1 0-1,1 0 1,-1 0-1,1 0 1,0 0-1,-1 0 0,1 0 1,-1 0-2,1 0 1,-1 0 0,1 0-2,-1 0 0,1 0 0,-1 0-2,-1 0-1,-1 0-2,0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30"/>
    </inkml:context>
    <inkml:brush xml:id="br0">
      <inkml:brushProperty name="width" value="0.05297" units="cm"/>
      <inkml:brushProperty name="height" value="0.05297" units="cm"/>
      <inkml:brushProperty name="color" value="#F2395B"/>
    </inkml:brush>
  </inkml:definitions>
  <inkml:trace contextRef="#ctx0" brushRef="#br0">23650 39310 415,'14'0'-17,"-1"2"9,-2 0 8,-2 2 9,-1-1 5,0 0 2,0-2 0,-1 0 2,1-1 0,0 0 0,0 0 0,0 0 0,0 0-1,-1 0 1,1 0-1,0 0 0,1-1 0,3 0 0,4-2 0,2 0 0,2-2 1,3 0 1,1-1 0,3-1 1,1-1-1,3 0-1,1 0-3,2 0-2,3 1-1,3-1 0,2 0-1,4 0 0,0 1 0,0 2-1,-2 3-1,0 1-1,-1 1-1,-2 0-2,0 0 0,-1 0-3,-2 1 0,0 1 0,-1 3-1,-1 2 1,-1 1 0,0 0 0,0 0 1,1-1 1,-1 1 0,0-2 0,1-1 0,-1 0 0,0-2 0,0 2 0,1-2 0,-1 1 1,1-1 0,0 0-2,2-2 1,1 0-2,0-2 1,2 0 0,1-2 0,1 0 0,-1-2 0,2-2 0,-1-1-3,0-3 0,1-1 0,2-1-1,2-1-1,2-1 1,1 0 0,0 2 0,0 3 1,0 1 0,-1 1 0,-2 2 0,-2 1-2,-2 0 0,-2 2 0,0 1 0,-1 0 1,-1 2 0,-3 0 0,0 0 0,-3 0-1,-1 0 1,-2-1-1,2-1 1,1 0 1,1-1 0,0-1 1,0 2 0,1 0 1,-1 2-1,0-1 1,1 0 0,-1-2 0,0 0 0,1 0 0,0 0 0,2 2-1,1 0 0,0 0-1,0-2-1,1-2-1,-1-1-2,-1-2 0,0 0-3,-1 1-1,-1-1-2,-2-1-2,0 0-1,-1-1 0,-1-1-2,-1 0-3,1 2-6,-1 2-6,0 3-6,-2 0-3,-5 2 1,-5 0 1,-5 2 1,-3-1-2,0 0-4,-2-2-4,0 0-4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35"/>
    </inkml:context>
    <inkml:brush xml:id="br0">
      <inkml:brushProperty name="width" value="0.06045" units="cm"/>
      <inkml:brushProperty name="height" value="0.06045" units="cm"/>
      <inkml:brushProperty name="color" value="#F2395B"/>
    </inkml:brush>
  </inkml:definitions>
  <inkml:trace contextRef="#ctx0" brushRef="#br0">7231 45613 363,'-13'-15'4,"3"1"5,4 1 7,4 0 5,4 6 7,6 9 5,4 8 6,5 9 5,2 3 0,-1-3-5,-1-3-6,0-3-4,-2-2-5,-1-2-1,-1-3-3,0 0-2,-1-3-2,1 1-1,1 0-2,1 0-1,1 0 0,0 0-2,0 0 0,-1 0-1,1 0-1,1 3-2,2 2-1,0 2-1,1 0-1,1-3 0,1-1-1,1-2-1,2-2 0,3-2-4,3-2-1,3-2-3,2-4-2,4-5-2,2-7-1,4-5-3,0-3 1,-2 3 0,-2 1 1,-1 3 2,-3 3 1,-2 5 3,-2 4 2,-1 6 4,-3 4 1,-4 4 1,-2 3 0,-2 5 1,-4 2 2,-3-1 3,-3 1 4,-2 0 3,-2-1 3,1 1 1,1 0 1,2-1 3,1-1-1,5-4-2,3-5-2,5-3-2,1-3-3,-1-3-4,-1-4-5,-1-2-4,0-2-3,3 1-2,1-1-3,3 0-3,0 1 0,0 1 0,1 0 2,-1 2-1,0 0 1,-1 0 0,-1 1-1,-1-1 0,-2 0 0,0 2 2,0 1 2,-2 0 2,-2 2 1,-1 0 2,-3 2 2,-1 1 1,-1 0 2,-1 1 2,1 2 2,0 0 2,-1 1 1,1 0 0,0 0 0,-1 0 0,1 1 1,0 2-1,0 1 0,-1 3 0,2 0 0,3-2 0,3-3-1,3 0-1,3-3 0,3-1-3,3 0 0,3-2-2,1-2-2,2-6-5,1-4-5,0-5-3,1-1-3,1 1-1,-2 2-2,2 3-1,-2 1 0,-2 2 4,-2 2 3,-1 2 3,-4 3 2,-4 2 4,-3 4 1,-5 2 4,-2 2 1,-1 2 0,0 0 1,-2 1 0,0 0 2,-1-2 2,1-2 3,0-2 1,0-2 1,1 1-3,1 0-3,1 0-3,1-1 0,3 0-2,2-2 0,1 0 0,2-1-1,1 2-1,1 0-1,1 2-1,0 1-1,0 1 0,1 3 0,-1 2-1,1 1 1,-1 0 3,0-1 2,1 1 3,-1-1 1,0-1 0,1 0-2,-1-2 1,1-1-3,1-2-1,0-3-2,2 0-3,1-4-2,3-2-2,1-4-4,2-2-1,0-1-2,0 1 2,-1 0 1,-1 2 1,-2 1 1,-2 2 3,-2 3 0,-1 1 3,-2 2 1,-2 1 3,0 3 2,-1 2 3,0 0 1,1 0 2,1-2 1,1 0 1,1-3 1,1-1-1,0-2 1,2-1-1,1-3-2,3-2-2,1-2-3,2-2-2,0 1-2,-2 3-1,-2 2-1,-1 4 0,-3 1-2,0 0-3,-1 0-4,-1 0-3,-1 1-3,-1 2-4,-2 2-4,1 2-3,-3-1 1,-2-1 3,-1-2 5,-2-2 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47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38562 40449 613,'36'-15'57,"-7"4"-11,-7 3-10,-7 2-12,-3 2-5,2 1-1,0-1-1,1 0-1,2-1 0,3 0-2,3-1 0,3-2-1,3-1-1,3-1-2,2-3-2,4-2-1,-1 1-2,-3 1-3,-5 2-3,-3 3-2,-4 0-5,-3 2-6,-3 0-6,-3 2-6,-6-3-8,-10-4-11,-10-5-10,-9-5-10,-5-2 1,3-1 15,1 1 14,3-1 13,0 2 10,1 3 2,-1 3 3,0 3 3,2 3 2,1 2 4,2 4 3,3 3 4,1 1 2,0 0 4,2 0 3,1 0 3,0 0 2,2 2 2,1 0 1,0 1 1,2 4 1,0 4 1,2 5-1,0 5 0,1 4 0,0 1-2,0 2-1,0 3-2,0 0-1,0 2-2,0 1-3,0 1-1,0-2-2,0-2-2,0-3-1,0-3-2,0-2-3,0-1-2,0-1-3,0-1-4,0-2 1,0-1 0,0-2 2,0-3 2,2-7-13,4-14-27,4-13-26,4-14-26,1-8-3,1 0 19,0-2 20,-1 0 20,1 1 12,0 4 5,-1 4 5,1 4 5,-1 3 2,-1 5 2,-1 3 0,0 5 2,-2 1 2,1 1 6,0-1 4,0 0 5,-2 2 2,-1 3-1,-2 3-1,-2 2-2,-1 2 3,0 0 6,0 0 7,0 1 7,-1 1 0,-1 5-3,0 6-4,-1 4-4,-3 5-3,-2 5-4,-4 5-3,-2 5-4,-2 2-4,-2 0-3,0 0-5,-1 0-4,-1 1-3,-1 3-2,-1 1-1,-1 2-2,-2-1 0,0-4-1,-1-4 1,0-3 0,-1-5 1,4-2 0,3-3 1,3-2 0,2-5 1,1-3-2,0-4 0,2-4-2,-2 0 1,-6 6 2,-4 4 0,-5 5 2,-3 3 1,-2 3 0,-3 1-1,-1 3 0,1-2 1,5-3 1,5-5 1,5-3 0,4-3 2,1-1 1,2 0 1,2-2 1,0 0 0,-3 2-1,-4 0-2,-2 1-1,1-1-3,3-4-3,4-4-4,5-4-3,2-3-1,3 0 2,4-1 2,2-2 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48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39496 40759 521,'44'-7'7,"-6"2"4,-6 2 2,-5 3 3,-4 0 4,-1 0 1,-1 0 3,-1 0 3,-1 0 0,-3 3-5,-1 2-2,-2 2-4,-2 2-4,-3 2-6,-1 1-5,-2 3-4,-2 2-2,-2 1 4,-2 3 3,-2 1 4,-3 2-6,-3 1-15,-5 1-15,-4 1-16,-3 0-4,-3-3 4,-3-1 6,-3-3 5,-2-2 5,-2-3 7,-3-2 5,-1-4 7,-1-1 4,0 0 2,0 0 3,0-1 3,2 1 2,3-2 3,5-1 4,3 0 3,5-2 5,3-1 3,5 0 5,3-1 5,4-1 1,4 0 0,4 0 0,4 0 0,4-2-2,7-2-3,6-4-2,5-2-2,5-2-3,2 1-2,4-1-1,3 0-2,1 0-3,0 1-3,0-1-4,0 0-3,-2 1-2,-6 3 0,-4 1 1,-5 2 0,-4 1-3,-3 2-7,-3 0-6,-2 2-7,-6 1-6,-8 2-8,-8 2-6,-8 2-8,-4-1 2,-1-3 8,-1-2 9,-1-3 9,0-3 5,-1-2 2,1-2 2,-1-2 2,2 0 3,1 1 3,2 0 3,3 2 3,1 2 7,4 2 12,3 4 11,3 2 11,1 5 4,2 6-4,0 5-4,2 7-5,0 3-2,0 1 0,0 0 0,0 2 0,-1 1-3,0 1-2,-2 1-4,0 0-4,-1 1-2,0-3-3,0-2-2,0-1-2,1-4-2,2-3-1,2-5-2,2-3-1,3-5-4,2-4-7,3-6-8,3-4-8,3-6-5,3-8-4,4-6-5,2-6-3,0-7-4,0-3-1,-1-4 0,-1-4-2,-1-1 3,-3 1 6,-1 0 6,-2 2 5,-2 2 6,1 5 5,0 6 3,-1 4 4,0 3 5,0 3 5,-2 1 4,-1 3 4,-1 2 6,0 3 6,-2 2 8,-1 4 6,1 2 3,2 0-1,2 2-1,1 1-1,3 0-3,3 0-2,4 0-4,2 0-3,1-1-1,0 0-2,1-1 1,-1-1-1,0-2-4,1 0-6,-1-2-7,1 0-6,-2 0-5,-3 3-1,-3 1-3,-3 2-2,-3 1-3,-1 0-7,-2 0-5,-2 0-7,-4-2-3,-4-5-1,-6-5-2,-4-5-2,-3-3 5,-1-2 7,-2 0 9,0 0 8,0-1 6,-1 1 3,0 1 4,1 1 3,0 2 4,2 3 3,3 3 5,1 3 2,1 1 3,2 2-1,1 1 0,0 0-1,1 6 5,0 8 10,0 9 10,1 10 9,-1 6 4,3 6-5,2 6-4,3 6-4,-1 6-4,-1 6-4,0 5-6,-2 7-3,0 5-6,0 8-3,0 6-5,0 8-4,0 6-7,0 5-8,0 7-9,0 5-8,1-2-7,0-11-5,2-10-7,0-12-6,3-9-1,2-7 3,3-8 2,3-9 3,0-8 4,-2-10 7,-4-9 6,-2-10 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49"/>
    </inkml:context>
    <inkml:brush xml:id="br0">
      <inkml:brushProperty name="width" value="0.03549" units="cm"/>
      <inkml:brushProperty name="height" value="0.03549" units="cm"/>
      <inkml:brushProperty name="color" value="#F2395B"/>
    </inkml:brush>
  </inkml:definitions>
  <inkml:trace contextRef="#ctx0" brushRef="#br0">41960 41897 619,'-15'-21'0,"2"7"0,3 5 0,1 6 0,0 4 7,-2 4 12,-2 2 13,-1 3 13,-1 3 4,0 0-6,2 1-4,1 1-6,-1 2-4,-1 5-4,-3 3-4,-1 5-4,-3 1-4,0 2-6,-1 1-6,0 0-5,0-1-5,4-6-7,5-3-5,3-6-6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6"/>
    </inkml:context>
    <inkml:brush xml:id="br0">
      <inkml:brushProperty name="width" value="0.04773" units="cm"/>
      <inkml:brushProperty name="height" value="0.04773" units="cm"/>
      <inkml:brushProperty name="color" value="#00BFF3"/>
    </inkml:brush>
  </inkml:definitions>
  <inkml:trace contextRef="#ctx0" brushRef="#br0">82480 50497 460,'8'-14'3,"0"2"7,0 4 5,0 3 6,0 1 3,-1 2-1,1 0 1,0 2-1,-1 1-2,-1 2-2,0 2-2,-1 2-2,-3 2-3,-1 3-2,-2 3-4,-1 3-1,-4 2-5,-2 0-3,-4-1-3,-2 1-5,-1-2-3,-1 1-2,0-2-2,1-1-3,0-2 0,2-3 2,3-2 1,1-4 1,1-3 1,2-2-2,1-3-2,0-4-1,3-1 0,4-1 3,4-2 3,4 0 2,1 0 4,-1 3 5,0 1 4,-2 2 4,-1 3 8,-2 4 9,-3 4 10,0 4 10,-4 2 2,-2 1-7,-4 1-6,-2 1-6,-3 1-5,-1 2-3,-3 0-4,-1 1-3,-3 1-2,0 3-2,-1 1-2,0 3-1,-3-1-1,0 0-3,-1-1-2,0-1-1,0-2-3,3-4-5,3-5-4,3-3-4,4-5-4,6-4-4,6-6-5,6-4-4,4-4 1,3-1 6,4-3 6,2-1 6,1-1 5,1 2 2,-1 3 4,1 1 3,-1 2 3,-1 0 1,-1 2 2,0 1 2,-2 0 1,3 0 2,0 0 2,1 1 2,1 0 3,1 2 2,1 2 3,1 2 2,0 0 2,-1 0-3,-1-2-1,-1 0-2,0 0-1,-1 0 0,1 2-2,-1 0 1,0 2-1,-1 0-1,0 2 0,-2 0 0,-1 1-1,-1 0 0,-1 0 0,0 0-1,-2 0-1,-1 0 0,-1-1-2,0 1-1,-3 3 0,-4 4 3,-4 5 2,-4 5 2,-3 3 3,-2-1 2,-2 1 2,-1-1 3,-2 1 1,1 1-1,-1 1-1,0 1-2,0 0-1,-1 1-2,-1-1-2,-1 0-2,-2 0-3,0-1-3,0-1-3,-2-1-3,-1 0-3,1-1-4,-1 0-5,1 1-4,1-3-3,2-3-5,4-4-3,3-4-4,2-7-5,3-9-8,1-8-7,2-9-8,2-7 0,0-6 6,1-6 5,2-6 7,0-2 5,2 2 7,1 2 6,0 2 7,1 3 5,2 2 6,0 3 4,2 3 5,-1 5 4,-1 5 2,-1 7 3,0 5 2,-3 5 5,-4 4 9,-4 4 8,-4 4 9,-2 4 0,-1 4-7,-1 3-9,-1 5-7,-1 1-7,0 1-5,1-1-6,-1 1-6,2-2-5,4-3-6,4-3-4,5-3-7,2-2-3,1-2-5,3-3-2,2-1-5,1-2 1,2-4 3,0-2 4,1-3 3,1-2 4,0 0 4,-1 0 4,1 0 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49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42500 42481 657,'30'-7'2,"-3"0"1,-4 2 4,-1 1 1,-3 0 7,1 2 9,-1 0 9,1 2 10,-2 1 2,-1 2-5,-3 2-5,-1 2-4,-2 1-6,-1 1-7,0 1-8,-2 1-7,-1 1-8,-2 2-10,-3 0-9,0 1-10,-4 0-6,-2-1-4,-4-1-3,-2-1-3,-1-1 2,1-3 8,0-1 8,2-2 8,1-1 5,0 0 2,2 0 2,1 0 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49"/>
    </inkml:context>
    <inkml:brush xml:id="br0">
      <inkml:brushProperty name="width" value="0.03247" units="cm"/>
      <inkml:brushProperty name="height" value="0.03247" units="cm"/>
      <inkml:brushProperty name="color" value="#F2395B"/>
    </inkml:brush>
  </inkml:definitions>
  <inkml:trace contextRef="#ctx0" brushRef="#br0">41806 43381 677,'-57'27'27,"28"-9"11,27-9 12,28-8 13,13-6-3,0 0-16,0-2-16,0 0-16,0 0-11,-2 1-7,0 0-5,-1 2-5,-2 0-9,-2 0-7,-1 0-10,-3 0-7,-4 0-4,-5-2 4,-6 0 4,-6-1 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49"/>
    </inkml:context>
    <inkml:brush xml:id="br0">
      <inkml:brushProperty name="width" value="0.05047" units="cm"/>
      <inkml:brushProperty name="height" value="0.05047" units="cm"/>
      <inkml:brushProperty name="color" value="#F2395B"/>
    </inkml:brush>
  </inkml:definitions>
  <inkml:trace contextRef="#ctx0" brushRef="#br0">43392 42568 435,'-3'-16'53,"8"2"-6,9 1-5,10 1-6,3 1-5,2 2-7,1 2-6,1 3-6,-1 0-7,-3 0-4,-4 0-6,-1 0-4,-5 1-3,-1 2-1,-4 2 0,-3 2 0,-3 2 2,-4 2 8,-4 1 6,-4 3 6,-2 1 5,-1 0 4,-2-1 3,0 1 2,0 1 3,3 2-1,1 1 2,2 3-1,1 1 0,0 1-2,0 1-2,0 1-1,0 0-3,1-1-1,-2-1-2,2-1-2,-1-1-3,2-1-2,0-1-2,2-1-3,2-2-10,4-4-14,3-5-15,5-2-15,2-7-8,-1-8 0,1-8-1,0-7 0,-2-2 2,-1 5 5,-2 5 6,-2 5 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0"/>
    </inkml:context>
    <inkml:brush xml:id="br0">
      <inkml:brushProperty name="width" value="0.05694" units="cm"/>
      <inkml:brushProperty name="height" value="0.05694" units="cm"/>
      <inkml:brushProperty name="color" value="#F2395B"/>
    </inkml:brush>
  </inkml:definitions>
  <inkml:trace contextRef="#ctx0" brushRef="#br0">44800 42516 386,'22'0'100,"-3"0"-23,-3 0-23,-2 0-25,2-1-12,10-1-3,11 0-3,9-1-2,1-1-2,-6 2 1,-7 0 1,-7 2 0,-5 1-1,-3 4-1,-3 2-3,-3 3-2,-3 2 1,-2 0 1,-4 0 1,-2-1 3,-3 2 2,-1 0 2,0 1 3,-1 1 3,-2 2 1,-2 1 0,-2 3 0,-1 2 1,-3-1-2,0 0-2,-1-1-2,-1 0-2,-1-1-2,2 1-1,1 1-1,1 1-2,0-1-3,0-1-4,0-3-4,1-1-5,-1-6-11,0-8-16,0-10-17,1-8-18,1-9-4,6-9 8,4-8 6,6-9 8,1-1 6,-1 11 6,0 10 5,-1 10 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0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44599 41678 445,'8'-15'2,"-2"-1"7,-1 0 5,0 1 7,-2 3 9,-1 8 15,0 8 14,-1 8 14,-4 5 2,-4 7-12,-6 3-11,-3 6-13,-5 4-9,-2 5-8,-1 2-8,-2 5-8,-4 4-6,-3 4-3,-4 3-3,-4 5-4,-2 2-8,0 3-13,-1 1-12,2 3-13,2-7-8,9-15-2,8-14-4,7-15-3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1"/>
    </inkml:context>
    <inkml:brush xml:id="br0">
      <inkml:brushProperty name="width" value="0.02902" units="cm"/>
      <inkml:brushProperty name="height" value="0.02902" units="cm"/>
      <inkml:brushProperty name="color" value="#F2395B"/>
    </inkml:brush>
  </inkml:definitions>
  <inkml:trace contextRef="#ctx0" brushRef="#br0">47560 43450 757,'-12'0'9,"7"0"18,7 0 18,6 0 17,3 0-4,-1 2-24,-1 0-27,-1 2-24,-1 0-12,-1 1 3,-1 1 2,0 2 2,-2 0-2,0-1-9,-2 1-8,0 0-8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1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47410 44100 631,'-7'7'1,"1"-1"0,0 0 2,2-2 0,0 1 1,0 2-2,0 2 0,1 1-1,1 1 8,5 0 15,5-2 17,6-1 15,1 0 2,-1 0-9,-1 0-11,-1-1-10,0 1-8,-1-2-5,1-1-6,0 0-5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6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51983 41945 579,'-6'-13'8,"4"4"16,4 6 17,4 5 15,2 2 5,1 3-8,2 2-8,0 2-8,0 1-7,-1 1-6,-1 1-5,0 1-6,-2 0-6,-1-1-4,-1 0-7,0-2-4,0-1-9,2-1-14,1 0-14,3-2-14,2-3-4,1-4 3,3-6 3,2-4 4,-1-2 7,-3 1 9,-3 0 10,-3 2 10,-2 0 6,0 1 2,-2-1 3,0 0 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7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51632 41728 531,'8'-15'2,"3"1"2,2 1 2,2 0 3,-1 3 3,-1 3 3,-3 2 2,-1 4 4,-1 2 1,-2 2 4,-1 2 2,0 2 3,-3 2-3,-4 3-5,-4 3-8,-4 3-6,-3 2-6,-3-1-5,-3 1-4,-3 0-5,-3 0-3,-1 1 1,-3 0 0,-1 3 0,-1-2-1,0-2 0,-1-1-1,1-2-2,0-3 1,1-1-1,2-2 1,0-2-1,1-2 4,3-1 5,1-1 5,3 0 5,1-2 4,2 0 3,3-2 4,1 0 2,4-1 6,6 0 5,6 0 6,6 0 6,5 0 1,5 0-3,5 0-4,5 0-2,4 0-4,3 0-3,2 0-4,4 0-2,0 0-4,-2 0-3,-2 0-2,-1 0-4,-4 0-4,-2 0-5,-3 0-5,-3 0-7,-8 2-9,-13 4-16,-12 3-16,-13 5-16,-8 2 0,-3 0 11,-2-1 13,-4 1 13,-2-1 8,0 1 6,-2 0 5,0-1 5,-1 2 5,0 1 2,-1 3 3,2 2 4,-1-1 4,3-2 5,2-1 6,2-2 6,3-3 4,5-3 1,5-3 1,5-2 2,8-3 2,10-1 3,12 0 3,10-1 4,8-3-2,6-2-4,6-4-7,6-2-4,4-1-5,2 1-4,2 0-4,1 2-4,0 1-5,-2 2-3,-4 2-5,-2 2-4,-5 1-6,-2 0-5,-5 0-6,-4 0-7,-4 0-2,-3 0 0,-5 0-1,-3 0 1,-4-1 0,-1-2 0,-2-2 0,-2-1 0,-2-2 2,-2 0 5,-3 0 5,0 1 5,-3-1 4,-1 0 3,0 0 2,-1 0 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7"/>
    </inkml:context>
    <inkml:brush xml:id="br0">
      <inkml:brushProperty name="width" value="0.04329" units="cm"/>
      <inkml:brushProperty name="height" value="0.04329" units="cm"/>
      <inkml:brushProperty name="color" value="#F2395B"/>
    </inkml:brush>
  </inkml:definitions>
  <inkml:trace contextRef="#ctx0" brushRef="#br0">52727 41262 508,'-8'-16'2,"0"-1"5,0-2 5,0 1 4,1 0 5,1 2 4,0 4 4,2 3 4,1 3 2,0 6 0,2 4 1,0 6 0,1 5-3,0 7-4,0 6-5,0 8-4,0 5-4,-2 2-3,0 4-1,-2 2-3,-1 4 0,-3 4 1,-3 3 0,-4 5 2,0 4-5,-1 7-8,1 5-9,-1 6-9,2 0-8,2-4-8,4-5-8,3-5-8,2-7-3,2-7 2,2-8 2,2-8 3,1-8 2,2-8 6,0-7 5,1-8 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6"/>
    </inkml:context>
    <inkml:brush xml:id="br0">
      <inkml:brushProperty name="width" value="0.03668" units="cm"/>
      <inkml:brushProperty name="height" value="0.03668" units="cm"/>
      <inkml:brushProperty name="color" value="#00BFF3"/>
    </inkml:brush>
  </inkml:definitions>
  <inkml:trace contextRef="#ctx0" brushRef="#br0">82713 51950 599,'19'2'28,"-7"4"11,-8 4 10,-8 3 12,-5 4 0,-4 1-11,-2 3-11,-3 1-12,-1 2-7,-1 1-6,0 1-5,1 1-5,-2 0-5,-3-2-1,-3 0-2,-3 0-3,0-3-9,2-2-16,1-1-16,3-2-15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5:58"/>
    </inkml:context>
    <inkml:brush xml:id="br0">
      <inkml:brushProperty name="width" value="0.04574" units="cm"/>
      <inkml:brushProperty name="height" value="0.04574" units="cm"/>
      <inkml:brushProperty name="color" value="#F2395B"/>
    </inkml:brush>
  </inkml:definitions>
  <inkml:trace contextRef="#ctx0" brushRef="#br0">54644 42213 480,'-7'-8'5,"0"0"9,2 1 10,1-1 9,0 0 3,2 0-3,0 0-3,2 1-3,0-2-3,0 0-4,0-2-4,0 0-4,-1 0-2,0-1-4,-2 0-1,0 1-4,-2 0-1,-2 2 1,-2 2 0,-1 2 0,-2 2 2,0 0 1,0 2 3,1 1 2,-2 2 2,-2 5-1,-1 5 2,-3 6-1,0 3 2,-1 2-1,0 4 2,1 3-1,0 2 1,3 1-3,1 0-1,2 2-1,3-2-2,3-6-1,2-3-1,4-6-1,1-3 0,0-1-3,0-1-1,0-1-1,2-1-3,4-2-5,4-2-4,3-2-5,4-5 0,1-6 2,3-7 4,2-7 2,0-6-2,0-5-6,1-5-5,-1-4-7,1-3-2,1 0 2,1 0 1,1 0 2,-2 1 2,-3 2 5,-4 1 4,-5 3 5,-2 3 3,-2 2 2,-2 3 1,-2 3 2,-2 3 3,-1 3 4,0 3 4,-2 3 5,0 4 8,-2 6 13,0 6 13,-1 6 14,-1 5 1,0 7-10,0 5-10,0 7-9,0 2-10,2 0-7,0 0-7,2 0-8,0 1-6,0 1-5,0 0-7,0 2-5,1 0-5,2 2-6,2 0-5,2 2-5,0-3 1,-1-6 6,0-6 6,-2-5 6,1-5-1,0-3-7,1-3-10,2-2-7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0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56800 40857 446,'8'-28'1,"2"7"2,0 7 1,1 7 2,0 3 2,-1 0 5,0 0 4,-2 0 5,2 1 0,6 0 0,4 2-1,5 0-1,2 1-2,1 0-5,-1 0-4,0 0-5,-1 0-4,-3 0-5,-3 0-6,-2 0-4,-4 1-4,-1 0-3,-2 2-1,-2 0-2,-4 0 0,-3 0 1,-4-2 1,-3 0 2,-4-2 2,-2-2 2,-2-2 3,-1-2 3,-2-2 3,2-1 4,1-3 3,1-2 4,1 0 3,0 1 4,2 1 4,1 1 4,0 0 2,0 2 1,0 1 2,0 0 0,1 4 5,1 3 9,0 4 9,2 3 9,0 5 1,2 4-7,0 3-8,2 5-6,0 2-6,0 1-4,0 1-4,0 1-4,0 1-2,0 1-2,0 0-1,0 2-1,-1 1-4,0-1-5,-2 0-4,0 1-6,-1-2-5,0 0-3,0-1-5,0-1-5,0-2-1,1-1 0,-1-3 1,0-1 0,-1-3 1,0-3-1,-1-3 0,-2-2 1,0-4 0,-2-1 1,0-2 1,-1-2 2,0-2 2,1-2 3,0-2 2,2-1 3,0-2 2,0 0 1,0 0 1,1 0 2,0 1 2,2-1 5,2 0 4,2 0 5,2-1 5,2-2 2,2-1 4,2-3 4,2-1-1,3 1-2,3-1-3,3 0-3,3-1-6,1-3-7,3-3-8,1-3-7,2-2-4,1-1-1,1 0 0,1-2-2,0-3-2,1-5-7,-1-4-6,0-5-6,-1-3-1,-1 0 6,-3 0 6,-1 0 5,-2 2 6,-1 4 3,-1 4 4,-1 4 4,-2 4 3,-3 7 2,-3 5 2,-2 7 2,-3 4 10,-1 4 15,0 4 16,-2 4 16,0 4 4,-2 6-9,0 4-9,-2 5-9,0 2-6,0 1-3,0-1-4,0 1-3,0-1-4,-2-1-6,0-1-6,-2-1-5,3-6-13,4-10-18,5-12-18,6-10-19,2-6-4,-1-1 13,1-1 11,0-1 11,-2 2 11,-1 5 7,-3 5 8,0 5 8,-3 4 9,-1 4 11,-1 4 10,0 4 12,-3 2 2,-2 2-4,-4 0-5,-2 1-5,-2 2-4,-2 1-6,0 3-5,-1 2-6,2-2-5,4-3-7,6-4-5,4-4-6,3-3-3,2-1 2,0 0-1,1-1 2,0 1 1,-2 5 0,-2 5 0,-2 6 2,-4 1 1,-6 1 2,-6-1 2,-6 1 3,-3 0 2,-3 1 0,-1 1 2,-3 1 1,0-1 1,1-1 0,1-3 1,2-1 0,0-2 1,2-2 1,3-3 1,1-1 1,3-1 0,1-2 2,2-1 0,2 0 0,2 0 3,2 1 3,3 3 4,1 2 4,2 0-1,1-1-5,3 0-6,2-2-5,1-1-5,2 0-2,0-2-3,1 0-3,2-4-1,2-6 2,1-6 1,3-6 2,1-2-1,1 1-5,1 1-5,1 1-4,1 1 0,-1 1 6,1 0 6,-1 2 6,-1 1 6,-3 2 3,-3 3 4,-2 1 5,-4 2 1,-3 4-1,-2 2-2,-4 4-2,-1 1 1,-2 1 2,-1 2 3,0 0 2,-2 0 0,-2 1-2,-1 0-4,-3 0-2,-1-1-2,1 1-4,-1 0-2,0 0-4,1-1-1,0-1 0,2-1-1,1 0 1,-1 0-4,0 1-5,-1 3-6,-1 2-6,-2 1-2,-2-1-1,-1 1 0,-3 0 0,-3-1 1,-3 1 4,-4 0 3,-5-1 4,-1 0 1,0-1 1,0-1 1,-1 0 0,3-2 2,4-1 2,3 0 2,5-2 3,3-1 6,4 0 14,4-2 13,5 0 12,3-2 5,6-1-3,4 0-4,5-2-3,7 0-5,7-2-4,8 0-4,9-1-6,3-2-3,1-2-4,2-2-3,0-2-4,0-1-5,-2-1-6,-2-1-5,-2-2-7,-3 2-5,-6 3-5,-3 3-6,-6 2-6,-5 3-1,-3 0 3,-5 2 2,-3 1 3,-4-1 3,-4-1 2,-4 0 1,-4-1 3,-4-2 1,-3-2 3,-5-2 2,-3-2 2,-3 0 4,2 1 5,1 0 5,1 2 6,1 1 3,1 2 1,1 3 0,1 1 1,1 1 4,2 0 7,3 0 8,1 0 8,1 1 3,2 1 1,1 3 0,0 2 0,2 2-2,0 2-4,2 1-6,1 3-4,0 2-2,1 1-3,2 3-1,0 1-1,2 2-2,0-1-3,1 1-2,2-1-3,-2 3-3,-1 3-2,-2 4-3,-1 5-2,-2 0-1,0-2-1,0-2 1,0-1 1,-2-5-5,-2-4-6,-4-5-7,-2-4-7,-2-5-3,1-1 1,-1-2-1,0-2 2,-1-3 2,-2-2 3,-1-4 5,-3-2 4,1-3 4,3-2 3,3-1 2,3-3 4,2 0 1,2 1 3,2 1 2,2 0 2,3 0 2,6-3 1,4-3 2,5-3 2,4-2-3,5-1-6,3-1-8,5-1-6,1-1-6,0-1-4,0-1-6,1 0-3,-2-2-3,-2 1 1,-1 0 0,-3 0 1,-1-2 2,1-3 3,-1-3 3,1-2 3,-3 0 3,-1 5 3,-4 5 2,-3 6 4,-1 2 6,1 1 8,1 1 11,1 1 8,-2 6 11,-6 12 10,-6 12 11,-6 11 11,-6 8-1,-4 3-14,-5 2-12,-5 4-14,-2 0-9,3-3-9,1-4-7,2-2-8,4-3-5,3-5-2,4-3-2,4-4-1,5-8-7,6-9-13,5-9-13,7-11-12,1-2-1,-3 3 11,-3 5 12,-2 3 10,-4 6 13,-3 8 14,-2 8 13,-4 8 13,-2 4 7,-2 3 0,-2 1 0,-2 3-1,0-1-2,-1-2-2,0-1-4,0-2-2,1-3-5,2 1-3,2-2-4,2-1-4,3-4-8,2-6-10,4-8-11,2-6-11,3-7-5,1-5 0,3-7 1,2-5 0,0-5 3,1-2 2,-1-4 4,1-2 3,-1-5 4,-1-4 4,-1-6 3,-1-3 5,0-2 4,0 6 4,-1 5 3,1 5 4,-1 5 2,-3 9-2,-1 8 0,-2 7-2,-2 6 5,0 3 13,-2 2 11,0 4 13,-1 2 4,1 0 0,2 2-2,0 0-1,1 2-3,2 0-6,0 2-5,1 0-6,2 1-3,1 0-3,3 0-2,2 0-4,1 0-2,1 0-6,1-1-4,1 1-4,-1 0-8,-1-2-7,-3 0-10,-1-2-8,-3 2-6,-4 2-3,-5 3-4,-2 4-3,-6 1 0,-2 1 4,-5 1 4,-4 2 5,-2-1 5,-1-1 7,-1-1 7,-1-1 6,0-1 6,1 0 4,0-2 3,2 0 4,1-1 3,-1 1 5,0 1 4,1 2 4,0 0 4,2 1 3,3 1 4,1 1 4,1 2 1,2 2-1,1 1-3,0 3-1,1 1-1,0 2-2,0 3 0,1 1-1,-1 4-1,0 7-3,0 5-2,0 6-3,-1 7-2,0 9-4,-1 8-3,-2 10-4,1 4-5,-1 0-4,0 0-7,0 0-5,1-3-4,2-6-4,2-5-3,2-7-5,2-5-2,0-4-3,2-6-3,0-5-2,0-6 2,0-7 6,-2-9 6,0-7 7,-1-6 2,2-1-2,0-2-1,2-2-2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1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61873 42127 514,'-8'-6'7,"2"2"13,1 4 14,1 2 13,-2 3 4,-2 2-7,-3 2-5,-3 2-7,-3 1-6,0 3-4,-1 1-4,-1 3-5,1-1-4,1-1 0,2-3-3,3-1 0,1-2 0,0-1 4,2 0 4,1-2 3,3 0 1,6 0-4,6 0-2,6-1-4,4 1-4,5 0-7,3 0-6,4 0-6,3-1-2,0 1 0,2 0 2,1 0 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1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63706 40061 520,'0'-13'64,"0"8"-8,0 7-7,0 6-7,-1 5-4,-4 5-3,-2 4-3,-3 3-2,-2 2-3,2 1-5,1-1-5,1 1-5,1-3-3,2-2-5,2-2-2,2-4-4,2-4-4,4-3-4,2-4-4,3-4-4,4-4-4,2-4-2,3-4-1,3-3-3,1-3 0,1 0 1,-1 1 1,1-1 1,-2 1 2,-3 3 0,-3 1 2,-3 2 1,-5 4 9,-6 4 13,-7 6 15,-8 4 14,-2 3 4,1 0-7,1-1-8,1 1-8,2-1-6,6-1-5,4 0-4,6-2-5,3-1-5,5-2-2,4-3-4,3 0-3,2-2-1,-1 0 3,-1 0 1,0 0 1,-4 0 4,-1 0 4,-4 0 3,-3 0 5,-4 1 7,-8 3 10,-6 4 11,-7 2 11,-3 2 2,1 0-4,0-1-4,2 1-5,-1 1-3,-3 3-2,-3 3-2,-3 3-2,-3 3-2,-4 1 1,-5 3-1,-3 1 0,-3 2 0,-2 0-1,-2 2 0,-2 1-1,0-1-1,2 0-5,2-1-3,3-1-3,2-2-6,5-4-7,5-2-6,6-3-7,6-4-11,10-6-18,10-6-18,10-6-18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2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65100 41581 582,'44'-14'58,"-4"5"-7,-6 3-9,-4 4-7,-2 3-4,-1 4 1,0 2 1,1 3 1,-1 3-2,1 0-5,-1 1-6,0 1-6,-2 0-9,-5 1-13,-5 0-15,-4-1-14,-5 0-4,-3-1 4,-2-1 4,-3 0 4,-3-2-2,0-1-9,-2-1-8,0 0-10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2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64549 42511 556,'-18'0'34,"12"0"1,12 0 0,12 0 1,6 0-3,2 2-4,3 0-6,1 2-5,0 1-4,-1 1-4,-3 3-3,-1 2-4,-4 2-1,-3 1-1,-4 3 0,-4 2-1,-4 1 1,-3 1-1,-2 1 1,-4 1 0,-3-1 1,-5-1-1,-5-3 1,-5-1-1,-3-3 3,1-1 6,-1-2 5,1-2 6,0-2 1,4-1-2,3 0-3,3-2-2,2-2-2,0-6-4,2-4-4,1-5-2,3-5-4,6-5-3,6-5-3,6-5-2,3-4-2,5-2 3,2-4 1,3-2 1,-1 1-11,-3 8-24,-5 6-26,-3 7-24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3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66644 40302 481,'14'-7'6,"-1"2"13,-3 3 11,0 1 12,-4 3 6,-1 3-4,-2 5-1,-2 4-4,-2 3-1,-4 5-2,-2 3 0,-3 5-1,-2 1-5,0 2-6,0 1-7,1 1-6,-1-2-7,2-4-3,1-3-4,1-5-4,3-10-12,7-16-19,8-17-21,6-16-18,4-9-5,1 2 12,1 0 12,1 2 11,-1 2 10,-1 7 5,-2 6 7,-2 5 6,-3 5 7,-3 3 6,-3 3 6,-2 3 6,-3 4 10,-1 8 12,0 6 14,-1 7 12,-4 5 2,-5 1-9,-4 2-9,-5 3-9,-1 0-7,3-1-8,3-1-6,3-1-7,1-3-6,2-3-5,0-5-6,2-3-5,2-3-2,4-4 1,4-3 1,4-2 1,2-3 0,1-4-1,1-2 0,2-3-2,-2-1 4,-1 3 4,-3 1 6,0 2 6,-3 4 6,-1 4 8,-1 6 8,0 4 8,-4 5 1,-6 5-6,-6 5-5,-5 5-7,-5 2-4,0 1-4,-1-1-4,0 0-3,-3 0-2,0-1 0,-1-2 0,0 1-1,-2-3 1,-1-2 1,-1-1 1,-1-3 1,1-1 3,3-2 4,3-3 3,3-1 3,8-5 5,13-8 6,12-8 5,13-8 5,6-3-3,1 1-13,-1 1-13,0 1-13,-1 2-5,-3 2 5,-3 4 3,-3 3 5,-2 2 2,-3 2 3,-1 2 3,-2 2 1,-3 2 5,-1 1 8,-2 3 6,-2 2 7,-2 2 3,0 1-2,-2 3-1,0 2-3,-2 1-2,0 1-5,-2 1-5,0 1-4,0-1-2,0-3 0,2-3 1,0-3 1,4-4-13,6-4-24,6-6-26,5-4-24,2-4-5,-1-2 13,-2-1 14,-3-3 13,-1 0 11,-4 3 7,-3 1 8,-2 2 7,-5 2 7,-5 2 8,-4 2 6,-5 3 9,-4 0 2,-1 3-3,-3 2-2,-1 2-2,-3 2-2,-3 2-2,-3 1-2,-3 3-3,-1 1 0,0-1-1,0 1 0,-1 0 0,3-1 1,2-1 3,3-1 3,3 0 4,3-3 0,5 1 1,3-2-1,4 0 1,4-1-2,2 1-2,4 2-2,3 0-1,3 0-3,5 1-1,5 0-2,5 0-2,4-1-2,3 1-2,3 0-2,3 0-1,3-1-3,4 1-2,4 0-3,4 0-2,2-1-2,0-1-2,0-1-2,0 0-2,-2-1-2,-1-1-4,-2 1-5,-1 0-4,-5-1-2,-4-2-2,-5-3-1,-5 0-2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3"/>
    </inkml:context>
    <inkml:brush xml:id="br0">
      <inkml:brushProperty name="width" value="0.04563" units="cm"/>
      <inkml:brushProperty name="height" value="0.04563" units="cm"/>
      <inkml:brushProperty name="color" value="#F2395B"/>
    </inkml:brush>
  </inkml:definitions>
  <inkml:trace contextRef="#ctx0" brushRef="#br0">68408 40794 482,'9'-22'4,"3"3"10,4 3 10,2 2 9,0 4 1,-3 3-5,-3 2-7,-2 4-6,-3 2-4,1 4 0,0 2-2,0 3 0,-3 5-4,-5 4-7,-4 4-6,-5 7-6,-5 1-6,-6 0-1,-3 0-4,-6 1-2,-1-3-1,3-2 2,3-3 0,3-3 1,2-3 3,3-4 3,1-5 4,3-3 3,2-1 10,6 2 17,4 2 16,6 2 17,0 1 4,-2 3-7,-4 2-9,-2 1-7,-2 1-5,0-3-2,0-1-2,0-2-3,4-4-4,10-7-8,8-4-8,9-7-7,5-4-5,2-2 0,2-1 0,3-3-1,-3 1 2,-2 3 2,-5 3 2,-3 3 2,-5 2 4,-3 2 3,-5 2 3,-3 2 4,-5 4 3,-8 7 5,-6 8 5,-7 6 4,-5 2 0,1-2-4,-2-1-3,-1-2-4,-1-3-2,1 0-1,-1 0 0,1-2-1,0 0 1,3-1 0,1 1 1,3 0 1,1 0 1,4 1 1,3 1 0,3 1 1,3-1-4,5-5-5,6-3-8,4-4-6,5-3-8,5-2-8,5-2-9,5-2-8,-1-1-5,-4 0-2,-5 0-1,-5 0-1,-3 0 0,0-2 1,-2 0 3,-1-1 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4"/>
    </inkml:context>
    <inkml:brush xml:id="br0">
      <inkml:brushProperty name="width" value="0.05442" units="cm"/>
      <inkml:brushProperty name="height" value="0.05442" units="cm"/>
      <inkml:brushProperty name="color" value="#F2395B"/>
    </inkml:brush>
  </inkml:definitions>
  <inkml:trace contextRef="#ctx0" brushRef="#br0">70291 40522 404,'-4'-8'4,"8"2"10,8 1 9,7 0 9,6 1 3,1 1-4,3-2-2,1 2-4,2-1-5,2 2-5,3 0-7,1 2-5,-1-1-4,-2 0-1,-3-2 0,-3 0 0,-4-2-3,-3 0-5,-5-1-4,-3-1-5,-4-1-4,-2 0-3,-4 0-2,-2 0-2,-3 0 0,-1-2 3,0 0 3,-1-1 4,-2-2 3,-2-3 3,-2-3 3,-1-3 4,-3-1 3,0 2 4,-1 3 3,-1 1 3,-1 3 4,2 3 4,1 2 4,1 4 5,1 1 3,0 0 4,2 0 3,1 1 4,0 0 1,0 3-2,0 4-2,1 2-3,-1 4 0,0 4 0,0 3 0,0 5-1,1 5 0,2 9 0,2 7-2,3 8-1,-2 6-2,-1 7-5,-2 5-5,-1 7-4,-2 3-3,2 2-1,1 3-2,0 1 0,2-2-11,0-4-18,2-5-19,1-5-18,0-8-7,0-10 6,0-12 7,0-10 5,0-7 4,1-3-1,2-3 1,0-2-1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4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70713 41650 577,'-14'0'1,"3"2"0,3 0 0,2 2 2,1 0 1,-4 2 4,-2 0 4,-3 1 3,-4 2 3,-3 4 4,-5 2 3,-3 3 3,-2 2 1,0 3-3,0 1-1,-1 3-2,2-2 0,2-1-1,1-4 0,3-3 0,2-3-1,5-1-1,3-2-3,4-2-1,8-3-4,10-3-6,11-2-5,11-4-7,7-3-8,2-5-10,4-5-10,2-5-9,1-3-7,-2 1-1,-2-1-2,-2 1-1,-4 1 2,-7 5 9,-8 3 7,-5 4 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7"/>
    </inkml:context>
    <inkml:brush xml:id="br0">
      <inkml:brushProperty name="width" value="0.03393" units="cm"/>
      <inkml:brushProperty name="height" value="0.03393" units="cm"/>
      <inkml:brushProperty name="color" value="#00BFF3"/>
    </inkml:brush>
  </inkml:definitions>
  <inkml:trace contextRef="#ctx0" brushRef="#br0">86061 50865 648,'-13'-7'47,"8"3"-2,7 1-3,6 2-4,4 1-2,1 0-5,1 0-3,1 0-4,1 0-4,-1 0-4,1 0-4,-1 0-3,0 0-5,-1 0-8,-1 0-6,0 0-8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5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71900 40503 545,'31'-21'70,"-2"3"-12,0 4-13,-1 5-12,-1 2-8,-3 2-3,-1 2-4,-3 2-4,1 1-4,3 0-4,3 0-4,3 0-4,-1-1-5,-3 0-5,-5-2-6,-3 0-5,-5-1-7,-5-2-9,-4 0-9,-6-1-8,-3-1 1,-3 0 12,-4 0 10,-2 1 12,-2-1 6,-1 0 4,-1 0 3,-1 0 3,0 1 3,1 1-1,0 0 2,2 2 0,1 0 4,1 2 6,1 0 8,1 2 6,1 0 8,2 2 7,2 0 7,2 2 8,2 2 1,0 5-6,2 5-6,1 6-5,-1 2-5,-1 2-4,0 3-3,-1 1-4,-1 1-2,0 0-2,0 1 0,0-1-2,1-1-5,0-3-10,2-4-10,0-1-10,2-6-12,4-3-13,2-6-13,4-4-12,0-5-3,-1 0 10,-1-3 10,0-2 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6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71980 40250 473,'-10'17'79,"-2"1"-12,-3 3-12,-3 1-12,-3 3-9,-2 3-4,-1 3-5,-2 3-5,-1 0-6,3-2-7,1-2-7,3-1-7,2-4-9,2-3-9,4-5-11,3-3-9,1-5-5,2-5 4,1-4 2,0-5 3,3-3 6,4 2 9,4 1 10,4 0 8,1 2 5,-1 0 1,0 2-1,-2 1 1,-1 1 1,-2 5 0,-2 4 1,-2 4 1,-2 3 9,-2 3 14,-2 3 16,-2 3 16,-2 0 3,-1 0-9,-3-1-9,-2 0-9,1-3-5,1-2-4,2-1-3,2-2-3,7-7-11,10-9-17,11-9-17,11-11-18,5-6-5,1-1 7,-1-2 6,0-2 8,-1 0 6,-3 5 9,-4 3 8,-1 5 7,-5 2 6,-3 4 3,-5 3 3,-3 3 3,-4 4 4,-6 7 6,-5 7 5,-4 8 6,-4 2-2,-3-2-7,-3 0-9,-3 0-7,-2-2-5,1-1-2,-1-1-2,1-1-3,1-1-1,5-3-2,3-1 0,4-2-1,5-2-1,4-2 1,6-2-1,4-2 1,4-1 0,1 0 1,3 0 1,2 0 1,0 0 0,-1 0-3,-1 0-2,-1 0-2,-4 1-3,-6 3-6,-8 4-5,-6 2-4,-6 2-2,-3 2 6,-5 0 3,-3 1 5,-3 0 3,-1-1 4,-1-1 4,-1 0 4,-1-1 3,-1 1 2,0 1 3,-2 2 1,1-2 2,3-1 1,3-3 0,4-1 0,2-1 4,4-2 7,5-1 7,3 0 8,10-2 2,16-2 0,15-2 0,16-2-2,7-2-3,-1-2-7,0-2-8,-2-1-7,0-2-4,-2 2-2,0 1-2,-2 1 0,-2 0-5,-4 2-4,-4 0-7,-3 2-5,-5 0-7,-6 0-8,-3 0-8,-6 0-8,-6-1-5,-6-1-4,-8-3-3,-6-2-2,-4-1 2,1 1 11,-1-1 10,0 0 10,1 0 7,-1-1 5,1-2 5,-1 0 4,0 1 3,2 3 0,1 3 2,1 2 1,1 3 5,0 0 9,2 2 11,1 0 9,0 3 8,0 2 4,0 4 4,1 2 5,-2 3-1,0 3-5,-2 3-5,0 3-6,-1 2-6,-1-1-5,-1 1-7,-1-1-6,-2 1-4,-2-1-3,-2 1-4,-1-1-3,-2 1-6,-1-1-8,-1 1-10,-1-1-8,1-1-7,1-3-4,3-3-6,1-3-5,3-2 1,3-2 6,3-2 5,3-2 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6"/>
    </inkml:context>
    <inkml:brush xml:id="br0">
      <inkml:brushProperty name="width" value="0.02981" units="cm"/>
      <inkml:brushProperty name="height" value="0.02981" units="cm"/>
      <inkml:brushProperty name="color" value="#F2395B"/>
    </inkml:brush>
  </inkml:definitions>
  <inkml:trace contextRef="#ctx0" brushRef="#br0">72850 43500 738,'16'15'0,"-1"-1"0,1-1 0,-1-1 0,1 0 4,0 0 8,-1-1 9,1 1 8,1-1 5,1-1 1,3 0 3,1-2 1,1-1-7,-1-2-15,-1-3-16,-1 0-17,-2-3-13,-3 0-14,-3-2-13,-2 0-13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6"/>
    </inkml:context>
    <inkml:brush xml:id="br0">
      <inkml:brushProperty name="width" value="0.05243" units="cm"/>
      <inkml:brushProperty name="height" value="0.05243" units="cm"/>
      <inkml:brushProperty name="color" value="#F2395B"/>
    </inkml:brush>
  </inkml:definitions>
  <inkml:trace contextRef="#ctx0" brushRef="#br0">74121 40590 419,'-29'0'0,"7"0"0,5 0 0,6 0 0,8-2 8,8-2 14,9-4 16,10-2 15,3-1 2,0 1-10,1 0-11,-1 2-11,3-1-5,7-2-2,5-1-1,6-3-2,2 0-2,-2 1-7,-2 1-5,-2 0-5,-5 3-6,-6 3-4,-7 2-4,-7 4-4,-7 0-6,-6 0-7,-8-2-7,-6 0-7,-5-1 0,-2 0 9,-1 0 8,-3 0 9,0-1 6,-1-5 4,0-4 4,1-3 5,0-3 2,3 0 1,1 1 1,2-1 1,2 2 0,1 3 1,0 3-1,2 2 1,1 3 5,0 1 9,2 0 10,1 2 9,0 4 13,0 10 13,0 8 14,0 9 14,1 7-1,0 6-15,2 6-15,0 6-14,0 4-12,-2 1-7,-2 3-7,-1 2-8,-2 0-3,2-1-3,1-1-1,0-1-1,2-2-8,0-2-16,2-4-15,0-2-14,1-6-5,0-6 7,0-7 6,0-7 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7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74620 41545 506,'-8'-13'5,"0"4"12,0 6 10,0 5 12,-1 4 4,-3 7-1,-4 5-2,-1 7-2,-5 3-3,-2 0-4,-2 2-5,-4 1-4,-3 0-4,-1 0-2,-2 1-4,-2-1-2,1-2 0,5-4 0,5-3 1,5-5 1,7-3-1,7-4-3,8-4-1,8-4-3,9-6-6,11-8-7,10-8-9,12-7-7,5-5-7,1 0-5,2-2-6,0 0-5,-4 1 1,-9 5 7,-8 5 7,-9 5 6,-6 3 2,-3 1-6,-3 1-3,-2 1-6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7"/>
    </inkml:context>
    <inkml:brush xml:id="br0">
      <inkml:brushProperty name="width" value="0.05422" units="cm"/>
      <inkml:brushProperty name="height" value="0.05422" units="cm"/>
      <inkml:brushProperty name="color" value="#F2395B"/>
    </inkml:brush>
  </inkml:definitions>
  <inkml:trace contextRef="#ctx0" brushRef="#br0">75749 40647 405,'16'-8'62,"3"2"-9,1 1-8,3 0-9,0 1-8,1 1-4,-1-1-7,1 0-5,-2 0-5,-3 2-6,-3 0-5,-3 2-5,-5 1-9,-6 4-13,-8 2-11,-6 3-13,-5 3 0,-3 0 9,-3 1 10,-3 1 11,0 0 6,1-2 5,3-3 3,1-1 5,2-1 3,1 0 0,1 0 1,1 0 0,1 1 6,1 3 7,0 3 10,2 3 7,1 2 7,1 1 6,0 1 6,2 1 5,1 1 0,2 1-4,2 1-4,3 1-4,0 0-4,0-1-5,0-1-4,0-1-5,0 0-2,0 3 0,0 1-1,0 3 0,0 0-1,0 0-2,0 1-1,0-1-3,-2 0-3,-1 0-5,-2 1-6,-1-1-5,-2-1-6,0-3-6,0-3-7,1-3-6,-2-3-5,-2-3-3,-2-3-4,-1-2-3,-2-4-4,2-3-4,1-2-5,1-4-3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7"/>
    </inkml:context>
    <inkml:brush xml:id="br0">
      <inkml:brushProperty name="width" value="0.05147" units="cm"/>
      <inkml:brushProperty name="height" value="0.05147" units="cm"/>
      <inkml:brushProperty name="color" value="#F2395B"/>
    </inkml:brush>
  </inkml:definitions>
  <inkml:trace contextRef="#ctx0" brushRef="#br0">75511 42134 427,'30'-29'2,"-3"6"2,-3 4 5,-3 4 2,-1 3 3,3-1 3,1-1 2,3-1 3,1-1 2,0 2 0,2 1 1,1 1 1,-1 1-1,-1 2-2,-3 3-2,-1 1-1,-3 1-2,-1 2 1,-3 0 1,-1 2-1,-3 1 1,-1 2 0,-2 2 1,-2 2-1,-2 1 0,-2 1-5,-3 1-2,0 2-4,-5 1-1,-4 3 0,-6 3 1,-3 3 1,-6 1 0,-3 1-1,-5-1-1,-3 1 0,-3-1-5,-1 1-8,0-1-8,-2 1-8,1-2-5,2-2-2,2-1-1,1-2-3,3-3-1,3-3-1,4-3-3,2-2 0,1-3 0,2 0 2,1-2 3,1 0 2,2-3 0,2-2-2,4-4-2,3-2-3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8"/>
    </inkml:context>
    <inkml:brush xml:id="br0">
      <inkml:brushProperty name="width" value="0.04854" units="cm"/>
      <inkml:brushProperty name="height" value="0.04854" units="cm"/>
      <inkml:brushProperty name="color" value="#F2395B"/>
    </inkml:brush>
  </inkml:definitions>
  <inkml:trace contextRef="#ctx0" brushRef="#br0">75550 42300 453,'52'16'144,"-6"1"-29,-6 1-31,-6 1-30,-1 2-17,1 1-4,2 3-5,2 1-3,2 2-7,0 1-10,2 0-8,1 2-9,0 1-9,2 1-5,0 0-8,2 2-6,-4-3-1,-8-5 4,-8-7 4,-7-5 5,-4-4-4,-1 1-13,1 0-12,0 0-13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8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79700 42281 652,'1'-14'9,"4"5"19,2 3 18,3 4 18,1 2 3,-1 2-13,0 0-13,-2 2-14,0 0-15,-1 1-21,1 1-18,0 2-20,-2 0-11,-3-1 0,-2 1-2,-3 0-2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08"/>
    </inkml:context>
    <inkml:brush xml:id="br0">
      <inkml:brushProperty name="width" value="0.02357" units="cm"/>
      <inkml:brushProperty name="height" value="0.02357" units="cm"/>
      <inkml:brushProperty name="color" value="#F2395B"/>
    </inkml:brush>
  </inkml:definitions>
  <inkml:trace contextRef="#ctx0" brushRef="#br0">79450 42850 933,'21'14'51,"-3"-1"-36,-5-3-34,-3-1-36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7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85494 50043 455,'-7'-8'1,"1"2"2,0 1 2,2 1 1,0 1 9,0 3 13,0 4 14,0 2 14,0 4 2,0 4-8,0 3-8,1 5-10,-1 2-4,2 1-2,0 1-3,2 1-2,0-1-2,0 0-3,0-1-3,0-1-3,0-1-1,2-1 0,0-1 1,2-1 0,0-1-1,3-1-5,2 0-5,2-2-4,1-1-4,-1 1-2,1 0-3,0-1-3,-1 0-1,-1-1 2,0 0 2,-2-2 2,0 0 1,0 1 2,0 2 1,-1 0 1,1 0 2,-2-1 2,-1-1 1,0 0 2,-1-2 2,0 1 1,-1 0 2,2 0 1,-3-1 0,-3 1-1,-2 0-1,-3 0-2,-4 0-1,-2 1-1,-3 1-3,-3 1-2,-3 1-2,-3 1-3,-3 2-5,-3 0-2,-2-1-4,-1 1-5,-1-2-3,0-1-5,0-2-2,3-1-2,3-2-2,4-2-1,2-2 1,4-2 5,5-3 4,3 0 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25"/>
    </inkml:context>
    <inkml:brush xml:id="br0">
      <inkml:brushProperty name="width" value="0.05836" units="cm"/>
      <inkml:brushProperty name="height" value="0.05836" units="cm"/>
      <inkml:brushProperty name="color" value="#F2395B"/>
    </inkml:brush>
  </inkml:definitions>
  <inkml:trace contextRef="#ctx0" brushRef="#br0">62847 48702 376,'-8'-23'0,"0"1"0,1 1 0,-1 1 0,1 1 2,2 3 3,2 1 3,2 3 3,2 2 10,4 4 15,2 4 16,4 4 15,0 2 3,1 2-13,0 0-12,0 1-12,-1 2-7,1 2-3,0 2-2,0 1-4,-1 2-1,1 2-2,0 0-1,0 1-1,0 2-1,3 3 0,1 2-2,3 5-1,0 0-1,-1 2 0,-1 1-2,0 1-1,-1-1-1,1-2-1,1-2 0,1-1-2,0-3 0,-1-2 0,-1-1-1,0-2 0,-2-3 0,-1-1 0,-1-3 1,0-1 0,2-4 1,7-4 0,6-6 0,8-4 0,7-9 0,8-13 1,8-13-1,8-12 1,10-16-7,14-19-12,14-18-13,13-18-12,-3 2-3,-24 24 5,-22 25 6,-22 25 5,-12 13-4,0 2-15,0 1-15,1 3-14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6:32"/>
    </inkml:context>
    <inkml:brush xml:id="br0">
      <inkml:brushProperty name="width" value="0.06018" units="cm"/>
      <inkml:brushProperty name="height" value="0.06018" units="cm"/>
      <inkml:brushProperty name="color" value="#F2395B"/>
    </inkml:brush>
  </inkml:definitions>
  <inkml:trace contextRef="#ctx0" brushRef="#br0">46909 52705 365,'-7'-13'56,"2"6"9,2 6 10,2 6 9,-1 5-2,-2 3-14,-3 5-15,-3 4-13,-2 1-11,2 1-4,1-1-6,1 1-5,0 0-4,0 4-3,0 3-2,0 3-2,-1 3-5,-3 4-7,-4 4-5,-1 4-6,-3 4-3,2 6-2,1 4-1,1 5-1,2 0-3,1-3-3,2-5-3,2-3-4,3-5-2,2-6 0,4-6-1,3-6-1,0-5 1,1-7 3,0-5 1,0-6 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0"/>
    </inkml:context>
    <inkml:brush xml:id="br0">
      <inkml:brushProperty name="width" value="0.04514" units="cm"/>
      <inkml:brushProperty name="height" value="0.04514" units="cm"/>
      <inkml:brushProperty name="color" value="#F2395B"/>
    </inkml:brush>
  </inkml:definitions>
  <inkml:trace contextRef="#ctx0" brushRef="#br0">81058 13436 487,'-34'-1'39,"13"0"5,11-2 5,12 0 5,8 0-1,4 2-6,3 2-7,5 2-6,2 0-5,4 0-4,3-2-3,3 0-3,2-3-3,2-4-2,2-4-3,3-3-2,-1-2-3,-1 1-4,0 1-5,-1 1-4,-3 1-5,-6 2-6,-4 2-6,-5 2-6,-4 3-4,-3 2-2,-2 4-3,-4 2-3,-2 3 0,-2 1 3,-3 3 2,0 2 2,-3-1 4,-1-1 2,0-3 4,-1-1 4,-1-1 1,0-2 1,0-1 1,0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0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82159 13924 552,'-28'-11'11,"9"10"21,7 10 23,9 10 22,3 5 2,0 4-16,0 3-17,0 3-16,0 2-10,0 0-4,0 2-5,0 0-4,-2 2-7,0 1-9,-3 0-12,-2 2-9,0-1-8,0 0-6,2-2-6,1 0-6,0-4 0,2-8 5,0-6 6,2-6 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0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84059 13424 572,'-3'-11'51,"-5"10"6,-7 10 6,-6 10 6,-3 5-4,-1 2-15,-1 3-16,0 1-14,-3 1-10,1-2-4,-2 0-3,-1-1-6,0-1-2,1-1-2,2-1-2,0-1-3,1-2 0,3-1 2,1-3 1,3-1 1,5-3 3,10-2 5,10-4 2,10-3 5,6-1 1,5-2-3,3 0-2,4-2-2,2 0-1,-1 0-1,-1 0-2,-2 0 0,4 1-6,5 2-11,6 2-10,6 2-11,-1 1-5,-6 0 2,-8-1 0,-6 1 2,-6-1 3,-5 0 2,-5-2 3,-4 0 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1"/>
    </inkml:context>
    <inkml:brush xml:id="br0">
      <inkml:brushProperty name="width" value="0.04903" units="cm"/>
      <inkml:brushProperty name="height" value="0.04903" units="cm"/>
      <inkml:brushProperty name="color" value="#F2395B"/>
    </inkml:brush>
  </inkml:definitions>
  <inkml:trace contextRef="#ctx0" brushRef="#br0">87563 12711 448,'-1'-14'43,"-4"3"11,-2 3 10,-3 2 11,-3 5-1,0 6-14,-1 6-12,-1 6-13,0 1-10,1 0-4,0 0-4,2-2-5,1-1-4,2-1-2,3-1-2,1 0-2,1-1-3,0 1-2,0 1-4,0 1-2,1 1 0,0 0 4,2-1 4,0 1 4,1 1 2,-2 3-1,0 3 1,-1 3-1,-2 1 0,0-1-1,-2-1 0,0-1-1,0 0 0,0 2 0,2 3-1,1 1-1,-1 0 0,0-3-3,-2-3-3,0-3-2,0-3-6,0-1-10,2-2-10,1-3-10,3-5-7,7-12-8,7-10-5,8-11-7,1-5 3,-1 0 12,-3-1 12,-1 1 11,-1 0 9,1 0 5,1-1 6,2 1 5,-2 1 3,1 1 1,-2 3 1,-1 2 2,-1 1 1,-1 2 1,-1 3 3,0 1 2,-2 3 2,-1 1 1,0 2 2,-2 2 1,-1 3 7,-2 5 13,-3 2 11,0 5 13,-3 3 3,-1 4-7,0 2-6,-1 3-7,-2 3-4,0 3-5,-1 3-3,-2 3-3,1 0-4,2-4-3,3-2-3,1-2-2,1-4-2,2-1 0,0-3 1,1-1 0,3-2-5,2-3-9,3-1-10,4-2-10,1-3-3,3-6 0,1-4 2,3-5 2,0-4-1,1-1-2,-1-3-2,1-1-2,-2-1 1,-1 1 2,-3 1 5,-1 1 3,-3 1 3,-4 2 4,-5 3 4,-2 1 3,-5 2 4,-1 1 1,-2 0 3,-1 2 2,-4 0 2,-2 2 2,-3 1 2,-3 1 0,-1 1 2,1 3 1,1 4-1,1 2 1,0 2 0,2-2-2,1-1 0,1 0-2,4-1-7,8 0-10,8-1-12,7 1-12,6-1-4,3-4 1,3-2 2,3-3 2,1-2 3,-1 2 5,-2 1 5,1 0 5,-4 2 3,-1 0 4,-4 2 4,-3 0 3,-3 2 4,-3 2 8,-3 2 6,-2 2 7,-3 2 4,0 1 1,-2 3 0,0 2 2,-2 1-1,-2-1-2,-2 1-1,-2-1-2,0 1-3,0 0-3,2-1-2,1 1-3,0 0-2,2-1-3,0 1-2,2 0-2,1-1-3,3 1-4,4 0-2,2-1-4,3-1-3,2-2-3,1-4-5,3-3-3,1-2-2,1-2 1,1-2 0,1-2 2,0-2-1,-1-3-2,-1-4-2,-1-2-1,-2-3 0,-3-3 2,-2-3 4,-4-3 2,-2 0 2,-2 1 3,-3 3 2,0 1 2,-5 3 2,-2 1 0,-5 2 1,-4 3 2,-1 0 0,-1 2 0,0 1 1,1 1 0,-1 1-3,2 2-7,1 2-7,1 2-7,1 1-4,0 0-3,2 0-3,1 0-2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2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91466 12581 583,'-7'-6'56,"2"4"1,2 4 0,2 4 1,2 2-4,2 2-8,2 0-8,2 1-8,1-1-11,1-4-18,1-4-15,2-4-16,-2-3-7,-1-2 3,-2-2 3,-2-1 3,-2-2 3,0 2 3,-2 1 2,0 1 2,-3 1 3,0 2 2,-3 2 3,-2 2 2,-1 2-1,0 4-7,1 2-5,-1 3-7,1 1-2,4 0 2,3-2 2,2-1 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2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92383 13000 483,'-23'8'102,"3"1"-21,1 2-19,3 0-20,0 2-11,0 3-2,1 3-3,-1 3-2,1 2-2,-1 1-3,0 1-3,1 1-3,0-2-2,2-2-2,3-3-3,1-2-2,3-2-1,4 3 1,4 1 2,4 3 0,4-2-6,7-3-10,6-5-11,5-3-11,4-3-8,4-2-6,3-3-5,2 0-6,-1-3-1,-7 0 1,-7-2 3,-7 0 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3"/>
    </inkml:context>
    <inkml:brush xml:id="br0">
      <inkml:brushProperty name="width" value="0.03378" units="cm"/>
      <inkml:brushProperty name="height" value="0.03378" units="cm"/>
      <inkml:brushProperty name="color" value="#F2395B"/>
    </inkml:brush>
  </inkml:definitions>
  <inkml:trace contextRef="#ctx0" brushRef="#br0">96900 12662 651,'85'0'118,"-18"0"-25,-17 0-25,-18 0-26,-10 0-21,-3 0-15,-3 0-15,-2 0-15,-3-2-13,-1-2-11,-1-4-11,0-1-11,-3-3 2,-3 2 13,-2 1 13,-3 1 14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5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97222 11811 448,'-8'-7'1,"-2"0"2,0 2 2,-1 1 3,0 1 4,2 6 6,2 2 8,2 5 6,2 3 3,1 2-3,0 1-2,2 3-3,-2 1-2,0 3-1,-3 1-3,-2 3-1,-2 2-1,0 2 1,-1 4 1,-1 3 1,-2 1-2,0 2-2,-1 1-4,-1 0-4,0-1-1,2-4-1,3-3-1,1-5 0,3-4-3,6-5-4,4-5-3,6-5-4,5-8-4,9-14-4,7-11-5,8-14-5,6-9-3,2-4-4,4-5-3,2-5-3,1-3 1,0 2 3,-2 1 5,0 1 4,-5 3 3,-6 6 4,-7 6 4,-7 6 2,-6 6 6,-5 4 5,-5 4 5,-5 7 7,-4 4 8,-6 6 13,-4 6 11,-5 6 13,-2 5 2,2 3-10,3 5-8,1 4-9,2 1-7,2 1-2,2-1-3,2 1-3,3-2-2,2 0-4,3-1-2,4 0-3,2-2-2,3 1-3,3-1-2,3 1-1,1 0-3,-1 1 1,-1 1-2,-1 1-1,-2 0 0,-2 1 1,-4-1 1,-3 1 0,-1-1 2,-2-1 3,-1-1 2,0-1 3,-2-1 0,-1-1 1,0-1 0,-1-1 0,-3-1 0,-2-1-2,-4 0 0,-2-2-2,-3 0 0,-1 0 1,-3-1 0,-2 1 1,-2-1-4,-3-3-9,-3-1-9,-2-2-9,-2-2-5,1-2-1,1-2 0,1-2-2,2-3 2,1-3 4,2-5 4,3-4 3,2-2 2,5-1 0,3-1-2,4-1 0,4 0 0,4 1 4,4 1 3,4 1 3,3 1 2,3 1 1,3 1 1,3 1 2,0 2 2,-3 4 6,-3 4 5,-2 4 5,-4 5 7,-5 4 5,-3 5 7,-4 6 5,-4 2 1,-5 1-7,-5 1-6,-5 1-7,-3 0-4,3-2-1,0 0-3,0 0-3,2-2-1,1-1-3,1-1-3,1-1-2,3-3-2,8-6-1,7-6-1,6-6-2,8-6-2,9-8-4,9-6-4,9-6-3,5-6-3,1-3-1,3-2-2,2-4-1,1 0 1,-2 0 3,-1 2 2,0 0 3,-3 3 3,-4 4 2,-4 4 4,-4 4 3,-4 3 3,-5 2 5,-5 4 4,-5 4 4,-5 1 10,-7 4 15,-5 3 16,-5 2 15,-5 4 3,0 4-11,-2 4-10,1 4-10,-1 2-8,4 0-3,2-1-4,4 1-3,2 0-4,4 0-3,2-1-2,4 1-4,2 0-1,3 1-3,3 1-1,3 2-2,2-1-1,1 1 0,1 0 1,1-1-1,-1 2 0,-1 1 0,-3 3-1,-1 2 0,-4-1 1,-3 0 5,-4-1 3,-4 0 4,-3-2 4,-1 1 1,0-1 2,-1 1 3,-1-1-1,0-1-1,0-1-1,0-1-2,0 0 0,0 0-2,0-1-1,0 1-1,-2-1-1,-2-1-4,-4-1-4,-2 0-2,-3-2-5,-1 1-4,-3 0-6,-1 0-5,-3-2-1,0-1 2,-1-2 3,-1-2 1,0-2 0,-1-2-4,1-2-3,-1-2-4,2-4-1,1-4 3,3-5 1,1-5 3,3-4 1,2-1-1,4-2-1,3-2 0,2-1 3,4 3 6,2 2 6,4 1 8,0 3 2,1 5 2,0 3 1,0 4 1,0 3 2,0 1 6,0 0 6,-1 2 4,1 2 4,-2 4 0,-1 4 2,0 4 0,-3 3-2,-4 3-8,-4 3-7,-4 3-6,-3 2-6,-1 1-2,-3 1-3,-2 1-3,0-1-1,-1-1-1,1-3 1,-1-1-1,1-3 1,3-1 2,1-3 2,2-1 3,6-4-1,9-6-3,8-6-2,9-6-4,6-4-3,3-5-5,3-4-6,2-3-4,0 0-5,-7 5-3,-5 5-4,-7 5-2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39"/>
    </inkml:context>
    <inkml:brush xml:id="br0">
      <inkml:brushProperty name="width" value="0.03524" units="cm"/>
      <inkml:brushProperty name="height" value="0.03524" units="cm"/>
      <inkml:brushProperty name="color" value="#F2385B"/>
    </inkml:brush>
  </inkml:definitions>
  <inkml:trace contextRef="#ctx0" brushRef="#br0">29950 41159 624,'0'-15'2,"0"2"4,0 3 5,0 1 4,1 1 6,2 1 7,2-1 7,2 0 7,2 1 0,3 0-5,3 2-5,3 1-6,2 0-5,1 2-2,1 0-3,1 2-2,0 0-6,-1 0-8,-1 0-6,-1 0-9,-2 0-6,-1 2-6,-2 0-6,-3 2-5,-1-2-7,-2-2-3,-2-4-6,-2-2-4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7"/>
    </inkml:context>
    <inkml:brush xml:id="br0">
      <inkml:brushProperty name="width" value="0.0338" units="cm"/>
      <inkml:brushProperty name="height" value="0.0338" units="cm"/>
      <inkml:brushProperty name="color" value="#00BFF3"/>
    </inkml:brush>
  </inkml:definitions>
  <inkml:trace contextRef="#ctx0" brushRef="#br0">84541 52024 650,'-4'-35'39,"8"8"6,8 7 8,7 9 7,7 4-3,3 0-14,4 2-14,5 1-13,1 0-10,2 2-4,0 0-6,2 2-4,-2 0-8,-2 2-11,-3 0-12,-3 2-10,-5-1-6,-4 1 2,-5 0 1,-4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6"/>
    </inkml:context>
    <inkml:brush xml:id="br0">
      <inkml:brushProperty name="width" value="0.03853" units="cm"/>
      <inkml:brushProperty name="height" value="0.03853" units="cm"/>
      <inkml:brushProperty name="color" value="#F2395B"/>
    </inkml:brush>
  </inkml:definitions>
  <inkml:trace contextRef="#ctx0" brushRef="#br0">102168 12080 570,'4'14'8,"8"-3"14,7-3 16,9-2 14,2-3 3,0 0-10,-1-2-10,-1 0-9,-1-1-5,-1 0-2,-1 0-1,-1 0-2,-2 0-3,-1 2-7,-3 0-7,-1 2-6,-3 1-2,-2 3 2,-4 3 4,-3 4 3,-3 0 2,-6 1 3,-4 0 2,-5-1 2,-4 1 2,-1 2-1,-3 0-1,-1 1 0,-2 0-1,-2 1-3,0-1-2,0 1-2,-1-1-3,1 1-1,1 0-3,1-1-2,2-1-1,3-3 0,3-2-1,3-4 1,2-4-3,2-6-6,2-6-6,2-6-6,4-5-4,6-7-3,6-5-1,6-6-2,3-5 0,4 0 3,3-4 4,3 0 2,0-1 3,-1 2 4,-3 2 4,-1 2 3,-3 2 4,-3 5 4,-3 4 3,-3 3 4,-2 4 4,0 3 6,-2 3 4,0 3 4,-4 5 9,-3 6 12,-4 7 11,-3 8 11,-5 4 1,-2 5-10,-3 3-10,-3 5-10,-4 1-4,-3 2 0,-5 1 2,-3 1 1,-2 0-3,2 0-8,0 0-8,1 1-8,2-3-7,3-2-11,3-3-8,3-3-9,5-4-8,7-3-5,6-5-6,8-3-5,3-4 0,1-4 6,2-4 7,0-4 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6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103550 13050 569,'20'15'44,"-5"-1"-4,-6-1-5,-6 0-4,-4-2-1,0-1 1,-2-1 0,0 0 2,0-1-2,0 1-3,2 2-3,0 0-4,2 0-3,2-1-4,2 0-4,2-2-3,1 0-5,1 0-6,2 0-4,0-1-6,1 1-6,-1-2-11,1-1-9,0 0-9,-2-3-4,-1-4 4,-2-4 2,-2-4 2,-1-1 5,0 1 4,0 0 4,0 2 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8:07"/>
    </inkml:context>
    <inkml:brush xml:id="br0">
      <inkml:brushProperty name="width" value="0.04893" units="cm"/>
      <inkml:brushProperty name="height" value="0.04893" units="cm"/>
      <inkml:brushProperty name="color" value="#F2395B"/>
    </inkml:brush>
  </inkml:definitions>
  <inkml:trace contextRef="#ctx0" brushRef="#br0">104371 11234 449,'-6'-21'39,"5"3"-8,2 4-7,5 5-8,3 2 0,4 2 5,2 2 6,3 2 5,3 1 2,1 0-5,3 0-3,1 0-4,1 0-5,1 0-6,-1 0-5,1 0-5,-3 0-4,-1 0 0,-4 0-1,-3 0 0,-4-2-8,-5-2-14,-4-4-15,-6-2-15,-3-3-1,-1-3 10,-3-3 12,-2-3 12,-1 0 7,1 1 6,-1 2 6,0 3 4,1 1 6,1 2 3,0 3 3,2 1 4,0 3 6,2 6 6,1 4 8,0 6 7,2 4 2,1 5-4,0 5-4,2 5-3,0 3-3,0 4-3,0 3-2,0 2-3,-2 2-1,0 0-4,-3 0-3,-2 0-2,-1 0-3,-2-2-1,0 0-2,-1-1-1,-1-3-4,0-2-3,0-3-6,1-3-3,-2-5-6,0-4-6,-1-4-5,-1-6-5,0-4-2,1-4 4,0-4 3,2-4 3,0-3 1,-2-3-1,0-4-3,-1-2-2,1-1 1,1 1 7,2 1 6,2 1 5,3 0 5,2-2 3,4 0 4,3 0 3,4-3 2,7 0 1,7-1 0,7 0 0,4-3 1,2 0 1,3-1 2,1 0 0,1 0 1,0 3-3,0 3-3,1 3-2,-3 3-1,-4 4 0,-4 4 2,-3 5 0,-4 1 1,-1 3 0,-3 2 2,-1 2 0,-2 1 0,-2 2 1,-3 0-2,-1 1 1,-2 2 0,-2 1 3,-2 3 1,-2 2 3,-1 0 0,0-1-3,0-1-3,0-1-3,-1 0-1,-2 1-1,-2 2-1,-2 0 0,-1-2-5,-2-1-7,0-4-9,-1-3-7,1-5-8,2-8-6,4-7-6,3-9-7,2-6 0,3-5 7,4-5 6,2-4 8,1-2 4,-2 2 3,-3 2 3,-1 2 3,-1 2 3,-2 5 3,0 3 3,-2 5 4,-1 6 11,-4 7 21,-2 8 19,-3 8 21,-3 7 5,-2 6-10,-1 8-11,-3 7-10,0 3-8,1 0-6,1 1-5,1-1-7,1-2-4,4-4-4,3-4-4,2-3-4,3-3-3,2-1-3,2-1-3,2-1-3,2-2-2,2-3-3,2-3-3,2-2-3,0-3-1,1-1 1,0-1 2,0 0 0,-5 1-1,-9 4-6,-8 3-4,-9 5-5,-5 1 1,-3-1 7,-1-1 8,-2-1 6,-1 0 5,1 0 2,1-1 3,1 1 2,1-1 5,1-1 7,1-1 7,1 0 8,2-3 5,3-1 1,3-2 3,3-2 2,5 0 1,10 3 0,8 4 0,9 2 0,9 0-3,7-4-3,8-5-3,8-3-5,6-2-4,5 0-8,5 0-6,5 0-7,2 0-8,-1-2-6,-1 0-6,-1-1-8,-4-1-3,-7 4-1,-6 0-1,-8 4 0,-7-1 1,-9 1 2,-9 0 3,-9 0 2,-5 1 1,0 0-4,-2 1-3,0 2-3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59:58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31140 34492 603,'-15'-3'38,"-1"8"4,0 9 3,1 9 2,1 4 0,2-1-7,4-1-7,3-1-5,0 1-6,0 3-4,-1 2-3,-1 4-5,0 0-3,2-2-3,2-1-4,2-3-2,1-1-4,2 1-3,0-1-2,2 1-4,0-3-1,1-2-4,2-3-2,0-3-3,2-3-1,3-4 2,4-4 1,2-4 1,-1-4 2,-3 0 1,-5-3 2,-3-2 1,-1-1-2,0-2-8,1 0-7,2-1-7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0:00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32029 33890 511,'-8'-5'45,"2"8"-4,1 6-6,0 7-4,2 3-5,0-3-4,2-1-4,1-2-4,2-3-5,5-1-7,5-2-6,6-2-6,1-3-3,1-4 2,-1-4 0,1-4 2,-1-1 0,-1 3 2,-1 1-1,-1 2 1,-1 2 1,-2 0-1,-3 2-1,-1 0 1,-4 4 0,-6 4 1,-6 5 2,-5 5 2,-5 2 0,0-1 1,-1 0-1,-1-2 1,0 0 1,-1-1 0,0 1 1,1 0 2,1-1 0,3-1 2,2-1 1,4-1 1,6-4 2,8-6 3,9-7 1,9-8 2,4-2 0,-3 1-5,-1 1-2,-3 1-5,-2 1-2,-3 2 0,-2 2-1,-4 2 0,-3 3-4,-2 4-6,-4 4-6,-2 4-6,-4 3-2,-4 1 4,-4 3 3,-3 2 3,-3-1 3,-1 1 2,-1-2 3,-1-1 1,0 1 2,1 1 2,1 3 2,1 1 1,-1 1 4,0-3 3,0-1 4,-2-2 4,1-3 3,5-1 0,3-2 0,4-2 2,6-3 0,8-3 1,8-2 0,7-4 1,6-3-3,3-5-4,3-5-6,3-5-5,-1-2-3,-4 4-4,-3 3-2,-5 3-3,-3 2 0,-3 1 0,-2 0 3,-4 2 0,2-1 1,7-2-3,7-2-1,7-1-2,1 0-1,-5 2 1,-5 4 1,-5 3 0,-4 4 6,-3 8 14,-3 6 11,-2 7 13,-2 2 3,0-1-7,0-3-6,0-1-7,0 1-6,3 4-6,2 3-5,2 4-6,1 0-5,-1-3-3,1-5-4,0-3-4,-1-3-6,-1-1-7,0-1-9,-2 0-8,-3-4-4,-4-5 1,-6-4 1,-4-5 1,-5-5 4,-3-4 9,-5-3 8,-3-5 8,-2 0 6,3 1 3,1 3 3,3 1 4,0 2 2,1 2 1,-1 3 1,1 1 1,0 1 3,2 0 5,3 1 6,1-1 5,2 3 7,1 6 8,0 5 6,2 7 9,0 4-4,-2 1-11,0 3-13,-1 2-11,2-3-8,6-5-2,6-7-1,6-4-2,2-4-1,-1 0 0,0 0 0,-2 0 0,-2 1-1,-2 5-1,-4 4 0,-2 4-1,-3 1 0,-2-1 5,-2-1 2,-1 0 4,0-4 3,6-3 4,4-4 3,6-4 4,2-1-1,1 0-3,2 2-5,0 0-3,0 2-4,1 2-1,0 2-2,0 2-3,-3 2 0,-5 2 1,-4 1 1,-5 3 0,-4 1 1,0-1 0,-1 1 1,-1 0 0,-2-2 0,0-1 0,-1-2 1,-1-2-1,-1-1 1,-2-1 0,0 1 0,-1 0 0,0 0 0,-1 2 1,1 0 0,-1 1 0,0 0 2,1-2 0,-1-3 2,1-1 2,3-1 3,6 0 7,8 0 7,6 0 6,6-2-1,6-2-6,4-3-7,5-4-7,3-1-7,2 1-5,3-1-5,1 0-5,0 0-5,0-2-1,-1 0-2,-1-1-2,-2 0-3,-3 2-2,-4 2-3,-1 3-4,-4 0 0,-3 2-1,-3 0 0,-2 2-1,-4-1 2,-3-1 3,-2 0 3,-4-1 3,-2-3 3,-3-2 6,-4-3 4,-2-3 5,-1-2 2,-1 2 2,0 1 1,1 1 0,-1 1 3,0 0 3,1 2 4,-1 1 3,1 0 6,2 0 9,3 0 8,1 0 8,2 3 7,0 6 5,2 6 6,1 6 4,0 6-3,2 5-12,0 6-12,2 7-12,0 3-7,2 4-2,0 2-1,2 4-2,-1 5-7,1 11-15,0 9-12,0 11-15,0 0-8,0-8-4,0-8-3,0-7-5,0-10 1,0-10 1,-1-12 4,2-9 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0:01"/>
    </inkml:context>
    <inkml:brush xml:id="br0">
      <inkml:brushProperty name="width" value="0.04629" units="cm"/>
      <inkml:brushProperty name="height" value="0.04629" units="cm"/>
      <inkml:brushProperty name="color" value="#00BFF3"/>
    </inkml:brush>
  </inkml:definitions>
  <inkml:trace contextRef="#ctx0" brushRef="#br0">34453 34886 475,'6'-15'5,"-3"2"12,-2 3 10,-4 1 12,-2 4 2,-1 6-4,-3 6-5,-2 6-5,-1 4-6,-2 5-8,0 3-7,-1 5-7,1 0-4,1-2 2,2-2 2,2-1 1,3-4-5,2-3-11,4-4-11,3-4-12,1-5-1,3-2 9,2-6 9,2-2 10,0-3 4,1 2 1,0 1 0,0 0 0,-1 3 5,-1 2 9,0 4 8,-2 2 10,-1 5 3,-2 5-1,-3 7-4,0 5-1,-2 4-2,0-1-2,0 0 0,0 1-3,-2-2-1,-2-2-4,-4-2-2,-2-1-4,1-7-4,6-11-7,6-10-6,6-11-7,4-7-1,3-1 3,3-3 3,4-1 5,-1-1 3,0 1 3,-1 1 5,0 1 3,-2 3 2,1 3 2,-1 4 1,1 5 2,-4-1-5,-8-2-11,-8-3-12,-8-3-10,-4 0-4,2 2 6,1 4 5,1 3 5,0 1 7,0 0 6,0 1 7,0-1 6,1 3 10,0 6 9,2 6 12,1 5 10,0 7 2,0 5-8,0 7-7,0 5-7,1 3-6,0-2-3,2 0-3,0-1-3,1-2-3,0-2-3,0-2-2,0-1-4,1-4-4,0-3-6,2-5-7,0-3-6,2-4-5,4-2 1,2-4-2,3-2 0,3-6-2,1-6-4,3-7-4,2-7-4,0-6 0,2-3 3,1-4 5,1-4 3,-1-2 0,-3 0-4,-3 0-2,-2 0-4,-4 2 2,-3 7 7,-3 6 8,-2 6 7,-3 6 17,-1 8 24,0 8 24,-1 8 25,-2 5 5,-1 3-12,0 3-14,-1 3-12,-1 1-9,2-1-5,0-1-6,2 0-4,0-3-8,0 0-9,0 0-10,0-2-10,1-3-10,4-5-10,2-4-10,3-6-10,1-2-3,-2-2 3,-2 0 2,-2-1 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0:01"/>
    </inkml:context>
    <inkml:brush xml:id="br0">
      <inkml:brushProperty name="width" value="0.04902" units="cm"/>
      <inkml:brushProperty name="height" value="0.04902" units="cm"/>
      <inkml:brushProperty name="color" value="#00BFF3"/>
    </inkml:brush>
  </inkml:definitions>
  <inkml:trace contextRef="#ctx0" brushRef="#br0">36650 34544 448,'0'-23'3,"0"3"6,0 1 6,0 3 5,0 4 9,2 8 10,0 8 12,2 8 10,-1 6 2,1 7-9,0 5-7,0 6-9,-1 8-5,-1 8-6,0 9-4,-2 9-5,0 5-6,0 1-4,0 0-6,0 2-6,0-3-7,0-5-9,0-7-9,0-5-9,1-6-6,2-8-2,2-6-2,2-7-2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0:02"/>
    </inkml:context>
    <inkml:brush xml:id="br0">
      <inkml:brushProperty name="width" value="0.04907" units="cm"/>
      <inkml:brushProperty name="height" value="0.04907" units="cm"/>
      <inkml:brushProperty name="color" value="#00BFF3"/>
    </inkml:brush>
  </inkml:definitions>
  <inkml:trace contextRef="#ctx0" brushRef="#br0">36150 35019 448,'0'-29'0,"0"3"0,0 5 0,0 3 0,1 4 3,2 1 7,2 2 5,2 2 8,1 2 4,3 1 2,2 0 3,2 2 3,1 0-2,1 2-5,1 0-6,1 2-7,0 0-3,1 0-5,0 0-3,-1 0-4,1-1-2,-1 0 1,1-2 1,0 0 1,0-2-6,1-2-13,0-1-14,3-3-12,-2 0-3,-3 0 5,-3 2 6,-3 1 5,-4 2 10,-4 6 11,-6 4 11,-4 6 12,-2 1 8,2 1 7,2 0 6,2 0 6,4-4-2,8-5-12,6-6-10,7-5-12,3-5-6,-1-2-3,-1-2-3,-1-1-1,-2-1-4,-1 1-5,-3 1-4,-1 1-4,-3 1-1,-3 2 4,-3 2 3,-2 3 5,-5 0 8,-4 2 12,-5 1 14,-5 0 12,-3 3 6,2 4-2,1 4 0,1 4-3,0 3 0,0 3-1,0 3-2,1 3 0,0 2-2,2-1-3,2 1-5,3-1-2,0 0-3,2-1-3,0-1-1,2-1-3,1-1 0,2-3 0,2-1 0,1-2 1,3-3-5,4-3-9,2-2-9,3-4-10,2-3-5,1-6-1,1-4-1,1-5-2,0-2 1,-1 3 3,-1 1 4,-1 2 2,-2 3 4,-2 1 3,-4 2 3,-3 2 5,-4 5 5,-8 6 7,-6 7 8,-7 7 8,-5 4 3,0 1-1,-1 1 0,0 1 0,-2 1-1,1 1-1,-1 0-1,1 2-1,0 0 1,1-1-1,1-2 0,1 1-1,1-4 0,2-2 0,3-3-1,1-2-1,4-4 0,6-3 0,6-3 2,6-2 0,5-4-5,5-4-11,5-4-9,5-4-11,2-2-7,1-1-5,-1-2-4,0 0-4,1 1-3,-1 1-5,0 2-2,0 2-4,-2 2 3,-5 1 8,-5 0 9,-4 2 8,-4 1 4,-1 0 1,-1 2 0,0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00:02"/>
    </inkml:context>
    <inkml:brush xml:id="br0">
      <inkml:brushProperty name="width" value="0.05095" units="cm"/>
      <inkml:brushProperty name="height" value="0.05095" units="cm"/>
      <inkml:brushProperty name="color" value="#00BFF3"/>
    </inkml:brush>
  </inkml:definitions>
  <inkml:trace contextRef="#ctx0" brushRef="#br0">39700 34131 431,'16'-13'41,"-1"3"0,1 4-1,0 4 1,1 3-1,3 4 0,3 2-1,3 3-1,1 3-1,1 0-5,-1 1-2,1 1-4,-2 1-3,-2 0-1,-1-1-3,-2 1-2,-1 3-3,1 7-2,0 7-3,3 6-3,-4 6-5,-5 2-6,-6 4-6,-6 2-8,-9 7-3,-12 9-3,-11 10-2,-12 11-2,-3-5 2,7-18 3,7-17 5,8-17 4,2-11-7,2 0-18,1-1-17,1 0-19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26:22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1644 5374 0,'0'0'0,"0"0"0,0 0 0,0 0 16,0 0-16,0 0 0,0 0 0,0 0 0,4 29 15,-4-29-15,10 24 0,-10-24 16,11 26-16,-4-11 0,0 4 16,2 0-16,1 0 0,1 0 15,-1-1-15,0-1 0,-1-1 16,1 2-16,0-2 0,-2-4 15,0-3-15,1-3 0,1-5 0,-1-4 0,-4-4 16,9-6-16,1-4 0,-2-5 16,3-3-16,-3-3 15,2-3-15,2-4 0,-2 1 0,1 2 16,2 2-16,-4 3 0,-2 2 16,-3 7-16,-2 2 0,-1 5 15,-2 2-15,2 2 16,-3 3-16,-1 6 15,-2 4-15,1 2 0,2 5 16,-3 1-16,-3 2 0,2 4 16,-2 2-16,-1 9 0,2 1 0,0 5 15,4 2-15,-2-2 16,2 1-16,5 6 0,4 1 0,-2-10 16,-2-8-16,-2-6 0</inkml:trace>
  <inkml:trace contextRef="#ctx0" brushRef="#br0" timeOffset="634.1789">9890 14461 0,'5'3'0,"22"8"16,19 8-16,14 5 0,10 5 0,45 16 15,10 3 1,3 0-16,-13-8 0,-7-7 16,-5-5-16,-10-1 0,-7-2 15,-27-7-15,-18-5 0,-14-5 0</inkml:trace>
  <inkml:trace contextRef="#ctx0" brushRef="#br0" timeOffset="1004.3613">13235 13226 0,'0'0'0,"0"0"15,0 0 1,0 0-16,0 0 0,-20 7 16,20-7-16,0 0 0,0 0 0,0 0 15,0 0-15,0 0 16,-23 0-16,20 0 0,-1-1 16,1 0-16,0 1 0,-1-1 0,1 0 15,-1-1-15,-1 0 0,-2-1 16,-3-1-16,-1-2 0,-1-1 0,-4 0 15,-2-2-15,-1-1 0,-2 1 0,-4 0 16,-1-2-16,-8-2 16,0 1-16,-2 2 0,-1 2 15,2 0-15,-1 1 0,-8 1 0,-2 2 16,3 3-16,3 2 0,2 0 16,8 0-16,7-1 0</inkml:trace>
  <inkml:trace contextRef="#ctx0" brushRef="#br0" timeOffset="1366.5708">11420 13582 0,'0'0'0,"0"0"0,26 0 15,-26 0-15,43 5 0,-10 2 0,8 3 16,14 5-16,2 0 0,20 7 15,7 2 1,13 3-16,-3-3 0,25 6 16,6 0-16,11 2 0,-8-3 15,66 11-15,-8-5 0,-28-7 0,-21-6 16,-43-7-16,-28-5 0,-22-3 16</inkml:trace>
  <inkml:trace contextRef="#ctx0" brushRef="#br0" timeOffset="119321.0465">23022 4992 0,'0'0'16,"0"0"-16,0 0 0,0 0 0,0 0 16,35-3-16,-35 3 0,35-2 15,-14 3-15,4-1 16,5 1-16,1-1 16,2 1-16,15 2 0,3 2 15,11 1-15,-1 0 0,4 2 16,4 2-16,11 3 0,-4-2 0,15 4 15,1 1-15,-7-1 0,-6 0 16,15 0-16,-2-1 16,27 0-16,-16-6 0,-5-1 0,-2 0 0,-7-1 15,-4-2-15,11-1 0,7-1 16,-6 1-16,-5 1 0,16 0 16,11 0-16,-11 1 0,-6-2 0,10-2 15,8-1-15,-7 0 0,-6 1 16,9-1-16,6 0 15,-10 1-15,-7 1 0,11-3 16,6 0-16,-10-1 16,-9 2-16,10 4 0,6 3 15,-9 1-15,-6-2 0,11-1 16,10-2-16,-14 2 0,-7 0 0,9 2 16,8 2-16,-10-1 0,-6-1 15,7-3-15,5 1 0,-9-1 16,-8 1-16,10 1 0,4 3 0,-8 5 15,-7 1-15,7-5 0,4-5 16,-10-3-16,-8 0 0,6 4 16,4 2-16,-11 1 0,-6-2 0,2-2 15,1-2-15,-5 7 0,-6 4 16,5-5-16,4-2 0,-13-4 16,-9-4-16,-3-2 0,0 1 0,-10 4 15,-8 3-15,0-1 0,1-2 16,-9 2-16,-6 0 0,-10-4 0,-3-1 15,-4 3-15,-3 4 0,-3-3 16,-1 0-16,-2-2 0</inkml:trace>
  <inkml:trace contextRef="#ctx0" brushRef="#br0" timeOffset="119488.7505">31083 5314 0,'0'0'0,"0"0"0,0 0 16,-17 21-16,17-21 0,-21 16 0,21-16 16,0 0-16</inkml:trace>
  <inkml:trace contextRef="#ctx0" brushRef="#br0" timeOffset="126966.9873">24530 4234 0,'0'0'0,"0"0"0,0 0 0,0 0 16,0 0-16,0 0 0,0 0 16,0 0-16,0 0 0,0 0 15,0 0-15,0 0 0</inkml:trace>
  <inkml:trace contextRef="#ctx0" brushRef="#br0" timeOffset="127147.5613">24591 4367 0,'0'0'0,"0"0"16,0 0-16,0 0 0,0 0 0,0 0 16,16 21-16,-16-21 15,0 0-15,16 18 0</inkml:trace>
  <inkml:trace contextRef="#ctx0" brushRef="#br0" timeOffset="127283.2974">24804 4650 0,'0'0'0,"0"0"16,0 0-16,23 7 0,-23-7 0,22 7 0,-22-7 15,0 0-15</inkml:trace>
  <inkml:trace contextRef="#ctx0" brushRef="#br0" timeOffset="134406.5243">8494 8049 0,'0'0'0,"0"0"0,0 0 16,0 0-16,0 0 0,0 0 15,0 0-15,0 0 0,-15-14 0,15 14 16,0 0-16,0 0 0,0 0 0,0 0 15,0 0-15,0 0 16,0 0-16,0 0 0,0 0 0,0 0 16,0 0-16,0 0 0,0 0 15,21 3-15,-21-3 0,0 0 16,21 6-16,-21-6 0,0 0 16,26 3-16,-26-3 0,0 0 0,33 2 0,-33-2 15,29 2-15,-13 0 16,-1-2-16,1 0 0,3 1 0,-1 0 15,2 0-15,1 0 0,2-1 16,4 0-16,-1 0 0,3 0 16,1 0-16,0 0 0,-1 0 15,0-1 1,1-2-16,0 1 0,1 1 0,5-1 16,-2-1-16,-1 0 0,-1-1 15,4 2-15,-1-1 0,-1 2 16,-1 0-16,1 1 0,3 1 15,-4-1-15,-3-3 0,9 1 0,4 0 16,-4 0-16,-3 1 0,2 1 16,0-1-16,0 0 0,-1-1 0,4 1 15,2 1-15,-3 0 16,-4 0-16,7 1 0,0-1 0,-2 3 16,-1 1-16,-1-4 0,1-1 15,0 1-15,-2 1 0,1-1 16,0 0-16,0 1 0,2 2 15,0 0 1,0-2-16,-2 2 0,1 1 0,1-2 16,1-1-16,0 0 0,-1 0 15,2 0-15,2 0 0,-2-2 16,-2-1-16,5 3 0,1 1 16,-3 0-16,-3-1 0,11 0 15,3 2-15,-7-4 0,-5-1 0,6 1 16,4 0-16,-5-1 0,-4 0 0,3 2 15,1 1-15,1 1 0,-1 1 0,3-5 16,1-2-16,-5 2 16,-1 1-16,6-1 0,-2 4 15,-7-4-15,0 0 0,25 3 16,-2 0-16,-30 1 0,-2-1 0,29 1 16,1-1-16,-27-2 0,1 0 0,26 0 15,-2 2-15,-21-1 0,0 0 0,21-1 16,-4 0-16,-2 2 15,-2 0-15,0 4 0,1 1 16,-7-3-16,-6-1 0,9-2 16,5 1-16,-8-1 0,-5 0 0,6-1 15,4 1 1,-4 0-16,-1 0 0,3 0 16,5 0-16,-2 0 0,-1 3 15,-2-3-15,0-2 0,-4 1 16,-1-1-16,7 1 0,5 2 15,-9 1-15,-8-2 0,7 0 16,4-2-16,-6 4 0,-4-1 0,3-2 16,2-1-16,-2-1 0,-4 1 0,6-2 15,2 1-15,-1 3 0,-3 1 16,0-2-16,0-1 0,-4 0 16,-2-2-16,-2 2 0,0 1 15,-12 2-15,3-1 0,13-1 16,-1-1-16,-19 1 0,0-2 0,4 2 15,4 1 1,-4-2-16,-1 1 0,-4-1 16,1 1-16,-4 0 0,0 0 0,-2-2 15,0 1-15,0 0 16,-2 2-16,-3-2 0,-1 0 16,-2 0-16,1 1 0,-1-1 15,-1 1-15,-1-2 0,-1 2 0,-1 0 16,1 0-16,-2-1 0,0 2 0,-2 0 15</inkml:trace>
  <inkml:trace contextRef="#ctx0" brushRef="#br0" timeOffset="134591.5023">15358 7979 0,'0'0'0,"0"0"0,0 0 16,0 0-16,0 0 0,0 0 0,0 0 16,-13 20-16,13-20 0,0 0 15</inkml:trace>
  <inkml:trace contextRef="#ctx0" brushRef="#br0" timeOffset="135810.6562">9543 9489 0,'0'0'0,"0"0"16,0 0-16,0 0 0,0 0 0,0 0 0,30-4 0,-30 4 15,26-4-15,-7 2 0,2-1 16,2 0-16,1-1 0,4 0 16,3 0-16,8-2 0,1 1 0,2 0 15,3 0-15,8-1 16,-2 1-16,4 2 0,3 1 16,6 0-16,-5 1 15,2 0-15,3 2 16,7 0-16,-5 1 0,3 0 0,3 1 15,3-3-15,-7-2 0,4 3 16,2 0-16,-6 2 0,-4-2 16,33 1-16,-5-1 0,-11 3 15,-6 4-15,-1-5 0,-1-3 16,-11-3-16,-8-1 0,3 0 0,3 2 16,-2 4-16,0 4 0,-1-3 0,-2-3 15,-3-3-15,-3-1 0,6 2 16,5 4-16,-9-4 0,-6 0 15,1-1-15,2 0 0,-5 0 16,-4 1-16,1-1 0,0-2 16,-8 1-16,-5-1 0,3 0 0,1 0 0,-5-1 15,-2 0-15,-4 0 0,-2 0 16,-8 4-16,2-1 0,2 2 16,2 0-16,-2 1 0,2 0 15,-2-1-15,-1-3 0,-1 4 0,-1 3 16,1-1-16,2 0 15,-1 3-15,1 0 0,-3-1 16,-2-1-16,-2-1 16</inkml:trace>
  <inkml:trace contextRef="#ctx0" brushRef="#br0" timeOffset="135973.1417">13217 9185 0,'0'0'0,"0"0"0,0 0 15,0 0-15,19 25 0,-19-25 0,10 18 16,-10-18-16</inkml:trace>
  <inkml:trace contextRef="#ctx0" brushRef="#br0" timeOffset="138365.0383">9761 6762 0,'0'0'0,"0"0"16,0 0-16,-17-9 0,10 5 0,-5 0 0,-4 0 31,0 1-31,-2-1 0,-8 2 0,-3 1 16,-1 0-16,2 1 0,-3 1 16,-2 2-16,0-1 0,0 2 0,-9 0 15,0 2-15,1 0 16,2-2-16,0 4 0,-1 2 0,-5 0 15,2 1-15,2 1 0,2 2 16,2-2-16,2 0 0,-4 2 16,-2 1-16,3 1 0,1 0 0,-6 6 0,1 2 15,4-1 1,1-2-16,-2 4 0,-4 2 0,5-2 0,6-2 0,-1 4 16,0 5-1,1-5-15,2 0 0,0 7 16,3 1-16,6-6 0,1 0 0,-3 6 15,2 1-15,2-7 0,2 0 0,-2 6 16,1 2-16,8-8 16,3-1-16,-1 6 0,1-1 15,3-7-15,1-2 0,3 2 16,2 2-16,2-2 0,0-1 0,3-1 0,4 0 16,4-2-16,2-1 0,4-1 15,5-2-15,-5-3 0,1 1 16,10 4-16,4 0 0,-5-6 0,0-1 15,11 1-15,4 0 16,-3 1-16,-2-1 0,3 2 0,3-1 16,0-1-1,0 0-15,11-1 0,3-1 16,-5-3-16,-2-1 0,5 0 16,4-3-16,-5-1 0,-3 0 0,29-1 15,-4 0-15,-2 4 0,-4 5 16,0-7-16,-1-6 15,-9 2-15,-6 0 0,4-4 16,3-3-16,-5-4 0,-5-2 0,8 0 0,4 1 16,-4-1-16,-4 1 0,3-5 15,1-2-15,-6 3 0,-3 1 16,1-2-16,2-2 0,-12-2 0,-8 0 16,7 0-16,6 1 15,-9-6-15,-6 0 0,6-1 0,4-1 16,-5-1-1,-4-1-15,-3-7 0,-3-2 16,-3-1-16,-2 1 0,-6-3 16,-4-1-16,-1 2 0,1 2 0,-5-4 15,-3-2-15,-1 2 16,-3 3-16,-4-4 0,-2-2 0,-2 3 16,1 4-16,-7-3 0,-5 0 15,2 0-15,1 1 0,-8 2 0,-4 3 16,1 3-16,5 3 0,-6-4 15,-1-3-15,9 18 0,0-3 0,-11-4 16,-5-1-16,4 5 16,2 1-16,-7-4 0,-5-3 0,3-2 15,2-2-15,-11 9 0,-6 4 16,4 3 0,5 2-16,-27-4 0,1 3 15,20 6-15,0 1 0,-26 0 16,0 3-16,9 4 0,5 3 0,-8 2 15,-6 2-15,6 2 0,2-2 16,-6 4-16,-4 3 0,12 0 16,8 1-16,-7 7 0,-5 4 15,7-2-15,5-1 0,1 5 0,-1 3 16,6-2-16,2-1 0,-3 2 0,-3 2 16,8 3-16,9 3 0,-3 7 15,2 5-15,3-8 0,6-4 16,0 2-16,4 2 15,0-5-15,2-5 0,8 1 16,5 2-16,2-6 0,4-4 0,3 7 0,1 5 16,7-5-16,7-4 0,4-3 0,5-2 15,4-1-15,2 0 0,-17-16 16,-5-1-16,-1-2 0</inkml:trace>
  <inkml:trace contextRef="#ctx0" brushRef="#br0" timeOffset="138804.3372">11191 8157 0,'0'0'0,"0"0"15,0 0-15,0 0 0,0 0 0,0 0 16,0 0-16,28 11 0,-28-11 15,0 0-15,26 11 0,-26-11 16</inkml:trace>
  <inkml:trace contextRef="#ctx0" brushRef="#br0" timeOffset="138967.224">11331 8115 0,'0'0'0,"0"0"16,0 0-16,0 0 0,0 0 0,0 0 16,0 0-16,0 0 15,0 0-15,24-1 0,-24 1 16,0 0-16</inkml:trace>
  <inkml:trace contextRef="#ctx0" brushRef="#br0" timeOffset="139121.2135">11169 8076 0,'0'0'0,"0"0"0,0 0 15,0 0-15,0 0 0,0 0 16,0 0 0,0 0-16,0 0 0,0 0 15</inkml:trace>
  <inkml:trace contextRef="#ctx0" brushRef="#br0" timeOffset="139299.6191">10810 8125 0,'0'0'0,"0"0"15,0 0-15,0 0 0,0 0 0,0 0 16,0 0-16,21-17 0,-21 17 15,0 0-15</inkml:trace>
  <inkml:trace contextRef="#ctx0" brushRef="#br0" timeOffset="139437.5224">10902 8040 0,'0'0'0,"0"0"0,0 0 0,0 0 15,0 0-15,0 0 0,0 0 0,0 0 16,16 18-16,-16-18 0,0 0 0,21 7 16</inkml:trace>
  <inkml:trace contextRef="#ctx0" brushRef="#br0" timeOffset="139584.7125">11105 8071 0,'0'0'15,"0"0"-15,0 0 0,0 0 0,0 0 16,-1 24-16,1-24 0,9 23 16,-3-10-16,0-1 0,-1-2 15,0 0-15</inkml:trace>
  <inkml:trace contextRef="#ctx0" brushRef="#br0" timeOffset="140472.1916">11007 9381 0,'0'0'0,"0"0"16,0 0-16,0 0 0,0 0 0,5 19 15,-5-19-15,7 19 0,-1-7 0,0 0 16,3 2-16,0 0 0,0-1 0,2 3 16,1 2-16,3 2 15,0 0-15,0 0 0,0 1 16,0-2-16,-2-1 0,-1 0 15,0 0-15,-1-2 0,-1 1 0,1-2 16,0-4 0,-3-3-16,-1-4 0,-1 4 15,1-1-15,-2-3 0,0-2 0,-1-2 16,2 1-16,-1-2 16,1-1-16,1-4 0,3-5 15,0-2-15,0-2 0,9-8 16,4-3-16,0 1 0,0-2 0,10-8 15,3-4-15,-3 3 0,-2 3 0,7-8 16,2 1-16,-3 6 0,0 3 16,5-2-16,-2 2 0,-9 7 15,-8 7-15,-5 3 0</inkml:trace>
  <inkml:trace contextRef="#ctx0" brushRef="#br0" timeOffset="140657.2185">12290 8968 0,'0'0'0,"0"0"0,0 0 0,0 0 15,2 18-15,-2-18 0,13 37 16,-7-17-16,0-3 0,-1-2 15</inkml:trace>
  <inkml:trace contextRef="#ctx0" brushRef="#br0" timeOffset="141529.8583">13125 7969 0,'0'0'0,"0"0"0,0 0 16,20-6-16,-20 6 0,26-6 15,-6 2-15,1 1 0,1 0 0,4-1 0,5 1 16,11-1-16,0 0 0,5 1 0,4 1 16,8-1-16,-3 1 0,15 2 15,3 3-15,-4-1 0,-4-1 16,12 2 0,-1 4-16,-19-3 15,-15 0-15,-10-1 0</inkml:trace>
  <inkml:trace contextRef="#ctx0" brushRef="#br0" timeOffset="154156.3045">9890 10239 0,'0'0'0,"-14"-1"0,-2 0 0,-3-1 0,0 0 16,-10 1-16,-9-1 0,-1 1 16,0 0-16,-1-1 0,-3 2 15,-6 3-15,4 0 16,0 3-16,1 3 0,-2 0 16,1-1-16,-2 4 0,-4 1 15,1 2-15,2 0 0,1 1 16,0 0-16,-1 2 15,0 0-15,3 2 0,0 1 0,0-6 16,-2-1-16,2 4 0,0 1 16,2 3-16,1 0 0,-1 2 15,-2 2-15,0 1 0,-1 1 0,2 0 16,3 0-16,-1 3 16,0 1-16,-2 6 0,3-2 0,-9 10 15,6-6-15,9 0 16,4 2-16,3-7 0,3-1 0,-4-3 15,0 0-15,14-11 0,2 4 16,0 0-16,-2 2 0,3 0 16,2-2-16,1 4 0,-1 2 15,1 1-15,0-1 0,5 3 16,2 3-16,-1 1 0,2 2 16,2 0-16,2 0 0,1-6 15,-1 1-15,4 6 0,2 1 16,-1 1-16,1-2 0,9 1 0,5 2 15,-3-9-15,0 0 0,4 6 0,0-1 16,1-6-16,3-4 0,6 5 16,5 4-1,7 3-15,6 3 0,-7-10 16,-6-8-16,4 3 0,3 1 0,16 12 16,-9-2-16,2-6 15,1-5-15,-2-2 16,0-3-16,1-1 0,3-3 15,-3-2-15,-2-1 0,8 2 16,4 0-16,-4-1 0,-5-2 0,10 0 16,6-1-1,-3-3-15,0-4 0,-1 0 0,2-1 16,-1 0-16,-1-2 0,7-1 0,6-1 16,-5-1-16,-2-4 0,0-1 0,0-2 15,1-5-15,-1-3 0,9-6 16,5-3-16,13-4 15,7-2-15,-22 7 0,-15 6 0,12-10 16,7-8-16,-11 2 0,-8 1 0,8-9 16,4-6-16,-6 5 0,-7 5 15,7-10-15,4-6 16,-11 5-16,-7 5 0,9-8 16,6-7-16,-12 4 0,-7 0 0,-1-3 15,1-5-15,-10 10 0,-6 6 16,5-13-16,3-7 0,-3 8 15,-3 6-15,-3-6 16,-1-4-16,-5 9 0,-3 7 16,-2-13-16,-2-7 15,-10 9-15,-4 4 0,-1-2 16,-1-3-16,-1 8 0,0 7 0,-7-9 16,-2-3-16,0 8 0,-3 7 15,-6-10-15,-5-6 0,-3 6 16,-3 5-16,-1-1 0,0-2 0,-2 7 0,-1 3 15,-10-7-15,-7-6 0,4 10 16,6 8-16,-13-6 0,-8-2 16,6 7-16,4 4 0,-14-2 15,-10-3-15,1 6 0,3 5 16,-13 0-16,-6 0 0,6 5 16,6 3-16,-12 2 15,-8-1-15,12 4 16,9 3-16,-16 6 0,-10 5 15,11 1-15,10-1 0,-14 9 16,-7 6-16,6 1 0,6 0 0,-10 8 16,-7 7-16,12-3 0,8 2 15,-10 9-15,-6 10 0,14-4 16,9-2-16,-4 11 0,-4 8 0,17-4 0,10-3 16,-3 15-16,-2 9 0,9-4 15,5-3-15,4 21 0,3 14 16,9-12-16,6-7 0,6-30 15,4-20-15,4-12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9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88250 50080 550,'0'-15'6,"0"2"12,0 3 13,0 1 11,2 3 6,6 4-2,4 4 0,5 4-2,3 3-4,-1 1-6,1 3-6,-1 2-7,0 1-4,-1 1-4,0 1-4,-2 1-3,-1 0-5,-1 1-8,-1-1-7,0 1-8,-3-1-6,-1-3-6,-2-1-7,-2-2-6,-1-2-5,0-1-1,0-1-2,0 0-2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1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61350 8925 333,'49'20'167,"16"14"-1,16 14 1,15 16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13"/>
    </inkml:context>
    <inkml:brush xml:id="br0">
      <inkml:brushProperty name="width" value="0.0281" units="cm"/>
      <inkml:brushProperty name="height" value="0.0281" units="cm"/>
      <inkml:brushProperty name="color" value="#F2395B"/>
    </inkml:brush>
  </inkml:definitions>
  <inkml:trace contextRef="#ctx0" brushRef="#br0">16000 7666 782,'8'-7'58,"1"2"-11,2 2-9,0 2-11,0 1-8,1 2-5,0 0-4,0 2-6,-1 0-6,-1 3-10,-1 2-10,0 2-9,-2 1-3,-1 1 4,-1 1 4,0 1 4,-2-1 0,-2-1-5,-2-2-4,-2-2-4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14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15990 7930 669,'6'37'24,"-1"-2"-9,-2-3-8,-2-3-9,-1-2-4,-2 1 0,-1-1 1,0 0-1,-1-1 1,1-3 2,-2-3 2,2-3 1,-1-2 4,0-1 3,0 0 5,0-2 4,1-3 2,2-6 4,2-6 2,2-6 4,2-5-4,2-3-7,1-5-8,3-3-7,2-4-6,0-3-2,1-2-2,1-4-2,1-1-2,-1 0-2,1 0-1,0 0-1,-2 2 0,-1 5 2,-2 5 1,-2 5 2,-2 6 6,-1 7 12,-1 6 10,0 8 12,-2 4 3,0 3-5,-2 3-5,0 4-4,-2-1-4,-2 0-4,-2 0-2,-2-2-3,0-2-2,2-1-1,3-2-1,1-2-1,2-4-4,3-4-9,4-6-8,2-4-7,2-4-3,0-1 4,-1-3 4,1-1 4,1-2 1,1 2 0,3 1 0,2 1-1,-2 2 3,-3 2 5,-4 4 4,-4 3 6,-4 3 7,-1 6 10,-2 4 11,-1 5 9,-3 3 3,0 0-6,-2-1-6,0 1-7,-1 0-5,0 1-4,1 1-4,-1 1-5,0 0-2,2-1-1,1 0-3,0-2-1,1-2-1,-2-3-3,0-3-1,-1-2-1,-1-4-6,2-2-7,1-4-8,0-2-7,2-4-3,0-6 5,2-4 5,1-4 4,0-5 5,1-1 6,2-2 4,0-2 5,1 0 4,-2 3 0,0 3 1,-2 3 2,0 3 0,0 3 0,0 3 1,0 3 0,1 2 3,0 0 9,2 2 7,0 1 8,0 2 6,0 4 5,-2 4 6,0 4 4,-2 4 0,0 5-7,-2 5-6,0 5-7,-2 4-6,0 3-2,-1 2-5,-1 4-3,-1 1-3,0-2-2,0 0-3,0-1-2,1-1-1,1 0 1,0 0 2,2 0 0,0-1 1,0-5-2,0-4 0,0-3-2,1-4-1,2-3 1,2-3-1,2-2 1,2-4-5,4-3-9,2-2-8,3-4-9,2-2-3,1-3 3,2-4 3,0-2 3,0-3-1,1-1-2,-1-3-4,1-1-3,-1-1 0,-1 1 5,-1 1 5,-1 1 4,-2 2 5,-2 3 8,-4 3 7,-3 2 7,-2 3 5,-2 1 5,-2 0 5,-2 2 3,-2 1 2,-1 4-2,-3 2-2,-2 4-2,-1 1-2,-1 1-3,-2 2-2,0 0-3,0 0-1,1 1-1,1 0 1,1 0 0,1-1-2,2-1-4,2-1-3,2 0-3,1-1-4,1 0 0,-2-1-3,2 1 0,0 0 0,4 0 4,2 0 5,4-1 4,2 1 1,3-2 0,3-1-1,3 0-1,2-2-3,1 0-4,1-2-5,1 0-5,0-1-6,-3 0-5,-1 0-7,-2 0-5,-3 0-1,-3 2 4,-3 0 6,-2 2 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19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18030 7850 673,'0'17'57,"0"1"-9,0 3-11,0 1-8,-1 3-7,0 1-2,-2 2-2,0 3-2,0 0-3,1 0-1,0 1-2,2-1-2,-1-1-1,0 0 1,-2-1 1,0-1 0,0-2-5,1-3-15,0-3-12,2-3-14,0-2-5,0-3 2,0-1 1,0-2 2,1-4 1,2-4 0,1-6-1,3-4-1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19"/>
    </inkml:context>
    <inkml:brush xml:id="br0">
      <inkml:brushProperty name="width" value="0.02574" units="cm"/>
      <inkml:brushProperty name="height" value="0.02574" units="cm"/>
      <inkml:brushProperty name="color" value="#F2395B"/>
    </inkml:brush>
  </inkml:definitions>
  <inkml:trace contextRef="#ctx0" brushRef="#br0">18100 8609 854,'0'-29'-9,"0"7"6,0 6 7,0 5 5,1 4 6,2 0 5,2 2 4,2 1 6,1 0-3,3 2-9,2 0-8,1 2-9,0 0-8,-1 0-5,-2 0-5,-2 0-5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0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18547 7755 629,'-7'-5'-5,"4"4"17,3 6 18,2 4 18,1 5 4,0 3-9,-2 5-10,0 3-8,-2 3-6,-2 1-1,-2 1-2,-2 1-2,0-1-3,1 0-7,0-1-6,2-1-7,0-3-3,2-1-4,0-4-2,2-3-3,1-5-4,4-7-4,2-6-6,3-7-4,2-5 0,0 0 5,-1-1 3,1-1 5,-1 0 4,0 4 4,-2 3 3,-1 3 3,0 3 9,-2 6 15,-1 4 14,0 5 15,-1 1 2,2-4-7,0-5-9,1-2-7,2-6-9,2-4-6,2-6-8,1-4-7,2-3-6,0-1-5,-1-1-6,1-1-5,-1-1-1,-1-1 4,-1-1 4,-1 0 3,-1-1 6,-2 1 4,-2 1 6,-2 1 6,-2 3 4,-1 3 5,0 4 5,-1 5 5,-2 4 8,-1 8 12,0 6 12,-1 7 13,-1 4 0,0-1-13,0 1-12,0-1-12,1 1-7,0-1-4,2 1-4,0-1-3,2-1-2,2-2-1,2-4-1,2-3-1,1-1-3,0 0-8,-1 0-5,1-1-8,0 1-2,0 0 1,0 0 0,-1 0 1,1 0 2,-2-1 2,-1 1 2,0 0 2,-2 0 2,-2 1 0,-2 2 1,-2 0 0,-2 2 1,-2 1 3,-2 3 2,-1 2 2,-2-1 1,0-1-1,0-3 0,1-1-1,0-4-7,4-6-13,3-6-14,2-6-13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0"/>
    </inkml:context>
    <inkml:brush xml:id="br0">
      <inkml:brushProperty name="width" value="0.03185" units="cm"/>
      <inkml:brushProperty name="height" value="0.03185" units="cm"/>
      <inkml:brushProperty name="color" value="#F2395B"/>
    </inkml:brush>
  </inkml:definitions>
  <inkml:trace contextRef="#ctx0" brushRef="#br0">20250 7703 690,'0'36'96,"0"-4"-22,0-5-22,0-5-21,0-3-13,0 1-4,0-1-4,0 1-5,0-2-2,0-1-1,0-3 1,0-1-1,2-3-3,4-4-4,3-4-4,5-4-5,1-5-2,-1-4-3,-1-5-1,0-5-3,-2-2 0,-1-1-1,-1 1 0,0 0 1,-2-1 1,-1-1 4,-1-1 5,0-1 3,-2 1 3,0 3 1,-2 3 2,0 3 0,-1 3 4,0 1 4,0 2 6,0 3 3,-2 0 4,0 2 1,-3 1 1,-2 0 0,-1 3 0,-2 4-5,0 4-4,-1 4-4,1 1-6,2-1-9,4-1-10,3 0-8,2-3-4,3-1 3,4-2 3,2-2 2,2-1 1,0 0-2,-1 0-1,1 0-1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0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20950 7800 707,'7'14'16,"-2"-1"1,-3-2 1,0-2 2,-2-1 1,0 1 1,0 2 1,0 0 0,0 1-1,0 1-3,0 1-4,0 2-2,0-1-2,0-1 1,0-1 1,0-1 1,1 0-4,3 0-7,4-1-7,2 1-8,2-2-5,1-2-6,1-4-4,2-2-5,-1-2-3,-1 0-1,-1 0-1,0 0 0,-2-2 0,1-2 4,0-4 3,-1-2 3,0-1 4,-2 3 5,-2 1 6,-2 2 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1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21439 7789 634,'-9'-5'33,"0"6"6,-1 6 7,-1 6 5,0 3-1,2 3-9,2 1-11,3 3-9,-1 2-5,-2 5-3,-2 3-1,-2 4-3,0 3-4,1 4-10,0 2-9,2 4-8,1-4-12,1-8-15,0-10-14,2-7-15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2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16431 10450 609,'7'30'52,"-4"-3"-21,-3-4-21,-2-1-23,-2-4-10,0 1 2,0-2 1,0-1 2,0-2 1,1-1 2,-1-2 0,0-2 1,1-1 6,2 1 12,2 2 12,2 0 11,0 2 5,-1 1-1,0 3-3,-1 2-2,-1 3-1,0 6 1,0 6-1,0 7 1,-1-2-3,-1-8-4,0-7-5,-1-9-3,-1-3-5,2 0-2,0-1-3,2 1-3,2-6-4,4-12-6,4-12-6,3-11-5,3-8-3,1-2 3,2-4 3,0-2 2,0-1 1,-1 2-2,-1 2-1,-1 2-1,-1 3 1,-1 5 6,-1 6 4,0 4 5,-2 4 4,-3 4 5,-1 4 5,-2 5 4,-3 3 5,-2 6 4,-3 4 5,-4 5 4,0 2-2,1-1-5,0-1-8,2 0-6,3-4-6,8-5-7,6-4-7,7-5-6,2-4-3,-1 0-2,-2-1 1,-3-1-2,-1 0 3,-2 2 4,-3 2 5,-1 2 5,-2 4 4,-4 6 5,-3 6 4,-2 6 4,-3 1 3,-2 1 2,-1-2 0,-3-1 2,-1 0-1,0-1 0,1 1-2,-1 0-2,1-2-2,0-3-4,2-3-5,1-2-4,0-5-4,2-5-5,1-4-6,0-5-3,2-4-4,0-1-1,2-3 0,0-1-2,1-1 1,0 3 2,0 1 2,0 3 1,1 1 5,0 0 7,2 2 7,0 1 6,0 4 10,0 8 14,-1 8 14,-2 8 14,0 5 1,-2 2-9,-1 4-11,0 3-8,-1 2-8,0-1-4,0 0-3,1 0-4,-1 1-2,0 1-1,0 1 0,0 0-1,1 0-3,0-5-4,1-4-4,2-3-4,2-5-6,4-3-5,4-4-4,3-4-6,4-4-4,3-4-2,4-4-2,2-4-3,1-4 0,0-3 1,1-5 0,-1-3 1,-1-2 5,-3 1 6,-3 1 8,-3 1 6,-2 2 6,-2 3 3,-3 3 2,-1 3 3,-3 2 5,-4 0 4,-4 2 5,-4 1 6,-3 2 0,-1 4-3,-3 4-3,-2 4-3,0 2-3,1-1-3,1 1-3,0 0-2,2-1-3,-1 0 1,0-2-1,1 0 0,0-1 1,4 1 4,2 2 3,4 0 3,2 1 2,2 0-1,2-1 0,2 1 0,1 0-1,3 0 1,2 0-1,2 0 0,1-2-4,1-1-9,1-2-9,1-2-8,0-1-4,-3-2-2,-1 0 0,-2-2 0,-3 0 2,-1 1 4,-2-1 5,-2 0 5,-1-1 2,0 0 1,0-1 1,0-2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09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89203 49711 470,'-1'-14'5,"-1"3"10,0 3 9,-1 2 10,-2 5 5,-2 6 0,-2 6-1,-1 6 0,-3 3-5,0 1-6,-1 1-7,-1 1-7,-3 0-6,-2 1-1,-3-1-3,-2 1-2,-4-1-2,1 2-2,-2 1-1,-1 1-2,1-1-2,1-3-3,3-3-3,1-3-2,4-2-2,3-2-2,5-3 0,3-1-2,4-2 1,4-4 0,4-3 2,4-2 0,2-2 4,-1-2 6,1 0 7,0-1 7,0-1 8,0 2 10,0 1 11,-1 0 10,0 4 4,-2 4-2,-2 5-2,-2 6-2,-1 3-5,0 3-7,0 3-5,0 3-7,0 4-6,2 6-3,1 6-4,0 6-3,0 5-5,-2 4-2,-2 4-4,-2 3-3,-1 1-9,0-3-15,0-2-15,0-4-15,1-5-4,0-6 11,2-8 9,0-6 9,1-5 6,0-5 1,0-3 2,0-4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2"/>
    </inkml:context>
    <inkml:brush xml:id="br0">
      <inkml:brushProperty name="width" value="0.03345" units="cm"/>
      <inkml:brushProperty name="height" value="0.03345" units="cm"/>
      <inkml:brushProperty name="color" value="#F2395B"/>
    </inkml:brush>
  </inkml:definitions>
  <inkml:trace contextRef="#ctx0" brushRef="#br0">18846 10550 657,'-7'30'118,"2"-3"-29,2-4-28,2-2-29,1-1-15,-2 0-5,0-1-4,-1 1-3,0-1-5,0 1-2,2-1-3,0 1-4,1-2-6,-2 0-7,0 0-9,-1-2-8,-1-2-4,2-1 0,0-2 1,2-2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3"/>
    </inkml:context>
    <inkml:brush xml:id="br0">
      <inkml:brushProperty name="width" value="0.02527" units="cm"/>
      <inkml:brushProperty name="height" value="0.02527" units="cm"/>
      <inkml:brushProperty name="color" value="#F2395B"/>
    </inkml:brush>
  </inkml:definitions>
  <inkml:trace contextRef="#ctx0" brushRef="#br0">18900 10781 870,'14'-8'46,"-1"2"-13,-2 1-12,-2 1-13,-1 0-5,1 2 1,1 0 2,2 2 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3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19345 10200 612,'-1'24'123,"0"1"-28,-2 1-28,0 1-28,-2 2-17,0 6-4,-1 5-5,-1 4-4,-1 4-7,2 2-9,1 2-8,0 2-8,2-1-6,1-3-1,0-3-1,2-2-2,-1-6-3,0-10-8,-2-8-6,0-8-7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24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19979 10650 565,'-22'1'4,"3"2"7,3 2 9,3 2 7,1 2 2,0 3-2,0 3-3,1 3-3,-1 2-3,2 0-5,1-1-4,0 1-5,2-2-4,-1-1-5,0-3-5,0-1-3,4-5-8,8-8-9,8-8-9,7-7-10,3-4 1,-3 4 9,-3 3 10,-2 3 10,-3 2 8,-1 2 5,0 2 7,-2 2 5,-1 2 7,-1 4 8,0 2 9,-2 4 8,0 1 3,-2 1-4,0 1-3,-2 1-3,0 0-4,0-2-1,0-3-2,0-1-2,3-4-8,4-6-12,5-6-12,5-5-13,2-4-5,-2 0 2,-3 1 1,-1-1 3,-1 1 0,0 1-1,-1 1 0,1 0-2,-1 2 3,-3 3 7,-1 1 7,-2 2 6,-1 3 8,-2 2 6,0 3 8,-2 4 7,-1 2 4,-2 1 2,-2 3 2,-1 2 2,-1 0 0,2-1-4,2-1-2,2 0-3,1-2-4,2 1-4,0 0-4,2 0-5,0-3-6,3-3-9,2-4-9,2-4-9,0-3-6,-1-2-3,0-1-3,-2-3-4,0-2-1,0 0 3,0-1 1,-1-1 2,0-1 3,-2 1 6,-2-1 6,-2 1 6,-1-1 3,0 2 2,0 1 2,0 1 1,0 2 11,0 6 22,0 4 21,0 6 20,0 4 5,0 3-14,0 5-13,0 4-14,0-1-8,2-1-5,1-4-5,0-3-4,0-1-4,0-1-2,-2 1-2,0 0-2,0 1-1,2 3-2,2 3-1,1 3 0,2 2-2,0-1 0,0 1-1,0-1-1,-1-1 0,-1-1 1,0-2 0,-2-3 2,0-1 0,0 0-3,0-2-1,0-1-2,-1 1-4,-2 1-7,-2 3-8,-2 2-6,-3 0-4,-4 1 3,-4-1 2,-3 1 2,-2-1-1,3-3-3,1-1-2,2-2-4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36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49205 13600 751,'-14'0'2,"3"2"5,2 0 5,4 2 4,2 0 2,2 1-2,2 1-2,2 2-2,2 0-2,2-1-3,1 1-1,3 0-3,0-2-1,0-1-2,-2-2 0,0-2-2,-2-1 0,1 0 0,0 0 0,0 0 0,0 0 1,1 0-1,2 0 2,0 0-1,1 0 1,0 0 1,-1 0 1,1 0 1,0 0 0,0 0 1,-1 0 1,1 0-1,-1 0 1,-1 0 0,0 0 0,-2 0 0,0 0 0,2 0 0,0 0-1,1 0 1,2 0-1,2 0 0,1 0 0,3 0 0,0-1 0,1-2-1,0-2 1,-1-1-1,1-2 1,1 0-1,1 1 1,1-1 0,0 1 0,-1 2 0,-1 2 0,0 2-1,-3 1 0,-1 0 0,-3 0 0,-1 0-1,-2 1-1,-2 2 1,-2 2-1,-2 2-1,-1 1 1,1-1-1,2 1 0,0 0 1,1-1-2,0-1 1,0-1 0,-1 0 0,2-2 0,0 0 0,1-2-1,2 0 0,-1-2-1,1 0 1,0-2 0,0 0 0,-1 0 0,1 0 1,0 2-1,0 0 1,0 1-1,1 0 1,1 0-1,1 0 1,0 0 0,0 0 0,-2 0 0,-1 0 0,0 0 0,2 0 1,0 0-1,1 0-1,1-1 1,-1-2-1,1-2-1,0-1 0,0-2 0,1 2 0,1 1 1,1 1 0,0 0 0,-3 0 0,-1 0 1,-2 0-1,-2 1 1,-1 0-1,0 2 0,-2 0-1,0 2-3,0 0-5,0 2-7,-1 0-5,1 0-8,0 0-8,0-2-9,0 0-8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39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47453 8080 611,'-12'6'7,"7"-3"13,6-2 15,8-3 13,4-3 1,5 0-10,3-2-12,5 0-12,0-1-5,0 0-2,-1 1 0,0-1-1,-4 2-4,-3 4-7,-5 4-7,-3 4-6,-5 4-1,-6 5 7,-6 5 6,-6 5 7,-3 3 4,-3 3 0,-2 1 1,-1 2 1,-1 0-1,1-1-1,1-3 0,1-1-2,1-4 0,1-2-2,1-3 0,1-2-1,1-4-1,2-3-2,3-3-1,1-2-1,5-5-2,8-5-1,7-4-3,9-5-2,3-2-2,-1-1-1,-1 0-3,-1 1-2,-1 1 2,-3 4 3,-1 4 5,-2 4 4,-3 3 2,-3 2 0,-2 2-1,-4 2 0,-1 2 2,0 1 5,0 3 5,0 2 5,0-1 2,-2-1-2,0-2-2,-2-2-2,2-3-2,2-2-5,4-4-4,2-2-3,2-2-3,2 0 1,0 0 1,1 0 0,1 0 2,0 0 1,-1 0 2,1 0 1,-1 3 1,-2 4 1,-2 5-1,-2 6 1,-4 0 0,-2-1-1,-5-2-1,-4-2-1,-2-2-2,0-1-3,1 0-2,-1-2-5,-1 0 0,0 0 0,-1 0 0,-1 0 0,0-1 1,-1-2 0,0-2 0,1-2 1,-1-2 0,0-2 3,1-2 2,-1-1 1,0-2 2,1 2 1,-1 1 2,0 0 1,1 3 2,-1 1 4,1 2 4,-1 2 3,1 1 1,2 0-1,3 0-2,1 0-3,1 1 4,0 2 6,0 2 8,1 1 7,0 4 2,2 2-1,2 3-2,2 3-1,1 2-3,0 1-2,0 1-3,0 1-2,2 0-4,4-1-1,4-1-3,3-1-3,4-2-3,1-3-4,3-2-6,2-4-4,1-2-3,2-2-4,3-3-2,1 0-4,2-5-3,2-6-3,3-6-4,1-5-4,0-5-1,0-1 2,-1-3 1,-1-1 1,-4 1 2,-6 4 2,-5 3 2,-7 4 2,-3 3 2,-2 1 2,-2 1 1,-2 1 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39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49362 7778 579,'1'-15'3,"2"1"5,2 1 4,2 0 7,1 3 2,2 3 0,0 2 2,1 4 0,1 1-1,1 0-3,2 0-3,0 0-2,0 1-4,-1 2-4,-1 2-4,0 2-5,-3 1-4,-1 1-5,-2 2-5,-2 0-5,-1 0 0,0-1 2,-1-1 3,1 0 2,-2-1-1,-6 0-7,-4-1-6,-5 1-7,-3 0 0,-1 0 9,-2 0 7,1 0 9,-2-2 5,1-1 4,-1-2 4,1-2 3,0 0 3,2 0 1,3 2 0,1 0 2,2 1 2,2 0 3,2 0 4,3 0 3,0 0 2,2 1 3,0 2 1,2 0 3,0 2 0,0 3-1,0 4-3,0 2-1,0 2-1,0 3-4,0 1-1,0 3-3,0 2 0,0 4-1,0 4 1,0 5 1,0 2-3,0 2-5,0 2-4,0 2-5,0 1-6,0 1-4,0 1-6,0 2-4,0-2-6,0-2-3,0-4-4,0-2-4,0-5-3,0-4-1,0-5-1,0-5-1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0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49490 8637 446,'0'-15'1,"2"2"2,0 2 1,2 3 3,1 0 4,5 2 5,4 0 5,4 2 6,0 1 0,-1 2-5,-3 2-6,-1 2-5,-2 3-5,-2 4-4,-3 3-4,-1 5-4,-2 2-2,-2 1-2,-2 1-1,-2 1-2,-2 0 1,-5-1 0,-4-1 1,-3-1 1,-2-1 1,2-3 2,2-1 1,3-2 1,1-3 2,0-3 3,2-2 2,1-4 2,3-2 1,8-2 1,6-2 1,7-1 0,3-1 1,-1 2-1,-1 2 0,0 2-1,-2 1-1,-1 0-1,-1 0-1,-1 0-1,-1 1-1,-2 4-1,-2 2-1,-2 3-1,-2 3 0,-2 0 1,-2 1 0,-2 1 1,-3 1 0,-2 0-2,-3-1-2,-3 1-1,-2-2-1,0-1 1,1-2 2,-1-2 0,1-3 1,2-1 0,3-2 0,1-2 0,3 1 3,4 4 8,4 4 7,4 4 6,2 1 5,2-1 0,0-1 0,1 0 1,1-3-2,2-1-1,0-2-3,1-2-2,1-2-2,-1-1-3,1 0-2,0-1-2,0-3-1,1 0 1,1-3 2,1-2 0,0 0 1,-1 0-2,-1 2-1,0 1-1,0-1-1,3-2 1,3-2 1,3-2 1,-1 0-2,-1 1-1,-4 0-3,-3 2-1,0 0-5,1 0-5,3 1-7,1-1-7,1-1-2,-1-2 3,-1-2 1,-1-1 2,-2-2-4,-2 1-11,-4-1-9,-3 0-11,-2 2-6,0 1-1,-2 2-2,0 2-2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2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42263 12297 545,'-21'0'8,"8"1"14,7 2 14,7 0 15,4 1 4,3 0-8,3 0-7,4 0-7,3-1-5,7 0-3,5-2-2,6 0-2,6-2-4,5 0-2,4-2-4,5 0-2,5-2-3,4 0-2,3-1-1,5-1-3,1-1-3,1 0-7,-1 0-7,0 1-6,-1 0-7,-5 2-7,-3 2-7,-4 2-7,-8 1-3,-10 0 0,-12 0 1,-9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2"/>
    </inkml:context>
    <inkml:brush xml:id="br0">
      <inkml:brushProperty name="width" value="0.03228" units="cm"/>
      <inkml:brushProperty name="height" value="0.03228" units="cm"/>
      <inkml:brushProperty name="color" value="#F2395B"/>
    </inkml:brush>
  </inkml:definitions>
  <inkml:trace contextRef="#ctx0" brushRef="#br0">42327 7576 681,'-10'0'57,"10"0"-7,12 0-6,10 0-6,4-1-6,0 0-4,-1-2-4,-1 0-4,3-2-5,5 0-7,6-1-6,6-1-5,1-1-10,-2 0-11,-4 0-12,-2 1-11,-4-1-4,-5 2 7,-5 1 5,-5 0 6,-3 1 3,-1 1 1,-1-1 2,0 0-1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0"/>
    </inkml:context>
    <inkml:brush xml:id="br0">
      <inkml:brushProperty name="width" value="0.03321" units="cm"/>
      <inkml:brushProperty name="height" value="0.03321" units="cm"/>
      <inkml:brushProperty name="color" value="#00BFF3"/>
    </inkml:brush>
  </inkml:definitions>
  <inkml:trace contextRef="#ctx0" brushRef="#br0">90230 51050 662,'7'37'150,"-2"-6"-44,-3-4-43,0-5-45,-4-2-24,0 1-6,-3 1-6,-2 1-6,0 0-8,-1-2-8,1 0-9,-1 0-9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3"/>
    </inkml:context>
    <inkml:brush xml:id="br0">
      <inkml:brushProperty name="width" value="0.04007" units="cm"/>
      <inkml:brushProperty name="height" value="0.04007" units="cm"/>
      <inkml:brushProperty name="color" value="#F2395B"/>
    </inkml:brush>
  </inkml:definitions>
  <inkml:trace contextRef="#ctx0" brushRef="#br0">44493 6465 549,'7'-9'-1,"-1"0"-1,-1-1-1,0-1-1,-1 2 6,0 4 11,0 6 13,0 4 12,-1 4 2,-3 1-5,0 3-6,-3 2-6,-3 1-4,-2 3-1,-3 1-1,-3 3-2,-3 0-1,0 1 1,-1-1-1,-1 1 0,-1-2-2,1 0-3,-1-1-5,1-1-3,1-2-5,2-3-4,4-2-6,3-4-3,4-3-7,6-4-6,6-4-6,6-4-6,3-4-1,1-4 6,1-3 5,1-5 6,1-1 4,3 0 4,1-1 3,3 1 4,-2 1 2,-5 5 0,-5 3 2,-4 5 1,-4 2 8,1 4 14,0 2 16,0 4 14,-1 1 6,-1 3-3,0 2-3,-2 2-4,0 1-3,0 3-6,0 2-3,0 1-5,0 1-4,2-1-4,0-1-4,1-1-3,2-2-8,0-6-11,1-5-11,2-4-11,0-7-5,3-6 3,1-7 1,3-6 3,0-4 2,-1-1 5,-1 1 5,0 0 4,-3 2 2,-1 3-1,-2 5 0,-2 3-1,-2 3 6,-1 1 10,-1 1 12,0 1 10,0 2 8,0 6 4,1 4 3,2 6 4,-2 3-2,-1 3-7,-2 3-7,-2 4-7,-1 0-5,0 1-5,0-1-3,0 1-4,-1-1-5,-2 2-3,-2 1-4,-1 1-4,-2-1-4,0-3-1,0-3-3,0-2-2,2-6-5,4-5-10,4-6-8,4-5-9,2-4 2,0 0 11,0 0 11,0 1 13,0-1 6,1 0 5,1 0 2,2 1 4,-1 0 2,-1 2 3,-1 2 1,0 3 3,-1 0-3,0 2-8,-1 0-8,1 2-7,-1-1-5,-2-2 0,-2-2 0,-2-2-1,-1 0 2,2 1 4,0 0 5,2 2 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3"/>
    </inkml:context>
    <inkml:brush xml:id="br0">
      <inkml:brushProperty name="width" value="0.04373" units="cm"/>
      <inkml:brushProperty name="height" value="0.04373" units="cm"/>
      <inkml:brushProperty name="color" value="#F2395B"/>
    </inkml:brush>
  </inkml:definitions>
  <inkml:trace contextRef="#ctx0" brushRef="#br0">46681 5877 503,'0'-36'-13,"0"9"12,0 7 9,0 9 12,0 5 7,0 4 4,0 4 6,0 4 5,0 4 1,0 3-5,0 5-3,0 3-4,-1 5-4,0 3-1,-2 4-4,0 5-1,-1 0-4,0 0-1,0-2-3,1 0-2,-1-1-2,2 1 2,0-1 0,2 0 0,0 0-7,0 1-17,0-1-17,0 0-15,0-2-11,0-3-2,0-5-3,0-3-4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4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47200 6747 678,'15'-21'19,"-1"7"9,-1 5 10,0 6 10,-3 5 1,-1 4-7,-2 3-8,-2 5-7,-2 2-7,0 1-8,-2 1-7,0 1-9,-2-1-2,0-1-1,-2-2 0,0-3 1,1-1-1,6-2-3,4-3-1,5-1-3,5-3-1,3-6-1,5-4-3,3-5-1,0-2 1,-3 3 2,-5 1 2,-3 2 2,-3 2-3,-1 1-11,-1 0-9,0 2-11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5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57540 6883 611,'-9'-6'7,"-2"4"15,-2 4 14,-1 4 15,-3 3 3,-2 3-10,-1 3-9,-3 3-9,-1 1-5,-3-1-2,-1 0-1,-2-2-2,0-1-2,3 1-4,3 0-5,3-1-4,2 1 0,-1-1 0,0 1 2,1 0 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6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58250 7031 496,'1'-13'14,"4"3"3,2 4 2,3 4 3,3 2 1,0 0-1,1 0-1,1 0-1,2 1-2,1 2-4,3 2-2,1 2-4,1 0-3,-1 1-2,-1 0-2,-1 0-2,-1 0 0,-1 0-1,-1-1 1,0 1 1,-2 0-2,-1 0-2,-1 0-4,-1 0-3,-2-1 0,-2 1 4,-4 0 5,-2 0 3,-2 0 3,0 0 4,0-1 2,0 1 2,-1 1 4,-1 2 3,0 1 3,-1 3 3,-1 2 1,2 1-1,0 3-1,2 1-2,0 3-2,0 1-3,0 3-4,0 1-3,-1 2-2,0 0-1,-2 2 1,0 1-1,0-1 0,0-2 0,2-1 0,0-3 1,2-1-6,0-1-13,2-1-12,0-1-12,0-1-8,0 1-3,-2-1-4,0 1-2,-1-3 2,0-3 9,0-5 9,0-3 9,-1-2 3,0 0-5,-2 0-5,0 0-4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6"/>
    </inkml:context>
    <inkml:brush xml:id="br0">
      <inkml:brushProperty name="width" value="0.0486" units="cm"/>
      <inkml:brushProperty name="height" value="0.0486" units="cm"/>
      <inkml:brushProperty name="color" value="#F2395B"/>
    </inkml:brush>
  </inkml:definitions>
  <inkml:trace contextRef="#ctx0" brushRef="#br0">56931 7983 452,'-13'-6'-4,"3"4"18,4 4 19,4 4 18,2 2 4,0 1-11,0 2-9,0 0-11,0 1-4,0 3 0,0 2 2,0 1 0,0 4-1,0 3-3,0 4-4,0 5-2,0 1-4,0 0-2,0 0-3,0 0-2,0 0-2,0-3 1,0-2-1,0-1 1,0-3-2,0 0-4,0-1-3,0-1-4,0-2-1,0-3-2,0-3-1,0-3 0,1-3 5,4-4 15,2-4 13,3-4 14,3-1 5,2 0-4,1 2-4,3 0-4,0 2-4,-1 2-4,-1 2-4,0 2-5,-2 0-2,1-1 0,0 0-2,-1-2 0,2 1-2,1 0 0,3 1-2,1 2-1,1-1 0,-1-1 1,-1 0 0,0-2 1,-3-1 1,1 0-2,-2-2 1,-1 0-1,-1-1 0,-1 2 0,-1 0 0,0 2 0,-2-1 1,1-1 2,0 0 3,0-1 2,-1-3 0,-1-2 0,0-4-1,-2-2 0,0-3-3,2-3-4,0-3-6,1-3-5,1-2-6,1 1-4,2 0-6,0-1-4,1 1-5,-1 1-3,1 1-4,0 1-2,-2 2 1,-3 3 8,-3 3 6,-2 2 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7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57512 7505 639,'-2'-13'16,"0"6"16,-3 6 18,-2 6 17,-3 4 1,-3 3-15,-5 4-16,-4 2-15,-2 2-11,-1 3-7,-1 1-6,0 3-7,-1 1-9,3 2-10,1 2-10,3 3-10,2-4-1,4-6 9,4-7 8,5-6 10,1-4 2,0 1-6,0 1-5,0 2-5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7"/>
    </inkml:context>
    <inkml:brush xml:id="br0">
      <inkml:brushProperty name="width" value="0.03071" units="cm"/>
      <inkml:brushProperty name="height" value="0.03071" units="cm"/>
      <inkml:brushProperty name="color" value="#F2395B"/>
    </inkml:brush>
  </inkml:definitions>
  <inkml:trace contextRef="#ctx0" brushRef="#br0">57500 9400 716,'22'1'105,"-1"2"-26,-3 2-25,-1 2-25,-1 0-17,1 1-7,2 0-9,0 0-8,-1-1-7,1-1-5,-2-1-5,-1 0-6,0-1-3,-1 0 0,1 0-1,0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7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58981 8191 589,'-14'-4'53,"5"8"4,3 8 3,4 7 5,2 6-5,0 1-12,0 2-13,0 3-11,0 0-15,0 0-18,0 1-17,0-1-16,0-2-8,0-3 5,0-5 3,0-3 3,0-4 2,2-1-3,0-2-2,2-2-3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8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58565 5691 606,'-7'-4'30,"3"8"10,1 8 9,2 7 10,1 5 1,0-1-11,0 1-9,0-1-10,0 1-9,0 3-9,0 1-8,0 2-10,0-1-6,2-3-4,0-5-4,1-3-5,0-3-8,0-1-14,-2-1-14,0 0-14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0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90334 51131 619,'17'-7'46,"3"1"-4,3 0-5,3 2-4,2 0-5,2 2-5,3 0-5,1 2-6,0 0-3,-2 2-1,-1 0-2,-3 2-2,-2-1 0,-5-1 1,-3 0 2,-4-1 0,-4 0 0,-1 1-1,-2 3-1,-2 2-2,-3 1-1,-4 2 0,-4 0 0,-4 1-1,-4 2 1,-3 2-1,-5 1 1,-3 3-1,-3 1-2,-1 1-4,-1 1-3,0 1-4,-2 0-2,1-2 0,0 0-1,-1 0 1,2-3 2,3-3 6,4-3 5,2-3 6,3-1 2,2-2 3,4-1 0,3 0 2,3-2 3,6-1 2,4 0 4,6-1 2,3-3-2,5 0-7,3-3-9,5-2-9,1-1-4,1 0-2,-1 1-3,1-1-2,-2 0-3,-2 2-3,-1 1-2,-3 0-4,-1 1-2,-3 1-4,-1-2-2,-2 2-3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48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58100 4131 594,'-7'-7'-2,"-1"1"-7,0 0-6,0 2-6,0 0 2,-2 2 10,0 0 10,-1 2 9,0 0 7,0 0 5,2 0 3,1 0 6,0 0-1,0 2-3,0 0-3,1 2-4,-1 0-2,0 2-2,0 0-1,0 1-1,0 2-2,1 3-1,-1 4 0,0 2-2,0 1 0,0 1-2,0-1-1,1 1-1,0 0-1,2 1 1,2 1-1,2 1 1,1-1-2,0-1-5,0-3-5,0-1-3,2-2-4,4-3-2,4-1-2,3-2-2,4-3-2,3-4-1,3-4-1,3-4-1,3-4 0,1-3 2,2-5 1,3-3 1,-2-3 0,-2 1 1,-3-1-1,-3 1 1,-3 0 2,-3 1 6,-3 1 6,-3 1 6,-2 1 6,-2 1 5,-2 0 6,-2 2 5,-2 2 3,-1 1 2,0 2 0,-1 3 2,-1 2 3,0 6 6,0 4 7,0 5 5,0 5 0,0 4-8,0 3-7,0 5-9,0 2-7,0 2-11,0 2-8,0 3-10,0 1-10,1 2-11,2 2-9,0 2-11,1-3-3,0-6 6,0-7 5,0-7 4,0-4 4,0-1 2,0-1 2,0 0 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50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59650 7630 610,'17'-1'124,"1"0"-29,3-2-28,1 0-28,1 0-17,-1 1-4,-1 0-5,-1 2-5,1-1-4,5 0-8,3-2-6,5 0-6,-1 0-2,-4 1 3,-3 0 3,-5 2 4,-2 0-6,-3 0-11,-1 0-14,-2 0-11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50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61261 7000 570,'-16'23'149,"1"-1"-35,-1-1-37,0-1-35,1-1-21,1 1-6,1-1-6,1 1-7,0-1-5,1-1-6,-1-1-7,0-1-6,1-2-5,3-1-4,1-2-3,2-2-4,2-3-4,2-4-6,2-4-5,2-4-6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5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61550 6792 440,'0'-15'0,"2"2"0,0 3 0,2 1 0,0 1 0,0 2 0,-1 1 0,1 0 0,0 1 6,0 1 14,0-2 13,0 2 13,0 1 8,0 7 1,0 6 2,0 6 2,0 1-5,0-1-12,-1-2-11,1-3-12,1 1-7,0 2-3,1 1-4,2 3-2,-1 0-4,-1-1-2,0-1-1,-2-1-3,1-1-3,2-1-2,2-1-3,2 0-3,1-5-1,3-6-2,1-8 0,3-6-1,0-4 0,-3-1 1,-1-1 3,-2-1 1,-2-2 1,1-3 1,0-3 0,0-3 0,-1 0 1,1 2 0,0 1 2,0 3-1,-2 1 3,-1 3 2,-2 1 3,-2 3 3,-2 5 9,0 8 19,-2 9 18,0 10 17,-1 2 4,0-1-13,0-3-12,0-1-12,0-1-7,0 1-4,0 1-3,0 2-3,-1-1-1,0 1-1,-2 0 0,0-1 1,-2 2-10,0 1-15,-1 3-16,-1 1-17,-1-4-13,2-10-9,1-12-8,0-10-9,3-5 4,2 1 19,3 1 18,4 1 18,1 1 13,0 1 6,-1 0 7,1 2 7,0 1 2,0 3 1,0 1-1,0 2 0,-1 1 1,-1 0 0,-1 0 0,0 0 1,0 0 4,4 1 10,2-2 10,3 2 10,1-1 0,-1 2-7,-1 0-6,0 2-8,-1-1-9,1 0-9,1-2-9,2 0-10,-2-1-6,-1 0-1,-2 0-2,-2 0-2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51"/>
    </inkml:context>
    <inkml:brush xml:id="br0">
      <inkml:brushProperty name="width" value="0.04997" units="cm"/>
      <inkml:brushProperty name="height" value="0.04997" units="cm"/>
      <inkml:brushProperty name="color" value="#F2395B"/>
    </inkml:brush>
  </inkml:definitions>
  <inkml:trace contextRef="#ctx0" brushRef="#br0">63678 5600 440,'-1'-26'9,"0"10"20,-2 12 19,0 11 20,-1 7 3,2 5-9,0 5-10,2 5-10,-1 3-7,-2 2-4,-2 2-4,-1 3-4,-2 0-5,2 2-4,1 0-5,0 2-4,1 0-2,1 0 0,-1 0 2,0 0 0,0-1-6,2 0-17,0-1-14,2-1-17,0-3-7,0-2-3,0-3-1,0-3-1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4:51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64200 6528 567,'2'-15'0,"4"1"0,4 1 0,3 0 0,3 3 8,1 3 17,2 2 15,0 4 16,-1 1 2,-1 2-10,-3 0-11,-1 2-10,-2 1-8,-2 5-3,-2 4-4,-2 4-4,-3 2 0,-3 1 1,-2 1 1,-3 1 2,-3 0-4,-2-2-8,-2 0-8,-1 0-9,-1-3-2,2-1 4,3-3 5,1-1 3,3-2 6,4-2 7,4-3 7,4 0 6,5-4 3,5-3-4,7-2-3,5-3-4,3-2-6,1 0-12,-1 0-11,0 0-11,-1 1-5,-3 1-1,-3 0-1,-3 2 1,-3 1-5,-3 0-5,-3 1-6,-2 2-7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25"/>
    </inkml:context>
    <inkml:brush xml:id="br0">
      <inkml:brushProperty name="width" value="0.02947" units="cm"/>
      <inkml:brushProperty name="height" value="0.02947" units="cm"/>
      <inkml:brushProperty name="color" value="#F2395B"/>
    </inkml:brush>
  </inkml:definitions>
  <inkml:trace contextRef="#ctx0" brushRef="#br0">44250 22946 746,'0'-16'80,"2"0"-18,0 1-19,2-1-18,1-1-12,3-3-1,3-3-3,4-3-2,0-1-4,-1-1-6,-1 1-6,-1 0-5,0-1-6,0 1-6,-1-1-7,1 1-5,-1 1-3,-3 1 4,-1 3 3,-2 1 3,-2 2 3,0 1 2,-2 1 4,0 1 3,-1 2 3,2 2 3,0 4 4,2 3 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26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43872 20358 579,'-29'-7'17,"7"4"0,5 3 0,7 2-1,2 3 0,0 2-3,0 1-1,0 3-2,1 1-1,-1 0 0,0-1 0,0 1 0,1 1 0,1 1 1,0 3 1,2 2 1,0-1-1,2 1 0,0-2-1,2-1-2,0 0 0,0-1-1,0 1-1,0-1-1,0 0 0,2 0-2,0-2 0,2-1 0,1-2-2,3-4-1,3-4-1,4-4-1,1-4-2,3-2-3,1-3-1,3-3-3,0-3-1,-1-3-2,-1-4 0,-1-1-2,-1-2 1,-1 1 1,-1 1 2,-1 1 2,-2 1 0,-2 1-1,-4 1-1,-3 1-2,-2 0 3,0-1 3,-2-1 5,0-1 4,-1 2 3,0 3 2,0 5 2,0 3 3,0 4 5,0 4 10,0 4 7,0 4 10,0 3 1,0 1-8,0 3-8,0 2-8,0 1-4,0 3 0,0 1-2,0 3 0,0 0-3,0 1-6,0-1-5,0 1-5,-1-2-5,0 0-4,-2-1-5,0 0-4,0-3-8,0-1-10,2-3-10,0-1-12,2-6 0,0-8 9,2-10 10,0-7 8,1-5 9,0 4 9,0 3 9,0 3 8,0 2 4,0 1 1,-1 0-1,2 2 0,-2 0 4,1 1 8,0-1 7,0 0 8,1 0 2,0 2-5,1 1-3,2 1-5,0-1-8,1 2-15,1-1-13,2 0-15,-1 0-5,-1 0 4,-1 0 3,0 0 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27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45200 19911 546,'0'-28'-18,"0"5"16,0 6 17,0 7 17,0 4 9,2 4 1,0 4 0,2 4 2,0 4-1,0 3-4,-1 5-3,1 3-3,-1 4-4,0 3-5,-1 3-5,-2 3-3,0 2-6,2 0-4,0 2-4,2 1-4,-1 1-7,0 2-12,-2 2-9,0 2-12,-1-1-5,0-4-2,0-4-2,0-4-1,0-4 1,0-7 4,0-5 5,0-6 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27"/>
    </inkml:context>
    <inkml:brush xml:id="br0">
      <inkml:brushProperty name="width" value="0.02628" units="cm"/>
      <inkml:brushProperty name="height" value="0.02628" units="cm"/>
      <inkml:brushProperty name="color" value="#F2395B"/>
    </inkml:brush>
  </inkml:definitions>
  <inkml:trace contextRef="#ctx0" brushRef="#br0">42450 20622 837,'0'-19'-31,"2"7"18,0 8 15,2 8 17,0 6 8,1 3 0,2 5 1,0 4-1,0 2-2,-2 4-5,-2 3-4,-2 3-5,-1 0-6,0 0-9,0-1-7,0-2-8,0-1-7,0-3-5,0-3-6,0-3-5,0-5 0,0-7 6,0-6 6,0-8 6,0-5 5,0-3 4,0-5 4,0-3 5,0-2 2,0 3 1,0 1 1,0 3 0,1 0 2,2 2 0,2 1 1,1 1 0,3 1 2,2 2 4,2 3 3,1 1 3,2 1 1,0 0-3,-1 0-2,1 0-2,-1 0-3,-1 0-5,-1 0-4,-1 1-5,1-2-2,0 0 2,1-2 0,1 0 1,-1 0 1,-3 0 2,-3 2 2,-2 1 2,-2-1 0,0 0 1,0-1 0,0-2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1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90911 50563 573,'-8'-15'0,"0"4"0,0 3 0,1 3 0,0 4 10,4 7 20,2 7 21,4 8 20,0 3 3,2 2-13,-2 3-13,1 1-13,-1 4-11,0 5-9,-2 4-8,0 6-8,-2 3-3,-2 5-1,-2 4 1,-1 3 1,-2 1-8,0-4-15,0-5-17,0-3-15,1-7-7,1-12 3,0-10 3,2-10 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27"/>
    </inkml:context>
    <inkml:brush xml:id="br0">
      <inkml:brushProperty name="width" value="0.02587" units="cm"/>
      <inkml:brushProperty name="height" value="0.02587" units="cm"/>
      <inkml:brushProperty name="color" value="#F2395B"/>
    </inkml:brush>
  </inkml:definitions>
  <inkml:trace contextRef="#ctx0" brushRef="#br0">43446 20543 850,'-8'-29'-65,"2"9"15,1 5 16,1 8 14,1 6 16,0 6 19,2 6 17,0 6 18,1 3 6,0 4-6,0 3-7,0 3-6,0 2-10,-2 1-14,0 0-15,-1 2-14,-1 1-9,2 2-5,0 2-3,2 2-4,0-3 0,0-7 2,0-9 3,0-7 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28"/>
    </inkml:context>
    <inkml:brush xml:id="br0">
      <inkml:brushProperty name="width" value="0.034" units="cm"/>
      <inkml:brushProperty name="height" value="0.034" units="cm"/>
      <inkml:brushProperty name="color" value="#F2395B"/>
    </inkml:brush>
  </inkml:definitions>
  <inkml:trace contextRef="#ctx0" brushRef="#br0">45962 19856 647,'-14'2'-6,"3"2"14,3 3 12,2 4 14,2 1 4,1 1-5,-1 1-4,0 1-6,0 2-2,2 1 0,0 3-2,2 2 0,0-1-1,2-2-3,0-1-2,2-2-2,0-3-2,1-3-1,2-3-1,0-2-1,1-3-1,2 0-3,0-2-4,1 0-2,2-4-2,1-4 0,3-6 1,2-3 0,0-5-3,1-2-5,-1-1-6,1-2-5,-2-2-2,-1-1 2,-3-1 3,-1 0 2,-3-1 3,-2 3 2,-4 2 2,-2 1 2,-3 4 3,0 3 3,-2 4 5,0 5 4,-3 2-2,-4 2-5,-3 2-6,-5 2-5,-2 5-7,-1 8-5,-1 7-5,-1 9-6,2 1 1,3-4 6,4-4 7,5-3 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29"/>
    </inkml:context>
    <inkml:brush xml:id="br0">
      <inkml:brushProperty name="width" value="0.0318" units="cm"/>
      <inkml:brushProperty name="height" value="0.0318" units="cm"/>
      <inkml:brushProperty name="color" value="#F2395B"/>
    </inkml:brush>
  </inkml:definitions>
  <inkml:trace contextRef="#ctx0" brushRef="#br0">47265 22900 691,'-7'30'115,"3"-3"-28,1-4-28,2-1-28,1-3-18,0 1-10,0-1-7,0 1-9,0-2-4,0 0 3,0 0 2,0-2 2,0-2-6,0-1-14,0-2-14,0-2-14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30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47300 23210 751,'7'-21'1,"-1"5"10,0 5 12,-2 5 11,2 2 5,2 2-2,3 0-1,3 2-1,1 0-10,-1 0-17,-1 0-20,0 0-17,-2 0-9,-1 0 0,-1 0 1,0 0 1,-2-1 1,-1 0 2,-1-2 1,0 0 2,-1-1 3,0 1 4,0-1 6,0 0 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30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47931 22400 681,'-7'30'114,"2"-2"-27,2-1-27,2-3-26,1 0-18,-2-1-9,0 1-7,-1-1-10,-1 0-7,2-1-7,0-1-9,2-1-6,0-1-6,2-3-2,0-1-4,2-2-2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30"/>
    </inkml:context>
    <inkml:brush xml:id="br0">
      <inkml:brushProperty name="width" value="0.03553" units="cm"/>
      <inkml:brushProperty name="height" value="0.03553" units="cm"/>
      <inkml:brushProperty name="color" value="#F2395B"/>
    </inkml:brush>
  </inkml:definitions>
  <inkml:trace contextRef="#ctx0" brushRef="#br0">48652 22483 619,'-15'-6'13,"4"4"13,3 4 14,3 4 13,1 3 2,0 1-12,0 3-10,0 2-12,0 1-5,0 1 0,0 1 0,1 1 0,-1-1-2,0 1-4,0-2-4,0-1-4,0-1-2,0-1 0,0-1 0,1 0 0,-1-2-1,0 1-3,0 0-4,0-1-3,0 1-2,0 0 1,0-1-1,0 1 1,2-3-10,2-6-18,4-6-19,2-6-18,1-2 0,0 2 16,-2 3 18,0 1 17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30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48950 22150 555,'7'15'69,"-1"-1"-10,0-1-10,-2 0-9,0-1-7,0 1-3,0 1-4,0 1-4,0 0-2,0-1-1,0 0-2,0-2-1,0 0-2,1 0-2,2-1-3,0 1-3,1-4-3,2-6-3,0-8-5,1-6-3,0-5-2,-1-1 2,0-3 1,-2-1 1,1-5-2,1-7-7,3-6-6,2-7-7,0-2-3,-1 8-1,-1 4 0,-1 7-2,-1 5 1,-2 5 3,-2 5 3,-2 5 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5:32"/>
    </inkml:context>
    <inkml:brush xml:id="br0">
      <inkml:brushProperty name="width" value="0.05487" units="cm"/>
      <inkml:brushProperty name="height" value="0.05487" units="cm"/>
      <inkml:brushProperty name="color" value="#F2395B"/>
    </inkml:brush>
  </inkml:definitions>
  <inkml:trace contextRef="#ctx0" brushRef="#br0">46208 26297 400,'-16'-1'1,"0"0"-1,1-2 0,-1 0 0,3-1 7,4 0 14,6 0 13,5 0 14,4 1 5,5 0-3,5 2-3,5 1-4,2 0-5,-1 0-5,-1 0-6,0 0-5,-1-1-5,1-1-1,1 0-2,1-1-1,1-1-2,2 2-1,3 0 0,1 2-1,2 0-1,-1 0 0,0 0 0,1 0-1,-1 0 0,2 0-2,1 0 0,1 0-2,1 0 0,0 2 1,2 0 1,1 2 0,0 0 0,0 1-3,0 2-1,0 0-3,1 0-1,-1 0 0,0-2 1,0 0-1,0-2 0,-2 1 0,0 0 0,-1 0-1,-2 1 0,-2 0 0,-1 1 1,-3 2-1,-1-1 1,1 1 0,-1 0 1,1 0 0,-1-1 0,-1-1 0,-1 0 0,-1-2 0,-1 0 0,1 0 1,-1 0-1,1 0 0,-1 0 0,1 0 0,-1-1 0,1 1 0,-1 1 0,-1 0-1,-2 1-1,1 2 0,-2 0-1,1-1 0,-1 1 0,1 0-1,0-1 1,-1-1 1,1 0-1,0-2 1,0 0-1,1-2-1,1 0-3,1-2-1,0 0-2,-2 0 1,0 0 0,0 0-1,-3 0 0,-1 0 0,-2 0-1,-2 0 0,-3 2-7,1 2-10,-2 3-12,0 4-12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6:2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71320 26626 999,'-88'-47'-49,"26"14"7,26 15 9,27 15 7,13 7 7,0 2 2,0 0 2,0 1 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02"/>
    </inkml:context>
    <inkml:brush xml:id="br0">
      <inkml:brushProperty name="width" value="0.04073" units="cm"/>
      <inkml:brushProperty name="height" value="0.04073" units="cm"/>
      <inkml:brushProperty name="color" value="#00BFF3"/>
    </inkml:brush>
  </inkml:definitions>
  <inkml:trace contextRef="#ctx0" brushRef="#br0">41232 38112 540,'-21'0'-11,"5"1"6,5 2 4,4 0 6,3 1 2,-2-2 1,0 0 1,-1-2 0,-1 1 0,0 0-1,0 2-1,0 0-1,1 0-1,-1 0 0,0-2 0,0 0-1,0-1 1,-2 2 0,0 0 1,-1 2 1,-1-1 0,0-1-1,1 0 1,-1-1-1,0-1 1,0 1-2,1 2 0,-1 0 0,-1 1 0,0 0 0,-1 0 0,-1 0 0,0-1 0,1 0 0,0-2-2,2 0-1,0-1 0,-2 0 0,0 0 0,-1 0 0,0 0-1,1 2 1,1 0 0,0 2 0,2-1-1,-1-1 1,0 0 1,0-1-1,0-1 1,-1 1-1,-1 2 0,-1 0 1,-1 1-1,0 0 0,1 0 1,-1 0-1,0 0 1,1 0 0,-1 0-1,0 0 0,1-1 0,1 1 1,1 0-1,0 0 0,1-1 0,-1 0 0,-1-2-1,-1 0 0,-1-1 0,0 2-1,1 0 1,-1 2-1,0-1 0,0-2 1,1-2 0,-1-2-1,0-2 1,1 0 0,-1-1-1,0-2 0,1 1 1,-1-1 0,0 0 0,1 0 1,-1 0 1,0 1-1,1-1 1,-1 0-1,0-1 0,1 0 0,-1-1 0,0-1-1,1-1 0,1 0-1,1 0-1,1 1 0,0-2-1,2-2 1,0-1 1,2-3 1,1 0 0,1 1 0,0 1 0,2 1 0,0 0 0,2 0 0,0 1 0,2-1 0,0 0-1,2 1 1,0-1 0,2 1 0,0-1 0,0 2 0,-1 1 0,2 1 1,-1 0-1,1 0-1,1 0-2,2 1-1,0-2 0,2 0-1,0-1 2,1-1 0,1-1 0,0-1 0,-1-2 1,1 1 1,0-1-1,2 0 1,0 2 0,1 1 1,1 0 0,1-1-1,1-1 1,2-1-1,0 0 0,1 1 1,1 0-1,1 2 0,0 1 1,1-1-1,-1 0 0,1 1 0,-1-1 0,1 0 0,-1 1 1,1-1-1,0 1 0,1 1 1,1 1 0,1 0 0,0 1 1,1-1-1,-1-1 1,0-1-1,1-1 1,-1 2 0,1 1-1,-1 1 1,1-1 0,1 0-1,1-1 0,1-1 0,0 0 0,0 1 0,1 0-2,-1 2 1,0 0 0,1 1 0,-1-1 1,0 0 2,1 0-1,-1 1 1,1-1-1,-1 0 0,0 1 0,-2 3 0,0 1 1,-1 2-1,0 0 2,1 0-1,1-1 0,1-1 0,0-1 0,1 0 0,-1 0-1,0 0 1,1 0 0,-1 1 0,0-1-1,1 0 1,-2 0-1,0 0-1,-1 0 0,-1 1-2,-1 0 1,-1 2 1,-1 2 0,-1 2 2,-1 1 0,-1 0 0,-1 0 0,-1 0 1,0 1-1,0 2 1,-1 2 1,1 2-1,-2 0 1,1 1-1,-2 0-1,-1 0 0,0 0 0,0 0-1,-1-1 0,1 1-1,0 0 1,-1 2-1,1 0 1,0 1 0,-1 0 0,1 0-1,0-2 1,-1 0-1,0-2 0,-1 1 0,0 0-1,-2 0 1,0 0 0,0 1-1,-1 2 1,1 0 1,-1 1-1,-1-1 0,0 1 1,-2 0 0,0-1 0,-2 1 0,-1 0-1,0 0 0,-2-1 1,-1 1-1,0 0 0,-1 0 1,-1-1 0,0 1-1,0 0 1,0 0 0,-2 0-1,-2 1 0,-4 1 0,-2 2 0,-2-1-1,1 1 0,-1-1 1,0 1 0,-1 0-1,-1 1-1,-3 1-1,-2 2-3,0-2 0,1 0 0,1 0-1,1-2 0,-1 0 0,-1-1 0,-3 1 0,-1 0 0,-2-1 0,1 1 1,-1 0 0,1-1 1,-1 0 1,1-1 0,-1-1-1,1 0 1,-1-1 0,2 1 0,1 1-1,1 2 1,0-1-1,-1 1 0,-1 0 0,-1-1 0,-1 0 0,-1-1 0,-1 0-1,-1-2 1,0 0 1,1 0 0,1-1 0,1 1 1,0 0 0,-1 1 0,-1 2 0,-1 0-1,-1 0 1,-1-1-1,0-1-1,-2 0 0,0-2 1,1-1-1,1-1 1,1 0 0,1-2-1,0-1 0,-1 0-2,1-2-1,0 0 0,1 0-1,1 0 0,1 0 1,1 0-2,3 0-3,1-1-2,2 2-2,2-2-2,1-1 0,1 0 0,1-2-1,1 1-3,2 2-5,2 2-5,2 2-5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1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93235 50828 458,'-22'-36'1,"6"9"3,5 7 3,5 9 3,1 5 5,-2 4 9,-2 4 8,-1 4 8,-3 4 3,0 3-6,-1 5-5,-1 3-5,0 3-3,2 1-3,3 1-1,1 1-1,1 0-2,0-1-2,0-1-1,1-1-1,0-2-1,2 0-3,2-1-1,2 0-1,5-4-7,8-1-8,7-4-8,9-3-10,3-5-4,0-8 0,0-8-1,1-7 1,-2-3 0,-2 1 0,-2 2 0,-1 3 0,-1-2 2,1-3 2,1-5 2,1-3 3,-2-1 2,-3 1 4,-5 3 3,-3 2 4,-3 1 1,-3 1 0,-1 1-1,-2 1 0,-2 2 4,0 2 12,-2 4 10,0 3 10,-1 3 12,0 6 13,0 4 14,0 6 13,0 3 0,0 3-16,0 3-15,0 3-15,0 3-11,0 1-8,0 2-7,0 3-7,0 1-5,0 2-6,0 2-5,0 2-5,1 0-6,2-2-5,2-2-6,2-1-7,0-4-1,-1-3 1,-1-5 1,0-3 2,-1-4 1,0-1-2,0-2 1,0-2-1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22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43068 42616 482,'6'-7'108,"-6"2"-27,-4 2-26,-5 2-28,-3 1-13,0 2-2,0 0-1,1 2-2,-1 0 0,0 2-1,1 0 0,-1 1 0,1 1-1,1 2 0,0 0-1,2 1 0,0 0-1,0 0 1,1-2 0,-1-1-1,0 0 1,2 2 0,1 0-1,0 1 1,1 1 0,1 0 0,-1-1 0,0 1 1,0 0 0,2 0 0,0-1 0,2 1 1,0 0-1,2 0 0,0-1-1,2 1-1,1-1-1,3-1 0,3 0-1,4-2-1,0-1-1,-1-2 0,-1-3 0,-1 0-1,0-2 0,0 0 0,-1 0 1,1 0-1,0 0 1,0 0-2,-1 0-1,1 0-1,0-1-2,-1 0-2,1-2-2,0 0-3,-1-1-14,1 2-25,0 0-25,0 2-25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25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43091 42397 549,'-8'-8'52,"2"0"-9,1 0-9,0 1-9,1 0-7,-2 2-1,0 2-2,-1 2-2,-2 1-2,0 0-1,-1 0-1,-1 0-1,-1 0-1,0 0-1,0 0 1,1 0 0,-1 1-1,0 2-1,1 2 0,-1 2-1,1 0 0,2 1-1,2 0 0,3 0 0,-1-1 0,0-1 0,-2 0 0,0-2 0,-1 1 1,-2 0-1,0 1 1,-1 2 1,0 1-1,1 1 1,0 3 0,2 2 0,0 0-1,1-1 0,-1-1 0,0-1-1,0 1 1,0 0 0,0 1 2,1 1 2,0 0-1,2-1 1,2-1-1,2 0-1,1-2 0,0 1 0,0 0-2,0 0 1,1 0-3,2 1-2,2 1-2,2 2-2,1-1-3,1-1-1,1-1 0,2-1-2,0-2-3,1-2-2,1-4-3,1-2-3,1-3-4,0-1-4,-1 0-4,1-1-5,0-2-2,-1 0 1,1-1 2,-1-2 1,-1 1 1,-2-1 3,-4 0 3,-3 0 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25"/>
    </inkml:context>
    <inkml:brush xml:id="br0">
      <inkml:brushProperty name="width" value="0.03645" units="cm"/>
      <inkml:brushProperty name="height" value="0.03645" units="cm"/>
      <inkml:brushProperty name="color" value="#00BFF3"/>
    </inkml:brush>
  </inkml:definitions>
  <inkml:trace contextRef="#ctx0" brushRef="#br0">43926 41556 603,'-8'7'-1,"1"-1"-3,-1-1-3,0 0-2,1-1 3,0 1 11,2 2 9,1 0 10,2 0 9,5-2 7,6-3 6,4 0 8,3-4-2,-1-2-10,1-4-10,0-2-10,-1-1-7,3-1-4,0 0-4,1 1-3,0-1-1,1 1 1,-1-1 1,1 0 2,-1 1-3,-3 3-10,-1 1-8,-2 2-9,-2 3-11,-1 4-11,-1 4-13,0 4-12,-3 1 0,-3-1 11,-2-1 13,-3 0 12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26"/>
    </inkml:context>
    <inkml:brush xml:id="br0">
      <inkml:brushProperty name="width" value="0.03323" units="cm"/>
      <inkml:brushProperty name="height" value="0.03323" units="cm"/>
      <inkml:brushProperty name="color" value="#00BFF3"/>
    </inkml:brush>
  </inkml:definitions>
  <inkml:trace contextRef="#ctx0" brushRef="#br0">44031 42164 661,'-16'1'0,"2"1"-3,1 3-1,1 2-2,1 0 5,0 0 13,2-2 12,1-1 13,2 0 6,6 0 0,4 0 2,6 0-1,2-1-4,1-2-9,1-2-11,1-2-10,2-2-7,1 0-4,3-1-4,2-1-5,-1-1-2,0 0-1,-1 0-1,0 1-1,-3-1-3,0 2-5,0 1-4,-2 0-6,-1 2-2,-1 1-3,-1 0-1,0 2-1,-2-1 1,-1 0 6,-1-2 6,0 0 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26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45516 41027 595,'0'-12'5,"0"9"21,0 6 18,0 9 20,-1 3 4,-1-1-14,0 0-13,-1-2-12,-1 0-9,2 0-4,0-1-3,2 1-3,0 0-4,0-1-1,0 1-2,0 0-3,1-1-1,2-1-1,2 0-2,2-2-1,1-1 0,1-2 1,2-3 1,0 0 2,0-2-1,1 0-3,0 0-3,0 0-4,0-3-1,1-2 0,1-5 0,1-4 0,1-3 1,-2-1 0,-1-3 1,-1-1 1,0-2 1,0-1 1,-1-1 3,1-1 1,-2 1 3,-2 0 2,-4 1 4,-2 1 2,-2 2 0,0 2 0,0 5-1,0 1-2,-2 3 0,0 3 0,-3 1-1,-2 2 1,-1 2-2,-2 2-3,0 2-2,-1 2-4,-2 3-3,0 6-5,-1 4-5,-1 5-4,0 1-4,1-1-3,1-3-2,0-1-3,2-2 0,1-1 2,0-1 2,2 0 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29"/>
    </inkml:context>
    <inkml:brush xml:id="br0">
      <inkml:brushProperty name="width" value="0.02432" units="cm"/>
      <inkml:brushProperty name="height" value="0.02432" units="cm"/>
      <inkml:brushProperty name="color" value="#00BFF3"/>
    </inkml:brush>
  </inkml:definitions>
  <inkml:trace contextRef="#ctx0" brushRef="#br0">41970 41200 904,'-8'7'4,"2"-1"0,1 0 1,0-2 1,1 1 1,-2 0 1,0 1 1,-1 2 1,-1 0-1,0 1 0,1 1 0,-1 2-2,-1 0-1,0 1-4,-1 1-2,-1 1-4,0 0-3,0-1-3,2-1-3,1 0-4,0-2-3,2 1-3,1 0-2,1 0-4,0-2 1,0-1 5,0-2 4,0-2 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30"/>
    </inkml:context>
    <inkml:brush xml:id="br0">
      <inkml:brushProperty name="width" value="0.02679" units="cm"/>
      <inkml:brushProperty name="height" value="0.02679" units="cm"/>
      <inkml:brushProperty name="color" value="#00BFF3"/>
    </inkml:brush>
  </inkml:definitions>
  <inkml:trace contextRef="#ctx0" brushRef="#br0">40650 41800 821,'1'-26'-6,"2"10"13,1 12 14,3 11 13,-1 5 4,-1 1-7,-2 1-7,-2 1-8,-1 1-6,0-1-6,0 1-8,0 0-7,0-1-6,0 1-7,0-1-5,0 1-7,-1-2-2,0-1 0,-2-2 1,0-2 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3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40750 42129 999,'8'-8'-42,"1"2"16,2 1 16,0 1 16,0 0 7,-1 2-3,-1 0-1,0 2-3,-1-1-4,1 0-6,1-2-6,2 0-6,-2-1-5,-1 1-1,-2-1-3,-2 0-2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30"/>
    </inkml:context>
    <inkml:brush xml:id="br0">
      <inkml:brushProperty name="width" value="0.02244" units="cm"/>
      <inkml:brushProperty name="height" value="0.02244" units="cm"/>
      <inkml:brushProperty name="color" value="#00BFF3"/>
    </inkml:brush>
  </inkml:definitions>
  <inkml:trace contextRef="#ctx0" brushRef="#br0">41245 41700 980,'-8'15'-22,"2"-1"9,1-1 10,0 0 8,1-1 5,1 1 0,-1 1-1,0 1 0,1 0-2,0-1-2,2-1-2,0 0-4,1-2-3,-2 1-5,0 0-6,-2 0-4,0-1-5,1-1-2,-1-1-3,0 0-3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31"/>
    </inkml:context>
    <inkml:brush xml:id="br0">
      <inkml:brushProperty name="width" value="0.02683" units="cm"/>
      <inkml:brushProperty name="height" value="0.02683" units="cm"/>
      <inkml:brushProperty name="color" value="#00BFF3"/>
    </inkml:brush>
  </inkml:definitions>
  <inkml:trace contextRef="#ctx0" brushRef="#br0">42548 41100 820,'-7'8'0,"2"0"8,2-1 7,3 1 9,0 0 2,0 2-3,0 0-3,0 1-3,0 1-2,0 1-3,0 1-2,0 2-4,0-1-3,0 1-3,0-1-5,0 1-4,0 0-6,0 1-7,0 1-7,0 1-8,-1-1-3,-1-3 1,0-3 2,-1-2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1"/>
    </inkml:context>
    <inkml:brush xml:id="br0">
      <inkml:brushProperty name="width" value="0.03261" units="cm"/>
      <inkml:brushProperty name="height" value="0.03261" units="cm"/>
      <inkml:brushProperty name="color" value="#00BFF3"/>
    </inkml:brush>
  </inkml:definitions>
  <inkml:trace contextRef="#ctx0" brushRef="#br0">96450 49240 674,'1'-16'5,"2"-1"10,2-1 11,2-1 9,2 1 2,3 3-4,3 3-5,3 3-6,2 2-1,1 2 0,1 2 3,1 2 0,1 2-3,1 2-10,1 2-8,1 2-10,-2 1-7,-3 1-4,-5 1-6,-3 1-4,-4 1-4,-4 0-4,-4-1-5,-4 1-3,-2-1 1,0-2 8,0-3 7,0-1 8,0 0 3,-2 0 0,0 1 0,-1 2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31"/>
    </inkml:context>
    <inkml:brush xml:id="br0">
      <inkml:brushProperty name="width" value="0.02741" units="cm"/>
      <inkml:brushProperty name="height" value="0.02741" units="cm"/>
      <inkml:brushProperty name="color" value="#00BFF3"/>
    </inkml:brush>
  </inkml:definitions>
  <inkml:trace contextRef="#ctx0" brushRef="#br0">42098 42100 802,'-7'28'94,"2"-6"-29,2-5-31,3-6-29,-1-4-19,-1 1-5,0 0-7,-1 0-6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31"/>
    </inkml:context>
    <inkml:brush xml:id="br0">
      <inkml:brushProperty name="width" value="0.02412" units="cm"/>
      <inkml:brushProperty name="height" value="0.02412" units="cm"/>
      <inkml:brushProperty name="color" value="#00BFF3"/>
    </inkml:brush>
  </inkml:definitions>
  <inkml:trace contextRef="#ctx0" brushRef="#br0">42050 42228 912,'8'-15'-28,"1"2"20,2 3 18,0 1 20,0 2 4,-1 0-8,0 2-10,-2 1-8,0 0-12,0 2-10,-1 0-12,1 2-11,-1 0-4,0 2 3,-2 0 4,0 2 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7:32"/>
    </inkml:context>
    <inkml:brush xml:id="br0">
      <inkml:brushProperty name="width" value="0.02655" units="cm"/>
      <inkml:brushProperty name="height" value="0.02655" units="cm"/>
      <inkml:brushProperty name="color" value="#00BFF3"/>
    </inkml:brush>
  </inkml:definitions>
  <inkml:trace contextRef="#ctx0" brushRef="#br0">42445 41870 828,'0'-12'50,"0"10"-9,0 8-8,0 10-10,-2 4-8,0 2-6,-3 3-9,-2 1-6,-1 3-7,1 3-8,-1 2-7,0 4-8,1-2-4,1-7 2,0-8-1,2-5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1"/>
    </inkml:context>
    <inkml:brush xml:id="br0">
      <inkml:brushProperty name="width" value="0.04763" units="cm"/>
      <inkml:brushProperty name="height" value="0.04763" units="cm"/>
      <inkml:brushProperty name="color" value="#00BFF3"/>
    </inkml:brush>
  </inkml:definitions>
  <inkml:trace contextRef="#ctx0" brushRef="#br0">67322 5504 461,'-19'-14'89,"7"4"-12,8 4-10,8 4-12,5 2-8,3-2-8,4 0-8,2-1-7,2-1-5,1 0-2,1 0-4,1 0-3,1 1 0,1 0 0,1 2 0,1 0 0,0 1-2,0 0-6,1 0-5,-1 0-6,-1 1-5,-1 0-4,-3 2-3,-1 0-5,-2 0-3,-3 0-3,-1-2-3,-2 0-3,-3-2-2,-1-2-2,-2-2-2,-2-2-1,-2-2 1,-2-3 4,-2-4 4,-2-2 5,-2-2 5,-2-1 4,-2-1 6,-1-1 4,-3 1 4,0 3 2,-1 3 1,-1 3 3,0 1 0,0-2 1,2 0 0,1-1 1,1 0 0,1 1 1,0 1 2,2 1 0,0 1 4,2 2 2,1 2 4,1 2 4,-1 1 3,2 0 2,-1 0 2,0 1 2,0 2 6,2 7 9,0 7 7,2 8 9,0 3 0,0 1-10,0 1-9,0 0-10,-1 3-5,0 3-4,-2 3-1,0 2-3,-1 3-5,0 2-8,0 2-6,1 2-7,-2 1-8,0-2-7,-2 0-8,0-2-7,0 1-4,2 0-3,2 2-3,2 0-2,1-4 2,-2-10 6,0-9 7,-1-10 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4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75344 4264 611,'14'-8'-1,"-1"0"-4,-2 1-3,-2-1-3,-4 2 10,-6 4 23,-6 4 23,-6 4 22,-3 3 4,-1 1-15,-1 3-15,-1 2-16,-1-1-9,1-1-4,-1-3-2,1-1-4,-2-1 0,0 2-1,-1 0 0,-1 1 0,0 1 0,1 0 0,1-1 0,1 1-1,0-1-1,-1 1-3,-1 0-3,-1 0-4,1-1-2,1-1 1,3-1 0,1 0 0,1-2 0,1-1 1,-1-1-1,0 0 2,6-2-9,10 0-17,12-2-16,10 0-17,3-3-3,-3 0 10,-5-3 11,-3-2 11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4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76800 4327 531,'8'-6'57,"0"2"-12,-1 4-10,1 3-12,0 0-6,2 1 0,0 0 0,1 0 0,2 1-1,0 0-2,1 1-2,1 2-1,1-1-3,1 1 0,1 0-3,1 0-1,1 0-2,0 1-2,-1 2-1,1 0-2,-2 0-2,1-1 0,-2 0-1,-1-2-1,0 0-1,-1 2-2,1 0-2,0 1-3,-2 0 1,-1-2 0,-3-2 1,-1-2 0,-1-1 3,-2 1 1,-1 2 2,0 0 2,-2 1 6,-2 0 10,-2 0 10,-2-1 10,-2 1 3,0 2-2,-1 0-3,-2 1-2,2 1-3,1 0-5,2 0-4,2-1-4,0 3-2,0 4-1,-2 3-1,0 5 1,0 1-2,0 0 0,2 1-1,0-1 0,1 0-1,0-1-2,0-1 0,0-1-2,0 0-1,0 1-4,0 1-4,0 1-3,0 0-4,0 2-3,0 1-4,0 1-4,0-1-1,0-1 1,0-3 0,0-1 0,0-2-2,0 2-4,0 1-4,0 1-4,0-2 0,0-5 3,0-5 3,0-4 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5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74509 5400 545,'-7'16'72,"2"-1"-14,2 1-13,2 0-15,1 0-6,0 3-1,0 1-1,0 3-1,0 2-1,-2 2-1,0 4-2,-2 3-1,0 0-1,1-2-2,-1-1-2,0-3-1,0-1-2,0-1 0,0-1 0,0-1-1,1-1-1,0 1-5,2-1-2,1 1-5,-1-1-1,-1 1-2,0-1 0,-1 1-1,-1-1-1,0 1-2,0-1-1,0 1-1,0-1-1,1 1-1,-2-1 1,2 1-1,-1-2 1,2-2 2,0-1 1,2-2 1,0-3-1,0-1-5,0-2-5,0-2-4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7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74505 8141 535,'-13'0'-9,"6"2"27,6 0 25,6 1 27,4 2 6,1 0-13,3 1-14,2 2-13,1 0-9,1 0-5,1-1-4,1 1-5,1 0-3,1 2-2,1 0-1,2 1-1,0 0-2,2 0-2,3-2 0,1-1-3,0 0 0,-1 2-2,-3 0 0,-1 1 0,-2 1-1,-1 0-1,-1-1-1,-1 1-1,-2-1 0,-1 0 1,-2-2-1,-2-1 2,-2 0-1,1 0 1,0 0 0,0 0 1,-2-1 0,1 1 0,-2 0-1,0 0-1,-1-2-4,1-4-7,2-4-8,0-4-8,0-3 1,1 0 8,0-1 9,0-1 9,0-1 5,1 0 2,1 0 0,2 1 2,0-2 0,1 0 1,1-1-1,1-1 0,1-1 0,3-1 0,1-1-1,3-1 0,-1-1-3,-1 1-3,-3-1-5,-1 1-4,-2-2-3,1 0-4,-1 0-3,1-2-3,-2 1-1,-3 5 2,-2 3 2,-4 4 2,-2 2 1,-2 1-1,-3-1 0,0 0-2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7"/>
    </inkml:context>
    <inkml:brush xml:id="br0">
      <inkml:brushProperty name="width" value="0.03431" units="cm"/>
      <inkml:brushProperty name="height" value="0.03431" units="cm"/>
      <inkml:brushProperty name="color" value="#00BFF3"/>
    </inkml:brush>
  </inkml:definitions>
  <inkml:trace contextRef="#ctx0" brushRef="#br0">76381 2722 641,'0'-19'33,"0"7"3,0 8 1,0 8 3,0 6-2,2 4-5,1 3-5,0 5-5,0 2-3,-2 2-2,-2 3-2,-2 1-2,-1 1-3,0-1-3,0-2-4,0 1-5,0-3-6,1 0-10,-1-1-9,0-1-9,0-2-5,2-3 3,0-3 1,2-2 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8"/>
    </inkml:context>
    <inkml:brush xml:id="br0">
      <inkml:brushProperty name="width" value="0.03459" units="cm"/>
      <inkml:brushProperty name="height" value="0.03459" units="cm"/>
      <inkml:brushProperty name="color" value="#00BFF3"/>
    </inkml:brush>
  </inkml:definitions>
  <inkml:trace contextRef="#ctx0" brushRef="#br0">77095 2550 635,'-14'1'33,"4"4"1,5 2 1,3 3 1,2 3-1,0 0-4,0 1-2,0 1-4,-1 2-2,0 1-3,-2 3-2,0 1-2,0 2-3,0 1-4,2 1-3,0 1-5,1-1-3,-2 0-7,0-1-6,-2-1-6,1-2-7,1-1-5,0-3-6,2-1-7,-1-2-2,0-1 1,-2-1 0,0 0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2"/>
    </inkml:context>
    <inkml:brush xml:id="br0">
      <inkml:brushProperty name="width" value="0.04681" units="cm"/>
      <inkml:brushProperty name="height" value="0.04681" units="cm"/>
      <inkml:brushProperty name="color" value="#00BFF3"/>
    </inkml:brush>
  </inkml:definitions>
  <inkml:trace contextRef="#ctx0" brushRef="#br0">96200 49850 469,'-49'2'36,"12"4"5,11 4 6,13 3 6,6 3 0,2 1-8,2 2-7,2 0-6,1 1-5,0 3-1,0 1-1,0 2-2,0 3-1,-2 1-4,0 2-2,-2 3-3,0 1-4,-2 2-4,0 2-3,-1 2-5,-1 2-2,-2 4 1,0 2 0,-1 3 2,0-1-8,0-8-15,2-6-13,1-7-15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8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76510 1247 624,'-8'-8'4,"2"2"5,0 1 6,2 0 7,-1 3 4,0 4 1,-1 4 3,-1 4 2,-1 3-1,2 1-3,1 3-2,0 2-4,0 0-1,0 1-4,-1-1-1,-1 1-2,0-2-2,2-1-3,2-2-1,2-2-2,3-2-6,4-1-9,4-1-9,3 0-11,3-3-2,1-3 2,2-2 4,0-4 2,0-2 3,1-5 0,-1-4 1,1-3 1,-3-3 2,-3 0 1,-4 1 2,-4-1 1,-3 1 4,-1-1 2,0 0 4,-1 1 3,-3 0 3,-2 3 2,-4 1 3,-2 2 3,-3 3 0,-1 3-1,-3 2-2,-1 4-1,-2 3-4,1 4-5,-1 4-4,0 3-6,3 2-1,3-1-1,4 0 1,4-2 1,2-1-4,-2-1-8,0 0-6,-1-2-8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09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76480 9800 640,'-1'22'140,"0"-3"-36,-2-3-36,0-3-36,0-1-21,1 1-7,0 1-5,2 1-7,-1-3-13,-2-6-22,-2-8-22,-1-6-21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1"/>
    </inkml:context>
    <inkml:brush xml:id="br0">
      <inkml:brushProperty name="width" value="0.03897" units="cm"/>
      <inkml:brushProperty name="height" value="0.03897" units="cm"/>
      <inkml:brushProperty name="color" value="#00BFF3"/>
    </inkml:brush>
  </inkml:definitions>
  <inkml:trace contextRef="#ctx0" brushRef="#br0">72745 8581 564,'-13'-2'25,"4"0"9,6-3 8,5-2 8,3-1 1,3-2-8,3 0-8,4-1-8,1-1-4,1 1-3,1-1-3,1 0-2,1 0-3,3-1-3,1-1-1,3-1-4,0-1 0,1 2 0,-1 1 1,0 1 1,0 1-5,-1 1-6,-1 0-8,-1 2-7,-2 1-8,-1 0-7,-3 2-7,-1 1-9,-2 0-1,-2 2 3,-3 0 3,-1 2 4,-2 0 4,0 2 5,-2 0 4,0 2 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1"/>
    </inkml:context>
    <inkml:brush xml:id="br0">
      <inkml:brushProperty name="width" value="0.03324" units="cm"/>
      <inkml:brushProperty name="height" value="0.03324" units="cm"/>
      <inkml:brushProperty name="color" value="#00BFF3"/>
    </inkml:brush>
  </inkml:definitions>
  <inkml:trace contextRef="#ctx0" brushRef="#br0">73090 9139 661,'-27'13'8,"11"-6"15,9-6 16,10-6 16,6-3 2,3-2-10,4 0-10,2-1-10,2-1-7,1 0-6,1 0-6,1 1-5,1 0-3,3 0-4,1 2-1,2 1-4,2 0-4,-1 0-9,0 0-7,1 0-9,-4 1-6,-4 1-4,-5 0-4,-4 2-5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2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71896 8925 572,'-8'-7'2,"0"2"3,0 2 3,1 2 4,-2 3 3,0 4 5,-2 4 4,1 3 5,-2 2 1,0-3-4,0-1-2,1-2-4,-1 0-1,2 1-1,1 3-1,1 2-2,0 0 1,2-1-1,0-1 0,2 0 0,1-1 1,2 1-1,2 1 2,2 1-1,3-1-2,6-1-9,4-2-9,5-2-7,1-3-4,-1-4 0,-3-4 1,-1-4 0,-1-3 1,1 0 1,1-1 0,1-1 2,1-2 0,-1 0 1,1-1-1,-1-1 1,0-2 0,-1-1 2,0-3 0,-2-1 2,-2-1 0,-3 0-1,-3-1 1,-2 1-1,-3 0-1,-2 3 1,-2 1 1,-2 3-1,-3 1 0,-2 4-1,-3 3 0,-3 3-1,-2 1-1,-2 2-2,0 0-3,-1 2-1,0 2-3,-1 6-2,1 4-4,-1 5-3,2 1 0,3-3 1,3-3 1,3-2 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4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79687 6581 639,'-6'-7'45,"6"2"-6,4 2-5,6 2-6,2 1-4,1 0-3,1 0-2,2 0-2,2 0-2,5 0 1,5 0 1,5 0 0,2 0-1,0 0-2,0 0-1,1 0-3,-1 0-1,2 0-4,1 0-3,0 0-4,2 0-1,-1 0 2,0 0 1,0 0 2,1 0-2,0 0-4,2 0-3,1 0-4,-1 0-2,0-2 1,-2 0 1,0-1 1,-1-1 0,-2 2-3,0 0-1,-1 2-1,-2 0-3,-1 0 0,-3 0-2,-2 0-1,-2 0-1,-3 0 0,-3 0 0,-2 0-1,-4 0 0,-1 0-1,-2 0 0,-2 0-2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5"/>
    </inkml:context>
    <inkml:brush xml:id="br0">
      <inkml:brushProperty name="width" value="0.03456" units="cm"/>
      <inkml:brushProperty name="height" value="0.03456" units="cm"/>
      <inkml:brushProperty name="color" value="#00BFF3"/>
    </inkml:brush>
  </inkml:definitions>
  <inkml:trace contextRef="#ctx0" brushRef="#br0">83200 5581 636,'1'-13'4,"2"3"8,2 4 8,2 4 8,1 2 3,3 2-2,2 0-3,2 2-3,0 0-1,1 2 0,-1 0 0,1 1-1,0 1-1,1 2-3,1 0-3,1 1-3,0 2-2,-1 0 0,0 1-2,-2 1-1,0 0-2,-1-1 0,1-1-2,-1 0-1,0-2-2,0-1 0,-2-1 0,-1 0-1,-1-1 0,-2-1 0,-3 1 0,-1 0 0,-3 2-1,-6 3 1,-4 5 0,-5 4 0,-4 0-2,-3-2-5,-3-1-3,-3-2-6,-2-1-2,1 1-4,0 1-3,-1 1-3,2-1-3,0-1-1,1-2-2,1-3-1,2-1-1,5-2 4,3-2 3,4-2 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7"/>
    </inkml:context>
    <inkml:brush xml:id="br0">
      <inkml:brushProperty name="width" value="0.03122" units="cm"/>
      <inkml:brushProperty name="height" value="0.03122" units="cm"/>
      <inkml:brushProperty name="color" value="#00BFF3"/>
    </inkml:brush>
  </inkml:definitions>
  <inkml:trace contextRef="#ctx0" brushRef="#br0">86590 4633 704,'5'-6'32,"-6"4"3,-6 4 3,-6 4 3,-3 2-2,-1-1-7,-1 1-7,-1 0-7,-1 0-5,-1 2-3,-1 0-3,-1 1-4,-1 1-1,-1 2-1,-1 0-2,-1 1-1,1-1 0,3-1 2,3-2 1,3-2 1,2-2-1,2-1-4,3 0-4,1-2-4,3 0-9,4 0-15,4 0-14,4 0-16,1-1 0,-1-2 12,0-2 12,-2-2 12,1-1 8,0 0 3,1 0 5,2 0 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8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87600 4581 525,'21'-7'1,"-3"1"5,-4 0 6,-4 2 5,-3 0 3,1 2 1,0 0-1,0 2 2,0 0-1,2 2 0,0 0 0,1 2 0,1 0-1,0 2-3,-1 0-1,1 1-2,0 1-1,1-2-3,2-1-2,0 0-2,1-1-1,1 1-2,1 2-1,1 0-2,1 0-2,0 0-2,-1-2-4,1 0-3,-2-1-2,-1 0 1,-3-1-1,-1 1 1,-2 0 0,0 0 1,-2 0 1,-1 0 1,0 0 3,-2 2 3,-1 0 5,0 2 3,-2-1 4,-2 1 2,-2 0 2,-2 0 3,-1 0 0,0 1 1,0 2-1,0 0-1,0 1 1,0 1-2,0 1 0,1 2-2,-1-1 0,2-1-2,0-1-1,2 0-1,-1 0-1,0 3 2,-2 3 0,0 3 1,-1 2-1,0-1 0,0 0-3,0 1-1,1-1-2,0-1-1,2-1-3,0-1-1,2-1-2,0 1 0,2 0-1,0-1 0,0 1-7,0 1-14,-1 1-13,-2 1-13,0 0-3,2-3 6,1-1 8,0-2 6,0-3 3,0-1-3,-2-2-3,0-2-3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19"/>
    </inkml:context>
    <inkml:brush xml:id="br0">
      <inkml:brushProperty name="width" value="0.0471" units="cm"/>
      <inkml:brushProperty name="height" value="0.0471" units="cm"/>
      <inkml:brushProperty name="color" value="#00BFF3"/>
    </inkml:brush>
  </inkml:definitions>
  <inkml:trace contextRef="#ctx0" brushRef="#br0">85621 5600 467,'-7'9'50,"2"1"-8,3 3-6,1 2-8,1 1-4,2 1-2,0 1 0,1 1-1,1 1-1,-2-1-2,0 1-1,-2 0-2,0 0 0,0 1-2,0 1 1,0 1-1,0 0-2,-2 3-2,0-1-2,-2 2-3,0 0-2,1-1-5,-1-1-3,0-1-5,0 0-2,0-1-1,0 1 0,0-1-2,1-1 1,0-1-1,2-3 0,0-1 0,1-1-1,-2 0 1,0-1 0,-2 1 0,0-2 1,1-1 0,-1-2 1,0-2 1,-1-2 1,0-1 0,-1 0 0,-2-2 2,2-2 10,2-2 23,4-3 22,3-4 23,2-1 3,5-1-14,4-2-14,3 0-15,2 1-9,-1 3-4,0 2-2,-2 4-4,0 1-3,-1 2 0,1 0-1,0 2 0,-1 0-1,1 3 0,0 2 0,-1 2 0,1 1 0,0-1-2,-1 1 0,1 0-1,0 0-2,1 1 1,1 1-2,1 2 0,0-1-1,-2 1 0,-3 0-3,-1-1 0,-1 0 0,1-1-1,2 0-1,0-2 1,0-1-1,-1-3 1,-1-1 0,0-2 0,-2 0 0,1 0-2,0 1 0,0 2-2,-1-3 0,-1-2 3,-1-6 0,0-2 3,-2-4 0,-1 0 2,0-1 0,-2-1 2,1-1 0,0 2 1,1 1-1,2 1 1,0 0-1,0 0-2,-1 0-1,1 0-1,2-2-2,6-5 0,4-5-2,5-5-1,1-2-2,0 1-1,-1 1-2,0 1-1,-2 1-2,2-1 2,1 1 0,1-1 0,-1 2-2,-3 1-5,-3 3-7,-2 1-6,-4 2-1,-3 2 3,-3 3 3,-2 1 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3"/>
    </inkml:context>
    <inkml:brush xml:id="br0">
      <inkml:brushProperty name="width" value="0.04835" units="cm"/>
      <inkml:brushProperty name="height" value="0.04835" units="cm"/>
      <inkml:brushProperty name="color" value="#00BFF3"/>
    </inkml:brush>
  </inkml:definitions>
  <inkml:trace contextRef="#ctx0" brushRef="#br0">96431 50328 455,'9'-9'2,"1"-2"6,3-1 5,2-3 5,-1 2 3,-1 3 2,-2 4 0,-2 4 2,-1 2-1,0 2-1,-1 0-3,1 2-2,-2 1-4,-2 3-6,-4 4-6,-2 2-7,-5 3-3,-6 3 0,-5 3-1,-7 3 0,-2 0-3,1 0-5,1-1-6,2-1-5,1-3 0,4-5 5,5-4 5,3-6 6,4-3 3,6 0 4,4-2 3,6 0 3,4-2 3,5-2 3,5-2 1,5-2 3,1 1 2,-1 1-1,-3 2 1,-1 2 0,-5 4 0,-5 5 1,-7 7 1,-4 6 0,-7 1 0,-2-2-2,-5-1-2,-4-2-1,0-3-2,1-1-3,2-2-2,2-2-4,3 0 1,4 3 1,4 3 2,4 3 1,2 2 2,0 1 0,0 1 0,0 1 1,-1-1 1,1-5 0,0-3 1,0-4 2,0-3-3,1-1-5,2 0-5,0-2-6,2-3-4,3-8-5,3-6-4,4-7-5,0-4-2,1-1-2,-1-1-1,1 0-2,-3 1 3,-3 5 5,-5 4 6,-3 6 5,-1-1 3,3-5-1,4-7 0,2-5 0,0 0 1,-5 5 2,-3 7 4,-4 5 2,-1 0 1,3-5 0,4-7 0,2-5-1,1-2 3,-3 3 3,-1 3 5,-2 3 3,-2 3 2,0 3-1,-2 3-2,0 3-1,-1 1 8,3 2 17,2 0 17,2 2 16,1 3 3,-1 4-12,1 5-13,0 6-13,0 1-7,1 3-2,1 0-2,2 1-3,-1 1-1,-1 1-3,-1 1-1,0 1-3,-2 1-1,-1 1-2,-1 1 1,0 0-2,-3 2-2,-1-1-4,-2 0-3,-2 1-4,-3-1-1,-3 1 1,-5-1 1,-4 0 2,-3-1-2,-3-5-3,-3-3-3,-3-5-3,-1-3-1,1-2 0,1-4 0,1-2 0,3-5 3,3-6 3,4-6 4,4-5 5,5-6 1,6-3-1,6-4 0,6-4-2,7-2-1,9 0-6,9 0-4,8 0-4,7 1-5,4 3-5,3 4-4,5 2-6,-5 4-2,-12 5-3,-14 4-1,-11 6-1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1"/>
    </inkml:context>
    <inkml:brush xml:id="br0">
      <inkml:brushProperty name="width" value="0.0297" units="cm"/>
      <inkml:brushProperty name="height" value="0.0297" units="cm"/>
      <inkml:brushProperty name="color" value="#00BFF3"/>
    </inkml:brush>
  </inkml:definitions>
  <inkml:trace contextRef="#ctx0" brushRef="#br0">86543 5311 740,'14'-15'-38,"-3"4"19,-3 3 19,-2 3 20,-5 3 13,-6 5 8,-6 6 8,-6 4 7,-3 4-4,-3 3-15,-1 3-15,-2 3-16,-2 0-11,1 0-8,-1-1-8,1-1-8,0 0-5,3-1-4,2 1-3,1-1-3,3-2 2,3-3 6,3-5 7,2-3 6,3-2 6,1 0 1,0 0 3,2 0 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1"/>
    </inkml:context>
    <inkml:brush xml:id="br0">
      <inkml:brushProperty name="width" value="0.03349" units="cm"/>
      <inkml:brushProperty name="height" value="0.03349" units="cm"/>
      <inkml:brushProperty name="color" value="#00BFF3"/>
    </inkml:brush>
  </inkml:definitions>
  <inkml:trace contextRef="#ctx0" brushRef="#br0">86100 7400 656,'8'7'100,"0"-3"-22,-1-1-22,1-2-20,1 0-14,2 2-4,1 2-4,3 2-6,1 1-2,-1 1-2,1 2-2,-1 0-3,1 0-7,0-1-13,-1-1-15,1-1-13,-2 0-6,-1-2 1,-2-1 0,-2 0 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1"/>
    </inkml:context>
    <inkml:brush xml:id="br0">
      <inkml:brushProperty name="width" value="0.03317" units="cm"/>
      <inkml:brushProperty name="height" value="0.03317" units="cm"/>
      <inkml:brushProperty name="color" value="#00BFF3"/>
    </inkml:brush>
  </inkml:definitions>
  <inkml:trace contextRef="#ctx0" brushRef="#br0">88297 5650 663,'-1'44'120,"0"-4"-27,-2-5-29,0-5-29,-1-3-18,0 0-10,0 1-8,0-1-9,0 0-9,1 1-8,-1-1-7,0 0-9,0-1-4,2-5-3,0-3-1,2-4-2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2"/>
    </inkml:context>
    <inkml:brush xml:id="br0">
      <inkml:brushProperty name="width" value="0.03507" units="cm"/>
      <inkml:brushProperty name="height" value="0.03507" units="cm"/>
      <inkml:brushProperty name="color" value="#00BFF3"/>
    </inkml:brush>
  </inkml:definitions>
  <inkml:trace contextRef="#ctx0" brushRef="#br0">89350 4904 627,'14'-7'65,"-1"2"-14,-2 2-15,-2 2-14,0 0-7,3-4 2,4-2 2,2-3 1,1-1 1,1 0-2,-1 2-3,1 1-2,-1 0-1,-1 0 0,-1 1 0,-1-1-1,1 0-5,3 0-14,3 1-13,3-1-13,1 0-6,-3 2 2,-2 1 1,-1 1 2,-2-1 0,-3 2-2,-1-1-1,-2 0-1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3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91302 3793 482,'-8'-14'25,"0"5"-2,1 3-1,-1 4-3,0 2-1,0 2-1,0 0 1,1 2 0,-1 0-1,0 1-1,0 2-1,0 0-1,0 1-1,1 0-2,-1 0-1,0-1-1,0 3-1,0 2 0,1 3 0,-1 3 0,0 1 0,2-3-2,1-1-1,0-2-1,4-2-4,6-1-8,6-1-6,6 0-8,3-3-2,1-3 0,0-2 3,3-3 0,-2-3 2,-2 0 0,-1-2 0,-2 0 0,-2-1 1,1 1 1,0-1 2,-1 0 1,0-1 1,-1 0 2,0-1 2,-2-1 1,1-3 0,1-2 0,3-3-1,2-3 0,-2 0 0,-1 1 2,-4 3 2,-3 1 1,-1 2 1,-2-1 0,-1 0-1,0 1 1,-2 0 4,0 2 7,-2 3 7,0 1 7,-3 3 9,0 6 14,-3 4 11,-2 6 13,0 2 0,0 3-9,2 2-11,1 1-10,0 2-7,2-1-6,0 1-5,2-1-5,0 1-4,0-1-4,0 1-4,0 0-2,0 0-7,2 2-9,0 3-9,2 1-8,-1 2-2,1-1 3,0 0 4,0 1 4,-1-3-6,0-2-15,-2-3-16,0-2-16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3"/>
    </inkml:context>
    <inkml:brush xml:id="br0">
      <inkml:brushProperty name="width" value="0.03879" units="cm"/>
      <inkml:brushProperty name="height" value="0.03879" units="cm"/>
      <inkml:brushProperty name="color" value="#00BFF3"/>
    </inkml:brush>
  </inkml:definitions>
  <inkml:trace contextRef="#ctx0" brushRef="#br0">88700 7600 567,'15'0'83,"-1"0"-16,-1 0-17,0 0-16,-1 0-8,1 2-1,1 0-1,2 2-1,0 0 0,3 3-4,1 2-1,3 2-3,0 0-3,1 1-4,-1 0-4,1-1-3,-1 1-4,1 0-7,-1-1-5,1 1-7,-1-1-6,1-1-10,-1-1-7,1 0-9,-3-2-1,-3-1 7,-5 0 7,-3-2 7,-3 0 4,0 0 2,-2 0 2,0 0 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4"/>
    </inkml:context>
    <inkml:brush xml:id="br0">
      <inkml:brushProperty name="width" value="0.02993" units="cm"/>
      <inkml:brushProperty name="height" value="0.02993" units="cm"/>
      <inkml:brushProperty name="color" value="#00BFF3"/>
    </inkml:brush>
  </inkml:definitions>
  <inkml:trace contextRef="#ctx0" brushRef="#br0">91369 7500 735,'-22'16'92,"2"1"-21,5 1-22,1 1-22,2 1-14,-1 1-4,-1 1-5,-1 1-5,-1 0-5,2 1-3,1-1-4,1 1-4,1-3-5,1-2-4,0-3-5,2-2-4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4"/>
    </inkml:context>
    <inkml:brush xml:id="br0">
      <inkml:brushProperty name="width" value="0.03463" units="cm"/>
      <inkml:brushProperty name="height" value="0.03463" units="cm"/>
      <inkml:brushProperty name="color" value="#00BFF3"/>
    </inkml:brush>
  </inkml:definitions>
  <inkml:trace contextRef="#ctx0" brushRef="#br0">91650 7683 635,'14'16'63,"-3"1"-12,-3 1-10,-2 1-12,-2 0-5,0 1 0,0-1 0,0 1 1,-1-1-3,1-1-4,0-1-3,0-1-5,-1-1-3,0-1-2,-2-1-1,0 0-1,0-3-4,2-1-4,2-2-5,2-2-3,1-4-3,1-6 1,2-6 1,0-5 1,2-5 0,3-1 2,3-3 0,3-1 1,1-1 2,-1-1 0,-1 1 1,-1 0 1,-2 1-1,-3 5-1,-3 3-1,-2 5-1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90975 9425 333,'49'20'167,"16"14"-1,16 14 1,15 16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5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91332 9200 579,'0'15'130,"0"-1"-31,0-1-31,0 0-32,0 0-15,0 3-1,0 3-1,0 3 0,0 0-10,0-1-20,0-3-17,0-1-20,-1-3-11,0-1-4,-1-2-4,-1-2-3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0"/>
    </inkml:context>
    <inkml:brush xml:id="br0">
      <inkml:brushProperty name="width" value="0.0448" units="cm"/>
      <inkml:brushProperty name="height" value="0.0448" units="cm"/>
      <inkml:brushProperty name="color" value="#F2385B"/>
    </inkml:brush>
  </inkml:definitions>
  <inkml:trace contextRef="#ctx0" brushRef="#br0">30165 40211 491,'7'-35'-4,"0"9"8,-2 9 9,0 9 7,-5 8 6,-6 8 7,-7 7 5,-7 9 7,-5 5-3,-2 5-8,-1 3-8,-2 4-10,0 1-5,3-2-3,3-2-2,3-2-2,2-2-3,3-3-3,1-3-4,3-3-2,1-3-3,4-3 0,2-3 0,4-3-1,4-3 0,8-4-1,6-4-2,7-4 0,4-4-1,2-2-1,3-3 0,1-3 0,1-1 0,-2 0 4,0 2 2,-1 1 4,-3 1 1,-5 0 1,-5 2 1,-5 1 1,-5 1 3,-4 4 1,-6 3 4,-4 2 3,-6 4 2,-5 6 1,-7 4 1,-5 5 1,-4 3 1,-1 1-2,-1 1 0,0 1-2,-1-1 0,3-2 1,2-1 1,2-2 0,0-1 1,1 1-2,-1 1-1,1 1 0,2-1-2,5-3 0,4-3-1,6-3-2,7-3 0,8-2-3,9-4 0,10-2-3,3-5-1,2-6-3,1-6-2,1-5-3,3-4 0,4-1 1,6-1 2,4-1 2,-1 2 1,-7 5 0,-9 5 1,-8 4 0,-5 6 0,-2 3-3,-4 4-2,-3 3-3,-1 2 0,0-2 1,0-2 2,-1-2 0,2-1 0,0 2-3,1 1-3,2 0-2,-2 2 0,-1 2 2,-2 1 1,-2 3 3,-3 1 1,-4 0 2,-4-1 2,-4 1 2,-3 0 0,-3 0 1,-3-1-1,-3 1-1,-1-1 1,1-2 1,1-2 0,1-2 1,1-2 1,0 1 3,2 0 2,1 0 3,1 0 2,1 0 0,1 0 2,0 0 0,4 1 7,7 1 11,4 3 12,7 2 11,2 1 1,0 0-10,-2-1-9,0 1-10,-2 0-6,1 2-3,0 0-1,0 1-2,-1 2-2,-1 1-1,0 3-1,-2 1 0,0 2-2,0 1-2,0 1-1,0 1-3,0-1-1,0-1 0,0-3-1,0-1-1,-1-3-2,2-1-3,-2-2-3,1-2-4,-3-3-4,-6-1-5,-5-2-6,-7-2-5,-3-2 0,1-2 7,-1-2 5,1-2 6,0-2 6,0-2 4,2-2 5,1-1 5,2-3 2,1 0-1,2-1-1,2-1 0,2 0 2,1 2 6,0 3 7,2 1 5,1 0 2,4-2-2,2-2-2,4-1-2,2-2-3,5-2-3,4 0-4,3-1-3,5-1-6,5-3-4,5-1-7,4-3-5,2 1-6,-2 1-6,-1 3-6,-3 2-7,-3 2 1,-6 4 6,-3 4 6,-6 5 7,-4 0-1,-1 0-12,-2-2-10,-2 0-10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4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100710 49475 515,'3'-16'5,"7"-1"10,7-1 9,7-1 11,3 1 5,1 4-1,-1 4 0,1 5 1,-2 1-7,-2 2-12,-1 0-11,-2 2-13,-3 1-3,-1 2 3,-3 2 3,-1 2 5,-3 1-8,-4 1-16,-4 1-18,-4 2-18,-4-1-4,-4 1 7,-4 0 8,-3 0 8,-3-2 7,-1-1 8,-1-2 7,-1-2 7,1-2 4,3 0 2,3-2 1,2 0 1,3-1 3,-1 0 7,0 0 5,1 0 7,-1 1 5,2 3 4,1 4 4,0 2 5,2 2 0,1 2-1,0 0-3,2 1-1,1 2-4,0 3-3,1 3-4,2 3-4,0 1-1,0 1 0,0-1 0,0 1 0,0 0-2,-2 2-6,-1 2-5,0 3-7,-1 0-3,-2 2-3,0 1-2,-1 0-3,-1 2-3,0 1-2,0 0-3,1 2-3,-1-3-2,0-4-3,0-5-3,0-5-3,0-6-5,1-5-8,-1-6-7,0-6-9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6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90279 10100 592,'0'16'146,"0"1"-35,0 1-36,0 1-35,-1 1-21,0 1-7,-2 1-8,0 1-6,0 1-2,0-1 0,2 1 3,0-1 0,0 0-7,-2-1-20,-2-1-18,-1-1-19,-1-2-6,1-3 7,0-3 5,2-2 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6"/>
    </inkml:context>
    <inkml:brush xml:id="br0">
      <inkml:brushProperty name="width" value="0.03451" units="cm"/>
      <inkml:brushProperty name="height" value="0.03451" units="cm"/>
      <inkml:brushProperty name="color" value="#00BFF3"/>
    </inkml:brush>
  </inkml:definitions>
  <inkml:trace contextRef="#ctx0" brushRef="#br0">90650 10365 637,'21'-7'78,"-3"3"-13,-4 1-15,-4 2-14,-2 1-9,3 0-2,2 0-3,1 0-2,3 0-4,1 0-4,3 0-4,2 0-5,-1 0-5,-2 0-11,-1 0-9,-2 0-10,-3 0-7,-1 0-3,-2 0-4,-2 0-4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6"/>
    </inkml:context>
    <inkml:brush xml:id="br0">
      <inkml:brushProperty name="width" value="0.04966" units="cm"/>
      <inkml:brushProperty name="height" value="0.04966" units="cm"/>
      <inkml:brushProperty name="color" value="#00BFF3"/>
    </inkml:brush>
  </inkml:definitions>
  <inkml:trace contextRef="#ctx0" brushRef="#br0">91812 9805 442,'0'-13'25,"0"6"21,0 6 20,0 6 20,0 4 2,0 3-17,0 4-18,0 2-17,0 3-12,0 2-5,0 4-7,0 3-6,-1 4-2,0 3 1,-2 4 3,0 4 0,-2 4-10,0 5-24,-1 6-25,-1 4-23,0-4-6,2-13 13,2-12 13,2-13 13,0-7 6,-2-1-1,-2-1-2,-1 0-2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8"/>
    </inkml:context>
    <inkml:brush xml:id="br0">
      <inkml:brushProperty name="width" value="0.04516" units="cm"/>
      <inkml:brushProperty name="height" value="0.04516" units="cm"/>
      <inkml:brushProperty name="color" value="#00BFF3"/>
    </inkml:brush>
  </inkml:definitions>
  <inkml:trace contextRef="#ctx0" brushRef="#br0">91462 8800 487,'-15'29'170,"3"-3"-40,1-5-39,2-3-40,3-3-24,1 1-6,2-1-7,2 1-7,1 1-6,0 3-6,0 3-6,0 3-6,0 0-8,0 0-11,0-1-9,0-1-11,0-3-5,2-3 0,0-4-1,2-4-1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29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90935 7750 594,'-16'37'123,"0"-6"-27,1-4-29,-1-5-27,1-2-16,1-1-3,1 1-5,0-1-4,1 1-6,1 1-9,-1 1-9,0 1-10,1 1-5,-1-1 1,0 1-1,0-1 0,2-1 3,3-3 3,2-3 5,4-2 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1"/>
    </inkml:context>
    <inkml:brush xml:id="br0">
      <inkml:brushProperty name="width" value="0.03897" units="cm"/>
      <inkml:brushProperty name="height" value="0.03897" units="cm"/>
      <inkml:brushProperty name="color" value="#00BFF3"/>
    </inkml:brush>
  </inkml:definitions>
  <inkml:trace contextRef="#ctx0" brushRef="#br0">93658 7400 564,'-8'7'-45,"1"-3"11,-1-1 12,0-1 12,0-2 5,2 1 2,1 2-1,0 0 2,1 1 0,1 0 0,-2 0 0,2 0 1,-2 0 1,0 0 1,-2-1 1,0 1 1,-1 0 2,0 0 4,1 0 2,-1 0 3,2-1 13,4 0 19,4-2 21,4 0 21,4-1 1,7 0-18,6 0-18,5 0-17,1 0-14,-3 0-7,-5 0-7,-3 0-8,-2-1-4,1 0-1,2-2-2,0 0-1,0 0 0,1 0 0,-1 1 2,1 2 0,-1 0 1,1-2 1,0-1 0,-1 0 0,0 0 0,-2 0 1,-3 2 0,-1 1 0,-1-1-1,0-1 0,-1 0 0,1-1-1,-3 0-10,-6 2-17,-6 2-18,-6 2-18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2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96233 3827 565,'5'-6'54,"-6"2"0,-6 4 0,-6 2 0,-4 4-4,-1 2-8,-3 3-10,-1 3-8,-2 2-5,-1 0-5,-1-1-2,0 1-4,-1-1-3,1 1 0,1 0-1,1-1 0,1 0-6,1-1-7,1-1-8,1 0-8,1-2-5,1 1 1,1 0 0,1 0-1,0-1 0,2-1-2,1-1 0,1 0-2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2"/>
    </inkml:context>
    <inkml:brush xml:id="br0">
      <inkml:brushProperty name="width" value="0.04959" units="cm"/>
      <inkml:brushProperty name="height" value="0.04959" units="cm"/>
      <inkml:brushProperty name="color" value="#00BFF3"/>
    </inkml:brush>
  </inkml:definitions>
  <inkml:trace contextRef="#ctx0" brushRef="#br0">97550 4000 443,'15'0'86,"-1"2"-19,-1 0-18,0 2-19,-1 1-11,1 1-3,1 3-5,1 2-3,1 1-2,0 0 2,-1-1 1,1 1 0,0 0-1,1 0-7,1-1-6,1 1-6,0-1-3,-3-3-2,-1-1-1,-2-2-1,-2-1 0,-1 0 0,-1 0 2,0 0 2,-3 1 5,-4 3 10,-4 4 10,-4 2 10,-2 1 5,2-1-2,1-1-1,0 0-1,1-1-1,-2 3-1,0 2 0,-1 1-1,-1 2-1,2 1-2,1 1-1,1 1-1,-1 1-1,2-1-1,-1 1 1,0-1 0,0 1-2,2 1-1,0 1-1,2 1-2,-1 0-1,0 1 0,-2-1 0,0 1 0,0-2-3,0-2-9,2-1-6,0-2-8,1-3-8,0 0-7,0 0-6,0-2-8,0-1-7,-2-1-4,0-1-6,-1 0-5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3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95295 5550 512,'0'30'126,"0"-3"-29,0-4-28,0-1-29,0-2-15,0 1-3,0 0-2,0 3-3,-1-1-1,0 1-2,-2-1-2,0 0 0,-1 1-3,0-1-3,0 1-4,0-1-2,0 0-4,1-1-3,-1-1-3,0-1-3,0-1-2,0-3 1,0-1 1,0-2 0,0-2-2,1 1-4,-1 0-4,0 0-5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3"/>
    </inkml:context>
    <inkml:brush xml:id="br0">
      <inkml:brushProperty name="width" value="0.04517" units="cm"/>
      <inkml:brushProperty name="height" value="0.04517" units="cm"/>
      <inkml:brushProperty name="color" value="#00BFF3"/>
    </inkml:brush>
  </inkml:definitions>
  <inkml:trace contextRef="#ctx0" brushRef="#br0">95100 7565 487,'9'-6'39,"1"1"1,3 2 0,2 2 1,1 1-1,-1 2-3,1 0-3,0 2-3,-1-1-3,1 1-2,-1 0-2,1 0-2,1 1-3,1 2-2,3 1-3,1 3-2,1 0-2,-1-1 0,-1 0 0,-1-2-1,0 0-2,-1-1-5,1 1-4,0 0-6,-2-1-2,0-1 0,0 0-1,-2-2 0,-1 0-1,-1 0 0,-1 0 0,0 0-2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5"/>
    </inkml:context>
    <inkml:brush xml:id="br0">
      <inkml:brushProperty name="width" value="0.03518" units="cm"/>
      <inkml:brushProperty name="height" value="0.03518" units="cm"/>
      <inkml:brushProperty name="color" value="#00BFF3"/>
    </inkml:brush>
  </inkml:definitions>
  <inkml:trace contextRef="#ctx0" brushRef="#br0">101021 50552 625,'39'-29'0,"0"3"-1,0 5 1,0 3-1,-2 4 6,-6 3 12,-4 3 12,-5 2 12,-4 4 4,-2 2-5,-4 4-4,-3 2-5,-2 3-5,-2 3-3,-2 4-5,-2 2-3,-5 2-4,-6 3-2,-7 1-2,-7 2-3,-4 1-3,-1-3-4,-1-2-3,0-1-5,-1-3-3,1-1-3,1-2-1,2-3-4,1-1 0,5-2 2,3-2 2,4-2 3,3-4-4,3-2-6,1-5-6,2-4-8,2-3 0,2-3 6,2-3 5,2-3 6,2 0 6,2 3 8,1 3 8,3 3 8,1 2 5,0 2 2,-1 2 3,1 2 3,0 3 4,2 2 5,0 4 7,1 2 5,1 3 2,-1 3-5,1 4-5,0 2-3,0 0-6,1 1-7,1-2-7,1-1-7,0-1-2,-1-1 3,-1-1 4,-1 0 2,0-3-8,1-1-22,2-2-21,0-2-22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5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97509 7050 572,'-8'7'92,"0"-1"-19,0 0-18,0-2-17,0 1-11,-1 2-4,-2 2-4,0 2-2,-1 0-4,-1 1 1,-2 0-2,0 0-1,0-1-1,-1 1-1,0 0-2,1 0-2,-1 0-3,0 1-3,1 1-3,-1 1-5,0 1-3,-1 0-4,-2-1-4,1 1-4,-1-1-3,2-1-1,3-1-1,1 0-2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5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96047 5350 534,'-1'22'113,"0"-1"-23,-2-3-20,0-1-23,-1 0-12,0 3-6,0 3-6,0 3-5,1 2-3,0 1-4,2 1-2,1 1-4,-1 0-7,-1 0-16,0 0-14,-1 1-16,-1-4-9,2-4-6,0-5-6,2-4-5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8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97296 2400 569,'0'16'90,"0"-1"-17,0 1-17,0 0-17,-1-1-11,0 3-2,-2 0-4,0 1-2,-1 1-3,0 1 0,1 1-1,-1 1 0,0-1-6,0-1-9,0-3-11,1-1-9,-1-2-5,2-1 2,0-1 2,2 0 1,0-2-8,2-1-15,0-1-18,2 0-15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8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97946 2250 504,'0'16'144,"0"-1"-32,0 1-33,0 0-32,-1 0-19,0 3-3,-2 1-3,0 3-4,-1 1-5,0 2-6,1 3-7,-1 1-5,0 1-8,0 1-8,0-1-7,1 0-8,-1-2-3,2-3-1,0-5 1,2-3 0,0-4 1,0-1 1,0-2 2,0-2 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8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97513 991 616,'-8'-13'27,"0"8"5,0 7 6,0 6 5,1 4 0,1 1-4,0 1-6,2 2-5,0-1-4,2 1-1,0 0-3,2-1-1,2 0-7,4-1-9,4 0-12,3-2-10,3-2-5,1-4 0,2-4 0,0-4 0,0-3 0,1-2 3,-1-2 0,1-1 2,-1-3 3,1-2 3,0-2 3,-1-1 5,-1-2 2,-3 1 1,-2-1 2,-4 1 1,-2 0 2,-2 2 1,-3 3 1,0 1 0,-3 1 1,-1-2-3,0 0-2,-1-1-1,-2 2-3,-2 3-2,-2 4-1,-1 4-3,-4 5-4,-2 6-5,-3 5-7,-3 7-6,1 0-1,3-3 1,4-4 3,5-4 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39"/>
    </inkml:context>
    <inkml:brush xml:id="br0">
      <inkml:brushProperty name="width" value="0.04296" units="cm"/>
      <inkml:brushProperty name="height" value="0.04296" units="cm"/>
      <inkml:brushProperty name="color" value="#00BFF3"/>
    </inkml:brush>
  </inkml:definitions>
  <inkml:trace contextRef="#ctx0" brushRef="#br0">98716 6380 512,'-12'0'10,"8"0"22,8 0 21,8 0 21,5 0 4,3 0-14,3 0-14,3 0-15,1-1-9,0-2-3,1-2-5,-1-1-4,1-1-5,1 3-8,1 1-6,1 2-8,-1 1-4,-2 0-2,-2 0-2,-1 0-1,-3 0-2,-3 0-2,-3 0-4,-2 0-1,-3 0-4,-1 2-3,-1 0-2,0 1-3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40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99562 5339 520,'-7'-5'11,"2"6"23,2 6 22,2 6 22,1 4 4,-2 7-15,0 3-16,-1 6-15,-1 3-11,0 0-6,0 2-6,0 1-7,0-1-5,0 0-2,0-2-2,1 0-4,-1-2-8,2-1-17,0-3-15,2-2-16,0-3-6,0-5 2,0-5 4,0-4 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40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101627 5100 526,'0'16'79,"0"-1"-11,0 1-11,0 0-12,0 0-7,0 4-4,0 4-4,0 2-4,-1 1-4,0 0-2,-2 0-2,0 1-3,-1-1-3,0 1-5,0-1-4,1 0-6,-2 0-6,0-3-7,-1-1-8,-1-3-8,-1-1-7,0-3-7,1-1-8,-1-2-8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40"/>
    </inkml:context>
    <inkml:brush xml:id="br0">
      <inkml:brushProperty name="width" value="0.03201" units="cm"/>
      <inkml:brushProperty name="height" value="0.03201" units="cm"/>
      <inkml:brushProperty name="color" value="#00BFF3"/>
    </inkml:brush>
  </inkml:definitions>
  <inkml:trace contextRef="#ctx0" brushRef="#br0">101850 5843 687,'22'-15'33,"-1"3"-3,-3 1-3,-1 2-3,-1 2 0,-1 1 2,1 1 3,-1 0 4,0 1-3,-1 0-7,-1 0-7,0 1-7,-2-1-4,1 2-2,0 0-2,0 2-2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40"/>
    </inkml:context>
    <inkml:brush xml:id="br0">
      <inkml:brushProperty name="width" value="0.05112" units="cm"/>
      <inkml:brushProperty name="height" value="0.05112" units="cm"/>
      <inkml:brushProperty name="color" value="#00BFF3"/>
    </inkml:brush>
  </inkml:definitions>
  <inkml:trace contextRef="#ctx0" brushRef="#br0">102474 4655 430,'0'-13'52,"0"6"3,0 6 4,0 6 4,0 4-3,0 3-10,0 4-10,0 2-10,-1 2-6,0 3-2,-2 1-4,0 3-2,-1 1-2,0 4-2,0 3-1,1 3-3,-2 1 0,0 0 0,-2 0 0,0 0-1,0 0-2,1 0-6,0 1-4,2-1-6,-1-1-2,0-2-3,-1-2-1,-1-1-2,0-3-2,2-2-1,2-2-1,2-1-2,1-3 1,0-3 1,0-3 1,0-2 2,-1-3-5,-2-1-8,-2-1-10,-1 0-9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5"/>
    </inkml:context>
    <inkml:brush xml:id="br0">
      <inkml:brushProperty name="width" value="0.04719" units="cm"/>
      <inkml:brushProperty name="height" value="0.04719" units="cm"/>
      <inkml:brushProperty name="color" value="#00BFF3"/>
    </inkml:brush>
  </inkml:definitions>
  <inkml:trace contextRef="#ctx0" brushRef="#br0">102029 48347 466,'21'-21'2,"-1"7"5,-4 5 6,-3 6 4,-4 6 3,-5 7 0,-4 8 0,-5 6 0,-6 5-5,-6 2-8,-5 4-11,-6 3-8,-4 1-5,1 0-2,0 0 0,-1 0-2,2-2 2,3-5 5,3-5 3,3-5 5,4-5 5,3-3 4,4-4 6,5-4 5,5-4 4,7-2 3,9-4 3,7-2 4,6-3-3,3-2-7,3-2-7,3-1-9,-1-1-4,-4 2-3,-4 3-3,-3 1-2,-4 2-1,-1 0 3,-3 2 1,-1 1 2,-5 2 8,-6 5 15,-8 6 15,-6 4 14,-5 3 5,0 1-6,-1 1-6,-1 2-6,-1 1-5,-1 2-3,-1 4-3,-1 3-5,-3 3-2,-3 3-3,-5 2-4,-3 4-2,-4 3-3,-4 6-4,-4 4-2,-4 5-3,-2 4-2,0 3 0,0 3-1,0 3-1,3-4-5,6-10-13,6-12-10,6-10-13,5-9-3,6-6 2,7-5 2,5-6 4,4-6 1,2-4 2,2-6 2,2-4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41"/>
    </inkml:context>
    <inkml:brush xml:id="br0">
      <inkml:brushProperty name="width" value="0.05649" units="cm"/>
      <inkml:brushProperty name="height" value="0.05649" units="cm"/>
      <inkml:brushProperty name="color" value="#00BFF3"/>
    </inkml:brush>
  </inkml:definitions>
  <inkml:trace contextRef="#ctx0" brushRef="#br0">102700 5940 389,'16'-9'1,"1"0"4,1-1 3,1-1 3,-1 0 0,-2 2-2,-4 2-3,-3 2-3,0 1 4,2 1 9,2-1 8,1 0 8,1 0 5,-1 2-1,0 0-2,-2 2 0,-1 2-2,-2 6-3,-3 4-3,-1 5-4,-1 2-3,-2-1-4,0-1-4,-2-1-5,2-1-6,2-2-10,4-3-10,2-1-10,2-4-2,3-6 5,2-6 5,2-5 6,2-5 1,2-2-4,4-1-4,3-3-4,-1 1 0,-3 3 5,-5 3 4,-3 3 4,-3 2 3,-2 2 3,-3 3 2,-1 1 4,-2 3 8,-2 4 18,-2 3 15,-2 5 17,-2 3 3,0 2-10,-2 1-10,0 3-11,-1 1-6,0 3-3,0 1-1,1 3-3,-1-1-1,2-3-2,0-3 0,2-3-1,1-2 0,1-1 0,3-1 2,2 0 0,2-3 1,2-1-2,2-2 0,1-2-2,2-2-4,0-2-6,-1-2-8,1-2-7,1-3-5,1-2-5,3-3-5,1-3-3,2-3-1,-1-3 5,1-4 5,-1-1 4,0-3 4,-3-1 2,-1-1 2,-2-1 1,-3 1 3,-3 2 0,-3 1 2,-2 3 1,-3 1 2,-1 1 0,0 1 1,-1 1 1,-4 2 0,-2 5 0,-5 3 0,-4 4-1,-3 3 0,-1 2 1,-3 2 0,-1 2 0,-2 3-2,-1 6-3,-1 4-5,-1 5-3,-1 3-4,-1 2-3,-1 3-4,0 1-4,1-2-2,5-5-2,5-6-1,5-7-1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19:41"/>
    </inkml:context>
    <inkml:brush xml:id="br0">
      <inkml:brushProperty name="width" value="0.02672" units="cm"/>
      <inkml:brushProperty name="height" value="0.02672" units="cm"/>
      <inkml:brushProperty name="color" value="#00BFF3"/>
    </inkml:brush>
  </inkml:definitions>
  <inkml:trace contextRef="#ctx0" brushRef="#br0">105800 6071 823,'15'-9'4,"-1"-2"9,-1-2 8,-1-1 9,-2-1 2,-2 3-4,-4 1-4,-2 2-5,-4 3-13,0 2-26,-3 4-24,-2 2-25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36"/>
    </inkml:context>
    <inkml:brush xml:id="br0">
      <inkml:brushProperty name="width" value="0.02437" units="cm"/>
      <inkml:brushProperty name="height" value="0.02437" units="cm"/>
      <inkml:brushProperty name="color" value="#FED406"/>
    </inkml:brush>
  </inkml:definitions>
  <inkml:trace contextRef="#ctx0" brushRef="#br0">63281 34327 902,'-19'-22'70,"9"1"-42,9 3-44,8 2-43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39"/>
    </inkml:context>
    <inkml:brush xml:id="br0">
      <inkml:brushProperty name="width" value="0.05203" units="cm"/>
      <inkml:brushProperty name="height" value="0.05203" units="cm"/>
      <inkml:brushProperty name="color" value="#FED406"/>
    </inkml:brush>
  </inkml:definitions>
  <inkml:trace contextRef="#ctx0" brushRef="#br0">8908 19451 422,'-15'-21'38,"1"7"-2,0 5-4,2 6-2,0 3-2,1 0 0,-1 0-1,0 0-1,-1 1 0,-1 2-1,-3 2-1,-2 2 0,0 0-2,-1 1-5,0 0-3,1 0-4,-1 1-2,-1 1-2,-1 3-1,-1 2-2,-2 2 0,-1 3 0,-3 3-1,-1 3 1,-2 2 0,-1 3-2,-1 1 1,0 2-2,-3 3 1,-1 5-1,-2 3 1,-2 4 0,-2 1-1,0 2 0,-2-2 0,0 1-1,-2-1 0,-1 0 0,0-1 0,-1-2 0,-1 0 1,2 0-1,0 0 1,2 0 1,1 0-1,3 0 0,4 0 0,2 0 0,2-1-1,1 0 0,2-2-1,0 0 0,0-1 0,-1 0 0,-1 0 0,0 1 0,-2-2 0,1 0 0,0-2 1,0 0 0,0-1 0,3 0-1,1 1 2,3-1-1,0 0 0,-1 2 1,-1 1 0,0 0 0,-1 1 1,3 0-1,1 0 1,3 0-1,1 0 0,1 1 0,1-1 0,1 0 1,-1-1-1,0 0 0,-1-2 0,-1 0 0,0-1 0,-1 1 0,1-1 0,-1 0 1,0 1-2,-1 4 0,-1 3-2,-1 2 0,0 1-1,-1-2 1,1-2 1,0-2 0,0-2 0,2-2 0,3-2 0,2-1 0,0-4-1,2-2 1,1-3-1,1-3 1,0-1-1,1 1 1,-1 1 0,0 1 1,1 0 0,1-1 0,1-1-1,0-1 1,2 0 0,1 1-1,0 1 1,2 1 0,0 0 0,-2 0-1,0 1 1,-1-1-1,-2 1 1,0 3 0,-1 1 0,-1 3 0,-1 0 1,1 2-1,-1 1 1,0 0-1,1 0 0,-1-3 0,0-4 0,1-1 0,0-4 1,2-2-1,2-1 1,3-2 0,1-3 1,2-1 1,2-3 0,2-1 2,4-2 1,6 0 0,5-2 2,7-1 0,2-1 0,-1-2 0,-1-2-1,-1-2-1,3-1 0,7 2-1,7 0 1,7 2-1,2-1 1,-1-1 1,0 0 1,-1-1 2,0-1 0,2 0-1,2 0-1,2 0 0,1-2-1,2-2 0,0-4 0,2-2-1,1-2 1,3 1-2,3-1 0,4 0-1,-1 0-1,1 1 1,-2-1 1,-1 0-1,0 1 1,0 2 0,-1 3-1,1 1 0,0 1 0,0 2-2,-1 0 1,1 2-2,0-1 1,-1 0 0,1-2 1,0 0 0,0-1 0,-1 0 0,1 0-1,0 1 0,-2-1 0,-1 2 0,-2 0 0,-2 2 0,-1 0 0,0 2 0,-1 0 0,1 2-1,0 0 0,0 3 0,0 2-2,0 2 0,-1 0 0,-1-1 0,0 0 0,-2-2 0,0-1 0,0 0 0,0-2 0,0 0 0,0-2-1,0-1-1,0 0 0,0-2-2,-1 0 0,0 0 1,-2 0 1,0 0 0,-1 0 2,0 0 1,0 0 1,0 0 2,1 0 1,4-2 0,2 0 1,4-1 1,0-2-1,1-2-1,0-2-1,0-2-1,-1-1 0,-1-1-1,0-2 1,-2 0 0,0 0-1,0-1 1,0 0-1,0 1 0,-2-1 0,0 2 0,-4 1 0,0 1 0,-3 1-1,0 0 2,-2 2-1,0 1 1,-2 0 0,0 2-1,-1 1 1,-1 0-1,-1 1 1,0 0-1,0 0 0,0 1 0,-1-2 0,-1 0-1,-3-2 1,-2 0-1,-1 0 0,-1 0 0,-1 2 0,-1 1 0,-1 0 1,-1 0-1,-1 0 0,-1 0 1,-2-1-1,-1 0 1,-3-1 0,-1-2-1,-3-1 2,-4-1 1,-5-3 3,-2-2 1,-5-2 0,0-5-1,-3-3-1,-2-5-1,-1 0-1,0 2-1,0 1-1,1 3 1,-2-1-2,0-1 1,-2-3-1,0-1 1,-1-2-1,-1-3-2,-1-1-2,-1-2-1,-2-3-2,0-2 1,-1-4-2,-1-2 1,-1-5-1,1-6 0,-1-5 0,1-7 1,-2 0 0,0 5 1,-1 5 1,-1 5 1,-1 2 2,-1 2 1,-1 1 1,0 0 2,-2 2 2,1 0-1,-1 2 2,1 1-1,-2-2 1,-1 0-1,-2-3 0,-3-2 0,1-1 0,0-2-1,1 0-1,1-1 0,1 0 0,-1 0-3,1 2-1,0 1-2,0 1 0,3 4 1,1 2 1,3 4 2,-1-3 1,-3-6-1,-3-7 0,-3-7 0,0-1-1,0 6 0,1 7-1,1 5-1,1 4 0,-1 2 1,1 2 0,0 1 0,0 2 1,1 0 0,1 0 0,1 0 1,1-1-1,1-1 0,1 0-1,1-2-1,1 0 0,-1 0 1,1 0 0,-1 0 0,1 1 0,1 4 1,1 2-1,1 3 0,-1 2 0,0 0 1,0-1-1,-2 1 1,-1 1 0,1 1 1,-1 3 0,1 1 0,-1 2 1,1 1 0,-1 1 0,0 1 1,0 0 0,-1 1-1,-1-1 1,0 1-1,-2-2 0,1 0 1,-1-1-1,1 0 1,-1-2-1,1 3 1,-1 0-2,1 0 1,0 2-1,1 1-1,1 1 1,1 1-1,1 0-1,-1-2 2,1 0-1,-1-1 1,1 0 0,1 1 0,1 1 0,1 1 1,1 0-2,2 1 0,3-1-1,1 0-1,2 2-1,1 1 1,0 2 1,2 2 0,3 3-10,6 2-23,6 4-21,6 3-22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43"/>
    </inkml:context>
    <inkml:brush xml:id="br0">
      <inkml:brushProperty name="width" value="0.03986" units="cm"/>
      <inkml:brushProperty name="height" value="0.03986" units="cm"/>
      <inkml:brushProperty name="color" value="#FED406"/>
    </inkml:brush>
  </inkml:definitions>
  <inkml:trace contextRef="#ctx0" brushRef="#br0">14766 26422 551,'-12'0'9,"8"0"17,8 0 18,8 0 17,2-1 3,-1 0-12,-2-2-11,-2 0-13,-1-2-6,1-2-2,1-2-3,2-1-1,0-2-2,1 0-2,1 0-3,2 1-1,-2-1-3,-1 0-4,-3 1-4,0-1-3,-2 1-2,1 0 1,1 2 1,2 1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43"/>
    </inkml:context>
    <inkml:brush xml:id="br0">
      <inkml:brushProperty name="width" value="0.04383" units="cm"/>
      <inkml:brushProperty name="height" value="0.04383" units="cm"/>
      <inkml:brushProperty name="color" value="#FED406"/>
    </inkml:brush>
  </inkml:definitions>
  <inkml:trace contextRef="#ctx0" brushRef="#br0">15684 24621 501,'-7'-21'29,"1"3"-4,0 5-2,2 3-3,-1 3-2,0 2 0,-1 2-1,-1 2-1,-2 2 1,-2 2 2,-2 2 3,-1 2 2,-2 1 0,2 1-2,1 2-3,1 0-2,0 1-2,1 1 0,-1 1-1,0 2 0,1-1-2,2 1 0,3 0-3,1-1 0,1 0-1,2-1 0,0-1 2,2 0 0,0-1-1,0 1-4,0 1-4,0 2-4,1-2-1,4-1-1,2-3 1,3-1-1,5-4-3,4-6-6,4-6-8,6-5-6,0-4-3,-3-2 2,-5 0 3,-3-1 2,-3-2 2,-1-3 0,-1-2 2,0-4 1,-2-1 1,-1 1 2,0 1 0,-2 2 1,-1 0 2,-1 1 2,0 1 2,-2 1 1,0 2 6,-2 3 6,0 3 8,-2 3 8,0 3 8,0 6 10,0 4 11,0 6 10,0 5-1,0 7-11,0 7-10,0 7-11,0 1-9,0-2-6,0-3-5,0-3-7,0 0-7,0 3-9,0 3-8,0 2-10,1 1-2,0-1 3,2-3 4,0-2 2,1-3-3,0-5-11,0-5-12,0-4-11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44"/>
    </inkml:context>
    <inkml:brush xml:id="br0">
      <inkml:brushProperty name="width" value="0.03962" units="cm"/>
      <inkml:brushProperty name="height" value="0.03962" units="cm"/>
      <inkml:brushProperty name="color" value="#FED406"/>
    </inkml:brush>
  </inkml:definitions>
  <inkml:trace contextRef="#ctx0" brushRef="#br0">17133 26627 555,'-6'-6'50,"4"2"0,4 4-3,4 2-1,2 3-3,-1 2-5,1 2-5,0 1-5,0 1-3,2-1-3,0 0-2,1-2-3,1-1-3,1-1-6,1 0-4,2-2-7,0 1-6,1 0-11,1 1-9,1 1-9,-1 1-4,-3-2 4,-3-1 3,-2 0 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44"/>
    </inkml:context>
    <inkml:brush xml:id="br0">
      <inkml:brushProperty name="width" value="0.03468" units="cm"/>
      <inkml:brushProperty name="height" value="0.03468" units="cm"/>
      <inkml:brushProperty name="color" value="#FED406"/>
    </inkml:brush>
  </inkml:definitions>
  <inkml:trace contextRef="#ctx0" brushRef="#br0">17226 25211 634,'-7'-13'26,"2"8"6,2 7 4,2 6 5,1 4 0,-2 3-4,0 2-5,-2 1-3,0 1-4,1-1-4,-1-1-5,0 0-3,-1-1-4,0 1-4,-1 1-3,-1 1-3,-1 0-5,2-1-7,1-1-6,0-1-7,1-1-6,1-1-5,-1-1-6,0 0-5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44"/>
    </inkml:context>
    <inkml:brush xml:id="br0">
      <inkml:brushProperty name="width" value="0.03125" units="cm"/>
      <inkml:brushProperty name="height" value="0.03125" units="cm"/>
      <inkml:brushProperty name="color" value="#FED406"/>
    </inkml:brush>
  </inkml:definitions>
  <inkml:trace contextRef="#ctx0" brushRef="#br0">17450 25696 703,'1'-14'21,"2"3"7,2 3 9,2 3 7,1 1 0,1 2-9,1 0-10,1 2-10,1 0-3,0 0-1,-1 0 1,1 0 1,0 0-15,-1 0-27,1 0-28,0 0-27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1:45"/>
    </inkml:context>
    <inkml:brush xml:id="br0">
      <inkml:brushProperty name="width" value="0.04266" units="cm"/>
      <inkml:brushProperty name="height" value="0.04266" units="cm"/>
      <inkml:brushProperty name="color" value="#FED406"/>
    </inkml:brush>
  </inkml:definitions>
  <inkml:trace contextRef="#ctx0" brushRef="#br0">17961 24962 515,'0'-15'1,"2"1"1,0 1 1,2 1 1,-2 4 12,-3 8 19,-2 8 21,-3 7 20,-2 6 3,0 3-15,0 3-14,1 3-15,-1 1-10,0 2-6,0 1-6,0 1-7,1 0-7,1 4-10,0 1-10,2 2-10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6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102700 50497 502,'14'-14'5,"-3"2"8,-2 4 10,-4 3 8,0 1 4,0 2-1,1 0-1,2 2-1,-1 1-1,1 4 1,0 2 1,0 3 1,0 2-2,0 0-5,-1-1-5,1 1-4,0 0-6,0 0-6,0-1-6,0 1-6,1-1-9,5-2-13,4-2-13,3-2-13,1-3-4,-3-3 2,-3-2 3,-2-3 3,-3-2 6,-1 0 10,-1 0 10,0 0 9,-3 3 19,-2 5 28,-4 4 28,-2 5 29,-1 3-5,6 2-36,2 0-35,5 1-37,2-2-15,0-3 5,-1-4 4,1-4 6,2-2 1,4-2-1,3 0 0,5-2-2,-1 0 4,-3 1 7,-5-1 6,-3 0 9,-5 0 8,-5 2 10,-4 0 12,-5 2 10,-5 1 4,-2 2 1,-3 2-2,-3 2 0,-2 1-4,-1 3-6,-1 2-5,-1 2-7,-1 1-5,-1 1-2,-1 1-4,-1 1-4,-1 1-1,-1 1 0,-1 1-1,0 1-1,0 0 0,3 1-2,3-1 0,3 1-2,6-2 1,10-3 2,10-3 3,10-3 1,10-4 1,12-6-2,12-6-3,12-6-2,8-3-2,5 1-3,4-1-3,6 0-4,2 2-5,-1 5-8,-2 2-9,0 6-8,-9 0-3,-17 1 4,-16 0 4,-17 0 4,-9 0-1,-1 0-5,-1 0-4,0 0-6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2:1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58550 9550 333,'49'20'167,"16"14"-1,16 14 1,15 16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2:20"/>
    </inkml:context>
    <inkml:brush xml:id="br0">
      <inkml:brushProperty name="width" value="0.03733" units="cm"/>
      <inkml:brushProperty name="height" value="0.03733" units="cm"/>
      <inkml:brushProperty name="color" value="#00BFF3"/>
    </inkml:brush>
  </inkml:definitions>
  <inkml:trace contextRef="#ctx0" brushRef="#br0">11750 10050 589,'0'22'114,"0"-3"-25,0-3-26,0-3-26,0-2-14,0 1-2,0 0-2,0 0-2,0-1-3,0 1-5,0-1-4,0 1-6,0 0-8,2 1-11,0 1-10,1 2-12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2:20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9300 12113 657,'1'-15'1,"4"2"3,2 2 2,3 3 2,1 1 5,0 2 6,-2 2 7,0 2 6,-2 2 3,1 2-2,0 2-1,0 2-2,-1 1-3,-1 3-8,0 2-6,-2 2-6,-1 1-3,-2 1 2,-2 1 3,-2 1 3,-1 0-6,-2-1-9,0-1-12,-1-1-10,-1 0-4,0 0 2,0-1 3,1 1 2,2-3 7,7-5 10,8-4 9,6-6 10,3-3 4,1-1-3,0-3-2,-1-2-2,0 0-6,-1 2-7,-1 3-7,0 1-8,-3 1-6,-1 2-4,-2 0-3,-2 2-4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2:21"/>
    </inkml:context>
    <inkml:brush xml:id="br0">
      <inkml:brushProperty name="width" value="0.03195" units="cm"/>
      <inkml:brushProperty name="height" value="0.03195" units="cm"/>
      <inkml:brushProperty name="color" value="#00BFF3"/>
    </inkml:brush>
  </inkml:definitions>
  <inkml:trace contextRef="#ctx0" brushRef="#br0">9050 15209 688,'8'-7'51,"1"0"-5,2 2-5,0 1-6,1 0-4,1 0-2,1 0-3,2 0-3,-2 2-5,-1 4-8,-3 4-9,-1 4-7,-3 2-3,-4 1 0,-4 1 0,-4 1 1,-1 0 0,-1-2 0,0-3 1,0-1-1,1-1 2,2 0 3,3 0 3,1-1 3,2 0 2,1-2 1,3-2 3,2-2 1,1-1 0,2 0 0,0 0-2,1 0-1,0 3-5,-2 6-10,-3 5-11,-1 7-8,-3 2-6,-6-1 3,-4-1 1,-5-1 2,-2-1 0,1 1 1,1-1-2,0 1 1,2-3 0,1-3 0,1-4 0,0-4 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2:21"/>
    </inkml:context>
    <inkml:brush xml:id="br0">
      <inkml:brushProperty name="width" value="0.0328" units="cm"/>
      <inkml:brushProperty name="height" value="0.0328" units="cm"/>
      <inkml:brushProperty name="color" value="#00BFF3"/>
    </inkml:brush>
  </inkml:definitions>
  <inkml:trace contextRef="#ctx0" brushRef="#br0">11631 15750 670,'-14'29'104,"5"-4"-24,3-3-24,4-5-24,3-1-13,2-1-4,2 1-3,2 0-4,1-3-4,3-3-7,2-4-6,1-4-6,2-4-6,1 0-3,1-3-4,1-2-3,0 0-3,-3 0 0,-1 2 0,-2 1 0,-2-1 0,-1-2 0,-1-2 2,0-1 0,-2-1 4,-1 2 6,-1 2 7,0 3 5,-1 0 5,0 0 0,0 0 2,0 0 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2:22"/>
    </inkml:context>
    <inkml:brush xml:id="br0">
      <inkml:brushProperty name="width" value="0.02979" units="cm"/>
      <inkml:brushProperty name="height" value="0.02979" units="cm"/>
      <inkml:brushProperty name="color" value="#00BFF3"/>
    </inkml:brush>
  </inkml:definitions>
  <inkml:trace contextRef="#ctx0" brushRef="#br0">12039 15600 738,'-15'0'3,"2"0"6,3 0 7,1 0 6,1 1 5,0 2 0,1 2 1,-1 2 1,0 2-1,2 3-5,1 3-3,0 3-4,1 3-6,-2 3-6,0 3-8,-1 3-6,-1 3-8,2 4-9,1 4-10,1 4-9,0-2-3,0-8 2,0-8 4,0-7 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34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21040 24771 552,'14'-7'33,"-1"0"0,-2 2-1,-2 1-1,-1-1 0,1 0-2,2-2-1,0 0-1,1-1-3,1-2-3,1 0-2,2-1-4,2-3-1,5-5-1,5-5-1,5-5 0,0 0-2,-2 4-3,-3 3-1,-3 4-3,-2 3-2,1 1 0,-1 1 0,1 1 0,-2 1-1,-1 2-1,-3 2-2,-1 3-2,-5 1-3,-8 3-6,-8 4-5,-8 2-7,-4 2 0,1 0 5,-1 0 5,0 0 4,0 0 4,-3 3 2,-2 2 2,-1 1 3,-1 2 0,1 2 1,1 0-1,1 1 0,0 0 0,1 1 1,-1-1 1,1 1 1,0-2 0,1-1 0,0-2-1,2-3 0,1 0 0,1 0 2,1 0 2,1-1 2,0 0 1,2-2 1,1-2 1,1-2 2,3-4 2,5-5 2,7-4 4,6-5 2,4-2-1,1-1-4,3 0-5,1 1-4,2-1-2,-1 0-1,1 1-1,-1-1 0,0 2-2,-3 3 0,-1 2-2,-2 4-2,-4 4-3,-5 4-4,-5 5-6,-4 6-4,-4 0-1,-2-1 4,-2-3 4,-1-1 3,-1-1 2,2 0 2,2 0 0,2 0 1,-1 1 1,-7 3-1,-6 3 0,-5 3 0,-4 1 1,1-1 1,0-1 1,-1 0 1,1-2 1,1-1 1,1-1 1,2-1 1,0-1 1,2-2 1,3-2 1,1-2 2,7-5 1,10-8 3,12-8 2,10-7 3,6-5-1,2 1-3,3 0-4,1-1-3,0 2-3,-2 1-2,-1 3 0,-3 2-2,-2 1-2,-1 2-4,-3 3-5,-1 1-3,-2 2-4,-3 1-1,-1 0-3,-2 2-1,-2 0-9,-1 2-14,-1 1-16,0 1-14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35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22779 22209 553,'8'-14'3,"0"3"4,0 3 6,-1 2 4,1 4 5,0 4 3,0 4 3,0 4 4,-2 2-1,-1 3-3,-2 2-5,-2 1-3,-1 3-3,0 1-2,0 3-1,0 1-2,0 2-1,-2 1-3,0 1 0,-1 1-3,-2 0 0,-2 1-2,-2-1-1,-2 0-1,-1 0-3,-2-1-2,0-2-4,-1 1-3,-1-3-2,-1-2-1,-1-1 0,-1-2-2,-2-4 0,0-3-1,0-4 1,-2-5-1,-1-2 0,3-4 2,0-2 0,1-3 1,1-4 0,4-4 0,3-4-1,3-3 0,2-3 0,2-1 1,2-1 0,2-1 0,1 1 3,2 1 6,0 3 6,2 1 5,0 3 4,2 5 2,0 3 2,1 4 2,1 3 1,2 0 1,0 2 0,2 1 1,0 1 1,1 3 4,1 4 3,1 2 4,1 2-1,2-1-2,0 1-3,1 0-4,1 0-2,1-1 0,1 1-2,1 0-1,0-1-3,-1-1-4,-1 0-4,-1-2-3,-1 0-10,-1 0-14,-1 0-13,0-1-13,-3 1-8,-1-2 0,-2-1 0,-2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35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24200 23192 700,'23'-22'99,"1"5"-23,-1 3-23,1 4-22,0 3-13,1 1-6,1 0-4,1 2-6,0 1-2,1 0-4,-1 2-2,0 0-3,0 1-5,-1-2-8,-1 0-8,-1-1-7,-2-1-7,-3 0-2,-3 0-2,-2 0-3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35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26050 21566 549,'0'-12'10,"2"8"18,0 8 17,1 8 18,1 5 4,0 3-11,-1 3-11,1 3-11,-1 2-9,0 4-5,-2 3-5,0 2-6,-1 2-2,0-2 0,0 0 1,0-1 0,0-2-4,0 0-12,0-1-10,0-1-11,0-3-9,0-3-6,0-5-7,0-3-6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8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71354 56697 600,'43'-7'74,"-8"2"-16,-7 2-14,-9 2-17,-3 1-10,1-2-6,2 0-5,0-2-7,-1 0-3,1 1 0,-2-1-1,-1 0 0,-1 0 0,-3 2 0,-1 0 2,-2 2 0,-4 1 1,-4 4 0,-6 2 1,-4 3 0,-5 5 3,-3 6 4,-5 5 5,-3 6 4,-4 5 1,-3 2-1,-2 4-1,-4 3-1,-1-1-3,0-3-3,0-2-3,0-3-2,1-5-2,5-4 1,4-5 1,3-5 0,11-7-4,17-8-10,16-9-10,16-9-10,8-6-3,-2 0 3,-1-1 5,-3 0 3,-3-1 4,-3 4 5,-5 3 4,-4 3 4,-4 5 11,-6 8 17,-6 8 17,-6 8 17,-5 4 2,-2 1-10,-3 1-11,-3 1-12,-2-1-7,2-1-5,1-3-4,1-1-4,0-2-7,0-3-6,1-1-7,-1-2-7,2-4-6,2-4-3,4-6-4,2-4-3,3-3 0,0-1 5,2-1 6,0-2 4,2 1 2,0-1-6,1 1-3,2-1-6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36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26300 22308 751,'8'-16'4,"2"2"9,0 1 8,1 1 8,1 1 3,0 2 0,-1 3-1,1 1-1,1 1-5,1 2-7,3 0-7,2 2-8,0-1-9,-1 0-8,-1-2-9,-1 0-9,-1-1-4,-3 0 2,-1 0 2,-2 1 1,-2-1 1,0 0-1,-2 0-1,0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36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27315 20840 540,'-6'-19'10,"1"10"22,2 10 20,2 10 22,1 6 3,0 5-13,0 3-14,0 5-13,0 6-11,2 10-7,0 9-6,2 11-7,0 7-9,1 6-11,2 6-9,0 6-11,0-6-2,-1-17 5,0-19 6,-2-16 7,0-10-6,0 1-14,0-1-14,0 1-16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38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42906 24877 568,'-13'-2'2,"6"-2"21,6-4 18,6-2 19,3-1 5,2-1-13,0 0-12,1 1-12,0-1-7,-1 0-4,0 0-4,-2 1-3,0-1-3,-1 2 0,1 1-1,0 1-1,-2 2-3,-4 6-6,-4 4-7,-4 5-5,-3 5-2,-2 1 5,-1 5 4,-3 2 4,0 1 2,1 2 0,1 1 1,1 1-1,0-1 2,1-3 4,-1-3 3,0-3 4,1-2 2,3-1 0,1-1 0,2 0 1,3-5-2,4-8-4,4-8-5,4-8-4,2-4-4,1-3-3,1-1-2,1-2-4,0-1 1,-1 1 2,-1 1 3,0 1 2,-3 2 2,-1 5 2,-2 3 0,-2 4 2,-2 5 2,-3 3 1,0 4 3,-3 3 2,-2 5 1,-2 4 1,-2 3-1,-1 5 1,-2 1-1,0-1 0,0-1-1,1-1 0,0-2-1,0-1 0,2-2-1,1-3 0,2-4-1,4-8-3,4-8-4,4-7-2,3-6-2,3-1-2,3-3-2,4-1-1,-1-1-1,-2-1 0,-1 1 2,-2 0 0,-3 2 1,-1 5 1,-2 4 3,-2 6 0,-3 7 5,-4 8 7,-4 9 7,-4 9 7,-2 4 2,1-3-4,-1-1-3,1-3-4,-1-1-2,0-1-2,0-1-1,1-1-1,0-1-1,2 0 1,3-2-1,1-1 0,3-6-3,4-10-6,3-11-8,5-11-7,2-5-3,0 0 4,-1-1 1,1 1 4,-1 2 0,-1 3-2,0 5-1,-2 3-1,-1 4 2,-1 1 7,0 2 7,-2 2 6,-2 6 7,-4 8 6,-4 9 7,-3 10 6,-3 3 0,0 0-6,1 0-7,-1 1-6,0-1-3,-1 1-2,-1-1-2,-1 0-1,0 0-1,2-3 0,3-2 0,1-1 0,3-8-8,6-13-17,4-12-16,6-12-16,2-8-5,1 1 5,1 0 6,1 0 7,-1 2 3,-3 5 2,-3 5 3,-2 5 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5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61120 7829 999,'-6'-15'-2,"-12"3"-5,-11 1-5,-12 3-5,0 2-5,10 4-2,11 4-4,11 4-3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5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42844 25250 999,'-13'7'-25,"5"-2"-5,5 0-3,4 0-4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01"/>
    </inkml:context>
    <inkml:brush xml:id="br0">
      <inkml:brushProperty name="width" value="0.04532" units="cm"/>
      <inkml:brushProperty name="height" value="0.04532" units="cm"/>
      <inkml:brushProperty name="color" value="#00BFF3"/>
    </inkml:brush>
  </inkml:definitions>
  <inkml:trace contextRef="#ctx0" brushRef="#br0">42763 25274 485,'-15'-7'0,"2"0"5,2 2 3,3 1 4,1-1 4,2 0 4,2-1 3,2-2 3,2 2 5,2 2 4,2 4 4,2 3 5,1 0-2,1 1-7,1 0-7,2 0-8,-1 1-5,1 0-3,0 1-1,0 2-3,0 0-3,1 1-1,1 1-2,1 2-1,1-1-3,0-1 0,-1-1-2,1 0-1,-1-2 0,1-1 2,0 0 0,-1-2 1,0 1 0,-2 0-1,-3 1 0,-1 2-1,0-1-1,2 1-2,1 0-1,3 0-3,-3-2-2,-6-1-3,-8-2-3,-6-1-4,-5-4 0,0-2 4,-1-4 3,-1-2 3,0-2 3,-1 1 0,0-1 1,1 0 1,-2 0 0,0 1 1,-1-1 1,-1 0 1,1 1 2,3 3 2,3 1 3,3 2 3,1 1 1,0 0-1,0 0-1,0 0 0,2 2 6,5 2 12,2 4 13,5 2 12,3 3 1,2 2-9,2 1-10,1 3-9,2 0-6,1-3-2,2-1 0,0-2-2,0-1-1,1 2-2,-1 0-2,1 1-1,-1 0-3,-1-1-1,-1 0-1,-1-2-2,-4-2-5,-8-2-11,-8-4-9,-8-2-10,-4-3-1,1-2 7,-1-2 7,1-1 8,-1-1 4,0 2 3,1 2 1,-1 2 3,1 1 2,1-2 2,1 0 0,0-1 2,4 0 6,6 2 10,6 2 10,6 2 10,4 3 2,0 2-7,1 4-7,1 2-8,1 2-3,-1 1-3,1 1-1,0 2-2,-1-2-2,1-1-1,-1-3-2,1-1-3,-2 0 0,-1 2 1,-2 2 0,-2 1 1,-2 1-4,-1-1-8,0 0-8,-2-2-7,0 0-8,0 1-7,0 1-7,0 2-6,0-2-4,0-1 2,0-2 1,0-2 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01"/>
    </inkml:context>
    <inkml:brush xml:id="br0">
      <inkml:brushProperty name="width" value="0.0361" units="cm"/>
      <inkml:brushProperty name="height" value="0.0361" units="cm"/>
      <inkml:brushProperty name="color" value="#00BFF3"/>
    </inkml:brush>
  </inkml:definitions>
  <inkml:trace contextRef="#ctx0" brushRef="#br0">44594 25700 609,'-1'30'86,"0"-2"-17,-2-1-16,0-3-17,-1 0-10,0-1-4,0 1-4,0-1-4,0 0-1,1-1 0,-2-1 0,2-1 2,-2 0-4,0 1-9,-2 1-9,0 1-9,0-1-7,1-3-6,0-3-6,2-3-7,0-4-4,2-4-4,0-6-4,2-4-4,0-4 4,0-3 13,0-4 11,0-2 12,0-1 7,2 1 3,0 1 2,2 1 2,0 1 2,0 3 0,-1 1 1,1 2 1,1 2 1,0 0 3,1 2 3,2 1 3,0 0 1,0 2 0,-1 0 0,1 2 0,0 0 5,0 0 9,0 0 8,-1 0 11,2 0 1,0 0-6,1 0-5,1 0-5,1 0-6,0 0-4,-1 0-6,1 0-4,0 0-7,0 0-10,-1 0-9,1 0-8,-2-1-9,-2-2-6,-4-2-8,-2-2-6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01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45365 25756 515,'7'-35'-40,"-1"9"18,0 9 20,-2 9 19,-1 5 11,0 3 3,-2 4 5,0 2 2,-1 3 2,0 2-3,0 2-1,0 1-3,0 2-1,0 0-2,0-1-2,0 1 0,0 0-4,0 3-3,0 2-4,0 1-4,-1 2-2,0 1 1,-2 1 0,0 1 1,-1 2-4,-2 2-7,0 4-6,-1 3-8,1 2-8,1 2-10,2 2-11,2 2-10,1-3-4,0-8-1,0-8 0,0-7 0,0-5 5,0-1 7,0-1 9,0 0 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04"/>
    </inkml:context>
    <inkml:brush xml:id="br0">
      <inkml:brushProperty name="width" value="0.05008" units="cm"/>
      <inkml:brushProperty name="height" value="0.05008" units="cm"/>
      <inkml:brushProperty name="color" value="#00BFF3"/>
    </inkml:brush>
  </inkml:definitions>
  <inkml:trace contextRef="#ctx0" brushRef="#br0">46108 19521 439,'-7'-14'26,"-1"3"2,0 2 0,0 4 0,0 2 1,-2 0 0,0 2-1,-1 0 0,-1 2 0,1 4-3,-1 2-1,0 4-3,0 1 0,-1 1-1,-1 1-1,-1 1-1,0 0-2,2 0-3,3-2-3,1-1-4,1 0-2,2 0 1,1-1-2,0 1 1,1 0-1,-2 1 0,0 1 0,-1 2-1,0-1 1,2 1-1,2 0 1,2-1 0,1 0 0,-2-1 0,0 0 0,-1-2 0,0 1 0,3 1 1,4 3 0,2 2 0,2-1-1,0-1 0,0-3-3,0-1 0,1-3-1,3-2 1,3-4 1,3-2 0,1-3 1,-3-1-1,-1 0 1,-2-1-1,-2-2 1,1-2-1,0-2 0,-1-1 0,1-2-1,0 0 1,-1 0-2,1 1 0,0-2 1,0 0-1,-1-1 2,1-1 0,0-1 0,0 1 0,-1-1 0,1 0 0,-1 1-1,-1-1 1,0 0 0,-2 1-1,-1-1 1,-2 1-1,-3-1 1,0 0 0,-2-1 0,0-1 0,0-3 1,0-1-1,-1 0 1,0 3 0,-2 3 0,0 3-1,-2 1 1,-2 0 0,-2 0 1,-1 1 0,-3 0-2,-2 2-1,-1 2-2,-3 3-3,0 1-2,1 3 0,1 4-2,1 2-1,0 4-3,-1 4-4,-2 3-4,1 5-3,-1 1-5,2 1-4,3-1-4,1 1-4,2-2-1,3-1 4,1-3 4,2-1 3,1-3 0,0-1-3,0-2-3,0-2-3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4"/>
    </inkml:context>
    <inkml:brush xml:id="br0">
      <inkml:brushProperty name="width" value="0.04396" units="cm"/>
      <inkml:brushProperty name="height" value="0.04396" units="cm"/>
      <inkml:brushProperty name="color" value="#00BFF3"/>
    </inkml:brush>
  </inkml:definitions>
  <inkml:trace contextRef="#ctx0" brushRef="#br0">46829 22300 500,'-7'37'133,"2"-6"-29,2-4-29,2-5-29,1-2-17,0-1-5,0 1-4,0-1-5,0 1-3,-2-1 0,0 1-2,-1-1-1,-1 1-3,2 1-2,0 1-3,2 1-4,-1 0-4,0-1-3,-2-1-5,0-1-5,-1-1-2,1-1-1,-1-1-2,0 0-1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8"/>
    </inkml:context>
    <inkml:brush xml:id="br0">
      <inkml:brushProperty name="width" value="0.04368" units="cm"/>
      <inkml:brushProperty name="height" value="0.04368" units="cm"/>
      <inkml:brushProperty name="color" value="#00BFF3"/>
    </inkml:brush>
  </inkml:definitions>
  <inkml:trace contextRef="#ctx0" brushRef="#br0">72400 55232 503,'1'-19'8,"2"9"15,2 8 15,2 10 16,1 7 3,3 6-6,2 8-9,2 7-6,0 6-6,3 4-2,0 6-3,1 4-4,0 6-1,-1 9-2,-1 7-2,-1 8-2,-1 3-4,-1 0-5,-1-1-5,0-2-6,-1-3-6,-1-7-6,1-7-8,0-7-6,-1-5-5,1-5-7,0-3-4,0-4-6,-1-5 0,1-7 4,0-7 6,0-7 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4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46800 23344 545,'1'-14'33,"4"5"2,2 3 4,3 4 1,1 2 0,0 0-5,-2 0-6,0 0-5,-1 0-2,3 0 1,2 0 0,1 0 1,2-1-1,2-2-4,0-2-3,1-1-4,0-1-3,-1 2-3,-1 3-3,-1 1-4,0 0-7,-1-1-12,1 0-11,0-1-11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5"/>
    </inkml:context>
    <inkml:brush xml:id="br0">
      <inkml:brushProperty name="width" value="0.05403" units="cm"/>
      <inkml:brushProperty name="height" value="0.05403" units="cm"/>
      <inkml:brushProperty name="color" value="#00BFF3"/>
    </inkml:brush>
  </inkml:definitions>
  <inkml:trace contextRef="#ctx0" brushRef="#br0">47859 21944 407,'-7'-18'12,"2"10"27,2 11 27,2 12 28,1 4 3,0-1-19,0-1-20,0-1-19,0 3-12,-2 5-4,0 6-5,-2 7-4,0 1-3,1 0-3,-1-2-2,0 0-4,-1 0-1,0 1-2,-1 0 0,-1 2 0,-1 0-5,0 2-7,0 1-7,1 0-8,0 1-5,2 0-7,2 0-4,2 0-7,1-2 0,0-6 1,0-4 3,0-5 2,0-4 3,2-3 2,0-3 2,2-2 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6"/>
    </inkml:context>
    <inkml:brush xml:id="br0">
      <inkml:brushProperty name="width" value="0.04307" units="cm"/>
      <inkml:brushProperty name="height" value="0.04307" units="cm"/>
      <inkml:brushProperty name="color" value="#00BFF3"/>
    </inkml:brush>
  </inkml:definitions>
  <inkml:trace contextRef="#ctx0" brushRef="#br0">46743 22305 510,'0'-13'29,"2"6"7,1 6 8,0 6 7,0 4 0,0 3-6,-2 4-7,0 2-8,-1 2-4,0 1-3,0 1-2,0 1-4,-2 1-1,0 1-1,-3 1-2,-2 0 0,-1 2-3,-2-1-3,0 0-3,-1 1-3,0 0-5,3 1-5,1 0-5,2 2-6,1 1-2,1 1-1,-2 0-2,2 2 1,-1-1-3,2-2-3,0-1-3,2-3-3,0-3-4,2-5-4,0-5-4,2-4-4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8"/>
    </inkml:context>
    <inkml:brush xml:id="br0">
      <inkml:brushProperty name="width" value="0.04405" units="cm"/>
      <inkml:brushProperty name="height" value="0.04405" units="cm"/>
      <inkml:brushProperty name="color" value="#00BFF3"/>
    </inkml:brush>
  </inkml:definitions>
  <inkml:trace contextRef="#ctx0" brushRef="#br0">48436 32031 499,'-15'0'5,"2"0"10,3 0 11,1 0 9,4-1 7,6 0 2,6-2 3,6 0 1,2-1-1,1 0-7,0 0-6,-1 1-7,2-1-4,1 2-3,3 0-4,2 2-2,1 0-4,2 0-4,3 0-5,1 0-3,2 0-6,-1 0-6,0 0-7,0 0-5,0 0-9,-3 0-11,-2 0-12,-1 0-10,-4 0-2,-3 2 10,-4 0 7,-4 2 10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8"/>
    </inkml:context>
    <inkml:brush xml:id="br0">
      <inkml:brushProperty name="width" value="0.04563" units="cm"/>
      <inkml:brushProperty name="height" value="0.04563" units="cm"/>
      <inkml:brushProperty name="color" value="#00BFF3"/>
    </inkml:brush>
  </inkml:definitions>
  <inkml:trace contextRef="#ctx0" brushRef="#br0">51179 31114 482,'-8'-8'6,"2"0"12,1 1 12,1-1 12,0 2 7,2 4 1,0 4 1,2 4 2,0 4-3,2 3-8,0 5-8,2 3-6,-1 3-7,-1 1-4,0 1-4,-2 1-4,0 1-5,-2 2-4,0 3-6,-1 1-4,-1-1-6,0-2-5,0-3-5,0-3-6,0 0-4,1 1-4,-1 2-3,0 3-3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8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51300 31862 589,'8'-14'83,"1"5"-11,2 3-11,0 4-11,1 2-9,1 0-5,1 0-6,1 0-6,1-1-11,0 0-14,-1-2-14,1 0-16,-2-1-13,-3-2-12,-3 0-12,-2-1-12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9"/>
    </inkml:context>
    <inkml:brush xml:id="br0">
      <inkml:brushProperty name="width" value="0.05537" units="cm"/>
      <inkml:brushProperty name="height" value="0.05537" units="cm"/>
      <inkml:brushProperty name="color" value="#00BFF3"/>
    </inkml:brush>
  </inkml:definitions>
  <inkml:trace contextRef="#ctx0" brushRef="#br0">51928 30413 397,'0'-16'2,"0"2"4,0 1 4,0 1 5,-1 4 9,0 8 15,-2 8 16,0 7 16,-1 5 1,2 0-11,0-1-12,2 1-10,0 0-9,0 3-2,0 1-4,0 3-4,0 0-3,0 1-3,0-1-3,0 0-3,0 2-3,-2 1-2,-1 2-4,0 3-2,-1 1-1,1 2-2,-1 2-2,0 2 0,0 2-3,0 2-5,0 2-5,0 2-5,0-1-4,1-2-3,-2-3-3,2-4-4,-1-3-2,2-5-2,0-6-1,2-3-3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19"/>
    </inkml:context>
    <inkml:brush xml:id="br0">
      <inkml:brushProperty name="width" value="0.05306" units="cm"/>
      <inkml:brushProperty name="height" value="0.05306" units="cm"/>
      <inkml:brushProperty name="color" value="#00BFF3"/>
    </inkml:brush>
  </inkml:definitions>
  <inkml:trace contextRef="#ctx0" brushRef="#br0">52200 31968 414,'7'-8'3,"-1"0"6,0 0 6,-2 1 5,1-1 6,0 0 5,1 0 4,2 0 6,0 1 0,1 2-4,2 3-4,0 1-4,0 3-3,-3 4-4,-1 3-4,-2 5-2,-2 3-5,0 1-3,-1 3-4,-2 1-4,0 0-2,0-1 0,0-3-1,0-1-1,1-4-1,4-3-6,2-4-3,4-4-6,2-5-1,3-6 1,3-5 1,3-7 0,2-2 2,1 1 0,1 2 1,1 0 1,-1 1 1,-2 2 2,-1 3 2,-2 1 2,-3 3 2,-3 2 6,-3 4 3,-3 3 6,-1 2 6,-2 3 10,-1 4 9,0 2 9,-2 2 3,0 0-6,-2-1-6,0 1-5,-1 0-5,0 3-3,0 2-2,0 1-3,0 1-3,2-1-2,0-1-1,2 0-2,0-2-1,1-1-2,2-1-3,0-1 0,3-2-4,5-2-5,5-4-4,5-2-4,2-5-2,-3-6 1,-1-6 1,-3-5 1,-1-4 2,-1-1 2,-1-1 1,0-1 3,-3 1 1,-3 0 1,-3 1 0,-2 1 1,-3 2 1,-1 3 3,0 3 2,-1 3 2,-3 2 1,-2 2-2,-4 2-1,-2 2-1,-4 3-1,-3 2-2,-5 4 0,-3 2-1,-4 4-6,-3 6-12,-2 4-11,-4 5-12,2 0-9,7-4-5,7-3-5,7-4-7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1"/>
    </inkml:context>
    <inkml:brush xml:id="br0">
      <inkml:brushProperty name="width" value="0.03609" units="cm"/>
      <inkml:brushProperty name="height" value="0.03609" units="cm"/>
      <inkml:brushProperty name="color" value="#00BFF3"/>
    </inkml:brush>
  </inkml:definitions>
  <inkml:trace contextRef="#ctx0" brushRef="#br0">11400 35094 609,'18'-29'29,"3"7"2,5 5 2,3 7 2,1 3 2,-1 2 4,-3 2 2,-1 2 3,-3 1-4,-1 0-12,-3 0-12,-1 0-12,-4 3-17,-5 7-21,-4 8-21,-6 6-20,-3 1-6,-1-4 11,-3-3 11,-2-4 12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2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11031 36057 531,'8'-10'-1,"1"0"-1,2-3-3,0-1-2,0-2 3,-1 2 7,0 1 7,-2 1 8,1 1 6,2 2 3,1 2 4,3 2 3,1 1 0,1 1-5,1-1-5,1 0-4,0 0-3,-1 2-3,0 0-3,-2 2-2,-2 2-2,-1 4-3,-2 4-2,-2 3-1,-4 3-5,-2 0-7,-6-1-5,-2 1-7,-4-1-2,0-1 0,-1-1 1,-1 0 1,-1-3 0,0-1 2,0-2 2,1-2 1,0-2 2,0 0 2,2-2 1,1 0 2,0-2 3,2 0 2,1-2 4,0 0 3,1-1 3,0 0 6,0 0 4,1 0 5,-3 3 7,-2 6 11,-4 6 10,-2 6 11,-1 2 1,-1 1-10,0-1-10,1 1-8,-1-1-8,2 1-4,1 0-4,1-1-4,0 0-5,1-1-4,-1-1-4,0 0-4,1-3-11,0-1-16,2-2-17,1-2-16,2-3-4,6-3 8,4-2 9,6-4 7,0-1 7,-1-2 5,-2 0 4,-2-1 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8"/>
    </inkml:context>
    <inkml:brush xml:id="br0">
      <inkml:brushProperty name="width" value="0.03274" units="cm"/>
      <inkml:brushProperty name="height" value="0.03274" units="cm"/>
      <inkml:brushProperty name="color" value="#00BFF3"/>
    </inkml:brush>
  </inkml:definitions>
  <inkml:trace contextRef="#ctx0" brushRef="#br0">72844 57374 671,'-1'-21'3,"0"5"5,-2 5 5,0 5 5,-2 3 5,-2 3 4,-2 4 6,-1 2 4,-2 5 1,0 5-4,0 7-4,1 5-4,-2 4-6,-2 1-7,-1 1-8,-3 0-6,0 0-4,-1-2 3,1-1 1,-1-3 2,1-3-5,1-3-13,1-4-14,1-5-13,1-3-7,2-2-2,3-4-2,1-2-1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2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11087 36647 513,'22'-14'4,"-3"2"7,-3 4 8,-2 3 8,-3 1 3,1 2 1,0 0-1,0 2 0,-1 0-1,1 2-4,0 0-3,0 2-3,-1 0-4,-1 2-6,0 0-6,-2 1-6,-1 1-3,-1 0-1,0 0 0,-2 0-2,-1 0-2,-4 3-6,-2 2-6,-3 2-6,-4 0-4,-2 1-2,-3-1-1,-3 1-3,-3-1 2,-1-3 5,-3-1 6,-1-2 4,-3-1 5,-1 0 4,-2 0 3,-3-1 5,1 2 1,0 0 2,1 1 0,1 1 1,2 1 5,3 0 10,3 0 9,3-1 11,3 0 5,3-2-1,3-2 2,2-2-1,7-3 2,8-2 2,9-4 1,10-2 3,4-3-2,2 0-8,3-1-8,1-1-7,2 0-6,0 0-4,2 2-4,1 1-4,-1 0-1,-2 2 3,-2 1 1,-1 0 2,-4 2-5,-3 0-11,-5 2-13,-3 0-13,-6 1-11,-8 0-14,-8 0-12,-8 0-14,-4-1 3,1-4 16,-1-2 17,0-3 17,-1-2 10,-1 0 6,-3 1 5,-1-1 5,0 2 5,3 2 5,3 4 5,2 2 4,3 2 3,1 0-2,0 0 0,2 0-2,0 3 8,1 4 16,-1 5 15,0 6 15,0 1 2,0 1-12,0-1-14,1 1-11,-3 0-11,0 3-7,-3 1-7,-1 3-7,-2-1-6,0 0-3,1-1-4,-1-1-2,0-1-3,2-3-2,1-1-2,1-2-2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3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11650 37900 587,'9'9'0,"3"1"0,4 3 0,2 2 0,2 0 10,3 1 19,1-1 19,2 1 19,2-1 2,-1-1-14,0-1-14,1-1-15,-3 0-7,-1 0-3,-4-1-1,-3 1-1,-3 0-10,-1-1-18,-2 1-17,-2 0-18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3"/>
    </inkml:context>
    <inkml:brush xml:id="br0">
      <inkml:brushProperty name="width" value="0.03154" units="cm"/>
      <inkml:brushProperty name="height" value="0.03154" units="cm"/>
      <inkml:brushProperty name="color" value="#00BFF3"/>
    </inkml:brush>
  </inkml:definitions>
  <inkml:trace contextRef="#ctx0" brushRef="#br0">11945 36777 697,'-13'0'7,"4"-2"15,6 0 14,5-2 15,3 2 3,3 2-8,3 4-9,3 2-7,1 2-13,-1 2-15,-1 0-14,0 1-16,-2 0-12,-1-1-9,-1-1-9,0 0-10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3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13230 35750 604,'29'14'108,"-5"-3"-29,-5-2-27,-5-4-29,-3 0-15,-2 0-3,-2 1-2,-2 2-4,-2 0 1,-2 3 0,-2 2 1,-2 2 2,-3 2 0,-2 5 1,-3 3 1,-3 5 1,-3 1 0,-2 2 1,-1 1 2,-3 1 1,0-2 0,1-2-1,1-3-1,1-3-1,2-3 0,3-3 0,3-3 1,3-2 0,4-6-8,8-5-13,6-6-16,7-5-15,2-3-2,-3 2 8,-2 2 10,-4 2 8,-2 4 10,-1 4 9,0 5 10,-2 6 9,-1 1 4,-2 1-1,-2 0-2,-2-1-2,1-2-6,4-6-11,4-6-12,4-6-11,3-3-4,1-2 4,3 0 3,2-1 3,-1 1 5,-1 2 3,-3 4 4,-1 2 4,-2 3 4,-1 0 3,0 2 3,-2 0 3,-1 2 2,-2 0 3,-2 1 2,-2 2 2,-1-4-11,0-5-25,0-5-25,0-7-25,0-2-5,2 2 13,0 3 13,2 1 14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4"/>
    </inkml:context>
    <inkml:brush xml:id="br0">
      <inkml:brushProperty name="width" value="0.04876" units="cm"/>
      <inkml:brushProperty name="height" value="0.04876" units="cm"/>
      <inkml:brushProperty name="color" value="#00BFF3"/>
    </inkml:brush>
  </inkml:definitions>
  <inkml:trace contextRef="#ctx0" brushRef="#br0">14300 35744 451,'7'-8'0,"-1"2"0,0 1 0,-2 0 0,0 1 0,0-2 0,0 0 0,0-1 0,0-1 4,2 0 10,0 1 8,2-1 9,0 0 4,3 2-4,2 1-3,1 0-2,2 2-2,2 0 1,0 2 0,1 0 0,0 2 0,1 0-3,-1 2-3,1 0-3,-2 2-3,-3 0-3,-3 1-2,-2 2-3,-3 1-3,-1 3-3,-1 3-4,0 3-4,-2 1-1,-2-1 0,-2 0-1,-2-2 1,-2-1-2,-2-1-3,-2-1-3,-1-1-3,-2-2 0,0-2 1,0-4 1,1-2 1,-1-3 1,0 0 1,1-2 0,-1 0 2,1-3-2,0-6 0,2-4-3,1-5 0,1-4-2,2-4 1,2-5 0,2-3 1,1-2 0,0 0 2,0 0 1,0 0 2,0 3 2,0 5 6,0 7 4,0 6 5,0 6 13,-2 8 24,0 8 22,-2 8 24,1 5 5,1 3-16,0 3-14,2 3-15,-1 2-10,-1 2-5,0 2-4,-1 3-4,-1-1-6,2 0-4,0-1-5,2-1-6,-1-2-5,-2-2-8,-2-2-7,-2-1-7,1-3-8,1-3-8,2-3-9,2-3-7,0-3-3,-2-2 3,-2-4 4,-2-2 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4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14056 36674 458,'-7'-11'33,"2"10"10,2 10 11,2 10 10,1 5-1,0 2-13,0 3-14,0 1-13,-1 1-11,0-2-7,-2 0-8,0-1-8,-2-1-3,0 1 1,-1-1 1,-1 1 1,-1-6-9,0-9-17,0-11-18,0-8-18,2-5 0,2 0 17,4 2 18,3 1 17,1 0 9,1 0 3,1 0 1,2 1 3,1-2 5,1 0 10,3-2 11,2 0 9,2-1 7,3-1 1,3-1 2,3-1 1,1 0-2,1 2-5,-1 3-6,0 1-6,-1 2-3,-3 2-1,-3 2-1,-3 2-1,-2 2 1,0 2 4,-2 2 2,-1 2 3,-2 2 0,-4 1-4,-4 3-4,-4 2-3,-4 1-4,-2 3 0,-3 1-1,-3 3-1,-3 0-2,-2 1-4,-1-1-3,-2 1-3,-3-1-4,0-2-5,-1 0-5,0 0-6,-1-3-4,1-1-5,1-3-6,1-1-4,2-2-2,3-2 0,3-2 1,3-3 0,2-1 1,2-4 1,2-2 1,3-3 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4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13850 37600 552,'38'17'158,"-2"1"-36,-2 3-37,-1 1-37,0 3-25,4 3-11,4 2-14,4 4-12,2 1-5,-2 1 5,-1-2 3,0 2 3,-4-5-9,-7-6-24,-7-7-24,-7-6-24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5"/>
    </inkml:context>
    <inkml:brush xml:id="br0">
      <inkml:brushProperty name="width" value="0.04755" units="cm"/>
      <inkml:brushProperty name="height" value="0.04755" units="cm"/>
      <inkml:brushProperty name="color" value="#00BFF3"/>
    </inkml:brush>
  </inkml:definitions>
  <inkml:trace contextRef="#ctx0" brushRef="#br0">16280 36698 462,'-7'-7'8,"1"1"17,1 0 17,0 2 15,2 4 10,1 10 0,0 8 1,2 9 1,0 3-9,0-2-17,0-2-18,0-1-19,0-2-13,0 1-12,0-1-11,0 1-11,0-2-8,0-2-4,0-1-5,0-2-3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2:45"/>
    </inkml:context>
    <inkml:brush xml:id="br0">
      <inkml:brushProperty name="width" value="0.05792" units="cm"/>
      <inkml:brushProperty name="height" value="0.05792" units="cm"/>
      <inkml:brushProperty name="color" value="#00BFF3"/>
    </inkml:brush>
  </inkml:definitions>
  <inkml:trace contextRef="#ctx0" brushRef="#br0">16297 36678 379,'2'-15'8,"6"3"17,4 1 16,5 2 16,3 2 3,3 0-10,1 2-10,3 1-11,0 0-5,-1 2-3,-1 0-1,-1 2-3,-2 1-2,-1 2-2,-3 2-2,-1 2-2,-4 3-1,-5 7-1,-4 5 0,-6 7-2,-3 0 0,-3-2-2,-4-3 0,-2-3-2,-3-1-1,-1 1 1,-3 1 0,-1 1 0,-1-1-1,-1-3-3,1-3-4,-1-3-2,1-1-1,-1 0 2,1-1 2,-1 1 3,2-1 2,3-2 5,3-2 5,3-2 4,5-3 5,8-3 6,8-2 6,7-3 5,7-4-3,5-2-15,5-3-14,5-3-13,1 0-7,0 5 1,-1 3 1,-1 4 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30:09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5036 4988 0,'0'0'0,"0"0"16,0 0-16,21 5 0,-21-5 0,35 11 15,-11-5-15,3-1 16,4 1-16,13 0 0,7 0 15,3-2-15,0-2 0,20-3 0,4-3 16,12-3-16,-6-1 0,19-5 16,1-1-16,4-5 0,-7-3 0,38-17 15,-12-3-15,-14 4 0,-14 2 16,4-7-16,1-5 0,-12-4 0,-8-1 16,-1-6-16,2-7 15,-15 5-15,-12 3 0,1-6 16,-1-4-16,-11 5 0,-7 2 0,1 0 15,1 0-15,-11 1 0,-6 4 16,-4-7-16,-3-2 0,-7 5 0,-5 4 0,-11-2 16,-7-2-16,-4 4 0,-1 5 15,-17 0-15,-9 0 16,-3 4-16,-1 5 0,-12 0 0,-7 1 16,-2 3-16,-2 5 0,-7-1 15,-4 2-15,5 8 0,2 7 0,-8-3 31,-6 1-31,3 5 0,1 5 0,-7 8 16,-6 5-16,7 3 16,7 2-16,-10 5 0,-5 4 15,10 4-15,7 3 0,-7 4 0,-3 3 16,6-1-16,5-1 0,-5 10 16,-1 9-16,13 2 0,7 2 15,-5 5-15,-3 4 0,8-7 0,3-2 0,0 8 16,-1 7-16,17-7 0,10-4 15,4 0-15,4-1 16,9-8-16,6-2 0,14-1 0,6-1 31,7-4-31,0-1 0,12 4 0,7 3 16,-3-7-16,1-6 0,13 5 16,9 2-16,-1-5 0,-1-3 0,4-3 15,0-1-15,6 1 0,0 0 16,10-3-16,7 1 15,0-8-15,-3-3 0,9 1 0,6 3 16,-5-5-16,-5-1 0,12 1 16,7 1-16,-9 1 0,-3 0 15,-26-5-15,-19-3 0,-13-4 0</inkml:trace>
  <inkml:trace contextRef="#ctx0" brushRef="#br0" timeOffset="178.5834">7257 4366 0,'0'0'0,"0"0"0,0 0 0,0 0 16,0 0-16,0 0 0,22 24 15,-22-24-15,15 20 0,-15-20 16</inkml:trace>
  <inkml:trace contextRef="#ctx0" brushRef="#br0" timeOffset="363.5225">7684 4073 0,'0'0'0,"0"0"16,0 0-16,0 0 0,0 0 0,0 0 15,0 0-15,32-2 16,-32 2-16,24 3 0,-24-3 16,0 0-16</inkml:trace>
  <inkml:trace contextRef="#ctx0" brushRef="#br0" timeOffset="1365.7135">9882 3060 0,'0'0'0,"0"0"0,0 0 0,-5-19 16,5 19-16,-10-16 0,0 5 0,-2 0 15,-2-1 1,-3 1-16,-1-2 0,-9-1 15,-3 0-15,-3 2 0,-2 1 16,-3 1-16,0 1 0,-13 2 0,-2 2 0,2 1 16,2 1-16,-13 2 0,-1 4 15,-2 5-15,2 4 0,-12 7 16,-1 1-16,8 4 0,5 1 16,-8 9-16,2 3 0,4-1 15,3-2-15,-18 28 0,12 1 16,9-9-16,6-5 0,11-2 15,9-2-15,3 1 0,5 0 0,6-2 16,6-1-16,5-3 16,6-3-16,5 1 0,8 4 0,4-6 15,1-2-15,9-2 0,0-2 0,1-4 16,1-6-16,9 5 0,7 0 16,-14-11-16,2-2 0,30 13 15,4-3-15,-18-8 0,2 1 0,30 4 16,-3-3-16,-1-6 0,0-5 15,4-6-15,3-3 0,-7-7 16,-4-3 0,9-1-16,3-2 0,-5-2 15,-6-3-15,6-5 0,1-3 16,-6-4-16,-6-2 0,-2-2 16,-2-3-16,-5 3 0,-2 1 0,-3-6 15,-3-7-15,-4 4 0,-2 1 16,-6-6-16,-5-3 0,-3 4 15,-3 2-15,-1-4 0,-1-1 0,-8 2 16,-6 4-16,-8 1 0,-4 0 16,-3 4-16,-1 5 0,-13-5 15,-8-2-15,-2 7 0,0 6 0,-13 0 16,-9 2-16,-7 5 0,-6 2 16,-13 8-16,-10 7 0,-11 7 15,-7 7 1,-15 16-16,-10 10 0,-3 11 15,-4 9-15,-12 19 0,-11 13 16,10 11-16,8 7 0,44-31 16,30-23-16,20-16 0</inkml:trace>
  <inkml:trace contextRef="#ctx0" brushRef="#br0" timeOffset="11972.4149">14466 3033 0,'0'0'0,"0"0"0,0 0 16,0 0-16,-4-23 0,4 23 0,0 0 15,-3-27-15,2 17 0,-2 1 16,1-2-16,-1 0 0,0 0 15,-2-1 1,1 1-16,-2 0 0,0 2 0,-3-2 16,-1-2-16,-2 2 0,-3 2 15,-4-2-15,-2 2 0,-1 1 16,-2 1-16,-3 0 0,-4 3 16,-2 1-16,-1 1 0,-13 4 15,-1 5-15,-2-2 0,0 1 0,-12 2 16,0 1-16,3 3 0,1 4 0,-9 7 15,0 4-15,6-4 0,5-1 16,-9 5-16,1-1 0,7 0 16,5 1-16,1 2 0,2 3 15,3-2-15,4 1 0,-14 19 16,10 0-16,5-11 0,6-6 0,3 5 31,3 2-31,7-3 0,4 1 0,6 4 16,5 2-16,0-5 0,2-3 15,8 3-15,6 3 16,-3-20-16,3 1 0,8 8 0,5 3 16,1-8-16,3 0 0,6-2 15,6 1-15,4-3 0,4 0 16,8-6-16,7-3 0,-7-2 0,-5-3 0,35 0 16,1-3-16,-5 0 0,-2 2 15,-3-9-15,-2-7 16,-3-1-16,-3-4 0,6-8 0,4-4 15,-11-3-15,-7-1 0,7-8 16,4-4-16,-6 1 0,-6 3 16,1-9-16,2-7 15,-9 7-15,-6 5 0,0-6 16,2-4-16,-11 9 0,-6 5 16,2-2-16,1-1 15,-6-3-15,-5-3 0,-8-2 0,-4 1 16,-6 4-16,-4 4 0,-7 4 15,-4 3-15,-8 0 0,-7 3 0,-11 1 16,-8 0-16,-5 8 0,-2 5 0,-18 10 16,-10 6-1,5 5-15,5 2 0,-13 8 0,-8 3 16,5 7-16,5 4 0,-2 10 16,-2 7-16,15 0 0,11 0 15,7 0-15,7 1 0,18-3 16,11-2-16,15-7 0,9-4 0,9-7 0,6-6 0,-7-5 15,-5-4-15,-4-3 0</inkml:trace>
  <inkml:trace contextRef="#ctx0" brushRef="#br0" timeOffset="13461.0442">19443 2870 0,'0'0'0,"0"0"0,0 0 15,0 0-15,0 0 0,0 0 16,0 0-16,0 0 0,0 0 0,0 0 16,0 0-16,32-7 0,-32 7 15,37-6-15,-8 4 16,1 2-16,1 0 0,17-4 0,7-1 0,2 3 15,-1-2-15,19 2 0,3 1 16,9-2-16,-6-1 0,10-3 16,-3-2-16,2 1 0,-12 2 0,29-5 15,-9 3-15,-18-2 16,-12 1-16,-1 3 0,-1 3 0,-14-2 16,-10 1-16,-1-3 15,-2-2-15,-7 2 16,-4 2-16,-5 4 0,-3 2 15,-6 0-15,-3 1 0,-8-2 16,1 1-16,-1 0 0,0-1 0,-5 0 16,-3 0-16,-4 2 0,-2 0 15,-9 0-15,-8-1 0,-5 3 16,-4-1-16,-15 0 0,-11 0 0,-3-1 16,-3-1-16,-24 3 0,-7 1 15,-8 3-15,8 1 0,-44 6 16,12 2-16,18-3 0,14-3 0,1 2 15,0 5-15,15-3 0,6-3 16,2 2-16,1 2 0,11-1 16,8-3-16,6 1 15,3 2-15,8-2 16,3 0-16,3-4 0,2-3 16,10 0-16,6 1 0,5 1 15,3-1-15,2-2 0,2 0 0,5 1 16,4 0-16,0 0 0,-1 0 15,8 1-15,3 1 16,5-1-16,5 0 0,12-4 0,7-5 0,1-2 16,2-1-16,9-4 0,9-1 0,0-2 15,2-2-15,17-3 0,4-2 16,-6 2-16,-4 2 0,49-11 16,-1 1-16,-18 2 0,-12 3 0,4 1 15,4 2-15,-12 4 16,-9 0-1,2 1-15,3 1 0,-10 1 16,-6 0-16,-3-1 0,0-1 16,-14 3-16,-9 3 0,-8 1 0,-6 2 15,-8 0-15,-2-2 0,-7 3 16,-4 0-16,-5 1 0,-5 2 16,-2-1-16,-1 2 0,1-2 15,-2 1-15,-7-1 0,-5 1 0,-4 1 16,-3-1-16,-15-2 0,-13-3 15,-3 3-15,-2 0 0,-15 1 16,-13 0-16,-12 3 0,2 4 0,-54 5 16,4 4-16,13 0 0,9 4 15,5 2-15,5 3 0,14-3 16,11-2-16,5 1 0,3-1 0,17-3 0,13-2 16,6-2-16,6-2 15,9-3-15,10-5 0,7 1 0,6 2 16,0-2-16,3-2 0,0-2 15,4 2-15,-1 0 0,1 3 16,2-4-16,2-1 0,0 1 16,3-1-16,9 1 15,7 0-15,0-1 0,1-2 16,7-1-16,10-4 16,3-2-16,3-5 0,18-4 0,8-4 15,0 3-15,2-2 0,14-2 16,3 0-16,29-8 0,-17 4 15,-11 3-15,-6 2 0,-18 4 16,-11 3-16,-11 3 0,-7 2 0,-11 1 16,-8-1-16,-7 7 0,-5 6 15,-2-2-15,-1-2 0,-2 2 0,-2 1 16,-2 1-16,-1 2 0,-1 1 16,1 2-16,-2 1 0,-2 2 15,-4 4-15,-5 4 0,3-7 16,2-1-16,0-4 15</inkml:trace>
  <inkml:trace contextRef="#ctx0" brushRef="#br0" timeOffset="13623.9255">20651 2616 0,'0'0'0,"0"0"15,0 0-15,0 0 0,0 0 0,-15 22 16,15-22-16,-23 32 16,6-11-16,3-4 0,1-1 15,2-2-15</inkml:trace>
  <inkml:trace contextRef="#ctx0" brushRef="#br0" timeOffset="14849.1688">14922 4585 0,'0'0'0,"0"0"0,0 0 0,0 0 16,0 0-16,26-11 0,-26 11 15,29-11-15,-29 11 0,34-14 16,-12 7-16,1-1 0,0 0 0,2 0 16,0 1-16,6 1 0,-2 0 15,-5 5-15,-4 4 0,-4 3 16,-1 1-16,-9 5 0,-6 3 15,-4 3-15,-4 4 0,-11 10 16,-7 5-16,-1-1 0,1 1 0,-7 1 16,0-2-16,5-5 0,5-2 15,7-7-15,4-5 0,7-4 16,5-4 0,9-7-16,6-4 0,6-3 15,3-2-15,3-6 0,2-2 16,-4-1-16,-2 3 0,-2 2 15,0 4-15,-5 0 0,-2 4 0,-4 2 16,-2 1-16,-1 3 0,0 4 16,-2 0-16,1 4 15,-2-2-15,-1 0 0,2 2 0,-1-2 0,2 1 16,1-1-16,1-2 0,1 1 16,0 0-16,0-2 0,3-2 15,2-2-15,-1-1 0,1-1 0,-1 0 16,0-1-16,-2-2 0,-2 0 15,-4-2-15,-4 0 16,1 1-16,-1 2 0,0-2 0</inkml:trace>
  <inkml:trace contextRef="#ctx0" brushRef="#br0" timeOffset="15128.0437">14909 4956 0,'0'0'0,"0"0"0,0 0 0,0 0 16,0 0-16,0 0 15,0 0-15,0 0 0,0 0 16,0 0-16,4 28 0,-4-28 16,14 19-16,-14-19 0,21 31 15,-9-12-15,2 0 0,0 4 16,1 4-16,6 5 0,1 0 16,3-5-16,1-2 0,7 2 15,-1-5-15,3-6 0,3-6 0,-1-5 16,0-2-16,8-9 0,1-6 15,-2-6-15,-2-3 0,2-7 0,2-6 16,1-9-16,-5 0 0,-10 9 16,-9 9-16,-5 7 0</inkml:trace>
  <inkml:trace contextRef="#ctx0" brushRef="#br0" timeOffset="15328.7226">15728 4518 0,'0'0'0,"0"0"0,0 0 0,0 0 16,0 0-16,0 0 0,0 0 16,0 0-16,0 0 0,0 0 15,29-2-15,-29 2 0,30 8 0,-30-8 0,31 10 16,-31-10-16,29 8 0,-29-8 16,25 17-16,-15-6 0,-2-1 15,-2-2-15,0 0 0,-1 0 16</inkml:trace>
  <inkml:trace contextRef="#ctx0" brushRef="#br0" timeOffset="15544.6119">15577 4916 0,'0'0'0,"0"0"0,0 0 16,0 0-16,0 0 0,-5 20 0,5-20 16,7 26-16,-4-11 0,0 3 15,0 3-15,0 2 0,0 2 16,2 13-16,-1 4 0,-2 2 15,-1 2-15,-1 14 0,0 5 0,0-3 0,2-1 16,-1 14-16,1 11 0,0-11 16,1-10-16,3-1 0,0-9 15,-1-12-15,-3-7 0,5-17 16,4-9-16,-4-3 0,-1-2 0,-3-2 16</inkml:trace>
  <inkml:trace contextRef="#ctx0" brushRef="#br0" timeOffset="16917.6437">15773 4997 0,'0'0'0,"0"0"16,0 0 0,0 0-16,0 0 0,29-8 0,-29 8 15,0 0-15,27-3 0,-27 3 16,24 7-16,-13 2 0,-1 2 15,-2 4-15,-1 7 0,-4 0 16,-3 0-16,-2 8 0,-2 2 16,0-6-16,0-2 0,-1-6 15,1-3-15,0-4 0,2-2 0,2-3 0,0-3 16,2-1-16,2-1 0,1-2 16,3-2-16,0 2 0,-1 1 0,3 1 15,1 3-15,0 2 16,2 2-16,-4 0 0,0 1 15,-2-1 1,0-1-16,-2 1 0,1 0 0,-1-2 16,1-2-16,-1-4 0,2-1 15,0-6-15,3-3 0,5-6 16,3-9-16,6-6 0,-2-2 0,5-10 16,1-4-16,-3 5 15,-1 2-15,0-5 0,-5 3 16,-5 8-16,-5 3 0,-3 9 15,-4 4-15,-1 5 0,0 3 0,-1 1 0,0 2 16,3 4-16,-1 2 0,2 2 16,2 1-16,-1 2 0,2 0 15,-1 2-15,1-2 0,0 1 16,-1 1-16,0-1 0,-1 1 16,0 0-16,-2 0 0,-1 3 0,-1 2 15,-1 1-15,-1 0 0,-1 1 0,-1 3 31,-2-1-31,0-2 0,0-2 16,2-2-16,1-2 0,0-1 16,2-3-16,2-1 0,1-3 15,2-2-15,3-5 0,5-5 16,2 2-16,3 0 0,4-1 16,-1-1-16,-1 5 0,-3 0 0,-1 3 0,-2 3 15,-3 2-15,-2 0 0,-5 5 16,-3 3-16,-1 3 0,-1 1 0,-4 3 15,-3 4-15,-2 1 0,-2-2 0,-4 5 16,2-1-16,2-5 0,2-3 16,3-4-16,4-3 0,2-3 15,3-3-15,3-2 0,2-3 16,1 0-16,-1-2 0,-2 3 16,-1 1-16,-1-1 0,-1 1 0,-2 2 15,-2 5-15,-4 0 16,-1 3-16,-2 4 0,-1 3 15,-1-1-15,0 2 0,0 0 0,1 0 16,2-2 0,2-3-16,0-4 0,2-1 15,1-2-15,2-1 0,5-5 16,3-4-16,3-3 0,3-2 16,3-2-16,2-1 0,-2 1 0,0 0 15,-1 2-15,2 3 0,-4 2 16,-2 2-16,-2 3 0,-2 2 15,0 2-15,-2 1 0,-2 4 0,-4 2 16,-3 1-16,0 0 0,-2 2 16,1-1-16,0-2 0,2-1 0,1-1 15,0-4-15,2-1 0,0-3 16,4-4-16,5-5 16,1 0-16,1-1 0,1 0 0,1 2 15,0 1 1,0 0-16,-2 0 0,-3 1 15,1 2-15,-1 2 0,-1 2 16,-2 1-16,-1 2 0,0 2 0,-3-1 16,-1 3-16,0 1 15,0 2-15,0-2 0,0 1 0,0-2 16,0 0-16,1-3 0,1 0 16,0-3-16,2-2 0,2-4 0,3-2 15,2-2-15,1-1 0,3-8 16,1-6-16,3-7 0,-3 0 15,0 1-15,-1-1 0,0 0 0,-4 4 16,-5 4-16,-2 1 16,-2 5-16,0 4 0,-1 2 0,-1 1 15,-1 2-15,0 1 0,0 3 0,0 1 16,1 3-16,-3 1 0,3 3 16,0 3-16,0 2 0,0 2 0,0 4 15,-1 4-15,0 2 0,0 4 16,-1 3-16,0 3 0,0 1 15,0 3-15,2 10 0,3 4 16,-1 0 0,0 1-16,2 16 0,3 4 15,1 2-15,0 0 0,11 20 16,9 3-16,-2-3 0,-2-16 0,4 9 16,-8-28-16,-7-17 0</inkml:trace>
  <inkml:trace contextRef="#ctx0" brushRef="#br0" timeOffset="17118.4379">17141 4936 0,'0'0'0,"0"0"15,-21-2-15,14 0 0,1 2 16,1 0-16,2 0 0,1-1 16,2 1-16,-2-2 0,2 2 15,-2-2-15</inkml:trace>
  <inkml:trace contextRef="#ctx0" brushRef="#br0" timeOffset="17550.6449">16053 4461 0,'0'0'0,"0"0"0,0 0 16,0 0-16,18-26 0,-18 26 16,9-26-16,-9 26 0</inkml:trace>
  <inkml:trace contextRef="#ctx0" brushRef="#br0" timeOffset="17720.0889">16134 4493 0,'0'0'0,"0"0"15,0 0-15,0 0 0</inkml:trace>
  <inkml:trace contextRef="#ctx0" brushRef="#br0" timeOffset="17897.6896">16233 4372 0,'0'0'0,"0"0"16,0 0-16,0 0 0,0 0 15,0 0-15,19-15 0,-19 15 16,0 0-16,24-10 0</inkml:trace>
  <inkml:trace contextRef="#ctx0" brushRef="#br0" timeOffset="23805.8666">16055 5592 0,'0'0'0,"0"0"0,0 0 0,0 0 16,9 27-16,-9-27 0,7 26 15,-7-26-15,12 35 0,-5-13 0,1 2 16,-1-2-16,-2 1 0,2 8 16,1 2-16,-3 1 0,1-2 0,-1 9 15,0-1-15,-2-4 0,-1-2 16,0 1-16,0 0 0,0-4 16,-1-3-16,0-6 0,0-4 15,-1-3-15</inkml:trace>
  <inkml:trace contextRef="#ctx0" brushRef="#br0" timeOffset="24021.8017">16166 5918 0,'0'0'0,"0"0"16,0 0-16,0 0 0,0 0 0,0 0 16,0 0-16,19-18 0,-19 18 0,22-12 15,-22 12-15,33-14 0,-16 7 16,-1 0-16,1 0 15,-1 0-15,0 1 0,-2 0 0,1 2 16,-3 1-16,-2-2 0,1 1 16,0 2-16,-1-3 0,-2 0 15,-2-1-15,-3-4 16,-1 2-16,1 1 0,-1 0 16</inkml:trace>
  <inkml:trace contextRef="#ctx0" brushRef="#br0" timeOffset="24274.4003">16429 5493 0,'0'0'0,"0"0"16,0 0-16,0 0 0,0 0 0,0 0 16,0 0-16,0 0 0,0 0 0,10 22 15,-10-22-15,7 24 0,-7-24 16,9 34-16,-4-11 0,-2 0 16,1 1-16,0 3 0,-1 2 15,0 10-15,0 1 0,-1 3 16,0 2-16,0 7 0,-1 0 0,0-1 15,-1 0-15,1 8 0,-1-3 0,3-7 16,0-6-16,1-3 0,1-3 16,1-1-16,3-6 0,-3-9 15,-2-5-15,-1-4 0</inkml:trace>
  <inkml:trace contextRef="#ctx0" brushRef="#br0" timeOffset="24570.1252">16670 5869 0,'0'0'0,"0"0"0,0 0 15,0 0-15,0 0 0,16-20 16,-16 20-16,20-6 0,-20 6 0,27-1 16,-11 2-16,-1 3 0,0 1 0,0 2 15,-2 2-15,-2 3 0,-1 3 0,-2 6 16,-5 2-1,-2 3-15,-1 0 0,-2-3 16,-1-1-16,-2-4 0,1-2 16,2-4-16,0-3 0,4 0 0,1 0 15,3-2-15,3-3 16,4-4-16,5-2 0,5-3 16,5-1-16,3-5 0,3-4 15,8-3-15,-1 0 0,-8 4 16,-7 1-16,-4 4 0</inkml:trace>
  <inkml:trace contextRef="#ctx0" brushRef="#br0" timeOffset="25589.046">17616 5327 0,'0'0'0,"0"0"0,0 0 15,-20 21-15,10-9 0,-2 5 0,-1 3 16,-5 11-16,1 4 0,-5 7 15,-4 6-15,-4 12 0,-1 0 16,-9 16-16,-2 5 0,-4 7 16,1-4-16,-6 17 0,1 3 15,-9 25 1,11-24-16,9 0 0,4 1 0,8-24 16,6-14-16,10-10 0,6-5 15,9-21-15,5-14 0,-4-4 16,-2-6-16,1-2 0</inkml:trace>
  <inkml:trace contextRef="#ctx0" brushRef="#br0" timeOffset="26863.1305">17730 5494 0,'0'0'16,"0"0"-16,0 0 0,0 0 0,0 0 16,0 0-16,0 0 0,26-1 15,-26 1-15,0 0 0,27 5 16,-27-5-16,22 12 0,-9-5 0,0 3 16,0-1-16,0 1 0,-4 1 15,0 2-15,-2-1 0,-2 4 0,-2-1 16,-4 3-16,-3 1 0,0 0 15,-5 4-15,-2 0 16,0-3-16,0-1 0,-3-3 16,-3-3-16,2-1 0,-1-3 0,1-3 0,-2-4 15,3-1-15,2-2 0,1-5 16,1-3-16,1 1 0,1 2 0,2-2 16,0 1-16,2 0 0,-1 1 15,2 1-15,1 1 0,0 0 16,0-2-16,2 3 0,0 1 15,0 2 1,3 0-16,0 2 0,1 2 16,2 1-16,-1 0 0,1 3 15,-2 3-15,1 1 0,-2 2 0,1 4 16,2 2-16,-2 8 0,0-1 16,-1 5-16,0 5 0,0 0 15,-2 0-15,2 13 16,2 1-16,1-2 0,-1-2 0,3 5 15,1-7-15,0-7 0,1-6 0,-3-7 0,-1-6 16,-2-3-16</inkml:trace>
  <inkml:trace contextRef="#ctx0" brushRef="#br0" timeOffset="27145.9391">18034 5471 0,'0'0'0,"0"0"0,0 0 16,0 0-16,0 0 0,0 0 15,-5 29-15,5-29 0,-2 36 0,2-11 16,2 5-16,-2 0 0,0 2 0,1 9 16,1 1-16,1-3 0,3-1 15,1 5-15,2-4 0,0-9 16,0-5-16,1-5 0,2-6 15,1-4-15,1-4 0,5-7 16,5-5-16,0-5 0,-2-3 0,2-6 16,2-6-16,-1 0 0,-3 0 0,-1 1 15,-5 5-15,-3 5 0</inkml:trace>
  <inkml:trace contextRef="#ctx0" brushRef="#br0" timeOffset="27346.0448">17863 5749 0,'0'0'0,"0"0"0,0 0 0,0 0 16,34-7-16,-14-1 0,7-1 16,2-2-16,4 0 0,15-6 15,4-1-15,0 2 0,0 0 16,15 0-16,-1 0 0,-3 3 0,-15 1 0,-9 4 15</inkml:trace>
  <inkml:trace contextRef="#ctx0" brushRef="#br0" timeOffset="27715.5879">18863 5298 0,'0'0'0,"0"0"16,0 0-16,0 0 0,0 0 15,0 0-15,0 0 0,0 0 16,0 0-16,0 0 0,0 0 15,-18 14-15,18-14 0,0 0 16,0 0-16,0 0 0,-24 16 0,24-16 16,0 0-1,-15 14-15,15-14 0,-9 11 16,5-6-16,-1 0 0,1 1 0,0 2 16,1 0-16,0 0 15,-1-2-15,2-1 0,0 0 16,1 0-16,0 0 0,2-1 15,1-2-15,0 0 0,2 0 0,-2 0 16,0-1-16,0 1 0</inkml:trace>
  <inkml:trace contextRef="#ctx0" brushRef="#br0" timeOffset="28078.9386">18980 5400 0,'0'0'0,"0"0"16,0 0-16,0 0 0,0 0 0,-18-15 16,18 15-16,0 0 15,0 0-15,-26 0 0,13 7 16,-2 3-16,1 1 0,-1 6 0,-3 3 15,0 0-15,1 1 0,-4 6 16,2 3-16,2-1 0,3-3 0,2 6 16,4 0-16,5-6 0,4-3 15,5-5-15,5-4 0,3-3 16,2-3-16,10-5 0,7-7 0,4-1 16,4-4-16,19-8 0,7-5 15,2 0-15,3-2 0,-8 4 16,-16 4-16,-11 4 0</inkml:trace>
  <inkml:trace contextRef="#ctx0" brushRef="#br0" timeOffset="28248.2827">19846 5232 0,'0'0'0,"0"0"0,0 0 16,0 0-16,0 0 0,0 0 0,-13 23 0,13-23 0,-2 20 16,1-12-16</inkml:trace>
  <inkml:trace contextRef="#ctx0" brushRef="#br0" timeOffset="28881.6465">16542 6550 0,'0'0'0,"0"0"16,0 0-1,0 0-15,0 0 0,21-12 16,-21 12-16,28-8 0,-28 8 0,34-10 16,-10 4-16,2-1 0,1 1 15,16-3-15,7 0 0,-1 0 16,1 1-16,18-4 0,5-1 15,7-2-15,-8 3 0,22-4 16,5 0-16,-8-2 0,-8 1 0,45-13 16,11-5-16,-21 7 0,-15 5 0,8-1 15,6-1-15,-16 7 0,-9 2 16,14 0-16,9 2 0,-11-3 16,-8-2-16,10 4 0,7 1 15,-17 1-15,-12 0 16,22-4-1,15-1-15,-23 1 0,-15 2 0,-14 4 16,-7 3-16,-6 1 0,-3 2 0,-2 7 16,-1 6-16,-6-6 0,-2-6 15,-14 2-15,-8 0 0,-7 1 16</inkml:trace>
  <inkml:trace contextRef="#ctx0" brushRef="#br0" timeOffset="29066.6886">20292 5663 0,'0'0'0,"0"0"16,0 0-16,0 0 0,-3 29 0,3-29 15,-3 21-15,3-21 0</inkml:trace>
  <inkml:trace contextRef="#ctx0" brushRef="#br0" timeOffset="32863.7711">24109 9610 0,'0'0'0,"0"0"0,0 0 16,19 7-16,-19-7 0,36 10 0,-9-2 15,4 0-15,3-1 0,20-1 16,8-1-16,14-3 0,-1-2 16,20-2-16,3-2 0,7-4 15,-10-1-15,14-1 0,-1 1 16,-14-1-16,-11-1 0,37-4 0,-8 0 15,-25 2-15,-17-1 0,-21 4 0,-15 5 16,-11-1-16</inkml:trace>
  <inkml:trace contextRef="#ctx0" brushRef="#br0" timeOffset="33080.1125">26168 9093 0,'0'0'0,"0"0"16,0 0-16,-17 15 0,17-15 0,-15 27 16,1-4-16,-4 5 0,-2 4 15,-7 15-15,-3 8 0,-5 8 16,0-1-16,-4 5 0,2-5 16,10-14-16,7-7 0,8-16 0,7-17 15,2-3-15,1 0 0,0-1 0</inkml:trace>
  <inkml:trace contextRef="#ctx0" brushRef="#br0" timeOffset="33534.4496">26237 9238 0,'0'0'0,"0"0"0,0 0 16,0 0-16,0 0 0,21 16 0,-21-16 16,17 20-16,-17-20 0,21 30 15,-10-8-15,0-1 0,0-2 0,0 1 16,1 0-16,2 1 0,1-2 15,0-3-15,2-2 0,-1-5 16,2-3-16,1-7 0,-1-7 16,4-7-16,3-5 0,1-9 0,3-6 15,4-10-15,-2 0 0,5-6 0,1 3 16,-8 7-16,-3 4 0,-4 6 16,-6 8-16,-1 8 0,-4 6 0,-3 7 15,1 6-15,-2 7 0,-2 6 16,0 8-16,-2 7 15,-1 1-15,-2 5 0,0 1 0,0 1 16,0-1-16,0-2 0,4 2 16,2-4-16,3-6 0,1-5 0,2-8 15,1-5-15,2-7 0,2-3 16,1-9-16,0-5 0,0-9 16,3-6-16,1-8 0,1-9 15,-3-1-15,-2 0 16,-3-10-16,-2 0 15,-7 10-15,-4 6 0,-7 2 16,-7 2-16,-4 8 0,-1 6 0,-7 6 16,-3 5-16,-7 9 0,-5 8 15,-3 12-15,-1 9 0,6 4 16,5 5-16,4-5 0,8-10 16,6-5-16</inkml:trace>
  <inkml:trace contextRef="#ctx0" brushRef="#br0" timeOffset="33833.7418">27340 9181 0,'0'0'0,"0"0"0,0 0 15,25 1 1,-25-1-16,31 6 0,-9-1 0,0 1 16,0 2-16,5 7 0,-2 4 15,-5 1-15,-6 0 0,-8 5 16,-7 2-16,-4 4 0,-1-1 15,-6 8-15,-4-3 0,2-6 16,-1-5-16,4-4 0,4-3 16,1-5-16,2-2 0,6-1 0,5-4 0,4 0 15,3-1-15,10-3 0,9-4 16,6-3-16,3-5 0,6-2 16,5-4-16,9-4 0,0 2 15,6 7-15,-2 10 0,-16-1 16,-14 1-16,-8 1 0</inkml:trace>
  <inkml:trace contextRef="#ctx0" brushRef="#br0" timeOffset="34135.8007">28193 9174 0,'0'0'0,"0"0"0,0 0 0,27-5 15,-27 5-15,43-6 0,-9 0 16,6 2-16,4-1 0,19-2 16,4-1-16,13-3 0,-1 1 0,13-2 15,1 2-15,4 1 16,-9 1-16,13-2 0,0-1 16,-13 3-16,-10 4 0,36-5 0,-11 1 0,-17 0 15,-11 1-15,-3 2 0,-3 3 16,-10 0-16,-10 0 0,-10 1 15,-8 0-15,-9 0 0,-5 0 32,-4-9-32,-2-5 0,-5 5 0,-1 3 15,-5 7-15,0 0 0,0-2 0</inkml:trace>
  <inkml:trace contextRef="#ctx0" brushRef="#br0" timeOffset="34398.8873">29862 8643 0,'0'0'0,"0"0"0,0 0 16,0 0-16,0 0 0,0 0 0,25 5 0,-25-5 15,34 9-15,-11-3 0,3 2 16,3-1-16,2 1 0,9 2 16,-1 1-16,0 0 0,-3-1 15,6 5-15,-2 0 0,-7 0 16,-4 0-16,-5 0 0,-3 1 15,-6 0 1,-3-1-16,-8 6 0,-8 5 16,-7 3-16,-5 2 0,-11 8 0,-7 7 15,-6 6-15,2 0 0,-3 7 16,5-1-16,8-15 0,7-11 0,6-7 16</inkml:trace>
  <inkml:trace contextRef="#ctx0" brushRef="#br0" timeOffset="34884.9644">30738 8963 0,'0'0'0,"0"0"16,0 0-16,0 0 0,25 0 0,-25 0 15,38-1-15,-13 0 0,5-2 16,4 1-16,6-1 0,8-3 15,-1 2 1,12-2-16,-2-2 0,-5 3 16,-6-1-16,4 1 0,-6-3 15,-9 1-15,-6-1 0,-7 3 0,-4-1 16,-5 2-16</inkml:trace>
  <inkml:trace contextRef="#ctx0" brushRef="#br0" timeOffset="35555.8459">31738 8635 0,'0'0'0,"0"0"16,0 0-16,0 0 0,0 0 15,0 0-15,-17 25 0,17-25 0,-26 39 16,8-14-16,-1 4 0,-2 0 16,-2 1-1,-4 7-15,0-1 0,1 1 16,4-4-16,4-9 0,4-4 15,5-8-15,4-7 0,5-5 16,2-5-16,4-5 0,5-3 16,5-7-16,1-1 0,0 3 15,-2 0-15,2 4 0,0 0 16,0 5-16,-2 3 0,2 1 0,-1 1 0,0 6 16,-2 6-16,-1 2 0,0 3 15,-2 2-15,0 3 0,-3-4 16,1 1-16,0-1 0,1 1 0,0-3 15,0-1-15,0-2 0,0-2 16,0-5-16,1-2 0,1-5 16,1-4-16,2-8 0,3-8 0,3-3 15,1-3-15,5-9 0,-3 0 16,-2 1-16,-1 3 0,0-3 16,-4 5-16,-3 6 0,-6 5 0,0 4 15,-1 6-15,-2 4 0,1 1 16,-1 8-16,1 4 0,2 5 15,0 5 1,0 4-16,-1 4 0,-3 2 16,-2 1-16,-2 4 0,-2 1 15,1 0-15,2 1 0,-4-3 16,-3 2-16,0-1 0,0-4 0,1-7 16,1-3-16,3-6 0,0-5 15,2-7-15,1-6 0,1-4 16,-1-2-16,0-2 0,1 0 0,1 2 15,-2-1-15,1 3 0,2 1 16,2 0-16,3 0 0,3 2 16,4 0-16,2 0 0,1 2 0,3-2 15,2 0-15,-1 3 0,-2 1 16,-2-2-16,-2-2 0,-4 1 16,-2 2-1,-2 2-15</inkml:trace>
  <inkml:trace contextRef="#ctx0" brushRef="#br0" timeOffset="35803.4589">32465 8085 0,'0'0'0,"0"0"16,0 0-16,0 0 0,0 0 0,7 30 15,-7-30-15,9 43 0,-5-13 16,-1 6-16,-1 3 0,-1 15 15,0 4-15,0 20 0,0 3 16,-1 17-16,-1-2 0,1 19 16,1 1-1,-2 8-15,-2-7 0,5 38 16,4-20-16,5-19 0,3-15 0,-3-18 16,-3-13-16,-2-29 0,-3-19 15,-1-8-15,0-4 0,-1-3 16</inkml:trace>
  <inkml:trace contextRef="#ctx0" brushRef="#br0" timeOffset="36119.8923">32759 8753 0,'0'0'0,"0"0"0,0 0 16,19-9-16,-19 9 0,25 0 0,-25 0 0,34 5 0,-15 1 15,-4 4-15,-2 4 0,-5 4 16,-5 2-16,-4 9 0,-4 1 16,-3 1-16,-2-1 0,-1 1 15,1-4-15,1-5 0,3-3 0,1-3 16,2-4-16,0-2 16,0-2-16,6-1 15,2 1-15,2-2 0,2 0 16,6-2-16,6-1 0,2-2 15,2-3-15,5-1 0,3-1 16,5-3-16,-4 2 0,-7 0 16,-4 1-16,-6 1 0</inkml:trace>
  <inkml:trace contextRef="#ctx0" brushRef="#br0" timeOffset="43396.7161">27124 10413 0,'0'0'0,"0"0"16,0 0-16,0 0 0,0 0 0,-18 17 15,18-17-15,0 0 0,-20 19 16,20-19-16,-13 9 0,8-3 16,-1 0-16,2-1 0,-1 0 0,2-2 15,0 1-15,0-1 0,1-1 16,2-2-16,-1 4 0,1-4 16,3-2-16,2 2 0,0-1 0,2-2 15,2-2-15,1 1 0,1-1 16,2-1-16,1-2 15,0 0-15,-1 0 0,3-2 16,4-1-16,1-1 16,0 0-16,7-7 0,-1-3 15,2 2-15,0 1 0,6-4 16,0-1-16,0 0 0,1 2 0,-1-3 16,0 0-16,-2 1 0,-2 3 15,6-4-15,-2 2 0,-3 2 16,-4 1-16,-3 4 0,-4 2 0,-3 4 15,-2 5-15,-5 2 0,-3 2 16,-4 2-16,-1 0 0,-3 6 0,-1 3 16,-2 2-16,-3 2 0,-2 4 15,-3 3-15,-4 1 0,-1 0 16,-2 4-16,-2 2 0,0-1 16,0 0-16,-5 8 15,-2 2-15,0-4 16,1-3-16,-2 1 0,-1 2 15,2-3-15,1-5 0,-1 7 0,2 1 16,3-4-16,3-2 0,0-5 16,0-3-16,4-4 0,2-5 15,2-4-15,0-3 16,1-1-16,1 0 0,1-4 0,3-3 0,0-2 16,2-1-16,0-6 0,-1-7 15,3-1-15,1-2 0,1-4 16,0-4-16,2 0 0,0 0 0,1-9 15,1-2 1,-2 2-16,0 2 0,0-1 0,-1 0 0,-2 3 0,0 4 0,-1-6 16,0-2-16,-1 12 15,1 2-15,-1-3 0,0 2 16,-1 6-16,-2 4 0,1 2 16,-1-1-16,1 4 0,0-1 0,-2 3 15,1 0-15,-1 2 0,1 1 0,0 0 16,2 2-16,1-1 15,0 3-15,5 0 16,0 1-16,0 0 16,2 3-16,0-1 0,2 1 15,1 1-15,-1 2 0,3 1 0,3 2 16,0 1-16,-2-1 0,2 5 16,1 4-16,0-1 0,1 1 0,2 2 15,3 2-15,0 1 16,-1 1-16,4 7 0,0 2 0,1 0 0,2 1 15,-1-1-15,1-1 0,-3-1 16,-1 0-16,5 2 0,1-2 16,-4-1-16,-2-4 0,-2 2 15,-2 0-15,-4-4 0,-1-2 16,-3 0-16,-1-1 0,-2-2 16,-2-1-16,-2-3 15,0-1-15,-2-5 0,0 0 16,-1-3-16,-1 0 15,-2-2-15,1-1 0,-1-1 0,-3-2 16,0 0-16,-2-1 0,-2-1 16,-2-2-16,0 0 0,-1 0 15,-2-2-15,0-1 0,-2-2 0,1-1 16,-3-3-16,-1-3 0,2 3 16,-1 0-16,-5-3 0,-1 0 0,0 3 15,0-1-15,-1 2 0,1 3 16,2 1-16,3 2 0,1 1 15,1 2-15,3 0 0,1 1 16,3 1-16,3 1 0,4 0 16,1 1-16,7-2 15,2 0-15,0 1 0,-2 1 16,1-1-16</inkml:trace>
  <inkml:trace contextRef="#ctx0" brushRef="#br0" timeOffset="43581.5079">27848 10233 0,'0'0'0,"-3"3"16,0 1-16,0 2 0,3 1 0,0 0 0,0-2 15,0 0-15</inkml:trace>
  <inkml:trace contextRef="#ctx0" brushRef="#br0" timeOffset="47751.4992">26078 11116 0,'0'0'0,"-4"10"0,1 5 16,-1 3-16,-1 2 0,-4 15 0,-2 8 16,-1 11-16,1 2 0,-1 16 15,0 6 1,2-2-16,1 0 0,-1 17 15,0 3-15,5 4 0,4-6 0,6 27 16,5-19-16,2-27 0,3-19 0,4-21 0,7-13 16,-10-7-16,-4-4 0,-4-4 15</inkml:trace>
  <inkml:trace contextRef="#ctx0" brushRef="#br0" timeOffset="47958.0133">27306 11918 0,'0'0'0,"0"0"16,20 13-16,-20-13 0,22 6 0,0-6 15,9-1-15,3 0 16,-6 0-16,-3 0 0</inkml:trace>
  <inkml:trace contextRef="#ctx0" brushRef="#br0" timeOffset="48196.3414">32874 10291 0,'0'0'0,"0"0"0,0 0 15,0 0-15</inkml:trace>
  <inkml:trace contextRef="#ctx0" brushRef="#br0" timeOffset="61241.9312">5283 13465 0,'0'0'0,"0"0"0,0 0 15,0 0-15,0 0 0,23 7 0,-23-7 16,0 0-16,24 11 0,-24-11 15,27 8-15,-11-3 0,3-2 0,0 2 16,3 1-16,1 0 0,1 1 16,9 3-16,2-1 15,-1 1-15,-2 2 0,2-3 0,2 1 16,7 2 0,-2-2-16,1 2 0,1 0 15,-1-2-15,-1 0 0,6 3 0,0 2 16,-2-2-16,-4-2 0,5 0 15,1 0-15,2-2 0,-1 0 16,6 2-16,-3-1 0,-2-2 16,0 0-16,3 0 15,2 3-15,-6-2 0,-1 0 0,10 3 0,3 1 16,-7-3-16,-4-2 0,3-1 0,2 1 16,-2 0-16,-3 1 0,4-1 15,2 0-15,-3-1 0,-2-1 16,28 1-16,-4-2 0,-14-2 15,-8-1-15,6 2 0,4 3 16,-3-2-16,-1-1 0,1-1 0,-1 0 16,-2 4-16,-1 3 0,6-1 0,4-1 15,-8 1-15,-4 2 0,5-1 16,-1 0-16,-1-2 0,-1-3 16,6 3-16,4 1 0,-9 0 15,-5-1-15,4-2 0,4-4 16,5 1-1,3 0-15,7 1 16,4 0-16,-17-1 0,-12-2 0,7 4 16,7 0-16,0 0 0,0 0 0,4 0 15,4 2-15,-3-1 16,-2 2-16,1 0 0,2 1 16,-4-2-16,-1-2 0,2 3 15,2 1-15,-2 1 0,-2 2 0,4-4 0,1-2 16,-5 1-16,-4 0 0,0 1 0,2 0 15,-1 2-15,-1 4 0,5-1 16,4-1-16,-3-1 0,-2 1 16,0-4-16,0-2 0,-9 5 15,-6 1-15,6 2 0,5 0 16,-6-5 0,-3-4-16,-1 2 0,0 4 15,2-3-15,1-1 0,-6 4 16,-1 1-16,0-4 0,-1-3 0,-1-1 15,-2-1-15,0 2 0,0 4 16,-5-4-16,-2-4 0,3 1 16,1 0-16,-5 0 0,-3 0 15,1 0-15,1-1 0,4 0 16,5-2-16,-23 0 0,-1-1 0,5 3 16,1 3-16,-2-1 0,-1 0 15,-5-2-15,0-1 0,-3 1 0,0 0 16,5 2-16,2 0 15,-3-1-15,2 1 0,0-5 16,0-2 0,-5 1-16,-3 1 0,-2 0 0</inkml:trace>
  <inkml:trace contextRef="#ctx0" brushRef="#br0" timeOffset="61427.0013">12676 14470 0,'0'0'0,"0"0"16,0 0-16,0 0 0,0 0 0,0 0 15,0 0-15,22 5 0</inkml:trace>
  <inkml:trace contextRef="#ctx0" brushRef="#br0" timeOffset="62407.9125">7206 12066 0,'0'0'0,"0"0"16,0 0-16,0 0 0,-25-5 0,25 5 0,0 0 15,-23-3-15,16 2 0,-1-1 0,1 0 16,-2 1-16,2 1 0,1 1 15,0 1-15,0 0 0,-1 1 0,2-1 16,-1 2-16,2 1 16,1 0-16,0 0 0,1-1 15,0 0-15</inkml:trace>
  <inkml:trace contextRef="#ctx0" brushRef="#br0" timeOffset="63147.3874">6531 12605 0,'0'0'0,"0"0"0,0 0 16,0 0-16,0 0 0,-18 22 15,18-22-15,-7 20 0,7-20 0,-8 28 16,3-10-16,0 2 16,-2 1-16,0 4 0,-2 4 0,-2 6 0,1-2 15,0 4-15,1 3 0,-3 8 16,2-1-16,-1-4 0,1-2 15,2-7-15,2-5 0,2-5 0,6-7 16,2-7-16,1-6 0,2-10 16,2-6-16,-1 2 0,-3 2 15,1 1 1</inkml:trace>
  <inkml:trace contextRef="#ctx0" brushRef="#br0" timeOffset="63726.0103">6545 12834 0,'0'0'0,"0"0"0,0 0 16,0 0-16,0 0 0,0 0 15,0-23-15,0 23 0,0 0 16,0 0-16,0 0 0,0 0 0,0 0 16,0 0-16,0 0 0,0 0 0,0 0 15,15 26-15,-15-26 0,11 25 0,-11-25 16,11 31 0,-11-31-16,14 32 0,-7-17 0,0 0 15,2 1-15,2 2 16,0 0-16,-1-3 0,1 0 0,-2-1 15,2-1-15,1 0 0,-3-1 0,1 0 0,0-2 0,-1 0 16,-1-3-16,1-1 16,-1-3-16,0-4 15,0-5-15,1-1 0,-2-4 0,4-8 16,0-5-16,2-1 0,2-1 16,1-1-16,-1-2 0,4-7 15,-2-1 1,-2 2-16,-2 0 0,3 3 15,-2 2-15,4-2 0,1 1 16,-4 6-16,0 3 0,0 2 0,-2 2 16,-4 7-16,0 2 0,-3-1 15,0 2-15,-2 0 0,-1 2 16,0 0-16,-1 2 0,-1 3 16,-1 1-16,1-4 0,-1 4 0,-3 0 15,1 1-15,-1 2 0,1-1 16,-1 3-16,0 1 0,-2 2 0,1 3 15,-1 2-15,2 1 0,-2 2 16,1 2-16,0 4 0,-1 2 16,1 0-16,1 3 0,-3 1 15,3 1-15,0 1 16,-1 1 0,2 2-16,0 3 0,0 2 0,-2-5 15,4 1-15,1-2 16,2-3-16,-1-4 0,1-1 15,2-5-15,0-8 0,2-3 16,-4-1-16,1-1 0,0-3 0</inkml:trace>
  <inkml:trace contextRef="#ctx0" brushRef="#br0" timeOffset="63979.9298">7048 12933 0,'0'0'0,"0"0"15,0 0-15,0 0 0,0 0 16,0 0-16,0 0 0,0 0 16,0 0-16,0 0 0,26-9 15,-26 9-15,0 0 0,29-6 16,-29 6-16,27-4 0,-13 2 0,1-1 16,1-1-1,-2 0-15,-1 0 0,1 0 0,-2 0 16,0-1-16,1 1 0,-1-1 15,2-1-15,-1 1 16,-1 0-16,-5 1 0</inkml:trace>
  <inkml:trace contextRef="#ctx0" brushRef="#br0" timeOffset="64281.0615">7425 12380 0,'0'0'0,"0"0"0,0 0 0,0 0 16,0 0-16,0 0 15,0 0 1,0 0-16,-17 25 0,17-25 0,-12 32 16,7-12-16,-1 0 0,1 4 15,-1 4-15,1 0 0,-1 2 16,-1 11-16,-1 4 0,-1 12 0,1 2 15,3 2-15,-3 3 0,3 11 16,-1-2-16,3 12 0,-1 0 16,4-5-16,0-3 0,0 13 0,4-1 15,7 19-15,3-19 0,-4-29 0,-3-19 16,-2-12-16</inkml:trace>
  <inkml:trace contextRef="#ctx0" brushRef="#br0" timeOffset="64481.6308">7535 13494 0,'0'0'0,"0"0"0,0 0 15,0 0-15,0 0 0,31 2 0,-31-2 16,30 0-16,-30 0 0,23 0 16</inkml:trace>
  <inkml:trace contextRef="#ctx0" brushRef="#br0" timeOffset="67158.6866">9430 11696 0,'0'0'0,"0"0"0,0 0 16,0 0-16,-7-24 0,7 24 0,0 0 0,-12-24 15,6 16-15,-3 1 0,-2-1 16,-1 2-16,0 1 0,-3 3 16,-3 2-16,0 2 0,1 1 0,-9 4 15,0 4-15,-3 2 0,3-1 16,-4 5-16,-4 3 16,-4 7-16,4 1 0,-3 4 15,-2 3-15,-4 7 16,4-1-16,3 4 0,2 4 15,-3 4-15,4-4 0,5 1 16,1 0-16,2-2 0,4-8 0,8 0 16,5 2-16,4-9 0,1-4 15,6-1-15,2 0 0,4-2 16,2-2-16,8-2 0,4-2 0,-4-5 16,-2-1-16,9 1 0,4 3 15,-1-4-15,-1-4 0,5-1 16,3-1-16,-1-2 0,1-1 0,0-1 15,4 0-15,-3-1 0,0-1 16,3-2-16,5-2 0,-5 1 16,-1 0-16,5-6 15,5-3-15,-8-2 16,-2 1-16,11-10 0,4-3 16,-7 1-16,-7 1 0,8-8 15,6-6-15,-9 3 0,-6-1 16,24-26-1,-4-3-15,-24 21 16,-2-2-16,3-13 0,-13 14 0,-2 4 16,-1 2-16,-1 3 0,-3 1 0,-7 1 15,-5 1-15,0 1 0,-1 2 0,-4 11 16,-1-3-16,-2 2 0,0 2 16,-5-4-16,-1-4 15,0 6-15,-1-2 0,-5 2 16,-3 0-16,1 1 0,3 0 0,-5-1 0,-3 1 0,0 1 15,0 0-15,-2 2 0,0 1 16,1 4-16,-1 0 0,-7 0 16,-2 0-16,6 3 0,-2 0 0,-3 4 15,-1 4-15,0-1 0,1 0 16,-6 2-16,-3 1 16,-6 5-16,0 2 15,-1 6-15,-2 3 16,-2 1-16,-1 1 0,-7 4 0,5-1 15,2 0-15,1-2 0,2-1 16,2-1-16,6 3 0,5 2 0,6 3 16,5 3-1,4 0-15,4 0 0,3 7 0,6 3 16,4-17-16,1-6 0,3-6 0</inkml:trace>
  <inkml:trace contextRef="#ctx0" brushRef="#br0" timeOffset="68409.6584">17203 12076 0,'0'0'0,"-9"-2"0,0 1 0,-3 1 15,-3 1-15,-13 1 0,-7 0 16,-2 2-16,0 4 0,-14 9 0,-2 5 0,3 2 16,1-2-16,-13 12 15,-3 5-15,-5 5 16,5-3-16,-13 15 0,1 5 15,10 0-15,6 0 0,-18 25 0,13-11 16,18-7-16,13-4 0,9 1 0,6 1 16,4 2-1,4 0-15,5 0 0,1 0 0,11-3 16,6-4-16,3-1 0,5 0 16,-1-5-16,2-2 0,12-4 15,9-2-15,-4-7 0,0-4 0,7-5 16,6-4-16,-4-2 15,-1 1-15,6-6 0,3-1 0,1-1 0,1 0 16,6 1 0,4 0-16,11-6 15,8-2-15,-15-3 0,-12-1 0,17-15 16,12-12-16,-15 1 16,-12-1-16,12-6 0,7-4 15,-4-4-15,-4-1 0,9-12 0,6-7 16,-7 6-16,-7 4 0,3-4 0,3-5 15,-17 10-15,-10 6 0,2-7 16,2-5-16,-4 8 0,-4 6 0,3-14 16,0-11-16,-5 4 15,-4 1-15,0-6 0,0-5 16,-2 9-16,-3 5 0,-1-12 0,-2-7 0,-5 11 16,-4 10-16,-4 0 0,-2 0 15,-7 6-15,-4 3 0,-6-2 16,-4 0-16,-3 9 0,-3 6 0,-7-3 15,-4-1-15,1 2 16,0 3-16,-5-3 0,-3-1 16,3 6-16,2 2 15,-10 0-15,-7 0 0,4 4 16,2 5-16,-8 1 0,-5 2 0,3 4 16,3 5-16,-4-2 0,-2 0 15,1 1-15,2 2 0,-5 5 16,-4 4-16,3 2 0,1 0 0,-5 9 15,-4 7-15,6-4 0,6 0 16,-8 16-16,-5 11 0,10-1 16,9 0-16,-8 9 0,-4 7 15,14-19-15,13-15 0,6-10 16</inkml:trace>
  <inkml:trace contextRef="#ctx0" brushRef="#br0" timeOffset="68634.0158">17898 12741 0,'0'0'0,"0"0"16,0 0-16,0 0 0,-3 29 0,3-29 15,0 19-15,0-19 16</inkml:trace>
  <inkml:trace contextRef="#ctx0" brushRef="#br0" timeOffset="71148.1886">6786 13118 0,'0'0'0,"0"0"16,0 0-16,0 0 15,0 0-15,0 0 0,0 0 16,0 0-16,0 0 0,0 0 0,0 0 16,0 0-16,0 0 0,0 0 15,0 0-15,23-9 16,-23 9-16,18-10 0,-18 10 16,28-12-16,-16 4 0,4-1 0,0 0 15,3-1 1,1 0-16,3-2 0,2-2 15,8-2-15,1 1 0,3 0 16,1 1-16,7-4 0,-5 3 0,4-2 16,3 3-16,-2 3 15,1 3-15,9-1 0,5 1 0,-14 2 16,-9 1-16,-10 1 0</inkml:trace>
  <inkml:trace contextRef="#ctx0" brushRef="#br0" timeOffset="77403.4873">6509 7107 0,'0'0'0,"0"0"0,11 13 16,-3-4-16,3 5 0,7 10 0,3 9 16,0-2-16,1-1 0,7 16 15,5 4-15,-4-3 0,0-2 16,9 10-16,4 4 16,3-1-16,-6-9 0,7 13 0,0 2 15,-8-7-15,-10-3 0,14 29 0,-2 0 16,-5-9-16,-1-5 0,-4 7 0,-4 2 15,-9-7-15,-8-5 16,4 10-16,0 9 0,0-7 16,-2-5-16,-4 11 0,-4 9 15,0-10-15,1-7 0,-5 7 16,-2 5-16,-2-9 0,0-9 0,-3 4 0,-4 3 16,3-7-16,3-2 0,-4 6 15,-2 2-15,-2-9 0,-1-8 0,-5 9 16,-2 6-16,0-9 0,0-4 15,-9 13-15,-5 7 0,2-7 16,1-7-16,-10 8 0,-9 5 16,4-11-16,1-8 15,-10 2-15,-6 3 16,5-8-16,7-6 0,-8-2 0,-3 0 16,7-11-16,5-6 0,-8 2 15,-6-1-15,0-4 0,2-4 16,-8-4-16,-7-2 0,14-2 15,10-2-15,-14-2 0,-10-2 16,10-2-16,3-1 0,-9 1 0,-5 2 16,5-1-16,2 2 0,-5-3 0,-4-3 15,4-2-15,3-2 0,-6-3 16,-4 0-16,9 0 0,10 2 16,-16-2-16,-6-1 0,15 1 15,7 1-15,-10-8 0,-6-5 16,10 2-16,8-2 15,-10-3-15,-6-2 16,8 0-16,5-1 0,-9-1 0,-4-4 16,9-3-16,4-3 0,-5-5 15,-7-6-15,13 6 0,8 4 0,-7-6 16,-7-4-16,4 8 16,6 5-16,-7-6 0,-5-3 15,11 7-15,8 3 0,-2-6 0,-2-5 16,5 1-16,1 0 0,-5-4 0,-3-3 15,6 4-15,6 6 0,-1-7 16,-1-5-16,6 4 0,7 3 0,-6-10 16,-3-9-16,9 8 15,4 4-15,2-3 0,-3-3 16,5-5-16,4-3 0,1-9 0,1-7 16,7 8-16,6 6 0,0-5 0,2-6 15,3 9-15,1 3 0,1-12 16,1-11-16,0 12 0,3 7 0,2-9 15,3-10-15,4 10 16,0 7 0,7-11-16,7-6 15,-3 10-15,1 8 0,6-14 0,4-9 16,0 11-16,1 10 0,6-15 0,4-8 16,-1 14-16,1 9 0,4-4 15,5-3-15,-3 6 0,-3 6 16,8-8-16,1-5 0,-5 10 15,-5 6-15,13-3 0,8-4 16,-4 9-16,-1 8 0,6-6 0,5-4 0,1 9 16,-3 5-16,5-1 0,4-1 15,-4 4 1,-5 2-16,10 0 0,2 2 16,-4 5-16,-4 2 0,9-1 0,3 1 15,-8 5-15,-8 7 0,11 0 16,6 3-16,-4 0 0,-2 1 15,5 3-15,6 2 16,-11 3-16,-5 1 0,6 4 0,3 2 16,-7 0-16,-5-2 0,5 7 15,1 2-15,-8 1 0,-7-1 16,5 3-16,4 1 0,-9 2 16,-9 2-16,6 4 0,3 4 15,-3-1-15,-1-1 0,4 3 0,2 4 16,-9 0-16,-8-2 0,7 7 0,2 5 15,-3 2-15,-9 2 0,3-1 16,1-2-16,-5-3 0,-3-2 0,5 7 16,2 5-16,-11 0 0,-8-3 15,3 4-15,2 1 16,-2-6-16,-3-4 0,-4 10 0,-5 9 0,-3-7 16,-3-4-16,3 1 0,1 3 15,-4-5-15,-4-4 0,-3 4 16,-3 2-16,-1-2 0,-3-1 0,1 5 15,-2 2-15,-1-2 16,1-2-16,-1 6 0,0 5 0,1-4 16,-2-4-1,2 16-15,-2 8 0,3-8 16,2-7-16,-1-18 0,-1-12 16,-1-9-16</inkml:trace>
  <inkml:trace contextRef="#ctx0" brushRef="#br0" timeOffset="77619.7618">7454 9896 0,'0'0'0,"0"0"16,0 0-1,0 0-15,0 0 0,0 0 16,0 0-16,0 0 0,5 27 16,-5-27-16,21 33 0,-10-17 0,-11-16 15,17 26-15</inkml:trace>
  <inkml:trace contextRef="#ctx0" brushRef="#br0" timeOffset="77804.8647">7569 10396 0,'0'0'0,"0"0"0,0 0 0,19 22 0,-19-22 15,22 22-15,-14-13 0,0-1 16</inkml:trace>
  <inkml:trace contextRef="#ctx0" brushRef="#br0" timeOffset="81950.5053">29992 3434 0,'0'0'16,"0"0"-16,0 0 16,0 0-16,0 0 0,0 0 0,0 0 15,0 0-15,0 0 0,0 0 16,0 0-16,0 0 0,29 0 0,-29 0 16,23 3-16,-23-3 0,22 2 15,-22-2-15,27 6 0,-27-6 0,23 4 16,-13-1-16</inkml:trace>
  <inkml:trace contextRef="#ctx0" brushRef="#br0" timeOffset="82722.0166">29002 3805 0,'0'0'16,"0"0"-16,0 0 0,0 0 16,0 0-16,24-6 0,-24 6 15,29 0-15,-29 0 0,41-1 0,-12 0 16,-1 1-16,1-1 0,13 0 16,4 1-16,0 1 0,-2 0 15,14-2-15,3-2 16,-5 1-16,-2-1 0,15-4 0,4 0 0,5 0 15,-5 0-15,18-5 0,3-3 16,-9 3-16,-6 2 0,43-9 16,-3-1-16,-19 5 0,-11 4 0,5 3 15,6 1-15,-13 2 0,-8 2 16,3-4-16,1-3 0,-13 2 16,-12 2-16,3 2 15,2 3-15,-14-2 0,-7-2 16,-5 3-16,-5 1 15,-8 2-15,-5 0 0,-7-1 0,-3-3 16,-5 2-16,-1 1 16,-12 0-16,-7 0 0,3 1 0,-3 2 15,-10-1-15,-9 2 0,-3 0 16,-5 3-16,-11 0 0,-9-1 0,-12 1 0,0-1 16,-6 3-16,-5 2 0,-32 4 15,15 1-15,6-1 0,3 2 16,15-3-16,9 1 0,7 2 15,5 1-15,12-4 0,10 0 16,11-1-16,9 2 0,10-7 16,7-1-16,8-4 0,7 0 0,7-7 0,7-2 15,-1 1-15,12 0 0,8-7 16,6-4-16,9 1 0,6 2 16,4 0-16,2 0 0,41-6 15,-5-1-15,-14 1 0,-9 1 16,-3 4-16,-2-1 0,-9 7 15,-6 3-15,-5 1 16,-6 1-16,-13 2 16,-10 0-16,-12-2 15,-8-1-15,-9 3 0,-6 3 0,-7 3 16,-4 1-16,-15 3 0,-11 3 0,0-4 16,-12 2-16,-12 3 15,-10 1-15,-9 5 0,-7 5 16,-35 8-16,18-5 0,14-4 0,11-5 0,16 2 15,11 0-15,17-6 0,11-4 16,6-4-16</inkml:trace>
  <inkml:trace contextRef="#ctx0" brushRef="#br0" timeOffset="82969.5809">31249 3606 0,'0'0'15,"0"0"-15,0 0 0,-13 24 0,13-24 16,-24 26-16,1-8 0,3-3 15,2 0-15,3-3 0</inkml:trace>
  <inkml:trace contextRef="#ctx0" brushRef="#br0" timeOffset="84674.5789">15948 13825 0,'0'0'0,"0"0"16,0 0-16,16 14 0,-16-14 0,16 15 15,-4-6-15,4 0 0,2 1 16,4 2-16,4 3 0,8 8 16,2 0-16,4 2 15,3 2-15,11 7 0,1 2 16,5 4-16,5 4 0,8 6 0,-6-2 0,21 6 16,18 3-16,-7-9 0,-4-7 15,42 14-15,-12-7 0,-9-3 0,-7-3 16,3-11-16,1-7 0,-6-5 15,-4-1-15,6 5 0,5 2 16,1-4-16,-1-1 0,2-5 16,3-2-1,2-2-15,1-3 0,25-5 16,16-4-16,-24-3 16,-18-2-16,-1-2 0,0-3 0,-1-7 15,-1-4-15,8-2 0,5-1 16,-6 1-16,-5 3 0,7-6 15,5-5-15,3-4 0,0-2 0,4-1 16,2 1-16,-11-9 0,-6-3 0,3-9 16,3-7-16,-6-4 0,-3-3 15,10-7-15,4-4 0,-7-1 16,-6-1-16,5-10 0,3-7 16,-4 1-1,-5 2-15,10-12 0,7-8 16,-14 2-16,-12 3 0,13-15 15,9-11-15,-5 6 0,-3 5 0,7-15 16,6-10-16,-8 13 0,-4 8 16,12-15-16,8-8 0,-13 9 15,-7 9-15,12-16 0,10-10 16,-11 15-16,-7 8 0,13-9 16,9-6-16,-18 6 0,-14 6 15,13-12-15,8-5 0,-5 10 0,-6 9 0,5-6 16,4-3-16,-9 9 0,-9 7 15,5-8-15,2-5 0,-8 17 16,-4 14-16,5-18 0,4-11 16,-7 9-16,-5 4 0,3-1 15,5-4-15,-9 11 0,-5 6 0,6-11 16,3-8-16,-9 11 0,-5 7 0,9-4 16,6-4-16,-15 11 0,-9 7 15,-5-3-15,-2-1 0,-7 12 16,-6 11-1,-3-3-15,-1-4 0,-12 10 0,-6 6 16,-3-1-16,-2-1 0,-3 5 16,-3 4-16,1 9 15,0 6-15,-5 5 0,-2 2 0,-1 6 16,-3 3-16,-4 4 0,-4 0 16,0 6-16,0 2 0,1 6 15,-1 4-15,2 1 0,2-3 16,-7 3-16,-2 2 0,2 3 15,2 3-15,1 1 0,0-1 0,-3-1 16,-3-1-16,-5 5 0,-3 4 0,-4 1 16,0 2-16,-2 4 0,-1 2 15,-2-7-15,0-2 0,-1 4 16,-1 0-16,-3 3 0,-1-1 16,1 3-16,2-1 0,1 1 0</inkml:trace>
  <inkml:trace contextRef="#ctx0" brushRef="#br0" timeOffset="85044.3501">30271 4281 0,'0'0'0,"0"0"0,0 0 16,0 0-16,0 0 0,0 0 15,0 0-15,0 0 0,27-1 0,-27 1 16,48 0-16,-16 0 0,5 0 15,7 1-15,7-1 16,15 3-16,0-1 0,15 2 16,1 1-16,6-1 0,-7 0 15,1 0-15,-9-3 0,-2-1 0,-13 1 16,-9-1-16,-9-1 0,-7 2 0,-5 0 0,-7 4 16,-3 1-16,-5 4 0,-1 2 0,-5 5 15,-5 6-15,-4 0 0,-4 5 16,-4 5-16,-4 5 15,-5 5-15,-4 3 0,-12 15 0,-6 3 16,-3 3-16,-3 0 0,-9 16 16,0 4-1,-19 31-15,11-11 0,6 1 16,4 2-16,8-11 0,7-6 0,12-30 16,9-20-16,4-12 0</inkml:trace>
  <inkml:trace contextRef="#ctx0" brushRef="#br0" timeOffset="85233.8217">31389 5492 0,'0'0'0,"-3"-1"0,1 3 0,-3 4 16,-2 4-16,0-3 0,2 0 16,-1-1-16</inkml:trace>
  <inkml:trace contextRef="#ctx0" brushRef="#br0" timeOffset="89027.7551">8551 8188 0,'0'0'0,"0"0"0,0 0 0,-27-5 15,15 3-15,-1 0 0,0-1 16,-4 1-16,1 0 0,-8-2 16,0-1-16,1-1 0,1 0 0,-2 0 15,-3 2-15,2 2 16,-1 1-16,-5-2 0,-3 1 15,2 0-15,3 0 0,-5 4 0,-1 3 0,2 0 16,2 1-16,-1 1 0,-2 2 16,4-1-16,4 0 0,-7 2 15,0 1-15,4-2 0,4-1 0,2 3 16,1 3-16,2-3 0,2-1 16,2 6-16,-3 5 0,3-5 15,1-2 1,0 6-16,2 1 0,5-6 15,-1-2-15,-1 7 0,0 1 16,4-3-16,0-1 0,4 1 16,2 1-16,0 0 0,0-3 0,2 4 15,2 4-15,2-4 0,1-1 16,3-1-16,3-2 0,-1 2 16,-1 1-16,5 3 0,2 1 0,2-3 15,1-2-15,10 2 0,4-2 16,-2-2-16,0-3 0,2-1 15,4-2-15,-3 0 0,-1 0 0,5 0 16,2 1-16,-1 0 16,0-1-16,6 0 0,-1-2 15,0 0-15,-3 0 0,5 0 16,5-1-16,-6-4 16,-1-3-16,9-4 0,6-4 15,-8 0-15,-4-1 0,5-3 16,5-3-16,-6 1 0,-2 2 0,24-15 15,-7-4-15,-25 10 16,-1 1-16,14-16 0,-3-2 0,-6 10 16,-4 7-16,-2-8 0,-3-5 0,-7 5 15,-5 3-15,-2-3 0,-2-2 16,-8 2-16,-4 1 0,-5 0 0,-2 1 16,-3 13-16,0 0 0,-3-6 15,0-7-15,0 6 16,-2 3-16,-5 0 0,-3 2 0,0 1 15,0 0-15,-4-1 0,-2-1 0,1 2 16,-1 1-16,-6-1 0,-6-1 16,2 4-16,2 1 0,-4 0 0,-4-3 15,4 3-15,0 3 0,-6-1 16,-2 1-16,2-1 0,3 1 16,-6 2-16,-3 0 0,1 1 15,2 0-15,-6 3 16,-3 0-16,4 2 0,3 1 15,-11 2-15,-3 2 16,7-1-16,6 2 0,-5-2 0,-4 3 16,7-3-16,6 1 15,-4 0-15,-4-1 0,7 2 16,6 1-16,-3 0 0,-2-2 0,0 1 16,2-1-16,-5 5 0,-2 4 15,1 1-15,1 0 0,0-1 16,-2 0-16,5 1 0,3 0 0,-2-2 15,2 0-15,2 1 0,5 1 16,0 5-16,2 3 0,-2 2 16,-1 1-16,4 9 15,2 6-15,6-1 0,5 4 0,0-6 16,4-12-16,2-7 0</inkml:trace>
  <inkml:trace contextRef="#ctx0" brushRef="#br0" timeOffset="94971.8053">14038 7411 0,'0'0'0,"0"0"0,0 0 0,-18-11 16,18 11-16,0 0 15,-25-14-15,15 11 16,1-1-16,-3 2 0,-3-1 15,1 2-15,0 0 0,-2 1 0,-1 2 16,0 0-16,1 1 0,-6 4 16,-3 1-16,3 2 0,1 1 15,0 4-15,3 3 0,-1 1 16,2-1-16,2 4 0,2 0 0,-2 5 16,1-2-16,2 0 0,1 1 15,2-3-15,2 0 0,3-2 0,3 0 16,2-1-16,1 3 0,2-1 15,1 1 1,3 0-16,1-4 0,6 1 16,6 0-16,0-3 0,0-2 15,4-1-15,4-2 0,0-6 16,-1-4-16,11-1 0,2-1 16,-3-5-16,0-2 0,-1-7 0,2-2 15,-3-3-15,0-2 0,-1-2 16,-2-2-16,3-5 0,-2 1 15,-2-2-15,-2-2 16,-6 4-16,-4 3 0,-3-8 0,-3-4 0,-5 2 16,-5 3-16,-2-3 0,-2 2 15,-3 2-15,-2 5 0,-6-3 0,-4-3 16,1 6-16,-2 7 0,0 0 16,-1 1-16,-2 1 0,-3 1 15,-4 0-15,-3 2 0,2 3 16,2 5-16,-3-3 0,-2-1 0,4 8 0,-1 4 15,1 2-15,-1 2 16,1 0-16,-1 0 0,3 3 0,1 2 16,0 1-16,1 2 0,1 5 31,0 3-31,2-1 0,2-1 16,-3 5-16,-2 7 0,4 1 15,3 3-15,-1 0 0,2 2 0,3-1 16,2 1-16,0 3 0,1-4 15,3-4-15,2-5 0,5 2 0,4 0 16,1-2-16,1-5 0,4 0 16,3-1-16,0-4 0,1-2 15,6-2-15,4-1 0,1-2 16,2-2-16,4-5 0,3-4 0,2-1 0,0 2 16,8-7-16,-1-4 15,-3-2-15,-3 0 0,-1-2 0,-2-2 16,-6 0-16,-6 0 0,-1-1 15,1 0-15,-5-1 0,0-2 16,-5-4-16,-4-4 0,-2 0 0,-2 0 16,-4-5-1,-2-4-15,-2 1 0,-3 0 16,-5-1-16,-4 0 0,0 3 16,-1 0-16,-2 0 0,-4 2 15,-2 2-15,-3 5 0,-1 2 16,-2 5-16,3 4 0,1 4 0,-2 2 15,-4 4-15,2 2 0,3 3 16,-2 3-16,1 4 0,-1 3 0,2 1 16,-1 8-16,1 8 0,1 0 15,2 2-15,0 3 0,1 5 16,1-3-16,1-1 0,4 3 16,3 6-16,0-3 0,2-2 0,6 1 15,4 1-15,2-7 16,1-3-16,4-4 15,1-3-15,7 3 0,3 0 16,3 0-16,1 0 0,1-7 16,1-2-16,6-3 0,5-1 15,-2-6-15,0-3 0,4-4 16,4-5-16,-1-1 0,-2 0 0,2-7 16,1-5-16,-5 1 15,-6 0-15,4-5 0,4-5 0,-6 1 0,-5 2 16,0-7-16,-2-7 0,-7 1 15,-3 0-15,-1-8 0,-1 0 16,-9 10-16,-4 1 0,-4-6 16,-3 1-16,-2 10 0,-1 5 0,-10 3 15,-6 0 1,3 7-16,1 2 0,-8 5 0,-5 1 0,1 6 0,-1 1 16,-2 8-16,-3 3 0,-1 0 15,0 2-15,-11 7 0,-2 8 16,12-4-16,9-3 0,-1 1 15,-1 1-15,7 0 0,2 0 16,6 1-16,5-1 0,7 0 16,7-1-16,3-1 15,2 1-15,3-7 0,0-1 16,8 3-16,3 4 0,0-7 0,-1-2 16,6-2-16,7 2 15,1-2-15,1-3 0,7 1 16,6 2-16,-2 0 0,-1-2 15,-5 0-15,-8-1 0,-7-3 0</inkml:trace>
  <inkml:trace contextRef="#ctx0" brushRef="#br0" timeOffset="95272.5718">13964 7846 0,'0'0'0,"0"0"16,0 0-16,0 0 0,0 0 0,0 0 15,0 0-15,0 0 0,0 0 16,0 0 0,0 0-16,0 0 0</inkml:trace>
  <inkml:trace contextRef="#ctx0" brushRef="#br0" timeOffset="95404.301">14053 7852 0,'0'0'0,"0"0"0,0 0 16,0 0-16,0 0 0,0 0 16,0 0-16,0 0 0</inkml:trace>
  <inkml:trace contextRef="#ctx0" brushRef="#br0" timeOffset="95573.7496">13936 7777 0,'0'0'16,"0"0"-16,0 0 0,0 0 0,0 0 16,0 0-16,0 0 0,0 0 15,0 0-15,0 0 0,28-1 16,-28 1-16</inkml:trace>
  <inkml:trace contextRef="#ctx0" brushRef="#br0" timeOffset="95689.874">14229 7685 0,'0'0'15,"0"0"-15,0 0 0,0 0 0,0 0 16,0 0-16,0 0 0,0 0 16,3 29-16,-3-29 0,16 25 15,-16-25-15,17 24 0,-11-16 0</inkml:trace>
  <inkml:trace contextRef="#ctx0" brushRef="#br0" timeOffset="96869.4098">9461 8253 0,'0'0'0,"0"0"0,0 0 15,0 0-15</inkml:trace>
  <inkml:trace contextRef="#ctx0" brushRef="#br0" timeOffset="97743.2246">13979 7662 0,'0'0'0,"0"0"15,0 0-15,0 0 0,0 0 16,0 0-16,0 0 0,11 17 16,-11-17-16,0 0 0</inkml:trace>
  <inkml:trace contextRef="#ctx0" brushRef="#br0" timeOffset="104724.8818">23249 7318 0,'0'0'0,"0"0"0,0 0 15,0 0-15,0 0 0,0 0 0,7-22 16,-7 22-16,0 0 15,0 0-15,5-22 0,-5 22 16,0 0-16,2-18 0,-2 18 16,-2-13-16,-1 8 0,-3-1 15,-2-1-15,-1 3 16,0 0-16,-2 1 0,-2 3 16,0 0-16,-1 0 0,-2 1 15,0 3-15,0 1 0,2 0 0,-4 2 16,2 0-16,0 2 0,3-1 15,0 2-15,0 1 0,1 1 16,2-1-16,2 2 0,4 1 0,0 0 16,2-1-16,2 2 0,2-1 15,1 0-15,0-1 0,5 1 0,3 0 16,1-2-16,0-1 0,3 0 16,4-1-16,-1-1 0,-1-1 0,4-1 15,3-3-15,1 0 16,-2-1-16,7-2 0,-1-3 0,0 0 0,0 0 15,-6 0-15,-4 1 0,-4-1 16</inkml:trace>
  <inkml:trace contextRef="#ctx0" brushRef="#br0" timeOffset="105195.4197">23221 7318 0,'0'0'0,"0"0"0,0 0 16,0 0-16,-6 26 0,6-26 15,-7 26-15,4-12 0,0 3 0,0 1 16,0 3-16,1-1 16,-1-1-16,2 4 0,1-1 15,1-4-15,2-4 0,-1 0 16,0-5-1,-1 0-15</inkml:trace>
  <inkml:trace contextRef="#ctx0" brushRef="#br0" timeOffset="105358.3037">23301 7403 0,'0'0'16,"0"0"-16,0 0 0,0 0 15,0 0-15,0 0 0,0 0 0,14-18 0,-14 18 16,0 0-16,31-4 0,-31 4 15,27 0-15,-14 0 0,0 1 16,-3 0-16,-2-1 0,0 1 16</inkml:trace>
  <inkml:trace contextRef="#ctx0" brushRef="#br0" timeOffset="105659.4325">23496 7088 0,'0'0'0,"0"0"0,0 0 16,0 0-16,0 0 0,0 0 16,0 0-16,0 0 0,0 0 0,0 0 15,-8 21-15,8-21 0,0 0 16,-11 19-16,11-19 15,-9 21-15,9-21 0,-10 21 0,5-12 16,-1 2-16,0-1 0,1-1 0,2 1 16,1-1-16,-1-1 0,2-2 15,1-1-15,0-1 0,0-1 0,0 1 16</inkml:trace>
  <inkml:trace contextRef="#ctx0" brushRef="#br0" timeOffset="107333.1823">23132 6797 0,'0'0'0,"0"0"0,0 0 16,0 0-16,0 0 0,0 0 0,0 0 15,0 0-15,-13 20 0,13-20 16,0 0-16,0 23 0,0-23 0,1 26 16,1-11-16,1-2 0,2 0 15,-1 0-15,0 0 0,2-2 0,1-1 16,-2-1-16,-1-1 0,1 0 15</inkml:trace>
  <inkml:trace contextRef="#ctx0" brushRef="#br0" timeOffset="107518.2122">23319 6793 0,'0'0'0,"0"0"16,0 0-16,0 0 0,0 0 15,0 0-15,0 0 0,-5 29 16,5-29-16,-2 27 0,2-27 0,0 34 16,0-15-16,-2 0 0,1-1 15,0-3-15,0-1 0,1-1 0</inkml:trace>
  <inkml:trace contextRef="#ctx0" brushRef="#br0" timeOffset="107919.3797">23101 6519 0,'0'0'0,"0"0"0,0 0 0,0 0 0,-9 26 0,9-26 16,-6 27-16,2-11 0,2 0 16,1 0-16,1 1 15,2-2-15,1-2 0,3-3 0,1-1 16,0-1-16,1-4 0,2-1 16,2-3-16,1-3 0,2-1 15,4-7-15,1-6 0,-1-1 0,-1 0 0,-4-2 16,-3-2-16,-1 0 0,-2 3 15,-1-8-15,-1 2 0,-3 4 16,-1 2-16,-2 4 0,-2 4 31,-3 1-31,-4 3 0,-4 4 16,-4 3-16,3 3 0,-2 2 0,-6 7 16,-3 4-16,4-3 0,4-2 0,4-2 15</inkml:trace>
  <inkml:trace contextRef="#ctx0" brushRef="#br0" timeOffset="108120.0758">23755 6486 0,'0'0'0,"0"0"0,0 0 16,4 27-16,-4-27 16,2 29-16,-2-29 0,0 23 15</inkml:trace>
  <inkml:trace contextRef="#ctx0" brushRef="#br0" timeOffset="110530.3714">7705 7564 0,'0'0'0,"0"0"16,0 0-16,0 0 0,0 0 0,0 0 16,-21-6-16,21 6 15,0 0-15,0 0 0,0 0 16,0 0-16,0 0 0,0 0 16,0 0-16,0 0 0,24-14 0,-24 14 15,31 0-15,-31 0 0,40 10 0,-16-1 16,0 2-16,7 4 0,-2 1 0,-3 1 15,0 0-15,-4 1 16,-3 0-16,-1 7 0,-3 0 16,-5 2-16,-4-3 0,-4 2 0,-2-2 15,3-1-15,-2-4 0,-1 1 16,-1-4 0,-5 0-16,-1-3 0,-2 1 15,-4 0-15,1 2 0,0 0 16,-5-2-16,-6 0 0,1 1 15,0 3-15,-3 0 0,-4 0 16,2-1-16,-2-3 0,0-2 16,-3 0-16,3-1 0,1-4 0,-7-1 15,-3-3-15,5-3 0,5-3 0,-3-5 16,-1-2-16,2-1 0,4 1 16,-1-2-16,1-1 0,-1-2 15,1-1-15,1-3 0,2-2 16,3 3-16,3 1 0,-1-1 0,2-2 15,2 1-15,5 1 0,0-3 16,4 0 0,3 1-16,1 0 0,0 0 15,-1 0-15,2 2 0,2 1 16,3-2-16,4 0 0,-2 0 16,-3 2-16,5 2 0,3 0 15,1 1-15,2 0 0,1 0 16,0-2-16,1 3 0,1-1 0,5 0 15,5 0-15,-2 2 0,0 1 0,1 1 16,4-1-16,-3 1 0,0 1 0,7-2 16,1 0-16,-1 4 0,-1 3 15,1 3-15,1 2 16,-9 1-16,-6-2 0,-4 1 0</inkml:trace>
  <inkml:trace contextRef="#ctx0" brushRef="#br0" timeOffset="110684.1265">7701 7928 0,'0'0'16,"0"0"-16,0 0 0,8 19 0,-1-9 15,-1-3-15,-1 1 0,0-2 16</inkml:trace>
  <inkml:trace contextRef="#ctx0" brushRef="#br0" timeOffset="112610.6163">6672 8124 0,'0'0'16,"0"0"-16,0 0 0,0 0 15,0 0-15,-25 2 0,25-2 0,-23 5 0,23-5 16,0 0-16,-30-1 0,22 1 16</inkml:trace>
  <inkml:trace contextRef="#ctx0" brushRef="#br0" timeOffset="113296.5735">6353 8189 0,'0'0'0,"0"0"15,0 0-15,0 0 16,0 0-16,0 0 0,0 0 15,0 0-15,0 0 0,0 0 16,0 0-16,0 0 0,0 0 0,0 0 16,0 0-16,0 0 15,0 0-15,0 0 0,0 0 16,0 0-16,25-21 0,-25 21 16,29-10-16,-29 10 0,36-17 0,-14 4 0,3-2 15,3 1-15,3-1 0,7-7 16,2-2-16,0-1 0,0-2 0,10-7 15,-3-1-15,4-5 16,-4 1-16,2 5 0,1 2 16,-3-2-16,-10 4 0,2 1 15,0 3-15,-6 1 0,-6 3 0,-1 1 0,-2 1 16,-4 4-16,-4 2 0,-1 4 16,-3 1-16,-5 4 0,-1 2 15,-3 1-15,-1 2 0,-2 0 16,-3 0-16,-6 5 0,-3 5 15,-5 1-15,-4 2 0,-6 5 0,-4 4 16,-3 1 0,-3 0-16,-12 8 0,-2 3 15,2 1-15,-1-1 0,-7 7 16,0 2-16,5-4 0,4-3 0,-6 3 16,2-2-16,12-2 15,10-4-15,1-4 0,2-2 0,5-4 16,3-4-16,7-3 15,4-2-15,5-3 0,4-3 0,3-7 0,3-5 16,3 1-16,2-3 0,9-5 16,6-6-16,2-3 0,2-2 15,6-5-15,9-4 0,-4 2 16,-3 1-16,12-8 0,2 0 16,-4 3-16,-2 5 0,2-6 0,-1 0 15,-7 8 1,-6 4-16,-9 5 0,-5 5 15,-9 3-15,-5 2 0,-4 4 16,-2 3-16,-4 1 0,-3 1 0,-9 7 16,-6 7-16,-5 4 15,-5 3-15,-5 8 0,-4 7 16,2-1-16,2 0 0,4-3 0,8-8 16,6-6-16</inkml:trace>
  <inkml:trace contextRef="#ctx0" brushRef="#br0" timeOffset="113644.1399">5901 8033 0,'0'0'0,"0"0"0,0 0 16,0 0-16,0 0 0,0 0 16,0 0-16,0 0 0,0 0 0,0 0 15,0 0-15,0 0 0,0 0 16,0 0-16,0 0 15,0 0-15,0 0 0,0 0 0,0 0 16,28 1-16,-28-1 0,0 0 16,30 0-16,-30 0 0,24-2 0,-24 2 15,22-4-15,-14 3 0</inkml:trace>
  <inkml:trace contextRef="#ctx0" brushRef="#br0" timeOffset="113998.6366">6963 8224 0,'0'0'0,"0"0"0,0 0 16,0 0-16,0 0 0,0 0 15,0 0-15,0 0 16,17-14-16,-17 14 0,0 0 16,17-15-16,-17 15 0,19-12 0,-9 5 15,0 0-15,-1 1 0,1 0 16,0-1-16,-2 0 0,1 0 15,-1 2-15,-2-1 0,1 0 16,1 0-16,-2 1 0,0 0 16,-1 2-16</inkml:trace>
  <inkml:trace contextRef="#ctx0" brushRef="#br0" timeOffset="114098.9805">7287 7947 0,'0'0'0,"0"0"16,0 0-16,0 0 0,0 0 15,-21 2-15,21-2 0,0 0 16,-21 3-16,21-3 0,-14 6 15,7-1-15,1 2 0,0-1 0,0-1 0,1 0 16</inkml:trace>
  <inkml:trace contextRef="#ctx0" brushRef="#br0" timeOffset="124389.5813">14735 6813 0,'0'0'0,"0"0"0,0 0 15,0 0 1,0 0-16,0 0 0,-12 17 0,12-17 16,-4 23-16,4-23 0,-6 33 15,4-12-15,1 3 0,1 1 16,0 3-16,0 9 0,1 3 0,0 1 16,0 1-16,-2 9 15,-1 1-15,-3-2 0,-3 0 16,-2 5-16,0-4 0,2-5 15,2-2-15,0-6 0,1-7 16,1-5-16,2-7 0,2-7 0,2-6 0,1 0 16,-1-2-16,-1-1 0</inkml:trace>
  <inkml:trace contextRef="#ctx0" brushRef="#br0" timeOffset="124578.8358">14729 7272 0,'0'0'0,"0"0"0,0 0 16,0 0-16,0 0 0,0 0 16,0 0-16,0 0 0,0 0 0,23-13 15,-23 13-15,24-10 16,-24 10-16,32-14 0,-14 9 0,1 0 16,0 0-16,2-1 0,1-2 15,-1 2-15,0-2 0,1 1 16,-3 0-16,-2 2 0</inkml:trace>
  <inkml:trace contextRef="#ctx0" brushRef="#br0" timeOffset="124879.7594">15175 6631 0,'0'0'0,"0"0"0,0 0 0,0 0 16,0 0-16,0 0 0,-11 26 15,11-26-15,-10 28 0,4-7 16,-2 5-16,-1 4 0,0 1 16,-2 13-16,1 3 0,1 1 15,0-1-15,-2 14 0,0 3 0,0 6 16,2-4-16,2 9 0,3-4 0,3-5 15,3-5-15,2 7 0,3-3 16,0-5-16,0-5 0,-1-14 16,-3-14-16,0-6 0</inkml:trace>
  <inkml:trace contextRef="#ctx0" brushRef="#br0" timeOffset="125080.3254">15074 7733 0,'0'0'0,"0"0"16,0 0-16,0 0 0,0 0 0,0 0 15,0 0 1,0 0-16,-1 23 0,1-23 0</inkml:trace>
  <inkml:trace contextRef="#ctx0" brushRef="#br0" timeOffset="125434.9844">13914 7963 0,'0'0'0,"0"0"16,0 0-16,0 0 0,0 0 0,0 0 15,0 0-15,0 0 0,0 0 0,-2 23 16,2-23-16,3 34 0,-2-12 0,0 6 16,1 3-16,-1 3 15,0 1-15,-1 15 0,0 5 16,-2 10-16,-2-4 0,0 9 16,-1-4-1,2-14-15,0-11 0,1-10 16</inkml:trace>
  <inkml:trace contextRef="#ctx0" brushRef="#br0" timeOffset="125620.0643">13978 8316 0,'0'0'0,"0"0"16,0 0-16,0 0 0,0 0 0,0 0 15,25-10-15,-25 10 0,25-5 16,-25 5-16,34-2 0,-14 1 15,1 1-15,0 1 0,0 0 16,-1-1-16,1 0 0,3-1 16,-5 1-1,-2-1-15</inkml:trace>
  <inkml:trace contextRef="#ctx0" brushRef="#br0" timeOffset="125814.1756">14345 7977 0,'0'0'0,"0"0"0,0 0 0,-14 18 0,14-18 16,-11 31-16,4-2 0,2 4 15,-1 4-15,0 24 0,0 8 16,1 18-16,0 2 0,1 29 16,0 22-16,1-21 0,1-33 0,0-24 15</inkml:trace>
  <inkml:trace contextRef="#ctx0" brushRef="#br0" timeOffset="126924.2628">15015 5789 0,'0'0'16,"0"0"-16,0 0 0,-24 0 0,24 0 0,-25 3 31,25-3-31,-38 11 0,13-2 16,-5 2-16,-3 4 0,-10 5 0,0 2 0,-12 11 0,-1 1 15,3 2-15,2 2 0,-6 9 32,4 0-32,1 6 0,8-1 0,7-4 0,4 0 15,8-3-15,11-4 0,8-5 16,8-3-16,4 0 0,3 1 0,5-8 16,6 1-16,7-2 0,3-2 15,5-1-15,2 1 16,3-2-16,2-1 0,4 0 15,4-1-15,0-2 0,-3-5 0,1-2 16,3-2-16,-8-5 0,-6-4 0,5-10 16,3-7-16,-6-5 0,-5-4 0,4-11 15,1-8-15,-2-8 16,-2-9-16,0-14 0,-2-4 16,8-17-16,-4 12 0,-12 5 15,-10 5-15,-8 16 0,-7 13 0,-10 2 16,-7 3-1,-2 8-15,-3 7 0,-7 10 16,-4 8-16,-12 7 0,-9 6 16,-17 7-16,-12 6 0,-2 13 0,-2 10 0,0 16 15,0 12-15,7 6 0,5 2 16,21 4-16,13 2 0,13-26 16,10-17-16,4-13 0</inkml:trace>
  <inkml:trace contextRef="#ctx0" brushRef="#br0" timeOffset="127102.3666">15159 5914 0,'0'0'16,"-5"-4"-16,1 3 0,2 3 0,1 4 15,-3 8-15,-1 9 0,-1-3 16,2-2-16,0-3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8"/>
    </inkml:context>
    <inkml:brush xml:id="br0">
      <inkml:brushProperty name="width" value="0.02571" units="cm"/>
      <inkml:brushProperty name="height" value="0.02571" units="cm"/>
      <inkml:brushProperty name="color" value="#00BFF3"/>
    </inkml:brush>
  </inkml:definitions>
  <inkml:trace contextRef="#ctx0" brushRef="#br0">73200 55565 855,'8'-6'3,"1"1"7,2 2 7,0 2 5,1 1 3,3 2-3,2 0-3,1 2-2,1 0-7,-3 3-12,-1 2-11,-2 1-11,-2 1-9,-1-1-5,-1-1-4,0 0-6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3:2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88335 38952 999,'-50'-23'-86,"10"3"22,9 1 22,11 3 21,5 0 12,2 2 3,3 1 1,1 1 2,1-1 1,2 0 1,1-1 0,0-1 0,1 1 1,-2 2 0,0 4-1,-1 3 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3:20"/>
    </inkml:context>
    <inkml:brush xml:id="br0">
      <inkml:brushProperty name="width" value="0.03306" units="cm"/>
      <inkml:brushProperty name="height" value="0.03306" units="cm"/>
      <inkml:brushProperty name="color" value="#00BFF3"/>
    </inkml:brush>
  </inkml:definitions>
  <inkml:trace contextRef="#ctx0" brushRef="#br0">87600 38293 665,'22'-8'21,"-3"2"-1,-3 1-4,-2 1-1,-2 0-2,1 2-1,1 0 0,1 2 0,2 0-2,2 0 0,1 0-2,3 0 0,0 0-1,1 2 0,-1 0 0,1 2 0,0-1-1,3-1-1,1 0-2,3-2 0,0 1-2,2 0 0,1 2 0,1 0-1,1 0 1,2-2-1,2-2 1,3-2 1,1-2 0,3 0 0,4-1 0,2-1 0,2-1 1,-2 0 0,-1 1 1,0-1 1,-2 1-1,0 0 0,-2 2 0,0 1-1,-2 0 0,-2 2-1,-2 0-1,-2 2 0,-1 0 0,-1 0 0,-2 0 0,0 0 0,-1 0 0,1 2 0,-1 0 0,0 2 0,0-1-1,-1-1 1,-1 0-1,-1-2 0,-2 1 1,0 0 0,-1 2 2,-1 0-1,0 0 2,1 0-2,1-2 1,1 0-1,0-1 1,2 2 1,1 0 1,1 2 2,-1-1 0,0 1-1,-1 0-2,-1 0-1,0-1-1,1 0 0,1-2 1,0 0 0,2-1 0,1 0-2,0 0 0,2 0-3,1 0 0,1 0 1,0 0-1,2 0 1,-1-1 0,0 0 0,-1-2 0,-2 0 1,1 0 0,-1 0-1,0 2 1,0 0 0,-1 1 0,-1 0 0,-3 0 0,-2 0 0,-1 1-1,-1 0 1,-1 2-2,-1 0 0,0 1-1,1 2 0,0 0 0,2 1 0,-1 0 0,-1 0 1,-3-2-1,-1 0 0,-1-2 0,-1 1-1,1 0-3,-1 0-1,1-1 0,1 0-1,1-2 0,1 0-1,0-1-2,-1 0-4,-1 0-5,-1 0-4,-1 0-4,1 0-1,-1 0-3,1 0-1,-3-2 0,-3 0 2,-4-3 3,-4-2 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35"/>
    </inkml:context>
    <inkml:brush xml:id="br0">
      <inkml:brushProperty name="width" value="0.05513" units="cm"/>
      <inkml:brushProperty name="height" value="0.05513" units="cm"/>
      <inkml:brushProperty name="color" value="#00BFF3"/>
    </inkml:brush>
  </inkml:definitions>
  <inkml:trace contextRef="#ctx0" brushRef="#br0">11977 32727 399,'-10'0'13,"10"0"27,12 0 27,10 0 27,4 0 3,0 0-18,-1 0-21,0 0-18,-2 0-13,1 0-6,-1 0-4,0 0-7,1 1-2,1 2-1,1 2 0,1 1-1,0 1-1,-1-2-2,-1-3-2,-1 0-1,-1-3-2,1 0-1,-1-2-2,1 0-1,-2-1 0,-1 0 1,-3 0 0,-1 1 1,-1-1 1,-1 0-1,1 0-1,0 0 0,-1 2-8,-1 2-16,-1 4-17,0 2-17,-1 1 3,1-1 21,1-1 22,1 0 21,0-2 10,-1-2-1,0-2-1,-2-2-1,0 0-2,1 0-2,2 2-3,0 0-3,0 1-2,-1-2-3,-1 0-2,0-1-2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39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65874 3366 522,'-21'-1'-1,"5"-1"9,5 0 9,5-1 9,3-1 7,3 2 3,4 0 4,2 2 3,2 0 0,2 2-6,0 0-6,1 2-5,3-1-4,4-1 0,3 0-1,4-1-1,2-1-2,-3 0-4,-1 0-3,-3 0-4,0 0-3,-1 0-5,1 0-4,-1 0-5,0 0-3,-1 0-5,-1 0-3,0 0-5,-3 1-6,-3 5-8,-3 4-10,-2 4-9,-5 1-1,-6-1 7,-6-1 5,-6-1 6,-1-1 8,3-3 6,3-1 7,3-2 7,1-1 5,0 0 2,0 0 2,1 0 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39"/>
    </inkml:context>
    <inkml:brush xml:id="br0">
      <inkml:brushProperty name="width" value="0.04569" units="cm"/>
      <inkml:brushProperty name="height" value="0.04569" units="cm"/>
      <inkml:brushProperty name="color" value="#00BFF3"/>
    </inkml:brush>
  </inkml:definitions>
  <inkml:trace contextRef="#ctx0" brushRef="#br0">65579 3950 481,'-43'0'-4,"9"0"3,9 0 3,9 0 3,5 0 4,1 2 3,0 0 4,2 2 4,0 0 4,1 2 6,-1 0 6,0 1 5,0 2 2,0 2-5,0 2-3,1 1-3,-1 2-4,2 1-3,0 2-3,2 0-3,0 0-2,0 1-2,0-1-1,0 1-3,0 2-1,-2 7-2,0 5-2,-1 6-2,-1 3-2,2 0-4,1 0-4,0 1-2,2-1-3,1 3 0,0 2-3,2 3 0,-1-3-4,-1-3-5,0-3-6,-1-5-6,-1-4-2,2-2-1,0-3 0,2-3 0,0-3 0,0-3 0,0-3-1,0-2 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39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65150 5317 631,'1'-21'15,"2"5"8,2 5 9,2 4 7,2 3 3,5-3-4,4-2-3,3-2-4,3 1-4,1 1-2,1 2-4,1 2-3,2 1-4,4-1-7,4-2-6,5 0-5,-2 1-8,-6 2-9,-6 4-8,-5 2-8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0"/>
    </inkml:context>
    <inkml:brush xml:id="br0">
      <inkml:brushProperty name="width" value="0.03164" units="cm"/>
      <inkml:brushProperty name="height" value="0.03164" units="cm"/>
      <inkml:brushProperty name="color" value="#00BFF3"/>
    </inkml:brush>
  </inkml:definitions>
  <inkml:trace contextRef="#ctx0" brushRef="#br0">67800 5500 695,'21'2'159,"-4"4"-57,-3 3-58,-5 5-59,-2 2-30,-2-1-4,-3 1-4,0-1-4,-3-1 3,0-1 7,-2-2 7,0-2 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0"/>
    </inkml:context>
    <inkml:brush xml:id="br0">
      <inkml:brushProperty name="width" value="0.03368" units="cm"/>
      <inkml:brushProperty name="height" value="0.03368" units="cm"/>
      <inkml:brushProperty name="color" value="#00BFF3"/>
    </inkml:brush>
  </inkml:definitions>
  <inkml:trace contextRef="#ctx0" brushRef="#br0">67472 6450 653,'-19'0'68,"7"2"-5,8 0-4,8 2-5,4 0-9,0 1-13,-1 2-13,1 0-12,0 0-9,0-1-3,0 0-4,-1-2-4,0 1-5,0 0-7,-2 1-7,0 2-8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3"/>
    </inkml:context>
    <inkml:brush xml:id="br0">
      <inkml:brushProperty name="width" value="0.04307" units="cm"/>
      <inkml:brushProperty name="height" value="0.04307" units="cm"/>
      <inkml:brushProperty name="color" value="#00BFF3"/>
    </inkml:brush>
  </inkml:definitions>
  <inkml:trace contextRef="#ctx0" brushRef="#br0">72089 3497 510,'7'-28'39,"-2"5"-7,-3 7-7,0 5-6,-2 3-4,0 0-3,0 1-2,0-1-3,0-1-1,0 0 0,0-1-1,0-1 0,0-2 0,0 0 1,0-1 1,0-1 0,-2 0 0,0 2 0,-3 3 0,-2 1 0,-1 1 0,-2 0 1,0 0 1,-1 1 1,-2 0 0,0 2 0,-1 2-1,-1 2 0,-1 2 1,-1 2-1,-2 2 0,1 2 1,-3 2 0,-2 3-1,-1 3 1,-2 3-1,-1 3-1,1 1-1,1 3-1,1 1-1,0 1-1,1 1 1,-1-1 0,1 1 1,0-1 0,1 1 0,1-1-2,1 0 0,0 0 0,1 1 0,-1-1 1,0 1 0,2-2 0,3-2-2,3-1 0,3-2-1,2-1-1,2 1 0,2 1 0,2 1 1,1 0-1,0-2 0,0 0-1,0 0 0,1-3 0,4 1 0,2-2 1,3-1 1,4-1-2,2-3 0,3-1-3,3-2-1,2-2-2,1-2-4,1-3-1,1 0-4,1-3-1,0-1-1,2 0-2,1-1-1,1-2-3,1-2-5,1-2-6,0-1-5,0-2 1,-5 2 6,-4 1 5,-3 0 6,-4 2 1,-3 1-8,-3 0-5,-2 2-7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4"/>
    </inkml:context>
    <inkml:brush xml:id="br0">
      <inkml:brushProperty name="width" value="0.03888" units="cm"/>
      <inkml:brushProperty name="height" value="0.03888" units="cm"/>
      <inkml:brushProperty name="color" value="#00BFF3"/>
    </inkml:brush>
  </inkml:definitions>
  <inkml:trace contextRef="#ctx0" brushRef="#br0">73643 5100 565,'-8'37'144,"0"-4"-34,1-4-34,-1-3-34,0-2-19,0-1-6,1 0-5,-1 1-4,0-1-6,2 1-3,1-1-5,1 1-4,0-2-5,2-2-4,0-1-5,2-2-4,0-3-9,2-1-13,0-2-12,2-2-13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8"/>
    </inkml:context>
    <inkml:brush xml:id="br0">
      <inkml:brushProperty name="width" value="0.03428" units="cm"/>
      <inkml:brushProperty name="height" value="0.03428" units="cm"/>
      <inkml:brushProperty name="color" value="#00BFF3"/>
    </inkml:brush>
  </inkml:definitions>
  <inkml:trace contextRef="#ctx0" brushRef="#br0">75359 55958 641,'-15'-14'0,"4"1"0,3 3 0,3 1 0,2 1 6,3 0 11,4 1 12,2-1 11,4 1 5,4 0 0,3 2-1,5 1 0,1 0-6,1 2-11,-1 0-10,0 2-11,0 0-8,-3 2-7,-1 0-6,-3 2-8,-2 0-6,-4 3-6,-4 2-7,-4 2-6,-4 1 0,-2 1 4,-4 1 5,-2 1 5,-1-1 3,3-3 5,1-3 4,2-2 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5"/>
    </inkml:context>
    <inkml:brush xml:id="br0">
      <inkml:brushProperty name="width" value="0.03752" units="cm"/>
      <inkml:brushProperty name="height" value="0.03752" units="cm"/>
      <inkml:brushProperty name="color" value="#00BFF3"/>
    </inkml:brush>
  </inkml:definitions>
  <inkml:trace contextRef="#ctx0" brushRef="#br0">74290 5016 586,'7'-7'33,"1"2"2,0 2 2,0 2 3,0 1-2,0 0-5,-1 0-3,1 0-5,0 1-3,0 2-2,0 2-3,0 2-2,-1 1-3,-1 1-1,-1 2-2,0 0-2,-2 0-1,0 1 0,-2 0 0,0 0 0,-2 0-2,-2 3-3,-2 2-3,-2 1-3,-2 2-4,-3 1-2,-4 1-4,-2 1-2,-1 0-1,1-1 1,1-1 2,1 0 1,0-3 1,1-1 1,-1-3 1,0-1 1,0-1 1,-1 0 2,-2-1 1,1 1 2,4-3 4,12-6 8,12-6 7,11-6 7,8-2 2,1 1-3,2 0-4,3 2-4,-1 0-4,-2 2-8,-2 1-5,-1 0-8,-3 2-2,-1 1 2,-3 0 1,-1 2 1,-2 0-8,-3 2-18,-1 0-18,-2 1-19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8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75856 3566 553,'-7'-12'55,"2"8"-1,2 8-2,2 8-1,1 4-4,-2 1-8,-1 1-8,0 1-7,-1 0-6,1 1-2,-1-1-3,0 1-3,-1 1-1,0 1-1,-1 2-1,-2 3-1,1 0-1,-1 1-4,0-1-2,0 0-4,1 1-3,1 1-4,0 1-4,2 1-3,0 0-4,0 0-4,0 1-2,0-1-4,0-1-1,1-2 0,-1-1 2,0-3 0,0-2 1,2-3-1,0-3 0,2-2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8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75900 4896 661,'8'-8'78,"0"2"-15,-1 1-16,1 1-14,1 0-10,2 0-3,1 0-4,3 1-2,1-1-4,-1 2-2,1 0-2,0 2-3,-1 0-1,1 0 2,0 0 1,-1 0 1,1 0-10,-1 0-22,1 0-21,0 0-23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9"/>
    </inkml:context>
    <inkml:brush xml:id="br0">
      <inkml:brushProperty name="width" value="0.04665" units="cm"/>
      <inkml:brushProperty name="height" value="0.04665" units="cm"/>
      <inkml:brushProperty name="color" value="#00BFF3"/>
    </inkml:brush>
  </inkml:definitions>
  <inkml:trace contextRef="#ctx0" brushRef="#br0">76973 3009 471,'7'-56'2,"-2"14"5,-2 14 4,-2 13 4,0 7 5,2 1 4,2-1 3,1 0 5,2 2 2,-2 6 0,-1 4 0,0 6 1,-2 3-3,0 3-4,-2 3-5,0 3-4,-3 3-2,0 3 1,-3 3 1,-2 3 0,0 1-1,0 0-4,2 0-3,1 0-2,0 1-3,0 1 0,0 0-1,0 2 0,-1 1-1,0 0-3,-1 2-3,-1 0-3,-1 2-2,0 0-2,0 2-3,0 0-2,0 4-10,-1 8-16,-2 6-16,0 7-17,0-1-3,3-7 11,1-8 11,2-8 12,1-9 7,0-8 7,0-9 6,1-9 6,-1-4 4,0 0 1,0 0 1,0 0 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49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77694 5300 549,'-15'8'121,"4"2"-27,3 0-26,3 1-27,1 1-16,0 1-3,0 1-6,0 2-3,0 0-2,0 1-1,0 1 1,0 1-1,0 1-2,1-1-7,-1 1-7,0-1-6,0 0-11,2-1-16,0-1-17,2 0-15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0"/>
    </inkml:context>
    <inkml:brush xml:id="br0">
      <inkml:brushProperty name="width" value="0.04194" units="cm"/>
      <inkml:brushProperty name="height" value="0.04194" units="cm"/>
      <inkml:brushProperty name="color" value="#00BFF3"/>
    </inkml:brush>
  </inkml:definitions>
  <inkml:trace contextRef="#ctx0" brushRef="#br0">78447 5350 524,'-1'36'150,"0"-6"-36,-2-5-34,0-6-36,-1-3-20,0 3-5,0 1-5,0 3-4,1 0-3,0-1-1,2-1-2,1-1 0,-1-1-9,-1 1-12,0-1-14,-1 1-14,-1-1-6,2-3-2,0-1-1,2-2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0"/>
    </inkml:context>
    <inkml:brush xml:id="br0">
      <inkml:brushProperty name="width" value="0.04085" units="cm"/>
      <inkml:brushProperty name="height" value="0.04085" units="cm"/>
      <inkml:brushProperty name="color" value="#00BFF3"/>
    </inkml:brush>
  </inkml:definitions>
  <inkml:trace contextRef="#ctx0" brushRef="#br0">79497 4366 538,'-8'-12'13,"0"8"17,0 8 17,0 8 16,0 4 2,-1 1-11,-2 1-11,0 1-12,0 0-7,-1 1-3,0-1-3,1 1-3,-2 0-3,0 1-2,-1 1-2,-1 1-3,-1 1-2,1 2-6,-1 3-4,0 1-5,2 0-4,1-1-6,2-3-4,3-2-5,1-2-2,2-3 0,2-3 0,2-2-1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1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80150 4611 477,'0'-13'50,"2"8"2,0 7 1,2 6 1,-1 5-3,-1 1-6,0 3-6,-1 2-7,-1 1-5,0 0-3,0 2-3,0 1-3,0 1-3,0 1-4,0 1-2,0 1-5,0-1 0,0-1-1,0-3 1,0-1 0,0-2-1,0-1-6,0-1-4,0-1-4,2-4-5,5-6-6,6-8-5,4-6-6,3-7-1,3-5 4,1-7 4,2-5 5,1-3 3,-1 0 2,-1 0 2,-1 0 3,-1 1 1,-1 3-2,-1 3-1,-1 3-1,-2 3-1,-3 3-1,-3 3-1,-2 3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1"/>
    </inkml:context>
    <inkml:brush xml:id="br0">
      <inkml:brushProperty name="width" value="0.04815" units="cm"/>
      <inkml:brushProperty name="height" value="0.04815" units="cm"/>
      <inkml:brushProperty name="color" value="#00BFF3"/>
    </inkml:brush>
  </inkml:definitions>
  <inkml:trace contextRef="#ctx0" brushRef="#br0">81815 4347 456,'-14'1'86,"4"4"-16,4 2-16,4 3-16,1 2-8,-2 0-3,-2-1-3,-1 1-2,-2 0-2,2 2-1,1 0-1,0 1-1,1 1 0,-2-1-3,0 1-1,-1-1-1,-1 1-2,0 2 0,0 0 0,1 1-1,-1 1-2,2 1 0,0 1-2,2 1-1,1-1-4,2 0-5,2-1-7,2 0-5,2-5-3,2-3 1,1-6 1,3-4 1,2-5 0,2 0-2,1-3 0,3-2-2,0-2 1,1-4 1,-1-2 1,1-3 2,0-2 1,1-3 1,1-1 2,1-2 2,-1-3 1,-1 1 3,-3-2 1,-1-1 1,-2 1 2,-3 2 0,-1 1-1,-2 3 1,-2 2 1,-2 1 0,-3 2 1,0 3 1,-4 2 1,-2 2-2,-4 4 0,-2 3-1,-2 1-1,-1 2-1,-1 0-2,-1 2-1,-3 2-3,-2 4-4,-3 4-6,-2 3-4,0 1-3,5-2 3,4-4 1,6-3 1,2 0 1,1 0 0,-1 1 0,0 2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2"/>
    </inkml:context>
    <inkml:brush xml:id="br0">
      <inkml:brushProperty name="width" value="0.04887" units="cm"/>
      <inkml:brushProperty name="height" value="0.04887" units="cm"/>
      <inkml:brushProperty name="color" value="#00BFF3"/>
    </inkml:brush>
  </inkml:definitions>
  <inkml:trace contextRef="#ctx0" brushRef="#br0">86543 4634 450,'-3'6'61,"10"-1"-11,9-2-9,11-2-12,5-1-5,1 0-2,0 0-2,2 0-2,0 0-3,-2 0-1,0 0-3,-1 0-3,-2 0-2,-1 0-1,-3 0-2,-1 0-1,-3 0-3,-3 0-1,-3 0-3,-3 0-1,-4-2-4,-4-6-4,-5-4-5,-6-5-4,-1-3 0,0-1 4,2-1 4,1-1 3,0-1 1,0-1-2,0-1-2,0 0-1,1-3 0,2-1 2,2-2 3,2-2 3,3 0 3,4 3 2,3 3 4,5 3 3,2 3 2,1 1 1,1 3 2,1 1 0,1 2 1,-1 1 1,1 1 1,-1 0 2,0 2-1,-1 3 1,-1 1-2,-1 2 0,-1 2 2,-1 2 3,-1 2 4,0 2 5,-3 2 0,-1 4-1,-2 2-2,-2 3-1,-2 2-1,-1 1-2,-1 1-2,0 2-1,-2 0-1,0 1-2,-2 0-1,0 3-2,-2-1 0,0 0-2,-2 1-1,0-1-1,-2 1-1,-4 1-1,-2 1-1,-3 1-1,-1 0 0,1-1-1,0-1-1,2-1-1,1-1 1,2-2 0,3 0 1,1 0 1,3-3-2,6-1-1,4-3-2,5-1-3,5-4-4,4-4-8,3-6-9,4-4-7,3-3-6,-1-2-1,0 0-1,1-1-3,-2 0 2,-2 0 3,-2 2 3,-1 1 4,-3-1 1,-3 0-1,-3-1 0,-2-1-2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9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75133 56500 525,'-10'7'0,"-2"-1"0,-3 0 0,-3-2 0,-1 1 0,3 2-2,1 2-1,2 2-1,2 1 7,1 1 15,0 1 16,2 2 16,1 0 4,2 3-3,3 1-4,1 3-4,0 1-5,-1 3-5,0 1-7,-1 2-5,-1 3-4,0 1-1,0 2-3,0 2-1,0 0-5,0-3-7,0-4-6,1-2-7,1-6-15,5-9-24,6-8-22,4-9-25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3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90600 4612 587,'31'-14'45,"1"2"2,-1 4 4,0 3 3,0 1-2,1 0-10,-1 0-8,0 1-10,-1-1-5,-3 2-3,-4 0-2,-1 2-3,-4 1-8,1 2-10,-2 2-13,-1 1-11,-3 2-7,-5 0 0,-4 0-1,-6-1-1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3"/>
    </inkml:context>
    <inkml:brush xml:id="br0">
      <inkml:brushProperty name="width" value="0.03331" units="cm"/>
      <inkml:brushProperty name="height" value="0.03331" units="cm"/>
      <inkml:brushProperty name="color" value="#00BFF3"/>
    </inkml:brush>
  </inkml:definitions>
  <inkml:trace contextRef="#ctx0" brushRef="#br0">90582 5250 660,'-15'0'0,"-1"2"0,0 0 0,1 2 0,3-1 8,10 1 18,8 0 17,10 0 17,4-1 3,1-1-14,0 0-12,3-2-14,-1 0-8,2 0-5,1 0-5,1 0-5,1 1-6,-1 0-8,0 2-9,1 0-8,-1 0-7,1 0-5,-1-2-5,0 0-6,-1-1 1,-5 0 8,-3 0 7,-4 0 9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3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93001 3853 484,'20'-44'-14,"-5"7"11,-6 7 11,-6 8 9,-3 2 6,0 0-1,0 1-1,0-1-1,-1 2-1,-2 1 0,-2 2 0,-2 3 0,-1 0-1,0 2 1,1 1 0,-1 1-1,-1 0 0,-2 2-1,-2 0-3,-1 2-1,-2 1-1,1 2 0,-1 2 0,0 2 0,1 2-1,1 2-1,1 1-1,0 3-3,1 1 0,1 0 0,-1-1-1,0 1 0,1 1 0,3 0-1,1 1 0,2 1 0,2 1 0,0 1 1,2 2 0,0 0 1,3 0 0,2 1 0,3-1 0,4 1-1,1 0 0,1 1 0,1 1-1,2 1-1,-1 1 1,-1 3 0,-1 1 0,-1 3 1,-1-1-1,0 0-1,-2-1-1,0-1-1,-3-1-2,-1-1-1,-2-1-1,-2-1-1,-1-1 0,-2 1-1,-1-1 0,0 1-1,-3-2 0,-6-1 0,-3-3-1,-6-1 0,-4-3 0,0-1 1,-1-2 0,0-2 1,-2-2 1,1-2-1,-1-3 0,1 0 1,1-5 0,5-2 1,3-5 1,5-4 1,3-3 2,4-3 0,4-3 0,4-3 2,6-3-1,10-4-3,8-5-3,8-3-1,9-2-6,8 0-6,8 0-7,8 0-6,0 2-5,-5 6-2,-7 4-1,-5 5-3,-7 4 0,-7 5-1,-9 3 1,-7 4-1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8"/>
    </inkml:context>
    <inkml:brush xml:id="br0">
      <inkml:brushProperty name="width" value="0.03772" units="cm"/>
      <inkml:brushProperty name="height" value="0.03772" units="cm"/>
      <inkml:brushProperty name="color" value="#00BFF3"/>
    </inkml:brush>
  </inkml:definitions>
  <inkml:trace contextRef="#ctx0" brushRef="#br0">71106 9800 583,'-35'1'51,"9"2"-9,9 2-10,9 2-9,3 2-5,0 3-1,-2 3 0,0 3-1,-1 3 0,-2 0-2,0 0-2,-1 3-2,0 0 0,0 4 0,2 3 0,1 3 1,1 0-1,2-2 0,2-1-2,2-3-2,0 1 1,0 3-1,-2 3 1,0 3-1,1-2 2,2-2-1,4-5 1,2-3 1,2-3-1,0-1-3,0-1-3,-1-1-1,1-1-3,0 1 0,0 0 0,0-1-1,-1 1 0,-1-1 0,0 1-1,-2 0 0,-2 1-1,-2 2 0,-3 4-2,-4 3-1,-3 2-1,-5 1-3,-5 1-1,-5 0-2,-2 1-2,3-1-4,1-1-4,3-1-3,1-2-2,3 0-3,1-1-1,2-1-2,1-2 0,1-1 4,-1-3 4,0-1 3,1-2 4,3-3 1,1-1 2,2-2 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4:58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70778 14800 552,'0'22'1,"0"-3"3,0-3 2,0-3 2,0 1 6,0 4 7,0 3 7,0 5 8,0 2 1,0 2-2,0 3-3,0 1-2,-1 3-4,0 4-2,-2 4-2,0 4-3,-1 4-2,0 2-1,0 3 0,0 3-1,0 0-2,-2-2-3,0-4-1,-1-2-3,0-4-4,0-1-4,2-2-5,1-2-6,0-3-6,2-3-9,0-5-8,2-4-9,0-3-4,0-5 2,0-3 3,0-4 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0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73462 10716 590,'8'-7'5,"0"2"11,0 2 11,0 2 10,0 1 6,3 2-1,2 0 0,1 2-1,2 1-3,-2 1-6,-1 3-7,-1 2-5,-1 2-5,-2 1-3,-2 3-4,-2 2-3,-3 1-4,-1 3-3,-2 1-4,-1 3-4,-5 0-3,-4 0-1,-5 1-2,-5-1 0,-1-2-1,2-3 1,4-4 2,3-5 1,2-1 1,1 0 0,0-1 0,2 1 0,-1-1 1,-3 0 0,-4-2 2,-2-1 0,0 0 1,1-2-2,2-1 0,3 0-1,2-2 6,6-1 14,4 0 14,6-1 13,3-1 2,3 0-7,4 0-8,2 0-8,2-1-7,1-1-8,1 0-6,1-1-7,0-1-7,-1 2-3,-1 0-5,-1 2-5,-1-1-2,-1 0-1,-1-2-1,-1 0 0,-1-1 1,-2 0 4,-3 0 5,-1 1 3,-1-1 5,0 0 3,0 0 3,0 0 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0"/>
    </inkml:context>
    <inkml:brush xml:id="br0">
      <inkml:brushProperty name="width" value="0.04236" units="cm"/>
      <inkml:brushProperty name="height" value="0.04236" units="cm"/>
      <inkml:brushProperty name="color" value="#00BFF3"/>
    </inkml:brush>
  </inkml:definitions>
  <inkml:trace contextRef="#ctx0" brushRef="#br0">75661 9745 519,'5'-13'41,"-2"4"-2,-6 6 0,-2 5-2,-4 3-1,0 5-3,-1 4-1,-1 3-2,-2 3-3,-2 1-3,-1 1-2,-3 1-3,-1 2-3,-1 1-2,-1 2-1,-1 3-3,0 0-1,1 2 1,1 1 2,1 1 0,2-1-6,1-2-14,3-2-13,1-1-14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0"/>
    </inkml:context>
    <inkml:brush xml:id="br0">
      <inkml:brushProperty name="width" value="0.03631" units="cm"/>
      <inkml:brushProperty name="height" value="0.03631" units="cm"/>
      <inkml:brushProperty name="color" value="#00BFF3"/>
    </inkml:brush>
  </inkml:definitions>
  <inkml:trace contextRef="#ctx0" brushRef="#br0">76150 10216 605,'23'-7'35,"1"2"7,-1 2 7,1 2 6,-1 1 0,-1 2-8,-2 0-8,1 2-8,-2 1-9,-1 3-8,-1 3-8,-1 4-10,-1-1-8,-3-1-7,-1-3-8,-2-1-8,-2 0-6,-2 1-7,-3 3-6,0 2-6,-3-1 1,-1-3 11,0-3 10,-1-2 10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1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76059 10700 505,'-21'2'56,"5"4"1,5 4 1,4 3 2,4 5-4,0 5-9,2 5-9,1 5-9,0 4-5,0 2-4,0 4-3,0 2-3,-1 3-3,-1 2-5,0 2-4,-1 2-5,-2 0-6,0 1-8,-1 0-9,-1 0-9,0-2-4,2-3-2,2-3 0,2-2-2,1-6 2,0-8 3,0-7 4,0-8 4,0-5 2,0-1-2,0-1-1,0 0-2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1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77700 9962 646,'14'-14'55,"-1"2"-9,-2 4-10,-2 3-8,1 2-5,5 0 0,5 2-1,5 0 0,4 1-1,1-2-1,2 0-1,3-1-2,-1-1-3,-2 2-7,-2 0-7,-1 2-6,-4 0-7,-1 0-6,-4 0-8,-3 0-5,-3 0-6,-1 0-3,-2 0-4,-2 0-3,-4 0 1,-2 0 5,-6 0 6,-2 0 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1"/>
    </inkml:context>
    <inkml:brush xml:id="br0">
      <inkml:brushProperty name="width" value="0.03352" units="cm"/>
      <inkml:brushProperty name="height" value="0.03352" units="cm"/>
      <inkml:brushProperty name="color" value="#F2385B"/>
    </inkml:brush>
  </inkml:definitions>
  <inkml:trace contextRef="#ctx0" brushRef="#br0">34000 41100 656,'24'8'109,"1"1"-26,1 2-25,0 0-26,0 0-14,-5 1-2,-3 0-3,-5 0-2,-1-1-8,0 1-11,-1 0-11,1-1-13,-2 2-6,-4 0-2,-4 1-3,-4 1-1,-5 1-1,-4 1 3,-5 1 1,-5 1 3,0-1 4,3-3 8,4-3 7,5-2 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19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75409 56645 487,'7'-9'1,"-1"-3"2,-1-3 3,0-3 2,-1 1 4,2 4 6,0 6 4,1 5 6,2 1 1,2-1-4,2 0-4,1-1-5,2-1-2,1 0-5,1 0-2,2 0-3,-2 1-4,-1 0-1,-3 2-2,-1 0-3,-2 2 0,-1 0 1,0 2 0,-2 0 1,-1 3 1,-2 2 0,-3 3 1,0 3 0,-4 2 3,0 1 5,-3 2 5,-2 0 5,-1 1 6,0 2 5,1 3 6,-1 1 5,0 1 1,0-1-6,0-1-5,1-1-5,-1-2-5,0-3-3,0-3-4,0-3-3,-1-2-7,-1 0-13,-3-2-10,-1-1-12,-1-5-7,4-11-3,3-12-3,2-9-4,3-10 2,1-6 4,0-8 5,2-6 6,-1 0 3,-1 7 4,0 6 2,-1 8 5,-1 5 3,2 3 5,0 5 5,2 4 4,0 2 6,0 4 5,0 3 6,0 3 6,0 3 8,0 4 14,0 4 12,0 4 12,-1 4 1,-2 5-13,-2 5-11,-2 5-12,-1 3-8,-1 1-6,-2 0-4,0 2-5,0 1-4,1-1-6,0 0-3,2 0-5,2-2-4,2-5-1,4-5-2,3-5-1,2-4-4,3-6-5,3-4-5,4-6-5,1-5-2,3-5 2,1-7 2,3-5 3,0-1 2,1 3 3,-1 5 4,0 3 3,-1 5 6,-5 3 8,-3 4 8,-4 4 8,-4 4 7,-2 4 8,-4 4 7,-2 3 7,-3 3-1,0 1-8,-2 2-10,0 0-10,0 0-5,0 1-5,2-1-4,1 1-3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1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78293 9411 608,'-15'-15'3,"3"4"6,1 3 7,2 3 5,3 3 7,1 5 8,2 6 7,2 4 8,1 4-1,0 1-9,0 3-8,0 1-10,-1 2-6,0 1-6,-2 1-4,0 1-4,-1-1-7,0-2-6,0-1-7,1-3-6,-1-1-7,2-1-4,0-1-4,2 0-6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1"/>
    </inkml:context>
    <inkml:brush xml:id="br0">
      <inkml:brushProperty name="width" value="0.03698" units="cm"/>
      <inkml:brushProperty name="height" value="0.03698" units="cm"/>
      <inkml:brushProperty name="color" value="#00BFF3"/>
    </inkml:brush>
  </inkml:definitions>
  <inkml:trace contextRef="#ctx0" brushRef="#br0">78044 9370 594,'0'-11'91,"0"8"-16,0 9-16,0 10-15,-2 4-11,0 1-5,-3 1-5,-2 1-6,-2 1-4,-2 1-6,-2 1-3,-1 0-5,-3 2-3,-1 1-2,-3 1-1,-1 1-3,-2 0 0,1-2-1,-1 0-1,1-1 1,0-1-6,1-3-11,1-1-11,1-3-10,0-2-3,1-3 6,-1-2 8,0-4 6,1-2 5,1-2 5,1-3 6,1 0 4,5-4 14,10 0 25,10-3 23,10-2 24,4 0 6,2 0-14,1 2-14,1 1-14,1-1-10,1 2-7,1-1-6,1 0-7,-1 0-8,-2 2-6,-1 0-7,-3 2-7,-1 0-7,-3 0-6,-1 0-5,-2 0-7,-4 1-3,-3 2-2,-4 2-2,-4 2-2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2"/>
    </inkml:context>
    <inkml:brush xml:id="br0">
      <inkml:brushProperty name="width" value="0.04501" units="cm"/>
      <inkml:brushProperty name="height" value="0.04501" units="cm"/>
      <inkml:brushProperty name="color" value="#00BFF3"/>
    </inkml:brush>
  </inkml:definitions>
  <inkml:trace contextRef="#ctx0" brushRef="#br0">78407 10683 488,'-21'-6'8,"5"4"16,5 4 16,4 4 15,3 4 4,1 3-9,-1 5-8,0 3-10,1 4-4,0 1-1,2 3-2,0 1-1,1 2-1,-2 4-4,0 3-2,-2 3-2,0 0-4,1-1-4,-1 0-2,0-1-4,0-3-5,0-2-6,0-3-5,0-3-7,1-4-4,1-3-6,0-5-4,2-3-6,-1-5-6,0-6-6,-2-6-7,0-6-6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2"/>
    </inkml:context>
    <inkml:brush xml:id="br0">
      <inkml:brushProperty name="width" value="0.03523" units="cm"/>
      <inkml:brushProperty name="height" value="0.03523" units="cm"/>
      <inkml:brushProperty name="color" value="#00BFF3"/>
    </inkml:brush>
  </inkml:definitions>
  <inkml:trace contextRef="#ctx0" brushRef="#br0">77665 11166 624,'-8'-7'27,"0"2"1,0 2 2,0 2 0,0 3 0,-1 4 1,-2 4-1,0 3 0,-1 5-1,-1 3-3,-2 5-3,0 3-3,-1 2-3,-1 1-5,-1-1-3,-1 0-5,0-1-5,3-3-4,1-3-6,2-3-4,2-3-7,3-3-9,1-3-10,2-2-10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2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78600 11500 567,'36'0'7,"-6"0"12,-5 0 14,-7 0 12,-2 1 7,0 2-2,-1 2-2,1 2-1,0 1-5,-1 3-9,1 2-8,-1 1-9,-1 1-7,-2-1-4,-4-1-4,-2-1-3,-4 1-9,-3 0-11,-2 1-11,-3 1-12,-2-1-7,0-3-6,0-3-6,0-2-5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2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77595 12281 571,'-13'-2'4,"4"0"9,6-3 8,5-2 8,4 1 5,5 1 1,5 2 0,5 2 0,4 1 0,1 0-3,3 0-2,1 0-1,2 1-4,1 2-1,0 2-3,2 1-3,-1 1-10,-1-2-17,-3-3-18,-2 0-18,-2-2-12,-5 0-5,-3 0-6,-4 0-4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3"/>
    </inkml:context>
    <inkml:brush xml:id="br0">
      <inkml:brushProperty name="width" value="0.03684" units="cm"/>
      <inkml:brushProperty name="height" value="0.03684" units="cm"/>
      <inkml:brushProperty name="color" value="#00BFF3"/>
    </inkml:brush>
  </inkml:definitions>
  <inkml:trace contextRef="#ctx0" brushRef="#br0">80450 9931 597,'1'-14'4,"2"5"10,2 3 8,2 4 9,1 2 2,1 0-6,1 0-6,1 0-5,1 1 1,0 2 10,-1 2 11,1 2 9,-2 1-1,-1 3-13,-2 2-13,-2 1-14,-2 2-11,0 1-12,-2 2-12,0 0-11,-3 1-8,-4 0-4,-4 2-4,-3 1-5,-2-1 4,2-5 9,3-3 11,1-4 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3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79709 10969 443,'-25'26'5,"11"-7"9,12-10 11,12-8 9,8-7 3,7-4-7,5-4-6,6-3-6,1-2-6,-4 2-6,-4 3-7,-3 1-6,-4 1-4,-1 1-4,-3-1-4,-1 0-4,-3 1-2,-3 1-1,-3 0-2,-2 2-2,-3 0 2,-2 1 4,-2-1 4,-2 0 5,-3 0 3,-2 2 2,-3 1 3,-3 0 3,-1 1 3,2 1 2,3-1 3,1 0 3,1 0 3,1 2 7,-1 0 4,0 2 6,0 1 2,2 4-2,1 2-2,1 3-2,0 4 0,0 2 2,0 3 3,0 3 1,0 2 3,0 1 3,0 1 3,0 0 2,0 3 1,-2 1-4,0 2-3,-1 3-3,-1-2-5,2-2-5,1-3-5,1-3-6,2-5-12,7-5-21,6-6-20,6-6-20,1-6-5,-3-2 12,-3-5 12,-3-4 11,-1-1 2,2 1-6,0 1-8,1 1-7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3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81019 9981 498,'15'-13'89,"-1"3"-17,-1 4-16,0 4-16,-2 2-12,1 0-6,0 0-5,0 0-6,-1 1-3,-1 4-2,-1 2-1,0 3-1,-3 3-1,-3 0-1,-2 1 0,-3 1-1,-4 1-1,-2 1 0,-4 2 0,-2 0-1,-2 1 1,-3 1 5,-2 0 3,-1 3 3,-1 0 4,-1 4 0,1 3 2,-1 3 2,1 0-2,-1 0-3,1-1-5,0-1-3,1-3-6,4-3-9,5-5-10,3-3-9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3"/>
    </inkml:context>
    <inkml:brush xml:id="br0">
      <inkml:brushProperty name="width" value="0.04852" units="cm"/>
      <inkml:brushProperty name="height" value="0.04852" units="cm"/>
      <inkml:brushProperty name="color" value="#00BFF3"/>
    </inkml:brush>
  </inkml:definitions>
  <inkml:trace contextRef="#ctx0" brushRef="#br0">81650 10850 453,'0'16'6,"0"-1"14,0 1 13,0 0 12,0 0 7,2 4 0,0 4-1,1 2 1,1 1-4,0 2-6,-1 1-5,1 1-7,-1 0-4,0 2-5,-2 1-6,0 1-4,-2-2-6,0-4-5,-2-3-8,0-5-5,-1-2-8,1-3-8,-1-1-9,0-2-8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0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76154 56318 447,'35'-36'3,"-6"7"3,-7 7 5,-6 7 4,-3 3 3,5 1 1,3-1 2,5 0 1,2 0 0,0 1-1,2-1-1,1 0-1,-2 1-2,-3 3-4,-5 1-4,-3 2-4,-3 1-5,-3 0-8,-1 0-6,-2 0-8,-2-1-3,-2-3-1,-2-4 0,-2-2 0,-2-1 3,0 1 7,-2 1 7,0 0 7,-1 2 4,0-1 2,0 0 2,0 1 2,0-2 2,-2 0 1,0-1 2,-1-1 1,-2 0 3,0 2 5,-1 3 4,-1 1 5,-1 3 2,2 4 4,1 4 1,1 4 4,1 4-3,2 5-6,2 5-6,2 5-6,1 2-4,2 1-2,0-1-3,2 1-2,-1 1-2,-1 6-2,0 5-2,-1 4-2,-1 3-2,1-2-2,2 0-2,0-2-2,0-2-2,-2-6-3,-2-4-1,-2-5-2,-2-5-7,-3-5-12,-4-5-11,-2-4-13,-1-7-1,-1-6 7,0-7 8,1-7 8,0-5 6,2-1 4,2-3 4,3-1 4,0-3 2,0-6 0,0-5 1,0-4 0,1 2 3,2 8 8,3 9 6,1 9 6,1 5 4,2 3-3,0 1-1,1 2-3,2 2 4,0 2 6,1 3 8,2 1 7,0 1 1,0 0-4,-1 0-4,1 0-5,0 1-5,0 1-6,0 3-7,0 2-5,0 0-5,3 0 0,2-2-1,2 0-1,1-3-3,3-2-4,1-4-4,3-2-3,0-3-3,1 0 0,-1-1 0,1-1 0,-2-1 4,-3 0 7,-3 0 8,-3 1 7,-2 0 6,-2 2 1,-2 2 2,-2 3 3,-4 1 7,-6 6 15,-6 2 14,-6 5 15,-2 2 0,-1 2-13,0 0-13,1 1-12,-1 2-9,-1 1-2,-1 3-3,-1 1-3,-1 2-3,-1 1-7,-1 1-5,-1 1-6,1-2-5,5-5-1,3-5-3,5-5-3,5-3 0,8-2-1,8-2 0,7-2 0,6-1 3,3 0 7,3 0 7,3 0 7,0-1 5,-1 0 4,-3-2 2,-1 0 5,-3 1 0,-1 2 0,-3 3 0,-1 4 0,-3 2-3,-4 1-5,-5 3-4,-2 2-5,-6 0-3,-2 1-4,-5 0-2,-4-1-3,-3 1-1,-1 0 1,-3-1 1,-1 1 1,-2-1 0,-1-1-2,-1-1-1,-1 0-1,-1-3 0,-1-3 4,-1-2 5,0-4 3,-1-1 3,1 0 3,1 0 3,1 0 2,2 0 5,3 0 6,3 0 6,3 0 5,2 0 3,2 0-2,3 0-1,1 0-1,5 2 5,8 4 10,8 4 10,7 4 11,7 1 0,3 3-14,4 0-13,5 1-12,3 0-9,6-1-4,4-1-6,5-1-5,4 0-7,2 0-10,1-1-10,3 1-10,-1-2-5,-3-3-2,-3-3-1,-2-2-2,-7-2 0,-10 0 5,-10 0 2,-9 0 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4"/>
    </inkml:context>
    <inkml:brush xml:id="br0">
      <inkml:brushProperty name="width" value="0.04786" units="cm"/>
      <inkml:brushProperty name="height" value="0.04786" units="cm"/>
      <inkml:brushProperty name="color" value="#00BFF3"/>
    </inkml:brush>
  </inkml:definitions>
  <inkml:trace contextRef="#ctx0" brushRef="#br0">82100 10950 459,'23'15'177,"-1"-1"-37,-2-1-40,1-1-37,-3 0-28,0 0-14,0-1-17,-2 1-14,-2 0-12,-3-1-6,-3 1-6,-2 0-7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5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86170 10890 456,'-12'0'50,"10"0"-7,8 0-5,10 0-7,4 0-4,1 0-4,1 0-3,1 0-4,0 1-2,1 0-2,-1 2 0,1 0-1,-2 2-2,-1 0-1,-3 1-1,-1 2-1,-3 0-3,-1-1-1,-2 1-4,-2 0-1,-2-3-8,-2-6-13,-2-6-12,-2-6-13,-2-4-1,0-3 10,-2-3 10,0-3 11,-1-2 6,2-3 2,0-1 1,2-2 3,1 1 1,2 3 3,2 5 2,2 4 2,1 1 2,-1 0 0,1 1 1,0-1 0,2 0 1,5-1 2,6-1 1,4-1 2,1 2 1,0 3 3,-1 4 1,-1 5 2,-1 1 1,-3 2-2,-1 0 0,-2 2-1,-2 1 0,1 2 5,0 2 3,-1 2 3,0 2 2,0 2-1,-2 1 0,-1 3-1,-2 3-1,-2 1-3,-4 5-1,-2 2-3,-2 2-1,0 1-2,0 1-2,0 1-1,-2 1-3,-4 2-1,-4 2-3,-4 3-3,0-2-2,1-4-1,2-3-2,2-5-3,1-1 0,-1-1-1,-2 1 1,0 0-1,1-2-1,2-1-1,4-3 0,3-1-2,3-3-2,4-2-4,3-4-5,5-2-4,3-4-3,1 0-1,3-3-3,1-2-2,2-1 2,-1-2 4,1 0 5,-1-1 5,0-2 0,-3 0-6,-1-1-7,-2-1-5,-3 0 0,-1 3 7,-2 1 5,-2 2 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5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89550 10531 592,'45'-8'90,"-4"2"-16,-4 1-14,-4 1-15,-1 0-10,-1 2-3,0 0-3,1 2-2,-3 0-11,-4 0-18,-3 0-16,-5 0-18,-3 1-6,-2 2 5,-4 2 6,-3 1 4,-2 2-1,-4 0-8,-2 0-9,-3-1-9,-2 0 1,0-2 11,0-3 11,0 0 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5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89468 11450 552,'-25'13'51,"13"-3"5,12-4 4,14-4 5,7-2-4,3 0-10,3 0-12,3 0-11,1 0-9,2 0-7,1 0-6,1 0-8,-2 0-5,-2 0-5,-3 0-5,-3 0-5,-3 0-7,-1 0-8,-2 0-9,-2 0-8,-2-1-3,-1 0 3,-1-2 3,-1 0 5,-1-1 5,-2 0 8,-2 0 9,-2 1 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6"/>
    </inkml:context>
    <inkml:brush xml:id="br0">
      <inkml:brushProperty name="width" value="0.05283" units="cm"/>
      <inkml:brushProperty name="height" value="0.05283" units="cm"/>
      <inkml:brushProperty name="color" value="#00BFF3"/>
    </inkml:brush>
  </inkml:definitions>
  <inkml:trace contextRef="#ctx0" brushRef="#br0">91650 9863 416,'7'-15'4,"-2"1"7,-2 1 8,-2 0 7,-3 6 11,-4 9 14,-4 8 15,-3 9 14,-4 4-1,0 1-16,-1-1-17,-1 1-15,0-1-11,-1 2-4,0 1-4,1 1-5,0 0-3,3 1 1,1-1-2,2 0 0,3 0-4,3-3-10,2-2-10,4-1-9,4-3-4,6-5 3,5-3 2,7-4 2,3-3 3,1 0 0,1-2 3,1 0 1,1-2 0,2 0-1,2-2 0,3 0-2,-2-1 0,-4 0-1,-3 0 0,-5 0-1,-3 1 0,-3 0 3,-2 2 2,-4 0 2,-2 0 0,-2-3-1,-3-4-1,0-2-2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06"/>
    </inkml:context>
    <inkml:brush xml:id="br0">
      <inkml:brushProperty name="width" value="0.05208" units="cm"/>
      <inkml:brushProperty name="height" value="0.05208" units="cm"/>
      <inkml:brushProperty name="color" value="#00BFF3"/>
    </inkml:brush>
  </inkml:definitions>
  <inkml:trace contextRef="#ctx0" brushRef="#br0">92047 9842 422,'-8'-16'5,"0"1"12,0-1 10,0 0 12,1 7 9,-1 12 9,0 13 8,0 14 9,0 6-3,-2 6-14,0 3-14,-1 4-13,-1 7-10,-1 11-6,-1 11-6,-1 10-5,-2 4-13,0-2-19,-1-4-18,-1-2-18,1-8-7,5-11 7,3-12 6,4-12 7,2-8 4,-2-6 4,0-3 3,-1-6 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15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73150 15965 588,'22'0'93,"-3"0"-19,-3 0-20,-2 0-18,-2 0-10,3 0-3,1 0-1,3 0-2,2 0-3,1 0-2,3 0-3,1 0-1,2 0-5,1-2-4,1 0-4,1-1-4,-1-1-6,0 2-7,-1 0-6,-1 2-8,-1 0-2,-1 2-1,-1 0 0,-1 2 0,-2 0 0,-3 1-1,-3 1 1,-2 2-1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15"/>
    </inkml:context>
    <inkml:brush xml:id="br0">
      <inkml:brushProperty name="width" value="0.03805" units="cm"/>
      <inkml:brushProperty name="height" value="0.03805" units="cm"/>
      <inkml:brushProperty name="color" value="#00BFF3"/>
    </inkml:brush>
  </inkml:definitions>
  <inkml:trace contextRef="#ctx0" brushRef="#br0">75689 15500 578,'-16'16'121,"2"-1"-26,1 1-28,1-1-28,0 2-16,-2 1-5,0 3-4,-1 1-6,0 2-1,-1 1 0,1 1 2,-1 1 0,0-1-5,1 0-7,-1-1-10,1-1-8,2-4-13,6-7-17,6-6-16,6-8-17,3-4 1,0-1 18,-1-3 17,1-2 18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15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76050 15636 515,'21'-14'6,"-5"3"10,-5 3 10,-4 2 12,-3 5 3,0 6-1,-1 6-3,1 6-1,0 3-4,0 0-3,0 2-4,0 1-3,-1 1-3,0-1-1,-2 1-1,0-1-2,0 0-1,2-1-2,2-1-1,2-1-2,1-3-4,3-3-9,2-4-7,2-4-8,1-6-4,3-6-1,1-7 1,3-7-1,1-5 0,3-3 3,1-3 0,2-2 3,1-2-1,-1 3 2,-1 2-1,-1 2 0,-3 2 3,-3 3 5,-5 3 5,-3 3 4,-3 6 11,-2 10 13,-3 10 15,-1 9 15,-2 6 1,-2-1-11,-2 1-11,-2-1-11,-2 1-7,-1 1-1,-3 1-2,-2 1-1,0 0-4,1 2-2,0 1-5,2 1-4,0-2-3,0-2-6,1-3-5,-1-3-6,1-8-8,2-12-13,2-13-12,2-13-14,2-5 1,2 3 14,2 3 13,2 3 13,1 3 12,-1 1 9,1 2 8,0 3 9,1 1 6,1 0 3,3 2 2,2 1 4,-1 0-1,-1 2-1,-2 1-2,-2 0-2,-1 2-2,1 0 0,2 2-1,0 1 0,0 0-4,-1 0-7,0 0-8,-2 0-6,0 0-6,2 0-4,0 0-4,1 0-3,0-2-2,-2 0 2,-2-3 0,-2-2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16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78305 14887 481,'0'-15'0,"0"2"3,0 2 1,0 3 2,0 3 11,0 8 20,0 6 19,0 7 20,-1 5 3,-1 1-14,0 3-14,-1 1-16,-2 4-8,0 5-6,-1 4-6,-2 6-4,1 1-4,-1-2-2,0-2-2,0-2-2,0 3-5,-2 8-7,0 8-7,-1 7-7,-1 3-7,1-5-7,-1-3-6,0-4-7,2-6-2,2-6 3,4-8 2,3-6 4,0-6 3,0-5 5,-2-5 5,0-4 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1"/>
    </inkml:context>
    <inkml:brush xml:id="br0">
      <inkml:brushProperty name="width" value="0.03067" units="cm"/>
      <inkml:brushProperty name="height" value="0.03067" units="cm"/>
      <inkml:brushProperty name="color" value="#00BFF3"/>
    </inkml:brush>
  </inkml:definitions>
  <inkml:trace contextRef="#ctx0" brushRef="#br0">81047 58100 717,'0'15'102,"0"-1"-24,0-1-23,0 0-24,0 0-17,0 3-11,0 3-12,0 3-12,-2 1-5,0-1-2,-3-1-2,-2-1 0,-1-2-4,1-3-4,-1-3-5,0-2-5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17"/>
    </inkml:context>
    <inkml:brush xml:id="br0">
      <inkml:brushProperty name="width" value="0.03534" units="cm"/>
      <inkml:brushProperty name="height" value="0.03534" units="cm"/>
      <inkml:brushProperty name="color" value="#00BFF3"/>
    </inkml:brush>
  </inkml:definitions>
  <inkml:trace contextRef="#ctx0" brushRef="#br0">79350 15600 622,'14'0'61,"-1"0"-12,-2 0-12,-2 0-11,-1 0-6,1 0 0,2 0 0,0 0-1,1 0-1,1 2-1,2 0-2,0 2-3,-1 0 0,-1 0 0,-2-1-1,-2 1 0,-1 1-2,0 0-4,-1 1-4,1 2-4,-3 1-5,-4 3-4,-6 3-4,-4 4-4,-3-1-2,-1 1 0,-1-2 1,-1-1 0,-1-2 2,2-1 3,1-2 3,1-2 3,0-1 1,0 0 0,0-1-1,1 1 0,0-1 2,0 0 8,2-2 8,1 0 7,1-1 5,2 1 6,2 2 4,2 0 5,3 0-1,4 0-7,4-2-6,3 0-7,3-2-5,1-1-2,2 0-3,0-2-3,1 0-2,1 0-2,1 0-2,1 0-3,-1 1 0,-3 0-1,-3 2 0,-3 0 1,-2 1-3,0 0-3,-2 0-3,-1 0-4,0 0-6,-2 1-9,-1 2-8,0 0-9,-2 0 0,-2 0 6,-2-2 8,-2 0 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1"/>
    </inkml:context>
    <inkml:brush xml:id="br0">
      <inkml:brushProperty name="width" value="0.02883" units="cm"/>
      <inkml:brushProperty name="height" value="0.02883" units="cm"/>
      <inkml:brushProperty name="color" value="#00BFF3"/>
    </inkml:brush>
  </inkml:definitions>
  <inkml:trace contextRef="#ctx0" brushRef="#br0">73600 18700 762,'14'7'6,"-3"-1"12,-3 0 11,-2-2 12,-1 1 3,1 0-9,3 1-8,2 2-7,1 0-7,-1 1-9,1 1-6,0 2-8,-2-1-7,-1-1-7,-2-1-7,-2 0-8,-2-1-2,0 1 3,-2 1 2,0 2 3,-2-2 3,0-1 4,-2-2 3,0-2 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2"/>
    </inkml:context>
    <inkml:brush xml:id="br0">
      <inkml:brushProperty name="width" value="0.03288" units="cm"/>
      <inkml:brushProperty name="height" value="0.03288" units="cm"/>
      <inkml:brushProperty name="color" value="#00BFF3"/>
    </inkml:brush>
  </inkml:definitions>
  <inkml:trace contextRef="#ctx0" brushRef="#br0">72884 20132 669,'-15'0'-1,"2"0"0,3 0-1,1 0-1,3 0 7,6 0 13,4 0 13,6 0 14,3 0 3,5 0-8,3 0-7,5 0-9,1 0-4,1 0-3,-1 0-2,1 0-2,-1 0-1,0 0-1,1 0-1,-1 0 0,-1 0-7,-1 0-15,-3 0-13,-1 0-14,-3-1-9,-3 0-2,-3-1-3,-2-1-3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2"/>
    </inkml:context>
    <inkml:brush xml:id="br0">
      <inkml:brushProperty name="width" value="0.03583" units="cm"/>
      <inkml:brushProperty name="height" value="0.03583" units="cm"/>
      <inkml:brushProperty name="color" value="#00BFF3"/>
    </inkml:brush>
  </inkml:definitions>
  <inkml:trace contextRef="#ctx0" brushRef="#br0">73174 19400 613,'-22'8'19,"7"2"3,3 0 4,6 1 4,1 2 1,-2 1-1,-2 3-1,-1 2-2,-2 2-1,0 2-2,1 4-3,-1 3-3,-1 0-1,-1-1 0,-3-3-1,-1-1 0,-1-2-3,1 1-8,0-1-8,2 1-7,2-3-7,3-3-6,3-5-7,2-3-6,4-3-7,2-2-7,4-3-7,2 0-7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2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73550 20500 593,'6'16'47,"-2"-1"-6,-4 1-6,-2-1-6,-2 0-4,2 0-1,0-2-1,2-1-1,0 0-2,0 0 0,0-1-1,0 1-1,1-1-2,2-1-2,2 0-3,2-2-1,1-1-2,3-2-1,2-3 1,2 0-1,2-3-4,5-1-10,3 0-8,5-1-10,1-3-6,2-2-6,1-3-4,1-3-5,-2-1-1,-2 0 2,-3 2 4,-3 1 2,-4 1 3,-3 1 5,-4 0 4,-4 2 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2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75545 20079 648,'-13'-1'6,"4"0"14,6-2 12,5 0 13,4 0 3,5 0-7,5 2-6,5 0-7,3 1-5,-1-2-3,1 0-5,-1-1-3,1-1-2,-1 2-3,1 0-1,-1 2-2,0 0-5,-1 0-5,-1 0-6,-1 0-6,0 0-9,3 0-11,1 0-13,3 0-11,-2-1 0,-5 0 10,-5-2 11,-5 0 12,-2-1 6,0 1 3,0-1 3,0 0 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3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77361 19337 549,'-8'-6'38,"0"6"6,0 4 5,0 6 6,0 3-2,-1 3-8,-2 3-8,0 3-8,-1 2-6,-1 1-4,-1 1-3,-1 1-3,-1 0-3,1 0-2,-1 0-1,0 1-2,1-2-6,-1 0-6,0-1-9,1-1-8,2-4-12,8-7-17,7-6-17,6-8-18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3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77750 19375 504,'8'-12'9,"0"8"19,-1 8 18,1 8 19,-1 5 3,-2 1-11,-2 3-10,-2 1-12,-1 2-7,0 1-3,0 1-4,0 1-4,0-1-3,0 0-2,0-1-1,0-1-3,1-4-4,3-7-5,4-6-5,2-8-7,3-6-2,3-7 2,3-7 0,3-7 2,2-3 1,-1 0 0,1-1 1,-1 1 2,-1 1-2,-3 1 0,-3 3-3,-3 2-1,-2 1-3,0 1-4,-2 1-3,-1 1-5,-1 2-2,0 2-3,-2 4-3,0 3-3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5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78900 19996 579,'8'-14'124,"1"5"-27,2 3-29,0 4-29,1 2-15,1-2-4,1 0-5,1-1-3,1-1-4,2 2-2,0 0-1,1 2-3,-1 0-4,-1 0-8,-3 0-8,-1 0-8,-2 0-6,1 2-6,0 0-5,0 2-6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26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80344 19181 535,'-9'9'138,"0"3"-32,-1 4-32,-1 2-33,0 1-17,2-1-2,2-1-3,2-1-3,1 1-3,1 1-5,-1 3-4,0 1-6,0 1-2,2-1 1,0-1 2,2-1 0,0 0 1,0-1 0,0 1 1,0-1 0,1-1 1,2-2-1,2-4 0,2-3 0,1-2-2,1-2-5,1-3-4,2 0-5,-1-2-2,1 0-2,0 0-2,0 0-1,0-2 1,1-2 1,1-4 1,1-2 2,2-3 1,1-1 2,3-3 1,1-1 1,1-3 2,-3-3 2,-1-3 2,-2-3 1,-2-1 3,-1 2 0,-1 0 2,-1 1 2,-2 2 0,-2 3 0,-4 3 1,-2 3-1,-3 2 1,-1 3 0,0 1 0,-1 2 0,-3 2 0,-2 0-1,-3 2-1,-3 1 0,-2 0-2,1 2-3,-1 0-2,0 2-4,1 0-1,-1 0 0,0 0-1,1 0 0,-2 2-3,-2 6-6,-1 4-5,-2 5-5,0 1-1,6-3 2,5-3 2,5-2 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3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83044 56071 497,'0'29'74,"0"-5"-18,0-5-16,0-5-17,-1-2-8,-1 0 0,0-1-1,-1 1-1,-1-1 0,0-1 0,0 0 0,0-2-1,2-1-7,4-4-16,4-3-16,4-2-15,4-5-5,5-6 5,5-5 4,5-7 6,2-1 6,-2 1 5,0 3 7,-1 2 7,-2 1 5,-5 4 8,-3 3 5,-4 3 7,-6 4 8,-7 8 7,-6 6 8,-7 7 8,-5 3-3,-2-1-14,-1-1-14,-2 0-15,0-2-9,4-1-6,5-1-7,3-1-5,5-2-4,6-2-3,6-4-2,6-2-2,0-1 5,-3 4 14,-4 2 14,-4 3 14,-4 3 7,-4 0-2,-4 1-1,-3 1 0,-3 0-2,2-1-2,1 0-2,1-2-2,1-1-1,2-1-2,2 0-1,2-2-3,2 0 0,1 0-2,0 0-1,2 0-1,0 0-1,0 1 1,0 1 0,0 2 1,1 0 1,1 3 2,3 2 2,2 1 1,1 3 2,-2 3-1,-1 3 1,0 3 0,-1 0 0,0-3 0,-1-3 0,1-3 1,0-2-1,-2 1 3,0-1 1,-2 1 1,-1-1 1,-2-3-1,-2-1-1,-1-2-1,-2-2-2,2 1-2,1 0-3,0 0-2,0-1-3,-2-1-2,-2 0-3,-1-2-2,-1-2-2,0-2-1,2-4 1,1-2-1,1-5 0,2-6 0,2-5 1,2-7 0,4-4 0,6-4 2,5-5 0,7-3 1,2-1 1,1 0 2,-1 1 1,1 2 1,2 0 3,5-1 2,4 1 4,6 0 2,-2 3 2,-6 7 2,-7 7 2,-7 7 1,-6 7 4,-6 6 4,-6 8 5,-6 6 5,-4 5 0,-2 1-5,-1 3-5,-3 2-5,1-1-5,5-2-4,3-1-5,4-2-4,5-4-5,5-3-4,7-4-6,6-4-3,1-2-1,-1 0 4,-3 0 5,-1 0 5,-3 1 4,-1 2 3,-2 2 4,-2 2 2,-2 2 4,-2 3 0,-3 3 3,0 4 1,-3-1 1,-1 1 0,0-2 0,-1-1 0,-2 0 0,0 1-2,-1 1-2,-2 2-1,1-2-1,2 1-3,3-2-2,1-1-3,1 0-2,0-1-2,0 1-3,0 0-3,0-1-2,0 1 0,0 0-1,0-1 0,-1 2-1,0 3 1,-2 3-1,0 3 0,-3 3-1,-4 3-1,-4 3-1,-3 3-2,-3 2-1,-1 3 2,-1 4 0,-1 3 2,0-2-4,3-6-6,1-6-6,3-6-7,1-5-4,4-5 1,3-5-1,2-4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3"/>
    </inkml:context>
    <inkml:brush xml:id="br0">
      <inkml:brushProperty name="width" value="0.0332" units="cm"/>
      <inkml:brushProperty name="height" value="0.0332" units="cm"/>
      <inkml:brushProperty name="color" value="#00BFF3"/>
    </inkml:brush>
  </inkml:definitions>
  <inkml:trace contextRef="#ctx0" brushRef="#br0">82431 18100 662,'-7'8'97,"2"0"-21,2-1-22,2 1-21,1 0-13,2 0-3,0 0-3,2 0-3,0-1-3,2 1-3,0 0-3,1 0-2,1-1-3,2-1-3,0 0-3,1-2-3,1 0 0,0 0 3,-1 0 1,1 0 2,-1-1 0,0 0-5,-2-2-3,-1 0-4,0-1 0,0 0 2,0 0 2,0 0 3,-2 1 0,-3 1-2,-2 3 0,-4 2-2,-2 2-1,-5 2 3,-4 2 0,-3 1 2,-3 2 1,0-1 3,1 1 2,-1 0 3,2-2 1,1-1 1,2-2 1,3-2 1,2-3 1,6-3 2,4-2 1,6-4 2,2 0 1,0 1-3,-1 0 0,1 2-2,-1 1-1,-4 3-2,-3 4 0,-2 2-2,-3 2-2,-2 1-4,-2 2-3,-1 0-4,-2 0-1,0 1 1,0 0 1,1-1 1,-1 0 1,0-2 2,1-3 3,-1-1 1,0-1 2,1 0 2,-1 0 2,0 0 0,1-1 3,0 1 1,2 0 1,1 0 2,0 0 4,2-1 6,1 1 7,1 0 6,1-1 1,3-1-4,4 0-5,2-1-3,3-3-5,2-3-5,2-2-3,1-3-5,2-2-3,1 0-2,2 0-3,0 0-3,-2 1-2,-1-1-4,-4 0-3,-3 0-4,-1 0 0,0 1 1,0-1 3,0 0 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3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82610 19236 562,'-14'1'2,"4"2"9,4 2 12,4 1 9,1 3 4,-2 2-5,-2 2-5,-1 1-5,-2 3-2,2 1-1,1 3-1,0 2-1,0 0-1,0 1 0,-1-1-1,-1 1 0,0-3-2,2-2-3,2-3-2,2-2-2,3-4-7,6-4-11,4-5-10,5-2-10,3-6-4,-1-6 2,1-6 2,-1-5 3,1-5 2,0-1 1,-1-2 2,1-2 1,-1-2 2,1 1 4,-1 0 2,1 0 3,-2 2 2,-1 3 2,-2 5 0,-2 3 2,-3 5 6,-1 3 11,-2 4 12,-2 5 11,-2 3 4,-2 5-2,-2 6-3,-2 4-3,-2 3-3,0-1-3,-1 1-4,-2 0-3,2-2-3,1-1-4,2-3-1,2 0-4,2-2-1,2 1-3,2 1 0,1 2-3,1-1 1,-2-1 0,-2-1 1,-2 0 2,-1-1 0,0 1 1,0 2 2,0 0 1,-1 1 0,-2 3 1,-2 2-1,-2 1 0,-2 1-1,-1-1-4,-3 0-3,-2-2-4,0 0-1,-1-1-1,0 1 0,1-1 0,-1 0-3,1-4-4,-1-3-5,0-2-4,1-3-2,3-1 1,1 0-1,2-2 0,1 0 1,1-2 1,-1 0 1,0-1 2,0-3 2,2-2 3,1-3 3,0-4 3,1 0 3,1 1 2,-1 1 1,0 1 2,0 0 2,2 2-1,0 1 1,2 1 1,-1 0 2,0 0 6,-2 0 4,0 0 6,1 2 8,2 2 10,3 4 9,4 2 11,2 4 1,1 2-6,3 3-7,2 4-6,1 1-6,-1 3-5,1 1-4,0 3-5,0 0-3,3 1 0,1-1-1,3 1 1,1-1-4,1-2-4,1 0-4,1 0-6,-1-3-6,-2 1-7,-1-2-9,-2-1-7,-2-1-6,1-3-2,-1-1-3,1-2-2,-1-2 1,-1-2 3,-1-3 3,-1 0 3,-1-2 4,-3 0 3,-1 0 3,-2 0 3,-2-1 4,0-1 5,-2 0 3,0-1 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4"/>
    </inkml:context>
    <inkml:brush xml:id="br0">
      <inkml:brushProperty name="width" value="0.03165" units="cm"/>
      <inkml:brushProperty name="height" value="0.03165" units="cm"/>
      <inkml:brushProperty name="color" value="#00BFF3"/>
    </inkml:brush>
  </inkml:definitions>
  <inkml:trace contextRef="#ctx0" brushRef="#br0">84209 18578 695,'29'-28'20,"-5"7"2,-5 7 2,-5 7 2,-3 3 1,0 2-1,-2 0-1,-1 2 0,0 1-2,-2 4-1,-1 2-1,0 3-1,-2 3-5,-2 2-7,-2 1-8,-2 3-7,-3 1-5,-4 1-1,-4 1-3,-3 1-2,-2-2 0,1-1 1,1-5 0,1-1 2,1-4 0,2-3 1,3-2 0,1-4 1,4-3 3,6-4 3,6-4 3,5-3 5,4-2 1,2 3 0,0 1-1,1 2 0,-1 2-1,-1 2 1,-3 3 0,-1 1 1,-5 3-1,-6 3-3,-7 5-3,-8 4-2,-3 2-1,-3 1 1,-2 1 2,-1 1 0,0 0 2,1-1-1,3-1 1,1-1 1,2-1 0,-1-3 0,0-1 1,1-2 1,3-2 3,8-2 5,8-3 6,8 0 5,4-4 1,1 0-2,1-3-4,1-2-3,0-1-4,-1 0-4,-1 1-6,-1-1-4,0 0-5,0 0-7,-1 0-6,1 1-6,-2-1-3,-3 2 2,-3 1 1,-2 0 2,-3 1 2,0-2 5,-2 0 4,0-1 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5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84155 18333 544,'-15'-6'8,"2"4"8,3 4 6,1 4 7,2 4 4,2 3-1,2 5 0,2 3-1,1 5 0,-2 3-1,0 4-1,-1 5-2,-2 3-1,2 6-3,-1 4-2,0 5-4,-1 2-2,0-2-2,-1-3-3,-2-1-3,1-3-4,1-4-5,0-4-6,2-3-7,1-6-4,0-4-3,1-5-4,2-5-3,-1-5-8,-2-6-12,-2-6-11,-1-6-11,-3-5 1,0-3 15,-2-5 14,0-4 15,0-1 9,1-1 3,0 1 5,2-1 3,1 2 3,2 3 0,3 3 1,1 3 1,2 1 3,1 1 7,3-1 5,2 0 7,1 1 5,2 2 2,0 2 4,1 3 4,1 0-2,0 2-4,-1 0-4,1 2-5,-2 1-4,-2 2-3,-4 2-4,-2 2-3,-3 1-3,0 3-4,-2 2-4,0 2-3,-3 1-3,-4 1-1,-3 1 0,-5 1 0,-2 0-1,-1-1 2,-1-1 2,-1-1 1,1-1 3,1-4 2,2-3 3,3-2 3,3-3 3,8-1 6,7 0 5,6-2 5,7-2 0,7-3-4,7-5-6,7-4-4,4-2-3,2 1-3,2-1-1,2 0-1,-2 2-2,-6 3 1,-6 3 1,-6 2 0,-3 2-10,-3-2-19,-1 0-19,-2-1-20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6"/>
    </inkml:context>
    <inkml:brush xml:id="br0">
      <inkml:brushProperty name="width" value="0.04167" units="cm"/>
      <inkml:brushProperty name="height" value="0.04167" units="cm"/>
      <inkml:brushProperty name="color" value="#00BFF3"/>
    </inkml:brush>
  </inkml:definitions>
  <inkml:trace contextRef="#ctx0" brushRef="#br0">91150 18431 528,'-14'1'74,"1"0"-14,2 2-12,2 0-15,1 1-7,-1 2-3,-2 0-3,0 2-2,-1 1-2,-1 3-1,-1 3 0,-1 3-1,-1 2-1,2 1 0,1 1-2,1 1-2,1 1 1,0-1 1,2 1 0,1-1 1,1 0-1,2-1-5,2-1-4,2-1-3,1-1-3,2-1 1,0-1 1,2 0 2,2-3-3,5-1-6,5-2-4,6-2-5,1-3-2,1-3 1,-1-2 1,0-4 1,1-2 0,-1-5 1,1-4 0,-1-3 0,1-4 1,-1 0 1,1-1 1,-1 0 1,-1-3 1,-1 0 0,-2-1 1,-3 0 0,-2-1 1,-4 1-1,-4 1 0,-4 1 1,-3 1 0,0 1 2,-2 1 3,0 1 2,-2 2 1,-2 3-2,-2 2-1,-1 4-1,-2 2 1,0 1 2,0 0 3,1 2 2,-1 0-1,0 2-2,0 0-5,1 2-3,-1 1-2,0 2-2,0 2-1,1 2-2,0 0-2,0-1-4,2-1-3,1 0-3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94025 18750 333,'49'20'167,"16"14"-1,16 14 1,15 16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8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92890 18850 543,'-19'0'29,"10"0"8,10 0 7,10 0 7,5 0 0,3 2-7,2 0-8,1 2-7,3-1-6,1-1-3,2 0-2,3-2-3,0 0-3,0 0-2,1 0-2,-1 0-3,0 0 0,1 0 0,-1 0 0,0 0 0,0 0-1,-1 0-3,-2 0-4,1 0-2,-3 0-2,0 0 0,-1 0 0,-1 0 0,-1 1 0,-3 0 1,-1 2 1,-2 0 1,-2 1 0,-1-1-1,-1 1-1,-1 0-1,0-1 1,0 0 0,0-2 1,-1 0 2,1-1-2,0 0-4,-1 0-4,1 0-3,-1-2-11,-2 0-15,-2-3-16,-2-2-16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8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95372 18100 531,'37'8'144,"-3"0"-34,-5-1-33,-4 1-34,-2 0-18,-1 2-5,-1 0-3,0 1-5,-3 1-2,0 0-4,0-1-2,-2 1-3,-2-1-3,-1 0 0,-2-2-1,-2-1-1,-2 1 0,-1 2-1,0 2-1,-2 1 1,-2 1 0,-6-1 1,-4-1 1,-5 0 2,-4-1 0,-1 3-3,-3 2-1,-1 1-2,-4 2-2,-3 0-2,-5-1-2,-3 1-1,0-1-2,2 1 0,3-1 0,3 1-1,2-1-4,1 1-6,1-1-7,2 1-6,1-2-4,4-3 1,5-3-1,3-2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9"/>
    </inkml:context>
    <inkml:brush xml:id="br0">
      <inkml:brushProperty name="width" value="0.041" units="cm"/>
      <inkml:brushProperty name="height" value="0.041" units="cm"/>
      <inkml:brushProperty name="color" value="#00BFF3"/>
    </inkml:brush>
  </inkml:definitions>
  <inkml:trace contextRef="#ctx0" brushRef="#br0">97468 15516 536,'-8'-7'2,"0"2"3,0 2 4,0 2 3,0 2 4,-1 2 4,-2 2 4,0 2 3,-1 2 3,1 5-1,-1 4 1,0 3-1,0 4-1,-1 3-2,-1 3-2,-1 3-3,-1 1-1,2 2-2,1 0-1,1 2-1,1 0-2,2 1-1,2-1-3,3 0-1,0-2-2,2-4-2,0-4-3,2-3-1,0-3-3,0 1 0,0-1 0,0 1 0,0-1-1,2-1 0,0-1-1,2-1 0,-2-1-1,-1-1 1,-2-1-1,-1-1-1,-4 0-3,-2 1-9,-3 2-9,-3 0-9,-3 0-4,-2 1 0,-1-1-1,-3 1 0,1-2 1,1-1 3,3-2 4,1-2 3,3-2 3,2-1 2,4-1 1,3 0 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39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96847 19300 544,'14'23'15,"0"-1"7,0-1 8,-2-1 7,-1 0 4,-3 1-2,-1 1-1,-2 1 0,-1 2-3,0 1-5,-1 2-3,2 3-5,-3 0-2,-3 2-4,-2 1-2,-3 1-2,-3 1-4,0 2-1,-1 2-4,-1 2-1,-1 2-5,1 2-4,-1 2-4,0 2-4,1-1-3,1-4 2,1-4 1,1-4 0,1-3-4,2-3-11,2-3-9,2-3-11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3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85827 56927 519,'-6'-6'9,"2"2"21,4 4 19,3 3 20,0 3 3,1 5-11,0 5-13,0 5-11,-1 4-10,0 3-9,-2 3-7,0 2-9,-2 0-5,0-7-5,-2-6-3,0-5-4,1-6-10,2-6-15,3-6-15,4-6-15,1-5-1,1-5 14,2-5 12,0-5 13,1-1 10,-1 3 4,1 4 6,0 2 4,-2 4 14,-1 8 22,-2 7 22,-2 6 22,-2 6 7,0 6-12,-2 4-11,0 5-10,-2 2-10,0 2-6,-2 1-8,0 1-6,-1-2-6,0-4-1,0-3-2,0-5-2,1-2-8,0 0-16,2-2-15,1-1-15,1-2-5,3-4 5,4-4 6,2-4 5,2-4 3,-1-2 2,1-3 1,0-3 2,-1-2 2,1 2 0,0 1 1,0 1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1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98650 16800 583,'18'0'107,"5"0"-22,5 0-21,5 0-21,2 0-12,2 0-4,1 0-4,0 0-3,0 0-6,-1 0-12,-3 0-9,-2 0-11,-2 0-8,-3 2-8,-3 0-8,-3 1-7,-2 0-3,-3 0-2,-1-2 0,-2 0-1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2"/>
    </inkml:context>
    <inkml:brush xml:id="br0">
      <inkml:brushProperty name="width" value="0.04491" units="cm"/>
      <inkml:brushProperty name="height" value="0.04491" units="cm"/>
      <inkml:brushProperty name="color" value="#00BFF3"/>
    </inkml:brush>
  </inkml:definitions>
  <inkml:trace contextRef="#ctx0" brushRef="#br0">100819 15797 489,'-8'6'7,"0"-1"-2,1-2-2,-1-1-2,-1 0 5,-2 5 14,-2 5 13,-1 6 13,-2 2 3,2 1-4,1 1-7,1 1-5,0 0-3,1 2-3,-1 1-1,0 1-2,1 1-2,2-1-3,3 0-3,1 1-3,1-3-2,2-1-3,0-4-2,2-3-2,1-3 0,4-3 0,2-3 0,3-2 1,3-3-3,0-1-9,1 0-8,1-1-7,2-4-4,1-2 0,3-5 0,1-4 1,1-3 0,-1-3 0,-1-3 1,-1-3 1,-2-2 0,-2-1 2,-4 0 1,-3-2 2,-2 2 1,-2 3 2,-2 5 1,-2 3 2,-2 3 2,0 1 3,-2 1 2,0 1 3,-3 1 2,-2 2-1,-3 2 1,-3 2 0,-1 2 0,2 0-1,3 2-1,1 0-1,3 1-3,4-2-5,4 0-5,4-1-5,4-2-3,3-2 1,5-2 0,4-2 0,1 0 3,1 1 4,-1 0 5,0 2 4,0 1 3,-3 1 1,-1 0 1,-2 2 0,-3 0 3,-1 2 5,-2 0 3,-2 2 4,-2 1 6,-1 2 6,-1 2 6,0 2 7,-1 1 3,0 3-1,0 2-2,0 2-1,-1 1-2,-1 3-1,0 1-3,-1 3-2,-2 0-3,-1 1-2,0-1-2,-1 1-3,-2-1-3,-2 2-4,-2 1-4,-2 1-4,0 0-3,-1-1-5,0-1-3,0-1-4,1-2-5,1-3-6,0-3-7,2-3-5,3-6-6,6-8-2,6-9-3,6-9-3,3-5 2,1 1 7,1-1 8,1 1 8,1 0 5,0 3 6,-1 1 5,1 3 5,-2 2 3,-1 4 1,-3 4 1,-1 4 1,-2 2 1,-1 0 2,0 0 0,-2 0 3,0 0-4,2 0-7,0 0-7,1 0-8,0 0-2,-2-2 1,-2 0 1,-2-1 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2"/>
    </inkml:context>
    <inkml:brush xml:id="br0">
      <inkml:brushProperty name="width" value="0.04474" units="cm"/>
      <inkml:brushProperty name="height" value="0.04474" units="cm"/>
      <inkml:brushProperty name="color" value="#00BFF3"/>
    </inkml:brush>
  </inkml:definitions>
  <inkml:trace contextRef="#ctx0" brushRef="#br0">103002 15450 491,'-15'17'90,"2"1"-14,3 3-13,1 1-13,1 4-10,0 5-3,0 5-4,1 4-3,-1 5-5,0 2-3,0 4-3,0 2-4,0 3-7,1 3-9,-1 4-10,0 2-10,-1 1-10,-2-1-12,-2-1-12,-1-1-11,0-6-3,2-10 5,4-11 5,3-11 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3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98061 20682 581,'-13'0'8,"8"0"19,7 0 17,6 0 17,4 0 4,1 0-11,1 0-12,2 0-11,1 0-8,5 0-2,3 0-2,5 0-4,2 0-6,2 0-12,2 0-11,2 0-10,0 0-10,-1 0-6,-3 0-7,-2 0-7,-4 0 2,-5 0 7,-7 0 9,-5 0 9,-3-1 4,0 0-2,0-1-1,0-1-1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3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100219 19931 508,'-16'-6'50,"1"4"-3,-1 4-5,0 4-3,1 3-4,-1 4-1,0 2-2,1 3-2,0 2-3,0 1-2,2 1-2,1 1-3,1 0-1,2 1-3,3-1 0,1 1-2,1-2-3,2-1-3,0-3-4,2-1-5,1-3-1,4-3 0,2-3 0,3-2 0,4-3-5,4-2-8,3-2-9,5-2-10,-1-2-1,-2-2 2,-3-2 5,-2-1 3,-2-4 2,1-2 0,1-3 0,1-3 0,0-1 2,-1-1 2,-1 1 3,-1 0 2,-2-1 3,-4 1 1,-4-1 2,-4 1 2,-4 1 0,0 5 1,-3 3 0,-2 4 1,-1 3 0,-2 1 4,0 0 2,-1 2 3,-1 0 0,1 2-1,-1 0-2,0 2-1,1 1-3,0 2-5,2 2-5,1 2-5,0 0-2,2-1-3,1-1-1,0 0-2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4"/>
    </inkml:context>
    <inkml:brush xml:id="br0">
      <inkml:brushProperty name="width" value="0.03429" units="cm"/>
      <inkml:brushProperty name="height" value="0.03429" units="cm"/>
      <inkml:brushProperty name="color" value="#00BFF3"/>
    </inkml:brush>
  </inkml:definitions>
  <inkml:trace contextRef="#ctx0" brushRef="#br0">101250 20382 641,'30'0'127,"-3"0"-31,-4 0-30,-1 0-30,-2 0-19,1 0-6,0 0-6,3 0-5,-2 0-7,0 0-8,-1 0-7,-1 0-8,-1 0-7,-1 0-6,0 0-6,-2 0-8,-2-1 2,-1 0 8,-2-1 8,-2-1 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5"/>
    </inkml:context>
    <inkml:brush xml:id="br0">
      <inkml:brushProperty name="width" value="0.04033" units="cm"/>
      <inkml:brushProperty name="height" value="0.04033" units="cm"/>
      <inkml:brushProperty name="color" value="#00BFF3"/>
    </inkml:brush>
  </inkml:definitions>
  <inkml:trace contextRef="#ctx0" brushRef="#br0">103166 18400 545,'-15'14'0,"4"-3"0,3-3 0,3-2 0,1-1 8,0 4 14,0 2 15,0 3 16,2 1 2,4-1-8,4-1-9,4 0-8,3-3-8,3-3-5,3-2-4,3-4-6,0-1-6,-3 0-6,-3 0-7,-3 0-7,-6 3-4,-12 6-4,-10 6-4,-11 5-4,-4 2 2,2-1 7,1-2 7,3-3 6,1-1 5,3-1 0,1 0 2,3-2 2,3-2 3,6-2 5,6-4 5,6-2 6,5-2 0,4 0-2,3 0-3,5 0-2,0 0-3,-2 1-2,-1 2-1,-2 0-1,-3 2-1,-3 2-2,-3 2-1,-2 2-2,-5 1-1,-4 1 0,-5 1-2,-6 1-1,-3 1 0,-3 2 0,-3 0 1,-3 1 0,0-1 1,0 1 0,1-2 2,1-1-1,1-1 2,3-1 2,1-1 2,3 0 1,4-3 2,8-3 2,8-2 2,8-4 1,4-3-1,3-4-6,1-4-6,3-3-6,-1-2-3,-3 1 1,-3 0 0,-3 2 1,-2 0 0,-2 1-2,-3-1-2,-1 0-2,-1 1 1,-2 1 1,0 0 3,-2 2 1,-1 1 4,-2 2 4,-2 3 6,-1 1 4,-2 0 4,2-1 3,1 0 4,0-1 2,0 1 5,0 4 4,-1 3 3,-1 5 5,-2 3 1,0 2-1,-1 1-2,-1 3-1,0 1-2,2 1-2,2 1-3,2 1-1,1 0-4,1 1-2,-2-1-4,2 1-3,-1-2-1,0-1 1,0-3 0,0-1 1,2-3-6,2-1-11,3-2-13,4-2-13,1-3-6,1-4-2,2-4-1,0-4-3,1-3 0,-1 0 1,1-1-1,0-1 1,-1 0 2,-1 0 4,0 2 3,-2 1 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6"/>
    </inkml:context>
    <inkml:brush xml:id="br0">
      <inkml:brushProperty name="width" value="0.03041" units="cm"/>
      <inkml:brushProperty name="height" value="0.03041" units="cm"/>
      <inkml:brushProperty name="color" value="#00BFF3"/>
    </inkml:brush>
  </inkml:definitions>
  <inkml:trace contextRef="#ctx0" brushRef="#br0">104000 19523 723,'29'-2'76,"-3"0"-16,-5-3-14,-3-2-16,-3-1-9,1 1-5,-1-1-3,1 0-4,-2 1-5,-1 0-2,-2 2-5,-2 1-3,-1 0-4,-1 0-4,1 0-5,0 0-3,0 1-2,0 0 3,0 2 3,-1 0 3,1 0-2,0-2-7,0-2-7,0-1-7,-1-2-1,-1 2 5,-1 1 5,0 1 5,-2 0 5,-2 0 4,-2 0 4,-2 0 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7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103250 18650 533,'45'0'135,"-2"0"-29,-4 0-29,-2 0-28,-3 0-17,-2 0-5,-2 0-5,-1 0-6,-4 1-14,-3 2-24,-5 2-25,-3 2-24,-6 1-9,-8 1 10,-8 1 8,-8 1 9,-4 2 8,-3 0 8,-1 1 7,-2 1 8,0-1 5,5-3 4,3-3 4,5-2 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8"/>
    </inkml:context>
    <inkml:brush xml:id="br0">
      <inkml:brushProperty name="width" value="0.04995" units="cm"/>
      <inkml:brushProperty name="height" value="0.04995" units="cm"/>
      <inkml:brushProperty name="color" value="#00BFF3"/>
    </inkml:brush>
  </inkml:definitions>
  <inkml:trace contextRef="#ctx0" brushRef="#br0">103184 19250 440,'-29'22'12,"7"-1"0,5-3 2,7-1 0,2-1 1,2 1-1,0 2-1,2 0 0,1 1 2,0 1 8,2 0 6,0 3 7,1-1 3,-2 1-1,0-1-2,-2 0 0,0 0-4,1-1-3,-1-1-5,0-1-3,0 0-3,0 1-3,0 1-3,0 1-1,0-1-10,0-3-13,0-3-15,1-2-13,0-6-11,3-8-5,4-8-6,2-8-5,3-5 2,2-3 8,2-3 9,1-2 9,1-1 7,-1 3 8,-1 3 7,0 3 6,-1 1 5,3-1 1,2-1 1,2-1 2,-1 0 2,0 3 2,0 1 3,-2 3 2,-1 1 5,-1 4 4,-1 3 6,0 3 6,-2 1 2,1 2 0,0 0 1,0 2-1,-2 1 2,-1 2 0,-2 2 0,-2 1 2,-2 3-1,-1 2-2,0 2-2,-1 1-1,-1 3-3,0 1-2,0 3-3,0 2-1,-2 0-3,-2 0-1,-4 1-1,-2-1-1,-2 0-2,1-3-2,-1-1-3,0-2-2,0-3-1,1-1 2,-1-3 1,0-1 3,0-2-9,-3-2-17,-2-2-18,-1-2-18,1-4-6,4-6 8,6-5 6,5-7 6,3-4 5,3-3 1,4-3 1,2-2 1,2-2 1,2 3 4,0 2 2,1 2 2,-1 3 4,-1 5 5,-2 4 5,-2 6 4,-3 4 9,-2 5 14,-4 2 12,-2 5 14,-3 4 4,-2 4-2,-2 3-5,-2 5-2,0 1-4,-1 1-6,0-1-4,0 1-6,1-2-4,1-1-2,1-3-2,0-1-3,5-3-13,8-3-21,8-3-22,8-2-22,1-4-4,-5-2 15,-5-3 15,-5-4 14,-1 0 7,0 1-2,1 0-1,2 2-3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3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87252 56124 511,'21'-14'3,"-5"1"5,-5 2 6,-4 2 6,-6 3 9,-6 2 12,-6 4 13,-5 3 12,-3 2 1,0 3-11,2 3-12,1 4-10,0 1-10,-1 3-7,-1 1-8,-1 3-6,-1 1-8,-1 1-6,-1 1-6,-1 0-5,2 0-7,3-3-5,5-3-6,3-2-6,4-6-2,6-5 0,4-6 1,6-6-1,1-2 6,-1 0 11,-1 2 10,0 1 10,-3 2 10,-1 6 5,-2 4 8,-2 5 7,-1 6 8,0 5 12,0 6 11,0 7 11,0 1 0,-2-2-10,0-2-12,-1-2-11,-2-2-10,2-3-7,-1-3-8,0-3-8,-1-2-6,0-3-3,-1-1-4,-1-2-4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49"/>
    </inkml:context>
    <inkml:brush xml:id="br0">
      <inkml:brushProperty name="width" value="0.04957" units="cm"/>
      <inkml:brushProperty name="height" value="0.04957" units="cm"/>
      <inkml:brushProperty name="color" value="#00BFF3"/>
    </inkml:brush>
  </inkml:definitions>
  <inkml:trace contextRef="#ctx0" brushRef="#br0">104394 18822 443,'14'-14'38,"-1"3"-3,-2 3-3,-2 2-1,0 2-3,3-2 0,3 0-2,4-1-1,0-1-2,1 2-2,-1 1-3,1 0-3,-1 1-1,1 0-1,-1 0 0,1 1-1,-1-1-5,-1 0-9,-1 0-9,-1 0-10,-3-2-10,-6-2-11,-6-3-12,-6-3-11,-3-2 1,0-2 11,1 0 14,-1-1 11,0 1 9,2 1 5,1 2 4,0 3 6,1 1 3,1 0 5,-2 2 4,2 1 4,-1 0 4,0 2 2,0 1 4,0 0 3,-1 3 4,0 4 5,-1 4 6,-1 4 4,-1 2 0,2 1-5,1 1-6,0 2-4,0 2-4,0 8 0,-1 7-1,-1 7-2,-1 3 1,0 0-2,0 0-1,0 0 0,1-2-3,-1-2-3,0-3-3,0-3-3,0-3-3,0-4-3,1-2 0,-1-2-3,-1-6-9,-2-3-17,-2-6-16,-1-4-17,-1-6-5,4-6 8,3-6 6,3-5 7,1-7 5,2-7 3,0-7 2,2-6 3,2-3 2,4 2 3,3 2 4,5 2 2,1 4 5,-1 8 4,-1 6 5,0 7 4,-2 4 5,-3 4 4,-1 3 4,-2 3 5,-1 2 2,0 2 3,0 2 2,0 2 3,-1 1 1,0 3-1,-2 2 0,0 2 0,-1 1-2,0 0-4,0-1-5,0 1-3,3-1-5,5-3-7,7-1-5,6-2-7,2-3-4,1-2 1,-1-3 0,1-4-1,-2 1 1,-2 1 1,-1 2 1,-2 2 1,-3 2 5,-3 2 6,-3 2 7,-2 1 7,-4 4 4,-2 2 0,-4 3 0,-2 3 1,-4 2-2,-3-1-6,-5 1-5,-4 0-6,-1-2-3,1 0-4,1 0-4,1-2-2,0-2-3,-1-1-3,-1-2-3,-1-2-2,1-1-1,1 0 0,3-1 1,1 1 0,2-1 2,1-2 4,1-2 4,0-2 4,1-1 3,1 2 2,-1 0 1,0 2 2,1-1 3,1-1 1,0 0 3,2-2 3,1 1 3,1 2 8,0 2 7,2 2 6,0 1 5,2 0 4,0 0 2,2-1 2,1 3 0,2 2-4,2 3-5,2 3-5,2 2-4,3-1-3,3 1-3,3-1-4,3 2-3,1-1-6,3 2-4,1 2-5,1-2-6,-1-2-4,-1-1-6,-1-2-4,0-3-5,3-3-1,1-3-3,3-2-1,-1-3 0,-2-2 3,-2-2 4,-1-2 4,-4-1-1,-3 0-5,-4 0-5,-4 0-4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50"/>
    </inkml:context>
    <inkml:brush xml:id="br0">
      <inkml:brushProperty name="width" value="0.04061" units="cm"/>
      <inkml:brushProperty name="height" value="0.04061" units="cm"/>
      <inkml:brushProperty name="color" value="#00BFF3"/>
    </inkml:brush>
  </inkml:definitions>
  <inkml:trace contextRef="#ctx0" brushRef="#br0">105938 18300 541,'14'14'130,"-1"-1"-31,-2-2-32,-2-2-32,-3 1-19,-1 3-7,-2 5-7,-2 4-8,-2 0-5,-4-2-5,-2-1-4,-3-2-5,-2-3-2,0-3 3,0-3 1,1-2 2,2-3 1,6 0 0,6-2 1,6 0 0,2-1 2,-1 0 4,-1 0 4,0 0 4,-2 1 2,-1 3 1,0 4 0,-2 2 0,-2 3 0,-6 3 0,-4 3 0,-5 4-1,-4-1 1,-1 0 3,-3-1 2,-1 0 2,-1-3 2,3-1-2,1-3 1,3-1-2,0-2 1,2 0-1,1-2 1,1-1 1,4-1-3,8-2-5,8-2-6,7-2-4,4-3-3,-3-2-1,-1-3 0,-2-3 0,-2-2-2,-1 0 0,0 0 0,-2 1-2,-1-1 2,-2 2 3,-3 1 4,0 0 4,-4 3 1,0 2 2,-3 4 1,-2 3 2,0 2 6,0 3 12,2 3 12,1 4 12,0 1 7,0 3-1,0 1-1,0 3 0,0 0-3,0-1-7,0-1-7,0-1-6,1-1-5,0-1-2,2-1-3,1 0-2,0-2-6,1-1-11,2-1-10,0-1-11,2-3-5,0-4 3,1-6 3,2-4 1,0-4 1,1-2-2,2-1-2,0-3-2,1-2 0,1-3 0,1-3 0,2-3 0,-1 0 4,-1 3 5,-1 3 6,-1 3 7,-1 2 2,0 1 2,-2 0 1,-1 2 1,0 2 4,0 2 7,0 4 5,0 3 7,-1 1 7,-1 2 8,0 0 7,-2 2 8,0 0 1,0 3-5,0 2-6,0 2-4,-1 1-5,-1 1-4,0 1-2,-1 2-4,-3 0-2,0 1-1,-3 1-2,-2 1-1,-2 0-3,-2-1-5,-1-1-3,-3 0-6,-1-2-3,-1 1-6,-1-1-3,-1 1-5,-1-2-4,1-1-5,-1-2-6,1-2-4,-1-2-3,2-2-2,1-3-2,1 0-1,1-4 1,3 0 3,1-3 4,2-2 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50"/>
    </inkml:context>
    <inkml:brush xml:id="br0">
      <inkml:brushProperty name="width" value="0.03292" units="cm"/>
      <inkml:brushProperty name="height" value="0.03292" units="cm"/>
      <inkml:brushProperty name="color" value="#00BFF3"/>
    </inkml:brush>
  </inkml:definitions>
  <inkml:trace contextRef="#ctx0" brushRef="#br0">106000 20400 668,'29'1'2,"-5"4"3,-5 2 5,-5 3 3,-1 5 6,1 4 8,3 4 6,2 7 8,-1 1 1,1 0-5,-2 0-7,-1 1-4,0-2-6,1-2-6,1-1-5,2-3-6,-3-1-6,-1-3-8,-4-1-9,-3-2-7,-1-3-10,0-3-10,0-3-11,0-2-11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51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107526 19166 693,'9'-7'0,"2"2"-2,1 2-1,3 2-2,-1 2 8,-4 2 16,-5 2 17,-3 2 16,-3 1 4,-2 1-9,-2 1-7,-1 2-9,-3-1-9,-2 1-11,-2 0-13,-1 0-10,-1-1-7,2-1-1,3-1-2,1 0-1,3-3-5,4-1-6,4-2-7,4-2-7,3-1 1,1-2 9,3 0 8,2-1 8,0-1 9,-1 2 8,-1 0 9,0 2 9,-3 1 5,-1 3 2,-2 4 1,-2 2 3,-3 2 0,-4 0 0,-4-1 0,-4 1 0,-2 0-1,-1 0-1,-2-1 0,1 1 0,-2-1-4,0-2-4,1-3-6,-1-1-4,3-3-12,4-6-18,6-4-16,5-5-19,2-3-2,3-2 10,2 0 12,2 0 10,-1-1 9,-1 2 4,-2 3 6,-2 1 4,-1 2 4,0 0 0,0 2 2,0 1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51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107523 19059 589,'0'-25'6,"0"11"12,0 12 11,0 12 13,-2 7 2,0 5-7,-3 3-6,-2 5-7,0 2-2,0 2 1,2 2 1,1 2 2,-1 0-1,-2-2-4,-2-2-3,-1-1-4,-2-1-8,0 2-9,1 2-11,-1 3-11,1-3-4,3-4 0,1-5 0,2-5 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51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107450 20416 633,'22'-7'8,"-3"2"6,-3 2 5,-3 2 5,-2 1 3,-1 2 3,0 0 1,-2 2 3,-1 0-2,-2 3-5,-3 2-3,0 2-5,-3 0-3,-1 1 0,0 0 0,-1 0 0,-2-1-5,0-1-9,-1-1-8,-1 0-10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5:59"/>
    </inkml:context>
    <inkml:brush xml:id="br0">
      <inkml:brushProperty name="width" value="0.02897" units="cm"/>
      <inkml:brushProperty name="height" value="0.02897" units="cm"/>
      <inkml:brushProperty name="color" value="#00BFF3"/>
    </inkml:brush>
  </inkml:definitions>
  <inkml:trace contextRef="#ctx0" brushRef="#br0">70427 18250 759,'0'17'3,"0"3"5,0 3 6,0 3 6,0 4 2,0 7-1,0 4-1,0 8-1,-1 4-2,0 5-2,-2 5-2,0 5-2,-1 5-2,0 3-1,0 4-2,1 5-1,-2 4 0,0 7 1,-1 8 0,-1 6 0,-1 1-1,2-5-4,1-4-3,1-6-4,0-1-3,2 4-2,0 2-2,2 3-3,0-2-1,0-6-3,0-7-2,0-8-3,0-8-1,2-13-2,0-11 0,2-11-1,-1-10 0,1-4 2,0-5 2,0-4 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0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73047 23340 527,'0'-22'3,"0"5"5,0 3 5,0 4 5,-2 4 5,0 2 6,-3 4 6,-2 3 4,0 1 0,0 1-6,2 1-7,1 2-7,-2 2-3,-2 3 1,-3 5-1,-3 3-1,-3 5 1,0 3-1,-1 4 0,-1 5-1,0 2-1,1 1-1,1 4 0,1 1-2,1-1-1,1-1-4,1-2-2,0-1-5,3-4 0,3 0-2,2-3 0,4-2 0,2-3-2,2-5-2,2-5-4,2-5-3,1-4-1,3-2-1,2-4-2,1-2 0,2-4-2,2 0 1,0-3-1,1-2 0,-1-2 0,1-4 2,-2-2 1,-1-3 2,-2-2 0,-3-1 2,-3-1 1,-2-1 1,-3 0 1,-2 1 2,-2 1 2,-2 1 1,-2 3 3,-2 3 0,-2 4 2,-1 4 1,-3 3 1,0 1-2,-1 0 0,-1 2-1,0 2-1,-1 3-1,0 5-1,1 4-1,0 0-2,2-1-3,3-2-1,1-2-3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0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74632 23461 583,'8'-14'3,"-2"3"6,-1 3 6,0 2 5,-3 5 7,-4 6 6,-4 6 7,-4 6 7,-2 3 0,-1 1-7,-1 0-7,-1 3-8,-2-1-6,0 1-7,-1-1-6,-1 1-7,1-2-2,1 0 1,2-1 2,3 0 1,1-3-6,4-1-14,3-3-13,2-1-13,3-3-3,2-2 10,2-4 10,2-2 10,0 0 7,-1 4 5,0 3 6,-2 5 5,0 3 4,0 3 4,0 3 3,0 3 4,-1 2 2,0 3 0,-2 1 0,0 2 0,-2 2-1,-2 2-2,-2 3-2,-2 1-2,-1-1-1,1-2-1,-1-3 1,0-4-1,1-2-1,0-3-6,2-3-6,1-3-4,2-7-14,5-10-23,6-12-23,4-10-23,1-3-2,-3 3 18,-3 4 20,-2 5 18,-2 0 12,2 0 2,0-1 4,1-1 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1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75218 24131 565,'14'-22'0,"-1"5"0,-2 3 0,-2 4 0,-1 3 4,0 0 9,-1 2 9,1 1 9,-1 2 2,0 4-2,-2 3-5,0 5-2,-2 4-1,-1 4 1,0 3 3,-1 5 1,-3 2 0,-1 4-3,-2 3-3,-1 3-3,-3 1-3,0 0-5,-1 0-4,-1 0-5,0-2-4,0-3-5,2-5-4,1-4-5,3-10-7,7-20-8,8-18-8,6-18-9,4-11-3,1 0 3,1-1 3,1-2 2,0 3 4,-1 6 6,-1 6 4,-1 6 5,-1 6 7,-3 5 8,-1 7 8,-2 5 8,-2 5 13,-3 6 15,-1 4 17,-2 6 15,-2 3 4,-2 3-11,-2 3-10,-2 3-10,-1 2-8,-2 1-7,0 1-5,-1 1-7,-2 0-5,0-1-3,-1-1-5,-1-1-3,0-2-2,2-3 0,2-3 1,2-3 1,3-4-9,4-4-17,4-6-17,4-4-16,2-2-2,-1 2 13,1 2 14,0 2 14,-1 1 8,-1 0 4,0 0 3,-2 0 3,-1 1 3,-2 2 3,-3 2 2,0 2 2,-5 3 1,-4 5-1,-5 5 0,-5 5-1,-2 1 0,0-5 1,2-3 0,1-4 1,0-3-1,-1-1-1,-2-1-1,1 0-1,-3-1 0,0-1 3,-1 1 1,0 0 3,-2-1 2,3-2 2,0-3 2,0 0 2,3-2 3,3 0 1,3 0 1,3 0 2,4 0 2,8 0 3,6 0 2,7 0 4,7 0-4,7 2-10,6 0-9,8 2-11,3-1-5,0-1-3,0 0-2,0-2-2,0 1-2,0 2 0,0 2 0,0 2 1,-3 0-5,-8-2-8,-6-3-9,-7 0-9,-4-2-5,-3 0-2,-1 0-2,-2 0-2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4"/>
    </inkml:context>
    <inkml:brush xml:id="br0">
      <inkml:brushProperty name="width" value="0.05179" units="cm"/>
      <inkml:brushProperty name="height" value="0.05179" units="cm"/>
      <inkml:brushProperty name="color" value="#00BFF3"/>
    </inkml:brush>
  </inkml:definitions>
  <inkml:trace contextRef="#ctx0" brushRef="#br0">87555 56697 424,'15'-8'4,"-2"2"7,-3 1 7,-1 0 7,0 2 3,2 1-5,2 0-3,1 2-4,3-1-2,3-1-3,3 0-2,3-1-3,1-1-4,-3 2-5,-2 0-6,-1 2-6,-2 0-2,-1 0 2,-1 0 2,-1 0 2,-2 1 4,-4 4 7,-5 2 5,-2 3 7,-3 3 3,0 2 2,0 1 2,0 3 2,-1 2 3,-1 3 5,0 3 5,-1 3 5,-1 1 1,2 2-3,0 1-3,2 1-3,-1-1-2,0-2-5,-2-2-2,0-1-4,0-3-4,0 0-5,2-1-4,0-1-5,0-2-8,-4-1-13,-2-2-14,-3-3-12,-3-2-6,0-4 3,-1-5 3,-1-2 2,-1-6 4,-1-4 4,-1-6 4,-1-3 4,-1-7 3,1-5 0,-1-6 1,1-6 1,0-4 1,2-1 4,3 0 2,1-1 4,3 2 4,5 5 5,2 7 5,6 6 6,1 4 3,3 5 3,2 3 2,2 4 2,1 4 3,1 2 0,1 4 1,2 3 2,-2 2-1,-3 3 0,-3 3-1,-2 4-2,-4 2-2,-2 5-6,-4 3-5,-2 5-5,-4 0-4,-6-2 0,-4-2 0,-5-1-1,-1-3-1,0-3-3,1-3-1,1-3-3,2-3-1,5-4-3,3-4-1,4-4-1,4-5-2,2-4-1,4-5 0,3-5-1,1-2 1,1 1 2,1 1 1,2 1 3,0 1 2,0 3 3,-1 1 2,1 3 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1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77791 24420 566,'14'-12'9,"-2"10"19,-4 8 18,-3 10 18,-1 4 4,-2 0-11,0 2-13,-2 2-10,-1 0-10,-2 2-4,-2 3-5,-1 1-6,-3 0-3,0-2-1,-2-1-2,1-3-2,-2-2-1,2-3-4,1-3-2,0-2-3,7-5-6,10-3-10,11-4-9,11-4-10,5-3-2,-2-4 5,0-2 4,-1-3 5,-2-1 4,-2-1 3,-1 0 2,-3 1 3,-2-1 1,-3 0 1,-3 1 0,-2-1 0,-4 1 2,-1 1 5,-2 1 3,-2 0 3,-2 4 13,-1 5 19,0 4 19,-1 6 20,-1 3 5,0 5-11,0 4-9,0 3-11,0 3-8,0-1-5,0 0-6,0 1-5,0-2-5,0-1-3,0-3-3,0-1-3,-2-4-12,-2-5-21,-4-4-21,-2-6-20,-1-7-6,3-9 10,1-10 8,2-10 9,1-3 10,0 7 9,0 6 9,0 6 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1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78612 23724 592,'-1'-11'8,"-2"10"18,-2 10 18,-1 10 16,-2 5 5,2 2-10,1 3-10,0 1-9,1 1-9,1 1-6,-1-1-8,0 0-7,0-2-4,2-3-3,0-5 0,2-3-3,2-6-10,6-6-22,4-8-20,5-6-21,1-5-5,-3 0 14,-3-1 11,-2-1 14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2"/>
    </inkml:context>
    <inkml:brush xml:id="br0">
      <inkml:brushProperty name="width" value="0.03993" units="cm"/>
      <inkml:brushProperty name="height" value="0.03993" units="cm"/>
      <inkml:brushProperty name="color" value="#00BFF3"/>
    </inkml:brush>
  </inkml:definitions>
  <inkml:trace contextRef="#ctx0" brushRef="#br0">79346 22834 551,'14'-15'1,"-3"2"3,-3 3 3,-2 1 3,-4 3 7,-2 6 11,-4 4 12,-2 6 12,-2 3 1,-2 5-7,0 3-8,-1 5-7,0 0-7,2-3-4,2-3-7,3-3-4,1-2-6,6-1-5,2-1-5,5 0-6,2-3-4,0-3-4,-1-2-4,1-4-4,-1-1-1,-1 0 2,0 0 1,-2 0 1,-1 1 3,0 2 3,-2 2 3,0 2 3,-4 1 3,-6 1 3,-6 2 2,-6 0 3,-4 1 3,-3 3 1,-2 2 1,-4 2 2,-1-1 2,1-1 0,1-3 2,2-1 0,1-2 1,5-1 1,3 0 0,4-2 1,7-2 0,10-2 0,10-4 1,10-2 1,4-3-1,2 0-1,1-1-1,1-1-2,-1-1-2,-2 2-1,-1 0-3,-3 2-1,-3 2-1,-5 4 0,-4 4-1,-6 4 0,-6 3 1,-8 3 3,-7 3 1,-9 3 3,-4 1 1,-1-1 0,0-1 1,-2-1 0,1 0 1,1-1 0,3 1 1,1-1 1,8-2 2,11-5 2,12-4 4,11-6 3,7-3-2,1-2-8,1-2-6,1-1-8,-1-2-4,-3 2 1,-3 1 0,-3 0-1,-4 4-1,-5 4-7,-4 5-4,-5 6-6,-7 2-1,-6 3 1,-7 2 1,-7 1 2,-3 0 3,2-1 2,0-3 4,1-1 4,0-1 1,-1 0 1,-1-1 2,0 1 0,1-2 3,5-3 5,5-3 6,5-2 5,8-3 5,13-2 3,14-2 4,11-2 3,7-1-2,-2 0-11,0 0-10,-1 0-11,-1 1-7,0 0-3,0 2-5,1 0-4,-3 1-4,-4 0-5,-3 0-5,-5 0-5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2"/>
    </inkml:context>
    <inkml:brush xml:id="br0">
      <inkml:brushProperty name="width" value="0.04097" units="cm"/>
      <inkml:brushProperty name="height" value="0.04097" units="cm"/>
      <inkml:brushProperty name="color" value="#00BFF3"/>
    </inkml:brush>
  </inkml:definitions>
  <inkml:trace contextRef="#ctx0" brushRef="#br0">79739 24297 537,'-8'-21'27,"0"7"10,0 5 10,1 6 11,0 7-1,2 10-8,2 7-9,2 10-9,1 7-5,0 6-3,0 6-3,0 6-2,-1 5-3,0 5-6,-2 5-4,0 5-4,-2 9-4,-4 12 0,-2 13 0,-3 13-1,-1-3-7,3-17-13,1-18-12,2-17-14,2-13-8,1-7-3,0-6-3,2-7-4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3"/>
    </inkml:context>
    <inkml:brush xml:id="br0">
      <inkml:brushProperty name="width" value="0.04133" units="cm"/>
      <inkml:brushProperty name="height" value="0.04133" units="cm"/>
      <inkml:brushProperty name="color" value="#00BFF3"/>
    </inkml:brush>
  </inkml:definitions>
  <inkml:trace contextRef="#ctx0" brushRef="#br0">82145 25515 532,'-13'0'6,"4"-2"13,6 0 14,5-1 11,3-1 5,3 2-5,3 0-5,4 2-5,1 0-5,3 0-3,1 0-5,3 0-4,3 0-2,5 0-2,4 0-1,6 0-1,2 1 0,0 2 1,0 2 0,0 1 1,0 1-5,1-1-11,-2 0-10,2-2-11,-2-1-7,-2 0-3,-2-2-4,-2 0-3,-3-1-2,-3 0-1,-5 0 0,-3 0 0,-4-1 2,-3 0 3,-3-2 4,-2 0 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4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84550 24700 591,'16'1'8,"1"4"18,1 2 16,1 3 18,1 2 2,1 0-12,1-1-12,1 1-12,0 0-7,-1 2-2,-1 0-3,-1 1-2,-1 1-2,-3-1-1,-1 1-3,-2 0-1,-2-1-2,-1 3-2,0 0-1,-2 1-1,-1 0 0,-2-1-1,-3-1 0,0-1 1,-4 0-1,-4 1 1,-4 1 1,-4 1 0,-3 1-3,-3 1-5,-3 1-5,-3 1-6,-1 1-4,0-1-4,-1 1-3,1-1-5,1-1-2,3-3-2,3-3-3,3-3-2,3-2 2,2-2 3,4-2 6,3-2 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5"/>
    </inkml:context>
    <inkml:brush xml:id="br0">
      <inkml:brushProperty name="width" value="0.05094" units="cm"/>
      <inkml:brushProperty name="height" value="0.05094" units="cm"/>
      <inkml:brushProperty name="color" value="#00BFF3"/>
    </inkml:brush>
  </inkml:definitions>
  <inkml:trace contextRef="#ctx0" brushRef="#br0">86291 24093 431,'14'-7'2,"-1"2"3,-2 3 4,-2 1 3,0 1 4,1 0 4,3 0 4,2 0 4,0 1 1,-1 5-4,-1 4-3,0 4-4,-2 2-2,-3 1-4,-1 1-4,-2 1-2,-2 2-2,-2 3 0,-2 3 0,-2 3-1,-2 2 0,-4-1 0,-2 0 1,-3 0-1,-3 0 0,-1-3 1,-3-2 0,-1-1 0,-1-3-1,1-3-1,1-3-3,1-2-1,1-4-4,2-1-4,2-2-6,3-2-4,1-3-4,0-2 0,2-4-2,1-2 0,1-4-1,2-3 2,2-5 1,2-4 2,1-1 1,2-1 4,0 1 3,2-1 4,0 3 3,2 3 4,0 5 4,1 3 4,1 3 5,0 2 7,0 2 7,0 2 7,0 3 3,3 4 0,2 4 0,2 3 0,0 3-3,1 0-5,0-1-6,-1 1-5,0-1-4,0-1-4,-2-1-4,-1 0-4,0-2-5,0-3-6,-1-1-6,1-2-7,-2-4-5,-2-4-6,-4-5-6,-2-5-4,-2-4 0,0-2 8,0-1 7,0-3 8,0-1 5,2-3 4,0-1 3,2-2 5,0-1 3,3 3 4,2 2 4,2 1 2,2 3 4,5 3 1,4 3 2,3 3 2,3 2 4,1 2 5,1 2 6,1 2 6,-1 1 0,0 1-5,-1-1-4,-1 0-6,-1 0-4,-3 2-6,-1 0-3,-3 2-6,-1 0-3,-3 0-2,-1 0-1,-2 0-3,-5-2-2,-6-4-2,-8-4-2,-6-3-2,-3-3 0,1 0 2,1 1 3,0-1 3,2 0 2,1-2 1,0 0 1,2 0 2,1-1 3,0 4 5,2 3 4,1 3 5,0 4 7,0 8 9,0 6 10,0 7 9,0 6 0,2 5-10,0 5-9,2 5-10,-1 4-6,0 6-3,-2 4-2,0 5-4,-1 2-1,-2 0 0,0-2 1,-1-1 0,-1-2-4,0-4-5,0-4-8,0-4-6,1-4-5,-1-3-1,0-5-2,0-3-3,-1-5-1,-4-5-4,-2-5-2,-3-5-3,-1-4 2,1-6 5,1-4 4,1-5 6,1-4 4,2-1 2,3-3 3,1-1 2,2-2 3,4-2 2,2 0 2,4 0 3,3-1 2,4 1-1,3 1 0,5 1 1,2 1-3,3-1-3,1 1-3,3-1-3,1 0-5,1-1-4,0-1-4,2-1-4,-3 2-2,-7 5 3,-7 5 3,-6 5 1,-3 1 3,2 0 1,1-1 1,3-1 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5"/>
    </inkml:context>
    <inkml:brush xml:id="br0">
      <inkml:brushProperty name="width" value="0.04472" units="cm"/>
      <inkml:brushProperty name="height" value="0.04472" units="cm"/>
      <inkml:brushProperty name="color" value="#00BFF3"/>
    </inkml:brush>
  </inkml:definitions>
  <inkml:trace contextRef="#ctx0" brushRef="#br0">88951 23531 491,'9'-7'23,"0"1"3,1 0 4,2 2 3,0 0-1,1 2-3,1 0-3,1 2-5,1 1 1,0 4 2,-1 2 3,1 3 4,-2 3-3,-1 0-7,-2 1-8,-2 1-7,-3 1-9,-4 1-9,-4 2-10,-4 0-9,-4 1-6,-6 2 0,-4 3-3,-5 1-1,-3 1 1,0-3 3,-2-1 3,-1-3 3,0-1 3,0-1 4,-1-1 4,1 0 3,1-3 5,1-1 4,3-2 6,1-2 4,3-2 5,3-1 4,3-1 5,3 0 3,7-3 7,12-2 8,11-3 7,13-4 8,6-1-1,2-1-10,2-2-10,2 0-10,0-1-10,-2-1-7,-1-2-10,-3 0-7,-3 1-6,-2 3 0,-3 3-1,-3 2-1,-3 2-1,-5-2-2,-3 0-1,-4-1-1,-4-1 0,-4 0 3,-4 0 3,-4 1 3,-3-2 2,-2 0 5,-2-2 3,-1 0 5,-1 0 2,0 1 3,2 1 2,1 0 2,1 2 1,2 1-2,3 0-2,1 2-1,1 1 8,0 4 17,0 2 18,0 4 18,1 3 6,0 7-1,2 5-4,0 7-2,1 5-5,-2 6-10,0 6-7,-1 6-10,-2 4-7,0 1-6,-2 3-7,0 2-6,-1-1-5,0-3-1,1-3-2,-1-2-2,0-5-10,2-3-16,1-4-18,0-3-17,2-7-5,0-6 5,2-7 5,0-6 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6"/>
    </inkml:context>
    <inkml:brush xml:id="br0">
      <inkml:brushProperty name="width" value="0.05422" units="cm"/>
      <inkml:brushProperty name="height" value="0.05422" units="cm"/>
      <inkml:brushProperty name="color" value="#00BFF3"/>
    </inkml:brush>
  </inkml:definitions>
  <inkml:trace contextRef="#ctx0" brushRef="#br0">89142 24639 405,'0'-14'2,"0"1"2,0 2 4,0 2 3,-1 3 3,-4 1 2,-2 2 3,-3 2 3,-2 2 1,0 2-2,1 2-2,-1 1-2,-2 3 0,-1 4-3,-5 2 0,-1 3-2,-4 3 0,0 1-1,-1 2 1,0 3-1,-2 0 0,1-1-1,-1-1 1,1-1 0,2-2 0,3-3 1,4-3 0,5-3 0,7-4-1,12-4-2,11-6-2,13-4-3,7-6-6,6-7-6,4-7-8,6-7-7,1-4-3,-1-3 1,0-1 2,-2-2 2,-2 1 2,-4 2 3,-4 3 2,-4 4 4,-4 2 1,-5 5 1,-5 3-1,-5 5 1,-4 2 5,-4 2 9,-5 3 11,-3 1 9,1 4 2,4 6-3,5 6-5,6 6-4,-2 2-4,-3-1-4,-6-1-4,-4-1-4,-4 2-5,0 4-8,-2 3-7,0 5-8,-3 0-2,-2-2 2,-3-1 2,-3-2 2,-2-3 3,0-1 2,1-3 2,-1-1 2,1-2 2,3-1 4,1 0 2,2-2 4,3 1 10,4 2 18,4 1 17,4 3 19,1 1 3,0-1-9,-2 1-11,0 0-9,-2 1-6,1 3-1,0 3-1,0 3-2,-1 0-2,-2-2-3,-2-1-4,-2-2-4,-1-2-2,-2 1-1,0-1-1,-1 1-1,-1-2-4,0-1-6,0-2-6,1-3-7,-3-4-8,-2-10-8,-3-8-9,-3-9-9,-1-6-3,2-3 6,3-3 5,1-2 5,3-2 4,2 3 4,4 2 4,3 2 4,0 2 3,-1 6 2,0 5 2,-1 5 3,-2 5 9,-2 6 19,-2 6 18,-1 6 19,-2 3 2,0 1-13,0 1-12,1 1-12,-1 0-8,0-3-5,0-1-4,1-2-4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06"/>
    </inkml:context>
    <inkml:brush xml:id="br0">
      <inkml:brushProperty name="width" value="0.05174" units="cm"/>
      <inkml:brushProperty name="height" value="0.05174" units="cm"/>
      <inkml:brushProperty name="color" value="#00BFF3"/>
    </inkml:brush>
  </inkml:definitions>
  <inkml:trace contextRef="#ctx0" brushRef="#br0">91400 25900 425,'22'14'42,"-3"-1"3,-3-2 3,-3-2 4,0 0 1,0 1 1,1 3-1,1 2 0,0-1-2,-1-1-7,-1-2-5,0-2-6,-5-3-26,-6-3-43,-8-2-44,-6-4-44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5"/>
    </inkml:context>
    <inkml:brush xml:id="br0">
      <inkml:brushProperty name="width" value="0.04892" units="cm"/>
      <inkml:brushProperty name="height" value="0.04892" units="cm"/>
      <inkml:brushProperty name="color" value="#00BFF3"/>
    </inkml:brush>
  </inkml:definitions>
  <inkml:trace contextRef="#ctx0" brushRef="#br0">89994 55468 449,'1'-22'4,"5"2"6,4 5 7,4 1 7,4 3 5,5 3 3,5 1 4,5 2 3,0 2-2,-4 2-6,-3 2-6,-5 2-7,-4 2-9,-5 2-15,-4 1-14,-6 3-14,-3 1-7,-3 0 0,-4-1 0,-2 1 0,-3-1 2,-2 0 6,-1-2 5,-3-1 5,0 0 4,-1-2 4,0-1 4,1 0 3,1-1 5,3 2 7,2 0 8,4 1 8,1 2 6,1 4 8,-1 2 6,0 3 7,0 2 0,2-1-4,1 1-5,0-1-6,1 1-4,1 0-4,-1-1-5,0 1-4,0-2-4,2-1-5,0-3-3,2-1-4,1-4-9,2-4-15,2-6-14,2-4-15,2-5-3,3-3 5,3-5 5,3-3 7,2-3 5,0 1 6,-1-1 7,1 1 6,-2-1 5,-1 1 4,-3-1 3,-1 1 4,-2 1 3,-2 5 2,-2 3 2,-2 4 2,-2 7 12,-1 8 24,0 9 22,-2 9 24,0 4 2,0-1-18,0-1-17,0-1-19,0 0-10,0 1-4,0 1-4,0 1-5,-1 1-3,-2 0-2,-2 2-3,-1 1-3,-2-1-3,2-3-6,1-3-3,0-3-6,0-9-12,-2-14-23,-1-16-21,-3-13-22,0-8-2,2 1 17,2 2 17,3 0 18,0 3 12,2 5 9,0 5 10,2 5 8,-2 7 10,-2 8 10,-4 10 11,-2 8 9,-3 6 2,-5 3-8,-4 3-7,-3 3-7,-2 2-6,-1 2-3,1 2-4,-1 3-3,3-4 0,5-6 3,5-7 2,5-7 4,4-6-1,6-8-2,4-6-2,6-7-3,6-7-3,11-6-7,9-5-5,10-6-6,6-3-5,2 2-1,1 0-3,3 1-2,-2 3 1,-4 4 4,-6 3 4,-4 5 3,-4 2 5,-2 2 5,-2 3 5,-1 1 5,-4 2 5,-5 2 4,-5 3 5,-5 1 4,-4 4 7,-2 6 9,-4 5 9,-2 7 10,-4 2-1,0-1-10,-3-1-10,-2 0-10,-2-1-7,-4 3-5,-2 1-4,-3 3-5,-2 0-5,1-1-4,-1-1-5,1-1-5,-1-2-1,1-1 2,-1-2 2,1-2 2,0-3-6,2-1-11,2-2-11,3-2-13,2-4-1,2-6 6,4-6 7,2-5 7,4-4 7,4 0 5,4 1 6,4-1 6,2 2 5,3 1 4,2 2 2,1 3 5,0 1 2,-1 2 4,-3 2 3,-1 2 4,-2 2 0,-2 2 1,-3 2-1,-1 2-1,-1 2-1,-2 0-4,-1 1-4,0 2-4,-2 0-3,0 1-2,-2 2-1,0 0-2,-3 1-4,-4-1-5,-4 1-5,-4 0-6,-3 0-4,-3-1-1,-3 1-3,-3 0-1,0-1 0,1-3 5,3-1 3,1-2 4,2-1 3,-1 0 4,0 0 3,1 0 3,-1 0 5,1 2 7,-1 0 7,1 1 6,0 2 5,0 2 4,2 2 4,1 1 3,0 2-2,-1 1-4,-2 2-6,1 0-6,-1-1-3,2-1-2,3-3-1,1-1-1,6-4-9,12-6-17,10-6-16,11-6-16,5-3-4,-1-1 11,-2-1 10,1-1 10,-4 0 8,-3 2 3,-5 2 5,-3 3 3,-3 0 6,-3 2 6,-1 0 7,-2 2 6,-2 2 7,-2 4 7,-2 4 8,-2 4 6,-1 2 2,0 3-8,0 2-5,1 1-7,-1 2-5,2 1-3,0 1-4,2 1-3,0 3-3,0 3-2,0 4-3,0 5-1,-1 2-2,0 4 1,-2 2 1,0 4 0,-1 2-8,0 5-14,0 4-16,0 3-16,0 3-7,0 1-1,0 1-1,1 1-1,-1-4 2,0-9 2,0-8 4,0-9 3,0-9 4,0-6 6,0-7 6,0-6 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63248 10520 999,'-117'-88'-6,"33"26"-12,32 26-12,32 27-12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0"/>
    </inkml:context>
    <inkml:brush xml:id="br0">
      <inkml:brushProperty name="width" value="0.04669" units="cm"/>
      <inkml:brushProperty name="height" value="0.04669" units="cm"/>
      <inkml:brushProperty name="color" value="#F2395B"/>
    </inkml:brush>
  </inkml:definitions>
  <inkml:trace contextRef="#ctx0" brushRef="#br0">32196 5255 471,'0'-13'8,"0"6"21,0 6 22,0 6 20,0 3 4,0 2-14,0 0-14,0 1-14,0 1-9,0 0-4,0-1-5,0 1-3,0 0-3,0-1-1,0 1-1,0 0-1,0-1 0,0 1-1,0 0 1,0 0 0,-1 1 0,0 3 0,-2 3 0,0 3-1,0 0 0,0-3-3,2-3-3,0-2-2,1-2-1,-2 1 1,0 1 1,-1 1 0,0 0 0,0-1 1,2 0 0,0-2 1,1 0-2,-2-1-2,0 1-4,-1 0-2,-1 0-1,2-1 1,0 1 2,2 0 1,0-1 2,0 1 0,0 0 0,0 0 1,0-1-4,0 1-7,0 0-8,0 0-8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0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32400 5978 559,'16'-7'108,"-1"2"-22,1 2-22,0 2-22,-1 0-15,1-2-5,0-2-5,-1-1-7,0-2-2,-1 2 0,-1 1 0,0 0-1,-2 1 0,1 1 0,0-2 0,0 2 0,-1-1-3,1 2-3,0 0-3,0 2-5,-1 0-2,1 0-1,0 0-1,0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0"/>
    </inkml:context>
    <inkml:brush xml:id="br0">
      <inkml:brushProperty name="width" value="0.05991" units="cm"/>
      <inkml:brushProperty name="height" value="0.05991" units="cm"/>
      <inkml:brushProperty name="color" value="#F2395B"/>
    </inkml:brush>
  </inkml:definitions>
  <inkml:trace contextRef="#ctx0" brushRef="#br0">33580 4833 367,'-7'-6'28,"4"4"23,3 4 21,2 4 23,1 3 2,0 1-20,-2 3-20,0 2-18,-1 1-13,0 1-4,0 1-5,0 1-4,-1 1-4,0-1-2,-2 1-2,0-1-2,0 1-1,1-1 1,0 1 0,2 0 1,-1 0-2,0 1-2,-2 0-5,0 3-2,0-1-4,1 2-2,0 1-2,2 1-3,0 0 0,0-1 0,0-1 0,0-1 1,0-1-2,0 1-2,0-1-2,0 1-4,0-1 0,0-1 1,0-1 2,0-1 0,0-1 1,0-1 2,0-1 0,0-1 1,0 0 0,0 1-4,0 2-3,0 0-2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2"/>
    </inkml:context>
    <inkml:brush xml:id="br0">
      <inkml:brushProperty name="width" value="0.04896" units="cm"/>
      <inkml:brushProperty name="height" value="0.04896" units="cm"/>
      <inkml:brushProperty name="color" value="#F2395B"/>
    </inkml:brush>
  </inkml:definitions>
  <inkml:trace contextRef="#ctx0" brushRef="#br0">34506 5363 449,'-7'-8'5,"-1"2"12,0 0 11,0 2 11,0 2 3,0 2-5,1 3-5,-1 4-4,0 2-3,0 1-1,0 3-1,1 2-1,-1 1-1,2 3 0,0 1-1,2 3-1,-1 1 0,0 1-2,-1 1-1,-1 1-2,0-1 0,2 0-1,2-1-1,2-1 1,1-1-2,0-3-3,0-1-2,0-2-2,2-2-4,6-1-7,4-1-7,5-1-7,2-2-1,1-2 1,0-4 3,-1-2 2,1-4 1,-1-4 0,1-4 0,-1-4 1,0-2 0,-1-1 0,0-1 0,-2-1 1,-2-1 0,-1-1 3,-2-1 1,-2-1 2,-1-1 1,-1-1-1,1-1 0,0-1-2,-1 0 1,-2 0 3,-3-1 1,0 1 3,-2 1 1,0 3 2,0 3 0,0 3 3,-2 3-1,-2 2 0,-4 4 0,-2 3-1,-2 1-1,1 2-2,-1 0-2,0 2-3,-1 1-2,-1 2-3,-3 2-3,-1 2-3,-1 2-4,1 5-4,0 4-5,2 3-5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3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36050 5950 510,'16'0'130,"-1"0"-28,1 0-28,0 0-29,0 0-16,1 2-3,1 0-4,1 2-3,1-1-4,1 1-3,1 0-3,1 0-4,1-1-4,-1 0-2,0-2-4,1 0-3,-1-1-5,-1 0-6,-1 0-7,-1 0-5,-2 0-2,-1 2 3,-2 0 3,-2 1 3,-2 1-5,-1 0-11,-1 0-13,0 0-11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3"/>
    </inkml:context>
    <inkml:brush xml:id="br0">
      <inkml:brushProperty name="width" value="0.05372" units="cm"/>
      <inkml:brushProperty name="height" value="0.05372" units="cm"/>
      <inkml:brushProperty name="color" value="#F2395B"/>
    </inkml:brush>
  </inkml:definitions>
  <inkml:trace contextRef="#ctx0" brushRef="#br0">38060 4695 409,'7'-7'3,"0"0"8,-2 2 6,0 1 7,-4 2 9,-6 5 11,-6 6 11,-6 4 10,-2 3 0,-1-1-15,1 1-13,-1 0-14,0 0-8,1 1-4,-1 1-2,1 1-3,-1 1-5,1 3-3,-1 1-5,0 3-5,1-1-3,1-1-4,1-3-4,1-1-4,2-3-1,2-1-1,4-2 0,3-2 0,1-2 8,2 1 17,0 0 17,2 0 16,2-1 9,4 1 0,4 0 0,3 0 1,2-1-2,-1-1-6,0-1-6,-2 0-6,0-1-4,0 3-2,-1 2-2,1 2-3,0 0-2,0-1-2,-1-1-2,1-1-1,0 0-5,0 0-4,-1 0-4,1-1-5,0 2-9,1 2-14,2 1-12,0 3-14,-2 0-5,-3-3 1,-4-1 3,-4-2 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4"/>
    </inkml:context>
    <inkml:brush xml:id="br0">
      <inkml:brushProperty name="width" value="0.05669" units="cm"/>
      <inkml:brushProperty name="height" value="0.05669" units="cm"/>
      <inkml:brushProperty name="color" value="#F2395B"/>
    </inkml:brush>
  </inkml:definitions>
  <inkml:trace contextRef="#ctx0" brushRef="#br0">39050 4581 388,'2'-13'68,"4"3"-12,4 4-14,3 4-13,2 2-7,-1 0-3,0 0-2,-2 0-2,1 0-2,3 0-1,3 0-1,4 0-2,1 0 0,2 0-2,3 0-1,1 0-2,3 0 0,1 0-2,2 0 0,2 0-1,0 0 0,-1 0-1,-3 0 0,-2 0 1,-3 0-3,-5 0-1,-5 0-3,-4 0-1,-3 0-3,1 2-2,1 0-2,1 2-1,-1 1 7,-4 1 17,-5 3 17,-2 2 16,-3 1 5,2 0-7,0-1-8,2 1-6,0 1-5,3 3-1,2 3-2,2 4-2,0-2-3,-1-1-2,0-4-3,-2-3-4,1-1-1,1 1-1,3 1-2,2 2 0,1-1-1,-1-1-1,1-1-2,0 0 0,-1-3-1,-1 1 0,-1-2 0,0 0 0,-1-1 0,1 3-2,1 2-1,1 2 0,-1 0 0,-4 1 4,-5 0 3,-2-1 3,-5 2 2,-2 1-1,-4 3 0,-2 2-1,-3-1-5,-3 0-9,-3-1-9,-3 0-9,-2-1-6,1 2-1,-1 3-2,1 2-1,-1-1-1,-2 0 1,0-1 1,0-1 0,0-2 3,5-3 4,3-3 5,5-2 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5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38961 7396 507,'-15'-2'11,"4"0"15,3-3 16,3-2 15,3 1 4,5 1-8,6 2-8,4 2-7,4 1-6,1 0-5,3 0-4,1 0-3,3 0-4,1 0-2,2 0-3,3 0-1,1 0-4,2-2-6,2 0-4,2-1-5,2-1-6,-1 2-10,0 0-8,0 2-9,-3 0-5,-8 0 1,-6 0 1,-6 0-1,-5 0 1,-1 0 1,-1 0 1,0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5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38879 4800 560,'-30'37'156,"3"-6"-37,3-4-36,3-5-36,1-1-24,-1 1-11,-1 3-13,-1 1-10,0 2-12,1 1-9,1 1-10,1 0-9,2-1-6,2-7-1,4-5-1,3-6-1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6"/>
    </inkml:context>
    <inkml:brush xml:id="br0">
      <inkml:brushProperty name="width" value="0.03696" units="cm"/>
      <inkml:brushProperty name="height" value="0.03696" units="cm"/>
      <inkml:brushProperty name="color" value="#00BFF3"/>
    </inkml:brush>
  </inkml:definitions>
  <inkml:trace contextRef="#ctx0" brushRef="#br0">90444 57790 595,'-2'-27'9,"-4"11"18,-4 9 18,-3 10 18,-4 6 2,-2 3-12,-1 4-14,-2 2-12,-3 2-8,-1 3-2,-3 1-3,-1 3-3,1-2-2,4-2-4,3-3-3,4-3-4,10-4-14,14-8-26,15-7-26,15-6-25,5-3-2,-2 3 22,-3 1 22,-3 2 22,-4 2 15,-4 0 6,-3 2 8,-5 0 8,-3 2 5,-4 4 5,-4 2 4,-4 4 5,-4 0 2,-4-1-2,-4-1-1,-4 0-1,-3-1-2,-5 3 2,-3 2 0,-4 2 0,-2 0-3,3-1-9,2-1-9,1-1-9,4-2-2,3-2 1,4-4 3,5-2 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5"/>
    </inkml:context>
    <inkml:brush xml:id="br0">
      <inkml:brushProperty name="width" value="0.03429" units="cm"/>
      <inkml:brushProperty name="height" value="0.03429" units="cm"/>
      <inkml:brushProperty name="color" value="#F2395B"/>
    </inkml:brush>
  </inkml:definitions>
  <inkml:trace contextRef="#ctx0" brushRef="#br0">38800 6865 641,'23'0'67,"1"-2"-10,-1 0-9,1-1-10,-1-1-7,1 2-5,-1 0-6,1 2-5,0 0-2,1 2-1,1 0 1,0 2-1,1 0-6,-1 1-12,-1 1-12,-1 2-14,-3-1-2,-3-1 5,-4-1 6,-4 0 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6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40850 5450 530,'8'23'155,"0"-1"-38,-1-2-38,1 1-38,1-1-20,3 1-2,4 0-1,2 2-2,0 0-13,1-1-23,-2-1-26,-1-1-23,-2-2-10,-1-3 6,-2-3 5,-2-2 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7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42650 5946 495,'10'-14'94,"3"3"-14,5 3-15,4 3-13,0 1-10,0 2-6,-1 0-6,0 2-6,-1 0-5,1 0-4,1 0-4,1 0-4,1 0-1,1 0 0,1 0 1,0 0 0,1 0-4,-1 0-7,-1 0-9,-1 0-7,0 0-12,-1 0-14,1 0-15,-1 0-14,-2 0-2,-3 0 10,-4 0 10,-4 0 10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7"/>
    </inkml:context>
    <inkml:brush xml:id="br0">
      <inkml:brushProperty name="width" value="0.04805" units="cm"/>
      <inkml:brushProperty name="height" value="0.04805" units="cm"/>
      <inkml:brushProperty name="color" value="#F2395B"/>
    </inkml:brush>
  </inkml:definitions>
  <inkml:trace contextRef="#ctx0" brushRef="#br0">45464 3984 457,'0'-15'6,"2"2"11,0 3 12,2 1 10,-1 3 7,0 6 2,-2 4 0,0 6 2,-3 3-2,-2 3-6,-4 3-6,-2 3-5,-3 2-5,-1-1-6,-3 0-4,-1 1-6,-1-1-2,1 1-3,0-1 0,2 1-3,0-1 0,-1 2 1,-1 1-1,-1 1 1,1 0-10,3 1-21,3-1-21,2 1-21,3-3-9,1-4 4,0-3 2,2-4 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8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45050 6050 459,'1'15'132,"2"-1"-31,2-1-30,2 0-30,0-2-16,1 1 0,0 0-2,0-1-1,0 2-2,3 0 0,2 1-2,1 1-2,2 1-2,0-1-5,-1 1-6,1-1-4,-1 0-1,1-1 0,0 0 2,-1-2 1,0 0-13,-1 1-27,-1 1-26,0 2-28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8"/>
    </inkml:context>
    <inkml:brush xml:id="br0">
      <inkml:brushProperty name="width" value="0.05585" units="cm"/>
      <inkml:brushProperty name="height" value="0.05585" units="cm"/>
      <inkml:brushProperty name="color" value="#F2395B"/>
    </inkml:brush>
  </inkml:definitions>
  <inkml:trace contextRef="#ctx0" brushRef="#br0">46150 4428 393,'2'-14'54,"4"5"-5,4 3-7,3 4-6,4 2-5,1 0-4,3 0-4,2 0-4,1 0-4,2 0-2,3 0-3,1 0-3,3-1-2,5 0-2,3-2-1,4 0-2,0-1-2,0 0-2,-3 0-2,-2 0-2,-2 0-1,-4 1 0,-2-1 1,-3 0-1,-4 0 1,-3 2-1,-5 0 0,-3 2-1,-4 1 5,-2 4 9,-4 2 11,-2 3 10,-2 2 3,0 0-1,0 0-3,0-1-1,1 2-2,2 0-1,2 1 0,1 1-1,3 1-1,0-1-1,1 1-3,2 0-1,-1-1-2,1 1-1,0 0 0,0-1 0,-1 1-2,1 1-1,0 2 0,-1 0-2,1-1 0,0 1-2,0-2-1,-1-1-2,1 0 0,0-1-2,0 1-1,-1 0-2,0-1 0,0-1 0,-2-1 1,0-1 0,-2 1 0,1 0 2,0 1 1,0 1 1,-3 0-4,-2-1-10,-6-1-10,-2 0-9,-5-1-5,-4 1 2,-3 1 2,-5 2 1,-2-1 0,-1 1-2,-1 0-2,-1-1-3,2 0 1,4-2 4,3-3 2,4-1 4,3-2 1,1 0 3,0-2 0,2 0 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9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46228 7050 514,'-14'0'0,"3"2"0,2 0 0,4 1 0,0 0 4,-2 0 5,-2-2 7,-1 0 6,2-1 11,8 0 13,8 0 13,7 0 14,6-1 0,1 0-17,3-2-15,1 0-16,2 0-11,3 1-4,1 0-5,2 2-6,2 0-5,1 0-9,0 0-6,2 0-9,-1 0-5,-2 0-5,-2 0-6,-1 0-4,-5 0-3,-6 2 1,-5 0-1,-6 1 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29"/>
    </inkml:context>
    <inkml:brush xml:id="br0">
      <inkml:brushProperty name="width" value="0.03681" units="cm"/>
      <inkml:brushProperty name="height" value="0.03681" units="cm"/>
      <inkml:brushProperty name="color" value="#F2395B"/>
    </inkml:brush>
  </inkml:definitions>
  <inkml:trace contextRef="#ctx0" brushRef="#br0">46130 4755 597,'-8'-13'108,"0"6"-23,0 6-22,0 6-23,-1 3-12,-1 1-5,-3 2-3,-1 0-3,-4 2-6,-2 5-4,-3 4-7,-2 3-4,-1 2-9,3 1-8,3-1-9,3 1-10,2-3-1,4-4 7,3-3 6,3-4 6,1-3-1,0-1-9,0-1-10,0 0-9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0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46200 6450 569,'23'0'155,"1"2"-38,-1 0-37,1 2-38,2-1-22,5-1-8,4 0-7,6-2-8,1 1-4,0 0 2,-2 2 0,0 0 1,-4 1-2,-5 0-8,-7-1-6,-5 1-7,-5 0-10,-1 0-13,-2 0-13,-2 0-14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0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48009 5000 459,'-14'0'10,"3"2"19,3 0 21,2 2 19,4 1 4,4 3-10,4 4-11,4 2-11,1 2-8,1 3-4,0 2-6,0 1-4,0 2-4,3 1-2,1 1-2,3 1-2,0-1-8,-3 0-10,-1-1-12,-2-1-11,-2-2-15,-1-3-15,-1-3-16,0-2-17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6"/>
    </inkml:context>
    <inkml:brush xml:id="br0">
      <inkml:brushProperty name="width" value="0.03518" units="cm"/>
      <inkml:brushProperty name="height" value="0.03518" units="cm"/>
      <inkml:brushProperty name="color" value="#00BFF3"/>
    </inkml:brush>
  </inkml:definitions>
  <inkml:trace contextRef="#ctx0" brushRef="#br0">91050 58650 625,'30'8'21,"-3"1"5,-4 2 3,-1 0 5,-2-1 2,1 1 0,1-2 0,1-1-1,1-1-3,1 0-7,1-2-8,1-1-8,-1 0-2,0 0 1,-1 0 1,-1 0 2,-2-1-8,-3 0-17,-3-2-18,-2 0-17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1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50000 6250 496,'23'0'142,"-1"0"-30,-1 0-31,-1 0-30,0 0-18,1 0-5,1 0-6,1 0-5,1 0-6,1 0-5,1 0-5,1 0-7,-1 0-5,0 0-9,-1 0-6,-1 0-9,0 0-3,-1 0-1,1 0-1,-1 0 0,-1 0-2,-3 0-5,-3 0-4,-2 0-5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2"/>
    </inkml:context>
    <inkml:brush xml:id="br0">
      <inkml:brushProperty name="width" value="0.05436" units="cm"/>
      <inkml:brushProperty name="height" value="0.05436" units="cm"/>
      <inkml:brushProperty name="color" value="#F2395B"/>
    </inkml:brush>
  </inkml:definitions>
  <inkml:trace contextRef="#ctx0" brushRef="#br0">51760 5337 404,'-8'-6'99,"2"6"-10,1 4-11,0 6-10,0 3-11,-4 3-9,-2 3-10,-3 3-9,-2 2-7,-1 3-5,-1 1-3,-1 2-4,-2 2-2,0 1-2,0 0 0,-2 2-1,0-1-4,1-2-4,1-1-7,1-3-5,2-2-5,2-1-6,4-3-6,3-1-5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3"/>
    </inkml:context>
    <inkml:brush xml:id="br0">
      <inkml:brushProperty name="width" value="0.06563" units="cm"/>
      <inkml:brushProperty name="height" value="0.06563" units="cm"/>
      <inkml:brushProperty name="color" value="#F2395B"/>
    </inkml:brush>
  </inkml:definitions>
  <inkml:trace contextRef="#ctx0" brushRef="#br0">52450 4969 335,'8'-13'59,"2"6"-2,0 6-2,1 6-3,0 5-5,-2 4-6,-3 3-8,-1 5-8,-1 2-4,-2 1-4,0 1-3,-2 1-3,0-1-2,0-2-1,0-1-2,0-3 0,1-1-4,0-1-8,2 0-7,0-2-7,2-5-8,2-9-8,2-8-9,2-9-9,0-5 1,1-1 11,0-1 11,-1-1 10,1-1 8,0-1 4,0-1 5,0-1 5,-1 1 2,1 1 1,0 3 0,0 1 2,-1 2 1,1 1 4,0 1 3,0 1 3,-2 1 1,-1 2 0,-2 3-1,-2 1-2,0 2 4,1 4 6,3 2 6,2 4 7,-1 3-1,-2 4-6,-4 3-8,-2 5-6,-3 2-5,-1 3-3,0 1-2,-1 3-4,-1 0-1,0 1-3,0-1-2,0 1-2,0-3-2,0-2-1,0-3 0,1-2-2,-2-3 0,2-1-2,-1-1 0,0-1-2,2-2-4,4-4-8,3-4-7,6-4-8,-1-3 0,1-2 6,-2-2 7,0-1 7,0-3 3,3-2 0,3-1-1,4-3 1,-1 0-1,-1 1 0,-3 1-1,-1 1 0,-2 1 2,-2 2 2,-2 2 4,-2 3 4,-2 0 2,-1 0 1,0 0 2,-2 0 1,0 1 0,0-1 1,0 0 1,0 0-1,0 0 1,0-2 0,0 0 0,0-1 0,0-2 0,0 0 0,0-1 0,0-1-1,1 0 1,0 1 1,2 1-1,0 0 0,2 1 0,0 1 0,1-1 0,2 0 0,-1 1 1,-1 1 2,-1 0 1,0 2 2,-2 0 3,0-2 4,-2 0 5,0-1 3,-1 0 6,2 0 5,0 2 6,2 1 6,-1 2 4,-1 6 6,0 4 3,-1 6 6,-1 2-4,0 1-11,0 1-10,0 2-10,-2 0-7,0 5-2,-3 2-2,-2 3-3,-1 1-1,2 0-1,1 1-2,1-1-1,-1 1-2,2-1-1,-1 0-2,0 1-1,0-2-4,0 0-2,0 0-5,0-2-2,-1 2-4,0 6 0,-1 6-1,-1 7-1,-1 1-4,0-1-4,0 0-5,0-1-6,1-2 0,2 0 4,3-2 3,1 0 3,1-1 4,0-2 3,0 0 2,0-1 4,0-4-3,0-6-5,0-5-6,0-6-7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3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54550 6125 617,'2'-22'3,"4"1"4,4 3 4,3 1 5,3 3 5,0 2 2,-1 4 3,1 3 3,-1 1 1,-1 2-4,-1 0-3,0 2-4,-2 1 0,-1 4 2,-1 2 0,0 3 2,-2 4-1,-1 2-5,0 3-4,-2 3-4,-2 1-6,-6 1-4,-4-1-6,-5 1-5,-3-2-5,1-1-3,-1-3-3,0-1-3,1-2-2,-1-1 3,0-1 2,1 0 3,0-2 3,2-1 7,2-1 6,3 0 7,2-1 6,4-1 5,4 1 7,4 0 5,4-1 2,7-2-3,5-3-3,7 0-2,2-3-6,1-1-9,-1 0-7,0-1-9,0-1-5,-1 2-1,-2 0-3,1 2-2,-4 0-7,-2 2-12,-3 0-11,-2 2-13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6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35489 12596 579,'-5'-8'8,"6"2"16,6 1 17,6 1 16,5 0 3,7 0-7,5 0-9,6 1-9,5-1-6,2 2-5,4 0-5,2 2-5,0 0-5,-2 0-6,-4 0-4,-2 0-6,-4 0-3,-3 0-2,-5 0 0,-4 0-2,-3 0-5,-3 2-9,-3 0-9,-2 2-9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6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35115 12650 510,'-17'31'167,"0"-2"-40,-1 0-40,-1-1-40,0-1-23,1-1-6,1-1-5,1-1-6,0 1-8,0 1-8,1 2-9,-1 3-9,1-1-6,3 0-4,1-1-2,2-1-5,2-2 0,0-3 0,2-3 0,1-3 1,0-2 3,2-3 4,0-1 6,2-2 3,-1-2 5,0 0 4,-2-2 2,0 0 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7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34593 14531 466,'-8'-7'1,"2"0"12,1 2 10,1 1 12,1 0 6,3 2-1,4 0 1,2 2 1,3 1-2,2 2-2,2 2-2,1 2-3,3 1-2,1 3-3,3 2-3,2 1-4,0 2-3,0 0-5,1-1-4,-1 1-5,1 0-3,-1 1-1,1 1 0,-1 1-2,1 0-8,-1-1-12,1-1-15,-1-1-12,1-1-8,-1-1 0,1-1 0,-1 0 0,-2-3 2,-3-1 6,-4-2 4,-4-2 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7"/>
    </inkml:context>
    <inkml:brush xml:id="br0">
      <inkml:brushProperty name="width" value="0.05634" units="cm"/>
      <inkml:brushProperty name="height" value="0.05634" units="cm"/>
      <inkml:brushProperty name="color" value="#F2395B"/>
    </inkml:brush>
  </inkml:definitions>
  <inkml:trace contextRef="#ctx0" brushRef="#br0">37800 12700 390,'29'8'113,"-5"2"-26,-5 0-25,-5 1-26,-1 0-12,1-1-2,3 0 0,2-2-2,1 0-1,2 2-3,3 0-3,1 1-2,1 1-2,-3 0-3,-1-1-2,-3 1-2,-1-1-3,-1-1-1,-1 0-1,0-2-2,-3 0 0,-1 2-1,-2 0 0,-2 1-1,-3 1 2,-3 2 5,-2 0 3,-3 1 5,-3 0 3,-1-1 1,0-1 0,-1 0 2,-1-1 0,0 1-1,1 1-1,-1 1-2,-1 1 0,0 2-1,-1 0 0,-1 1-1,-1 0-1,0 1 1,0-1-2,1 1 1,-1-1-2,0 1-1,0-1-3,1 1 0,-1-1-4,0-1-3,0-1-4,1-1-3,0 0-4,0 0-1,2-1-3,1 1-1,0-1-9,0-1-11,0-1-13,0 0-12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7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36349 15514 528,'-22'0'0,"3"0"0,3 0 0,3 0 0,2 0 6,0 0 11,2 0 11,1 0 12,3 0 7,8 0 2,6 0 3,7 0 2,5 0-3,3 0-8,3 0-10,3 0-8,3 0-8,2 0-9,4 0-6,3 0-9,-1-1-8,-2 0-10,-3-2-9,-3 0-9,-3-1-3,-2 0 5,-2 0 4,-1 0 4,-3 0-1,-3 1-5,-3-1-4,-2 0-6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8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36089 12774 567,'-1'-14'0,"0"1"-2,-2 2 0,0 2-2,-2 3 9,0 2 18,-1 4 19,-2 3 18,-1 2 4,-1 5-9,-3 4-10,-1 3-10,-4 4-8,-2 1-5,-3 3-6,-2 1-6,-3 1-3,1 1 1,0-1 1,0 1-1,1-1-3,2 0-11,4 1-10,4-1-9,1-2-3,4-5 4,3-5 6,3-5 4,1-2-6,0 0-19,0 0-17,0 0-18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1"/>
    </inkml:context>
    <inkml:brush xml:id="br0">
      <inkml:brushProperty name="width" value="0.03508" units="cm"/>
      <inkml:brushProperty name="height" value="0.03508" units="cm"/>
      <inkml:brushProperty name="color" value="#F2385B"/>
    </inkml:brush>
  </inkml:definitions>
  <inkml:trace contextRef="#ctx0" brushRef="#br0">33355 42439 627,'-36'14'15,"7"-3"5,7-3 6,7-2 5,7-2 4,6 0 0,7 0 1,8 0 0,6-2-2,7-3-4,6-2-4,8-3-4,3-3-5,0 0-9,0-1-6,0-1-9,-1 0-3,0 3 2,-1 1 1,-2 2 1,-2 2-1,-3 2-4,-5 2-5,-4 2-4,-2 0-4,-3 0-5,-1-2-3,-2 0-5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6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91977 57826 589,'-14'-21'4,"3"5"9,3 5 7,2 5 8,3 4 8,1 5 7,0 6 6,2 4 6,0 4-1,0 3-11,0 3-11,0 3-10,-2 0-11,0-2-10,-3-1-11,-2-3-10,1-1-9,1-3-10,2-1-9,2-2-9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8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36000 14850 641,'52'0'140,"-6"2"-36,-6 0-34,-6 2-36,-2 0-24,1 1-10,0 1-12,2 2-12,-1-1-4,-1-1 2,-3-1 3,-2-1 3,-2 0-5,-5 0-13,-3 0-12,-4 0-12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8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37887 13427 573,'-6'-6'19,"6"2"18,4 4 18,6 2 18,1 3 2,1 2-14,0 2-15,0 2-13,0 0-14,1 1-10,1-1-13,1 1-10,0 0-9,-1 2-7,-1 0-6,0 1-6,-2-1-6,-1-3-5,-1-3-5,0-2-5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9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39516 13531 533,'-12'-1'9,"8"0"19,8-2 17,8 0 20,5-1 2,3 0-10,3 0-10,3 1-12,2-1-7,1 2-6,0 0-5,2 2-5,2 0-3,1 0-1,2 0-1,2 0 0,1 0-3,-2 2-8,0 0-5,-1 2-7,0-1-8,0-1-9,2 0-10,1-2-9,-3 1-5,-8 0-1,-6 2-1,-6 0-1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39"/>
    </inkml:context>
    <inkml:brush xml:id="br0">
      <inkml:brushProperty name="width" value="0.05128" units="cm"/>
      <inkml:brushProperty name="height" value="0.05128" units="cm"/>
      <inkml:brushProperty name="color" value="#F2395B"/>
    </inkml:brush>
  </inkml:definitions>
  <inkml:trace contextRef="#ctx0" brushRef="#br0">42557 13050 429,'-16'2'144,"2"4"-34,1 4-33,1 3-33,0 3-18,0 1-2,0 2-2,1 0-2,0 1-1,0 1-2,2 1-2,1 1-2,1 0-2,2-1-1,2-1-2,2-1-2,1-1-2,2-1-4,0-1-2,2-1-2,3-2-6,7-2-8,7-4-6,7-3-8,2-3-3,-1-6 3,-3-4 3,-1-5 1,-2-4 3,-1-1 3,-1-3 2,-1-1 3,-2-2 1,-1 1 3,-2-1 1,-2 1 1,-3 0 3,-1 3 0,-2 1 3,-2 3 0,-2 0 2,-2 0 0,-2 1 0,-2-1 1,-2 2-1,0 2-1,-1 4-1,-2 3-2,-1 1-2,-1 2-5,-3 0-5,-2 2-4,0 0-3,1 2-1,1 0-2,1 2-1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0"/>
    </inkml:context>
    <inkml:brush xml:id="br0">
      <inkml:brushProperty name="width" value="0.0413" units="cm"/>
      <inkml:brushProperty name="height" value="0.0413" units="cm"/>
      <inkml:brushProperty name="color" value="#F2395B"/>
    </inkml:brush>
  </inkml:definitions>
  <inkml:trace contextRef="#ctx0" brushRef="#br0">44100 13300 532,'16'0'128,"1"0"-30,1 0-29,1 0-29,2 0-16,3 0-2,3 0-3,3 0-1,1 0-3,1 0-3,-1 0-1,0 0-3,1 0-4,1 2-8,1 0-5,0 1-8,0 0-8,-1 0-9,-3-2-11,-2 0-9,-2-1-1,-5 0 8,-3 0 7,-4 0 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0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46887 12281 460,'-8'-7'1,"2"0"3,1 2 1,0 1 3,1 0 9,-2 2 17,0 0 16,-1 2 16,-1 1 3,0 2-10,0 2-11,0 2-10,0 1-8,-1 1-4,-2 1-6,0 2-4,-1 0-3,-1 1-2,-1 1-1,-1 1-2,-1 1-2,0-1-6,1 1-4,-1 0-4,-1-1-6,-1 3-3,-3 0-3,-1 1-5,-1 0-3,1 1-4,1-1-4,1 1-3,1-1-3,2 1-2,3-1 0,1 1-2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0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46400 13700 441,'15'15'123,"-1"-1"-28,-1-1-27,0 0-28,-1-1-13,1 1 1,1 1 0,2 1 1,0 1-2,1 0-3,1-1-4,1 1-3,1 0-4,-1 1-3,1 1-4,-1 1-3,0 0-6,-1-3-11,0-1-11,-2-2-10,-1-2-9,-1 1-8,-1 0-7,0 0-7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1"/>
    </inkml:context>
    <inkml:brush xml:id="br0">
      <inkml:brushProperty name="width" value="0.06061" units="cm"/>
      <inkml:brushProperty name="height" value="0.06061" units="cm"/>
      <inkml:brushProperty name="color" value="#F2395B"/>
    </inkml:brush>
  </inkml:definitions>
  <inkml:trace contextRef="#ctx0" brushRef="#br0">47950 12147 362,'1'-14'35,"2"4"-6,2 5-5,2 3-5,2 2-2,3 0 0,3 0 1,3 0 1,3-1-1,1-1-3,3 0-4,1-1-3,2-1-3,-1 2-3,0 0-2,1 2-3,-1 0-1,-1 0 0,-1 0 1,-1 0-1,-2 0 0,-3 2-3,-3 0-2,-3 2-2,-1-1-1,0-1 2,-1 0 2,1-1 2,-1-1 4,-1 0 6,0 0 6,-2 0 7,0 1 8,-2 3 9,-1 4 9,0 2 9,0 2 0,3 1-7,4 2-9,2 0-8,0 0-6,-1-1-4,-2-1-3,-2 0-4,-1-2-3,1 1 0,2 0-2,0 0 0,1-1 0,1 1 0,1 0 1,2-1 1,-1 1-1,1 0-1,0 0-2,-1-1-2,1 1 0,2 0-3,0-1-1,1 1-1,-1 0-2,-1 0 0,-2-1-1,-2 1 0,-1 0-1,1 2-1,1 0 0,1 1 0,-2 1-1,-6-1 2,-6 1 0,-6 0 2,-3-1 0,0-1 1,1-1 1,-1-1 0,-1 1 0,0 0-2,-2 1-2,1 1-2,-3 0 0,0-1-3,-1-1-1,-1 0-1,-2-1-2,0 1-1,-1 1-3,-1 2-2,0 0-2,-1 1-3,0 1-3,1 1-3,0-1 0,3-1 1,1-2 3,2-2 1,2-2 0,3-1-3,1-1-2,2 0-3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1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47900 14929 521,'-22'-1'6,"4"0"13,5-2 12,3 0 13,4-1 7,6 0 0,4 0 1,6 1 1,3-1-4,3 0-9,3 0-9,3 0-9,3 1-7,3 1-5,3 0-6,3 2-4,0 0-7,-2 0-7,-2 0-7,-1 0-7,0 0-8,4 0-9,4 0-7,5 0-8,-4 0 1,-8 0 11,-9 0 11,-9 0 10,-4-1 6,0 0-2,0-2-1,0 0-1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2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48000 12270 590,'-2'-12'101,"-2"10"-17,-4 8-15,-2 9-16,-3 6-14,-1 1-8,-3 2-11,-1 3-9,-2-1-10,1-2-9,-1-1-9,1-3-11,1-1-2,2-3 4,4-1 3,3-2 4,1-2-5,1-1-14,-1-1-14,0 0-15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6"/>
    </inkml:context>
    <inkml:brush xml:id="br0">
      <inkml:brushProperty name="width" value="0.04361" units="cm"/>
      <inkml:brushProperty name="height" value="0.04361" units="cm"/>
      <inkml:brushProperty name="color" value="#00BFF3"/>
    </inkml:brush>
  </inkml:definitions>
  <inkml:trace contextRef="#ctx0" brushRef="#br0">92431 56359 504,'-15'-14'9,"2"3"17,2 3 18,3 2 17,0 4 6,0 4-8,0 4-8,0 4-6,-1 4-8,-3 5-5,-4 5-6,-1 5-5,-5 4-8,-3 4-9,-5 4-9,-3 4-9,-2 2-7,0 2-4,-1 0-5,1 1-4,1-2-1,3-6 1,4-6 3,2-6 1,3-5-3,7-5-7,3-5-9,6-4-7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2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47750 14200 629,'31'0'140,"1"0"-34,-1 0-36,0 0-34,1 0-22,1 0-10,0 0-9,2 0-9,0 0-10,-2 2-7,0 0-9,-1 1-7,-4 1-2,-5 0 7,-7-1 5,-5 1 7,-3-1 2,0 0-1,0-2 0,0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2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49500 12950 532,'9'16'165,"1"1"-38,3 1-38,2 1-39,1 1-25,1 1-13,1 1-14,1 1-14,0 1-12,1-1-11,0 0-13,-1 1-11,-1-3-1,-5-3 8,-3-5 8,-4-3 10,-2-3 5,0 0 2,0-2 3,0 0 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3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51250 13381 531,'37'-7'143,"-6"2"-32,-4 2-32,-5 2-31,-2 1-18,1-2-7,1 0-5,2-1-6,-1-1-7,0 2-8,1 0-8,-1 2-6,0 0-8,-1 0-4,-1 0-5,0 0-6,-4 0-1,-1 2-1,-4 0 2,-3 2-1,-1-1 1,0-1 1,0 0-1,0-2 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4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53192 12641 418,'-10'-4'136,"-4"8"-25,-4 8-26,-3 7-26,-1 4-15,1-3-7,3-1-7,1-3-7,2 1-4,-1 2-5,0 1-3,1 3-5,-1 0-2,1 2-2,-1 1-1,0 1-3,1 0-5,1-1-6,1-1-8,1-1-7,1-2-5,0-3-4,2-3-2,1-3-4,2-4-3,4-4-5,4-6-5,4-4-4,2-3 2,-1-2 9,1 0 11,0-1 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4"/>
    </inkml:context>
    <inkml:brush xml:id="br0">
      <inkml:brushProperty name="width" value="0.05185" units="cm"/>
      <inkml:brushProperty name="height" value="0.05185" units="cm"/>
      <inkml:brushProperty name="color" value="#F2395B"/>
    </inkml:brush>
  </inkml:definitions>
  <inkml:trace contextRef="#ctx0" brushRef="#br0">53850 12793 424,'8'-6'73,"2"4"-5,0 4-3,1 4-4,0 3-7,-2 3-7,-3 3-7,-1 3-8,-1 2-6,-2 1-2,0 1-5,-2 1-2,1 0-4,0-1-2,2-1-2,0-1-2,0-1-3,0-1-2,-2-1-1,0-1-3,1-5-10,6-8-18,4-10-17,5-8-19,2-5-2,-1-1 14,-1-1 13,-1 0 12,0-3 10,2 0 4,0 0 5,1-2 4,0 1 4,-1 3 3,-1 3 3,-1 3 4,-1 2 0,-1 1-2,0 1-2,-2 0-1,0 3 4,0 1 13,-1 2 12,1 2 12,-2 4 3,-2 6-4,-4 6-6,-3 5-3,-2 4-6,-2 1-5,-2 1-6,-1 1-4,-3 1-5,0 1-2,-1 1-3,-1 1-3,-1 0 0,2 1 0,1-1 2,1 0 1,1-1-1,2-3-2,2-3-4,2-3-2,3-3-5,4-1-3,3-2-5,5-2-4,3-3-1,1-4-1,3-4 1,1-4 1,1-3-3,-1 0-2,-1-1-4,0-1-4,-3-2 1,-1 0 3,-3-1 4,-1-1 5,-1-1-1,2-1-3,0-1-4,1-1-4,-1 0 0,-3 3 7,-3 1 5,-2 2 5,-2 2 5,0 1 3,0 1 2,0 0 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4"/>
    </inkml:context>
    <inkml:brush xml:id="br0">
      <inkml:brushProperty name="width" value="0.06617" units="cm"/>
      <inkml:brushProperty name="height" value="0.06617" units="cm"/>
      <inkml:brushProperty name="color" value="#F2395B"/>
    </inkml:brush>
  </inkml:definitions>
  <inkml:trace contextRef="#ctx0" brushRef="#br0">55906 12234 332,'0'-16'0,"0"2"2,0 1 0,0 1 1,0 1 3,2 0 5,0 2 6,2 1 5,-2 3 11,-3 8 15,-2 6 17,-3 7 16,-2 5 1,2 1-15,1 2-15,0 3-14,1 1-9,-2 1-5,0 1-3,-1 1-5,0 0-3,0 0-1,2 0-2,1 1-1,0 2-4,2 6-6,0 6-6,2 6-5,0 5-4,0 5-4,0 5-2,0 5-3,-1 0-2,0-7-3,-2-5-1,0-6-3,-2-4-1,0-1-1,-1 0-1,-1-2 0,-1-2 0,2-4 0,1-4 0,0-3 1,1-4 3,-2-3 4,0-4 5,-1-1 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5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56550 13921 496,'2'-15'5,"6"-1"13,4 0 10,5 1 13,3 0 5,1 4 3,1 3 1,1 3 2,-1 2-4,-3 3-8,-3 4-9,-3 2-9,-3 3-5,-2 4-2,-4 2-3,-2 3-1,-4 3-3,-2 3-2,-4 3-3,-2 3-1,-2 1-4,-1 0-4,-1 1-4,-1-1-3,0-2-2,4-3 1,3-5 0,3-3 2,2-4-1,6-1 1,2-2-2,5-2 1,3-3-2,1-3-4,3-2-1,2-3-4,0-4-4,-1 0-5,-1-3-7,-1-2-5,-1-1-2,-3-1 5,-1-2 3,-2 0 4,-2 1 5,-2 1 7,-3 2 6,0 3 7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5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54769 12992 567,'-16'-3'12,"2"8"21,1 9 23,1 10 22,0 5 4,1 4-18,-1 4-15,0 4-17,0 4-13,-1 4-12,-2 4-10,0 4-11,1-4-5,3-9 1,3-10 2,2-9 1,2-6-9,-2-3-19,0-1-19,-1-2-20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6:46"/>
    </inkml:context>
    <inkml:brush xml:id="br0">
      <inkml:brushProperty name="width" value="0.05534" units="cm"/>
      <inkml:brushProperty name="height" value="0.05534" units="cm"/>
      <inkml:brushProperty name="color" value="#F2395B"/>
    </inkml:brush>
  </inkml:definitions>
  <inkml:trace contextRef="#ctx0" brushRef="#br0">65801 29405 397,'16'-14'0,"1"3"0,1 2 0,2 4 0,1 2 8,5 2 15,3 2 15,4 2 15,0 2 5,-5 4-4,-5 2-6,-5 3-4,-4 2-6,-3 1-6,-2 2-6,-4 0-5,-2 2-6,-2 5-5,-2 3-4,-2 4-5,-3 2-3,-3 1-1,-5-1 0,-4 0-1,-3 0-1,-3 1-1,-3-1-1,-3 0-1,-1-2 0,2-2 1,0-3 1,1-3 1,2-2 1,3-3 2,3-1 3,3-2 2,6-3 5,8-3 6,9-3 8,10-2 6,6-4 1,6-4-3,7-4-5,5-4-4,5-3-5,6-1-3,4-3-3,5-1-4,3-1-6,2 2-5,0 2-6,1 3-5,-1 1-9,-3 0-8,-3 2-9,-2 1-8,-7 1-7,-10 2-4,-10 2-3,-9 2-3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32:45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26247 4516 0,'0'0'0,"0"0"0,0 0 16,0 0-16,-8-23 0,8 23 0,0 0 15,-11-23-15,5 15 0,-1 1 16,0-2-16,-2 2 0,-2-2 16,0 0-16,-1 0 0,0 0 15,-1 1-15,-2-1 0,-3 1 16,-6 0-16,-1 0 0,-2 1 0,0-1 0,-3 0 16,-1 1-16,-1 1 15,0 0-15,-2 1 0,-1-1 0,-9-3 16,1 1-16,-1 2 0,-2 0 15,-4 0-15,2 1 0,2 0 16,1 1-16,2 0 0,1-1 16,-1 1-16,0-1 0,0 2 0,1 0 0,-1 1 15,0 0-15,-8 1 0,1 0 16,0 1-16,1 2 0,-1-2 16,-2-1-16,1 3 0,3 3 0,-3 2 15,-2 1-15,-7 0 16,3-3-16,2 3 0,1 2 15,-2 1-15,-2 1 16,3 2-16,1 3 0,4-1 16,0 1-16,-5-1 0,2-1 15,-11 10-15,8 0 0,1 0 16,1-2-16,10 1 0,5-1 0,-3 0 16,-3-1-16,2 2 0,1 2 15,2 2-15,4 2 16,2-4-16,2 0 0,-2-2 0,-2-1 0,18-4 15,-1 5-15,1-3 0,-2 2 16,-1 2-16,-1-1 0,2 2 16,2 1-16,0 0 0,0 1 0,5 1 15,3 3-15,-1-2 0,0-3 16,0 4-16,0 1 0,5-7 16,1 1-1,2-2-15,1 2 0,1 1 16,2 2-16,3-2 0,4-1 15,1-1-15,1 0 0,1 0 16,1-1-16,5-4 0,5 0 0,-2-1 16,2 3-16,4 0 0,1-1 15,6 0-15,4 1 0,6 2 16,-1-2-16,2-4 0,1-3 0,2-2 16,3-2-16,1 3 0,0-1 15,2-1-15,0 2 0,10-4 16,2-3-16,-2 0 0,0 0 0,0-2 15,1 0-15,4-5 0,-4-1 16,22-4-16,-5 0 0,0-1 16,-3-2-1,3-6-15,-1-5 0,-2 3 16,-3 4-16,0-3 0,1-2 16,-7 1-16,-6 0 0,3-3 15,2 0-15,-2-3 0,-1-1 0,-1 0 16,0 1-16,-1 1 0,-1 0 15,0-4-15,-1-1 0,-7-1 16,-5-2-16,0-3 0,2 0 0,-6 0 16,-3 1-16,-3 1 0,-3-1 15,-3 1-15,-2-2 0,-4 1 16,-3 0-16,0-2 0,0 0 0,-3-2 16,-1 1-16,-4 3 0,-4 3 15,-3-1-15,-4 0 0,-3 0 16,-2-2-16,-2 0 0,-2-3 0,-3 16 15,-2-3-15,-1-3 0,-1-4 16,-2 0-16,-2 0 0,-4 0 16,-2 0-16,1 3 0,1-1 0,-6 0 15,-6-1-15,4 5 0,-2 0 16,-8 1-16,-4-2 0,-7 2 16,2 1-1,-6 1-15,-4 1 0,-3 5 0,-1 2 16,-6 3-16,-5 5 15,3 0-15,-1 4 0,-34 7 16,5 5-16,4 6 0,3 5 0,5 6 16,3 5-16,2 4 15,3 2-15,0 5 0,-2 3 16,5 4-16,3 3 0,-5 9 0,-1 8 0,24-24 0,18-15 16,10-11-16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7"/>
    </inkml:context>
    <inkml:brush xml:id="br0">
      <inkml:brushProperty name="width" value="0.0486" units="cm"/>
      <inkml:brushProperty name="height" value="0.0486" units="cm"/>
      <inkml:brushProperty name="color" value="#00BFF3"/>
    </inkml:brush>
  </inkml:definitions>
  <inkml:trace contextRef="#ctx0" brushRef="#br0">93400 56247 452,'1'-15'4,"2"4"6,2 3 8,2 3 6,2 1 8,3 2 7,3 0 7,3 2 8,2 2 1,1 6-6,1 4-4,1 5-6,2 3-5,1 1-5,3 1-5,1 1-6,2 1-4,0 1-5,2 1-4,1 0-6,-1 1-1,0-3 1,-1-1 2,-1-3 1,-2-1-5,-3-3-14,-4-1-13,-1-2-13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24"/>
    </inkml:context>
    <inkml:brush xml:id="br0">
      <inkml:brushProperty name="width" value="0.05265" units="cm"/>
      <inkml:brushProperty name="height" value="0.05265" units="cm"/>
      <inkml:brushProperty name="color" value="#F2395B"/>
    </inkml:brush>
  </inkml:definitions>
  <inkml:trace contextRef="#ctx0" brushRef="#br0">32175 27771 417,'-21'-28'5,"5"7"8,4 7 10,6 7 9,4 3 5,4 2 2,4 0 2,4 2 1,1 0-1,1 2-8,0 0-6,0 2-7,0-1-3,3-1-3,2 0-1,2-1-1,-1-1-2,1 1-1,-2 2 0,-1 0-1,0 1-1,1 0-2,2 0-2,0 0-2,1-1 0,3-1 0,1 0 0,3-1 0,1-2 1,0-1-1,2 0-1,1-1 0,-1-1-1,-1 0 1,-3 0 1,-1 0 0,-2 1 1,1 0 0,-1 2 0,1 1 0,-2 0 1,-1 0-1,-3 0 1,-1 0-1,-1 0 2,2 0 0,0 0 2,1 0 1,-1 0 0,-1 1-1,-2 2-1,-2 0-2,-1 0 0,1 0 0,1-1-1,1-2 0,2 0 0,3 0-2,4 0 0,2 0-1,2 0-1,0-2 1,2-1-1,1 0 0,1 0 1,-1 0-1,0 2 1,1 1-1,-2 0 1,0 0-1,-1 0 1,-1 0 1,-1 0-1,-1 1 0,-1 2 1,-1 0 0,0 0-1,1 0 1,1-1 0,1-2 0,0 0 1,-1 0-1,-1 0 1,-1 0 0,0 0 1,1 0-1,1 0 2,1 0-1,-1 0 1,0-2 0,-1-1 0,0 0 2,-1 0-1,2 0 0,3 2-1,1 1-1,2-1 1,1-1-1,1 0 0,0-1 0,2-2-1,1 0 1,0-1 0,2-1 0,1-2 0,-1 0-2,0-1 0,0-1-1,0 0 0,0 2 1,1 2 0,-1 3 1,-2 0 0,-2 2 0,-3 0 0,-3 2 1,-3 0-1,-1 0 0,-3 0-1,-1 0 0,-1 0 0,-1 0-1,1 0 0,-1 0 0,0 0-2,-1 2 0,0 0-1,-2 2-1,0-1-9,-1-1-18,1 0-19,0-1-18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45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35412 28750 539,'0'22'98,"0"-3"-17,0-3-17,0-3-17,0 0-11,0 2-4,0 1-4,0 3-4,-1 1-5,0 1-5,-2 1-4,0 1-4,-2 2-5,0 1-1,-1 2-3,-1 3-2,-1 0 0,2 2 0,1 1 0,1 1 2,0-2-6,2-4-12,0-3-12,2-5-11,0-3-5,0-3 4,0-2 3,0-4 3,1-4 2,2-4-2,2-6-1,1-4-1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45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35500 29631 623,'22'-7'137,"-3"2"-35,-3 2-33,-3 2-34,-1 1-19,0-2-5,-1 0-5,1-1-5,0-1-6,0 2-6,-1 0-5,1 2-7,-1 0-2,0 2 1,-2 0 2,-1 2 0,0-1-4,0 1-13,0 0-11,0 0-12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46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36293 28939 488,'-7'-5'13,"2"6"24,2 6 25,2 6 24,1 3 4,-2 3-17,0 1-19,-1 3-17,-2 1-13,0 3-6,-2 1-6,0 2-7,0 3-7,-1 1-10,0 2-10,0 2-10,2 2-7,1 0-7,2 2-6,2 0-6,1-2-2,0-7 3,0-7 4,0-7 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47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37250 28983 456,'-9'-8'24,"-1"2"6,-3 1 8,-2 0 8,0 3-1,1 2-7,1 4-6,1 2-8,0 2-4,0 2-1,0 0 0,1 1-1,-1 2-1,0 1-1,0 3-1,1 2-1,0 0 0,0-1-1,2-1-1,1-1 0,1 0-2,2-1-2,2 1-2,2 0-3,2-1-3,2-1-5,2-1-4,2-1-5,1-2-2,3-2-2,2-4 0,2-2-2,1-2 0,3 0 0,1 0 0,3 0 1,0-2-1,-1-2 2,-1-4 0,-1-2 0,-1-2 0,-1-3-3,-1-2-2,-1-1-3,0-2 0,0-1 0,-1-1 2,1-1 0,-1-1 2,-1 1 2,-1 0 3,0-1 2,-3 2 3,-1 1 2,-2 2 3,-2 3 2,-1 1 5,0 2 6,0 3 6,0 1 6,-1 4 12,-1 6 18,0 6 17,-2 6 17,0 3 2,0 1-16,0 1-15,0 1-16,0 2-10,-2 5-3,0 3-5,-1 4-3,-1 1-7,0-3-8,0-3-7,0-3-10,0-3-6,0-3-5,0-3-6,0-3-5,1-5-6,0-6-7,2-8-7,0-6-7,2-4 3,0-1 10,2-1 11,0-1 12,1 0 8,0 3 6,0 1 6,0 2 7,0 2 2,0 3-1,0 1-1,0 2-1,0 2 6,1 0 11,2 2 13,0 0 12,1 1 4,2 0-2,0 0-3,1 0-3,2 0-6,1 0-10,3 0-9,2 0-11,-1 0-12,-1-2-14,-2 0-15,-3-2-14,-1 0-2,-2 1 11,-2-1 13,-2 0 10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47"/>
    </inkml:context>
    <inkml:brush xml:id="br0">
      <inkml:brushProperty name="width" value="0.05476" units="cm"/>
      <inkml:brushProperty name="height" value="0.05476" units="cm"/>
      <inkml:brushProperty name="color" value="#F2395B"/>
    </inkml:brush>
  </inkml:definitions>
  <inkml:trace contextRef="#ctx0" brushRef="#br0">39059 28711 401,'0'-28'2,"0"5"5,0 6 3,0 7 4,0 4 10,0 4 15,0 4 14,0 4 15,-1 4 3,0 3-11,-2 5-9,0 3-9,-2 3-8,0 1-5,-1 1-5,-1 1-5,-1 1-4,0 3-2,0 1-2,1 2-3,-1 3-3,2 4-7,1 4-4,0 4-6,1 1-6,1-2-9,-2-2-9,2-2-8,-1-4-5,2-4-2,0-5-2,2-5-2,0-5 1,0-3 2,0-4 2,0-4 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48"/>
    </inkml:context>
    <inkml:brush xml:id="br0">
      <inkml:brushProperty name="width" value="0.05158" units="cm"/>
      <inkml:brushProperty name="height" value="0.05158" units="cm"/>
      <inkml:brushProperty name="color" value="#F2395B"/>
    </inkml:brush>
  </inkml:definitions>
  <inkml:trace contextRef="#ctx0" brushRef="#br0">40113 28891 426,'-15'22'138,"4"-1"-32,3-3-31,2-1-31,2-1-17,1 1-3,-1 1-2,0 1-3,0 1-1,2-1-3,0 1-1,2 0-3,0-2 0,0 1 0,0-2-1,0-1 1,1-2-2,4-1-3,2-2-4,3-2-3,5-4-6,4-6-10,4-6-8,7-6-10,-1-5-2,-2-3 3,-3-4 5,-3-5 3,-3-1 4,-3 2 4,-2 0 3,-4 1 4,-2 2 3,-2 3 3,-3 3 2,0 3 3,-3 1 2,-1 1 1,0-1 1,-1 0 2,-3 2-1,-2 3-3,-3 3-2,-3 2-3,-3 4-2,0 4-3,-1 4-3,-1 4-3,0 3-3,-1 3-6,0 3-5,1 3-5,1 0-3,3-5-1,2-3 0,4-4-1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49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35813 32705 468,'0'-13'44,"0"6"2,0 6 4,0 6 1,0 5 1,0 5-5,0 5-4,0 5-3,-2 3-5,0 1-4,-3 1-5,-2 1-4,-1 0-5,0 0-3,0 1-5,1-1-5,0-1-3,2-1-6,2-3-5,2-1-4,1-4-9,0-1-10,0-4-11,0-3-11,1-5-7,2-6 0,2-8-1,2-6-1,0-5 6,-1-1 11,-1-3 13,0-1 11,-2-1 9,0 1 2,-2 1 4,0 1 3,-1 2 4,0 2 2,0 4 4,0 3 3,0 2 6,2 0 7,0 2 7,2 1 8,0 0 3,3 2 0,2 0 0,2 2 0,1 0-4,1 2-9,2 0-8,0 2-9,0-1-8,1 1-8,0 0-7,-1 0-9,0-1-2,-2 0 2,-3-2 2,-1 0 2,-1-1 1,0 0-2,0 0 0,0 0-1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50"/>
    </inkml:context>
    <inkml:brush xml:id="br0">
      <inkml:brushProperty name="width" value="0.04966" units="cm"/>
      <inkml:brushProperty name="height" value="0.04966" units="cm"/>
      <inkml:brushProperty name="color" value="#F2395B"/>
    </inkml:brush>
  </inkml:definitions>
  <inkml:trace contextRef="#ctx0" brushRef="#br0">36712 32442 442,'0'-15'0,"0"2"0,0 3 0,0 1 0,0 2 8,2 0 15,1 2 15,0 1 16,0 2 4,0 5-5,-2 6-5,0 4-6,-2 4-5,0 3-4,-2 3-6,0 3-3,-2 3-4,0 3-1,-1 2-1,-1 4-1,-1 1-2,2 0-4,1 0-3,0 1-4,1-3-4,1-2-9,-1-3-7,0-3-8,0-4-9,2-2-8,0-3-9,2-2-10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50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37407 32550 487,'-2'16'158,"0"1"-35,-3 1-36,-2 1-37,-2 3-20,-1 3-6,-3 4-5,-2 5-7,-1 0-5,-1 0-5,-1-1-4,0-1-6,-1-3-4,1-2-4,0-3-3,3-3-4,2-5-8,6-8-15,6-8-14,6-8-15,2-4-1,-1 0 12,0 1 11,-2-1 13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7"/>
    </inkml:context>
    <inkml:brush xml:id="br0">
      <inkml:brushProperty name="width" value="0.0312" units="cm"/>
      <inkml:brushProperty name="height" value="0.0312" units="cm"/>
      <inkml:brushProperty name="color" value="#00BFF3"/>
    </inkml:brush>
  </inkml:definitions>
  <inkml:trace contextRef="#ctx0" brushRef="#br0">93555 57000 705,'-21'0'0,"3"2"0,5 0 0,3 1 0,7 0 9,10 0 21,9-2 18,11 0 21,4-2-2,0 0-21,0-2-23,1 0-20,-3 0-12,-2 1-1,-3 0 0,-3 2 0,-4 1-10,-3 2-17,-4 1-17,-4 3-19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7:50"/>
    </inkml:context>
    <inkml:brush xml:id="br0">
      <inkml:brushProperty name="width" value="0.05428" units="cm"/>
      <inkml:brushProperty name="height" value="0.05428" units="cm"/>
      <inkml:brushProperty name="color" value="#F2395B"/>
    </inkml:brush>
  </inkml:definitions>
  <inkml:trace contextRef="#ctx0" brushRef="#br0">37700 32894 405,'8'-19'29,"0"12"14,-1 10 13,1 12 13,0 5 1,0 1-10,0 1-11,0 1-11,-2 0-7,-1 2-4,-2 1-4,-2 1-5,0 0-2,0 1-1,2-1-1,0 1-2,1-3-2,0-2-2,0-3-4,0-3-2,0-2-2,3-2-4,2-3-3,2-1-3,0-4-2,1-8 2,0-6 1,0-7 0,0-6 1,1-5 0,1-5-1,2-4 0,-1-3 0,1 0-3,-1 0-1,1 0-3,0 1 1,-1 5 0,1 4 2,0 4 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00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39922 32518 487,'-1'-14'30,"-2"2"-3,-2 4-2,-2 3-2,-1 2-2,-1 4-2,-2 2-1,0 4-1,0 1-1,1 3-3,0 2-1,2 2-1,0 1-2,-2 1 0,0 1 0,-1 1-1,0 0 0,2 1-1,3-1-1,1 1 0,1-1-1,2-1 1,0-1 0,2-1 1,0 0-1,0 0-1,0-1-1,0 1-2,1-2-1,4-1-2,2-2 0,3-2-1,3-3 0,0-3 0,1-2 1,1-3 1,1-4-2,0-4-3,-1-4-4,1-3-4,-1-2-2,1 0-1,0 2-1,-1 1-1,0 0 0,-2-1 1,-3-1 0,-1-1 1,-1-2 0,0-1 0,0-3 0,0-1-1,-1-1 1,1 1 2,0 1 3,0 2 2,-1 0 1,-1 4 0,0 4 0,-2 1 1,0 3 0,-2 1 1,0 0-1,-2 2 0,1 2 11,0 2 18,2 4 19,0 3 19,0 3 6,0 7-10,-2 5-9,0 7-8,-2 2-7,0 1-4,-2-1-3,0 0-3,-1 1-3,0-1-2,0 0-2,0 1-2,1-2-4,0 0-3,2-1-5,1-1-5,-1-2-3,-1-1-4,0-2-3,-1-3-4,-1-5-12,2-10-22,0-10-21,2-9-23,0-3 2,2 5 24,0 4 24,2 6 23,0 2 20,0 0 15,-1 0 16,1 1 15,1-2 4,2 2-8,2-1-7,2 0-9,0 0-6,1 0-5,0 0-5,0 0-5,0 0-7,1 0-8,1 0-9,1 1-7,0-1-5,-2 0 1,-3 0 1,-1 0 0,-1-1 2,-2-2 4,-1-2 3,0-1 3,-2-1 4,0 0 4,-2 2 3,0 1 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01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41342 31955 440,'6'-36'2,"-1"7"3,-2 7 3,-2 7 3,0 7 11,0 6 17,2 7 18,0 8 17,0 4 1,-2 3-12,-2 3-13,-2 3-14,-1 2-7,0 1-5,0 0-3,0 2-4,0 2-4,1 5-4,-1 3-5,0 4-3,-1 4-6,-2 7-6,-2 6-6,-1 5-6,-1 1-4,0-7 0,2-5-1,1-6 0,0-4-1,2-4-4,1-2-1,1-4-3,0-1 1,2-1 5,0-1 4,2-2 5,-1-2 2,0-7 2,-2-5 2,0-6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01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41750 33113 594,'8'-22'4,"0"6"6,-1 5 6,1 5 8,0 2 3,0 2 4,0 0 2,-1 2 3,0 2-5,0 6-12,-2 4-11,0 5-11,-3 3-7,-2 1 1,-4 1-1,-2 1 1,-2-1-1,0-3-2,1-3 0,-1-3-1,2-2 3,4-2 6,4-2 7,4-2 7,2-1 4,1 0 2,1-1 2,2 1 2,-1 0 0,-1 0 1,-1 0 1,0 0-1,-2 1 0,-1 3-4,-1 4-2,0 2-3,-2 2-2,-2 1-1,-2 1-1,-2 1-1,-3 1-3,-2 0-3,-3-1-6,-3 1-3,-1-2-5,3-1-7,1-3-5,2-1-7,1-3-4,-1-2-3,-2-4-4,0-2-3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02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42666 31916 515,'15'-7'64,"-1"2"-9,-1 2-9,-1 2-8,0 2-6,2 4-3,0 2-3,1 3-2,0 4-2,-1 2-1,-1 3-2,-1 3-1,0 2-1,0 1-3,-1 1-1,1 1-2,-2 1-2,-2 4-1,-4 3 0,-2 3-1,-4 1-4,-2 0-3,-4 0-5,-2 0-5,-2-1-3,-1-2-2,-1-2-3,-1-1-1,-2-3-6,-2-2-7,-1-1-7,-2-3-8,0-3-1,5-5 4,3-5 5,4-4 5,2-3 3,1 0-1,-1 0 0,0 0 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02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39469 32250 581,'-37'0'21,"7"0"-4,6 0-3,5 0-4,5 0 2,1 2 8,2 0 7,2 2 8,2 2 2,-1 5-2,0 5-2,0 6-2,1 3-2,0 6-5,2 5-2,1 4-4,0 4-4,2 0-3,0 2-5,2 0-4,1-1-3,2-2-3,2-4-3,2-2-4,1-3-6,3-1-10,2-3-11,1-2-10,1-3-6,-4-5-2,-3-5-1,-2-4-2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02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44000 33416 487,'17'-7'86,"1"2"-13,3 2-11,1 2-14,0 2-9,-3 4-7,-3 2-8,-3 3-6,-2 3-6,-2 0-2,-3 1-4,-1 1-3,-2 1-1,-2 1 1,-2 1 1,-2 1 1,-2 1-1,-5-1-5,-4 1-4,-3-1-5,-2 1-1,0-1 1,2 1 0,1-1 2,2-1 1,1-2 1,2-4 1,3-3 2,3-2 4,7-2 6,8-3 6,6 0 7,4-3 1,1 0-2,1-2-3,1 0-2,0-1-2,1 2 0,-1 0-2,0 2 0,0 0-7,-1 0-13,-1 0-12,-1 0-12,-1 0-4,-3 0 5,-1 0 4,-2 0 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12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12212 16031 558,'-8'-7'-7,"0"0"16,1 2 14,-1 1 16,0 0 3,0 2-7,0 0-8,1 2-7,-1 0-6,0 2 0,0 0-2,0 2-2,-1 1 1,-3 3 1,-3 3 1,-3 4 2,-1 1 0,1 1 0,1 1-1,1 1 0,0 1 0,2 1-1,1 1 0,1 1 0,1 0-1,2-1-2,2-1-2,3-1-1,0-1-3,2-1-4,0-1-4,2-1-4,1-1-3,4-1-2,2 0-2,3-2-1,3-1-1,0-1-1,1 0-1,1-2 0,1-1 0,1-2 0,1-3 2,1 0 1,1-4-2,1 0-4,1-3-4,1-2-3,-2-1-2,-3 0 2,-5 1 0,-3-1 1,-2 0 1,0 0 2,0 0 3,0 1 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12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12328 14547 637,'-15'-31'18,"4"15"16,3 16 16,3 16 16,1 7 1,0 2-15,0 1-14,0 1-16,0 0-10,1-1-9,-2-1-7,2-1-7,-1-2-8,2-1-4,0-3-5,2-1-6,1-3-4,2-2-6,2-4-5,2-3-5,0-2 2,1-4 9,0-2 9,0-3 10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12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13077 14033 580,'-14'-6'9,"3"4"17,3 4 17,2 4 17,3 3 4,1 1-11,0 3-10,2 2-12,0 1-7,0 3-4,0 1-5,0 3-3,-1 0-4,0-2-2,-2 0-2,0 0-2,0-3-5,0 1-8,2-2-6,0-1-7,1-1-6,-2-1-3,0-1-4,-1 0-2,-1-2-1,2-1 3,0-1 2,2 0 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7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93489 57712 558,'-29'16'5,"5"0"10,5-1 9,5 1 10,3-2 5,2-1 3,2-2 0,3-2 2,2-2-5,5-1-14,6 0-12,4-2-13,4-2-6,1-4-2,3-4-1,1-3 0,4-3-3,3 2-4,4 1-4,4 1-4,-1 1-1,-7 4 5,-7 2 5,-7 4 3,-5 2 6,-4 5 6,-5 4 7,-2 4 5,-4 0 7,-2 0 6,-2 0 5,-2-2 7,-1-1 1,-1-1 0,-1-1-1,-1 0-2,3-6-12,10-9-23,8-8-25,9-9-23,5-4-10,1 1 5,1 1 4,1 1 4,1-1 5,-1-3 6,1-3 6,-1-2 6,-2-1 2,-3 5-2,-4 3-3,-4 5-1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13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12344 12452 534,'-9'-9'3,"-2"0"4,-2-1 5,-1-1 5,-1 1 8,4 6 10,3 4 12,3 6 11,1 4 0,2 3-11,0 5-10,2 3-11,0 3-7,0-1-2,0 0-2,0 1-3,0-2-1,2-3-3,0-3-2,2-3-2,0-2-3,1-1-2,2 0-2,0-2-4,1-1-2,2-2-1,0-3-1,1 0-3,2-5 0,1-4 0,3-5 0,2-5 0,0-4 1,1-1 1,-1-3 0,1-1 1,-2-1 2,-1 1 0,-3 1 1,-1 2 1,-3 0 2,-2 1 4,-4 1 2,-2 1 4,-3 1 1,0 3 0,-2 1-1,0 2 0,-3 3 0,-4 1 2,-3 2 1,-5 2 1,-2 4-4,1 6-11,-1 6-11,1 5-10,0 4-7,1 1-2,1 1-2,1 1-1,1-2-1,4-3 1,3-4 1,3-4 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13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13450 16750 719,'10'14'49,"3"-1"-2,5-3-2,4-1-4,1-2-4,1-2-9,-1-2-9,0-2-8,1-1-8,-1 0-7,1 0-9,-1 0-7,-1 0-7,-3 2-5,-3 0-7,-2 2-5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8:14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10251 16615 690,'-31'-6'75,"17"1"-10,17 2-11,16 2-9,10 1-12,4 0-9,4 0-12,5 0-10,2 0-12,5 2-10,4 0-11,4 2-11,-3 0-6,-10 1-3,-10 1-2,-9 2-2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30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13393 16755 461,'-8'-14'0,"2"2"0,1 4 0,1 3 0,1 2 11,3 2 23,4 2 23,2 2 22,2 1 4,2 0-17,0-1-14,1 2-17,2-2-10,0-1-4,1 0-4,1-2-5,1 1-3,1 0 0,2 2-1,0 0 1,-1 1-3,1 2-2,-2 0-2,-1 1-4,0 1-1,-1 0 0,1-1-2,0 1 0,-1-1 0,-1 0 0,-1-2 2,0-1 0,-1 0 1,1 0-2,1 0-1,1 0 0,0-1-1,-1 0 0,0-2 1,-2 0 1,0-3 0,1 0 0,2-3-1,0-2 0,0 0 0,-1 2 0,-1 3-1,0 1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32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15150 17105 503,'7'-13'13,"-2"6"17,-3 6 15,0 6 16,-2 4 3,0 3-8,0 4-9,0 2-9,0 1-7,1-1-4,2-1-5,0-1-5,1 1-4,0 3-2,0 3-2,0 3-2,0 3-3,2 3-2,0 2-3,1 4-3,1 4-2,0 4-4,0 6-3,0 4-4,-1 4-5,-1 5-7,-1 3-7,0 5-8,-1-2-3,2-5 1,0-6 1,1-6 0,0-9 5,-2-8 6,-2-11 6,-2-9 6,-1-6 4,2 1-1,0 0 1,2 0-1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33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15161 16108 558,'-13'-2'7,"8"0"15,7-3 13,6-2 15,5-2 3,1-2-7,3-1-7,2-3-8,3-3-4,6-3-4,6-4-2,7-5-3,1 0-1,2 2-1,-2 2-1,2 1 0,-3 3-8,-1 1-18,-1 3-17,-3 1-17,-4 3-11,-6 2-6,-5 4-7,-6 3-5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33"/>
    </inkml:context>
    <inkml:brush xml:id="br0">
      <inkml:brushProperty name="width" value="0.04034" units="cm"/>
      <inkml:brushProperty name="height" value="0.04034" units="cm"/>
      <inkml:brushProperty name="color" value="#00BFF3"/>
    </inkml:brush>
  </inkml:definitions>
  <inkml:trace contextRef="#ctx0" brushRef="#br0">17777 13961 545,'-6'-13'48,"2"8"-2,4 7 0,2 6-2,2 5-2,0 3-3,0 3-4,0 3-4,-1 3-2,-1 1-4,0 3-3,-1 1-3,-1 2-4,1 0-6,2 2-5,0 1-4,0-1-5,0 0-1,-2-1-3,0-1-2,-1-2-5,0-3-9,0-4-9,0-1-8,1-5-7,2-3-4,2-4-5,1-5-4,1-2 4,-2-4 11,-3-2 12,0-3 11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34"/>
    </inkml:context>
    <inkml:brush xml:id="br0">
      <inkml:brushProperty name="width" value="0.03286" units="cm"/>
      <inkml:brushProperty name="height" value="0.03286" units="cm"/>
      <inkml:brushProperty name="color" value="#00BFF3"/>
    </inkml:brush>
  </inkml:definitions>
  <inkml:trace contextRef="#ctx0" brushRef="#br0">18050 14590 669,'1'-22'8,"2"5"18,2 3 16,2 5 18,2 1 1,3 2-11,3 1-13,3 0-12,1 1-10,-1 1-9,-1-1-6,-1 0-9,0 0-3,0 0 0,-1 0 1,1 0 1,-2 0-6,-1-2-12,-2 0-12,-2-1-12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34"/>
    </inkml:context>
    <inkml:brush xml:id="br0">
      <inkml:brushProperty name="width" value="0.04382" units="cm"/>
      <inkml:brushProperty name="height" value="0.04382" units="cm"/>
      <inkml:brushProperty name="color" value="#00BFF3"/>
    </inkml:brush>
  </inkml:definitions>
  <inkml:trace contextRef="#ctx0" brushRef="#br0">18874 13061 502,'-1'-14'3,"0"3"7,-2 3 7,0 2 7,0 5 8,2 6 10,2 6 11,2 6 9,1 7 1,2 12-10,0 11-8,1 10-10,1 7-9,0 3-7,0 3-8,0 3-9,0 2-9,1 1-13,1 0-13,2 2-13,-2-6-10,-1-15-7,-2-13-8,-2-13-7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29:55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51805 14892 541,'-1'-15'2,"-1"4"3,0 3 5,-1 2 2,-2 3 3,0 2-1,-2 2-1,0 2 0,-1 1-2,-2 0-1,0 0-2,-1 0-2,0 0-1,0 2 0,2 0 0,1 2 0,0-1 0,0 1 0,0 0 0,1 0 0,-2 0-1,0 0 1,-2-1 0,0 1-1,0 0 1,1 0 0,0 0-1,2 0 1,0 0-1,0 1 1,1 1 0,-1 2-1,0-1 1,2-1-1,1-1 0,0 0-1,1-1 0,0 1 0,0 2 0,1 0 0,-1 1 0,0 1 1,0 1-1,0 2 0,-1 0 1,0 1-1,-1 1 1,-2 1-1,1 0 0,-1-1-1,0 0 1,0-2-2,1-1 1,0 1 0,2 0 1,1-1 0,-1 0-1,2 0 1,-1-2-1,0-1 1,0 0-1,0 2 0,0 0 0,0 1 1,0 1-1,0-1 1,0 1-1,1 0 0,-2-1 1,2-1-1,-1-1 0,0 0 1,0-1-1,2 1 0,0 1 0,2 1-1,0 1 0,0 0 0,0-1 1,0 1 0,0-1-1,0-1 1,0-1-1,0 0 1,0-1-1,0 1 1,0 1 0,0 2 0,0-1 1,0 1-1,0 0 1,0-1-1,0 1 1,0 0-1,0-1 0,0 1 0,0 0 1,0 1-1,0 1 0,0 1 0,0 1 0,2 1 0,0 1 0,2 2 0,0-2-1,0 0 1,-1-1 0,2 0 0,-2-2 0,1 1 0,0-1 0,0 1 0,0-1-1,0 1 1,0 0 0,0-1-1,0 0 1,2-1-1,0 0 0,1-2 0,2-1 0,0-1 0,1-1 1,2 0-1,-1-2 0,-1 1 0,-1 0-1,0 0 0,-1-1 0,-1 1 0,1 0 0,0 0 0,0-1 0,0-1 0,0-1 1,-1 0-1,1-1 1,0-1 1,0 1-1,0 0 1,0 0 1,1 0-2,2 0 1,0-1 0,1 2-1,1 0 0,2 1 1,0 2-1,1-1 1,-1-1-1,1-1 2,0 0-1,-1-1 0,1-1 0,0 1-1,-1 0-1,1 0 1,0 0 0,-1 0-1,1-1 1,-1 2 0,-1 0-1,-1 1 1,0 2-2,-2-1 1,1-1-1,0-1 1,0 0 0,0-1 0,1-1-1,1 1 1,2 0 0,-1 0 0,1 0 0,0 0-1,-1-1 1,1 1 0,0-2 0,0-1 0,-1 0 0,1-1 0,0 2 0,-1 0-1,1 1 1,0 0-1,-1-2 0,1-2 0,0-2-1,-1-1 1,1 2 0,0 0 0,-1 2 0,1-1 1,2-1-1,0 0 0,1-1 1,0-1-1,-1 0 1,-1 0 0,-1 0 0,0 0 0,2 0 0,0 0 0,1 0 0,0 0 0,-1 0 0,-1 0 0,0 0 0,-2 0 0,3 0 0,0 0 0,1 0 0,0-1-1,1-1 1,0 0 0,-1-1 0,1-1 0,0 0 0,-1 0 0,1 0 0,-1 0 0,1 0-1,-1 0 1,1 1 0,0-2 0,1 0 0,1-2 0,1 0 0,1-1 0,-1 0 0,1 1 0,-1-1 0,1-1 0,0 0-1,-1-1 0,1-1 0,-1-1-1,1 2 1,-1 1 0,1 0 0,-1 1 1,3-1-1,0-2 0,1 0 0,0-1 0,0-1 0,1-2 0,-1 0 0,1 0 0,1-1 0,1 0 0,1 1 0,0-1 0,-2 0 1,0 1-1,-1-1 1,0 0-1,-1-1 1,1-2 0,-1 1-1,0-1 1,-1 0-1,-1 2 1,-1 1-1,0 0 1,-1 1-1,1-1 1,-1 1-1,0-2 1,-1-2-1,-1-2 1,-1-1 0,0-1 0,0-1-1,-1 1 1,1-1 0,-1 1 0,-1-1 0,-1 1 0,-1-1 0,0 0 0,0-1 1,-1-1-1,1-1 0,-2 0 0,-1 1 0,-2 1 0,-2 2 0,-1-1 0,0 1 0,-1-1 0,1 1 0,-1 0 0,-2 2-1,-2 3 0,-2 1 0,-1 1 0,2-1-1,0-1 2,2-1-1,-1-1 0,-1 1 1,0-1-1,-1 1 1,-2-1-1,-1 0 1,0 1 0,-1-1-1,-1 0 1,0 1 0,0-1-1,0 1-1,-1-1 1,-2-1 0,-2-1 0,-1-1 0,-2 0 0,0 1 1,0 1-1,1 1 1,-2 0-1,0 0 1,-1 1 0,-1-1 0,-1 1 0,-2-1 0,0 0 0,-1 1 0,0-1 0,-1 1 1,0-1 0,1 1 1,-1 0 0,1 2 0,-1 3 0,1 1-1,-1 1 0,2-2 0,1 0 0,1-1-1,0 0 1,-1 1-1,-2 1 0,1 0 0,-2 1 1,2 1-1,1-1 0,1 0 0,1 1 0,0-1 0,2 0 0,1 0 0,-1 1 0,-1-1 0,-3 0 0,-2 0 0,0 1 0,-1-1-1,0 0 1,1 0 0,-1 1 0,-1 1 0,-1 0 0,-1 2 0,-1 0 0,1 1 0,-1-1 0,1 0 0,-1 0 0,1 0 0,-1 0 0,1 1 0,-1-1 0,1 2-2,-1 1 0,1 0-1,-1 1 0,1 0 0,-1 0 0,1 0 0,-2 0 1,0 1 0,-1-1 0,0 0 1,-1 0-1,3 0 1,1 0 1,3 0-1,0 0 1,0 0-1,1 0 1,-1 0-1,1 0 1,1 1 0,1-1 1,1 0 1,0 0 1,0 2-2,1 0 1,-1 2-2,0 0 1,1 0-1,-1 0 0,0 0 0,1 0 0,-1 0-1,0 0 0,1 0-1,-1 0 0,0 0-1,1 0 0,-1 0 0,0 0 0,0 2 0,1 0 0,-1 2 1,-1-1 0,-1-1-1,-3 0 0,-1-1 0,-1-1 0,2 2 1,3 0 0,1 1 1,2 1 1,-1 0-1,0 0 1,1 0 0,-1 1 1,0 0-2,1 1 1,-1 2 0,0-1-1,1 1 1,-1 0-1,0 0 1,1 0 0,1 0 1,1-1 0,0 1 0,2 0 0,1 0-1,0 0-2,2 0-1,0-1-2,-2 1-1,0 0 0,-1 0-2,-1 0-1,0 0 2,1-1 1,-1 1 1,1-1-1,0 0-2,2-2-2,1 0-2,-1-1-1,0 1 0,-1 2 1,-1 0 0,-1 1 0,0 0-1,0 0-2,1 0 0,-1-1-1,2 1 1,0 0-1,2 0 0,0 1-1,1 3-3,-1 4-3,0 2-3,0-1 0,2-3 4,1-4 3,0-4 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8"/>
    </inkml:context>
    <inkml:brush xml:id="br0">
      <inkml:brushProperty name="width" value="0.05332" units="cm"/>
      <inkml:brushProperty name="height" value="0.05332" units="cm"/>
      <inkml:brushProperty name="color" value="#00BFF3"/>
    </inkml:brush>
  </inkml:definitions>
  <inkml:trace contextRef="#ctx0" brushRef="#br0">95757 54710 412,'1'-22'50,"0"4"-12,2 5-10,0 3-10,3 2-2,2 0 9,3 0 9,3 1 9,4 0 0,4 2-9,3 2-7,4 2-8,1 2-7,-3 2-7,-3 2-6,-3 2-6,-3 2-5,-3 3-2,-2 3-3,-4 3-4,-4 3-3,-4-1-7,-6 2-5,-4 2-7,-5-2-2,-3 0 2,-5-1 3,-3 0 2,-3-3 4,-1-1 8,-1-2 6,-1-3 8,1-1 3,3-2 3,4-2 1,2-2 3,0-2 3,0 1 6,-1 0 7,-1 0 6,2 0 5,5 0 4,5 0 4,5 0 4,3 0 0,3 0-6,4 0-5,2 0-5,4-1-4,4-1-3,3 0-2,5-2-3,2 0-4,1-2-3,1 0-6,1-1-3,-2-1-5,-3 2-3,-5 0-4,-3 2-3,-5 0 0,-6 2 1,-6 0 3,-6 2 2,-4 0 8,-1 1 12,-3 2 13,-1 0 13,-1 1 6,2 2-1,2 0-1,3 1-2,1 2-1,0 2-1,2 1-2,1 3-2,0 1-1,2 3 0,1 1 0,0 3 0,2 3-2,0 4-3,2 6-3,0 5-2,1 3-4,-2 3-3,0 4-2,-1 2-3,-3 1-4,0-3-4,-3-1-4,-2-2-3,-1-2-4,-2-2 0,0-2-3,-1-2 0,-1-3-3,-1-4-4,-1-3-3,-1-5-4,-2-4-4,0-3-6,0-4-6,-2-5-4,1-2-1,5-2 5,3-2 4,4-2 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16"/>
    </inkml:context>
    <inkml:brush xml:id="br0">
      <inkml:brushProperty name="width" value="0.02733" units="cm"/>
      <inkml:brushProperty name="height" value="0.02733" units="cm"/>
      <inkml:brushProperty name="color" value="#00BFF3"/>
    </inkml:brush>
  </inkml:definitions>
  <inkml:trace contextRef="#ctx0" brushRef="#br0">52659 6541 804,'-21'-29'-45,"5"7"12,5 5 14,4 7 13,3 2 6,1 0 2,-2 0 0,2 0 0,-2 1 1,0 2-1,-2 3 0,0 1-1,-1 0 0,-2-1 0,0 0 1,-1-1-1,-2-1 1,0 2 0,-1 0 0,-1 2-1,-1 0 0,1 0 0,-1 0 1,0 0-1,1 0 1,-1 0-1,0 0 1,1 0 0,-1 0 0,0 2-1,1 0 1,-1 2 1,0 0-1,1 0 0,-1-1-1,0 1 1,0 0 0,-1 0-1,-1 0 1,-1 0 0,-1 1 0,1 0 0,-1 1 0,0 2 0,0-1 0,-1 1 0,-1 0 0,-1 0 1,0 0-1,-1 0 1,1-1-1,-1 1 0,0 0 0,-1 2 0,-1 0 0,-1 1 0,-1 1 1,-1 0-1,-1 0 0,0-1 0,-2 1 1,1 0-1,0 0 0,-1-1 1,1 2-1,-1 0 1,1 1-1,0 1 0,0 0 1,1-1-1,1 0 0,1-2 1,1 1-1,-1 1 1,1 3-1,-1 2 1,0 0 0,-1 1-1,0-1 0,-2 1 1,-1 0-1,1 1 1,0 1-1,-1 1 1,1 0-1,0-1 0,-1-1 0,1-1-1,0 0 1,-1 1-1,1 1 0,0 1 1,0 0-1,3-3 1,1-1-1,3-2 0,1-1 0,1 1 0,1 1 0,1 1 0,-1 0-1,0-1 1,-1-1 0,-1 0 0,0-1 0,-1 1 0,1 1 1,-1 1-1,1 1 0,-1 1 1,1 1 0,-1 1 0,1 1 1,1-1 0,1 1-1,1-1 1,0 2-1,-1 1 1,-1 3-2,-1 1 1,0 1-1,3 1 1,1-1-1,2 0 0,2-1 0,1-1-1,1-3 1,1-1-1,1-2 0,4 1 0,2-1 0,4 1 0,1-1 0,0 1 0,0-1 0,0 1 0,0-1 0,0-1 0,0-1 0,0-1 0,1 0-1,2 1 1,2 1-1,2 1 0,1-1-1,-1-1 1,1-2 0,0-2 0,0-1 0,0 1 0,0 1 1,-1 1-1,1 1 1,-2 1-1,-1 1 1,0 1 0,-1 1 0,2 1 1,0 1-1,1 1 2,1 0-1,-2-1 1,-1-1 0,0-1 0,-1-1 0,0 1-1,0-1 1,0 1-1,0-1 0,1 1 0,2-1 0,0 1 0,1-2 0,2-1 1,0-3-1,1-1 0,0-1 1,0-1-1,-2 1 0,0 0-1,-1-1 1,3-1-1,2-1 1,2 0-1,1-1 1,1 1-1,1 1 1,1 1-1,1 0 1,-1-2-1,1-3 0,-1-1 1,2 0 0,0 0-1,1 1 2,1 2-1,1-2 0,1-1 0,1-2 0,1-2 0,1-2 1,2-1 0,3 0 1,1-1 0,3-2 1,2-1-1,4 0 0,3-1-1,0-2 1,0-2-1,-2-2 1,0-1-1,-1-3 0,0 0 0,0-1-1,0-1-1,0-1 0,-2 0 0,0 1 0,-1-1-1,0-1 0,2-1 1,2-3 0,2-1-1,2-2 1,0-1 0,2-1 0,0-1 0,1-1 1,-2-1 0,0-1 0,-2-1 0,1-1 1,0-2-1,2-3-1,0-1 1,2-1-1,0 0 0,1 0 0,2 0 0,-1 1 0,-2 3 0,-2 4 0,-2 2 0,-2 1 0,-2 1 0,-2-1-1,-2 1 1,0-1 0,1-1 0,0-1 0,2 0 0,-1-3 0,-2-1 0,-2-2 0,-1-2 0,-2-3 0,0-1 0,0-2 0,1-2 0,0 0 0,0 0 0,2 2 0,1 0 0,-1 2-1,0 0 1,-1 1 0,-1 2 0,-2 0 0,-2 1 0,-1 2 0,-3 0 0,-2 0 0,-3-1 0,-3 0 0,-3-2 0,-3 0 0,-4 2 0,-5 0 0,-2 1 0,-5 2 0,0 0 0,-3 1 0,-2 1 0,-2 2 0,-2 1 0,-2 3 0,-1 2 0,-3 0-1,-1 2 1,-3 1 0,-1 1 0,-3 1 0,-3-1-1,-3 1 1,-3-1 0,-2 0 0,-3 1-1,-1-1-1,-2 1-1,-2 0 0,0 1 1,-2 0 1,0 2 0,-2 2 1,0 1 0,-2 2 0,0 2-1,-2 2 1,0 2-1,-1 3-1,-2 1 1,-1 1-1,-2 2-1,-1 0 1,-3 1-1,0 2 0,1 2 1,0 2-1,2 2 1,0 0-2,-2 1-2,0 0-2,-1 0-3,-1 1-1,-1 5 1,-2 3 1,0 5 2,-2 5-2,-5 6-4,-3 8-3,-4 7-5,4-2-2,16-6-3,15-9-3,14-8-2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18"/>
    </inkml:context>
    <inkml:brush xml:id="br0">
      <inkml:brushProperty name="width" value="0.0487" units="cm"/>
      <inkml:brushProperty name="height" value="0.0487" units="cm"/>
      <inkml:brushProperty name="color" value="#00BFF3"/>
    </inkml:brush>
  </inkml:definitions>
  <inkml:trace contextRef="#ctx0" brushRef="#br0">49761 13715 451,'-13'-7'55,"8"3"1,7 1 1,6 2 1,4 1-3,1 0-8,1 0-7,2 0-9,0 0-4,1 0-4,1 0-2,1 0-4,1 0-2,1 0-1,1 0-2,1 0-2,0 0-3,-1 0-3,-1 0-5,-1 0-5,0 0-3,1 0-5,1 0-4,1 0-4,-1 0-3,-1 0-1,-3 0 0,-1 0-1,-2 0-4,-1 2-6,-1 0-7,0 1-5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19"/>
    </inkml:context>
    <inkml:brush xml:id="br0">
      <inkml:brushProperty name="width" value="0.04935" units="cm"/>
      <inkml:brushProperty name="height" value="0.04935" units="cm"/>
      <inkml:brushProperty name="color" value="#00BFF3"/>
    </inkml:brush>
  </inkml:definitions>
  <inkml:trace contextRef="#ctx0" brushRef="#br0">48016 12434 445,'-15'-9'3,"-1"0"7,0-2 6,1 0 6,0 1 3,2 1-1,2 2-2,3 2-1,-1 3-1,-2 2-1,-2 3-1,-1 4 0,-2 3-1,2 3 0,1 5 0,1 4 1,1 0-2,0 0 0,2-1-1,1 0-2,1-1 0,2 1-1,2 1-1,2 1-1,1-1 0,0-3 0,0-3 1,0-3-1,1-2-1,4-1-4,2 0-4,4-2-4,2-2-4,5-4-5,3-4-4,5-4-5,2-4-3,1-3-2,0-5-3,2-3-2,-1-3 0,-1 1 3,-3-1 3,-1 1 2,-3-1 3,-1 1 3,-3-1 2,-1 1 3,-3 0 4,-4 3 6,-5 1 4,-2 3 6,-3 1 5,0 2 3,0 2 3,0 3 5,0 3 6,0 8 9,0 6 9,0 7 9,0 4-1,0 1-11,0 1-11,0 1-12,0 1-7,0 1-3,0 1-3,0 1-3,1 2-10,1 5-18,3 2-17,2 6-18,1-3-5,-2-6 8,-1-7 9,0-7 8,-2-3 1,-1-1-6,0 1-4,-1 0-7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5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24350 50350 503,'15'7'167,"-1"-1"-39,-1 0-40,0-2-39,-2 1-23,1 0-7,0 1-6,0 2-8,0 0-3,3-1-3,1 1-2,3 0-1,-1 0-1,-1 0-1,-2-1 2,-3 1-1,1 0 0,0 2 1,1 0-1,1 1 1,-1 0-1,-1-1 1,-2 0-1,-2-2 0,-1-1 1,1 0-1,2-2 1,0 0 0,-3-3-13,-6-3-25,-8-2-26,-6-3-25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7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25184 50266 581,'-9'-7'24,"0"2"-2,-1 2-2,-1 2-2,0 1-1,0 2-1,2 0 1,1 2-1,0 0 0,0 1-2,0 2 0,1 0-1,-1 0 0,0 0 0,0-2 0,0 0-1,1-1 1,-1 1-2,0 2 0,0 0-2,1 1 0,-1 0-2,0-1 0,0 1-1,1 0 0,0 0 1,2 0-1,1 0 1,0 0-1,2 1-1,0 1-2,2 2 0,0-1-1,0 1 2,0 0 0,0-1 2,1 0-1,2 0 0,2-2-2,2-1-1,1 0 0,1-2 1,1-1 1,2 0 0,-3-3-13,-5-4-30,-4-4-31,-6-4-29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8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25153 50152 526,'-8'-29'-37,"-1"8"19,-2 7 19,0 7 19,0 4 7,1 2-1,0 2-3,2 2-2,0 2-1,1 0-1,-1 1 0,0 2-1,-1 0 0,0 1-1,-1 1-1,-1 2 0,0-1-2,2 1-1,2 0-1,2 0-2,1-1 0,1 1 2,-1 0 1,0 0 2,0-1-1,2 1-2,0 0-2,2-1-1,1 1-4,2 0-1,2-1-4,2 1-2,1-2 0,1-2 0,1-4 1,2-2 1,-1-2-1,1 0-1,0 0-2,0 0-2,0-2-1,1-2 0,1-4 0,1-2 1,1-3-3,2-1-3,0-3-4,1-1-4,-1-3 0,-1 1 2,-2-2 2,-3-1 3,-1 0-1,0 1-2,-2 1-2,0 1-3,-2 0 0,-1 1 1,-1-1 0,0 1 2,-1 1 3,0 2 9,0 4 6,0 3 8,-1 1 6,-1 0 2,0 1 3,-1-1 4,-1 2 4,0 4 7,0 4 8,0 4 6,0 3 0,0 1-8,0 3-7,0 2-8,-1 1-4,-1 1-4,0 1-3,-1 1-2,-1 0-4,0 1-3,0-1-5,0 1-2,0 0-5,0-1-2,0 1-4,0-1-4,1 0-3,0-3-5,2-1-5,1-2-4,0-5-8,0-8-8,0-8-10,0-8-10,0-3 4,0 1 17,0 1 15,0 1 17,0 1 10,1 0 5,2 2 4,0 1 4,2 1 6,0 2 6,1 3 5,2 1 7,0 1 1,0 0-3,-1 0-3,1 0-3,0 1-3,0 0-6,0 2-3,-1 0-5,2 1-3,0 0 2,1 0 0,2 0 0,-1-1-7,-1-2-18,-1-2-16,0-1-18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8"/>
    </inkml:context>
    <inkml:brush xml:id="br0">
      <inkml:brushProperty name="width" value="0.04384" units="cm"/>
      <inkml:brushProperty name="height" value="0.04384" units="cm"/>
      <inkml:brushProperty name="color" value="#00BFF3"/>
    </inkml:brush>
  </inkml:definitions>
  <inkml:trace contextRef="#ctx0" brushRef="#br0">26462 49436 501,'0'-15'2,"0"-1"1,0 1 3,0-1 2,0 5 8,0 10 15,0 10 12,0 10 15,0 4 3,0 0-8,0 1-8,0-1-7,0 1-6,0 1-5,0 1-4,0 1-5,-2 0-4,0-2-3,-3 0-5,-2 0-3,0-2-4,-1 0-6,0 1-5,0-1-6,2-1-8,1-3-8,2-3-9,2-2-10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8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26800 50121 626,'21'-22'5,"-3"7"12,-5 3 13,-3 6 11,-2 3 5,0 2-2,0 2-2,0 2-2,-1 2-4,-1 2-8,-1 1-8,0 3-6,-2 2-6,0 1-5,-2 3-5,0 2-5,-3-1-2,-2 0 1,-4 0 1,-2-2 0,0-2 2,1-1 2,2-2 2,2-2 2,3-3 3,4-3 2,4-2 2,4-3 3,2-4-2,3-2-9,2-3-7,1-3-9,1-2-7,-1 2-7,-1 1-7,-1 1-7,-1 1-2,-2 2 4,-3 2 3,-1 3 5,-2 0 2,0 0 1,-2 0 2,0 0 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9"/>
    </inkml:context>
    <inkml:brush xml:id="br0">
      <inkml:brushProperty name="width" value="0.03353" units="cm"/>
      <inkml:brushProperty name="height" value="0.03353" units="cm"/>
      <inkml:brushProperty name="color" value="#00BFF3"/>
    </inkml:brush>
  </inkml:definitions>
  <inkml:trace contextRef="#ctx0" brushRef="#br0">27889 49208 656,'-5'-9'29,"6"0"1,6-1 0,6-1 2,3 0 0,3 2 0,1 2 0,3 2 1,0 1-3,-1 1-6,-1-1-4,-1 0-6,-2 0-8,-1 0-12,-2 0-11,-3 0-11,0 0-8,0 0-6,0 0-6,-1 1-6,0-1 1,-2 0 5,-2 0 7,-2 0 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9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28963 48389 506,'-8'-5'11,"2"6"21,1 6 21,1 6 22,1 3 3,0 1-15,2 1-15,1 1-15,0 1-9,0 1-2,0 1-3,0 1-2,0 1-5,0 2-6,0 3-6,0 1-6,-1 0-9,-1-3-9,0-4-11,-1-1-9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8"/>
    </inkml:context>
    <inkml:brush xml:id="br0">
      <inkml:brushProperty name="width" value="0.03206" units="cm"/>
      <inkml:brushProperty name="height" value="0.03206" units="cm"/>
      <inkml:brushProperty name="color" value="#00BFF3"/>
    </inkml:brush>
  </inkml:definitions>
  <inkml:trace contextRef="#ctx0" brushRef="#br0">95400 56672 686,'17'-16'5,"3"2"9,3 1 11,3 1 10,0 1 2,-3 2-5,-3 3-5,-3 1-5,2 0-2,7 0 0,7-1-1,7-2 1,4 1-3,2-1-5,2 0-5,2 0-6,-2 1-4,-4 0-7,-5 2-7,-6 1-6,-4 0-6,-5 2-6,-5 0-6,-4 2-6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9"/>
    </inkml:context>
    <inkml:brush xml:id="br0">
      <inkml:brushProperty name="width" value="0.03153" units="cm"/>
      <inkml:brushProperty name="height" value="0.03153" units="cm"/>
      <inkml:brushProperty name="color" value="#00BFF3"/>
    </inkml:brush>
  </inkml:definitions>
  <inkml:trace contextRef="#ctx0" brushRef="#br0">29100 48843 697,'14'-28'55,"-1"7"-6,-2 7-6,-2 7-7,-1 3-4,3 0-3,2 0-4,1 1-3,1-1-11,-1 2-16,-1 0-17,0 2-16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29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29900 47777 525,'0'-10'121,"0"10"-22,0 12-22,0 10-21,0 8-16,0 6-9,0 6-10,0 6-9,0 5-6,0 7-1,0 5-3,0 7-2,0-5 0,0-13 0,0-14 2,0-13 1,0-8-16,2 1-31,0-1-31,1 1-31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35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49890 31531 480,'-8'7'0,"-2"-1"-1,0 0 0,-1-2-1,0 0 5,2 0 9,2 0 9,3 0 10,1-1 8,3 0 11,4-2 9,2 0 10,4-3-2,4 0-13,3-3-14,5-2-13,2-1-8,3 0-5,1 1-5,3-1-4,0-1-2,2-2-2,1-2 0,1-1-2,0-2 0,0 1-3,0-1-1,1 1-2,-2 0 0,-2 2-1,-2 3 0,-1 1 0,-3 1 1,-2 0 0,-1 0 1,-2 1 1,-2-1 1,1 2-1,-1 1 1,1 0 1,-2 1-1,-1-2 0,-2 0 0,-2-1 0,-2-1 0,1 2 0,0 1 0,0 0 0,-1 1 0,-1-2 0,-1 0 0,0-1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36"/>
    </inkml:context>
    <inkml:brush xml:id="br0">
      <inkml:brushProperty name="width" value="0.04849" units="cm"/>
      <inkml:brushProperty name="height" value="0.04849" units="cm"/>
      <inkml:brushProperty name="color" value="#00BFF3"/>
    </inkml:brush>
  </inkml:definitions>
  <inkml:trace contextRef="#ctx0" brushRef="#br0">52681 31164 453,'-13'-8'11,"3"0"7,4 1 5,4-1 7,2 2 5,0 4 6,0 4 6,0 4 6,2 2-1,4 1-7,4 2-7,3 0-6,3 1-7,0 1-4,-1 1-4,1 2-6,0 0-2,1 1 0,1 1-1,1 1 1,1 1-2,1 1-3,1 1-2,1 1-3,2 1-4,1-1-5,2 1-5,3-1-5,-1 2-5,0 5-3,-1 3-3,-1 4-3,-3 3-4,-3 2-2,-5 2-4,-3 2-2,-4-3-1,-2-10 0,-4-8 1,-2-8 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37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52517 29250 541,'-8'38'134,"0"-4"-30,0-2-29,1-3-30,-1-1-17,0 2-5,0 3-6,1 1-5,-1 2-4,2 0-2,1 2-2,1 1-1,-1-2-6,2 0-7,-1-3-7,0-2-7,1-3-8,2-5-9,2-5-9,2-5-8,1-3-2,2-2 3,0-2 5,1-2 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37"/>
    </inkml:context>
    <inkml:brush xml:id="br0">
      <inkml:brushProperty name="width" value="0.04225" units="cm"/>
      <inkml:brushProperty name="height" value="0.04225" units="cm"/>
      <inkml:brushProperty name="color" value="#00BFF3"/>
    </inkml:brush>
  </inkml:definitions>
  <inkml:trace contextRef="#ctx0" brushRef="#br0">53151 29450 520,'-14'10'67,"5"3"-2,3 5-3,4 4-2,1 2-6,0 2-9,-2 3-9,0 1-9,-1 2-6,0 0-5,0 2-3,1 1-4,-1-1-5,0 0-4,0-1-4,0-1-4,0-3-6,1-3-6,-1-5-6,0-3-5,1-4-11,2-1-12,2-2-13,2-2-13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38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52591 27520 452,'-16'-14'2,"2"1"2,1 2 4,1 2 2,0 3 8,1 2 11,-1 4 10,0 3 12,1 3 1,2 5-7,2 5-7,3 5-8,0 3-2,2 1-1,0 1 2,2 1 0,0-2-2,2-2-3,0-3-4,2-2-3,0-3-5,3-1-5,2-1-5,2-1-6,2-2-3,1-2-2,3-4-1,2-2-2,1-5-2,2-6-3,3-6-2,1-5-2,1-5-1,-1-1 1,-1-2 2,-1-2 1,-2-2 2,-3-1 0,-3-1 2,-3 0 1,-3 0 3,-2 5 4,-4 4 5,-2 3 4,-5 4 2,-2 3 0,-5 3 1,-4 3 0,-3 3-1,-3 4-4,-3 4-3,-3 4-4,-2 5-2,0 9-2,-2 7-2,-1 9-2,2 0-4,5-2-4,5-5-5,5-4-5,2-2-3,1-3-1,-1-1-2,0-2-1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57800 32500 333,'49'20'167,"16"14"-1,16 14 1,15 16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0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57022 32550 522,'-19'13'21,"7"-4"9,8-3 10,8-4 9,5-2 3,1 0-7,3 0-6,2 0-6,2 0-5,1 0-3,3 0-4,1 0-3,3 0-2,1 0-1,2 0 0,3 0-1,0 0-3,0 0-6,1 0-5,-1 0-5,0 0-6,-2 0-6,0 0-5,-1 0-6,-2 0-4,-5 0-3,-3 0-3,-4 0-3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0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57909 31674 500,'-15'-7'0,"4"0"0,3 2 0,3 1 0,1 0 0,0 0 0,0 0 0,0 0 0,0 0 7,1 0 12,-1 0 12,0 1 13,0 0 5,0 3-1,0 4-2,0 2-2,1 4-3,0 6-4,2 4-4,1 5-5,-1 3-4,-1 2-5,0 2-4,-1 3-5,-1 2-6,2 2-4,0 4-5,2 2-6,0 2-6,0 0-7,0 0-6,0 0-8,0-2-6,0-4-4,0-4-4,0-4-4,0-4 1,0-7 5,0-5 6,0-6 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9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96794 56035 455,'-14'-12'6,"6"8"15,5 8 17,4 8 17,2 6 2,-4 5-9,-2 5-10,-3 5-10,-3 0-7,0-2-7,-2-3-5,0-3-7,1-3-5,3-3-5,2-3-5,4-3-5,3-6-8,6-10-11,4-10-10,5-9-10,2-6 0,1-1 9,0-1 11,-1 0 9,1-1 8,-1 1 4,1 1 4,0 1 6,-2 3 5,-1 3 8,-3 5 7,-1 3 8,-2 3 6,-1 1 6,0 0 5,-2 2 6,-1 4 2,-2 8 0,-2 8 1,-2 7-1,-3 5-5,-4-1-11,-4 1-11,-3-1-12,-3 1-8,2-1-6,1 1-7,1-1-5,1-1-7,2-1-8,2-3-8,3-1-8,0-2-1,2-3 6,0-1 6,2-2 5,0-1 7,0 0 4,0 0 5,0-1 5,-2 2 3,0 2 2,-3 2 0,-2 1 2,-2 3 0,-2 1 1,-1 3 1,-3 2 0,0-1 0,1 0 3,1-1 2,0 0 2,2-4 2,1-1 1,0-4 2,2-3 0,4-2 10,6-4 14,7-3 15,8-2 15,5-4 2,5-3-13,4-5-12,6-4-12,1-1-12,-4-1-10,-2 0-10,-3 1-11,-1-2-7,1-1-2,0-3-4,2-1-2,-1 0 0,-1 3 2,-3 3 2,-1 3 2,-3 2 5,-3 3 8,-3 1 9,-3 2 7,-2 3 13,-2 4 14,-3 4 16,0 4 16,-4 3 1,-3 2-11,-2 1-11,-3 3-12,-3 3-6,0 3-1,-1 5-1,-1 3-1,-2 2-4,-2-2-6,-2 0-5,-1-1-6,-2 0-5,1-1-3,-1 0-3,1 1-2,-2-2-2,-1 0-1,-3-1 0,-1-1-1,-1-2-3,1-4-7,1-5-8,1-3-6,2-3-3,1-2 0,3-3 2,1 0 0,2-2 1,3 0 0,1 0 1,2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1"/>
    </inkml:context>
    <inkml:brush xml:id="br0">
      <inkml:brushProperty name="width" value="0.03894" units="cm"/>
      <inkml:brushProperty name="height" value="0.03894" units="cm"/>
      <inkml:brushProperty name="color" value="#00BFF3"/>
    </inkml:brush>
  </inkml:definitions>
  <inkml:trace contextRef="#ctx0" brushRef="#br0">60998 31416 565,'0'-12'75,"0"8"-6,0 8-7,0 8-7,0 4-8,0 3-9,0 1-11,0 3-8,0 0-7,0 0-1,0 1-2,0-1-2,-1 1-4,0-1-3,-2 0-6,0 1-4,-1-2-5,1-2-5,-1-1-5,0-2-5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1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61150 31797 652,'7'-15'5,"-1"4"6,0 3 5,-2 3 7,1 1 4,2 2 6,2 0 4,2 2 5,1 0-1,1 0-6,1 0-7,1 0-7,1 0-5,0 2-7,-1 0-5,1 2-7,-1 0-2,-1 0 3,-1-1 3,0 1 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1"/>
    </inkml:context>
    <inkml:brush xml:id="br0">
      <inkml:brushProperty name="width" value="0.0476" units="cm"/>
      <inkml:brushProperty name="height" value="0.0476" units="cm"/>
      <inkml:brushProperty name="color" value="#00BFF3"/>
    </inkml:brush>
  </inkml:definitions>
  <inkml:trace contextRef="#ctx0" brushRef="#br0">62028 30687 462,'-15'-32'29,"4"15"13,3 14 12,3 16 13,1 7 2,2 4-9,0 3-10,2 3-8,-1 1-8,0 1-5,-2-1-6,0 0-5,0 1-6,0 1-5,2 1-5,1 0-7,-1 1-5,-1 1-7,0-1-7,-1 0-7,-1-1-7,2-2-10,0-1-10,2-3-10,0-3 0,0-5 7,0-5 8,0-4 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2"/>
    </inkml:context>
    <inkml:brush xml:id="br0">
      <inkml:brushProperty name="width" value="0.05109" units="cm"/>
      <inkml:brushProperty name="height" value="0.05109" units="cm"/>
      <inkml:brushProperty name="color" value="#00BFF3"/>
    </inkml:brush>
  </inkml:definitions>
  <inkml:trace contextRef="#ctx0" brushRef="#br0">62885 31046 430,'-8'-7'0,"2"1"0,1 0 0,0 2 0,1 0 4,-2 2 7,0 0 7,-1 2 7,-2 0 4,0 2-1,-1 0-1,-1 2 0,-1 0-2,0 2-2,0 0-4,1 1-2,-1 2-1,2 2-2,1 1 1,1 3-2,0 2 1,0 1-1,0 3 0,0 1 0,1 1-1,1-1-1,0-1 0,2-1-1,0-1-2,2-3-1,0-1-2,2-2-1,2-2-3,4-1-4,4-1-2,3 0-5,4-3 0,1-3 0,3-2 2,2-3 0,0-4-3,2-2-10,1-3-9,1-4-10,0-1-1,-3-1 4,-1-1 6,-3-1 5,-1-1 3,-3-3 4,-1-1 2,-2-3 3,-2 1 3,-1 0 1,0 1 3,-2 1 3,-1 1 3,0 3 5,-2 1 5,0 3 6,-2 1 8,-1 2 12,0 3 10,-2 1 11,1 3 2,0 6-7,2 4-9,0 6-7,0 2-6,0 1-3,-2 1-4,0 1-3,-1 2-3,0 1-2,0 3-3,0 2-2,0-1-2,0 0-2,0-1-3,0-1-2,-1 0-3,-2-1-6,-2 1-5,-2 0-5,0-2-6,-1-1-6,0-3-6,0-1-5,1-5-8,2-6-9,2-8-8,2-6-9,2-3 3,0 1 17,2 1 16,0 1 16,2 0 9,0 2 4,1 1 3,2 0 3,0 2 10,1 1 16,2 0 16,0 2 16,1 0 5,1 0-8,1 0-8,2 0-6,-1 1-8,-1 1-6,-1 0-8,-1 2-7,0 0-5,0 0 0,0 0-3,-1 0-1,1-1-8,0-1-18,-1 0-15,1-1-17,-1-1-2,-2 0 11,-2 0 13,-2 0 11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2"/>
    </inkml:context>
    <inkml:brush xml:id="br0">
      <inkml:brushProperty name="width" value="0.04998" units="cm"/>
      <inkml:brushProperty name="height" value="0.04998" units="cm"/>
      <inkml:brushProperty name="color" value="#00BFF3"/>
    </inkml:brush>
  </inkml:definitions>
  <inkml:trace contextRef="#ctx0" brushRef="#br0">64774 30693 440,'-1'-29'7,"0"9"15,-2 5 15,0 8 14,0 6 6,0 6-5,2 6-4,0 6-5,1 3-4,-2 4-3,0 3-4,-1 3-4,-2 2-4,0 1-2,-2 0-3,0 2-4,-1 0-2,-1 1-5,-2-1-3,1 0-4,-1 0-5,2 0-6,2 0-7,3 1-7,0-3-7,2-2-8,0-3-8,2-3-9,1-4 0,2-5 8,2-5 9,1-4 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3"/>
    </inkml:context>
    <inkml:brush xml:id="br0">
      <inkml:brushProperty name="width" value="0.0531" units="cm"/>
      <inkml:brushProperty name="height" value="0.0531" units="cm"/>
      <inkml:brushProperty name="color" value="#00BFF3"/>
    </inkml:brush>
  </inkml:definitions>
  <inkml:trace contextRef="#ctx0" brushRef="#br0">65531 31428 414,'0'-11'40,"-2"8"10,0 10 10,-2 8 12,0 4-2,1 1-11,-1-1-11,0 1-13,0 0-6,2 1-3,0 1-4,2 1-2,0-1-3,0-2-2,0-1-4,0-2-1,2-3-8,6-3-12,4-3-12,5-2-12,3-5-4,3-6 3,1-6 2,3-5 2,-1-4 4,-3 1 3,-3-1 4,-3 1 4,-3-2 3,-1-2 3,-2-1 2,-2-2 3,-2-1 1,-1 3 1,0 2-1,-2 1 1,-2 3 0,-6 3-1,-4 3 0,-5 3 0,-4 2-2,-3 2-5,-3 2-5,-3 2-5,0 2-2,5 2 2,3 2 0,5 2 1,1 0 0,0 1-4,0 0-3,1 0-2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3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66924 31581 538,'-11'0'65,"10"0"-2,10 0-3,10 0-2,5-1-5,2-2-9,3-2-7,1-2-9,1 1-6,-1 1-6,-2 2-5,0 2-7,1 1-6,1 0-9,2 0-10,3 0-8,-3 1-8,-6 2-3,-5 2-6,-6 1-3,-4 2-3,-1-2 1,-1-1 0,0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3"/>
    </inkml:context>
    <inkml:brush xml:id="br0">
      <inkml:brushProperty name="width" value="0.04551" units="cm"/>
      <inkml:brushProperty name="height" value="0.04551" units="cm"/>
      <inkml:brushProperty name="color" value="#00BFF3"/>
    </inkml:brush>
  </inkml:definitions>
  <inkml:trace contextRef="#ctx0" brushRef="#br0">67843 30742 483,'-9'-8'1,"0"-2"4,-1 0 2,-1-1 3,0 3 12,3 6 20,1 7 21,2 8 20,2 5 2,2 5-17,2 5-16,2 4-17,0 4-12,0 3-9,-2 1-8,0 2-7,-2 0-11,0 0-9,-2-2-12,0 0-10,-1-2-5,0-2 0,0-2 1,1-1 1,-1-5 0,2-6-1,0-5 0,2-6-1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4"/>
    </inkml:context>
    <inkml:brush xml:id="br0">
      <inkml:brushProperty name="width" value="0.04756" units="cm"/>
      <inkml:brushProperty name="height" value="0.04756" units="cm"/>
      <inkml:brushProperty name="color" value="#00BFF3"/>
    </inkml:brush>
  </inkml:definitions>
  <inkml:trace contextRef="#ctx0" brushRef="#br0">69444 30744 462,'-6'-19'13,"5"12"27,2 10 27,5 12 25,1 5 5,-2 3-20,-3 1-19,0 2-20,-4 2-13,0 1-7,-3 1-8,-2 1-8,0-1-6,-1-2-9,0-2-7,1-1-8,-2-2-4,0-2-2,-1 0-3,-1 0-1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4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69400 31377 640,'14'-21'27,"-1"3"-4,-2 5-2,-2 3-4,-1 4 1,1 1 6,2 2 5,0 2 7,1 1 1,1 0-2,1 0-3,1 0-2,1 1-9,0 2-12,-1 2-12,1 1-14,-2 1-8,-1 0-7,-2-2-5,-2-1-6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29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96850 57400 511,'30'9'80,"-3"3"-9,-4 4-9,-1 2-8,-1 3-9,4 5-8,5 3-8,3 4-7,5 3-5,4 0-2,5 2-2,6 1-1,-3-4-2,-9-8-2,-8-7 0,-9-9-2,-5-3-17,-1 0-33,-1 0-32,0 0-32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4"/>
    </inkml:context>
    <inkml:brush xml:id="br0">
      <inkml:brushProperty name="width" value="0.0493" units="cm"/>
      <inkml:brushProperty name="height" value="0.0493" units="cm"/>
      <inkml:brushProperty name="color" value="#00BFF3"/>
    </inkml:brush>
  </inkml:definitions>
  <inkml:trace contextRef="#ctx0" brushRef="#br0">70376 30245 446,'-7'-3'94,"2"11"-7,2 11-9,2 11-8,1 5-9,0 1-10,0-1-11,0 0-9,-1 0-10,-2 0-7,-2 0-7,-1 1-8,-2-1-7,0 2-6,0 0-6,1 2-6,-1-2-6,2-4-5,1-3-4,0-5-5,1-4-5,1-3-4,-1-4-6,0-4-5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4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71064 30513 460,'-15'-21'11,"2"8"20,2 7 23,3 7 20,-1 5 5,0 5-13,-1 5-11,-1 5-13,-3 4-8,-2 3-6,-3 3-5,-3 3-6,-1 0-4,-1 0-5,1-1-4,-1-1-4,1-1-5,-1 0-4,1 1-5,-1-1-5,2-2-1,3-3 2,3-5 1,3-3 2,4-5-10,6-5-22,6-4-22,6-6-21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45"/>
    </inkml:context>
    <inkml:brush xml:id="br0">
      <inkml:brushProperty name="width" value="0.0498" units="cm"/>
      <inkml:brushProperty name="height" value="0.0498" units="cm"/>
      <inkml:brushProperty name="color" value="#00BFF3"/>
    </inkml:brush>
  </inkml:definitions>
  <inkml:trace contextRef="#ctx0" brushRef="#br0">71550 30724 441,'8'-12'66,"0"10"-1,0 8-3,-1 10 0,1 4-6,-2 3-9,-1 1-8,0 3-9,-1-1-6,0 0-3,-1-1-2,1-1-4,0-1-2,-2-1-3,0-1-2,-2-1-3,0-1-1,-2-2 0,0-3 0,-2-1-1,4-6-1,8-10-6,8-10-4,8-9-4,3-8-2,2-3 0,1-4 1,1-4 1,-1-1 1,-3 1-1,-3 3-1,-3 2 1,-3 3 0,-1 4 1,-2 3 2,-2 5 0,-3 2 0,1 2-3,-2 3-3,0 1-4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59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73178 30350 551,'7'9'108,"-2"1"-22,-3 3-25,0 2-22,-3 2-14,0 1-2,-2 3-3,0 1-2,-2 2-2,0-1-1,-1 1-1,-2-1-1,1 0-5,1-1-6,0-1-6,2-1-7,0 0-6,0-1-4,0 1-4,0 0-4,0-2-3,1-1-2,-1-3-2,0-1-2,0-4-2,2-4-3,0-6-4,2-4-3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59"/>
    </inkml:context>
    <inkml:brush xml:id="br0">
      <inkml:brushProperty name="width" value="0.03381" units="cm"/>
      <inkml:brushProperty name="height" value="0.03381" units="cm"/>
      <inkml:brushProperty name="color" value="#00BFF3"/>
    </inkml:brush>
  </inkml:definitions>
  <inkml:trace contextRef="#ctx0" brushRef="#br0">73100 31077 650,'0'-15'3,"2"3"6,0 1 6,2 3 5,0 0 4,2 2-1,0 1 0,1 1-1,1 0 1,2 2 0,0 0-1,1 2 1,1 0-2,2 0-3,0 0-3,1 0-2,0 0-3,-1 0 2,-1 0-1,0 0 1,-2 0-5,1 0-10,0 0-10,-1 0-11,0 0-8,0 2-3,-2 0-6,-1 2-4,0-2-1,0-1 0,0-2 1,0-1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0:59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73945 29767 477,'0'-15'-1,"0"3"-1,0 1-1,0 2-2,0 1 7,0 1 12,0-1 13,0 0 13,0 3 7,0 6-1,0 6 1,0 6-1,0 3-1,0 3-5,0 1-3,0 3-4,-1 2-5,0 5-5,-2 3-4,0 4-5,-1 2-4,0 2-3,0 1-1,0 0-3,0 1-6,1 0-7,-1 0-7,0 0-9,0-1-2,0-2 3,0-2 4,0-2 2,1-2-3,1-5-9,0-4-9,2-3-9,-1-4-4,0-3 1,-2-3 2,0-2 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01"/>
    </inkml:context>
    <inkml:brush xml:id="br0">
      <inkml:brushProperty name="width" value="0.04997" units="cm"/>
      <inkml:brushProperty name="height" value="0.04997" units="cm"/>
      <inkml:brushProperty name="color" value="#00BFF3"/>
    </inkml:brush>
  </inkml:definitions>
  <inkml:trace contextRef="#ctx0" brushRef="#br0">75161 30635 440,'-1'-29'18,"-4"7"4,-2 5 2,-3 7 3,-2 3 0,0 4-2,0 2-4,1 4-2,-2 2-3,-2 3 1,-1 4-1,-3 2 0,0 1 0,3 1 0,1 0 0,3-1 1,-1 2-1,0 3 0,-1 3-1,-1 3 0,0 0-1,4-1-3,3-3-2,3-1-1,3-3-3,5 1-1,6-2-1,4-1-3,3-3-2,1-3-4,1-4-5,2-4-4,-2-3-2,0 0-1,0-2-1,-2 0 0,2-2 0,3-3-1,4-4 2,5-2-1,0-3 1,-3-1-1,-4-3 0,-1-1 0,-4-2 1,-1-1 1,-2-1 1,-3 0 3,-1-1 1,0 3 3,-2 2 3,-1 1 2,-1 3 3,-2 1 2,-2 2 2,-2 3 2,-1 3 11,0 6 17,0 6 18,0 6 18,0 3 3,0 1-15,0 1-13,0 1-15,0 2-7,-2 3-2,-1 3-1,0 3-2,-1 1-3,-2 1-6,0-1-3,-1 0-6,-1 0-6,2-3-7,1-1-8,0-3-7,1-1-3,-2-3 0,0-1 1,-1-2 0,0-6-5,4-9-10,3-8-11,2-9-10,2-4 1,2 1 12,0 1 12,2 1 13,-1 2 10,1 1 7,0 2 7,0 3 8,0 1 6,-1 0 5,1 2 6,0 1 5,0 0 2,2 2 0,0 1 0,1 0 0,2 2-1,0 1-3,1 0-1,1 2-3,0 0-4,-1 0-6,-1 0-5,0 0-6,-1 0-5,-1 0-4,1 0-6,0 0-4,-1-1-2,-1-1 1,0 0 1,-2-1 1,-1-2-1,-2 0-2,-3-1-2,0-2-2,-2 0 2,0-1 5,0-2 5,0 0 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01"/>
    </inkml:context>
    <inkml:brush xml:id="br0">
      <inkml:brushProperty name="width" value="0.05584" units="cm"/>
      <inkml:brushProperty name="height" value="0.05584" units="cm"/>
      <inkml:brushProperty name="color" value="#00BFF3"/>
    </inkml:brush>
  </inkml:definitions>
  <inkml:trace contextRef="#ctx0" brushRef="#br0">76751 30057 394,'0'-30'0,"0"5"1,0 3 2,0 5 0,-1 1 2,0 2 5,-2 1 4,0 1 4,-1 4 9,2 8 16,0 8 14,2 7 15,-1 7 2,-2 3-12,-2 5-11,-1 3-12,-3 4-8,0 2-4,-1 4-5,-1 2-4,-1 3-5,2 0-3,1 2-5,1 0-5,-1 2-3,0 1-7,-1 3-4,-1 2-6,0 1-6,0 1-8,2 1-7,1 2-7,0-3-2,2-3 4,1-4 3,1-4 4,0-5 3,0-6 1,0-6 1,0-5 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01"/>
    </inkml:context>
    <inkml:brush xml:id="br0">
      <inkml:brushProperty name="width" value="0.04335" units="cm"/>
      <inkml:brushProperty name="height" value="0.04335" units="cm"/>
      <inkml:brushProperty name="color" value="#00BFF3"/>
    </inkml:brush>
  </inkml:definitions>
  <inkml:trace contextRef="#ctx0" brushRef="#br0">77019 31081 507,'21'-13'64,"-3"3"-10,-4 4-8,-4 4-9,-3 3-6,-1 4-5,-1 2-4,0 3-4,-2 3-4,0 0-5,-2 1-5,0 1-4,-3 1-1,-2 1 0,-4 2 0,-2 0 1,-1-2-1,1-1-2,0-4-4,2-3-1,1-1-2,0 0 3,2 0 1,1 0 3,3-1 3,6-1 5,5-1 6,7 0 6,2-1 3,-1 0-2,-1 0 0,-1 0 0,-1 0-2,0 1 0,-2 2-2,-1 0 0,-1 1-1,-2 2-2,-3 0-2,-1 1-1,-3 2-3,-6 3-3,-4 4-2,-5 2-3,-5 3-3,-5 5-1,-5 3-2,-5 4-1,-4 2-8,-2 2-12,-4 1-13,-2 0-12,2-3-7,8-7 0,7-9 0,9-7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0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82631 31731 999,'-8'-14'-78,"0"5"19,1 3 19,-1 4 19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24"/>
    </inkml:context>
    <inkml:brush xml:id="br0">
      <inkml:brushProperty name="width" value="0.02593" units="cm"/>
      <inkml:brushProperty name="height" value="0.02593" units="cm"/>
      <inkml:brushProperty name="color" value="#F2395B"/>
    </inkml:brush>
  </inkml:definitions>
  <inkml:trace contextRef="#ctx0" brushRef="#br0">62063 15612 848,'-14'-8'77,"5"0"-27,3 1-25,5-1-28,0 0-19,-1 0-12,0 1-12,-1-1-13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03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81705 31748 499,'-13'0'22,"6"0"13,6 0 14,6 0 13,4 0 3,3 0-10,4 0-10,2 0-10,1 0-7,1 0-5,-1 0-4,1 0-5,0 0-3,1 0-2,1 0-2,1 0-2,1 0-1,-1 0 0,1 0-1,-1 0 1,2 1-3,3 0-1,3 2-2,3 0-2,1 0-2,1 0-1,-1-2-1,0 0-1,0-1 0,1 0 2,-1 0 1,0 0 1,0 0 2,1 0-1,-1 0 1,0 0 0,0 0 1,-2 0-2,0 0 0,-1 0-1,-1 0-1,-1 0-2,-1 0-1,-1 0-2,-1 0 0,-1 0-1,-1 0 1,-1 0-1,-1 0 1,1 0 0,-1 0 1,1 0 0,-1-1 0,-1 0 0,-1-2-2,-1 0-1,-2 0 0,-1 0-2,-2 2-1,-2 0-1,-2 1-2,-1 0-1,-1 0-2,0 0-1,-4 0-2,-2 0-3,-6 0-2,-2 0-2,-4 0 2,0-2 7,-1 0 6,-1-2 6,0 0 5,2 1 0,2-1 3,2 0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04"/>
    </inkml:context>
    <inkml:brush xml:id="br0">
      <inkml:brushProperty name="width" value="0.04807" units="cm"/>
      <inkml:brushProperty name="height" value="0.04807" units="cm"/>
      <inkml:brushProperty name="color" value="#00BFF3"/>
    </inkml:brush>
  </inkml:definitions>
  <inkml:trace contextRef="#ctx0" brushRef="#br0">85736 30797 457,'-7'-8'2,"2"0"3,3 0 5,1 1 2,3 0 9,3 2 12,5 2 13,4 2 13,2 1 1,-1 2-9,1 0-8,0 2-9,0 1-7,3 1-4,1 3-5,3 2-3,0 1-3,-1 0-2,-1-1 0,-1 1-2,-1 0 0,-1-1-1,-1 1 0,-1 0 0,0 0-1,0-1-2,-1 1-1,1 0-2,-1-1 0,-1-1-2,-1 0 1,0-2 0,-2 0-1,-1 1 0,-1 2 1,0 0 0,-5 2-4,-8 1-6,-8 3-6,-7 2-7,-7 1-4,-5 1-3,-5 1-3,-4 1-2,-6 1-1,-6 4 1,-6 3 0,-6 3 1,2-1 1,9-2 2,8-3 1,10-3 1,5-3 1,3-3-1,3-3-1,3-2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14"/>
    </inkml:context>
    <inkml:brush xml:id="br0">
      <inkml:brushProperty name="width" value="0.04449" units="cm"/>
      <inkml:brushProperty name="height" value="0.04449" units="cm"/>
      <inkml:brushProperty name="color" value="#00BFF3"/>
    </inkml:brush>
  </inkml:definitions>
  <inkml:trace contextRef="#ctx0" brushRef="#br0">91263 30000 494,'0'16'108,"0"-1"-25,0 1-22,0 0-24,0-1-12,0 3 1,0 0 0,0 1 1,0 2-1,0 5-4,0 3-4,0 4-3,-1 2-3,-1-1-4,0-2-2,-1 0-4,-2 0-2,0 1 1,-2 0 0,0 2 1,0-1-7,1-2-10,0-1-11,2-3-11,0-6-12,2-11-12,0-10-12,2-11-12,0-7 2,0-2 19,0-1 18,0-2 19,0-1 11,0 2 4,0 3 4,0 1 4,1 2 7,2 1 6,2 1 8,2 1 8,1 1 2,1 2-2,1 2-2,2 2-2,1 1 0,3 1 3,3-2 3,3 2 3,2-2-1,1 0-3,1-2-5,1 0-2,-2 0-6,-1 2-7,-4 3-5,-3 1-8,-3 0-10,-1-1-14,-2 0-15,-2-1-14,-3-1-2,-3 0 14,-2 0 12,-3 0 12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15"/>
    </inkml:context>
    <inkml:brush xml:id="br0">
      <inkml:brushProperty name="width" value="0.05387" units="cm"/>
      <inkml:brushProperty name="height" value="0.05387" units="cm"/>
      <inkml:brushProperty name="color" value="#00BFF3"/>
    </inkml:brush>
  </inkml:definitions>
  <inkml:trace contextRef="#ctx0" brushRef="#br0">92313 29631 408,'0'-24'2,"2"3"3,0 0 4,1 0 4,1 3 3,-2 3 1,0 3 3,-2 3 1,1 4 5,0 8 9,2 6 9,0 7 9,0 5 0,0 3-8,-2 3-7,0 3-8,-2 2-5,0 0-3,-2 2-1,0 1-3,-1 1-1,0 0-3,0 2-2,0 1-2,0 0-2,-2 2-2,0 1-3,-1 0-2,-1-1 0,2-2 0,1-3 1,1-3 1,-1-1-5,2 2-12,-1 3-11,0 1-13,0-1-6,2-4-2,0-4-1,2-3-2,2-10-1,6-16-1,4-16 0,5-15-1,2-8 5,-1 1 8,-1 2 8,0 0 8,-2 2 8,1 3 6,0 3 7,-1 4 6,1 1 5,2 4 5,0 3 4,1 3 3,0 2 4,-1 2 0,-1 2 2,-1 3 1,-2 2 1,-2 6 2,-4 4 0,-2 5 1,-4 4 0,-1 3-4,-2 3-3,-1 3-3,-3 1-3,2-1-3,-1-1-3,0-1-3,0-2-2,2-3 1,0-3 0,2-2 0,2-4-3,4-3-5,4-2-6,3-4-5,5-4-5,4-6-2,3-6-3,4-5-2,3-5-1,-1-1 2,0-2 2,1-2 1,-3-1 2,-2 5-2,-3 2-1,-2 3 0,-5 3 7,-3 2 16,-4 4 16,-4 3 17,-4 6 8,-1 8-1,-2 9 1,-1 9-1,-2 3-4,2-1-7,0-3-8,2-1-7,2-2-5,4-1-3,3-1-4,5 0-2,2-5-4,-1-5-1,1-6-3,0-6-1,0-4-3,1-2-2,1-1-1,1-3-3,-1-2 0,-3-3-1,-2-3 0,-4-3 0,-2-1 0,-2 1 1,-3 1 1,0 1 1,-4 2 1,0 1 1,-3 3-1,-2 1 1,-1 2-2,-2 2-2,0 3-3,-1 1-1,-1 2-5,0 2-2,0 2-5,1 2-4,0 2 1,0 2 4,2 2 6,1 2 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15"/>
    </inkml:context>
    <inkml:brush xml:id="br0">
      <inkml:brushProperty name="width" value="0.04552" units="cm"/>
      <inkml:brushProperty name="height" value="0.04552" units="cm"/>
      <inkml:brushProperty name="color" value="#00BFF3"/>
    </inkml:brush>
  </inkml:definitions>
  <inkml:trace contextRef="#ctx0" brushRef="#br0">96438 31120 483,'-15'0'2,"2"0"6,3 0 4,1 0 5,5-1 8,8 0 8,8-2 10,7 0 9,8-1 2,5 0-8,6 0-5,6 1-8,3-1-4,0 0-6,0 0-4,0 0-5,-1 0-4,0 1-1,-2-1-1,0 0-2,-3 1 0,-4 2 1,-3 2 2,-5 2 2,-5 2-16,-5 1-32,-6 3-30,-6 2-33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15"/>
    </inkml:context>
    <inkml:brush xml:id="br0">
      <inkml:brushProperty name="width" value="0.05804" units="cm"/>
      <inkml:brushProperty name="height" value="0.05804" units="cm"/>
      <inkml:brushProperty name="color" value="#00BFF3"/>
    </inkml:brush>
  </inkml:definitions>
  <inkml:trace contextRef="#ctx0" brushRef="#br0">97586 29661 379,'-16'-24'2,"0"3"4,1 0 4,-1 1 5,2 1 4,1 2 3,2 2 4,2 3 5,2 6 6,1 12 11,0 11 11,2 13 11,1 7-1,0 6-11,2 4-11,0 6-13,0 4-8,-2 5-6,-2 5-6,-1 5-7,-2 5-7,0 5-7,0 4-9,0 6-7,2 1-10,1-1-9,2 0-10,2-1-10,0-10-5,0-16 0,-2-16-1,0-17-1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24"/>
    </inkml:context>
    <inkml:brush xml:id="br0">
      <inkml:brushProperty name="width" value="0.03809" units="cm"/>
      <inkml:brushProperty name="height" value="0.03809" units="cm"/>
      <inkml:brushProperty name="color" value="#00BFF3"/>
    </inkml:brush>
  </inkml:definitions>
  <inkml:trace contextRef="#ctx0" brushRef="#br0">24350 13887 577,'15'0'93,"-1"-2"-22,-1 0-21,0-2-21,0 1-13,3 1-3,3 0-4,3 2-3,2 0-1,-1 0 0,1 0 1,-1 0 1,-1 0-2,-1 0-5,-2 0-4,-3 0-4,-1 0-2,-2 2 3,-3 0 2,-1 1 3,-1 2 1,-2 2 3,-1 2 2,0 2 3,-2 2 1,-2 3 1,-2 3 1,-2 3 0,-3 2 1,-2 1 0,-3 1-1,-3 1 1,-2-1-1,2 0 0,1-1-1,1 0 1,0-4-2,0-1-4,1-5-3,-1-1-4,1-3-6,0-1-8,2 0-8,1-2-8,1-3-3,2-4 1,2-6 2,2-4 2,2-5 1,2-7 1,2-5 1,2-7 1,2-5 0,1-8-3,3-6-2,2-7-2,-1-1 3,-3 8 7,-3 7 6,-2 6 8,-2 6 5,0 4 5,0 3 4,0 5 4,-1 3 2,-1 2-2,0 4-2,-2 3-2,0 3 11,-2 6 21,0 4 22,-1 6 22,-2 4 2,-2 7-16,-2 5-16,-2 7-18,-1 3-11,1 2-6,-1 2-8,0 2-6,1-1-6,1-2-6,0-3-4,2-3-5,1-4-5,0-4-6,2-3-4,1-4-5,2-6-3,4-7-2,3-6 0,5-8-1,4-5 3,4-5 9,3-5 8,5-5 9,1-1 6,0 3 3,1 4 3,-1 2 3,-1 3 5,-3 2 6,-3 4 7,-3 3 6,-3 2 5,-2 4 2,-4 3 4,-3 2 2,-1 3 1,-2 2-2,0 1-1,-2 3-3,0 1-1,0 0-1,0-1-3,0 1-1,0 0-4,0 0-5,0-1-5,0 1-6,2-1-7,2-2-7,3-2-7,4-2-8,1-3-2,1-1 2,1-2 3,2-1 3,-2-3-2,-1-2-5,-3-2-7,0-2-6,-3 0 0,-1 1 4,-1 0 6,0 2 4,-1 0 4,0 1 4,0-1 5,0 0 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25"/>
    </inkml:context>
    <inkml:brush xml:id="br0">
      <inkml:brushProperty name="width" value="0.04381" units="cm"/>
      <inkml:brushProperty name="height" value="0.04381" units="cm"/>
      <inkml:brushProperty name="color" value="#00BFF3"/>
    </inkml:brush>
  </inkml:definitions>
  <inkml:trace contextRef="#ctx0" brushRef="#br0">26190 13077 502,'-8'-14'-5,"2"2"4,0 4 6,2 3 4,1 0 3,2 0 3,2-1 2,2-2 3,2 1 0,2-1-1,1 0-1,3 0-2,2 0-1,0-2 0,1 0-1,1-1 0,1 0-2,-1 0-3,1 2-3,0 1-3,-2 0-2,-1 2 0,-2 1 0,-2 0-1,-2 3-1,-1 2-7,-1 4-4,0 2-5,-3 3 1,-4 2 6,-4 1 8,-4 3 7,-1 1 4,-1 1 0,0 1 2,1 2 0,-2 0 0,0 1 0,-1 0 0,-1 3-1,0-1-1,2 1 1,3-1 0,1 0-1,1-1-1,2-3-4,1-3-3,0-2-3,3-5-7,4-5-8,4-4-9,4-5-9,2-5-2,1-2 7,1-3 5,2-3 5,-2 0 6,-1 5 3,-2 3 4,-2 4 4,-3 5 8,-3 8 12,-2 6 13,-3 7 12,-3 2 3,0-1-8,-2-3-8,0-1-8,0-1-4,0 0-1,2-1-1,1 1 0,0-8-6,0-16-9,0-16-8,0-15-8,0-9-9,2-2-7,0-2-8,2-1-7,0 0-3,0 6 1,0 5 2,0 4 2,0 5 6,0 3 13,0 5 13,0 4 12,0 2 7,0 4 5,0 3 3,0 3 3,2 3 9,6 4 14,4 4 14,5 4 13,3 4 3,1 3-10,1 5-10,1 3-10,1 5-7,1 5-6,1 5-4,1 4-5,0 6-10,-1 4-11,-1 5-12,-1 6-13,-1-1-8,1-3-5,-1-5-3,1-2-5,-2-6-2,-2-5 0,-1-4-2,-2-5-1,-3-5 4,-1-7 10,-2-5 9,-2-6 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25"/>
    </inkml:context>
    <inkml:brush xml:id="br0">
      <inkml:brushProperty name="width" value="0.03759" units="cm"/>
      <inkml:brushProperty name="height" value="0.03759" units="cm"/>
      <inkml:brushProperty name="color" value="#00BFF3"/>
    </inkml:brush>
  </inkml:definitions>
  <inkml:trace contextRef="#ctx0" brushRef="#br0">27353 13000 585,'-15'1'64,"2"2"-5,3 2-4,1 2-5,1 2-4,2 5-7,1 4-6,1 3-6,-1 4-6,0 3-7,-2 3-7,0 2-8,-1 3-1,-2 1 0,0 0 2,-1 2 1,0-2-4,1-4-13,0-4-11,2-3-11,0-5-7,1-3 0,-1-4 0,0-4-1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1:25"/>
    </inkml:context>
    <inkml:brush xml:id="br0">
      <inkml:brushProperty name="width" value="0.03972" units="cm"/>
      <inkml:brushProperty name="height" value="0.03972" units="cm"/>
      <inkml:brushProperty name="color" value="#00BFF3"/>
    </inkml:brush>
  </inkml:definitions>
  <inkml:trace contextRef="#ctx0" brushRef="#br0">26600 11350 553,'38'17'156,"-2"3"-40,-2 3-38,-1 3-39,-4 0-22,-3-3-1,-5-3-3,-3-3-2,-3-2-17,-1-1-33,-1-1-32,0 0-33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1"/>
    </inkml:context>
    <inkml:brush xml:id="br0">
      <inkml:brushProperty name="width" value="0.03711" units="cm"/>
      <inkml:brushProperty name="height" value="0.03711" units="cm"/>
      <inkml:brushProperty name="color" value="#F2385B"/>
    </inkml:brush>
  </inkml:definitions>
  <inkml:trace contextRef="#ctx0" brushRef="#br0">36671 41727 592,'-15'-6'10,"2"2"18,3 4 19,1 2 19,2 4 2,3 2-14,1 3-15,2 4-14,0 1-8,0 4-1,-2 3-1,0 3-1,-1 1-5,0-1-12,0-1-10,1-1-11,-1-2-6,0-3 0,0-3-2,0-3 0,2-5-3,4-6-6,4-8-5,4-6-6,0-3 1,1 1 9,-2 1 9,-1 1 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27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11881 12000 756,'-7'15'70,"2"-1"-15,2-1-14,3 0-15,0-1-8,1 1-5,2 1-4,0 2-4,1-1-2,0 1-1,0 0-1,0-1 0,-1 2-2,0 3 0,-2 3-1,0 3-1,-2 3 0,0 1 2,-2 2 0,0 3 2,-2 0 0,0 0-3,-1 0-1,-1 0-2,0-1-2,2-3-4,2-3-4,2-3-4,2-4-7,2-5-10,2-5-11,2-4-11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3:59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49650 11000 490,'29'0'133,"-3"0"-31,-5 0-32,-3 0-30,-3 0-19,-1 2-3,-1 0-5,-1 2-4,0 0-2,0 0-3,-1-1-1,1 1-1,-1 2-3,0 2-1,-2 3-2,-1 3-2,-1 1-1,-2-1 1,-2 0-1,-2-2 1,-3 0 0,-2 1 0,-3 1 1,-3 2-1,-3-1 0,0 1 0,-1-1 0,-1 1 0,-1-2 0,1-1 1,-1-2 1,0-2 1,1-2 0,1-1 1,1 0 1,1-2 0,3 0 6,8 0 11,6 0 10,8 0 11,3-1 0,3 0-8,1-2-9,3 0-9,-1-1-5,-3 0-1,-3 0-1,-3 0-1,-1 0-7,1 0-13,1 0-12,2 0-13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00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49289 10271 496,'-8'-21'3,"2"5"3,1 5 3,0 4 2,0 3 5,-3-2 4,-4 0 3,-2-1 5,-2 0 0,-1 2-4,-2 2-5,1 2-5,-2 1-2,1 0 0,-1 0 1,0 0-1,0 1 0,-1 2-2,-1 2-2,-1 2 0,-1 2-1,-1 1 0,-1 3 1,0 2 0,-1 1 0,1 1 0,1 1 0,1 1 0,1 2-1,3 1 2,1 3-1,3 1 1,0 2 0,2 1-1,1 0-1,1 2-1,1 2 0,0 1-1,2 2 0,1 2 0,1-1 0,2-3 0,2-5 1,2-4 1,1-2-1,2-1-1,0-1 0,2-1-1,1-1-1,5-1 1,4 0 1,4-2 1,2-2-1,1-1-3,1-2 0,1-2-3,2-1-2,2-1-3,4 1-2,3 0-2,1-1-2,1-2 0,-1-3-2,0 0 0,-1-4-1,-1-2 1,-3-4 0,-2-2 0,0-3 1,-1-1 1,0-3 3,1-1 1,-2-4 2,-3-1 2,-3-4 2,-3-3 1,-3-4 2,-1-5 0,-2-4-1,-2-5 1,-2-3 0,-2 0-2,-3 0 1,0 0-1,-3 3-1,-1 4 1,0 6 0,-1 4 0,-2 5 0,-2 3 0,-2 5-1,-1 3-1,-2 4 0,0 1-1,0 2 1,1 2 0,-1 3-3,0 2-5,0 4-6,1 3-5,-2 3-1,0 5 3,-1 5 3,-1 5 4,0 1-4,2-3-10,3-3-10,1-2-9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00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51900 11250 552,'9'6'111,"3"-1"-22,4-2-20,2-2-22,2-1-15,3 0-6,1 0-7,2 0-7,2-1-3,1 0 0,1-2 1,1 0 1,-1 0-8,0 1-12,-1 0-14,-1 2-13,-2 0-8,-1 0-4,-3 0-2,-1 0-4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01"/>
    </inkml:context>
    <inkml:brush xml:id="br0">
      <inkml:brushProperty name="width" value="0.05182" units="cm"/>
      <inkml:brushProperty name="height" value="0.05182" units="cm"/>
      <inkml:brushProperty name="color" value="#00BFF3"/>
    </inkml:brush>
  </inkml:definitions>
  <inkml:trace contextRef="#ctx0" brushRef="#br0">53998 10036 424,'5'-8'11,"-2"2"12,-6 1 10,-2 0 12,-3 2 3,0 2-4,0 2-6,0 2-5,-1 2-3,-1 2-4,-3 2-3,-2 2-2,0 1-3,-1 3-1,0 2-2,1 1-2,-1 3 0,0 3-1,1 3 0,-1 3-1,1 2 0,1 1-1,0 1-1,2 0 0,1 1-1,2-1-1,3-2-1,1 0-2,1-2 0,2-3 1,0-3 1,2-3 0,2-2-2,4-1-4,4-1-5,3 0-4,3-3-3,2-1-2,0-2 0,1-2-2,0-2 0,1-1 0,-1-1 0,1 0 0,1-1-1,5 0 0,3 0-1,5 0-1,0-2 2,0-4 2,-1-4 2,-1-4 3,-1-2 3,1-2 1,-1 0 2,0-1 2,-1-2 2,-3-1 0,-3-3 1,-3-1 1,-2-3 0,-3-1-1,-1-3-1,-2-1-1,-2-2 1,-1-2 3,0-3 1,-2 0 2,-1-3 1,-2 1-1,-3 0-3,0 0-1,-4 1-1,-2 3 0,-4 4 0,-2 2 0,-3 2 0,-1 3 0,-3 1 1,-1 3 1,-3 2-1,-2 2-1,-1 4-1,-2 3-1,-3 2-2,0 0-3,0 2-4,-2 1-3,0 2-3,1 5-6,1 6-4,2 4-5,0 3-2,4-1 2,3 1 2,3 0 2,3-2 0,3-1-1,2-2 0,4-2-1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01"/>
    </inkml:context>
    <inkml:brush xml:id="br0">
      <inkml:brushProperty name="width" value="0.0451" units="cm"/>
      <inkml:brushProperty name="height" value="0.0451" units="cm"/>
      <inkml:brushProperty name="color" value="#00BFF3"/>
    </inkml:brush>
  </inkml:definitions>
  <inkml:trace contextRef="#ctx0" brushRef="#br0">54814 10600 487,'13'9'41,"-3"1"9,-4 3 8,-4 2 9,-2 2 0,0 3-8,0 3-8,0 3-9,-2 3-9,0 4-9,-3 4-9,-2 5-9,-1 0-13,1 1-16,-1 0-14,0 0-16,1-3-9,1-7-5,0-7-5,2-7-4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08"/>
    </inkml:context>
    <inkml:brush xml:id="br0">
      <inkml:brushProperty name="width" value="0.05113" units="cm"/>
      <inkml:brushProperty name="height" value="0.05113" units="cm"/>
      <inkml:brushProperty name="color" value="#00BFF3"/>
    </inkml:brush>
  </inkml:definitions>
  <inkml:trace contextRef="#ctx0" brushRef="#br0">20637 20686 430,'-6'-14'57,"6"4"0,4 5 0,6 3 0,1 2-4,1 0-10,0 0-9,0 0-10,0-1-5,3 0-1,2-2-1,1 0-2,2 0-1,0 0-2,-1 2-1,1 0-2,-1 1-1,-1 0-1,-1 0-1,-1 0 0,0 0-2,0 0 0,-1 0 0,1 0 0,0-1-2,-1-2 0,1-2-1,0-1-1,0-2-1,3 2 1,1 1 1,3 0 0,1 1-1,-1 1 1,1-1 0,-1 0-1,0 1 1,-1 0-1,-1 2 0,-1 0 1,0 1-1,-1 0 1,1 0-1,0 0 1,-1 1-1,1 0 1,-1 2-1,1 0 0,-1 0 0,1 0 0,-1-2 0,1 0 0,0-1 0,-1 2 0,1 0 0,0 1 0,-1 1 1,1-2 0,-1 0 0,1-2 0,-1 0 1,1 0-1,-1 0 0,1 0 0,0 0 0,-1-2 0,1 0 0,0-2 1,-2 1-1,1 1-1,-2 0 1,-1 2-1,0 0 0,1 0 0,1 0-1,2 0-1,-1 0 0,1 0-1,-1 0 0,1 0 0,-1 0 0,1 0 0,0 0 1,-1 0-1,1 0 1,1 0 0,1 0 0,1 0 0,0 0 0,-1 2-1,-1 0 0,0 1 1,-2 1-1,1-2 0,-1 0-1,1-2 0,-1 0 0,-1-2 0,-1 0 0,-1-2 0,0 0 0,0-1-2,-1-2 1,1 0-2,-4 1-13,-6 2-26,-8 4-28,-6 2-25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09"/>
    </inkml:context>
    <inkml:brush xml:id="br0">
      <inkml:brushProperty name="width" value="0.03881" units="cm"/>
      <inkml:brushProperty name="height" value="0.03881" units="cm"/>
      <inkml:brushProperty name="color" value="#00BFF3"/>
    </inkml:brush>
  </inkml:definitions>
  <inkml:trace contextRef="#ctx0" brushRef="#br0">17356 24400 566,'-16'44'129,"0"-4"-30,1-5-29,-1-5-29,1-2-16,-1 0-5,0 2-4,1 1-4,-1-1-3,2-1-3,1-3-1,1-1-3,1-3-3,0-3-2,2-3-2,1-3-3,2-4-13,6-6-24,4-6-26,6-6-24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09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17134 24694 560,'-15'-8'1,"2"2"4,3 1 2,1 0 3,3 3 10,6 4 15,4 4 16,6 4 15,2 2 2,1 3-13,1 2-12,1 1-14,1 2-8,2 1-6,0 1-6,1 1-5,1 1-7,1-1-13,1 1-10,1-1-12,-2-1-2,-3-3 5,-5-3 5,-3-2 7,-2-3-3,0-1-11,0-1-12,0 0-10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26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39592 27427 533,'-9'-6'115,"0"2"-23,-1 4-23,-1 3-23,-2 2-13,0 5-5,-1 4-4,-1 3-5,-1 4-3,1 3-5,-1 3-2,1 3-5,-2 2-4,0 1-3,-1 0-3,-1 2-5,1-2-2,3-3-4,3-5-2,3-3-3,0-2-2,0 1 0,-1 0-1,-1 3 0,0-5-6,2-7-10,2-8-11,3-8-11,0-4 2,0 0 12,0 0 13,0 1 13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26"/>
    </inkml:context>
    <inkml:brush xml:id="br0">
      <inkml:brushProperty name="width" value="0.03964" units="cm"/>
      <inkml:brushProperty name="height" value="0.03964" units="cm"/>
      <inkml:brushProperty name="color" value="#00BFF3"/>
    </inkml:brush>
  </inkml:definitions>
  <inkml:trace contextRef="#ctx0" brushRef="#br0">39333 27600 555,'-6'18'60,"4"3"-1,4 4-4,4 5-3,3 1-4,1 0-8,3 1-8,2-1-6,0 0-7,1-2-4,0 0-5,-1-1-4,1-1-2,0-3 1,-1-1 1,1-3 2,-1-1-10,-1-1-20,-1-1-19,0 0-20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27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11419 11431 614,'8'-7'36,"1"2"-4,1 3-5,2 1-5,0 1-2,3 2-2,2 0-1,1 1-1,2 1-2,1-2-1,1 0-2,2-2 0,-1 0-2,2-2-2,1 0-3,1-2-2,1 0-1,1 1 0,1-1 0,1 0 0,0 0 0,1 2 1,-1 0 0,0 2 0,1 1 0,-1 2-1,0 2-2,1 2 0,-2 0-2,0-1 0,-1-1 0,-1 0 0,-1-1 0,-1 0 1,-1 0 1,-1 0 1,-1-1 0,-1-1-1,-1 0-1,-1-1-1,-1 0 0,-3 1 0,-1 3 1,-2 2 1,-2 0 0,-1 0 0,0-2 1,-2 0-1,-1-1 1,-2 1 1,-3 2 0,0 0 1,-2 1 0,0 2 2,0 0 0,0 1 1,-2 1 1,0 0 1,-3-1 2,-2 1 2,-1 0-1,2 0 0,1-1-2,1 1-2,-1 0 0,2 0 1,-1-1-1,0 1 0,0 1 0,2 1 0,0 3 0,2 2 0,0-1 0,0-1-2,0-3-1,0-1-1,0-1-2,0 2 0,0 0 0,0 1 0,0 1 0,0-1-1,0 1 0,0 0 0,0 0 0,0 1-2,0 1 1,0 1-1,0 0-1,0-1 1,0-1 0,0-1 0,0 0 1,0 2 0,0 0 1,0 1 0,-1 0 0,0-1 0,-2-1-1,0-1 0,0-1 0,0-1 0,2 0 0,0-2 0,1 0 0,0 1-1,0 1-1,0 2-1,0-1 0,0-1-2,0-1-1,0 0 0,-1-3-1,-4-1 2,-2-2 0,-3-2 2,-2-2 0,0-1 1,0 0 0,1-1 1,-3-1 0,-2 0 0,-3 0-1,-3 0 0,-2-2-1,-3 0 1,-1-3-1,-2-2 1,-3-1-1,-1 0-1,-2 1-1,-2-1-1,-3-1 0,-3 0 0,-2-1-1,-4-1 1,-2-1 0,-3 2 1,-4 1 1,-2 1 0,0-1 2,1 0 2,2-2 1,2 0 1,2 1 1,2 3 3,2 2 1,3 4 2,1 1 1,3 2-3,4 0-1,2 2-1,4 0-2,7 1 0,5 2-1,7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27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28428 20911 557,'-7'-13'8,"0"8"4,2 7 5,1 6 4,0 5 4,0 1 4,0 3 4,0 2 5,0 2-1,0 2-4,0 4-4,0 3-5,1 3-4,0 2-2,2 4-4,1 3-2,0 0-2,0-2 0,0-2 0,0-2-1,0 1-1,0 2-4,0 4-1,0 2-4,0-1-2,0-8-1,0-6-2,0-7-1,0-8-3,1-10-3,2-10-4,0-10-3,2-5-1,2-3 2,2-1 3,2-3 2,2-2 2,3-4 3,3-4 1,3-4 3,0 2 0,-1 7 0,-3 9 1,-1 7-1,-2 6 2,-1 2 4,-1 4 5,0 3 5,-3 2 3,-1 3 1,-2 4 3,-2 2 2,-2 3 0,0 3 0,-2 3-1,0 4 0,-3 0-2,0 1-3,-3-1-2,-2 0-3,-1 1-3,-2-1-2,0 1-4,-1-1-1,-1 0-3,-2-3 0,0-1-1,-1-3 0,0 0-3,-1-2-6,1-1-5,-1-1-5,0-2-4,1-2 1,-1-4-2,0-2 0,2-2-1,1 0-5,2 0-2,3 0-5,1-2 1,2 0 3,2-3 3,2-2 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4:28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30248 21610 508,'34'-22'-4,"-8"4"3,-9 5 0,-8 3 3,-5 2 3,0 2 8,-1 1 6,2 0 8,-5 1 3,-5 1 1,-5-1 0,-7 0 1,-2 0-3,3 2-4,1 0-6,3 2-4,-2 2-3,-2 4 1,-3 4 0,-3 3 0,-1 3 0,1 1-1,1 2 1,1 0-2,1 1 1,1 1-1,0 1 0,2 1-1,1 1 1,1 1-1,1 1 0,1 0 1,1 1-2,4-1-1,2-1-1,4-1-2,2-2-2,4-1-1,2-3-3,4-1-1,3-3-4,5-4-6,5-5-5,5-2-7,4-3-3,4 0-4,4 0-2,4 0-4,2-3-3,0-2-4,0-5-4,0-4-3,-4 0 1,-7 1 6,-9 2 8,-7 2 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05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35450 16097 630,'23'-1'108,"1"0"-22,-1-2-24,1 0-22,0-1-14,3 0-6,1 0-5,2 0-7,0 0-4,-3 1-4,-3-1-4,-3 0-4,-2 0-5,-3 2-5,-1 0-6,-2 2-5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05"/>
    </inkml:context>
    <inkml:brush xml:id="br0">
      <inkml:brushProperty name="width" value="0.03772" units="cm"/>
      <inkml:brushProperty name="height" value="0.03772" units="cm"/>
      <inkml:brushProperty name="color" value="#00BFF3"/>
    </inkml:brush>
  </inkml:definitions>
  <inkml:trace contextRef="#ctx0" brushRef="#br0">37091 15039 583,'-8'-5'21,"2"6"9,1 6 8,0 6 7,1 3 1,-2 3-8,0 1-8,-1 3-8,-2 0-4,0-1-2,-1-1-2,-1-1-2,-1-1-2,2-1 0,1-1 0,1-1-1,1 0-1,2 0 2,2-1 0,2 1 1,3-2-4,4-3-5,4-3-8,3-2-7,4-3-2,1-2 2,3-2 1,2-2 3,0-3-3,2-2-5,1-3-6,1-3-6,0-1-4,-3 0-6,-2 2-4,-1 1-5,-3 1 1,-5 1 4,-3 0 6,-4 2 5,-2 0 6,0 2 5,0 1 7,0 1 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05"/>
    </inkml:context>
    <inkml:brush xml:id="br0">
      <inkml:brushProperty name="width" value="0.03352" units="cm"/>
      <inkml:brushProperty name="height" value="0.03352" units="cm"/>
      <inkml:brushProperty name="color" value="#00BFF3"/>
    </inkml:brush>
  </inkml:definitions>
  <inkml:trace contextRef="#ctx0" brushRef="#br0">37646 15333 656,'-22'-6'6,"2"4"11,5 4 13,1 4 10,3 4 6,1 3-5,0 5-3,2 3-4,1 2-4,1-1-6,0-1-6,2-1-6,-1 2-6,0 3-5,-1 5-4,-2 3-6,1 0-4,1-3-5,0-5-3,2-3-5,1-4-5,2-1-9,2-3-9,2-1-7,1-3-1,0-4 11,0-4 9,0-4 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06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38225 14750 551,'-1'17'118,"0"1"-27,-2 3-26,0 1-27,-2 2-14,0 1-2,-1 1-3,-1 1-3,-1 1-2,0 1-4,0 0-3,0 2-2,1 2-2,-1 1 1,0 2 2,0 2 1,1 0-10,0-3-18,2-4-20,1-2-19,0-4-6,2-5 6,0-5 7,2-4 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06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38700 15750 600,'8'22'119,"1"-3"-26,2-3-27,0-3-27,0-1-14,-1 0-5,-1-1-2,0 1-5,-2-1-7,-1 1-10,-1 0-12,0 0-11,-1-1-7,0-1-4,0-1-3,0 0-4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06"/>
    </inkml:context>
    <inkml:brush xml:id="br0">
      <inkml:brushProperty name="width" value="0.04376" units="cm"/>
      <inkml:brushProperty name="height" value="0.04376" units="cm"/>
      <inkml:brushProperty name="color" value="#00BFF3"/>
    </inkml:brush>
  </inkml:definitions>
  <inkml:trace contextRef="#ctx0" brushRef="#br0">39400 14881 502,'8'-7'46,"0"1"-5,0 0-4,-1 2-4,2 0-4,2 2-4,2 0-2,1 2-3,2 1-2,0 2 0,-1 2-1,1 2 0,-2 1-1,-3 1-2,-2 1-1,-4 2-2,-2 0-4,0 3-6,-2 2-6,0 1-6,-3 2-3,-2-1 1,-3 1 1,-3 0 1,-3-2 1,0 0 0,-1 0 0,-1-2 0,-1-2 3,2-1 6,1-2 5,1-2 7,5-4 7,12-2 9,10-6 8,11-2 8,5-4-2,-2 0-13,0-1-12,0-1-14,-3 0-10,0 2-8,-1 2-10,-1 2-8,-1 2-6,-3 1-2,-1 0-1,-2 2-3,-3 0-1,-1 0-3,-2 0-1,-2 0-2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12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20166 24758 588,'-7'-6'35,"2"4"-1,2 4 1,2 4 0,2 3-3,4 1-2,2 3-4,3 2-4,1 2-2,0 3-1,-2 3-2,0 3-1,-2 1-2,1 0-2,0 1-1,0-1-2,-1 0-2,-1 1 0,0-1-1,-2 0-2,0-1 1,0-3-1,0-3 0,0-3 1,3-4-3,7-6-2,7-6-4,8-6-4,5-8-2,6-11-2,6-11-3,6-10-2,3-8-3,1-2-6,2-3-4,0-3-5,-3 3 0,-8 11 6,-8 8 5,-8 11 5,-5 6 0,-5 3-9,-3 3-8,-4 3-7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13"/>
    </inkml:context>
    <inkml:brush xml:id="br0">
      <inkml:brushProperty name="width" value="0.03345" units="cm"/>
      <inkml:brushProperty name="height" value="0.03345" units="cm"/>
      <inkml:brushProperty name="color" value="#00BFF3"/>
    </inkml:brush>
  </inkml:definitions>
  <inkml:trace contextRef="#ctx0" brushRef="#br0">5797 27090 657,'-21'-36'4,"7"9"6,5 7 6,6 9 6,4 5 4,2 6 2,2 4 1,2 6 1,1 2-1,1 3-3,2 1-4,0 3-3,0 0-3,-1-1-1,0-1 0,-2 0-1,0-1-2,2 3-5,0 1-4,1 3-5,0-2-2,-1-3 0,0-5 0,-2-3 1,0-2-1,0-2 0,0-1 0,0 0-1,1-3 1,5-4 0,4-4 1,3-4 0,8-10-1,11-15-3,10-16-3,12-15-3,8-12-4,8-8-3,9-8-5,7-8-3,-5 7-1,-18 22 6,-17 21 4,-18 22 5,-8 10-2,1 1-8,1-1-8,1 1-8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29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35480 11640 734,'-7'-5'35,"2"8"-5,3 6-6,1 7-7,0 5-2,0 1-2,-2 2 1,0 3-1,0 1-1,1 1 1,0 0-1,2 2-1,0 0 0,0-1-1,0-1-1,0-1-1,0-1-1,0 1-2,0-1-2,0 0 0,0 2-3,0 1 0,0 2-1,0 3-1,0-1-3,0 0-4,0-1-5,0-1-4,0-2-2,0 0-2,0-1-1,0-1-1,0-3-1,0-3 0,0-5-2,0-3-1,0-4 1,2-4 0,0-4 1,1-4 2,0-3 1,0 0 4,-2-1 4,0-2 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36"/>
    </inkml:context>
    <inkml:brush xml:id="br0">
      <inkml:brushProperty name="width" value="0.03756" units="cm"/>
      <inkml:brushProperty name="height" value="0.03756" units="cm"/>
      <inkml:brushProperty name="color" value="#00BFF3"/>
    </inkml:brush>
  </inkml:definitions>
  <inkml:trace contextRef="#ctx0" brushRef="#br0">18400 44525 585,'0'-15'43,"2"2"-9,0 2-8,2 3-8,0-1-6,2 0-1,0-1-3,1-1-3,1-1 0,-2 2-2,-1 1 1,0 0-1,-1 2 0,0-1 0,-1 0 0,2 0 0,-2 0 0,1 0-1,0 1 1,0-1 0,0 0 0,0 0 0,0 0-1,0 1 0,0-2 0,2 0 0,0-2 1,1 0 0,1 0-1,-2 1 0,-1 0-1,0 2-2,-1 0 1,2-2-1,0 0 2,1-1 0,1-1 0,-2 1 0,-1-1 0,0 0 0,-1 0-1,2-2 1,0 0-1,1-1 0,1 0 0,-2 1 0,-1 1 1,0 1-1,-1 0 0,0 2 0,0 1 0,0 0 0,-1 2 0,1-1 1,0 0 1,0 0 1,1 0 1,0 0-2,1 1 0,2-1-1,0-1-1,0 0 1,-1-1-1,1-1 0,0-1 0,0 2-1,0 1 1,0 0-1,-1 2 1,-1-1-1,-1 0 1,0 0-1,-1 0 1,0 1 0,0-1-1,0 0 1,0 0-1,1 0 1,2 0-1,0 1 0,1-2 0,0 0 0,0-2-1,0 0 1,-1 0 0,1 1-1,0 0 1,0 2-1,-1 0 0,-1 1 1,0-1 0,-2 0 0,1 0-1,0 0 1,1 0 0,2 1 0,-1-2 0,-1-2 0,0-2 1,-2-1-1,1-2 0,0 2 1,1 1-1,2 1 0,0 0 0,0 0 0,0 1-1,-1-1 1,1 1-1,0 0 1,0 2-1,0 1 1,-1 0 0,-1 0 0,0 0 1,-2 0 0,0 1 0,0-1 0,0 0 0,0 0 0,0 0 1,2 0-1,0 1 1,1-1-1,1 0 0,-2 0 1,-1 0-1,0 1 1,-1-1 0,0 0-1,0 0 0,0 0 1,-1 0-1,1 1 0,0-1 0,0 0 0,0 0 1,0 0-1,0 0 0,0 1 1,0-1-1,2 2 0,0 0 0,1 2 1,1 0-1,0 0 0,0 0 0,0 0 1,-1 0 0,-1-2 1,0 0 1,-2-1 1,1 0 0,0 2-1,1 2 1,2 2-1,0 1 0,-1 0 0,1 0 0,0 0 0,0 0 0,0 0 1,0 0-1,0 0 1,-1 1-1,1 0 0,0 2 0,0 0-1,0 0 0,1 0 1,2-2-1,0 0 0,1-2-1,1 0 1,2-2 0,0 0-1,1 0 0,-1 0 1,1 2 1,0 0 0,-1 1 1,1-2-1,0 0 1,-1-2-1,0 0 0,-1 1 0,0-1-2,-2 0 0,0 0 0,0 2-1,-1 0 0,1 2 1,0 0-1,0 0 1,-1 0-1,1 0 1,0 0 0,2 0 0,0 0 0,1 0 0,0 0 1,-1 0-1,-1 0 0,0 0 0,-1 0-1,-1 2 1,1 0-1,0 2 1,1 0-1,1 0 0,3-1 0,2 1-1,-1 0 1,-3 0-1,-3 0 0,-2 0 0,-2 0-1,3 0-1,2 0 0,2 0-2,1-1 0,1-1 0,1 0-1,1-1 0,0-1 1,-1 0 1,-1 0 1,0 0 2,-2 0 1,-1 0 0,-1 0 0,0 0 1,-2 0 0,1 0-1,0 0 1,0 0 0,-1-1-1,1-1 0,0 0 0,0-1 0,-1 0 1,-1 2 1,-1 2 1,0 2 2,-1 1 1,-1 1-1,1 2-1,0 0-1,0 1 0,0 0 0,0 0-1,-1 0 0,1-1 0,0-1-1,0-1 0,0 0 0,0-1-1,0 0 0,-1 0 1,1 0-1,0-1 0,2 2 0,0-2 0,1 1 0,0 0 0,0 0 1,-2 0 0,0 0 1,-1-1-1,1 0 1,1-2-2,2 0 1,0-1-1,1 0 0,1 0 0,2 0 0,-1 0 0,1 0 0,0 0 0,-1 0 0,1 0 0,0 0 1,-1 0 0,1 0 0,-1 0 0,-1 2 1,-1 0 0,0 2 0,-2-1 0,1 2 1,0-2 0,0 1 0,0-1-1,1 0 0,1-1-1,2-2-1,-1 0 0,1 0-1,0 0 1,-1 0 0,1 0 0,-2 0 2,-1 0 1,-1 0 1,1 0 0,0 2 0,1 1-1,1 0-1,0 1 0,-1 0-1,0 0 1,-2 0-1,1-1 1,1-1-1,3 0-1,2-2 1,-1 1-1,-3 2 0,-3 2 1,-2 2 0,-3 1 0,1 0 0,0 0 0,0-1 0,0 1 0,0 0 0,-1 0 0,1 0 0,0-2 1,2-1-1,0-2 0,2-2 0,-1-1 0,1 0 0,0 0-1,0 0 0,-1 1 0,1 0 1,0 2-1,0 0 1,-1 0 0,1 0-1,0-2 0,0 0 0,0-1 0,3 2 0,1 0 0,3 2-1,0-1 1,-3 0-1,-1-2 0,-2 0 0,-1 0-1,0 2-2,-1 2-2,1 1-2,0 2 2,1 0 5,2 0 6,0 0 6,1-2 0,-1-1-3,1-2-6,0-2-3,-1 0-2,-1 0-1,-1 2 0,-1 0-1,0 0 1,0 0 0,0-2 2,-1 0-1,2-1 2,0 0 0,1 0 2,1 0 0,0 0-2,-1 2-4,0 0-3,-2 2-5,-3 0-11,-4 0-18,-6-1-19,-4 2-17,-2-2-2,0 1 17,2 0 15,1 0 16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37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28545 44000 519,'-13'0'-12,"4"2"16,6 0 15,5 2 16,2 0 5,1 0-6,2-1-6,0 1-6,1-1-3,2 0-3,0-1-1,1-2-1,1 0-3,0 0-1,-1 0-2,1 0-2,0 0-1,0 0 0,-1 0-2,1 0 0,0 0-2,0 0-1,-1 0-4,1 0-1,0 0-1,0 2 2,-1 1 1,1 0 3,0 0 0,0 0 0,-1-2 0,1 0 0,0-1 0,0 0-1,-1 0-1,1 0-1,-1 0 0,0 2 2,-2 0 1,0 2 1,-2 0 1,1 1-1,0 1 0,0 2-1,0-1 1,0-1 2,-1 0 2,1-2 3,0-1 0,2 0-1,0-2 0,1 0-2,1-1 0,0 0-1,-1 0-2,1 0-1,0 0 0,0 0-1,0 0 1,-1 0-1,2 0 0,0 0 1,1 0 0,1 0 0,1 0 1,0 0 0,-1 0 1,1 0 1,0-1 0,-1 0 0,1-2-2,0 0-1,-1-1 0,-1 0-2,-1 0 0,-1 1-2,0 0 0,0 6 0,0 2 0,0 5-1,-2 2 1,-3 0 2,-3-1 1,-2 1 2,-2 0 1,0 1 0,0 1 1,0 1 0,1 0 0,2-1 1,2 0 1,2-2-1,1-1 1,1-3 0,2-1-1,0-2 0,1-2-1,1 0-1,1-2-1,2 0-1,-1-2-1,-1 0-1,-1-2 1,0 0-1,-2-1 1,1 0-1,0 0 0,0 1 1,-1-2 0,-1 0 0,-1-2 2,0 0-1,-1 0 2,1 2 1,2 3 1,0 1 2,1 1 0,-1 0-1,1 0 0,0 0-1,0 0 0,-1 0 0,1 0-1,0 0 1,0 0-1,1 0-1,1 0 0,2 0 0,-1 0-1,-1 0 0,-1 0 0,0 0 0,-2 0 0,1 0-1,0 0-1,0 0 0,-1 0 0,1 1-1,0 2 1,0 0 0,0 1 0,3 0 0,2 0-1,1 0 0,1-1 0,-3 0 1,-1-2 1,-2 0 1,-1-1 0,0 2 0,-1 0 0,1 2 0,0-1-3,0 1-4,-1 0-5,1 0-3,-3 0-12,-6 0-18,-6 0-18,-6 0-17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39"/>
    </inkml:context>
    <inkml:brush xml:id="br0">
      <inkml:brushProperty name="width" value="0.04776" units="cm"/>
      <inkml:brushProperty name="height" value="0.04776" units="cm"/>
      <inkml:brushProperty name="color" value="#00BFF3"/>
    </inkml:brush>
  </inkml:definitions>
  <inkml:trace contextRef="#ctx0" brushRef="#br0">30739 44527 460,'-5'-6'29,"6"2"4,6 4 4,6 2 4,2 2-1,1 0-7,0 0-7,-1 0-6,2-1-4,3 0-1,4-2-1,2 0-1,0-1-1,0 0-2,-1 0-1,-1 0-1,0 0-1,-1 2 0,1 0 0,-1 2 0,0 1-1,-1 3-2,-1 3-3,0 4-1,-3 0-2,-1-1 2,-2-1 0,-3-1 1,-1-1 0,0 0-1,-2-2-1,0-1-1,-1 0 0,1-2 0,1-1 1,2 0 1,0-2-1,1-1 1,1 0-1,2-1 0,-1-2-1,1-1 2,0 0-1,-1-1 1,0-1 1,-1 2-1,0 0 0,-2 2 1,0 0 0,0 0 0,-1 0 0,1 0 0,0 0 1,0 0-1,-1 0 0,1 0 0,0 0-1,2 2 2,0 0-1,1 2 1,0-1 0,-1-1 0,-1 0 1,0-1-1,-1-1 0,1 0 1,1 0 1,2 0 0,-1 1 0,-1 1 0,-1 3-2,0 2 1,-2 1-2,-1 0-1,-1 0 0,0-1-1,-1 1-1,1 0 1,2 0 0,0 0 0,1-1 1,-1 1-1,1 0 0,0 0 0,0-2-1,0-1 2,-1-2 0,1-2 0,1-1 1,1 0 0,3 0 0,2 0-1,0 0 1,-1 0 0,-1 0 0,-1 0 0,0 0 1,0 0 1,-1 0 0,1 0 0,-1 0 1,-1 0-1,-1 0 0,0 0-1,-1 1 0,1 2-1,1 2 1,2 2-1,-1 0 0,-1-2 1,-1-3 1,0 0 1,0-2 1,3 0-1,3 0 1,3 0-1,0 0 1,-3 0-2,-3 0 0,-2 0-1,-3 0 0,1 0-1,0 0 1,0 0-1,-1 0 0,1 0 0,0 0 1,0 0-1,-1 0 1,1 0-1,0 0 2,0 0-1,0 0 0,3 0 1,2 0-1,1 0 0,2-1 1,-1 0-1,1-2 0,0 0 0,-1-1-1,1 2 1,-1 0-2,1 2 1,-1 0-3,-1 0-1,-1 0-2,0 0-2,-2 0-1,-1 0 2,-1 0 2,-1 0 1,1-1 1,2 0 1,1-2 0,3 0 0,0 0 1,-3 0-1,-1 2 1,-2 0 0,-2 1 1,1-2-1,0 0 0,0-1 1,0-1-2,1 2-2,1 0-2,2 2-2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40"/>
    </inkml:context>
    <inkml:brush xml:id="br0">
      <inkml:brushProperty name="width" value="0.04589" units="cm"/>
      <inkml:brushProperty name="height" value="0.04589" units="cm"/>
      <inkml:brushProperty name="color" value="#00BFF3"/>
    </inkml:brush>
  </inkml:definitions>
  <inkml:trace contextRef="#ctx0" brushRef="#br0">39333 45812 479,'-6'-8'24,"4"2"3,4 1 4,4 1 4,2 0 0,1 2-5,2 0-3,0 2-4,1 0-3,-1 0-1,1 0-1,0 0-1,1 0 0,1 0-2,3 0-1,2 0-1,3 0-1,4 0 0,6 0 0,5 0 0,0-1-1,-3 0-1,-5-2-2,-4 0-2,-1-1-1,-1 0 0,1 0-1,-1 1 0,0-1 0,-1 2 1,-1 0-1,0 2 0,-3 0 1,1 0 0,-2 0 0,-1 0 0,0 0-1,1 2-2,1 0-1,2 2-3,-1-1 0,1-1 2,-1 0 0,1-2 0,-1 0 2,1 0-2,-1 0 0,1 0-1,0 0 0,-1-2 0,1 0 1,-1-1-1,0-1 1,-2 2 0,-3 0 2,-1 2 0,-1 0 1,0 0-1,-1 0 1,1 0-1,0 0 0,0 2-2,-1 0 0,1 2-1,0-1 0,0-1 0,-1 0 0,1-2 1,0 0-1,0 0 1,-1 0-1,1 0-1,0 1 0,1 0 0,2 2 0,0 0 0,0 0-1,-1 0 0,-1-2 0,0 0-1,-2-2-2,1 0-2,0-2-4,0 0-3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45"/>
    </inkml:context>
    <inkml:brush xml:id="br0">
      <inkml:brushProperty name="width" value="0.0497" units="cm"/>
      <inkml:brushProperty name="height" value="0.0497" units="cm"/>
      <inkml:brushProperty name="color" value="#00BFF3"/>
    </inkml:brush>
  </inkml:definitions>
  <inkml:trace contextRef="#ctx0" brushRef="#br0">70050 50681 442,'8'7'20,"0"-2"4,0-2 5,-1-2 5,2-1-1,0 0-4,1 0-4,2 0-5,-1 0-3,1 0 0,0 0-2,0 0 0,0 0-1,1 0-2,1 0-1,1 0 0,1-1-2,0 0 1,-1-2 0,1 0-1,1-1 1,1 0-2,3 0 0,2 0-2,0 0 1,2 1 0,1-1 0,1 0 1,1 0-1,-1 2-1,1 0-3,-1 2-1,0 0-2,-1 0-1,-1 0-1,-1 0-1,-1 0-1,-1 2 2,-1 0-1,-1 2 1,-1 0 1,-3 0 1,-1-1 1,-2 1 0,-1 0 2,0 0 0,-1 0 0,1 0 1,0 0 1,1 0-1,2-1 1,0 2-1,0-2 0,-1-1 0,-1 0-1,0-2 0,-1 0 0,3 0 1,2 0-1,2 0 0,1 0 0,1 0 0,1 0 0,1 0 0,1 0 0,1-2-2,1 0 0,1-1 0,1-1-1,0 2-1,2 0 1,1 2-1,0 0 1,-1 0-1,-1 0-1,-1 0 0,0 0 0,1 0 0,0 0 0,2 0 0,1 0 1,-1 0-1,1 0 1,-1 0 0,1 0 0,0 2 0,2 0 0,1 2 1,0-1 0,1-1 0,-1 0 0,0-2 0,0 0 0,1 0 1,-1 0 0,0 0 0,0 0 0,1 0 0,-1 0-1,0 0 1,1 0-1,-1 0 2,0 0-1,1 0 2,-2 0-1,0 0 0,-1 0 0,-1 0 0,0 0-1,0 0 0,2 0 1,1 0-1,0-1 0,1-2 0,-1-2-1,0-1 1,0-2-1,1 2 1,-1 1 1,0 0 0,0 1 1,-1 1-1,-1-1 1,-1 0-1,-2 0 1,-2 2-1,-1 0 1,-3 2-1,0 1 0,1 2 1,1 2-1,1 2 1,1-1-1,-1-1-2,0-2 0,1-2-1,0-1 0,1 0 0,1 0 1,1 0 1,0 0 0,0 0-1,1 0 0,-1 0-1,0 0 0,1 0 0,-1 0 1,0 0-1,1 0 1,-1 0-1,0 0 1,1 0 0,-1 0 0,1 0 0,-1 0-1,0 0 1,1 0 0,-1 0 0,0 0 0,1 0-1,-2 0 1,0 0 0,-1 0 0,-1 0 0,1 0 0,1 0 0,2 0 0,3 0 0,0 0 0,0 0 0,0 0 0,1 0 0,-2 0 0,0 0 0,-1 0 0,-1 0 0,0 0 0,1 0 0,1 0 0,0 0 0,1 0 0,-3 2 0,-2 1 0,-1 0 0,-1 0 0,1 0 1,0-2-1,2 0 1,1-1-1,1 0 1,1 0-1,1 0 0,0 0 0,2 0 0,1 0 0,1 0 0,0 0 0,0 0 0,0 0 0,0 0 0,1 0 0,-1 0 0,0 0 1,0 0-1,0 0 1,-2 0 0,0 0 1,-1 0-1,-1 0 1,1 0-1,-1 0 0,0 0 1,0 0-1,1 0 0,-1 0 0,0 0-1,1 0 0,3 0 1,1 0 0,2 0-1,1 0 0,0 0 0,0 0-3,1 0 0,-2 0-1,2 0 2,-1 0 0,0 0 0,-1 0 2,-2 0-1,-2 0 1,-1 0 0,-3 0 0,0 2 0,-1 0-1,-1 2 1,-1-1 0,-1-1 0,-2 0 0,1-2 0,-1 0 0,2 0 0,3 0-1,1 0 0,1 0 0,1 0 0,-1 0 0,0 0 0,1 0 1,2 0-1,3 0 1,1 0-1,1 0 0,0 0 0,0 0 0,0 0-1,-1 0 0,-1 0 0,-3 0 1,-2 0 0,-1 0 0,1 0 1,-1 0-1,0 0 1,-1 0 0,-1 0 0,-3 0-1,-1 0 1,-1 0 0,2 0 0,3 0-1,1 0 1,1 0 0,1 0 0,-1 0 0,0 0-1,-1 0 1,-1 0 0,-3 0-1,-1 0 0,-1 1 1,0 0-1,2 2 0,1 0 0,1 0 1,-1 0-1,0-2 0,1 0 0,-2-1 0,0 0 0,-1 0 1,-1 0-1,0 0 0,-1 0 1,0 0-1,1 0 1,0 0 0,1 0-1,1 0 0,1 0 0,0 0 0,0 0-1,1 0 1,-1 0 0,0 0-1,1 0 1,-1 0 0,0 0 0,1 0-1,1 0 1,1 0 0,1 0 1,0 0-1,0 2 0,0 0 0,1 2-1,-1-1 1,0-1 0,0 0 0,1-1 0,0-1 0,0 0-1,2 0 0,1 0 0,-1 0 0,0 0 1,-1 0-1,-1 0 2,0 0-1,0 0 1,2 0 0,1 0 1,0 0-1,0 0 0,0 0 1,1 0 0,-2 0-1,0 0 1,-2 0-1,0 0 0,0 0 1,-1 0-2,0 0 1,1 0-1,-2 0 0,-2 0 0,-2 0 0,-1 0 0,-2 0 0,1 0 0,-1 0 0,1 0 0,-2 0 1,-1 1 0,-3 2-1,-1 0 1,-1 0 0,1 0-1,1-2 0,1 0 0,1-1-1,-1 0 1,1 0 0,-1 0 0,1 0-1,1 0-2,1 0-2,1 0-3,0 0-1,-1 0 1,-1 0 1,-1 0 0,-1 0-1,-1 0-4,-1 0-3,-1 0-4,-4 1-9,-8 2-14,-8 2-15,-8 2-15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5:46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49891 52758 439,'-16'7'-2,"0"1"-3,1 0-2,-1 0-4,1-1-1,2-1 2,3 0 1,1-2 2,1-1 2,-2 0 3,0-2 3,-1 0 4,-1-1 5,0 0 8,0 0 7,1 0 7,1 0 4,6 2 0,4 0-2,6 2 0,4-1-2,3 0-3,5-2-3,4 0-3,1-3-3,3 0-1,0-3-2,1-2-2,0 0-1,0 0 0,1 2-1,-1 1-1,0 0-1,-1 0 0,-1 0-1,-1 0-1,0 1 0,1 0 0,1 2-1,1 0 0,1 1 0,1 0-1,1 0-1,1 0 0,0 0 0,2 0-1,1 0 0,1 0 0,1-1-1,2-2 1,2-2-1,3-1 0,0-2-1,2 2-1,0 1-1,2 0-2,0 1 0,0 0 0,0 0-1,0 1 1,-2-1 0,-2 0 0,-3 0 0,-3 0 1,-3 0-1,0 0 1,-1 0 0,-1 0 1,-1 1-1,1 0 1,-1 2 0,0 1 0,0-2 0,-1 0 0,-1-3 1,-1-2 1,-2 0-1,0 2 1,0 2-1,-2 2 0,-1 1 0,1 0 0,-1 0-1,1 0 1,-2 0-1,-1 0 0,-3 0-1,-1 0 0,-1 0 0,-1-2-2,1 0 0,0-1-1,-1-1-1,-1 0-1,-1 0-1,0 0-2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6:00"/>
    </inkml:context>
    <inkml:brush xml:id="br0">
      <inkml:brushProperty name="width" value="0.0552" units="cm"/>
      <inkml:brushProperty name="height" value="0.0552" units="cm"/>
      <inkml:brushProperty name="color" value="#F2395B"/>
    </inkml:brush>
  </inkml:definitions>
  <inkml:trace contextRef="#ctx0" brushRef="#br0">59650 53290 398,'1'-12'59,"4"7"-3,2 6-4,4 8-3,0 2-5,1-1-5,0-1-4,0 0-4,-1-2-5,1-1-4,0-1-3,0 0-4,1 0-1,3 2 0,3 1 1,3 3 0,1 1 0,-1 0-2,-1-1-3,-1 1-2,0-1-1,0-1 0,-1 0 0,1-2-1,-1-1-1,-1-2-2,-1-3-3,-1 0-2,1-4-3,1 0-2,3-3-2,2-2-2,0-2-2,1-3-1,-1-4-2,1-2-1,0-1 0,3 1 2,1 1 2,2 1 1,0 2 2,-3 3 3,-3 3 2,-3 2 2,-2 3 4,-1 0 3,0 2 5,-2 0 4,0 2 4,-1 2 2,1 2 2,0 2 3,1 0-2,3-1-6,3 0-5,3-2-6,0-1-6,-1-2-3,-3-2-4,-1-2-5,-1-1-1,1-2 0,1 0 1,1-1 0,1 0 0,-1 0-1,1 2-1,-1 1-2,0 0 2,-1 0 2,-1 0 5,-1 0 2,-1 1 4,-2 2 2,-3 2 2,-1 2 4,-1 1 0,0 0 1,-1 0 0,1 0 1,1 0 0,1 3 3,3 2 2,2 2 2,0-1 0,-1-3-6,-1-2-4,-1-4-5,0-1-3,2-2-2,0 0-1,1-2-1,1 0-2,1-2-2,1 0 0,1-1-2,1 0 1,-1 0 1,1 2 2,-1 1 1,1 0 3,1 0 2,1 0 3,1 0 3,0 1 2,-3 0 0,-1 2 0,-3 0 0,0 1 1,-1 0 0,1 0 1,0 0 0,-1 0 1,1 0 0,-1 0 1,1 0 0,0 0 0,1-2-1,1 0 0,1-2 0,0 1-1,-1 0 1,-1 2 0,-1 1 0,1 0-1,0 1-1,0 2 0,3 0-2,-1 1-1,1 0 1,-1 0-1,1 0-1,-1 0 0,1 0 0,-1 0-2,1 0 0,0-2-2,3-1-2,1-2-2,3-1-3,0-3-1,2-2-1,1-2 0,1-2-1,-1 0 0,0 1 1,-1 1 2,-1 0 0,-1 2 3,-1 1 1,-2 0 3,1 2 3,-3 1 1,0 0 0,-1 2 1,0 0 0,-3 2 1,-2 2 2,-1 2 2,-2 2 1,-1 0 2,1-1-1,1 0 1,1-2 1,2-1-1,0 0-2,0-2-2,3 0-2,0-2-2,1 0-1,1-2-3,1 0-1,1-1-3,4-2-4,3 0-2,3-1-4,0-1 0,0 2 0,-1 1 2,-1 0 1,-2 1 2,0 1 2,-1-1 3,-1 0 3,-2 0 1,-1 2 1,-3 0 2,-1 2 0,-2 0 2,-1 2 0,-1 0 2,-1 2 1,-1 0 2,1 0 0,0-1 0,-1 1 2,0 0-1,-1-2 0,0 0-2,-2-2-1,1 0-1,1 0-2,3 0-1,1 0-1,2 1-1,1 0-1,1 2 0,1 0 0,1 1-1,1 2-1,1 0-2,1 1 0,0 1 0,1 0 0,-1 0 0,0 0 0,-1-1 1,-1 1 1,-3 0-1,-1 0 2,-1-2-1,1-1-1,1-2-1,1-2 0,1-1-2,1-2 1,0 0-2,2-1 0,0-1 1,-1 0 1,-1 0 1,-1 0 2,-1 1 0,1 0 1,-1 2 0,1 0 1,-2 1 0,0 0-1,0 0 0,-2 0-2,-1 1 2,-2 2 4,1 2 4,-2 2 3,0 0 3,1-1 2,1 0 2,1-2 1,1-1 0,1 0-5,1-2-3,1 0-3,1-2-4,3 0-3,1-2-4,2 0-2,1-1-2,-1 0 0,-1 0 0,-1 1 0,-2-1 1,-2 2 2,-1 0 1,-3 2 1,-1 0 2,-1 2 0,-1 0 1,0 2 0,-3-1 2,1 1 1,-2 0 2,-1 0 2,1 0 0,1 0 0,3 0-1,2 0-1,0-1 0,2-1-2,2 0-1,-1-1-1,3-3-1,1-2-3,2-4-2,3-2-1,0-1-2,0 1-1,1 0 0,-1 2-1,-1 1 1,-3 0 2,-4 2 2,-1 1 2,-4 1 3,-1 2 0,-3 2 3,-1 2 1,0 1 2,1 1 2,3 2 3,1 0 2,1 0 0,-1 0-3,-1-2-3,0 0-3,-1-2-3,1-1-1,1 0-3,1-2-2,1 0 0,3-2-1,1 0 0,3-1 1,-1-1-1,0 0 0,-1 0 1,-1 0-1,-2 1 2,-1 0 1,-3 2 1,-1 0 2,-2 2 1,-1 0 0,-1 2 1,0 0 1,-1 0 0,1 0 0,1-2 0,1 0-1,2-2 1,3 0 0,3-2 0,3 0 0,2-2-2,-1 0-3,0-1-3,1-1-2,-2-1-1,-2 2 0,-1 1 2,-3 0 2,-1 3 1,-1 4 4,-1 4 4,0 4 2,-1 1 3,1 1 2,1 0 1,1 0 2,1-2-3,1-3-5,1-3-6,1-2-6,2-4-4,2-2-2,4-3-2,3-3-2,1-2-1,-2 2 1,0 1 1,-1 1 0,-2 0 2,-2 2 3,-1 1 2,-3 0 4,-2 2 0,-3 0 2,-3 2 1,-2 0 1,-3 2 2,1 0 3,0 2 2,-1 0 4,1 0 1,0 0-1,-1-2 1,1 0-1,1-2 0,3 0-2,3-2-1,3 0-1,1-1-3,1 0-4,-1 0-4,1 1-3,-2-1-1,-1 2 0,-3 0 0,-1 2 1,-3 1 1,-1 3 2,-2 4 1,-2 2 1,0 2 1,3 0 2,3-1 1,3 1 0,1-2 0,-1-2-3,-1-4-3,-1-3-3,0-1-2,0-2 0,-1 0-1,1-1 1,-1-1 0,1 2 2,-1 0 1,1 2 2,0 0 4,1 0 4,1 0 5,1 0 5,1 0 1,-1 0-2,1 0-2,-1 0-3,1 0-1,0 0 0,-1 0-1,1 0 0,-1-1-1,1-2-4,-1-2-2,1-2-4,-2 0-3,-1 2-5,-3 3-5,-1 1-4,-5 1-3,-8 1-1,-8 2-2,-8 0-1,-3 1-9,1 0-17,0 0-16,2 0-16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5"/>
    </inkml:context>
    <inkml:brush xml:id="br0">
      <inkml:brushProperty name="width" value="0.05126" units="cm"/>
      <inkml:brushProperty name="height" value="0.05126" units="cm"/>
      <inkml:brushProperty name="color" value="#F2395B"/>
    </inkml:brush>
  </inkml:definitions>
  <inkml:trace contextRef="#ctx0" brushRef="#br0">4472 2247 429,'-6'-21'27,"4"7"12,4 5 11,4 6 11,2 4 1,2 2-12,0 2-11,1 2-11,0 1-8,-2 1-4,-2 1-6,-2 2-3,-2 0-3,-1 1 0,0 1-1,-2 1 0,0 3-3,0 4-6,0 3-5,0 4-7,-1 1-1,-2-1 0,-2-3 3,-1-1 1,-3-2 1,0-2 3,-1 0 1,-1 0 2,-1-3 3,0-1 1,0-3 1,1-1 3,2-3 7,6-2 16,6-4 13,6-2 15,3-3 3,1 0-11,1-2-10,2 0-10,-1-1-7,3 0-5,0 0-4,1 0-5,0 0-8,1 0-14,-1 0-13,1 1-13,-2-1-10,-1 2-4,-2 0-5,-3 2-5,-1-2 2,-2-2 10,-2-4 9,-2-2 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6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5528 2500 510,'-15'30'110,"2"-2"-24,3-1-24,1-3-25,2 0-13,0 1-1,2 1 0,1 1-1,0-1-1,2 0-2,0-1-1,2-1-1,1-2-3,4-4-5,2-5-4,3-3-6,2-6-1,1-8 1,1-8 0,2-7 1,-2-6-6,0-1-9,-1-3-11,0-1-10,-3 0-3,-1 2 5,-2 1 5,-2 3 5,-2 1 4,0 3 5,-2 1 3,0 3 4,-3 1 2,-4 4-1,-4 3 0,-3 3-1,-2 2-2,2 4-5,3 2-5,1 4-5,2 1-2,0 1 1,2 1 1,1 2 2,0-2 1,0-1 0,0-2 1,0-2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7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6390 2250 429,'15'0'93,"1"0"-20,0 0-22,-1 0-19,0 2-14,-2 4-6,-3 4-6,-1 3-7,-2 4-2,-2 1 1,-2 3-1,-2 2 1,-2 1-2,-2 2-3,-2 3-4,-2 1-3,-1 1-2,-2-1-1,0-2-1,-1 1 0,0-4 0,1-4 4,0-3 2,2-4 2,0-3 4,0-1 2,1-1 3,-1 0 3,3-3 7,8-4 12,6-4 11,7-4 12,4-3 1,-1-2-9,1-2-8,-1-1-9,1-2-8,0-2-10,-1 0-9,1 0-9,-1-3-7,1-2-5,-1-1-6,1-2-5,-2-1 0,-3 1 4,-3 1 3,-2 1 5,-3 2 4,-1 3 3,-1 3 4,0 2 3,-2 3 6,0 1 9,-2 0 7,0 2 8,-1 2 13,0 4 17,0 4 16,0 4 16,0 4 2,0 4-15,0 3-16,0 5-14,0 1-9,0-1-5,0-1-3,0-1-4,0 0-3,2 3-1,0 1-2,2 3-1,0-1-2,0-1-2,-1-3-3,1-1-1,1-2-3,0 1-4,1-1-3,2 1-4,-3-1-4,-2 1-3,-6 0-5,-2-1-3,-5-1-2,-2-4 2,-3-5 1,-3-3 1,-2-2 0,1 0-4,-1 0-2,1 0-2,-1-1-2,1-2 1,-1-2 1,1-2 0,1-2 3,4 0 6,4-1 5,5-2 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31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35540 11241 556,'1'-15'2,"2"2"6,2 3 4,1 1 5,4 1 2,2 2-2,3 1 0,3 0-2,3 2 0,1 0 0,3 2 0,1 1 1,2 0-2,1 0-1,1 0-2,1 0-2,0 0-1,0 0-2,1 0-1,-1 0-1,1-1-1,3-1 1,1 0 1,2-1 1,1-1-1,-2 0 0,0 0-1,-1 0-1,-1 0 0,1 0 1,-1 0 0,0 0 2,0 1-2,1 1-2,-1 0-2,0 2-4,0-1 1,-2-1 0,0 0 0,-1-1 2,-1-1 0,-1 2 1,-1 0 1,-1 2 0,-1 0 1,1 0-1,-1 0 0,0 0 0,0 0-1,-3 0 1,-1 0 0,-3 0 0,0 0 0,0 0-1,-1 0-1,1 0 0,-1 0-1,-1 2 0,-1 0 1,-1 2 0,-1 0 0,-1 0 0,0-1-1,-2 1 0,-1 0-1,-1 0-2,0 0-2,-2 0-2,-2 1 1,-4 0 3,-4 1 2,-4 2 4,-2 0 3,1 1 3,-1 1 3,0 2 2,1-1-1,4-1-6,3-1-6,2 0-6,1-4-11,-2-2-18,-2-6-17,-2-2-17,0-3-1,0 0 16,2 0 16,0 1 16,0-1 10,-2 2 3,-2 0 3,-1 2 3,-2 0 2,2 0 2,0 0 2,2 0 2,3 1 9,4 0 15,5 2 17,6 1 16,2 0 1,3 0-13,1 0-14,3 0-14,-1 0-8,-1 0-3,-3 0-4,-1 0-3,0 0-3,1 0 0,3 0 0,2 0-1,0 0 1,1 0-1,-1 0 1,1 0-1,-1 0 1,-2 0-2,0 0 0,0 0-1,-3-1 0,-1-1-1,-2 0-1,-2-1 0,-3-1-1,1 2 1,-2 0-1,0 2 1,-3 1 3,-1 4 4,-2 2 6,-2 3 4,-1 1 3,0 0-3,0-2 0,0 0-3,2-1 0,2 1-2,4 1-2,2 2-1,0-1 0,-1-1-2,-2-1 0,-2 0-1,-2-1 1,0 1 0,-2 2 2,0 0 1,-1 1 1,2-1 1,0 1 2,2 0 1,-1 0 1,-1 3 0,0 2 2,-1 1 0,-1 2-1,0 0-1,0-1-1,0 1-2,0-1-1,0 1-2,0-1 0,0 1-2,0-1 0,0 1-2,0 0 0,0-1-1,0 1-1,0 1 1,0 1 0,0 1 1,0 1-1,0-1 0,0 1 0,0-1-2,0 1 1,0-1-1,0 1 0,0-1-1,0 0 1,0-1-1,0-1 0,0-1 0,0-1 1,0-1-1,0-1 1,0 0 0,0-2-1,0-1-1,0-1-1,0-1-2,-2-1-3,-2 0-4,-4-2-4,-2-1-4,-3-1 0,-1-2 2,-3-2 3,-1-2 3,-2-1 2,2 0 2,1 0 1,1 0 1,-2 0 1,-5 0 0,-5 0-1,-5 0 1,-3 0 0,-1 0-1,0 0 1,-2 0-1,-1 1 0,-4 4 2,-3 2 0,-2 4 1,-1 0 2,0-1 0,2-1 1,0 0 1,0-2 1,-2-1 0,-2 0 1,-1-2 0,-3-1 0,0 0 1,-2-2-1,0 0 1,0-1 0,3 0-1,1 0 0,2 0 0,1 0 1,0 0 1,0 0 3,0 0 1,0 0 1,0 2-1,0 0-2,1 2 0,-1-1-2,2-1 0,0 0 0,2-1-1,1-1 0,3 0 1,4 0 0,2 0 1,4 0 0,4 0 0,3 0-1,5 0-1,4-2-4,6 0-9,6-3-10,6-2-9,4 0-1,0 0 5,1 2 5,2 1 7,0 0-1,1 2-6,2 0-5,0 2-5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7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7350 2265 686,'30'0'89,"-4"0"-14,-2 0-15,-3 0-13,-1-1-16,-1 0-19,1-2-19,-1 0-19,-1 0-9,-3 1 0,-3 0-1,-2 2-1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7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9683 916 591,'-6'-7'63,"4"2"-8,4 2-10,4 2-8,2 2-5,1 2-1,1 2-1,2 2 0,-1 0-4,1-1-5,0-1-7,-1 0-5,1-1-3,0 0-2,-1-1-1,1 2 0,0-1-5,1 1-4,1 1-6,2 2-5,-3 0-7,-3 1-7,-4 2-8,-4 0-9,-4 1-3,0 3-1,-3 1-1,-2 3-1,-1-1 5,1-3 11,-1-3 10,0-2 12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8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9263 1717 455,'-15'0'0,"2"0"2,2 0 1,3 0 0,1 1 5,2 2 8,2 2 7,2 1 8,1 3 1,0 2-4,0 2-5,0 1-5,0 2-3,0 0-3,0-1-4,0 1-3,1-2-4,4-3-3,2-2-5,4-4-5,2-5-1,5-10-1,3-8 1,5-9-1,2-4 1,1 0 2,0-1 3,2 1 1,-1 1 5,-3 3 4,-3 3 6,-3 3 6,-3 3 3,-3 3 3,-2 3 2,-4 3 3,-4 6-1,-6 11-2,-6 11-2,-6 11-3,-2 5-6,-1-1-9,0-2-9,1 0-9,-1-2-7,2-3-5,1-3-4,1-3-5,0-2-1,0-1 2,0-1 2,1 0 3,0-3 3,2-3 5,2-3 4,2-2 5,1-2 14,1 2 21,-1 0 23,0 1 21,1 2 7,4 0-9,2 1-9,4 2-9,1 1-6,1 3-4,2 3-4,0 3-5,0 0-3,-1-1-2,0-3-2,-2-1-3,0 0-3,0 1-6,-1 3-7,1 2-5,0-1-13,2-3-19,0-3-21,1-3-20,0-4-5,-2-6 8,-2-6 9,-2-6 8,-2-4 10,-1-1 10,0-3 9,-1-2 10,-1 0 6,0 1 3,0 1 3,0 1 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8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9751 2265 541,'0'-28'-3,"2"5"12,0 7 13,2 5 12,0 5 9,1 6 4,2 4 4,0 6 3,0 2-2,-2 3-10,-3 2-10,0 1-10,-4 4-7,0 3-1,-3 4-2,-2 5-3,-1 1-5,-2 0-11,0 0-10,-1 0-10,-2 0-9,-1-1-7,-3-2-8,-1 0-7,-2-3-1,-1-5 5,-1-5 4,-1-5 5,1-4 6,3-2 8,3-4 7,3-2 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48"/>
    </inkml:context>
    <inkml:brush xml:id="br0">
      <inkml:brushProperty name="width" value="0.03083" units="cm"/>
      <inkml:brushProperty name="height" value="0.03083" units="cm"/>
      <inkml:brushProperty name="color" value="#F2395B"/>
    </inkml:brush>
  </inkml:definitions>
  <inkml:trace contextRef="#ctx0" brushRef="#br0">8950 2928 713,'0'-16'3,"0"2"4,0 1 6,0 1 5,3 0 4,7 1 5,8-1 5,6 0 4,5-1 0,4-1-4,4-3-5,4-1-5,5-2-10,4-1-19,5-1-18,6-1-18,-5 2-5,-13 5 9,-12 5 9,-13 4 7,-5 3 2,1-2-5,3 0-7,2-1-6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50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3092 1300 685,'-17'1'-1,"0"4"-3,-1 2-3,-1 3-2,1 2 3,1 0 10,2 0 8,3-1 10,0 3 4,1 2 1,-1 3-1,0 3 1,0 2-1,-2 1-1,0 1-1,-1 0-1,0 3-2,1 3-2,1 3-3,1 2-2,1 4-3,2 0-2,2 4-3,3 1-3,2 1-3,5-1-4,6 1-5,4 0-4,3-3-7,1-6-8,1-5-9,1-7-9,0-5-3,-1-3 1,-1-4 1,0-4 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7:51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11650 1450 494,'14'0'21,"-1"0"1,-2 0-1,-2 0 1,-1 0-1,1 2 1,2 0 1,0 2-1,1 1 2,3 3 0,1 4 2,3 2 1,0 1 0,-3-1 0,-1-1 0,-2 0-1,-2-1-1,1 1-3,-1 1-2,1 1-3,-2 1-3,-2 2-3,-4 0-3,-2 1-3,-3 1-4,0 1-3,-2 1-4,0 1-4,-4 2-5,-4 6-8,-5 5-8,-5 5-8,-2 0-5,1-2-3,2-4-3,0-2-3,0-3 1,1-1 3,-1-3 4,1-1 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4:57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71888 20893 529,'-8'-23'97,"2"3"-21,1 1-21,0 2-22,1 0-11,0-3-3,0-3-3,1-3-4,-1-3-2,2-4-3,0-4-3,2-4-2,0-4-2,0-2 0,0-4 1,0-2-1,0-2-1,2 0-1,0 1-1,2-1-1,0 2-2,1 4 2,2 4-1,0 4 1,1 3 1,0 2 3,0 1 2,-1 3 3,2 1 1,0 2 2,1 0 1,1 1 0,0 1 1,0 3 0,-2 1-1,0 3-1,-2 1 0,1 3 1,0 1-1,0 2 1,0 2-2,1-1-2,2 0-3,0 0-1,1 2-2,-1 3 2,1 2 1,0 4 2,-1 3 0,-1 6-1,0 4-1,-2 5-1,-1 2 1,-2-1-1,-3-1 0,0 0 1,-3-1-1,0 3-1,-2 1 0,0 3-1,-2 0-1,-2 1 1,-2-1 0,-1 1 0,-2-1-1,2-2-2,1 0-2,0 0-1,0-1-2,-1 1-1,-3 1-1,-1 1-1,-2-1 0,0-3-3,1-3 0,-1-3-2,-2 0-3,-3 3-6,-5 3-4,-3 4-5,-1-2-1,1-5 4,3-5 4,2-5 3,2-2 1,4 0-5,5 0-4,3 0-4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4:58"/>
    </inkml:context>
    <inkml:brush xml:id="br0">
      <inkml:brushProperty name="width" value="0.0359" units="cm"/>
      <inkml:brushProperty name="height" value="0.0359" units="cm"/>
      <inkml:brushProperty name="color" value="#F2395B"/>
    </inkml:brush>
  </inkml:definitions>
  <inkml:trace contextRef="#ctx0" brushRef="#br0">73350 20762 612,'16'-14'75,"-1"2"-14,1 4-14,0 3-14,-1 1-8,3 0-2,0 0-3,1 1-3,1-1-1,3 2-1,1 0-1,3 2 0,0 0-2,0 2-4,1 0-3,-1 2-3,-2-1-8,-3-1-13,-5 0-14,-3-2-14,-4 1-5,-2 2 4,-4 2 2,-2 2 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4:58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72868 21800 626,'-9'7'0,"0"-1"0,-1 0 0,-1-2 0,0-1 5,0 0 12,2-2 11,1 0 11,3-1 4,8 0-3,6 0-4,7 0-2,4 0-5,1 0-5,1 0-5,1 0-6,2 0-3,1 2-2,2 0-2,3 2-2,0-1-1,2-1 1,1 0 1,1-2 1,0 1-6,0 0-14,0 2-15,1 0-14,-4 0-8,-6 0 1,-5-2-1,-6 0 0,-4-3 3,-1 0 6,-1-3 6,0-2 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33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58650 12000 606,'7'38'123,"-1"-2"-29,-1-2-28,-1-1-28,-1-2-17,0 2-4,-2 1-3,0 1-4,-1 0-4,0 0-2,0 0-4,0 1-2,-1 0-3,0 2-2,-2 2-1,0 2-3,-1-1-3,1-4-5,-1-3-6,0-5-5,1-4-4,1-3-1,0-5-2,2-3 0,0-5-2,2-4 0,0-6-1,1-4 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4:58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75350 21329 548,'9'7'46,"3"-2"-6,4-3-7,2 0-6,2-2-3,3 0 1,1 0 0,3 0 1,1-1-1,1 0-2,0-2-3,2 0-3,4-1-1,7 0-1,6 0-1,8 0-1,2 0 0,-1 1 0,-1-1-1,0 0 0,-2 1-3,-1 0-5,0 2-7,-2 0-4,-1 1-3,-4 0 0,-2 0 0,-3 0 1,-3 0-3,-2-2-7,-2 0-7,-1-2-7,-4 1-2,-3 1 2,-5 0 2,-3 2 1,-4-1 1,-1 0-3,-2-2-1,-2 0-3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4:59"/>
    </inkml:context>
    <inkml:brush xml:id="br0">
      <inkml:brushProperty name="width" value="0.05042" units="cm"/>
      <inkml:brushProperty name="height" value="0.05042" units="cm"/>
      <inkml:brushProperty name="color" value="#F2395B"/>
    </inkml:brush>
  </inkml:definitions>
  <inkml:trace contextRef="#ctx0" brushRef="#br0">76480 18657 436,'13'43'97,"-3"-6"-23,-4-8-22,-4-5-22,-2-3-13,0 6-3,0 5-2,0 5-2,-1 1-2,-2 0-1,-2-2-1,-2 0-1,0-2-1,-1-3 0,0-4 0,0-2-1,0-1 0,0 1 1,1 1 0,-1 1 1,2-6-6,4-11-12,4-12-12,4-11-12,4-9-3,3-3 6,5-5 6,3-3 7,4-3 4,1 0 3,3-2 3,1 0 3,0 1 2,-3 5 0,-3 5 0,-3 6 1,-3 2 3,-1 4 5,-2 3 7,-2 3 6,-3 5 4,1 10 4,-2 8 3,0 9 4,-3 5-1,-1 0-1,-2 2-3,-2 1-3,-1-1-2,-2-1-3,0-3-3,-1-2-2,-2 0-4,2-1-3,-1 1-4,0-1-3,0-1-3,0-3-2,0-3-4,0-2-2,2-7-4,4-7-8,4-7-7,4-9-6,2-7-2,3-7 3,2-6 3,1-8 4,3-4 2,0-4 1,0-2 2,3-3 1,-2 3 3,-3 8 4,-3 10 6,-3 8 4,-1 6 4,0 1 4,-1 3 3,1 1 4,-1 2 4,-3 2 4,-1 3 6,-2 1 4,0 5 7,0 8 6,1 8 8,2 7 7,-2 6-1,-1 3-7,-2 3-8,-1 3-8,-2 1-5,0 2-4,0 0-4,0 2-3,0-1-3,0-2 0,0-2 0,0-1-1,0-3-3,1 0-5,2-1-5,0-1-5,1-2-8,0 0-7,0-1-10,0-1-8,0-2-5,0-3-5,0-3-3,0-2-3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0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76500 21577 442,'21'9'140,"-3"1"-31,-4 3-30,-4 2-31,-3 2-17,1 1-4,0 3-4,0 1-4,0 2-3,0 1-3,-1 1-2,1 1-2,-1-1-3,0 0-1,-2-1-2,0 0-1,-2-3-1,1 0 2,0-1 1,0 0 1,1-3-2,0 1-4,1-2-7,2-1-4,2-6-4,7-12 1,6-12 0,5-11-1,6-10 2,4-7 2,6-6 2,4-7 2,4-7-1,2-7-5,2-7-5,1-7-4,-1 4-2,-8 12 2,-6 12 2,-8 14 2,-5 8-5,-7 7-14,-5 5-12,-6 7-13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5"/>
    </inkml:context>
    <inkml:brush xml:id="br0">
      <inkml:brushProperty name="width" value="0.02761" units="cm"/>
      <inkml:brushProperty name="height" value="0.02761" units="cm"/>
      <inkml:brushProperty name="color" value="#F2395B"/>
    </inkml:brush>
  </inkml:definitions>
  <inkml:trace contextRef="#ctx0" brushRef="#br0">78297 11550 796,'-14'16'15,"4"-1"0,4 1 1,5 0-1,1-1-1,0 1-2,0 0-2,0-1-3,0 2 0,0 1 0,0 3 0,0 2 0,0 1 0,0 2 0,0 3 0,0 1 0,0 3 0,0 3 0,0 2 0,0 4 0,0 2-1,0 2-2,0 2-1,0 2-1,0 0-1,0 0-2,0-2 0,0 0 0,0-3-1,0-4-2,0-4-1,0-4-1,0-3 0,0-5 1,0-3 1,0-5 2,0-2-3,0 0-3,0-2-6,0-1-3,-1-3-7,-1-4-9,0-6-9,-1-4-9,-1-3 1,2 0 12,0 1 10,2-1 11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6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78500 10844 664,'1'-29'0,"2"7"5,2 5 3,2 7 5,1 3 2,-1 2-3,1 2-2,0 2-2,1 1-1,1 0-1,3 0 0,2 0-1,1 1-1,1 2 1,1 2 0,2 2-1,1 0 1,2-1 0,4-1 1,3 0-1,2-2 1,1 0-1,1-2 1,1 0-1,1-1-1,2 0 1,2 0-1,2 0 0,1 0-1,-2 0-1,0 0 0,-1 0-2,0 0-1,0 0-1,2 0-1,1 0-1,-1-1-1,-2 0 0,-2-2-2,-2 0-1,-1 0 1,-1 0-1,-1 2 0,-1 0 1,-2 1 0,0 0 1,-1 0 1,-1 0 1,-2 0 0,-5 0 0,-3 0 1,-4 0 1,-4 1 1,-1 2 3,-2 2 2,-2 2 3,-2 1 2,-1 2 0,0 0 1,-1 1 1,-3 1 1,0 0-1,-3-1 1,-2 1 0,-1 0 0,2 0-1,1-1 1,1 1-1,0 0-1,2 1 0,0 2-1,2 0-1,0 0-1,0-1 0,0-1-1,0 0 0,0-1-1,0 3 0,0 2 0,0 1 0,0 2-1,0-1 0,0 1-1,0 0 1,-1 0-1,-1 1 0,0 1-1,-1 1 1,-1 0-1,2 1-1,0-1-2,2 1 0,0 0 0,0 1-1,0 1 1,0 0-1,-1 3 0,0 1-1,-2 2-1,0 3 0,-1 1-3,0 2-2,0 2-4,0 2-4,0 0-2,1-2-2,-1-1-2,0-3-2,0-3-1,2-2 1,0-3 1,2-3 1,0-2-1,0-3-2,0-1-3,0-2-2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6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78297 15109 751,'-21'-2'0,"7"0"-1,5-3 0,6-2-1,4 0 2,4 2 4,2 3 4,4 1 4,1 0 2,1-1 0,1 0 0,1-1 0,3-1 1,4 0-1,3 0 1,4 0-1,4 1 0,1 0 0,2 2-1,2 1-1,2 0 1,-1 0-1,0 0-1,0 0 1,3 0-3,6 0-4,6 0-6,6 0-4,1-1-3,-3-1 0,-3 0-1,-2-1 0,-3-1-1,-1 0 0,0 0-1,-1 0 0,-3 1-1,0 0 3,-3 2 1,-2 1 2,-2-1-1,-4-1-1,-2 0-2,-3-1-2,-3-1-1,-3 2-1,-3 0 1,-3 2 0,-3 1-3,-4 2-7,-4 2-7,-4 2-6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7"/>
    </inkml:context>
    <inkml:brush xml:id="br0">
      <inkml:brushProperty name="width" value="0.03113" units="cm"/>
      <inkml:brushProperty name="height" value="0.03113" units="cm"/>
      <inkml:brushProperty name="color" value="#F2395B"/>
    </inkml:brush>
  </inkml:definitions>
  <inkml:trace contextRef="#ctx0" brushRef="#br0">85150 12178 706,'0'-12'4,"2"6"6,0 8 6,2 6 7,0 6 3,2 1-2,0 5-1,1 2-1,1 2-3,2 2-3,0 3-5,1 1-3,0 2-3,-2 1-1,-2 1-1,-2 0-1,-2 0 0,1-3 1,0-3 1,0-3 0,0-3 0,0 0-2,0-1-1,0 0-3,0-5 2,2-3 2,0-6 4,1-4 3,1-6 0,2-4 0,0-6-2,1-3-2,3-8-1,4-7 0,3-8-2,4-8 0,2-3-1,-1 4-3,-1 2-1,-1 4-1,-2 2-3,-1 3-3,-3 4-3,-1 2-3,-3 3-3,-3 3-3,-2 3-1,-4 3-4,0 2-2,0 2-5,1 3-4,2 1-4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7"/>
    </inkml:context>
    <inkml:brush xml:id="br0">
      <inkml:brushProperty name="width" value="0.02799" units="cm"/>
      <inkml:brushProperty name="height" value="0.02799" units="cm"/>
      <inkml:brushProperty name="color" value="#F2395B"/>
    </inkml:brush>
  </inkml:definitions>
  <inkml:trace contextRef="#ctx0" brushRef="#br0">87150 12800 785,'15'0'67,"-1"0"-14,-1 0-14,0 0-13,-1 0-11,3 0-6,1 0-6,3 0-7,1 0-1,1 0 4,1 0 4,1 0 4,-2 0-5,-3 0-11,-5 0-12,-3 0-12,-2 0-8,0 0-3,0 0-4,0 0-3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7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89150 10881 750,'1'-13'-2,"4"3"12,2 4 14,3 4 12,2 4 5,0 4-5,-1 4-4,1 3-5,0 3-5,0-1-7,-1 1-7,1 0-7,-1-1-8,-2-1-5,-3-1-7,-1-1-7,-2 2-5,-4 2-6,-2 3-4,-3 3-6,-2-1 1,0-3 9,0-5 8,0-3 7,1-3 6,1 0 2,0-2 2,2 0 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5:09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87992 11941 756,'9'-8'-9,"2"0"8,2 0 10,1 0 8,1 1 4,-1 1-1,0 0-1,-2 2-1,-1 2 0,-2 6 0,-3 4 0,-1 5 0,-2 3-1,-4 0-3,-2-1-4,-3 1-4,-2 0-1,0-1-1,0 1 1,0 0 1,1-1-2,1-1 0,0-1-2,2-1-2,0-1 1,2 0-2,0-2 1,2-1-1,-1-2-8,0-4-15,-2-4-15,0-4-16,0-1 0,0-1 10,2 0 13,0 0 12,2 0 6,0 1 1,2-1 1,0 0 0,2-2 1,2-4-1,2-3 0,2-5-1,0 0 2,1 3 5,0 3 5,-1 3 4,2 1 6,0 0 7,1 1 7,1-1 6,1 0 4,1 1-2,2-1-2,0 0-1,-2 1-2,-1 2-2,-4 3-2,-3 1-2,-1 1-2,0 2-4,0 0-2,0 2-3,-2 1-3,-1 4-2,-2 2-2,-2 3-2,-1 3-1,-2 0-2,0 1 1,-1 1-2,-2 1 1,-2-1-1,-2 1-1,-2 0 1,-1-1-1,-1 1-1,-1 0-1,-2-1-1,1 1 0,-1 0-1,1-1 1,-1 1-1,1-2 1,2-1 2,3-2 2,1-2 1,3-3-1,4-3-3,4-2-5,4-3-3,3-3-1,3-2 2,4-2 3,2-2 2,0 0 1,-1 1 0,-3 0 0,-1 2 0,-2 1 1,-2 0 3,-2 2 3,-2 1 2,-3 1 6,-1 4 8,-2 2 8,-1 4 8,-2 0 2,0 1-4,0 0-4,0 0-5,0 0-4,2 0-2,0-1-4,2 1-2,0 1-2,0 2-2,0 1 0,0 3 0,0 1-2,-2-1 1,-1 1 0,0 0 0,0 0 0,0 1 0,2 1-1,0 1 0,1-1-1,0-3-1,0-3-2,0-2-2,1-3-4,2-1-9,2 0-9,2-2-8,1-2-3,0-4 4,0-4 2,-1-3 3,1-3 3,0 0 3,0 0 2,0 1 4,-2-1 3,-1 2 5,-2 1 5,-2 1 3,-2 0 8,-4 0 8,-2 0 9,-3 0 9,-3 2 1,-2 2-6,-1 4-7,-3 2-5,-1 3-6,-3 0-4,-1 1-2,-3 2-5,-1 0-2,-2 1-2,-3 2-3,-1 0-1,0 1-2,2-1 1,1 1 1,3 0 0,2-1 2,3-1 4,3 0 3,3-2 3,2-1 3,2-1 2,3 0 1,1-1 2,4-1 2,6 3 1,6 2 2,6 2 1,4 0 0,5-1-3,3-1-2,5 0-2,3 1-3,4 3-2,4 5-3,4 3-2,2 3-5,2 1-8,0 1-8,2 1-7,-3-1-2,-5-1 3,-4-3 5,-5-1 4,-4-3-2,-3-3-7,-4-3-9,-1-2-8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34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59000 11780 513,'9'-42'-13,"1"8"11,3 9 9,2 9 11,2 5 4,3 2 0,3 2-2,3 3-1,2 0-2,3 0-2,1 0-3,2 0-2,2 1-1,1 2-1,0 2 1,2 2 0,0 1-2,-2 0-3,0 0-2,-1 0-2,-2-1-3,0-1 0,-1 0-1,-1-1 0,-2-2-1,-3-1 0,-4 0 0,-1-1 1,-5-1-1,-1 2 1,-4 0 0,-3 2 0,-1 1 1,-2 2 4,-1 2 2,0 2 4,-2 1 3,-2 3 3,-2 2 3,-2 1 3,-2 2 3,0 2 1,-1 0 1,-2 1 3,1 0-2,1 1-1,0-1-3,2 1-3,1 0-1,0-1-3,1 1-1,2-1-3,0 1-1,0 0-1,0-1-1,0 1-1,0-1-2,0 1-1,0-1-3,0 1-1,0 0-2,-2 1 0,-1 1-1,0 1-1,0 1 1,0 1 0,2 1 2,0 1 0,1 0-4,-2 0-10,0 1-9,-1-1-9,-1-1-7,2-1-3,0-3-4,2-1-3,0-2 1,0-3 6,0-1 4,0-2 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17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57697 28895 619,'-5'-13'23,"6"4"8,6 6 8,6 5 8,2 1 0,-1-1-10,-1 0-9,-1-2-9,0 1-6,2 0-2,0 2-4,1 0-2,0 0-2,-1 0-1,-1-2-1,0 0-1,-2 0-1,-1 2-1,-1 2 0,0 2-2,-3 2 1,-3 3 4,-2 3 2,-3 3 3,-3 2 1,-2-1-1,-2 1-1,-2 0-2,-1-1 0,1 1 0,-1-1-2,0 1 0,0 1-1,-3 3 1,-2 2 0,-1 4 1,-1 1-1,3-1 1,1-1 0,2-1 0,2-2 0,1-2 0,0-1 0,2-2 0,1-3 0,1 0 0,0 0 1,2-2-1,0 0 0,2-1 0,0 1 1,2-1 0,0 1-1,2-2-2,0-1 0,2-1-1,1-2-2,5-2 0,4-4-1,4-2 0,1-4-2,1-2-2,-1-4-3,1-2-3,-1-2-1,-1-1-1,-1-1-2,-1-2-1,0 2-4,1 1-3,1 2-5,2 3-5,-3 0-1,-1 2 1,-4 1 0,-3 0 1,-2 1 2,0 0 6,-2 0 4,0 0 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17"/>
    </inkml:context>
    <inkml:brush xml:id="br0">
      <inkml:brushProperty name="width" value="0.03002" units="cm"/>
      <inkml:brushProperty name="height" value="0.03002" units="cm"/>
      <inkml:brushProperty name="color" value="#F2395B"/>
    </inkml:brush>
  </inkml:definitions>
  <inkml:trace contextRef="#ctx0" brushRef="#br0">57940 29848 732,'-19'-1'7,"10"0"12,10-2 13,10 0 13,5 0 2,1 0-10,1 2-10,1 1-10,0 0-6,-1 0-1,-1 0-2,0 0-2,-1 0-5,1 0-5,1 0-6,1 0-7,0-1-6,-3-1-7,-1 0-7,-2-1-7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18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59069 30224 622,'0'-16'42,"0"2"-8,0 1-7,0 1-8,0 0-4,0 0-2,0 1-2,0-1-1,-1 1-1,0 0 0,-2 2 1,0 1-1,-2 2 0,0 4-3,-1 4-2,-1 4-1,-2 3-3,0 3 0,-1 3-1,-1 4-1,-2 1 0,0 2 1,-1 3 0,-1 1 0,0 1 1,0-1 0,2-1 0,1-1 1,1-2 1,2-1 2,3-3 2,1-1 2,1-2 2,2-2 0,0-3 0,2-1 0,3-4-3,6-8-7,5-6-6,7-7-7,1-5-6,-3 1-2,-3-2-3,-3-1-3,-2 0 0,0 3 1,-2 1 1,-1 3 3,0 3 8,-2 6 18,-1 6 17,0 6 17,-1 3 6,0 1-5,-1 2-5,1 0-6,0 1-3,0 0-2,0-1-3,0 1-2,1 0-5,2-1-8,1 1-9,3 0-7,0-1-12,-2-1-15,-2 0-16,-2-2-15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19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60256 29750 611,'15'22'85,"-4"-1"-17,-3-3-18,-2-1-18,-3-1-10,1 1-2,0 2-3,0 0-2,0 1-2,0 1-1,0 1-1,0 1-2,-1 0 0,-1-2-3,0 0-2,-1 0-2,-1-3-1,0-1 2,0-3 1,0-1 1,-2-1-4,-2 0-10,-4-1-8,-2 1-9,-3-4-6,-1-6-1,-3-7-2,-1-8-1,-1-2 0,2-1 3,3 0 3,1 1 2,2-1 2,0-2 1,2 0 1,1-1 1,0 2 3,2 3 5,1 4 4,0 4 6,1 5 10,1 4 18,-1 5 17,0 6 17,0 2 2,2 1-11,0 1-13,2 1-11,0 0-8,0-3-1,0-1-1,0-2-2,1-2-11,2-1-18,2 0-20,2-2-19,0-1-7,1-2 9,0-3 7,0 0 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19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61900 30500 707,'8'8'33,"1"1"3,2 2 5,0 0 4,0 0-3,-1-1-8,-1-1-10,0 0-8,-2-1-7,-1 1-2,-1 2-3,0 0-3,-2 0-8,0-1-14,-2-1-14,0 0-14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0"/>
    </inkml:context>
    <inkml:brush xml:id="br0">
      <inkml:brushProperty name="width" value="0.02869" units="cm"/>
      <inkml:brushProperty name="height" value="0.02869" units="cm"/>
      <inkml:brushProperty name="color" value="#F2395B"/>
    </inkml:brush>
  </inkml:definitions>
  <inkml:trace contextRef="#ctx0" brushRef="#br0">64100 28431 766,'30'-7'97,"-2"2"-26,-2 2-27,-1 2-26,-3 1-15,-1-2-2,-3 0-4,-1-1-2,-3-1-3,-1 2-4,-2 0-3,-2 2-3,-3 1-4,-3 4-1,-2 2-3,-3 3-2,-3 1-3,2-1-2,-1-1-3,0 0-3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0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64080 28950 636,'-13'8'30,"3"0"-2,5-1-2,3 1-2,2 0-1,0 2 1,0 0 0,0 1 1,0 2-2,0 2-2,0 1-4,0 3-2,0 3-2,2 5 1,0 4 0,1 6 1,0 3-2,0 2-4,-2 2-4,0 2-5,-1 1-4,0-2-5,0 0-7,0-2-5,0-3-6,0-7-5,0-7-6,0-7-5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0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64316 29421 658,'22'-15'38,"-3"4"-3,-3 3-3,-3 3-2,-1 1-2,1 0-2,1 0-3,2 0-2,-1 1-2,-1 2-2,-1 2-2,-1 2-3,-2 2-1,-2 3-3,-4 4-1,-2 2-3,-3 3-1,0 1 1,-2 3-1,0 1 1,-3 2-2,-2 3-8,-3 1-5,-3 2-6,-2-1-5,1-3-4,-1-5-3,0-3-5,2-4-2,1-3-1,2-3-1,3-2-1,-1-4 1,0-4 4,-2-4 4,0-4 4,1-3 4,3-1 5,2-3 5,4-1 3,1 0 4,0 2 0,0 4 2,0 3 1,1 2 4,4 1 7,2 0 6,3 2 6,2 1 6,0 2 6,-1 2 4,1 2 5,1 1 2,0 2-4,1 0-2,1 1-3,1 1-5,-1 0-4,1 0-5,0-1-6,-2 1-4,-1 0-7,-3 0-5,-1 0-5,-1-1-7,0-1-7,0-1-7,0 0-8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1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65215 27691 673,'7'-15'5,"-1"2"10,0 2 10,-2 3 10,1 0 4,0 2-3,1 1-3,2 0-2,0 3-3,-1 4-3,1 4-3,0 4-2,-1 3-8,-2 5-13,-3 3-14,0 5-14,-4 1-7,-4 1-1,-4-1 0,-4 1-2,-2-2 2,-1 0 4,-1-1 3,-1-1 4,0-1 2,1-3 1,0-1 1,2-2 1,2-3 6,3-1 9,3-3 10,2 0 9,5-5 7,6-3 1,6-4 3,6-3 3,3-5-2,3 0-5,1-3-4,3-1-5,-1-1-3,-2 2 0,-1 2 0,-2 3-1,-3 0 0,-1 2-2,-3 1-2,-1 0-1,-2 3-1,-2 4 1,-3 4 2,-1 4 0,-2 2 1,-4 3 0,-2 2 2,-3 1 1,-4 2 2,-2 1 2,-3 1 2,-3 2 3,-2 0 0,1 2-3,-1 3-1,1 1-3,-2 4-3,-2 4-5,-1 6-6,-2 4-4,-2 3-3,1 0-2,-1 0-1,1 0-1,1-2-2,3-4 0,3-4 0,3-4-1,1-4 1,2-6 0,1-3 1,1-6 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1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65650 29513 644,'15'-21'36,"-1"8"6,-1 7 5,0 7 5,-2 4-1,-1 3-9,-1 3-10,0 4-9,-1 0-7,-1 1-6,1 0-6,0-1-4,0 0-4,2-3-2,0-1 0,1-2-2,1-3-4,0-2-5,-1-4-5,1-2-6,0-4-3,1-2-4,2-3-2,0-3-3,-1-1 3,-1 2 9,-2 3 8,-2 1 9,-2 1 5,-1 2 3,0 1 4,-2 0 2,-2 4 9,-2 4 13,-3 5 14,-4 6 13,-1 2 1,-1-1-9,-2 1-10,0-1-10,-1 2-6,-3 1-3,-2 3-2,-1 2-4,-2-1-3,1 0-8,-1-1-5,1-1-7,0-1-3,0-2 4,2-3 1,1-1 3,2-2 1,1-1 1,2 0 1,2-2 1,3-1 3,4-2 5,4-3 6,4 0 5,4-4 2,6 0-3,4-3-3,5-2-2,3-1-3,0 0-3,2 1-5,1-1-2,1-1-3,0 0-1,2-1 0,1-1-1,-2-1-3,-2 2-5,-3 1-5,-3 1-6,-3 1-3,-3 2-1,-3 2-1,-2 2-1,-3 0 0,-1 0 1,-1-2 2,0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34"/>
    </inkml:context>
    <inkml:brush xml:id="br0">
      <inkml:brushProperty name="width" value="0.02982" units="cm"/>
      <inkml:brushProperty name="height" value="0.02982" units="cm"/>
      <inkml:brushProperty name="color" value="#F2395B"/>
    </inkml:brush>
  </inkml:definitions>
  <inkml:trace contextRef="#ctx0" brushRef="#br0">59261 14276 737,'-13'-21'-4,"8"5"11,7 5 12,6 4 12,7 3 5,7 1 0,7-1-2,7 0 0,6 1-5,8 0-7,6 2-9,7 0-8,7 1-8,7-2-10,6 0-9,8-2-10,-5 0-7,-18 1-6,-15-1-6,-17 0-6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2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67350 28133 682,'8'-9'4,"0"-2"8,-1-2 8,1-1 7,2-1 5,4 1-2,3 1-1,5 1-1,1 0-1,1 2-2,-1 1-2,0 1-1,1 0-4,1 2-6,1 1-5,1 0-6,-3 3-6,-4 2-7,-4 4-9,-6 2-6,-3 3-8,-2 2-5,-3 1-5,0 3-5,-4-1 0,0-1 6,-3-2 6,-2-2 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2"/>
    </inkml:context>
    <inkml:brush xml:id="br0">
      <inkml:brushProperty name="width" value="0.03261" units="cm"/>
      <inkml:brushProperty name="height" value="0.03261" units="cm"/>
      <inkml:brushProperty name="color" value="#F2395B"/>
    </inkml:brush>
  </inkml:definitions>
  <inkml:trace contextRef="#ctx0" brushRef="#br0">67681 28474 674,'-13'1'7,"3"2"12,4 2 14,4 2 13,2 1 2,2 1-9,0 2-7,2 0-10,0 1-3,0 1-1,-1 2-1,1 0 0,-1 0-8,-2-1-19,-2-1-17,-2 0-18,2-6-9,4-9 2,5-8 2,6-9 0,3-4 6,1-1 11,3 1 10,1-1 9,0 2 10,-3 3 5,-3 3 7,-2 3 5,-2 2 6,1 2 3,1 2 4,1 3 3,-1 1 0,-4 3-2,-5 4-2,-2 2-2,-5 4-4,-2 4-4,-4 3-4,-2 5-4,-3 1-2,-1-1-4,-3-1-1,-1-1-3,-2-1-1,0-1-2,1-1 0,-1-1 0,1-1-2,1 0 1,1-2-1,1-1 0,3-3 3,8-4 5,7-6 5,6-4 6,5-4-2,3-2-6,3-2-8,4-1-7,-1-1-5,-2 1-1,-1 1-3,-2 0 0,-3 1-3,-1 1 0,-2-1-1,-2 0-1,-3 0 0,-1 1 3,-2-1 3,-2 0 2,-1 1 3,-2 1 3,0 0 4,-1 2 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3"/>
    </inkml:context>
    <inkml:brush xml:id="br0">
      <inkml:brushProperty name="width" value="0.04318" units="cm"/>
      <inkml:brushProperty name="height" value="0.04318" units="cm"/>
      <inkml:brushProperty name="color" value="#F2395B"/>
    </inkml:brush>
  </inkml:definitions>
  <inkml:trace contextRef="#ctx0" brushRef="#br0">67485 27511 509,'-7'-13'11,"0"8"9,2 7 8,1 6 10,0 5 1,2 5-2,0 4-5,2 3-3,1 3-4,1 3-1,3 1-3,2 3-1,0-1-3,-2 0-1,-2-1-1,-2-1-2,-1-1-2,2 0-2,0 0-4,2 1-1,-1-2-2,-2 0 3,-2-1 0,-2-1 3,-1-2-5,2-5-8,0-3-8,2-5-10,1-5-12,4-10-17,2-8-16,4-9-17,0-3 1,-1 5 19,-1 3 18,0 4 19,-2 3 13,-1 1 4,0 0 7,-2 2 5,-1 2 9,0 4 12,-2 4 12,0 4 12,-1 1 2,0-1-8,0-1-6,0 0-9,-1-1-5,0-1-6,-2 1-6,0 0-5,1-1-6,2-1-3,3 0-6,4-2-4,1 0-1,2-2 2,0 0 1,1-2 3,0 1 0,0 0 1,-2 2 0,-1 0 1,-2 2-1,-4 2-1,-4 1-1,-4 3-1,-3 0-1,-1-2 1,-3-2-1,-2-2 0,-1-1 1,-1 0 2,-1-1 1,-1 1 3,-1-1 0,-1-2 2,-1-2 1,-1-2 1,0 0 1,1 0 3,1 2 2,1 1 2,1 0 4,2 0 6,2 0 6,3 0 5,1 0 3,0 0-3,2 0-2,1 0-2,1 1 1,2 3 4,2 4 4,2 2 3,3 2 2,4 1-4,4 2-3,3 0-3,5 0-3,5 1 0,5 0-2,5-1-2,4 1 0,5 0-2,2-1-1,6 1-1,2-2-6,5-1-12,4-2-11,4-2-11,1-2-5,1-2-1,-1-3 0,1 0 0,-3-3-1,-5-1-1,-4 0-2,-6-1-1,-7-1-2,-8 0-3,-9 0-3,-8 0-2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4"/>
    </inkml:context>
    <inkml:brush xml:id="br0">
      <inkml:brushProperty name="width" value="0.0359" units="cm"/>
      <inkml:brushProperty name="height" value="0.0359" units="cm"/>
      <inkml:brushProperty name="color" value="#F2395B"/>
    </inkml:brush>
  </inkml:definitions>
  <inkml:trace contextRef="#ctx0" brushRef="#br0">52380 25913 612,'-15'-2'4,"2"0"7,3-3 7,1-2 7,3 0 2,4 2-2,4 2-2,4 2-3,4 1-2,5-2 0,5 0-1,5-2-1,3 0 1,1 1-1,1-1-1,1 0 1,-1 0-4,0 2-7,-1 0-6,-1 2-7,-3 1-6,-3 2-7,-5 2-5,-3 2-7,-4 1-1,-2 3 1,-4 2 2,-2 2 1,-5 1 2,-2 1 0,-5 1 1,-4 1-1,-2-1 3,-1-3 4,-1-2 4,-1-4 4,-1-2 3,-1-1 2,-1 0 3,-1-2 1,1 0 2,3-2 1,3 0 0,2-2 0,3 1 5,1 0 9,0 2 10,2 0 8,2 3 9,2 4 6,4 3 7,3 5 7,0 2-2,1 3-8,0 1-9,0 3-9,0 2-7,0 2-4,0 4-5,0 3-4,-1 2-5,-1 0-4,0 2-6,-1 0-5,-1 0-2,0-5 1,0-4 0,0-4 2,0-6-11,2-9-22,0-8-22,1-9-22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4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52847 26603 649,'36'-50'38,"-6"13"-3,-5 12-2,-6 11-2,-4 8-3,-1 2-2,-1 4-1,-1 3-2,-1 2-3,0 5-2,-2 4-2,0 3-4,-4 5-1,-3 3-1,-4 5-1,-3 3-2,-5 1-1,0 0-4,-3-1-2,-1-1-3,-2-2-5,2-1-5,1-3-6,1-1-5,0-4-3,0-5 0,0-5-1,1-5 0,0-3 0,0-4-1,2-2 1,1-3-1,-1-5 1,0-6 2,-2-5 1,0-7 3,1 0 2,3 4 4,2 3 3,4 4 5,2 4 5,2 1 10,2 2 7,2 2 10,1 3 5,3 1 3,2 2 4,2 2 3,0 1 1,1 2-2,0 0-3,-1 2-2,1 0-2,1 1-4,2 2-2,0 0-4,0 1-7,-1 0-12,-1 0-12,-1-1-12,-1 0-8,-1-4-5,0-3-4,-2-2-4,-1-2-1,-1-2 5,0 0 4,-2-1 4,-1-1 3,0 0 1,-2 0 2,0 0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4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53732 24975 601,'8'-30'2,"0"1"6,0 3 4,-1 2 5,0 8 4,-2 16 1,-2 16 2,-2 15 2,-3 8-6,-2-2-11,-3 0-12,-3-1-11,-2-2-6,0-2 2,0-1 1,1-3 1,-1-3 3,0-3 3,0-4 4,1-5 3,1-3 4,8-2 3,4-4 3,8-2 4,2-5 1,3-4-1,1-5-1,3-5-2,1-3-2,-1 1-2,1-1-3,0 0-2,-2 2-1,-1 3 0,-3 3 1,-1 3 1,-4 4 5,-4 7 7,-6 8 8,-4 6 9,-3 4 2,-2 3-3,0 1-3,-1 3-3,-2 2-3,-2 3-3,-1 2-3,-3 4-3,-1 3-1,-1 4 0,-1 4 0,-1 4 0,-1 2-1,-1 2-1,-1 0-3,-1 1 0,1-2-6,3-6-5,3-6-8,3-6-6,3-5-4,2-7-2,4-6-2,3-5-2,1-6-2,2-4-4,0-6-4,2-4-4,0-3 0,2 0 5,0 1 6,2-1 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5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53750 26421 593,'16'-28'20,"-1"5"5,1 7 6,0 5 5,-1 3 4,1 2 0,0 1 2,-1 0 0,0 3-3,-1 2-7,0 4-7,-2 2-8,0 2-6,0 2-5,-1 0-5,1 1-7,1 0-6,3-2-8,3-2-9,4-2-9,-1-3-2,0-3 4,-1-2 5,0-3 5,-3-1 2,1 2 2,-2 2 2,-1 2 0,-3 2 10,-5 4 14,-4 2 16,-5 4 15,-5 1 5,-2 1-6,-3 1-5,-4 1-7,-1 1-4,-1 1-4,-1 1-4,-1 1-5,-1 0-3,-1-3-4,-1-1-4,-1-2-5,-1-1-1,1 1 3,-1 1 0,1 2 3,0-1 2,1-1 2,1-1 4,1-1 1,4-1 5,8-2 4,8-2 4,8-2 4,6-3 1,3-3-4,5-2-4,3-3-3,4-2-5,1 0-6,2 0-4,3 0-6,0 1-4,0-1-4,0 0-5,1 0-5,-2 0-3,0 1-4,-1-1-3,-1 0-4,-3 0 1,-3 0 4,-5 1 4,-3-1 4,-4 0 4,-1 0 4,-2 0 4,-2 1 3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5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56013 25247 453,'-1'-35'5,"-1"8"9,0 7 9,-1 8 10,-1 8 6,0 8 2,0 8 3,0 8 3,-1 4-3,0 2-6,-1 3-7,-1 1-7,0 1-4,2 1-1,2-1-2,2 0-1,1 1-2,0-1 0,0 0-1,0 0 0,2-1-3,4-1-2,4-3-2,3-1-3,4-3-1,3-3 1,3-3-1,3-3 1,2-3-3,3-2-8,1-4-8,2-2-8,1-4-2,-3-4 1,-2-4 3,-1-4 2,-3-3 1,0-3-2,-1-3 0,-1-3-1,-2-2 1,-1-1 4,-2 0 3,-3-2 3,-2-1 2,-4-1 2,-5 0 1,-2-2 1,-5-1 1,-2-2 1,-4-2 1,-2-2 0,-2 0 1,-1 3 1,-1 4-1,-2 2 1,0 4 1,-1 3-1,-1 5 0,-1 3-1,-2 5 0,-1 3-3,-2 4-2,-3 4-3,-1 5 0,-1 7 1,0 8 2,-2 6 1,1 5-3,3 2-5,3 4-6,3 3-5,3-3-4,3-6-1,3-7-2,3-7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6"/>
    </inkml:context>
    <inkml:brush xml:id="br0">
      <inkml:brushProperty name="width" value="0.0358" units="cm"/>
      <inkml:brushProperty name="height" value="0.0358" units="cm"/>
      <inkml:brushProperty name="color" value="#F2395B"/>
    </inkml:brush>
  </inkml:definitions>
  <inkml:trace contextRef="#ctx0" brushRef="#br0">56700 26100 614,'7'23'133,"-1"1"-30,0-1-30,-2 1-32,-1 1-19,0 5-10,-1 3-11,-2 4-9,0-1-8,2-6-6,0-5-6,2-7-6,-1-2-7,0 1-8,-2 2-9,0 0-8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6"/>
    </inkml:context>
    <inkml:brush xml:id="br0">
      <inkml:brushProperty name="width" value="0.03403" units="cm"/>
      <inkml:brushProperty name="height" value="0.03403" units="cm"/>
      <inkml:brushProperty name="color" value="#F2395B"/>
    </inkml:brush>
  </inkml:definitions>
  <inkml:trace contextRef="#ctx0" brushRef="#br0">69800 27527 646,'17'-28'89,"1"8"-16,3 6-17,1 7-17,0 3-10,-3 2-4,-3 0-4,-3 2-4,-1 1-12,0 2-22,-1 2-21,1 1-21,-2 2-8,-4 0 5,-4-1 3,-4 1 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43"/>
    </inkml:context>
    <inkml:brush xml:id="br0">
      <inkml:brushProperty name="width" value="0.03128" units="cm"/>
      <inkml:brushProperty name="height" value="0.03128" units="cm"/>
      <inkml:brushProperty name="color" value="#F2395B"/>
    </inkml:brush>
  </inkml:definitions>
  <inkml:trace contextRef="#ctx0" brushRef="#br0">48129 20461 703,'0'-13'-20,"0"8"21,0 7 20,0 6 21,0 5 5,0 3-10,0 3-8,0 3-9,-1 2-6,0 1-2,-2 1-1,0 1-3,0 0 0,0-1-2,2-1 0,0-1 0,1 0-2,0-1-1,0 1-1,0-1-2,0 1 0,0 1 0,0 1 1,0 1 0,0-1 0,0 0 1,0 0 0,0-2 1,1 0-1,0 2 0,2 3 0,0 1 0,0 2-1,0-1 1,-2 0 0,0 1 0,-1-2 0,0 0 1,0-1-2,0-1 1,-1-1 0,0 1-1,-2-1 0,0 1-1,0-2 0,0-2 0,2-1 1,0-2 0,1-2-1,0 1 0,0-1 0,0 1-2,0 0 0,0 1 0,0 1 0,0 1 1,0 1 0,0 1 0,0 1 0,0 1 1,0 0 0,0 1-1,0-1 0,0 0 0,0 0 1,0-1-1,0-1 0,0-1 0,0 0 0,0-1-1,0 1 0,0-1 0,0 0 0,-2-1-1,0-1 0,-1-1 0,-1 0 0,2-1 1,0 1-1,2 0 1,0 0 0,0 1-1,0 1 0,0 1 1,-1 0-2,0 1 0,-2-1-1,0 1-1,0 0 1,1 2-1,0 3 1,2 1 1,0 2 0,0 1-1,0 1 0,0 0 0,0 1 0,0-1-1,0-1 0,0-1 0,0-2 0,0 0 0,0-1 0,0-1 0,0-1-1,0-1-1,0-1-2,0-1-1,0-1-1,0 1-1,0-1 0,0 1 0,0-1-3,0-1-3,0-1-5,0-1-3,-1-2-1,0-3 5,-2-3 4,0-2 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7"/>
    </inkml:context>
    <inkml:brush xml:id="br0">
      <inkml:brushProperty name="width" value="0.02246" units="cm"/>
      <inkml:brushProperty name="height" value="0.02246" units="cm"/>
      <inkml:brushProperty name="color" value="#F2395B"/>
    </inkml:brush>
  </inkml:definitions>
  <inkml:trace contextRef="#ctx0" brushRef="#br0">70000 26566 979,'15'-7'-45,"-1"2"18,-1 2 17,0 2 19,-1 1 9,3 2 0,1 0 0,3 2 0,-1 0-3,-1 1-9,-2 2-7,-3 0-8,-2 1-7,-2 2-6,-4 0-6,-2 1-5,-4 2 0,0 1 5,-3 3 5,-2 1 5,-1 1 4,1-3 3,-1-1 3,0-2 4,0-2 1,0-1 1,1-1 0,-1 0 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8"/>
    </inkml:context>
    <inkml:brush xml:id="br0">
      <inkml:brushProperty name="width" value="0.0359" units="cm"/>
      <inkml:brushProperty name="height" value="0.0359" units="cm"/>
      <inkml:brushProperty name="color" value="#F2395B"/>
    </inkml:brush>
  </inkml:definitions>
  <inkml:trace contextRef="#ctx0" brushRef="#br0">69264 27594 612,'-11'-1'-18,"8"-2"10,10-2 11,8-2 12,6-2 5,3-1 1,3-3-1,3-2 0,0 2-1,0 3-3,-1 4-3,-1 4-3,-2 2-3,-5 0-3,-3 0-2,-5 0-3,-2 2-4,-2 4-4,-2 4-4,-2 3-5,-3 3-3,-2 1-3,-4 2-2,-2 0-3,-3-1 0,-2-1 4,-2-3 3,-1-1 3,-2-2 4,1 0 3,-1-2 3,0-1 4,1 0 2,-1-2 1,0-1 0,1 0 1,0-2 0,2 0 1,3-2-1,1 0 1,2 0 2,2 1 5,2 3 5,2 2 4,1 2 3,0 0 0,0 1-1,0 1 0,-1 1-1,0 0-1,-2 0-2,0-1 0,-1 1-2,-2 0 0,0-1-1,-1 1-1,2-2-5,6-4-9,6-4-10,5-4-10,5-4-2,2-2 2,1-3 4,3-3 4,-2 0 3,-3 2 3,-5 4 3,-3 3 4,-2 2 3,-2 2 4,-1 2 3,0 2 5,-3 2 2,-4 3 2,-4 4 2,-4 2 3,-2 2 0,1-1-2,-1 1-2,0-1 0,0 0-3,1-2-2,-1-3-2,0-1-2,4-3-4,6-4-7,8-4-5,6-4-7,6-3-3,3-1 0,5-3 0,3-2 0,1 1 2,-1 1 4,-3 2 3,-1 3 3,-4 1 4,-1 2 1,-4 2 2,-3 2 2,-3 2 1,-3 2 0,-2 2 0,-4 2 1,-3 1 0,-3 3 2,-5 2 1,-4 1 1,-3 2 1,-1 2-3,-3 0-2,-1 1-1,-2 1-2,-1 1-1,-1 1-1,-1 1-2,-1 0 0,-1 1 2,-1-1 2,0 1 1,-2-1 1,1-1 2,0-1 1,0-1 2,1-1 3,5-1 4,3-1 4,5-1 4,4-3 3,6-6 3,6-6 2,6-6 3,6-4-2,7-2-7,7-2-6,7-1-7,4-2-5,0-1-5,2-2-5,1 1-5,1-1-3,2 2-5,2 3-3,2 1-4,-2 3-4,-4 2-3,-5 4-5,-5 3-4,-6 1-2,-4 0-1,-4 0 0,-6 0-1,-5-1 3,-4-1 7,-6 0 5,-4-1 6,-2-1 5,1 0 4,0 0 3,2 0 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8"/>
    </inkml:context>
    <inkml:brush xml:id="br0">
      <inkml:brushProperty name="width" value="0.03093" units="cm"/>
      <inkml:brushProperty name="height" value="0.03093" units="cm"/>
      <inkml:brushProperty name="color" value="#F2395B"/>
    </inkml:brush>
  </inkml:definitions>
  <inkml:trace contextRef="#ctx0" brushRef="#br0">70383 29074 711,'-29'-21'-54,"5"5"12,5 5 13,5 5 12,3 3 17,3 3 21,1 4 20,2 2 21,2 4 7,2 6-8,2 4-8,2 5-7,1 3-10,0 4-11,0 3-11,0 2-12,-1 2-8,1 1-7,0-1-7,0 0-7,1 1-3,0 2-1,1 2-1,1 2 0,1-4-1,-2-9-3,-1-8-2,0-8-2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8"/>
    </inkml:context>
    <inkml:brush xml:id="br0">
      <inkml:brushProperty name="width" value="0.0285" units="cm"/>
      <inkml:brushProperty name="height" value="0.0285" units="cm"/>
      <inkml:brushProperty name="color" value="#F2395B"/>
    </inkml:brush>
  </inkml:definitions>
  <inkml:trace contextRef="#ctx0" brushRef="#br0">71777 28541 771,'-6'-4'-14,"2"8"19,4 8 20,2 7 19,2 5 6,0-1-9,-1 0-9,1 1-8,-1-1-9,0 1-8,-2-1-8,0 0-8,-1-1-9,0-5-11,0-3-10,0-4-11,0-4-2,0-4 5,0-4 7,0-4 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8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72227 26732 471,'-6'-19'20,"2"9"12,4 8 10,2 10 12,2 6 2,0 7-6,0 5-5,0 6-6,0 7-5,0 6-3,0 8-5,0 6-3,0 6-4,1 5-1,1 5-2,2 5-2,0 4-5,1 6-8,2 4-10,0 6-9,0-1-9,1-3-11,0-4-11,0-4-11,0-6-2,1-9 6,1-9 7,1-9 6,-1-9 5,-1-10 1,-2-9 3,-2-10 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8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71931 28433 709,'-13'-23'0,"3"3"0,4 1-1,4 3 1,4 2 6,6 2 13,4 4 12,5 3 13,3 2 4,-1 2-8,1 2-7,-1 2-7,1 2-6,0 2-6,-1 1-6,1 3-6,-1 1-8,-1-1-14,-1 1-12,-1 0-12,-1-2-7,-3-3 2,-1-2 1,-2-4 0,-2-1 5,0 2 8,-2 0 9,0 2 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9"/>
    </inkml:context>
    <inkml:brush xml:id="br0">
      <inkml:brushProperty name="width" value="0.04778" units="cm"/>
      <inkml:brushProperty name="height" value="0.04778" units="cm"/>
      <inkml:brushProperty name="color" value="#F2395B"/>
    </inkml:brush>
  </inkml:definitions>
  <inkml:trace contextRef="#ctx0" brushRef="#br0">72691 27373 460,'1'-23'-1,"2"4"-3,2 3-2,2 3-2,1 2 2,3 0 7,2 2 8,2 1 6,1 0 8,4 0 6,4 0 6,2 1 6,1-1 1,0 2-6,1 1-6,-1 0-6,-1 2-3,-3 0-3,-3 2-2,-3 0-1,-3 3-2,-4 4 2,-5 4 0,-2 4 2,-6 3-7,-6 3-14,-6 3-14,-5 3-13,-5 2-8,-1 0 2,-3 2 1,-1 1 0,-1 1 2,-1-1 4,1 0 2,0 0 4,0-1 4,1-3 5,1-3 6,1-3 5,3-2 4,3-3 1,5-1 2,3-2 2,6-4 6,6-5 10,7-4 9,8-5 10,5-4 2,5 0-6,5-1-6,5-1-7,1-2-6,0 0-7,-1-1-6,-1-1-8,-1-1-3,-2 2-2,0 1 0,-1 1-1,-2 1-3,-5 2-4,-3 2-4,-4 3-4,-5-1-4,-5-2-6,-4-2-6,-6-2-4,-3-1 1,-1-1 9,-3-1 10,-2-1 9,0-4 5,-1-6 3,0-5 3,1-6 1,-1-2 2,0 1 1,1 3-1,-1 2 2,1 2-1,3 3 1,1 3 0,2 3 0,1 2-1,1 3 1,-1 1 0,0 3 0,0 1 4,2 2 7,1 2 7,0 2 8,2 3 9,2 4 11,2 4 10,2 4 12,2 4 0,0 7-10,1 5-11,2 7-10,0 3-6,0 0-1,-1 2-2,1 1-1,-1 1-5,0 2-4,-2 2-5,0 2-6,-3 1-6,-2 0-4,-4 0-5,-2 0-5,-4-1-4,-4-2-2,-4-2-3,-3-2-2,-2-2-4,-1-4-8,1-2-6,-1-3-8,2-4-3,1-5-1,3-5-2,1-4 0,2-5 5,2-3 12,3-2 10,1-4 12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6:29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74100 29600 610,'23'15'1,"1"-1"3,-1-1 3,1 0 2,-1-1 7,1 1 12,-1 1 11,1 1 11,-2 1 2,-1 0-8,-3-1-7,-1 1-8,-3-2-6,-1-1-3,-2-2-3,-2-2-3,-4-4-18,-4-2-30,-6-6-32,-4-2-31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7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90900 54494 999,'7'-13'-72,"-1"5"21,-1 5 22,0 4 21,-3 3 8,-3 0-5,-2-1-5,-3 1-4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3"/>
    </inkml:context>
    <inkml:brush xml:id="br0">
      <inkml:brushProperty name="width" value="0.04813" units="cm"/>
      <inkml:brushProperty name="height" value="0.04813" units="cm"/>
      <inkml:brushProperty name="color" value="#F2395B"/>
    </inkml:brush>
  </inkml:definitions>
  <inkml:trace contextRef="#ctx0" brushRef="#br0">73616 4928 457,'-15'0'5,"1"0"11,1 0 10,1 0 12,0 1 2,2 2-6,1 2-5,0 2-6,0 2-3,-1 1 0,-3 3-1,-2 2-1,1 1 0,1 1-2,2 1-1,2 1-1,1 2-1,-2 1 0,0 3 0,-1 1-1,0 2 1,2-1-1,3 0-1,1 1 0,1 0 0,2 1-2,0 0 0,2 2-1,0-1 0,0-1 0,0-3-1,0-1 0,1-3-1,2-1 0,2-3-1,2-1-2,1-2 0,3-1-1,2-1-1,2 0 0,1-2-2,1-3 1,1-1-1,1-2-1,1-1 1,1 0 1,1 0 0,1 0 1,1-1-1,-1-1 0,1 0-1,-1-1-2,1-2 0,0-1 1,-1 0-1,1-1 0,-2-2 0,0-2 0,-1-2-1,0-1-1,-2-3 0,1 0 1,-1-1-1,1-1 0,-1-2-1,-1 0 0,-1-1 0,0-1-2,-3 0 1,-1-1 0,-2 0 0,-2 1 1,-1-2 1,-1-1-1,1-3 1,0-1 1,-1-2-1,-2-3 0,-3-1 0,0-2 0,-2-1 0,0 1-1,0 1 1,0 2-1,-1 0 1,-1 3 0,0 2 0,-1 1 0,-2 3 1,0 3-1,-1 3 2,-2 3 0,-1 2 0,-3 0 1,-4 2 1,-2 1 1,-1 1 0,-1 2-1,1 2-1,-1 2-1,-1 2-2,-1 2-2,-3 2-4,-1 2-1,-2 1-4,-1 1-3,-1 2-3,0 0-4,-1 1 0,4 3 3,4 2 1,2 1 3,2 0-1,4-4-6,3-5-5,3-3-6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47"/>
    </inkml:context>
    <inkml:brush xml:id="br0">
      <inkml:brushProperty name="width" value="0.03287" units="cm"/>
      <inkml:brushProperty name="height" value="0.03287" units="cm"/>
      <inkml:brushProperty name="color" value="#F2395B"/>
    </inkml:brush>
  </inkml:definitions>
  <inkml:trace contextRef="#ctx0" brushRef="#br0">45000 20028 669,'0'-22'3,"0"5"5,0 3 7,0 5 5,2 2 6,6 2 5,4 2 6,5 2 5,3 1-1,1 2-6,1 0-6,1 2-7,2-1-7,1 2-8,3-2-9,1 1-9,1-1-6,1 0-5,-1-2-7,0 0-4,-1-1-5,-1 0 0,-3 0-2,-1 0-2,-4-1 2,-3 0 3,-4-2 4,-4 0 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3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74085 5400 517,'-7'23'90,"2"-1"-19,2-1-20,2-1-19,1-1-10,0 1-1,0 0-1,0-1-1,0 1 0,0-1-1,0 1-1,0 0-1,1-1 0,2 1-1,2-1-1,2 1-1,1-1-2,0-1-2,0-1-4,-1-1-2,1 0-2,0 0-4,0-1-1,0 1-3,-3-2-1,-2-1 1,-6-2 1,-2-2-1,-4-1 0,-2-1-3,-2 1-2,-1 0-4,-2-1-2,-2-2-1,0-3-2,-1 0-1,-1-2-3,-1 0-3,-1 0-3,-1 0-4,1-1 1,5-1 3,3 0 3,4-1 3,3-1 1,-1 0-3,0 0-1,0 0-3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3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74550 5566 668,'22'-7'6,"-1"2"12,-3 2 11,-1 2 12,-1 1 6,0 0 0,-1 0-1,1 0 0,-1 0-10,-1 2-21,-1 0-18,0 2-21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4"/>
    </inkml:context>
    <inkml:brush xml:id="br0">
      <inkml:brushProperty name="width" value="0.03677" units="cm"/>
      <inkml:brushProperty name="height" value="0.03677" units="cm"/>
      <inkml:brushProperty name="color" value="#F2395B"/>
    </inkml:brush>
  </inkml:definitions>
  <inkml:trace contextRef="#ctx0" brushRef="#br0">76700 5431 598,'16'-7'105,"1"2"-21,1 2-23,1 2-22,3 1-12,3-2-2,5 0-4,3-1-2,2-1-5,1 2-7,-1 0-8,0 2-7,-2 0-2,-3 2 1,-5 0 2,-3 2 1,-5 0 0,-3 1-4,-4 1-3,-4 2-4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4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76761 6266 691,'-13'0'7,"8"0"15,7 0 13,6 0 14,6-1 2,7 0-7,5-2-9,7 0-7,1-1-9,0 2-6,-1 0-7,-1 2-8,-2 0-5,-2 2-2,-1 0-4,-3 2-2,-1 0-6,-3 0-8,-1 0-9,-2 0-7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5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80260 4766 579,'36'-7'4,"-4"2"-4,-5 2-3,-5 2-4,-4 1 8,-2 0 19,-4 0 20,-3 0 19,-1 2 4,0 4-12,0 4-12,0 3-11,-3 3-11,-5 0-6,-4-1-7,-5 1-8,-5 0-2,-2-1 0,-3 1 0,-3 0 1,-1-1-2,1 1-5,1 0-5,1-1-5,2-1-1,2-2 5,4-4 3,3-2 5,4-3 6,8-1 8,6 0 10,8-2 8,3 0 3,3-2-2,1 0-3,3-1-2,-1-1-3,-2 2-1,-1 0-3,-2 2-1,-4 2-1,-3 5 0,-4 6 1,-4 4 0,-5 2 0,-6 1-2,-6-1-1,-6 1-2,-3 0-2,-1-1-1,-1 1-3,-1 0-2,0-2-3,-1 0-4,1 0-4,-1-2-3,1-2-5,1-1-5,1-2-6,1-2-4,2-2-2,2-2 2,4-3 3,3 0 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5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80099 3760 521,'-10'-42'28,"0"11"-4,-3 11-4,-2 11-4,0 5-1,-1 2-1,0 0 0,1 2 0,-3 2 0,-3 4 2,-5 4 0,-3 3 1,-2 4 0,1 1-1,1 3 0,1 2 0,0 1-1,-1 2 0,-1 3 0,0 1-1,-2 3 1,3 1-1,0 2 0,1 2 1,1 2-1,1 0 0,1 2-1,1 1 0,2 0-1,5 2-3,3 0-2,4 2-3,4-2-2,2-4-1,4-4-2,3-4-1,3-3-1,5-3 0,5-3 0,5-3-1,4-2 1,3-1-2,3-1 1,3 0-1,2-3-2,0-3-1,2-3-2,1-2-2,1-4-1,4-4-1,3-4-1,2-4 0,1-4-1,-2-5 0,-2-5 0,-2-5 1,-2-4 0,-3-3 0,-4-2 1,-2-4 0,-4-3 0,-3-2-1,-5-3-1,-3-4-1,-4 1 0,-4 2-1,-5 4-1,-2 3 0,-5 2 3,0 3 4,-3 3 5,-2 4 5,-2 2 3,-4 3 0,-2 3 0,-3 3 0,-2 3-1,-1 5-2,-1 3 0,-1 4-3,0 3-2,1 0-6,1 2-6,1 0-4,1 2-2,4 2 4,3 2 3,3 2 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6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83070 5300 576,'-11'8'58,"8"0"-2,9-1-1,10 1-2,5-1-6,2-2-8,4-3-8,4 0-9,0-2-6,0 0 0,1 0-2,-1 0-2,0 0-8,-2 0-14,0 0-14,-1 0-16,-2-1-8,-3 0-3,-3-2-3,-2 0-4,-4-1 3,-1 0 6,-2 0 7,-2 0 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6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85185 4211 439,'-2'-13'106,"0"8"-11,-3 7-13,-2 6-12,-2 5-11,-2 3-12,-2 3-12,-1 3-12,-2 2-7,-2 1-4,0 1-3,-1 1-4,-1 0-3,-3-1-3,-1-1-2,-3-1-3,2-2-1,5-1 0,5-3 0,5-1 0,4-2 0,6 0-1,4-2 1,6-1-1,4-2 1,5-2 1,5-4 1,5-2 1,3-4-1,1 0-3,0-3-3,2-2-4,0 0-2,-2 2-1,0 2-1,-1 2 0,-3 1-2,-3-2-2,-5 0-2,-3-1-2,-4-3-5,-4-2-8,-5-4-7,-2-2-9,-4-1 1,-1 1 12,0 1 11,-1 1 12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6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85807 4728 479,'-15'-1'1,"4"0"3,3-2 3,3 0 2,0 1 10,2 4 17,-1 4 16,0 4 18,-1 3 3,0 3-11,-1 3-10,-2 3-11,1 3-9,1 3-6,0 3-8,2 3-7,-1 2-5,0 0-5,-1 2-2,-2 1-5,1-2-1,1-2 2,0-3 1,2-3 2,0-3-10,2-2-23,0-1-23,2-2-22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59:57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84893 3354 521,'-1'-18'3,"-1"-2"3,0-3 5,-1-3 3,-2 0 5,-2 3 4,-2 3 3,-2 3 4,-1 4 1,-1 3-3,-1 4-2,-1 4-3,-2 3-3,-2 2-2,-2 2-2,-1 2-3,-5 4-1,-7 7-1,-6 7 0,-8 7-1,0 2 0,4-2 0,5-1 0,6-3 0,1 0-1,-1 3-2,-1 1-1,-1 2-2,1 1 0,2 1-1,1-1-1,3 0 0,3 1 0,5 1 1,4 0 1,6 2 1,4 1 0,2 0 0,4 2 0,3 0-1,3 0 0,7-3 0,5-4 0,7-2-1,5-3-1,5-3-2,4-3-2,6-3-2,2-3-3,2-3-5,1-3-3,0-2-5,0-5-2,-2-2 2,-2-6 1,-2-2 2,-1-6 0,0-6 1,0-5 1,1-6 0,-2-6 1,-2-3 2,-2-4 2,-2-4 2,-2-3 1,-3-2-1,-3-2 0,-3-2-1,-4 0 0,-5-1 0,-5 0 1,-4 0 0,-4 2 0,-2 2 2,-2 4 2,-2 2 0,-4 4 3,-4 4 5,-5 4 4,-5 3 5,-5 5 0,-3 5-3,-4 5-4,-4 5-3,-4 4-6,-1 6-8,-2 4-8,-2 6-9,3 1-5,8 1-3,7 0-1,9 0-2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47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47018 18750 631,'-8'16'89,"0"-1"-20,0 1-19,0 0-18,0 0-11,-1 4-3,-2 4-2,0 2-3,-2 1-1,-1 0-3,-3 1-1,-1-1-2,-1 0 0,2 1 0,2-1 0,3 1 1,0-3-6,0-2-14,1-3-14,-1-2-12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6"/>
    </inkml:context>
    <inkml:brush xml:id="br0">
      <inkml:brushProperty name="width" value="0.02468" units="cm"/>
      <inkml:brushProperty name="height" value="0.02468" units="cm"/>
      <inkml:brushProperty name="color" value="#F2395B"/>
    </inkml:brush>
  </inkml:definitions>
  <inkml:trace contextRef="#ctx0" brushRef="#br0">90712 6233 891,'-20'-6'49,"7"4"-15,7 4-14,7 4-14,3 1-13,3-1-10,2-1-10,2 0-10,-1-2-4,-1-2 3,-2-2 3,-2-2 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6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94290 4016 680,'-5'-7'48,"8"2"-5,6 2-4,7 2-4,4 1-4,1 0-5,1 0-4,1 0-4,-1 0-3,-1 0-2,-2 0 0,-3 0-2,0 0-5,2 0-11,0 0-10,1 0-10,-1 0-4,-3 0 1,-3 0 0,-2 0 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7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94031 4200 713,'0'29'115,"0"-3"-30,0-5-31,0-3-30,-1-3-18,0-1-4,-2-1-3,0 0-5,-2-1-5,0 1-5,-1 1-6,-1 2-5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8"/>
    </inkml:context>
    <inkml:brush xml:id="br0">
      <inkml:brushProperty name="width" value="0.03177" units="cm"/>
      <inkml:brushProperty name="height" value="0.03177" units="cm"/>
      <inkml:brushProperty name="color" value="#F2395B"/>
    </inkml:brush>
  </inkml:definitions>
  <inkml:trace contextRef="#ctx0" brushRef="#br0">93716 4097 692,'30'-14'42,"-5"2"-7,-3 4-8,-4 3-8,-3 1-5,1 2-1,0 0-1,-1 2-2,0 2-1,-2 4-3,-3 4-1,-1 3-3,-4 4-3,-8 1-3,-6 3-3,-7 2-4,-5-1-2,0-2-1,-1-1-1,0-2-1,-3-1 0,0 1 2,-1 1 0,0 1 1,-1 0 1,3-3 2,1-1 2,3-2 2,0-2 3,2-1 4,1 0 5,1-2 4,5-2 7,10-4 11,10-4 9,10-4 10,4-2 1,1 0-12,-1 1-9,1-1-11,1 0-7,2 0-3,5 0-3,1 0-4,0 2-3,-5 1-2,-5 2-2,-5 2-3,-4 2-2,-2 2-2,-4 2-1,-3 1-3,-4 3 0,-6 0 3,-5 1 2,-7 2 2,-4 0 4,-1 3 7,-3 1 6,-1 3 7,-2 1 2,-3 1-4,-1 1-1,-2 1-4,0 0-3,3-1-4,3-1-5,3-1-3,2 0-5,-1 0-4,1-1-3,-1 1-5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8"/>
    </inkml:context>
    <inkml:brush xml:id="br0">
      <inkml:brushProperty name="width" value="0.02984" units="cm"/>
      <inkml:brushProperty name="height" value="0.02984" units="cm"/>
      <inkml:brushProperty name="color" value="#F2395B"/>
    </inkml:brush>
  </inkml:definitions>
  <inkml:trace contextRef="#ctx0" brushRef="#br0">94700 5650 737,'14'1'21,"-3"4"3,-2 2 3,-4 3 2,0 3 1,2 0-2,2 1-2,2 1-2,-1 0-4,1-1-4,-2-1-5,0 0-5,-2-2-6,-1-1-9,-1 0-9,0-2-8,0-1-9,0-2-9,1-3-8,2 0-9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8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95763 3713 694,'8'-28'69,"3"9"-16,2 7-15,2 8-15,1 4-8,3 0-2,1 0 0,3 0-2,0 0-2,-1 2-5,-1 0-5,-1 2-5,-2 0-6,-5 2-8,-3 0-9,-4 1-9,-5 2-3,-4 2 1,-5 2 0,-5 1 1,-5 2 4,-2 0 5,-3-1 7,-3 1 5,-1-1 5,0-1 3,-1-1 2,1 0 4,-1-2 1,1-1 1,-1-1 1,1 0 0,0-2 1,3-1 3,1 0 3,3-2 2,2 0 3,2 0 5,4 0 5,3 0 5,6-1 6,10-1 8,10 0 7,9-1 8,6-1-1,3 0-8,1 0-8,2 0-8,1-1-9,-2-1-8,0 0-8,-1-1-9,-2-1-4,-3 0-3,-3 0-2,-3 0-3,-6 0-8,-7 0-16,-8 0-15,-8 1-15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8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96287 2838 622,'-8'-8'1,"2"-2"-1,1 0 2,0-1-1,1 2 8,0 6 14,0 6 14,0 6 13,1 5 4,1 5-9,0 5-8,2 5-8,-2 4-7,0 2-4,-3 4-5,-2 3-3,-2 0-3,-2 0 0,-2-2-1,-1 0 0,-2-2-7,1-4-14,-1-2-15,0-3-14,2-4-8,2-5 0,4-5-1,3-4 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9"/>
    </inkml:context>
    <inkml:brush xml:id="br0">
      <inkml:brushProperty name="width" value="0.03039" units="cm"/>
      <inkml:brushProperty name="height" value="0.03039" units="cm"/>
      <inkml:brushProperty name="color" value="#F2395B"/>
    </inkml:brush>
  </inkml:definitions>
  <inkml:trace contextRef="#ctx0" brushRef="#br0">95493 4100 723,'-17'17'56,"0"1"-9,-1 3-6,-1 1-7,-2 2-6,-3 1-6,-3 1-4,-3 1-4,-1 0-5,0-1-4,-1-1-3,1-1-3,-2 1-4,-1 5-4,-2 3-4,-2 4-4,0 0-4,5-4-2,4-3-3,3-5-3,5-3-2,3-5-1,4-3-2,5-4-3,2-5 3,2-2 3,2-6 5,2-2 4,2-3 4,2 2 4,2 1 4,2 0 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9"/>
    </inkml:context>
    <inkml:brush xml:id="br0">
      <inkml:brushProperty name="width" value="0.02301" units="cm"/>
      <inkml:brushProperty name="height" value="0.02301" units="cm"/>
      <inkml:brushProperty name="color" value="#F2395B"/>
    </inkml:brush>
  </inkml:definitions>
  <inkml:trace contextRef="#ctx0" brushRef="#br0">95800 5144 956,'71'-29'-7,"-13"7"6,-14 5 4,-14 7 5,-8 3 3,-3 2-1,-3 2 0,-2 2-2,-3 1-7,-1 2-14,-1 0-16,0 2-14,-4 0-4,-2 0 9,-6-1 8,-2 1 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9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96101 4777 691,'-15'-6'7,"2"2"6,3 4 7,1 3 7,0 2 2,0 3-2,-1 3-2,-1 4-2,-1 0-2,2 1-1,1 0-2,1-1-1,1 0-1,2-1-3,2 0-1,2-2-3,3 0-2,4 0-3,3-1-3,5 1-4,2 0-2,0 0 0,-1-1-1,1 1 0,-2-1 0,-1-1 2,-2 0 1,-2-2 1,-2 0 2,-2 2 0,-3 0 1,0 1 0,-3 1 1,-1 0 1,0-1-1,-1 1 2,-3 0-1,-4 0-1,-4-1-1,-3 1-1,-4 0-2,0 0-3,-1-1-1,0 1-3,-1-1-3,2-2-3,3-3-4,1-1-3,3-2-5,2-4-7,4-2-6,3-3-7,1-2 1,2 0 6,0 0 6,2 0 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2"/>
    </inkml:context>
    <inkml:brush xml:id="br0">
      <inkml:brushProperty name="width" value="0.04586" units="cm"/>
      <inkml:brushProperty name="height" value="0.04586" units="cm"/>
      <inkml:brushProperty name="color" value="#F2385B"/>
    </inkml:brush>
  </inkml:definitions>
  <inkml:trace contextRef="#ctx0" brushRef="#br0">37396 40075 479,'-1'-21'3,"0"5"7,-2 4 6,0 6 6,0 4 7,0 4 6,2 4 6,0 4 7,1 3 1,0 5-6,0 3-7,0 5-4,0 2-6,0 1-3,0 1-4,0 1-4,0 6-2,0 13 1,0 13-1,0 13 1,0 5-3,0-3-4,0-3-5,0-3-5,0-3-6,-2-1-5,0-3-6,-1-1-7,0-2-2,0-1 2,2-1 2,0-1 2,1-3-4,0-6-6,0-6-7,0-6-6,-1-4-3,-2-3 2,-2-3 3,-1-3 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47"/>
    </inkml:context>
    <inkml:brush xml:id="br0">
      <inkml:brushProperty name="width" value="0.03631" units="cm"/>
      <inkml:brushProperty name="height" value="0.03631" units="cm"/>
      <inkml:brushProperty name="color" value="#F2395B"/>
    </inkml:brush>
  </inkml:definitions>
  <inkml:trace contextRef="#ctx0" brushRef="#br0">47550 18917 605,'7'37'129,"-1"-4"-31,0-4-29,-2-3-31,0-3-17,-2 1-4,0-1-6,-2 1-4,0-1-4,0 0-2,0 1-1,0-1-4,1-1-1,2-3-3,2-3-2,2-3-4,2-6 1,3-12 2,3-10 2,4-11 2,1-7 2,1-4 1,0-4 1,3-4 1,-2 0 1,-2 4 1,-1 4 1,-2 4 1,-3 4 0,-1 4 0,-2 3 0,-2 5 0,-3 4-7,-3 6-13,-2 6-16,-3 6-13,-3 3-7,2 0 2,-1-1 1,0 1 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09"/>
    </inkml:context>
    <inkml:brush xml:id="br0">
      <inkml:brushProperty name="width" value="0.02859" units="cm"/>
      <inkml:brushProperty name="height" value="0.02859" units="cm"/>
      <inkml:brushProperty name="color" value="#F2395B"/>
    </inkml:brush>
  </inkml:definitions>
  <inkml:trace contextRef="#ctx0" brushRef="#br0">98350 2947 769,'8'-21'0,"0"7"-2,0 5-3,-1 6-1,3 3 7,6 0 15,4 0 17,5 0 16,1 0 3,0 2-12,0 0-12,-2 2-10,-2-1-12,-3-1-8,-3 0-9,-3-1-9,-4-1-10,-4 1-10,-6 2-11,-4 0-11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0"/>
    </inkml:context>
    <inkml:brush xml:id="br0">
      <inkml:brushProperty name="width" value="0.03189" units="cm"/>
      <inkml:brushProperty name="height" value="0.03189" units="cm"/>
      <inkml:brushProperty name="color" value="#F2395B"/>
    </inkml:brush>
  </inkml:definitions>
  <inkml:trace contextRef="#ctx0" brushRef="#br0">97573 2332 689,'-14'-19'18,"6"9"8,5 8 9,4 10 9,2 5 0,-2 3-11,-2 3-10,-2 3-10,-3 3-8,-4 3-7,-3 3-7,-5 2-6,-3 3-5,-3 1-1,-3 0-2,-3 2-1,-1-1-1,0-2 1,-1-1 0,1-3 2,1-3 0,3-3 0,3-5 2,3-3 0,2-4 7,3-4 11,1-5 11,2-3 11,7-3 9,10-2 3,12-2 6,10-1 4,6-3-2,4-2-7,3-2-7,2-1-8,2-2-7,-2 2-5,0 1-6,-1 1-6,-4 2-6,-6 2-5,-5 4-6,-6 2-5,-9 4-3,-11 4 0,-10 4 1,-11 4 0,-5 0 2,-1-1 4,1-2 3,-1-2 4,2-1 4,3-1 5,3 1 6,3 0 5,2 0 5,-1 0 4,0 0 4,1-1 4,-1 2 2,0 2 0,1 2 0,-1 1-1,0 4 2,-2 3 3,0 5 1,0 3 4,-2 4-2,2 3-3,1 2-5,1 4-4,0 2-2,-2 0-3,0 1-1,-1 2-3,2-2-5,3-6-12,4-4-9,5-5-12,2-6-8,3-7-10,4-7-9,2-6-9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0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97593 4272 569,'1'-15'1,"0"0"5,2 2 4,0 1 3,1 3 4,0 4 5,0 6 3,0 4 5,-1 4 2,0 2-2,-2 2-2,0 1-1,-1 1-1,2-1-1,0-1-2,2 0-1,0-2-2,1-1-4,2 0-2,0-2-4,2-1-5,2-2-5,1-3-6,3 0-6,1-2-4,1 0-1,2 0-3,0 0-1,-1-2-4,-1-2-5,-2-4-6,-3-2-6,-1-2 0,-2 1 6,-2-1 6,-2 0 6,-2 0 5,-1 1 3,0-1 5,-1 0 3,-1 1 2,0-1-1,0 0-1,0 0-1,-1 2 9,-1 1 19,0 2 18,-1 2 18,-2 3 7,-2 4-6,-2 4-6,-2 4-7,-2 3-6,-5 3-6,-4 3-6,-3 3-7,-3 1-4,-1-1-3,-1-1-4,-1-1-2,0 0-6,-2 1-6,-1 1-6,-1 1-7,-1 2-8,-1 3-9,0 3-9,-2 3-10,3-2 0,7-6 8,7-5 8,7-7 9,4-3 4,3-2 0,1-2 0,2-2 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1"/>
    </inkml:context>
    <inkml:brush xml:id="br0">
      <inkml:brushProperty name="width" value="0.04348" units="cm"/>
      <inkml:brushProperty name="height" value="0.04348" units="cm"/>
      <inkml:brushProperty name="color" value="#F2395B"/>
    </inkml:brush>
  </inkml:definitions>
  <inkml:trace contextRef="#ctx0" brushRef="#br0">97800 5416 505,'1'22'65,"2"-2"-16,2-1-14,2-2-15,0-2-10,-1-1-5,-1-1-4,0 0-4,0-2-4,0 1-2,1 0-3,2-1-2,0 1-2,1 0-1,2-1-1,0 1-2,0-1 1,1 0 2,0-2 2,0-1 2,-1 0 2,1-2 5,0-1 4,0 0 4,-1-2 3,1-1 3,0 0 4,0-1 3,-1-1 6,-1 0 9,0 0 10,-2 0 9,0-1 3,0-1 0,0 0-2,-1-1-1,1-3-6,2-4-9,0-4-9,2-3-10,-2-3-8,1-1-11,-2-1-9,0-1-9,-1 0-7,-1 1-3,1 1-3,0 1-4,1 1 0,1 3 4,3 1 5,2 2 4,0 3 4,-1 3 5,-1 2 5,0 4 4,-2 1 4,-1 0 1,0 0 1,-2 0 2,-1 1-2,-2 4-3,-3 2-4,0 3-4,-4 1-2,0-2 0,-3-2-2,-2-2 0,-1-2-1,0 2-1,1-2-2,-1 1-2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1"/>
    </inkml:context>
    <inkml:brush xml:id="br0">
      <inkml:brushProperty name="width" value="0.0258" units="cm"/>
      <inkml:brushProperty name="height" value="0.0258" units="cm"/>
      <inkml:brushProperty name="color" value="#F2395B"/>
    </inkml:brush>
  </inkml:definitions>
  <inkml:trace contextRef="#ctx0" brushRef="#br0">98594 5400 852,'-18'0'13,"10"0"8,11 0 8,12 0 8,5 0-5,1 0-16,1 0-18,1 0-17,-1 0-7,-1 0 3,-3 0 2,-1 0 3,-3 0-1,-1 2-8,-2 0-5,-2 2-8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1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100735 3866 674,'15'-7'0,"-1"2"0,-1 2-1,0 2 0,-3 1 5,-1 2 12,-2 0 11,-2 2 12,-2 1 0,-2 1-10,-2 3-10,-2 2-10,-4 1-8,-4 2-7,-5 0-5,-5 1-6,-2 1-3,1-1 1,1 1 3,1 0 0,2-1 3,5-1 3,3-1 2,4 0 3,4-3 5,4-1 5,4-2 5,4-2 6,2-1 3,1 2 0,1 0 1,2 1 0,-2 1 0,-1 0-1,-3 0-1,-1 0-1,-2 0-1,-2-1-2,-2 1-1,-2 0-2,-2 0 0,-2 2-2,-2 0 1,-2 1-2,-2 0-1,-1-1-4,-3 0-3,-1-2-4,-3 0-4,0 2-5,-1 0-5,-1 2-5,-1-2-3,1-1 0,-1-2-1,1-2-1,1-2-4,2-1-5,4 0-6,3-1-6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2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100432 3194 518,'-16'-22'3,"0"3"5,1 3 6,-1 2 6,-1 4 2,-2 3 0,-1 2-2,-2 4 0,-3 2-1,0 4-1,-1 2 0,0 3-1,-3 4-1,-1 2 1,-3 3-1,-1 3 1,-1 3-1,0 5 0,-1 3 0,1 4-1,1 2 1,0-2 0,1 0 0,1-1 1,3 0 0,3 2-2,5 2-1,3 2-2,5 0-1,4-2-3,6-1-2,5-3-3,4-2-2,7 0-2,5-1-2,7-1-2,3-2-3,1-3-5,1-4-4,1-1-6,0-5-2,2-3 0,1-4 2,1-4 0,2-5 2,2-6 0,4-6 0,3-6 2,0-4 1,-1-3 2,0-3 3,-1-2 1,-3-5 2,-4-3 0,-4-4 0,-3-4 0,-5-2-1,-3 0-1,-5 0-2,-3 0-1,-3 2 1,-2 4 1,-3 4 3,-1 4 2,-3 3 0,-6 5 2,-4 3-1,-5 5 2,-3 2-1,1 2-1,-1 3 0,0 1-1,1 2-1,1 2-1,1 2-2,0 2-1,2 2-1,1 0 3,0 2 1,2 0 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2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103000 5050 630,'7'14'118,"-1"-1"-25,0-2-25,-2-2-26,1-2-16,0 1-10,1 0-10,2 0-8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3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104244 3644 470,'6'-21'26,"-4"5"3,-4 4 3,-4 6 3,-3 5 1,-2 6-4,-2 6-3,-1 5-3,-2 5-2,-2 1-2,0 3-2,-1 1-1,0 2-1,1-1 1,1 1-1,1-1 0,0 0-1,2 1-1,1-1-1,1 1-1,1 0-1,2 0-3,2 2-2,3 1-1,1 0-2,3-1 1,4-2 0,2 1 0,4-3-3,4-2-5,3-1-6,5-2-6,3-3-3,3-1 0,3-3 0,3-1 0,1-4 0,2-4 2,1-6 0,1-4 1,0-4 1,2-4 0,1-2 0,0-3 1,-1-3 0,-3-5 0,-5-3 1,-4-4 0,-3-2 2,-5 1 0,-3 1 2,-4 1 1,-3-1 0,-1-4-1,0-4-1,-2-4 0,-1 0-1,-1 4 2,0 3 2,-2 5 1,-1 4 1,-4 3 1,-2 5 2,-3 3 0,-3 3-1,-2 1-3,-2 1-5,-1 0-3,-3 3-3,-2 3-2,-2 2-1,-1 4-1,0 1-3,3 2-4,3 0-2,3 2-4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3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104932 4100 555,'-2'16'3,"-4"1"17,-4 1 18,-3 1 17,-4 1 5,-2 0-7,-1-1-8,-3 1-9,0 0-5,1 1-5,1 1-5,1 1-4,1-1-4,3-1-3,1-3-2,2-1-3,3-2-2,3-1-2,2-1-3,4 0-1,3-3-3,4-1-3,4-2-4,3-2-3,5-2-1,5-2 1,5-2 1,5-2 1,1-1-4,-1 0-9,-3 0-10,-2 0-10,-2 0-3,-3 0 1,-3 0 3,-2 1 1,-4-1 5,-3 0 8,-3 0 8,-2 0 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48"/>
    </inkml:context>
    <inkml:brush xml:id="br0">
      <inkml:brushProperty name="width" value="0.04443" units="cm"/>
      <inkml:brushProperty name="height" value="0.04443" units="cm"/>
      <inkml:brushProperty name="color" value="#F2395B"/>
    </inkml:brush>
  </inkml:definitions>
  <inkml:trace contextRef="#ctx0" brushRef="#br0">48680 18927 495,'0'-14'-3,"0"1"13,0 2 12,0 2 12,-2 3 2,-4 5-6,-4 2-7,-3 5-7,-3 2-3,0 2-2,1 0 0,-1 1-2,0 3 0,-2 1-1,0 5 0,-1 2-1,1 1 0,1 1 1,2-1 1,3 0 2,1 0 0,2-3 1,2-1-1,3-2 1,2-3-6,5-1-9,6-3-9,4-1-10,3-4-5,1-8 1,1-6 0,1-7 0,0-4 1,-1 1 0,0-1 2,-2 1 1,-2 1 2,-1 2 1,-2 4 3,-2 3 3,-2 1 4,-1 1 7,0-1 8,-2 0 7,-1 2 8,0 6 7,-1 4 8,-2 6 7,0 2 1,0 3-5,0 2-7,0 1-5,0 1-5,0-3-3,0-1-4,0-2-3,1-2-5,2-1-5,2-1-5,2 0-5,2-3-5,1-1-6,3-2-5,2-2-5,1-3-3,3-3 1,1-5-1,3-4 1,1-3 0,1-1 1,1-3 1,1-1 1,-1-2 3,-2-1 5,-1-1 4,-2 0 6,-3 0 1,-3 5 1,-3 3-1,-3 4-1,-1 3 4,-2 3 6,-1 1 5,0 2 7,-3 2 7,-2 0 10,-4 2 9,-2 0 9,-2 2 4,0 0-4,1 2-2,-1 0-4,-1 3-4,0 4-5,-1 3-4,-1 5-5,-1 1-4,2-1-2,1-1-2,1-1-1,0 0-3,2 1 0,0 2-2,2 0 0,0-1-3,0 1-4,0-2-3,0-1-3,1-1-4,0-1-1,2-1-3,1 0-2,1-3-2,3-3-3,4-2-2,2-4-3,3-2-1,1-2-1,3-2 0,2-2 0,1-2-1,1-3 0,1-3-1,1-3-1,0-4 1,1-3 3,-1-4 2,1-5 2,-2 0 2,-3 0 4,-3 1 2,-3 2 4,-2 0 3,-1 3 4,0 2 4,-2 1 5,-1 4 3,-2 3 4,-2 4 5,-2 5 3,-1 4 8,0 8 13,0 6 12,0 7 12,-1 5 0,0 3-12,-2 3-13,0 3-12,0 1-9,0 2-5,2 1-7,0 1-6,1 0-6,0 0-9,0 0-8,0 0-9,1-1-1,0-3 3,2-4 5,0-2 4,1-3-7,0-3-17,0-3-18,0-2-17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0:13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105182 4347 527,'-29'-21'8,"7"7"13,5 5 16,6 6 14,2 6 6,-1 6-1,-3 5-1,-2 7-2,1 3-5,1 3-11,2 1-10,3 3-11,-1 2-10,0 4-7,-2 4-10,0 4-8,0 1-4,1-2-1,0-2 0,2-2-1,0-3-7,1-5-16,-1-6-14,0-3-15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2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56600 24500 515,'31'0'84,"1"0"-14,-1 0-14,0 0-13,1 0-10,1 0-4,1 0-6,1 0-4,1 0-4,2 0-1,2 0-1,2 0-2,2 0 0,2 0-1,2 0-2,2 0 0,0 0-1,-2 0-2,-2 0 0,-2 0-2,0 0 0,0 2 0,2 0 1,1 2 0,-1-1-1,-1-1-2,0 0-4,-1-2-1,-1 1-2,0 0-2,0 2 0,0 0-1,-2 0-1,-2-1 0,-3 0 0,-3-2 0,-2 1-2,-2 0-2,0 2-3,-1 0-3,-1 0-1,-3 0 1,-1-2 0,-3 0 2,0-1 0,0 0 0,-1 0 0,1 0 1,-2-1-5,-3 0-10,-3-2-10,-2 0-10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3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64594 22700 547,'-9'8'119,"-2"1"-26,-2 2-25,-1 0-24,-2 2-16,-2 1-2,0 3-5,0 2-2,-3 1-5,0 0-3,-1 2-4,0 1-5,-2 1-4,3 1-9,0 1-7,1 1-7,2-1-7,2-1-5,4-3-6,3-1-6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3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64331 22539 524,'-13'-5'7,"3"6"15,4 6 13,4 6 15,3 3 5,4 3-3,2 1-3,3 3-3,3 0-5,0 1-8,1-1-5,1 1-8,1-1-5,1-2-4,2 0-3,0 0-5,0-2-3,1 1-6,-1-1-5,1 1-5,-2-2-14,-3-3-21,-3-3-23,-2-2-21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5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22957 20750 592,'20'22'62,"-5"-1"-10,-6-3-12,-6-1-11,-3 0-7,0 1-1,0 3-3,0 1-1,-2 2-3,0 1-2,-3 1-3,-2 1-2,-1 1-2,-2 0-2,0 2-1,-1 1-1,-2-1-2,-2-4-1,-1-2-3,-3-3-1,0-3-3,-1-2-2,1-4-2,-1-3-2,0-2-1,-1-2 2,-1-3 1,-1 0 2,0-5 0,1-4-1,1-5-2,1-5 0,1-4-1,3 0 2,1 0 2,2-2 1,3 0 2,3 1 2,2 1 2,4 1 2,1 1 2,2 3 3,0 1 3,2 2 2,1 2 2,1 1 3,3 0 1,2 2 3,1 1 0,1 2 0,2 3 0,0 1 0,1 2 0,1 3 1,1 4 2,1 2 0,1 2 2,-1 1-1,1 1 0,0 2-1,-2-1-3,0 1-6,0 0-7,-2-1-7,0 1-7,1-1-5,1 1-6,1 0-7,0-1 0,-1-1 2,-1-1 4,0-1 3,-3-2-4,-1-2-9,-2-4-9,-2-2-10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6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24950 20032 598,'1'-19'7,"2"9"17,2 8 15,1 10 16,2 4 3,-2 1-11,-1 1-9,0 1-11,-2 4-6,1 7-3,0 7-1,0 7-3,-1 2-2,0-1-2,-2 0-2,0-1-3,-2 0-3,0 4-6,-2 2-4,0 4-5,-1 0-2,0 1 1,0 0 1,1 0 1,-1-3-3,0-6-9,0-6-8,0-6-8,0-5-4,0-5-1,0-5 0,1-4-2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6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24500 21449 557,'1'-13'9,"4"6"16,2 6 17,3 6 17,1 5 3,0 4-11,-2 3-10,0 5-11,-2 1-6,1 2-3,0 1-2,0 1-3,-1 1-3,-2-1-2,-3 0-2,0 1-3,-2-3-3,1-3-2,2-5-1,0-3-4,6-9 0,8-14 2,9-14 0,9-13 2,6-10-4,6-7-9,4-7-9,5-7-9,0 1-2,-6 8 3,-6 10 5,-6 8 5,-5 7-6,-3 4-12,-5 3-12,-3 5-14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7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49994 16605 473,'-7'-13'6,"4"6"12,3 6 13,2 6 12,1 3 2,0 2-7,-2 0-8,0 1-7,-1 4-5,2 7-1,0 7-2,2 7 0,-1 2-3,-2 0 0,-2-1-3,-2-1-1,-2-1-1,0 2-1,-2 1 0,0 0-1,-1 2 0,1-1-3,-1 0 0,0 0-3,0-1-1,0-4-2,0-2-1,1-3-2,0-3-1,2-3 0,2-3 1,2-3-1,1-5-1,0-6-2,0-8-4,0-6-2,3-8-2,6-7 1,5-8-1,7-9-1,3-2 2,1 2 2,1 2 3,1 2 2,0 1 2,1 3 3,-1 2 3,0 2 3,-1 3 3,-3 4 5,-3 6 5,-3 5 4,-2 3 4,0 0 1,-2 2 2,-1 1 1,-1 1 1,0 3-1,-2 4-1,-1 2-1,0 3-1,-2 2-2,-1 2-3,0 1-1,-2 3-1,-1 1-2,0 3 0,-1 2-2,-3-1-1,0-1-1,-3-3-3,-2-1-1,-3-1-2,-3 1-1,-5 1 1,-4 1-2,-2 0 1,-1-1 0,-1 0 1,0-2 1,-3-2-6,-1-1-12,-2-2-11,-3-2-12,3-3-6,6-1 0,5-2 0,6-1 0,4-3-2,-1-1-5,0 0-4,0-1-5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28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30011 22819 600,'-13'-5'8,"8"3"14,7 4 16,6 3 15,4 5 3,0 6-10,-1 4-9,1 5-10,0 3-6,0 2-4,-1 3-2,1 1-4,-1 1-2,-1-2 0,0 0-1,-2-1 0,0-3-2,0-3-1,0-5-2,0-3-2,5-8-3,10-12-2,12-12-3,11-11-3,8-12-1,5-11-1,7-10-1,6-11-1,7-9-2,12-8-5,10-8-4,11-7-5,-4 3-6,-20 17-8,-19 17-8,-20 17-7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12850 28390 999,'30'0'-11,"-1"0"2,-3 0 2,-1 0 2,-1 0 0,4 0 0,3 0-3,3 0 0,2 0-2,2 0-2,3 0-3,1 0-3,3-2 0,6-2 2,4-4 1,5-2 2,3-1 1,0-1 1,0 0 1,-1 1 1,0 0 2,-1 0 1,0 2 2,-2 1 1,0 1 2,1 0-1,2 2 2,0 1-1,-5 0 1,-12 2 0,-12 0-1,-11 2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53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82945 25465 507,'-13'-1'6,"4"0"11,6-2 13,5 0 11,2 0 3,3 1-6,2 0-7,2 2-5,1 0-5,1 0 1,1 0-1,2 0 1,0 0-2,1 0-2,1 0-2,1 0-2,1 0-1,1 2-1,1 0-1,1 1-1,2 0-1,1 0-2,2-2 0,3 0-1,1-1-2,4 0 0,3 0-1,3 0 0,1 0-1,2 0 0,0 0-1,2 0-1,-1-1 1,-1 0 1,0-2 0,-1 0 1,-3 0-1,-4 1 0,-4 0-3,-3 2 0,-5 0-2,-2 0-1,-3 0-2,-2 0-1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36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77250 22845 689,'-26'0'5,"10"0"10,12 0 9,11 0 11,5 0 2,1 0-6,1 0-4,1 0-5,2 0-5,2 0-3,1 0-2,3 0-4,0 0-2,1 0-1,-1 0 0,1 0-1,0 0 0,1 0 0,1 0 0,1 0-1,1 0 1,2 0 0,3 0-2,1 0 1,2-2-1,2 0 1,3-3-1,1-2 1,1-1-1,2 1 0,0-1-1,2 0-1,0 0 0,2 0 0,1 1 0,0-1 0,0 0 0,0 2 0,-2 1-2,0 0 0,-2 1-1,-2 1 1,-2-2 0,-2 2 1,1-1 0,2 2 0,4 0 0,3 2 1,0-1-1,1 0 1,0-2 0,0 0 0,1-2 0,2 0 0,2-1 0,2-1 0,1-1 0,1 0 0,1 0-1,2 1 0,-1-1 0,1 2 0,0 1 0,-1 0 0,1 1 0,0 0-1,0 0-2,-1 1 0,1-2-1,2 0-1,0-2-1,1 0 0,0 0 0,-1 0 0,-1 2 0,-1 1 0,0 0-1,-2 0-2,-1 0-1,-1 0-2,-2 0-2,-4 0-2,-4 0-3,-4 1-1,-5-1-2,-7 0-5,-7 0-3,-7 0-3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37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76963 23837 578,'-7'-6'4,"2"6"8,2 4 7,2 6 9,1 3 2,2 3-4,0 3-4,2 3-3,-1 3-3,0 1 1,-2 2-2,0 3 0,-1 1-2,0 2-1,0 3-3,0 1-3,0 1-1,0 2-1,0 1-1,0 0-2,0 0 0,0 0 1,0-1 0,0-1 1,-1-1-1,0 0-2,-2 0-1,0 0-1,-1-1-1,2-3 1,0-4 1,2-2 1,0 1-1,0 7-5,0 5-3,0 6-5,0 0 0,0-4 3,0-5 2,0-6 2,0-3 2,0-1 0,0-3 1,0-1 1,0-2-1,0-1 1,0-1 0,0-1-1,0-1 1,0-1 0,0-1 1,0 0 1,0-3 0,0-1 0,0-3 0,0 0 0,0-3 0,0 1 1,0 0-1,0 0 2,-1 0-1,0 1 2,-2 2 1,0 0 1,-1 1 1,0-1-1,0 1 0,1 0 0,-1-1 0,2-1 0,0 0 1,2-2 0,-1 0 0,-1 0-1,0 0 0,-1-1 0,-1 2-1,2 0 1,0 1 0,2 2-1,0-1 1,0 1-2,0 0-1,0 0 0,0-1-1,0-1 0,0-1-1,0 0-1,0-1 2,0-1 0,0 1 2,0 0 1,0 0 1,2 0-1,0 0-1,2-1 0,0 1 0,2-2 1,0-1 1,1 0 1,2-2 2,2-1 2,2 0 3,1-1 2,1-2 0,0-1-2,-2 0-3,-1-1-1,0-1-2,2 2 0,0 0 0,1 2-1,1-1 0,1 0 0,2-2-1,0 0 0,1 0 0,1 0 0,1 2 0,1 0 0,0 1-1,1-2 0,-1 0-1,1-1-2,0-1 0,1 2 0,1 0-1,1 2-1,1 0 0,1 0 0,0 0 0,2 0-1,1 0 0,-1 0 1,0 0 1,1 0-1,0 0 1,2 0 0,3 0 0,1 0 1,1 0 0,-2 0-1,0 0 0,-1 0-1,0 0 0,0 0 0,2 0 1,1 0 0,-1 0 0,0 0 0,-1 0 0,-1 0 0,-1-1 0,2 0 0,1-2 0,1 0 0,0-1 1,2 0 0,1 0-1,0 0 1,2 0 0,2 0 0,2 0-1,2 1 1,1-2-1,0 0 1,0-2-1,0 0 1,1 0-1,0 0 1,1 2 0,2 1 0,1 0 0,1 0 0,3 0-1,2 0 0,1 0 0,1 0-2,2 0 1,0 0-2,0 0 1,-1 0-1,-1 0 1,-1 1 0,0-1-1,2 2 1,0 0 0,1 2 0,1 0-1,-1 2 0,1 0-1,0 2 0,-3-1 0,-1-1-1,-4 0 0,-2-2-1,-3 0 1,1 0-1,0 0 0,0 0 1,0 0-1,2 0 1,0 0 0,1 0 0,0-1 0,-2-2 0,-2-2 0,-2-1-1,-3-2-4,-2 2-8,-4 1-9,-2 0-9,-4 1-3,-6-2 2,-4 0 1,-4-1 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38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83362 23016 666,'0'-12'28,"0"8"-2,0 8-1,0 8-2,0 5-2,0 5-1,0 3-2,0 5-2,0 1-1,0 0-1,0 1 0,0-1-2,0 2-1,0 4 0,0 4-1,0 4 0,-2 5-1,0 6 1,-3 6 1,-2 5 0,0 4-2,1 1-2,0 1-4,2 1-4,0 0-2,0 1-2,0-1-1,1 0-3,-1 1-1,2 1-1,0 1-2,2 1-1,0-3-1,0-4-3,0-5 0,0-4-3,0-7-1,0-5-2,0-6-3,0-6-1,0-4-1,0-3 0,0-3 0,0-3 0,0-4 1,2-5 4,0-5 4,2-4 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38"/>
    </inkml:context>
    <inkml:brush xml:id="br0">
      <inkml:brushProperty name="width" value="0.03161" units="cm"/>
      <inkml:brushProperty name="height" value="0.03161" units="cm"/>
      <inkml:brushProperty name="color" value="#F2395B"/>
    </inkml:brush>
  </inkml:definitions>
  <inkml:trace contextRef="#ctx0" brushRef="#br0">83777 23255 695,'-15'-13'-44,"3"6"21,1 6 23,3 6 22,1 4 10,2 3-2,2 4-1,2 2-3,1 3-1,0 3-1,0 3-2,0 3-2,0 3-1,0 4-1,0 4-1,0 4-2,0 4-2,0 6-1,0 4-1,0 5-3,0 2 0,0-1-1,0-1-2,0 0 1,0-4-3,0-3-4,0-4-3,0-4-4,0 3-4,-2 13-4,0 11-4,-1 13-4,-1-1-3,2-8-2,0-11 0,2-9-2,0-9 1,0-6 0,0-8 2,0-6 1,0-5 1,0-5 1,0-3 2,0-4 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39"/>
    </inkml:context>
    <inkml:brush xml:id="br0">
      <inkml:brushProperty name="width" value="0.02412" units="cm"/>
      <inkml:brushProperty name="height" value="0.02412" units="cm"/>
      <inkml:brushProperty name="color" value="#F2395B"/>
    </inkml:brush>
  </inkml:definitions>
  <inkml:trace contextRef="#ctx0" brushRef="#br0">83537 26125 912,'-6'-15'-1,"6"2"1,4 3 0,6 1-1,3 1 2,5 0 0,3 1 3,5-1 1,2 0 2,3 2-1,1 1 1,2 0 0,2 1 1,1 1 1,0-1 1,2 0 2,-2 0-2,-3 2-7,-5 0-7,-3 2-7,-4 1-5,-3 2-7,-3 2-7,-3 2-5,-3 0-2,-2 1 5,-4 0 3,-2 0 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39"/>
    </inkml:context>
    <inkml:brush xml:id="br0">
      <inkml:brushProperty name="width" value="0.02438" units="cm"/>
      <inkml:brushProperty name="height" value="0.02438" units="cm"/>
      <inkml:brushProperty name="color" value="#F2395B"/>
    </inkml:brush>
  </inkml:definitions>
  <inkml:trace contextRef="#ctx0" brushRef="#br0">83691 26497 902,'-16'0'0,"2"0"-1,1 0 0,1 0-1,2-1 3,4 0 5,4-2 6,4 0 5,4-1 1,6 2-2,4 0-3,5 2-3,4 0-4,3-2-3,3-1-6,2 0-4,3-1-2,1 1 0,0-1 1,2 0-1,-1 0-1,-3 2-4,-4 0-3,-2 2-3,-2 0-2,-1 2 2,-1 0 0,-1 2 0,-2-1 1,-3-1 1,-3 0-1,-2-1 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43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50312 24635 547,'-8'-15'1,"2"4"2,1 3 3,0 3 2,1 0 1,-2 0 1,0-2-1,-1 0 0,-2 0 0,-2 0-1,-2 2 0,-1 1-1,-2 0-1,0 2 0,1 0 0,-1 2-1,0 1 1,-1 2-1,-2 2 1,1 1-1,-3 3 1,-2 2-1,-1 2-1,-2 1 0,-2 2 0,1 2 0,-1 0 0,1 1 2,-1 0-2,-1 1-1,-1-1-2,-1 1-2,0 0 0,2-1 1,0 1 1,1-1 0,2 0 2,3-3 2,3-1 2,3-2 2,2-2 0,2-1-1,2 0 0,3-2-2,0 1 0,2 2 0,1 1-2,0 3 0,1 1 0,0 1-1,0 1 0,1 1 0,-1 2 0,2-1-1,0 2 1,2 2 0,-1-1 0,-1 0 0,0 1 0,-1-1-1,-1 0 1,2-1 0,0-1 1,2 0 0,0-1 0,0 1 1,0 0-1,0 3 0,0-1 0,2 1-1,0-1 0,2 0-1,0 0 0,0-3 1,-1-1-1,2-2 0,-1 0 0,1 3-1,1 3-2,2 3-2,0-1 0,2-1 1,0-4 1,1-3 0,1-2 1,2-1-1,0-1 1,1 0-1,1-2 1,-1 1-1,1 0 1,0 0 0,0-1 0,1-1 0,1-1 0,1 0-1,1-2 1,1-1 0,1 0 0,1-2 0,2 0-1,3 0 0,3 0-1,3 0 0,1-1-1,0 0-1,1-2 0,-1 0-2,1-1 1,0 0 1,2 0 1,1 0 1,0-1 1,0 0-1,0-2 1,1 0 1,-1-3-1,0-2 2,0-3 1,0-3 1,0-3 0,1 0-1,-1-1 1,0-1-2,-1-1 1,0-1-1,-1-1 0,-1-1 0,-1-1 0,0-3 0,0-1 0,1-2 0,-2-3-1,-2-1 1,-1-2 0,-3-2 0,-2-1 0,-1 1 0,-3 2-1,-1 0 1,-2 2-1,-1 1 0,-1 3 0,0 2 0,-3 1 0,-3 3 0,-3 1 0,-2 3 1,-3-1-1,-1-3 2,0-3 0,-1-3 1,-2 0 0,-1 2 0,0 1 0,-1 3-1,-2 0 0,-2-1 1,-2-1 1,-1-1 2,-3 0-1,-2-1 1,-2 1 0,-1 0 0,-3-1-1,0 1 1,0-1 0,-2 1 0,-1 1 1,1 3-1,-1 3 1,1 3 0,-2 2 0,-3 2-1,-3 3 0,-3 1-1,-2 1-1,-1 0-2,0 0-1,-2 1-2,-1 0-2,-2 2 0,-2 2-1,-2 2 0,-2 2-2,0 4 1,-2 2-1,0 3 0,-2 4-1,0 2-4,-1 3-2,-2 3-4,1 3-2,1 2-2,0 4-3,2 3-2,0 3-3,2 2-3,0 4-4,2 3-4,4-4 0,10-6 0,8-9 1,9-7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2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81914 18400 552,'-92'92'126,"23"-20"-30,21-19-30,22-19-31,7-7-17,-6 10-2,-5 9-3,-6 8-1,-4 6-2,-1 1 1,0 3 1,-2 2 1,-1 2-2,-2 2-4,-2 4-6,-2 3-3,1 0-3,4-3 0,4-3 0,4-3-1,5-8 1,7-12 0,7-14 1,7-11 0,-2 1-2,-10 18-2,-9 18-3,-10 17-4,-2 4 0,5-9-1,7-11 1,6-9 0,3-4-1,1 2-1,1 2-1,1 2-1,1-2 0,4-6 0,3-6-1,3-6 1,2-5-5,2-7-7,2-5-8,2-6-8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2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80072 23750 550,'-14'-26'38,"5"10"6,3 12 5,4 11 7,1 6-3,-2 5-8,-2 3-9,-2 5-8,-1 3-7,-2 2-3,0 4-2,-1 3-4,0 0-2,0 0-2,2-2-1,1 0-3,0-2-1,0-1-2,0-3-1,1-2-3,0-2-1,2-3 1,2-3 0,2-3 1,2-3-1,4-4 0,2-5-2,3-2 0,5-6-1,7-4-2,7-6-2,7-3-1,6-7-3,4-5-3,5-6-3,6-7-2,2-3-4,3-2-4,1-1-2,3-3-5,-4 3 2,-9 8 6,-8 8 5,-9 7 7,-7 5-1,-3 3-5,-5 1-5,-3 2-6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2"/>
    </inkml:context>
    <inkml:brush xml:id="br0">
      <inkml:brushProperty name="width" value="0.04514" units="cm"/>
      <inkml:brushProperty name="height" value="0.04514" units="cm"/>
      <inkml:brushProperty name="color" value="#F2395B"/>
    </inkml:brush>
  </inkml:definitions>
  <inkml:trace contextRef="#ctx0" brushRef="#br0">84588 19661 487,'-1'-15'0,"0"1"-1,-2 0 1,0 2-1,-2 1 7,0 3 15,-1 1 16,-2 2 15,-1 5 4,-1 8-7,-3 7-7,-1 9-7,-3 4-6,-2 2-3,-1 3-4,-3 1-3,-1 2-4,-1 2-1,-1 2-2,0 2-2,-1 1-1,3 1 0,1-2-1,3 2 1,1-3-1,3-2 1,1-4 0,2-2-1,3-4-8,3-5-18,2-5-19,4-5-18,2-4-7,2-4 5,2-4 5,2-4 4,0-3 4,-1-2 0,-1-2 1,0-1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41:54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9874 24998 552,'-18'-1'0,"-5"0"0,-5-2 0,-4 0 0,-3-1 1,1 0 3,1 0 1,1 0 2,2 0 3,3-1 2,4-2 3,2 0 2,2 0 1,4 1 0,3 0 0,3 2-1,3 1 2,4 0 2,4 2 4,4 0 2,4 2 1,3 0-4,5 2-2,3 0-3,3 1-2,1 0-1,1-1 1,1 1-2,1 0 0,3 0-3,1 0-1,3 0-3,1-1-3,2-2-1,2-2-4,2-2-1,2-2-4,0-2-3,2-1-2,0-3-5,2 0-2,2 1-6,2 0-4,2 2-4,-1 1-4,-4 1-1,-4 0-2,-4 2-1,-5 1-2,-8 2-1,-6 2 1,-6 2-2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3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84608 19836 459,'6'-15'3,"-1"2"4,-2 3 5,-2 1 4,-1 4 8,0 6 9,0 6 8,0 6 10,0 4 1,0 3-6,0 3-6,0 3-6,0 1-5,0 2-3,0 1-3,0 1-4,0 0-1,0-2-2,0 0 0,0-1-2,0 0-2,0 3-6,0 1-3,0 2-6,0 1-2,0-2-1,0 0 0,0-1-1,0-3-3,0-3-8,0-5-6,0-3-7,-2-4-8,-4-1-7,-4-2-9,-3-2-8,-3-3 2,-1-4 9,-2-4 10,1-4 11,-3-5 5,0-6 2,0-5 1,-2-6 3,0-3 2,1 3 4,1 2 4,1 1 4,2 3 3,2 1 2,4 3 2,3 1 2,2 3 6,0 2 8,2 4 8,1 3 8,2 0 8,5-2 6,6-2 7,4-1 6,4-2-3,1 2-14,3 1-14,1 1-14,2 0-10,1 2-8,1 1-7,1 0-8,-1 2-5,0 2-3,-1 2-3,-1 2-4,-2 1-3,-3 0-3,-3 0-3,-2 0-4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3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85950 20459 526,'1'-13'63,"4"3"-10,2 4-10,3 4-11,2 3-5,0 4-2,-1 2-1,1 4-1,-1 1-2,-2 3 0,-2 1-3,-2 3 0,-2 1-2,-1 3-2,0 1-2,-1 3-2,-4 0 0,-2 1 1,-5-1 0,-4 0 2,-1 0-5,1-1-7,1-1-9,0-1-8,4-8-4,7-16 0,4-16 1,7-15 1,6-8 0,5 0 1,7 0 1,5-1 2,3 2-2,1 0-3,-1 2-2,0 0-4,-2 3-1,-6 7-2,-3 5-2,-6 7-1,-4 3-1,-1 1-1,-2 0-1,-2 2-1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4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92980 17294 454,'4'-16'4,"9"1"8,9-1 7,9 0 9,1 3 1,-6 3-5,-5 4-3,-6 4-5,-2 3-2,3 4 1,3 2 0,3 3 1,1 4 0,-1 2-1,-1 3 0,-1 3 0,-2 1-2,-5-1 0,-3-1-2,-4-1-1,-3 0-1,-1 3 1,0 1 0,-1 3 0,-4 1-1,-2 1-5,-5 0-3,-4 2-5,-2 1-2,-1 1 0,-1 1-2,-1 0 1,-1 0-2,-1-3-1,-1-3-1,-1-3-1,1-4-3,1-5-2,3-5-3,1-4-3,2-5-2,1-3 0,1-2 0,0-3-1,3-5 1,3-6 2,2-5 2,4-7 1,1-2 2,0-2 1,0-1 1,0-1 1,0 1 2,0 2 5,0 1 4,0 3 4,0 3 5,2 3 3,0 4 5,2 5 4,-1 5 10,-1 8 14,0 8 16,-1 8 15,-2 4 1,-1 1-11,0 1-11,-1 1-13,-1 1-7,2 4-6,0 3-4,2 3-5,-1 4-3,0 6-2,-2 6-2,0 6-1,-2 3-6,0 1-8,-1 1-10,-1 2-9,-1-2-8,0-1-8,0-3-8,0-1-8,2-2-1,1-4 6,2-3 4,2-2 6,1-6 5,0-8 8,0-7 6,0-8 7,-1-5 3,0-1-2,-2-1-2,0 0-2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6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93971 19897 555,'-5'-14'36,"6"2"2,6 4 3,6 3 2,2 1-1,3 2-5,0 0-6,1 2-6,0 0-6,-1 0-6,-1 0-5,-1 0-6,-1 1-11,0 2-16,-2 2-15,-1 2-16,-3 0-5,-4-1 7,-6-1 7,-4 0 5,-5 0 8,-3 0 6,-5 1 7,-4 2 8,0-1 5,1-1 5,3-1 6,1 0 4,1-1 4,1 0 3,-1 0 2,1 0 3,0 0 3,2 1 6,2 2 5,3 0 5,1 1 2,2 0-1,2 0-1,2 0 0,1 1-2,0 5 0,0 4-2,0 3 0,0 2-4,0-1-10,0-1-8,0-1-10,0-1-5,0-1-6,0-1-4,0 0-5,-1-2-5,0 1-6,-2 0-5,0-1-6,0-2-5,2-6-6,2-6-6,2-6-5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6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94066 20649 590,'15'-29'10,"1"7"4,0 5 4,-1 7 5,1 2 2,0 0-3,-1 0-1,1 1-2,-1-1-1,1 2 1,0 0 0,-1 2 0,0 1 0,0 2-1,-2 2-1,-1 2 0,-2 2-3,-2 4-1,-4 2-2,-2 3-3,-3 1 0,0-1-2,-2-1 1,0 0-1,-3-1 0,-2 1 1,-3 1 0,-3 2 2,-3-1-2,0 1-5,-1-1-3,-1 1-5,0-2-5,1-1-5,1-2-4,1-2-5,1-2-4,0-1-2,2 0-1,1-2-3,1-3-4,2-8-4,3-6-5,1-7-4,1-2 3,2 3 11,0 3 10,2 3 12,0 2 7,2 2 6,0 2 5,2 3 5,1 0 10,5 2 15,4 0 16,4 2 15,0 1 4,-1 2-9,-2 2-8,-3 2-9,0 0-8,0 1-7,-1 0-9,1 0-8,0 0-7,0 1-8,-1 2-7,1 0-7,-1-1-12,0-1-13,-2-2-15,-1-2-14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6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96161 15955 542,'14'-13'54,"-1"6"-12,-2 6-9,-2 6-11,-1 5-4,1 5 1,2 5 2,0 5 1,0 6 1,-1 5 0,0 6-1,-2 6 0,-1 3-1,-2 2-2,-3 0-1,0 2-1,-3-1-2,0-1-2,-2-1-2,0 0-3,-2 0-1,0 2-3,-1 1-1,-2 3-3,0 0-1,-1 0-1,-2-2-2,0-1-2,-1-1-3,1-4-4,-1-3-5,0-2-4,1-4-5,-1-4-7,0-3-6,1-5-7,-1-4-1,2-3 5,1-4 3,0-5 5,2-2 3,1-2 1,0-2 2,2-2 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7:57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95500 19444 549,'0'-16'1,"0"0"3,0 1 3,0-1 2,1 2 7,2 5 9,2 3 11,2 4 9,0 4 3,-1 6-8,-1 4-6,0 5-7,-1 4-4,0 3-3,0 3-2,0 3-2,0 1-1,0 0-2,-1 0 0,1 1-2,0-1-1,-2 0-2,0 0-2,-2 1-2,0-2-3,0-2-1,0-2-3,0-1-2,0-3-2,0-3 1,0-3 0,0-3 0,2-3 2,2-2 4,3-4 4,4-2 3,4-6 1,7-8-3,6-8-3,8-7-2,6-6-6,6-2-9,6-4-7,6-2-9,-1 0-2,-8 4 4,-9 3 5,-6 5 5,-7 3-6,-3 1-12,-5 3-15,-3 1-13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61325 10475 333,'49'20'167,"16"14"-1,16 14 1,15 16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4"/>
    </inkml:context>
    <inkml:brush xml:id="br0">
      <inkml:brushProperty name="width" value="0.03617" units="cm"/>
      <inkml:brushProperty name="height" value="0.03617" units="cm"/>
      <inkml:brushProperty name="color" value="#00BFF3"/>
    </inkml:brush>
  </inkml:definitions>
  <inkml:trace contextRef="#ctx0" brushRef="#br0">26750 6997 608,'1'-14'38,"4"2"-4,2 4-3,3 3-3,3 1-4,2 2-1,1 0-3,3 2-1,-1 0-2,-1 2-2,-3 0 0,-1 2-2,-2 1-1,-1 3-2,0 4-1,-2 2-2,-1 2-2,-2 1 1,-3 1 0,0 1-1,-3 1 0,0 1-3,-2 1-2,0 1-2,-2 0-1,-2-1-2,-2-1-2,-1-1-1,-2-1 0,2-3 2,1-1 2,1-2 2,0-3-2,0-1-9,0-2-7,1-2-7,-1-5-7,0-6-5,0-7-4,0-7-4,2-2 0,1 3 8,2 3 6,2 2 8,1 3 5,0 1 6,0 1 3,0 0 6,-1 4 14,0 4 24,-2 6 25,0 4 24,0 5 4,0 3-16,1 5-15,2 3-17,0 3-10,0-1-6,0 0-5,0 1-6,0 0-6,0 0-7,0 2-6,0 1-7,0-2-5,2-3-6,1-5-4,0-3-6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4"/>
    </inkml:context>
    <inkml:brush xml:id="br0">
      <inkml:brushProperty name="width" value="0.03739" units="cm"/>
      <inkml:brushProperty name="height" value="0.03739" units="cm"/>
      <inkml:brushProperty name="color" value="#00BFF3"/>
    </inkml:brush>
  </inkml:definitions>
  <inkml:trace contextRef="#ctx0" brushRef="#br0">27848 5911 588,'2'-13'37,"4"8"2,4 7 2,3 6 1,2 5-2,-3 1-5,-1 3-6,-2 2-5,-1 2-4,0 5-3,-1 3-1,1 4-3,-1 3 0,-2 0-2,-3 2 0,0 1 0,-4 1-3,0 4-4,-3 2-3,-2 4-6,-1 2-2,-2 3-3,0 3-2,-1 4-4,0-2-3,3-3-6,1-5-7,2-2-5,1-6-2,-2-2 2,0-5 3,-1-4 1,-1-5 3,2-5 4,1-7 5,1-5 4,0-4 0,0 0-2,0-2-2,0 0-2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7:53:07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8880 12534 0,'0'0'0,"0"0"15,0 0-15,0 0 0,0 0 0,0 0 16,-22 2-16,22-2 0,0 0 16,0 0-1,0 0-15,0 0 0,0 0 16,0 0-16,0 0 15,18 12-15,-18-12 0,26 9 0,-6-5 16,2 1-16,1-1 0,6 0 16,5 0-16,14 1 15,1 1-15,11-1 0,-3-1 0,-1-3 16,-1 0-16,14-3 0,0-2 0,-3 0 0,-2 0 16,9-2-16,-2 2 0,-2-1 15,1 0-15,8 2 0,-1 1 16,1 0-16,1 2 0,36 1 31,-7 3-31,-10-1 0,-6 1 0,3 1 0,2 2 16,-3 2-16,-2 2 0,2 3 15,0 3-15,-3 0 16,-2 0-16,5-4 0,3-3 16,-5-3-16,-3-3 0,2 1 15,1 0-15,-3 1 0,-2 0 0,26 0 16,17-1-1,1-4-15,0-4 0,-24 4 0,-16 4 16,13-3-16,10-2 0,-17-1 0,-12-2 0,22 5 16,16 0-1,-20 3-15,-14 0 0,21-2 16,15 0-16,-17-1 0,-12 3 16,22-7-16,15-2 0,-18-2 15,-14-2-15,18 3 0,14-1 16,-20 2-16,-13 3 0,20-2 15,12 1-15,-14 0 0,-10 0 0,9 2 0,5 0 16,-13-2-16,-7-1 0,16 1 0,12-1 16,-15 2-16,-10 1 0,14-3 15,9-1-15,-10-1 0,-7-2 0,15 0 16,11-1-16,-19 3 16,-12 2-16,14 2 15,10 0-15,-12 0 0,-9 1 0,11 2 16,9 1-16,-17 2 15,-13 1-15,13-4 0,11-1 16,-14 0-16,-9 1 0,5 0 0,3 1 16,-22-1-16,-15-2 15,11 2-15,5 2 16,-27-2-16,-18 0 0,-14-1 0</inkml:trace>
  <inkml:trace contextRef="#ctx0" brushRef="#br0" timeOffset="4947.7747">10121 4577 0,'0'0'0,"0"0"0,0 0 15,0 0-15,0 0 0,0 0 0,0 0 16,0 0-16,27 0 0,-27 0 15,38-4 1,-13 1-16,4 0 0,4 0 16,3 0-16,15-2 0,2-1 0,14 1 15,1 1-15,3-1 0,2 0 16,16 0-16,1 0 0,12 2 16,-6-1-16,7-2 0,-5-3 15,-10 3-15,-9 3 0,22-3 16,-15 0-16,-13-3 0,-10-2 0,-7-1 15,-4 1-15,-6-4 0,-2-3 0,0-6 16,1-4-16,-6-3 0,-2-1 16,-3-3-16,0-3 0,-4 1 15,-3-3-15,-5-2 0,-3-3 16,-7-2-16,-4 0 0,-6-3 16,-4-1-16,-4 6 0,-2 6 0,-10-8 15,-4-4-15,-3 2 0,-4 2 0,-1 0 16,-1 1-16,-5 3 0,-4 0 15,-6 5-15,-4 5 0,0 1 16,-1 4-16,-8-1 0,-6-2 16,-1 10-16,-1 3 0,-7 4 15,-4 2-15,3 8 16,1 5-16,-5 1 0,-4 3 16,1 6-16,3 5 0,-4 7 15,-2 6-15,2 2 0,0 1 16,0 7-16,-1 3 0,9 5 15,6 1-15,1 6 0,2 2 16,2 5-16,2 2 0,-2 0 16,-1 1-16,6 5 0,7 1 0,6-2 0,8-1 15,11-12-15,9-8 0,8-2 16,6-2-16,7-2 0,3-4 16,7-3-16,5-1 0,7-6 15,5-3-15,12 4 0,8 0 16,4-8-16,4-5 0,8 3 15,5 1-15,3 2 16,1-2-16,11-1 0,7-3 0,-1-2 0,-2-4 16,4-6-16,3-5 0,-6-6 15,-2-5-15,0-5 0,0-1 16,-4 0-16,-3-2 0,-3-3 16,-1-3-16,-4 6 0,-3 2 15,4 0-15,3-1 16,-2 2-16,-1 0 0,-23 6 0,-16 4 15,-11 3-15</inkml:trace>
  <inkml:trace contextRef="#ctx0" brushRef="#br0" timeOffset="5079.3333">12392 3881 0,'0'0'0,"0"0"0,-10 21 0,10-21 0,0 0 16,-11 21-16</inkml:trace>
  <inkml:trace contextRef="#ctx0" brushRef="#br0" timeOffset="5605.958">10814 11118 0,'0'0'15,"11"-5"-15,3-2 0,6-3 16,2-1-16,10 1 0,3 2 15,10 1-15,0 2 0,4-5 0,4-3 16,-12 2-16,-9 4 0,-7 0 0</inkml:trace>
  <inkml:trace contextRef="#ctx0" brushRef="#br0" timeOffset="6822.0971">13687 9953 0,'0'0'0,"-7"-1"16,-1 2-16,-3 1 0,-3 2 0,-6 4 15,-5 5-15,-9 7 0,-1 4 16,-14 13-16,-3 8 16,2 1-16,-1 3 0,-11 17 15,2 6-15,1 12 0,12 1 0,2 9 16,4 8-16,5 9 0,13-19 0,17-14 15,10-13-15,8-17 0,5-12 0,14-8 16,11-4-16,1-1 0,0 0 16,7-5-16,6-2 15,3-3-15,0 0 0,11-5 16,6-1-16,-7-2 0,-2-2 0,11-2 16,8-2-1,-2 8-15,-2 4 0,8-5 16,3-8-16,-8-4 0,-5-2 0,8-9 15,7-4-15,-8-7 0,-6-2 0,4-18 16,2-10-16,-7 4 16,-7 4-16,2-14 0,1-9 15,-12 4-15,-7 2 0,-2-3 16,-1-1-16,-7 5 0,-5 2 0,-6-2 16,-4-3-16,-8 8 0,-7 5 15,-5-1-15,-3-1 0,-5 5 16,-4 6-16,-12-1 0,-6 1 0,-2 8 15,0 4-15,-14-1 16,-9-1-16,-1 4 0,1 3 0,-10 3 16,-7 2-1,-1 11-15,-2 7 0,-10 10 16,-5 6-16,4 5 0,4 1 0,-11 20 16,-11 12-16,9 6 0,4 4 15,4 22-15,4 14 0,11-9 16,10-6-16,16-24 0,10-17 15,8-13-15</inkml:trace>
  <inkml:trace contextRef="#ctx0" brushRef="#br0" timeOffset="7872.0291">21888 10433 0,'0'0'0,"0"0"0,0 0 15,0 0-15,0 0 0,-20-2 16,20 2-16,0 0 0,0 0 15,0 0-15,0 0 0,22 9 16,-22-9-16,36 4 0,-12-2 16,4 1-16,1-1 15,14 1-15,5 1 0,-2-2 16,-1-1-16,13-1 0,0 1 16,-3-2-16,-3-1 0,7-2 15,-2 0-15,-7 0 0,-3 0 16,0 0-16,-5 0 0,-9 1 0,-5 1 15,-7 1-15,-5 2 16,-8-2-16,-5-3 0,-1 1 0,1 2 0,-1-1 16</inkml:trace>
  <inkml:trace contextRef="#ctx0" brushRef="#br0" timeOffset="8071.856">22416 10022 0,'0'0'0,"0"0"0,0 0 16,0 0-16,3 38 0,0-17 15,1 6-15,1 4 0,0 4 0,3 15 16,0 4-16,-1 0 0,1 1 16,1 13-16,2 12 0,2-12 15,3-8-15,9 3 0,6-6 0,-1-15 16,-1-11-16,-7-8 0,-5-5 15,-5-5-15</inkml:trace>
  <inkml:trace contextRef="#ctx0" brushRef="#br0" timeOffset="8276.4356">24045 9913 0,'0'0'0,"0"0"16,0 0-16,-14 21 0,14-21 0,-22 37 16,6-9-1,-5 5-15,-3 4 0,-11 17 16,-1 4-16,-7 12 0,2-3 0,-1 6 16,7-7-16,3-9 0,9-13 15,5-10-15</inkml:trace>
  <inkml:trace contextRef="#ctx0" brushRef="#br0" timeOffset="8605.4995">24048 9956 0,'0'0'0,"0"0"16,0 0-16,0 0 0,0 0 0,0 0 16,0 0-16,10 34 0,-10-34 15,4 43-15,-1-15 16,-2 5-16,0 4 15,1 8-15,0 1 0,1-4 16,3-3-16,1 1 0,-1-8 16,1-6-16,-1-5 0,2-9 15,0-6-15,3-10 0,3-7 0,6-11 16,4-12-16,1-5 0,0-4 16,5-14-16,1-1 0,-5 3 15,-2 4-15,-2-3 0,-6 7 0,-4 7 16,-3 8-16,-2 7 0,-1 13 15,-2 5-15,1 2 16,-1 12-16,2 9 0,-3-6 0,-1-3 0,0-1 16</inkml:trace>
  <inkml:trace contextRef="#ctx0" brushRef="#br0" timeOffset="9375.8567">25021 10047 0,'0'0'0,"0"0"0,0 0 0,5-26 16,-3 16-16,-1-2 15,-1 0-15,0-1 0,-1 1 16,-4-3-16,-5 2 16,-2 3-16,-2 1 0,-4 5 0,-7 5 15,2 4-15,0 3 0,-1 5 16,-1 5-16,-4 7 0,0 2 15,4 2-15,3 5 0,4-2 16,4-3-16,2 6 0,5-1 0,5-4 0,4-2 16,6-6-16,4-4 15,0-5-15,0-3 0,6-7 0,5-6 16,3-5-16,3-8 0,4-4 16,3-4-16,0 3 0,-2 2 15,-5 1-15,-5 1 0,-5 6 16,-4 4-1,-3 4-15,-2 5 0,-1 2 16,-3 1-16,0 6 0,-2 3 0,2-1 16,-1 1-16,1-3 0,0-1 15,2-2-15,1 0 0,3-6 16,4-2-16,0-6 0,2-4 16,7-10-16,6-8 0,2-5 15,2-2-15,9-16 0,3-5 0,-6 5 0,-6 6 16,1-3-16,-4 4 0,-5 11 15,-5 8-15,-1 4 0,-4 8 16,-5 7-16,-1 4 0,-2 9 16,0 5-16,-3-3 0,-1 1 15,-3 11-15,-2 9 0,-1-1 16,-1 2-16,-2 0 16,-2 3-16,1 0 0,0-2 15,3-1-15,1-1 16,2-5-16,2-2 0,1 0 0,0-3 15,0-4-15,0-5 0,2-7 16,2-6-16,-1-5 0,-1-4 0,0-5 16,-1-8-16,3 0 15,2-1-15,-2 0 0,-3 2 0,-2 3 0,-3 1 16,3 1-16,-1 4 16,0 4-16,1 3 0,7 1 0,6 2 15,-1 0-15,2 1 0,3 0 16,2 0-16,1 1 0,1 1 15,0-1-15,0-2 0,0-1 16,-3-3-16,1-4 0,0-4 0,-2-1 0,-2-2 16,1-6-16,1-5 0,-5 5 15,-1 6-15,-3 2 0</inkml:trace>
  <inkml:trace contextRef="#ctx0" brushRef="#br0" timeOffset="9545.2665">26237 9410 0,'0'0'0,"0"0"0,0 0 0,0 0 15,0 0-15,0 0 0,0 0 16,0 0-1,0 0-15,-16 32 0,10-11 16,-1 8-16,-4 9 0,0 3 16,0 2-16,-3 18 0,0 17 15,2-3-15,2-4 0,5 6 16,5 4-16,6-20 0,5-12 16,10-17-16,6-18 0,-2-14 0,2-9 15,-6 2-15,-5 2 0,-4 2 0</inkml:trace>
  <inkml:trace contextRef="#ctx0" brushRef="#br0" timeOffset="10193.8426">26654 9458 0,'0'0'15,"0"0"-15,0 0 0,0 0 0,-26 24 16,13-3 0,-4 8-16,-2 4 0,-1 3 0,-5 14 15,1 4-15,0 6 16,4-6-16,3-1 0,7-10 15,6-8-15,5-10 0,10-11 16,9-11-16,3-8 0,4-7 0,10-13 16,7-11-16,-1 3 0,-1 0 15,2-4-15,-4 3 0,-11 8 0,-7 6 0,-4 7 16,-6 8-16,-3 5 0,-2 4 16,-4 11-16,-2 9 15,-1-1-15,-2 4 0,-3 5 16,0 3-16,1-2 0,1-3 0,4 1 15,4-4-15,0-7 16,2-7-16,6-9 16,6-8-16,1-9 0,4-8 15,8-12-15,6-10 0,-1-6 16,-1-4-16,4-13 0,-2-2 16,-9 1-16,-8 9 0,-9 1 15,-8 8-15,-9 4 0,-4 14 0,-11 18 16,-10 16-16,4 10 0,-7 9 15,-6 14-15,-7 11 0,8-1 0,5-2 0,12-1 16,9-2-16,8-9 16,7-6-16,13-1 15,9-11-15,-9-7 0,2-2 16,4-3-16,4-2 0,1 2 0,2 1 16,3 10-16,2 5 15,-5 4-15,-4 2 0,-4 1 0,-3 2 0,-6 1 0,-3 0 0,-1 0 16,-2-1-16,1-6 15,0-3-15,-1 0 0,1 1 16,2-1-16,1-1 0,1 0 16,2 1-16,0-1 0,1 0 0,2 5 15,1 3-15,-3 3 0,-3 1 16,-11 8 0,-8 6-16,-5 4 0,-6 4 15,-16 18-15,-12 9 0,0-5 16,0 1-16,-10 9 0,2-2 15,-5 7-15,18-28 0,13-18 0</inkml:trace>
  <inkml:trace contextRef="#ctx0" brushRef="#br0" timeOffset="10378.9678">28458 9757 0,'0'0'15,"0"0"-15,0 0 0,0 0 0,0 0 0,0 0 16,8 26-16,-8-26 16</inkml:trace>
  <inkml:trace contextRef="#ctx0" brushRef="#br0" timeOffset="15911.4661">21544 9117 0,'0'0'0,"-6"-6"16,-4-1-16,-2 0 0,-2-1 0,-10-3 16,-6-2-16,-3 2 0,-2 1 15,-17 1-15,-7 0 0,-4 4 16,-2 1-16,-17 3 0,-3 4 0,-10 4 0,5 0 16,-21 12-16,-4 5 15,-35 13-15,19-4 0,2 6 16,1 5-16,13-2 0,10 0 0,-10 5 15,-6 4-15,8 1 0,7 0 16,-1 8-16,-2 5 0,13-2 16,8-1-16,1 5 15,0 5-15,11-4 0,8-3 16,3 8-16,2 7 16,11-2-16,8-1 0,5 6 0,5 2 15,11-4-15,7-5 0,10 4 16,5 3-16,5-5 0,5-2 15,9-8-15,7-5 0,6-15 16,5-11-16,9 2 0,5 2 0,-2-9 0,0-6 16,10-7-16,10-4 0,-1-5 15,0-2-15,10-7 0,8-2 16,-5-3-16,-4 0 0,12-6 16,8-6-16,-6-3 0,-3-2 0,15-7 15,9-6-15,-10 0 16,-5 0-16,8-7 0,5-5 0,-7 0 0,-5 0 15,12-9-15,9-6 0,-10-3 16,-7-1-16,3-6 0,2-6 16,-5 6-16,-3 4 0,8-9 15,6-5-15,-15 7 0,-11 4 16,-1-2-16,-2-2 0,-15 9 16,-9 6-16,-3-5 15,-2-2-15,-11 7 0,-7 7 16,0-9-16,-2-4 0,-9 7 15,-4 7-15,-4 0 0,-3 1 16,-4 2-16,-2 3 0,-11-1 16,-5-1-16,-4 5 0,-2 4 0,-2-2 15,-2-1-15,-4 4 16,-3 3-16,-11-1 0,-5 1 0,2 5 0,3 3 0,-12 2 16,-7 2-16,-1 6 15,-2 6-15,-9 3 0,-7 3 16,4 2-16,1 1 0,-7 6 15,-6 7-15,3 1 0,3 4 0,-7 7 16,-6 6-16,14-1 16,8-1-16,-7 1 15,-4 1-15,10 0 0,7-1 0,-1 8 16,-1 5-16,9-1 16,7-1-16,1 6 0,2 2 15,8 0-15,8 1 0,8-15 16,7-11-16,4-7 0</inkml:trace>
  <inkml:trace contextRef="#ctx0" brushRef="#br0" timeOffset="16149.7316">20552 9724 0,'0'0'0,"0"0"16,0 0-16,0 0 0,0 0 0,-11 22 16,11-22-16,4 22 0,-2-14 15,-1 0-15</inkml:trace>
  <inkml:trace contextRef="#ctx0" brushRef="#br0" timeOffset="20499.0427">11735 10721 0,'0'0'0,"0"0"0,0 0 0,0 0 0,0 0 0,24-1 16,-24 1-16,0 0 16,25-6-16,-25 6 0,28-6 15,-12 3-15,2 0 0,3-2 16,2 0-16,0-1 0,0 1 16,11-2-16,5 0 0,-1 0 15,-1 1-15,10-4 0,2 1 0,-4 0 0,-2 0 16,8-1-16,0-1 15,-4 3-15,-3 2 0,-1-1 0,0 0 16,-2 1-16,-4 1 0,10-2 16,1 0-16,-3 2 0,-1 3 15,-1-2-15,0-1 0,-6 3 16,-5-1-16,3 1 16,3 0-16,-6-2 15,-5 0-15,3 2 0,1-1 0,-6 4 16,-3 2-16,-4-3 15,-3-2-15,-4-1 0,-2 0 0,-2 2 16,-2 1-16,1 0 0,-2-1 0,-1 0 16,0 1-16,-1 0 15,0 1-15,0-1 0,0 0 0,-2 0 0</inkml:trace>
  <inkml:trace contextRef="#ctx0" brushRef="#br0" timeOffset="21153.9869">13481 9111 0,'0'0'0,"-8"4"16,-3 2-16,-2 2 0,-3 2 0,-8 7 31,-3 4-31,-3-1 0,-1 0 15,-4 8-15,3 2 0,5-3 16,5-4-16,3-2 0,7-8 16,9-9-16,5-7 0,10-7 15,8-8-15,1-11 0,0-9 0,-1 2 0,-5 7 16,17 1-16,14 1 0,-6 4 16,-3 3-16,-4 3 0,-8 3 15,-5 6-15,-3 2 0,-3 1 0,-2 0 16,0 3-16,-1 2 15,0 4-15,1 0 0,3 0 16,2-2-16,0 3 0,0 1 0,2 2 16,1-1-16,-1 1 0,1 0 15,3 4-15,3 1 0,-3 1 0,-2 1 0,-2 4 16,-2 3-16,-1 3 0,0 0 16,-3 11-16,-4 3 15,-3-1-15,0-1 0,-1 7 16,1 6-16,-4-4 0,-3-3 0,1 9 15,0 1-15,-1-5 0,0-4 16,2 1 0,2 1-16,-1-6 0,-1-6 15,2 1-15,-1-4 0,0-13 0,0-4 16,-1-6-16,-1-6 0,0-2 16,0 3-16,0-3 0</inkml:trace>
  <inkml:trace contextRef="#ctx0" brushRef="#br0" timeOffset="21486.7696">13232 9425 0,'0'0'0,"0"0"16,0 0-16,0 0 0,0 0 0,0 0 15,1 26-15,-1-26 0,6 30 16,-2-10-16,0 4 16,1 3-16,-1 2 0,3 16 0,-1 4 15,3 0-15,1-1 0,4 12 16,4 2-16,2 0 16,-2-11-16,5-4 0,-1-8 0,-1-11 0,-2-6 0,6-8 15,2-4-15,-5-8 0,-2-2 16,3-8-16,1-6 0,0-2 15,-3-7-15,4-10 0,3-11 16,-2-8-16,-6 0 0,-5 14 16,-4 9-16,-2 7 0</inkml:trace>
  <inkml:trace contextRef="#ctx0" brushRef="#br0" timeOffset="21850.3109">13530 9530 0,'0'0'0,"0"0"0,0 0 0,0 0 0,-2 18 0,2-18 16,0 0-16,18 23 0,-18-23 16,19 14-16,-19-14 0,23 12 15,-11-10-15,2-3 0,4-4 16,-2-2-16,1-5 0,4-11 16,0-4-16,-2-3 0,-2 0 15,4-10-15,-1 0 0,-2 4 16,-3 2-16,-5 4 0,-4 3 15,-1 5-15,1 5 0,-4 1 0,-4 6 16,-2 3 0,-1 1-16,0 3 0,2-1 15,0 2-15,1 0 0,2 2 0,-3-3 0,3 3 0,1-4 16,5 3-16,2-1 16,2 1-16,2 0 0,2-1 15,3 1-15,1-2 0,3 2 16,4 0-16,1 0 0,0-2 15,2 1-15,2-1 0,2 2 16,3-2-16,-3 0 0,-6 0 16,-4 1-16,-4 0 0</inkml:trace>
  <inkml:trace contextRef="#ctx0" brushRef="#br0" timeOffset="22188.6998">14328 8856 0,'0'0'0,"0"0"15,0 0-15,0 0 0,0 0 0,0 0 16,0 0-16,-16 21 16,16-21-16,-5 25 15,2-7-15,0 1 0,0 1 16,1 2-16,0 0 0,5 6 16,1-3-16,0-2 0,2-3 15,1-3-15,0-3 0,2-3 16,2-2-16,0-4 0,0-3 15,2-6-15,2-4 0,0-4 0,1-2 16,0-8-16,1-3 16,0-6-16,-1 0 0,-7 0 0,-4 2 0,-3 1 15,-2 2-15,-3-3 0,-5 1 16,3 8-16,-1 4 0,-1 3 16,-3 3-16,0 2 0,0 1 0,0 8 15,-1 6-15,2 3 0,0 1 16,3-1-16,0-1 15,2-3-15</inkml:trace>
  <inkml:trace contextRef="#ctx0" brushRef="#br0" timeOffset="22436.294">14681 8603 0,'0'0'0,"0"0"15,0 0-15,0 0 0,0 0 0,0 0 16,0 0-16,13 26 16,-13-26-16,9 25 0,-3-4 0,0 2 15,-1 1-15,-1 2 16,0 2-16,-2 1 0,0 0 0,-1 7 16,-1 0-16,0-3 0,-1-1 0,1 0 15,1-4-15,1-9 0,1-8 0,-1-1 16,0-2-16,-1-3 0</inkml:trace>
  <inkml:trace contextRef="#ctx0" brushRef="#br0" timeOffset="22621.3803">14828 8790 0,'0'0'0,"0"0"0,0 0 0,0 0 16,0 0-16,0 0 0,0 0 15,0 0-15,0 0 0,22 9 0,-22-9 16,20-5-16,-20 5 0,26-4 15,-8 3-15,0-3 0,-1 2 16,1-5-16,1-1 0,-3-2 16,0-1-16,0 0 0,-1 2 0,-4 0 0</inkml:trace>
  <inkml:trace contextRef="#ctx0" brushRef="#br0" timeOffset="22806.3548">15250 8274 0,'0'0'16,"0"0"-16,0 0 0,0 0 16,0 0-16,-10 36 0,8-14 15,0 5-15,0 5 0,-2 10 0,1 11 16,-1 18-16,-1 1 0,1 27 16,1 26-16,0 12 0,5-10 15,4 39-15,6-6 0,4-34 16,4-24-16,-7-32 0,-4-22 0,-3-15 0</inkml:trace>
  <inkml:trace contextRef="#ctx0" brushRef="#br0" timeOffset="29706.6935">12920 11300 0,'0'0'0,"0"0"15,-25-5 1,25 5-16,-22-6 0,10 3 0,-1 2 15,-1-1-15,-2-2 0,-6 4 16,-1 1-16,1 4 0,2 2 0,-2 4 16,-2 3-16,0 1 15,0 0-15,-4 7 0,0 5 16,3-2-16,1 2 0,-2 3 16,0 3-16,3-1 0,3 0 0,-1 7 15,2 0-15,5-3 0,4-2 0,1 0 16,1 0-16,5 0 0,3-1 15,2 0 1,3 3-16,-1-6 0,2-2 0,6 8 0,4 1 0,0-5 16,-1 1-16,7 1 15,5-1 1,2-2-16,-1-8 0,0-3 0,-1-2 16,4 0-16,1 0 0,3-4 15,4 1-15,2-5 0,3-1 16,2-4-16,2-4 0,2-2 15,2-4-15,-14 3 0,-9-1 16,-7 2-16</inkml:trace>
  <inkml:trace contextRef="#ctx0" brushRef="#br0" timeOffset="29944.7201">14875 12244 0,'0'0'0,"0"0"16,21 0-16,-7 0 0,1 2 0,12-1 15,5-1-15,2 1 16,2-1-16,13 2 0,2-1 16,-3-1-16,-4 2 0,11-1 0,1 2 15,-5-2 1,-5-1-16,8 4 0,-1 2 15,-13-1-15,-10 0 0,-8-3 16</inkml:trace>
  <inkml:trace contextRef="#ctx0" brushRef="#br0" timeOffset="30631.0544">16501 12394 0,'0'0'0,"0"0"16,0 0-16,20-4 0,-10 2 0,5 0 15,2 1-15,6-2 16,2 0-16,3 0 0,5-1 16,1 0-16,-2 1 0,12 0 15,4-1-15,-3 1 16,-2-1-16,9 7 0,-1 4 16,-5-1-16,-4 0 0,1 1 15,0 1-15,-3 0 0,-4 1 16,7-1-16,0-2 0,-11 1 15,-2 1-15,8 1 0,4-1 16,-3-1-16,-4-3 0,4 0 16,2 0-16,-3-2 0,1-1 0,-1-1 0,1 1 15,0-1-15,-1 0 0,0-1 16,-1-2-16,1 4 0,0 2 16,0-2-16,-1-1 0,2 2 15,-1 1-15,1-3 0,-2-2 16,3 0-16,1 1 0,1-2 15,0-1-15,0 0 0,-1-2 0,2 1 0,1 0 16,-2 0-16,0-1 0,0 2 16,0-2-16,0 2 0,-1 1 15,-2 0-15,-1-1 0,1 2 16,0 0-16,-1 0 0,-2 1 16,0 0-16,2 1 0,-2 0 15,0-2-15,0 0 16,1 1-16,-1 1 0,-2 0 15,1 0-15,-1-1 0,2 0 16,-1 1-16,-2-1 0,-2 1 16,3 0-16,1 0 0,-3-1 15,-2-1-15,3-1 0,4 2 0,-3 0 16,-1 0-16,0-1 16,0 0-16,1 0 0,0 1 0,-2-1 0,-2-1 15,0-1-15,-2 1 0,2 0 16,1 2-16,-6 0 0,-1 1 0,1-2 15,1 2-15,2-1 16,0-1-16,-2 0 0,-1 0 16,4 1-16,1-2 0,0 0 0,0-2 15,-6 2 1,-6 0-16,-3 1 0</inkml:trace>
  <inkml:trace contextRef="#ctx0" brushRef="#br0" timeOffset="38594.3247">27188 12737 0,'0'0'0,"0"0"0,0 0 16,0 0-16,0 0 0,39 4 0,-19-1 15,2-1-15,3 0 0,7-1 16,7 0-16,15 0 0,3 1 0,8-1 16,8-1-16,16 0 0,-6-1 15,23-4-15,18-4 0,8-7 16,-8-2-16,39-15 0,-19-2 16,-28 3-16,-20 2 0,1-3 0,2-5 15,-14 1-15,-11 0 0,3-2 16,2-3-16,-8 3 0,-7 3 0,0-2 15,0 0-15,-16-1 0,-9-1 16,2-5-16,0-5 0,-10 4 16,-6 3-16,-7-11 15,-2-8-15,-4-3 16,-3-1-16,-2-5 0,-1-4 16,-6 8-16,-2 6 0,-10-6 15,-6-4-15,-1 12 0,1 7 0,-19 0 16,-10-1-16,3 5 0,2 5 15,-10 1-15,-7 1 0,0 5 16,-1 3-16,-8-4 0,-6 0 16,9 8-16,6 8 0,-10-1 0,-7 0 15,5 3-15,2 6 0,-8 6 0,-7 3 16,4 5-16,0 3 0,-17 14 16,-12 9-16,6 4 0,3 4 15,-8 12-15,-6 9 0,16 0 16,10-1-16,0 9 0,-1 8 15,14-2-15,10 2 16,0 10-16,2 8 0,12 0 16,11-2-16,9 5 15,6 2-15,11-13 0,6-9 0,13-5 16,8-4-16,10-13 0,7-8 16,7-2-16,5-1 0,1-10 15,1-5-15,16 0 0,9 1 16,0-2-16,-3 0 0,14-10 0,12-6 0,-4-6 15,-2-3-15,10-10 16,7-5-16,-12-23 0,-6-15 0,-27 17 0,-18 11 16,-12 8-16</inkml:trace>
  <inkml:trace contextRef="#ctx0" brushRef="#br0" timeOffset="38788.9488">29518 11426 0,'0'0'16,"0"0"-16,0 0 0,-25 2 0,9 2 15,1 1-15,2-2 0,2 0 16</inkml:trace>
  <inkml:trace contextRef="#ctx0" brushRef="#br0" timeOffset="42468.4335">19678 8542 0,'0'0'16,"0"0"-16,0 0 0,0 0 0,0 0 16,0 0-16,0 0 0,0 0 15,0 0-15,0 0 0,0 0 16,26 18-16,-26-18 0,25 13 15,-7-4-15,3 0 0,2 1 16,6 0-16,5-1 0,13 2 0,1 0 16,6-3-16,3 0 0,16-3 15,0-4-15,14-2 0,-1-5 16,10-2-16,-5-2 16,-5-1-16,-3-4 0,3-3 0,-5 1 15,24-12-15,-11-3 0,-15 1 0,-10 1 16,-14 1-16,-9 3 0,-7-1 15,-5 0-15,-3-4 0,-4-3 16,-7-1-16,-6 1 0,-13-3 16,-9 1-16,-3-1 0,-3 0 0,-10-2 15,-4-2-15,3 15 0,-1-2 16,-9-2-16,-6-4 0,0 7 0,0 4 31,-17-6-31,2 5 0,4 2 0,2 3 16,4 3-16,1-1 15,1 7-15,1 3 0,1 3 16,1 3-16,15 1 0,-3 1 0,-2 0 16,-1 2-16,4 1 0,1-1 15,-4 1-15,-1 1 0,3 1 0,3-1 16,4 2-16,3 2 0,4-5 0,-1-1 16,1 3-16,1 2 15,1-1-15,2-2 0,3 2 0,-2 1 16,2-2-16,1 1 0,2 3 15,0 4-15,1-3 0,0 3 16,0-4-16,2-1 0,0-2 0</inkml:trace>
  <inkml:trace contextRef="#ctx0" brushRef="#br0" timeOffset="45223.9367">3249 8669 0,'0'0'0,"0"0"16,0 0-16,0 0 0,0 0 0,0 0 15,-22 3-15,22-3 0,0 0 16,0 0-16,0 0 0,0 0 16,0 0-16,21 9 0,-21-9 15,36 5-15,-36-5 0,49 4 0,-13-1 16,11-1-16,2-1 0,17 1 16,6-2-16,-4 0 0,0 0 0,18-1 15,6-1-15,8 0 0,-8-1 16,16 0-16,0 1 0,5-2 15,-8 1-15,44 0 0,1 0 16,-19-1 0,-12-1-16,10 0 0,5 0 15,-12 0-15,-8-1 0,10 2 0,7 1 16,-9-3-16,-9-3 0,6 2 16,4 1-16,-9 2 0,-5 3 15,7-3-15,4-1 0,-12 1 16,-8-2-16,3-3 0,5-3 15,-12 6-15,-8 5 0,-1-4 0,1-3 16,-7 2-16,-4 3 0,2-3 0,0 1 16,-11 1-16,-6 2 0,0 0 15,2-2-15,-12 3 0,-5 1 16,-4 2-16,-7 0 0,-2 1 16,-2-2-16,-5-2 0,-4-2 15,-4-1 1,-4 1-16,1 5 0,-2 3 0,0-2 15,1-2-15,-1 0 16,0-1-16,-4-2 0,-3-1 0,-7 3 16,2-2-16,-2 2 0</inkml:trace>
  <inkml:trace contextRef="#ctx0" brushRef="#br0" timeOffset="45361.6517">8799 8413 0,'0'0'0,"0"0"16,0 0-16,0 0 0,15 22 0,-15-22 15,0 0 1,14 21-16</inkml:trace>
  <inkml:trace contextRef="#ctx0" brushRef="#br0" timeOffset="47972.6806">22488 8682 0,'0'0'0,"0"0"15,0 0-15,0 0 0,0 0 0,0 0 16,0 0-16,32-1 0,-32 1 15,35 0-15,-11 1 0,4 0 16,2 1-16,5 1 0,5 1 16,11 1-16,-2 1 0,15 1 15,1 3 1,-1 1-16,-2 0 0,15 3 16,2 1-16,5 0 15,-9-1-15,15 0 0,2 1 0,-9-4 0,-7-3 0,45 4 16,-3-2-16,-8-5 0,-6-3 15,5-1-15,5-1 0,-12-4 16,-6-3-16,14 0 0,9 0 16,-11 1-16,-6 2 0,8 0 0,7-2 15,-9 1-15,-6-3 0,5 3 16,5 3-16,-12-2 0,-6 1 16,11 4-16,8 4 0,-13-5 15,-9-4-15,8 3 0,7 2 16,-9 3-16,-7 1 0,11-8 15,6-7 1,-15 3-16,-8 1 0,7-3 0,8-3 16,-12 0-16,-7 1 0,6-4 15,3-2-15,-10 2 0,-8 3 16,4-4-16,4-4 0,-10-2 16,-5-2-16,-1-3 0,-1 1 15,-6-3-15,-4-2 0,-4-6 16,0-1-16,-8 5 0,-3 6 0,-5-8 0,-4-6 15,-7 5-15,-4 4 0,-1-5 16,2-4-16,-5 1 16,-4 1-16,-7-5 0,-5-5 0,-5 4 15,-2 4-15,-7-4 0,-5-3 16,2 0-16,1 0 0,-4-5 16,-2 0-16,-3 2 15,-2 4-15,-1-6 0,0-1 16,2 2-16,0 1 0,-6-4 15,-4-3-15,-2 3 0,1 3 0,-3-3 16,-3-3-16,-1 8 16,-2 5-16,-9-6 0,-8-6 15,3 4-15,4 3 0,-12-5 16,-7-3-16,4 7 0,3 5 0,-10-5 0,-9-5 16,9 5-16,6 4 0,-12-4 15,-8-1-15,8 5 0,5 7 16,-14-5-16,-8-3 0,9 5 15,8 0-15,-8-2 0,-5-1 16,5 3-16,4 3 0,-10-2 0,-7-1 16,6 6-16,4 4 0,-9 3 0,-5 0 15,8 3-15,6 2 0,-13-4 16,-9-1-16,9 8 0,10 6 0,-4 3 16,-2 1-16,9 1 0,6 1 15,-7 2-15,-3 2 0,6 4 16,3 3-16,-5 5 15,-3 3 1,5 1-16,3 1 0,-12 5 16,-9 3-16,10 5 0,7 3 0,-1 7 15,-1 3-15,9-4 0,6-1 16,-3 10-16,-3 8 0,12-1 16,6 2-16,-1 7 0,-2 8 15,6-2-15,8-1 0,-2 10 16,-1 4-16,10-5 0,6-3 0,-2 7 0,-2 7 15,9-8-15,6-4 0,2 5 16,1 1-16,4-8 0,4-6 0,9 5 16,8 4-16,5-8 15,3-7-15,5 6 0,4 3 16,2-9-16,2-4 0,9 0 16,7 2-1,-5 0-15,-3 0 0,2 6 0,2 5 16,3-8-16,3-7 0,4 7 15,4 4-15,0-10 0,3-6 16,3 3-16,3 2 0,-4-10 0,-1-7 16,4-3-16,2-4 15,4 3-15,1-1 0,4-3 16,4-2-16,-10-8 0,-6-3 0,9 5 0,8 4 16,-2-1-16,1 0 0,3 1 15,3 2-15,-5-5 0,-4-3 0,4-2 16,2-2-16,-1 1 0,-3 0 15,8 2-15,3 1 16,-9-2-16,-7-2 0,-17-3 0,-13-3 16,-7-2-16</inkml:trace>
  <inkml:trace contextRef="#ctx0" brushRef="#br0" timeOffset="48216.8993">25060 7976 0,'0'0'0,"0"0"0,0 0 0,0 0 0,0 0 0,-4 23 15,4-23-15,-17 25 0,17-25 16,-12 19-16</inkml:trace>
  <inkml:trace contextRef="#ctx0" brushRef="#br0" timeOffset="65955.7302">27161 13219 0,'0'0'16,"-8"8"-16,-7 4 0,1 2 0,0 4 15,-10 10-15,-9 12 0,1 1 16,0 2-16,-4 8 0,2-2 16,5-8-16,4-5 0,4-3 15,6-7-15,10-11 0,7-9 0,-1-2 16,0 0-1,0-2-15</inkml:trace>
  <inkml:trace contextRef="#ctx0" brushRef="#br0" timeOffset="66272.273">27387 13146 0,'0'0'0,"0"0"0,0 0 15,0 0-15,0 0 0,23 11 0,-23-11 0,24 11 16,-24-11-16,32 15 0,-13-6 15,2-2-15,1-1 0,2-1 16,0 0-16,6 1 0,-2-1 0,1 0 16,0-2-16,-3 0 15,-3 1-15,-1 2 0,-1 0 16,-1 1-16,-1 2 0,0 2 0,0 2 0,0 5 16,-2 5-16,-2 2 0,-1 2 15,0 9-15,-3 4 0,-2 3 16,-2 3-16,-1 2 0,-2 0 0,-1 14 15,-1 1-15,-2 13 0,-2-1 16,4-5-16,1-4 16,1-8-16,1-13 15,0-7-15,1-5 0,-2-11 16,1-9-16,-2-4 0,-1-2 16,-1-2-16</inkml:trace>
  <inkml:trace contextRef="#ctx0" brushRef="#br0" timeOffset="66642.0422">26876 13574 0,'0'0'15,"0"0"-15,0 0 0,0 0 0,0 0 16,0 0-16,0 0 0,-8 24 16,8-24-16,3 41 0,1-9 15,0 4-15,3 2 0,5 22 16,3 6-16,3 14 0,-2-2 16,4 13-16,0-2 0,3 0 15,0-13-15,9 4 0,4-5 0,-3-17 0,-2-12 16,25 3-16,5-15 15,-6-7-15,-4-4 0,5-9 0,2-8 16,-1-5-16,1-4 0,-4-9 16,-3-8-16,-4 0 0,-5-3 0,-6-15 15,-4-12-15,-7-3 16,-3-2-16,-6 17 0,-6 12 0,-2 8 0</inkml:trace>
  <inkml:trace contextRef="#ctx0" brushRef="#br0" timeOffset="67101.9513">27473 13545 0,'0'0'0,"0"0"0,0 0 0,0 0 16,0 0-16,0 0 0,0 0 15,0 0-15,15 20 0,-15-20 0,0 0 16,7 21-16,-7-21 0,0 0 0,5 19 16,-5-19-16,0 13 0,0-8 15,0-1-15,0 1 0,-1 2 0,0-4 16,-1 0-16,1 2 16,1 0-16,1 3 0,2 1 15,-1 2-15,1 2 0,3 2 16,0 0-16,3 1 15,1 0-15,3 0 0,3 1 16,-1 0-16,0 0 0,2 4 16,1-1-16,-1-2 0,0 1 0,-1-3 15,1-3-15,-2-2 0,0-2 16,-1-6-16,2-3 0,-2-3 16,0-1-16,3-8 0,2-9 15,0-2-15,2-2 0,6-12 0,-2-5 16,0 0-16,0 0 0,0-4 15,-3 4-15,-3 4 0,-3 2 16,-2 8-16,-4 6 0,-3 5 16</inkml:trace>
  <inkml:trace contextRef="#ctx0" brushRef="#br0" timeOffset="67545.1533">27929 13266 0,'0'0'0,"0"0"16,0 0-16,0 0 15,0 0-15,31-1 0,-31 1 16,27-5-16,-27 5 0,40-8 16,-15 3-16,2-2 0,1 0 0,10-3 15,0-2-15,-1 2 0,-1-1 16,8-3-16,0 0 16,-1 2-16,-1 2 0,-2 2 0,-2-2 15,-1 2-15,-3 0 0,-1-1 0,-8 3 16,-5 2-16</inkml:trace>
  <inkml:trace contextRef="#ctx0" brushRef="#br0" timeOffset="68146.7366">28939 12797 0,'0'0'0,"0"0"16,0 0-16,0 0 0,0 0 0,-21 11 16,21-11-16,-13 21 0,8-6 15,-2 3-15,0 3 0,1 0 16,2 1-16,-2 7 0,2 3 15,2-3-15,0-4 0,4-2 0,0-3 16,3 0-16,3-2 0,4-1 0,4-4 16,-4-4-16,0-4 15,1-4-15,1-4 0,0-3 16,-1-2-16,0-6 0,0-5 16,4-7-16,-2-1 15,-4-1-15,-4 0 0,-4 2 0,-3 1 0,-2 4 0,-4 2 16,0 1-16,-2 1 0,-2 2 15,-1 2-15,0 2 0,0 0 0,-3 2 16,-3 4 0,1 1-16,0 0 0,3 2 0,2 1 15,2 0-15,3 1 0,3 2 32,3 1-32,0-1 0,0 0 15,0-2-15</inkml:trace>
  <inkml:trace contextRef="#ctx0" brushRef="#br0" timeOffset="68748.3053">29273 12548 0,'0'0'0,"0"0"0,0 0 16,0 0-16,0 0 0,3 25 15,-3-25-15,4 27 0,-4-27 0,6 37 16,-2-12-16,1 2 0,-1 1 15,3 9-15,0 0 16,0-1-16,-3-2 0,2 5 0,-1-3 16,0-3-16,-3-2 0,0-7 15,0-4-15,0-4 0</inkml:trace>
  <inkml:trace contextRef="#ctx0" brushRef="#br0" timeOffset="68895.2711">29338 12832 0,'0'0'16,"0"0"-16,0 0 0,0 0 0,0 0 15,0 0 1,0 0-16,26-6 0,-26 6 16,28-13-16,-28 13 15,39-17-15,-17 4 0,-1 2 0,0 1 16,5-3-16,-3 1 0,-3 3 16,-4 0-16,-2 3 15</inkml:trace>
  <inkml:trace contextRef="#ctx0" brushRef="#br0" timeOffset="69080.4316">29689 12260 0,'0'0'0,"0"0"0,0 0 15,0 0-15,0 0 0,0 0 16,0 0-16,4 20 0,-4-20 0,7 29 16,-1-5-16,-1 4 0,2 2 15,2 16-15,0 3 0,-1 6 0,1 4 16,8 27-16,4 9 0,-1-5 15,-5-20-15,-3-14 0</inkml:trace>
  <inkml:trace contextRef="#ctx0" brushRef="#br0" timeOffset="69635.4706">30265 13132 0,'0'0'15,"0"0"-15,0 0 0,0 0 0,22-6 16,-22 6-16,31-9 16,-10 3-16,2-1 0,4-4 15,4-1 1,-1 1-16,0 0 0,9-3 0,2-1 15,6-2-15,-4 1 0,-3 3 16,0 2-16,-5 1 0,-4 0 0,2 1 16,-4 3-16,-8 2 0,-4 0 15,-2-1-15,-3 1 0,-3-3 16,-3 0-16,0 1 0,-2 2 16,0 1-16</inkml:trace>
  <inkml:trace contextRef="#ctx0" brushRef="#br0" timeOffset="69882.5493">30527 12590 0,'0'0'0,"0"0"16,0 0-16,0 0 0,0 0 0,-4 22 15,4-22-15,0 26 0,0-26 16,6 38-16,0-13 15,0 3-15,2 1 0,2 15 0,0 5 16,2 4 0,3 1-16,5 13 0,5-2 15,1 12-15,0-3 0,-3-7 16,-7-17-16,-3-12 0</inkml:trace>
  <inkml:trace contextRef="#ctx0" brushRef="#br0" timeOffset="70251.9095">31315 12308 0,'0'0'0,"0"0"0,0 0 16,0 0-16,-1 25 0,1-25 0,5 31 15,-2-11-15,0 1 0,3 6 16,2 2-16,1 10 0,1-1 0,0 3 15,0 3-15,3 6 0,1-2 16,-1 0-16,-1-1 16,1 0-16,1-9 0,-5-7 0,-1-6 15,-2-6-15,-2-4 0,-1-3 0</inkml:trace>
  <inkml:trace contextRef="#ctx0" brushRef="#br0" timeOffset="71286.0626">31489 12236 0,'0'0'16,"0"0"-16,0 0 0,0 0 0,-24 18 15,17-8-15,-1 5 16,0 2-16,0 1 0,-1 14 15,0 4-15,2 1 0,2 2 0,2 12 0,3 3 16,2-2-16,-1-5 0,3 6 16,3-6-16,1-5 0,3-5 0,6 1 15,4-6-15,-3-14 0,-1-8 16,3-2-16,2-3 16,-1-4-16,0-3 0,4-12 0,3-8 15,-2-6 1,-1-5-16,2-12 0,2-10 15,1-6-15,-5 3 0,-1-13 16,-3-2-16,-6 9 0,-6 5 16,-1-18-16,-6 12 0,-4 21 15,-4 15-15,-4 8 0,-2 4 16,3 11-16,0 1 0,2 1 16,2 2-16,0 1 0,2 1 0,2 4 0,3 3 15,-1 1-15,0 2 0,0 8 16,2 6-16,1 1 0,2 0 0,-1 5 15,2 5-15,-1-3 0,2 0 16,0 7-16,1 7 16,-2-4-16,1-2 0,1 4 0,-1-3 15,-1-10 1,1-5-16,-5-9 0,-2-5 16,0-7-16,-1-5 0,0 0 15,0 0-15,0-3 0</inkml:trace>
  <inkml:trace contextRef="#ctx0" brushRef="#br0" timeOffset="71439.9226">31918 12437 0,'0'0'15,"0"0"-15,0 0 16,0 0-16,0 0 0,0 0 0,0 0 16,0 0-16,4-23 0,-4 23 0,0 0 15,23-13-15,-12 8 0,0-2 16,0-1-16,0 0 0,-1 0 0,0 0 16,-1-1-16,0-2 15,-1-1-15,0-2 0,0-1 16,-3-5-16,-1-2 0,-1-2 15,-1 4-15,0 3 16</inkml:trace>
  <inkml:trace contextRef="#ctx0" brushRef="#br0" timeOffset="71702.5715">32063 11693 0,'0'0'0,"0"0"16,0 0-16,0 0 0,0 0 0,0 0 15,0 0-15,0 0 0,0 0 16,-2 24-16,2-24 0,4 39 0,-2-14 15,2 8-15,1 5 0,2 3 16,-1 1-16,5 19 16,4 18-16,0 17 0,1-1 0,0 19 0,1 1 15,0 7-15,1-9 0,8 39 16,1-19-16,-4-29 16,-2-19-16,-8-25 0,-5-19 0,-1-21 0,-3-15 0,-6-21 15,-5-17-15,-1-4 16,0-4-16,-3-16 0,-3-12 0,5 22 15,4 14-15,1 11 0</inkml:trace>
  <inkml:trace contextRef="#ctx0" brushRef="#br0" timeOffset="72012.4574">32223 12358 0,'0'0'0,"0"0"0,0 0 16,0 0-16,-5-18 0,5 18 15,0 0-15,0 0 0,4-18 0,-4 18 16,0 0-16,17-12 0,-9 9 15,0 3-15,1 1 0,-3 2 16,-1 4-16,-3 4 0,-2 4 16,-1 2-16,-2 1 0,-1 0 15,-1-1-15,-2 3 0,1-3 0,2-3 0,2-4 16,0-1-16,0 0 0,6-2 16,2-5-16,4 1 0,2 2 0,3-4 15,1-1-15,0 0 0,-2-1 16,2 1-16,-1 0 0,-2 1 31,-1 1-31,-2 3 0,-2 2 16,-3 2-16,0 3 0,-5 3 15,-2 3-15,-3 3 0,-1 2 0,-2-1 16,-1-1-16,1-3 0,2-4 0,0-1 16</inkml:trace>
  <inkml:trace contextRef="#ctx0" brushRef="#br0" timeOffset="72588.6322">32599 12046 0,'0'0'0,"0"0"0,0 0 0,-6 20 0,6-20 0,-4 34 15,0-7-15,1 2 16,1 2-16,-1 11 0,0 2 15,2-5-15,1-5 0,3-1 0,0-4 16,0-4-16,0-3 0,4-9 16,3-8-16,1-5 0,0-7 15,2-9 1,1-8-16,-2-5 0,-1-4 0,2-8 16,1-6-16,1-5 0,-2 3 15,-4-5-15,-4 4 16,-4 11-16,-2 9 0,-3 7 0,-3 4 15,0 7-15,1 5 0,-1 5 16,0 3-16,1 0 0,2 1 16,0 1-16,1 2 0,2-1 0,1-4 0,2 2 15,1-1-15,3 1 16,-1-1-16,4-2 0,2-1 16,4 0-16,0 1 0,3 1 0,3 2 15,-2 1-15,1 2 0,1 1 16,0 1-16,-1 3 0,0 3 0,-1 7 31,-4 2-31,-3 3 0,-2 1 0,-4 2 16,-3 0-16,-2-2 0,-2-3 15,1-3-15,0-2 0,0-5 16,-1-6-16,2 0 0,1-2 16,1-7-16,2-5 0,1-5 15,2-4-15,3-5 0,2-2 16,8-11-16,5-3 0,-3 0 0,-1 0 0,1-9 15,-3-1-15,-5 11 0,-2 7 16,-5 5-16</inkml:trace>
  <inkml:trace contextRef="#ctx0" brushRef="#br0" timeOffset="72742.4311">33263 11652 0,'0'0'0,"0"0"15,0 0-15,0 0 0,0 0 16,3 34-16,1-14 0,0 7 15,1 5-15,0 7 0,2 6 16,2 16-16,2 0 0,3 24 16,5 21-16,-5-22 0,-3-19 0,-2-14 15</inkml:trace>
  <inkml:trace contextRef="#ctx0" brushRef="#br0" timeOffset="75653.9875">31635 12862 0,'0'0'0,"-11"1"16,-2 0-16,-3-2 0,-1 0 0,-7-5 15,-7-5-15,4-6 16,4-6-16,5-6 0,5-5 16,4-1-16,5 0 0,8-11 15,9-6-15,6 6 0,8 1 0,11-5 32,6 0-32,3 4 0,1 4 0,12-2 15,2 5-15,-3 7 0,0 6 16,18 3-16,-12 12 0,-9 14 15,-6 11-15,-13 15 16,-8 11-16,-19-11 0,-3 7 0,-8 28 16,-11-3-16,-13-2 0,-10 0 15,-8 3-15,-6 1 0,-7-4 0,-5-3 0,-2-7 16,-2-5-16,13-11 16,8-5-16,-2-13 0,-1-11 15,9-10-15,8-10 0,6-7 0,4-10 16,7-10-16,3-7 0,10-14 15,7-10-15,12-2 16,7-1-16,17 7 0,12 6 0,-2 9 0,-1 7 16,3 9-16,3 6 15,0 8-15,-1 5 0,-3 9 0,-2 7 16,-5 8-16,-2 8 0,-4 16 16,-4 9-1,-6 9-15,-6 7 0,-12-13 0,-7-8 0,-12-2 16,-6 1-1,-1 0-15,0 1 0,-4 3 16,-2 2-16,0-4 0,1-3 0,-8-4 16,-3-2-16,8-8 15,-4 4-15,-2 1 0,-4 1 16,-1-3-16,0 1 0,9-7 16,6-3-16,5-3 0</inkml:trace>
  <inkml:trace contextRef="#ctx0" brushRef="#br0" timeOffset="76519.4036">29935 12312 0,'0'0'0,"0"0"0,0 0 0,0 0 16,0 0-16,0 0 0,32-15 15,-32 15-15,35-11 0,-9 3 0,5-3 16,1-1-16,1 0 0,14-6 16,5 1-16,0-1 0,0 1 15,13-6-15,1-1 0,2 1 16,-10 3-16,5-1 0,-4 3 0,-6-2 15,-5 0-15,-3 1 0,-3 1 16,-3 5 0,-3 2-16,-6 0 0,-4 0 15,-3 0-15,-5 1 0,-1 1 16,-2 3-16,-5 0 16,-2 2-16,-2 1 0</inkml:trace>
  <inkml:trace contextRef="#ctx0" brushRef="#br0" timeOffset="76804.5513">30841 11667 0,'0'0'0,"0"0"16,0 0-16,20 2 0,-20-2 0,26 1 16,-5 1-16,3-2 0,2 0 15,6-1-15,5-1 0,6-2 0,-4 1 0,10-1 16,-1 1-16,-5 2 15,-4 1-15,1 3 0,-5 0 0,-7 1 16,-2 0-16,-11 3 0,-4 1 16,-5 2-16,-5 3 0,-7 7 15,-5 7-15,-5 3 0,-6 1 0,-6 9 32,-4 6-32,-2 10 0,2 0 0,-1 1 15,3-7-15,7-12 0,7-10 16,2-6-16</inkml:trace>
  <inkml:trace contextRef="#ctx0" brushRef="#br0" timeOffset="77136.3076">31864 10713 0,'0'0'15,"0"0"-15,0 0 0,0 0 16,-16 22-16,16-22 0,-18 27 15,9-7-15,2 3 0,-1 6 0,-1 4 0,-2 10 16,1 2-16,0 14 0,3 1 16,0-4-16,1-4 0,1 4 15,1-5-15,2-11 0,2-7 0,0-8 16,0-4-16,0-6 0</inkml:trace>
  <inkml:trace contextRef="#ctx0" brushRef="#br0" timeOffset="77452.7631">31902 10769 0,'0'0'16,"0"0"-16,0 0 0,0 0 15,0 0-15,0 0 0,20 18 16,-20-18-16,24 21 0,-10-4 16,1 5-16,0 0 15,1 2-15,-2 0 0,0-2 16,3 5-16,-2-1 0,0-4 15,-1-3-15,-2-4 0,-2-3 0,-1-4 16,0-2-16,0-7 0,1-6 16,0-9-16,0-9 0,1-6 15,0-5-15,7-15 0,2-5 0,-4 5 16,-1 2-16,1-9 16,0 1-16,-3 4 0,-3 10 0,-3 10 15,-1 7-15,-3 8 0,0 6 16,-3 12-16,0 4 0,0-1 15,0 0-15,0 0 0</inkml:trace>
  <inkml:trace contextRef="#ctx0" brushRef="#br0" timeOffset="78741.0674">32277 10324 0,'0'0'0,"0"0"0,0 0 0,0 0 16,0 0-16,-22 7 0,22-7 15,-20 14-15,7-3 0,-5 7 16,-5 7-16,0 1 0,-2 4 0,-11 16 16,-5 7-16,-7 8 0,1 0 15,-3 12 1,-3 12-16,12-14 0,9-10 15,7-9-15,8-13 16,8-16-16,6-13 0,1-2 16,1-2-16,0-2 0</inkml:trace>
  <inkml:trace contextRef="#ctx0" brushRef="#br0" timeOffset="78995.1268">32264 10421 0,'0'0'0,"0"0"16,0 0-16,0 0 0,0 0 0,20-6 15,-20 6-15,23 2 16,-23-2-16,24 5 0,-10 1 16,2-1-16,-1 1 0,0 1 0,2 4 15,-2 0 1,1 1-16,-2 5 0,-1 3 16,4 9-16,-1 1 0,0 6 15,-2 6-15,4 8 0,-2 1 0,0 1 16,-1 1-16,1 6 15,-3-2-15,0 5 0,-1-3 16,-4-6-16,-2-4 0,-3-5 16,-1-4-16,-2-9 0,-1-5 0,-5-2 0,-2-2 15,-3-7-15,-2-5 0,5-3 16,1-2-16,2-1 0</inkml:trace>
  <inkml:trace contextRef="#ctx0" brushRef="#br0" timeOffset="79280.1211">31835 10854 0,'0'0'15,"0"0"-15,0 0 0,0 0 0,6 22 16,-6-22-16,16 35 16,-5-10-1,1 3-15,4 8 0,4 7 16,5 11-16,-3-1 0,8 13 0,4 1 15,0 3-15,-3-6 0,2 0 16,-1-8-16,-4-10 0,0-9 0,5-4 16,2-8-16,-8-13 15,-3-5-15,3-11 0,4-9 16,-3-10-16,-3-9 0,-1-17 0,1-15 16,-8 18-16,-3 10 0,-4 9 0</inkml:trace>
  <inkml:trace contextRef="#ctx0" brushRef="#br0" timeOffset="79480.6644">32346 10889 0,'0'0'0,"0"0"0,0 0 16,-25 6-16,25-6 0,-21 13 16,11-4-16,2 3 0,2 3 0,0 6 31,2 4-31,2 8 0,3 1 16,2-2-16,1-1 0,4 2 15,1-4-15,2-9 0,2-6 16,-1-7-16,0-5 0,1-10 15,-1-7-15,0-10 0,0-7 0,2-6 16,2-4-16,0-4 0,2-1 16,-3-11-16,-4 1 0,-1 7 0,-2 11 15,-3 11-15</inkml:trace>
  <inkml:trace contextRef="#ctx0" brushRef="#br0" timeOffset="79681.3589">32483 10454 0,'0'0'16,"0"0"-16,0 0 0,0 0 15,0 0-15,32-7 0,-32 7 16,35-10-16,-14 3 0,2-1 16,3-2-16,0 0 0,1 0 0,5-6 15,-3 0-15,-2-1 0,-3 0 16,-2-2-16,-1 1 0,0-1 0,-3 3 0,-4 3 15</inkml:trace>
  <inkml:trace contextRef="#ctx0" brushRef="#br0" timeOffset="79866.3555">32839 10022 0,'0'0'15,"0"0"-15,0 0 0,0 0 16,0 0-16,-19 9 0,19-9 16,0 0-16,-10 25 0,10-25 0,-4 38 15,3-13-15,1 2 0,2 3 16,4 5-16,0 8 0,2-1 0,2 5 15,0-6-15,0-6 0,-2-4 16,1-9-16,0-5 0,-1-4 16,-3-2-16,1-2 0</inkml:trace>
  <inkml:trace contextRef="#ctx0" brushRef="#br0" timeOffset="80217.5244">32802 9923 0,'0'0'0,"0"0"16,0 0-16,0 0 0,0 0 16,0 0-16,0 0 15,35 1-15,-35-1 0,25 5 0,-25-5 16,29 12-16,-29-12 0,25 23 16,-15-7-16,-2 1 0,-3 3 15,-4-1-15,-3 3 0,-1 4 16,-1-1-16,-2-1 0,-1-3 15,2-3-15,-1-4 0,1-3 16,0-1-16,2-2 0,1-1 0,0 0 16,1 0-16,2-2 0,1-3 15,2-2-15,3-1 0,2-1 16,2 0-16,1 1 16,1 0-16,0 3 0,1 2 0,1 3 15,-1 2-15,-1 3 0,-5 4 0,-2 1 16,-4 4-16,-2-2 15,-1-1-15,-1-1 0,0-1 0,-2-5 0,0-2 0,1-2 16,-1-2-16,2 1 0</inkml:trace>
  <inkml:trace contextRef="#ctx0" brushRef="#br0" timeOffset="80444.8801">33024 10196 0,'0'0'0,"0"0"0,0 0 16,4-20-16,-4 20 0,5-15 16,-1 7-16,4 2 0,2 0 0,3 2 15,4 2-15,-1 2 0,1 2 16,-1 4-16,1 2 0,2 5 15,-3 1-15,-1 4 0,-2 1 16,-4 0-16,-4 0 0,0-3 16,-3-3-16,-1-3 0,-1-3 15,-1-2 1,-1 0-16,-1-3 0,0-1 0,0-8 16,-1-6-16,3-7 0,4-4 15,2-5-15,3-4 0,5-3 16,5 0-16,7-10 0,4 2 15,-2 2-15,-5 9 0,-5 7 16</inkml:trace>
  <inkml:trace contextRef="#ctx0" brushRef="#br0" timeOffset="80601.004">33325 9831 0,'0'0'0,"0"0"0,0 0 16,6 20-16,-6-20 0,0 0 0</inkml:trace>
  <inkml:trace contextRef="#ctx0" brushRef="#br0" timeOffset="83653.0799">24682 3129 0,'0'0'0,"-9"3"16,-1 4-16,-4 4 0,-2 1 0,-8 6 15,-5 4-15,1 4 0,0 7 0,-6 9 16,0 4-16,1 2 0,0-1 15,2 8-15,7-2 0,6-6 16,5-3-16,7-3 0,6-2 16,5-6-16,1-7 0,9-1 15,3-2-15,4-7 0,4-4 0,6-7 16,4-6-16,2-6 0,0-2 0,4-6 16,3-4-16,0-7 0,1-4 15,-1-4-15,0-4 0,1-8 16,-3-3-16,-4-3 0,-4-4 15,-4 2-15,-2 3 0,5-22 16,-8 9-16,-10 10 0,-7 7 0,-3 9 16,0 7-1,-3 8-15,-1 6 0,-2 8 16,-1 5-16,1 4 0,1 6 0,-1-1 16,0 2-16,-1 2 15,-1 4-15,3 2 0,2 6 16,0 5-16,-2 4 0,-1 4 0,-1 6 15,-3 1-15,0 2 0,-1 3 16,1 2 0,0 6-16,-1-5 0,-1 0 0,-3-2 0,-1-1 0,-1 0 15,-2-2-15,-1 0 0,0-4 16,2-7-16,3-11 0,4-5 16,0-5-16</inkml:trace>
  <inkml:trace contextRef="#ctx0" brushRef="#br0" timeOffset="83792.7429">25070 3578 0,'0'0'0,"0"0"16,0 0-16,0 0 0,7-18 0,-7 18 16,16-13-16,-2 7 0,3 0 15,2 1-15,1 0 0,-1 0 16,1 1-16,5-2 0,-2 2 16,-2 0-16,-4 1 0,-1-4 15,-3 0-15,-2-1 0,-1-2 0,-1 2 0,-2 1 16,-1 0-16</inkml:trace>
  <inkml:trace contextRef="#ctx0" brushRef="#br0" timeOffset="84040.0321">25502 2742 0,'0'0'16,"0"0"-16,0 0 0,0 0 15,0 0-15,2 23 0,-2-23 0,0 37 16,-3-11-16,-1 5 0,-3 5 15,0 5-15,0 5 0,-4 21 16,-1 7-16,-4 18 0,1 1 16,-5 24-16,-4 18 0,1 11 15,6-10-15,-2 53 0,6-15 0,6-27 16,5-20-16,6-11 0,5-8 16,2-24-16,3-18 0,-6-20 15,-1-15-15,-3-9 0</inkml:trace>
  <inkml:trace contextRef="#ctx0" brushRef="#br0" timeOffset="84356.6071">25673 3242 0,'0'0'0,"0"0"16,0 0-16,0 0 0,0 0 15,0 0-15,15 21 0,-15-21 16,16 27-16,-16-27 15,15 38-15,-8-18 0,-2 0 16,-1 0-16,-1 0 0,0 5 16,1-3-16,1-1 0,2-1 15,2 0-15,1-2 0,1 0 16,0 0-16,0 0 0,-1 1 16,-3 1-16,-2 2 0,-6 4 15,-5 4-15,-4 2 0,-3 2 0,-8 8 0,-2-3 16,0-6-16,-1-3 0,6-6 15,1-4-15,6-12 0,7-11 16,0 1-16,2 0 0,0 1 16</inkml:trace>
  <inkml:trace contextRef="#ctx0" brushRef="#br0" timeOffset="84879.6198">26233 3320 0,'0'0'0,"0"0"0,0 0 0,0 0 16,0 0-16,0 0 0,0 0 15,0 0-15,-19 32 0,5-13 16,-4 6-16,1 3 0,-1 1 0,-4 9 16,0 0-16,2-4 0,2-1 0,4 5 15,6-2-15,6-6 0,4-3 16,4-9-16,3-5 0,5-8 16,6-6-16,4-9 0,4-8 15,-1-3-15,2-4 0,1-10 16,-3-3-16,-5 0 0,-4 1 0,-7 1 15,-5 3-15,-4-1 16,-4 5-16,-7 6 0,-5 2 0,2 6 0,0 2 16,0 2-16,1 5 0,2-1 15,3 0-15,0 1 0,2 2 16,5 0-16,3-2 0,7-2 16,7-3-16,4 2 0,3 2 0,1 3 15,0 2-15,-1 6 0,0 2 16,-3 6-1,0 3-15,-3 5 0,-4 2 16,-3 4-16,-3 5 0,-4 4 16,-2 2-16,-3 6 0,-3-1 15,0-5-15,0-2 0,1-3 0,-1-2 16,2-7-16,1-4 0,0-7 16,0-5-16,1-5 0,-1-2 15,8-6-15,3-6 0,4-5 0,3-5 16,5 1-16,5 1 0,-2-1 15,0 1-15,5-2 0,-2 4 16,-1 4-16,-3 3 0,-3 2 16,-2 2-16,-3 2 0,-4 0 0,-2-4 15,-2-2-15,-4 3 0,0 2 16,-2 0 0</inkml:trace>
  <inkml:trace contextRef="#ctx0" brushRef="#br0" timeOffset="85073.7692">27047 2955 0,'0'0'0,"0"0"16,0 0-16,0 0 0,0 0 0,0 0 16,-1 27-16,-1-7 0,0 5 15,-2 4-15,-2 5 0,0 5 0,-3 5 16,-2 20-16,-1 6 0,-1 21 16,0 2-16,2 23 0,4 1 15,3 12-15,7 7 0,11 40 16,7-22-16,-7-48 0,-4-33 15,-3-23-15</inkml:trace>
  <inkml:trace contextRef="#ctx0" brushRef="#br0" timeOffset="87635.197">25545 3402 0,'0'0'0,"0"0"0,0 0 0,0 0 16,0 0-16,28 8 0,-28-8 0,23 10 0,-8-6 15,1 3-15,-1 1 0,-2 2 16,1 1-16,-3 1 0,0 0 15,-1 3 1,-1 0-16,1 6 0,-2 0 0,-5-1 0,-1 1 16,-5 0-1,-1 3-15,-4-1 0,-1-1 0,-4 3 16,-3 1-16,-1-2 0,2 0 16,-4 3-16,0-1 0,3-3 15,1-4-15,2-3 0,2-1 16,4-2-16,4-1 0,5-4 15,4-2-15,2-3 0,1-2 0,8-2 16,5-2-16,0-3 16,1-2-16,11-4 0,4-1 0,-2 1 0,0 1 15,-1 2-15,0-1 0,-1 3 16,-7 0-16,-6 1 0</inkml:trace>
  <inkml:trace contextRef="#ctx0" brushRef="#br0" timeOffset="88437.789">26413 3329 0,'0'0'0,"0"0"16,0 0-16,0 0 0,-8-21 0,8 21 16,0 0-16,-14-21 15,7 14-15,-2 1 0,-2 1 16,0 0-16,-1 3 0,-1 2 16,-1 2-16,0 2 0,1 1 0,-2 4 0,-2 3 15,-1 2-15,1 2 0,-4 10 16,1 5-16,2 0 0,3 0 0,-2 9 15,3 2-15,2-1 16,3-5-16,4 4 0,4-6 16,3-5-16,3-4 15,5-5-15,3-4 16,4-4-16,3-5 0,2-7 0,3-8 16,-1-2-16,3-2 0,9-11 15,3-4-15,-3-2 0,0-1 0,-2-4 16,-1-7-16,0-2 15,-6 2-15,-2-2 0,-4-2 16,-4 4-16,-2 3 0,-1-3 16,-1 1-16,-6 10 0,-4 6 0,-2 2 0,0 3 15,-2 6-15,0 3 0,1 3 16,1 5-16,1 2 0,1 1 0,0 6 16,1 4-16,-1 0 15,-2 2-15,1 7 0,0 5 16,-2 0-16,0 1 0,-3 7 0,-2 4 15,0 0 1,-2-1-16,-1 12 0,0 1 16,-2-3-16,0-4 0,-1 5 15,2-2-15,2-5 0,2-3 0,0-6 0,2-2 0,1-9 16,1-5-16,4-11 0,4-10 16,-2-7-16,2-5 0,3-7 15,1-5-15,0 0 16,0 3-16,-1-1 0,-3 1 15,1 4-15,0 3 0,1 2 16,2 0-16,1 3 0,1 1 0,5 3 16,4 1-16,1 0 15,1 0-15,0 5 0,1 1 16,-4 0-16,-3-2 0,2 1 0,1-1 16,-4 2-16,-2-1 0,1-5 0,-2-4 15,0-3-15,2 0 0,-4 2 0,-2 4 16,-1 2-16</inkml:trace>
  <inkml:trace contextRef="#ctx0" brushRef="#br0" timeOffset="88653.9886">27080 2879 0,'0'0'0,"0"0"0,0 0 15,0 0 1,0 0-16,0 0 0,0 0 16,0 0-16,0 0 0,0 0 0,0 0 15,-10 30-15,10-30 0,0 40 16,-1-11-16,-1 4 0,-1 2 15,0 21-15,0 8 0,-3 14 16,1-2-16,-5 24 0,-2 4 16,-2 11-16,2-6 0,-8 45 0,-2 7 15,8-31-15,4-20 0,6-18 16,4-9-16,2-25 0,2-16 0,0-13 16,-2-9-16,0-7 0</inkml:trace>
  <inkml:trace contextRef="#ctx0" brushRef="#br0" timeOffset="88923.169">27170 3600 0,'0'0'0,"3"-8"0,2 0 16,-1 2-16,2-1 0,6 0 0,7 0 16,6-1-16,3 2 0,-1 8 15,2 4-15,-4 5 0,-2 2 16,-3 12-16,-7 7 0,-5 3 0,-6 3 0,-6 3 15,-6 3-15,-1 4 16,1-5-16,2-7 0,3-5 16,1-7-16,2-6 0,2-5 0,2-4 15,7-8-15,7-7 0,12-11 16,11-7-16,5-8 0,5-4 16,6-6-16,5-5 0,4-2 0,-6 2 0,-10 8 15,-14 11-15,-8 9 0</inkml:trace>
  <inkml:trace contextRef="#ctx0" brushRef="#br0" timeOffset="89393.3246">28008 3252 0,'0'0'0,"0"0"16,0 0-16,0 0 0,-24 5 0,24-5 31,-23 23-31,8-7 0,1 2 0,-1 7 16,-2 4-16,-1 6 15,4-2-15,0 11 0,2-1 16,3-5-16,3-4 0,6-5 0,5-4 15,-1-4-15,2-6 0,5-5 16,4-3-16,6-9 0,4-4 0,7-11 16,6-10-16,-3-2 0,-1-3 0,3-11 15,-4-3-15,-5-1 0,-8 6 16,-10 3-16,-8 1 16,-4 7-16,-3 3 0,-5 6 0,-4 1 15,1 4-15,1 2 0,3 3 16,3 2-16,1 3 0,2 1 15,11 0 1,7-2-16,5 1 0,2 2 0,2 3 16,6 4-16,-2 3 0,-2 5 15,2 8-15,-5 4 16,-3 3-16,-4-1 0,-3 7 0,-1 3 16,-3 0-16,-2 1 0,-3 2 15,0 3-15,-2-5 0,-1-5 16,-1 1-16,0-6 0,2-6 0,1-6 0,2-4 15,-1-4-15,2-1 0,-1-4 16,9-7-16,5-6 0,1-1 16,4-4-16,7-6 0,6-9 15,6-1-15,-2 3 0,-6-6 16,-4-1-16,-3 3 0,-7 9 0,-5 6 16</inkml:trace>
  <inkml:trace contextRef="#ctx0" brushRef="#br0" timeOffset="89574.6789">28957 2946 0,'0'0'0,"0"0"16,0 0-16,0 0 0,0 0 0,0 0 16,-2 24-16,2-24 0,0 33 15,-1-9-15,-1 5 0,0 4 16,-1 2-16,-1 21 0,-2 6 16,1 16-16,0 0 0,1 29 0,1 9 15,1 16-15,2-4 0,12 57 16,11 10-16,-8-61 0,-4-41 15,-3-29-15</inkml:trace>
  <inkml:trace contextRef="#ctx0" brushRef="#br0" timeOffset="90057.2033">29720 3375 0,'0'0'0,"0"0"0,0 0 16,0 0-1,26 9-15,-26-9 0,31 9 0,-6-5 16,5-1-16,6 0 0,7 0 15,16 0-15,4-3 0,19-1 16,4-1-16,12-1 0,-3-2 0,16-1 16,-1 0-16,8-5 0,-9-4 15,37 0-15,-17 6 0,-18 4 16,-10 3-16,-7-3 0,-3 0 0,-14 0 16,-9 3-16,-12 4 0,-9 4 15,-11-1-15,-6 1 16,-10-1-16,-6-2 0,-5-2 0</inkml:trace>
  <inkml:trace contextRef="#ctx0" brushRef="#br0" timeOffset="90289.1846">31358 3010 0,'0'0'0,"0"0"16,0 0-16,27 3 0,-27-3 0,37 6 15,-8 0 1,3 2-16,3 2 0,15 4 16,3 3-16,11 4 0,-3 1 15,0 3-15,-2 2 0,-1 2 16,-11-5-16,-1 6 0,-10 0 16,-14 1-16,-10 2 0,-3-9 0,-2-5 15,-3-5-15</inkml:trace>
  <inkml:trace contextRef="#ctx0" brushRef="#br0" timeOffset="90574.5911">30019 3702 0,'0'0'0,"0"0"16,34-4-16,-9 0 0,5 1 0,26-4 16,15-1-16,17-1 0,-1-1 15,31-1-15,27-1 0,-3-2 16,-20 3-16,68-2 0,-4 3 0,-47 6 16,-34 7-16,-30 1 0,-20 5 15,-13-1-15,-10-1 0,-18 4 16,-12 2-16,-20 0 0,-14 3 0,10-6 15,6-3-15,6-2 0</inkml:trace>
  <inkml:trace contextRef="#ctx0" brushRef="#br0" timeOffset="90790.8302">30097 3839 0,'0'0'0,"0"0"0,24 9 0,-24-9 0,35 12 16,-7-5-16,9 2 15,16 3-15,3-1 0,21 6 0,7 2 16,9 7-16,-4 2 0,11 6 16,-2 0-16,-15-5 0,-25-9 0,-15-5 15</inkml:trace>
  <inkml:trace contextRef="#ctx0" brushRef="#br0" timeOffset="91276.8009">30898 4557 0,'0'0'0,"0"0"0,0 0 0,-28-7 16,16 7-16,-5 5 0,-1 4 15,-4 2-15,-3 2 0,-8 10 16,0 6-16,2 0 0,0 2 0,1 7 0,5 1 16,3 4-16,6-4 0,11-5 15,10 1-15,2-6 0,3-5 16,10-3-16,8-5 0,-1-2 15,2-3-15,6-10 0,6-8 16,-2-6-16,-1-5 0,14-12 16,5-10-16,-5-1 15,-4-2-15,2-10 0,-1 0 16,-15 3-16,-9 4 0,-1-15 16,-13 11-16,-6 16 0,-3 9 15,-2 9-15,-1 8 16,1 5-16,1 1 0,-2 10 0,-1 7 15,0 3-15,0 3 0,-2 8 16,0 5-16,-1-5 0,0 0 0,0 15 0,3 5 16,0-3-16,0-3 0,-4 4 15,-2 3-15,0-1 0,1-1 0,-2 2 16,1-4-16,-1-12 16,0-10-16,3-6 0,2-5 15,1-5-15</inkml:trace>
  <inkml:trace contextRef="#ctx0" brushRef="#br0" timeOffset="91414.925">31158 4830 0,'0'0'0,"0"0"16,0 0-16,0 0 0,19-12 0,-19 12 16,30-10-16,-9 6 0,4-1 15,2 3-15,3 1 16,7 1-16,0 3 0,-5 1 16,-5 0-16,3 2 15,-5-2-15,-4 1 0,-3-2 16,-4 0-16</inkml:trace>
  <inkml:trace contextRef="#ctx0" brushRef="#br0" timeOffset="91646.5252">31636 4187 0,'0'0'0,"0"0"0,0 0 16,0 0-16,-2 34 0,0-14 15,-1 7-15,-1 3 0,1 4 0,-2 17 16,0 5-1,-1 4-15,1 4 0,-3 26 16,-1 25-16,1 12 0,-1-7 16,-3 21-16,-2-1 0,3 35 15,5-30-15,4-28 0,4-19 16,1-23-16,0-17 0,-1-35 16,-2-23-16,-3-1 0,3 1 0,0 0 15</inkml:trace>
  <inkml:trace contextRef="#ctx0" brushRef="#br0" timeOffset="91932.0474">31773 4691 0,'0'0'0,"0"0"15,0 0-15,0 0 0,0 0 0,16 15 16,-6 2-16,-4 3 0,-4 4 16,-6 7-16,-7 6 15,-1-1-15,-1 0 0,-3 5 16,-3 1-16,5-8 15,3-8-15,3-3 0,5-5 16,3-3-16,3-3 0,5-2 16,5-3-16,4-2 0,4-3 0,2 1 15,2 1-15,-3 0 0,-1 2 16,-3 4-16,-3 2 16,-4 5-16,-4 1 0,-8 8 0,-6 3 15,-6 3-15,-5 0 0,-3 5 0,-4 3 16,-4-4-16,3-11 0,5-6 15,4-4-15,4-4 0</inkml:trace>
  <inkml:trace contextRef="#ctx0" brushRef="#br0" timeOffset="92433.4271">32053 4799 0,'0'0'0,"0"0"15,0 0-15,0 0 0,-7 27 0,7-27 16,-17 40-16,6-15 0,0 4 15,0 3-15,0 3 0,0 5 16,2-2-16,2 4 0,4 0 16,3-10-1,2-6-15,8-5 0,5-2 16,0-8-16,-1-4 0,9-13 16,8-11-16,-1-5 0,-1-3 0,5-14 15,0-6-15,-8 2 0,-5 1 16,-5-5-16,-9 2 15,-2 7-15,-3 7 0,-2 2 0,-1 3 16,-1 8-16,0 4 0,0 6 0,1 2 16,1 6-16,-2 6 0,0 10 15,0 8-15,0-1 0,-2 0 0,1 9 16,1 0-16,-1 3 0,2-1 16,0 4-16,0 5 0,1-2 15,0 1-15,0 4 0,1-3 16,3-12-1,0-10-15,-3-15 0,-3-12 16,1 1-16,0 2 0,11-18 0,7-17 16,2 4-16,0 4 0,-4 3 15,-4 5-15,-1 0 0,-2 1 16,2-1-16,0 2 0,0 8 16,2 1-16,2 2 0,3 1 15,0 0-15,1 0 0,0-1 0,0 1 16,-5-2-16,-1-1 0,-4 4 0,0-1 15,-1 2-15</inkml:trace>
  <inkml:trace contextRef="#ctx0" brushRef="#br0" timeOffset="92649.5757">32520 4564 0,'0'0'0,"0"0"0,0 0 15,0 0-15,0 0 0,0 0 0,0 0 16,-2 20-16,2-20 0,-4 30 15,3-6-15,0 0 0,-1 2 16,1 7-16,0 6 0,-2 15 16,-1 0-16,-1 20 0,2 4 0,0 11 0,0-8 15,7 8-15,2-6 16,-1-18-16,-2-14 0,-1-7 0,0-13 16,-1-9-16</inkml:trace>
  <inkml:trace contextRef="#ctx0" brushRef="#br0" timeOffset="92919.2476">32681 4973 0,'0'0'0,"0"0"16,0 0-16,0 0 0,0 0 0,24 2 16,-24-2-16,24 13 0,-24-13 15,21 26-15,-16-7 16,-4 2-1,-3 2-15,-3 2 0,-4 2 0,-2 4 16,1-3-16,1-3 0,1-3 16,3-5-16,0-3 0,2 2 15,2-4-15,3-6 0,3-2 16,7-10-16,6-8 0,3-5 16,3-4-16,9-6 0,4-2 15,-7 6-15,-6 4 0,-4 6 0</inkml:trace>
  <inkml:trace contextRef="#ctx0" brushRef="#br0" timeOffset="93119.5082">32948 4803 0,'0'0'0,"0"0"15,0 0-15,0 0 0,0 32 0,0-32 16,3 42-16,1-19 15,-1 1-15,0 4 0,1 1 16,0 8-16,2 0 0,-2 1 16,0 1-16,0 6 0,-1-5 0,-1-8 15,0-5-15,1-7 0,-2-3 0,0-3 16</inkml:trace>
  <inkml:trace contextRef="#ctx0" brushRef="#br0" timeOffset="93483.0093">33020 4649 0,'0'0'0,"0"0"0,0 0 0,0 0 16,0 0-16,0 0 0,26-8 15,-26 8-15,30 4 0,-30-4 16,32 12-16,-18 0 0,-2 4 0,-4 4 16,-3 4-16,-6 7 15,-6 2-15,-4 1 0,-5 2 16,-1 3-16,0-5 15,3-7-15,3-4 0,1-5 16,0-2-16,3-4 0,3-1 16,1-4-16,-1-1 0,4-6 15,6 1-15,-1-3 0,4 0 16,3-2-16,5 0 0,-2 2 16,1 0-16,-1 2 0,1 2 15,-2 2-15,-1 3 0,-2 5 0,-1 4 0,-4 2 16,-3 2-16,-6 5 0,-5 5 15,-5 8-15,-2-3 0,-3 0 16,-3-1-16,-2-5 0,3-7 0,4-6 16,4-3-16,2-2 0</inkml:trace>
  <inkml:trace contextRef="#ctx0" brushRef="#br0" timeOffset="93741.486">33351 4856 0,'0'0'16,"0"0"-16,0 0 0,0 0 0,0 0 16,22 28-16,-12-12 0,-10-16 15,17 36-15,-11-12 0,-3 3 0,-2-1 16,-1-1-16,-1 7 0,-1-4 16,0-4-16,0-5 0,1-3 15,0-4-15,0-4 0,-1-4 0,1-10 16,0-7-16,4-6 0,4-2 15,6-12-15,6-7 16,8-11-16,4 0 0,10-7 0,3 3 0,-10 14 16,-7 8-16,-6 8 0</inkml:trace>
  <inkml:trace contextRef="#ctx0" brushRef="#br0" timeOffset="93905.7326">33348 4525 0,'0'0'0,"0"0"0,0 0 0,0 0 15,0 0-15,9 24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5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27500 8150 651,'8'30'102,"0"-1"-24,-1-3-25,1-1-24,-1-2-13,0 2-2,-2 1-2,0 1-3,-2 0-1,-1-1-1,0-1-2,-2-1-1,0-1-1,0 1 0,0-1-1,0 1 0,0-2 0,0-3-3,0-3-2,0-3-1,3-6-1,4-10-1,5-10 0,6-9-1,4-9-3,6-9-7,6-6-6,7-9-8,-1-1-4,-5 8-4,-4 6-3,-5 8-3,-4 4 0,-3 5 6,-3 4 4,-2 3 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6"/>
    </inkml:context>
    <inkml:brush xml:id="br0">
      <inkml:brushProperty name="width" value="0.03424" units="cm"/>
      <inkml:brushProperty name="height" value="0.03424" units="cm"/>
      <inkml:brushProperty name="color" value="#00BFF3"/>
    </inkml:brush>
  </inkml:definitions>
  <inkml:trace contextRef="#ctx0" brushRef="#br0">30800 8030 642,'45'0'96,"-4"0"-21,-4 0-21,-3 0-21,-3 0-12,2 0-4,1 0-3,1 0-3,1 0-2,2 0-2,2 0 0,2 0-1,1 0-1,1-2-3,-1 0-2,0-1-1,-2 0-5,-2 0-3,-3 2-5,-3 0-3,-3 2-3,0 2 0,-1 2 1,-1 1 0,-1 1 1,1-2 0,-1-3-1,1 0 1,-2-3-2,0 0-3,-1-2-3,0 0-4,-4-1-1,-3 0 1,-5 1 1,-3-1 1,-3-1 2,0 0 5,-2-1 6,0-1 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6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33883 7300 513,'23'1'50,"-1"2"-1,-1 2-3,-1 2-2,0 1-4,1 1-5,1 2-6,1 0-5,1-1-4,-1-1-3,1-2-3,-1-2-1,1-1-2,-1 0 0,1 0 1,-1 0 1,0-1 0,-1 2-1,-1-2 1,-1 1-1,-2 1-4,-4 2-8,-4 2-9,-5 2-10,-2 1 0,-4 1 4,-2 1 7,-3 1 4,-3 0 3,0 0 1,-2-2 0,0-1 0,-4 4-2,-7 9-4,-7 9-5,-6 9-3,-6 3-5,-1-1-6,-2 0-4,-2-1-6,3-5-1,8-6 5,7-7 5,9-7 4,3-4-1,2-1-7,1-1-8,1 0-6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9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69951 8425 667,'8'-14'4,"0"2"8,0 4 8,0 3 7,1 0 5,5-2-1,4-2 2,3-1-1,3-2-1,-1 2-4,1 1-5,-1 1-3,-1 1-4,-3 2-4,-3 2-2,-3 2-3,-3 3-4,-2 6-7,-4 4-5,-2 5-5,-5 3-2,-4 3 4,-6 1 3,-3 3 4,-5 1 2,-2 2 1,-1 3 1,-2 1 2,-2 0 1,1 0 1,0-1 1,-1-1 1,1-2-2,0-1-2,-1-3-3,1-2-4,2-2-2,3-3-1,4-3-1,5-2-2,5-6-7,6-8-14,7-8-14,8-8-14,1-2 1,-1 3 13,-2 3 14,-2 2 14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9"/>
    </inkml:context>
    <inkml:brush xml:id="br0">
      <inkml:brushProperty name="width" value="0.03452" units="cm"/>
      <inkml:brushProperty name="height" value="0.03452" units="cm"/>
      <inkml:brushProperty name="color" value="#00BFF3"/>
    </inkml:brush>
  </inkml:definitions>
  <inkml:trace contextRef="#ctx0" brushRef="#br0">70400 9477 637,'14'-6'5,"-1"2"12,-3 4 10,-1 2 11,-2 4 5,0 2-3,-2 3-1,0 3-1,-2 2-5,1 2-5,0 0-6,0 1-6,-1 0-6,0 1-4,-2-1-5,0 1-6,-2-1-5,0 1-6,-2-1-6,0 1-7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9"/>
    </inkml:context>
    <inkml:brush xml:id="br0">
      <inkml:brushProperty name="width" value="0.03036" units="cm"/>
      <inkml:brushProperty name="height" value="0.03036" units="cm"/>
      <inkml:brushProperty name="color" value="#00BFF3"/>
    </inkml:brush>
  </inkml:definitions>
  <inkml:trace contextRef="#ctx0" brushRef="#br0">71200 9627 724,'14'-6'4,"-1"2"9,-2 4 8,-2 2 9,-2 3 3,-1 0-3,-1 1-1,0 2-3,-1 0-2,2 1-3,0 2-2,1 0-3,1 0-7,0-1-9,0-1-10,-1 0-10,1-2-11,-2 1-12,-1 0-13,0 0-12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29"/>
    </inkml:context>
    <inkml:brush xml:id="br0">
      <inkml:brushProperty name="width" value="0.0309" units="cm"/>
      <inkml:brushProperty name="height" value="0.0309" units="cm"/>
      <inkml:brushProperty name="color" value="#00BFF3"/>
    </inkml:brush>
  </inkml:definitions>
  <inkml:trace contextRef="#ctx0" brushRef="#br0">71856 7733 712,'14'-6'28,"-1"4"6,-3 4 6,0 4 7,-4 2-2,-1 1-9,-2 2-8,-2 0-8,-1 1-11,0 3-10,0 2-12,0 2-12,-2 1-8,-4 2-5,-4 3-6,-3 1-4,-4 1-1,-1-3 5,-3-1 5,-1-3 6,-2 0 5,1-1 6,-1 1 7,1 0 6,-1-2 3,-1-1 2,-1-3 1,-1-1 1,2-2 1,5-2 0,4-3 0,6-1 1,7-2 11,8-4 24,9-2 23,10-3 23,4-4 2,2-4-19,2-4-18,3-3-20,-1-1-14,-2 1-12,-1 2-12,-3 3-10,-3 1-10,-3 4-6,-4 3-8,-5 3-6,-2 1 1,-2 0 9,-2 0 8,-2 0 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0"/>
    </inkml:context>
    <inkml:brush xml:id="br0">
      <inkml:brushProperty name="width" value="0.03534" units="cm"/>
      <inkml:brushProperty name="height" value="0.03534" units="cm"/>
      <inkml:brushProperty name="color" value="#00BFF3"/>
    </inkml:brush>
  </inkml:definitions>
  <inkml:trace contextRef="#ctx0" brushRef="#br0">71925 8240 622,'-22'0'-13,"5"0"3,3 0 3,4 0 4,3 1 8,2 3 13,2 4 13,3 2 14,0 3 3,0 1-4,0 3-5,0 2-5,-1 1-4,-1 1-4,0 0-4,-1 3-3,-1-1-4,0 1-3,0-1-2,0 0-3,-1 1-2,0-1-5,-1 1-2,-1-1-4,-1-1-4,2-1-4,1-2-5,0-3-4,2-5-7,2-10-12,2-10-10,2-9-11,0-4 0,0 3 10,-2 3 11,0 2 11,-1 3 8,0 1 4,0 0 6,0 2 6,-1 1 4,0 1 4,-2 0 4,0 2 4,-2 1 6,-2 4 4,-2 2 6,-1 4 5,-3 1 2,0 3 0,-1 2-1,-1 2 0,0-1-2,3-3-3,1-3-4,2-2-2,6-5-3,10-6-5,9-6-3,11-6-5,6-5-5,4-5-10,4-4-7,5-6-9,0-3-4,1 0 1,0-2 1,0 0 0,-2 1 5,-4 6 7,-4 4 7,-3 5 6,-5 5 4,-6 5-1,-4 5-1,-4 4 0,-7 6 6,-6 6 15,-8 6 16,-6 6 14,-4 3 4,-1 1-6,-2 0-8,1 3-7,0-3-6,4-1-6,4-5-5,5-1-6,5-4-6,7-3-6,9-2-8,8-4-7,2-1-3,-2-2 1,-1 0 0,-3-1 2,-3 0-1,-6 6-4,-6 2-2,-6 5-4,-5 2 2,-2 2 4,-3 0 5,-3 1 5,-4 1 3,-2-1-1,-3 1 1,-2 0 0,0-2 2,5-3 4,4-3 4,6-2 4,5-4 4,6-1 1,6-2 2,6-1 3,2-3-1,-1 0-2,-1-2-3,0 0-1,-2 0-2,-1 0-2,-1 2-1,0 1-1,-1 1 1,-1 2 2,1 2 3,0 2 4,0 0-1,0 2-3,-1-2-4,1 1-2,-1 2-3,-4 2-1,-3 3-1,-2 3 0,-3 2 1,-2 0 5,-2-1 5,-1 1 4,-3 0 3,-2 1-1,-1 1 1,-3 1-1,0 1 0,-1 1 2,0 1 0,1 1 3,-2 2-3,-1 1-3,-3 3-5,-1 1-3,-3 3-5,-3 6-2,-2 5-3,-4 4-4,0 2-6,4 0-11,2-2-10,3 0-10,3-6-4,5-6 6,3-9 3,5-7 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0"/>
    </inkml:context>
    <inkml:brush xml:id="br0">
      <inkml:brushProperty name="width" value="0.03288" units="cm"/>
      <inkml:brushProperty name="height" value="0.03288" units="cm"/>
      <inkml:brushProperty name="color" value="#00BFF3"/>
    </inkml:brush>
  </inkml:definitions>
  <inkml:trace contextRef="#ctx0" brushRef="#br0">72550 9911 669,'8'-8'0,"0"2"0,-1 1 0,1 0 0,1 1 7,2 0 17,2 0 14,1 1 17,1 1 2,-1 5-8,-1 6-10,0 4-8,-1 3-10,1 1-11,1 1-11,2 1-11,-1 0-6,-1-1-5,-1-1-2,0 0-5,-2-3-5,-1-3-9,-1-3-8,0-2-8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1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74351 8311 559,'0'-13'52,"2"8"-4,0 7-2,2 6-5,-2 5-4,-1 5-8,-2 4-7,-1 3-7,-3 3-8,-2-1-11,-2 0-9,-2 1-9,0-3-5,2-3 0,3-5 1,1-3 1,2-3 0,4-2 2,2-3 2,4-1 1,1-1 2,-1 0 2,1 0 2,0 0 1,-1 1 5,0 4 7,-2 2 8,0 3 7,-3 2 3,-3 1 1,-2 2-1,-3 0 1,-3 0-1,-2-1-2,-2-1-3,-1-1-3,-2-1 0,2-3-1,1-1 0,1-2-1,3-3-2,6-2-4,6-4-3,6-2-5,4-3-2,3-2 1,3-2 1,3-1 0,2-2 2,1 2 2,1 1 2,1 1 3,-1 1 0,-5 2 0,-3 2 0,-4 2 0,-5 1-4,-5 2-8,-4 0-7,-6 2-9,-1-2-3,1-2-1,0-4 0,2-2 0,0-3 2,2-2 6,0-2 6,2-1 5,1-1 5,2 0 1,2 2 1,2 1 2,1 1 2,-1 2 2,1 2 4,0 3 3,2-1 4,4 0 7,3-1 7,5-2 7,1 1 2,1 2 0,-1 3-1,1 1-1,-1 1-1,-1 0-3,-1 0-3,-1 0-1,-1 1-3,1 1 1,-1 3-1,1 2-1,-2 2-1,-3 2-2,-2 2-4,-4 1-2,-2 2-2,-2 1-1,-3 2-2,0 0-1,-5 0-2,-2 1-3,-5-1-2,-4 1-4,-2-2-1,-1-1-3,-1-2 0,-1-2-2,0-3-4,1-1-4,0-2-5,2-2-6,2-2-3,1-2-1,2-2-3,2-2-1,2-3-1,2-4 2,3-4 0,1-3 2,1-2 3,2 3 2,0 1 3,2 2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54"/>
    </inkml:context>
    <inkml:brush xml:id="br0">
      <inkml:brushProperty name="width" value="0.03048" units="cm"/>
      <inkml:brushProperty name="height" value="0.03048" units="cm"/>
      <inkml:brushProperty name="color" value="#F2395B"/>
    </inkml:brush>
  </inkml:definitions>
  <inkml:trace contextRef="#ctx0" brushRef="#br0">66350 10080 721,'7'-10'18,"-2"-2"34,-3-3 35,0-3 34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1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75480 8422 563,'-1'-19'40,"0"7"8,-2 8 7,0 8 8,-2 7-1,0 7-11,-1 7-10,-2 7-12,-1 5-7,-3 4-7,-3 4-7,-3 4-5,-3 2-8,-1 3-8,-3 2-8,-1 2-8,0-4-6,5-9-3,3-8-3,5-9-4,1-5-2,0-2-2,1 0 0,-1 0-1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3"/>
    </inkml:context>
    <inkml:brush xml:id="br0">
      <inkml:brushProperty name="width" value="0.0332" units="cm"/>
      <inkml:brushProperty name="height" value="0.0332" units="cm"/>
      <inkml:brushProperty name="color" value="#00BFF3"/>
    </inkml:brush>
  </inkml:definitions>
  <inkml:trace contextRef="#ctx0" brushRef="#br0">58250 7075 662,'1'-14'4,"4"4"7,2 5 7,3 3 7,4 1 3,4-1-1,3 0-1,5-1-1,0-1-2,0 0-3,-1 0-4,-1 0-2,-1 2-4,-3 4-4,-1 4-2,-2 4-4,-3 2-3,-3 3 0,-3 2-2,-2 1 0,-4 2-2,-4 1-1,-4 1-1,-4 1-1,-2 0-2,1-3 0,-1-1-3,0-2 0,0-3 0,1-3 1,-1-3 2,0-2 1,1-3-1,1-1-2,0 0-4,2-1-4,1-3 0,0-2-1,2-4 0,1-2 0,0-2 2,0-2 4,0 0 4,0-1 4,1 1 3,0 1 5,2 2 4,0 2 4,1 2 2,-2 1 2,-1 0 1,0 2 2,0 1 7,0 4 16,2 2 15,1 4 15,0 3 2,0 5-14,0 5-13,0 5-13,-2 3-11,-1 3-7,-2 1-8,-1 2-7,-1 1-7,2 1-7,2-1-7,2 0-6,1-2-6,0-3-3,0-5-5,0-3-3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4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59795 5857 613,'0'-17'47,"2"14"1,0 14 1,2 13 2,0 8-4,1 1-8,2 1-7,0 0-8,0 3-6,-2 2-4,-3 4-4,0 3-4,-2 1-5,0 3-4,0 2-5,0 2-5,-2 1-5,0 1-4,-3 2-5,-2 0-3,-1-1-3,-2-3 0,0-3 0,-1-2 0,0-6 0,1-6-2,0-7 1,2-7-2,1-5 3,1-3 5,0-3 6,2-2 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4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59250 7955 594,'0'-13'32,"2"6"1,0 6 3,2 6 2,0 5-1,2 5-4,0 5-3,1 5-3,1 4-3,2 3-2,0 2-2,1 4-3,0 1-1,-2-2-3,-2 0-2,-2-1-2,-1-3-4,0-4-3,-1-4-3,1-3-3,1-4-3,0-3 0,1-3-2,2-2-1,0-4-1,1-3 1,2-2-1,0-3-1,3-8-1,7-8-3,5-10-5,7-10-3,6-9-5,8-6-5,8-7-4,7-7-6,-1 3-1,-12 13 5,-12 12 3,-11 13 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7"/>
    </inkml:context>
    <inkml:brush xml:id="br0">
      <inkml:brushProperty name="width" value="0.03245" units="cm"/>
      <inkml:brushProperty name="height" value="0.03245" units="cm"/>
      <inkml:brushProperty name="color" value="#00BFF3"/>
    </inkml:brush>
  </inkml:definitions>
  <inkml:trace contextRef="#ctx0" brushRef="#br0">30990 11447 677,'-5'-8'34,"8"0"1,6 0 3,7 1 2,4 0 0,1 2-6,1 2-5,1 2-5,1 1-5,-1 2-5,0 0-4,1 2-6,-2 1-3,-3 3-2,-3 3-3,-3 4-3,-2 1-1,-2 3 3,-2 1 2,-2 3 1,-3 1 0,-3 1-4,-2 1-5,-3 1-3,-4-1-2,-2 0 0,-3-1 1,-3-1 0,-1-1-1,1-1 1,1-1-1,1-1-1,1-2-1,2-5-2,2-3-3,3-4-3,0-3-1,0 0 1,0-2 2,0 0 0,1-3 2,1 0 2,0-3 4,2-2 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8"/>
    </inkml:context>
    <inkml:brush xml:id="br0">
      <inkml:brushProperty name="width" value="0.03129" units="cm"/>
      <inkml:brushProperty name="height" value="0.03129" units="cm"/>
      <inkml:brushProperty name="color" value="#00BFF3"/>
    </inkml:brush>
  </inkml:definitions>
  <inkml:trace contextRef="#ctx0" brushRef="#br0">31200 12150 703,'0'31'105,"2"-2"-25,0 0-25,1-1-25,0 0-15,0 1-6,-2 0-6,0 2-7,-1 0-1,0 1 0,0-1 1,0 0 1,0-1-5,0-3-10,0-4-9,0-1-9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8"/>
    </inkml:context>
    <inkml:brush xml:id="br0">
      <inkml:brushProperty name="width" value="0.03758" units="cm"/>
      <inkml:brushProperty name="height" value="0.03758" units="cm"/>
      <inkml:brushProperty name="color" value="#00BFF3"/>
    </inkml:brush>
  </inkml:definitions>
  <inkml:trace contextRef="#ctx0" brushRef="#br0">32198 11000 585,'1'30'105,"2"-1"-24,2-3-24,2-1-23,0-1-13,1 2-2,0 3-3,0 1-2,-1 3-1,-1 2 0,-1 4 0,0 3 1,-2 2-4,0 2-5,-2 1-8,0 4-5,-3 1-6,0 3-6,-3 3-5,-2 3-5,-1 0-4,1-2-3,-1-4-3,0-3-2,1-3-2,1-6 3,0-4 1,2-5 2,0-7 4,0-6 5,0-6 7,0-8 6,0-3 4,1 0 3,-1 0 2,0 0 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9"/>
    </inkml:context>
    <inkml:brush xml:id="br0">
      <inkml:brushProperty name="width" value="0.0322" units="cm"/>
      <inkml:brushProperty name="height" value="0.0322" units="cm"/>
      <inkml:brushProperty name="color" value="#00BFF3"/>
    </inkml:brush>
  </inkml:definitions>
  <inkml:trace contextRef="#ctx0" brushRef="#br0">31800 13250 683,'0'22'55,"2"-3"-12,0-3-11,2-3-13,0 1-5,0 4 0,-1 3 0,1 5 0,0 2 0,0 2-1,0 2-2,0 3 0,-1-1-3,0-2 0,-2-2-3,0-1-2,-1-5 1,0-4 1,0-4 1,0-6 1,2-5 0,6-4-2,4-6-2,5-4-2,3-5-2,1-3-2,1-5-3,1-3-1,1-3-5,1-3-5,0-1-5,2-2-6,0 0-3,-3 1-2,-2 3-1,-1 2-3,-3 2 0,-3 5 1,-3 3 0,-2 5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9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34900 12648 603,'44'0'117,"-4"1"-27,-5 2-28,-5 0-28,-2 0-13,0 0-3,2-2-2,1 0-1,2-1-3,3 0-4,2 0-4,4 0-5,0 0-3,0 0-6,-1 0-6,-2 0-5,-1-1-5,-1 0-6,-3-2-6,-2 0-5,-3-1 1,-5 1 6,-5-1 7,-4 0 6,-4 0 1,-1 1-4,-1-1-4,0 0-4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8:39"/>
    </inkml:context>
    <inkml:brush xml:id="br0">
      <inkml:brushProperty name="width" value="0.04403" units="cm"/>
      <inkml:brushProperty name="height" value="0.04403" units="cm"/>
      <inkml:brushProperty name="color" value="#00BFF3"/>
    </inkml:brush>
  </inkml:definitions>
  <inkml:trace contextRef="#ctx0" brushRef="#br0">37050 11945 499,'9'-13'40,"1"4"-2,3 6-2,2 5-2,1 2-3,-1 1-1,1 2-1,0 0-2,0 1-3,3 2-2,1 0-2,3 1-3,0 1-2,1 0 0,-1-1-1,1 1-1,-1-1-1,1-1-1,-1 0-1,1-2 0,-1 0-1,1 0 0,-1 0 2,1-1 0,-2 1-2,-3 0-6,-3 0-4,-3 0-5,-4 1-4,-6 5 0,-6 4 0,-6 3-2,-6 3-1,-5 1-3,-7 1-3,-5 1-3,-6 3-1,-6 6-3,-6 6-2,-6 6-2,2-1 2,8-7 5,10-9 4,8-8 6,6-4-4,3-1-12,3-1-11,2 0-12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55"/>
    </inkml:context>
    <inkml:brush xml:id="br0">
      <inkml:brushProperty name="width" value="0.05008" units="cm"/>
      <inkml:brushProperty name="height" value="0.05008" units="cm"/>
      <inkml:brushProperty name="color" value="#F2395B"/>
    </inkml:brush>
  </inkml:definitions>
  <inkml:trace contextRef="#ctx0" brushRef="#br0">33327 13450 439,'-25'0'22,"16"0"13,14 0 13,16 0 12,8 0 0,2 0-12,4 0-12,3 0-13,3 0-7,4 0-5,4 0-4,4 0-5,1 0-2,0 0-1,-2 0-1,0 0 0,-1 0 0,0 0 0,-1 0-1,2 0 1,-2 0 0,-1 0 0,0 0 1,-1 0 0,-3 0 0,-2 0 0,-4 0 0,-2 0-1,-3 0 1,-3 0 1,-3 0 2,-3 0 0,-2 0 2,-1 0 2,-1 0 1,-1 0 1,-1 1 3,-1 2 4,-1 2 3,0 2 5,-2 0 1,1-1-2,0-1-1,-1 0-1,2-2-3,1 0-6,3-2-4,2 0-6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17"/>
    </inkml:context>
    <inkml:brush xml:id="br0">
      <inkml:brushProperty name="width" value="0.03753" units="cm"/>
      <inkml:brushProperty name="height" value="0.03753" units="cm"/>
      <inkml:brushProperty name="color" value="#00BFF3"/>
    </inkml:brush>
  </inkml:definitions>
  <inkml:trace contextRef="#ctx0" brushRef="#br0">52000 33090 586,'16'-27'7,"1"11"16,1 9 14,1 10 16,0 5 3,-3 0-7,-1 0-8,-2-1-8,-1 2-5,1 0-4,1 1-4,2 2-4,-1 0-3,-1 1-5,-1 1-3,-1 1-5,-1 1-1,-2 1 0,-2 2 1,-2 0-1,-3 1-1,-3 1-3,-2 1-3,-3 1-4,-3 0-2,-2 3-1,-2 0-1,-1 0 0,-2 0-1,1-3 2,-1-3 1,0-3 0,1-2 1,-1-4-3,0-3-1,1-2-1,-1-3-2,2-1 0,1 0-1,1-2 1,1-1-1,2-2 1,3-2-1,1-1 2,1-4-1,2-2 0,0-3-1,2-3 1,0-1 0,0 1 3,0 1 3,0 1 3,0 1 2,0 2 1,0 2 2,0 3 3,0 0 4,0 0 11,0 0 9,0 0 9,0 1 7,2 1 6,0 0 3,2 2 6,-1 2-2,-1 4-6,0 4-8,-1 4-8,-1 2-3,2 1-2,0 1-2,1 1-2,1 2-1,-2 1-4,0 3-3,-2 2-4,0 0-3,0 2-5,0 1-6,0 1-5,0 1-1,0 3 1,0 1 0,0 2 2,0 0-5,0-3-13,0-3-13,0-3-12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18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53950 32200 561,'14'16'99,"-3"1"-21,-3 1-20,-2 1-21,-3 4-11,1 7-1,0 7-2,0 6-1,-1 1-3,0-6-3,-2-5-2,0-7-3,-1 3-3,0 13-5,0 10-5,0 13-4,0 1-2,0-7-1,0-8 0,0-8-1,0-7 0,0-7 2,0-7 1,0-7 2,0 2-3,0 9-6,0 10-5,0 10-6,0 3-4,0-4 0,0-4-3,0-4 0,-1-3-2,0-5-2,-2-4-1,0-3-2,-1-4 2,0-3 6,0-3 5,1-2 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18"/>
    </inkml:context>
    <inkml:brush xml:id="br0">
      <inkml:brushProperty name="width" value="0.03566" units="cm"/>
      <inkml:brushProperty name="height" value="0.03566" units="cm"/>
      <inkml:brushProperty name="color" value="#00BFF3"/>
    </inkml:brush>
  </inkml:definitions>
  <inkml:trace contextRef="#ctx0" brushRef="#br0">53537 32290 616,'0'-15'3,"0"-1"5,0 1 5,0-1 5,-2 6 8,-2 12 12,-4 12 11,-2 11 12,-2 7-1,-1 1-13,-1 0-14,-1 2-14,-1-1-10,1-2-11,-1-2-9,1-1-9,0-4-6,2-1-3,3-4-3,1-3-3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18"/>
    </inkml:context>
    <inkml:brush xml:id="br0">
      <inkml:brushProperty name="width" value="0.04004" units="cm"/>
      <inkml:brushProperty name="height" value="0.04004" units="cm"/>
      <inkml:brushProperty name="color" value="#00BFF3"/>
    </inkml:brush>
  </inkml:definitions>
  <inkml:trace contextRef="#ctx0" brushRef="#br0">54050 32100 549,'16'1'14,"-1"2"13,1 2 12,0 2 11,-1 1 3,1 1-8,0 1-6,-1 2-8,1-1-5,0-1-2,-1-1-2,1 0-2,-1-2-2,-1-1-3,-1-1-4,0 0-2,-2 0-3,-1 0-4,0 1-4,-2 2-3,-1 0-6,-1 1-9,0 1-8,-2 2-8,-1-1-9,-4-1-10,-2-1-11,-3 0-9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19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54800 34292 682,'36'-7'106,"-4"3"-24,-5 1-22,-5 2-23,-3 0-16,-1 0-10,-1-2-10,-1 0-11,-3 1-14,-5 2-18,-4 4-19,-6 2-19,-2 1 0,1-1 18,-1-1 18,0 0 17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19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54862 34500 616,'-21'8'7,"5"0"11,5-1 12,5 1 10,2 0 5,2 2-5,0 0-4,2 1-4,0 2-4,0 1-3,0 3-3,0 2-4,0 1-3,0 1-3,0 0-3,0 3-4,0-1-3,0 2-7,0 1-5,0 1-6,0-1-7,0-1-10,0-3-9,0-1-9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19"/>
    </inkml:context>
    <inkml:brush xml:id="br0">
      <inkml:brushProperty name="width" value="0.03241" units="cm"/>
      <inkml:brushProperty name="height" value="0.03241" units="cm"/>
      <inkml:brushProperty name="color" value="#00BFF3"/>
    </inkml:brush>
  </inkml:definitions>
  <inkml:trace contextRef="#ctx0" brushRef="#br0">54883 34794 678,'8'-8'2,"-1"2"4,1 1 4,0 0 4,1 0 4,1 0 2,3-1 4,2-1 2,1-1 1,1 0-2,1 0-2,1 1-2,0 0-3,-1 2-3,-1 2-2,-1 2-4,-1 2-1,-4 4 0,-3 2 0,-2 3-1,-4 3 0,-3 0-2,-2 1-2,-3 1-2,-3 1-1,-2 1 1,-2 1 0,-1 1 0,-2 0 0,-2-1-4,0-1-1,0-1-3,-1-1-5,2-3-5,3-1-7,1-2-6,2-2-4,1-2 0,0-3-2,2 0 0,1-4 1,0 0 2,2-3 3,1-2 3,0-1 3,0 1 2,0-1 4,0 0 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20"/>
    </inkml:context>
    <inkml:brush xml:id="br0">
      <inkml:brushProperty name="width" value="0.03307" units="cm"/>
      <inkml:brushProperty name="height" value="0.03307" units="cm"/>
      <inkml:brushProperty name="color" value="#00BFF3"/>
    </inkml:brush>
  </inkml:definitions>
  <inkml:trace contextRef="#ctx0" brushRef="#br0">54850 34981 665,'7'-7'1,"-1"0"4,0 2 4,-2 1 2,1 0 5,2 2 5,2 0 4,2 2 6,1 1 2,3 4-1,1 2-1,3 3-1,1 3-2,-1 1-5,1 3-5,-1 1-4,1 1-7,1-1-10,1-1-8,1-1-9,-1-1-11,-3-1-16,-3-1-14,-2 0-14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21"/>
    </inkml:context>
    <inkml:brush xml:id="br0">
      <inkml:brushProperty name="width" value="0.03653" units="cm"/>
      <inkml:brushProperty name="height" value="0.03653" units="cm"/>
      <inkml:brushProperty name="color" value="#00BFF3"/>
    </inkml:brush>
  </inkml:definitions>
  <inkml:trace contextRef="#ctx0" brushRef="#br0">57430 33000 602,'0'17'5,"0"1"9,0 3 11,0 1 10,0 3 4,3 3 1,2 3-1,2 3 0,0 1-2,-2 0-5,-3 0-6,0 1-5,-3 0-4,0 4-4,-2 2-4,0 4-4,-2 0-3,0 0-5,-1-2-3,-1 0-4,-1-4-5,0-6-7,0-5-7,0-7-6,2-7-7,1-10-6,2-10-8,2-10-6,0-4 2,0 3 13,-2 1 12,0 3 12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21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57141 32969 640,'7'-22'-3,"-2"3"4,-3 3 6,0 3 4,-2 4 8,1 6 11,2 6 10,0 6 11,-1 5 1,-6 5-8,-4 5-8,-5 5-8,-3 2-8,1-2-6,-1 0-6,0-1-6,1-2-8,1-1-5,1-3-8,0-1-6,3-3-7,3-3-6,2-3-7,4-2-6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4:58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38068 4591 689,'6'-22'-37,"-1"3"15,-2 3 15,-2 2 15,-1 3 6,0 1 0,0 0 0,0 2-1,-1 1-1,-2 1 0,-2 0-1,-1 2-1,-4 0 0,-2 2-1,-3 0-1,-3 2 0,-3 0-2,0 0-1,-1 0-1,-1 0-2,-2 2-1,-3 4 1,-3 4 0,-2 3 0,-3 3 0,1 0 0,0-1 1,0 1 0,-1 0 0,1 1 1,0 1 0,0 1 1,1 0 0,5-1 0,3 0 2,5-2 0,0 2 1,-1 5 1,-3 5 1,-1 5 2,0 2-1,3 2 0,3 1-2,3 0 0,2 2-1,2-1-1,2 0-1,3 0-1,0 0-1,2 0 1,0 1 0,2-1 0,1-1-1,2-2-2,2-2-2,2-1-2,2-3 0,4-2 0,2-2 2,3-1 0,3-1 1,3 1-1,3 1-1,3 1-1,2 0-1,1-1 1,1-1 1,1-1-1,1-1 1,3-1 1,1-1 1,2-1 1,3-3 0,4-3 2,4-4 1,4-4 1,2-3 0,2-2-1,0-2-1,2-2 0,-1-3-2,-1-4 0,-1-4-1,0-3-2,-2-4 1,-1-3 0,0-3 1,-1-3 0,-2-1 1,-1 1-3,0 2-2,-1 0-2,-4 0 0,-2-1 0,-5-1-1,-4-1 1,-4 0 1,-5 1 2,-5 2 1,-4 0 1,-5 0 1,-1-1 2,-2-1 0,-2-1 0,-2-1 1,-2-2 0,-2-3-1,-2-1-1,-4-1 0,-4 0-2,-5 0 0,-5 0-2,-4 2 0,-3 3-1,-3 5 0,-3 4 0,-2 1 0,-2 2 0,-2 1 1,-2 1-1,-2 2 0,-1 3 0,0 3 1,-2 3-1,0 1 1,-2 0-1,0 0 1,-2 0-1,0 1 1,1 2 0,-2 3 1,2 1 1,-3 3-2,-2 5-4,-4 6-5,-2 4-3,0 4-4,3 5-6,2 3-5,4 4-5,5 0-3,10-5-2,8-5 0,9-5-1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21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57800 32700 571,'15'29'76,"-1"-5"-8,-1-5-10,0-5-9,-1-2-6,3-1-5,2 1-4,1 0-3,2-1-9,1 1-12,1 0-13,1 0-12,-1-1-11,-3 1-7,-3 0-8,-2 0-8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39:40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48174 39159 487,'-11'-12'58,"10"8"-1,10 8-3,10 8-2,2 4-6,-1-1-6,-4 1-8,-3 0-7,-1 0-4,0 3-2,-1 1-1,1 3 0,-1 1-4,-1 1-2,0 1-4,-2 1-3,0-1-2,2-2-2,0-1 0,1-3-3,0-2 0,0-2 0,-2-4 0,-1-3-1,1-2 1,0 0 0,1-2 2,2 0 0,0-4 1,3-6 3,2-6 0,1-6 3,5-8 0,7-10-1,7-12 0,6-10-1,7-7-2,4-1-4,5-3-4,6-1-5,2-1-5,2 3-8,3 1-6,1 3-8,-2 2-5,-7 6-4,-6 5-4,-8 5-3,-7 5-1,-10 9 4,-8 8 3,-8 7 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11"/>
    </inkml:context>
    <inkml:brush xml:id="br0">
      <inkml:brushProperty name="width" value="0.02805" units="cm"/>
      <inkml:brushProperty name="height" value="0.02805" units="cm"/>
      <inkml:brushProperty name="color" value="#F2395B"/>
    </inkml:brush>
  </inkml:definitions>
  <inkml:trace contextRef="#ctx0" brushRef="#br0">29128 41294 784,'-1'-18'39,"0"10"-4,-2 11-3,0 12-3,-1 8-5,0 6-4,0 8-5,0 7-4,1 0-4,0-4-4,2-5-3,1-5-4,-1-2-1,-1 0 0,0 2 0,-1 1 2,-1 1-2,2 1-1,0 0-3,2 2-2,-1 0-1,0 1-2,-2-1-2,0 0-2,-1-1 1,1-1 1,-2-3 2,2-2 2,-1 0 1,2 1 1,0 1 2,2 1 1,0 0 2,0-2-1,0 0 2,0-1-1,0 0 1,2-1 0,0 0 0,2 1-1,-1-2 0,2-3-2,-2-3-2,1-3-2,0-1 1,0-1 0,0 1 2,0 0 2,-1-1 0,-1-1 0,0-1 0,-1 0-1,-1-1 1,0 1 0,0 1 1,0 1 1,-1 1 0,-1 0 0,0-1 1,-1 1-1,-1 0 1,0-1 0,0 1 1,0 0 1,1-1 0,0 1-1,2 0 0,1-1-1,0 1 1,0 1 0,0 2 1,0 0 0,-1-2 1,-1-3-1,0-4-1,-1-4 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12"/>
    </inkml:context>
    <inkml:brush xml:id="br0">
      <inkml:brushProperty name="width" value="0.02787" units="cm"/>
      <inkml:brushProperty name="height" value="0.02787" units="cm"/>
      <inkml:brushProperty name="color" value="#F2395B"/>
    </inkml:brush>
  </inkml:definitions>
  <inkml:trace contextRef="#ctx0" brushRef="#br0">28859 48250 789,'-1'15'-3,"0"-1"-4,-2-1-6,0 0-4,-1-1-2,0 1 3,0 1 4,0 2 2,1 0 4,1 1 2,0 1 2,2 1 4,-1-1 0,-1-3 1,0-3 0,-1-2 0,-1-1 0,2 1 1,0 3 1,2 2 1,-1 0-1,0 1-1,-2 0-1,0-1-1,0 1-1,0 2 1,2 0-1,1 1 1,0 0-1,0 1-1,0-1 0,0 1-2,0 0-1,0-1 2,0 1 1,0-1 0,0 1 0,0 0 2,0-1 0,0 1 1,0-2 0,0 1 0,0-2 0,0-1 1,0 0-1,0 1 1,0 1 1,0 2 1,0-1-1,0 1-1,0-1 0,0 1-1,0-1-1,1-1 0,2-1-1,0-1-1,0 0 1,0 1-1,-2 2 0,0 0 1,-1 0 0,0 1-1,0-1 1,0 1 0,0 0 1,0 1 1,0 1 2,0 1 1,-1 1 1,0-1-1,-2 1-1,0-1-1,0 1 0,0 1 1,2 1 1,1 1 1,-1-1 0,-1 0-1,0-1-1,-1 0 0,-1-3-1,2 0-1,0-1 0,2 0-1,0-3 0,0 1 1,0-2 0,0-1 0,0-2 1,0-1 0,0-2 0,0-2 1,0-1 1,0 2 0,0 0 2,0 1-1,-1 1 2,0 0-2,-2-1 1,0 1-1,0-1 0,0-1-2,2 0 0,1-2-2,0 0 0,0 2-1,0 0 0,0 1-1,0 1-1,0 0 0,0-1-2,0 1-2,0 1 1,0 0 0,0 1 1,0 1 1,-1 1 0,-1-1 0,0 1 1,-1 0 0,-1-1 1,2-1-1,0-1 1,2 0 0,0-2 0,0 1-1,0 0 1,0 0-1,0-1 0,0-1-1,0-1-1,0 0-1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29165 41550 999,'0'29'-56,"0"-3"15,0-5 13,0-3 16,0-3 7,0 1 3,0 0 3,0-1 1,-1 2 2,0 3 0,-2 3-1,0 3 0,0 2-2,1 2-2,0 3-2,2 1-3,0 0 0,0 0 0,0-1 2,0-1 0,0-3-2,0-6-2,0-4-3,0-4-3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14"/>
    </inkml:context>
    <inkml:brush xml:id="br0">
      <inkml:brushProperty name="width" value="0.02879" units="cm"/>
      <inkml:brushProperty name="height" value="0.02879" units="cm"/>
      <inkml:brushProperty name="color" value="#F2395B"/>
    </inkml:brush>
  </inkml:definitions>
  <inkml:trace contextRef="#ctx0" brushRef="#br0">28991 48400 764,'-7'66'-50,"2"-9"13,2-8 13,2-10 13,1-3 7,0 1 2,0 0 1,0 2 3,0 0 0,0-2 0,0 0-1,0-1 0,0-2 1,0-2-1,0-1 1,0-3 1,0 0-1,0 1 0,0 1 0,0 1 0,0 0-1,0 1 1,0-1 0,0 0 0,0 1-1,0-1-2,0 0-3,0 0-2,0 0 0,0-1 1,0-1 0,0-1 2,0-1 1,0 1-2,0-1 1,0 1-2,0-1 1,0 0 0,0 1 1,0-1 0,0 0 1,0-1 0,0-1 1,0-1-1,0-2 2,0-1-1,0-3 1,0-1 0,-1-1 1,0 2 0,-2 0 1,0 1 1,-1 0 0,0-1 3,0-1 1,1-1 1,-1 0 2,2 2 0,0 0 0,2 1 0,-1 1 0,0 1 0,-2 1 0,0 1-1,0 1 1,0-1-1,1 1-1,2-1 0,0 1 0,-2 3-1,-1 1 0,0 3 0,0-1-1,0 0 0,2-1-2,1-1 0,-1-1-1,-1 1 0,0-1 1,-1 1-1,-1-2 0,2-1 0,0-3 1,2-1 1,-1-1 0,0 3-1,-2 1-1,0 3 0,0 0 1,0 1 1,2-1 1,0 0 2,1 0 0,0-1-1,0-1-1,0-1 0,0 1-1,-2 1 1,0 2 1,-2 3 0,1 0 0,1 1 0,0-1 0,2 0-1,-1 0 0,-1 1 0,0-1 0,-1 0-1,-1 0 0,2-1 0,0-1-1,2-1 0,0-2-1,0-1 0,0-3 1,0-1-1,0-1 0,0 1-2,0 1 0,0 1 0,0 1-2,0-1 1,0 1 0,0-1 0,0-1 0,0-1-1,0-3 1,0-1-1,0-2-2,0 0 0,0-2-3,0-1-1,0-3-9,2-4-18,0-6-17,2-4-17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46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10700 45266 558,'22'-7'109,"-3"2"-23,-3 2-24,-3 2-25,-2 2-13,-1 4-7,0 2-6,-2 3-5,-2 2-4,-4 0 0,-4-1-1,-4 1 0,-2 0-2,0 0-3,1-1-3,-1 1-3,0-1-2,0-2 1,0-3 1,1-1 0,1-1 5,6 0 11,4 0 9,5 0 11,2 0 2,0 2-6,-2 0-4,-1 1-6,-1 2-4,-2 0-1,-2 1-1,-2 2-2,-2-1-2,-2 1-3,-2 0-3,-2-1-2,-1 0-3,-1 0-1,-2-2-2,0-1-1,0 0-3,1 0-1,1 0-2,1 0-3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46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11512 45258 536,'-7'-6'59,"1"5"-7,0 2-7,2 5-8,0 2-6,0 2-5,0 0-6,0 1-4,1 1-3,0 0-1,2-1 1,1 1-1,-1-1 0,-1 1-1,0 0 0,-1 0-1,-1-1 1,2 1 2,0 0 1,2-1 3,1-1-3,4-2-4,2-4-5,3-2-6,1-4-2,0 0-2,-2-3 0,-1-2-2,0-1 0,2-2-1,0 0-2,1-1 0,0-1 0,-1 1-1,0-1 0,-2 1 0,-1-1 0,-2 0 2,-3 0 1,0 1 1,-2-1 1,0 1 1,0-1 0,0 0 1,-2 1 0,0 3 1,-3 1 0,-2 2 1,-1 1 0,1 0-2,-1 0 0,0 0-1,0 2-2,-2 2-3,0 4-3,-1 2-2,0 2-4,1 0-3,0 0-3,2-1-4,1 1-3,2 0-3,3 0-3,1 0-3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49"/>
    </inkml:context>
    <inkml:brush xml:id="br0">
      <inkml:brushProperty name="width" value="0.05056" units="cm"/>
      <inkml:brushProperty name="height" value="0.05056" units="cm"/>
      <inkml:brushProperty name="color" value="#F2395B"/>
    </inkml:brush>
  </inkml:definitions>
  <inkml:trace contextRef="#ctx0" brushRef="#br0">9738 48596 435,'-36'0'-9,"9"0"9,7 0 8,9 0 10,3-2 5,2 0 3,1-3 4,0-2 3,3 1 4,4 1 6,4 2 6,4 2 6,2 1-2,3 0-9,2 0-9,1 0-9,3 0-6,3 0-3,3 0-2,3 0-4,2 0-2,1 0-2,1 0-2,0 0-3,1 0 0,-1 0 0,-2 0-1,0 0 1,0 0-4,-1 0-10,0 0-8,1 0-10,-1 0-8,0-2-4,0 0-6,1-1-4,-3-1-2,-3 2 3,-5 0 4,-3 2 3,-4 0 3,-1 0 3,-2 0 4,-2 0 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2"/>
    </inkml:context>
    <inkml:brush xml:id="br0">
      <inkml:brushProperty name="width" value="0.02627" units="cm"/>
      <inkml:brushProperty name="height" value="0.02627" units="cm"/>
      <inkml:brushProperty name="color" value="#F2395B"/>
    </inkml:brush>
  </inkml:definitions>
  <inkml:trace contextRef="#ctx0" brushRef="#br0">62000 44300 837,'65'0'73,"-13"0"-22,-11 0-21,-11 0-21,-2 1-17,10 2-9,10 2-11,10 1-10,-1 1-2,-10-2 7,-11-3 7,-11 0 7,-5-2 2,1 0-3,1 0-1,1 0-3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04"/>
    </inkml:context>
    <inkml:brush xml:id="br0">
      <inkml:brushProperty name="width" value="0.06314" units="cm"/>
      <inkml:brushProperty name="height" value="0.06314" units="cm"/>
      <inkml:brushProperty name="color" value="#F2395B"/>
    </inkml:brush>
  </inkml:definitions>
  <inkml:trace contextRef="#ctx0" brushRef="#br0">15313 28864 348,'-21'-1'0,"8"0"28,7-2 27,7 0 29,3 0 5,3 0-16,2 2-16,2 0-15,2 1-11,1 0-3,3 0-3,2 0-4,1 0-3,3 0-3,1 0-3,3 0-3,0 1-2,1 0 0,-1 2 0,0 0 0,-1 0-1,-3 0-1,-3-2-1,-2 0-1,-2-1-1,1 0 0,1 0 0,1 0-1,0-1 0,-1 0-1,-1-2 1,0 0 0,-1 0 1,3 0-1,1 2 0,3 0 1,0 1 0,-1 0-2,-1 0 0,-1 0 0,0 0-1,1 0 1,1 0 0,1 0 0,2 0 0,3 0 0,3 0 0,3 0 1,-1 0-1,-3 0-1,-5 0 1,-3 0-2,-2 0 1,1-2-2,1 0 1,1-2-1,-1 1-1,-1 1 1,-3 0-1,-1 2 0,-1 0 0,0 0-1,-1 0 0,1 0 0,0 0 0,-1 0 1,1 0 0,0 0 1,-1 0 0,1 0 0,0 0 0,-1 0-1,1 0 1,0 0 0,-1 0 0,1 0 1,0-1-1,-1 0 1,1-2-1,0 0 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3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74520 40344 491,'14'-29'-19,"-1"7"17,-2 5 18,-2 7 18,-1 3 6,1 2-3,2 2-5,0 2-3,0 2-3,-1 4-2,0 2-2,-2 3-2,0 3-1,0 0-1,0 1-1,-1 1-1,1 1-1,-2 1 0,-1 2 0,0 0-1,-2 1 0,0 3-1,-2 1 0,0 3 0,-3 0-3,-2 2-2,-4 1-4,-2 1-2,-2 0-3,-1-2-2,-2 0 0,0-1-3,-1-1 0,-1 1-2,-1-1-1,-1 1-1,-1-3-1,-1-1 0,-1-4 0,-1-3-1,-1-2 0,1-1 0,-1-1 2,1 0-1,-1-3 1,1-1 0,-1-2-1,1-2 0,-1-2 0,1-1 1,-1 0 1,1-1 0,0-4 0,3-2-1,1-5 0,3-4-1,1-1-1,2-1 1,2 0-1,3 1 1,1-2 0,2-2 2,2-1 2,2-2 1,1-2 2,2 3 1,0 0 2,2 1 2,1 1 0,1 2 2,3 2 1,2 3 1,1 1 2,0 0 4,-1 2 4,1 1 4,0 1 2,2 2 1,0 2 2,1 2 0,1 3 1,1 6-1,1 4 1,1 5-1,1 3 0,0-1-2,-1 1-3,1 0-1,-1-1-2,1 1-3,-1-1-3,1 1-3,0-1-4,3-1-5,1-1-7,3-1-5,0 0-7,-1-1-6,-1 1-8,-1 0-7,-1-2-5,-1-1-3,-1-2-2,-1-2-3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5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77021 41480 582,'0'-15'21,"0"2"4,0 3 4,0 1 3,-2 3 2,0 4-3,-3 4-3,-2 4-3,-1 2-2,-2-1-3,0 1-2,-1 0-3,0 1-1,1 1-2,1 3-1,1 2 0,0 0-2,0-1-1,0-1-1,1 0 0,-1-1-2,2 1 1,1 1-2,0 1 0,1 0 0,1-1-1,-2-1-1,2 0 0,-1-2 0,2 1-1,0 0 1,2 0-1,0-1 0,0 1 0,0 0-2,0 0-1,3-2-10,5-1-17,7-2-19,6-2-17,0-2-4,-4 0 11,-3-2 10,-4 0 11,-3-2 7,1 0 0,0-2 3,0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6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77855 41550 535,'-2'-26'8,"-2"10"14,-4 12 16,-2 11 15,-2 5 3,1 3-10,-1 1-9,0 3-11,1 0-4,-1 1-3,0-1-1,1 1-2,-1-1-1,2-3-1,1-1-1,0-2-1,2-2-2,1 1-2,0 0-2,2-1-2,4-1-6,8-4-10,7-4-11,9-4-9,2-3-5,-1-2 1,-3-2 1,-1-1 0,-3-1 4,1 0 4,-2 2 5,-1 1 5,-2 2 11,-3 4 17,-2 4 17,-4 4 17,-2 3 6,0 1-8,-2 3-6,0 2-7,-1 0-6,0-1-2,0-1-3,0-1-3,2-3-6,6-4-9,4-6-10,5-4-8,2-4-5,-3-2 2,-1-1 2,-2-3 0,-3 0 2,-1-1 1,-2 0 1,-2 1 0,-2-1 2,0 1 1,-2-1 2,0 0 1,-2 1 1,0 1 2,-2 1 1,0 1 2,-3 1-1,-2 4-2,-3 2-1,-3 4-1,-1 2-2,4 2 0,3 2 0,3 2-1,2 1 2,4-1 2,2 1 3,4 0 2,2-1 3,3-1 2,3 0 0,3-2 2,1 0 1,-3-2 1,-1 0-1,-2-2 0,-2 2 2,-1 2 4,-1 3 2,0 4 4,-3 0 1,-2 1-4,-4 0-2,-2 0-3,-3 0-3,0 1-3,-2 1-2,0 1-4,2 0 0,6-3 1,6-1 2,6-2 0,2-2-4,-1-2-9,-1-3-11,0 0-9,-2-2-7,-1 0-5,-1 0-5,0 0-5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6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79550 41143 543,'8'-8'4,"1"2"6,2 1 7,0 1 6,2 1 6,3 3 1,3 4 2,3 2 2,0 3 0,-3 4-1,-3 2-1,-3 3-2,-1 1-2,0 1-5,-1-1-5,1 1-4,-2 0-3,-2 1-1,-4 1-2,-2 1-1,-4 0-1,0 1 0,-3-1 1,-2 1 1,-2-1-5,-2 0-11,-1 1-10,-3-1-11,-2 0-6,-1-1-6,-3-1-4,-1-1-4,0-2-1,3-5 4,3-3 4,3-4 5,2-2 3,2 0 3,2 0 3,3 0 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6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80350 41293 639,'22'-21'32,"-3"3"2,-3 5 2,-3 3 1,0 3 2,3 0-2,3 2 1,3 1-2,1 0-4,-3 2-10,-1 0-9,-3 2-8,0 0-9,0 0-4,-1 0-5,1 0-6,-2 2-5,-3 4-4,-3 3-6,-2 5-5,-3 0-1,-2-1 1,-2-3 1,-2-1 2,-1-1 1,0-2 4,0-1 2,0 0 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7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80511 42050 605,'-13'6'26,"8"-1"9,7-2 9,6-2 9,5-1 0,1-2-8,3 0-10,2-1-8,0-1-7,1 2-5,-1 0-6,1 2-4,-2 0-2,0 0 2,0 0 2,-2 0 3,-1 0-8,-1 2-14,-1 0-17,0 2-16,-2-1-9,-1 1-5,-1 0-5,0 0-4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7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81931 40781 607,'28'-13'40,"-6"3"5,-5 4 3,-6 4 3,-4 3-3,-1 2-9,-1 2-10,0 2-10,-2 2-7,-2 3-8,-2 3-5,-2 3-7,-2 2-4,-2 1 0,-2 1 1,-1 1-1,-1 0 0,2-3 1,3-1 0,1-2 0,1-3 1,0-1 4,0-3 2,0-1 3,1-1 4,2 0 2,2 0 3,2 0 4,2-1 2,2-1 0,2-1 0,1 0 1,1-1-1,0 0 0,-2 0-1,-1 0 0,-1 0-2,0 3-1,-2 2-3,0 2-1,-3 1-2,-3 1-2,-2 1-1,-3 2-3,-3-1-3,-2-1-2,-2-1-4,-1 0-3,-1-2-1,1 1 2,1 0 1,1-1 2,1 0-4,0-2-5,2-2-7,1-2-7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7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83012 41194 494,'6'-7'8,"-4"2"17,-4 2 17,-4 2 17,-1 3 2,1 4-11,0 4-10,2 3-11,0 3-6,0 1 0,0 2-1,0 0-1,0 0 0,1 1-3,-1-1 0,0 1-3,0-2-1,2-1-5,0-3-3,2-1-5,3-3-4,6-2-6,5-4-6,7-2-6,1-4-5,-2-4-3,-1-4-4,-3-4-2,-1-2-1,-2-1 4,-3-1 2,-1-1 3,-2-1 4,-2 1 3,-3-1 5,0 1 4,-4 0 2,-2 3 2,-4 1 1,-2 3 2,-2 1 2,-1 4 4,-1 2 2,-1 4 3,0 1 3,3 0 0,1 0 1,2 0 0,3-2-6,4-4-12,4-4-14,4-3-13,2-2-5,0 2 3,0 3 2,-1 1 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8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83065 40184 533,'-1'-15'8,"0"2"15,-2 3 15,0 1 16,-1 3 5,0 6-4,0 4-4,1 6-4,-1 1-7,2 1-9,0 0-9,2 0-10,0-1-5,0 1-1,0 0-1,0 0-1,1-2-6,3-1-7,4-2-9,2-2-8,2-2-7,0-2-4,-1-2-6,1-2-5,-1-2 0,0-2 5,-2-2 6,-1-1 5,0-2 6,-2 2 5,-1 1 6,0 1 5,-2 0 6,-2 2 5,-2 0 5,-2 2 5,-1 2 7,0 2 11,0 3 9,0 4 10,2 0-3,2-1-14,3 0-16,4-2-15,0 1-8,-2 2 1,-3 2 0,0 2 0,-4 2 3,0 3 7,-3 3 6,-2 3 6,-2 3 5,-2 3 2,-2 3 2,-1 2 2,-3 5 0,-3 4-2,-3 6-4,-3 4-2,-3 3-2,-1 2-5,-2 0-3,-2 1-3,-2 1-4,1 0-7,0-1-5,0 1-6,0-1-5,3 1-4,2 0-5,2 0-4,2-4-2,5-7-1,3-6 0,4-8 0,3-5 1,3-7 2,1-5 1,2-6 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8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84000 42662 581,'0'22'126,"2"-5"-28,0-3-28,2-4-27,0-2-17,2-1-5,0 1-5,1 0-6,2-2-4,2-4-4,1-4-3,3-4-4,0-3-3,-3 0-5,-1-1-5,-2-1-3,-2-1-2,-2 1 4,-3-1 2,0 0 3,-3 1 1,-1 1 1,0 0 0,-1 2 1,-2 1 0,0 0-2,-1 2-1,-2 1-1,1 0 0,-1 2 2,0 0 2,0 2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06"/>
    </inkml:context>
    <inkml:brush xml:id="br0">
      <inkml:brushProperty name="width" value="0.05391" units="cm"/>
      <inkml:brushProperty name="height" value="0.05391" units="cm"/>
      <inkml:brushProperty name="color" value="#F2395B"/>
    </inkml:brush>
  </inkml:definitions>
  <inkml:trace contextRef="#ctx0" brushRef="#br0">51743 38308 408,'-8'-8'0,"2"-2"0,1 0 0,1-1 0,1 0 9,3 2 18,4 2 18,2 3 18,3 4 6,2 9-7,2 9-7,1 9-6,1 5-7,-2 1-7,-3 1-6,-1 1-7,0 1-5,0 2-1,1 2-2,2 2-1,0 1-3,1-2-2,1 0-4,1-1-1,1-3-4,2-6 0,0-4-3,1-5-2,0-4 0,-1-4 0,-1-5 0,-1-3 0,1-5 1,3-8 2,4-6 0,2-7 3,5-9 0,8-12 2,8-12 1,8-12 1,10-9-2,13-7-2,13-6-3,12-8-4,10-3-1,5 0 1,7 0 0,5 1 1,-10 9 2,-27 21 0,-25 20 1,-28 21 2,-11 9-15,1-1-30,2-3-30,3-1-30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0:59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88154 40113 446,'8'-9'2,"1"0"2,1-2 3,2 0 3,-1 1 5,1 3 7,0 2 9,0 4 7,-2 1 2,1 2-2,-2 0-3,0 2-3,-3 1-2,-1 3-2,-2 4-3,-2 2-1,-1 2-3,0 1-2,0 1-2,0 1-1,-1 2-2,-2 3-1,-2 3 0,-1 3-1,-3 2-1,-2 2-3,-2 3-2,-1 1-2,-3 0-3,0-2-3,-1-2-2,-1-1-2,0-3-1,-1-2 2,1-1 1,-1-3 2,0-2-3,1-4-6,-1-5-6,1-3-7,0-3-4,1-1 0,1 0-2,1-2-1,-1-1-1,0-4 0,-1-2 0,-1-3-2,0-4 2,1-4 2,1-4 2,1-3 3,1-2 3,2-1 2,3 1 3,1-1 3,1 1 2,2-1 4,1 1 2,0-1 4,1 2 2,1 1 3,-1 3 2,0 1 4,0 2 0,2 2-1,0 3 0,2 1-1,1 1 4,2 0 8,2 1 8,2-1 8,1 1 4,3 2-1,2 2-1,2 2-2,0 1-1,3 0-3,0 0-1,1 0-3,1 1-2,1 4-1,1 2-1,1 4-2,0 2-2,1 3-3,-1 3-4,1 3-2,-1 1-5,-2 1-5,0-1-3,0 1-5,-1 0-7,1 1-8,1 1-9,1 1-9,-1-2-1,-1-2 5,-3-3 4,-1-2 4,-2-4 0,-1-1-8,-1-2-7,0-2-6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0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90830 40981 484,'-15'-22'41,"1"6"-3,1 5-3,1 5-4,-1 4-2,-2 6-2,-1 4-3,-3 5-2,0 3-1,1 0-3,1-1-2,1 1-3,1 0 0,2 1 1,2 1 1,3 1 1,0 0-1,2-1 0,1-1 0,0 0-2,4-3-1,6-1-3,6-2-4,6-2-2,3-3-3,1-3 0,0-2-2,3-4-1,-1-2-6,1-1-11,-1-3-11,1-2-11,-3-1-3,-2-1 4,-3-2 3,-2 0 5,-3-1 3,-1-1 0,0-1 2,-2-1 1,-1-1 3,-1 1 2,0-1 5,-2 1 2,0-1 5,0 1 5,0-1 5,0 0 5,0 2 3,0 3 2,0 3 1,0 3 2,0 4 9,0 8 16,-1 6 14,1 7 16,0 4 3,-2 1-13,0 1-11,-2 1-11,-1 1-9,-2-1-5,-2 1-5,-1-1-5,-2 0-5,0-1-4,0-1-2,0-1-5,1-1-4,1-3-4,0-1-6,2-2-4,1-6-8,4-9-12,2-8-10,4-9-12,1-2 3,1 3 15,2 4 17,0 5 16,0 1 9,1 2 4,0 1 2,0 0 4,-1 2 1,1 0-2,0 2-3,0 0-2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1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92087 40522 475,'0'-19'36,"0"7"4,0 8 4,0 8 4,-1 5 1,0 3-4,-2 4-3,0 2-3,-2 4-5,0 5-5,-1 4-4,-1 6-6,-1 2-2,0 0-1,0 0-2,0 1 0,-1-1-4,-1 0-7,-3 0-5,-1 0-8,-1-1-6,1-2-8,0-2-7,2-1-7,2-4-3,3-3 3,2-5 2,4-3 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1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92600 41620 599,'0'-12'62,"0"10"-4,0 8-3,0 10-3,0 3-6,0 1-8,0-1-9,0 1-7,1-2-7,2-1-3,2-3-5,2-1-2,0-2-6,1-1-5,0 0-5,0-2-5,1-1-4,1-2-4,3-3-3,2 0-4,-1-2-4,-1 0-5,-3 0-5,-1 0-5,-1-1 1,0-1 6,0 0 6,0-1 7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1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92904 41600 583,'-22'0'3,"5"0"5,3 0 7,5 0 5,1 2 8,2 4 9,1 3 10,0 5 8,1 2 1,-2 1-8,0 1-9,-1 1-8,-1 1-11,2 1-11,1 1-11,1 1-12,-1 0-7,0-1 0,-2-1 0,0-1-1,0-2-8,1-3-15,0-3-14,2-2-16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2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93889 40746 575,'-5'-7'79,"6"1"-16,6 0-18,6 2-16,3 0-8,3 0 3,1 0 3,3 1 3,0-1-1,1 2-4,-1 0-3,1 2-5,-1 0-6,-2 2-8,0 0-10,0 2-8,-3 0-8,-1 1-4,-3 1-5,-1 2-6,-3 0-1,-2-1-1,-4 1 2,-2 0-1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2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93848 41550 609,'-17'0'10,"11"0"21,12 0 19,11 0 20,7 0 3,1 2-15,1 0-15,1 2-15,0-1-12,1 1-7,-1 0-7,1 0-6,-2 1-10,-2 0-9,-1 1-9,-2 1-11,-4 0-4,-1-2 1,-4-2 1,-3-2 1,-1-1 2,0 2 3,0 0 3,0 2 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3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95821 40400 557,'22'1'53,"-3"4"4,-3 2 3,-3 3 4,-2 2-5,-2 0-12,-2-1-12,-2 1-12,-2 1-7,-3 3-4,0 3-2,-3 4-4,-4 0-5,-4 2-11,-5 1-8,-5 1-11,-2-1-3,-1-3 1,1-3 1,-1-3 1,1-2 0,-1-3-1,1-1-3,-1-2-1,2-2 4,3-2 12,3-3 11,3 0 12,6-2 12,10 0 13,10 0 13,9 0 14,5 0 0,1 0-14,-1 0-13,1 0-14,-1 0-12,0 0-11,1 0-10,-1 0-10,0 0-7,-1 0-2,-1 0-2,-1 0-2,-1-2-2,1 0 0,-1-3-1,1-2-1,-3 0 3,-3 0 9,-5 2 8,-3 1 8,-3 0 5,0 0 2,-2 0 3,0 0 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3"/>
    </inkml:context>
    <inkml:brush xml:id="br0">
      <inkml:brushProperty name="width" value="0.0428" units="cm"/>
      <inkml:brushProperty name="height" value="0.0428" units="cm"/>
      <inkml:brushProperty name="color" value="#F2395B"/>
    </inkml:brush>
  </inkml:definitions>
  <inkml:trace contextRef="#ctx0" brushRef="#br0">97359 40777 514,'-8'-21'18,"-1"8"12,-2 7 11,0 7 11,0 3 2,1 3-7,0 2-8,2 2-7,1 1-5,1 1-3,0 1-3,2 2-3,0 0-3,2 1-3,0 1-2,2 1-2,0-1-1,0-1 0,0-2 2,0-2 0,1-3-4,4-1-7,2-2-7,3-2-9,3-2-6,0-1-3,1 0-5,1-1-3,0-4-2,-1-2 1,-1-5 2,0-4 2,-2-2 2,-1-3 4,0-2 5,-2-1 3,-1-1 4,-2-1 1,-3 1 1,0-1 2,-4 2 1,0 3 3,-3 3 2,-2 3 3,-1 2 2,-2 2 5,0 2 4,-1 3 3,-2 0 3,0 2 0,-1 0-1,-1 2 1,2-1-10,6 0-17,7-2-19,5 0-18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4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97197 39552 504,'-7'-22'33,"1"4"6,0 5 3,2 3 6,0 5-2,2 6-6,0 6-6,2 6-6,0 2-6,0-1-8,0-1-6,0-1-7,2-2-11,6-2-13,4-4-15,5-2-13,1-3-2,-3-2 7,-2-2 9,-4-2 7,-2-1 10,-1 1 8,0-1 8,-1 0 10,-3 2 10,-3 4 14,-2 4 14,-3 4 13,-2 2 1,0 2-9,0 0-11,0 1-10,1 1-7,-1 1-2,0 2-3,0 0-3,-1 2-2,-4 5-1,-2 3-2,-3 5-2,-3 3 0,-3 6 1,-3 5 0,-3 4 1,-2 6-2,-2 6-6,-3 5-4,-1 7-6,-1 1-3,-2-2 1,-1-1 0,0-2 1,0-1-4,2 2-8,1 3-9,3 1-7,2 0-4,3-5 0,4-3-1,2-4 1,3-7 1,2-9 4,4-8 4,3-9 4,2-7 3,3-3 4,1-4 3,2-4 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3"/>
    </inkml:context>
    <inkml:brush xml:id="br0">
      <inkml:brushProperty name="width" value="0.05357" units="cm"/>
      <inkml:brushProperty name="height" value="0.05357" units="cm"/>
      <inkml:brushProperty name="color" value="#F2385B"/>
    </inkml:brush>
  </inkml:definitions>
  <inkml:trace contextRef="#ctx0" brushRef="#br0">36866 40961 410,'-7'-16'0,"2"2"0,2 1 0,2 1 0,1-2 2,0-2 2,0-3 3,0-3 3,0 1 1,0 3-1,0 4 0,0 5 0,1 1 0,4 0 0,2 0 2,4 0 2,1 1-1,1-1-1,1 0-1,1 0 0,2 1-3,1 0-2,3 2-2,2 1-4,0 0-2,-2 2-3,0 0-4,0 2-4,-3 0 0,-1 0 1,-2 0 2,-2 0 0,-3 0 0,1 0-2,-2 0-1,0 0-3,-2 2 5,-1 4 13,-1 3 12,0 5 13,-2 1 5,0-1-2,-2-1-2,0 0-1,1-2-4,4-1-4,4 0-6,3-2-4,3-2-7,0-4-6,-1-4-6,1-4-7,0-4-3,1-3-1,1-5-1,2-4 0,-2-1 0,1-1 2,-2 1 1,-1-1 2,-2 2 1,-4 1 2,-5 3 0,-3 1 2,-2 3 2,-2 3 2,0 2 2,-1 4 3,-2 2 7,0 0 9,-2 2 11,0 0 10,-1 2 4,0 2 0,1 2-2,-1 2 0,0 3-3,0 5-4,0 5-5,0 5-4,1 3-3,1-1-2,0 0-2,2 1-2,0-2-2,2-1-3,0-3-3,2-1-3,1-3-3,4-1-2,2-2-4,4-3-2,1-2-2,3-2 0,1-4-1,3-2 1,0-2-1,-1 0 1,-1 0 0,0 0 1,-4 1 0,-5 2-2,-5 2 0,-4 2-1,-6 2 3,-6 5 7,-5 4 7,-6 3 7,-3 3 4,2-1 1,3 1 1,2-1 1,0 0 2,2-1 2,1-1 3,1-1 2,1 0 1,2 1-2,3 1-2,1 1-1,5-2-4,8-7-5,8-5-6,7-6-6,5-6-6,-1-6-6,1-5-7,-1-7-5,0-3-4,-1-1-2,-1-1-1,0 0-3,-1-2-1,1 1 1,1-1 0,1 1 0,-1-1 1,-1-1 3,-3-1 1,-1 0 3,-3-1 1,-1 3 4,-2 1 3,-2 3 2,-1-1 5,0-3 4,0-3 5,-1-2 6,2-2 1,2 3-3,2 2-2,1 1-1,2 3 1,0 1 9,-1 3 6,1 1 9,0 3 5,-1 1 3,1 2 3,0 3 4,0 1 1,1 0-4,1 2-2,1 1-3,0 1-3,-1 2-2,-1 2-4,0 2-3,-2 2-3,-1 2-2,-1 2-1,0 2-3,-3 1-4,-1 1-5,-2 2-7,-2 0-5,-2 1-7,-2 1-9,-2 1-7,-2 2-7,-3-2-2,-2-3 5,-3-3 6,-3-2 5,-2-3 6,0 2 3,1-2 4,-1 1 4,0 0 4,1 0 4,-1 0 3,0 0 5,2 0 3,1 2 4,2 0 5,2 2 3,2-1 1,-1 1-1,0 0-3,0 0-2,1 1 2,2 1 5,2 3 5,2 2 5,1 1 2,0 1-3,0 1-2,0 1-2,0 2-3,0 3-2,0 3-4,0 3-1,0 2-4,0 2-1,0 3-2,0 1-2,0 3-2,-2 4-3,0 4-1,-1 4-2,-2 1-4,-2-1-6,-2-1-4,-2 0-5,0-2-2,1-2 1,0-2 1,2-2 1,0-4-3,0-4-7,1-5-7,-1-5-6,0-5-8,0-3-7,0-4-6,0-4-9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13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78750 39895 498,'-26'6'47,"10"-2"2,12-4 2,11-2 1,6-2-2,3 2-8,3 0-8,3 2-6,3 0-7,1 0-4,2 0-4,3 0-4,1 0-2,0 2 2,2 0 1,1 2 2,0-1 1,-2 0-1,0-2-1,-1 0 0,4-2-7,9 0-15,8-2-13,9 0-13,2-2-8,-6 0-1,-6-1-1,-6-1 0,-1-1 0,4 0 0,4 0 2,4 0-1,-5 1 5,-10 1 6,-13 0 7,-11 2 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04"/>
    </inkml:context>
    <inkml:brush xml:id="br0">
      <inkml:brushProperty name="width" value="0.03225" units="cm"/>
      <inkml:brushProperty name="height" value="0.03225" units="cm"/>
      <inkml:brushProperty name="color" value="#F2395B"/>
    </inkml:brush>
  </inkml:definitions>
  <inkml:trace contextRef="#ctx0" brushRef="#br0">98366 42347 682,'-1'28'3,"-1"-7"5,0-7 7,-1-7 5,-1-2 6,2 3 6,0 4 5,2 2 6,0 0-1,2-1-8,0-2-8,2-2-9,1-3-7,5-4-5,4-4-7,4-4-6,0-3-5,-1-4-2,-3-2-2,-1-3-3,-3 0 1,-2 1 4,-4 2 4,-2 3 5,-2 0 3,0 0 4,0 1 4,0-1 3,-2 1 0,-2 2-3,-4 2-4,-2 3-3,-2 0-6,-1 2-9,-1 0-8,-1 2-10,0 0-4,2 0-2,2 0-1,3 0-1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16:41:14"/>
    </inkml:context>
    <inkml:brush xml:id="br0">
      <inkml:brushProperty name="width" value="0.05164" units="cm"/>
      <inkml:brushProperty name="height" value="0.05164" units="cm"/>
      <inkml:brushProperty name="color" value="#FED406"/>
    </inkml:brush>
  </inkml:definitions>
  <inkml:trace contextRef="#ctx0" brushRef="#br0">25494 54036 426,'-41'12'43,"12"-6"4,11-8 3,12-6 4,8-5-2,4-2-8,4-1-9,3-3-6,4-1-7,1-1-3,3-1-3,2-1-3,1 0-2,1 1-2,1 1-1,1 1-1,0 0-1,0-1 0,1-1-1,-1-1 0,1-1-1,1 1 1,1-1-1,1 1 0,1 0 0,0-1 0,2 1-1,1-1-1,1-1 1,2-3 0,3-3 0,1-2 2,1-3-1,0-1-1,0-1 1,0 0-1,0-1-1,1 0 0,-2-1-1,2 1-1,-3 1-1,-2 2 1,-3 2 0,-3 1 0,-3 4-1,-2 3 0,-1 5-1,-3 3-1,-1 3 0,-3 1-2,-1 1 1,-2 1-2,-7 4-2,-11 8-6,-10 8-4,-11 7-5,-5 5-1,-1 1 3,1 1 3,0 1 4,-3 2 0,-1 1 1,-4 3 0,-3 1 0,-2 3 1,-2 2 0,-2 4 2,-2 3 2,-1 0 0,2 0 2,0-2 2,2 0 1,0-2 2,3-2-1,2-2 0,2-1 1,0-2 1,-1-1 0,-1-2 1,0 1 2,0-3 0,1-2-1,3-1-1,2-3 0,1-1 1,3-2 2,2-3 3,1-1 3,3-3 1,3-2 0,3-4 1,3-2 0,3-4 1,8 0 6,4-3 3,8-2 5,4-4 0,5-6-6,5-5-4,5-6-6,4-6-2,6-5 0,5-5-1,4-4 0,5-4 0,2-4-2,3-2-1,4-3-2,1-1 1,1 3 0,1 1 1,1 2 1,0 3-2,-1 2-3,0 4-3,-2 3-3,-3 1-2,-5 3-1,-4 2-1,-5 2-1,-5 2 1,-2 3 0,-3 3 1,-4 3 1,-3 3-1,-5 3 0,-5 3 0,-4 3-2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34:11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9907 13464 0,'0'0'0,"-22"-4"15,-8-2-15,-7 0 0,1 2 0,-18 1 16,-18 1-16,-10 6 0,0 4 16,-13 3-16,1 1 0,-22 14 15,12 6-15,3 5 0,0 6 16,14 9-16,9 5 0,1 9 16,1 5-1,3 7-15,2 3 0,3 8 0,1 5 16,2 10-16,1 6 0,5 8 15,4 7-15,10-9 0,8-7 16,8 0-16,6 1 0,11-13 16,3-9-16,9 3 0,5 1 15,5-10-15,4-7 0,5-7 16,7-3-16,9-8 0,7-5 0,6-9 0,8-4 16,4-5-16,4 0 0,17 0 15,11 1-15,6 0 0,5 1 16,5-3-16,3-3 0,3-14 15,2-10-15,-4-15 0,-1-10 16,-11-8-16,-9-5 0,-2 3 16,0 4-1,-7-5-15,-2-2 0,-2-5 0,-1-4 16,-3-1-16,-4-1 0,-8-7 16,-7-3-16,-7-2 0,-6-1 15,-3-5-15,0-4 0,-5-3 16,-3-4-16,-9-7 0,-5-5 15,-9 1-15,-3 1 0,-2-20 16,-2-13-16,-1 2 0,-1 1 0,0-18 0,-1-12 16,1 45-16,0 29 0,1 22 15</inkml:trace>
  <inkml:trace contextRef="#ctx0" brushRef="#br0" timeOffset="147.2343">10030 13604 0,'0'0'0,"-25"-6"15,-5-2-15,-5-2 0,-5 1 16,-17 0-1,-18 4-15,-11 3 0,2 4 16,-13 8-16,0 6 0,7 3 16,5 6-16,-39 31 0,10 11 15,12 13-15,9 9 0,30-28 16,18-18-16,16-14 0</inkml:trace>
  <inkml:trace contextRef="#ctx0" brushRef="#br0" timeOffset="1266.3264">4881 9991 0,'0'0'0,"-24"-1"0,-1 1 0,-1 1 0,-1 0 0,-23 7 16,-19 9-16,5 2 15,3 4-15,-19 18 0,-7 11 16,-1 8-16,12 0 0,-35 52 16,10 8-16,17-14 0,16-12 0,9 23 15,8 13-15,8-12 0,7-9 16,11 19-16,4 13 0,11-17 0,7-13 16,15 17-16,10 10 0,4-16 15,5-10-15,7 8 0,3 6 16,-1-17-16,4-13 0,7-7 15,3-6-15,-2-11 0,-2-8 0,14-9 16,10-7-16,-3-13 0,-3-9 16,7-14-1,6-10-15,-3-9 0,-4-7 0,10-9 16,2-11-16,2 0 16,1-5-16,20-5 15,15-5-15,-25 1 0,-16 1 0,-3-9 16,-4-7-16,5-2 0,0-2 15,-2-11-15,-4-6 0,-5-1 16,-1 0-16,1-10 0,3-7 0,-5 2 0,-4 1 16,2-9-16,2-7 0,-14 6 15,-8 4-15,-3-12 0,-1-9 16,-14 12-16,-8 8 0,-11-6 16,-11-3-16,-5 9 0,-3 8 15,-12 4-15,-10 4 0,-2 8 16,-1 6-16,-8 1 15,-2 2-15,-3 11 0,2 8 16,-12 1-16,-9 2 16,-5 7-16,-2 4 0,-7 3 0,-5 2 15,-1 2-15,0 2 0,2 2 16,0 2-16,6 10 0,4 7 16,0 6-16,1 4 0,-2 8 15,-3 4-15,-9 10 0,-6 8 0,-8 10 0,-2 10 16,-17 18-16,-5 14 0,-7 14 15,-2 8-15,-7 29 16,-6 20-16,13 22 0,10 14 0,6 41 16,7 28-16,33-82 0,26-54 0,18-38 15</inkml:trace>
  <inkml:trace contextRef="#ctx0" brushRef="#br0" timeOffset="2692.1322">10031 13053 0,'0'0'0,"-21"-3"0,-3 1 0,2 2 15,-3 1-15,-21 3 0,-21 5 0,-4 4 0,-4 1 0,-17 6 16,-1 3-16,-9 4 0,5 4 16,-52 22-16,-16 12 0,27-5 15,19-2-15,6 12 0,4 5 16,11 2-16,8 1 0,-4 11 15,-2 7-15,15-5 0,8-4 16,-1 15-16,2 12 0,8-11 16,8-9-16,9 7 0,8 5 15,10-10-15,7-7 0,2 8 0,2 5 16,7-7-16,3-3 0,10 7 16,7 5-16,2-8 0,1-6 0,6 12 15,4 8-15,-2-12 16,-3-12-1,16 14-15,10 10 0,-1-16 0,-1-9 16,10-5-16,5-3 16,0-13-16,2-9 0,6 5 0,6 4 15,-5-10-15,-5-7 0,11-4 16,10-3-16,-6-6 0,-4-5 0,10-4 16,5-2-16,-8-9 0,-4-5 15,8-8-15,6-6 0,-3-8 0,-4-4 16,6-9-16,5-6 15,-3 3-15,-2 3 0,5-9 0,4-6 16,-15 7-16,-8 3 0,13-14 16,9-9-16,-10 0 0,-7 0 15,3-9-15,1-7 0,-11 6 16,-7 3-16,1-10 16,2-8-16,-4 4 0,-3 3 15,3-12-15,1-6 16,-14 5-16,-10 5 0,5-18 0,3-11 15,-5 5-15,-2 3 0,3-14 16,4-10-16,-4 9 0,-4 6 16,3-8-16,2-7 0,-10 15 15,-7 10-15,0 3 0,-1 3 0,-7 14 0,-3 10 16,-8-7-16,-6-3 0,-3 5 16,-1 5-16,-2-1 0,-2-2 15,-6 5-15,-3 4 0,-6-1 16,-3-2-16,2 13 15,0 10-15,-10-4 0,-7 0 0,0 5 16,1 2-16,-10 2 16,-6-1-16,4 10 0,1 6 15,-12-1-15,-10 1 0,0 4 16,-2 1-16,-6 5 0,-4 2 16,2 7-16,0 4 0,-8-1 15,-6 0-15,8 4 0,6 2 16,-15 9-16,-8 5 0,6 1 0,5-2 15,-10 7-15,-8 5 0,11 1 0,8 1 0,-14 12 16,-9 9-16,6-2 16,5-1-16,-10 18 0,-5 9 15,10-1-15,5-2 0,-5 22 16,-7 13-16,12 1 0,9 0 0,1 25 16,-1 18-16,14-9 15,7-7-15,23-42 0,16-30 0,11-20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2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56600 24500 515,'31'0'84,"1"0"-14,-1 0-14,0 0-13,1 0-10,1 0-4,1 0-6,1 0-4,1 0-4,2 0-1,2 0-1,2 0-2,2 0 0,2 0-1,2 0-2,3 0 0,-2 0-1,-1 0-2,-1 0 0,-3 0-2,-1 0 0,2 2 0,0 0 1,2 2 0,-1-1-1,0-1-2,-2 0-4,0-1-1,-1-1-2,1 1-2,-1 2 0,0 0-1,-2 0-1,-2 0 0,-3-1 0,-3-2 0,-3 0-2,0 2-2,-1 0-3,-1 2-3,-1-1-1,-3 0 1,-1-2 0,-3 0 2,0-1 0,0 0 0,-1 0 0,1 0 1,-2-1-5,-3 0-10,-3-2-10,-2 0-10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3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64595 22700 547,'-9'8'119,"-2"2"-26,-2 0-25,-1 1-24,-3 2-16,0 1-2,-1 3-5,-1 2-2,-1 1-5,-1 1-3,-1 1-4,-1 1-5,0 1-4,1 1-9,1 1-7,1 1-7,2-1-7,2-2-5,4-1-6,3-2-6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3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64331 22539 524,'-13'-5'7,"3"6"15,4 6 13,4 6 15,3 3 5,4 3-3,2 1-3,3 3-3,3 0-5,0 1-8,1-1-5,1 1-8,1-1-5,1-2-4,2 0-3,0 0-5,0-2-3,1 1-6,-1-1-5,1 1-5,-2-2-14,-3-3-21,-3-3-23,-2-2-21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5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22958 20750 592,'20'22'62,"-5"-1"-10,-6-3-12,-6-1-11,-3 0-7,0 1-1,0 3-3,0 1-1,-2 2-3,0 1-2,-3 1-3,-2 1-2,-1 1-2,-2 1-2,0 1-1,-1 1-1,-2-2-2,-2-2-1,-1-3-3,-3-3-1,-1-3-3,1-3-2,-1-2-2,1-4-2,-2-2-1,0-2 2,-1-3 1,-1 0 2,0-5 0,1-4-1,1-6-2,1-3 0,1-5-1,3 0 2,1-1 2,3-1 1,1 0 2,4 1 2,2 1 2,4 1 2,1 2 2,2 1 3,0 2 3,2 3 2,1 1 2,1 0 3,3 2 1,2 1 3,1 1 0,2 2 0,0 2 0,1 2 0,1 2 0,1 4 1,1 2 2,2 4 0,-1 1 2,1 1-1,-1 1 0,1 1-1,-1 1-3,-1 0-6,-1-1-7,0 1-7,-1 0-7,1-1-5,1 1-6,1-1-7,0 1 0,-1-2 2,-1-1 4,0-1 3,-3-2-4,-1-2-9,-2-4-9,-2-2-10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6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24950 20032 598,'1'-19'7,"2"9"17,2 8 15,2 10 16,0 4 3,-1 1-11,-1 1-9,0 1-11,-1 4-6,0 7-3,0 7-1,0 7-3,-1 2-2,-1 0-2,0-2-2,-1 0-3,-2 1-3,-1 2-6,0 4-4,-1 2-5,-1 2-2,0 0 1,0 0 1,0 0 1,0-3-3,0-6-9,0-6-8,1-6-8,-2-5-4,2-5-1,-1-5 0,0-4-2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6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24500 21449 557,'1'-13'9,"4"6"16,2 6 17,4 6 17,-1 5 3,1 4-11,-2 4-10,0 3-11,-1 3-6,-1 1-3,1 1-2,0 1-3,-1 0-3,-2 1-2,-3-1-2,0 1-3,-2-3-3,2-3-2,0-5-1,2-3-4,4-9 0,9-14 2,9-14 0,9-13 2,6-10-4,6-8-9,4-6-9,6-7-9,-1 1-2,-7 9 3,-4 8 5,-7 10 5,-5 5-6,-3 5-12,-5 3-12,-3 5-14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7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49994 16605 473,'-7'-13'6,"4"6"12,3 6 13,2 6 12,1 3 2,0 2-7,-2 0-8,0 1-7,-1 4-5,2 7-1,0 7-2,2 7 0,-1 2-3,-2 0 0,-2-1-3,-2-1-1,-2-1-1,0 2-1,-2 1 0,0 0-1,-1 2 0,1-1-3,-1 0 0,0 0-3,0-1-1,0-4-2,0-2-1,1-3-2,0-3-1,2-3 0,2-3 1,2-3-1,1-5-1,0-6-2,0-8-4,0-6-2,3-8-2,6-7 1,5-8-1,7-9-1,3-2 2,1 2 2,1 2 3,1 2 2,0 1 2,1 3 3,-1 2 3,0 2 3,-1 3 3,-3 4 5,-3 6 5,-3 5 4,-2 3 4,0 0 1,-2 2 2,-1 1 1,-1 1 1,0 3-1,-2 4-1,-1 2-1,0 3-1,-2 2-2,-1 2-3,0 1-1,-2 3-1,-1 1-2,0 3 0,-1 2-2,-3-1-1,0-1-1,-3-3-3,-2-1-1,-3-1-2,-3 1-1,-5 1 1,-4 1-2,-2 0 1,-1-1 0,-1 0 1,0-2 1,-3-2-6,-1-1-12,-2-2-11,-3-2-12,3-3-6,6-1 0,5-2 0,6-1 0,4-3-2,-1-1-5,0 0-4,0-1-5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13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83963 37227 507,'0'-10'102,"0"10"-13,0 12-15,0 10-14,0 5-12,0 1-9,0-1-9,0 0-9,-1 2-7,-1 1-4,0 2-5,-1 3-4,-2 1-6,0 4-6,-1 2-5,-2 4-6,1-1-4,1-6-2,0-4-2,2-5-2,0-5-3,2-3-3,0-5-2,2-3-3,0-5-2,2-6 2,0-6 2,2-6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28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30011 22820 600,'-13'-6'8,"8"4"14,7 4 16,6 4 15,4 4 3,0 5-10,-1 5-9,1 5-10,0 4-6,0 1-4,-1 2-2,1 3-4,-1-1-2,-1 0 0,0-1-1,-2-1 0,0-3-2,0-3-1,0-5-2,0-3-2,5-8-3,11-12-2,10-12-3,12-11-3,8-12-1,6-11-1,5-10-1,7-11-1,8-9-2,10-8-5,12-8-4,10-8-5,-4 4-6,-20 18-8,-20 15-8,-18 18-7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12850 28391 999,'30'0'-11,"-1"0"2,-3 0 2,-1 0 2,0 0 0,2 0 0,5 0-3,1 0 0,3 0-2,3 0-2,1 0-3,2 0-3,4-2 0,4-2 2,5-4 1,6-2 2,2-2 1,-1 1 1,1-1 1,0 0 1,-1 1 2,-1 1 1,-1 0 2,0 2 1,-1 1 2,1 1-1,1 0 2,2 2-1,-6 0 1,-12 2 0,-12 0-1,-11 2 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7:43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50312 24635 547,'-7'-15'1,"0"4"2,2 3 3,1 3 2,-1 0 1,0 0 1,-2-2-1,0 0 0,-2 0 0,-1 0-1,-3 2 0,-2 1-1,0 0-1,-1 2 0,0 0 0,1 2-1,-2 1 1,0 2-1,-1 2 1,-1 2-1,-2 1 1,-1 3-1,-3 2-1,-1 2 0,-2 1 0,1 1 0,-1 1 0,1 1 2,-1 0-2,-1 1-1,-1 0-2,0-1-2,-1 1 0,1 0 1,1-1 1,1 1 0,2-2 2,3-1 2,3-3 2,3-1 2,2-2 0,2 0-1,2-2 0,3-1-2,0 1 0,2 2 0,1 2-2,0 1 0,1 2 0,0 2-1,0 0 0,1 1 0,-1 1 0,2 1-1,0 1 1,2 1 0,-1 1 0,-1-1 0,0 0 0,-1 1-1,-1-1 1,2-1 0,0-1 1,2-1 0,0 0 0,0 1 1,0 1-1,0 1 0,0 1 0,2-1-1,0 1 0,2-1-1,0-1 0,0-1 1,-1-2-1,2-2 0,-1-1 0,1 4-1,2 4-2,0 2-2,1-1 0,2-2 1,0-2 1,1-4 0,1-2 1,2-1-1,0-1 1,1 0-1,1-2 1,-1 1-1,1 0 1,0 0 0,0-1 0,1-1 0,1-1 0,1 0-1,1-2 1,1-1 0,1-1 0,2 0 0,0-1-1,4 0 0,3 0-1,3 0 0,1-1-1,1-1-1,-1 0 0,0-1-2,1-1 1,1 0 1,0 0 1,2 0 1,0-1 1,1-1-1,-1 0 1,0-1 1,0-3-1,0-2 2,1-3 1,-1-3 1,0-3 0,0 0-1,0-1 1,1-1-2,-2-1 1,0-1-1,-2-1 0,1-1 0,-2-2 0,0-1 0,0-2 0,1-3 0,-2-1-1,-2-2 1,-1-3 0,-3 0 0,-2-2 0,-1 1 0,-3 1-1,-1 2 1,-2 0-1,-1 3 0,-1 2 0,0 1 0,-3 3 0,-3 1 0,-3 3 0,-2 2 1,-3-2-1,-1-2 2,0-3 0,-1-2 1,-2-2 0,-1 3 0,0 2 0,-1 1-1,-2 1 0,-2-1 1,-2-1 1,-2-1 2,-1 0-1,-3 0 1,-2-1 0,-1 1 0,-3-1-1,0 1 1,-1-1 0,0 1 0,-2 1 1,1 3-1,-1 3 1,0 3 0,-1 2 0,-3 2-1,-3 3 0,-2 1-1,-3 1-1,-1 0-2,0 0-1,-2 1-2,-1 0-2,-3 2 0,-1 2-1,-2 2 0,-1 2-2,-2 4 1,0 2-1,-1 3 0,-2 4-1,-1 2-4,0 3-2,-1 3-4,-1 3-2,2 3-2,1 3-3,0 2-2,2 4-3,0 3-3,2 2-4,0 4-4,6-3 0,8-8 0,9-8 1,9-7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39:40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48174 39160 487,'-11'-12'58,"10"8"-1,10 8-3,10 8-2,3 3-6,-3 1-6,-3 0-8,-3-1-7,-1 2-4,0 1-2,-1 3-1,1 2 0,-1 0-4,-1 2-2,0 1-4,-2 1-3,0 0-2,2-3-2,0-1 0,2-3-3,-2-2 0,1-2 0,-2-4 0,0-3-1,-1-2 1,1 0 0,2-2 2,0 0 0,1-4 1,3-6 3,2-6 0,2-6 3,3-8 0,8-10-1,7-12 0,7-10-1,5-7-2,6-2-4,4-1-4,5-2-5,3-1-5,3 2-8,2 3-6,1 1-8,-2 4-5,-7 5-4,-6 4-4,-8 6-3,-8 6-1,-8 7 4,-9 9 3,-8 7 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11"/>
    </inkml:context>
    <inkml:brush xml:id="br0">
      <inkml:brushProperty name="width" value="0.02805" units="cm"/>
      <inkml:brushProperty name="height" value="0.02805" units="cm"/>
      <inkml:brushProperty name="color" value="#F2395B"/>
    </inkml:brush>
  </inkml:definitions>
  <inkml:trace contextRef="#ctx0" brushRef="#br0">29128 41294 784,'-1'-18'39,"0"10"-4,-2 11-3,0 12-3,-1 8-5,0 6-4,0 8-5,0 7-4,1 0-4,0-4-4,2-5-3,1-5-4,-1-2-1,-1 0 0,0 2 0,-1 1 2,-1 1-2,2 1-1,0 0-3,2 2-2,-1 0-1,0 1-2,-2-1-2,0 0-2,-1-1 1,1-1 1,-2-3 2,2-2 2,-1 0 1,2 1 1,0 1 2,2 1 1,0 0 2,0-2-1,0 0 2,0-1-1,0 0 1,2-1 0,0 0 0,2 1-1,-1-2 0,2-3-2,-2-3-2,1-3-2,0-1 1,0-1 0,0 1 2,0 0 2,-1-1 0,-1-1 0,0-1 0,-1 0-1,-1-1 1,0 1 0,0 1 1,0 1 1,-1 1 0,-1 0 0,0-1 1,-1 1-1,-1 0 1,0-1 0,0 1 1,0 0 1,1-1 0,0 1-1,2 0 0,1-1-1,0 1 1,0 1 0,0 2 1,0 0 0,-1-2 1,-1-3-1,0-4-1,-1-4 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12"/>
    </inkml:context>
    <inkml:brush xml:id="br0">
      <inkml:brushProperty name="width" value="0.02787" units="cm"/>
      <inkml:brushProperty name="height" value="0.02787" units="cm"/>
      <inkml:brushProperty name="color" value="#F2395B"/>
    </inkml:brush>
  </inkml:definitions>
  <inkml:trace contextRef="#ctx0" brushRef="#br0">28860 48250 789,'-1'15'-3,"-1"-1"-4,0-1-6,-1 0-4,-1-1-2,0 1 3,0 1 4,0 2 2,1 0 4,0 1 2,2 1 2,0 1 4,1-1 0,-2-3 1,0-2 0,-1-4 0,-1 0 0,2 1 1,0 3 1,2 2 1,-1 1-1,-1-1-1,0 1-1,-1 0-1,-1 0-1,2 1 1,0 1-1,2 1 1,0 0-1,0 1-1,0 0 0,0-1-2,0 1-1,0 0 2,0-1 1,0 1 0,0-1 0,0 1 2,0-1 0,0 1 1,0-1 0,0-1 0,0-1 0,0-1 1,0 0-1,0 2 1,0 0 1,0 1 1,0 0-1,0 1-1,0 0 0,0-1-1,0 0-1,2-1 0,0-1-1,2 0-1,-1-1 1,-1 1-1,0 1 0,-1 1 1,-1 1 0,0-1-1,0 1 1,0 0 0,0 0 1,0 1 1,0 0 2,0 3 1,-1-1 1,-1 1-1,0-1-1,-1 1-1,-1-1 0,2 2 1,0 1 1,2 1 1,-1 0 0,0-1-1,-2-1-1,0-1 0,0-1-1,0-1-1,2-1 0,0-1-1,1-1 0,0-1 1,0 0 0,0-2 0,0-2 1,0-1 0,0-2 0,0-2 1,0-1 1,0 1 0,0 2 2,0 0-1,0 1 2,-2-1-2,0 1 1,-1 0-1,-1-1 0,2-1-2,0 0 0,2-2-2,0 0 0,0 2-1,0 0 0,0 1-1,0 1-1,0 0 0,0-1-2,0 1-2,0 0 1,0 2 0,0 0 1,0 1 1,-1 1 0,-1-1 0,0 1 1,-1 0 0,-1-1 1,2-1-1,0-1 1,2 0 0,0-2 0,0 1-1,0 0 1,0 0-1,0-2 0,0 1-1,0-2-1,0 0-1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29166 41550 999,'0'29'-56,"0"-3"15,0-5 13,0-3 16,0-2 7,0-1 3,0 1 3,0-1 1,-1 2 2,-1 3 0,0 4-1,-1 1 0,-1 4-2,2 1-2,0 2-2,2 3-3,0-1 0,0 0 0,0-1 2,0-1 0,0-4-2,0-4-2,0-5-3,0-4-3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14"/>
    </inkml:context>
    <inkml:brush xml:id="br0">
      <inkml:brushProperty name="width" value="0.02879" units="cm"/>
      <inkml:brushProperty name="height" value="0.02879" units="cm"/>
      <inkml:brushProperty name="color" value="#F2395B"/>
    </inkml:brush>
  </inkml:definitions>
  <inkml:trace contextRef="#ctx0" brushRef="#br0">28991 48400 764,'-7'66'-50,"2"-9"13,2-8 13,2-10 13,1-3 7,0 1 2,0 0 1,0 2 3,0 0 0,0-2 0,0 0-1,0-1 0,0-2 1,0-2-1,0-1 1,0-3 1,0 0-1,0 1 0,0 1 0,0 1 0,0 0-1,0 1 1,0-1 0,0 0 0,0 1-1,0-1-2,0 0-3,0 0-2,0 0 0,0-1 1,0-1 0,0-1 2,0-1 1,0 1-2,0-1 1,0 1-2,0-1 1,0 0 0,0 1 1,0-1 0,0 0 1,0-1 0,0-1 1,0-1-1,0-2 2,0-1-1,0-3 1,0-1 0,-1-1 1,0 2 0,-2 0 1,0 1 1,-1 0 0,0-1 3,0-1 1,1-1 1,-1 0 2,2 2 0,0 0 0,2 1 0,-1 1 0,0 1 0,-2 1 0,0 1-1,0 1 1,0-1-1,1 1-1,2-1 0,0 1 0,-2 3-1,-1 1 0,0 3 0,0-1-1,0 0 0,2-1-2,1-1 0,-1-1-1,-1 1 0,0-1 1,-1 1-1,-1-2 0,2-1 0,0-3 1,2-1 1,-1-1 0,0 3-1,-2 1-1,0 3 0,0 0 1,0 1 1,2-1 1,0 0 2,1 0 0,0-1-1,0-1-1,0-1 0,0 1-1,-2 1 1,0 2 1,-2 3 0,1 0 0,1 1 0,0-1 0,2 0-1,-1 0 0,-1 1 0,0-1 0,-1 0-1,-1 0 0,2-1 0,0-1-1,2-1 0,0-2-1,0-1 0,0-3 1,0-1-1,0-1 0,0 1-2,0 1 0,0 1 0,0 1-2,0-1 1,0 1 0,0-1 0,0-1 0,0-1-1,0-3 1,0-1-1,0-2-2,0 0 0,0-2-3,0-1-1,0-3-9,2-4-18,0-6-17,2-4-17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46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10700 45266 558,'22'-7'109,"-3"2"-23,-3 2-24,-2 2-25,-3 2-13,-1 4-7,-1 2-6,0 4-5,-4 0-4,-2 1 0,-6 0-1,-2 0 0,-3-1-2,0 1-3,0 0-3,0 0-3,1-2-2,-1-1 1,0-2 1,0-2 0,2-1 5,6 0 11,5-1 9,4 2 11,2-1 2,-1 1-6,0 1-4,-2 2-6,-1 0-4,-2 2-1,-2 0-1,-2 1-2,-2 1-2,-2 0-3,-2-1-3,-2 1-2,-1-1-3,-2-1-1,0 0-2,-1-2-1,0 0-3,0 0-1,2 0-2,1 0-3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46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11513 45259 536,'-8'-6'59,"2"4"-7,1 4-7,0 4-8,1 2-6,0 1-5,0 1-6,1 2-4,-1-1-3,2 1-1,0 0 1,2-1-1,-1 1 0,-1 0-1,0 0 0,-1-1-1,-1 1 1,2 0 2,0-1 1,2 1 3,1-2-3,4-2-4,2-4-5,4-2-6,-1-4-2,1 0-2,-2-3 0,0-2-2,-1-1 0,1-2-1,2 0-2,0-1 0,0-1 0,-1 1-1,0-1 0,-2 0 0,-1 0 0,-2 1 2,-3-1 1,0 0 1,-2 0 1,0 1 1,0-1 0,0 0 1,-2 1 0,0 3 1,-3 1 0,-2 2 1,-1 1 0,0 0-2,1 0 0,-1 1-1,-1 0-2,0 3-3,-2 4-3,1 2-2,-2 2-4,2 0-3,0 0-3,2 0-4,1-1-3,2 1-3,3 0-3,1 0-3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14"/>
    </inkml:context>
    <inkml:brush xml:id="br0">
      <inkml:brushProperty name="width" value="0.05354" units="cm"/>
      <inkml:brushProperty name="height" value="0.05354" units="cm"/>
      <inkml:brushProperty name="color" value="#F2395B"/>
    </inkml:brush>
  </inkml:definitions>
  <inkml:trace contextRef="#ctx0" brushRef="#br0">84000 37065 410,'7'-35'14,"-2"8"2,-3 7 1,0 8 1,-1 5 3,3 1 3,4 0 4,2 2 4,2 0-1,0 2-7,-1 0-5,1 2-6,0 0-6,0 0-4,-1 0-4,1 0-5,0 0-5,0 0-9,-1 0-6,1 0-9,-2-4-3,-2-8 0,-4-7-1,-2-9 1,-2-1 4,0 4 7,0 3 8,0 4 8,0 0 4,0-5 3,0-5 2,0-4 3,0-2 2,2 3 4,0 3 2,2 3 3,-1 3 3,1 1 2,0 3 2,0 1 3,0 2 3,0 2 7,0 3 6,0 1 6,-1 4 3,0 6-1,-2 6 0,0 6 0,-1 3-3,0 3-7,0 1-6,0 3-6,0 1-5,0 3-1,0 1-2,0 3-1,-1 1-2,-2 4-2,-2 3-2,-2 2-2,0 3-2,0 2-3,2 2-1,1 2-1,0 2-2,0 0 1,0 1 0,0 2 0,0-3-2,2-3-9,0-4-6,2-4-8,0-4-3,0-3-2,0-5 0,0-3-1,0-4 0,0-3 0,0-3 1,0-3 0,-1-4-1,0-4-2,-2-6-3,0-4-2,0-6 2,2-7 5,2-7 5,2-7 6,2-4 5,2-1 6,2 0 6,2-2 6,1 1 5,3 4 5,2 2 4,1 3 5,2 2 3,0 3 1,-1 1 0,1 3 0,-2 2 2,-1 5 0,-2 3 2,-3 4 0,-1 4 0,-2 4-3,-2 4-2,-2 4-3,-2 3-1,-1 3-3,0 3-1,-1 3-2,-2 2-2,-1-1 0,0 1-2,-1-1-1,1-1-5,4-1-8,3-2-9,5-2-8,4-7-6,2-9 0,3-10-1,3-9-1,2-6 1,3-1 3,1-1 4,3-1 4,-1 0 3,-2 3 2,-1 1 3,-3 3 3,-2 1 1,-2 3 0,-4 1-1,-3 3 0,-3 2 10,-2 8 23,-4 4 23,-3 8 21,-1 3 5,0 3-15,0 3-15,0 3-14,1 1-11,0 1-5,2-1-6,0 1-5,2-2-4,2-1-2,2-3-1,2-1-2,4-4-3,7-4-2,7-6-3,7-4-3,2-7-1,0-6 0,-2-7-1,0-7 1,-2-4 2,-3-2 2,-3-3 3,-3-1 2,-4 0 3,-5 2 3,-5 2 2,-4 1 2,-4 4 3,-2 4 4,-2 3 2,-2 4 4,-2 4 1,-2 1-1,-2 2 0,-1 2-2,-4 2-3,-2 1-4,-3 0-6,-3 2-5,-3 1-8,-3 2-9,-3 2-10,-3 2-10,1 1-1,2 2 5,3 0 5,3 1 7,2 2-5,3 0-11,1 1-13,3 2-13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49"/>
    </inkml:context>
    <inkml:brush xml:id="br0">
      <inkml:brushProperty name="width" value="0.05056" units="cm"/>
      <inkml:brushProperty name="height" value="0.05056" units="cm"/>
      <inkml:brushProperty name="color" value="#F2395B"/>
    </inkml:brush>
  </inkml:definitions>
  <inkml:trace contextRef="#ctx0" brushRef="#br0">9738 48597 435,'-36'0'-9,"9"0"9,7 0 8,9 0 10,3-2 5,2 0 3,1-3 4,0-2 3,3 0 4,4 2 6,4 2 6,4 3 6,2 0-2,3 0-9,2 0-9,2 0-9,2 0-6,2 0-3,4 0-2,3 0-4,2 0-2,1 0-2,1 0-2,1 0-3,-1 0 0,0 0 0,-1 0-1,-1 0 1,-1 0-4,1 0-10,-1 0-8,0 0-10,1-1-8,-1-1-4,0 0-6,1-1-4,-3-1-2,-4 2 3,-3 0 4,-4 2 3,-4 0 3,-1 0 3,-2 0 4,-2 0 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0:52"/>
    </inkml:context>
    <inkml:brush xml:id="br0">
      <inkml:brushProperty name="width" value="0.02627" units="cm"/>
      <inkml:brushProperty name="height" value="0.02627" units="cm"/>
      <inkml:brushProperty name="color" value="#F2395B"/>
    </inkml:brush>
  </inkml:definitions>
  <inkml:trace contextRef="#ctx0" brushRef="#br0">62000 44300 837,'65'0'73,"-13"0"-22,-11 0-21,-11 0-21,-2 1-17,10 2-9,10 2-11,10 1-10,-1 1-2,-10-2 7,-11-3 7,-11 0 7,-5-2 2,1 0-3,1 0-1,1 0-3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1:41:14"/>
    </inkml:context>
    <inkml:brush xml:id="br0">
      <inkml:brushProperty name="width" value="0.05164" units="cm"/>
      <inkml:brushProperty name="height" value="0.05164" units="cm"/>
      <inkml:brushProperty name="color" value="#FED406"/>
    </inkml:brush>
  </inkml:definitions>
  <inkml:trace contextRef="#ctx0" brushRef="#br0">25494 54036 426,'-41'12'43,"12"-6"4,11-8 3,12-6 4,8-5-2,4-2-8,4-1-9,3-3-6,4-1-7,1-1-3,3-1-3,2-1-3,1 0-2,1 1-2,1 1-1,1 1-1,0 0-1,0-1 0,1-1-1,-1-1 0,1-1-1,1 1 1,1-1-1,1 1 0,1 0 0,0-1 0,2 1-1,1-1-1,1-1 1,2-3 0,3-3 0,1-2 2,1-3-1,0-1-1,0-1 1,0 0-1,0-1-1,1 0 0,-2-1-1,2 1-1,-3 1-1,-2 2 1,-3 2 0,-3 1 0,-3 4-1,-2 3 0,-1 5-1,-3 3-1,-1 3 0,-3 1-2,-1 1 1,-2 1-2,-7 4-2,-11 8-6,-10 8-4,-11 7-5,-5 5-1,-1 1 3,1 1 3,0 1 4,-3 2 0,-1 1 1,-4 3 0,-3 1 0,-2 3 1,-2 2 0,-2 4 2,-2 3 2,-1 0 0,2 0 2,0-2 2,2 0 1,0-2 2,3-2-1,2-2 0,2-1 1,0-2 1,-1-1 0,-1-2 1,0 1 2,0-3 0,1-2-1,3-1-1,2-3 0,1-1 1,3-2 2,2-3 3,1-1 3,3-3 1,3-2 0,3-4 1,3-2 0,3-4 1,8 0 6,4-3 3,8-2 5,4-4 0,5-6-6,5-5-4,5-6-6,4-6-2,6-5 0,5-5-1,4-4 0,5-4 0,2-4-2,3-2-1,4-3-2,1-1 1,1 3 0,1 1 1,1 2 1,0 3-2,-1 2-3,0 4-3,-2 3-3,-3 1-2,-5 3-1,-4 2-1,-5 2-1,-5 2 1,-2 3 0,-3 3 1,-4 3 1,-3 3-1,-5 3 0,-5 3 0,-4 3-2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9:49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67128 22428 581,'-26'-7'8,"11"1"15,10 0 16,12 2 15,6-1 3,5 0-10,4-1-10,3-2-10,2 1-10,-3 1-8,-1 0-8,-3 2-9,-1 0-3,-3 2 2,-1 0 2,-2 2 2,-2 1 1,-2 4-1,-3 2 2,-1 3-1,-3 3 1,-6 2 2,-4 1 2,-5 3 2,-4 2 2,-2 1 4,-1 2 4,-2 3 3,-3 0 1,0 1 1,-1-1-1,0 1 0,-1-2-1,1 0-4,1-1-3,1 0-4,2-4-4,4-3-2,5-5-5,3-3-4,4-4-8,6-4-14,4-4-15,6-4-14,2-3-2,1-2 7,1-1 9,2-3 9,0 0 5,1-1 3,1 0 3,1 1 3,-1 0 5,-3 4 6,-2 3 5,-4 2 5,-1 4 12,0 2 15,0 4 16,-1 2 16,0 3 4,-2 2-6,-2 2-7,-2 1-7,-1 2-5,2 0-7,1-1-5,0 1-6,0-1-7,0-1-7,-2-1-8,0 0-8,-1-2-6,0 1-5,0 0-5,0 0-4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9:49"/>
    </inkml:context>
    <inkml:brush xml:id="br0">
      <inkml:brushProperty name="width" value="0.02948" units="cm"/>
      <inkml:brushProperty name="height" value="0.02948" units="cm"/>
      <inkml:brushProperty name="color" value="#F2395B"/>
    </inkml:brush>
  </inkml:definitions>
  <inkml:trace contextRef="#ctx0" brushRef="#br0">68200 23116 746,'8'-7'0,"0"2"0,-1 2 0,1 2 0,-1 2 6,0 2 14,-2 2 13,0 2 13,-1 1 2,1-1-9,2 1-9,0 0-9,1 0-11,0 0-10,-1 0-12,1-1-11,-1 1-7,0 0-3,-2 0-4,0 0-3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9:50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68748 21194 571,'7'-8'8,"1"2"15,0 1 15,0 0 16,-1 3-1,-1 4-16,0 4-16,-2 4-16,0 2-10,-2 3-3,0 2-3,-2 1-4,-1 2-4,-2 0-6,-2-1-6,-1 1-5,-3-1-1,0-1 2,-2-1 2,0-1 4,0-1 3,-1-1 6,0 0 5,0-2 5,1-1 3,1-2 3,0-3 2,2-1 3,0-1 0,1-2 2,-1 0-1,0-2 1,2-3 2,6-6 4,4-5 4,6-7 4,1-1 2,1 3-1,0 3 1,0 3 0,-3 6 2,-3 12 4,-4 10 4,-4 11 4,-3 5-1,-3 1-6,-4-1-6,-2 0-6,-1-1-5,-1-1-6,0-3-4,1-1-5,0-4-2,4-3 0,3-5 1,2-3 0,7-6-1,8-10-2,9-8-4,9-9-2,2-3 1,-3 3 5,-5 3 5,-3 3 5,-2 2 6,0 1 4,-1 1 5,1 0 5,-3 6 0,-5 7-3,-4 7-3,-6 9-3,-3 3-4,-3 1-3,-4 0-3,-2-1-3,-1 1-2,-1 0-3,0-1-3,1 1-1,-1-2 0,2-1 2,1-3 1,1-1 3,0-2 2,0-2 2,0-2 1,1-2 2,2-2 3,8 1 6,6 0 6,8 0 5,4-2 1,3-4-4,3-4-4,3-3-5,0-3-3,0 0-3,-1 0-2,0 1-3,-3 0-2,-2 2 0,-1 2-1,-2 2 1,-3 2 2,-1 2 5,-2 2 6,-2 2 5,-3 3 3,-4 2-2,-4 3 0,-4 3-2,-3 2 0,-2 0-1,-2-1-1,-1 1 0,-2 1-3,-2 1-6,0 3-6,-1 1-6,-1 1-3,-3-1-1,-1-1-1,-3 0-1,0-3-2,0-1-3,-1-3-4,1-1-4,0-3-2,3-2-3,1-4-2,3-2-3,2-4-1,2 0 0,4-3-1,3-2 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09:50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68350 23350 586,'17'2'100,"1"4"-18,3 4-16,1 3-18,4 4-12,5 3-6,5 3-8,5 3-7,3 3-6,2 1-4,2 2-5,2 3-3,-3-4-6,-8-6-8,-8-7-6,-7-6-7,-6-4-9,-1 1-13,-2 1-11,-2 2-12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1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12637 58716 539,'-32'-7'17,"15"2"19,14 2 20,16 2 19,5 1 3,1 0-16,-2 0-16,-1 0-16,1 0-11,1 0-4,3 0-4,1 0-6,2 0-3,1 0 0,1 0-2,1 0 0,1 0-1,-1 0 1,1 0 2,-1 0 0,1 0 1,1 0-3,1 0 0,1 0-2,1 0 0,2 2 1,3 0 1,1 2 0,0-1 1,0 2-2,-1-2-1,-1 1-1,-1-1 0,0 0 0,0-2 1,1 0 1,-1-1-1,0 0 1,0 0 1,1 0-1,-2 0 1,-2 2 0,-1 0-1,-3 2 1,0 0 0,1 0 0,1-1 0,1 1 0,1-1 0,0 0 0,2-1 0,1-2 1,0 0-1,1 0 1,-1 0-1,0 0 1,1 0 0,1 0-1,0 0 1,2 0-1,0 0 0,-2 0 0,0 0 1,-1 0-1,0 0 1,0 0-1,2 0 0,1 0-1,-1 0 1,-2 0 0,-2 0 0,-1 0-1,-1 0 1,3 0 0,1 0 0,2 0 0,2 0 0,0 0 0,2 0-1,1 0 1,0 0 0,2 0 1,0 0 0,2 0-1,0 0 2,0 0-2,0 0 1,0 0-1,1 0 1,2 2-1,2 0 0,2 2 1,1-1-1,0 0-1,0-2 1,-1 0-1,1-1 1,0 0-1,0 0 1,0 0 0,0-1-1,0 0 0,0-2-2,-1 0 0,2-1 0,2 0 1,2 0 1,2 0 1,-1 0 1,-1 1 0,-2-1 0,-2 0-1,-1 0 1,1 2 0,2 0 0,0 2 0,1 0 0,0 0-1,-1 0 1,1 0-1,0 0 0,0 2-1,-1 0 0,1 2 0,1-1-1,0-1-1,1 0 0,1-1 0,1-1 0,2 0 1,0 0 0,1 0 0,0 0 0,1 0 1,0 0-1,-1 0 0,2 0 0,1 0 0,3 0 0,2 0 0,-1-1 0,-2-1-1,-1 0 0,-2-1 0,-3-1-2,-1 0-2,-2 0-2,-2 0-3,-4 1-1,-3 0 1,-4 2 1,-4 1 0,-5 0-2,-7 0-2,-7 0-4,-7 0-3,-7 0-4,-8 1-5,-8 2-4,-8 0-6,-5 0 1,-1 0 5,-3-2 7,-1 0 6,-2-1 3,2 0 1,1 0 2,1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2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13208 57323 603,'-1'-34'3,"0"8"4,-2 8 6,0 10 4,-2 4 6,-2 0 6,-2 0 6,-1 1 6,-3 1-1,0 5-5,-1 6-7,-1 4-7,-2 4-4,-2 3-3,-1 3-2,-3 3-4,-1 2-1,-3 3 1,-1 1 0,-2 2 0,-1 0-3,1-5-6,1-4-6,1-3-7,1-3-2,1-1 0,1-1 0,1-1 0,2 0 3,3-2 3,3-1 4,3-1 4,3 0 5,4 0 6,4-1 6,4 1 7,4 0 1,2 0-5,3-1-5,3 1-3,3 1-4,1 1 0,3 3-2,2 2 0,1 0-3,1-1-3,1-1-4,1-1-4,1 0-6,4 0-5,3-1-7,3 1-7,0 0-5,0-1-3,-1 1-5,-1 0-4,-4-2 2,-6-3 7,-5-3 6,-6-2 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3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6736 56866 588,'-9'-7'2,"0"2"4,-2 2 4,1 2 3,-2 1 5,0 2 4,0 0 5,1 2 4,0 1 0,2 1-4,2 3-4,2 2-4,0 4-1,-2 5 0,-1 7 0,-3 5 0,-2 5 0,0 5-2,-1 2-1,-1 6-2,-2 2-1,-1 3-2,-3 3 0,-1 4-3,-2 0-1,1-1-3,-1-1-2,1 0-4,0-2-2,2 1-1,3 0 0,1 0-2,4-5 0,3-9-1,4-8 1,4-9 0,5-11-8,6-12-19,5-13-18,7-13-18,0-6-3,-3 2 12,-4 3 12,-4 2 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16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18950 40000 544,'0'15'152,"2"-1"-37,0-1-35,2 0-36,-1-1-21,1 1-5,0 1-6,0 2-4,-1 2-4,0 8-6,-2 7-5,0 7-4,-1 1-6,0-2-10,0-3-7,0-3-9,0-5-4,2-4-3,0-5-1,2-4-2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3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6971 57340 493,'0'-26'34,"-2"9"1,0 10 1,-2 10 2,1 7-2,0 6-4,2 4-5,1 5-5,0 3-2,1 2 1,2 3 1,0 1 0,1 2-1,-2 0 0,0 2-1,-2 1 0,0 1-2,0 2-3,0 2-2,0 2-2,0 0-2,0-4-3,0-2-1,0-3-3,0-1-2,0 2-4,0 2-5,0 2-4,0-2-3,0-5-5,0-7-4,0-5-5,-2-5-4,-4-3-7,-4-3-6,-3-2-7,-4-7 1,-1-9 6,-3-8 7,-1-9 6,-1-6 6,1-2 5,1-4 3,1-3 5,1 1 6,0 6 7,2 4 8,1 5 9,2 3 3,3 0 1,2 2 1,4 1 1,2 1 1,2 1 1,2 1 1,2 0 2,2 1 0,2 1 1,1-1 0,3 0-1,2 2-1,2 2-6,1 4-5,3 3-5,1 1-2,1 2 1,1 0 0,1 2 0,0 0-6,-1 1-14,-1 2-13,-1 0-13,-1 0-6,-3 0 2,-1-2 2,-2 0 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3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8300 58369 579,'7'-8'2,"-1"-2"6,0 0 4,-1-1 6,0 1 6,3 2 7,3 4 7,4 3 8,-1 1 0,-1 2-7,-2 0-7,-2 1-7,-2 3-4,-1 4-3,-1 4-3,0 3-3,-2 4-2,-2 3-1,-2 3-2,-2 3-3,-2 2-1,0-1-3,-1 0-2,-1 1-3,-1-2-1,0-2 0,0-1 1,0-3-1,2-7 2,2-14-1,4-14 1,3-13 0,2-9 1,5-1 2,4-2 0,4-2 1,2-1-2,1 1-4,0 2-4,3 0-4,-1 1-7,1 1-9,-1 1-7,1 2-9,-3 2 0,-3 7 9,-5 5 8,-3 6 8,-2 3 2,0 1-5,0-1-4,0 0-5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4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10731 56150 528,'7'44'89,"-2"-6"-17,-3-6-17,0-5-16,-2 1-10,2 10-2,0 10-2,2 10-1,-2 6-3,-3 3-4,-2 4-2,-3 2-5,-2-1 0,2-2 0,1-2 2,0-4 0,2-3-8,0-3-15,2-3-17,1-2-16,0-3-7,0-2-1,0-2 1,0-2 1,0-4 2,0-4 6,0-5 6,0-5 4,-2-6 5,0-7 2,-3-6 2,-2-8 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4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10352 55991 626,'0'-43'2,"2"8"5,0 7 4,2 9 5,0 7 6,0 8 8,-1 8 8,1 8 8,-2 5 0,-6 3-5,-4 3-7,-5 3-6,-3 2-6,-2 2-6,0 3-6,0 1-5,-2 0-7,0 0-6,1-1-5,-1-1-7,2-3-1,3-3 1,3-5 3,2-3 3,3-3-2,1-1-3,0-1-4,2 0-3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04"/>
    </inkml:context>
    <inkml:brush xml:id="br0">
      <inkml:brushProperty name="width" value="0.03933" units="cm"/>
      <inkml:brushProperty name="height" value="0.03933" units="cm"/>
      <inkml:brushProperty name="color" value="#F2395B"/>
    </inkml:brush>
  </inkml:definitions>
  <inkml:trace contextRef="#ctx0" brushRef="#br0">10900 56450 559,'29'1'62,"-3"2"-5,-5 2-4,-3 2-5,-2 1-4,-1 3-4,1 2-4,0 2-4,-1 0-5,-1 1-7,-1 0-6,-1-1-7,0 2-9,0 3-13,-1 3-14,1 3-14,-1 0-9,-2-5-8,-2-3-7,-2-4-7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3"/>
    </inkml:context>
    <inkml:brush xml:id="br0">
      <inkml:brushProperty name="width" value="0.0335" units="cm"/>
      <inkml:brushProperty name="height" value="0.0335" units="cm"/>
      <inkml:brushProperty name="color" value="#F2395B"/>
    </inkml:brush>
  </inkml:definitions>
  <inkml:trace contextRef="#ctx0" brushRef="#br0">3700 51237 656,'8'-29'2,"2"8"4,0 7 4,1 7 4,1 4 2,2 2 1,0 2 0,1 2 0,1 2 0,1 4-4,1 2-2,1 3-3,0 3-2,-1 1-1,0 3-1,-2 2-1,-2 0-1,-1 2-1,-2 1-1,-2 1-2,-2 0 0,-1-1 0,0-1 0,-2-1 1,-1-1-1,-4-1 2,-2-1 0,-3-1 2,-4 0-2,-2-1-3,-3 1-2,-3-1-3,-2 0-3,1-2 0,-1-3-2,0-1 0,1-2-1,1-2 0,1-3-1,1-1 1,1-3-1,1-4 1,0-3 0,2-5 0,1-4 0,2-4 1,3-3 2,1-5-1,1 0 3,2 1 2,0 3 2,2 2 2,0 1 3,0 2 3,0 2 3,0 3 3,1 4 7,2 10 12,2 8 10,2 9 13,0 7 2,-1 3-6,-1 4-7,0 5-5,-2 2-6,0 4-4,-2 2-5,0 4-4,-1 1-5,0 3-5,0 2-4,0 2-4,0 1-5,0 1-7,0 1-4,0 2-7,0-4-4,2-7-5,0-6-3,2-8-5,0-5 0,0-7 4,-1-5 3,1-7 4,0-3 3,0-2 3,0-2 3,0-2 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4"/>
    </inkml:context>
    <inkml:brush xml:id="br0">
      <inkml:brushProperty name="width" value="0.03273" units="cm"/>
      <inkml:brushProperty name="height" value="0.03273" units="cm"/>
      <inkml:brushProperty name="color" value="#F2395B"/>
    </inkml:brush>
  </inkml:definitions>
  <inkml:trace contextRef="#ctx0" brushRef="#br0">4613 52831 672,'36'-7'81,"-4"1"-24,-5 0-26,-5 2-26,-3 0-13,-2 2-2,-3 0-2,-1 2-3,-3 1-4,-4 4-11,-4 2-8,-4 3-10,-4 1 1,-4 0 10,-4-2 11,-3 0 10,-2-2 7,0-1 1,2-1 3,1 0 2,1-2 1,1 0 1,1-2 0,0 0 0,2-1 3,1 0 3,0 0 5,2 0 4,1 0 4,0 2 3,2 0 3,1 2 3,0 1 4,2 5 5,0 4 5,2 4 5,0 0-1,0 1-6,0-2-7,0-1-7,0 0-5,0 1-3,0 1-3,0 1-4,0 1-3,0 0-3,0-1-3,0 1-2,-1-2-3,-1 1-1,0-2-1,-1-1-1,-1-4-10,2-6-19,0-8-18,2-6-18,0-5-3,2-2 15,0-1 14,2-3 14,0 0 10,2 1 8,0 1 7,1 1 8,1 1 5,0 2 3,0 3 4,0 1 3,0 1 4,-1 2 3,1 1 4,0 1 3,0 0 2,2 2-3,0 0-1,1 2-2,0 0-1,0 2-1,-2 0 0,0 2-2,-2 0-2,1 1-6,0 1-4,0 2-5,-2 0-4,0 2-2,-4 0-2,0 1-1,-4 1-1,0 1 1,-4 2 2,0 0 0,-3 1-1,-2 1-2,-2 1-2,-1 1-2,-2-1-4,2-3-6,1-2-5,1-4-6,1-2-1,0-2 0,2-3 2,1 0 1,0-5 1,2-4 0,1-6 0,0-3 1,2-4 2,0 2 5,2 1 6,0 1 5,1 1 4,0 1 3,0 1 4,0 0 3,2 3 6,4 5 11,4 3 10,4 4 10,1 2 3,-1 3-4,-1 2-5,0 2-4,-2 1-5,1 0-6,0-1-5,0 1-7,-1-1-6,1-1-11,0 0-9,0-2-10,-1-1-8,1 0-4,0-2-6,0 0-6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4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6050 51484 601,'0'-15'0,"0"2"1,0 3-1,0 1 1,0 3 5,0 6 10,0 4 10,0 6 9,1 4 4,2 5-3,2 5-4,2 5-3,0 3-3,-1 4-2,-1 3-3,0 3-3,-1 1-2,0 0 0,0 0-2,0 0-1,-1 0-2,-1 2-2,0 0-3,-1 2-2,-1-1-7,0 0-8,0-2-9,0 0-8,-1-3-8,-1-4-5,0-4-5,-1-3-6,-1-5 0,2-3 5,0-5 4,2-3 5,-1-4 6,0-4 5,-2-4 6,0-4 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5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5777 53511 629,'0'-14'2,"-2"2"5,0 4 5,-1 3 5,0 3 4,3 4 4,4 4 6,2 4 4,2 2 0,-2 3-5,-1 2-6,0 1-5,-1 3-3,0 3-3,-1 3-2,2 3-1,-2 1-2,-1-1 1,0-2 1,-2 1 0,1-4-1,0-1-4,2-4-3,0-3-3,1-3-2,0-1 2,0-2-1,0-2 2,2-6 0,4-10 1,3-10 1,5-9 0,2-5 1,1 1 0,1 1 0,1 1-1,2-1-4,1-2-11,2-4-11,3-3-10,0 1-7,-2 4-3,0 3-4,-1 5-2,-2 4 0,-5 5 5,-3 4 5,-4 6 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5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8197 52040 571,'15'-27'11,"-2"11"9,-3 9 11,-1 10 10,-1 7 2,-2 6-5,-1 4-6,0 5-6,-2 2-4,0 0-1,-2 1-2,0-1-1,-3 0-3,0-1-4,-3-1-4,-2-1-5,-2 1-2,-2 1 1,-1 2 1,-3 3 2,0-1-2,1-2-4,1-1-2,0-3-3,1-1-3,-1-3-2,-1-1-1,-1-2-2,-1-3-2,0-3 0,1-3-1,-1-2-1,1-3 0,0-1 1,2 0 1,1-1 2,0-4-1,1-4-3,-1-6-1,0-3-3,1-5 0,2-2 0,3-1 0,1-2 2,1-1 1,2 1 4,0 1 3,2 1 4,0 1 4,2 4 4,0 3 4,2 3 5,0 2 2,0 3 3,-1 1 3,1 2 1,1 1 5,0 2 5,1 0 6,2 2 5,0 1 1,1 4-2,2 2-3,0 4-2,1 1-4,1 3-1,2 1-4,0 3-2,1 0-2,-1-3-3,1-1-3,0-2-2,-1-2-4,3 1-3,0 0-5,1 0-4,0-1-6,1 1-8,0 0-7,-1 0-7,0-1-8,-1 1-4,-1 0-6,0 0-5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16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19000 40425 621,'2'-15'15,"4"4"14,4 3 15,3 3 15,3 1 2,0 0-10,-1 0-10,1 0-9,-1-1-9,-1 0-8,-1-1-7,0-1-8,-2 0-7,1 2-8,0 2-9,0 2-8,-1 1-4,-1-2 0,0-1 1,-2 0 1,-1-1-2,-2-2-4,-3 0-2,0-1-5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6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10150 51370 553,'0'-11'35,"2"8"-1,0 9 0,2 10 0,0 5-2,0 5-3,-1 3-4,1 4-3,0 4-1,0 2-1,0 4 1,0 3-1,-1 2 0,0 2-3,-2 2-1,0 1-3,-1 0-1,0-6 0,0-4 1,0-5-2,-1-1-5,0 6-15,-2 4-13,0 6-14,-1-2-7,2-6-2,0-8 0,2-6-1,0-6 0,-2-5 1,-1-5 1,0-4 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6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9992 51208 674,'0'-35'7,"2"9"12,0 9 13,2 9 12,-1 6 4,0 5-7,-2 6-6,0 4-7,-3 4-6,0 3-3,-3 3-4,-2 3-5,-1 2-5,-2 1-6,0 1-7,-1 1-7,-1-1-5,1-2-1,-1-2-1,0-1-3,1-4-1,3-3-4,1-4-4,2-4-3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6"/>
    </inkml:context>
    <inkml:brush xml:id="br0">
      <inkml:brushProperty name="width" value="0.03417" units="cm"/>
      <inkml:brushProperty name="height" value="0.03417" units="cm"/>
      <inkml:brushProperty name="color" value="#F2395B"/>
    </inkml:brush>
  </inkml:definitions>
  <inkml:trace contextRef="#ctx0" brushRef="#br0">10500 51400 643,'29'1'79,"-3"2"-13,-5 2-14,-3 2-12,-4 1-9,-1 3-5,-2 2-3,-2 1-6,-1 2-4,-1 0-5,1-1-7,0 1-4,-1-1-7,-2-1-8,-3-1-7,0 0-7,-2-2-8,0-1-9,0-1-9,0 0-8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7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11145 53350 625,'-13'0'-20,"4"2"23,6 0 24,5 2 23,2-1 6,1-1-11,2 0-10,0-2-10,3 1-6,5 0-2,5 2 1,6 0-2,0 0 0,0 0 0,-1-2-1,-1 0 1,1-1-4,1 0-5,3 0-6,1 0-5,1 0-3,1 0-2,-1 0-1,0 0 0,1 0-1,1 0 1,1 0 1,0 0 2,1 0-3,-1 0-4,-1 0-6,-1 0-4,-2 0-3,-2 0-1,-2 0-1,-1 0-1,-3 0 0,-3 0-1,-3 0 0,-2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18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13058 52716 550,'-6'-7'6,"4"2"12,4 2 12,4 2 11,3 2 4,2 2-6,1 2-5,3 2-5,1 1-4,-1 1-1,1 2-2,0 0-2,0 0 0,1-1-3,1-1-2,1 0-1,0-1-2,-1 1-2,-1 2 0,0 0-1,-2 0-3,1-1-3,0 0-3,-1-2-2,0 0-3,0 0 0,-2 0 0,-1 0-1,-3 1 0,-4 3-2,-6 3-1,-4 3 0,-6 1-2,-6-1-1,-5-1 0,-6 0 0,-7 2-4,-5 7-5,-6 6-5,-6 8-5,1 0 0,6-6 6,8-5 6,6-7 5,4-2-2,3 0-11,1-1-12,3 1-10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55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69808 37897 542,'-9'7'1,"-2"1"3,-2 0 2,-1 0 3,1-1 9,8-2 15,7-3 16,6 0 14,4-2 2,1 0-15,2 0-13,0 0-14,1-2-10,1 0-4,1-3-4,1-2-6,0-1-2,-1 0-1,0 0-2,-2 1-1,-1-1-3,-1 2-5,-1 1-5,0 0-5,-2 1-3,-1 0-3,-1 0-4,0 0-2,-4-1-3,-2-1 0,-6-3-2,-2-2-1,-3 0 4,0 1 9,0 0 8,1 2 9,-1 0 6,2-2 1,0 0 1,2-1 3,0 0 1,0 0 4,0 2 2,0 1 3,0 0 1,1 2 0,-2 1 0,2 0-1,-1 1 4,0 0 10,0 0 9,0 1 8,0 0 7,0 3 2,0 4 4,0 2 1,1 5-2,0 7-9,2 8-9,1 5-8,-1 6-6,-1 3-1,0 2-1,-1 4-1,-1 3-6,2 4-12,0 3-12,2 5-10,0 0-8,0-2-4,0-4-3,0-3-3,0-3-1,2-6 2,0-4 1,2-5 3,-1-4 1,2-3 2,-2-4 0,1-1 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56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70081 38441 577,'-2'-29'12,"0"8"8,-3 7 8,-2 7 8,-1 5 1,0 4-6,1 4-7,-1 4-7,-1 3-3,0 5-3,-1 3-3,-1 5-1,-1 1-2,0-1-1,0-1-2,1-1-2,-2-1 0,0-1 0,-1-1-1,-1-1 0,0-1 0,2-1 1,3-1 0,1-1 2,1-1-1,2-2-1,1-3-1,0-1-1,4-4-3,6-6-6,6-6-6,6-5-5,2-4-1,1-2 5,-1 0 4,1-1 6,-1 0 2,1 1 2,-1 1 1,1 1 1,-1 1 1,-1 2 3,-1 3 1,0 1 2,-2 1 2,1 2 0,0 1 0,-1 0 1,1 2 2,0 2 2,-1 2 4,1 2 3,-1 2 1,-1 2-1,-1 2-1,0 2 0,-2 0 0,1 1 1,0 0-1,0 0 1,-1 0-2,-1 1-2,0 1-4,-2 2-3,-1-1-3,-2 3-3,-3 0-2,0 1-2,-4 0-2,0 1 0,-3 0-1,-2-1 0,-2 0-1,-2-1-1,-2-1 0,-1 0-2,-2-3-1,1-3 1,-1-3 0,0-2 0,1-3-1,-1-1-3,0 0-2,1-1-3,0-4-3,4-4-2,3-6-4,3-3-2,1-5-2,2-2 0,0-1 0,2-2 1,1-1 2,1 1 5,3 1 5,2 1 4,1 2 6,-2 5 5,-1 3 6,0 4 5,-2 6 10,-2 6 12,-2 7 14,-2 8 12,-3 3 2,-4 3-11,-4 1-12,-3 3-11,-1-2-7,2-3-6,4-5-5,3-3-6,1-2-3,-2 1-5,0 1-4,-1 2-5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56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70750 39700 635,'22'1'106,"-1"4"-21,-3 2-21,-1 3-20,0 3-15,1 0-8,3 1-9,1 1-9,2 1-7,1-1-7,1 1-7,1 0-7,-1-2-5,-1-1-6,-3-3-4,-1-1-4,-2-1-3,-3 0 2,-1 0 0,-2 0 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57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72241 37800 581,'-16'17'83,"2"1"-17,1 3-17,1 1-18,0 3-9,0 3-5,0 3-3,1 3-4,-2 0-4,0 0-4,-1-1-3,-1-1-4,0-3-2,2-3 1,3-5 0,1-3 0,3-6-8,6-7-18,4-6-16,6-7-18,0-4 0,-1 2 15,-2 1 15,-2 1 16,0 2 18,0 4 23,1 4 23,2 4 22,-2 3 6,-1 3-10,-2 3-11,-2 3-11,-1 3-8,0 1-7,0 3-7,0 1-6,0 2-4,0 1 1,0 1 1,0 1 0,0 0-5,0-2-12,0 0-11,0-1-11,0-2-10,0-5-5,0-3-6,0-4-7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58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72500 38000 541,'9'-35'6,"1"9"9,3 9 11,2 9 10,2 3 2,3 0-6,3-1-7,3-1-7,2-1-4,-1 0 1,0 0-1,1 0 0,-1 1-4,-1 1-8,-1 0-7,-1 2-9,-3 0-5,-3 0-2,-4 0-3,-4 0-3,-5-1-2,-5-2-6,-4-1-4,-5-3-5,-3-2 2,0 0 10,0-1 9,1-1 9,-1-1 5,2 1 3,1-1 1,1 0 3,0 2 3,2 1 6,0 2 7,2 2 6,1 2 7,0-1 9,1 0 8,2 0 9,-1 5 2,-2 10-3,-2 9-3,-2 11-4,-1 5-6,-1 1-9,-2 0-9,0 2-8,-1 1-8,-1 1-6,-2 0-6,0 2-6,1-2-5,1-6-3,2-4-3,2-5-3,2-4-1,1-2 2,0-4 0,2-3 2,2-4-2,4-8-3,4-6-5,4-7-3,0-2 1,-1 2 9,-2 4 8,-2 3 8,-1 3 11,2 4 14,0 4 12,1 4 14,0 3 4,-2 1-1,-2 3-3,-2 2-3,-1 2-3,0 3-5,0 3-4,0 3-5,-1 0-5,0-1-4,-2-3-5,0-1-6,-1-3-5,0-1-8,0-2-7,1-2-9,-1-5-2,4-7 1,0-6 1,4-7 1,1-6 2,3-6 2,3-3 1,4-6 3,0-1 3,1 3 4,0 3 4,-1 4 4,1 1 4,-2 4 6,-1 3 6,-1 3 5,-1 6 10,-2 8 11,-2 9 13,-2 10 13,-2 3-1,-3 1-14,0-1-14,-3 1-13,-2-1-11,0 0-6,-2 1-7,0-1-6,-1-1-6,-2-3-4,0-3-3,-1-2-4,-1-5-4,0-5-3,1-4-2,-1-5-4,3-5 2,4-4 7,5-4 7,6-3 6,2-2 7,2 1 6,0 1 6,1 1 7,1 2 3,0 2 0,-1 4 0,1 3 0,-1 3 2,0 2 5,-2 4 3,0 2 5,-3 4-2,-1 2-6,-2 3-6,-2 4-6,-2 0-5,-4 3-1,-2 0-3,-3 1-1,-3 0-4,0 1-3,-1 0-5,-1-1-4,-2 0-1,-2-1 2,-1-1 1,-3 0 2,0-2 2,1-1 1,1-1 2,1 0 1,1-3 4,3-1 5,1-2 6,3-2 5,2-2 9,6-1 12,4 0 11,6-1 12,4-2 1,5-1-10,5 0-8,5-1-10,3-1-7,1 0-8,1 0-5,1 0-8,0 1-5,2 0-8,1 2-7,1 0-7,0 1-6,1 0-3,-1 0-5,0 0-4,-2 0 2,-3 0 5,-5 0 6,-3 0 6,-4 0 2,-3-2-4,-3 0-4,-2-1-3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16"/>
    </inkml:context>
    <inkml:brush xml:id="br0">
      <inkml:brushProperty name="width" value="0.05182" units="cm"/>
      <inkml:brushProperty name="height" value="0.05182" units="cm"/>
      <inkml:brushProperty name="color" value="#F2395B"/>
    </inkml:brush>
  </inkml:definitions>
  <inkml:trace contextRef="#ctx0" brushRef="#br0">19700 39534 424,'0'-15'2,"0"2"4,0 3 5,0 1 3,0 3 10,2 6 15,0 4 14,2 6 15,-1 3 1,-1 3-10,0 3-10,-1 3-12,-1 2-7,1 1-3,2 1-5,0 1-3,1 2-3,0 5-4,0 3-3,0 4-2,0 4-5,2 4-2,0 3-4,1 5-3,1-2-5,-2-10-6,-1-8-8,0-9-6,-1-6-7,1-3-6,2-3-7,0-3-6,0-4-2,-2-4 4,-3-6 3,0-4 3,-3-3 7,0 0 7,-2 1 9,0-1 9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0:59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74663 37850 599,'-15'46'53,"4"-2"-18,3-2-18,3-2-17,0-3-11,2-3-6,-1-5-4,0-3-4,0-4-2,2-3 2,0-3 3,2-3 3,0-1 6,2 0 14,0-1 11,2 1 13,0-1 6,0 0-1,-1-2 1,2-1 0,-2 2 0,-1 4-1,0 4 0,-2 3 0,0 3-1,0-1-1,0 1-2,0-1 0,0 0-4,0-1-3,0-1-4,0-1-3,0-1-4,0-2-3,0-3-2,0-1-2,1-6-11,0-10-16,2-10-17,0-9-17,1-4-6,0 5 3,0 3 3,0 4 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00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75150 37674 443,'8'-15'0,"0"1"-1,0 0 0,-1 2 0,1 1 1,-2 1 4,-1 0 4,0 2 5,-1 0 2,2 2 2,0 1 3,1 1 2,2-1-1,0 2-1,1-1-2,2 0-2,0 0-1,1 2-1,1 0-1,2 2 0,-1 0-4,-1 2-4,-1 0-5,-1 2-6,0-1-6,0-1-9,0 0-8,-1-1-10,0-3-1,-2 0 6,-2-3 6,-2-2 6,-2-1 5,-1-2 3,0 0 3,-1-1 3,-2-2 2,-1-2 2,0-1 1,-1-3 0,-1 0 3,0 3 1,0 1 3,0 3 1,-1 1 4,0 2 2,-1 2 5,-1 2 3,-1 1 5,0 0 8,0 0 7,0 1 7,1 1 0,0 5-8,2 6-8,1 4-8,0 4-5,0 1-2,0 3-2,0 1-2,-1 4-2,-2 3-2,-2 4-3,-1 5-2,-2 0-1,0 0 0,0-2-1,1 0-1,-1-1-1,2-3-2,1-2-2,0-1-3,5-7-3,6-11-5,8-11-5,6-10-5,2-5 0,-1-1 5,-2 0 7,-2 1 6,-2 0 3,1 4 1,0 3 1,0 2 1,-2 5 4,-1 6 6,-2 6 7,-2 6 6,-3 3 1,-2 1-5,-3 1-4,-4 1-5,-1 0-3,-2 1 0,0-1-1,-1 1-1,-2 0 0,-2 1-1,-1 1 0,-3 1 0,0-2 0,1-1 2,1-4 2,1-3 1,1-2 2,4-1 1,3-1 0,3 0 1,4-5-3,7-5-7,7-6-7,8-5-8,2-4-2,-1 2 0,-1 1 0,-1 1 0,-1 0 0,1 2 2,0 0 0,-1 2 2,0 0-1,-1 0-1,0 0-2,-2 0-2,-2 0-1,-1 1 0,-2-2-2,-2 2 0,-2-2 0,0-2-1,-2-2 1,0-2 0,-2 0 8,-1 1 17,0 0 17,-2 2 17,2 3 14,2 6 10,4 6 10,2 6 11,1 3-4,-1-1-15,0 1-17,-2 0-15,0-1-10,0 1-4,0 0-3,-1-1-4,1 1-5,-2 0-5,-1-1-8,0 1-5,-1-1-17,0-1-26,0-1-27,0 0-25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3"/>
    </inkml:context>
    <inkml:brush xml:id="br0">
      <inkml:brushProperty name="width" value="0.04876" units="cm"/>
      <inkml:brushProperty name="height" value="0.04876" units="cm"/>
      <inkml:brushProperty name="color" value="#F2395B"/>
    </inkml:brush>
  </inkml:definitions>
  <inkml:trace contextRef="#ctx0" brushRef="#br0">13950 33500 451,'0'15'133,"2"-1"-33,0-1-31,2 0-33,0-2-17,0 1-1,-1 0-2,2 0-2,-1 0-2,1 3-5,2 2-2,0 1-5,1 1 0,0-2 0,0-3 1,-1-1 2,0-1 0,-2 0 0,-2-1 1,-2 1 0,-1 0 0,2 0 0,0-1-1,2 1 0,1 0 0,2 0 0,1-1-1,3 1 0,0 0 0,0 2-2,-2 0 0,-1 1-2,0 1 0,0-1 0,0 1 0,0 0 1,0-1 0,1 1 0,2 0 1,0-1-1,0 1 1,-1 0 0,0-1 0,-2 1 0,-1-1 0,0-1-1,-2-1 1,0 0-1,-1-2 1,1 1-1,2 0 1,0 0 0,1 0 0,0 1 1,0 1 0,0 2 1,-1-1 0,1 1 1,0 0-1,0-1 0,-1 0 0,-2-1-1,-3 0 0,0-2-1,-1 0 0,1 0 0,3-1 0,2 1 0,1 0 0,0 2 0,0 0 0,0 1 0,-1 1 0,1-1 0,0 1 0,0 0 0,0-1 0,2 1-1,0 0 0,1-1 0,0 1 0,0 0 0,-2-1-1,-1 1 1,1 0 0,0-1 1,1 1 2,2 0 1,-1-1 0,-1 1 1,-1 0 1,0-1 0,-1 0 1,-1-1-3,1 0 0,0-2-2,-1 0-1,0 0 0,-2-1 0,0 1 0,-1 1 0,1 1-1,2 3 1,0 2 0,1 0 0,0 1 1,0-1 1,0 1-1,-1 0 2,1-1-1,0 1 0,0-1 0,-1 0 0,-1-2 0,0-3 0,-2-1 0,0-1 0,0 0 0,0-1 1,0 1 0,0 0 0,2 1-1,0 2 1,2 0-1,-1 1 0,1-1-1,0 1 1,0 0-1,0-1 0,0 1-1,-1 0 0,1-1 0,0 0 0,0-1 0,0 0 0,0-2-1,-1 0 0,-1 0 1,-1-1-1,0 1 1,0 0 0,0 0 0,1-1 0,2 1 1,0 0-1,-1 0 0,1-1-1,0 1 0,0 0-1,0 0-2,0-1-1,-1 1-2,1 0 1,-2 0 0,-1-1 1,0 1 1,-2-3-7,-2-6-17,-2-6-17,-2-6-17,-1-2-2,0 0 12,0 2 12,0 1 12,0-1 2,0 0-6,0-1-6,1-1-7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5"/>
    </inkml:context>
    <inkml:brush xml:id="br0">
      <inkml:brushProperty name="width" value="0.04776" units="cm"/>
      <inkml:brushProperty name="height" value="0.04776" units="cm"/>
      <inkml:brushProperty name="color" value="#F2395B"/>
    </inkml:brush>
  </inkml:definitions>
  <inkml:trace contextRef="#ctx0" brushRef="#br0">16001 32700 460,'14'9'83,"-3"1"-18,-3 3-17,-2 2-17,-2 2-10,0 3-2,0 3-3,0 3-1,-1 2-2,2 1 0,-2 0 1,1 2-1,0 0 0,0-1 0,0-1-1,0-1 1,-1-2-3,0 0-2,-2 0-3,0-2-4,-2 0-2,0 2-3,-2 3-4,0 1-3,-3 2-1,-2-1-1,-3 0-1,-3 0 0,-2-1-1,2-5 0,1-3-1,1-5 0,0-3 0,0-4 2,1-5 0,-1-2 1,-1-5 0,-2 0-1,-1-3 0,-3-2-1,0-3 0,1-3 1,1-5 0,1-4 2,1-1 0,2-1 1,2 1 1,3-1 0,1 2 2,2 3 2,2 3 1,2 3 3,1 2 4,0 0 10,0 2 8,0 1 9,1 0 4,2 2-3,2 1-3,2 0-1,1 2-2,1 0-1,2 2-1,0 1 0,2 1 1,5 3 0,4 4 2,3 2 0,2 2 0,-1 1-4,-1 2-4,-1 0-3,0 0-3,1-1-1,1-1-1,1 0-2,0-1-2,1 1-7,-1 1-4,1 1-6,-1 0-7,1 0-9,-1-2-7,0-1-9,-1-1-8,-3-2-9,-3-2-8,-2-2-9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6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18194 33977 517,'-8'-6'94,"-2"2"-17,0 4-18,-1 3-18,0 2-11,0 3-4,2 3-3,1 4-4,1 1-2,2 1-1,2 1-2,2 1-1,1 1 0,0 1-1,0 1-1,0 1-1,1-1-3,4-4-6,2-5-7,4-3-7,1-3-3,1-2-1,1-3-1,1 0 0,0-5-1,-1-4 0,0-6 0,-2-3 0,-1-4-2,-1 2-2,0 1-4,-2 1-2,0-1 0,-2-1 3,-1-3 4,0-1 2,-2-1 3,-1 4 3,0 3 3,-1 3 3,-1 4 12,2 4 21,0 6 20,2 4 21,-1 5 3,1 4-15,0 3-14,0 5-16,0 0-12,0-1-11,0-3-9,0-1-10,-1-1-6,-1 0-2,0-1-1,-1 1-2,-2-2-1,-1-1-1,0-2 0,-1-2 0,-1-4-1,2-6 0,0-6-2,2-6 0,0-2 3,0 1 8,0 1 8,0 1 7,0 0 6,2 0 5,0 0 4,2 1 6,0-1 2,2 2 2,0 0 1,1 2 2,1 1 1,-2-1-2,-1 0 0,0 0-2,-1 0 0,2 2-2,0 1-1,1 1-2,1-1-5,0 2-9,0-1-11,0 0-9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6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19200 33308 538,'0'-34'8,"0"13"17,0 11 16,0 12 15,0 8 6,0 4-9,0 3-8,0 5-8,0 1-6,2 1-3,0-1-4,2 1-4,0 0-4,0 2-6,-1 3-4,1 1-7,0 3-4,0 5-6,0 3-5,0 4-6,0-1-6,2-4-6,0-6-8,1-4-6,0-5-5,0-5 0,-2-5-2,0-4-1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6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19627 34100 611,'-6'23'115,"2"-1"-25,4-1-27,3-1-25,1-2-14,3-1-5,2-2-3,2-2-3,2-3-5,3-1-6,3-2-4,3-2-6,0-3-7,-3-4-10,-3-4-9,-3-4-9,-2-2-6,-2 1-2,-2-1-2,-2 0-1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6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20043 34072 562,'-23'-19'13,"4"7"14,3 8 14,3 8 15,3 5 4,2 3-8,4 4-8,3 2-8,1 2-6,0 3-4,0 1-5,0 3-5,-1 0-5,-1 1-7,0-1-6,-1 0-7,-1-1-16,0-5-23,0-3-23,0-4-25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7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20650 33481 611,'29'-8'126,"-3"2"-31,-5 1-31,-3 1-31,-3 0-16,-1 2-1,-1 0 0,0 2 0,-2 0-10,1 2-20,0 0-19,0 2-19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7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20855 34083 655,'-13'7'9,"6"-2"21,6-3 19,6 0 19,5-2 2,3 0-16,5 0-17,4 0-17,1 0-12,0 0-10,1 0-7,-1 0-10,1-1-5,-1-1-2,1 0-2,-1-1-2,-2-1 1,-3 0 5,-4 0 6,-4 0 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17"/>
    </inkml:context>
    <inkml:brush xml:id="br0">
      <inkml:brushProperty name="width" value="0.05781" units="cm"/>
      <inkml:brushProperty name="height" value="0.05781" units="cm"/>
      <inkml:brushProperty name="color" value="#F2395B"/>
    </inkml:brush>
  </inkml:definitions>
  <inkml:trace contextRef="#ctx0" brushRef="#br0">20000 40049 380,'1'-31'0,"2"4"0,2 4 0,2 2 0,1 2 4,1 2 9,2 3 7,0 1 10,0 2 3,1 0-1,0 2 1,0 1-1,-1 1-2,1 2-4,0 2-4,0 2-5,0 2-2,-1 2 0,1 2-2,0 2-1,-1 2-1,-3 1-2,-1 3-1,-2 2-1,0 0-3,0 1-3,1 0-5,2-1-4,2-5-4,3-12-5,5-11-6,3-13-4,1-4-2,-2 1 6,-4 3 4,-3 1 4,-2 3 3,-3 3 3,-1 3 1,-2 3 4,0 5 9,2 10 19,2 8 19,2 9 18,-1 6 4,-1 1-12,-2 3-12,-2 1-12,-1 0-7,0-1-3,0-3-2,0-1-4,0-3-1,1-1-1,2-3-1,0-1 0,2-6-3,4-8-7,2-10-5,3-8-7,1-7-4,-3-7-1,-1-5-1,-2-6-1,-2-3 0,-1 2 3,0 0 2,-2 1 3,-1 2 2,-2 2 2,-3 2 3,0 1 1,-4 3 4,-2 3 2,-4 4 2,-2 2 4,-5 5-3,-5 8-5,-7 8-6,-5 8-7,-2 7-2,1 7 0,3 7 0,2 7 1,2 1-2,5-4-6,3-4-6,4-3-5,3-4-7,1-3-8,0-3-7,2-2-8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7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22654 31550 456,'14'1'49,"-1"2"-1,-2 2 0,-2 2-2,-1 1-2,1 3-4,2 2-6,0 2-4,0 0-3,-3 1-4,-1 0-2,-2-1-3,-1 3-2,0 3-2,0 5-1,0 3-2,0 2-1,0 1-1,0-1-2,0 0-1,-1 2-1,-3 1 1,0 2 0,-3 2 2,-2 0-3,0-2-7,-2-1-6,0-3-5,-2-2-5,-2-1-3,-1-3-3,-3-1-2,-1-3-3,-1-3-1,-2-3-1,1-3-2,-2-3 0,0-2 2,1-4 1,-1-2 2,1-4 2,1-2 3,1-4 4,1-2 3,1-3 2,2-1 0,2-3 0,3-1 0,1-3 0,2 0-1,2-1-2,2-1-2,1 1 3,0 1 6,0 3 5,0 1 6,1 3 5,2 3 1,2 2 3,2 4 2,1 1 3,-1 0 5,1 0 5,0 0 5,1 2 2,1 2 1,3 4 0,2 2-1,1 3 1,-1 2-1,1 1-1,0 3 0,0 0-2,3-1-5,2-1-3,1 0-4,3-2-5,1-1-5,2 0-6,3-2-6,0 0-7,-2 0-11,0 0-11,-1-1-11,-2 1-7,-3-2-5,-3-1-4,-2 0-4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9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24641 32937 512,'-8'-6'21,"-2"6"8,0 4 9,-1 6 9,-1 3 0,0 3-6,0 3-9,1 3-6,0 1-6,2-1-2,2-1-2,3-1-3,-1 1-1,2 0-2,-1 0 0,0 3-1,0-2 0,2-3-2,0-3 0,2-3-2,1-3-3,4-4-6,2-4-6,4-4-7,1-4-3,3-2-4,1-3-2,3-3-3,0-3-1,-1 0 0,-1-1 0,0-1 0,-2 1 2,1 3 3,0 2 4,0 4 4,-2 4 13,-3 4 26,-3 6 24,-2 4 24,-3 4 7,2 3-14,-2 3-13,1 4-14,1-2-11,2-5-8,2-5-9,2-5-10,0-3-6,1-4-3,0-2-5,0-3-4,-1-5-2,1-4-2,0-5-2,0-5-2,-1-1 1,-1 3 2,0 3 2,-2 3 2,-1 2 4,-2 1 3,-3 0 4,0 2 3,-4 1 4,0 2 4,-3 2 2,-2 3 4,-1 0 2,-2 2 1,0 0 1,-1 2 1,-1 1-1,0 2-4,0 2-3,1 2-4,-1 1-3,0 1-1,0 2-3,1 0-2,-1 0-4,2-1-7,1 0-8,1-2-6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1:19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26100 33350 582,'21'0'72,"-3"2"-11,-4 0-9,-4 2-12,-2 0-7,-1 2-4,1 0-5,0 1-5,-1 4-3,-2 6-1,-2 5-3,-2 7-2,-2-1-1,-2-4-2,-2-5-2,-2-4-1,-1-4-4,0-1-6,1-1-5,-1 0-5,2-3 2,6-3 10,4-2 9,6-4 10,1-1 2,1-2-5,0 0-4,0-1-5,0-1-8,1 0-15,1 1-14,2-1-14,-2 1-8,-1 2-4,-2 2-3,-2 2-4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07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65974 13910 999,'-15'-16'-1,"2"0"-4,3 1-4,1-1-3,3 1-5,2 2-5,4 3-7,2 1-5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08"/>
    </inkml:context>
    <inkml:brush xml:id="br0">
      <inkml:brushProperty name="width" value="0.03807" units="cm"/>
      <inkml:brushProperty name="height" value="0.03807" units="cm"/>
      <inkml:brushProperty name="color" value="#6ADCAB"/>
    </inkml:brush>
  </inkml:definitions>
  <inkml:trace contextRef="#ctx0" brushRef="#br0">28450 31605 577,'0'-13'40,"0"6"2,0 6 3,0 6 2,0 4-1,2 3-4,0 4-6,2 2-4,0 2-4,0 1-6,-1 1-4,1 1-5,0 0-5,0 1-5,0-1-4,0 1-5,-1-2-3,0-1-3,-2-3-1,0-1-3,-1-5-10,0-6-20,0-8-19,0-6-20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09"/>
    </inkml:context>
    <inkml:brush xml:id="br0">
      <inkml:brushProperty name="width" value="0.03475" units="cm"/>
      <inkml:brushProperty name="height" value="0.03475" units="cm"/>
      <inkml:brushProperty name="color" value="#6ADCAB"/>
    </inkml:brush>
  </inkml:definitions>
  <inkml:trace contextRef="#ctx0" brushRef="#br0">28553 31581 633,'15'-13'52,"1"3"-2,0 4-3,-1 4-2,0 2-3,-2 2-7,-3 0-5,-1 2-6,-1 0-8,0 0-8,0-1-10,0 1-9,-2 1-4,-1 2-1,-2 2-1,-2 2 0,-2 1-1,-2 1-4,-2 1-2,-1 2-4,-3-1 0,0 1 2,-2 0 2,0-1 2,-1 0 2,-1-1 2,-1-1 3,-1 0 2,-1-1 5,2-1 6,1 1 6,1 0 7,2-2 9,6-3 10,4-2 11,6-4 10,4-3 1,3-3-8,5-5-8,4-4-9,1-1-6,-2 1-7,0 1-5,0 0-6,-2 3-4,-1 2-4,-1 4-4,-1 3-4,-2 3-4,-4 6-7,-5 4-6,-2 5-5,-5 2-2,-2-1 5,-4-1 5,-2-1 5,-2-1 3,1-1 1,-1 0 0,0-2 2,0 0 2,-2 2 5,0 0 4,-1 1 5,0 1 3,1-1 3,1 1 2,0 0 2,2-1 3,1 1 2,0 0 2,2-1 2,2-3-8,4-6-21,4-8-20,4-6-20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09"/>
    </inkml:context>
    <inkml:brush xml:id="br0">
      <inkml:brushProperty name="width" value="0.03049" units="cm"/>
      <inkml:brushProperty name="height" value="0.03049" units="cm"/>
      <inkml:brushProperty name="color" value="#6ADCAB"/>
    </inkml:brush>
  </inkml:definitions>
  <inkml:trace contextRef="#ctx0" brushRef="#br0">29150 32650 721,'15'1'3,"-1"2"5,-1 2 5,0 2 5,-2 1 4,1 1-1,0 2 1,0 0 0,-1 0 1,1 1 2,0 0 2,0 0 3,-1-1-5,-1 1-10,-1 0-11,0 0-9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09"/>
    </inkml:context>
    <inkml:brush xml:id="br0">
      <inkml:brushProperty name="width" value="0.0406" units="cm"/>
      <inkml:brushProperty name="height" value="0.0406" units="cm"/>
      <inkml:brushProperty name="color" value="#6ADCAB"/>
    </inkml:brush>
  </inkml:definitions>
  <inkml:trace contextRef="#ctx0" brushRef="#br0">29850 31437 541,'1'-14'49,"2"4"-2,2 4-2,2 4-1,-1 4-5,-1 6-7,-2 4-7,-2 5-8,-1 2-6,0-1-4,0 0-5,0-2-4,0-1-3,0-1-1,0-1-1,0 0-1,2-2 1,2-1 2,4-1 2,2 0 2,2-3 1,1-2 0,1-4 0,2-2 0,0-3-1,1-2-2,1-2-1,1-2-1,0-1-2,-2 1-1,-3-1-3,-1 0 0,-2 0-4,-2 1-3,-3-1-3,-1 0-4,-2 0 0,-4-1 2,-2-1 2,-3-1 4,-2 0 2,0 2 4,0 2 4,0 3 4,0 0 4,1 2 2,-1 0 4,0 2 3,0 1 6,0 2 7,0 2 8,1 2 7,-1 2 3,2 2-2,0 1-2,2 3-2,1 3-2,0 2-4,1 3-3,2 3-4,0 1-3,0 1-6,0-1-4,0 1-5,0 0-6,-2 1-4,-1 1-6,0 1-5,0 0-6,0 0-10,2 1-9,0-1-8,1-2-2,0-5 5,0-5 5,0-4 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10"/>
    </inkml:context>
    <inkml:brush xml:id="br0">
      <inkml:brushProperty name="width" value="0.03581" units="cm"/>
      <inkml:brushProperty name="height" value="0.03581" units="cm"/>
      <inkml:brushProperty name="color" value="#6ADCAB"/>
    </inkml:brush>
  </inkml:definitions>
  <inkml:trace contextRef="#ctx0" brushRef="#br0">30200 32225 614,'14'-22'4,"-1"3"7,-2 3 7,-2 3 7,0 2 2,3 0-1,4 2-2,2 1 0,1 1-3,-1 2-3,-1 2-3,-1 2-2,-1 1-2,-1 0 2,0 0 0,-2 0 1,-1 1 1,-3 4-2,-1 2-1,-2 3-1,-1 4-2,0 2-1,0 3-2,0 3-2,-2 2-4,-4 1-3,-4 1-5,-4 1-4,-2-1-4,-1-1-4,-1-3-4,-1-1-3,-1-4-3,2-3 0,1-4 1,1-4-1,0-4 1,0-4 0,0-4 0,1-4 0,0-3 1,0-1 3,2-3 3,1-2 2,1 1 5,2 1 6,2 2 7,2 3 7,3 2 10,4 4 17,4 4 15,3 4 16,3 3 2,2 2-8,0 2-10,1 1-9,1 2-6,1 0-4,1 0-3,1-1-4,0 0-6,-1 0-8,-1-2-10,-1 0-8,-1-3-11,-3-1-17,-1-2-14,-2-2-16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10"/>
    </inkml:context>
    <inkml:brush xml:id="br0">
      <inkml:brushProperty name="width" value="0.02779" units="cm"/>
      <inkml:brushProperty name="height" value="0.02779" units="cm"/>
      <inkml:brushProperty name="color" value="#6ADCAB"/>
    </inkml:brush>
  </inkml:definitions>
  <inkml:trace contextRef="#ctx0" brushRef="#br0">30450 30805 791,'1'-13'7,"4"6"16,2 6 14,3 6 15,3 5-3,0 3-19,1 5-20,1 4-18,0 0-12,-1-2-3,-1-1-2,0-2-2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2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60475 11000 333,'49'20'167,"16"14"-1,16 15 1,16 15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11"/>
    </inkml:context>
    <inkml:brush xml:id="br0">
      <inkml:brushProperty name="width" value="0.04518" units="cm"/>
      <inkml:brushProperty name="height" value="0.04518" units="cm"/>
      <inkml:brushProperty name="color" value="#6ADCAB"/>
    </inkml:brush>
  </inkml:definitions>
  <inkml:trace contextRef="#ctx0" brushRef="#br0">31350 31113 486,'7'22'90,"-1"-1"-22,0-3-21,-2-1-22,0-1-11,-2-1-2,0 1-2,-2 0-2,0-1 0,0-1-2,0-1 0,0-1-1,2-1-4,2-2-4,3-2-5,4-2-5,2-4-2,3-4 3,3-6 3,3-4 3,2-3 1,1-1 1,1-1 0,1-1 2,-1 0 0,-1 1-1,-3 0 0,-1 2 0,-3 2-1,-5 1 0,-3 2 0,-4 2-1,-4 2 1,-4 1 0,-4 0 2,-4 2 0,-1 0 1,-1 0 0,0 0 1,0 0-1,1-1 2,-1 0 1,0-1 2,0-1 1,1 0 3,1 2 1,0 2 3,2 2 2,1 2 4,0 4 5,2 2 5,1 3 6,0 3-1,2 2-3,0 1-4,2 3-4,1 1-3,2-1-4,2 1-3,2-1-4,1 1-3,1 0-4,1-1-2,2 1-5,-2-1-2,-1 1-2,-2-1-2,-2 1-2,-2-1-2,0-3-3,-2-1-2,0-2-3,-3-3-4,-2-1-5,-4-2-4,-2-2-6,-1-2 3,1 0 7,0-2 9,2 0 7,1-2 11,2-2 16,3-2 16,1-2 14,2-1 6,5 1-6,4-1-5,4 0-6,1 0-4,-1 2-6,-1 1-5,0 0-6,-2 2-4,1 2-5,0 2-5,0 2-4,-3 2-3,-3 2-1,-4 2 1,-4 2-1,-3 1 1,-1 1-2,-3 1 0,-2 2 0,-1-1 0,-2 1 1,0 0 3,-1-1 1,0 0 3,-1-1 3,0 0 3,1-2 3,-1 0 2,0 1 2,1 2 2,-1 0 1,3-2 6,8-5 10,7-4 10,6-6 9,4-2 2,0-2-10,-1 0-9,1-1-9,2-1-7,3 0-4,5 0-4,3 1-5,3-2-5,1 0-5,1-2-6,1 0-5,-1 0-6,-2 1-4,-1 0-5,-2 2-5,-3 1-1,0 0 2,-1 2 2,0 1 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12"/>
    </inkml:context>
    <inkml:brush xml:id="br0">
      <inkml:brushProperty name="width" value="0.0359" units="cm"/>
      <inkml:brushProperty name="height" value="0.0359" units="cm"/>
      <inkml:brushProperty name="color" value="#6ADCAB"/>
    </inkml:brush>
  </inkml:definitions>
  <inkml:trace contextRef="#ctx0" brushRef="#br0">33850 31031 612,'36'-13'124,"-7"3"-31,-8 4-30,-5 4-31,-6 3-20,-1 4-8,-2 2-10,-2 4-8,-3 0-3,-2 1 0,-3 0 2,-4 0 1,-1-1 0,-2 1-2,0 0-2,-1 0-1,0-1 0,1 1 2,0 0 4,2 0 2,1-2 8,4 1 14,3-2 13,2 0 14,3-3 3,2-1-7,2-2-8,2-2-7,1-1-4,1 0-3,1 0-2,1 0-2,0 0 0,-1 0-1,0 0 0,-2 0 1,-2 2-4,-2 4-5,-4 4-6,-2 4-6,-4 0-3,-2-1 0,-4-2 0,-2-2 1,-1-1-1,1-1-2,0 1 0,2 0-2,0-1-2,-2-2-6,0-3-4,-1 0-5,1-4-1,2 0-1,4-3 2,2-2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13"/>
    </inkml:context>
    <inkml:brush xml:id="br0">
      <inkml:brushProperty name="width" value="0.04206" units="cm"/>
      <inkml:brushProperty name="height" value="0.04206" units="cm"/>
      <inkml:brushProperty name="color" value="#6ADCAB"/>
    </inkml:brush>
  </inkml:definitions>
  <inkml:trace contextRef="#ctx0" brushRef="#br0">33464 29899 523,'0'-22'0,"0"5"0,0 3 0,0 4 0,-1 2-2,0-2-3,-2 0-3,0-1-4,-2 0 3,0 2 7,-1 2 7,-1 3 8,-2-1 3,-2 2-1,-2-1 0,-1 0-1,-2 1 0,0 2 1,1 2 1,-1 2 1,-1 2 1,-1 1 1,-3 3 2,-1 2 1,-2 2-1,-2 3 0,0 3-3,0 4 0,-1 1-2,1 2 0,1 3 0,1 1 0,1 1-1,3-1-1,1-1-1,3-1 0,1-2-2,2 1 1,2-2-1,3-1-1,1 0 1,2 1-2,2 1 1,2 1-2,3-1-1,4 0-2,4-1-2,3-1-2,4-1-3,1-3-1,3-1-1,2-2-1,1-2-3,2-1-1,3-1-2,1-1-2,2-1-1,-1 0-1,0-2-1,1 0 0,-1-3 0,0-3 0,1-2 1,-1-4 0,0-2 1,-2-3-1,0-4-1,0-2 0,-2-3-1,0-3-3,1-3-3,-1-3-2,-1-2 1,-3-1 5,-3-1 4,-3 0 6,-2-2 2,-1 1 2,0 0 2,-2-1 2,-2 1 4,-2 0 4,-4-1 5,-2 1 6,-3-2 1,-1-1-2,0-2-1,-1-2-2,-3 0-1,-2 3-1,-3 4-2,-3 2 0,-3 3-4,0 3-3,-1 3-3,-1 3-5,-1 2-2,-1 4 0,-1 3-2,-1 3 0,-1 3-3,-1 5-3,-1 6-4,-1 4-3,0 6 0,1 5 3,1 6 2,1 7 4,3-2-2,3-6-4,4-7-6,5-6-3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0"/>
    </inkml:context>
    <inkml:brush xml:id="br0">
      <inkml:brushProperty name="width" value="0.0317" units="cm"/>
      <inkml:brushProperty name="height" value="0.0317" units="cm"/>
      <inkml:brushProperty name="color" value="#6ADCAB"/>
    </inkml:brush>
  </inkml:definitions>
  <inkml:trace contextRef="#ctx0" brushRef="#br0">34566 44278 694,'-7'-9'2,"2"-1"7,2-3 5,2-2 6,2 2 2,2 3-1,2 4-1,2 4-2,-1 3-1,-1 4-1,-2 2-2,-2 3-1,-1 3 0,2 2 2,0 1 0,2 3 1,-1 0 1,0 1-3,-2 0-2,0-1-2,-1 0-3,0-1-6,0-1-6,0 0-5,0-3-3,0-1-1,0-2-1,0-2-1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1"/>
    </inkml:context>
    <inkml:brush xml:id="br0">
      <inkml:brushProperty name="width" value="0.0337" units="cm"/>
      <inkml:brushProperty name="height" value="0.0337" units="cm"/>
      <inkml:brushProperty name="color" value="#6ADCAB"/>
    </inkml:brush>
  </inkml:definitions>
  <inkml:trace contextRef="#ctx0" brushRef="#br0">34603 43950 652,'21'0'71,"-3"0"-14,-4 0-13,-4 0-14,-2 1-9,1 2-3,1 2-3,2 2-4,-1 1-4,-1 3-3,0 2-4,-2 2-4,-1 0-2,-2 1-4,-3 0-2,0-1-3,-3 0-1,-1-1 2,0 0 3,-1-2 1,-3 1-2,-4 1-4,-4 3-6,-3 2-6,-4 0 1,0-1 5,-1-1 6,0-1 5,-1-1 4,2-2 2,3-3 2,1-1 1,2-1 2,2-2 0,3-1-1,1 0 0,2-1 4,0 0 6,2-1 7,1 2 8,1-3 4,3-1 3,4-2 3,2-1 3,3-3-1,2 2-5,2-1-6,1 0-6,2 0-3,0 0-4,-1 0-2,1 0-4,-1 1-3,-1 0-3,0 2-2,-2 0-3,0 1-3,0 0-1,-1 0-2,1 0-2,-2 1-2,-2 2-2,-4 2-3,-2 2-1,-4 1 0,-2 2 3,-4 0 4,-2 1 3,-3 1 2,-2 0 2,-1-1 2,-3 1 1,0-1 1,1-1 1,1 0 1,1-2 1,0 0-2,0 0-3,1 0-5,-1 0-4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1"/>
    </inkml:context>
    <inkml:brush xml:id="br0">
      <inkml:brushProperty name="width" value="0.03405" units="cm"/>
      <inkml:brushProperty name="height" value="0.03405" units="cm"/>
      <inkml:brushProperty name="color" value="#6ADCAB"/>
    </inkml:brush>
  </inkml:definitions>
  <inkml:trace contextRef="#ctx0" brushRef="#br0">35400 45400 646,'8'7'6,"2"-1"11,0 0 13,1-2 11,0 1 4,-1 0-6,0 1-4,-2 2-6,0 0-5,0 0-4,0-1-5,0 1-4,-1 0-3,-1 0 1,-1 0 1,0-1 1,-1 1-7,0 0-15,0 0-13,0 0-13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3"/>
    </inkml:context>
    <inkml:brush xml:id="br0">
      <inkml:brushProperty name="width" value="0.0394" units="cm"/>
      <inkml:brushProperty name="height" value="0.0394" units="cm"/>
      <inkml:brushProperty name="color" value="#6ADCAB"/>
    </inkml:brush>
  </inkml:definitions>
  <inkml:trace contextRef="#ctx0" brushRef="#br0">36948 43687 558,'-16'-7'3,"0"2"6,1 2 5,-1 2 7,1 2 2,3 2 0,1 2 0,2 2-1,1 1-2,0 1-4,1 1-3,-1 2-5,-1 0-1,0 1 1,-1 1 1,-1 1 1,-1 1 1,0 2-1,0 0 1,1 1-2,-1 1 1,2 1 0,1 1 0,0 1 0,2 0-1,1 1 0,0-1-1,2 1-1,0-2 0,2-1-1,0-3 0,2-1-1,1-1 0,2 1 0,2 2 0,2 0 0,1-1 0,1 1-1,2-2 0,0-1-1,1-1 1,3-1 0,2-1 0,2 0 1,1-2 1,1-1-2,1 0 1,1-2-1,0-1-2,1-2-2,-1-3-3,1 0-3,-1-2-2,1 0-1,-1 0 0,1 0-1,-1-2 1,-1 0-1,-1-3 2,-1-2-1,-1-2 1,1-4-1,0-2 0,-1-3-1,0-2 1,-1-1 0,0-1 2,-2-1 0,-2-1 1,-3-1 1,-3-1-1,-2-1 0,-2 0 1,0 1 1,0 1 1,0 2 1,-2-2 0,-4-1-1,-4-3 1,-4-1-2,-2 0 1,-2 1 2,0 3 2,-1 1 1,-1 2 0,-1 1 1,-1 1-1,-1 1 0,-2 2 0,0 3-1,-1 3 1,0 3-1,-2 1 0,2 2 0,1 0 0,1 2-1,0 1-1,-1 2-2,-1 2-4,-1 2-2,1 2-4,1 2-4,2 1-5,3 3-3,1 2-4,2 0-1,3 1 0,1 1-2,2 0 1,2-3 4,2-1 4,2-2 3,0-1 3,0 0 3,-2 0 2,0-1 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4"/>
    </inkml:context>
    <inkml:brush xml:id="br0">
      <inkml:brushProperty name="width" value="0.03496" units="cm"/>
      <inkml:brushProperty name="height" value="0.03496" units="cm"/>
      <inkml:brushProperty name="color" value="#6ADCAB"/>
    </inkml:brush>
  </inkml:definitions>
  <inkml:trace contextRef="#ctx0" brushRef="#br0">37400 44116 629,'9'-7'5,"1"2"10,3 2 10,2 2 9,0 1 4,-1 2-4,-1 0-4,0 2-3,-3 1-5,-3 5-4,-2 4-5,-4 4-4,-1 2-2,-2 3 1,0 1 1,-1 3 0,-2-1-4,0-2-9,-2-1-10,0-3-10,-1-2-3,0-2 2,1-4 2,-1-3 2,2-3 7,4-4 11,4-4 11,4-4 12,2-1 4,3 0 0,2 2-2,2 1-1,0 0-2,-1 2-3,-1 0-3,0 2-3,-3 1-1,-1 2-3,-2 2 0,-2 2-2,-2 1-1,-2 3 1,-2 2-1,-2 2 0,-2 0 0,-2 3-4,-2 0-2,-1 1-2,-2 0-3,0-1-5,0-1-5,1-1-4,-1-1-3,0-2-4,0-3-2,1-1-4,-1-2-3,2 0-4,1-2-4,0 0-5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4"/>
    </inkml:context>
    <inkml:brush xml:id="br0">
      <inkml:brushProperty name="width" value="0.03298" units="cm"/>
      <inkml:brushProperty name="height" value="0.03298" units="cm"/>
      <inkml:brushProperty name="color" value="#6ADCAB"/>
    </inkml:brush>
  </inkml:definitions>
  <inkml:trace contextRef="#ctx0" brushRef="#br0">38850 44848 667,'8'7'70,"2"-2"-11,0-3-13,1 0-12,3-2-8,5 0-3,5 0-4,5 0-3,3-1-4,-1 0-1,1-2-3,-1 0-2,0-1-4,-2 0-3,0 0-3,-1 0-5,-2 0-6,-3 1-8,-3-1-9,-2 0-9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4"/>
    </inkml:context>
    <inkml:brush xml:id="br0">
      <inkml:brushProperty name="width" value="0.03811" units="cm"/>
      <inkml:brushProperty name="height" value="0.03811" units="cm"/>
      <inkml:brushProperty name="color" value="#6ADCAB"/>
    </inkml:brush>
  </inkml:definitions>
  <inkml:trace contextRef="#ctx0" brushRef="#br0">39755 44044 577,'-8'-8'1,"2"2"4,1 1 2,0 0 3,1 3 9,1 4 15,-1 4 15,0 4 15,1 4 2,2 5-14,2 5-12,2 5-13,0 3-9,0 2-4,-2 3-4,0 1-4,-1 1-5,0 2-7,0 1-7,0 0-5,0 2-8,2 0-7,0 2-8,1 0-9,2-3-3,0-10 0,1-8-1,2-8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23"/>
    </inkml:context>
    <inkml:brush xml:id="br0">
      <inkml:brushProperty name="width" value="0.0407" units="cm"/>
      <inkml:brushProperty name="height" value="0.0407" units="cm"/>
      <inkml:brushProperty name="color" value="#00BFF3"/>
    </inkml:brush>
  </inkml:definitions>
  <inkml:trace contextRef="#ctx0" brushRef="#br0">8516 26551 540,'8'-23'0,"0"4"1,0 3-1,-1 3 1,1 2 2,-2 1 4,-1 0 3,0 2 4,-3 4 9,-4 8 13,-4 8 14,-4 7 14,-2 7 1,-1 3-11,-2 4-11,0 5-10,0 1-10,-1 2-6,1 0-6,-1 2-7,1-3-6,2-4-10,3-5-7,1-5-9,5-7-9,8-11-13,8-9-12,7-9-12,3-6 2,-5 0 14,-3 1 16,-4-1 16,-3 1 8,-1 3 5,0 1 4,-2 2 4,-1 3 12,0 4 20,-2 4 21,0 4 20,-1 4 5,2 4-10,0 3-9,2 5-10,-1 3-8,0 2-6,-2 4-7,0 3-5,0 3-6,1 2-5,3 4-5,2 3-4,1 2-7,-2 5-7,-1 4-9,0 4-8,-1 0-7,1-1-7,2-2-7,0-2-7,0-7 0,0-10 9,-2-12 8,0-9 8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5"/>
    </inkml:context>
    <inkml:brush xml:id="br0">
      <inkml:brushProperty name="width" value="0.02574" units="cm"/>
      <inkml:brushProperty name="height" value="0.02574" units="cm"/>
      <inkml:brushProperty name="color" value="#6ADCAB"/>
    </inkml:brush>
  </inkml:definitions>
  <inkml:trace contextRef="#ctx0" brushRef="#br0">41463 43837 854,'-8'-6'3,"-2"6"4,0 4 5,-1 6 6,-2 3-1,0 5-2,-1 3-4,-1 5-4,-1 1-3,1-1-3,-1-1-3,0-1-3,1-2-1,1-2 1,1-1 1,1-2 1,1-2 0,2-1 2,2-1 0,2 0 1,3-3 2,4-1 5,4-2 5,4-2 3,3-2 2,3-1-5,3 0-3,3-1-3,2-2-6,-1-1-4,1 0-5,-1-1-6,1-1-5,-1 2-6,1 0-6,-1 2-6,0 0 0,-3 0 3,-1 0 4,-2 0 3,-3 0 5,-1 0 6,-2 0 4,-2 0 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5"/>
    </inkml:context>
    <inkml:brush xml:id="br0">
      <inkml:brushProperty name="width" value="0.02738" units="cm"/>
      <inkml:brushProperty name="height" value="0.02738" units="cm"/>
      <inkml:brushProperty name="color" value="#6ADCAB"/>
    </inkml:brush>
  </inkml:definitions>
  <inkml:trace contextRef="#ctx0" brushRef="#br0">41925 44174 803,'-15'-21'-3,"2"5"-5,3 5-5,1 5-6,1 3 5,2 3 18,1 4 16,1 2 18,0 4 5,2 6-5,0 4-6,2 5-4,-1 3-6,0 2-7,-2 3-5,0 1-6,-2 2-8,0 1-8,-1 0-9,-1 2-7,0-1-8,2-4-4,2-2-5,2-3-5,1-4 4,2-5 9,0-5 11,2-4 11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2:45"/>
    </inkml:context>
    <inkml:brush xml:id="br0">
      <inkml:brushProperty name="width" value="0.0329" units="cm"/>
      <inkml:brushProperty name="height" value="0.0329" units="cm"/>
      <inkml:brushProperty name="color" value="#6ADCAB"/>
    </inkml:brush>
  </inkml:definitions>
  <inkml:trace contextRef="#ctx0" brushRef="#br0">41527 43233 668,'-1'-21'-30,"-2"5"3,-2 4 4,-2 6 3,-1 1 6,-2 0 8,0-1 8,-1-1 7,-1-1 6,-2 2 2,0 1 2,-1 0 3,-2 1 0,-1 0-1,-3 0-2,-1 0 0,-2 1-2,-1 1 1,-1 0-1,-1 2 0,-1 1-1,1 1 1,0 3 0,-1 2-1,2 2 0,1 4 0,3 2-1,1 3 0,2 2 0,1 3-2,1 1 0,1 3-1,1 1-1,2 3-4,2 1-2,3 2-4,1 1 0,2 1-1,2-1 1,2 0 1,2 0 0,2-2-1,2 0 1,2-1 0,1-2 0,3-1-4,2-3-1,2-1-2,1-3-3,3-1-3,1-3-2,3-1-4,2-3-2,1-1-1,2-2-1,3-2-1,1-2 0,2-2 0,3-3 1,1 0 0,1-4 1,2-2 0,1-4 2,0-2 1,0-3-1,-2-3 0,-1-3-2,-3-3 0,-2-3 0,-1-3 2,-3-3 3,-2-3 3,-1-3 2,-3-4 4,-1-4 2,-2-4 4,-5-2 1,-3 0-1,-6 0 1,-4 1-1,-5 0 2,0 6 2,-3 2 3,-2 5 3,-3 5 1,-3 4 3,-5 5 0,-4 5 3,-2 3 0,-1 4-1,-1 3 0,-1 3-1,-2 3-2,-2 5-4,-4 6-5,-3 4-3,-3 6-7,-2 5-8,-4 6-8,-2 7-8,2-1-2,8-6 5,7-6 7,9-5 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37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65731 31550 646,'-7'14'7,"2"-1"11,2-2 14,2-2 12,1 0 4,0 3-4,0 4-4,0 2-4,0 0-6,0-1-7,0-3-7,0-1-7,0 0-4,-2 1-4,0 3-1,-1 2-3,-1 0-5,2 1-8,0-1-6,2 1-7,0-2-5,0-1-2,0-2-3,0-2-2,0-2 0,0-1 4,0-1 2,0 0 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38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64750 33300 534,'-22'7'0,"4"-1"3,5 0 2,3-2 3,4-1 8,6 0 14,4-2 15,6 0 15,2-1 2,3 0-10,2 0-10,1 0-9,3 0-7,3 0-3,3 0-2,3 0-4,-1 0-3,-5 0-7,-5 0-5,-4 0-7,-2 0-6,5 0-11,3 0-9,5 0-9,0 1-6,-3 2 1,-3 2 0,-3 1 0,-2 1 3,-3-2 6,-1-2 7,-2-2 5,-2-1 2,0 2-1,-2 0-1,0 2-2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38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65299 34100 591,'-7'9'122,"2"1"-27,2 3-25,2 2-27,1 1-16,0 1-6,0 1-5,0 2-5,0 0-7,0 2-10,0 3-8,0 2-9,0 0-7,0 0-4,0 1-4,0-1-5,-1-2-3,0-5-2,-2-5-4,0-4-1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39"/>
    </inkml:context>
    <inkml:brush xml:id="br0">
      <inkml:brushProperty name="width" value="0.03461" units="cm"/>
      <inkml:brushProperty name="height" value="0.03461" units="cm"/>
      <inkml:brushProperty name="color" value="#00BFF3"/>
    </inkml:brush>
  </inkml:definitions>
  <inkml:trace contextRef="#ctx0" brushRef="#br0">67550 33765 635,'30'0'84,"-3"-2"-18,-4 0-19,-1-1-17,-2-1-11,3 2 0,1 0-2,3 2-1,-1 0-1,0 0 0,-1 0-1,0 0 0,-1 0-5,2 2-12,3 0-11,1 2-10,0-1-4,-3 1 3,-3 0 3,-3 0 3,-3 0-2,-3 0-9,-3 0-9,-2 0-8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39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69133 33250 595,'15'1'80,"-1"2"-16,-1 2-17,0 2-16,-3 0-10,1 1-1,-2 0-3,0 0-1,-1 0-2,1 0 1,1-1 0,2 1 0,-1 0-1,1 0-1,0 0-3,0 0-2,-2 0-3,-1 1-7,-2 1-5,-2 2-5,-3 0-4,-4 3 0,-4 1-1,-4 3-1,-4 0-4,-3-1-6,-5-1-7,-3 0-7,-1-2-3,3-1 1,3-1 2,3-1 1,3-1 4,2-2 5,4-2 7,3-2 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0"/>
    </inkml:context>
    <inkml:brush xml:id="br0">
      <inkml:brushProperty name="width" value="0.03556" units="cm"/>
      <inkml:brushProperty name="height" value="0.03556" units="cm"/>
      <inkml:brushProperty name="color" value="#00BFF3"/>
    </inkml:brush>
  </inkml:definitions>
  <inkml:trace contextRef="#ctx0" brushRef="#br0">71797 32100 618,'-7'14'92,"2"-1"-20,2-2-19,2-2-21,0 0-10,0 1-3,-2 3-1,0 2-3,0 1-2,0 1 0,2 1-1,1 1-1,0 2-3,0 1-6,0 3-7,0 1-5,-1 1-6,-1-1-4,0-1-5,-1-1-5,-1 0-3,2 1 0,0 1-3,2 1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0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73078 31950 581,'0'15'108,"0"-1"-24,0-1-24,0 0-22,0-1-13,0 3-3,0 2-1,0 1-3,-1 2-3,0-1-3,-2 1-3,0 0-4,-2 1-4,0 2-2,-1 4-4,-1 3-2,-1 1-5,2-1-5,1-1-5,0-1-5,1-3-5,1-1-5,-1-4-4,0-3-4,0-3-1,2-1 3,0-2 4,2-2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24"/>
    </inkml:context>
    <inkml:brush xml:id="br0">
      <inkml:brushProperty name="width" value="0.03853" units="cm"/>
      <inkml:brushProperty name="height" value="0.03853" units="cm"/>
      <inkml:brushProperty name="color" value="#00BFF3"/>
    </inkml:brush>
  </inkml:definitions>
  <inkml:trace contextRef="#ctx0" brushRef="#br0">9250 26497 570,'0'-14'4,"2"3"10,0 2 11,2 4 10,-1 4 5,-1 4-2,0 5 0,-1 6-2,-1 3-4,0 3-6,0 3-6,0 3-7,0-1-4,0-3-2,0-5-1,0-3-2,1-3-4,3-1-6,4 0-6,2-2-7,3-2-2,1-6-1,3-4 0,2-6 0,0-2 1,1-1 1,-1-1 2,1-1 0,-1-1 0,-1 0-2,-1 1-2,0-1-3,-3 1 2,-1 1 5,-2 0 6,-2 2 5,-1 3 12,-1 4 19,1 6 20,0 4 18,-1 3 2,0 0-15,-2 0-16,0 0-15,-2-4-18,-1-6-21,0-8-20,-2-6-21,-1-4-3,-2-1 12,-2-1 13,-1-1 14,-2 1 8,0 3 4,0 3 4,0 3 4,1 1 4,-1 0 6,0 0 4,0 1 5,0 0 7,0 2 5,1 2 7,-1 2 6,0 3 4,2 4 2,1 4 2,0 4 3,1 3-4,-2 5-7,0 3-8,-1 5-7,-1 2-7,0 1-6,0 1-6,0 1-5,2-2-7,0-2-8,4-3-6,1-3-8,1-3-10,2-2-11,0-4-11,2-3-12,-3 2 6,-5 6 22,-4 5 24,-5 7 23,-3 1 11,1 0-1,-1-1-1,0-1-1,2-3 0,1-3-2,2-4 0,2-5-1,3-3 1,5-6 0,2-4 0,5-6 2,2-1-1,2 0 0,0 2 0,2 1-1,-1 1 2,1 4 2,0 2 3,0 4 3,-2 3 2,-1 5 3,-2 5 1,-2 5 2,-2 2 0,0-1-2,-2-1-2,0-1-2,-1-2-2,2-1-3,0-3-2,2-1-3,-1-2-3,-1-1-1,0 0-2,-2-2-2,2-6-10,4-12-20,4-12-20,4-11-19,0-7-4,-1-1 13,-2 0 12,-2-2 14,-1 0 8,-1 2 8,1 0 7,0 1 7,0 3 7,0 2 10,0 3 8,-1 3 10,-1 9 7,-6 14 9,-4 15 9,-5 15 7,-3 7-4,0-3-18,0-2-18,1-1-17,3-7-14,10-11-12,8-11-10,9-10-12,3-4 2,-3 5 12,-3 3 12,-2 4 14,-4 5 9,-1 6 8,-2 5 6,-2 7 7,-3 2 1,-2 1-4,-4-1-5,-2 1-4,-2-2-5,0-3-5,1-3-5,-1-3-6,2-3-9,6-2-13,4-4-15,6-2-13,1-2-3,1 0 6,0 0 7,0 0 6,-2-1 6,-1-2 3,-2-2 3,-2-2 3,-1-1 2,0 1 2,0-1 1,0 0 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0"/>
    </inkml:context>
    <inkml:brush xml:id="br0">
      <inkml:brushProperty name="width" value="0.02471" units="cm"/>
      <inkml:brushProperty name="height" value="0.02471" units="cm"/>
      <inkml:brushProperty name="color" value="#00BFF3"/>
    </inkml:brush>
  </inkml:definitions>
  <inkml:trace contextRef="#ctx0" brushRef="#br0">73071 31550 890,'-23'22'45,"4"-1"-12,3-3-12,3-1-12,1-1-7,1-1-3,-1 1-2,0 0-3,0-1-5,1-1-9,-1-1-10,0-1-8,1-1-2,3-2 4,1-2 3,2-2 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1"/>
    </inkml:context>
    <inkml:brush xml:id="br0">
      <inkml:brushProperty name="width" value="0.03177" units="cm"/>
      <inkml:brushProperty name="height" value="0.03177" units="cm"/>
      <inkml:brushProperty name="color" value="#00BFF3"/>
    </inkml:brush>
  </inkml:definitions>
  <inkml:trace contextRef="#ctx0" brushRef="#br0">73600 31500 692,'7'22'73,"-1"-3"-13,0-3-11,-2-2-13,1-3-8,0 1-4,1 0-6,2 0-4,-1-1-8,-1 1-12,-1 0-12,0 0-11,-1-2-10,0 1-10,0-2-8,0 0-9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1"/>
    </inkml:context>
    <inkml:brush xml:id="br0">
      <inkml:brushProperty name="width" value="0.03598" units="cm"/>
      <inkml:brushProperty name="height" value="0.03598" units="cm"/>
      <inkml:brushProperty name="color" value="#00BFF3"/>
    </inkml:brush>
  </inkml:definitions>
  <inkml:trace contextRef="#ctx0" brushRef="#br0">70200 33978 611,'1'-15'78,"4"4"-16,2 3-14,4 3-15,2 1-9,3 2-3,3 0-2,3 2-3,3 0-3,1 0 0,2 0-3,3 0 0,1-1-2,4 0-1,3-2 0,3 0 0,2 0-2,2 0-1,2 2-1,2 1-3,0 0-1,-2 0-4,-2 0-2,-2 0-4,-1-1-2,0-1-1,0 0-3,1-1-1,-2-1-1,0 2 1,-2 0 1,0 2 0,-2 0 1,-1 0-4,-3 0-2,-2 0-2,-2 0-2,-5 0-2,-3 0-1,-5 0-2,-2 0 1,-4 2 1,-3 0 3,-2 2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2"/>
    </inkml:context>
    <inkml:brush xml:id="br0">
      <inkml:brushProperty name="width" value="0.03461" units="cm"/>
      <inkml:brushProperty name="height" value="0.03461" units="cm"/>
      <inkml:brushProperty name="color" value="#00BFF3"/>
    </inkml:brush>
  </inkml:definitions>
  <inkml:trace contextRef="#ctx0" brushRef="#br0">71766 34550 635,'-1'15'101,"-1"-1"-22,0-1-24,-1 0-24,-1-1-11,2 3-4,0 2-1,2 2-3,0-1-2,0 0-1,0 0 0,0-2-2,0 0-9,0-1-21,0 1-21,0 0-19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2"/>
    </inkml:context>
    <inkml:brush xml:id="br0">
      <inkml:brushProperty name="width" value="0.03591" units="cm"/>
      <inkml:brushProperty name="height" value="0.03591" units="cm"/>
      <inkml:brushProperty name="color" value="#00BFF3"/>
    </inkml:brush>
  </inkml:definitions>
  <inkml:trace contextRef="#ctx0" brushRef="#br0">72997 34050 612,'7'22'100,"-1"-1"-21,-1-3-22,0-1-20,-2-1-12,0 0-2,-2-1-3,0 1-1,-1 0-5,0 1-4,0 1-6,0 1-6,0 1-4,0 1-6,0 1-5,0 1-5,-2 1-2,0-1-1,-3 1 0,-2-1 0,-1 1-2,1-1-4,-1 1-5,0-1-5,0-2 0,1-3 3,-1-4 2,0-4 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3:42"/>
    </inkml:context>
    <inkml:brush xml:id="br0">
      <inkml:brushProperty name="width" value="0.03645" units="cm"/>
      <inkml:brushProperty name="height" value="0.03645" units="cm"/>
      <inkml:brushProperty name="color" value="#00BFF3"/>
    </inkml:brush>
  </inkml:definitions>
  <inkml:trace contextRef="#ctx0" brushRef="#br0">72700 34981 603,'7'16'98,"-1"2"-22,0 0-22,-2 1-23,0 1-11,0 1-3,0 1-2,0 1-3,-1 0 0,0 1-2,-2-1 0,0 1-1,-1-2 0,0-3-3,0-3-1,0-3-2,3-6-1,7-12 0,8-10 1,6-11-1,2-5-1,0 0-5,-1-1-5,0 1-3,-2 0-5,2 1-6,1 1-4,1 1-5,-2 3-2,-5 5 3,-5 5 3,-4 5 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5:53"/>
    </inkml:context>
    <inkml:brush xml:id="br0">
      <inkml:brushProperty name="width" value="0.02468" units="cm"/>
      <inkml:brushProperty name="height" value="0.02468" units="cm"/>
      <inkml:brushProperty name="color" value="#F2395B"/>
    </inkml:brush>
  </inkml:definitions>
  <inkml:trace contextRef="#ctx0" brushRef="#br0">66708 12000 891,'-62'8'29,"20"0"-4,18-1-2,19 1-3,9-1-9,2-2-12,0-3-13,1 0-13,1-3-7,0 0-3,0-2-3,0 0-2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5:57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11811 6600 546,'-17'3'85,"0"6"-17,-1 5-17,-1 7-18,-1 1-10,1-1-2,-1-3-3,1-1-3,-2 0-3,0 1-4,-1 3-5,-1 1-4,1 1-3,3-3 2,3-1 0,3-2 0,1-2 3,0 1 1,0 0 3,1-1 3,3-1 1,8-4 4,8-5 2,8-2 3,4-5 0,2 0-5,3-3-3,2-2-4,0 0-2,0 0-1,1 2-1,-1 1-1,0 0-3,-1 2-4,-1 0-3,-1 2-5,-2 0-2,-1 0 1,-2 0 1,-2 0 0,-3 1-4,-1 1-11,-2 3-9,-2 2-11,-3-1-4,-3-4 1,-2-4-1,-4-4 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5:57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12394 6950 517,'-15'-22'4,"4"4"6,3 5 8,3 3 6,1 4 5,2 6 1,0 4 3,2 6 1,-1 3 1,0 3-1,-2 3 0,0 3-2,-2 2-1,0 1-3,-1 1-2,-1 1-3,0 0-3,2-1-5,2-1-3,2-1-4,1 0-6,0 3-4,0 1-7,0 3-5,0-1-7,0 0-9,0-1-8,0-1-10,0-3-5,2-5-5,0-5-4,2-4-5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5:58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13391 7194 520,'-15'-7'4,"1"2"7,0 2 9,2 2 6,1 1 6,1 0 2,0 0 2,2 0 1,0 2 0,2 4-4,1 4-4,1 4-4,-1 2-3,2 1-2,-1 1-1,0 1-2,0 0-2,2 1-1,0 0-3,2-1-2,0 0-1,2-1-3,0-1-1,2 0-3,0-2 0,2-1 1,0-1 1,1 0 0,1-3-2,2-1-4,0-2-4,2-2-5,0-3-2,1-4 0,1-4 0,1-4 0,1-4 0,2-3 2,0-5 0,1-3 2,-1-3 0,-1 1 2,-2 0-1,-2-1 2,-3 2-1,-1 1-1,-2 3 0,-2 1-2,-2 3 1,-1 1 4,0 2 4,-1 3 4,-3 1 1,-2 0-1,-4 2 0,-2 1-2,-2 1 0,-2 2-2,0 2-1,-1 2-1,1 2-1,1 2-3,2 2-1,2 2-2,1 1-3,-2 3-7,0 2-6,-1 2-6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5"/>
    </inkml:context>
    <inkml:brush xml:id="br0">
      <inkml:brushProperty name="width" value="0.036" units="cm"/>
      <inkml:brushProperty name="height" value="0.036" units="cm"/>
      <inkml:brushProperty name="color" value="#F2385B"/>
    </inkml:brush>
  </inkml:definitions>
  <inkml:trace contextRef="#ctx0" brushRef="#br0">41077 25665 611,'-33'-1'9,"15"0"20,13-2 19,14 0 18,8-2 4,3-2-14,3-2-14,3-1-14,2-3-9,3 0-6,1-1-6,2-1-6,0 0-6,-1-1-7,-3 1-8,-2-1-7,-1 0-5,-3 1-6,-2-1-5,-1 1-5,-2 0-2,-3 2 3,-1 3 2,-2 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4"/>
    </inkml:context>
    <inkml:brush xml:id="br0">
      <inkml:brushProperty name="width" value="0.04582" units="cm"/>
      <inkml:brushProperty name="height" value="0.04582" units="cm"/>
      <inkml:brushProperty name="color" value="#F2385B"/>
    </inkml:brush>
  </inkml:definitions>
  <inkml:trace contextRef="#ctx0" brushRef="#br0">39150 41384 480,'8'-15'0,"2"1"1,0 1 2,1 1 0,2 1 4,3 2 7,3 2 7,4 2 7,1 1 1,4 1-4,3-1-4,3 0-5,3-1-4,2 0-6,4-1-3,3-2-6,-1-1-2,-2-1 1,-4-3-1,-2-2 1,-4 0-4,-2 1-8,-3 1-9,-3 1-8,-3-1-2,-4-2 2,-5-1 3,-3-3 2,-3 1 5,-2 3 5,-3 3 5,0 3 6,-3 0 2,0 0 1,-2-2 2,0 0 0,-1 1 12,0 1 20,0 2 20,0 2 21,0 3 6,-2 4-11,0 4-10,-1 4-11,-3 4-7,-2 5-4,-3 5-5,-3 5-5,-2 2-4,-1 0-6,-1 1-5,-1-1-5,1-1-4,2-2-4,4-1-4,3-3-4,2-2-2,3-3 0,1-3-2,2-2-1,3-5-5,4-3-11,4-4-9,4-4-12,1-2 2,-1 0 12,-1 0 12,0 1 13,-2 1 10,-1 7 11,0 6 10,-2 6 11,-1 3 6,-4 3 1,-2 1 2,-4 3 2,0-1-2,-1-2-5,0-1-6,0-2-6,0-2-4,0 1-2,1-1-3,-1 1-2,3-4-11,6-7-18,6-6-18,5-8-18,6-8-6,6-9 7,3-10 6,6-10 6,0-2 7,-5 5 8,-5 7 6,-5 6 7,-2 3 6,1 1 3,1 1 4,2 1 4,-3 2 5,-1 5 7,-4 3 8,-3 4 7,0 3 6,0 0 3,1 2 3,2 0 4,-2 3-1,-1 6-5,-2 4-6,-2 5-5,-2 3-2,-1 1 0,0 1 0,-1 1 1,-3 1-3,-2 1-3,-4 1-5,-2 1-5,-2 0-3,-1 1-3,-2-1-5,0 0-2,-1 0-3,-1-3 2,-1-1 0,-1-3 1,0-2-6,3-3-11,1-2-13,2-4-12,2-5-10,3-8-7,1-8-8,2-7-8,2-4 5,2 4 16,2 3 17,2 3 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25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11128 26533 492,'-8'-6'7,"2"4"13,1 4 15,0 4 13,0 4 2,-1 5-9,-3 5-10,-2 5-9,-1 3-7,1 1-4,-1 1-6,0 1-4,1-1-2,0-2-1,2-2 0,1-1-1,2-4-7,6-3-13,4-4-13,6-4-14,1-4 1,-1-3 14,-1-2 14,0-3 13,-1 0 9,0 7 5,-1 6 4,1 6 6,-1 2 3,-2-1 3,-2-1 3,-2-1 3,-1 1-1,0 1-4,0 3-3,0 2-5,0-2-3,0-1-1,0-4-2,0-3-2,0-5-7,0-6-14,0-8-14,0-6-14,0-5-1,2-1 9,0-3 10,2-1 9,1-1 7,3 3 5,4 1 4,2 3 4,2 0 3,-1 2-1,1 1 0,0 1 0,-1 1 1,1 0 2,0 2 3,-1 1 3,0 0-1,-1 2-2,0 1-3,-2 0-3,-1 1-3,-1 0-5,0 0-5,-2 1-4,-1-2-4,-2-2-5,-2-2-5,-2-2-3,-2-1 0,-2 1 5,-2-1 6,-2 0 5,-1 0 4,-2-3 1,0-2 3,-1-1 1,0-1 2,2 2 2,2 3 3,3 1 2,0 2 1,2 1-1,0 0 0,2 2-1,-1 2 7,0 6 14,-2 5 14,0 4 14,-1 4 3,0 5-7,0 3-9,0 5-7,1 2-7,0 3-4,2 1-5,1 2-4,0 2-4,1 1-2,2 0-1,0 2-3,2-3-3,0-8-4,1-6-4,2-6-5,1-5-7,3-1-8,4-1-9,2 0-9,1-4-4,1-6 3,-1-6 2,1-6 1,-2-2 5,-5 1 7,-3 1 7,-4 0 6,-2 2 1,0 1-5,0 0-6,0 2-5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5:58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18671 7016 561,'-15'-7'69,"3"2"-8,1 2-7,2 2-8,0 3-7,-2 6-6,-1 4-8,-3 5-7,-1 3-4,1-1 0,-1 1-1,0-1 0,0 1-3,-1 0-5,-1-1-5,-1 1-4,1-2-4,2-1 1,4-2-1,3-3 0,4-1 3,6 0 4,6-2 5,6 0 4,4-3 3,3-3-1,3-2 0,3-4-1,1 0-2,-1 1-2,-1 0-4,-1 2-2,-1 0-3,-1 0-4,-1 0-2,-1 0-3,-2 0-2,-1 0 2,-2 0 1,-2 0 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5:59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19128 7274 516,'-15'-11'30,"2"10"16,3 10 16,1 10 16,2 4-1,2 2-17,2 1-16,3 1-18,-1-1-8,-1-3-3,0-3-1,-1-2-1,-1-1-13,2 5-21,0 3-24,2 5-22,0-2-5,2-4 12,0-5 11,2-4 12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5:59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20060 7347 517,'-8'-6'86,"2"6"-13,1 4-13,0 6-12,1 2-10,-2 1-5,0 1-6,-1 2-6,0-1-4,2 1-1,2-1-2,2 1-1,1-1-2,0-1-2,0-1-2,0 0-1,1-2-3,4-1-3,2 0-5,4-2-3,0-1-3,1-2-2,0-3-1,0 0-2,0-4-1,1-2 0,1-4-1,2-2 0,-2-3 0,-1-1 0,-3-3 2,0-1 0,-3-1 1,1 0 2,0 2 1,0 1 2,-1 1 2,-1 1 4,0 1 3,-2 0 3,-1 2 4,-4-1 3,-2 0 3,-3 0 3,-3 2-1,0 3-4,-2 2-4,0 4-4,-2 2-6,-3 2-7,-3 2-7,-3 2-7,-2 1-6,1 3-3,-1 2-4,1 2-4,1-1 0,5-3 6,3-3 4,4-2 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3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11077 12297 613,'-16'0'2,"2"0"2,1 0 2,1 0 4,1 0 3,0 0 3,2 0 4,1 0 4,2-1 5,4 0 7,4-2 7,4 0 7,3-1-3,3 2-10,3 0-11,4 2-12,-1 0-7,1 0-4,-2 0-5,-1 0-5,0 0-1,1-2-1,2-1-1,0 0-1,0-1-2,1 1-3,-1-1-5,1 0-4,0 0-4,1 2-4,1 0-3,1 2-3,-1 0-2,-3 2 1,-3 0 0,-2 2 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3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13243 11685 597,'0'-16'10,"-2"0"3,0 1 2,-1-1 2,-2 1 0,2 1-2,-1 1-3,0 0-3,0 1-1,0 1 0,0-1 0,0 0 0,-1 1 1,0 1 0,-1 0 0,-1 2 0,-1 1 1,0 1 0,0 0-1,0 2 1,0 0 0,1 2-1,-1 0 0,0 2-1,0 0 0,0 2 1,0 0 0,1 2 1,-1 1 0,0 1-1,0 3-1,0 2-1,1 1 0,2 1 1,3 2 0,1 0 1,1 0-1,0-1 0,0-1-1,0 0-2,1-2 0,1 1 0,3 0-1,2 0 0,1-1-2,0 1-1,0 0-1,0 0-1,0-1-2,1 1 1,2 0-1,0-1 0,0 2 0,-1 0-3,0 1-1,-2 1-2,-1 0-1,-2-1 1,-3-1 2,0 0 0,-3-1 1,-1 1-2,0 1 0,-1 2-1,-2-2 0,-2-3 1,-2-3 2,-2-2 0,0-3 2,-1-1 0,0 0 0,0-1 1,1-2 0,1-1 1,0 0 1,2-1 1,1-2 1,0 0 0,2-1 0,1-2 1,0-1 0,0-1 0,0-3 1,0-2 0,1 0 0,2-1-1,2 1 0,2-1-1,3-1-1,4-1-1,3-3-2,5-1-1,2-2-2,-1 3-4,1 0-2,-1 1-4,1 1 0,0 2 0,-1 3 2,1 1 0,-2 2-4,-3 2-11,-3 2-11,-2 3-11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4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18186 12700 518,'-15'7'6,"2"-2"11,3-3 12,1 0 12,4-3 6,6-1 2,6 0 1,6-1 2,2-1-4,-1 2-8,-1 0-9,0 2-9,-1 0-5,3 0-4,1 0-3,3 0-4,1 0-2,-1 0-6,1 0-3,0 0-4,-2 0-3,0 0-3,0 0-3,-2 0-2,0 0-9,-1 2-16,1 0-15,0 2-15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5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19888 11903 540,'6'-15'37,"-1"1"-3,-2 1-1,-2 1-3,0 0-3,0 0-4,2 0-4,0 1-4,-1-2-4,-2 0-1,-3-1-3,-4-1-3,-1 1 0,-1 2-1,-2 4 1,0 3-1,-1 1 1,1 2 1,-1 0 2,0 2 0,1 1 1,1 2-1,0 2-1,2 2-2,0 1 1,1 1-1,-1 1-1,0 2 1,0 0 0,2 1 0,1 1 0,0 2 0,2-1 1,1-1 0,0-1 0,2-1 1,0 0-1,2 0 2,0-1 0,1 1 0,2 0 1,2 0 0,2-1 0,2 1 0,0 0-1,1 2 1,0 0-2,0 1 0,-1 1-1,-1-1-2,-1 1-1,0 0-3,-2-1 0,-1 1-1,0-1-1,-2 1 1,-1 0-1,0-1 0,-1 1 1,-2 0 0,-1 0-2,-4 1-3,-2 1-3,-3 1-3,-2-1-2,0-3 1,0-3 1,1-2 0,-2-5 2,-2-2 2,-1-6 1,-3-2 2,2-5 2,5-2 1,4-3 3,6-3 0,2-2 2,2-1-2,0-1 1,2-1-2,1-1-1,5-1-3,4-1-2,4-1-4,2 0-1,3 1-1,1 1-1,3 2-1,-2 1 2,-2 5 1,-2 3 2,-4 4 2,-3 3-5,-1 0-14,-2 2-15,-2 1-12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6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26316 11996 537,'-12'-2'5,"8"0"23,8-3 22,8-2 23,6-1 3,5 2-14,5 1-14,5 0-15,0 1-8,-4 1-4,-3-2-3,-5 2-3,-1-1-7,1 2-11,1 0-11,2 2-12,-2 0-8,-3 0-4,-3 0-4,-3 0-5,-4-1-2,-4 0-4,-6-2-1,-4 0-3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7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26831 11222 517,'-7'-19'30,"2"7"10,2 8 12,2 8 10,1 6 0,0 5-9,0 5-12,0 5-9,0 3-7,0-1-2,0 0-3,0 1-3,0 0-4,0 1-4,0 0-5,0 2-6,0 1-7,-2-1-11,0 0-11,-1 0-11,-1-1-5,2-1-2,0-3-2,2-1-1,1-4 3,2-5 6,2-5 6,1-4 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7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28047 11100 542,'-7'38'146,"2"-4"-34,2-2-33,2-3-35,1-2-19,-2 1-5,-1-1-5,0 1-5,-1-1-4,1 0-6,-1 1-4,0-1-4,0-1-6,2-1-7,0-3-5,2-1-6,0-3-7,2-3-4,0-3-7,2-2-4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26"/>
    </inkml:context>
    <inkml:brush xml:id="br0">
      <inkml:brushProperty name="width" value="0.05587" units="cm"/>
      <inkml:brushProperty name="height" value="0.05587" units="cm"/>
      <inkml:brushProperty name="color" value="#00BFF3"/>
    </inkml:brush>
  </inkml:definitions>
  <inkml:trace contextRef="#ctx0" brushRef="#br0">12517 25737 393,'8'-42'21,"0"9"3,0 11 3,0 9 5,-1 7 0,1 2-4,0 4-2,0 3-5,0 3-3,0 5-5,-1 5-4,1 5-6,-1 3-3,-4 1-6,-3 1-4,-2 1-5,-3 0-3,-2-1-1,-2-1-2,-1-1 0,-2-2-1,0-3 1,0-3 1,1-3 1,0-2 2,0 0 2,2-2 2,1 0 2,1-3 4,4-3 6,2-2 5,4-4 5,2-2 2,5-1 0,4-3-1,4-2 0,1 0 0,-1 2-1,-1 3 1,-1 1-1,-1 1 1,-1 0 0,0 0 0,-2 0 1,-1 2 1,-2 4 3,-3 4 1,-1 4 3,-3 2-2,-4 3-2,-3 2-5,-5 1-3,-3 3-4,0 0 0,-1 0-3,-1 3-1,-1-1-1,-2 1 0,0-1-1,-1 1 0,0-2-1,1-1-3,1-3-2,1-1-2,1-3-3,2-3-1,3-3 0,1-2-2,4-6 0,6-8 0,6-7 2,6-9 0,3-3 2,3 3 3,1 1 3,3 3 3,0 1 3,-1 3 5,-1 1 4,-1 2 4,-1 3 3,-1 3 1,-1 2 3,0 4 0,-3 2 2,-3 4 0,-3 2 1,-2 3 0,-3 3-1,-1 2-3,0 1-4,-1 3-2,-3 1-3,-2 3-2,-4 1-2,-2 3-2,-2 0-3,-2-1-2,0-1-3,-1-1-2,0-2-2,1-3 0,1-3-1,0-3 0,5-6-4,6-12-6,8-10-6,6-11-6,3-3 0,-1 5 8,0 5 8,-2 5 7,-1 4 9,-1 2 8,0 4 10,-2 3 9,-1 2 3,-2 5-2,-2 4-2,-2 4-2,1-2-7,4-5-14,3-6-12,5-5-12,1-6-7,-1-4 1,0-4 2,-2-3 0,1-2 1,1 1 0,3 1 2,2 1-1,-1 3 5,-3 4 8,-3 6 6,-2 5 9,-3 3 6,-1 1 6,-1 3 5,0 2 6,-2 2 3,0 4 0,-2 2 1,0 3 0,-1 2-1,0-1 0,0 1-1,0-1-1,0 0-3,0-2-5,0-3-5,0-1-6,1-9-14,4-14-23,2-15-24,3-14-24,1-7-5,-2 1 13,-2 3 12,-2 2 12,-2 1 11,-1 2 7,0 0 7,-1 1 7,-1 3 5,1 2 1,2 3 2,0 3 1,1 2 4,0 3 6,0 1 7,0 3 5,-1 1 8,0 2 6,-2 2 7,0 3 7,-1 2 6,2 6 5,0 4 3,2 5 5,-1 6-2,2 4-12,-2 5-9,1 5-11,1 9-8,0 15-6,1 15-6,2 15-7,1 11-8,1 6-13,3 7-12,2 8-13,-1-9-4,-3-21 3,-3-21 4,-2-22 3,-2-11-5,0-1-11,0-2-11,0 1-13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7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28904 10600 451,'-15'9'108,"2"1"-22,3 3-21,1 2-20,0 2-13,0 1-4,-1 3-4,-1 1-3,-1 3-3,2 3-1,1 3-1,0 3-1,2 1-2,-1 0-1,0 0-1,0 1-2,1-3-2,0-2-1,2-3-1,1-3-2,0-3-1,2-1 0,0-3 0,2-1-1,2-3-4,5-2-9,6-4-10,4-3-9,2-3-4,-1-6 1,-1-4 2,-1-5 1,0-3 3,-2-2 3,-1 0 3,-1-1 3,-1 0 3,-2 1 3,-2 1 2,-2 1 3,-4 1 1,-6 2 1,-6 3-1,-6 1 0,-2 4 0,-1 6-1,0 6-1,1 6-1,0 2 0,3 1 2,1 0 0,2-1 2,2 0-5,1-2-8,0-3-10,2-1-8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8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31995 12213 567,'-13'-1'8,"4"-1"16,6 0 15,5-1 16,3-2 5,5 0-8,4-1-7,4-2-8,2 1-6,1 1-5,0 0-7,3 2-5,-1 0-4,1 2-3,-1 0-3,1 2-2,-2 0-3,-1 0 1,-3 0 0,-1 0 0,-2 0-8,-1 0-17,-1 0-15,0 0-17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8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32447 11613 541,'-8'-8'0,"2"2"-1,1 1 1,0 0-1,1 1 5,1 0 13,-1 0 11,0 1 12,0 2 7,2 7 3,0 7 3,2 8 3,0 2-3,0 1-12,0-1-10,0 1-11,0-1-7,0 1-7,0-1-4,0 1-7,0-1-1,0 2 0,0 1 1,0 1 1,0 0-6,0-3-14,0-2-12,0-1-13,0-2-6,0-3 1,0-1 3,0-2 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9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33528 11600 498,'-15'23'144,"4"-1"-33,3-1-33,3-1-32,1 0-18,0-1-4,0 1-4,0 0-3,1 0-4,0 2-3,2 3-3,1 2-4,-1-1-3,-1 0 0,0-1-1,-1-1-1,-1-1-5,2-3-8,0-1-9,2-2-8,1-3-10,2-1-11,2-2-9,2-2-11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39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34313 10927 451,'-2'-10'98,"-4"10"-16,-4 12-16,-3 10-17,-3 6-11,2 1-5,1 0-5,1 2-6,0 1-4,1 1-1,-1 1-1,0 0-1,1 1-1,0-3-2,2-2-1,1-1-2,0-3-1,2-1-2,1-3-2,0-1-1,2-2-5,2-1-3,2-1-6,2-1-3,3-2-5,2-2-2,3-4-2,4-3-3,1-3-1,1-6 3,1-4 1,1-5 2,-1-3 1,-1 1 0,-2-1 1,-2 0 0,-3 1 1,-1 1 1,-2 1 3,-2 0 2,-2 2 2,-2-1 3,-2 0 2,-2 0 2,-3 1 2,-2 3 3,-3 1 3,-3 2 2,-2 3 1,-2 2-1,0 3-2,-1 4-2,-1 2-3,-1 1-4,-1 3-4,-1 2-4,1 1-5,1-1-4,3 1-6,1 0-5,2-2-1,2-3 3,3-3 1,1-2 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2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43650 12931 588,'29'-14'126,"-3"5"-32,-5 3-30,-3 4-31,-1 2-16,3 0 1,3 0 0,3 0 1,0 0-4,-5 0-7,-3 0-9,-4 0-8,-3 0-6,1 0-2,0 0-3,0 0-3,-1 0-1,-1 2 2,-1 0 0,0 2 1,-1-1 0,1-1-2,2 0-2,0-2-1,0 1-2,-1 0-1,0 2 0,-2 0 0,0 0 0,0 0 2,0-2 2,0 0 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2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45560 11840 565,'0'-15'3,"0"3"9,0 1 8,0 2 7,-1 6 7,-2 10 7,-2 9 5,-2 11 7,-1 3-3,-2-1-9,0-3-9,-1-1-11,0-3-6,0 0-2,2-1-2,1 0-3,1-3-3,2 1-2,2-2-4,2-1-2,2-2-1,2-1 0,2-2 0,2-2 1,2-2-1,3-2 0,3-3-1,4 0-1,0-3-1,1-1-2,-1 0 0,1-1-2,-1-1-4,-1 0-6,-1 0-5,0 0-7,-2 0-2,-1 0 2,-1 0 0,-1 1 1,-1-2 2,0 2-1,-2-1 1,0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2"/>
    </inkml:context>
    <inkml:brush xml:id="br0">
      <inkml:brushProperty name="width" value="0.04268" units="cm"/>
      <inkml:brushProperty name="height" value="0.04268" units="cm"/>
      <inkml:brushProperty name="color" value="#F2395B"/>
    </inkml:brush>
  </inkml:definitions>
  <inkml:trace contextRef="#ctx0" brushRef="#br0">45854 11619 515,'-8'-14'0,"2"1"2,1 2 0,0 2 1,2 2 4,0-1 5,2 0 6,0 0 5,0 4 8,-2 8 10,-2 8 9,-1 7 9,-2 6 0,0 1-10,0 3-10,0 1-10,1 2-7,-1 2-5,0 3-6,0 1-4,0 1-4,0 2-2,1 0-2,-1 2-2,0 0-7,0 0-10,0 0-12,0 0-11,1-4-4,1-7 3,0-9 3,2-7 4,0-5-1,2 1-4,0 0-4,2 0-4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3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50655 12866 607,'-13'-1'76,"6"-1"-11,6 0-11,6-1-12,5-1-8,5 2-4,5 0-4,6 2-3,0 0-5,0 0-5,-1 0-5,-1 0-5,-1 0-4,-1 0-4,-1 0-5,0 0-3,-2 0-6,1 0-10,-1 0-8,1 0-8,-2 0-6,-3 2-2,-3 0 0,-2 2-3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4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52113 12016 554,'-1'-12'9,"-1"8"20,0 8 18,-1 8 19,-2 3 4,0 1-14,-2 0-13,0-1-12,0 1-9,1 1-3,0 2-3,2 0-3,0-1-3,2-1-3,0-3-2,2-1-3,0-1-2,0 0-2,0-1-3,0 1-2,3-1-5,7-2-7,8-3-7,6-1-6,3-2-4,1-4-1,-1-2 1,0-3-1,-1-3 1,-3 0-1,-3-1 2,-3-1-1,-2 0 2,-2 2 4,-3 2 3,-1 2 4,-2 1 4,0 0 3,-2 0 5,0 1 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2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64825 15050 333,'49'20'167,"16"14"-1,16 15 1,16 15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4"/>
    </inkml:context>
    <inkml:brush xml:id="br0">
      <inkml:brushProperty name="width" value="0.0412" units="cm"/>
      <inkml:brushProperty name="height" value="0.0412" units="cm"/>
      <inkml:brushProperty name="color" value="#F2395B"/>
    </inkml:brush>
  </inkml:definitions>
  <inkml:trace contextRef="#ctx0" brushRef="#br0">52537 11778 533,'-16'-1'4,"2"0"6,1-2 6,1 0 7,1 1 7,0 4 8,2 4 6,1 4 8,0 3 0,2 3-8,0 3-7,2 3-8,-1 3-5,0 1-3,-1 3-5,-1 1-2,-1 1-6,2 0-3,0 1-6,2-1-5,-1 2-7,0 5-8,-1 3-8,-1 4-9,0-2-3,2-8 3,2-8 1,2-7 3,0-5-2,0-1-6,-2-1-4,0 0-6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5"/>
    </inkml:context>
    <inkml:brush xml:id="br0">
      <inkml:brushProperty name="width" value="0.03618" units="cm"/>
      <inkml:brushProperty name="height" value="0.03618" units="cm"/>
      <inkml:brushProperty name="color" value="#F2395B"/>
    </inkml:brush>
  </inkml:definitions>
  <inkml:trace contextRef="#ctx0" brushRef="#br0">56995 12581 608,'-13'-1'7,"4"0"15,6-2 15,5 0 14,3-1 4,5 0-8,4 0-9,4 1-7,2-1-6,2 2-1,3 0-3,1 2-2,2 0-7,-1 2-10,0 0-10,1 2-10,-2-1-6,-1 1 0,-3 0-1,-1 0 0,-3-1-3,-3 0-4,-3-2-5,-2 0-5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5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57578 11770 618,'-15'-11'29,"4"8"12,3 9 12,3 10 12,1 5-2,0 2-13,0 4-15,0 3-13,1 1-9,0-1-5,2-2-5,1 1-6,-1-3-5,-1 0-6,0-1-7,-1-1-5,-1-1-5,2-3-2,0-1-2,2-2-2,1-3-2,2-3-3,2-3-3,2-2-4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5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58844 11600 585,'-15'1'64,"4"4"-7,3 2-8,3 4-7,0 2-7,0 3-4,-2 3-4,0 3-5,0 1-3,1-1-2,0-1-1,2-1-3,0-1-3,2-3-2,0-1-4,2-2-3,1-2-4,4-1-2,2 0-2,3-2-3,3-1-4,0-2-5,1-3-7,1 0-4,2-2-2,1 0 3,3 0 3,1 0 3,0-2-1,-3 0-5,-3-3-4,-2-2-5,-4-1 1,-1 2 4,-2 1 6,-2 1 5,-1-1 4,0 2 2,0-1 2,0 0 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5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59118 11431 534,'-15'-13'30,"2"3"4,2 4 3,3 4 5,0 4 0,0 6-2,0 4-1,0 5-3,1 4-3,-1 1-3,0 3-4,0 1-2,0 2-5,0 1-4,1 1-4,-1 1-5,-1 0-5,0 2-4,-1 1-6,-1 1-5,-1 0-7,2 0-10,1 0-9,0 1-10,2-4-5,1-6-3,0-5-2,2-6-3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6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63417 12363 622,'-28'0'0,"5"0"0,7 0 0,5 0 0,6-2 7,6 0 15,6-3 16,6-2 14,4-1 3,3 2-7,3 1-9,3 1-8,3-1-5,2 2-5,4-1-3,3 0-4,1 0-7,0 2-12,1 0-11,-1 2-10,-2 0-6,-4 0-1,-4 0 0,-3 0 0,-4 0-2,-3 0-1,-3 0-2,-2 0-2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6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64528 11644 590,'-8'-8'0,"2"2"0,1 1 0,0 0 0,1 3 10,1 4 17,-1 4 20,0 4 17,0 3 5,2 3-13,0 3-11,2 3-12,-1 2-10,0 1-5,-2 1-6,0 1-6,-1 0-8,1 0-8,-2 1-8,2-1-8,-1-1-7,2-1-4,0-3-6,2-1-4,0-3-2,2-3 0,0-3 0,2-2 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6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65744 11061 517,'-7'-13'47,"0"8"4,2 7 3,1 6 5,-1 5-4,0 3-8,-2 3-10,0 3-10,-1 2-5,0-1-4,1 1-3,-1-1-3,1 0-3,2-1 0,2-1-1,2 0-2,1-3-1,0-1-4,0-3-1,0-1-4,1-2-2,4 0-5,2-2-4,4-1-3,1 0-4,3-2 0,1-1-3,3 0-1,1-2-2,-1-1-4,1 0-2,0-1-4,-2-3-2,1 0 2,-2-3 0,-1-2 1,-1-1 3,-3-2 3,-1 0 5,-2-1 4,-2 0 4,0 0 4,-2 2 4,0 1 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6:57"/>
    </inkml:context>
    <inkml:brush xml:id="br0">
      <inkml:brushProperty name="width" value="0.04936" units="cm"/>
      <inkml:brushProperty name="height" value="0.04936" units="cm"/>
      <inkml:brushProperty name="color" value="#F2395B"/>
    </inkml:brush>
  </inkml:definitions>
  <inkml:trace contextRef="#ctx0" brushRef="#br0">66046 11128 445,'-1'-21'1,"0"5"1,-2 5 3,0 4 3,-2 3 1,0 1 1,-1-1 1,-2 0 1,1 0 5,-1 2 7,0 0 8,0 2 7,0 1 3,-2 2-1,0 2-1,-1 2-1,0 2-3,0 3-3,2 3-3,1 3-3,0 3-3,0 3-3,0 3-2,1 3-4,-2 3-3,0 2-7,-2 4-5,0 3-5,0 2-10,1 2-11,1 2-12,0 2-12,1 0-5,-1-1 4,-2 0 2,0-2 4,0-4 0,3-7 0,1-9-2,2-7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17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75600 10113 541,'24'0'97,"-1"0"-22,1 0-22,-1 0-21,2 0-11,3 0-1,3 0 0,3 0-2,4-1 0,6-1 0,6 0-2,6-1 0,4-2-2,3 0-2,3-1-2,4-2-3,0 1-2,1 1-1,-1 0-2,1 2-1,-1 0-3,-1 2-3,-1 0-2,-1 2-4,-2 0-2,-3 0 1,-2 0 0,-4 0 0,-2 0 0,0 0 0,-2 0-1,0 0-1,-4 0 1,-4 0 1,-5 0 1,-6 0 2,-2 0-1,-3 0-2,-2 0-3,-1 0-2,-3 0-2,-1 0-2,-2 0 0,-2 0-2,-2 0 1,-1 0 0,-1 0 2,-1 0 1,-1 0-1,0 0-2,-2 0-2,0 0-1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4"/>
    </inkml:context>
    <inkml:brush xml:id="br0">
      <inkml:brushProperty name="width" value="0.06575" units="cm"/>
      <inkml:brushProperty name="height" value="0.06575" units="cm"/>
      <inkml:brushProperty name="color" value="#FED406"/>
    </inkml:brush>
  </inkml:definitions>
  <inkml:trace contextRef="#ctx0" brushRef="#br0">29677 28833 334,'-15'0'2,"0"0"2,2 0 4,1 0 3,1 0 1,0 0-1,2 0-1,1 0-1,2 0 7,4 0 15,4 0 14,4 0 16,4 0 1,3 0-10,5 0-10,4 0-11,0 0-7,0 0-3,-1 0-4,0 0-3,-2 0-3,-1 0-1,-1 0-1,-1 0-1,1 0-2,1 0 0,3 0-1,2 0-1,-1 0 0,-1 0 0,-3 0 1,-1 0-1,-1 0 0,1 2 2,2 0-1,0 2 1,0-1 0,1 1-1,-1 0-1,1 0 0,-1 0-1,-1 0 0,-1 0 0,0 0 0,-1-1 0,1 0-2,1-2 0,1 0 0,1-1-1,1 0 0,1 0 0,1 0-1,1-1 1,-1 0 1,1-2-1,0 0 1,-2-1 1,0 2 0,-1 0 1,0 2 1,-1 0 0,1 0 0,1 0 0,1 0 0,0 0 1,1 0-2,0 0 1,-1 0-2,1 0 1,1 0-2,1 0 1,1 0-2,0 0 1,-1 0-2,-1 0 1,-1 0 0,0-1-1,1 0 0,1-2-1,1 0 0,-1 0 0,0 0 0,0 2 1,-2 0 0,-1 1 1,1-2-1,-1 0 0,1-1 1,0-1-1,1 0 1,1 0-2,1 0 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18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75869 10500 586,'-14'0'1,"1"0"0,2 0 2,2 0 0,2 0 5,-1 2 6,0 0 6,0 2 8,1 1 4,2 3 0,2 4 1,2 2 2,1 3-3,0 3-4,0 3-4,0 3-5,0 2-3,0 3-1,0 1-2,0 2-1,0 2-1,0 3-3,0 1-1,0 2-3,-1 0 0,-2 0-1,-2-1 0,-1-2 0,-2 1-1,0-1-4,0 0-2,0 0-3,0 0-2,-1-2-3,-2 0-2,0-1-3,0-2-1,2-2 0,3-1 0,1-3-1,1-2 1,2-3 3,0-3 1,2-3 2,0-2 2,0-1 3,0 0 2,0-2 3,1-3 2,4-6 1,2-6 1,4-6 0,1-2 2,1 0 0,1 2 1,1 1 1,2 0 1,2 2 2,1 1 1,3 0 2,2 2 1,5 1 0,3 0 0,4 2-1,3 0 1,2 0-1,3 0-1,1 0-1,2 0 0,1 2-1,3 0 1,2 1-1,1 1-1,0 0-1,0 0-3,0 0-2,0 0-2,1 0-1,2 0-1,0 0-2,1 0-1,2 0-1,0-1 0,1 1 0,0 0-1,-1-2-2,0 0-2,-2-2-1,-1 0-1,-2 0 0,-2 0 1,-2 0 0,-3 0 1,-1 0-1,-1 0 1,-3 0-1,-3 0 1,-4 0 0,-4 0 1,-3 0 1,-5 0-3,-3 0-5,-5 0-4,-3 0-6,-5 0-4,-4-2-3,-6 0-3,-4-2-4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18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79343 10290 627,'-14'-5'39,"4"8"-1,4 6 2,4 7 0,2 5-3,-2 1-5,0 3-7,-2 1-4,0 2-5,1 3-1,-1 1-2,0 2-1,0 6-2,0 8 0,0 10-1,0 8-1,-1 2-2,0-3-4,-1-5-5,-1-3-5,0-2-2,2-2-3,2-1-1,2 0-3,1-2-3,0-2-7,0-2-5,0-2-7,0-4-3,0-4 1,0-5-2,0-5 1,-1-5 3,0-5 5,-2-5 7,0-4 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19"/>
    </inkml:context>
    <inkml:brush xml:id="br0">
      <inkml:brushProperty name="width" value="0.03794" units="cm"/>
      <inkml:brushProperty name="height" value="0.03794" units="cm"/>
    </inkml:brush>
  </inkml:definitions>
  <inkml:trace contextRef="#ctx0" brushRef="#br0">79725 10114 579,'-8'-14'0,"2"2"0,1 4 1,0 3-1,2 5 8,0 10 16,2 8 17,1 9 15,-2 6 3,-1 4-9,-2 4-10,-1 4-9,-2 3-7,2 0-2,1 2-4,1 0-2,-1 1-4,2 2-3,-1 0-2,0 2-5,0-2-2,0-1-5,0-2-4,0-2-4,0-2-2,1-2-2,-1-2-1,0-2-2,0-2-4,2-3-6,0-4-7,2-2-7,0-3-2,0-5 1,0-3 2,0-4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19"/>
    </inkml:context>
    <inkml:brush xml:id="br0">
      <inkml:brushProperty name="width" value="0.02963" units="cm"/>
      <inkml:brushProperty name="height" value="0.02963" units="cm"/>
    </inkml:brush>
  </inkml:definitions>
  <inkml:trace contextRef="#ctx0" brushRef="#br0">79633 11794 742,'-6'-22'4,"4"5"6,4 3 9,4 4 6,4 3 3,5 0 0,5 2-2,5 1 0,2 0-3,1 2-4,-1 0-3,1 2-5,-2 0-2,-2 2-3,-1 0-2,-2 2-2,-2 0-2,1 0 1,-1-1-1,1 1 1,-2 1-9,-3 0-15,-3 1-17,-2 2-15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19"/>
    </inkml:context>
    <inkml:brush xml:id="br0">
      <inkml:brushProperty name="width" value="0.02905" units="cm"/>
      <inkml:brushProperty name="height" value="0.02905" units="cm"/>
    </inkml:brush>
  </inkml:definitions>
  <inkml:trace contextRef="#ctx0" brushRef="#br0">79790 12331 757,'-19'-1'5,"10"0"10,10-2 10,10 0 11,6-1 2,5 0-6,4 0-5,3 1-5,2-1-5,1 2-4,-1 0-4,0 2-5,0 0-6,-3 0-6,-2 0-6,-1 0-7,-3 0-1,-3 2 3,-3 0 3,-2 2 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19"/>
    </inkml:context>
    <inkml:brush xml:id="br0">
      <inkml:brushProperty name="width" value="0.03005" units="cm"/>
      <inkml:brushProperty name="height" value="0.03005" units="cm"/>
    </inkml:brush>
  </inkml:definitions>
  <inkml:trace contextRef="#ctx0" brushRef="#br0">81650 11340 732,'9'-8'2,"1"2"4,3 0 4,2 2 4,1 1 4,1 2 3,2 2 3,0 2 4,-1 1-1,-1 2-5,-2 0-4,-3 2-4,-1 0-3,-2 3-2,-2 2-2,-2 2-2,-3 1 0,-4 3 1,-4 1 1,-4 3 0,-3 0-1,-2-1-6,-1-1-4,-3-1-4,0-1-5,1-1-4,1-1-3,1-1-4,1-2-4,2-2-4,2-4-4,3-3-5,1-2 0,2-4 4,2-2 4,2-3 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0"/>
    </inkml:context>
    <inkml:brush xml:id="br0">
      <inkml:brushProperty name="width" value="0.03517" units="cm"/>
      <inkml:brushProperty name="height" value="0.03517" units="cm"/>
    </inkml:brush>
  </inkml:definitions>
  <inkml:trace contextRef="#ctx0" brushRef="#br0">81700 11861 625,'0'-13'22,"0"8"8,0 7 10,0 6 8,0 5 0,2 3-6,0 3-9,2 3-7,-1 2-5,-1-1-2,0 1-3,-1-1-2,-1 2-3,0 1-6,0 2-6,0 3-5,0-3-1,0-4 1,0-5 1,0-4 2,-1-4-11,-1-1-25,0-1-23,-1 0-25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0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78624 7245 621,'-9'-13'5,"0"4"12,-2 6 11,1 5 10,-2 3 4,0 3-7,0 3-5,1 4-7,-3 2-3,-2 3-2,-3 3 0,-3 3-2,-1 2 0,-1 2-1,1 3 1,-1 1-1,-1 4-1,-3 4-6,-3 5-4,-2 6-4,-2 1-4,1-3-3,1-1-2,1-2-2,2-3-2,1-3-1,3-6 0,2-2 0,2-4-4,5-3-7,3-4-6,4-1-6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1"/>
    </inkml:context>
    <inkml:brush xml:id="br0">
      <inkml:brushProperty name="width" value="0.0376" units="cm"/>
      <inkml:brushProperty name="height" value="0.0376" units="cm"/>
    </inkml:brush>
  </inkml:definitions>
  <inkml:trace contextRef="#ctx0" brushRef="#br0">77691 9159 585,'-14'-15'2,"2"4"7,4 3 5,3 3 6,1 2 4,2 3 5,0 4 4,2 2 5,0 3-1,0 4-4,0 2-5,0 3-3,-1 2-5,0 3-1,-2 1-2,0 3-3,-2 0-1,-2 1-1,-1-1-2,-3 1-2,0-2-2,0-2-3,2-1-3,1-2-3,1-3-2,2-1 0,2-3-1,2-1 1,5-4-5,10-4-9,8-6-9,9-4-10,5-5-3,4-6 1,2-4-1,4-4 2,0-3 1,-2 1 5,-2 1 4,-1 1 4,-5 2 3,-8 5 0,-6 3 0,-6 4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1"/>
    </inkml:context>
    <inkml:brush xml:id="br0">
      <inkml:brushProperty name="width" value="0.03844" units="cm"/>
      <inkml:brushProperty name="height" value="0.03844" units="cm"/>
    </inkml:brush>
  </inkml:definitions>
  <inkml:trace contextRef="#ctx0" brushRef="#br0">80549 7611 572,'-8'-13'7,"0"8"15,0 7 15,0 6 15,-1 5 4,-1 5-7,-3 4-7,-2 3-8,0 3-4,-1 1-4,1 1-3,-1 1-3,0 0-5,1 2-5,-1 1-6,0 1-4,2-2-7,1-2-3,2-3-5,2-3-5,2-3-5,1-3-3,0-3-6,2-2-4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5"/>
    </inkml:context>
    <inkml:brush xml:id="br0">
      <inkml:brushProperty name="width" value="0.03566" units="cm"/>
      <inkml:brushProperty name="height" value="0.03566" units="cm"/>
      <inkml:brushProperty name="color" value="#FED406"/>
    </inkml:brush>
  </inkml:definitions>
  <inkml:trace contextRef="#ctx0" brushRef="#br0">35241 26500 616,'-22'14'69,"5"-1"-15,3-2-13,4-2-14,2 0-8,1 1-2,-1 3-1,0 2-1,0 1-2,2-1 0,1 1 0,0-1-1,1 3 0,1 4 0,-1 3-1,0 4 1,0 1-1,2-1-3,0-3-3,2-1-2,0-1-3,0 3-5,0 1-5,0 2-5,1 0-4,2-3-1,2-3-3,2-3-2,1-3-1,3-3 3,2-3 2,2-2 2,-1-5-4,-1-2-10,-3-6-10,-1-2-10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1"/>
    </inkml:context>
    <inkml:brush xml:id="br0">
      <inkml:brushProperty name="width" value="0.03654" units="cm"/>
      <inkml:brushProperty name="height" value="0.03654" units="cm"/>
    </inkml:brush>
  </inkml:definitions>
  <inkml:trace contextRef="#ctx0" brushRef="#br0">80722 7800 602,'0'24'119,"0"1"-26,0 1-28,0 1-26,0 1-16,0 0-4,0 2-4,0 1-3,-1 0-5,-2 1-2,-2-1-5,-1 0-2,-2 0-2,0-1 2,0-2 0,0 1 1,1-4-4,-1-3-12,0-5-12,0-3-10,0-6-8,-2-8-3,0-8-3,-1-8-4,0-4 4,0-1 11,2-1 10,1-1 11,1 1 9,2 1 8,2 2 8,2 3 8,1 0 5,2 1 3,0-1 3,2 0 2,1 2 1,3 1-2,4 2-1,2 2-2,2 2-2,-1 1-5,1 0-3,0 2-5,-1 0-7,-1 2-7,-1 0-10,0 2-8,-3 0-5,1 2-3,-2 0-3,0 2-2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1"/>
    </inkml:context>
    <inkml:brush xml:id="br0">
      <inkml:brushProperty name="width" value="0.03331" units="cm"/>
      <inkml:brushProperty name="height" value="0.03331" units="cm"/>
    </inkml:brush>
  </inkml:definitions>
  <inkml:trace contextRef="#ctx0" brushRef="#br0">81709 7981 660,'14'-6'64,"-1"4"-8,-2 4-9,-2 4-9,-2 4-7,-1 6-6,0 4-6,-2 5-6,-2 3-4,-2 0-2,-3 2-1,-4 1-1,-2 0-2,-1 1 1,-3-1 0,-2 0 1,1-2-2,1-3-2,2-5-4,2-3-2,3-6-2,2-8 0,4-8 0,3-8-1,4-7-1,7-5-3,7-6-3,7-6-3,4-4-3,1 1-3,0 0-4,2 0-4,-1 2-1,-3 6-1,-3 4 1,-3 5-1,-4 4 2,-5 2 3,-5 4 3,-4 3 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2"/>
    </inkml:context>
    <inkml:brush xml:id="br0">
      <inkml:brushProperty name="width" value="0.0422" units="cm"/>
      <inkml:brushProperty name="height" value="0.0422" units="cm"/>
    </inkml:brush>
  </inkml:definitions>
  <inkml:trace contextRef="#ctx0" brushRef="#br0">87947 9671 521,'1'-15'0,"2"4"0,2 3 0,2 3 0,2 1 3,1 0 7,3 0 8,2 0 6,-1 1 3,-1 2-1,-2 2 0,-2 2-1,-1 2-2,0 2-2,0 1-2,-1 3-3,1 2-1,-2 2 0,-1 1-1,0 3 0,-2 0-1,-2 1-1,-2-1 0,-2 1 0,-2-1-2,-2-1-2,-2-1-3,-1 0-3,-3-2-3,0 1-4,-1 0-5,-1-1-4,-1 0-4,0-3-1,0-1-3,1-2-2,0-2-1,2-2-2,2-2-1,3-2-1,1-4 0,2-4 3,2-5 1,2-5 1,1-3 3,0 1 0,0-1 2,0 0 2,0 2 2,2 1 4,0 2 3,2 3 5,0 1 4,0 2 4,-1 2 4,2 3 4,-2 1 8,-1 3 11,0 4 12,-2 2 11,0 3 3,0 2-6,0 2-6,0 1-6,0 2-6,0 1-6,0 2-6,0 0-7,0 0-4,-2 1 1,0-1-1,-1 1-1,-1 0 0,2 3-2,0 1-1,2 3-2,-1-1-10,0-1-21,-2-3-19,0-1-21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3"/>
    </inkml:context>
    <inkml:brush xml:id="br0">
      <inkml:brushProperty name="width" value="0.0413" units="cm"/>
      <inkml:brushProperty name="height" value="0.0413" units="cm"/>
    </inkml:brush>
  </inkml:definitions>
  <inkml:trace contextRef="#ctx0" brushRef="#br0">89227 8494 532,'0'-22'0,"0"3"0,0 3 0,0 2 0,1 4 5,2 3 9,2 2 10,2 4 8,0 2 4,-1 2-5,-1 2-5,0 2-4,-1 3-2,0 7 1,0 5 1,0 7 1,-1 3-1,-1 0 0,0 2-1,-1 1-1,-1 1-1,0 0-2,0 2 0,0 1-2,-2 0-2,0 2-2,-3 1-3,-2 0-3,-1 1-4,-2 0-3,0 0-6,-1 1-4,0-2-7,0 2-9,2-1-9,1 0-10,0-2-3,0-4 2,0-4 2,0-3 1,1-6 5,0-3 5,2-6 7,1-5 5,0-3 3,0 0 1,0-2 1,0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23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88833 10789 553,'-6'-5'7,"4"6"13,4 6 13,4 6 13,1 3 3,-1 3-7,0 1-8,-2 3-8,-1 2-5,0 3 0,-1 3-2,-2 2-2,0 1 0,0-1-1,0-3 0,0-1-1,0-3-1,0-2-2,0-1-3,0-3-1,2-3-4,4-6-4,4-6-4,4-6-4,7-10-5,10-12-7,12-12-6,10-14-7,4-4-3,-4 2-2,-4 4-2,-4 3-1,-5 5-2,-7 7-1,-7 9-1,-7 7-2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0"/>
    </inkml:context>
    <inkml:brush xml:id="br0">
      <inkml:brushProperty name="width" value="0.04246" units="cm"/>
      <inkml:brushProperty name="height" value="0.04246" units="cm"/>
    </inkml:brush>
  </inkml:definitions>
  <inkml:trace contextRef="#ctx0" brushRef="#br0">77310 28220 518,'-1'-11'46,"0"8"2,-2 9 2,0 10 1,-1 4-3,0 1-8,0 1-7,0 1-7,0 1-5,-2 1-2,0 1-3,-1 1-1,-1 1-2,0 0-1,0 2-1,0 1-1,1 0-4,1-1-6,0-1-8,2-1-5,0-3-4,2-3 1,0-5 0,2-3 0,0-5 0,2-6-1,0-6-2,2-6-2,1-6 0,6-5-1,2-7-1,5-5-1,2-4 0,1-1 2,1 0 0,1-2 2,-1 2 2,-1 4 1,-2 3 3,-3 5 1,-1 3 2,0 5 4,-2 3 3,-1 4 3,-1 3 7,0 2 11,-2 2 11,-1 2 11,0 3 4,-2 4-4,-1 4-2,0 4-3,-2 1-4,0 1-2,-2 0-3,0-1-4,-1 1-1,0 2-2,0 0-2,0 1 0,0 1-4,0 1-5,0 1-4,0 1-6,0-1-1,0-1 1,0-2 3,0-2 1,0-2-3,0 1-6,0 0-6,0-1-7,1-2-9,3-6-12,4-6-12,2-6-12,1-3-2,-2 0 6,-2 0 8,-2 1 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1"/>
    </inkml:context>
    <inkml:brush xml:id="br0">
      <inkml:brushProperty name="width" value="0.03782" units="cm"/>
      <inkml:brushProperty name="height" value="0.03782" units="cm"/>
    </inkml:brush>
  </inkml:definitions>
  <inkml:trace contextRef="#ctx0" brushRef="#br0">78727 27947 581,'2'-14'4,"4"2"8,4 4 7,4 3 8,1 1 2,1 2-6,0 0-4,0 2-4,-1 0-4,-1 0-1,-1 0-2,-1 0-1,-1 1-1,-2 2 0,-2 2-1,-2 2 0,-2 1 0,-1 1-2,0 1-1,-1 2-1,-2-1 0,-1 1-1,0 0 0,-1 0 0,-3 0 0,-2 3 2,-3 1 1,-3 3 2,-2 1 2,0 1 1,1 1 3,-1 1 1,0 1 3,0-1 1,1 1 3,-1-1 2,1-1-1,3-1-1,1-2-3,2-3-2,3-2-5,6-2-6,5-4-6,4-2-7,4-5-5,5-5-7,4-4-4,3-5-7,3-3-2,-1-1-2,0-2-1,1 1 0,-2 0 1,-1 4 4,-3 4 4,-1 5 4,-3 1 3,-5 0 3,-3 0 3,-4 0 3,-5 2 7,-4 2 14,-5 3 12,-5 4 14,-3 1 7,0 1 2,1 2 0,-1 0 3,1 1-3,0-1-6,2 1-6,1 0-6,-1 0-4,-2-1-6,-1 1-4,-3 0-5,0 0-4,-1 1-3,0 1-3,1 2-4,-1-2-2,1-1-2,-1-3-1,1 0-2,0-3 1,2 1 2,2 0 3,3 0 2,5-3 4,10-2 4,10-6 6,9-2 4,6-3 2,3 0-2,1 0-1,3 1-3,0-1-3,2 0-6,1 0-6,1 0-5,-2 1-4,0 1-2,-3 0-1,-1 2-1,-4 0 1,-3 2 1,-5 0 1,-3 2 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1"/>
    </inkml:context>
    <inkml:brush xml:id="br0">
      <inkml:brushProperty name="width" value="0.04039" units="cm"/>
      <inkml:brushProperty name="height" value="0.04039" units="cm"/>
    </inkml:brush>
  </inkml:definitions>
  <inkml:trace contextRef="#ctx0" brushRef="#br0">79528 28509 544,'-15'-15'24,"2"4"-2,3 3-4,1 3-2,2 2 2,0 3 8,2 4 8,1 2 7,0 3 2,2 2-7,0 2-5,2 1-7,0 4-3,0 3-2,0 5-1,0 3-1,0 4-1,0 1-4,0 2-1,0 2-4,0 4-5,0 8-11,0 6-10,0 8-11,0 0-7,0-3-6,0-4-6,0-5-7,0-6 3,0-10 9,0-9 9,0-10 9,0-6 3,0 1-1,0 0-2,0 0-2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2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82617 20647 502,'-8'-8'1,"2"0"3,1 0 1,0 1 3,0 0 5,-2 2 7,-1 2 7,-3 2 8,0 2 2,0 2-6,2 2-4,1 2-4,-1 1-4,0 3-1,-1 2 0,-1 2-2,-1 1-1,0 1 0,0 1-1,1 1-1,0 1 1,2 1-2,2 1 0,2 1-1,2 1-1,0 1 0,2 1-2,0 1-1,1 1 0,0 1 0,0 1 2,0 1 1,0 0-1,0 0-3,0 0-2,0 1-2,1-1-2,0-2-1,2 0-1,0-1-2,0-1 0,0-1 0,-1-1 1,-2-1 1,0 0 0,0 1 0,0 1 0,0 1 0,0-1 1,0 0-1,0 0 1,0-2-1,0-1 0,0 3 1,0 0-2,0 0 1,0 2-1,-2 1-1,-1 1-1,0 1 0,-1 1-1,-2 2-1,0 3-1,-1 1-1,-1 0 0,0 0-2,0-1 0,1-1-2,-2-2 0,0 0 1,-2-1 2,0-1 0,-2-1-2,-3 0-7,-3 1-7,-3-1-6,-1-1-5,1-3-1,1-3-1,1-3-2,2-3 2,2-3 4,4-3 6,3-2 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3"/>
    </inkml:context>
    <inkml:brush xml:id="br0">
      <inkml:brushProperty name="width" value="0.03925" units="cm"/>
      <inkml:brushProperty name="height" value="0.03925" units="cm"/>
    </inkml:brush>
  </inkml:definitions>
  <inkml:trace contextRef="#ctx0" brushRef="#br0">82250 26800 560,'7'14'1,"-2"-1"2,-3-2 2,0-2 3,-2 0 3,1 3 7,2 4 6,0 2 7,1 1 0,-2-1-3,0-1-4,-2-1-4,0 1-2,0 1 1,0 3 0,0 2 0,1 1 0,0 2-2,2 3 0,0 1-2,1 2-1,0-1 0,0 0 0,0 0 0,-1 0-2,-1-3-3,0-2-2,-2-1-3,1 0-2,0 1 0,2 2-2,0 3 0,1-1-1,0 0-3,0-1-1,0-1-3,-1 1 0,0 3 1,-2 2 2,0 4 0,-1 1 2,0-2 0,0 0 1,0-1 2,-1 0-1,0 0 2,-2 2-1,0 1 1,-1-1-1,2 0 0,0-1-1,2-1-1,-1-1-1,0 0-1,-2 0-2,0 1-2,0-1-2,0 0-3,2 0-2,0 1-2,1-2-2,-2 0-2,0-1-1,-1-1 0,-1-2-2,2 0-1,0-1-1,2-1-1,-1-1-2,0-1 0,-2-1-3,0-1 0,-1-3 1,0-5 4,0-5 6,0-4 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7"/>
    </inkml:context>
    <inkml:brush xml:id="br0">
      <inkml:brushProperty name="width" value="0.04866" units="cm"/>
      <inkml:brushProperty name="height" value="0.04866" units="cm"/>
      <inkml:brushProperty name="color" value="#FED406"/>
    </inkml:brush>
  </inkml:definitions>
  <inkml:trace contextRef="#ctx0" brushRef="#br0">35776 25568 452,'-6'-25'23,"2"13"10,4 12 10,2 14 10,3 4-1,2-3-13,2-3-11,2-2-11,1-4-10,1-1-4,1-2-6,2-2-4,-1-1-4,-1 0-1,-1 0-2,-1 0-1,-3 2 0,-4 4-1,-5 4-1,-6 4 1,-3 1 2,-2-1 7,-1-1 7,-3-1 7,0 0 4,-1 0 0,0-1 0,0 1-1,2-1 2,3 0 2,3-2 1,2-1 2,6-1-2,8-2-3,8-2-6,7-2-4,3-2-2,-5 0-2,-3-2-2,-4 0-1,-7 3-1,-9 6-2,-8 7-2,-9 7-3,-4 3 1,-1-3 2,1-1 1,-1-2 2,1-2 2,-1-1 1,1-1 1,-1 0 2,2-2 0,1 1 1,2 0 1,3-1 0,0 0 2,2-2 3,1-2 5,1-2 2,3-2 6,6-2 6,6-2 6,6-2 7,4-2 0,5 0-6,4-1-6,3-2-5,5 0-9,5 1-12,4-1-10,6 0-12,-2 0-5,-7 0 3,-9 1 1,-7-1 2,-5 0 1,1 0 1,0 0 1,-1 0 0,0 1 0,-3 1 0,-1 0 0,-2 2 0,-2 2 11,-2 6 23,-2 4 21,-2 5 22,-1 4 6,2 1-12,0 3-12,2 2-12,-1 0-8,-1 3-5,0-1-5,-1 2-5,0 1-3,1-1-3,3 0 0,2 1-3,0-2 0,0-3 1,-2-3 2,0-3 0,-4-7-14,-6-10-30,-6-11-29,-6-11-31,-3-7-3,-1 1 22,-1-2 21,-1-1 23,0 2 14,1 3 4,1 5 4,1 3 5,1 4 7,3 1 8,1 2 8,2 2 8,2 2 7,3 1 6,1 0 6,2 2 6,2 0-2,4 2-7,2 0-9,4 2-7,2 0-8,1 0-4,3 0-6,2 0-4,-1 0-3,-1 0 0,-2 0 2,-2 0-1,-3 1 2,-1 2 1,-2 2 1,-1 2 2,-5 2 1,-5 3 4,-4 3 2,-5 3 4,-2 2 1,-1 0 1,0-1 0,1 1 2,0-1-1,1-1 1,0-1 0,2-1 0,4-4 1,7-6 2,6-8 2,8-6 1,3-3 0,1 2-4,1 2-3,1 3-4,1 1-3,-2 4-2,-1 2-3,-1 4-2,-3 1-1,-4 3 1,-6 2 0,-4 2 0,-4 0 0,-2-1 0,-1-1 0,-3-1 1,0-1-1,3 0-1,1-2 0,2-1-1,6-2 1,8-6 1,9-4 2,9-5 1,3-3 2,-3 2-1,-3 1 0,-2 0 1,-4 4-2,-1 3-3,-3 4-2,0 3-3,-6 4-1,-5 2 1,-6 2 1,-5 1 1,-5 2 0,-2 2-1,-1 0 0,-3 1 0,-1 0-1,-1-1 1,-1-1 0,0-1 2,0-1 0,2-2 3,4-3 1,3-1 3,7-3 5,13-6 8,10-4 10,13-5 9,5-4-2,2 0-15,1-1-14,1-1-15,-1-1-10,-3 0-5,-4 1-6,-1-1-7,-5 1-4,-3 1-3,-5 0-5,-3 2-3,-4 0 2,-6-1 11,-5-1 8,-4-2 10,-3 1 7,-1-1 5,-1 1 5,-1-1 5,-1 1 2,2 0-2,1 2 0,1 1-2,1 1 2,2 0 8,2 2 6,2 1 6,1 2 10,0 6 10,0 4 12,1 6 11,-1 4 1,2 7-12,0 5-11,2 7-10,0 3-9,2 4-6,0 2-5,2 4-5,0 2-7,1 4-9,2 2-8,0 3-9,1 3-8,0 0-7,0 1-7,0 1-8,-1-5-2,1-12 4,0-12 3,0-11 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6"/>
    </inkml:context>
    <inkml:brush xml:id="br0">
      <inkml:brushProperty name="width" value="0.04811" units="cm"/>
      <inkml:brushProperty name="height" value="0.04811" units="cm"/>
    </inkml:brush>
  </inkml:definitions>
  <inkml:trace contextRef="#ctx0" brushRef="#br0">85135 18977 457,'0'-22'3,"0"5"6,0 3 6,0 4 6,0 2 4,-2 1 0,0-1 2,-2 0 0,-1 1 0,-3 4-2,-4 3-2,-2 2-2,-1 3-2,-1 2-1,0 1-3,0 3-2,1 2-2,1 2-4,1 1-3,1 3-4,0 1-1,0 1 2,0 1 2,1 1 1,0 0 2,4-1 0,2-1 1,4-1 0,1-1 1,0-3-2,0-1-2,0-2 0,1-2-2,2 1-1,2 0-1,2 0-2,1-2-1,1-1 0,2-2-1,0-2-1,1-2 0,3-2-2,2-2 0,2-2-2,1-3 0,1-2-3,1-3-2,1-3-2,0-3-1,1-3 1,-1-4 1,1-1 1,-2-3-1,-1 1-3,-3-1-2,-1 1-4,-2-1 0,-2-1 4,-3 0 3,-1-2 4,-1 1 4,-2 5 1,-1 3 4,0 5 2,-1 2 3,0 2 4,0 3 3,0 1 4,-1 4 8,1 6 14,0 6 12,0 6 13,-1 4 1,-2 3-9,-2 3-10,-2 3-11,-1 0-6,0 0-2,0-1-4,1-1-2,-1 0-3,0 1-3,0 1-3,0 1-3,0 0-4,0-1-4,0-1-6,0-1-5,0-2-4,0-1-6,0-3-4,1-1-6,-1-7-7,4-10-14,0-11-11,4-11-13,-1-6 2,1 1 18,0-1 18,0 1 17,0 1 10,0 3 5,0 3 3,0 3 4,0 2 1,2 2 0,0 3-1,1 1 0,1 2 7,0 2 13,0 2 14,0 2 13,0 1 5,1-2-8,2 0-6,0-1-6,2-1-9,1 4-8,3 0-11,2 4-8,-1-2-10,-3-1-8,-3-2-9,-2-1-8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6"/>
    </inkml:context>
    <inkml:brush xml:id="br0">
      <inkml:brushProperty name="width" value="0.04496" units="cm"/>
      <inkml:brushProperty name="height" value="0.04496" units="cm"/>
    </inkml:brush>
  </inkml:definitions>
  <inkml:trace contextRef="#ctx0" brushRef="#br0">87097 18459 489,'7'-25'23,"-2"11"12,-3 12 11,0 12 13,-4 7 1,0 1-8,-3 3-9,-2 1-7,-1 2-6,2 1-5,1 1-3,1 1-3,-1 2-5,2 3-2,-1 2-4,0 4-3,0 1-1,2 1 1,0-1 1,2 0 1,0-1-8,0-2-15,0-2-16,0-1-15,0-4-9,0-3 0,0-5 0,0-3-1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6"/>
    </inkml:context>
    <inkml:brush xml:id="br0">
      <inkml:brushProperty name="width" value="0.03861" units="cm"/>
      <inkml:brushProperty name="height" value="0.03861" units="cm"/>
    </inkml:brush>
  </inkml:definitions>
  <inkml:trace contextRef="#ctx0" brushRef="#br0">87571 19139 569,'6'-5'51,"-4"6"-3,-4 6-5,-4 6-3,-2 3-3,-2 1-5,0 1-4,-1 1-4,-2 1-3,-2 1-3,-1 1-3,-3 1-2,0-1-3,3-3 0,1-3-2,2-3-1,2-1 0,3 0 0,1-1-1,2 1-1,5-2-4,10-2-11,8-4-8,9-2-10,3-3-4,-1-1 4,-3 0 4,-1-1 2,-3-1 1,-1 2-3,-3 0-3,-1 2-4,-2 0-1,-3 0 0,-1 0 0,-2 0-1,-2-1 2,0 0 2,-2-2 3,0 0 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7"/>
    </inkml:context>
    <inkml:brush xml:id="br0">
      <inkml:brushProperty name="width" value="0.03818" units="cm"/>
      <inkml:brushProperty name="height" value="0.03818" units="cm"/>
    </inkml:brush>
  </inkml:definitions>
  <inkml:trace contextRef="#ctx0" brushRef="#br0">87977 19239 576,'-22'-5'9,"6"6"18,5 6 19,5 6 18,2 3 3,2 3-12,0 1-11,2 3-13,-1 1-8,0 3-3,-2 1-4,0 2-3,0 2-6,0-1-6,2 0-5,0 1-7,1-2-9,-2-2-12,0-1-12,-1-3-12,-1-2-5,0-3 2,0-3 2,0-2 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9"/>
    </inkml:context>
    <inkml:brush xml:id="br0">
      <inkml:brushProperty name="width" value="0.04631" units="cm"/>
      <inkml:brushProperty name="height" value="0.04631" units="cm"/>
    </inkml:brush>
  </inkml:definitions>
  <inkml:trace contextRef="#ctx0" brushRef="#br0">85648 22797 475,'-2'-21'25,"-2"7"1,-4 5 2,-2 6 2,-3 4-1,-1 4-4,-3 2-4,-1 4-4,-2 0-2,2 1-2,1 0-1,1 0-3,0 0 0,-1 1 1,-2 1 1,1 1 1,-1 1 1,4 0-1,3-1 1,3 1 0,2-1-1,2-1-2,2-1 0,2 0-2,3-2-2,6-3-3,4-1-4,5-2-2,3-3-4,1-2-4,1-3-4,1-4-4,1-1-1,1-2-1,1 0 2,1-1 0,-1 0 1,-3 1 1,-3 0 1,-2 2 2,-3 0 1,-1 2 4,-1 1 2,-1 1 4,-1-1 4,0-1 5,-2 0 5,0-1 6,-3 1 5,-1 6 1,-2 4 3,-2 6 2,-1 1 0,0 1-2,0 0-2,0 0-2,0 0-3,-2 1-1,0 1-1,-2 2-3,1-1 0,0 1-2,2 0 0,1-1 0,1-1-4,3-4-4,4-5-4,2-2-4,2-5-6,1-2-3,2-4-4,0-2-5,1-2-2,-1-2 2,1 0 1,0-1 2,-1 0 1,-1-1 3,-1 0 3,0 1 3,-3-1 1,-1 2 3,-2 1 0,-2 1 3,-2 0 1,-1 0 2,0 0 3,-1 1 2,-3 0 1,-2 0-2,-4 2-2,-2 1-2,-2 1 0,1 2-2,-1 2 0,0 2-1,0 2-5,-2 2-8,0 2-9,-1 2-9,1 1-6,1 1-2,2 2-2,2 0-3,2-1 3,0-1 6,2-2 8,1-2 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39"/>
    </inkml:context>
    <inkml:brush xml:id="br0">
      <inkml:brushProperty name="width" value="0.03556" units="cm"/>
      <inkml:brushProperty name="height" value="0.03556" units="cm"/>
    </inkml:brush>
  </inkml:definitions>
  <inkml:trace contextRef="#ctx0" brushRef="#br0">87742 23366 618,'22'-7'85,"-4"2"-20,-5 2-19,-3 2-20,-2 1-10,0 2-1,0 0 0,-1 2-1,1 0 0,0 0-1,0-1 0,0 1 0,-1 1-1,-1 2-2,-1 2-1,0 2-1,-2 1-3,-2 1-3,-2 1-2,-2 2-3,-2-1-3,-4-1-2,-2-1-2,-3-1-2,-2-1 0,1 0 1,-1-2 2,0 0 1,2-2 1,1-1 2,2-1 2,2 0 1,6-2 4,8-2 8,9-2 6,10-2 8,2 0-1,0 0-8,-1 2-9,-1 0-8,-1 1-10,-1 0-9,-1 0-10,-1 0-10,-2 1-6,-2 0-4,-4 2-3,-3 0-4,-2 1 3,0 0 11,-2 0 9,0 0 12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1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85816 26631 498,'-1'-13'49,"-3"3"-8,-4 4-7,-2 4-9,-1 2-4,0 2-2,2 0-3,1 2-1,-1 0-1,-2 2-1,-2 0-1,-1 1 0,-2 2-1,2 2 0,1 2 0,1 1 0,0 2-1,0 1 0,0 2 0,1 0 0,0 0-1,0 1 0,2-1-1,1 1 0,1-1-1,2 1 1,2 0-1,2-1-1,1 0 0,0-3-2,0-1-2,0-2-2,2-3-2,4-3-3,4-2-2,3-4-2,4-2-2,3-4-2,4-2-2,2-3-2,2-4 0,2-1-3,2-5 0,3-2-2,-1-1 0,-2 1 1,-1 1 2,-3 1 1,-2 2 2,-3 3 3,-3 3 2,-2 3 4,-4 3 8,-3 4 11,-3 4 13,-2 4 12,-3 2 4,-1 3-4,0 2-5,-1 2-5,-1 1-3,0 1-2,0 1-3,0 1-3,-1 0-1,-1-1-2,0-1-2,-1-1-1,-1 0-3,2 0-1,0-1-4,2 1-2,1-2-2,4-1-2,2-2-3,3-2-2,3-4-3,2-4-3,1-6-4,3-4-3,0-3-2,-1-1 1,-1-2 1,0 0 0,-2 0 2,-1-1 4,-1 0 3,0 1 4,-3-1 2,-1 0 2,-2 1 2,-2-1 3,-2 1 0,-1-1 2,0 0 0,-1 1 1,-3-1 0,0 2 0,-3 1-1,-2 1 1,-1 1-4,-2 2-7,0 2-5,-1 2-7,-2 2-3,-2 2 0,-1 2 0,-3 2-1,0 1 2,3 0 3,1 0 2,2 0 4,2 0-1,1 2-5,0 0-4,2 2-6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3"/>
    </inkml:context>
    <inkml:brush xml:id="br0">
      <inkml:brushProperty name="width" value="0.04095" units="cm"/>
      <inkml:brushProperty name="height" value="0.04095" units="cm"/>
    </inkml:brush>
  </inkml:definitions>
  <inkml:trace contextRef="#ctx0" brushRef="#br0">85813 29550 537,'0'23'115,"0"-1"-25,0-1-26,0-1-25,-1 0-15,-1 1-1,0 1-3,-1 1-3,-2 1-1,0 1-1,-1 1 0,-2 1 0,1 0-5,1-1-11,0-1-8,2-1-11,0-2-7,2-3-8,0-3-6,2-3-7,0-4-5,0-4-2,0-6-2,0-4-2,0-3 5,0-2 11,0 0 12,0-1 12,0 0 6,2 0 4,0 2 2,2 1 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3"/>
    </inkml:context>
    <inkml:brush xml:id="br0">
      <inkml:brushProperty name="width" value="0.03257" units="cm"/>
      <inkml:brushProperty name="height" value="0.03257" units="cm"/>
    </inkml:brush>
  </inkml:definitions>
  <inkml:trace contextRef="#ctx0" brushRef="#br0">85900 29975 675,'7'-22'3,"-1"7"6,0 3 7,-2 6 5,1 2 4,2 0 1,2 0 1,2 1 2,0-1-2,1 2-2,0 0-3,0 2-2,-1 0-2,1 0-2,0 0-2,0 0-1,-1 0-3,-1 2-6,-1 0-6,0 2-6,-1-3-12,0-2-21,-1-5-20,1-4-20,-1-1-2,0 0 19,-2 2 18,0 1 18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3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86628 29290 483,'-1'-19'10,"0"10"19,-2 10 21,0 10 20,-1 5 4,0 1-12,0 1-13,0 1-12,0 1-8,1 1-3,-1 1-4,0 1-4,0 1-4,0 1-2,0 1-4,0 1-3,0 1-4,1 1-4,-1 0-6,0 2-5,0-1-7,2-1-7,0-3-8,2-1-9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8"/>
    </inkml:context>
    <inkml:brush xml:id="br0">
      <inkml:brushProperty name="width" value="0.05169" units="cm"/>
      <inkml:brushProperty name="height" value="0.05169" units="cm"/>
      <inkml:brushProperty name="color" value="#FED406"/>
    </inkml:brush>
  </inkml:definitions>
  <inkml:trace contextRef="#ctx0" brushRef="#br0">37446 27053 425,'-2'-18'39,"-2"14"3,-4 12 3,-2 13 3,-3 8-2,-3 1-10,-3 2-8,-3 3-10,0-2-7,5-2-6,3-3-7,4-3-5,5-5-7,6-7-7,6-7-5,6-6-7,2-3 4,-1 0 13,-1 2 14,0 0 14,-3 3 8,-3 6-1,-3 4 2,-2 5 0,-2 4-1,0 3-2,0 3-2,0 3-2,-1-1-3,0-5-4,-2-5-2,0-5-5,-1-2-5,0 0-8,0-1-9,1 1-8,0-3-1,3-6 6,4-6 6,2-6 6,4-4 4,4-1 2,3-3 3,5-1 3,0-2 1,-1 2 1,-3 1 2,-1 1 0,-1 1 2,2 1 1,0 1 1,1 0 2,-1 2-1,-3 3-1,-3 1-2,-2 2-1,-4 0-4,-3 0-6,-2-1-5,-3-1-6,-3-2-3,2 0 2,-1-2 1,0 0 2,0-2 0,0-3 2,0-3 0,0-3 1,0 0 5,0 3 9,0 3 10,1 3 9,-2 2 8,-1 2 9,0 2 9,-1 2 7,-1 5 1,2 6-8,1 7-9,1 7-8,-1 5-5,-1 3-3,0 3-2,-1 3-3,0 0-3,2-2-1,2-2-3,2-1-2,2-3-3,2-3-5,2-3-4,2-3-4,2-3-3,1-1 2,3-2 2,2-2 0,1-2-6,1-2-14,1-3-16,2 0-13,-3-4-6,-1 0 5,-4-3 6,-3-2 5,-1-1 2,0 2 3,0 1 1,0 1 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4"/>
    </inkml:context>
    <inkml:brush xml:id="br0">
      <inkml:brushProperty name="width" value="0.03676" units="cm"/>
      <inkml:brushProperty name="height" value="0.03676" units="cm"/>
    </inkml:brush>
  </inkml:definitions>
  <inkml:trace contextRef="#ctx0" brushRef="#br0">86850 30156 598,'30'-22'3,"-3"3"6,-3 3 6,-3 3 7,-3 3 4,-3 4 4,-3 4 5,-2 4 3,-3 4-1,-1 4-5,0 3-5,-2 5-6,0 2-4,-2 1 0,0 1-3,-2 1 0,-1-1-2,-2-1-2,-2-2-1,-1-3-2,-1-1-3,2 0-1,2-2-4,2-1-2,3-2-1,4-2-2,3-4-1,5-2 0,3-4-1,1 0 2,3-3 1,2-2 0,0-1-5,1-2-13,-1 0-14,1-1-12,-2 1-4,-3 2 6,-3 4 6,-3 2 6,-2 2 4,-2-2 1,-2 0 1,-2-1 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4"/>
    </inkml:context>
    <inkml:brush xml:id="br0">
      <inkml:brushProperty name="width" value="0.0421" units="cm"/>
      <inkml:brushProperty name="height" value="0.0421" units="cm"/>
    </inkml:brush>
  </inkml:definitions>
  <inkml:trace contextRef="#ctx0" brushRef="#br0">84916 32650 522,'0'30'148,"0"-2"-35,0-1-36,0-3-35,0 0-19,0 1-2,0 1-3,0 1-1,-1 0-5,-1 1-5,0-1-8,-1 1-6,-1-3-9,2-2-12,0-3-13,2-2-13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4"/>
    </inkml:context>
    <inkml:brush xml:id="br0">
      <inkml:brushProperty name="width" value="0.03367" units="cm"/>
      <inkml:brushProperty name="height" value="0.03367" units="cm"/>
    </inkml:brush>
  </inkml:definitions>
  <inkml:trace contextRef="#ctx0" brushRef="#br0">85100 33144 653,'7'-8'1,"-1"0"4,0 0 3,-1 0 4,-1 1 2,1-1 5,1 0 3,2 0 4,1 1 2,1 2 1,3 3 1,2 1 0,1 0-2,-1-1-3,1 0-4,0-1-4,-1-1-4,-1 2-3,-1 0-4,0 2-4,-3 0-10,1 2-19,-2 0-18,0 2-18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5"/>
    </inkml:context>
    <inkml:brush xml:id="br0">
      <inkml:brushProperty name="width" value="0.04651" units="cm"/>
      <inkml:brushProperty name="height" value="0.04651" units="cm"/>
    </inkml:brush>
  </inkml:definitions>
  <inkml:trace contextRef="#ctx0" brushRef="#br0">85828 32344 473,'-7'-8'1,"1"2"4,0 1 4,2 0 3,0 3 8,2 4 13,0 4 13,2 4 13,0 2 1,0 3-9,0 2-10,0 1-9,-1 3-7,0 0-5,-2 0-3,0 3-5,-1 0-3,0 4-2,0 3-4,1 3-1,-2 0-1,2-3 1,-1-4 2,0-1 1,0-5-8,2-1-18,0-4-18,2-3-18,2-6-8,4-10 5,4-10 5,3-9 3,3-5 8,0 3 8,-1 1 10,1 3 10,0 1 6,1 0 6,1 2 5,1 1 5,0 2 5,-2 5 4,-3 3 6,-1 4 4,-2 4 3,-2 4 2,-3 3 0,0 5 2,-3 3-1,-1 1-4,0 3-2,-2 2-3,0-1-3,0-2-3,0-1-3,0-2-3,3-6-8,8-9-14,6-8-14,7-9-14,2-5-4,-1 1 6,-3-1 5,-1 1 5,-2 0 5,-1 2 5,-1 3 5,0 1 4,-3 2 6,-1 2 4,-2 2 5,-2 3 5,-3 2 8,-3 4 9,-2 3 9,-3 5 10,-3 3 2,2 0-5,-1 1-6,0 1-6,0 1-4,2 0-3,0-1-4,2 1-3,0-1-3,0-1-2,0-1-1,0 0-3,1-2-3,4-1-3,2-1-4,4 0-4,0-4-2,1-2 0,0-6-2,0-2 0,-1-4-1,1-2 0,0-2-1,0-1 1,-2-2-1,-1-2 0,-2 0-1,-2-1-1,-2 0-1,-1-1 0,0 1-1,-1-1-1,-3 1-2,0 3 0,-3 1-2,-2 2-2,-2 3 0,-4 5 1,-2 3 1,-3 4 1,-3 4-2,-1 7-8,-2 6-7,-3 5-6,2 1-1,5-5 9,5-4 7,5-6 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6"/>
    </inkml:context>
    <inkml:brush xml:id="br0">
      <inkml:brushProperty name="width" value="0.04356" units="cm"/>
      <inkml:brushProperty name="height" value="0.04356" units="cm"/>
    </inkml:brush>
  </inkml:definitions>
  <inkml:trace contextRef="#ctx0" brushRef="#br0">85162 35611 505,'-8'-13'7,"2"8"14,1 7 15,0 6 14,0 5 3,0 1-9,-1 3-8,-1 2-9,-2 1-5,-2 1-2,-2 0-2,-1 3-2,-2-1 0,0 2 0,1 1 1,-1 1 1,1 1-1,0 1-1,2 1 0,1 1-2,0-1-4,0 0-5,1-1-7,-1-1-5,1-2-7,2-3-6,2-3-7,3-3-7,2-5-7,5-8-10,6-8-10,4-8-9,2-3 1,-3 3 12,-1 1 11,-2 2 12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7"/>
    </inkml:context>
    <inkml:brush xml:id="br0">
      <inkml:brushProperty name="width" value="0.04591" units="cm"/>
      <inkml:brushProperty name="height" value="0.04591" units="cm"/>
    </inkml:brush>
  </inkml:definitions>
  <inkml:trace contextRef="#ctx0" brushRef="#br0">85649 35787 479,'0'-15'3,"0"2"8,0 2 7,0 3 8,0 3 5,2 8 4,0 6 4,2 7 4,-1 4-1,-1 1-5,0 1-7,-1 1-6,-1 2-3,0 1-2,0 3 0,0 1-1,0 1-2,0-2-2,0 0-1,0-1-3,0-1 1,0-1-1,0-1 1,0-1 1,0-1-4,0-3-9,0-1-9,0-2-7,-2-3-13,-2-3-15,-4-3-15,-2-2-15,-2-5-2,1-6 12,-1-6 11,0-6 13,0-2 8,1 1 7,-1 1 7,0 1 6,1 1 8,3 0 5,1 2 6,2 1 7,2 1 5,2 0 2,2 2 4,2 1 2,2 0 2,2 0 1,1 0-1,3 1 2,2-1-2,0 2-2,1 1-3,1 0-2,0 2-3,-1 0-5,-1 2-4,0 0-4,-2 1-5,1 0-6,0 0-5,0 0-5,-1 0-10,1 0-13,0 0-13,0 0-14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7"/>
    </inkml:context>
    <inkml:brush xml:id="br0">
      <inkml:brushProperty name="width" value="0.04101" units="cm"/>
      <inkml:brushProperty name="height" value="0.04101" units="cm"/>
    </inkml:brush>
  </inkml:definitions>
  <inkml:trace contextRef="#ctx0" brushRef="#br0">86850 35679 536,'8'-6'7,"2"4"15,0 4 15,1 4 13,0 2 4,-2 2-9,-2 0-8,-2 1-9,-2 2-6,-1 3-3,0 3-2,-2 4-2,0 0-2,0 1-1,0-1 0,0 1 0,-1-2 0,-2-3-1,-2-3 1,-1-3-1,-1-4-2,4-6-4,2-6-3,4-6-6,2-6-3,3-7-3,4-7-5,2-7-3,3-4-5,1-4-2,3-3-3,1-2-4,2 0-1,1 4 0,1 4 1,1 4 0,-1 4 0,-3 5-2,-3 5-1,-3 5-1,-2 3 1,-4 2 5,-3 3 4,-2 1 6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48"/>
    </inkml:context>
    <inkml:brush xml:id="br0">
      <inkml:brushProperty name="width" value="0.0336" units="cm"/>
      <inkml:brushProperty name="height" value="0.0336" units="cm"/>
    </inkml:brush>
  </inkml:definitions>
  <inkml:trace contextRef="#ctx0" brushRef="#br0">82328 32200 654,'-8'8'34,"2"2"-6,1 0-6,0 1-4,2 2-4,0 1 2,2 3-1,1 2 1,-1 1 0,-1 3-1,0 1 0,-1 3-1,-1 3 0,2 8 0,0 7 0,2 6 0,-1 3-1,0-2-2,-2-2-1,0-2-2,0-1-2,0 0-2,2 0-1,1 0-1,-1 0-1,-1 2 1,0 0 0,-1 2 1,-1-1-1,2 1-5,0 0-3,2 0-3,0-2-3,0-4-1,0-4-1,0-4-1,0-3-3,0-5-5,0-4-5,0-3-5,2-4-3,4-5 0,3-3 1,5-4-1,0-2 2,-3 0 3,-3 0 4,-2 0 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1"/>
    </inkml:context>
    <inkml:brush xml:id="br0">
      <inkml:brushProperty name="width" value="0.03902" units="cm"/>
      <inkml:brushProperty name="height" value="0.03902" units="cm"/>
    </inkml:brush>
  </inkml:definitions>
  <inkml:trace contextRef="#ctx0" brushRef="#br0">91515 18850 563,'15'0'100,"-3"2"-20,-1 0-20,-2 2-21,-2 1-13,0 5-4,-2 4-5,0 4-4,-3 0-5,-1-1-5,-2-2-5,-1-3-4,-3 0-3,-2 0 0,-2-1 0,-2 1 0,-1-1 0,1 0-1,-1-2 0,0-1 0,0 0 1,1 0 0,-1 0 2,0 0 1,3-2 4,7-1 6,4-2 7,7-2 6,4 0 2,0 0-2,1 2-3,1 0-3,1 2-1,-1 2-1,1 2-1,0 1-1,-2 2-1,-3 0-1,-3 0 0,-2-1-1,-3 2 0,-1 0 0,0 1 0,-1 1 0,-4 1 0,-2 1-1,-5 2 0,-4 0-1,-1-2 0,1-1 0,1-4 1,1-3-1,0-1-2,0-2-4,0-1-6,1 0-4,-1-2-7,0-1-9,0 0-9,1-1-8,1-3-2,6 0 4,4-3 4,6-2 5,2 0 2,0 0 0,-1 2 0,1 1 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2"/>
    </inkml:context>
    <inkml:brush xml:id="br0">
      <inkml:brushProperty name="width" value="0.03927" units="cm"/>
      <inkml:brushProperty name="height" value="0.03927" units="cm"/>
    </inkml:brush>
  </inkml:definitions>
  <inkml:trace contextRef="#ctx0" brushRef="#br0">92749 19016 560,'8'-7'5,"2"2"12,0 2 11,1 2 12,1 1 3,2 0-4,0 0-4,1 0-4,-1 1-4,-1 2-3,-2 2-2,-2 2-4,-2 1-2,-1 1-3,0 1-2,-2 2-4,-1 0-1,-2 1 1,-2 1-1,-2 1 1,-2 1-1,-1 2-4,-3 0-4,-2 1-3,-1 0-3,-2-1-1,0-1-2,-1-1-1,0-1 0,-1-1 1,0-1 1,1 0 2,-1-2 1,2-1 3,1 0 2,1-2 3,5-1 4,10-2 7,10-3 8,9 0 6,6-2 1,3 0-7,1 0-7,2 0-7,0 0-5,-5 0-7,-4 0-7,-3 0-5,-3 0-7,-3 0-7,-1 0-8,-2 0-6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8"/>
    </inkml:context>
    <inkml:brush xml:id="br0">
      <inkml:brushProperty name="width" value="0.0472" units="cm"/>
      <inkml:brushProperty name="height" value="0.0472" units="cm"/>
      <inkml:brushProperty name="color" value="#FED406"/>
    </inkml:brush>
  </inkml:definitions>
  <inkml:trace contextRef="#ctx0" brushRef="#br0">38653 26297 466,'-7'-8'5,"0"0"13,2 0 11,1 1 13,2 0 4,6 2-2,4 2-1,5 2-2,2 2-7,-3 2-10,-1 2-10,-2 2-11,-2 2-9,-2 5-6,-3 4-6,0 3-6,-5 3-5,-2-1-1,-5 1-2,-4-1-2,-1 0 1,-1-1 6,0-1 4,1-1 6,5-4 8,10-8 12,11-8 13,11-8 11,4-3 4,-5 2-4,-3 3-3,-5 1-5,-3 5-1,-6 10 0,-4 8 2,-6 9 1,-4 4-2,-3 2-4,-5 1-4,-3 1-3,-2-2-3,3-2-2,1-3-2,3-3-1,0-3-1,2-5-3,1-3-1,1-4-3,2-5-2,4-6-5,4-6-5,4-6-5,4-2 2,4 1 7,3 1 5,5 0 8,0 3 5,-3 3 4,-3 2 4,-2 4 4,-4 2 2,-1 4 0,-2 2 1,-2 3 0,-2 4 1,-2 2 1,-2 3 1,-1 3 2,-3 1-2,0-1-2,-1-1-4,-1-1-4,-1-2-1,2-3 0,1-2 0,1-4-1,4-5-7,8-8-15,7-8-16,9-7-14,2-3-3,-1 4 8,-3 5 10,-1 3 9,-2 2 7,-3 2 4,-1 1 5,-2 0 4,-1 2 4,0 2 1,-1 2 3,1 2 2,-1 2 4,-2 2 3,-2 2 4,-2 2 4,1-4-7,6-9-17,4-8-18,5-9-19,1-3-5,-3 3 6,-3 3 6,-2 3 6,-2 1 6,-1 2 9,1 1 7,0 1 8,-1 3 9,-2 6 9,-3 5 9,0 7 9,-3 3 3,-1 0-1,0-1-2,-1 1-2,-1 0-5,2-1-7,0 1-9,2 0-7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2"/>
    </inkml:context>
    <inkml:brush xml:id="br0">
      <inkml:brushProperty name="width" value="0.03664" units="cm"/>
      <inkml:brushProperty name="height" value="0.03664" units="cm"/>
    </inkml:brush>
  </inkml:definitions>
  <inkml:trace contextRef="#ctx0" brushRef="#br0">91568 23147 600,'9'-14'8,"4"2"15,2 4 16,3 3 15,0 1 2,-3 2-10,-2 0-11,-4 2-12,-1 1-6,0 2-2,0 2-3,-1 2-3,0 1-1,-2 3 2,-2 2 0,-2 2 0,-2 1 0,-4 1-2,-2 1-4,-3 1-2,-3 0-2,0-1-4,-1-1-4,-1-1-3,-1-1-1,0-2 1,1-3 1,-1-1 1,1-1 1,2-2 3,3-1 3,1 0 2,3-2 3,6-2 3,4-2 3,6-2 3,2-1-3,3 0-6,2 0-7,2 0-8,2 0-4,2-2-2,4 0-2,3-1-3,1-1-3,-1 2-5,-1 1-5,-1 0-5,-3 1-1,-3 0 4,-4 0 3,-5 1 5,-2-1 3,0 2 4,-2 0 2,0 2 4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3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93026 22819 546,'7'-15'0,"-1"3"0,-1 1 0,0 2 0,0 0 3,0-3 7,1-4 7,2-2 7,-2 0 1,-1 1-5,-2 2-4,-2 3-4,-2 1-2,-2 0 0,-2 2 0,-1 1 1,-3 1 0,-2 2 1,-2 2 1,-1 2 1,-2 1 0,0 2-1,1 0 1,-1 2-1,1 0 1,3 2 0,1 0 0,2 1 0,2 1 0,0 2-1,2 0 0,1 1-1,0 2-1,2 0 0,0 1 0,2 1-1,1 1-2,2-1-2,2 1-2,2 0-3,0-1 0,1 1-1,0 0 1,0-1 1,-1 1-1,-1 2 1,0 0 0,-2 1 0,0 0-1,0-1-3,0-1-2,0-1-2,-1-1-1,-2-1 2,-2-1 1,-2 0 2,-3-1 0,-2-1-2,-3 1-1,-3 0-1,-2-1-1,2-1 1,1 0 1,1-2 0,0-1 1,1-2 0,-1-3 1,0 0 0,1-5-1,1-4-2,0-6-2,2-3-3,4-5-1,8 0-1,8-1-1,7 0 0,7-3-4,3 0-4,4-1-6,4 0-4,-1 1-2,-5 5 2,-7 4 2,-5 6 2,-4 3 0,-1 1 0,-1 0 0,0 2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4"/>
    </inkml:context>
    <inkml:brush xml:id="br0">
      <inkml:brushProperty name="width" value="0.03743" units="cm"/>
      <inkml:brushProperty name="height" value="0.03743" units="cm"/>
    </inkml:brush>
  </inkml:definitions>
  <inkml:trace contextRef="#ctx0" brushRef="#br0">91899 26850 587,'29'1'106,"-5"2"-22,-5 2-20,-5 2-20,-4 2-14,-2 3-7,-4 3-6,-2 3-6,-4 2-5,-2 1-4,-4 1-3,-2 2-4,-2-1-1,-3 0-2,-2 1-1,-1-1-1,-2 0-1,1-3 1,-1-1-1,0-2 0,2-3 0,3-1 2,3-2 1,3-2 1,4-3 6,8-3 10,6-2 10,7-4 9,3-1 3,-1 1-7,-1-1-6,0 0-7,0 0-7,3 0-11,3 0-9,3 0-9,0 0-7,-2 0-1,-1 0-2,-2 1-3,-3-1 0,1 2 1,-2 0 0,-1 2 1,0-2 1,-1 0 2,1-3 1,0-2 1,-2-1 4,-1 0 6,-2 1 6,-2-1 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5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93631 27183 537,'7'-6'6,"-2"4"13,-2 4 14,-2 4 13,-2 3 4,-2 3-6,-2 4-6,-2 2-6,0 1-4,1 1-2,0-1-3,2 1-2,0 0-2,2-1-1,0 1-2,2-1-1,0 0-3,2-2-3,0-3-4,2-1-3,1-2-2,1-2-2,3-3-3,2-1-1,1-2-1,2-4-3,0-2-2,1-3-2,0-3 0,-1-2 0,-1-2 2,0-1 0,-2-3 1,-1 0 0,0-1 1,-2-1 0,-1 0 0,-2 1-1,-3 1 1,0 1-1,-3 1-1,-1 2 0,0 2-1,-1 3-1,-3 0 0,-2 2-1,-3 0-2,-3 2-1,-1 1-2,2 2-2,2 2-4,3 2-3,0 1-1,0 0 2,0 0 1,0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5"/>
    </inkml:context>
    <inkml:brush xml:id="br0">
      <inkml:brushProperty name="width" value="0.0429" units="cm"/>
      <inkml:brushProperty name="height" value="0.0429" units="cm"/>
    </inkml:brush>
  </inkml:definitions>
  <inkml:trace contextRef="#ctx0" brushRef="#br0">92124 30136 512,'0'-15'6,"0"2"12,0 3 12,0 1 11,0 4 7,0 6-2,0 6 1,0 6-2,0 3-2,0 1-7,0 1-5,0 1-6,-2 1-4,0 3-4,-3 1-3,-2 3-3,0 0-5,1-1-4,0-1-4,2-1-5,0-1-4,0-1-1,0-1-2,0-1-1,2-2-12,2-3-22,4-3-22,2-2-21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6"/>
    </inkml:context>
    <inkml:brush xml:id="br0">
      <inkml:brushProperty name="width" value="0.04029" units="cm"/>
      <inkml:brushProperty name="height" value="0.04029" units="cm"/>
    </inkml:brush>
  </inkml:definitions>
  <inkml:trace contextRef="#ctx0" brushRef="#br0">93250 30081 546,'8'-13'4,"2"3"10,0 4 10,1 4 9,1 2 4,2 0-1,0 0-1,1 0-1,-1 1-2,-1 2-5,-2 2-2,-2 2-5,-2 1-2,-1 1-2,0 2-2,-2 0-1,-1 1-2,-2 3 2,-2 2-1,-2 1 2,-2 2-3,-1 0-4,-3-1-3,-2 1-6,-1-2-2,-2 1-4,0-2-2,-1-1-2,0-2-2,1-1 1,1-2 2,1-2 0,2-2 3,8-2 4,4-3 5,8 0 4,3-3 1,5-1-3,3 0-3,5-1-4,0-1-3,-1 0-1,-3 0-1,-1 0-3,-3 1-3,-1 0-8,-2 2-7,-3 0-7,-1 1-3,0 0-1,-2 0 1,0 0-1,-3 1 2,-3 2 4,-2 2 6,-4 2 3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91900 33750 333,'49'20'167,"16"14"-1,16 15 1,16 15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7"/>
    </inkml:context>
    <inkml:brush xml:id="br0">
      <inkml:brushProperty name="width" value="0.04062" units="cm"/>
      <inkml:brushProperty name="height" value="0.04062" units="cm"/>
    </inkml:brush>
  </inkml:definitions>
  <inkml:trace contextRef="#ctx0" brushRef="#br0">92414 32992 541,'14'-15'0,"-2"2"0,-4 3 0,-3 1 0,-1 2 6,0 0 13,0 2 12,0 1 13,-1 2 5,0 5-4,-2 6-2,0 4-2,-2 3-5,-2-1-6,-2 1-7,-2 0-5,-1-1-5,-2 1-1,0-1-2,-1 1-2,-1-1-1,-2-1 0,0-1-2,-1 0 1,1-2-3,1-1-1,2-1-2,2 0-1,1-1-2,1-1 0,-1 1 0,0 0 0,3-1-1,6-2-1,6-3-2,6 0-1,3-3 0,1-1 1,1 0 1,1-1 0,1-1 0,1 0-1,1 0-2,1 0-2,1 0-1,-1 0 0,1 0-2,-1 1 0,0-1-1,-1 2 0,-1 0-2,-1 2-2,-1-1 0,-3 0-4,-1-2-2,-2 0-3,-2 0 0,-1 0-2,0 1 1,-2 2 0,-1-1 1,-2-2 2,-3-2 2,0-1 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8"/>
    </inkml:context>
    <inkml:brush xml:id="br0">
      <inkml:brushProperty name="width" value="0.03663" units="cm"/>
      <inkml:brushProperty name="height" value="0.03663" units="cm"/>
    </inkml:brush>
  </inkml:definitions>
  <inkml:trace contextRef="#ctx0" brushRef="#br0">93041 32648 600,'-14'-17'41,"4"11"6,4 12 4,4 11 6,2 7-3,-2 1-9,0 1-11,-1 1-9,-2 1-7,0 3-5,-2 1-3,0 3-5,-1 0-8,1 2-9,-1 0-11,0 2-10,0 0-7,0 1-4,0-1-2,1 0-4,0-3-1,2-8 5,2-6 3,2-6 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8:59"/>
    </inkml:context>
    <inkml:brush xml:id="br0">
      <inkml:brushProperty name="width" value="0.04211" units="cm"/>
      <inkml:brushProperty name="height" value="0.04211" units="cm"/>
    </inkml:brush>
  </inkml:definitions>
  <inkml:trace contextRef="#ctx0" brushRef="#br0">91571 36577 522,'36'-6'87,"-4"2"-19,-5 4-20,-5 3-18,-4 1-12,-2 1-1,-4 1-2,-3 2-1,-2 1-3,0 1 0,-2 3-2,0 2-2,-3 1 0,-4-1-2,-4 1-2,-4-1-1,-3 1-1,0 0-3,-1-1-1,-1 1-2,-1-1-2,-1-1-1,-2-1 0,1 0-2,-2-2 0,0-1 2,1-1 1,-1 0 2,2-2 2,3-1 2,3 0 2,2-2 2,7-1 2,8 0 4,9-2 3,10 0 3,3-1-2,0 0-4,1 0-7,-1 0-4,0-1-6,-1 0-4,-1-2-4,-1 0-4,0-1-4,-1-2-1,1 0-2,-1-1-1,0-1-1,-1 0 3,-1 0 1,-1 1 3,0-2 0,0 0-1,-1-2-3,1 0 0,-1 0 0,-1-1 4,-1 0 5,-1 1 4,-1-1 3,-1 2 3,0 1 1,-2 0 3,-1 2 1,-2-1 0,-3 0 1,-1 0 1,-2 3 9,-4 4 21,-2 6 21,-3 4 20,-2 3 4,2 1-13,1 1-11,0 2-13,1-1-7,0-1-5,0-1-3,0-1-5,1 0-1,0 0-1,2-1-1,1 1 0,0 0-2,1 0-2,2-1-2,0 1-2,2-2-2,2-2-1,2-4 0,2-2-2,1-3-3,1 0-1,1-2-4,2 0-3,-1-2-1,-1-2 0,-1-2 1,-1-1 0,-1-3 0,0 0-2,-2-1-1,0-1-2,-3-1 1,-3 1 1,-2-1 2,-4 0 3,-1 1 0,1 1 2,-1 1 1,0 1 1,-1 1-5,-2 4-11,-2 2-10,-2 4-11,0 1-6,1 0-2,0 0-1,2 0-1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9"/>
    </inkml:context>
    <inkml:brush xml:id="br0">
      <inkml:brushProperty name="width" value="0.05616" units="cm"/>
      <inkml:brushProperty name="height" value="0.05616" units="cm"/>
      <inkml:brushProperty name="color" value="#FED406"/>
    </inkml:brush>
  </inkml:definitions>
  <inkml:trace contextRef="#ctx0" brushRef="#br0">39965 26519 391,'0'-22'3,"0"3"5,0 3 6,0 3 6,0 4 9,-2 6 17,0 6 16,-1 6 15,-1 6 1,2 7-12,0 7-14,2 7-12,0 8-9,2 11-3,0 11-4,2 12-4,-1 5-10,-1 6-15,0 3-17,-2 4-15,1 2-8,0 0 1,2-1 2,0 1 1,1-8-3,0-15-10,0-17-9,0-14-10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5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99249 15597 506,'42'-21'5,"-8"7"8,-9 5 8,-9 6 10,-3 3 3,3 0 0,3 0-2,4 0 0,-1 1-1,0 2-3,-1 2-3,0 2-3,-3 0-3,-3 1-4,-3 0-4,-2 0-5,-2 0-3,-1 2-1,1 0 0,0 1-2,-1 2 0,-2 1 0,-3 3 1,0 2 0,-4 0 0,-2 1-3,-4-1-2,-2 1-2,-3-1-2,-1-1 0,-3-1-1,-2 0-1,-1-2-1,-1 1 0,-1 0-1,-1-1 0,1-1-1,1-2-1,3-4-1,1-3-1,2-1-1,0-2 1,2 0-1,1-2 0,1-1 0,0-2 3,2-2 1,1-1 3,1-2 0,2 0 2,2 0 1,2 0 1,1 0 1,0-2 1,0 0 2,0-1 0,1 1 10,2 2 17,2 4 17,2 3 18,-1 3 2,-1 5-10,-2 6-10,-1 4-11,-2 4-7,0 3-2,0 3-3,0 3-4,-1 2-2,-1 4-3,0 3-2,-1 2-3,-2 2-2,0 1-5,-2-2-2,0 2-4,0-2-5,0-2-8,2-2-7,1-2-7,0-1-5,0-3-6,0-2-3,0-1-6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6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99808 17689 697,'5'-5'13,"-6"6"16,-6 6 17,-6 6 16,-2 3 0,-1 1-16,0 1-17,1 1-16,-1 0-11,2-3-3,1-1-4,1-2-4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6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100300 16897 494,'7'-14'2,"-1"2"5,0 4 4,-1 3 5,-1 1 5,3 2 4,2 0 6,2 2 5,1 1 1,1 2 0,1 2-1,2 2 0,-1 1-3,1 3-3,0 2-3,-1 2-2,1 0-3,2-1-2,0-1-2,1-1-2,0 0-4,-1 2-6,-1 0-4,-1 1-7,-1 1-6,-1-1-9,0 1-7,-2-1-10,-2 0-2,-2 0 1,-4-2 2,-2-1 2,-4-1-1,0-1-1,-3 0-3,-2-2-3,-1-1 1,0 0 4,1-2 3,-1 0 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6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99944 17800 573,'-11'0'50,"10"0"0,10 0-2,10 0 0,4 1-4,-2 2-8,0 2-8,0 2-8,-2 0-4,-1-1-2,-1-1-2,-1 0-2,-1 0 0,-2 2-2,-3 1 0,-1 3 0,-1 1-2,-2 0-2,-1-1-1,0 1-2,-3 0-1,-4 0 1,-4-1-1,-4 1 1,-2 1 0,-2 0-2,0 1-1,-1 1-1,0 0 0,-1-1-2,0-1 0,1 0-1,-1-2-3,0-3-6,1-1-7,-1-2-6,2-4-8,2-6-10,4-6-9,3-5-11,3-4 2,4-1 10,3-1 13,5-1 10,2 1 9,0 2 4,0 5 6,-1 1 5,0 3 3,0 1 3,-2 0 3,0 2 3,-4 3 11,-3 4 20,-4 6 20,-3 4 19,-5 4 1,-2 1-19,-3 3-19,-3 2-19,-3 2-15,0 2-10,0 4-11,-2 3-11,1-1-8,5-7-5,3-5-6,4-6-6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8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99211 20083 526,'7'-6'8,"-2"4"16,-3 4 17,0 4 15,-3 3 5,-1 1-8,0 3-9,-1 2-8,-1 1-5,0 3-3,0 1-3,0 3-4,0 0-3,-2 1-4,0-1-5,-1 1-5,-1-1-4,0 1-4,0-1-6,0 1-4,1-2-3,1 0-1,0-1-2,2 0-2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8"/>
    </inkml:context>
    <inkml:brush xml:id="br0">
      <inkml:brushProperty name="width" value="0.03116" units="cm"/>
      <inkml:brushProperty name="height" value="0.03116" units="cm"/>
      <inkml:brushProperty name="color" value="#F2395B"/>
    </inkml:brush>
  </inkml:definitions>
  <inkml:trace contextRef="#ctx0" brushRef="#br0">99750 20800 705,'14'21'125,"-1"-3"-34,-2-5-35,-2-3-34,-2-2-22,0 0-6,-2 0-8,0 0-8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8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100622 19627 468,'5'-10'10,"-4"10"20,-6 12 19,-4 10 21,-3 4 4,-1 0-11,-2 0-9,0-2-10,0-1-9,1 2-6,1 1-5,1 1-7,0 0-4,2-1-4,1-1-2,1-1-4,1-2-3,2-3 1,2-3-2,2-2-1,4-3-3,6-1-10,5-1-7,7 0-9,1-4-2,-3-2 3,-3-6 3,-3-2 3,-1-4 2,0 0 4,-1-1 2,1-1 2,-2-1 3,-2 0 0,-4 0 2,-2 1 1,-2-1 2,0 0 3,0 0 3,0 1 3,-2-1 0,0 2 0,-3 1-2,-2 1-1,-1 0-2,-2 2-2,0 0-2,-1 2-2,-1 1-2,0 2-4,1 2-4,-1 2-2,0 1-3,1 2-2,-1 0-1,0 2-2,1-1 1,2-1 1,3-1 2,1 0 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9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101878 19095 596,'15'-13'7,"-1"4"15,-1 6 15,0 5 15,-2 3 3,-1 3-5,0 3-7,-2 4-6,-1 0-6,-2 1-5,-3 0-7,0-1-5,-2 2-6,0 1-6,0 3-4,0 2-7,-2-1-4,-4 0-3,-4-1-6,-4 0-3,-1-2-2,-1 1-1,0-1-1,1 1-1,0-2-2,0-5-2,2-3-3,1-4-3,1-3 1,1-2 4,0-2 5,2-2 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09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101614 19768 479,'0'-25'26,"0"13"17,0 12 17,0 14 16,0 6 1,0 1-14,0 1-16,0 1-14,0 2-8,0 2-4,0 4-2,0 3-3,0 2-6,0 2-5,0 3-8,0 1-7,-2 1-11,0 2-14,-3 0-15,-2 2-14,0-3-3,2-4 8,3-5 10,1-5 9,0-5 4,0-2 1,-2-3 1,0-2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0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99028 23433 520,'7'-6'28,"-2"4"10,-3 4 9,0 4 11,-3 3 1,0 1-9,-2 3-9,0 2-7,-1 1-7,0 1-4,0 1-4,0 1-4,0 0-3,-2-1-1,0-1-2,-1 0-1,-1-1-8,0 1-13,0 1-14,1 1-14,0 0-9,2-1-5,2-1-4,2 0-4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39"/>
    </inkml:context>
    <inkml:brush xml:id="br0">
      <inkml:brushProperty name="width" value="0.05225" units="cm"/>
      <inkml:brushProperty name="height" value="0.05225" units="cm"/>
      <inkml:brushProperty name="color" value="#FED406"/>
    </inkml:brush>
  </inkml:definitions>
  <inkml:trace contextRef="#ctx0" brushRef="#br0">40400 26381 421,'15'-13'54,"-1"3"-5,-1 4-6,0 4-6,0 3-3,3 2-1,3 2-1,4 2-1,0 2-2,3 5-3,0 4-2,1 3-4,-1 4-1,-2 3-1,-1 3-1,-2 3-1,-3 2 0,-3 2-1,-3 2-1,-2 3 0,-4 1-1,-3 3-3,-2 4-2,-4 2-2,-7 7-6,-11 8-13,-12 8-11,-12 10-12,-2-5-2,11-19 7,10-18 8,9-19 7,4-8-7,-2 5-20,-1 3-21,-3 5-21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1"/>
    </inkml:context>
    <inkml:brush xml:id="br0">
      <inkml:brushProperty name="width" value="0.03035" units="cm"/>
      <inkml:brushProperty name="height" value="0.03035" units="cm"/>
      <inkml:brushProperty name="color" value="#F2395B"/>
    </inkml:brush>
  </inkml:definitions>
  <inkml:trace contextRef="#ctx0" brushRef="#br0">99550 23900 724,'7'8'88,"0"1"-21,-2 2-19,0 0-20,-1 0-11,1-1-4,2-1-4,0 0-4,0-1-5,0 1-9,-2 1-8,0 2-9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1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100424 23289 595,'6'-5'8,"-4"6"17,-4 6 17,-4 6 16,-2 3 3,1 1-11,-1 1-9,0 1-11,0 0-7,2-1-4,1-1-3,1 0-4,1-2-3,3 1-3,4 0-2,2-1-3,3-1-5,4-4-7,2-5-6,3-2-7,1-3-5,-1 0-3,-1 0-4,0 0-3,-2-2 0,-1 0 3,-1-3 3,-1-2 3,-1-1 1,-2 0-1,-2 1-1,-2-1-1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1"/>
    </inkml:context>
    <inkml:brush xml:id="br0">
      <inkml:brushProperty name="width" value="0.03436" units="cm"/>
      <inkml:brushProperty name="height" value="0.03436" units="cm"/>
      <inkml:brushProperty name="color" value="#F2395B"/>
    </inkml:brush>
  </inkml:definitions>
  <inkml:trace contextRef="#ctx0" brushRef="#br0">100644 23450 640,'-15'37'132,"2"-4"-32,3-3-32,1-5-32,1-1-21,0 1-7,0 1-8,1 1-7,0-1-9,2-1-11,2-3-10,2-1-10,1-3-6,0-3 0,0-3-2,0-2 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1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101566 22731 593,'7'-7'0,"-1"1"0,0 0 0,-2 2 0,2 0 5,2 2 12,3 0 11,3 2 11,2 1 5,2 2-5,0 2-2,1 2-4,-1 1-3,-3 3-5,-2 2-4,-4 2-4,-2 0-3,-2 1 0,-3 0 1,0-1-1,-4 1-3,-2 2-8,-4 0-6,-2 1-8,-3 0-5,-1 1-1,-3-1-2,-2 1-1,0-2-4,-1-3-7,0-2-5,1-4-7,1-2-4,2-2 1,4-3-1,3 0-1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1"/>
    </inkml:context>
    <inkml:brush xml:id="br0">
      <inkml:brushProperty name="width" value="0.03814" units="cm"/>
      <inkml:brushProperty name="height" value="0.03814" units="cm"/>
      <inkml:brushProperty name="color" value="#F2395B"/>
    </inkml:brush>
  </inkml:definitions>
  <inkml:trace contextRef="#ctx0" brushRef="#br0">101211 23300 576,'0'24'146,"0"1"-36,0 1-34,0 1-34,0 5-21,0 10-6,0 10-5,0 10-6,-2 6-11,-2 3-12,-4 3-13,-2 3-14,-1-5-3,1-9 6,0-12 8,2-10 6,1-9 1,1-4-7,0-4-6,2-6-6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3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99400 26631 561,'16'-13'7,"-1"3"12,1 4 14,0 4 13,-1 2 4,1 2-5,0 0-5,-1 2-5,0 1-5,-1 1-3,-1 3-4,0 2-4,-2 1-2,-1 0-3,0-1-2,-2 1-2,-1 1-2,-2 1-5,-3 3-3,0 2-3,-4 0-4,-2 1-5,-4-1-4,-2 1-4,-3-1-4,-1-1-2,-3-1-1,-1-1-3,-1-1-2,0-3 1,2-1 0,1-2 0,2-2-1,1-2-4,2-3-4,2 0-3,2-4 3,1 0 9,0-3 9,2-2 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3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99381 26890 557,'-7'-5'3,"2"8"20,2 6 21,2 7 20,1 5 5,0 1-10,0 2-11,0 3-11,0 2-8,0 5-5,0 3-5,0 4-6,0 1-5,-2 0-6,0-1-5,-1-2-5,-1 1-11,2 0-13,0 2-14,2 1-13,0-5-2,0-8 10,0-9 11,0-9 10,0-4 4,0 0-2,0 0-4,0 0-2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4"/>
    </inkml:context>
    <inkml:brush xml:id="br0">
      <inkml:brushProperty name="width" value="0.03933" units="cm"/>
      <inkml:brushProperty name="height" value="0.03933" units="cm"/>
      <inkml:brushProperty name="color" value="#F2395B"/>
    </inkml:brush>
  </inkml:definitions>
  <inkml:trace contextRef="#ctx0" brushRef="#br0">98519 30416 559,'-3'-11'9,"-6"12"17,-6 10 17,-5 11 18,-1 3 2,5-5-13,4-5-11,6-4-14,1-1-6,0 5 0,-1 5-2,-1 5-1,-1 1-1,2-3-1,1-3-3,0-3-2,3-3-4,4-1-8,4-2-5,4-2-8,2-4-1,3-4 2,2-6 3,1-4 3,2-4-2,0-1-5,-1-3-5,1-1-6,-2-3 0,-1 0 2,-3-1 3,-1 0 3,-3-2 3,-2 2 3,-4 1 2,-2 1 4,-3 2 0,-1 3 0,0 3 0,-1 3-1,-2 2-1,-2 2-2,-2 2-1,-1 2-2,-2 1-2,0 2-3,0 0-1,1 2-3,0 0 1,2 0 1,2-1 2,2 1 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4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99350 30900 699,'8'8'55,"0"2"-6,-1 0-5,1 1-5,0 0-5,2-1-6,0 0-6,1-2-4,0 0-8,0-2-8,-2-1-10,-1 0-8,0-2-9,0-1-6,0 0-6,0-1-7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5"/>
    </inkml:context>
    <inkml:brush xml:id="br0">
      <inkml:brushProperty name="width" value="0.04675" units="cm"/>
      <inkml:brushProperty name="height" value="0.04675" units="cm"/>
      <inkml:brushProperty name="color" value="#F2395B"/>
    </inkml:brush>
  </inkml:definitions>
  <inkml:trace contextRef="#ctx0" brushRef="#br0">100523 29370 470,'6'-11'10,"-1"8"21,-2 9 21,-2 10 20,-3 4 4,-4 2-13,-4 3-12,-3 1-13,-2 3-9,0 3-5,2 3-6,1 2-4,-1 3-4,0-1-1,-1 0-1,-1 0 0,1-1-2,2-4-1,4-2-2,3-3 0,1-4-4,2-3-4,0-5-5,2-3-4,2-4-3,4-2-1,4-4-1,3-2 0,3-4-1,2-2 0,0-4 0,1-2-1,0-3 0,-1-1 0,-1-3-1,0-1 0,-3-2 1,-3 1 2,-3-1 4,-2 0 2,-3 2 2,-1 1 2,0 2 1,-1 3 2,-4 1 2,-2 2-1,-5 2 1,-4 2 0,-2 2-1,-1 1-1,-1 0-2,-1 2-2,0 1-2,2 1-3,2 3-2,3 2-4,1 1-1,2-2 0,2-1-1,3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4"/>
    </inkml:context>
    <inkml:brush xml:id="br0">
      <inkml:brushProperty name="width" value="0.03733" units="cm"/>
      <inkml:brushProperty name="height" value="0.03733" units="cm"/>
      <inkml:brushProperty name="color" value="#F2385B"/>
    </inkml:brush>
  </inkml:definitions>
  <inkml:trace contextRef="#ctx0" brushRef="#br0">40820 42908 589,'27'-49'-10,"-7"12"16,-8 11 16,-8 13 15,-4 7 9,0 4 1,0 4 1,0 4 2,-2 3-3,-4 5-9,-4 4-7,-4 3-9,-2 3-7,-3 1-6,-1 1-7,-3 1-5,0 0-7,1 0-8,1 0-8,1 1-9,2-3-4,1-4-2,2-3-2,3-4-2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67028 15430 999,'-17'-16'-1,"-1"2"-3,-3 1-2,-1 1-3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5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101548 29627 594,'16'-6'76,"0"2"-14,-1 4-14,1 3-13,-2 2-8,-1 3-2,-2 3-3,-2 4-2,-2 1-2,-2 1-2,-3 1-1,0 1-1,-3 1-2,0 1-4,-2 1-3,0 1-2,-2 1-5,-2-1-5,-2 1-5,-1-1-5,-3-1-3,0-3-2,-1-3-1,-1-3-1,-1-2-1,2-2 1,1-2 1,1-2 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5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101281 30237 544,'-7'-6'9,"2"6"19,2 4 19,2 6 19,1 3 3,0 3-12,0 3-12,0 3-11,0 4-7,0 3-6,0 4-3,0 4-4,0 4-5,0 2-2,0 4-3,0 2-4,0 2-6,0 0-12,0 0-12,0 0-11,0-5-5,-2-8 2,0-9 2,-1-9 1,-1-5 1,2-1-3,0-1-2,2 0-2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6"/>
    </inkml:context>
    <inkml:brush xml:id="br0">
      <inkml:brushProperty name="width" value="0.03546" units="cm"/>
      <inkml:brushProperty name="height" value="0.03546" units="cm"/>
      <inkml:brushProperty name="color" value="#F2395B"/>
    </inkml:brush>
  </inkml:definitions>
  <inkml:trace contextRef="#ctx0" brushRef="#br0">98710 33728 620,'-29'23'75,"7"-3"-13,5-1-10,6-2-13,4-2-7,1 1-3,0 0-5,2-1-3,0 0-5,2-1-3,0 0-3,2-2-5,2-2-4,4-4-3,4-4-5,3-4-5,3-4-2,0-2 0,-1-3 0,1-3-1,0-2 1,0 0 1,-1 1 0,1-1 1,-2 0 2,-1-2 1,-2 0 1,-2-1 1,-2 0 2,-2 1 0,-3 1 2,0 1 0,-4 2 0,0 2 1,-3 4 1,-2 3 0,-1 1-3,-2 2-4,0 0-6,-1 2-4,-1 1-5,0 4-2,0 2-3,1 4-3,0-1-1,2 1 2,2-2 2,2 0 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7"/>
    </inkml:context>
    <inkml:brush xml:id="br0">
      <inkml:brushProperty name="width" value="0.03119" units="cm"/>
      <inkml:brushProperty name="height" value="0.03119" units="cm"/>
      <inkml:brushProperty name="color" value="#F2395B"/>
    </inkml:brush>
  </inkml:definitions>
  <inkml:trace contextRef="#ctx0" brushRef="#br0">99350 34250 705,'1'22'9,"2"-3"15,2-3 16,2-3 15,0-1 2,1 2-14,0 0-12,0 1-13,-1-1-8,1-1-4,0-2-5,0-2-3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7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100272 33766 638,'15'-7'5,"0"2"10,-2 2 11,-1 2 10,-1 2 4,-2 2-2,-3 2-2,-1 2-2,-1 1-3,-2 3-7,0 2-4,-2 2-6,-1 0-3,-2 3-1,-2 0-1,-1 1-1,-3 0-3,-2 1-7,-2-1-5,-1 1-6,-2-1-3,2-3-1,1-1 0,1-2-2,3-3 3,6-1 5,6-2 5,6-2 5,4-2 0,3-2-3,3-2-5,3-2-4,1-2-4,-1 0-5,-1-1-4,-1-2-6,0 1 0,0 1 2,-1 0 3,1 2 2,-3 0 2,-3 0 0,-4 0 1,-4 0 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7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101483 33281 614,'15'-13'3,"-1"3"6,-1 4 7,0 4 6,-1 3 5,1 2 2,1 2 3,1 2 3,0 1 0,-3 3-2,-1 2-3,-2 2-2,-2 0-3,-2 1-5,-3 0-4,0-1-4,-3 1-4,-1 0-4,0-1-3,-1 1-3,-3 0-5,-2-1-5,-3 1-6,-3 0-6,-2-2-4,2-3-4,1-3-4,1-2-4,1-3-1,1-1 4,0 0 2,2-1 4,1-3 2,0-2 0,2-4 1,1-2 2,0-1 2,0 2 6,0 3 4,0 1 6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7"/>
    </inkml:context>
    <inkml:brush xml:id="br0">
      <inkml:brushProperty name="width" value="0.04198" units="cm"/>
      <inkml:brushProperty name="height" value="0.04198" units="cm"/>
      <inkml:brushProperty name="color" value="#F2395B"/>
    </inkml:brush>
  </inkml:definitions>
  <inkml:trace contextRef="#ctx0" brushRef="#br0">101364 33732 524,'0'-19'-10,"0"9"30,0 8 27,0 10 30,0 6 7,0 7-15,0 5-13,0 6-15,0 3-11,0 1-7,0-1-9,0 0-7,0 3-4,0 4 1,0 6 1,0 4 1,-2 2-10,0 0-17,-3-2-19,-2 0-18,0-6-10,1-8 0,0-10 0,2-7-1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18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99350 36590 513,'7'-8'0,"-1"0"0,0 1 0,-2-1 0,4 0 6,6 0 14,7 0 13,7 0 14,1 2 2,-5 2-9,-5 4-9,-5 3-9,-2 1-4,1 1 0,1 1 0,2 2 0,-1 1 1,-1 1-1,-1 3 0,0 2 0,-3 0-1,-1-1-3,-2-1-2,-2 0-4,-2-1-2,-2 1-3,-2 1-3,-2 2-3,-3 0 0,-2 1-1,-3 1 2,-3 1 0,-2 0-4,-2-3-8,0-1-8,-1-2-8,0-2-6,-1-3-1,0-1-3,1-2-3,1-2 1,3 0 3,2-2 1,4 0 4,2-3 2,2-2 3,3-3 4,1-3 3,1-3 4,0 0 3,0-1 3,0-1 3,0-1 3,1 0 1,2 1 1,0-1 2,1 1 2,0 1 3,0 0 3,0 2 3,-1 1 6,0 1 7,-2 0 8,0 2 8,-1 3 7,0 8 7,0 6 8,0 8 6,0 3-1,0 1-11,0 0-11,0 3-11,0 1-8,0 5-5,0 3-5,0 4-5,0 4-8,0 6-6,0 4-9,0 6-7,0 4-6,0 7-3,0 5-4,0 7-2,0-5 0,0-15 7,0-15 7,0-14 5,0-8-2,0-3-13,0-1-12,0-2-13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28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78341 44509 523,'-1'-15'0,"-1"4"0,0 3 0,-1 3 0,-1 2 7,2 3 16,0 4 15,2 2 15,-1 4 3,0 4-7,-2 3-9,0 5-8,-1 2-5,0 3-3,0 1-3,1 3-2,-1 1-2,0 2-3,0 2-2,0 3-1,-1 1-3,0 2 0,-1 2 0,-1 2-2,-1 1-3,2 2-6,0 0-7,2 2-7,0-2-5,0-2-4,0-4-3,0-2-3,0-3-2,1-4 1,-1-2 0,0-3 2,0-4 0,2-5 1,0-5 2,2-4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29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78680 45516 541,'0'-12'8,"-2"8"16,0 8 15,-2 8 17,-2 4 1,-5 1-11,-5 1-13,-5 1-11,-3 1-8,-2 1-5,1 1-3,-2 1-4,0 0-2,1-3-1,1-1-1,1-2 0,2-2-1,1 1 0,3 0 0,1-1 0,2 0 2,2-1 3,3 0 3,1-2 3,4 1 3,6 1 2,6 3 1,6 2 3,3-1-1,3-3 0,1-3-2,3-2-2,1-3-1,1-1-3,1-1-1,1 0-2,-1-1-3,-2 2-4,-1 0-2,-3 2-4,-1-1-3,-1-1-6,0-1-6,-2 0-4,-1-1-5,-1 0-2,-1 0-4,0 0-3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2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29500 25947 492,'8'-7'105,"2"2"-21,0 2-22,1 2-22,2 1-10,3-2 2,3-1 1,4 0 1,0 0-2,1 0-8,-1 2-7,1 1-7,0 0-5,1 0-6,1 0-4,1 0-5,-1-1-5,-2-1-4,-1 0-4,-2-1-4,-3-1-4,-1 2-3,-3 0-2,-1 2-3,-4 0-2,-4 2-2,-6 0-3,-4 2-1,-3 0 1,0 1 7,1 2 7,-1 0 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29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79691 46650 534,'-1'14'114,"-1"-1"-27,0-2-27,-1-2-27,-1-1-15,2 1 0,0 2-1,2 0-1,0 2 0,0 1-1,0 3 0,0 2 0,0-1-2,0 1-3,0-2-2,0-1-3,0-1-2,2-1-1,0-1-1,2 0-2,0-2-2,0 1-2,-1 0-2,1 0-2,-2-1-5,-6 1-6,-4 0-7,-5 0-7,-2-2-2,3-1 5,1-2 4,2-2 3,1-2 2,-2-1 0,0 0-1,-1-1-1,0-1-3,1 0-4,0 0-5,2 0-6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0"/>
    </inkml:context>
    <inkml:brush xml:id="br0">
      <inkml:brushProperty name="width" value="0.02845" units="cm"/>
      <inkml:brushProperty name="height" value="0.02845" units="cm"/>
      <inkml:brushProperty name="color" value="#F2395B"/>
    </inkml:brush>
  </inkml:definitions>
  <inkml:trace contextRef="#ctx0" brushRef="#br0">80100 46795 773,'1'-14'53,"4"6"-8,2 5-7,3 5-8,1 1-6,0-1-6,-2 0-6,-1-2-5,0 1-9,0 0-10,0 2-11,0 0-10,-1 0-7,1 0-5,0-2-2,0 0-5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2"/>
    </inkml:context>
    <inkml:brush xml:id="br0">
      <inkml:brushProperty name="width" value="0.04854" units="cm"/>
      <inkml:brushProperty name="height" value="0.04854" units="cm"/>
      <inkml:brushProperty name="color" value="#F2395B"/>
    </inkml:brush>
  </inkml:definitions>
  <inkml:trace contextRef="#ctx0" brushRef="#br0">79778 46000 453,'29'0'64,"-7"2"-13,-5 0-12,-6 2-13,-3 0-7,1 0-4,2-1-2,0 1-2,1 0-2,0 0-1,-1 0 1,1 0-1,-2 2-1,-2 6 1,-4 4-2,-2 5 1,-4 2-3,-2-1-4,-4-1-5,-2-1-3,-2 0-3,-2-1 2,0 1 0,-1-1 0,0 0 0,1-2-3,1-3-2,0-1-3,2-2-2,1-2-3,0-3-2,2-1-3,1-3 1,2-6 3,2-4 3,2-5 4,2-4 2,0-1 2,2-3 2,0-1 2,2-2 2,0 3 3,1 0 3,2 0 2,-2 3 3,-1 1 4,-2 2 3,-1 3 4,-2 2 8,0 6 14,0 4 13,0 6 13,-2 4 2,-1 3-11,-2 5-12,-1 4-10,-2 2-7,2 4-3,1 3-4,0 3-4,1 3-1,-2 2-1,0 4 0,-1 3-1,-1 2-1,0 3-4,0 4-3,0 2-3,1 4-10,1 3-14,0 5-14,2 3-15,0-3-5,2-10 4,0-12 6,2-10 3,0-7 2,0-3-3,0-4-2,0-1-2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2"/>
    </inkml:context>
    <inkml:brush xml:id="br0">
      <inkml:brushProperty name="width" value="0.03801" units="cm"/>
      <inkml:brushProperty name="height" value="0.03801" units="cm"/>
      <inkml:brushProperty name="color" value="#F2395B"/>
    </inkml:brush>
  </inkml:definitions>
  <inkml:trace contextRef="#ctx0" brushRef="#br0">80391 47639 578,'-8'-5'8,"2"6"14,1 6 15,0 6 14,2 2 4,0-1-10,2-1-8,0-1-10,1 0-4,0 0 1,0-1-1,0 1 0,1 0-3,2 2-5,2 0-6,2 1-6,-3 0-10,-6-1-13,-7-1-12,-7 0-14,-3-3-4,2-1 8,3-2 6,1-2 7,2-2 0,1-2-6,0-2-6,2-2-5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3"/>
    </inkml:context>
    <inkml:brush xml:id="br0">
      <inkml:brushProperty name="width" value="0.02674" units="cm"/>
      <inkml:brushProperty name="height" value="0.02674" units="cm"/>
      <inkml:brushProperty name="color" value="#F2395B"/>
    </inkml:brush>
  </inkml:definitions>
  <inkml:trace contextRef="#ctx0" brushRef="#br0">80550 47781 822,'8'-14'23,"2"5"-3,0 3-4,1 4-3,2 2 1,2 0 4,1 0 3,3 0 5,0 0-5,-1 0-15,-1 0-15,0 0-14,-3 0-11,-1 0-6,-2 0-7,-2 0-7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3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82000 46065 631,'17'-6'119,"3"1"-25,3 2-27,3 2-26,1 1-17,1 0-8,-1 0-9,1 0-7,-3 0-7,-2 0-4,-3 0-5,-2 0-3,-3 0-4,-1 2-4,-1 0-3,-1 2-5,-1 0 1,-2 1 3,-2 1 3,-2 2 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3"/>
    </inkml:context>
    <inkml:brush xml:id="br0">
      <inkml:brushProperty name="width" value="0.02978" units="cm"/>
      <inkml:brushProperty name="height" value="0.02978" units="cm"/>
      <inkml:brushProperty name="color" value="#F2395B"/>
    </inkml:brush>
  </inkml:definitions>
  <inkml:trace contextRef="#ctx0" brushRef="#br0">82239 47065 738,'-5'-7'48,"6"3"-4,6 1-4,6 2-5,4 1-5,5 0-8,3 0-7,5 0-7,0 0-3,0 0-1,-1 0 1,-1 0 0,-2 0-4,-1 2-11,-3 0-8,-1 2-10,-2-1-7,-1-1-2,-1 0-3,0-2-3,-3 0 1,-3 2 3,-3 0 5,-2 2 4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4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84750 46828 502,'8'-8'9,"0"2"9,0 1 11,-1 0 9,2 2 2,0 0-7,1 2-7,2 1-7,-1 0-4,1 0 0,0 0 0,0 0 0,1-1 0,3-1 1,3 0 3,3-1 0,2-1 1,-1 2-2,1 0-2,-1 2-1,0 0-2,-1 0-2,-1 0-1,-1 0-2,2 0-1,5 2-1,5 0 0,5 2 0,2 0-2,-2 0 0,0-1-2,-1 1 0,-1 0-1,-2 0 0,0 0-1,-1 0 1,0-1-1,-1 0-2,0-2-3,1 0-1,-1-1-1,2 0 2,1 0 1,1 0 2,0 0 1,-2 0 1,0 0 2,-1 0 3,1-1-1,1 0 1,2-2-1,2 0 1,1-1-1,-1 2-1,-2 0-1,0 2 0,-1 0 0,-1 0-3,-1 0 0,-1 0-1,-1 0-1,2 0 0,1 0 0,1 0-1,0 0-1,0 0 1,1 0 0,-1 0 0,0 0 0,1 0 0,-1 0 0,0 0 1,-2 0 0,-3 0-1,-5 0 0,-3 0-1,-1 0-3,5 0-4,3 0-5,5 0-4,3 0 2,6-2 7,4-1 8,6 0 7,2-1 3,2-2-4,0 0-2,1-1-5,-1 0-2,-2 0-3,-4 2-4,-2 1-2,-4 0-4,-6 2-6,-4 0-6,-5 2-6,-6 1-2,-5 2-2,-6 2-2,-6 2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5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87044 43668 544,'0'-13'6,"0"6"14,0 6 13,0 6 13,-1 4 2,0 2-8,-2 1-9,0 3-8,-2 2-4,-2 3 0,-2 3 2,-1 3 1,-1 1-1,0-1-1,2-1-2,1-1-1,1-2-3,2-1-1,2-3-3,2-1-2,2-3-3,4-1-4,2-2-3,4-2-4,1-4-3,1-6-3,1-6-3,1-6-3,1-4-1,0-3 0,-1-3 1,1-3 0,-2-2 1,-1-1 2,-2 0 1,-2-2 2,-2 0 3,-2 1 1,-3 1 4,0 2 1,-2 1 3,0 5 2,0 3 1,0 4 2,-2 3 1,0 3-1,-3 1-1,-2 2-1,-1 2-2,-2 2-3,0 2-2,-1 2-3,-1 2-4,0 4-7,0 2-7,1 3-6,0 2-2,0-1 0,2 1 0,1 0 1,1-2 2,2-1 3,2-2 1,2-2 4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5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87700 44450 607,'35'36'110,"-7"-8"-22,-9-6-24,-7-6-24,-5-5-12,0 1-4,-2 0-3,0 0-4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2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30266 25390 524,'-7'-19'11,"2"10"21,2 10 20,2 10 22,1 6 4,0 3-15,0 3-13,0 3-13,0 1-10,0 1-6,0-1-5,0 0-6,0 0-5,0-1-7,0-1-5,0-1-7,0-1-7,0 1-11,0-1-11,0 1-10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6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89070 42750 467,'-16'23'122,"2"1"-26,1-1-27,1 1-26,-1 1-14,0 5-2,-1 3-2,-1 4-2,-1 3-2,2 2-4,1 3-3,1 1-2,1-1-4,0-2-1,2-4-3,1-2-2,1-3 0,2-3 1,2-4 1,2-1 0,3-5-5,6-5-12,4-5-14,5-5-12,3-5-5,-1-8 4,1-6 5,0-7 4,-2-3 4,-3 1 3,-3 1 3,-2 1 5,-3 0 2,-1 1 3,-1-1 2,0 1 3,-3 1 2,-2 2 0,-3 4 2,-4 3 2,-2 2-1,-3 2 0,-4 2 0,-2 2-1,-1 3-3,1 2-6,1 3-7,1 4-5,1-1-3,2-1 1,2-2 1,3-2 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7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90188 42850 446,'21'8'61,"-3"2"-13,-5 0-15,-3 1-13,-2 1-7,-2 0-2,-1-1-2,0 1 0,-2 1-2,-1 1 1,0 3-1,-1 2 0,-4 0 0,-2 1-3,-5-1-2,-4 1-1,-2 0-1,-1 1 0,-1 1 0,-1 1 1,0-1-4,3-3-7,1-3-9,2-2-6,2-4-6,1-1 0,0-2-2,2-2-2,1-4 2,2-4 4,3-5 3,1-6 5,1-2 3,0-3 4,0-2 4,0-1 4,0 0 2,0 1 1,0 2 1,0 3 1,0 1 1,1 0 2,2 2 3,0 1 1,1 1 4,-2 0 7,0 2 7,-2 1 7,0 3 9,-2 8 10,0 6 12,-2 7 10,0 5 0,1 1-12,-1 3-13,0 1-11,0 2-9,0 1-4,0 1-3,0 1-5,0 1-3,0 4-1,0 3-2,0 2-1,0 4-8,1 2-11,-1 4-14,0 2-12,0 0-6,2-4-1,0-4-1,2-4 0,0-5-3,2-6-4,0-5-5,2-6-5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8"/>
    </inkml:context>
    <inkml:brush xml:id="br0">
      <inkml:brushProperty name="width" value="0.0435" units="cm"/>
      <inkml:brushProperty name="height" value="0.0435" units="cm"/>
      <inkml:brushProperty name="color" value="#F2395B"/>
    </inkml:brush>
  </inkml:definitions>
  <inkml:trace contextRef="#ctx0" brushRef="#br0">91416 42745 505,'1'-13'7,"3"4"14,4 6 13,2 5 15,2 3 3,1 3-7,2 3-5,0 4-7,-1 2-5,-1 3-3,-2 3-2,-2 3-4,-1 2-1,-1 0-2,1 2 0,0 1-1,-1 1-2,-2 1-3,-3 0-1,0 2-2,-2-2-2,0-7-1,0-6-1,0-5-1,0-2-1,0 3-5,0 3-3,0 4-3,-2 0-3,-2 2-4,-4 1-3,-2 1-4,-3 1-2,-1-1-2,-3 0-1,-1 1-2,-1-3 0,2-5 0,3-5 0,1-5 1,2-2-2,1 0-4,0 0-3,2 0-4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9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86217 42894 518,'-16'-8'0,"2"2"0,1 1 0,1 0 0,-1 3 8,0 4 15,-1 4 14,-1 4 16,0 2 3,0 1-9,2 1-7,1 2-10,0 1-4,0 7-1,1 3-2,-1 6-1,1 4-2,0 5-2,2 2-2,1 5-2,1 1-3,2-2-3,2-2-4,2-2-3,3-2-10,6-2-12,4-2-13,5-1-13,5-5-9,5-4-4,5-5-4,5-5-4,-1-4 3,-7-4 13,-8-4 12,-5-4 13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39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92494 41797 652,'9'-21'7,"1"7"12,3 5 14,2 6 13,-1 4 3,-3 2-8,-3 2-7,-2 2-8,-3 1-5,-2 3-3,-2 2-3,-2 2-3,-2 0-2,-2-1-3,-2-1-2,-1-1-2,-2 0-2,2 0 0,1-1-2,0 1 0,2-1-1,1 0-3,0-2-1,2-1-3,1 0 0,2 0 0,2 0 0,2 0 0,2-1 1,2-1 2,1 0 3,3-2 2,0 1 1,0 0 1,-2 1-1,-1 2 1,0-1 1,0-1-1,0 0 1,0-2-1,-2 1 2,-3 0 0,-2 1 1,-3 2 2,-4 0-3,-4 3-5,-4 2-5,-3 2-7,-4 1-3,0 3-2,-1 1-3,0 3-3,0-2-4,4-5-10,5-5-8,3-4-8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0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93029 44133 572,'-8'-6'96,"0"4"-18,0 4-18,0 4-19,0 3-11,-1 1-4,-2 3-4,0 2-5,-2 1-3,-3 1 0,-3 1-2,-3 1-1,-1 1-4,1 1-10,1 1-7,1 1-9,1 0-7,2-3-5,3-1-6,1-2-5,2-3-5,1-1-4,0-2-5,2-2-3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0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92850 44195 636,'0'-13'7,"2"4"13,0 6 14,2 5 13,1 3 3,3 5-7,4 4-9,2 4-8,2 1-5,-1 1-4,1-1-4,0 1-4,-1-1-1,-1 1 1,-1-1 1,0 1 1,-2-1-7,1-1-14,0-1-14,0 0-14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0"/>
    </inkml:context>
    <inkml:brush xml:id="br0">
      <inkml:brushProperty name="width" value="0.0505" units="cm"/>
      <inkml:brushProperty name="height" value="0.0505" units="cm"/>
      <inkml:brushProperty name="color" value="#F2395B"/>
    </inkml:brush>
  </inkml:definitions>
  <inkml:trace contextRef="#ctx0" brushRef="#br0">95074 43511 435,'-1'-13'76,"0"8"-7,-2 7-8,0 6-8,-1 5-6,0 1-5,0 3-6,0 2-5,0 1-4,0 1-3,0 1-3,1 1-4,-2 1-1,2 1-3,-1 1-1,0 1-2,0 1-3,0 2-5,0 2-4,0 3-4,0 1-5,0 0-3,0 2-3,1 1-4,-2 0-3,0 2-4,-2 1-3,0 0-3,0-1-2,0-2-2,2-3-2,1-3 0,0-3-1,2-3-1,0-4 1,2-1-1,-1-5 3,0-3 8,-2-4 5,0-4 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1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95283 42847 518,'15'-21'0,"1"7"0,0 5 0,-1 6 0,2 4 9,3 2 17,4 2 17,2 2 18,-1 1 3,-2 1-11,-3 2-9,-2 0-11,-4 1-6,-3 1-4,-3 1-3,-2 2-4,-3 0-1,-1 1-2,0 1-2,-1 1 0,-4 1-3,-4 3-4,-6 1-3,-3 3-5,-5 1-5,-2 1-8,-1 0-7,-2 2-8,-1-1-4,3-3 0,1-3-1,3-3 0,1-2-4,2-3-5,3-1-6,1-2-5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2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87422 48040 563,'8'-5'10,"-2"8"20,-1 6 20,0 7 20,-3 4 3,-4-1-14,-4 1-13,-4-1-15,-3 3-8,-1 3-5,-3 5-4,-2 3-5,1 1-6,1-2-6,2-1-6,3-3-7,1-1-7,0-3-7,2-1-6,1-3-7,1-2-4,2-3-3,2-2-2,2-4-4,1-4 5,2-4 8,0-6 10,2-4 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3"/>
    </inkml:context>
    <inkml:brush xml:id="br0">
      <inkml:brushProperty name="width" value="0.04663" units="cm"/>
      <inkml:brushProperty name="height" value="0.04663" units="cm"/>
      <inkml:brushProperty name="color" value="#F2395B"/>
    </inkml:brush>
  </inkml:definitions>
  <inkml:trace contextRef="#ctx0" brushRef="#br0">30838 24989 471,'-7'-5'61,"2"6"-3,2 6-2,3 6-3,0 3-5,1 3-6,2 1-7,0 3-7,0 1-5,0 1-2,-1 1-4,-2 1-2,1-2-3,2-1-1,2-4-1,2-3-1,1-1-2,0-1 0,-1 1 0,1 0-1,1-1-3,2 1-6,2 0-6,1-1-5,0 0-2,-2-1 2,-4-1 1,-3 0 2,-2-2 2,-4-1 0,-2 0 3,-3-2 1,-4 0 0,-2 2-2,-3 0-2,-3 1-1,-3 0-3,-2 0-4,-1-2-4,-2-1-3,-1 0-3,1-2-1,1-1 0,1 0-1,2-2-3,5-2-6,3-2-5,4-2-6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2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88050 48600 662,'22'22'112,"-1"-3"-24,-3-3-25,-1-3-26,-2-1-16,-2 0-8,-3-1-9,-1 1-9,-1-1-9,-2 0-10,-1-2-9,0-1-10,-1 0-6,0 0-2,0 0-2,0 0-3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2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89388 47609 466,'0'-15'4,"2"4"9,0 3 7,2 3 9,-1 2 2,-1 3-2,0 4-2,-2 2-3,-1 3 0,-4 4 0,-2 2 2,-3 3-1,-3 2 1,0 1-2,-1 1-1,-1 1-2,0 1 0,-1 1-1,0 1 0,1 1 0,0 0-2,2 1-3,2-1-3,3 1-3,1-2-2,2-1 0,2-3-1,2-1 0,2-4-3,4-3-8,2-4-7,3-4-7,3-4-5,2-4-3,1-4-3,3-4-4,1-3 0,1-1 2,1-3 2,1-2 1,-2 0 3,-5-1 2,-5 1 3,-4-1 3,-4 1 1,-1 3 4,0 1 1,-1 2 2,-4 3 2,-2 3 2,-5 2 1,-4 4 2,-1 1 0,-1 0-1,0 0 0,1 0-1,-1 0-3,2 2-3,1 0-5,1 2-5,1 0-1,2 0 2,2-1 0,3 1 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3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90592 47481 616,'9'-13'6,"0"3"13,1 4 11,2 4 13,-2 3 3,-1 4-6,-2 2-7,-2 3-6,-2 3-4,-1 0-1,0 1-1,-1 1-2,-1 1-2,0 1-3,0 2-3,0 0-2,-2-1-6,-2 1-4,-4-2-5,-2-1-6,-2-1-2,-1-1-2,-2-1 0,0 0-1,0-2-7,1-1-9,1 0-11,1-2-10,0-1-2,2-2 5,1-3 7,0 0 6,2-4 6,1 0 7,0-3 8,2-2 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3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90193 47765 481,'0'-14'0,"0"1"0,0 2 1,0 2 0,0 1 3,0 1 4,0-1 6,0 0 4,0 2 9,0 6 12,0 4 11,0 6 13,0 3 0,0 3-10,0 3-10,0 3-10,-1 3-7,-1 3-5,0 3-4,-1 3-5,-2 3-3,0 6-3,-1 4-3,-2 6-2,0 2-1,-2 3 1,0 2 1,-1 2 2,1-2-7,2-3-10,4-4-11,3-4-12,0-4-8,-1-4-6,0-4-5,-1-4-6,-1-4-1,0-7 6,0-5 4,0-6 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3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91914 48150 566,'-16'22'149,"0"-1"-34,1-3-36,-1-1-35,-1-1-22,-1 1-6,-3 1-8,-1 2-7,-2-2-7,0 0-6,1 0-5,-1-2-5,2-1-6,1-1-4,3-1-5,1 0-5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3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91750 48289 584,'8'-5'113,"2"6"-24,0 6-22,1 6-23,1 3-14,0 1-5,-1 1-5,1 1-5,0 1-6,0 1-6,-1 1-5,1 1-7,-1 1-2,-1-1 3,0 1 1,-2-1 2,0-1-11,0-3-25,0-3-23,0-2-26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4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93825 48244 534,'-14'-8'0,"3"2"0,2 1 0,4 0 0,0 3 7,0 4 16,-1 4 14,-1 4 15,-1 2 4,2 1-8,1 1-8,0 1-7,0 1-5,0 2-3,-1 0 0,-1 1-3,0 0-2,2-1-4,2-1-2,2-1-4,2-1-3,4-3-5,2-1-3,4-2-3,1-4-5,1-6-4,1-6-3,1-6-4,0-3-1,-1-1-1,0-1 1,-2-1-1,-1 0 2,-2 1 3,-3 1 3,-1 1 3,-2 0 1,-4 2-1,-2 1 0,-3 1 0,-3 3-3,0 4-5,-2 6-3,1 4-5,-1 3-3,2 0-3,2 0-3,2-1-3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4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94300 48650 642,'1'29'98,"2"-3"-20,2-5-20,1-3-19,2-4-12,-2-1-4,-1-2-4,0-2-4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4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95000 48216 555,'8'-7'5,"0"2"8,-1 2 9,1 2 10,0 1 3,2 0 0,0 0-1,1 0 0,0 1-3,0 2-2,-2 2-5,-1 2-3,0 1-3,-2 1 0,-1 2-2,0 0-1,-2 1-2,-2 1-3,-2 1-3,-2 2-3,-2-1-1,-2 1 2,-2 0 1,-1-1 3,-2 0-3,0-1-9,0 0-7,1-2-8,0 0-3,2 0 3,2-1 1,2 1 4,4-2 1,4-2 4,5-4 2,6-2 3,2-2-1,-1 0-7,1 0-5,-1 0-7,0-2-1,0 0 1,-2-3 2,-1-2 1,-1-1 1,-1 2-2,0 1-2,-2 1-2,-1-1-1,0-1-3,-2 0-1,0-1-3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5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96466 47497 548,'22'-21'-3,"-1"7"11,-3 5 11,-1 6 11,-2 4 4,-1 2-4,-1 2-4,0 2-3,-2 1-2,-1 1 1,0 1 1,-2 2 0,-1 0 0,-2 1-1,-3 1-2,0 1-2,-2 1-1,0 2-3,0 0 0,0 1-3,-2 0 0,-2-1 1,-4-1 0,-2-1 2,-2-1-7,-2-1-9,0-1-12,-1 0-11,0-2-8,-1-1-6,0 0-7,1-2-5,0-1 0,2-2 6,2-3 7,3 0 6,1-4 3,2 0-1,2-3 1,2-2-1,1-1 3,0 0 6,0 1 6,0-1 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3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31400 25166 592,'16'0'59,"1"0"3,1 0 3,1 0 3,1 0-6,-1 0-17,1 0-15,0 0-16,-2-1-11,0-1-8,0 0-6,-2-1-8,-1-1-11,-1 2-20,-1 0-17,0 2-19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5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96345 48032 493,'7'-19'11,"-2"9"22,-3 8 23,0 10 23,-2 5 4,0 3-15,0 3-15,0 3-15,-2 4-10,0 5-5,-3 4-7,-2 6-5,0 4-5,0 4-5,2 4-3,1 4-5,0 1-7,0-1-10,0-1-9,0 0-10,0-5-2,0-8 5,0-8 6,1-8 6,-1-4-2,0-3-9,0-1-8,0-2-10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5"/>
    </inkml:context>
    <inkml:brush xml:id="br0">
      <inkml:brushProperty name="width" value="0.03463" units="cm"/>
      <inkml:brushProperty name="height" value="0.03463" units="cm"/>
      <inkml:brushProperty name="color" value="#F2395B"/>
    </inkml:brush>
  </inkml:definitions>
  <inkml:trace contextRef="#ctx0" brushRef="#br0">94022 46511 635,'-19'-14'10,"7"4"13,8 4 11,8 5 12,6 1 3,4 1-7,3 2-6,5 0-6,3 0-6,5 0-4,3-2-4,4 0-4,4-1-4,6 0-1,5 0-3,4 0-1,4-1-3,3-4-6,3-2-5,4-3-5,-1-1-6,-1 2-6,-3 2-6,-1 3-7,-7 0-4,-12 0-2,-12 0-4,-11 0-2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6"/>
    </inkml:context>
    <inkml:brush xml:id="br0">
      <inkml:brushProperty name="width" value="0.03377" units="cm"/>
      <inkml:brushProperty name="height" value="0.03377" units="cm"/>
      <inkml:brushProperty name="color" value="#F2395B"/>
    </inkml:brush>
  </inkml:definitions>
  <inkml:trace contextRef="#ctx0" brushRef="#br0">98124 46350 651,'-11'0'8,"10"0"15,10 0 16,10 0 16,4 0 4,0 0-10,1 0-8,-1 0-9,1 0-9,-1 0-9,1 0-9,-1 0-8,-1 0-8,-1 0-8,-2 0-6,-3 0-7,-2 1-6,-4 2-2,-5 2-2,-2 2-4,-4 0 1,-1 1 4,0 0 4,-1 0 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6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97836 47081 728,'-15'0'4,"2"0"9,3 0 8,1 0 8,4-1 5,6 0 0,6-2 2,6 0 0,5-1-5,5 0-9,5 0-11,5 1-10,2-1-7,0 2-1,0 0-2,1 2-2,-2 0-6,-2 0-10,-1 0-10,-3 0-10,-3 0-3,-5 0 4,-5 0 3,-4 0 5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7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99890 46300 505,'-14'1'69,"3"4"-7,3 2-6,2 4-6,1 2-6,-3 3-7,-4 3-6,-2 3-6,0 2-5,1 1-1,2 1-2,3 1-2,1-2-2,2-3-1,2-5-1,2-3-2,3-4-4,6-2-9,4-4-7,5-2-8,2-4-5,-1-2-2,-1-4-2,-1-2-3,-2-2 1,-2-2 2,-4 0 3,-3-1 2,-1-2 2,0-3 2,0-3 2,0-3 3,-1 1 1,0 5 0,-2 5 0,0 5 1,-3 2-1,-2 2 1,-4 1 0,-2 0 0,-1 2-2,1 2-7,0 2-5,2 2-6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7"/>
    </inkml:context>
    <inkml:brush xml:id="br0">
      <inkml:brushProperty name="width" value="0.03228" units="cm"/>
      <inkml:brushProperty name="height" value="0.03228" units="cm"/>
      <inkml:brushProperty name="color" value="#F2395B"/>
    </inkml:brush>
  </inkml:definitions>
  <inkml:trace contextRef="#ctx0" brushRef="#br0">100350 46900 681,'8'14'6,"0"-1"11,-1-2 12,1-2 11,0 0 5,2 3-2,0 4-1,1 2-2,0 0-7,-1-1-15,0-2-13,-2-2-13,-1-3-17,0 1-18,-2-2-18,0 0-19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7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101482 45420 459,'-8'-7'6,"2"-1"10,1 0 11,0 0 11,1 3 6,-2 6 1,0 6 2,-1 6 2,-3 4-4,-2 5-5,-3 3-8,-3 5-7,-2 2-4,-1 2-2,-1 2-2,-1 3-3,1 0-1,3 0-1,3 0-1,2 0 0,4-1-4,3-3-6,2-4-4,4-2-6,3-4-8,4-5-9,4-4-9,3-6-10,3-5-1,1-6 5,2-6 6,0-6 5,-1-4 5,-1-1 3,-3-3 3,-1-1 2,-2-1 4,-2 3 2,-2 1 3,-2 3 3,-3 0 1,-1 0 2,-2 1 2,-1-1 1,-3 2 2,-2 2 0,-2 4 1,-2 3 0,-1 1-1,1 2-4,-1 0-3,0 2-4,1 1-6,1 2-9,0 2-9,2 2-8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8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102034 45774 489,'-22'-1'0,"6"0"0,5-2 0,5 0 0,3 0 9,4 2 18,2 2 17,4 2 17,2 1 2,3 2-16,3 0-16,3 2-14,1-1-11,-2 1-5,-3 0-5,-1 0-4,-1 0-4,0 0 0,-1-1 0,1 1-2,-2 0 1,-2 2-1,-4 0 1,-2 1 0,-4 2 5,-2 0 7,-4 1 8,-2 1 8,-2 2 6,-2 1 4,0 3 4,-1 1 4,-1 3 2,-1 1-2,-1 3-1,-1 1-1,-1 1-5,1 1-6,-1-1-7,0 0-6,1 1-5,-1-1-4,0 0-4,1 1-3,0-3-7,3-3-11,1-5-11,2-3-11,2-4-6,3-1-1,1-2-3,2-2-1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8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102915 45800 519,'-8'30'131,"0"-1"-29,0-3-30,0-1-30,1-1-16,1 2-2,0 3-2,2 1-1,0 0-4,2-1-5,0-3-4,2-1-5,0-3-3,0-1-1,0-3-1,0-1-2,0-1-3,0-1-2,0 1-3,0 0-3,-2-2-1,-2-3 2,-3-3 1,-3-2 1,-3-3 2,0-1 1,-1 0 0,-1-1 2,-1-1-2,0 0-6,1 0-5,-1 0-5,1-1-5,1-1-4,1 0-5,0-1-5,2-2 0,3 0 3,1-1 4,2-2 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8"/>
    </inkml:context>
    <inkml:brush xml:id="br0">
      <inkml:brushProperty name="width" value="0.02723" units="cm"/>
      <inkml:brushProperty name="height" value="0.02723" units="cm"/>
      <inkml:brushProperty name="color" value="#F2395B"/>
    </inkml:brush>
  </inkml:definitions>
  <inkml:trace contextRef="#ctx0" brushRef="#br0">103450 45850 807,'14'0'-1,"-1"0"-3,-2 0-2,-2 0-2,-1 0 6,1 2 17,2 0 15,0 2 16,1 0 2,1 2-12,2 0-12,0 1-12,0 0-9,-1 0-7,-1-2-5,0 0-6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4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15677 25913 549,'-10'-8'11,"10"0"24,12 0 22,10 0 23,5 1 3,1 2-17,-1 3-17,0 1-16,0 0-13,-1-1-8,-1 0-7,-1-1-9,-2-1-7,-1 2-9,-2 0-7,-2 2-9,-3 1-9,-3 2-10,-3 2-11,-2 2-10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49"/>
    </inkml:context>
    <inkml:brush xml:id="br0">
      <inkml:brushProperty name="width" value="0.04918" units="cm"/>
      <inkml:brushProperty name="height" value="0.04918" units="cm"/>
      <inkml:brushProperty name="color" value="#F2395B"/>
    </inkml:brush>
  </inkml:definitions>
  <inkml:trace contextRef="#ctx0" brushRef="#br0">104229 45359 447,'1'-15'6,"3"4"13,4 3 12,2 3 13,1 2 3,0 3-8,-2 4-7,-1 2-7,1 2-5,0 2-4,1 0-2,2 2-4,-2 0 0,-1 1 0,-2 1 0,-2 1 1,-2 1-1,-1 0-2,0-1-2,-1 1-2,-3 0-3,-2 1 0,-4 1-3,-2 2-2,-3-1-1,-3 1-2,-3-1-2,-3 1-1,-2-1-3,1-1-2,-1-1-2,1-1-2,0-1-2,3-2 0,1-3 0,3-1 1,1-3-4,4-6-6,3-4-7,2-5-5,3-5 0,2-2 8,2-3 8,2-3 7,2-1 6,0 3 2,1 1 4,2 3 2,-2 1 3,-1 2 2,-2 2 1,-1 3 2,-2 0 7,0 0 11,0 0 12,0 0 11,-1 4 8,-1 8 4,0 8 6,-1 8 4,-2 4-2,0 2-11,-2 3-9,0 1-11,0 3-7,0 1-3,2 2-4,1 2-4,-1 2-3,-2 2-3,-2 3-3,-2 1-3,0 1-4,1 0-5,0 0-5,2 0-5,0-1-7,1-1-10,-1 0-8,0-1-9,0-2-4,0-2 4,0-2 3,1-1 3,0-6 6,2-6 7,2-7 6,2-6 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19:50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105914 44627 576,'9'-6'7,"5"2"14,4 4 13,3 3 14,0 1 2,-5 1-7,-4 1-7,-6 2-8,-3 0-5,0 2 0,-2 0-2,0 1 0,-2 1-3,-2 2-2,-2 0-2,-2 1-4,-2 0-2,-1-1-5,-3-1-5,-2 0-4,-2-2-3,-1 1-1,-3 0 0,-1 0-1,0-1-1,1-3-1,2-1-1,3-2-1,5 0 4,8 0 8,9 1 9,10 2 8,5-2 3,2-1-3,4-2-5,3-2-3,3 0-1,1 0-2,2 2 0,2 0 0,0 1-9,-3 0-16,-4 0-16,-2 0-16,-4-1-8,-5-1 1,-5 0 3,-4-1 1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66227 5774 999,'-4'-18'0,"-6"-3"0,-7-5 0,-7-3 0,0 2 0,9 9 0,7 8 0,8 10 0,5 4-1,3 0-3,4 0-2,2 0-4,0-1-4,-1-1-8,-2 0-7,-2-2-7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66925 6950 333,'49'20'167,"16"14"-1,16 15 1,16 15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4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2751 2689 544,'-6'-5'8,"2"6"16,4 6 15,3 6 17,1 5 1,1 7-9,2 5-12,0 6-10,0 4-6,-2-1-4,-2 0-2,-2 0-4,-2 0-2,-2 0-1,-2 1-3,-2-1-1,-1-1-2,-2 0 0,0-1-1,-1-1 0,-2-2 0,0 0 0,-1-1 1,-1-1-1,-1-2 1,1-2-1,-1-1-1,0-2 0,0-3-2,-1-3 0,-1-3-1,-1-3-1,-1-2-2,-1-2 0,-1-3-2,-1-1-1,-1-3 0,1-6-1,-1-4 1,1-5 0,0-4-1,4-3 1,3-4 0,3-1-1,2-2 1,2 1 1,3 1 1,1 1 1,1 1 0,2 1 3,0 1 1,2 1 1,0 2 2,2 2 1,0 4 0,2 3 2,0 1 0,2 2-1,0 1 0,1 0-1,1 2 2,2 0 7,0 2 7,2 0 6,1 3 4,3 2-2,3 4 0,3 2 0,1 2-3,-1 1-2,-1 1-3,-1 2-4,0 0-2,1 1-5,1 1-4,1 1-5,1 0-3,1-1-6,1 0-3,1-2-6,0 0-5,-1-1-4,-1 1-6,-1 0-5,-2-2-2,-3-1 2,-3-3 1,-2 0 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5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4638 4428 549,'-9'-14'5,"-2"4"10,-1 4 10,-3 5 11,0 1 1,3 1-6,1 2-6,2 0-6,1 2-4,-2 2 0,0 2-1,-1 2-1,0 1 0,2 1-1,2 1-1,3 1 0,-1 1 0,2 0-2,-1-1-1,0 1-1,0-1-2,2-1-1,0-1-1,2 0-2,1-2 0,4-1-2,2 0 0,4-2-1,1-1-1,1-2-1,1-3-3,1 0-2,1-4 0,0-2 1,-1-4 0,1-2 1,0-3-2,-1-3-3,1-3-5,0-3-4,-2-1-2,-1 1 0,-2 1 0,-2 1 0,-2 0 1,-1 1 5,0-1 3,-2 0 3,0 1 3,-2 1 2,0 1 1,-2 1 1,0 1 2,0 2 3,0 3 2,0 1 2,1 3 10,0 6 16,2 4 17,0 6 17,0 3 2,0 3-12,-2 3-11,0 3-12,-2 2-11,0-1-8,-2 1-10,0-1-8,-1 1-6,0 1-4,0 1-4,0 1-3,1-1-2,0-3 1,2-3-1,1-3 1,0-7-4,1-10-10,2-12-8,0-9-11,1-5 3,0 2 12,0 4 13,0 3 12,0 2 9,2 1 7,0 1 7,2 1 6,-1 1 2,1 2 1,0 2-1,0 2 0,0 2 0,0 0 1,-1 2 2,1 1 1,0 0-1,0 0-5,0 0-5,0 0-5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5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5781 3745 591,'-1'-14'0,"0"3"0,-2 3 0,0 2 0,0 2 6,0-2 12,2 0 12,0-1 12,1 1 2,0 4-5,0 4-6,0 4-6,0 4-4,0 3-1,0 5 0,0 3-2,0 4-2,0 3-1,0 3-2,0 3-1,0 3-4,0 2-4,0 4-4,0 2-4,0 3-4,-2 2-7,0 2-5,-1 2-5,-1-1-3,2-4 3,0-4 1,2-4 2,0-5 0,2-8-3,0-6-1,2-6-3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5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6047 4800 664,'-14'9'33,"2"1"3,4 3 2,3 2 2,1 0 0,2 1-5,0 0-5,2-1-4,1 0-5,2-1-5,2 0-5,2-2-4,1-1-5,3-1-4,2 0-4,2-2-4,0-1-1,1-2 3,0-3 3,-1 0 4,1-4-7,0 0-16,-1-3-17,1-2-16,-1-1-4,-3-2 5,-1 0 8,-2-1 6,-2 0 7,0 0 8,-2 2 8,0 1 7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5"/>
    </inkml:context>
    <inkml:brush xml:id="br0">
      <inkml:brushProperty name="width" value="0.03425" units="cm"/>
      <inkml:brushProperty name="height" value="0.03425" units="cm"/>
      <inkml:brushProperty name="color" value="#00BFF3"/>
    </inkml:brush>
  </inkml:definitions>
  <inkml:trace contextRef="#ctx0" brushRef="#br0">6508 4845 642,'-8'-7'1,"0"0"1,0 2 2,0 1 1,1 2 8,-1 5 13,0 6 15,0 4 13,0 4 3,1 1-11,-1 3-9,0 1-11,1 4-7,0 3-7,2 4-7,1 4-5,0 1-3,2-3 4,0-4 3,2-2 4,-1-3-14,0-5-29,-2-3-28,0-4-28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6"/>
    </inkml:context>
    <inkml:brush xml:id="br0">
      <inkml:brushProperty name="width" value="0.03105" units="cm"/>
      <inkml:brushProperty name="height" value="0.03105" units="cm"/>
      <inkml:brushProperty name="color" value="#00BFF3"/>
    </inkml:brush>
  </inkml:definitions>
  <inkml:trace contextRef="#ctx0" brushRef="#br0">7239 3271 708,'-5'-9'7,"6"-2"12,6-2 13,6-1 14,4 0 2,3 2-8,3 4-6,3 3-8,1 1-7,-1 0-6,-1 0-6,-1 0-7,-3 2-9,-3 2-13,-5 4-15,-3 2-12,-2 2-5,-2 0 6,-1 0 7,0-1 6,-2 1 5,-2 0 2,-2 0 3,-2 0 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4"/>
    </inkml:context>
    <inkml:brush xml:id="br0">
      <inkml:brushProperty name="width" value="0.04145" units="cm"/>
      <inkml:brushProperty name="height" value="0.04145" units="cm"/>
      <inkml:brushProperty name="color" value="#F2395B"/>
    </inkml:brush>
  </inkml:definitions>
  <inkml:trace contextRef="#ctx0" brushRef="#br0">16339 25339 530,'-8'-5'38,"2"6"10,1 6 9,1 6 9,1 4-1,2 5-11,2 3-12,2 5-11,0 1-8,-1 0-5,0 0-4,-1 1-4,-1-2-7,0-2-6,0-1-8,0-3-7,0-2-5,3-3-5,2-3-3,2-2-5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6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7200 4163 664,'-22'0'2,"4"0"4,5 0 4,3 0 5,4 0 6,6 0 10,4 0 9,6 0 11,3-2-1,5 0-9,3-3-10,5-2-11,2-1-7,1 0-9,1 1-6,1-1-7,-1 1-8,-2 2-8,-2 2-9,-1 2-7,-3 1-5,-3 0-4,-3 0-1,-2 0-4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7"/>
    </inkml:context>
    <inkml:brush xml:id="br0">
      <inkml:brushProperty name="width" value="0.04171" units="cm"/>
      <inkml:brushProperty name="height" value="0.04171" units="cm"/>
      <inkml:brushProperty name="color" value="#00BFF3"/>
    </inkml:brush>
  </inkml:definitions>
  <inkml:trace contextRef="#ctx0" brushRef="#br0">8900 2563 527,'44'-21'97,"-8"8"-23,-6 7-23,-7 7-22,-5 4-12,-3 3-2,-3 3-1,-2 4-3,-4 2-3,-1 5-6,-2 3-6,-1 5-7,-5 1-3,-4 2-2,-6 1-1,-4 1-1,-2-1 0,-1-2 2,1-2 3,-1-1 2,1-4 3,3-2 1,1-3 3,2-2 1,4-4 5,5-3 7,4-3 7,6-2 7,4-5 1,5-6-7,5-6-6,5-6-6,2-2-6,1-1-7,-1 1-7,1-1-6,-3 1-6,-1 1-2,-4 1-4,-3 1-3,-2 0-1,1-2 3,0 0 1,-1 0 3,0-1 4,-4 2 7,-3 2 7,-2 3 6,-4 1 7,-1 0 5,-2 2 4,-1 1 5,-3 1 10,0 2 15,-2 2 15,0 2 15,0 3 2,0 4-12,2 4-11,1 3-11,0 3-7,2 2-5,0 0-3,2 1-4,0-1-4,2-1-4,0-2-4,2-3-5,0-1-3,1 0-1,2-2-1,0 0-2,1-3-1,2-1-3,0-2-4,1-2-2,1-3-4,2-6-4,0-4-3,1-5-5,-1-3 0,-1-1 1,-2-1 2,-2-1 2,-2 1 2,-2 1 6,-3 2 3,0 3 5,-4 1 4,-2 0 2,-4 2 2,-2 1 3,-3 2 3,-1 2 4,-3 4 3,-1 3 5,-1 1 3,2 0 0,2 0 0,3 0 2,3-3-10,6-2-17,6-5-18,6-4-19,2 0-7,-1 1 2,0 2 3,-2 2 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7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10191 1509 504,'7'-8'0,"-4"2"0,-3 1 0,-2 0 0,-3 1 8,-4 0 16,-2 0 15,-3 1 17,0 0 5,2 3-8,4 4-7,3 2-6,2 3-8,0 4-9,1 2-9,2 3-7,0 1-6,2-3-1,1-1 0,0-2-2,2-3-5,3-1-10,4-2-9,2-2-9,1-3-5,-1-2 0,-1-3 0,0-4 0,-2-1 3,-3-2 3,-1 0 5,-2-1 5,-1 0 4,0 1 6,0 0 6,0 2 5,-1 0 4,-1 0 2,0 1 1,-1-1 3,-1 2 9,0 6 13,0 4 15,0 6 15,0 2 0,0 3-12,0 1-13,0 3-12,-1 1-8,-1-1-2,0 1-3,-1-1-1,-2 2-2,-2 3 1,-2 3-1,-1 3 0,-3 4 3,0 7 3,-1 5 4,-1 6 5,-2 5-1,-4 7-4,-2 5-5,-2 7-4,-4 4-5,1 6-4,-2 5-6,-1 4-5,2 0-2,3-8 1,5-6 1,3-7 0,3-5-6,1-3-13,1-3-12,0-2-14,3-9-2,3-10 6,2-13 8,4-11 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17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10909 4328 613,'1'15'87,"0"-3"-15,2-1-15,0-2-14,2-2-10,2-2-7,2-3-7,2 0-6,-1-4-4,-1-2 0,-2-4-2,-2-2 0,-2-2-3,-1 1-4,0-1-3,-1 0-5,-3 0 0,0 1 4,-3-1 5,-2 0 4,-1 2 1,-2 3-4,0 2-4,-1 4-4,-2 2-5,-2 2-7,-1 2-8,-3 2-6,2 0-2,3 1 6,4 0 6,4 0 5,2 0-3,-2 0-12,0-1-11,-1 1-11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26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44386 1945 562,'0'-21'4,"0"3"9,0 5 8,0 3 9,0 4 2,0 4-1,0 4-2,0 4-3,0 4-3,2 5-3,1 5-5,0 5-3,0 3-2,-2 1-1,-2 1-1,-2 1 0,-2 1-1,0 4-2,-1 3-1,-2 2-1,-1 2-1,-1-2-1,-3 0 0,-2-1-1,-1-2 1,-1 0-2,-1-2 1,-1 0-1,-1-2 0,1-3-1,-1-3 1,0-3-1,2-3 0,1-3 0,2-3-1,3-3 0,-1-3 0,0-2 0,-1-4 0,-1-2 0,-1-4-1,2-2-2,1-4-2,1-2-3,0-4-2,0-3 0,0-5 0,1-3-2,0-4 1,0-3 0,2-3 0,1-2 1,1-1 0,2 1 4,2 3 2,2 2 2,1 3 3,0 3 2,0 5 1,0 3 3,0 3 0,0 3-2,0 1-1,0 2-2,1 2 3,2 2 10,2 2 10,2 3 9,1 1 3,1 5-3,2 4-4,0 4-3,1 1-4,1 1-1,1 0-3,2-1-2,0 1-2,1 2-1,1 0-1,1 1-2,0 0 0,-1 1-3,0-1 0,-2 1-2,1-1-1,1-1-4,3-1-2,1 0-3,1-2-2,-1-1 0,-1-1-2,0-1-1,-2 0-2,1 0-5,-1-1-5,1 1-3,-2-1-5,-1 0-3,-2-2-4,-2-1-3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27"/>
    </inkml:context>
    <inkml:brush xml:id="br0">
      <inkml:brushProperty name="width" value="0.03717" units="cm"/>
      <inkml:brushProperty name="height" value="0.03717" units="cm"/>
      <inkml:brushProperty name="color" value="#00BFF3"/>
    </inkml:brush>
  </inkml:definitions>
  <inkml:trace contextRef="#ctx0" brushRef="#br0">46538 3440 591,'-8'-28'54,"0"7"-9,1 7-9,-1 7-9,0 4-5,0 3-2,0 4-1,0 2-1,0 2-3,-2 2-4,0 0-2,-1 1-4,0 2-1,1 2 1,0 1 0,2 3 0,0 0 1,0 1-2,1 0-1,-1-1-1,1 0-1,2-3 0,2-1-1,2-2 0,1-1 0,2-1-1,0 1 0,2 0 1,1-1-2,3-3-1,4-1-2,2-2-1,2-3-2,-1-4 0,1-4-1,0-3-1,0-4 0,1 0-1,1-1 1,1-1-1,0-1 1,-1 2 0,-1 1 0,0 1 0,-3 1 3,-3 0 6,-3 2 6,-2 1 5,-3 3 4,-2 6 3,-2 6 3,-2 6 3,-1 2 0,0-1-3,0-1-2,0-1-4,1 0-1,0 0-2,2-1-1,0 1-1,1 0-1,0 0-2,0-1 0,0 1-1,2-1-3,4-2-2,4-3-4,4-1-2,0-2-3,-1-4 0,-2-2-2,-2-3 0,-1-3 1,1 0 0,2-2 1,0 1 1,0-2 1,-1 0 1,0 0 1,-2 1 1,-1-1 2,-2 0 0,-3 0 1,0 1 1,-3-1 1,-1 2 2,0 1 3,-1 1 2,-3 1 0,-4 2-2,-4 2-1,-3 2-3,-1 1-1,2 2-1,4 0-2,3 2-1,1 0-9,2 3-15,1 2-16,1 2-15,0 0-5,2-1 7,0 0 6,2-2 7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28"/>
    </inkml:context>
    <inkml:brush xml:id="br0">
      <inkml:brushProperty name="width" value="0.03273" units="cm"/>
      <inkml:brushProperty name="height" value="0.03273" units="cm"/>
      <inkml:brushProperty name="color" value="#00BFF3"/>
    </inkml:brush>
  </inkml:definitions>
  <inkml:trace contextRef="#ctx0" brushRef="#br0">48266 3900 672,'14'7'89,"-1"-2"-18,-3-3-20,-1 0-19,-1-2-11,0 2-4,0 0-3,0 1-5,-2 2-2,-1 2-1,-2 2-2,-2 2 0,-1 1-2,-2 1-1,0 1-2,-1 2 0,-2-1-1,-2 1-2,-2-1-2,-2 1-1,-1-1-1,1-1 0,-1-1-1,0 0 1,2-2 2,3-1 5,2 0 5,4-2 4,3-1 3,4-2-1,4-3-1,3 0-1,3-4-7,-1 0-14,1-3-13,0-2-14,-1 0-7,-1 0 2,-1 2 2,-1 1 0,-1-1 4,-2 2 2,-2-1 4,-2 0 3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28"/>
    </inkml:context>
    <inkml:brush xml:id="br0">
      <inkml:brushProperty name="width" value="0.03743" units="cm"/>
      <inkml:brushProperty name="height" value="0.03743" units="cm"/>
      <inkml:brushProperty name="color" value="#00BFF3"/>
    </inkml:brush>
  </inkml:definitions>
  <inkml:trace contextRef="#ctx0" brushRef="#br0">49461 3231 587,'-13'-1'8,"8"0"14,7-2 16,6 0 15,4 0 3,-1 0-10,1 2-9,0 0-10,0 1-6,1-2-2,1 0-4,2-1-3,0-1 0,1 2 0,1 0 1,1 2 0,0 0-5,-1 0-12,-1 0-12,0 0-13,-3 1-11,-3 4-9,-3 2-9,-2 3-9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28"/>
    </inkml:context>
    <inkml:brush xml:id="br0">
      <inkml:brushProperty name="width" value="0.03576" units="cm"/>
      <inkml:brushProperty name="height" value="0.03576" units="cm"/>
      <inkml:brushProperty name="color" value="#00BFF3"/>
    </inkml:brush>
  </inkml:definitions>
  <inkml:trace contextRef="#ctx0" brushRef="#br0">49474 4050 615,'-11'7'10,"10"-2"22,10-3 22,10 0 21,4-2 2,0 0-18,1 0-18,-1 0-17,0 0-13,-1 0-9,-1 0-9,-1 0-9,-1-1-7,-1-1-9,0 0-9,-2-1-7,-2-1-4,-1 2-1,-2 0 0,-2 2 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29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51255 2695 594,'29'-13'104,"-5"4"-22,-5 6-21,-5 5-21,-3 2-12,-2 3-3,-2 2-3,-2 2-3,-2 2-5,-2 3-6,-2 3-5,-2 3-7,-2 1-4,-2-1-2,-2-1-1,-2-1-2,0-1-1,-1-1 2,0 0 0,0-2 2,2-2 2,5-1 1,3-2 3,4-2 1,2-2 3,3-1 1,2 0 3,2-2 1,0 0 2,-1 0-1,0 0 0,-2 0-1,0 0 1,-2 2 0,-1 0 1,0 2 0,-2 0 1,-1 1-1,0 1-1,-1 2 0,-3 0-2,-2 1 0,-4 1-2,-2 1-1,-2 0-2,-2 0-3,0-2-3,-1-1-2,0 0-4,1 0-8,1-1-6,0 1-6,2-3-7,3-4-4,1-6-5,2-4-4,2-2 0,2 0 10,2 2 7,2 1 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4"/>
    </inkml:context>
    <inkml:brush xml:id="br0">
      <inkml:brushProperty name="width" value="0.04933" units="cm"/>
      <inkml:brushProperty name="height" value="0.04933" units="cm"/>
      <inkml:brushProperty name="color" value="#F2395B"/>
    </inkml:brush>
  </inkml:definitions>
  <inkml:trace contextRef="#ctx0" brushRef="#br0">17197 24620 446,'-1'-11'25,"0"8"18,-2 9 18,0 10 18,-1 5 1,-2 2-15,0 4-15,-1 3-16,0 1-9,2-1-2,2-1-4,2-1-2,2-2-4,2-3-3,2-3-3,2-3-5,2-3-3,3-1-7,3-2-5,4-2-5,1-2-4,1-2-2,1-3-1,1 0-1,0-4-4,1-2-5,-1-4-5,1-2-5,-3-1-4,-3 1-2,-4 0-1,-4 2-3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29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52300 2738 531,'0'16'142,"0"1"-33,0 1-34,0 1-33,0 1-19,0-1-3,0 1-3,0 0-3,0-2-3,0 0-3,0 0-3,0-2-2,3-3-8,6-5-9,5-4-9,7-6-11,2-4-3,-1-3 2,-1-5 2,-1-4 1,-2-1 4,-2-1 2,-4 1 3,-3-1 3,-2 0 3,0-1 2,-2-1 3,0-1 2,-3 2 1,-4 3-2,-4 4 0,-4 5-1,-2 1 4,1 2 12,-1 0 9,0 2 11,-1 1 5,0 0 0,-1 2-2,-1 0-1,0 1-4,3-2-9,1 0-7,2-2-8,4-1-11,6-3-12,6-4-12,6-2-12,1 0-2,-1 1 8,-2 2 9,-2 2 9,-1 1 5,0 1 3,-1-1 2,1 0 3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30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52693 1684 525,'7'-15'3,"-2"2"8,-3 3 7,0 1 6,-3 3 8,-1 6 5,0 4 7,-1 6 7,0 1-7,2 1-21,2 0-19,2 0-20,2-2-11,1-3 0,3-2-1,2-4-1,1-2 1,0-2 3,-1-2 1,1-1 3,-2 0 12,-4 4 21,-4 4 21,-4 4 22,-3 3 7,-2 3-10,-2 3-9,-2 3-9,0 3-7,-1 1-2,0 3-4,1 1-3,-1 3-4,0 3-3,0 3-4,1 2-3,-2 5-5,-2 6-5,-2 6-4,-1 6-6,-2 1-3,1-1-5,-1-2-4,1-2-3,-1-4-1,0-2 3,1-6 3,-1-2 3,1-4-2,1 0-5,1-2-6,1 0-6,1-3 0,4-7 5,3-5 6,3-7 5,1-3 4,0-2 4,0-2 4,0-2 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30"/>
    </inkml:context>
    <inkml:brush xml:id="br0">
      <inkml:brushProperty name="width" value="0.03695" units="cm"/>
      <inkml:brushProperty name="height" value="0.03695" units="cm"/>
      <inkml:brushProperty name="color" value="#00BFF3"/>
    </inkml:brush>
  </inkml:definitions>
  <inkml:trace contextRef="#ctx0" brushRef="#br0">53394 4028 595,'-7'16'89,"4"0"-21,3-1-21,2 1-20,2-2-11,2-3-1,0-3-1,2-2-2,0-3-2,1-2-3,1-2-3,2-2-3,-1-2-3,-1-2-1,-1-2-2,0-1-1,-2-3-2,-1 0 1,0-1 1,-2-1 0,0 0 1,0 2 4,0 3 3,0 1 3,-1 1 2,-2 0 2,-2 0 0,-2 1 1,-3 0 1,-4 2 0,-3 2 1,-5 2-1,-2 4-1,-1 6 0,-1 5-1,-1 7-1,1 1-2,5-3 0,3-3-2,4-3-1,2-2-14,1 0-29,-1-2-28,0-1-29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1:59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98199 35682 482,'-1'-19'62,"0"9"-4,-2 8-4,0 10-4,-2 3-5,-2 1-6,-2 0-5,-1-1-6,-3 1-6,0 0-2,-1 0-5,-1-1-3,-2 2-4,0 0-2,-1 1-2,-1 1-2,-2 2-2,-3 3-1,-3 3-1,-3 3-1,-1 2 0,0-1-2,-1 0-1,1 1-1,1-2 0,3-3 0,3-3 0,3-3 0,1-1 1,1-1 1,-1 1 0,1 0 2,0-1 0,0 1 0,2 0 1,1-1 1,1 1 0,1 0 0,1-1 0,0 1 0,1 0 0,1-1-1,-1 1 1,0 0-1,1-2-1,1-1 1,0-3-1,2 0 1,0-3-1,0 1 0,1 0-1,-1 0 0,2-2-6,6-1-10,4-2-12,6-1-10,1-3-1,-1-1 6,-1 0 9,0-1 6,-3 0 10,-1 3 9,-2 4 9,-2 3 11,-2 0 3,-4 1-2,-2 0-1,-3 0-3,-1-1-1,0-1-3,2 0-3,1-2-3,0 1-1,2 0-1,1 1-1,0 2-1,0 0 0,-2 1-1,-1 2 0,-3 0-1,0 0 1,0-1 2,2 0 0,1-2 2,3 0 0,8 0 1,6 0 0,7-1 0,5 1 0,3-2 0,3-1-1,3 0-1,1-2 0,1-1 1,-1 0 0,0-1 1,2-1 0,1 0 0,2 0-1,3 0 1,-1 0-1,0 0 0,-2 0 1,0 0 1,0 0-1,1 0 0,0 0-1,2 0-1,0 0 0,-2 0 0,0 0 0,-1 0-1,-1 0 1,1 0 0,-1 0 0,0 0 0,0-1 0,-1-1 0,-2 0 0,0-1-1,-1-1 1,-1 0-1,-1 0 1,-1 0 0,-1 0 0,-1 0 0,-1 0 0,-1 1 1,-2-1-1,-1 2 0,-3 0 1,-1 2-1,-2 0 0,-1 0 0,0 0 0,-2 0 1,-3 0 0,-6 0 3,-6 0 1,-6 0 3,-3-2-1,-2-2-1,0-4-2,-1-2-2,1-2-1,1 1 1,2-1-1,2 0 1,1 1 0,1 1 1,-1 0 1,0 2 0,0-1 0,0-2 1,0-1 0,1-3 1,-1 0-1,0-1-1,0 0-1,0 1 0,1-2-2,0 0 1,2-1-1,1-1 0,-1-1-2,0-1-1,-2-1-1,0-1-3,0-1 0,0 1-1,2 0 1,1-1 0,-1 1 1,0 1-1,-2 1 0,0 1 1,-1 1-1,0 1 1,1 0 0,-1 2 0,0 1 0,0-1 0,0 0 0,0 1-1,0-1 0,-1 1 0,-2-1 0,0 0-1,-1 1 1,1 1 0,-1 1 1,0 0 1,1 2 0,1-1-1,0 0-1,2 0-2,0 1-3,0-1-4,1 0-6,-1 0-4,0 3-7,2 7-9,1 4-9,0 7-9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6"/>
    </inkml:context>
    <inkml:brush xml:id="br0">
      <inkml:brushProperty name="width" value="0.04691" units="cm"/>
      <inkml:brushProperty name="height" value="0.04691" units="cm"/>
      <inkml:brushProperty name="color" value="#FED406"/>
    </inkml:brush>
  </inkml:definitions>
  <inkml:trace contextRef="#ctx0" brushRef="#br0">50353 53166 468,'0'-12'66,"0"9"-13,0 6-11,0 9-12,0 4-7,0 2 0,0 0-2,0 1-1,0 0-1,0 1-3,0-1-2,0 1-3,0 0-1,-2 1-3,0 1-3,-1 1-2,-1 0-1,0-3-1,0-1-1,0-2-1,0-2-3,2-1-8,0-1-7,2 0-8,1-7-4,4-11-3,2-10-2,4-11-2,1-6 1,1-2 4,1-3 5,1-1 5,0 0 5,-2 4 3,-3 2 4,-1 3 4,-1 3 4,0 1 5,0 3 5,0 1 5,-1 2 2,-1 3 0,0 1-1,-2 3 1,0 4 4,0 8 9,0 8 9,0 7 10,-1 4 0,0-1-8,-2-1-8,0 0-8,-1-2-7,0-1-3,0-1-3,0 0-3,0-2-5,0 1-4,0 0-4,0 0-5,-1-1 1,0 1 6,-2 0 6,0 0 5,0-1 2,0 1-4,1 0-4,2 0-2,0-1-12,-2 1-18,-1 0-19,0 0-18,-1 0-2,-2 3 16,0 1 16,-1 3 17,-2 0 8,0-3 4,-1-1 3,-1-2 3,-2-2 3,0 1 2,-1 0 1,-1 0 2,-2-1 3,0 1 2,-1 0 3,-1 0 3,0-1 2,3 1 4,1 0 2,3 0 3,1-1 3,2-1 1,2 0 3,2-2 1,3-1-1,4-2-5,4-3-5,4 0-5,3-5-3,3-6-1,3-6-3,3-5-1,2-4 0,-1-2-1,1 0 1,-1 0 1,1-2-4,-1-1-7,1-1-6,0-1-8,-2 2-1,0 4 2,-1 3 2,0 4 3,-3 2-1,-1-1-2,-2-1-4,-3-1-3,-1 0-1,0 1 2,-2 0 3,0 2 0,-2 0 2,1-1-1,0-1 0,0-1 0,-1 0 2,-1 2 2,0 3 4,-2 1 4,0 2 3,0 1 4,0 0 5,0 2 4,-2 4 9,-2 8 12,-3 8 13,-4 7 12,0 5 1,1-1-11,0 1-11,2-1-11,0 1-7,0 1-2,0 1-3,0 1-3,1 0-1,0-1-2,2-1-2,0-1-2,1 0-1,0-1-3,0 1 0,0-1-3,1-1-2,2-1-1,2-3-2,2-1-2,1-2-1,0 0 0,-1-2-1,1-1 0,1-1-3,2-1-3,2 0-4,1-2-4,2-5-7,0-8-10,-1-9-9,1-9-9,-2-6-3,-1-3 8,-2-2 6,-2-4 6,-2 0 8,0 1 6,-2 3 8,0 2 6,-2 2 5,1 3 3,0 3 1,0 3 2,0 2 2,0 3 5,0 1 3,0 3 3,-1 0 8,-2 2 11,-2 1 12,-2 0 11,-2 4 1,0 6-7,-1 6-9,-2 6-9,-1 4-4,-1 3 0,-3 3-1,-2 3-1,-2 2-2,-1 3-4,-3 1-4,-1 3-3,-1 0-4,1 0-5,1 0-5,1 1-3,1-2-5,2-2-1,3-2-2,1-1-3,2-4 0,2-5 3,2-5 2,3-5 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7"/>
    </inkml:context>
    <inkml:brush xml:id="br0">
      <inkml:brushProperty name="width" value="0.05503" units="cm"/>
      <inkml:brushProperty name="height" value="0.05503" units="cm"/>
      <inkml:brushProperty name="color" value="#FED406"/>
    </inkml:brush>
  </inkml:definitions>
  <inkml:trace contextRef="#ctx0" brushRef="#br0">53078 52671 399,'-13'0'5,"5"2"9,4 0 9,6 2 10,1 1 2,0 1-4,-2 3-3,0 2-4,-1 1-2,0 2-1,0 0 1,0 1 0,-1 1-2,0 1-2,-2 1-3,0 1-2,-1 2-2,0 1 0,0 3 0,0 1-1,-1 1-1,0-3-4,-1-1-4,-1-3-4,0-4-10,2-10-15,2-9-18,2-8-15,3-7-4,4-3 12,4-5 11,3-3 12,2-1 7,0 1 4,-2 3 5,-1 2 5,0 2 4,0 4 4,-1 5 6,1 3 4,0 4 6,0 4 9,-1 4 9,1 4 8,-2 2 2,-2 2-6,-4 0-5,-2 1-6,-3 2-5,0 1-4,-2 3-4,0 2-5,-2 0-4,0 1-1,-1-1-4,-2 1-2,1-2-4,-1-3-5,0-2-6,0-4-5,1-5-2,2-6 1,2-8 1,2-6 1,2-3 3,2 1 2,2 1 4,2 1 2,4 0 5,5 1 5,7-1 4,6 0 5,2 1 5,2 1 3,1 1 4,1 0 3,-1 2 0,0 1-1,-1 0-1,-1 2-3,-3 1-3,-3 1-4,-5 0-4,-3 2-5,-6-1-4,-6 0-6,-8-1-5,-6-2-5,-3-1-1,0-1 3,2-3 3,1-2 3,0-2 3,2-1 0,1-3 1,0-1 1,1-1 1,0-1 1,0 1 2,1-1 2,-2 1 1,2 1 4,-1 1 2,0 1 3,1 7 8,2 14 13,2 14 11,2 13 13,0 7 2,0 1-11,-2-1-10,0 0-10,-2 1-6,0 1-4,-2 0-3,0 2-4,-1 0-2,0 2-2,0 1-1,0 0-1,1 2-3,0 2-4,2 2-3,0 2-3,1 0-2,0-4-1,0-2 1,0-3-1,0-4-1,0-2-5,0-3-3,0-3-5,0-4 0,0-3 2,0-5 3,0-3 1,-2-4 0,-3-4-4,-6-4-4,-2-4-3,-3-6 0,-2-6 5,0-7 7,-1-7 4,1-3 5,1 0 3,2-1 3,3 1 4,1 0 1,2 1 3,2 1 1,2 1 1,2 2 4,2 3 5,2 3 5,2 3 6,3 2-1,2 1-5,3 1-5,4 0-6,1 3-6,3 1-9,1 2-7,3 2-9,0 2-5,-1 0-4,-1 2-3,-1 0-4,-2 1 0,-3 0 2,-2 0 1,-4 0 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8"/>
    </inkml:context>
    <inkml:brush xml:id="br0">
      <inkml:brushProperty name="width" value="0.03294" units="cm"/>
      <inkml:brushProperty name="height" value="0.03294" units="cm"/>
      <inkml:brushProperty name="color" value="#FED406"/>
    </inkml:brush>
  </inkml:definitions>
  <inkml:trace contextRef="#ctx0" brushRef="#br0">56950 54970 667,'9'-12'9,"1"10"18,3 8 17,2 10 18,-2 3 3,-3 1-15,-4-1-12,-4 1-14,-4-1-12,-4 1-11,-4-1-10,-3 1-10,-2-2-9,4-3-5,3-3-4,3-2-6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8"/>
    </inkml:context>
    <inkml:brush xml:id="br0">
      <inkml:brushProperty name="width" value="0.03915" units="cm"/>
      <inkml:brushProperty name="height" value="0.03915" units="cm"/>
      <inkml:brushProperty name="color" value="#FED406"/>
    </inkml:brush>
  </inkml:definitions>
  <inkml:trace contextRef="#ctx0" brushRef="#br0">59128 53141 561,'-7'-4'11,"2"8"22,2 8 21,2 7 21,1 5 4,0 1-14,0 1-16,0 1-14,-1 0-12,-4 1-11,-2-1-10,-3 1-9,-1-2-8,0-2-4,2-1-4,1-2-4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8"/>
    </inkml:context>
    <inkml:brush xml:id="br0">
      <inkml:brushProperty name="width" value="0.04149" units="cm"/>
      <inkml:brushProperty name="height" value="0.04149" units="cm"/>
      <inkml:brushProperty name="color" value="#FED406"/>
    </inkml:brush>
  </inkml:definitions>
  <inkml:trace contextRef="#ctx0" brushRef="#br0">59140 52978 530,'7'-21'0,"0"5"0,-2 5 0,0 5 0,-1 1 5,0 2 9,-1-1 11,1 0 10,1 0 4,2 2 2,2 0 0,2 2 0,0 2-2,-1 4-5,-1 4-6,0 3-6,-2 3-5,-1 2-5,0 0-6,-2 1-5,-3 1-3,-6 3 0,-5 1-2,-7 3 1,-3-1-7,-1 0-9,-1 0-11,-1-2-10,-1-1-3,-1-2 5,-1 0 4,-1 0 4,0-3 6,1-1 6,1-2 7,1-2 5,3-3 4,3 1-1,4-2 0,5 0 0,4-4 8,8-2 19,6-6 16,7-2 19,6-4 2,5-2-11,5-2-12,5-1-12,1-2-7,-2 2-5,-2 1-3,-1 1-5,-4 1-1,-2 2-2,-3 2-1,-3 3 0,-6 2-2,-8 7 1,-10 6-1,-8 6 1,-6 4 0,-3 3 3,-3 3 1,-3 3 3,-1 1-2,-1 0-2,1 1-5,-1-1-3,2-1-5,1-1-5,3-3-6,1-1-5,3-3-5,3-3-6,3-3-6,3-3-5,3-3-3,4-2-2,4-4 0,4-2-2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9"/>
    </inkml:context>
    <inkml:brush xml:id="br0">
      <inkml:brushProperty name="width" value="0.03974" units="cm"/>
      <inkml:brushProperty name="height" value="0.03974" units="cm"/>
      <inkml:brushProperty name="color" value="#FED406"/>
    </inkml:brush>
  </inkml:definitions>
  <inkml:trace contextRef="#ctx0" brushRef="#br0">60050 54705 553,'16'-13'10,"1"6"20,1 6 19,1 6 20,0 5 3,-3 3-14,-1 5-14,-2 3-13,-3 2-9,-1-1-2,-2-1-1,-2-1-3,-1-1-9,0-1-19,0-1-19,0 0-17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4"/>
    </inkml:context>
    <inkml:brush xml:id="br0">
      <inkml:brushProperty name="width" value="0.05032" units="cm"/>
      <inkml:brushProperty name="height" value="0.05032" units="cm"/>
      <inkml:brushProperty name="color" value="#F2395B"/>
    </inkml:brush>
  </inkml:definitions>
  <inkml:trace contextRef="#ctx0" brushRef="#br0">17768 24481 437,'-22'-13'47,"5"3"-8,3 4-6,4 4-9,3 3 2,0 2 9,2 2 10,1 2 8,-1 3 2,-2 5-5,-2 5-6,-2 5-6,0 5-8,1 7-7,0 5-9,2 6-8,0 4-7,-2 3-6,0 4-8,-1 2-5,0-2-2,2-5 4,2-6 4,3-5 3,0-6-10,0-2-25,0-3-25,0-3-25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9"/>
    </inkml:context>
    <inkml:brush xml:id="br0">
      <inkml:brushProperty name="width" value="0.04069" units="cm"/>
      <inkml:brushProperty name="height" value="0.04069" units="cm"/>
      <inkml:brushProperty name="color" value="#FED406"/>
    </inkml:brush>
  </inkml:definitions>
  <inkml:trace contextRef="#ctx0" brushRef="#br0">61405 52721 540,'-9'-21'8,"14"5"17,13 4 15,15 6 17,5 3 1,-3 2-12,-4 2-14,-2 2-13,-3 1-10,-5 0-7,-3 0-7,-4 0-7,-5 1-6,-5 3-5,-4 3-4,-5 4-5,-6 0-4,-4-1-3,-5-1-2,-5 0-3,-4-2 3,-1 1 8,-2 0 9,-2-1 8,0 0 7,3 0 4,3-2 4,3 0 5,0-1 5,-1 1 6,-3 1 7,-1 2 7,1-2 4,5-1 2,5-2 3,5-2 2,8-2 1,12-1 2,12 0 1,11-1 2,7-3-4,2 0-7,2-3-8,3-2-6,-1-1-6,0 0-3,-1 1-3,-2-1-2,-1 1-4,-1 2-4,-3 2-4,-1 2-3,-4 1-2,-4 0 2,-3 0 2,-4 0 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3:59"/>
    </inkml:context>
    <inkml:brush xml:id="br0">
      <inkml:brushProperty name="width" value="0.03892" units="cm"/>
      <inkml:brushProperty name="height" value="0.03892" units="cm"/>
      <inkml:brushProperty name="color" value="#FED406"/>
    </inkml:brush>
  </inkml:definitions>
  <inkml:trace contextRef="#ctx0" brushRef="#br0">62265 51730 565,'-15'-22'4,"2"7"7,3 3 9,1 6 7,1 6 8,2 8 6,1 7 7,0 9 6,0 4-1,-1 3-11,-3 1-10,-2 2-10,-1 2-7,1 1-2,-1 0-3,0 2-3,1-1-6,1-2-11,0-2-10,2-1-10,2-4-9,2-3-8,4-5-6,3-3-7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0"/>
    </inkml:context>
    <inkml:brush xml:id="br0">
      <inkml:brushProperty name="width" value="0.04424" units="cm"/>
      <inkml:brushProperty name="height" value="0.04424" units="cm"/>
      <inkml:brushProperty name="color" value="#FED406"/>
    </inkml:brush>
  </inkml:definitions>
  <inkml:trace contextRef="#ctx0" brushRef="#br0">61460 52961 497,'-2'-13'10,"-2"8"20,-4 7 20,-2 6 20,-2 5 3,-2 1-11,0 3-14,-1 2-12,-3 2-8,-3 2-7,-5 4-4,-3 3-6,-4 3-3,-2 1 2,-4 2 0,-3 2 1,0 2-3,2 0-11,2 2-9,2 1-10,2-2-10,5-2-10,3-3-11,5-4-10,3-3-3,5-7 4,3-5 4,4-6 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0"/>
    </inkml:context>
    <inkml:brush xml:id="br0">
      <inkml:brushProperty name="width" value="0.03388" units="cm"/>
      <inkml:brushProperty name="height" value="0.03388" units="cm"/>
      <inkml:brushProperty name="color" value="#FED406"/>
    </inkml:brush>
  </inkml:definitions>
  <inkml:trace contextRef="#ctx0" brushRef="#br0">61900 53841 649,'7'-15'0,"-1"4"0,0 3 0,-2 3 0,2 0 4,4-2 10,4-2 9,3-2 9,4-1 4,0 1 1,0-1 0,3 0-1,-1 2-1,2 3-4,1 2-3,1 4-4,-1 1-10,-5 0-16,-3 0-16,-4 0-16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0"/>
    </inkml:context>
    <inkml:brush xml:id="br0">
      <inkml:brushProperty name="width" value="0.04392" units="cm"/>
      <inkml:brushProperty name="height" value="0.04392" units="cm"/>
      <inkml:brushProperty name="color" value="#FED406"/>
    </inkml:brush>
  </inkml:definitions>
  <inkml:trace contextRef="#ctx0" brushRef="#br0">61825 53577 500,'-23'-6'13,"4"2"9,3 4 7,3 3 10,2 2 3,1 3-2,0 3-1,2 4-2,0 1-2,2 1-3,1 1-4,0 1-2,2 0-4,1 1-2,0 0-4,2-1-2,1 1-2,1 1-2,3 1-1,2 1-1,1-1-3,2-3-3,0-3-4,1-2-3,1-3-1,0-1 1,0-1 0,0 0 1,-2-1-3,-1 1-6,-2 2-5,-2 0-7,-5 2 1,-8 1 6,-8 3 7,-7 2 6,-5-1 4,-1 1-2,-1-2 1,-1-1-1,0-2-3,1-1-4,2-2-6,0-2-4,2-2-5,5-2-4,3-3-4,4 0-3,3-4-2,3-2-2,1-4-1,2-2-1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1"/>
    </inkml:context>
    <inkml:brush xml:id="br0">
      <inkml:brushProperty name="width" value="0.03881" units="cm"/>
      <inkml:brushProperty name="height" value="0.03881" units="cm"/>
      <inkml:brushProperty name="color" value="#FED406"/>
    </inkml:brush>
  </inkml:definitions>
  <inkml:trace contextRef="#ctx0" brushRef="#br0">63229 51782 566,'-7'-22'0,"2"5"0,2 3 0,2 4 0,5 3 6,10 1 12,8 0 11,9 2 12,2 0 1,-4 2-10,-3 0-10,-5 2-11,-2 0-4,-3 0-1,-1 0 2,-2 0-1,-4-3-9,-6-6-22,-6-6-21,-6-5-21,-3-2-3,-2 3 16,0 3 15,-1 2 15,0 3 10,1-1 5,1 0 6,0 1 5,2 0 6,1 4 8,0 2 9,2 4 8,1 2 5,2 2 5,2 2 4,2 2 4,1 2-2,0 3-8,0 3-8,0 3-8,0 3-6,0 1-5,0 3-5,0 1-5,-1 3-5,-4 1-6,-2 2-5,-3 3-5,-3-1-5,-2-2-4,-1-1-5,-3-3-3,-1-2-1,-1-1 1,-1-3 1,-1-1 2,0-3 4,1-3 5,1-2 6,1-4 5,1-2 7,4-2 6,3-3 8,3 0 7,3-2 3,6 0 3,4 0 0,6 0 2,4-2 1,7 0-2,5-3 0,7-2 0,2-2-2,0-2 0,0-2-1,1-1 0,-2-1-3,-2 2-3,-1 3-3,-3 1-3,-2 1-7,-5 2-10,-3 1-12,-4 1-11,-5 0-7,-7 2-7,-4 0-4,-7 2-7,-4 1 3,-2 1 8,-2 3 9,-1 2 9,-2 1 8,1 0 6,-1 0 6,1 0 7,-1 0 3,0 1 4,1 2 1,-1 0 3,1 0 5,1 1 5,1 0 6,1 0 6,0 1 2,0 5-1,1 3-2,-1 5-1,-1 3-2,-2 3 1,-1 2 0,-3 4 0,0 5-4,-1 6-5,1 8-8,-1 6-5,1 2-5,1-3-2,1-3-1,1-2-3,2-6-7,5-6-14,3-8-14,4-6-14,3-6-8,2-5-2,2-5-2,2-4-3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1"/>
    </inkml:context>
    <inkml:brush xml:id="br0">
      <inkml:brushProperty name="width" value="0.03973" units="cm"/>
      <inkml:brushProperty name="height" value="0.03973" units="cm"/>
      <inkml:brushProperty name="color" value="#FED406"/>
    </inkml:brush>
  </inkml:definitions>
  <inkml:trace contextRef="#ctx0" brushRef="#br0">64400 53595 553,'7'-7'0,"-1"0"1,0 2 1,-2 1-1,0 2 10,-2 5 18,0 6 17,-2 4 17,0 2 4,-2-1-10,0-1-10,-2 0-9,2-1-9,4 1-5,4 1-7,4 2-5,2-2-9,1-3-11,1-3-11,2-2-10,-1-3-8,-1-2-5,-1-2-5,0-2-4,-2-3-2,1-2 3,0-3 2,-1-3 3,0-2 5,-2 2 8,-2 1 7,-2 1 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1"/>
    </inkml:context>
    <inkml:brush xml:id="br0">
      <inkml:brushProperty name="width" value="0.04522" units="cm"/>
      <inkml:brushProperty name="height" value="0.04522" units="cm"/>
      <inkml:brushProperty name="color" value="#FED406"/>
    </inkml:brush>
  </inkml:definitions>
  <inkml:trace contextRef="#ctx0" brushRef="#br0">63913 53306 486,'7'-9'2,"-2"-2"4,-3-2 5,0-1 3,-4-1 8,0 4 8,-3 3 10,-2 3 10,-1 2 1,2 3-6,1 4-6,0 2-5,0 3-5,-3 4-3,-4 2-3,-2 3-3,-3 2-3,-1 1-1,-3 1 0,-1 1-2,-2 2-6,-1 3-9,-1 3-10,-1 3-9,-1 0-7,-1 0-2,-1-1-2,-1-1-3,0-2-2,2-3-4,0-4-3,1-1-4,2-4-1,5-1 4,3-2 2,4-3 3,3-1 4,3-2 7,1-2 6,2-2 6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2"/>
    </inkml:context>
    <inkml:brush xml:id="br0">
      <inkml:brushProperty name="width" value="0.0471" units="cm"/>
      <inkml:brushProperty name="height" value="0.0471" units="cm"/>
      <inkml:brushProperty name="color" value="#FED406"/>
    </inkml:brush>
  </inkml:definitions>
  <inkml:trace contextRef="#ctx0" brushRef="#br0">64045 54622 467,'-13'1'3,"4"2"5,6 2 7,5 1 6,1 3 2,1 0-2,0 1-3,0 2-2,1-1-1,0 1-3,1 0 0,2-1-3,0 1 0,1 0 1,2-1 1,0 1 1,1 0 0,-1 2 0,1 0-1,0 1-1,-1 0 2,-1-1 4,0-1 2,-2 0 4,0-2 0,2-1-1,0-1-2,1 0-1,1-1-2,0-1-2,0 1-2,-1 0-3,2-1-1,0-2-1,1-3 1,1 0-1,-2-6 1,-4-6 1,-6-7 0,-4-7 1,-3-4-3,2-1-7,0-1-7,2 0-7,1-2-6,2-1-6,2-1-5,2 0-5,0 1 0,1 5 4,0 5 5,0 5 4,0 4 6,0 3 5,0 3 5,-1 2 6,2 4 5,0 4 5,1 4 7,2 4 4,-2 2 0,-1 3-9,-2 2-8,-2 1-8,-2 1-5,-2-1 1,-2-1-1,-2 0-1,-2-2-4,0-1-11,-1-1-11,-2-1-11,1-2-1,-1-2 7,0-4 8,0-2 7,1-2 5,0 2 3,2 0 1,1 2 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2"/>
    </inkml:context>
    <inkml:brush xml:id="br0">
      <inkml:brushProperty name="width" value="0.03048" units="cm"/>
      <inkml:brushProperty name="height" value="0.03048" units="cm"/>
      <inkml:brushProperty name="color" value="#FED406"/>
    </inkml:brush>
  </inkml:definitions>
  <inkml:trace contextRef="#ctx0" brushRef="#br0">64359 54886 721,'-15'-15'0,"4"2"0,3 3 0,3 1 0,2 2 9,3 1 16,4 0 16,2 2 18,4 1 0,4 2-16,3 2-15,5 2-15,1 1-12,-1 2-4,-1 0-7,-1 1-6,-2 0-10,-3 0-14,-3-2-16,-2-1-14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6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32816 22416 518,'-7'-12'8,"2"8"17,2 8 17,2 8 17,1 5 4,0 3-10,0 3-10,0 3-9,0 2-6,0 0-5,0 2-3,0 1-5,0 2-1,0 1 0,0 2-1,0 2 0,0 2-2,0 2-8,0 2-5,0 3-7,0 0-6,0 1-7,0 2-6,0 0-7,0-1-4,0-2-4,0-3-2,0-4-4,0-3 0,0-3 2,0-5 3,0-3 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3"/>
    </inkml:context>
    <inkml:brush xml:id="br0">
      <inkml:brushProperty name="width" value="0.05026" units="cm"/>
      <inkml:brushProperty name="height" value="0.05026" units="cm"/>
      <inkml:brushProperty name="color" value="#FED406"/>
    </inkml:brush>
  </inkml:definitions>
  <inkml:trace contextRef="#ctx0" brushRef="#br0">66654 52761 437,'0'-28'3,"0"5"5,0 6 6,0 7 6,1 4 5,2 4 7,2 4 6,2 4 6,-1 4 0,-3 5-7,-2 5-7,-4 5-7,-2 3-5,-3 1-1,-4 1-3,-2 1-3,-1-1-1,1-2-2,1-1-2,0-3-2,3-2-3,2-3-5,4-3-4,3-2-5,4-4-1,5-3 2,7-2 1,6-4 2,4-2 0,2-4 0,5-2-2,1-3 1,2-2-2,-1 0-1,-1 0-1,-1 1-2,-3-1 0,-3 2 0,-5 1-1,-3 1 0,-4 0-1,-3 0 1,-3 0-1,-2 0 0,-3 0 1,-2-2 0,-2 0 2,-2-1 0,-2-1 1,-2-1 2,-2-2 1,-1 0 1,-2 1 3,0 1 2,0 2 2,1 2 2,-1 2 4,2-1 3,1 0 4,0 0 3,2 1 9,-1 0 16,0 2 14,0 1 15,0 4 3,0 7-6,0 9-7,1 8-7,-1 1-8,0-2-9,0-3-9,0-2-9,-3 3-5,-5 12-4,-7 12-4,-5 12-2,-3 6-6,-1-1-10,1 1-9,-1 0-10,3-4-6,4-7-7,3-6-5,4-8-5,5-6-1,3-7 6,4-7 5,4-6 5,2-8 5,0-5 5,0-6 5,0-5 6,1-5 3,2-3 5,2-4 4,2-1 3,2-3 4,3 1 1,3-1 1,4 1 2,1 0 3,3 1 5,1 1 6,3 1 5,1 2 5,2 1 1,3 3 4,1 1 1,1 2 0,-2 3-4,0 1-4,-1 2-3,-2 2-3,-5 2 0,-3 2-1,-5 3-1,-2 0 0,-4 3-1,-3 2-1,-2 2 0,-4 2-1,-2 3-1,-4 4-2,-2 2-1,-4 2-2,-2 1-2,-3 1-4,-3 1-2,-2 1-2,-1 1-1,-1 1-1,-1 1 0,-1-2-5,-2-3-6,0-5-7,0-3-8,0-4-1,3-2 1,2-4 2,5-2 2,0-5 1,2-2 0,1-5 1,1-4-1,1-2 3,2-1 4,2-1 5,2-1 3,2 0 3,0 1 4,2 0 4,0 2 2,3 2 4,2 3 3,4 3 4,2 2 3,2 3 8,1 2 8,1 2 11,2 2 10,0 4 0,3 6-7,2 5-7,1 7-9,2 2-4,1 1-3,1-1-3,1 0-3,0 0-2,1-1-3,-1-1-3,1-1-4,-1-2-9,1-3-16,-1-3-17,1-2-16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3"/>
    </inkml:context>
    <inkml:brush xml:id="br0">
      <inkml:brushProperty name="width" value="0.02933" units="cm"/>
      <inkml:brushProperty name="height" value="0.02933" units="cm"/>
      <inkml:brushProperty name="color" value="#FED406"/>
    </inkml:brush>
  </inkml:definitions>
  <inkml:trace contextRef="#ctx0" brushRef="#br0">68150 52145 750,'0'-50'0,"2"10"0,0 10 0,2 10 0,1 7 6,3 6 15,3 6 13,4 6 14,0 6 2,-1 5-11,-1 7-11,-1 5-10,-2 4-13,-2 1-12,-4 0-14,-2 2-13,-2-3-8,0-6-5,0-5-5,0-6-3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4"/>
    </inkml:context>
    <inkml:brush xml:id="br0">
      <inkml:brushProperty name="width" value="0.05077" units="cm"/>
      <inkml:brushProperty name="height" value="0.05077" units="cm"/>
      <inkml:brushProperty name="color" value="#FED406"/>
    </inkml:brush>
  </inkml:definitions>
  <inkml:trace contextRef="#ctx0" brushRef="#br0">69324 52966 433,'1'-12'9,"0"8"17,2 8 18,0 8 17,0 3 3,0 1-11,-2 0-12,0-1-13,-2 1-6,-2 2-5,-2 0-4,-2 1-4,0 0-5,1-1-8,0-1-6,2-1-8,1-1-6,4-2-3,2-3-4,4-1-3,2-2 0,5-4 7,4-3 7,3-2 6,4-2 4,3-2 0,3 0 2,3-1-1,-1-1 3,-1 0 4,-5 0 2,-1 0 3,-5 1 2,-3-1-1,-5 0 0,-3 0-1,-3 0-1,-2 0-2,-2 1-2,-2-1-2,-3-1 0,-2 0 0,-4-2 2,-2 1 0,-2-2 1,1 2 1,-1 0 0,0 2 2,0 1 0,1 1 2,-1 0 3,0 2 1,1 0 2,1 0 2,0 0 3,2 0 2,0 2 3,0 2 5,1 3 6,-1 4 5,1 2-1,2 1-5,2 3-5,2 2-5,1 1-4,0 1-1,0 1-1,0 2-1,0-1-2,2 1-2,1-1-2,0 1-3,0 0-2,0 1-3,-2 1-2,0 1-4,-2 1-2,0-1-2,-2 1-3,0-1-1,-2-1-5,0-1-4,-1-3-6,-2-1-4,0-2-3,-1-2 4,-2-3 1,0-1 3,0-2 3,1-2 5,0-2 4,2-2 4,1-3 2,0-2 1,2-3 0,1-3 1,0-2 5,2 2 9,0 1 8,2 0 10,3 0 5,5-1 1,7-3 3,6-2 2,3 1-1,1 1-3,1 2-2,1 2-2,-2 2-4,-1 1-4,-4 0-4,-3 2-4,-3 2-6,-1 4-4,-2 4-7,-2 4-5,-3 2-3,-4 3-1,-4 1-1,-4 3-1,-4 2 0,-6 1 2,-4 3 1,-5 1 0,-2 1 2,-1-3 2,1-1 2,0-3 1,0-2 2,1-3 4,1-2 3,1-4 3,1-1 4,2 0 7,3 0 5,1-1 7,7 1 4,10-2 7,12-1 4,10 0 5,5-2-3,1-2-11,-1-2-12,1-2-12,0-1-9,4 0-5,3 0-7,3 0-7,1 0-4,0 0-2,0 0-4,1 1-3,-2-1-4,0 2-6,-2 0-6,0 2-6,-4-1-2,-7 0 3,-7-2 3,-6 0 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5"/>
    </inkml:context>
    <inkml:brush xml:id="br0">
      <inkml:brushProperty name="width" value="0.04288" units="cm"/>
      <inkml:brushProperty name="height" value="0.04288" units="cm"/>
      <inkml:brushProperty name="color" value="#FED406"/>
    </inkml:brush>
  </inkml:definitions>
  <inkml:trace contextRef="#ctx0" brushRef="#br0">72660 53128 513,'22'-34'29,"-1"9"6,-3 11 6,-1 9 6,-2 5 0,-1 0-5,-1 0-4,0 0-6,-2 1-4,-3 4-3,-1 2-4,-2 3-4,-1 2-2,-2 0-3,0 0-1,-2-1-3,-2 2-2,-4 0-2,-4 1-3,-3 1-2,-4 1-4,-2 0-6,-1-1-5,-3 1-6,1-2-3,3-1 3,3-2 2,3-2 1,2-1 3,2-1 4,2 1 4,3 0 3,3-1 4,7-2 3,7-2 4,8-2 4,3-2 2,1 0 0,1-2 0,1 0 2,-2 0-1,-1 0 0,-4 1-1,-3 2 0,-4 2-1,-5 6 2,-4 4-1,-6 5 2,-3 2-2,-3-1-2,-4-1-3,-2 0-2,-2-2-2,-1 1 0,-2 0-1,1-1-2,-2 1 0,0 2-3,1 0-2,-1 1-2,1-1-6,-1-1-7,0-2-8,1-3-7,1-1-6,2-2-4,4-2-3,3-2-3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6"/>
    </inkml:context>
    <inkml:brush xml:id="br0">
      <inkml:brushProperty name="width" value="0.04964" units="cm"/>
      <inkml:brushProperty name="height" value="0.04964" units="cm"/>
      <inkml:brushProperty name="color" value="#FED406"/>
    </inkml:brush>
  </inkml:definitions>
  <inkml:trace contextRef="#ctx0" brushRef="#br0">72396 52291 443,'-7'-23'0,"0"3"0,2 1 0,1 3 0,-4 1 6,-6 2 15,-7 2 13,-7 3 13,-2 1 3,3 2-9,3 2-9,3 2-9,0 1-5,-3 2 1,-3 0 0,-2 2 0,-1 0-1,7 0-2,3-1-4,6 1-3,1 1-1,-3 2-1,-3 2-1,-3 2-1,-3 1 0,-1 3 0,-3 2 0,-1 1 1,0 3 0,3-1 1,3 2 1,3 2 1,1-1 0,1 1 0,-1-1-1,1 1 1,1-1-1,2 1 0,4-1 1,3 1-1,1-1-1,0 2-1,1 1-2,-1 1-1,1 2-2,2 3 1,2 3 0,2 2-1,1 0 0,0-5-1,0-5-2,0-5-2,0-2 0,2 1 1,0 1-1,2 1 1,2 1-1,5-1-4,5 1-2,6-1-4,2-1-1,2-1 2,3-3-1,1-1 2,3-3 0,1-2-1,2-4-1,2-3 0,3-2 0,1-4 2,2-2 0,2-3 2,0-3 0,0-2 2,-2-2 2,0-1 0,-3-3 1,-2 0 0,-3-1-2,-3-1 0,-3-1 2,-3 1 3,-3-1 5,-3 1 3,-3-2 3,-3-1 1,-3-3 1,-2-1 2,-3-2 0,-1-1-2,-1-1-2,0-1-1,-1 0-2,0 0-1,0-1-1,0 1-1,-1 0-2,-1 1-3,0 2-2,-1 0-3,-2 0-1,-1 1 0,0-1 0,-1 1 1,-3 1 1,-2 3 1,-3 3 1,-3 3 2,-4 2-1,-2 2 1,-3 3-1,-3 1 0,0 1-3,-1 2-8,2 1-7,2 0-6,0 2-5,4 2 0,3 2-1,3 2-1,2 2 0,0 0 0,2 1 1,1 2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6"/>
    </inkml:context>
    <inkml:brush xml:id="br0">
      <inkml:brushProperty name="width" value="0.04858" units="cm"/>
      <inkml:brushProperty name="height" value="0.04858" units="cm"/>
      <inkml:brushProperty name="color" value="#FED406"/>
    </inkml:brush>
  </inkml:definitions>
  <inkml:trace contextRef="#ctx0" brushRef="#br0">75741 54050 452,'-4'24'12,"8"1"24,8 1 23,7 1 24,2-2 3,-3-3-14,-4-5-16,-4-3-15,-3-3-10,1 1-4,0 0-3,0 0-4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7"/>
    </inkml:context>
    <inkml:brush xml:id="br0">
      <inkml:brushProperty name="width" value="0.05613" units="cm"/>
      <inkml:brushProperty name="height" value="0.05613" units="cm"/>
      <inkml:brushProperty name="color" value="#FED406"/>
    </inkml:brush>
  </inkml:definitions>
  <inkml:trace contextRef="#ctx0" brushRef="#br0">77442 52144 391,'-8'-22'0,"0"3"0,0 3 0,0 3 0,1 2 5,-1 4 7,0 2 9,0 4 8,-1 3 6,-2 6 3,-1 4 4,-3 5 2,-1 4 0,-1 1-6,-2 3-5,1 1-4,-2 2-5,2 1-2,1 1-3,1 1-3,0 0-1,1 2 0,-1 1 1,0 1-1,1-1 0,1 0-1,1-1-1,1-1-1,1 0-1,4 1-2,2 0-2,4 2-1,2 0-1,2-1-2,2-2-1,2 0-3,3-2-1,5-1-2,5-3-2,5-1-3,3-4-2,3-5-4,1-5-3,3-4-4,0-4-2,2-2-1,1-2 0,0-2-1,1-3 1,-1-4 2,-2-4 4,0-3 2,-1-4 2,1-3 2,-1-3 1,0-3 1,-1-3 1,-3-1 1,-3-2 2,-3-2 0,-3-1 2,-1 0 0,-3 0 0,-1-1 0,-3 1 2,-4 0 0,-5 0 0,-2 0 2,-5 1 0,0 3-1,-3 3-1,-2 4 0,-3 1 1,-4 2 4,-3 3 2,-5 2 4,-2 1 0,-3 4-3,-1 3-2,-2 3-4,-2 2-3,-1 4-5,-1 2-6,-1 4-5,1 2-3,2 6 0,1 2 0,3 5 0,3 0 1,5-3 3,5-3 3,4-2 3,4-2 0,1-1-2,0 1-2,2 0-2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7"/>
    </inkml:context>
    <inkml:brush xml:id="br0">
      <inkml:brushProperty name="width" value="0.04698" units="cm"/>
      <inkml:brushProperty name="height" value="0.04698" units="cm"/>
      <inkml:brushProperty name="color" value="#FED406"/>
    </inkml:brush>
  </inkml:definitions>
  <inkml:trace contextRef="#ctx0" brushRef="#br0">78215 52866 468,'-3'-12'10,"-4"8"19,-6 8 21,-3 8 19,-5 3 4,-2 1-13,-1 0-13,-2-1-14,-2 2-7,1 1-3,-1 3-4,1 2-3,1-1-1,3-2-1,3-1-1,3-2 0,2-2-2,2-1-4,3-1-3,1 0-5,4-3-1,6-1-3,6-2-1,6-2-1,4-2-2,5-1 0,3 0-1,5-1-1,1-1-1,0 0-1,0 0-3,1 0-1,-2 0-1,-2 0 2,-1 0 0,-3 0 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7"/>
    </inkml:context>
    <inkml:brush xml:id="br0">
      <inkml:brushProperty name="width" value="0.04963" units="cm"/>
      <inkml:brushProperty name="height" value="0.04963" units="cm"/>
      <inkml:brushProperty name="color" value="#FED406"/>
    </inkml:brush>
  </inkml:definitions>
  <inkml:trace contextRef="#ctx0" brushRef="#br0">78574 53146 443,'-8'-15'0,"2"4"0,1 3 0,0 2 0,2 2 3,0-2 7,2 0 7,0-1 7,1 1 9,-2 4 10,0 4 11,-1 4 11,-2 4 1,2 3-9,-1 5-10,0 4-10,-1 2-6,0 2-6,-1 3-5,-2 1-5,1 4-6,-1 5-8,0 4-9,0 6-7,1 2-11,0 3-16,2 2-14,1 2-15,0-4-5,0-10 6,0-10 4,0-9 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0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81283 55014 999,'-1'-15'-6,"0"4"-12,-2 3-12,0 3-12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4"/>
    </inkml:context>
    <inkml:brush xml:id="br0">
      <inkml:brushProperty name="width" value="0.04251" units="cm"/>
      <inkml:brushProperty name="height" value="0.04251" units="cm"/>
      <inkml:brushProperty name="color" value="#F2385B"/>
    </inkml:brush>
  </inkml:definitions>
  <inkml:trace contextRef="#ctx0" brushRef="#br0">41200 43400 517,'30'23'6,"-2"-1"14,-1-1 12,-3-1 14,0 0 4,1 1 0,1 1-3,1 1-1,0 0-4,1-2-6,-1 0-7,0 0-5,-1-3-5,-1-1-4,-3-3-3,-1-1-3,-5-4-19,-7-6-32,-6-6-33,-8-6-33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5:57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32293 24238 488,'-7'-8'4,"0"2"9,2 1 8,1 0 8,1 3 6,3 4 3,4 4 4,2 4 2,2 2-1,0 0-6,0-1-7,0 1-5,0 1-4,-1 1-2,1 3-2,0 2-1,-1 0-3,0 1-2,-2-1-1,0 1-3,-1-1-2,1-1-3,2-1-3,0-1-2,1-1-2,0 0 0,0-2 1,-1-1 1,1-3 1,0-4 3,0-6 2,0-4 3,0-4 1,1-4 2,2-2 0,0-3 1,3-6-3,5-9-6,5-8-8,5-10-6,1-1-7,-1 3-6,-3 4-7,-1 4-7,-3 4-8,-3 7-9,-3 5-10,-2 7-9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1"/>
    </inkml:context>
    <inkml:brush xml:id="br0">
      <inkml:brushProperty name="width" value="0.04706" units="cm"/>
      <inkml:brushProperty name="height" value="0.04706" units="cm"/>
      <inkml:brushProperty name="color" value="#F2395B"/>
    </inkml:brush>
  </inkml:definitions>
  <inkml:trace contextRef="#ctx0" brushRef="#br0">38913 56619 467,'0'-41'6,"-2"10"11,0 11 11,-1 11 12,-3 5 5,-2 3-2,-4 2-2,-2 3-2,-2 1-3,-1 3-5,-1 3-5,-1 4-4,-1 1-4,1 1-3,-1 1-3,1 1-2,0 1-2,2-1 0,2 1-2,3 0 0,1 0 0,0 2-3,2 3 0,1 2-1,1-1-2,2 0 1,2-1 0,2-1 0,1-1 1,0-1 0,0-1 1,0 0 1,0-3 0,0-1 0,0-3 1,0-1-1,1-1 0,2 0 0,2-1 0,2 1-1,1-1 0,1-1 0,2 0 1,0-2-1,2 0-1,3 0-2,3 0-2,3 0-4,1-1 1,-1-1 0,-1-1 3,0 0 0,-3-1 1,0 0-1,0 0-1,-2 0 0,0-1 0,1-1 0,1 0 1,2-1 0,-1-3 0,1 0 1,-1-3-1,1-2 1,-1-1 0,1 0-1,-1 1 0,1-1 0,0 0 0,-1 0-1,1 0-1,0 0-1,-2 0 1,-1-2-1,-3 0 0,-1-1 0,-1-2 0,2-1 0,0-3 1,1-1 0,0-3 0,-1-2-2,-1-1-2,0-2-1,-2-1 0,-1 1 1,0 0 0,-2 3 2,-1-1-1,-2 1 2,-3-1 0,0 1 0,-2-1 2,0 3 0,0 0 1,0 1 1,-1 0 0,-1 2 1,0 1 0,-1 1 0,-2 1 1,0 1 0,-1 0 0,-2 2 0,-1 0 1,-1 1 0,-3-1 1,-2 0 0,0 1 2,-1 1 0,0 0 1,1 2 1,-2 0 0,0 2-1,-1 1 0,-1 1-1,-1-1-1,-1 2 0,-1-1-2,-1 0 0,0 0-1,1 2-3,1 0-1,1 2-2,-1 0-2,0 0-3,0 0-1,-2 0-2,0 1-1,2 2 0,3 2-1,1 2 0,2 1-3,1 1-5,1 2-6,1 0-6,1 1-4,4 1 0,2 1-1,4 2-1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2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39350 56800 513,'-15'2'37,"4"6"1,3 4 0,2 5-1,2 3-1,1-1-4,-2 1-5,2-1-3,-1 0-2,2-1-2,0 0-1,2-2-1,0-1-1,2 1-2,0 0-1,2-1-1,0 0-2,1-2-1,2-3-2,0-1-1,1-1 0,2 2 1,0 0 1,1 1 1,0 2-2,0 2-7,-2 1-5,0 3-6,-3 0-2,-3-3 2,-2-1 3,-4-2 1,-1-2 0,-2 1 0,0 0-2,-1 0-1,-2-1-1,-4-1-1,-2-1-1,-3 0 0,-2-1-3,-1-1-4,-1 1-3,-1 0-3,0-1-4,1-2-2,1-3-3,0 0-2,3-5-1,3-4 1,3-6 1,3-3 2,1-3 3,2 2 5,0 2 3,2 3 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2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39750 57113 645,'15'-15'38,"-1"4"0,-1 3 1,0 3 1,-1 0-1,3 2-4,2-1-2,1 0-4,2 0-4,1 2-6,1 0-6,1 2-6,0 0-17,-3 2-27,-1 0-26,-2 2-27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3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41716 57397 584,'-7'-8'0,"2"0"0,2 0 0,2 1 0,5 0 10,10 2 20,7 2 21,10 2 19,2 1 4,-5 0-15,-5 0-15,-5 0-14,-1 0-10,1 0-5,3 0-6,1 0-6,0 0-4,-3 2-6,-3 0-5,-2 2-5,-3 0-7,-1 3-5,0 2-8,-2 2-6,-1 0 0,-2 1 5,-3 0 6,0 0 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3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41695 58365 573,'-29'7'0,"5"-2"0,5-2 0,5-2 0,6-2 10,10 0 20,8-2 19,9 0 20,5-1 2,1 0-12,1 0-14,1 1-14,-1-1-9,-1 2-4,-3 0-6,-1 2-5,-1 0-4,1 0-2,1 0-4,1 0-3,0 1-5,-1 2-8,-1 2-8,-1 1-7,-2 2-4,-2 0 3,-4 0 4,-3-1 1,-1 1-1,0-2-7,0-1-7,0 0-7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4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45150 56863 549,'77'-21'121,"-19"8"-27,-18 7-28,-19 7-26,-10 3-15,-1 3-3,0 2-1,-2 2-2,-2 1-3,-4 1-5,-4 1-3,-4 2-5,-3 0-6,-4 1-7,-2 1-9,-3 1-7,-2 0-4,1-1 0,-1-1 1,1-1 0,0-1 2,2-2 3,3-3 4,1-1 3,6-2 8,8-2 13,10-2 11,8-2 13,4-1 4,-2 0-4,0 0-3,0 0-4,-3 0-2,-1 0-1,-2 0-2,-2 0-1,-3 1-2,-1 4-1,-2 2-3,-2 4-1,-2 0-2,-1 1-2,0 0-1,-1-1-2,-4 2-1,-2 2-1,-5 1-3,-4 3-1,-1 0-1,-1-1-2,0-1 0,1-1-1,-1-1-1,0 0-3,1-2-2,-1-1-3,1-2-4,1-2-7,0-4-7,2-2-7,1-4-4,2 0-2,3-3-1,1-2-2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4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44642 56187 490,'-8'-8'1,"0"0"3,0 0 2,1 0 2,-3 1 4,-2 0 3,-3 2 3,-3 1 4,-3 0 1,0 0-2,-1 0-2,0 0-1,-3 1-2,0 2 1,-1 2 0,0 2-1,-3 2 1,-3 2-1,-3 1 0,-3 3 0,0 2-1,2 2 0,2 1 1,1 3-1,2 1 0,2 3-1,0 1-1,1 3 0,2 1-2,5 1 0,3 1 0,4 1-1,3 0-1,3 0-1,1 1 0,2-1-2,2 0 0,2 1 0,2-1-2,2 0-1,2 0-1,4-1-2,2-1-2,3-1-3,3-2-1,1-1-2,3-3-1,2-1-2,1-2 0,2-1-1,3-1 1,1-1-2,2-2 0,1-2-2,1-4-1,1-3-3,0-2 1,2-4 0,1-2 1,1-3 1,0-4 2,0-2 0,0-3 2,0-3 2,-1-4 1,-3-3 2,-4-5 1,-1-3 3,-4-2 0,-2 0-1,-1-1-1,-2 1-2,-4-2 1,-1-2 1,-4-4 1,-3-2 1,-1-1 0,-2 3-1,-1 4 0,0 2-2,-2 3 1,-2 3 3,-2 3 3,-2 4 2,-3 1 2,-2 4 1,-3 3 1,-3 3 0,-3 3 0,0 2-3,-1 4-2,-1 3-3,-1 2-4,-1 1-7,-1 3-6,-1 2-6,2 1-1,5 0 4,4 0 3,6 0 5,1-1-2,0-1-3,-1-1-6,-1 0-4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5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46950 57750 597,'59'14'147,"-8"-3"-36,-8-3-36,-8-2-37,-4-3-21,-1 0-6,-1-2-8,-1 0-5,-2-1-9,-1 0-9,-3 0-9,-1 0-10,-3 0-4,-3 2 1,-3 0 1,-2 2 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5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48949 56545 486,'6'-13'10,"-2"4"23,-4 6 21,-2 5 21,-2 2 4,0 3-16,0 2-14,0 2-16,-1 0-9,0-1-4,-1 0-3,-1-2-5,-2 1-2,0 1-2,-1 3-3,-1 2 0,-2 1-3,-2 3 1,-1 2-1,-3 1-1,0 2 1,3 1 0,1 1 0,3 1 0,1-2-1,2-1-6,2-4-3,2-3-5,4-3-1,6-3 4,6-3 3,6-2 3,3-3 1,2-1 0,3 0 0,1-1 0,1-2-2,-3-1-3,-1 0-2,-3-1-4,-1-1-2,-3 2-4,-1 0-3,-2 2-4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5"/>
    </inkml:context>
    <inkml:brush xml:id="br0">
      <inkml:brushProperty name="width" value="0.0471" units="cm"/>
      <inkml:brushProperty name="height" value="0.0471" units="cm"/>
      <inkml:brushProperty name="color" value="#F2395B"/>
    </inkml:brush>
  </inkml:definitions>
  <inkml:trace contextRef="#ctx0" brushRef="#br0">49294 57000 467,'-15'0'9,"4"2"20,3 0 19,3 2 20,1 1 3,2 5-10,0 4-12,2 4-11,-1 3-8,0 2-4,-2 4-4,0 3-3,-1 2-4,0 1 0,0 1-1,0 0-1,0 1-8,1 1-15,-1-1-16,0 0-16,0-2-9,2-3-2,0-5-1,2-3-3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1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31561 14489 531,'-8'-7'0,"2"1"0,1 0 0,0 2 0,1-1 0,1 0 0,-2-1 0,2-2 0,-1 5 11,2 8 23,0 9 22,2 10 24,0 4 2,0 0-18,0 2-16,0 1-17,0 1-11,0 1-3,0 1-4,0 0-3,-1 0-7,0-1-12,-2-3-11,0-1-11,0-3-4,0 0 3,2-1 2,0-1 4,1-2-2,-2-2-6,0-5-5,-1-1-5,-1-6-2,2-6 4,0-8 2,2-6 3,-1-3 6,0 3 6,-2 1 7,0 2 8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6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48808 56096 474,'0'-15'0,"0"1"0,0 1 0,0 0 0,0 1 0,-2 1 0,0-1 0,-1 0 0,-2 0 3,0 1 6,-2-1 6,0 0 7,-1 1 4,-2 3 4,0 1 4,-1 2 3,-3 2-1,-3 2-4,-5 2-5,-3 2-4,-4 3-4,-1 4-1,-3 3-4,-1 5-1,-1 2-2,1 1 0,2 1 1,0 1 0,1 1-1,1 1-2,1 1-2,1 1-3,2 2 0,3 2 1,3 4 0,3 3 0,3 1 2,2 2 0,4 1 1,3 0 1,1 1 0,2-2 0,0 0-1,2-1-1,2-3-2,6-2-2,4-3-4,5-3-1,4-3-4,1-1-5,3-3-3,1-1-5,2-4-2,3-3 0,1-4-1,3-4 1,1-4 0,2-4 1,2-4 2,2-4 1,2-4 1,1-5 0,0-5 1,2-5 1,-2-4 1,-4-3 5,-4-2 3,-3-4 4,-5-2 1,-2-2 0,-3-2-1,-3-2 0,-3 0-1,-4 2-1,-4 2 1,-5 3-1,-2 1 0,-4 5 0,-2 4 0,-3 4 1,-4 4-1,-2 5 1,-3 4 0,-3 6 2,-3 4-5,-1 2-6,-3 4-7,-1 2-8,0 2-1,2 0 3,4 0 4,3 0 3,2 0 0,1 2-2,1 0-3,1 1-3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51633 58455 999,'-1'-13'-6,"0"6"-12,-2 6-12,0 6-12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57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56450 56650 712,'49'55'99,"-10"-14"-22,-11-15-22,-11-15-21,-5-7-18,0 2-9,-1 0-12,1 1-10,-2 1-4,-2 0 3,-4 0 4,-2 0 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57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55922 57500 528,'-24'5'7,"13"-5"10,14-4 10,14-5 11,7-3 1,1 1-9,1-1-7,0 0-9,1 1-5,-3 2-4,-1 2-3,-3 3-4,-2 3-2,-4 6 0,-5 5-2,-3 7-1,-4 3 1,-4 1 4,-4 1 4,-3 1 4,-3 1 2,0-1 2,0 1 1,1-1 2,0 0 0,2-1 0,2-1-2,2-1 0,1-2-1,1-3-1,-1-3-1,0-2-1,2-5-3,4-2-4,3-6-3,5-2-4,4-5-3,4-6-3,3-4-2,5-5-4,2-5-3,2-4-6,3-6-6,1-4-5,0-4 0,-2 0 4,-1-2 6,-3 0 4,-2 2 6,-3 6 3,-3 6 6,-3 6 4,-2 4 2,-2 3-1,-3 3-1,-1 3-1,-1 2 5,-2 4 11,-1 3 10,0 3 11,-2 2 6,-1 3 2,0 4 2,-1 2 2,-3 4 1,0 4-4,-3 3-2,-2 5-2,-1 2-4,0 3-2,1 1-4,-1 2-3,-1 2-2,-2 1-3,-2 1-3,-1 0-2,-3 1-4,-2-1-6,-1-1-4,-3-2-5,0 1-6,1-1-4,1 0-4,1 1-5,2-3-3,3-4-1,3-3-1,3-4-2,2-6-4,4-5-8,2-6-8,4-6-8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57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57400 58533 615,'14'-6'33,"-1"4"3,-2 4 2,-2 4 4,0 4-2,1 3-3,3 5-3,2 3-4,2 3-4,1-1-7,3 1-5,1-1-6,2 1-3,1 1 1,1 1 1,1 1 1,-1-2-7,-5-3-14,-3-4-15,-4-5-15,-4-2-10,1-2-4,-2-2-6,0-2-4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58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58616 57963 537,'-12'-9'4,"8"0"9,8-2 7,8 1 9,6-1 2,7 4-3,5 2-2,6 4-4,2 1-3,-3 2-1,-4 0-2,-1 2-2,-4 1-3,0 1-7,-1 3-5,-1 2-7,-2 0-3,-4 0 1,-5-2 0,-3-1 0,-3 0 1,-2 0 3,-3 0 3,0 0 2,-2 0 3,0-1 3,0 1 2,0 0 3,-2 0 3,-2 2 1,-4 0 2,-2 1 2,-2 2 2,-2 0-1,0 1 2,-1 1 0,-2 1-1,-1 1-1,-3 2-2,-1 0-1,-1 0-3,-1-1-2,1-1-4,-1-1-2,1-1-2,3-1-4,1 0-3,3-2-2,0-3-8,2-4-12,1-6-12,1-4-13,3-6-3,6-7 7,6-8 5,6-5 7,2-2 4,-1 7 1,0 5 3,-2 7 2,-1 1 2,-1 0-1,0-1 1,-1-1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58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58794 57063 572,'6'-21'8,"-3"8"17,-2 7 16,-4 7 16,-3 7 5,-5 9-9,-5 9-8,-5 9-9,-4 4-6,0 0-5,-1 0-5,0 0-5,-1 0-6,1-2-7,0 0-9,3-1-8,0-3-6,2-2-5,3-3-5,1-3-4,3-4-3,2-3 0,4-4 0,3-4-1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58"/>
    </inkml:context>
    <inkml:brush xml:id="br0">
      <inkml:brushProperty name="width" value="0.02809" units="cm"/>
      <inkml:brushProperty name="height" value="0.02809" units="cm"/>
      <inkml:brushProperty name="color" value="#F2395B"/>
    </inkml:brush>
  </inkml:definitions>
  <inkml:trace contextRef="#ctx0" brushRef="#br0">59100 58350 783,'8'7'2,"0"-1"6,-1 0 4,1-2 6,0 2 4,2 4 4,0 4 5,1 3 4,1 2-3,0-1-11,-1 0-12,1-2-10,-1-1-11,-2-1-13,-2-1-11,-2 0-11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4:58"/>
    </inkml:context>
    <inkml:brush xml:id="br0">
      <inkml:brushProperty name="width" value="0.03249" units="cm"/>
      <inkml:brushProperty name="height" value="0.03249" units="cm"/>
      <inkml:brushProperty name="color" value="#F2395B"/>
    </inkml:brush>
  </inkml:definitions>
  <inkml:trace contextRef="#ctx0" brushRef="#br0">58597 56561 677,'-21'-28'4,"7"5"11,5 6 9,6 7 9,4 4 5,2 4 0,2 4 0,2 4-1,2 4-3,5 7-8,4 6-7,3 5-7,2 4-7,-1 4-9,-1 3-8,0 2-7,-4-1-12,-3-7-14,-4-7-14,-4-7-15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1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61900 57384 639,'0'-15'0,"0"2"0,0 3 0,0 1 0,5 3 10,9 6 22,11 4 20,9 6 21,3 2 1,-5 3-18,-5 2-17,-5 1-19,-4 1-16,-3-3-11,-2-1-12,-4-2-12,-2-2-7,-2 1 1,-3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18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31450 15274 655,'1'-29'-20,"2"5"3,2 5 5,2 5 4,0 3 7,-1 2 12,-1 2 12,0 2 11,0 2 6,4 0 4,2 2 1,3 0 3,2 1-3,0 0-9,-1 0-8,1 0-8,0 0-7,-1-2-4,1 0-3,0-1-5,-1-1-6,1 2-8,0 0-8,-1 2-7,0 0-9,-3 0-10,-1 0-9,-2 0-10,-2-1 3,0 0 12,-2-2 13,0 0 14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2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61811 58177 650,'-13'-6'55,"8"2"-3,7 4-5,6 3-3,5 1-5,5 1-4,4 1-4,3 2-5,2 0-9,-1 2-14,-1 0-13,-1 1-14,-3 0-11,-3-1-7,-4 0-6,-4-2-7,-4 0 0,-3 0 5,-2 0 6,-4 0 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2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60989 58950 626,'-35'6'5,"8"-1"9,7-2 10,8-2 9,10-1 7,12 0 3,11 0 3,13 0 3,5 0-4,2 0-11,1 0-10,0 0-11,2 1-10,1 0-6,0 2-8,2 0-8,-2 0-2,-4 0 0,-4-2 2,-4 0 1,-4-2-7,-5 0-14,-5-2-15,-4 0-14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2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63479 57026 562,'-1'-21'0,"-1"5"0,0 5 0,-1 5 0,-3 4 11,-2 5 21,-3 6 22,-3 4 21,-3 5 4,0 3-15,-1 4-16,-1 5-14,-1 1-12,-1 0-9,-1 1-7,-1-1-10,1-1-3,1-2-1,3-1 2,1-3-1,2-2-12,2-3-24,3-3-26,1-2-24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2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63950 57271 624,'8'-21'0,"2"5"0,0 4 0,1 6 0,2 3 6,3 2 11,4 2 13,2 2 11,1 2 8,1 4 1,-1 2 2,1 3 2,-3 2-9,-3 0-19,-4-1-20,-4 1-21,-4 0-16,-3-1-14,-2 1-14,-4 0-15,-1-2-1,1-3 14,-1-3 13,0-2 13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2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63807 57866 465,'-22'-7'2,"5"2"5,3 2 5,4 2 4,2 2 10,2 4 15,1 2 14,1 3 16,0 5 1,2 4-13,0 4-11,2 7-12,0 2-9,0 4-4,0 3-5,0 2-5,-2 4-6,0 2-5,-3 4-8,-2 2-5,-1 6-10,0 7-11,1 9-13,-1 7-11,1-3-3,2-13 6,2-14 8,2-14 7,1-9 2,0-3-2,0-5-2,0-3-1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3"/>
    </inkml:context>
    <inkml:brush xml:id="br0">
      <inkml:brushProperty name="width" value="0.03257" units="cm"/>
      <inkml:brushProperty name="height" value="0.03257" units="cm"/>
      <inkml:brushProperty name="color" value="#F2395B"/>
    </inkml:brush>
  </inkml:definitions>
  <inkml:trace contextRef="#ctx0" brushRef="#br0">65600 57278 675,'7'-21'0,"-1"5"0,0 5 0,-1 4 0,-1 3 9,3 1 16,2-1 18,2 0 18,3 0 1,5 2-12,5 0-12,5 2-13,0 0-13,-5 0-16,-5 0-14,-5 0-15,-4 1-9,-2 2-4,-4 2-2,-2 2-4,-4 0 3,-2-1 6,-4-1 7,-2 0 6,-1-1 7,1 0 4,0-1 5,2 1 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3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65387 57450 465,'-15'0'0,"2"2"0,2 0 0,3 2 0,-1 0 2,0 0 4,-2-1 3,0 1 5,0 1 3,1 0 4,0 1 5,2 2 3,1 1 2,2 1-2,2 3-1,3 2-2,0 1-1,0 1-1,0 1-1,0 1 0,0 1-1,0 0 0,0-1 0,0 1-1,0 0-2,0 1-2,0 1-3,0 1-2,0 1-1,0 1 0,0 1 0,0 1 1,-2 0-5,-1 0-7,-2 1-7,-1-1-9,-2 0-7,0-3-6,0-1-6,1-3-7,-1-4-8,2-8-8,0-8-10,2-8-8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3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65400 58343 535,'24'-31'1,"1"3"5,1 2 3,1 1 3,-1 3 2,0 1-1,-1 3 0,0 1-1,-2 3-1,0 3 2,1 2 1,-1 4 1,-1 2 2,-4 2 6,-5 2 5,-3 2 6,-3 2 1,-2 4-2,-3 2-2,0 3-1,-4 3-3,-2 1-5,-4 3-3,-2 1-5,-3 2-4,-3-1-3,-3 1-6,-3-1-3,-2-1-4,1-1-6,-1-3-4,1-1-5,0-2-4,1-2-6,1-3-3,1-1-5,1-2-1,2-2 3,3-2 2,1-2 3,2-4 1,2-4-3,3-5-2,1-5-1,2-2 1,2 1 8,2 0 8,2 2 6,1 2 6,0 1 4,-1 2 2,1 3 3,2 1 7,2 2 11,3 2 10,4 2 11,0 2 3,1 2-3,0 2-2,-1 2-3,1 1-3,0 1-3,-1 1-1,1 2-3,0-1-6,-1 1-8,1 0-9,-1 0-8,0-1-4,0 1 2,-2 0 2,-1-1 2,0 0-8,0-2-18,-1-2-18,1-2-17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4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66499 56555 520,'15'-22'0,"1"5"0,0 3 0,0 4 0,-2 7 6,-1 8 12,-3 9 10,0 10 13,-7 4-4,-9 2-18,-8 2-18,-9 3-18,-4-1-8,1 0-1,1-1-1,1-1 1,2-3 1,1-3 2,3-5 3,1-3 2,2-4 3,2-3 6,3-3 5,1-2 5,4-4 7,8-4 6,6-4 7,8-4 6,3-2 3,2-1-5,3-1-4,2-1-3,-2-1-3,-1 2-1,-4 1-1,-3 1 0,-3 1-2,-1 0 0,-2 2-1,-2 1-1,-3 2 4,-1 4 8,-2 4 8,-1 4 9,-5 3 0,-2 5-5,-5 4-6,-4 3-6,-3 4-3,-1 1-3,-3 3-2,-1 1-1,-3 2-3,-3 2-2,-3 3-1,-3 1-2,-2 2-5,-1 2-5,0 2-6,-2 2-6,1 0-4,2-2-3,1-2-3,3-2-4,3-3 1,3-5 1,5-5 2,3-5 1,3-4-2,2-3-9,3-3-9,1-2-7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4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66594 58221 492,'1'-28'0,"4"5"0,2 7 0,4 5 0,0 3 4,-1 2 8,-1 1 8,0 1 8,-1 1 8,1 3 8,2 4 7,0 2 8,0 3-2,-3 2-9,-1 2-10,-2 1-10,-2 1-6,0-1-2,-1-1-3,-2 0-1,1-2-8,4-1-16,2 0-15,4-2-15,1-1-9,3-2-4,2-3-2,1 0-3,1-4 0,-1 0 5,0-3 4,-2-2 4,-2 0 6,-1 0 8,-2 2 8,-2 1 8,-2 0 17,0 4 26,-2 0 25,0 4 26,-1 0-1,3 1-28,2 2-29,2 0-28,-2 1-13,-6 2 0,-6 0 1,-6 1 2,-4 1 0,-2 2 3,-1 0 1,-3 1 2,-1 0 1,-3-1-1,-2-1-2,-1 0 0,-2-2 0,-1-1 1,-1-1 2,0 0 1,-2-2 2,3-1 4,0 0 4,1-2 3,2-1 1,3 0 0,3-2 0,3 0-2,5-1 7,8 2 10,8 0 13,8 2 11,5-1 1,5-1-10,3 0-11,5-1-9,2-1-9,2 0-9,3 0-8,1 0-9,2 0-5,4 0-2,3 0-2,2 0-2,-3 0 0,-10 0 3,-9 0 3,-10 0 2,-6 0-1,1 0-4,0 0-6,0 0-4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18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32431 14228 501,'-1'-21'2,"0"5"5,-2 5 5,0 5 4,-1 5 8,0 7 13,0 7 12,1 8 12,0 3 1,2 3-8,2 1-11,2 2-8,0 2-8,1 1-4,0 1-5,0 1-5,-1 1-3,0 4-5,-2 2-5,0 4-3,-1 2-3,0 4-3,0 2-2,0 3-3,-2 1-6,0 0-10,-3-2-11,-2-1-11,1-5 0,1-12 10,2-10 10,2-10 10,1-8 1,0 1-8,0-2-9,0 0-8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4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68950 57828 510,'0'-21'0,"0"3"0,0 4 0,0 5 0,1 2 5,2 2 12,2 2 12,2 2 10,1 2 7,1 2 2,1 2 1,2 2 1,-2 2-3,-1 5-8,-2 4-8,-2 3-8,-2 3-6,0-1-4,-2 1-4,0-1-4,-3 1-1,-2-1 1,-4 1 1,-2-1 1,-2 0-11,-1-3-27,-1-1-26,-1-2-26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5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69031 57852 524,'38'-44'5,"-4"9"10,-2 8 10,-3 7 10,-1 6 4,1 3-2,1 3-3,1 2-3,-1 2 1,-2 0 1,-1 0 3,-2 1 1,-4 1-2,-3 5-6,-5 6-6,-3 4-7,-5 3-6,-8 1-7,-6 1-5,-7 2-8,-6 0-3,-1 1-3,-4 1-1,-3 1-1,-2 0-4,-1-1-3,-1-1-3,0-1-5,-2-1 2,1-1 4,0-1 6,0-1 5,1-1 5,5-1 5,3 0 6,5-2 6,7-2 9,14-2 13,12-4 11,13-2 13,6-2 0,-1 0-12,-1 0-12,-1 0-13,-1-1-9,-1-1-6,-1 0-8,-1-1-6,-2-1-12,-3 2-19,-3 0-19,-3 2-17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5"/>
    </inkml:context>
    <inkml:brush xml:id="br0">
      <inkml:brushProperty name="width" value="0.04991" units="cm"/>
      <inkml:brushProperty name="height" value="0.04991" units="cm"/>
      <inkml:brushProperty name="color" value="#F2395B"/>
    </inkml:brush>
  </inkml:definitions>
  <inkml:trace contextRef="#ctx0" brushRef="#br0">69546 56904 440,'-8'-28'2,"2"5"5,1 6 4,0 7 4,2 2 6,0 0 6,2 0 7,0 1 7,1 4 5,0 11 3,0 11 3,0 11 3,0 8-2,0 6-9,0 6-8,0 6-8,0 5-8,0 5-7,0 5-8,0 5-6,-1 3-10,-2 1-13,-2 1-12,-1 0-12,-2-6-11,2-15-7,0-14-9,2-15-9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7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71600 57031 617,'2'-13'7,"4"3"13,3 4 14,5 4 14,0 3 3,-3 4-7,-3 2-9,-2 3-6,-3 5-5,0 4-1,-2 4-1,0 6-1,-1 3-5,0-1-8,0 0-7,0 1-9,-1-2-5,0-2-3,-2-2-2,0-1-3,-1-4-6,0-3-6,0-4-9,0-4-6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8"/>
    </inkml:context>
    <inkml:brush xml:id="br0">
      <inkml:brushProperty name="width" value="0.03154" units="cm"/>
      <inkml:brushProperty name="height" value="0.03154" units="cm"/>
      <inkml:brushProperty name="color" value="#F2395B"/>
    </inkml:brush>
  </inkml:definitions>
  <inkml:trace contextRef="#ctx0" brushRef="#br0">71679 56831 697,'21'-13'4,"-3"3"6,-5 4 7,-3 4 7,-1 3 6,0 2 3,1 2 5,2 2 3,-2 2-3,-3 5-8,-2 4-9,-4 3-9,-3 4-8,-6 3-6,-4 3-6,-5 3-7,-3 0-5,-1-2-2,-1-1-4,-1-3-2,-1-2-1,1-3 2,-1-3 1,1-3 3,1-3 3,3-2 6,3-4 7,2-3 6,7-2 6,7-2 7,7-2 7,9-2 5,5-2 4,3-1 0,3-3-1,3-2-1,1 0-2,0 0-6,1 2-5,-1 1-5,-2 1-2,-3 2 1,-5 2 0,-3 2 1,-7 4-2,-10 8-5,-10 6-5,-10 7-5,-6 3-1,-2-1 3,-4-1 1,-3-1 3,-1-1 1,0 1 1,-1-1 0,1 1 1,0-1 0,1-1-3,2-1-1,0-1-3,3-1-1,3-3 0,5-1 0,3-2 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8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72550 58866 695,'30'-7'0,"-3"2"0,-4 2 0,-1 2 0,-5 1 5,-3 2 12,-4 0 10,-4 2 10,-2 0 5,3 3-3,2 2-2,2 2-3,0 1-6,-1-1-10,0 1-8,-2 0-9,-1-1-4,0 1 4,-2 0 3,0 0 3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8"/>
    </inkml:context>
    <inkml:brush xml:id="br0">
      <inkml:brushProperty name="width" value="0.03139" units="cm"/>
      <inkml:brushProperty name="height" value="0.03139" units="cm"/>
      <inkml:brushProperty name="color" value="#F2395B"/>
    </inkml:brush>
  </inkml:definitions>
  <inkml:trace contextRef="#ctx0" brushRef="#br0">73950 56918 700,'2'-23'0,"4"4"0,4 3 0,3 3 0,6 2 9,5 3 15,7 1 17,5 2 17,2 2 1,-3 2-13,-4 2-14,-2 2-12,-3 1-11,-3 0-7,-3 0-9,-2 0-7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8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74060 56447 584,'-8'-8'2,"2"0"2,1 0 4,0 1 3,1 0 6,-2 2 12,0 2 10,-1 2 11,-2 3 1,0 6-5,-1 4-8,-1 5-6,-2 3-6,-2 3-4,-2 1-5,-1 3-5,-4 3-4,-3 6-5,-4 6-3,-5 7-5,1-1-4,4-2-1,3-5-4,5-4-2,3-4-4,2-4-8,4-3-6,3-5-8,3-5-5,6-6-3,4-8-3,6-6-3,2-5 4,1-2 12,1-2 11,2-1 12,-2-1 8,-1 4 6,-3 3 6,0 3 5,-4 3 11,-1 8 17,-2 4 15,-2 7 16,-1 2 3,-2 1-11,0 0-12,-2-1-10,0 1-9,-2 1-6,0 1-6,-1 1-6,-1 0-6,0-3-8,0-1-6,1-2-6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9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74319 57671 503,'14'-8'0,"-2"0"0,-4 0 0,-3 1 0,0-1 3,0 2 4,1 0 4,2 2 5,0 1 3,-1 2 0,1 2-1,0 2 1,0 1-3,0 2-4,0 0-4,-1 2-4,1 0 0,-2 3 1,-1 2 3,0 2 3,-2 0 2,0-1 4,-2-1 2,0-1 4,-1 2 1,0 2 1,0 3-1,0 3 0,0 2-1,0 1-2,0 1-2,0 1-1,-1 0-3,0 1-1,-2-1-2,0 1-1,-2-2-3,0-2-3,-1-1-3,-2-2-4,1-3-6,-1-1-10,0-3-9,0-1-9,0-4-4,-2-4-1,0-6 1,-1-4-1,-1-5 2,1-3 3,-1-5 2,0-4 2,1-3 4,2-3 1,2-3 3,3-2 2,0-2 2,2 1 3,0 1 2,2 2 1,1 1 6,4 5 9,2 3 7,3 5 10,2 2 4,0 4 3,-1 3 2,1 2 3,-2 5-1,-2 6-1,-4 6-3,-2 6-3,-4 3-1,-2 3-4,-4 1-2,-2 3-2,-2-1-2,-1-1 0,-1-3 1,-1-1-1,-1-3-3,2-1-5,1-2-7,1-2-6,3-4-8,6-3-11,6-4-10,6-4-10,2-3-2,1 0 6,0-1 6,0-1 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9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76150 56928 674,'14'-21'7,"-1"5"-3,-2 5-2,-2 4-2,1 3-3,6 1-4,4-1-3,5 0-2,3 0 11,1 2 26,0 0 26,2 2 27,0 0 2,-3 2-22,-2 0-20,-1 2-23,-3 0-14,-5 2-12,-3 0-9,-4 1-10,-5 2-8,-4 2-4,-6 2-6,-4 1-5,-3 1 1,-2-3 7,0-1 7,-1-2 7,1-2 7,1 0 4,2-2 7,2 0 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18"/>
    </inkml:context>
    <inkml:brush xml:id="br0">
      <inkml:brushProperty name="width" value="0.03356" units="cm"/>
      <inkml:brushProperty name="height" value="0.03356" units="cm"/>
      <inkml:brushProperty name="color" value="#F2395B"/>
    </inkml:brush>
  </inkml:definitions>
  <inkml:trace contextRef="#ctx0" brushRef="#br0">32950 14213 655,'3'-14'48,"6"4"0,5 4-1,7 4-1,3 2-3,1-2-7,1 0-5,1-1-6,-1-2-9,-1 2-11,-3-1-13,-1 0-10,-3 0-10,-3 2-5,-3 0-6,-2 2-6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09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76135 57400 563,'-16'7'1,"0"-1"0,1 0 2,-1-2 1,0 1 2,1 0 6,-1 1 5,1 2 5,0 1 4,2 1 4,2 3 4,3 2 4,1 1 1,2 1-3,2 1-2,2 1-3,1 1-3,0 1-5,0 1-3,0 1-4,-1 1-6,-2 1-4,-2 1-7,-2 1-6,-1 0-6,1-1-6,-1-1-7,0-1-7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0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76039 57553 549,'8'-9'1,"2"-2"4,0-2 3,1-1 4,2-1 2,1 1 5,3 0 4,2 2 4,2 1 0,3 1-3,2 0-4,5 2-2,0 1-3,2 2-1,1 2-2,1 2-2,-2 1-1,-4 0 0,-3 0-1,-5 0 0,-3 1-1,-3 2 1,-2 2-2,-4 2 1,-2 1-1,-2 2-1,-3 0 1,0 1-2,-3 1 1,0 2 1,-2 0 0,0 1 1,-3 1 0,-2-1 1,-3 1 1,-3 0 1,-2-1-1,0 1 1,1 0 0,-1-1-1,-1 0 0,-3-1-3,-3-1-1,-3 0-3,0-2-2,3-1-1,3 0-2,3-2-2,2-1-3,0-2-3,2-3-3,1 0-3,1-7-6,2-10-10,2-9-10,3-11-8,1-4-4,4 0 3,2 0 5,4 0 2,1 0 5,3 2 7,2 0 6,2 1 6,0 2 4,-1 4 5,-1 2 3,-1 3 3,-2 3 7,-2 5 6,-4 3 8,-2 4 8,-2 4 6,2 2 6,0 4 5,2 3 5,-2 3 2,-4 7-3,-4 5-3,-4 7-2,-3 3-5,-3 3-5,-4 1-6,-1 2-6,-4 1-5,0 1-7,-1-1-5,0 0-7,0-2-1,3-5 0,3-5 2,3-5 2,4-6-11,6-7-21,6-6-23,6-7-21,4-4 0,3 2 20,4 1 21,2 1 22,0 1 12,-1 2 3,-2 2 4,-3 2 4,1 2 6,0 4 9,1 2 11,1 3 9,0 1 1,-3 0-8,-1-2-7,-2 0-9,-2-2-5,0 1-6,-2 0-4,0 0-6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0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76894 57341 579,'5'-4'10,"-5"8"21,-4 8 21,-5 7 20,-3 5 4,0 1-13,0 1-14,1 1-14,-2 0-13,0-1-12,-1-1-12,-1-1-13,0-2-9,2-3-6,3-3-7,1-2-6,3-4-4,6-3 2,4-3 0,6-2 0,1-1 9,1 2 13,0 2 16,0 2 14,-1 1 9,1 1 3,0 2 4,0 0 4,-1 0 0,-1 1-3,-1 0-2,0 0-3,-1-1-1,0-1 0,-1 0-2,1-2 0,0-1-10,2-2-20,0-3-19,1 0-20,0-4-6,-2 0 5,-2-3 6,-2-2 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0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78285 56577 526,'14'-21'7,"-2"5"13,-4 5 12,-3 4 14,-2 6 5,-4 6-3,-2 6-2,-3 6-3,-4 3-4,-2 2-4,-3 3-5,-3 1-5,-2 3-5,1 1-4,-1 2-6,0 3-4,1-1-9,-1-2-9,0-2-11,1-1-11,1-4-6,2-2-2,4-3-2,3-2-3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0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78550 57205 654,'37'-14'33,"-6"2"-8,-4 4-7,-4 3-8,-4 2 3,-1 2 15,-1 2 14,-1 2 14,-1 1-1,-2 2-16,-3 0-18,-1 1-16,-1 2-13,-2 0-10,-1 1-10,0 1-10,-2 0-3,-2 0 2,-2-2 4,-2-1 2,-2-1 1,0 0-2,-1-2-3,-2 0-2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1"/>
    </inkml:context>
    <inkml:brush xml:id="br0">
      <inkml:brushProperty name="width" value="0.0468" units="cm"/>
      <inkml:brushProperty name="height" value="0.0468" units="cm"/>
      <inkml:brushProperty name="color" value="#F2395B"/>
    </inkml:brush>
  </inkml:definitions>
  <inkml:trace contextRef="#ctx0" brushRef="#br0">78340 57743 470,'-15'-8'3,"4"2"7,3 1 7,2 1 7,2 1 6,1 3 7,-1 4 6,0 2 5,0 3 1,2 4-5,0 2-6,2 3-5,0 3-5,0 3-1,0 3-3,0 3-3,-1 3-2,0 4-4,-2 4-4,0 4-3,-2 5-8,-2 4-8,-2 5-11,-1 5-9,-2 2-10,2-3-8,1-1-8,1-2-10,0-7-2,2-10 5,0-12 4,2-9 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1"/>
    </inkml:context>
    <inkml:brush xml:id="br0">
      <inkml:brushProperty name="width" value="0.02578" units="cm"/>
      <inkml:brushProperty name="height" value="0.02578" units="cm"/>
      <inkml:brushProperty name="color" value="#F2395B"/>
    </inkml:brush>
  </inkml:definitions>
  <inkml:trace contextRef="#ctx0" brushRef="#br0">79889 56650 853,'1'2'5,"-14"19"10,-13 20 9,-15 20 11,-3 5-2,4-11-10,5-9-12,6-10-10,0-4-13,0-1-11,0 0-13,-2 1-11,2-4-3,3-4 7,5-5 7,3-4 7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2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79566 56874 565,'8'-14'-2,"-1"4"-4,1 4-5,0 4-4,1 2 3,1 0 11,3 0 11,2 0 10,2 1 6,1 2 2,3 2 2,1 2 2,1 2-2,-1 3-4,-1 4-5,0 2-4,-3 2-2,0 1-3,0 1-1,-2 1-2,-2 1-5,-3 1-8,-2 1-7,-4 1-8,-3 1-4,-2 1 0,-3 0-2,-4 2 1,-2 0-1,-3-1 0,-4-1 2,-1-1 0,-3-2 0,0-1 1,1-3-1,-1-1 1,0-3 2,-1-3 5,-1-3 4,-1-2 4,0-4 3,3-3 1,1-2 1,3-4 1,1-2 2,2-1 5,2-3 4,3-2 5,1-1 3,2-2 3,2 0 2,2-1 3,3-1 3,6-1 3,4-1 3,5-1 3,4-1-6,1 1-14,3-1-15,1 1-14,3-3-9,3-2-3,2-3-3,4-2-4,-1-3-1,-3 1 1,-5 0 1,-3-1 1,-4 2 4,-1 2 5,-3 1 5,-1 3 6,-3 1 3,-1 3 1,-2 1 1,-2 2 1,-2 3 1,-1 3 1,0 3-1,-1 2 1,-2 3 7,1 2 15,0 2 14,0 2 16,-1 3 5,0 4-2,-2 3-3,0 5-2,-1 3-4,0 1-5,0 3-4,0 1-5,-1 2-7,0-1-6,-2 0-7,0 1-7,-2-1-10,0-1-10,-1-1-13,-1-1-10,-1-2-8,0-3-6,0-3-4,0-3-4,1-5 1,1-6 11,0-7 9,2-8 10,1-4 7,4-3 4,2-3 6,4-3 5,2-1 2,5 1 2,4 1 1,3 1 0,3 1 2,1 1 0,1 1 2,1 1 1,-1 2 4,-1 3 7,-2 3 8,-3 2 7,-1 4 5,-3 1 1,-1 2 3,-2 2 1,-5 5-3,-8 7-7,-8 9-8,-8 7-7,-5 5-4,-3 1-1,-3 1 0,-3 1-1,-1-2-5,2-2-9,0-3-8,1-3-9,2-3-4,5-3 3,3-3 3,5-2 2,3-5 2,8-3 2,4-4 3,8-4 2,2-3 1,3-4-2,1-2-1,3-3-2,0-2-1,-1-1 0,-1-2-1,0 1 0,-3-4 1,-1-2 2,-2-2 3,-2-4 1,-3-1 3,-1 3 0,-2 2 3,-2 1 1,-2 2 0,-2-1 1,-2 1 0,-1-1 1,-2 2 0,2 1 0,1 2-1,0 3 1,1 1 0,0 2 0,0 3 0,1 1 0,-2 3 7,2 4 14,-1 4 14,0 4 13,0 4 7,2 5-3,0 5-2,2 5-2,-1 4-4,0 5-4,-2 3-4,0 4-5,-2 3-4,-2 2-3,-2 2-4,-1 2-4,-2-1-4,0-2-7,0-3-5,1-4-6,0-3-6,2-5-6,2-5-7,3-5-7,1-5-8,6-5-12,2-5-10,5-4-12,3-6 2,1-4 16,3-5 15,2-5 15,0-2 10,-1 2 3,-1 3 4,-1 1 3,-1 2 3,-2 2 0,-3 3 1,-1 1 1,-1 1 6,0 2 12,0 0 10,0 2 13,0 1 4,-1 4 0,1 2 0,0 4 0,-1-1-6,-1 1-10,0-2-10,-1 0-11,-1-3-13,1-1-20,2-2-18,0-2-20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3"/>
    </inkml:context>
    <inkml:brush xml:id="br0">
      <inkml:brushProperty name="width" value="0.03195" units="cm"/>
      <inkml:brushProperty name="height" value="0.03195" units="cm"/>
      <inkml:brushProperty name="color" value="#F2395B"/>
    </inkml:brush>
  </inkml:definitions>
  <inkml:trace contextRef="#ctx0" brushRef="#br0">82432 56310 688,'1'-16'-4,"4"2"-7,2 1-8,3 1-8,2 1 4,0 2 16,0 2 17,0 3 16,-3 3 2,-5 7-11,-4 7-12,-6 8-11,-4 2-7,-5 1 0,-5-1 0,-5 1-1,-2-2 1,3-1 3,1-3 3,3-1 2,2-3 2,4-1 0,4-2 0,5-2 1,4-3 0,7-4-2,7-4 0,8-4-1,2-2-1,1 0 0,-1 1 0,1-1 0,-2 1 1,-3 2 1,-3 2 1,-2 2 1,-4 2 1,-3 2 0,-3 2 0,-2 2 1,-3 1 4,-2 1 9,-2 2 9,-2 0 9,-2 1 5,-1 3 4,-3 2 3,-2 1 4,0 1-3,1-1-5,1 0-7,0-2-5,2 0-6,-1 1-6,0 1-4,0 1-6,2-1-5,3-2-6,2-4-7,4-3-5,2-2-9,2 0-11,2-2-9,2 0-11,2-3 1,5-1 10,4-2 11,3-1 11,2-3 8,-1 0 3,-1-2 4,0 0 4,-4 0 2,-1 0 2,-4 2 0,-3 1 1,-1 1 3,-2 4 5,-1 2 7,0 4 5,-4 1 3,-6 3 0,-6 2 0,-5 2 0,-5 0 3,-2 3 7,-1 0 5,-3 1 6,-2 1 1,-2 1-6,-4 1-7,-3 1-5,0 0-7,2-1-5,1-1-7,3-1-6,3-2-5,5-3-3,5-2-3,5-4-4,4-2 2,6-2 8,4-3 7,6 0 8,5-2 4,7 0-1,7 0-1,7 0 0,4-2-4,3 0-8,1-3-7,2-2-8,1 0-9,0 2-8,0 2-8,1 2-10,-4 1 1,-6 0 7,-6 0 8,-5 0 7,-5 0 5,-1 0-2,-2 0-1,-2 0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4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84710 56816 522,'8'-7'76,"1"2"-9,2 2-10,0 2-10,1 1-8,3 2-7,2 0-7,1 2-6,1 0-6,-3 2-5,-1 0-6,-2 1-6,-2 2 0,-3 2 2,-1 2 2,-2 1 4,-2 2-5,-4 1-10,-2 2-12,-3 0-12,-4 1-6,-4 1-5,-4 0-2,-3 3-4,-3-2 2,1-2 8,-1-1 7,1-2 9,0-2 7,3-1 7,1-1 7,3 0 8,0-3 4,2-1 2,1-2 2,1-2 3,4-1 10,8 2 19,8 0 18,7 1 19,6 0 2,1-2-15,3-2-16,1-2-14,2-1-12,-1 2-8,1 0-6,-1 2-9,-1 0-9,-3 0-15,-3-1-14,-3 1-14,-2 0-8,-3 0-1,-1 0 0,-2 0-2,-2 0 5,0 0 8,-2 0 9,0 0 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19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33363 13631 503,'-15'-13'23,"2"3"-2,2 4-1,3 4-1,1 4 6,2 4 14,2 4 13,2 3 15,1 5-1,2 3-13,0 5-14,2 3-15,0 4-7,0 2-4,-1 4-2,2 3-4,-2 0-8,-1 0-16,0-2-16,-2 0-15,0-4-11,-2-8-7,0-6-5,-1-6-8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5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86730 56178 542,'15'-9'7,"15"-1"14,14-3 15,16-2 13,0 2 3,-13 3-12,-12 4-11,-13 4-11,-7 2-10,-1 2-9,0 0-10,-2 2-9,-2 0-7,-2 2-7,-4 0-5,-2 1-6,-5 1 0,-4-2 6,-6-1 6,-4 0 7,-3-1 4,-1 0 6,-1-1 4,-1 1 5,0 1 2,1 0 2,1 1 1,1 2 0,1-1 3,1-2 3,1-3 3,1 0 4,0-1 1,2 1 3,1 3 2,1 2 1,1 1 4,2 0 5,2 0 5,2 0 6,2 1 0,0 5-3,2 4-3,1 3-4,0 5-1,0 3 0,0 4 1,0 4 0,-1 4-1,-1 1-2,0 2-1,-1 2-2,-2 0-3,0-1-6,-2 0-6,0-1-5,0-3-5,0-2-7,2-3-6,1-3-5,0-5-4,0-4 2,0-5 1,0-4 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6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87166 57191 566,'23'-30'0,"-1"5"0,-1 3 0,-1 5 0,0 3 5,1 2 13,1 4 10,1 3 12,1 1 4,-1 2-4,1 0-4,-1 2-4,0 1-3,-3 4-4,-1 2-4,-2 3-4,-4 3-3,-3 2-4,-4 1-2,-4 3-3,-5 2-3,-6 3 0,-6 3-1,-5 3-2,-5 1-1,-3 0-4,-3 1-4,-3-1-3,1-2-3,1-3-3,5-5-3,2-3-3,3-4-2,2-3-5,4-3-2,3-2-3,2-4-1,2-4 2,3-4 2,1-4 2,1-4 4,2-3 3,0-5 5,2-3 4,1-2 4,4 1 4,2 1 4,4 1 4,-1 2 6,1 3 6,-2 3 8,0 3 7,0 3 7,1 4 6,3 4 6,2 4 7,2 4 0,3 6-5,3 4-5,3 5-5,0 1-5,-1-1-4,-3-3-4,-1-1-4,-2-1-5,-3-1-8,-1 1-7,-2 0-7,-1-2-10,1-1-12,1-2-13,2-2-12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6"/>
    </inkml:context>
    <inkml:brush xml:id="br0">
      <inkml:brushProperty name="width" value="0.04087" units="cm"/>
      <inkml:brushProperty name="height" value="0.04087" units="cm"/>
      <inkml:brushProperty name="color" value="#F2395B"/>
    </inkml:brush>
  </inkml:definitions>
  <inkml:trace contextRef="#ctx0" brushRef="#br0">88251 55510 538,'8'-36'0,"-1"9"0,1 7 0,0 9 0,0 4 6,0 2 11,0 2 12,-1 2 12,-1 5 0,-6 8-14,-4 7-11,-5 9-13,-6 3-10,-4 2-7,-5 1-7,-5 1-6,-1-2-3,1-4 3,3-3 3,2-5 2,1-3 3,2-2 2,3-4 1,1-3 2,3-2 4,1 0 6,2-2 6,2 0 5,6-3 8,10-1 9,10-2 9,9-1 8,6-3 1,1 0-10,1-2-9,0 0-9,1-1-8,-3-2-4,-2 0-4,-1-1-6,-4 1-1,-3 2 1,-5 4 1,-3 3 0,-5 1 6,-4 0 12,-6 0 10,-4 0 11,-5 1 5,-3 5-4,-5 4-2,-4 4-3,-2 4-3,-3 5-2,-1 5-2,-2 5-3,-4 5-3,-3 8-1,-4 6-3,-4 7-3,-3 3-3,0-1-3,-2 0-6,0-2-3,0-1-5,0-3-3,2-1-3,0-2-4,4-3-5,8-6-4,6-4-5,7-5-5,5-5-3,5-3-2,3-5 0,4-3-2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17"/>
    </inkml:context>
    <inkml:brush xml:id="br0">
      <inkml:brushProperty name="width" value="0.04489" units="cm"/>
      <inkml:brushProperty name="height" value="0.04489" units="cm"/>
      <inkml:brushProperty name="color" value="#F2395B"/>
    </inkml:brush>
  </inkml:definitions>
  <inkml:trace contextRef="#ctx0" brushRef="#br0">88700 57211 490,'0'-28'0,"2"5"0,0 6 0,2 7 0,1 4 7,1 4 16,3 4 15,2 4 16,0 3 3,-1 3-8,0 3-8,-2 4-8,1-1-6,0 1-6,1-2-6,2-1-6,-1-1-4,1-1-2,0-1-3,0 0-1,0-2-6,1-3-11,1-1-9,1-2-10,1-2-8,2-2-2,0-2-5,1-2-3,-1-2 3,-1-2 9,-2-1 9,-2-3 10,-3 0 8,-1 2 7,-2 2 7,-2 3 7,-2 1 13,0 6 19,-2 2 18,0 5 19,-2 2 3,0 2-13,-2 0-14,0 1-14,1-1-12,6-1-10,4-2-12,5-2-11,3-4-10,2-4-10,0-6-9,1-4-9,1-3-3,1-2 5,1 0 5,1-1 4,-1 1 7,-3 1 8,-3 2 10,-2 2 9,-5 2 13,-5 2 17,-4 3 18,-5 1 16,-5 2 4,-2 3-11,-3 4-11,-3 2-11,-3 3-7,-2 3-4,-1 3-5,-2 4-5,-3 0-3,-1 1-2,-3-1-4,-1 1-2,0-2-3,0 0-4,1-1-4,1 0-3,1-3-2,1-1-1,1-3 0,2-1-1,1-2 1,2 0 2,4-2 3,3-1 2,5 0 7,6-2 12,8-1 10,7 0 11,6-2 3,6-2-4,8-2-6,7-2-5,6-2-4,6 0-2,6-1-2,6-2-3,4 1-2,1 1-5,3 0-5,2 2-5,-2 1-6,-5 2-11,-5 2-10,-5 2-9,-6 1-10,-10 0-6,-8 0-7,-8 0-7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5:22"/>
    </inkml:context>
    <inkml:brush xml:id="br0">
      <inkml:brushProperty name="width" value="0.02895" units="cm"/>
      <inkml:brushProperty name="height" value="0.02895" units="cm"/>
      <inkml:brushProperty name="color" value="#F2395B"/>
    </inkml:brush>
  </inkml:definitions>
  <inkml:trace contextRef="#ctx0" brushRef="#br0">94550 59100 759,'23'8'112,"-1"-1"-34,-2 1-36,1 0-34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7"/>
    </inkml:context>
    <inkml:brush xml:id="br0">
      <inkml:brushProperty name="width" value="0.04835" units="cm"/>
      <inkml:brushProperty name="height" value="0.04835" units="cm"/>
      <inkml:brushProperty name="color" value="#F2395B"/>
    </inkml:brush>
  </inkml:definitions>
  <inkml:trace contextRef="#ctx0" brushRef="#br0">6300 3900 455,'28'-22'148,"6"6"-31,7 7-32,6 6-30,1 4-20,-3 4-4,-3 3-6,-2 3-6,-3 4-4,1 7-5,-1 6-5,1 7-6,-1 4-2,1 3-2,-1 3-2,1 4-1,-3 1-2,-2 0-1,-3 0-2,-3 0-1,-15 4-1,-24 10 0,-26 10-1,-24 9 1,-13-1 0,0-8 3,0-10 3,0-9 1,1-7 3,4-3 0,3-3 1,3-2 1,3-3 1,3 1 2,3-1 1,4 1 1,4-1 2,6 1 1,7-1 2,6 1 1,12-6 3,19-8 3,19-10 3,19-9 4,13-10-1,10-9-3,10-10-4,9-8-3,4-6-4,1 1-2,-1-1-4,1 1-2,1-1-6,3 1-7,3-1-8,4 1-8,-6 2-2,-11 7 5,-14 6 3,-11 7 4,-9 2-6,-3 1-14,-3-1-16,-2 1-15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7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7950 3600 439,'-24'-40'61,"4"23"-7,3 22-9,3 22-7,3 13-5,3 7-2,3 6-1,4 7-1,1 4-3,0 3-1,0 3-2,0 4-3,1 1-1,4 0-3,3 0-1,3 0-3,3-5-1,3-9-1,3-10-1,4-8-2,1-3 0,0 7 2,0 6 1,0 7 1,0-1-2,0-6-8,0-6-8,0-6-7,-2-4-4,-3 1-1,-3-1 1,-2 1-1,-9-1 1,-12 1 3,-13-1 3,-12 1 3,-10-1 2,-6 1 1,-6-1 1,-6 1 0,-4-1 0,1 1-5,-1-1-3,1 1-5,1-4-2,3-6-3,3-6-2,4-6-2,4-12-2,6-15-3,7-15 0,6-16-3,4-5 0,4 6 1,3 7 1,3 6 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7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7900 3850 673,'25'-47'14,"0"6"12,0 7 11,0 6 13,1 4 1,4 4-8,3 3-6,3 3-9,3 3-6,3 3-9,3 3-7,4 4-9,-1 5-8,-3 10-12,-3 10-9,-2 9-12,-6 2-5,-6-2-3,-6-3-1,-6-3-2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8"/>
    </inkml:context>
    <inkml:brush xml:id="br0">
      <inkml:brushProperty name="width" value="0.02782" units="cm"/>
      <inkml:brushProperty name="height" value="0.02782" units="cm"/>
      <inkml:brushProperty name="color" value="#F2395B"/>
    </inkml:brush>
  </inkml:definitions>
  <inkml:trace contextRef="#ctx0" brushRef="#br0">8950 5100 790,'25'45'140,"0"-9"-71,0-10-71,0-8-71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8"/>
    </inkml:context>
    <inkml:brush xml:id="br0">
      <inkml:brushProperty name="width" value="0.05023" units="cm"/>
      <inkml:brushProperty name="height" value="0.05023" units="cm"/>
      <inkml:brushProperty name="color" value="#F2395B"/>
    </inkml:brush>
  </inkml:definitions>
  <inkml:trace contextRef="#ctx0" brushRef="#br0">10600 1950 437,'-38'-21'54,"26"10"-2,24 10-2,26 9-1,13 7-4,4 7-10,3 6-8,3 7-9,-4 2-7,-8 1-4,-10-1-5,-9 1-4,-7-1-2,-3 1 1,-3-1 0,-2 1 0,-6 1-4,-6 3-12,-6 3-10,-6 4-11,-7 2-5,-6 4 2,-6 3 2,-6 3 2,-7-1 2,-6-2 5,-6-3 5,-6-3 5,-2-4 4,3-3 4,3-3 4,4-2 4,-3-1 4,-5 3 5,-7 3 4,-5 4 5,2-3 4,13-5 4,12-7 4,13-5 4,16-8 7,23-5 8,22-7 8,22-5 9,16-12 0,14-16-11,11-15-9,14-15-11,2-7-7,-6 3-5,-6 3-6,-6 4-4,-7 5-7,-6 10-7,-6 10-7,-6 9-6,-15 17-10,-21 25-12,-22 25-13,-22 25-12,-16 7-1,-9-8 10,-10-10 11,-8-9 10,-3-10 8,7-9 6,6-10 7,7-8 6,-3-6 6,-8 1 8,-10-1 6,-9 1 6,1-3 5,13-2 1,12-3 2,13-3 1,7 1 4,4 6 7,3 7 7,3 6 7,4 6 1,7 6-5,6 7-3,7 6-5,2 7-4,1 10-3,-1 10-4,1 9-3,-3 12-3,-2 16-3,-3 15-2,-3 17-3,-7 16-5,-9 19-6,-10 19-9,-8 19-6,-8 12-10,-2 6-11,-3 7-12,-3 6-11,2-16-2,10-37 9,10-38 8,9-37 9,2-26 2,-2-11-6,-3-14-4,-3-11-6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24"/>
    </inkml:context>
    <inkml:brush xml:id="br0">
      <inkml:brushProperty name="width" value="0.05129" units="cm"/>
      <inkml:brushProperty name="height" value="0.05129" units="cm"/>
      <inkml:brushProperty name="color" value="#F2395B"/>
    </inkml:brush>
  </inkml:definitions>
  <inkml:trace contextRef="#ctx0" brushRef="#br0">84400 19867 428,'0'-21'20,"0"3"7,0 4 9,0 4 9,2 5 3,4 5-4,4 4-3,3 5-4,2 4-3,-2 0-6,-3 1-5,-1 1-6,-1 1-3,0 0-2,0-1-3,0 1-2,0 0-1,-1 1 1,1 1 1,0 1 1,-1 0-1,-1-3-3,0-1-4,-1-2-4,-2-1-2,1 0 0,0-1 0,0 1 0,1-1 1,2-2 4,2-3 3,2-1 4,1-3 2,3-6 2,1-4 2,3-5 2,3-5 0,3-5-2,4-5-1,5-5-3,5-6-4,8-6-4,8-8-7,8-6-5,2-3-4,-1 3-4,-3 1-4,-1 2-4,-7 7 0,-12 10 6,-12 11 5,-11 11 5,-7 6 3,0 0 1,-2 2 1,0 1 1,-1 0-5,3 0-9,2 0-10,2 0-9,-1 1-7,-3-1-4,-3 0-4,-2 0-3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9"/>
    </inkml:context>
    <inkml:brush xml:id="br0">
      <inkml:brushProperty name="width" value="0.0361" units="cm"/>
      <inkml:brushProperty name="height" value="0.0361" units="cm"/>
      <inkml:brushProperty name="color" value="#F2395B"/>
    </inkml:brush>
  </inkml:definitions>
  <inkml:trace contextRef="#ctx0" brushRef="#br0">11400 3000 609,'25'-46'5,"0"10"9,0 10 11,0 9 9,4 1 6,10-6 2,10-6 2,9-6 2,4 1-4,1 9-7,-1 10-9,1 10-7,-1 4-8,1 0-4,-1 0-6,1 0-6,-9 10-11,-15 23-19,-15 22-17,-16 22-19,-12 2-3,-5-15 9,-7-15 10,-5-16 10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9"/>
    </inkml:context>
    <inkml:brush xml:id="br0">
      <inkml:brushProperty name="width" value="0.04685" units="cm"/>
      <inkml:brushProperty name="height" value="0.04685" units="cm"/>
      <inkml:brushProperty name="color" value="#F2395B"/>
    </inkml:brush>
  </inkml:definitions>
  <inkml:trace contextRef="#ctx0" brushRef="#br0">11450 3700 469,'-91'46'34,"19"-5"-2,19-7-2,19-5-1,12-3 3,6 4 8,7 3 6,6 3 8,4 4 0,4 7-7,3 6-5,3 7-8,3 2-7,3 1-8,3-1-10,4 1-8,1-1-5,0 1-5,0-1-3,0 1-4,-2-4-8,-3-6-11,-3-6-11,-2-6-12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9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11500 4100 442,'56'-74'43,"13"4"-2,12 3-4,13 3-3,9 3-3,6 3-3,7 3-3,6 4-3,-2 4-5,-9 6-5,-10 7-5,-8 6-7,-11 6-1,-8 6 1,-10 7 1,-9 6 1,-9 6 2,-5 6 0,-7 7 0,-5 6 1,-9 6 3,-9 6 4,-10 7 5,-8 6 4,-8 3 1,-2 0-1,-3 0-3,-3 0-1,-4 4-2,-3 10 0,-3 10 0,-2 9 0,-3-1-2,1-8-1,-1-10-3,1-9-2,-1-7-2,1-3-6,-1-3-3,1-2-4,-4-8-9,-6-8-12,-6-10-13,-6-9-12,2-15-5,14-18 1,11-19 2,14-18 1,5-7 3,1 6 5,-1 7 5,1 6 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9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12100 3000 467,'-4'-43'7,"-5"17"16,-7 15 14,-5 16 16,-3 15 5,4 16-4,3 15-3,3 17-3,3 10-6,3 6-6,3 7-6,4 6-6,-1 1-5,-3-3-2,-3-3-3,-2-2-1,-1-6-6,3-6-10,3-6-7,4-6-10,5-10-15,10-12-23,10-13-22,9-12-21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29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12600 3150 500,'-2'-33'15,"-3"34"28,-3 35 30,-2 35 28,-6 18 2,-6 3-26,-6 3-27,-6 4-26,-4-1-15,1-3-5,-1-3-3,1-2-5,-1-5-8,1-2-9,-1-3-12,1-3-9,2-9-8,7-11-3,6-14-5,7-11-3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30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11600 4800 657,'-38'-2'51,"26"-3"4,24-3 4,26-2 3,15-5-7,6-2-18,7-3-16,6-3-19,4-4-8,4-3-3,3-3-2,3-2-2,-4-1-10,-8 3-18,-10 3-19,-9 4-17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38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53550 54950 500,'-135'-44'1,"32"13"0,31 12 2,32 13 2,21 9 4,13 6 12,12 7 9,13 6 11,6 4 2,0 4-7,0 3-7,0 3-6,1-1-5,4-2-2,3-3-3,3-3-2,3-6-2,3-5-2,3-7-2,4-5-2,2-4-1,4 0 1,3 0 0,3 0 0,4 1-1,7 4-2,6 3-1,7 3-2,0 1-1,-2 1 0,-3-1 0,-3 1 1,-1-1-1,4 1 1,3-1 0,3 1 1,1-3 0,1-2 0,-1-3 1,1-3 0,1-2 0,3 0 0,3 0 1,4 0 0,-1-2 0,-3-3 1,-3-3 1,-2-2 0,-8-1 2,-8 3 0,-10 3 1,-9 4 1,-7 2 1,-3 4-2,-3 3 0,-2 3-1,-3 1-1,1 1 0,-1-1-1,1 1-1,2-1 0,7 1 0,6-1-1,7 1 0,7-3-1,9-2 0,10-3-2,10-3 0,5-2 0,4 0-1,3 0-1,3 0 1,1 0-1,1 0 1,-1 0 1,1 0 0,-3 3 0,-2 6 2,-3 7 0,-3 6 1,-6 3 0,-5 0 0,-7 0 0,-5 0 0,-4-2 0,0-3-1,0-3-1,0-2 0,3-3 0,6 1-2,7-1-1,6 1-1,9-4-1,13-6 0,12-6-1,13-6 0,9-6 0,6-2 1,7-3 1,6-3 0,3-2 1,0 0-1,0 0 0,0 0-1,0 0 2,0 0 1,0 0 2,0 0 2,-2 0 1,-3 0-1,-3 0 0,-2 0-1,-6 0 0,-6 0 0,-6 0-1,-6 0-1,-10 0 1,-12 0 2,-13 0 0,-12 0 2,-15 3 1,-15 6 1,-15 7 1,-16 6 1,-2 4 4,13 4 6,12 3 6,13 3 6,15-1 0,19-2-5,19-3-7,19-3-5,13-6-4,10-5-4,10-7-3,9-5-3,1-3-1,-6 4 0,-6 3-1,-6 3 0,9-1 0,25-2-3,25-3-1,25-3-2,1 1 0,-21 6 1,-22 7 1,-22 6 2,-18 4 1,-11 4 4,-14 3 4,-11 3 2,-11 3 2,-5 3-1,-7 3 1,-5 4-1,-8 1 0,-5 0 1,-7 0 0,-5 0 2,-6-2-1,-3-3-2,-3-3-1,-2-2-1,-5-3 0,-2 1 0,-3-1 1,-3 1 1,-2-1 0,0 1-3,0-1-2,0 1-2,-2-1-1,-3 1 1,-3-1 0,-2 1 1,-1-1 1,3 1-1,3-1 1,4 1 1,2-1 0,4 1 1,3-1 1,3 1 0,4-1 0,7 1 0,6-1-2,7 1 0,5-3-2,7-2 1,6-3 0,7-3 0,10-7 0,16-9 1,15-10 1,17-8 0,7-3 0,0 7 0,0 6-1,0 7-1,1 0 0,4-2 2,3-3 2,3-3 1,3 1 1,3 6 0,3 7 0,4 6 1,-1 3 0,-3 0-1,-3 0 0,-2 0-1,-5 0 0,-2 0 0,-3 0-1,-3 0 0,-2 0 1,0 0-1,0 0 0,0 0 1,-5 0-1,-9 0-1,-10 0 0,-8 0-2,-8 1 0,-2 4 0,-3 3-1,-3 3 1,-7 1 0,-9 1 0,-10-1 0,-8 1 0,-9 1 0,-6 3 0,-6 3-1,-6 4 1,-4-1-1,1-3 1,-1-3-2,1-2 1,-1-5-1,1-2 1,-1-3-1,1-3 1,2-2-1,7 0 0,6 0 0,7 0 0,2 0-1,1 0 1,-1 0-1,1 0-1,1 1 1,3 4 0,3 3 0,4 3 1,4-1-1,6-2 0,7-3 0,6-3 0,3-2-1,0 0 1,0 0-1,0 0 0,0-2 0,0-3 1,0-3-1,0-2 1,1-1 0,4 3 0,3 3 0,3 4 0,-2 1 1,-6 0 1,-6 0 0,-6 0 2,-6 0-1,-2 0 1,-3 0-1,-3 0 0,-2 0 0,0 0 0,0 0 0,0 0-1,-2 0 1,-3 0-1,-3 0 1,-2 0-1,-1 0 0,3 0 1,3 0 0,4 0 0,1 0 1,0 0 0,0 0 0,0 0 1,-2 0 0,-3 0-1,-3 0 1,-2 0-2,-3 0 1,1 0-1,-1 0 0,1 0 0,2 0 0,7 0 0,6 0 0,7 0 1,0 0-1,-2 0-1,-3 0 0,-3 0 0,-1 0-1,4 0 1,3 0 0,3 0 0,1 0 1,1 0-1,-1 0 1,1 0-1,1-2 1,3-3-1,3-3 0,4-2 0,1-1 0,0 3 0,0 3 0,0 4-1,-2-1 1,-3-3-1,-3-3 1,-2-2 0,-3-3 0,1 1-1,-1-1 0,1 1 0,-3-1-1,-2 1 1,-3-1 0,-3 1 0,-1 1 1,4 3-1,3 3 1,3 4 0,1-1-1,1-3 1,-1-3 0,1-2 0,-3-1 0,-2 3 0,-3 3 1,-3 4 0,-2-1 0,0-3 0,0-3-1,0-2 1,3-1 0,6 3-1,7 3 0,6 4-1,1 1 1,-3 0-1,-3 0 0,-2 0-1,-3 0 1,1 0-1,-1 0 0,1 0 0,-1 0 0,1 0 0,-1 0 1,1 0 0,-1 0 1,1 0 0,-1 0 0,1 0 0,-1 0 0,1 0 0,-1 0 0,1 0 0,1 0 0,3 0 0,3 0 0,4 0 0,2 0-1,4 0 1,3 0-1,3 0 0,1 0-1,1 0 0,-1 0 0,1 0-1,-3 0 0,-2 0 0,-3 0-1,-3 0 1,-1 0 0,4 0 0,3 0-1,3 0 1,-1 0 0,-2 0 0,-3 0 0,-3 0 0,-6 1-1,-5 4-1,-7 3-2,-5 3-2,-11-1 0,-11-2 0,-14-3 1,-11-3-1,-17-6-2,-18-5-8,-19-7-7,-18-5-7,-12-3-7,-3 4-6,-3 3-7,-2 3-6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41"/>
    </inkml:context>
    <inkml:brush xml:id="br0">
      <inkml:brushProperty name="width" value="0.0335" units="cm"/>
      <inkml:brushProperty name="height" value="0.0335" units="cm"/>
      <inkml:brushProperty name="color" value="#F2395B"/>
    </inkml:brush>
  </inkml:definitions>
  <inkml:trace contextRef="#ctx0" brushRef="#br0">96450 54000 656,'6'-68'-3,"13"17"17,12 15 18,13 16 18,9 7 4,6 1-8,7-1-8,6 1-8,3 1-7,0 3-3,0 3-5,0 4-5,0-1-3,0-3-2,0-3-3,0-2-2,-5-1-2,-9 3-2,-10 3-2,-8 4-1,-9-3-12,-6-5-20,-6-7-20,-6-5-21,-4-3-1,1 4 17,-1 3 17,1 3 17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41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97550 53000 555,'-46'-24'1,"10"4"-1,10 3 1,9 3-1,4 7 9,1 14 17,-1 11 17,1 14 18,1 7 3,3 3-11,3 3-9,4 4-12,1 1-6,0 0-4,0 0-5,0 0-3,0 0-3,0 0-2,0 0-3,0 0-1,-4 1-5,-5 4-3,-7 3-4,-5 3-5,-11 3-3,-11 3 0,-14 3-1,-11 4 0,-9 2-3,-3 4-5,-3 3-6,-2 3-6,2-4-2,9-8-1,10-10 0,10-9 0,7-9 1,6-5 2,7-7 2,6-5 3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41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97500 54150 572,'25'50'39,"0"0"3,0 0 4,0 0 3,1 4-2,4 10-5,3 10-6,3 9-6,-1-1-4,-2-8-5,-3-10-5,-3-9-5,-1-4-3,4 4-1,3 3-2,3 3-2,-2-2-5,-6-6-6,-6-6-7,-6-6-7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29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13124 13181 632,'-16'0'3,"0"-2"6,1 0 5,-1-1 7,3-2 5,8 2 7,7-1 7,6 0 5,6 0 0,5 2-9,5 0-7,5 2-10,4 0-4,3 0-3,2 0-3,4 0-2,4 0-4,4 0-1,5 0-4,6 0-3,1 0-1,1 0-2,0 0 0,-1 0 0,1 1-1,0 4 1,-1 2 1,1 4 1,0 0-2,0 1-4,-1 0-5,1 0-5,-1-2-4,-1-1-3,-1-2-5,0-2-4,-8-2 0,-10-2 5,-13-2 3,-11-2 5,-6-1 3,1 0 0,1 0 2,2 0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46"/>
    </inkml:context>
    <inkml:brush xml:id="br0">
      <inkml:brushProperty name="width" value="0.05784" units="cm"/>
      <inkml:brushProperty name="height" value="0.05784" units="cm"/>
      <inkml:brushProperty name="color" value="#F2395B"/>
    </inkml:brush>
  </inkml:definitions>
  <inkml:trace contextRef="#ctx0" brushRef="#br0">43550 58300 380,'0'-47'3,"0"6"7,0 7 6,0 6 7,4 9 2,10 13-1,10 12-1,9 13-1,2 6-3,-2 0-3,-3 0-3,-3 0-4,-2 0-1,0 0-2,0 0-1,0 0-2,1 1 0,4 4-1,3 3 0,3 3-2,4-1-1,7-2-1,6-3-2,7-3-2,-1-4 0,-6-3 0,-6-3 0,-6-2 1,-2-3 1,3 1-2,3-1 1,4 1-1,4-4 0,6-6 0,7-6-1,6-6 2,4-9-1,4-8 0,3-10 1,3-9 0,-1-4 1,-2 4 1,-3 3 1,-3 3 1,-7 4 1,-9 7 0,-10 6 1,-8 7 0,-6 4 0,1 3 3,-1 3 1,1 4 2,-3 2 0,-2 4 1,-3 3 0,-3 3 1,-4 3-1,-3 3 0,-3 3 0,-2 4 0,-1 2-1,3 4 2,3 3 0,4 3 0,2 1 0,4 1-2,3-1-3,3 1-1,1-4-3,1-6-2,-1-6-1,1-6-2,1-6-1,3-2 0,3-3 0,4-3 0,8-9-1,17-11-2,15-14-2,16-11-2,12-11-1,9-5 0,10-7 0,10-5 0,-1 0 1,-9 10 1,-10 10 2,-8 9 1,-14 7 2,-15 7 2,-15 6 2,-16 7 1,-10 8 4,-3 14 3,-3 11 4,-2 14 3,-6 7 2,-6 3 1,-6 3 0,-6 4 0,-4-1 1,1-3-1,-1-3-1,1-2-1,2-5-1,7-2-2,6-3-2,7-3-1,4-6-4,3-5-3,3-7-3,4-5-4,5-9-1,10-9-1,10-10 0,9-8 0,10-11-2,14-8-1,11-10-2,14-9-3,2-1 1,-6 10 3,-6 10 2,-6 9 3,-10 9 4,-12 9 2,-13 10 3,-12 10 2,-10 5 2,-6 4 0,-6 3-1,-6 3 0,-6 3 1,-2 3 4,-3 3 4,-3 4 3,-2 1 2,0 0-1,0 0 0,0 0-2,3-2-1,6-3-4,7-3-2,6-2-4,6-6-3,6-6-3,7-6-3,6-6-3,7-10-2,10-12 0,10-13-1,9-12-1,4-4 1,1 7 1,-1 6 2,1 7 0,-7 5 2,-12 7-1,-13 6 0,-12 7 0,-9 5 1,-2 7 5,-3 6 5,-3 7 3,-7 5 4,-9 7 2,-10 6 1,-8 7 2,-3 2 1,7 1 1,6-1-1,7 1-1,8-6-1,14-8-5,11-10-4,14-9-5,3-9-4,-2-5-2,-3-7-2,-3-5-3,1-4-1,6 0 1,7 0 0,6 0 0,1 0 0,-3 0 1,-3 0 1,-2 0 0,-5 0 1,-2 0 2,-3 0 1,-3 0 2,-7 7 2,-9 17 4,-10 15 3,-8 16 4,-9 9 3,-6 3 3,-6 3 4,-6 4 3,-4 1 0,1 0-2,-1 0-2,1 0-1,5-2-4,14-3-5,11-3-4,14-2-5,8-8-4,7-8-3,6-10-3,7-9-4,5-13 0,7-16 0,6-15 0,7-15 2,7-11-2,9-2 0,10-3-3,10-3-1,-3 2 1,-11 10 1,-14 10 3,-11 9 2,-14 7 3,-11 7 2,-14 6 2,-11 7 3,-11 7 2,-5 9 4,-7 10 3,-5 10 4,-6 5 2,-3 4 2,-3 3 3,-2 3 2,-3 1 1,1 1 0,-1-1-2,1 1 0,4-1-1,9 1-4,10-1-3,10 1-2,5-6-5,4-8-6,3-10-6,3-9-6,7-10-3,14-9 2,11-10 1,14-8 0,5-8 0,1-2-3,-1-3-3,1-3-2,-6 1 0,-8 6 1,-10 7 2,-9 6 1,-9 6 4,-5 6 6,-7 7 4,-5 6 5,-9 7 5,-9 10 3,-10 10 3,-8 9 4,-6 6 1,1 3-1,-1 3 0,1 4-1,2 1 1,7 0 2,6 0 2,7 0 3,5-7-1,7-11-7,6-14-6,7-11-6,4-7-6,3 0-5,3 0-7,4 0-5,5-5-3,10-9 2,10-10 1,9-8 2,2-6 1,-2 1 0,-3-1 2,-3 1-1,-9 4 3,-11 9 0,-14 10 3,-11 10 1,-9 4 1,-3 0 0,-3 0 0,-2 0-1,-3 6 6,1 13 14,-1 12 13,1 13 14,2 2 2,7-5-9,6-7-9,7-5-9,2-8-7,1-5-5,-1-7-4,1-5-5,2-8-4,7-5 0,6-7-3,7-5-1,2-4-1,1 0 2,-1 0 0,1 0 0,-4 1 1,-6 4 0,-6 3 0,-6 3 1,-7 3 0,-6 3 3,-6 3 2,-6 4 3,-4 2 2,1 4 5,-1 3 2,1 3 4,-1 4 3,1 7 1,-1 6 1,1 7 1,-1 0 1,1-2-2,-1-3-1,1-3-1,2-4-2,7-3-3,6-3-1,7-2-3,2-3-3,1 1-2,-1-1-3,1 1-3,1-4-1,3-6 1,3-6 0,4-6 0,1-4-1,0 1-2,0-1-3,0 1-2,0-3-1,0-2 2,0-3 0,0-3 3,-4-1 1,-5 4 4,-7 3 2,-5 3 4,-4 3 3,0 3 2,0 3 3,0 4 2,0 1 3,0 0-1,0 0 0,0 0 1,-2 0-1,-3 0 1,-3 0-1,-2 0 1,-3 1-1,1 4-1,-1 3 0,1 3-1,1 1-3,3 1-2,3-1-2,4 1-4,7-6-4,13-8-8,12-10-7,13-9-7,4-10-3,-3-9 0,-3-10 2,-2-8 1,-3-3 2,1 7 3,-1 6 2,1 7 3,-7 5 3,-12 7 2,-13 6 3,-12 7 3,-10 10 9,-6 16 15,-6 15 14,-6 17 15,-4 5 4,1-3-7,-1-3-6,1-2-6,1-3-5,3 1-4,3-1-4,4 1-4,5-4-3,10-6-2,10-6-4,9-6-3,6-6 0,3-2 0,3-3 2,4-3 2,2-4-5,4-3-10,3-3-10,3-2-9,3-6-3,3-6 2,3-6 5,4-6 2,1-4 2,0 1-2,0-1-1,0 1-2,-4 1 2,-5 3 5,-7 3 5,-5 4 6,-8 4 5,-5 6 6,-7 7 7,-5 6 7,-3 4 4,4 4 2,3 3 3,3 3 2,-1 4 0,-2 7-2,-3 6-2,-3 7-2,-1 0-2,4-2-3,3-3-3,3-3-2,-1-4-3,-2-3-2,-3-3-2,-3-2-1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54200 22750 999,'20'23'-86,"-9"-3"22,-10-3 22,-8-2 21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6:56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53450 24150 673,'1'-46'-35,"4"10"9,3 10 9,3 9 10,1 2 5,1-2-1,-1-3 1,1-3-1,2-4 0,7-3 1,6-3 1,7-2 1,2-5-1,1-2-1,-1-3-3,1-3-2,-1-2-1,1 0 2,-1 0-1,1 0 2,-1-2 0,1-3 2,-1-3 0,1-2 2,-3 2 0,-2 9 0,-3 10 0,-3 10 0,-2 2 1,0-3-1,0-3 0,0-2 1,-2-1-1,-3 3 2,-3 3 1,-2 4 0,-3 1 0,1 0 0,-1 0-1,1 0 0,2-7 0,7-11 0,6-14 0,7-11 1,5-11 0,7-5 1,6-7 0,7-5 0,0-1 0,-2 6 0,-3 7 0,-3 6-1,-2 4 0,0 4 0,0 3 0,0 3 0,-2 3 0,-3 3-1,-3 3-1,-2 4 0,-5 2-1,-2 4 0,-3 3 0,-3 3 0,-2-1-1,0-2 1,0-3-1,0-3 0,0-2 0,0 0 0,0 0 0,0 0 0,0-2 0,0-3 1,0-3 0,0-2 0,1-3 1,4 1 0,3-1 0,3 1 0,1-1 0,1 1-1,-1-1 1,1 1 0,1-3 0,3-2-1,3-3 1,4-3 0,-1-1 0,-3 4 0,-3 3 0,-2 3-1,-1-1 0,3-2 0,3-3 0,4-3-1,-1-1-1,-3 4 1,-3 3-1,-2 3 1,-5 1 0,-2 1 0,-3-1 0,-3 1 1,-2 2 1,0 7-1,0 6 1,0 7 0,0 0 0,0-2 0,0-3 1,0-3-1,-2-1 0,-3 4 0,-3 3 0,-2 3 0,-1-1 0,3-2 0,3-3 0,4-3 0,-1-1 0,-3 4 0,-3 3 0,-2 3-1,-1 1 1,3 1 0,3-1 0,4 1 0,1-1 0,0 1 1,0-1-1,0 1 0,-2-1 0,-3 1 1,-3-1-1,-2 1 0,0-3 0,7-2 0,6-3 0,7-3 1,0-1-1,-2 4 1,-3 3 1,-3 3 0,-1 1 1,4 1 0,3-1 1,3 1 0,1-1 0,1 1 0,-1-1 0,1 1-1,-1-1 0,1 1 0,-1-1 0,1 1-1,1-3 1,3-2-1,3-3 0,4-3 0,-1-1 0,-3 4 0,-3 3 0,-2 3 0,-3 3 1,1 3-2,-1 3-1,1 4 0,-1-1 0,1-3 0,-1-3 1,1-2 0,-1-3 1,1 1 1,-1-1 0,1 1 1,-1 1 0,1 3-1,-1 3 0,1 4-2,1 1 1,3 0-1,3 0 0,4 0 1,-3 0-1,-5 0 0,-7 0 1,-5 0-1,-3 0 0,4 0 1,3 0 0,3 0 0,-1 1 0,-2 4 1,-3 3 0,-3 3 0,-1-1 0,4-2 1,3-3-1,3-3 0,3-2 0,3 0 0,3 0 0,4 0 0,-1 0-1,-3 0 1,-3 0-1,-2 0 0,-3 1 0,1 4 1,-1 3-1,1 3 1,-3 1 0,-2 1 1,-3-1 0,-3 1 1,-1 1 0,4 3 0,3 3-1,3 4 0,1-1-1,1-3 1,-1-3-1,1-2 1,-1-3-1,1 1 1,-1-1-1,1 1 0,-1-1 0,1 1-1,-1-1 1,1 1-1,-1 1 0,1 3 0,-1 3 0,1 4 0,-1-1 0,1-3 0,-1-3 1,1-2-1,1-1 0,3 3 1,3 3-1,4 4 0,-1-1 0,-3-3-1,-3-3 1,-2-2-1,-3-1 0,1 3 0,-1 3 1,1 4 0,-1 1 0,1 0 0,-1 0 0,1 0 1,-3 1-1,-2 4 1,-3 3-1,-3 3 1,-1 1-1,4 1 1,3-1 1,3 1 0,-1-1 0,-2 1 0,-3-1 0,-3 1-1,-2 1 0,0 3 0,0 3 0,0 4 1,0-1-1,0-3 0,0-3 0,0-2 0,1-1-1,4 3 1,3 3 0,3 4 0,-1 1 0,-2 0 0,-3 0 1,-3 0 0,-2 0 0,0 0-1,0 0-1,0 0-2,1 0 1,4 0 0,3 0 0,3 0 1,1-2 0,1-3-1,-1-3-1,1-2 0,-1-1-1,1 3 0,-1 3 1,1 4-1,1 1 1,3 0 0,3 0-1,4 0 2,-1-2-1,-3-3 1,-3-3 0,-2-2 0,-3-1 1,1 3-1,-1 3 0,1 4 1,-1-1-1,1-3 0,-1-3 0,1-2-1,-1-1 1,1 3 0,-1 3-1,1 4 0,-1 1 1,1 0 1,-1 0 1,1 0 1,-1 0 0,1 0-1,-1 0-1,1 0 0,-1 1 0,1 4-1,-1 3 1,1 3 0,-1 1-1,1 1 1,-1-1-1,1 1 0,1-3 0,3-2 1,3-3-1,4-3 1,-1-2-1,-3 0 1,-3 0-1,-2 0 1,-1 0-1,3 0 0,3 0 0,4 0 1,1 1-1,0 4 2,0 3 1,0 3 1,-2 1 0,-3 1 0,-3-1-2,-2 1 0,-5-3 0,-2-2-1,-3-3-1,-3-3 0,-2-2-1,0 0 1,0 0-1,0 0 0,1-4-1,4-5-2,3-7-3,3-5-2,-5-8-12,-12-5-20,-13-7-20,-12-5-20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07"/>
    </inkml:context>
    <inkml:brush xml:id="br0">
      <inkml:brushProperty name="width" value="0.05635" units="cm"/>
      <inkml:brushProperty name="height" value="0.05635" units="cm"/>
      <inkml:brushProperty name="color" value="#F2395B"/>
    </inkml:brush>
  </inkml:definitions>
  <inkml:trace contextRef="#ctx0" brushRef="#br0">31950 16300 390,'25'46'112,"0"-5"-25,0-7-24,0-5-25,0-3-13,0 4-4,0 3-3,0 3-4,3 3-2,6 3-1,7 3-2,6 4 0,4-4-1,4-9-3,3-10-3,3-8-1,-2-12-2,-6-12-1,-6-13 0,-6-12-1,-2-7-1,3 1 0,3-1 0,4 1-1,2 1 1,4 3 2,3 3 2,3 4 1,-1 4 2,-2 6 1,-3 7-1,-3 6 1,-2 6 1,0 6 2,0 7 1,0 6 2,-2 4 2,-3 4 0,-3 3 0,-2 3 1,-1-1-1,3-2 0,3-3-3,4-3 0,2-9-3,4-11-4,3-14-3,3-11-4,1-7-2,1 0 0,-1 0-1,1 0 0,-1 1 1,1 4 1,-1 3 1,1 3 1,-4 6 3,-6 9 4,-6 10 4,-6 10 4,2-3-1,14-11-7,11-14-7,14-11-5,0-7-4,-8 0 2,-10 0 0,-9 0 2,-4 3 1,4 6 2,3 7 3,3 6 2,1 3 2,1 0 1,-1 0 3,1 0 1,4-2 2,9-3 0,10-3 0,10-2 2,-3-1-1,-11 3-1,-14 3-1,-11 4-1,-6 2 0,4 4 1,3 3 0,3 3 1,3 1 0,3 1 1,3-1 0,4 1 1,-3-3-1,-5-2-3,-7-3-3,-5-3-1,-3-4-4,4-3-3,3-3-3,3-2-3,-2-5-2,-6-2-1,-6-3 0,-6-3-2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29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50000 15000 666,'-47'-2'2,"6"-3"4,7-3 4,6-2 4,7-5 3,10-2 1,10-3 0,9-3 2,6 1-1,3 6-2,3 7-2,4 6-1,1 1-2,0-3 1,0-3-1,0-2 0,1-1-2,4 3-1,3 3-1,3 4-3,1 1 0,1 0 1,-1 0-1,1 0 1,1 0 0,3 0 0,3 0 0,4 0 0,1 0-1,0 0 0,0 0-2,0 0 0,0 1 0,0 4 0,0 3 1,0 3 0,1 1 0,4 1-2,3-1-2,3 1-1,1-1-1,1 1 1,-1-1 0,1 1 0,1-4 1,3-6 0,3-6-1,4-6 1,1-7 0,0-6 0,0-6 0,0-6 1,0-2-1,0 3 0,0 3 0,0 4-1,-2 2 0,-3 4 0,-3 3 1,-2 3-1,-3 3 1,1 3 0,-1 3 0,1 4 0,-3 1-1,-2 0 1,-3 0 0,-3 0 0,-2-2 0,0-3 0,0-3 0,0-2 0,0-1 0,0 3 0,0 3 0,0 4-1,0-1 1,0-3 0,0-3 0,0-2 0,1-1 1,4 3-1,3 3 0,3 4 1,-1 4 0,-2 6 0,-3 7-1,-3 6 1,-2 1-1,0-3-1,0-3 1,0-2-1,-2-5-1,-3-2-1,-3-3-1,-2-3-2,-1-2 0,3 0-1,3 0-1,4 0 0,1-2-2,0-3-1,0-3-3,0-2-3,1-3 1,4 1-1,3-1 1,3 1 1,-4-1-6,-8 1-11,-10-1-10,-9 1-12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0"/>
    </inkml:context>
    <inkml:brush xml:id="br0">
      <inkml:brushProperty name="width" value="0.03081" units="cm"/>
      <inkml:brushProperty name="height" value="0.03081" units="cm"/>
      <inkml:brushProperty name="color" value="#F2395B"/>
    </inkml:brush>
  </inkml:definitions>
  <inkml:trace contextRef="#ctx0" brushRef="#br0">59400 10700 713,'21'25'76,"-5"0"-17,-7 0-18,-5 0-17,-4 1-9,0 4-1,0 3-2,0 3-1,1-1-2,4-2-1,3-3-4,3-3-1,-1 2-2,-2 10 0,-3 10-1,-3 9 0,-2 2-1,0-2 0,0-3 0,0-3 1,0-4 0,0-3 0,0-3 2,0-2 0,0-1 0,0 3 0,0 3-1,0 4 1,0-3-1,0-5-2,0-7-2,0-5-1,0-4 0,0 0 0,0 0 1,0 0 0,-4-2-2,-5-3-4,-7-3-5,-5-2-4,-4-6-2,0-6 1,0-6 1,0-6 1,-2-7 0,-3-6 1,-3-6-1,-2-6-1,-5-6 1,-2-2-1,-3-3-1,-3-3 0,-4-2 1,-3 0 2,-3 0 2,-2 0 3,2 4 2,9 10 4,10 10 3,10 9 4,4 10 8,0 14 12,0 11 13,0 14 13,3 5 2,6 1-10,7-1-10,6 1-9,3-1-5,0 1-2,0-1 1,0 1-1,0-1-3,0 1-6,0-1-5,0 1-6,4-3-10,10-2-13,10-3-15,9-3-13,2-7-3,-2-9 9,-3-10 7,-3-8 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0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59950 11250 692,'46'45'-12,"-5"-9"4,-7-10 2,-5-8 4,-4-4 5,0 3 9,0 3 9,0 4 10,0 2 3,0 4 0,0 3-2,0 3 0,0 1-2,0 1-3,0-1-4,0 1-3,-2-3-4,-3-2-4,-3-3-6,-2-3-4,-8-2-13,-8 0-25,-10 0-24,-9 0-23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1"/>
    </inkml:context>
    <inkml:brush xml:id="br0">
      <inkml:brushProperty name="width" value="0.03056" units="cm"/>
      <inkml:brushProperty name="height" value="0.03056" units="cm"/>
      <inkml:brushProperty name="color" value="#F2395B"/>
    </inkml:brush>
  </inkml:definitions>
  <inkml:trace contextRef="#ctx0" brushRef="#br0">63700 12500 719,'0'75'84,"0"0"-17,0 0-17,0 0-17,-2-4-12,-3-5-6,-3-7-7,-2-5-5,-1-8-7,3-5-5,3-7-6,4-5-6,1-12-9,0-16-11,0-15-13,0-15-12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1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64100 11600 631,'-22'-16'37,"6"19"2,7 19 1,6 19 0,3 12-2,0 6-6,0 7-4,0 6-7,1 3-3,4 0-3,3 0-2,3 0-2,3 10-2,3 23-1,3 22-1,4 22 0,-3 12-3,-5 3-3,-7 3-2,-5 4-4,-4 1-4,0 0-7,0 0-8,0 0-6,-2-7-7,-3-11-8,-3-14-8,-2-11-7,-1-20 2,3-24 11,3-26 11,4-24 10,-1-15 8,-3-3 3,-3-3 3,-2-2 4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2"/>
    </inkml:context>
    <inkml:brush xml:id="br0">
      <inkml:brushProperty name="width" value="0.02996" units="cm"/>
      <inkml:brushProperty name="height" value="0.02996" units="cm"/>
      <inkml:brushProperty name="color" value="#F2395B"/>
    </inkml:brush>
  </inkml:definitions>
  <inkml:trace contextRef="#ctx0" brushRef="#br0">63650 12450 734,'50'1'55,"0"4"-7,0 3-9,0 3-7,0 4-7,0 7-4,0 6-4,0 7-5,-2 0-4,-3-2-2,-3-3-3,-2-3-4,-5-2-6,-2 0-9,-3 0-11,-3 0-10,-2-4-6,0-5-4,0-7-3,0-5-3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29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15956 9044 555,'-2'-13'5,"-6"6"8,-4 6 10,-5 6 8,-2 4 4,1 4-4,1 2-2,1 3-3,-1 2-3,0 3-3,-1 1-4,-1 3-3,-1-1-3,1-1-1,-1-3-2,1-1-2,1-3-1,2-1-1,4-2-2,3-2 0,1-2 0,2-1 0,1-1 1,1 0 0,1-2 0,3-1-3,4 0-2,2-2-3,3 0-1,4 0 1,2 0 0,3 0 2,3-1-1,1-1-1,2 0-1,3-1 0,0-2 0,-1-1 0,-1 0 0,-1-1 2,-2-1 0,-3 0 2,-3 0 2,-3 0 1,-2-1 5,-2-4 6,-2-2 6,-2-3 6,-2-1 3,-1 1-3,0 0-3,-1 2-2,-3-1-2,-1-1 0,-2-3-1,-1-1-1,-2-1-2,2 0-6,1 2-3,0 1-6,2 0-5,0-1-5,2-1-6,1-1-5,1 0-7,3 0-9,4 2-8,2 1-10,1 2 1,-1 1 8,0 2 9,-2 2 10,-1 1 4,0 1 1,-2-1 2,0 0 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2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64600 12200 611,'46'-24'27,"-5"4"3,-7 3 2,-5 3 4,-1 3 0,6 3-3,7 3-2,6 4-3,4 1-4,4 0-3,3 0-4,3 0-4,-2 1-3,-6 4-5,-6 3-4,-6 3-5,-10 4-6,-12 7-8,-13 6-10,-12 7-7,-15 4-3,-15 3 5,-15 3 4,-16 4 4,-8-1 5,0-3 4,0-3 4,0-2 4,3-5 4,6-2 3,7-3 3,6-3 3,6-4 2,6-3 1,7-3 1,6-2 2,10-5 3,17-2 6,15-3 6,16-3 7,12-4 0,9-3-4,10-3-6,10-2-4,4-5-5,0-2-4,0-3-4,0-3-4,0-1-3,0 4 0,0 3 0,0 3 0,-5 1-4,-9 1-7,-10-1-8,-8 1-6,-12-3-8,-12-2-7,-13-3-7,-12-3-8,-12-6 2,-8-5 8,-10-7 9,-9-5 9,-5-8 6,0-5 6,0-7 4,0-5 5,1-4 3,4 0 0,3 0 2,3 0 1,3 3 1,3 6 3,3 7 2,4 6 3,5 12 10,10 19 18,10 19 16,9 19 17,6 15 3,3 13-13,3 12-12,4 13-12,-3 9-8,-5 6-3,-7 7-3,-5 6-2,-6-1-4,-3-5-3,-3-7-4,-2-5-5,-8-6-3,-8-3-6,-10-3-6,-9-2-5,-7-3-6,-3 1-9,-3-1-8,-2 1-8,-1-4-2,3-6 1,3-6 2,4-6 2,5-7 5,10-6 7,10-6 6,9-6 8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3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65300 12950 594,'93'25'72,"-11"0"-14,-14 0-13,-11 0-16,-7 0-4,0 0 1,0 0 4,0 0 2,0 1-2,0 4-5,0 3-5,0 3-7,-11-4-17,-22-8-32,-22-10-32,-21-9-30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3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61000 11950 750,'96'0'73,"-5"0"-14,-7 0-14,-5 0-14,-4 1-11,0 4-6,0 3-7,0 3-7,7 4-6,17 7-10,15 6-7,16 7-9,-2-1-4,-19-6-2,-18-6-2,-19-6-1,-15-4 2,-8 1 4,-10-1 5,-9 1 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34"/>
    </inkml:context>
    <inkml:brush xml:id="br0">
      <inkml:brushProperty name="width" value="0.03372" units="cm"/>
      <inkml:brushProperty name="height" value="0.03372" units="cm"/>
      <inkml:brushProperty name="color" value="#F2395B"/>
    </inkml:brush>
  </inkml:definitions>
  <inkml:trace contextRef="#ctx0" brushRef="#br0">62450 11400 652,'71'71'98,"-5"-5"-24,-7-7-23,-5-5-22,-6-6-14,-3-3-1,-3-3-1,-2-2-2,-1-5-1,3-2-1,3-3-2,4-3 0,-3-2-2,-5 0-2,-7 0-2,-5 0-1,-6 0-3,-3 0 1,-3 0-1,-2 0 0,-8-2 0,-8-3 0,-10-3 0,-9-2 1,-12 2-2,-11 9-3,-14 10-4,-11 10-3,-14 7-6,-11 6-5,-14 7-6,-11 6-7,2-2-4,19-9-2,19-10-3,19-8-2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70950 46950 999,'-43'-10'-28,"17"-18"0,15-19 2,16-18 2,9-7 1,3 6 2,3 7 1,4 6 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5"/>
    </inkml:context>
    <inkml:brush xml:id="br0">
      <inkml:brushProperty name="width" value="0.0393" units="cm"/>
      <inkml:brushProperty name="height" value="0.0393" units="cm"/>
      <inkml:brushProperty name="color" value="#00BFF3"/>
    </inkml:brush>
  </inkml:definitions>
  <inkml:trace contextRef="#ctx0" brushRef="#br0">49350 51750 559,'103'-49'113,"6"4"-23,7 3-22,6 3-22,-1 3-14,-5 3-7,-7 3-6,-5 4-8,-1-1-2,6-3-1,7-3 0,6-2-1,-4-1-3,-11 3-4,-14 3-5,-11 4-5,-11 2-4,-5 4-5,-7 3-4,-5 3-4,-17 3-10,-24 3-12,-26 3-15,-24 4-13,-10-1 2,6-3 17,7-3 16,6-2 17,3-3 10,0 1 3,0-1 4,0 1 3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5"/>
    </inkml:context>
    <inkml:brush xml:id="br0">
      <inkml:brushProperty name="width" value="0.03804" units="cm"/>
      <inkml:brushProperty name="height" value="0.03804" units="cm"/>
      <inkml:brushProperty name="color" value="#00BFF3"/>
    </inkml:brush>
  </inkml:definitions>
  <inkml:trace contextRef="#ctx0" brushRef="#br0">50650 50850 578,'-113'-22'4,"26"6"5,24 7 6,26 6 4,13 9 7,4 13 9,3 12 7,3 13 8,3 10 0,3 10-9,3 10-8,4 9-10,1 7-5,0 7 0,0 6-3,0 7 0,0 0-6,0-2-11,0-3-11,0-3-10,4-20-13,10-33-17,10-35-16,9-34-17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6"/>
    </inkml:context>
    <inkml:brush xml:id="br0">
      <inkml:brushProperty name="width" value="0.04072" units="cm"/>
      <inkml:brushProperty name="height" value="0.04072" units="cm"/>
      <inkml:brushProperty name="color" value="#00BFF3"/>
    </inkml:brush>
  </inkml:definitions>
  <inkml:trace contextRef="#ctx0" brushRef="#br0">50900 50100 540,'-2'-61'61,"-3"28"-7,-3 28-5,-2 29-7,-1 18-5,3 9-4,3 10-4,4 10-3,2 5-5,4 4-2,3 3-3,3 3-3,-1 4-3,-2 7-2,-3 6-2,-3 7-2,-2 4-3,0 3-3,0 3-4,0 4-2,-2-1-1,-3-3 0,-3-3 0,-2-2 1,-3-12-4,1-19-6,-1-18-6,1-19-8,-3-16-3,-2-12-2,-3-13 0,-3-12-2,-6-12 1,-5-8 4,-7-10 3,-5-9 3,-3-5 5,4 0 3,3 0 5,3 0 4,4 3 3,7 6 2,6 7 2,7 6 1,4 3 6,3 0 8,3 0 9,4 0 10,4 1 4,6 4 1,7 3 1,6 3 2,3 9-2,0 16-5,0 15-4,0 17-4,-5 13-7,-9 13-7,-10 12-8,-8 13-7,-11 4-6,-8-3-4,-10-3-3,-9-2-3,-7-8-1,-3-8 1,-3-10 3,-2-9 1,-3-9 4,1-5 4,-1-7 5,1-5 4,4-6 4,9-3 5,10-3 3,10-2 5,7-8 3,6-8 3,7-10 3,6-9 2,13-12 1,23-11-1,22-14-2,22-11-2,13-7-2,7 0-2,6 0-3,7 0-3,0 3-2,-2 6-2,-3 7-2,-3 6-2,-7 7-2,-9 10 0,-10 10 0,-8 9-1,-11 9 0,-8 9 0,-10 10 1,-9 10-1,-9 7 1,-5 6 0,-7 7 0,-5 6 0,-11 6 0,-11 6-1,-14 7-1,-11 6 0,-9 3-2,-3 0-2,-3 0-2,-2 0-2,-5-2 0,-2-3-2,-3-3 0,-3-2-1,-2-8-3,0-8-6,0-10-5,0-9-6,4-7-3,10-3 0,10-3-2,9-2-1,13-6-1,20-6-4,18-6-4,20-6-2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6"/>
    </inkml:context>
    <inkml:brush xml:id="br0">
      <inkml:brushProperty name="width" value="0.03386" units="cm"/>
      <inkml:brushProperty name="height" value="0.03386" units="cm"/>
      <inkml:brushProperty name="color" value="#00BFF3"/>
    </inkml:brush>
  </inkml:definitions>
  <inkml:trace contextRef="#ctx0" brushRef="#br0">51000 52800 649,'93'28'44,"-11"6"2,-14 7 3,-11 6 2,-11-1-2,-5-5-7,-7-7-7,-5-5-8,-4-4-19,0 0-35,0 0-32,0 0-34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7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52150 50300 657,'73'3'101,"-3"6"-18,-3 7-20,-2 6-18,-8 3-16,-8 0-12,-10 0-13,-9 0-11,-5 1-8,0 4-1,0 3-1,0 3-3,-5 1-4,-9 1-6,-10-1-6,-8 1-7,-11-1-1,-8 1 3,-10-1 4,-9 1 4,-2-4 4,6-6 3,7-6 5,6-6 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0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17340 8400 592,'0'30'101,"1"-3"-22,2-4-22,0-1-22,1-1-12,-2 2-1,0 4-1,-2 3-2,0 3-1,0 1-4,0 2-4,0 2-4,0 0-3,0-1-6,0-3-4,0-2-5,-1-1-5,-2 1-4,-2-1-4,-1 0-5,-2-2-3,2-5-2,0-5-3,2-5-2,1-6-1,2-10 0,2-8 0,2-9-1,0-4 4,0-1 9,-2 1 8,0-1 9,0 2 4,2 1 2,2 2 2,2 3 2,1 1 5,1 0 10,1 2 11,2 1 9,-1 1 4,1 2-3,0 2-2,0 3-2,-1 0-4,1 0-4,0 0-4,0 0-4,-1 1-5,1 0-5,0 2-4,0 0-4,-1 1-7,1 0-5,0 0-7,0 0-6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8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51800 51200 525,'-46'26'18,"10"4"2,10 3 4,9 3 2,6 1 1,3 1-5,3-1-4,4 1-3,2 1-2,4 3-1,3 3 0,3 4 0,-1 2-2,-2 4-2,-3 3-2,-3 3-3,-4-1-3,-3-2-3,-3-3-4,-2-3-4,2-12-3,9-18-3,10-19-2,10-18-2,7-15 0,6-9 4,7-10 3,6-8 3,9-9 4,13-6 1,12-6 3,13-6 2,1 4 2,-9 16 5,-10 15 4,-8 17 4,-11 10 2,-8 6-1,-10 7-1,-9 6 0,-10 6 0,-9 6 2,-10 7 2,-8 6 2,-9 6 0,-6 6-2,-6 7-3,-6 6-2,-2 1-8,3-3-10,3-3-13,4-2-11,1-6-4,0-6 4,0-6 3,0-6 4,0-2 1,0 3-1,0 3-1,0 4 0,0 2 5,0 4 8,0 3 10,0 3 9,1 7 8,4 14 5,3 11 5,3 14 6,3 2 2,3-6 0,3-6 1,4-6 0,1-7-3,0-6-4,0-6-5,0-6-4,4-6-3,10-2-1,10-3 0,9-3 0,6-2-3,3 0-4,3 0-3,4 0-5,1-4-5,0-5-7,0-7-8,0-5-7,0-4-3,0 0-1,0 0 0,0 0 1,-2-2-3,-3-3-2,-3-3-5,-2-2-3,-6-8 1,-6-8 4,-6-10 5,-6-9 4,-4-2 4,1 6 2,-1 7 2,1 6 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8"/>
    </inkml:context>
    <inkml:brush xml:id="br0">
      <inkml:brushProperty name="width" value="0.03533" units="cm"/>
      <inkml:brushProperty name="height" value="0.03533" units="cm"/>
      <inkml:brushProperty name="color" value="#00BFF3"/>
    </inkml:brush>
  </inkml:definitions>
  <inkml:trace contextRef="#ctx0" brushRef="#br0">53050 52050 622,'-2'-113'3,"-3"26"5,-3 24 4,-2 26 6,-8 22 7,-8 23 9,-10 22 10,-9 22 8,-5 13-1,0 7-11,0 6-11,0 7-11,-4 11-6,-5 20-2,-7 18 1,-5 20-2,-1-3-8,6-21-14,7-22-16,6-22-15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49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54150 50000 590,'0'-58'7,"0"34"15,0 35 15,0 35 15,-2 16 3,-3 1-9,-3-1-9,-2 1-8,-8 1-12,-8 3-15,-10 3-14,-9 4-15,-2-4-6,6-9 1,7-10 2,6-8 1,7-14 0,10-15-1,10-15-2,9-16-2,9-13 2,9-9 6,10-10 5,10-8 6,4-1 7,0 9 7,0 10 8,0 10 8,-5 5 5,-9 4 4,-10 3 5,-8 3 3,-8 9 6,-2 16 4,-3 15 5,-3 17 5,-6 8-4,-5 4-10,-7 3-11,-5 3-12,-8 3-7,-5 3-4,-7 3-3,-5 4-4,-8 1-3,-5 0-4,-7 0-3,-5 0-5,-4-4 0,0-5 0,0-7 0,0-5 0,1-6 0,4-3 0,3-3-2,3-2 1,6-8-3,9-8-2,10-10-3,10-9-3,7-10-1,6-9 2,7-10 0,6-8 0,7-8 4,10-2 5,10-3 6,9-3 6,4-2 2,1 0 2,-1 0 1,1 0 1,-3 1 3,-2 4 4,-3 3 4,-3 3 4,-1 3 3,4 3 1,3 3 1,3 4 1,3 2 4,3 4 5,3 3 5,4 3 6,2 3 2,4 3 0,3 3-1,3 4-1,3 2-3,3 4-6,3 3-7,4 3-5,-1 1-4,-3 1-1,-3-1 1,-2 1-1,-8 2-6,-8 7-12,-10 6-11,-9 7-12,-9 4-10,-5 3-6,-7 3-8,-5 4-7,-8-3 0,-5-5 7,-7-7 8,-5-5 7,-4-4 6,0 0 7,0 0 5,0 0 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0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53650 51850 526,'-127'62'8,"47"-24"15,47-26 14,48-24 16,28-13 2,14 0-9,11 0-10,14 0-11,5-2-6,1-3-4,-1-3-5,1-2-4,-4-1-3,-6 3-4,-6 3-4,-6 4-4,-9 2-2,-8 4-1,-10 3-1,-9 3 0,-15 1-7,-18 1-12,-19-1-12,-18 1-11,-12-3 0,-3-2 13,-3-3 13,-2-3 13,0 1 7,7 6 0,6 7 1,7 6 0,4 4 6,3 4 12,3 3 11,4 3 12,4 3 7,6 3 3,7 3 3,6 4 3,3 5 0,0 10-5,0 10-5,0 9-5,3 4-4,6 1-4,7-1-4,6 1-3,1 2-6,-3 7-4,-3 6-6,-2 7-4,-5 5-5,-2 7-3,-3 6-3,-3 7-2,-6-3-3,-5-8 0,-7-10-3,-5-9 0,-6-12-2,-3-11-3,-3-14-2,-2-11-2,-3-12 0,1-9 3,-1-10 4,1-8 3,1-11 3,3-8 4,3-10 3,4-9 5,5-9 3,10-5 4,10-7 5,9-5 4,10-6 2,14-3 1,11-3 0,14-2 1,8-3 0,7 1-1,6-1-1,7 1 0,0-1-1,-2 1-4,-3-1-4,-3 1-2,-2 1-7,0 3-8,0 3-10,0 4-9,-4 2-2,-5 4 5,-7 3 3,-5 3 6,-8 6 3,-5 9 4,-7 10 4,-5 10 4,-8 21 10,-5 34 19,-7 35 17,-5 35 19,-11 18 4,-11 3-10,-14 3-11,-11 4-9,-3-9-10,10-18-10,10-19-10,9-18-10,9-21-11,9-22-14,10-22-14,10-21-13,8-20-4,10-15 7,10-15 7,9-16 7,4-4 9,1 10 10,-1 10 10,1 9 10,-6 12 4,-8 16-2,-10 15-1,-9 17-2,-9 10 5,-5 6 10,-7 7 11,-5 6 11,-4 9 5,0 13-2,0 12-1,0 13-1,-4 6-4,-5 0-7,-7 0-7,-5 0-6,-3-2-6,4-3-7,3-3-7,3-2-5,4-23-13,7-41-17,6-40-16,7-40-18,2-14 0,1 17 18,-1 15 16,1 16 18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0"/>
    </inkml:context>
    <inkml:brush xml:id="br0">
      <inkml:brushProperty name="width" value="0.04787" units="cm"/>
      <inkml:brushProperty name="height" value="0.04787" units="cm"/>
      <inkml:brushProperty name="color" value="#00BFF3"/>
    </inkml:brush>
  </inkml:definitions>
  <inkml:trace contextRef="#ctx0" brushRef="#br0">55650 50800 459,'45'-204'20,"-9"45"2,-10 43 0,-8 45 1,-8 38 4,-2 34 9,-3 35 8,-3 35 8,-2 16-1,0 1-11,0-1-11,0 1-11,-2-4-7,-3-6-2,-3-6-3,-2-6-2,10-10-7,25-12-8,25-13-9,25-12-9,12-15-3,1-15 4,-1-15 2,1-16 3,-3-8 3,-2 0 1,-3 0 2,-3 0 1,-7 1 1,-9 4 0,-10 3 0,-8 3 0,-12 1 0,-12 1 0,-13-1 0,-12 1-1,-12-3 1,-8-2 1,-10-3 1,-9-3 2,-4-4 1,4-3 3,3-3 2,3-2 3,3-1 2,3 3 3,3 3 1,4 4 4,2 4 2,4 6 5,3 7 4,3 6 4,-1 6 5,-2 6 5,-3 7 6,-3 6 5,1 10 0,6 17-5,7 15-3,6 16-6,3 13-2,0 14-2,0 11-2,0 14-1,1 11-2,4 14-2,3 11-3,3 14-1,1 19-4,1 29-4,-1 28-3,1 28-6,-1 23-2,1 19-3,-1 19-2,1 19-2,2-7-8,7-31-12,6-31-12,7-31-13,0-27-5,-2-22 0,-3-22 1,-3-21 0,-6-26 6,-5-28 11,-7-28 10,-5-27 10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0"/>
    </inkml:context>
    <inkml:brush xml:id="br0">
      <inkml:brushProperty name="width" value="0.03576" units="cm"/>
      <inkml:brushProperty name="height" value="0.03576" units="cm"/>
      <inkml:brushProperty name="color" value="#00BFF3"/>
    </inkml:brush>
  </inkml:definitions>
  <inkml:trace contextRef="#ctx0" brushRef="#br0">55600 51950 615,'-46'-47'4,"10"6"11,10 7 9,9 6 10,9 4 4,9 4-2,10 3-1,10 3-3,11 3-1,17 3 1,15 3-1,16 4 1,9-3-6,3-5-13,3-7-12,4-5-11,4-8-8,6-5-2,7-7-2,6-5-3,-4-3-3,-11 4-4,-14 3-5,-11 3-5,-14 3-2,-11 3 0,-14 3 1,-11 4 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1"/>
    </inkml:context>
    <inkml:brush xml:id="br0">
      <inkml:brushProperty name="width" value="0.03348" units="cm"/>
      <inkml:brushProperty name="height" value="0.03348" units="cm"/>
      <inkml:brushProperty name="color" value="#00BFF3"/>
    </inkml:brush>
  </inkml:definitions>
  <inkml:trace contextRef="#ctx0" brushRef="#br0">57200 50700 657,'-46'-4'18,"10"-5"-2,10-7-2,9-5-1,12-4 3,16 0 11,15 0 10,17 0 11,13 1 0,13 4-9,12 3-10,13 3-8,6-2-9,0-6-8,0-6-7,0-6-8,-5-1-3,-9 7 0,-10 6 1,-8 7 0,-11 2-2,-8 1-5,-10-1-6,-9 1-4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1"/>
    </inkml:context>
    <inkml:brush xml:id="br0">
      <inkml:brushProperty name="width" value="0.04823" units="cm"/>
      <inkml:brushProperty name="height" value="0.04823" units="cm"/>
      <inkml:brushProperty name="color" value="#00BFF3"/>
    </inkml:brush>
  </inkml:definitions>
  <inkml:trace contextRef="#ctx0" brushRef="#br0">58000 49950 456,'-29'-30'0,"-5"-9"0,-7-10 0,-5-8 0,-1-1 2,6 9 7,7 10 5,6 10 6,4 10 9,4 13 12,3 12 11,3 13 13,3 18 1,3 26-11,3 24-10,4 26-9,2 16-8,4 10-3,3 10-4,3 9-3,3 9-5,3 9-8,3 10-8,4 10-8,-1 2-5,-3-3-3,-3-3-3,-2-2-4,-1-15-4,3-25-7,3-25-5,4-25-8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1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57850 50750 576,'-5'-44'49,"-9"13"0,-10 12-2,-8 13 0,-4 10-3,3 10-4,3 10-3,4 9-4,-1 10-6,-3 14-7,-3 11-8,-2 14-7,-3 3-3,1-2 1,-1-3 1,1-3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1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57900 51000 596,'90'1'54,"-18"4"-2,-19 3-3,-18 3-3,-9 3-5,4 3-5,3 3-6,3 4-6,1-1-4,1-3-1,-1-3-2,1-2-2,-1-5-16,1-2-34,-1-3-31,1-3-33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7"/>
    </inkml:context>
    <inkml:brush xml:id="br0">
      <inkml:brushProperty name="width" value="0.03301" units="cm"/>
      <inkml:brushProperty name="height" value="0.03301" units="cm"/>
      <inkml:brushProperty name="color" value="#F2385B"/>
    </inkml:brush>
  </inkml:definitions>
  <inkml:trace contextRef="#ctx0" brushRef="#br0">20650 41391 666,'-8'-4'4,"2"8"9,1 8 9,0 7 8,1 8 5,-2 5-1,0 6-1,-1 6-1,-1 0-2,2-6-5,1-6-6,0-5-5,0-1-3,-3 5-2,-4 4 0,-2 6-2,-1 3-2,-1 0-3,1 1-5,-1 2-2,1 0-4,1 0-2,1 0-2,0 0-3,3-4-1,3-8 0,2-8-2,4-7 0,2-8-4,4-8-8,2-8-7,3-8-8,1-3 0,-2 1 5,-2 0 6,-2 2 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0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18247 8173 521,'0'-22'3,"0"3"5,0 3 5,0 3 5,0 5 8,0 6 11,0 7 10,0 8 10,0 6 2,0 7-9,0 6-9,0 8-8,-1 5-7,0 4-4,-2 4-5,0 4-5,-1 2-4,0 3-7,0 1-4,0 3-7,0 2-6,1 3-8,-1 3-8,0 3-8,0-6-2,2-13 3,0-14 2,2-14 3,0-8 0,0-3-6,0-3-5,0-2-5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1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58750 50400 465,'-21'-60'94,"10"32"-10,10 31-9,9 32-11,2 19-9,-2 10-11,-3 10-10,-3 9-10,-2 7-7,0 7-5,0 6-5,0 7-4,-2-1-1,-3-6 2,-3-6 3,-2-6 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2"/>
    </inkml:context>
    <inkml:brush xml:id="br0">
      <inkml:brushProperty name="width" value="0.05336" units="cm"/>
      <inkml:brushProperty name="height" value="0.05336" units="cm"/>
      <inkml:brushProperty name="color" value="#00BFF3"/>
    </inkml:brush>
  </inkml:definitions>
  <inkml:trace contextRef="#ctx0" brushRef="#br0">59050 49950 412,'0'-49'0,"0"4"0,0 3 0,0 3 0,3 6 3,6 9 8,7 10 7,6 10 8,3 8 1,0 10-3,0 10-4,0 9-3,-2 6-3,-3 3-2,-3 3-2,-2 4-1,-5-1-1,-2-3 3,-3-3 2,-3-2 2,-1-1 1,4 3 2,3 3 0,3 4 1,-1 4 0,-2 6 0,-3 7-1,-3 6 0,-2 6-1,0 6-1,0 7-2,0 6-1,0 3-1,0 0-1,0 0 0,0 0-1,0-4 0,0-5-2,0-7-2,0-5-1,-5-20-8,-9-31-13,-10-31-15,-8-31-13,-4-24-6,3-16 5,3-15 3,4-15 3,2-4 6,4 9 6,3 10 6,3 10 5,3 8 6,3 10 3,3 10 4,4 9 4,1 12 3,0 16 3,0 15 4,0 17 2,-5 17 1,-9 23-2,-10 22 0,-8 22-2,-4 10-2,3 1-5,3-1-3,4 1-3,1-6-3,0-8 1,0-10-1,0-9 2,12-26-6,26-40-10,24-40-10,26-41-10,10-24-2,-3-6 6,-3-6 5,-2-6 6,-3-1 5,1 7 5,-1 6 4,1 7 4,-1 5 4,1 7 1,-1 6 2,1 7 3,-4 5 3,-6 7 7,-6 6 5,-6 7 8,-6 4 1,-2 3-1,-3 3-1,-3 4-1,-2 11 5,0 23 14,0 22 13,0 22 14,-4 12 0,-5 3-11,-7 3-12,-5 4-11,-6 4-9,-3 6-4,-3 7-4,-2 6-5,-3 1-4,1-3-4,-1-3-3,1-2-4,1-8-6,3-8-8,3-10-7,4-9-9,-1-16-13,-3-22-18,-3-22-19,-2-21-18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2"/>
    </inkml:context>
    <inkml:brush xml:id="br0">
      <inkml:brushProperty name="width" value="0.05926" units="cm"/>
      <inkml:brushProperty name="height" value="0.05926" units="cm"/>
      <inkml:brushProperty name="color" value="#00BFF3"/>
    </inkml:brush>
  </inkml:definitions>
  <inkml:trace contextRef="#ctx0" brushRef="#br0">60600 49300 371,'51'-71'2,"4"10"3,3 10 5,3 9 3,1 7 1,1 7-2,-1 6-2,1 7-3,1 4-3,3 3-3,3 3-5,4 4-5,-3 1 0,-5 0 3,-7 0 1,-5 0 3,-8 6 4,-5 13 3,-7 12 4,-5 13 3,-8 9 4,-5 6 2,-7 7 1,-5 6 3,-4 4 3,0 4 4,0 3 3,0 3 4,1 3 1,4 3-3,3 3-2,3 4-3,1 1-2,1 0-1,-1 0-2,1 0-2,1 0-1,3 0-4,3 0-2,4 0-2,1-2-3,0-3 1,0-3-1,0-2-1,-2-5 0,-3-2-2,-3-3-3,-2-3-1,-5-6-3,-2-5-4,-3-7-6,-3-5-4,-13-28-14,-22-46-23,-22-47-24,-21-47-22,-3-11-2,20 25 19,18 25 19,20 25 20,6 12 12,-2 1 2,-3-1 3,-3 1 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4"/>
    </inkml:context>
    <inkml:brush xml:id="br0">
      <inkml:brushProperty name="width" value="0.06269" units="cm"/>
      <inkml:brushProperty name="height" value="0.06269" units="cm"/>
      <inkml:brushProperty name="color" value="#00BFF3"/>
    </inkml:brush>
  </inkml:definitions>
  <inkml:trace contextRef="#ctx0" brushRef="#br0">61150 50050 350,'-27'-102'26,"-3"47"-3,-3 47 0,-2 48-2,-5 25-2,-2 7-3,-3 6-4,-3 7-4,2-3-2,10-8-4,10-10-3,9-9-4,10-12-3,14-11-5,11-14-4,14-11-4,8-7-1,7 0 5,6 0 4,7 0 5,-1 1 3,-6 4 4,-6 3 3,-6 3 4,-9 6 1,-8 9 0,-10 10 0,-9 10 0,-9 5 1,-5 4 3,-7 3 4,-5 3 3,-8-2 1,-5-6 0,-7-6 0,-5-6 0,-3-7-2,4-6-3,3-6-3,3-6-3,6-10-3,9-12-1,10-13-1,10-12-3,8-13-5,10-12-12,10-13-10,9-12-12,9-4-3,9 7 4,10 6 5,10 7 4,5 5 4,4 7 5,3 6 3,3 7 5,1 0 2,1-2 3,-1-3 2,1-3 2,-3-1 2,-2 4 3,-3 3 3,-3 3 2,-6 4 5,-5 7 5,-7 6 5,-5 7 6,-9 11 5,-9 20 4,-10 18 6,-8 20 4,-9 6 0,-6-2-5,-6-3-6,-6-3-6,-4-1-3,1 4-5,-1 3-4,1 3-4,-1-2-4,1-6-5,-1-6-4,1-6-5,5-20-10,14-30-14,11-32-15,14-30-15,3-15-2,-2 3 11,-3 3 11,-3 4 10,-1 5 7,4 10 5,3 10 4,3 9 4,-1 7 5,-2 7 7,-3 6 7,-3 7 7,-4 7 4,-3 9 3,-3 10 2,-2 10 2,-5 8 2,-2 10 1,-3 10 0,-3 9 0,-4 6-3,-3 3-5,-3 3-7,-2 4-6,-5-4-4,-2-9-5,-3-10-4,-3-8-5,1-22-7,6-30-15,7-32-12,6-30-14,10-14-1,17 7 12,15 6 11,16 7 12,9 4 8,3 3 6,3 3 5,4 4 5,4 5 4,6 10 1,7 10 1,6 9 2,-1 4 2,-5 1 5,-7-1 3,-5 1 3,-9-1 0,-9 1-8,-10-1-6,-8 1-8,-14-3-3,-15-2-2,-15-3-1,-16-3-1,-8-4-1,0-3-3,0-3-1,0-2-2,1-9-1,4-12 2,3-13 1,3-12 1,-1-7 1,-2 1 2,-3-1 1,-3 1 2,-2-1 1,0 1 2,0-1 2,0 1 0,-2 4 4,-3 9 2,-3 10 3,-2 10 3,-1 24 9,3 41 16,3 40 16,4 42 15,4 25 2,6 14-14,7 11-13,6 14-14,7 7-8,10 3-4,10 3-3,9 4-4,2-3-3,-2-5-2,-3-7-3,-3-5-2,-4-9-5,-3-9-4,-3-10-5,-2-8-5,-5-11-3,-2-8 0,-3-10-1,-3-9-1,-12-23-6,-18-33-13,-19-35-12,-18-34-12,-9-18 0,4 1 13,3-1 13,3 1 12,6 2 11,9 7 7,10 6 6,10 7 7,8 0 6,10-2 3,10-3 5,9-3 3,12-2 1,16 0-1,15 0-2,17 0 0,14 0-4,17 0-3,15 0-3,16 0-5,4 1-6,-6 4-9,-6 3-9,-6 3-9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4"/>
    </inkml:context>
    <inkml:brush xml:id="br0">
      <inkml:brushProperty name="width" value="0.0407" units="cm"/>
      <inkml:brushProperty name="height" value="0.0407" units="cm"/>
      <inkml:brushProperty name="color" value="#00BFF3"/>
    </inkml:brush>
  </inkml:definitions>
  <inkml:trace contextRef="#ctx0" brushRef="#br0">51400 54450 540,'-49'31'64,"4"13"-5,3 12-5,3 13-5,-1 7-6,-2 4-5,-3 3-7,-3 3-5,-4 4-4,-3 7-2,-3 6-2,-2 7-1,-3-1-5,1-6-5,-1-6-8,1-6-5,4-7-8,9-6-8,10-6-8,10-6-8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5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51350 54400 501,'-16'96'114,"19"-5"-21,19-7-20,19-5-22,13-1-12,10 6-7,10 7-5,9 6-5,4 1-6,1-3-3,-1-3-5,1-2-4,2-8-3,7-8 0,6-10-2,7-9 0,-4-9 1,-12-5 0,-13-7 3,-12-5 1,-9-6-16,-2-3-33,-3-3-31,-3-2-34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8"/>
    </inkml:context>
    <inkml:brush xml:id="br0">
      <inkml:brushProperty name="width" value="0.04518" units="cm"/>
      <inkml:brushProperty name="height" value="0.04518" units="cm"/>
      <inkml:brushProperty name="color" value="#00BFF3"/>
    </inkml:brush>
  </inkml:definitions>
  <inkml:trace contextRef="#ctx0" brushRef="#br0">66350 52600 486,'-4'-47'1,"-5"6"1,-7 7 2,-5 6 1,-4 6 4,0 6 7,0 7 7,0 6 7,0 3 2,0 0-2,0 0-2,0 0-2,-2 3-2,-3 6-2,-3 7-1,-2 6-3,-3 4-1,1 4-1,-1 3-1,1 3-1,-4 4-1,-6 7 1,-6 6 1,-6 7 0,-1 0 0,7-2-1,6-3-2,7-3-1,0 1-2,-2 6-2,-3 7-2,-3 6-2,-1 4-1,4 4 1,3 3 1,3 3 1,3 3 1,3 3-3,3 3 0,4 4-1,2 5-3,4 10-2,3 10-2,3 9-2,4 1-2,7-6-3,6-6-2,7-6-2,10-7-3,16-6-1,15-6-4,17-6-1,13-12-3,13-15-3,12-15-2,13-16-3,4-12 1,-3-5 6,-3-7 4,-2-5 6,-8-4-1,-8 0-6,-10 0-6,-9 0-6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8:59"/>
    </inkml:context>
    <inkml:brush xml:id="br0">
      <inkml:brushProperty name="width" value="0.05285" units="cm"/>
      <inkml:brushProperty name="height" value="0.05285" units="cm"/>
      <inkml:brushProperty name="color" value="#00BFF3"/>
    </inkml:brush>
  </inkml:definitions>
  <inkml:trace contextRef="#ctx0" brushRef="#br0">78750 51950 416,'68'-43'89,"-11"17"-17,-14 15-19,-11 16-19,0 15-8,17 16 0,15 15 1,16 17 1,7 7-1,1 0-3,-1 0-1,1 0-3,-1 1-1,1 4-2,-1 3-3,1 3-1,-1-1-1,1-2-1,-1-3 0,1-3-2,-4-2 0,-6 0-2,-6 0-1,-6 0-2,-9 0-2,-8 0-2,-10 0 0,-9 0-3,-12 1-1,-11 4 0,-14 3-1,-11 3 0,-20 6-2,-24 9-4,-26 10-3,-24 10-4,-20 7-5,-11 6-6,-14 7-7,-11 6-6,-3-4-3,10-11 1,10-14 1,9-11 1,15-17 0,22-18-1,22-19 0,23-18-2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00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90350 52800 477,'-50'-19'50,"0"13"-4,0 12-3,0 13-5,-2 10-2,-3 10-1,-3 10-1,-2 9-2,0 1-2,7-6-4,6-6-5,7-6-4,0-1-2,-2 7-1,-3 6-1,-3 7-1,-1 4 0,4 3-2,3 3-1,3 4-1,3-1-1,3-3-1,3-3-2,4-2-1,4 0-1,6 7-3,7 6 0,6 7-3,9 0-1,13-2-2,12-3-2,13-3-2,13-1-4,17 4-9,15 3-7,16 3-9,18-4-1,22-8 4,22-10 5,23-9 4,-8-10-2,-33-9-8,-35-10-10,-34-8-8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01"/>
    </inkml:context>
    <inkml:brush xml:id="br0">
      <inkml:brushProperty name="width" value="0.05181" units="cm"/>
      <inkml:brushProperty name="height" value="0.05181" units="cm"/>
      <inkml:brushProperty name="color" value="#00BFF3"/>
    </inkml:brush>
  </inkml:definitions>
  <inkml:trace contextRef="#ctx0" brushRef="#br0">97750 52450 424,'28'-46'0,"6"10"0,7 10 0,6 9 0,4 12 4,4 16 7,3 15 8,3 17 8,3 10 6,3 6 5,3 7 5,4 6 5,-3 4 0,-5 4-5,-7 3-5,-5 3-6,-4-1-4,0-2-3,0-3-3,0-3-3,-4-2-3,-5 0-1,-7 0-1,-5 0-1,-8 0-1,-5 0-2,-7 0-2,-5 0-3,-6 1-1,-3 4-3,-3 3-4,-2 3-2,-14 4-1,-21 7 0,-22 6 1,-22 7 0,-19 5-4,-16 7-11,-15 6-10,-15 7-11,4-10-3,25-25 2,25-25 2,25-25 3,14-13-2,3 1-6,3-1-8,4 1-7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1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19091 9163 606,'0'-15'1,"0"2"1,0 2 3,0 3 1,-2 1 9,-4 2 14,-4 2 15,-3 2 14,-3 3 3,0 6-11,1 4-12,-1 5-10,-1 3-8,-1 1-4,-3 1-5,-1 1-5,-1 0-3,3-3-2,1-1-4,3-2-2,0-3-1,2-1 0,1-2-1,1-2 1,2-1 1,4-1 2,4 1 1,4 0 2,4-1 1,4-1 0,3 0 1,5-1 1,3-2 0,3 1-2,3 0-2,3 0-2,0 1-3,-2 0-7,-1 1-6,-3 2-6,0 0-5,1-1-3,1 1-4,1 0-3,-2-1-2,-5-2 0,-5-3-1,-4 0-1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3"/>
    </inkml:context>
    <inkml:brush xml:id="br0">
      <inkml:brushProperty name="width" value="0.04698" units="cm"/>
      <inkml:brushProperty name="height" value="0.04698" units="cm"/>
      <inkml:brushProperty name="color" value="#00BFF3"/>
    </inkml:brush>
  </inkml:definitions>
  <inkml:trace contextRef="#ctx0" brushRef="#br0">31200 24550 468,'-46'-24'6,"10"4"11,10 3 11,9 3 13,12 3 4,16 3-2,15 3-1,17 4-3,7 1-1,0 0-4,0 0-2,0 0-3,3-2-3,6-3-3,7-3-1,6-2-3,1-3-3,-3 1-3,-3-1-3,-2 1-4,-5 1-3,-2 3-4,-3 3-3,-3 4-3,-4 1-4,-3 0-4,-3 0-4,-2 0-4,-5 3-12,-2 6-19,-3 7-20,-3 6-19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4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32000 24750 592,'-22'51'81,"6"4"-15,7 3-13,6 3-15,3 3-9,0 3-3,0 3-3,0 4-3,0 2-2,0 4-2,0 3-2,0 3-1,0 3-5,0 3-6,0 3-6,0 4-8,0 1-9,0 0-13,0 0-13,0 0-13,0-10-5,0-18 6,0-19 4,0-18 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7"/>
    </inkml:context>
    <inkml:brush xml:id="br0">
      <inkml:brushProperty name="width" value="0.03705" units="cm"/>
      <inkml:brushProperty name="height" value="0.03705" units="cm"/>
      <inkml:brushProperty name="color" value="#00BFF3"/>
    </inkml:brush>
  </inkml:definitions>
  <inkml:trace contextRef="#ctx0" brushRef="#br0">33500 24450 593,'140'0'126,"-18"0"-30,-19 0-30,-18 0-31,-10-4-15,0-5-1,0-7-2,0-5 0,-2-3-6,-3 4-13,-3 3-11,-2 3-13,-8-1-6,-8-2-2,-10-3-3,-9-3-1,-12-1-3,-11 4-4,-14 3-4,-11 3-4,-7 1 3,0 1 11,0-1 10,0 1 9,1-1 7,4 1 3,3-1 3,3 1 3,1-1 1,1 1 1,-1-1 1,1 1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7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34350 23800 557,'-46'-46'0,"10"10"0,10 10 0,9 9 0,6 9 10,3 9 19,3 10 20,4 10 19,2 10 4,4 13-13,3 12-13,3 13-13,1 7-9,1 4-5,-1 3-4,1 3-4,-3 4-5,-2 7-4,-3 6-5,-3 7-5,-2 2-3,0 1-4,0-1-3,0 1-4,-2-7-1,-3-12 2,-3-13 0,-2-12 2,-5-12-1,-2-8-4,-3-10-4,-3-9-3,-4-10-1,-3-9 3,-3-10 2,-2-8 2,-3-12 2,1-12 4,-1-13 2,1-12 2,4-9 4,9-2 3,10-3 2,10-3 4,5 2 3,4 10 4,3 10 5,3 9 3,4 7 5,7 7 4,6 6 5,7 7 4,2 5 1,1 7-3,-1 6-4,1 7-2,-1 5-3,1 7 0,-1 6-2,1 7-1,-3 2-2,-2 1-1,-3-1-2,-3 1-2,-4 1-12,-3 3-21,-3 3-21,-2 4-21,-9-3-6,-12-5 10,-13-7 10,-12-5 11,-5-6 9,3-3 6,3-3 7,4-2 8,1-5 4,0-2 1,0-3 1,0-3 2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7"/>
    </inkml:context>
    <inkml:brush xml:id="br0">
      <inkml:brushProperty name="width" value="0.0409" units="cm"/>
      <inkml:brushProperty name="height" value="0.0409" units="cm"/>
      <inkml:brushProperty name="color" value="#00BFF3"/>
    </inkml:brush>
  </inkml:definitions>
  <inkml:trace contextRef="#ctx0" brushRef="#br0">33450 25550 537,'-155'68'-4,"41"-11"2,40-14 1,42-11 3,19-6 5,1 4 12,-1 3 11,1 3 11,5 3 6,14 3-2,11 3 0,14 4-1,8 1-4,7 0-5,6 0-6,7 0-6,7-4-4,9-5-3,10-7-3,10-5-3,5-6-6,4-3-7,3-3-8,3-2-8,3-11-8,3-15-8,3-15-6,4-16-9,1-10-2,0-3 2,0-3 2,0-2 1,-13 2 4,-24 9 5,-26 10 7,-24 10 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8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35600 23800 608,'46'-66'76,"-5"19"-12,-7 19-12,-5 19-11,-3 10-9,4 4-2,3 3-4,3 3-3,-1 4-4,-2 7-4,-3 6-6,-3 7-4,-6 4-6,-5 3-5,-7 3-6,-5 4-5,-9 1-5,-9 0-4,-10 0-4,-8 0-4,-9-2-2,-6-3-2,-6-3-1,-6-2-2,-2-3 2,3 1 6,3-1 5,4 1 6,4-6 5,6-8 4,7-10 6,6-9 5,4-4 5,4 4 3,3 3 5,3 3 4,7-2 2,14-6 1,11-6 0,14-6 1,8-6 0,7-2 0,6-3 1,7-3-1,-1-1-1,-6 4-3,-6 3-3,-6 3-2,-6 3-4,-2 3-5,-3 3-4,-3 4-4,-7 5-4,-9 10-2,-10 10-2,-8 9-3,-9 6-1,-6 3 1,-6 3 1,-6 4 1,-6 1 0,-2 0-1,-3 0-2,-3 0 0,-2-2 2,0-3 4,0-3 6,0-2 4,0-1 3,0 3-1,0 3-1,0 4 0,1-1 3,4-3 8,3-3 6,3-2 7,3-1 4,3 3-2,3 3-1,4 4 0,2 2 0,4 4 4,3 3 2,3 3 4,-1 1 0,-2 1-3,-3-1-4,-3 1-3,-1-3-7,4-2-9,3-3-10,3-3-10,6-12-12,9-18-17,10-19-15,10-18-17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8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35450 25300 601,'67'-46'0,"-16"10"0,-15 10 0,-15 9 0,4 4 3,25 1 7,25-1 7,25 1 6,7 4 5,-8 9 1,-10 10 2,-9 10 2,-7 8 0,-3 10-3,-3 10-1,-2 9-3,-6 6-3,-6 3-3,-6 3-3,-6 4-3,-7-1-2,-6-3-3,-6-3-3,-6-2-2,-9-5-2,-8-2-5,-10-3-3,-9-3-4,-9-2-3,-5 0-4,-7 0-4,-5 0-3,-6-4-3,-3-5-1,-3-7 0,-2-5-2,-3-8 1,1-5 0,-1-7 0,1-5 1,-3-12 1,-2-16-1,-3-15 1,-3-15 0,2-9 2,10 1 3,10-1 5,9 1 3,9 1 4,9 3 4,10 3 4,10 4 5,7 2 4,6 4 6,7 3 7,6 3 5,6 6 5,6 9 3,7 10 3,6 10 3,-1 5-1,-5 4-2,-7 3-3,-5 3-4,-6 3-3,-3 3-3,-3 3-5,-2 4-4,-3 2-3,1 4-2,-1 3-2,1 3-2,-6 3-2,-8 3 1,-10 3-1,-9 4 1,-9 1-2,-5 0-2,-7 0-3,-5 0-3,-4-5-3,0-9-3,0-10-4,0-8-3,0-8-3,0-2-1,0-3-2,0-3-2,6-13 1,13-22 1,12-22 2,13-21 1,7-4 3,4 16 1,3 15 3,3 17 2,1 5-1,1-3-4,-1-3-4,1-2-4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38400 26050 333,'157'63'167,"51"46"-1,50 47 1,49 47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19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39650 23900 643,'-46'3'4,"10"6"16,10 7 13,9 6 16,2 6 1,-2 6-8,-3 7-11,-3 6-8,-6 10-12,-5 17-11,-7 15-13,-5 16-11,0-1-6,10-15 3,10-15 1,9-16 3,10-19-3,14-22-5,11-22-6,14-21-7,3-9 3,-2 7 8,-3 6 10,-3 7 10,-4 5 7,-3 7 9,-3 6 7,-2 7 9,-5 7 7,-2 9 7,-3 10 8,-3 10 7,-1 7 1,4 6-5,3 7-5,3 6-5,-1 13-4,-2 23-2,-3 22-3,-3 22-2,-4 8-4,-3-2-6,-3-3-7,-2-3-6,-1-4-6,3-3-8,3-3-8,4-2-7,1-9-2,0-12 1,0-13 3,0-12 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21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40050 24350 562,'23'-68'3,"-3"17"5,-3 15 5,-2 16 6,-3 12 6,1 9 8,-1 10 9,1 10 6,-3 7 2,-2 6-8,-3 7-7,-3 6-7,-1 1-5,4-3-4,3-3-3,3-2-4,6-9-11,9-12-17,10-13-19,10-12-17,4-13-6,0-12 6,0-13 7,0-12 6,-2-5 5,-3 3 4,-3 3 3,-2 4 4,-5 5 3,-2 10 2,-3 10 4,-3 9 1,-4 9 12,-3 9 20,-3 10 20,-2 10 20,-3 5 6,1 4-7,-1 3-6,1 3-8,-4-11-20,-6-25-32,-6-25-33,-6-25-32,-2-10-9,3 7 16,3 6 16,4 7 15,-1 5 12,-3 7 8,-3 6 8,-2 7 9,-5 4 6,-2 3 7,-3 3 6,-3 4 7,-4 7 3,-3 13 0,-3 12 1,-2 13 0,-3 9-2,1 6-3,-1 7-5,1 6-4,-1-1-4,1-5-5,-1-7-4,1-5-5,8-9-4,20-9-4,18-10-6,20-8-4,8-8-1,1-2 4,-1-3 3,1-3 4,-6 4 3,-8 13 2,-10 12 2,-9 13 3,-10 12 1,-9 13-1,-10 12-1,-8 13-1,-6 4 0,1-3 0,-1-3 0,1-2-1,-1-6 0,1-6 0,-1-6 0,1-6 0,8-15-2,20-21-3,18-22-3,20-22-4,6-1 6,-2 23 14,-3 22 14,-3 22 15,-6 8 6,-5-2-4,-7-3-2,-5-3-4,-6-2-3,-3 0-4,-3 0-4,-2 0-4,2-11-9,9-22-15,10-22-15,10-21-13,5-20-9,4-15-1,3-15-1,3-16-1,1-7 2,1 4 5,-1 3 6,1 3 5,1 1 7,3 1 9,3-1 8,4 1 8,-1 4 9,-3 9 7,-3 10 9,-2 10 7,-5 18 8,-2 28 6,-3 28 6,-3 29 6,-10 18-4,-16 9-13,-15 10-13,-15 10-14,-9 2-7,1-3-4,-1-3-1,1-2-4,1-11-2,3-15-3,3-15-4,4-16-4,7-15-6,13-11-12,12-14-10,13-11-11,9-12-1,6-9 8,7-10 8,6-8 8,1-1 6,-3 9 5,-3 10 4,-2 10 5,-8 14 8,-8 23 11,-10 22 10,-9 22 11,-9 8 4,-5-2-3,-7-3-3,-5-3-3,-4-4-3,0-3-5,0-3-3,0-2-3,7-6-9,17-6-13,15-6-11,16-6-14,4-2-1,-6 3 9,-6 3 10,-6 4 10,-2-1 4,3-3 2,3-3 0,4-2 1,2-5 0,4-2 0,3-3-2,3-3 0,4-6-1,7-5-2,6-7-2,7-5-2,2-6 0,1-3 2,-1-3 0,1-2 1,-4-3-2,-6 1-5,-6-1-5,-6 1-6,-7-3-3,-6-2-1,-6-3-2,-6-3-1,-7 1 2,-6 6 7,-6 7 5,-6 6 7,-6 4 4,-2 4 0,-3 3 2,-3 3 1,-1-1 1,4-2 0,3-3 1,3-3-1,3-2 1,3 0 1,3 0 0,4 0 1,1 0 0,0 0-2,0 0 0,0 0-1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1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20643 9405 586,'-22'0'26,"4"2"4,5 0 4,3 2 4,2 0 0,2 1-2,1 2-1,0 0-3,2 1-3,0 2-4,2 0-5,1 1-3,0 1-4,3 0-3,2-1-3,2 1-1,1-2-3,2-2 1,0-4 0,1-2 0,2-2-1,0 0-4,1 0-2,1 0-3,0-3-2,-1-2-4,0-5-1,-2-4-3,0-2-1,0-1 2,-1-1 1,1-1 1,-1-1 2,-2 1 2,-3-1 2,-1 1 2,-2 0 3,-4 2 5,-2 2 3,-3 3 5,-4 1 1,-2 2-2,-3 2-2,-3 3-1,-2 2-3,1 5-2,-1 6-2,0 4-3,1 3 0,1-1 1,1 1 1,1 0 2,1-1-11,0-1-24,2-1-23,1 0-24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22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42300 24400 500,'-25'-16'73,"0"19"-14,0 19-13,0 19-13,-4 10-10,-5 4-4,-7 3-5,-5 3-4,-3 4-4,4 7-3,3 6-4,3 7-3,4-1-4,7-6-4,6-6-4,7-6-4,8-13-5,14-19-7,11-18-6,14-19-6,5-8 3,1 3 11,-1 3 12,1 4 13,-3 5 7,-2 10 5,-3 10 4,-3 9 3,-6 7 4,-5 7 1,-7 6 2,-5 7 1,-4 2 0,0 1 0,0-1-1,0 1 0,-2-3-3,-3-2-4,-3-3-4,-2-3-4,-5-4-4,-2-3-4,-3-3-2,-3-2-5,-1-11-3,4-15-5,3-15-6,3-16-4,4-10 1,7-3 5,6-3 6,7-2 5,10-5 4,16-2 2,15-3 3,17-3 1,7-1 3,0 4 3,0 3 3,0 3 2,0 3 1,0 3 1,0 3-1,0 4 0,-4 1-1,-5 0-3,-7 0-4,-5 0-3,-14 0-7,-18 0-9,-19 0-10,-18 0-10,-12-2-1,-3-3 6,-3-3 7,-2-2 6,0-6 5,7-6 3,6-6 5,7-6 3,2-2 4,1 3 4,-1 3 4,1 4 4,-1 15 8,1 28 11,-1 28 12,1 29 12,-1 19 2,1 14-6,-1 11-8,1 14-7,1 5-5,3 1-6,3-1-4,4 1-6,1-4-3,0-6-3,0-6-3,0-6-2,3-10-5,6-12-4,7-13-6,6-12-5,4-10-6,4-6-7,3-6-7,3-6-5,3-13-6,3-19 0,3-18-3,4-19-1,-4-10 2,-9 1 5,-10-1 6,-8 1 7,-4 2 2,3 7 3,3 6 1,4 7 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22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43750 23900 526,'46'-47'6,"-5"6"10,-7 7 12,-5 6 10,-6 10 5,-3 17-2,-3 15-2,-2 16-2,-6 12-6,-6 9-9,-6 10-10,-6 10-10,-7 5-8,-6 4-9,-6 3-9,-6 3-9,-4-4-3,1-8 1,-1-10 2,1-9 2,8-18 2,20-24 4,18-26 4,20-24 3,11-12 6,7 4 7,6 3 6,7 3 8,-1 4 3,-6 7 0,-6 6 0,-6 7 1,-10 13 2,-12 22 5,-13 22 6,-12 23 6,-15 11-2,-15 4-7,-15 3-8,-16 3-8,-7 1-4,4 1 0,3-1 0,3 1 0,1-4-3,1-6-2,-1-6-4,1-6-4,16-21-2,35-34-3,35-35-4,34-33-1,15-14-1,-3 10 4,-3 10 4,-2 9 3,-1 6 6,3 3 10,3 3 8,4 4 9,-6 7 4,-11 13 1,-14 12-1,-11 13 0,-12 9-1,-9 6-4,-10 7-3,-8 6-4,-11 6-2,-8 6 0,-10 7 0,-9 6 0,-7 1-1,-3-3-3,-3-3-2,-2-2-4,0-6-3,7-6-5,6-6-5,7-6-5,4-6-3,3-2 3,3-3 0,4-3 3,5-9 0,10-11 0,10-14-1,9-11 1,9-12 0,9-9 1,10-10 0,10-8 1,4-4-1,0 3-4,0 3-5,0 4-3,-2 7-1,-3 13 1,-3 12 1,-2 13 2,-6 9 6,-6 6 14,-6 7 13,-6 6 13,-6 6 7,-2 6 4,-3 7 1,-3 6 4,-2 1-2,0-3-4,0-3-4,0-2-4,3-12-8,6-19-12,7-18-10,6-19-13,6-13-6,6-6-3,7-6-4,6-6-3,3-1 0,0 7 0,0 6 2,0 7 1,-4 8 5,-5 14 11,-7 11 9,-5 14 11,-8 10 7,-5 9 6,-7 10 7,-5 10 5,-4 2 5,0-3 0,0-3 1,0-2 1,0-3-3,0 1-10,0-1-7,0 1-9,4-15-14,10-28-17,10-28-17,9-27-18,2-14-8,-2 4 2,-3 3 1,-3 3 3,-4-5 4,-3-12 8,-3-13 7,-2-12 8,-3 1 6,1 16 5,-1 15 6,1 17 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23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45300 24100 440,'21'-82'1,"-5"39"28,-7 36 29,-5 39 29,-4 32 5,0 28-16,0 28-16,0 29-16,3 24-11,6 22-4,7 22-6,6 23-5,1 22-9,-3 26-12,-3 24-13,-2 26-14,-5 2-8,-2-18-7,-3-19-6,-3-18-7,-1-29-2,4-37-1,3-38 1,3-37-1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29"/>
    </inkml:context>
    <inkml:brush xml:id="br0">
      <inkml:brushProperty name="width" value="0.02455" units="cm"/>
      <inkml:brushProperty name="height" value="0.02455" units="cm"/>
      <inkml:brushProperty name="color" value="#00BFF3"/>
    </inkml:brush>
  </inkml:definitions>
  <inkml:trace contextRef="#ctx0" brushRef="#br0">41000 28000 896,'46'0'0,"-5"0"0,-7 0 0,-5 0 0,-4 0 2,0 0 7,0 0 4,0 0 7,1 0 0,4 0-4,3 0-3,3 0-5,-1 0-6,-2 0-8,-3 0-8,-3 0-10,-4 1-2,-3 4 2,-3 3 2,-2 3 3,-6 3-1,-6 3-2,-6 3-4,-6 4-2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29"/>
    </inkml:context>
    <inkml:brush xml:id="br0">
      <inkml:brushProperty name="width" value="0.02792" units="cm"/>
      <inkml:brushProperty name="height" value="0.02792" units="cm"/>
      <inkml:brushProperty name="color" value="#00BFF3"/>
    </inkml:brush>
  </inkml:definitions>
  <inkml:trace contextRef="#ctx0" brushRef="#br0">40700 28950 788,'51'0'69,"4"0"-14,3 0-15,3 0-16,3 0-11,3 0-5,3 0-6,4 0-5,1-4-5,0-5-4,0-7-4,0-5-3,0-6-5,0-3-6,0-3-4,0-2-7,-8 0 1,-16 7 7,-15 6 6,-15 7 6,-9 2 4,1 1 2,-1-1 1,1 1 1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0"/>
    </inkml:context>
    <inkml:brush xml:id="br0">
      <inkml:brushProperty name="width" value="0.03141" units="cm"/>
      <inkml:brushProperty name="height" value="0.03141" units="cm"/>
      <inkml:brushProperty name="color" value="#00BFF3"/>
    </inkml:brush>
  </inkml:definitions>
  <inkml:trace contextRef="#ctx0" brushRef="#br0">42750 27200 700,'46'-43'0,"-5"17"9,-7 15 9,-5 16 9,-6 10 1,-3 7-4,-3 6-6,-2 7-5,-5 4-6,-2 3-10,-3 3-9,-3 4-9,-6 4-6,-5 6-2,-7 7-2,-5 6-3,-4-1 1,0-5 5,0-7 4,0-5 4,0-8 5,0-5 2,0-7 5,0-5 3,3-4 1,6 0 2,7 0 0,6 0 1,4 1 6,4 4 10,3 3 10,3 3 11,1 3 3,1 3-2,-1 3-4,1 4-2,-3 2-3,-2 4-2,-3 3-1,-3 3-3,-1 1 0,4 1-1,3-1-1,3 1-1,-1-4-1,-2-6-2,-3-6-3,-3-6-1,1-12-8,6-15-13,7-15-13,6-16-14,3-16-5,0-16 3,0-15 2,0-15 3,-4-3 4,-5 14 3,-7 11 5,-5 14 3,-3 2 1,4-6-2,3-6-3,3-6-3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1"/>
    </inkml:context>
    <inkml:brush xml:id="br0">
      <inkml:brushProperty name="width" value="0.03497" units="cm"/>
      <inkml:brushProperty name="height" value="0.03497" units="cm"/>
      <inkml:brushProperty name="color" value="#00BFF3"/>
    </inkml:brush>
  </inkml:definitions>
  <inkml:trace contextRef="#ctx0" brushRef="#br0">43400 27050 629,'25'-44'0,"0"13"3,0 12 1,0 13 2,1 7 6,4 4 10,3 3 9,3 3 10,-2 4-2,-6 7-13,-6 6-13,-6 7-13,-6 5-8,-2 7-3,-3 6-3,-3 7-3,-7 2-4,-9 1-5,-10-1-6,-8 1-6,-9 1 1,-6 3 6,-6 3 6,-6 4 5,-2-4 7,3-9 4,3-10 6,4-8 6,4-6 1,6 1 0,7-1-2,6 1 0,9-4 6,13-6 12,12-6 14,13-6 12,10-9 2,10-8-12,10-10-11,9-9-12,2-10-8,-2-9-7,-3-10-6,-3-8-7,-4-3-1,-3 7 2,-3 6 4,-2 7 2,-8 4-2,-8 3-6,-10 3-6,-9 4-6,-10 2 0,-9 4 8,-10 3 6,-8 3 8,-6 6 5,1 9 3,-1 10 3,1 10 2,-1 7 2,1 6-1,-1 7 1,1 6 0,2 3 4,7 0 11,6 0 8,7 0 11,5 0 1,7 0-6,6 0-6,7 0-7,5 0-2,7 0-2,6 0-2,7 0-1,2-2-3,1-3-8,-1-3-6,1-2-7,-4-1-2,-6 3 1,-6 3 1,-6 4 1,-4 1-1,1 0-6,-1 0-4,1 0-6,-6-2-1,-8-3 2,-10-3 3,-9-2 2,-7-8 3,-3-8 2,-3-10 4,-2-9 3,-3-5 2,1 0-1,-1 0 0,1 0 0,2-8 1,7-16 2,6-15 1,7-15 3,8-9 0,14 1 0,11-1-1,14 1-1,7-1-3,3 1-7,3-1-5,4 1-7,1 1-2,0 3 0,0 3 0,0 4 1,0 2 2,0 4 4,0 3 3,0 3 5,-4 9 7,-5 16 11,-7 15 11,-5 17 12,-8 11 5,-5 10-2,-7 10-1,-5 9-2,-6 2-2,-3-2-5,-3-3-4,-2-3-4,2-10-9,9-16-14,10-15-13,10-15-14,4-21-8,0-25 0,0-25-3,0-25 0,0-15 1,0-2 5,0-3 6,0-3 4,-2 1 5,-3 6 5,-3 7 6,-2 6 4,-3 9 5,1 13 4,-1 12 4,1 13 4,1 16 10,3 23 17,3 22 17,4 22 16,1 19 2,0 20-12,0 18-14,0 20-13,-2 19-9,-3 22-5,-3 22-5,-2 23-5,-3 13-5,1 6-4,-1 7-4,1 6-5,-1 9-4,1 13-4,-1 12-4,1 13-4,-3-9-5,-2-27-6,-3-28-8,-3-28-6,-1-32 0,4-34 7,3-35 7,3-33 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1"/>
    </inkml:context>
    <inkml:brush xml:id="br0">
      <inkml:brushProperty name="width" value="0.03653" units="cm"/>
      <inkml:brushProperty name="height" value="0.03653" units="cm"/>
      <inkml:brushProperty name="color" value="#00BFF3"/>
    </inkml:brush>
  </inkml:definitions>
  <inkml:trace contextRef="#ctx0" brushRef="#br0">44250 28200 602,'25'-44'51,"0"13"-6,0 12-8,0 13-7,4 9-5,10 6-5,10 7-4,9 6-4,6-1-4,3-5-7,3-7-5,4-5-6,1-11-3,0-11-4,0-14-2,0-11-3,-5-9-1,-9-3 0,-10-3 1,-8-2-1,-9 0 1,-6 7-1,-6 6 1,-6 7 0,-12 11 8,-15 20 17,-15 18 16,-16 20 18,-4 10 6,10 3-4,10 3-2,9 4-3,2-1-3,-2-3-1,-3-3-2,-3-2-1,4-5-3,13-2-1,12-3-3,13-3-2,7-4-5,4-3-7,3-3-9,3-2-8,1-5-5,1-2-1,-1-3-1,1-3-2,-3 1 0,-2 6 4,-3 7 2,-3 6 2,-6 6 2,-5 6 3,-7 7 1,-5 6 2,-9 3 1,-9 0 0,-10 0 0,-8 0-1,-8 1 2,-2 4 3,-3 3 3,-3 3 3,-6-1 3,-5-2 0,-7-3 1,-5-3 1,0-6 1,10-5 0,10-7-1,9-5 1,15-8-2,22-5-2,22-7-2,23-5-3,14-4-4,10 0-6,10 0-7,9 0-5,6-4-4,3-5 0,3-7 0,4-5-1,-4-3-1,-9 4-6,-10 3-4,-8 3-6,-9 1 1,-6 1 5,-6-1 4,-6 1 5,-6-1 3,-2 1 3,-3-1 2,-3 1 3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2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46250 27550 652,'92'-113'29,"-16"26"-5,-15 24-3,-15 26-3,-9 13-3,1 4 0,-1 3 1,1 3 0,-4 7-5,-6 14-7,-6 11-9,-6 14-9,-7 7-2,-6 3 2,-6 3 1,-6 4 3,-4 1 2,1 0 2,-1 0 3,1 0 3,1 0 1,3 0 1,3 0 2,4 0 1,4 1 1,6 4 0,7 3 2,6 3 0,3-1 0,0-2-1,0-3-1,0-3-1,-2-2 0,-3 0-1,-3 0-1,-2 0 0,-5-4 0,-2-5-3,-3-7-1,-3-5-1,-6-6-1,-5-3 1,-7-3 0,-5-2 0,-8-5-1,-5-2-1,-7-3-2,-5-3-1,-3-9-2,4-11-1,3-14-2,3-11-2,3-12-1,3-9 2,3-10 0,4-8 1,2-4 1,4 3 1,3 3 2,3 4 0,3 7 3,3 13 4,3 12 4,4 13 4,4 18 9,6 26 12,7 24 13,6 26 14,-1 8 0,-5-5-9,-7-7-11,-5-5-9,-1 0-8,6 10-5,7 10-4,6 9-5,-1-1-5,-5-8-7,-7-10-6,-5-9-7,-4-7-4,0-3-2,0-3-1,0-2-1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3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47500 26450 645,'-25'29'6,"0"10"10,0 10 12,0 9 10,0 4 2,0 1-8,0-1-9,0 1-7,1-4-6,4-6-2,3-6-1,3-6-2,6-13-7,9-19-13,10-18-12,10-19-12,7-8-2,6 3 9,7 3 10,6 4 8,3 2 5,0 4 3,0 3 3,0 3 2,-2 6 1,-3 9 0,-3 10 1,-2 10 0,-8 7 3,-8 6 5,-10 7 5,-9 6 4,-12 9 1,-11 13-3,-14 12-3,-11 13-3,-12 4-3,-9-3-1,-10-3-3,-8-2-1,-3-6-2,7-6-2,6-6-3,7-6-2,7-10-1,9-12 2,10-13 2,10-12 1,16-16 2,26-19 0,24-18 1,26-19 0,12-5 2,0 9 1,0 10 1,0 10 2,-4 5 1,-5 4 0,-7 3-1,-5 3 1,-8 3-1,-5 3 1,-7 3 0,-5 4 0,-8 4 0,-5 6-1,-7 7-1,-5 6 0,-11 6-1,-11 6-1,-14 7 0,-11 6-1,-9 6-1,-3 6-1,-3 7-1,-2 6-1,-5 1-2,-2-3 0,-3-3-1,-3-2 0,-1-5 0,4-2 2,3-3 0,3-3 1,6-4 2,9-3 2,10-3 1,10-2 2,11-9 3,17-12 2,15-13 2,16-12 4,10-7-1,7 1 0,6-1-1,7 1-1,5-1-1,7 1-1,6-1-1,7 1-1,2-1-1,1 1-2,-1-1 0,1 1-2,-3-1-4,-2 1-5,-3-1-5,-3 1-7,-4-3-6,-3-2-8,-3-3-7,-2-3-7,-8-2-3,-8 0-1,-10 0 0,-9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3"/>
    </inkml:context>
    <inkml:brush xml:id="br0">
      <inkml:brushProperty name="width" value="0.05023" units="cm"/>
      <inkml:brushProperty name="height" value="0.05023" units="cm"/>
      <inkml:brushProperty name="color" value="#F2395B"/>
    </inkml:brush>
  </inkml:definitions>
  <inkml:trace contextRef="#ctx0" brushRef="#br0">89474 28916 437,'-11'-7'51,"10"2"9,10 2 8,10 2 9,4 1-3,3 2-14,0 0-14,0 2-15,3 0-8,1 0-3,2-1-3,3 2-3,1-2-4,2-1-3,2 0-3,3-2-4,1 0-1,2-2-2,2 0 0,2-1-1,1-2-1,2 2-1,0-1 0,1 0 0,1 0-1,0 2-1,0 0 1,0 2-1,0 0 1,0 2-1,0 0 0,-1 2 1,1 0 0,-2 0 0,-1-1 1,0 2 1,-1-2-1,0 1 0,0 0 1,0 0-1,0-1 0,0 0 0,0-2 0,0 0 0,-1-1 1,2 0-2,-2 0 1,1 0-1,-1 0-1,-2 0 1,-2 0-1,-1 0-1,-4 0 1,-4 2 1,-4 0 2,-3 2 0,-3-1 0,1-1-2,-1 0-3,0-1-2,-1-1-2,-3 0-1,-3 0-1,-2 0-2,-4 0-1,-1 0-3,-2 0-3,-2 0-1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4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47750 28100 626,'-22'29'88,"6"10"-14,7 10-14,6 9-13,4 10-12,4 14-6,3 11-8,3 14-8,3 7-6,3 3-8,3 3-6,4 4-6,-1 7-7,-3 13-4,-3 12-6,-2 13-4,-5 4-5,-2-3-2,-3-3-4,-3-2-3,-2-19 1,0-30 7,0-32 6,0-30 6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4"/>
    </inkml:context>
    <inkml:brush xml:id="br0">
      <inkml:brushProperty name="width" value="0.03481" units="cm"/>
      <inkml:brushProperty name="height" value="0.03481" units="cm"/>
      <inkml:brushProperty name="color" value="#00BFF3"/>
    </inkml:brush>
  </inkml:definitions>
  <inkml:trace contextRef="#ctx0" brushRef="#br0">45400 29700 631,'-2'76'131,"-3"4"-31,-3 3-32,-2 3-32,-5 3-18,-2 3-7,-3 3-7,-3 4-5,-4-3-7,-3-5-4,-3-7-6,-2-5-5,-1-11-4,3-11-1,3-14-3,4-11-1,2-17-3,4-18-3,3-19-3,3-18-3,6-7 4,9 6 8,10 7 11,10 6 9,5 7 9,4 10 8,3 10 7,3 9 8,-1 10 7,-2 14 4,-3 11 5,-3 14 4,-4 8 1,-3 7-3,-3 6-4,-2 7-3,-5-3-4,-2-8-4,-3-10-4,-3-9-5,-4-1-5,-3 10-6,-3 10-6,-2 9-5,-5-4-7,-2-15-6,-3-15-5,-3-16-7,1-23-4,6-27-5,7-28-5,6-28-5,4-9 2,4 14 9,3 11 9,3 14 9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5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45450 30550 604,'25'-47'0,"0"6"0,0 7 0,0 6 0,3 3 3,6 0 4,7 0 6,6 0 4,1 0 3,-3 0 1,-3 0 2,-2 0 0,2 1 0,9 4-2,10 3-2,10 3-2,-1 1-3,-9 1-4,-10-1-3,-8 1-4,-17 2-12,-21 7-19,-22 6-20,-22 7-18,-10 2-2,4 1 16,3-1 16,3 1 16,1 2 12,1 7 6,-1 6 8,1 7 6,2 5 7,7 7 4,6 6 5,7 7 5,2 2 2,1 1 1,-1-1-1,1 1 0,1-4-2,3-6-4,3-6-3,4-6-5,1-4-3,0 1-1,0-1-2,0 1-3,0 7 0,0 16 0,0 15-1,0 17-1,0 2-1,0-9-5,0-10-3,0-8-5,-4-11-6,-5-8-8,-7-10-9,-5-9-8,-1-13-5,6-16 1,7-15-1,6-15 0,4-14 5,4-8 7,3-10 7,3-9 9,4-1 6,7 10 5,6 10 5,7 9 6,5 2 4,7-2 1,6-3 2,7-3 2,0-1 0,-2 4-4,-3 3-3,-3 3-2,-4 3-2,-3 3 0,-3 3-1,-2 4-1,-5 1-1,-2 0-3,-3 0-3,-3 0-3,-2 1-1,0 4 0,0 3 0,0 3-1,-2-1-3,-3-2-5,-3-3-6,-2-3-5,-8-2-5,-8 0-3,-10 0-3,-9 0-4,-5 1 3,0 4 8,0 3 8,0 3 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5"/>
    </inkml:context>
    <inkml:brush xml:id="br0">
      <inkml:brushProperty name="width" value="0.03577" units="cm"/>
      <inkml:brushProperty name="height" value="0.03577" units="cm"/>
      <inkml:brushProperty name="color" value="#00BFF3"/>
    </inkml:brush>
  </inkml:definitions>
  <inkml:trace contextRef="#ctx0" brushRef="#br0">46400 30250 615,'-68'3'11,"17"6"3,15 7 4,16 6 2,10 6 3,7 6 3,6 7 3,7 6 2,5 7 0,7 10-1,6 10-3,7 9-1,5 6-3,7 3-2,6 3-3,7 4-4,2-1-2,1-3-5,-1-3-4,1-2-3,1-6-6,3-6-7,3-6-6,4-6-8,-3-7-6,-5-6-4,-7-6-3,-5-6-5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5"/>
    </inkml:context>
    <inkml:brush xml:id="br0">
      <inkml:brushProperty name="width" value="0.02537" units="cm"/>
      <inkml:brushProperty name="height" value="0.02537" units="cm"/>
      <inkml:brushProperty name="color" value="#00BFF3"/>
    </inkml:brush>
  </inkml:definitions>
  <inkml:trace contextRef="#ctx0" brushRef="#br0">46000 31550 867,'-16'48'15,"19"-3"2,19-3 4,19-2 2,7-6 0,-3-6-7,-3-6-4,-2-6-7,-5-4-10,-2 1-20,-3-1-17,-3 1-19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48300 31700 333,'157'63'167,"51"46"-1,50 47 1,49 47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7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49150 30450 490,'45'75'108,"-9"0"-25,-10 0-26,-8 0-26,-8 3-15,-2 6-5,-3 7-3,-3 6-4,-2-2-3,0-9-1,0-10-1,0-8 0,0-9-1,0-6 0,0-6 0,0-6 1,10-12 1,23-15 1,22-15 3,22-16 2,10-16 0,1-16-2,-1-15-1,1-15-1,1-12-1,3-6-2,3-6-1,4-6 0,-6-4-2,-11 1 1,-14-1-2,-11 1 1,-11 1-1,-5 3 1,-7 3-2,-5 4 1,-8 5 0,-5 10 0,-7 10 1,-5 9 1,-8 9 1,-5 9 1,-7 10 2,-5 10 1,-6 5 1,-3 4 2,-3 3 0,-2 3 1,-5 4 2,-2 7 4,-3 6 4,-3 7 5,2 7 0,10 9-3,10 10-2,9 10-4,2 4-1,-2 0 0,-3 0-1,-3 0-1,1 1 0,6 4-2,7 3 0,6 3-1,6 4-1,6 7-1,7 6-1,6 7 0,9-1-2,13-6 0,12-6-1,13-6 0,7-6-3,4-2-9,3-3-7,3-3-7,4-6-7,7-5-5,6-7-6,7-5-5,-9-8 2,-21-5 8,-22-7 8,-22-5 9,-11-3 0,0 4-7,0 3-6,0 3-7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9"/>
    </inkml:context>
    <inkml:brush xml:id="br0">
      <inkml:brushProperty name="width" value="0.03014" units="cm"/>
      <inkml:brushProperty name="height" value="0.03014" units="cm"/>
      <inkml:brushProperty name="color" value="#00BFF3"/>
    </inkml:brush>
  </inkml:definitions>
  <inkml:trace contextRef="#ctx0" brushRef="#br0">52100 29600 729,'45'92'113,"-9"-16"-30,-10-15-31,-8-15-30,-6-6-23,1 7-16,-1 6-16,1 7-17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39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51850 30850 589,'23'70'52,"-3"-9"-5,-3-10-7,-2-8-4,-3-4-5,1 3-2,-1 3-3,1 4-2,-1 1-2,1 0-4,-1 0-2,1 0-3,-3-2-2,-2-3-3,-3-3-2,-3-2-1,2-23-10,10-41-18,10-40-16,9-40-18,4-23-5,1-3 6,-1-3 6,1-2 5,-1 0 6,1 7 6,-1 6 6,1 7 5,-3 10 6,-2 16 5,-3 15 5,-3 17 4,-2 11 6,0 10 5,0 10 5,0 9 5,0 4 5,0 1 4,0-1 5,0 1 5,0 1 1,0 3-1,0 3-1,0 4-2,3 1-3,6 0-7,7 0-7,6 0-8,-7 4-13,-18 10-20,-19 10-22,-18 9-19,-14 7-3,-5 7 13,-7 6 16,-5 7 13,-3-1 11,4-6 7,3-6 6,3-6 6,4-4 5,7 1 2,6-1 1,7 1 3,2-3 0,1-2 2,-1-3 1,1-3 1,1-2 0,3 0-1,3 0-2,4 0-1,1 0-1,0 0-3,0 0-2,0 0-3,0 1-1,0 4 0,0 3 1,0 3-1,-2-1-1,-3-2-1,-3-3-1,-2-3-1,-1-2-2,3 0 1,3 0 0,4 0 0,7-15-3,13-27-6,12-28-7,13-28-5,4-18-4,-3-6-1,-3-6-2,-2-6-1,-5-6 0,-2-2-1,-3-3-1,-3-3 1,-6-1 1,-5 4 5,-7 3 5,-5 3 4,-4 9 4,0 16 3,0 15 3,0 17 4,-2 11 2,-3 10 4,-3 10 2,-2 9 4,-1 9 8,3 9 13,3 10 15,4 10 14,2 11 2,4 17-7,3 15-10,3 16-7,4 15-7,7 16-4,6 15-3,7 17-5,4 11-5,3 10-5,3 10-6,4 9-7,2-2-4,4-12-2,3-13-3,3-12-3,-2-12-4,-6-8-8,-6-10-6,-6-9-7,-7-13-5,-6-16-1,-6-15-3,-6-15-1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0"/>
    </inkml:context>
    <inkml:brush xml:id="br0">
      <inkml:brushProperty name="width" value="0.03169" units="cm"/>
      <inkml:brushProperty name="height" value="0.03169" units="cm"/>
      <inkml:brushProperty name="color" value="#00BFF3"/>
    </inkml:brush>
  </inkml:definitions>
  <inkml:trace contextRef="#ctx0" brushRef="#br0">53900 30500 694,'-4'-41'7,"-5"19"15,-7 19 15,-5 19 14,-8 16 3,-5 17-10,-7 15-10,-5 16-10,-4 9-7,0 3-7,0 3-5,0 4-5,-2-4-8,-3-9-8,-3-10-8,-2-8-9,0-11-5,7-8-2,6-10-1,7-9-1,4-10 1,3-9 3,3-10 3,4-8 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4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90641 21247 481,'-21'-8'6,"5"0"10,4 0 11,6 1 12,5 0 3,6 2-3,6 2-3,6 2-3,3 1-5,2 0-3,3 0-6,2 0-4,-1 0-3,-2 0-4,-1 0-2,-2 0-3,-3 0-4,-1 0-6,-3 0-4,-1 0-6,-4 2-4,-4 4-5,-6 4-4,-4 3-5,-4 2 1,-4-1 8,-2 0 7,-3-2 7,-2 0 6,1 0 5,-1-1 5,1 1 6,0 0 4,2 0 4,3-1 5,1 1 3,2 1 2,1 1 1,0 3 0,2 2 0,0 1-2,0 1-2,1 1-3,-1 1-4,0 1-1,0 3-3,0 1-2,0 3-3,0 0 0,1 0 1,-1 1 1,0-1 0,0 0-2,0 0-3,1 1-6,-1-1-3,1-1-3,2-3-2,2-3-2,2-3-1,1-3-2,0-1-1,0-2-2,0-2-1,1-3-1,4-1-1,2-2 0,4-2 0,1-2-2,1-2 0,1-2-2,1-2-1,1-2-1,0-2-3,-1-2-3,1-1-2,-1-3-1,-1-2 1,-1-2 0,0-1 2,-3-2 2,-3 1 5,-2-1 5,-4 1 4,-2 0 4,-2 0 2,-2 2 3,-1 1 2,-3 1 2,-2 1 0,-2 1 1,-1 0 0,-1 2 2,2 3 4,2 1 4,3 2 4,1 0 5,2 0 5,2-1 6,2-1 6,2-1 1,2 0-3,2 0-3,2 0-4,2 0-2,3 1-3,3-1-2,4 0-3,1 0-5,1 2-6,0 1-8,3 0-7,-1 3-6,1 2-5,-1 4-7,1 2-6,-3 1 0,-3 0 3,-5-2 6,-3 0 3,-2-1 3,0 1 0,0 2 0,0 0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0"/>
    </inkml:context>
    <inkml:brush xml:id="br0">
      <inkml:brushProperty name="width" value="0.0284" units="cm"/>
      <inkml:brushProperty name="height" value="0.0284" units="cm"/>
      <inkml:brushProperty name="color" value="#00BFF3"/>
    </inkml:brush>
  </inkml:definitions>
  <inkml:trace contextRef="#ctx0" brushRef="#br0">53350 28950 774,'92'51'104,"-16"4"-32,-15 3-32,-15 3-31,-9 4-19,1 7-6,-1 6-7,1 7-7,-4-6-5,-6-15-6,-6-15-5,-6-16-5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0"/>
    </inkml:context>
    <inkml:brush xml:id="br0">
      <inkml:brushProperty name="width" value="0.02975" units="cm"/>
      <inkml:brushProperty name="height" value="0.02975" units="cm"/>
      <inkml:brushProperty name="color" value="#00BFF3"/>
    </inkml:brush>
  </inkml:definitions>
  <inkml:trace contextRef="#ctx0" brushRef="#br0">54150 30250 739,'-22'50'102,"6"0"-25,7 0-27,6 0-26,3-2-16,0-3-10,0-3-8,0-2-9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0"/>
    </inkml:context>
    <inkml:brush xml:id="br0">
      <inkml:brushProperty name="width" value="0.03708" units="cm"/>
      <inkml:brushProperty name="height" value="0.03708" units="cm"/>
      <inkml:brushProperty name="color" value="#00BFF3"/>
    </inkml:brush>
  </inkml:definitions>
  <inkml:trace contextRef="#ctx0" brushRef="#br0">54450 29050 593,'-22'28'63,"6"6"-6,7 7-6,6 6-6,4 7-6,4 10-5,3 10-5,3 9-5,1 15-4,1 22-3,-1 22-4,1 23-4,-1 19-4,1 19-4,-1 19-6,1 19-5,-3 4-7,-2-9-10,-3-10-10,-3-8-9,-1-22-3,4-30 3,3-32 4,3-30 4,-1-23 2,-2-12 1,-3-13 1,-3-12 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0"/>
    </inkml:context>
    <inkml:brush xml:id="br0">
      <inkml:brushProperty name="width" value="0.02966" units="cm"/>
      <inkml:brushProperty name="height" value="0.02966" units="cm"/>
      <inkml:brushProperty name="color" value="#00BFF3"/>
    </inkml:brush>
  </inkml:definitions>
  <inkml:trace contextRef="#ctx0" brushRef="#br0">54600 30000 741,'48'26'107,"-3"4"-28,-3 3-29,-2 3-28,-6-1-26,-6-2-25,-6-3-25,-6-3-24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1"/>
    </inkml:context>
    <inkml:brush xml:id="br0">
      <inkml:brushProperty name="width" value="0.03842" units="cm"/>
      <inkml:brushProperty name="height" value="0.03842" units="cm"/>
      <inkml:brushProperty name="color" value="#00BFF3"/>
    </inkml:brush>
  </inkml:definitions>
  <inkml:trace contextRef="#ctx0" brushRef="#br0">55350 28950 572,'26'23'134,"4"-3"-36,3-3-36,3-2-35,4-8-23,7-8-8,6-10-9,7-9-9,-1-5-3,-6 0 2,-6 0 1,-6 0 3,-7 9 1,-6 19-1,-6 19 0,-6 19 0,-12 12 3,-15 6 5,-15 7 6,-16 6 6,-7-2 3,4-9 1,3-10 2,3-8 1,3-9-2,3-6-6,3-6-5,4-6-5,1-2-6,0 3-8,0 3-7,0 4-7,0 2 3,0 4 14,0 3 14,0 3 13,-2 3 7,-3 3 1,-3 3 0,-2 4 1,-1 1 1,3 0 4,3 0 4,4 0 3,1 0 3,0 0 1,0 0 0,0 0 2,3 1-1,6 4-3,7 3-2,6 3-3,3 1-1,0 1-2,0-1-2,0 1-2,0-4-3,0-6-5,0-6-4,0-6-6,9-16-7,19-25-11,19-25-11,19-25-11,5-21-4,-5-15-1,-7-15 1,-5-16 0,-3-5 2,4 6 5,3 7 5,3 6 5,-1 10 7,-2 17 10,-3 15 10,-3 16 11,-6 10 5,-5 7 1,-7 6 0,-5 7 0,-8 7 1,-5 9 5,-7 10 2,-5 10 4,-6 10 0,-3 13-2,-3 12-3,-2 13-2,-8 9-4,-8 6-3,-10 7-5,-9 6-3,-7 1-5,-3-3-4,-3-3-6,-2-2-4,-1-8-2,3-8 2,3-10 1,4-9 1,13-21 0,26-31-1,24-31-3,26-31-2,10-16-1,-3 0-3,-3 0-3,-2 0-1,-5 1-2,-2 4 0,-3 3 1,-3 3-1,-4 6 3,-3 9 5,-3 10 4,-2 10 4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2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55650 29750 555,'-47'26'13,"6"4"3,7 3 1,6 3 3,6 3 0,6 3 0,7 3-1,6 4 0,3 4 0,0 6 0,0 7 2,0 6 1,0 3-2,0 0-5,0 0-3,0 0-5,0-5-4,0-9-4,0-10-5,0-8-5,6-18-7,13-25-10,12-25-11,13-25-9,4-13-1,-3 1 8,-3-1 10,-2 1 8,-5 5 8,-2 14 8,-3 11 7,-3 14 8,-4 10 4,-3 9-2,-3 10-1,-2 10-1,-5 4-1,-2 0 1,-3 0-1,-3 0-1,-6 7 1,-5 17-2,-7 15-1,-5 16 0,-8 4-3,-5-6-4,-7-6-5,-5-6-5,-4-6-2,0-2 0,0-3 1,0-3-1,0-2 1,0 0 1,0 0 2,0 0 2,3-5 5,6-9 7,7-10 9,6-8 7,9-9 7,13-6 5,12-6 5,13-6 4,15-10 0,19-12-8,19-13-7,19-12-8,7-9-5,-3-2-3,-3-3-4,-2-3-4,-5 2-1,-2 10 1,-3 10 1,-3 9 0,-6 7 1,-5 7 3,-7 6 1,-5 7 3,-12 13 3,-16 22 4,-15 22 5,-15 23 3,-14 8 1,-8-3-5,-10-3-2,-9-2-5,-9-3-3,-5 1-4,-7-1-3,-5 1-5,-6-1-5,-3 1-9,-3-1-7,-2 1-8,-1-4-5,3-6-1,3-6-1,4-6-1,4-9-1,6-8-1,7-10-1,6-9-2,6-5 3,6 0 5,7 0 6,6 0 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29:42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54800 31550 551,'50'-22'110,"0"6"-21,0 7-20,0 6-20,7 9-14,17 13-5,15 12-6,16 13-4,16 6-6,20 0-7,18 0-6,20 0-6,8 1-1,1 4 4,-1 3 3,1 3 3,-18-5-13,-34-12-31,-35-13-31,-33-12-31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01"/>
    </inkml:context>
    <inkml:brush xml:id="br0">
      <inkml:brushProperty name="width" value="0.04061" units="cm"/>
      <inkml:brushProperty name="height" value="0.04061" units="cm"/>
      <inkml:brushProperty name="color" value="#00BFF3"/>
    </inkml:brush>
  </inkml:definitions>
  <inkml:trace contextRef="#ctx0" brushRef="#br0">28450 37250 541,'-47'0'3,"6"0"7,7 0 6,6 0 6,1-2 3,-3-3-2,-3-3-1,-2-2-1,-3-1-2,1 3 0,-1 3 0,1 4-1,-3 1-1,-2 0-2,-3 0-1,-3 0-1,-4 4-1,-3 10-2,-3 10 0,-2 9-2,-5 6 0,-2 3-2,-3 3-1,-3 4 0,-4 5-1,-3 10 1,-3 10 0,-2 9 2,-1 6-2,3 3-3,3 3-3,4 4-3,2 1-1,4 0 0,3 0 1,3 0 0,4 1 1,7 4 0,6 3 1,7 3 0,0-2 1,-2-6 2,-3-6 1,-3-6 1,-1-2 1,4 3 2,3 3 2,3 4 1,3 1 1,3 0-1,3 0 0,4 0-1,2-2 0,4-3-2,3-3 0,3-2-1,3-3-1,3 1 1,3-1 0,4 1-1,5-1 1,10 1-2,10-1 0,9 1-2,6-3 0,3-2-2,3-3-1,4-3 0,2-1-2,4 4 0,3 3 0,3 3-1,1-2 0,1-6 0,-1-6 0,1-6 1,1-4-1,3 1 0,3-1-1,4 1-1,-1-3-1,-3-2 2,-3-3 1,-2-3 1,-1-4 0,3-3 1,3-3 1,4-2 0,1-3 0,0 1-1,0-1-1,0 1 0,1-4 0,4-6 0,3-6 0,3-6 0,4-6 1,7-2-1,6-3 1,7-3 0,0-7 0,-2-9-1,-3-10-1,-3-8 0,-1-6 0,4 1 0,3-1 1,3 1-1,1-3 1,1-2 2,-1-3 2,1-3 1,-4-2 0,-6 0-1,-6 0-1,-6 0-2,-6-4 0,-2-5 0,-3-7-1,-3-5-1,-2-3 1,0 4 0,0 3 0,0 3 0,-4-2 0,-5-6 0,-7-6 0,-5-6 0,-4-6 1,0-2-1,0-3 0,0-3 1,-2-2 0,-3 0 0,-3 0 2,-2 0 0,-8 1 1,-8 4 0,-10 3 0,-9 3-1,-5 3 1,0 3 1,0 3 1,0 4 1,-4-1 1,-5-3 1,-7-3 0,-5-2 1,-6-5 0,-3-2-1,-3-3-1,-2-3-1,-3-4 0,1-3 0,-1-3 0,1-2-1,-3 0 2,-2 7-1,-3 6 2,-3 7 0,-4 2 0,-3 1 1,-3-1-1,-2 1 1,-3 2 0,1 7-1,-1 6 0,1 7 0,-4 5 0,-6 7 1,-6 6 1,-6 7 1,-4 2 0,1 1 0,-1-1-1,1 1 0,-4-1-1,-6 1-2,-6-1-1,-6 1-1,-2 2-2,3 7 1,3 6-1,4 7 0,-1 2 1,-3 1-2,-3-1 1,-2 1 0,-3 2-2,1 7-2,-1 6-2,1 7-2,2 7-2,7 9-1,6 10-1,7 10-2,2 5-1,1 4-5,-1 3-3,1 3-3,2 3-3,7 3-2,6 3-1,7 4-1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09"/>
    </inkml:context>
    <inkml:brush xml:id="br0">
      <inkml:brushProperty name="width" value="0.04365" units="cm"/>
      <inkml:brushProperty name="height" value="0.04365" units="cm"/>
      <inkml:brushProperty name="color" value="#00BFF3"/>
    </inkml:brush>
  </inkml:definitions>
  <inkml:trace contextRef="#ctx0" brushRef="#br0">30700 34100 504,'-71'31'130,"10"13"-26,10 12-24,9 13-26,4 9-16,1 6-8,-1 7-6,1 6-9,-4 4-4,-6 4-5,-6 3-2,-6 3-5,-1-1-4,7-2-4,6-3-5,7-3-5,5-10-7,7-16-7,6-15-7,7-15-8,5-18-6,7-19-3,6-18-2,7-19-3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09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29850 34350 511,'-40'6'12,"23"13"25,22 12 25,22 13 24,8 7 4,-2 4-19,-3 3-18,-3 3-18,-1 4-13,4 7-8,3 6-8,3 7-7,1 2-6,1 1-5,-1-1-3,1 1-5,-1-3-6,1-2-11,-1-3-10,1-3-10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4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91989 22998 531,'-13'-1'35,"5"-2"0,4-2 1,6-1 0,1 0-5,-2 4-9,-2 4-10,-2 4-9,-3 3-2,-2 3 2,-3 3 5,-3 4 3,-2-1 2,0 0 1,1 0 0,-1-2 0,2-1 1,2-1 1,4-1 0,3 0 0,5-4-4,8-5-13,7-4-10,9-6-12,3-3-5,-1-1-2,-1-3 0,-1-1-1,-3-1 3,-3 4 4,-5 3 6,-3 2 6,-2 5 13,-2 4 22,-1 5 22,0 6 22,-1 1 3,0-1-18,-1-1-15,2 0-18,-2-2-9,1 1-2,0 0-2,0 0-3,1-1-7,0-1-17,1-1-14,2 0-15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12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30700 34050 522,'-50'-15'76,"0"23"-6,0 22-5,0 22-7,3 12-7,6 3-6,7 3-8,6 4-7,-1 5-8,-5 10-7,-7 10-7,-5 9-7,-4 2-6,0-2-3,0-3-4,0-3-3,4-6-5,10-5-8,10-7-7,9-5-7,4-9-5,1-9 0,-1-10 0,1-8-1,1-14 2,3-15 4,3-15 5,4-16 4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12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31000 34400 441,'93'-21'123,"-11"10"-25,-14 10-25,-11 9-24,-9 7-16,-3 7-7,-3 6-6,-2 7-8,-6 2-2,-6 1-1,-6-1 1,-6 1-1,-7 2-1,-6 7-5,-6 6-3,-6 7-5,-9 0-1,-8-2-2,-10-3 0,-9-3 0,-9-1-2,-5 4-1,-7 3-2,-5 3-2,0-5 2,10-12 2,10-13 5,9-12 2,20-7 9,31 1 13,32-1 13,31 1 12,12-3 1,-6-2-14,-6-3-12,-6-3-14,-2-2-10,3 0-8,3 0-9,4 0-7,-4 0-3,-9 0 5,-10 0 4,-8 0 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24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12550 43450 523,'25'21'65,"0"-5"-14,0-7-13,0-5-15,3-8-8,6-5 0,7-7-1,6-5-1,4-8-2,4-5-2,3-7-4,3-5-1,-1-3-3,-2 4 0,-3 3-1,-3 3-1,-2-1 0,0-2 0,0-3 0,0-3 1,0-6-1,0-5-1,0-7-1,0-5-1,-4-4 0,-5 0 1,-7 0 1,-5 0 2,-6-4-1,-3-5 1,-3-7-1,-2-5 0,-3-4-1,1 0 1,-1 0 0,1 0-1,-1-7 1,1-11 0,-1-14 0,1-11 0,-1 0 1,1 17 1,-1 15 2,1 16 1,-1 9 0,1 3 2,-1 3-1,1 4 1,-1 1 1,1 0-2,-1 0 0,1 0 0,1 1-1,3 4 0,3 3-2,4 3 1,-1-1-1,-3-2-1,-3-3-1,-2-3 0,-5-6-1,-2-5 1,-3-7-1,-3-5 0,-2-4 0,0 0 0,0 0 0,0 0 1,0 1-1,0 4 0,0 3 0,0 3-1,-4 6 0,-5 9 1,-7 10 0,-5 10 0,-6 7 0,-3 6 2,-3 7 1,-2 6 0,-3 3 0,1 0 1,-1 0-2,1 0 1,-1 1-1,1 4-1,-1 3 0,1 3 0,-1 3 0,1 3-1,-1 3 0,1 4 0,-3 1 0,-2 0 0,-3 0 1,-3 0-1,-2 1 0,0 4 1,0 3-1,0 3 0,-2 3 1,-3 3 3,-3 3 1,-2 4 2,-5 2 2,-2 4-2,-3 3-1,-3 3 0,-1 3-1,4 3-1,3 3-1,3 4 0,1 2-2,1 4 1,-1 3 0,1 3-1,-3 3 1,-2 3 0,-3 3 1,-3 4 0,1 2 1,6 4 1,7 3 2,6 3 0,4 3 1,4 3 1,3 3 1,3 4 0,1 1 1,1 0 0,-1 0-1,1 0 0,2 0 0,7 0-2,6 0 1,7 0-2,2 4 0,1 10-2,-1 10-1,1 9-1,1 6-1,3 3-1,3 3 0,4 4-1,1-4-1,0-9 0,0-10 0,0-8 0,3-6 0,6 1 0,7-1 2,6 1 0,6-4 0,6-6-1,7-6-1,6-6 0,4-6-2,4-2-1,3-3-1,3-3-1,6-1-2,9 4 0,10 3-3,10 3-1,5-1-3,4-2-6,3-3-5,3-3-7,-5-7-2,-12-9-1,-13-10 0,-12-8-2,-9-8 0,-2-2 1,-3-3-1,-3-3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0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67300 33800 527,'-46'-2'0,"10"-3"0,10-3 0,9-2 0,10-3 10,14 1 20,11-1 20,14 1 20,8 1 3,7 3-11,6 3-13,7 4-13,2 2-8,1 4-6,-1 3-4,1 3-6,-1 1-3,1 1-5,-1-1-5,1 1-3,-3-3-5,-2-2-6,-3-3-5,-3-3-6,-4-2-8,-3 0-9,-3 0-9,-2 0-11,-5 0 0,-2 0 6,-3 0 7,-3 0 6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1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69100 32850 560,'114'3'126,"-22"6"-31,-22 7-31,-21 6-30,-15 4-17,-6 4-4,-6 3-4,-6 3-4,-6 1-2,-2 1-1,-3-1 0,-3 1 0,-9 4-3,-11 9-5,-14 10-4,-11 10-6,-9 0-1,-3-5-1,-3-7 1,-2-5-1,0-9 1,7-9 3,6-10 2,7-8 3,4-8 3,3-2 8,3-3 5,4-3 7,10-2 2,19 0 0,19 0-2,19 0 0,7 0-1,-3 0 1,-3 0 0,-2 0 1,-3 3-1,1 6-1,-1 7-1,1 6-1,-3 3-1,-2 0-2,-3 0-1,-3 0-1,-6 1-1,-5 4-3,-7 3 0,-5 3-3,-8 3-2,-5 3-2,-7 3-3,-5 4-3,-8-1-3,-5-3-3,-7-3-3,-5-2-4,-3-6-1,4-6-1,3-6 1,3-6 0,3-6-1,3-2-2,3-3-3,4-3-2,4-7-2,6-9 0,7-10-1,6-8-1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1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70200 32750 562,'50'-68'34,"0"17"9,0 15 6,0 16 8,-2 10-1,-3 7-9,-3 6-9,-2 7-10,-5 4-5,-2 3-4,-3 3-3,-3 4-3,-6 5-4,-5 10-4,-7 10-5,-5 9-4,-12 9-4,-16 9-4,-15 10-3,-15 10-4,-9-1-2,1-9 2,-1-10 2,1-8 2,1-8 0,3-2 2,3-3 1,4-3 0,4-7 2,6-9-1,7-10 1,6-8 0,13-8 7,23-2 17,22-3 16,22-3 15,10-2 2,1 0-11,-1 0-12,1 0-11,-3-2-11,-2-3-10,-3-3-8,-3-2-10,-1-5-9,4-2-7,3-3-7,3-3-8,-2-1-2,-6 4 6,-6 3 5,-6 3 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1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71500 32350 475,'0'-36'21,"0"28"19,0 28 19,0 29 18,-2 18 3,-3 9-14,-3 10-16,-2 10-13,-5 5-10,-2 4-4,-3 3-5,-3 3-4,-2 1-5,0 1-5,0-1-7,0 1-5,1-6-7,4-8-7,3-10-8,3-9-7,4-10-10,7-9-12,6-10-12,7-8-12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2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71900 33550 606,'-21'26'145,"10"4"-35,10 3-33,9 3-36,7 1-23,7 1-16,6-1-13,7 1-16,0-3-13,-2-2-14,-3-3-13,-3-3-13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2"/>
    </inkml:context>
    <inkml:brush xml:id="br0">
      <inkml:brushProperty name="width" value="0.0458" units="cm"/>
      <inkml:brushProperty name="height" value="0.0458" units="cm"/>
      <inkml:brushProperty name="color" value="#F2395B"/>
    </inkml:brush>
  </inkml:definitions>
  <inkml:trace contextRef="#ctx0" brushRef="#br0">73000 32800 480,'-2'-50'2,"-3"0"6,-3 0 5,-2 0 5,-5 3 3,-2 6 3,-3 7 1,-3 6 2,-2 6-1,0 6-2,0 7-4,0 6-2,-4 3-1,-5 0 4,-7 0 4,-5 0 2,-1 4 1,6 10-4,7 10-2,6 9-4,6 7-3,6 7 0,7 6-1,6 7-1,3 4-1,0 3-1,0 3-2,0 4-1,3 1-2,6 0-2,7 0-1,6 0-1,3-2-3,0-3-2,0-3-3,0-2-1,1-5-2,4-2-1,3-3 0,3-3 0,-4-4-2,-8-3-2,-10-3-1,-9-2-2,-10-3-1,-9 1-1,-10-1 1,-8 1-1,-8-4 2,-2-6 2,-3-6 3,-3-6 3,-1-7 2,4-6 1,3-6 0,3-6 2,4-6 2,7-2 3,6-3 2,7-3 3,5-7 1,7-9-1,6-10-2,7-8-2,10-9-3,16-6-6,15-6-7,17-6-6,8-2-4,4 3-3,3 3-4,3 4-2,-7 8 0,-15 17 5,-15 15 4,-16 16 3,-8 5 3,0-2-1,0-3 0,0-3-1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3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73850 33350 459,'-43'-4'8,"17"-5"17,15-7 16,16-5 17,12-3 4,9 4-10,10 3-9,10 3-9,4 3-6,0 3-3,0 3-3,0 4-2,-2-1-3,-3-3-2,-3-3-2,-2-2-2,-3-1 0,1 3 1,-1 3 2,1 4 0,1 1-3,3 0-6,3 0-8,4 0-7,1-2-3,0-3 2,0-3 2,0-2 3,-2-1-1,-3 3 0,-3 3-1,-2 4-2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5"/>
    </inkml:context>
    <inkml:brush xml:id="br0">
      <inkml:brushProperty name="width" value="0.0361" units="cm"/>
      <inkml:brushProperty name="height" value="0.0361" units="cm"/>
      <inkml:brushProperty name="color" value="#F2395B"/>
    </inkml:brush>
  </inkml:definitions>
  <inkml:trace contextRef="#ctx0" brushRef="#br0">93242 22745 609,'-3'-13'35,"8"4"12,9 6 12,10 5 14,3 1-4,1 1-16,-1 0-19,0 0-17,0 0-14,-1 0-9,-1 0-11,-1 0-11,-1-1-7,-3-1-8,-1 0-8,-2-1-6,-3-1-1,-1 0 7,-2 0 5,-2 0 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3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74500 32200 493,'-24'-46'6,"4"10"14,3 10 13,3 9 13,3 10 6,3 14-2,3 11 0,4 14-1,-1 11-4,-3 14-6,-3 11-6,-2 14-6,-5 13-6,-2 16-4,-3 15-6,-3 17-4,-1 10-6,4 6-8,3 7-8,3 6-6,-1-4-6,-2-11-5,-3-14-3,-3-11-4,-1-15-3,4-16 2,3-15 0,3-15 0,3-14 0,3-8 0,3-10-1,4-9-1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4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76500 32050 467,'-52'0'10,"-3"0"19,-3 0 21,-2 0 18,0 9 6,7 19-11,6 19-11,7 19-9,4 10-9,3 4-5,3 3-5,4 3-7,1 4-3,0 7-3,0 6-4,0 7-1,3 0-4,6-2-4,7-3-4,6-3-4,6-7-4,6-9-6,7-10-6,6-8-6,6-9-2,6-6 2,7-6 3,6-6 3,1-7-1,-3-6-5,-3-6-3,-2-6-4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4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76650 32750 538,'-21'-24'10,"10"4"20,10 3 21,9 3 20,10 4 3,14 7-12,11 6-13,14 7-12,5 4-10,1 3-5,-1 3-6,1 4-6,-1 2-8,1 4-8,-1 3-10,1 3-9,-6-1-12,-8-2-11,-10-3-14,-9-3-12,-5-4 0,0-3 12,0-3 11,0-2 13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4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77800 32100 531,'68'0'44,"-11"0"0,-14 0 0,-11 0 0,-6 3-2,4 6-2,3 7-3,3 6-3,-2 7-4,-6 10-5,-6 10-7,-6 9-5,-10 10-2,-12 14-1,-13 11 0,-12 14 1,-10 3-3,-6-2-4,-6-3-6,-6-3-4,-1-6-3,7-5-2,6-7-1,7-5-1,4-11 0,3-11 3,3-14 1,4-11 3,7-7 0,13 0-3,12 0-3,13 0-2,13-7-6,17-11-8,15-14-7,16-11-8,9-11-4,3-5 1,3-7 1,4-5 2,-7-1 3,-16 6 7,-15 7 8,-15 6 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5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79500 32450 479,'-4'-46'2,"-5"10"6,-7 10 5,-5 9 5,-6 4 3,-3 1 3,-3-1 3,-2 1 1,-1 1 1,3 3-2,3 3-2,4 4-1,1 4-1,0 6 1,0 7 2,0 6 0,3 6-1,6 6-3,7 7-4,6 6-3,3 4-2,0 4-2,0 3 0,0 3-1,0 1-1,0 1 0,0-1 0,0 1 0,0 1-1,0 3-3,0 3-4,0 4-2,0-1-1,0-3-1,0-3 1,0-2 0,0-6-2,0-6-5,0-6-5,0-6-4,-4-6-2,-5-2 0,-7-3-1,-5-3 1,-8-4 0,-5-3 1,-7-3 1,-5-2 0,-3-6 3,4-6 1,3-6 3,3-6 2,4-7 2,7-6 2,6-6 1,7-6 2,5-9 2,7-8 2,6-10 2,7-9 2,10-9 1,16-5-3,15-7-1,17-5-2,8 0-2,4 10-2,3 10-2,3 9-2,-2 6-5,-6 3-5,-6 3-6,-6 4-5,-4 2-4,1 4-2,-1 3-3,1 3-2,-7 4 2,-12 7 7,-13 6 7,-12 7 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5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80000 32050 420,'-22'95'144,"6"-9"-31,7-10-31,6-8-32,3-6-18,0 1-5,0-1-4,0 1-6,1 1-2,4 3-2,3 3-2,3 4-1,3 1-2,3 0-1,3 0-1,4 0-2,-1-4 0,-3-5 0,-3-7 1,-2-5-1,-6-3-4,-6 4-9,-6 3-11,-6 3-9,-9-4-4,-8-8 2,-10-10 0,-9-9 2,-10-9 1,-9-5-1,-10-7 0,-8-5 0,-3-6-1,7-3-1,6-3-2,7-2-2,7-5-1,9-2 0,10-3 0,10-3-1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5"/>
    </inkml:context>
    <inkml:brush xml:id="br0">
      <inkml:brushProperty name="width" value="0.03467" units="cm"/>
      <inkml:brushProperty name="height" value="0.03467" units="cm"/>
      <inkml:brushProperty name="color" value="#F2395B"/>
    </inkml:brush>
  </inkml:definitions>
  <inkml:trace contextRef="#ctx0" brushRef="#br0">80150 32100 634,'95'-46'102,"-9"10"-17,-10 10-16,-8 9-17,-9 7-16,-6 7-17,-6 6-16,-6 7-17,-7 7-11,-6 9-6,-6 10-6,-6 10-6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5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80450 33150 548,'3'71'85,"6"-5"-12,7-7-14,6-5-13,3-6-7,0-3-1,0-3-1,0-2-1,1-3-8,4 1-17,3-1-18,3 1-16,1-3-18,1-2-16,-1-3-16,1-3-17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6"/>
    </inkml:context>
    <inkml:brush xml:id="br0">
      <inkml:brushProperty name="width" value="0.04623" units="cm"/>
      <inkml:brushProperty name="height" value="0.04623" units="cm"/>
      <inkml:brushProperty name="color" value="#F2395B"/>
    </inkml:brush>
  </inkml:definitions>
  <inkml:trace contextRef="#ctx0" brushRef="#br0">81800 32400 475,'0'-72'5,"0"6"9,0 7 8,0 6 10,-5 7 6,-9 10 4,-10 10 4,-8 9 4,-6 7-3,1 7-8,-1 6-8,1 7-9,2 5-4,7 7-1,6 6 0,7 7-2,2 5-1,1 7-1,-1 6-2,1 7-2,2 4-1,7 3-2,6 3-2,7 4-1,5-1-1,7-3-4,6-3-1,7-2-3,-1-5 0,-6-2-1,-6-3 0,-6-3 1,-4-2-2,1 0-1,-1 0-1,1 0-1,-10 0-4,-19 0-3,-18 0-4,-19 0-5,-7-5 1,7-9 2,6-10 4,7-8 4,4-9 3,3-6 5,3-6 4,4-6 4,2-9 4,4-8 3,3-10 2,3-9 2,9-13-1,16-16-4,15-15-4,17-15-5,8-7-4,4 3-4,3 3-5,3 4-3,-1 7-3,-2 13 2,-3 12 1,-3 13 1,-6 9-3,-5 6-9,-7 7-8,-5 6-8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6"/>
    </inkml:context>
    <inkml:brush xml:id="br0">
      <inkml:brushProperty name="width" value="0.05278" units="cm"/>
      <inkml:brushProperty name="height" value="0.05278" units="cm"/>
      <inkml:brushProperty name="color" value="#F2395B"/>
    </inkml:brush>
  </inkml:definitions>
  <inkml:trace contextRef="#ctx0" brushRef="#br0">82300 31350 416,'28'-22'6,"6"6"13,7 7 11,6 6 13,3 6 4,0 6-5,0 7-3,0 6-5,1 9-4,4 13-4,3 12-4,3 13-4,3 9 0,3 6 5,3 7 5,4 6 4,-4 6 1,-9 6-5,-10 7-5,-8 6-5,-8 6-5,-2 6-5,-3 7-4,-3 6-6,-10-1-6,-16-5-7,-15-7-6,-15-5-7,-14-9-4,-8-9 0,-10-10 0,-9-8 0,1-14 1,13-15 2,12-15 3,13-16 1,1-7-4,-9 4-10,-10 3-10,-8 3-11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5"/>
    </inkml:context>
    <inkml:brush xml:id="br0">
      <inkml:brushProperty name="width" value="0.03553" units="cm"/>
      <inkml:brushProperty name="height" value="0.03553" units="cm"/>
      <inkml:brushProperty name="color" value="#F2395B"/>
    </inkml:brush>
  </inkml:definitions>
  <inkml:trace contextRef="#ctx0" brushRef="#br0">95250 20616 619,'10'-7'121,"5"2"-26,5 2-26,5 2-27,2 1-16,-1 2-9,-1 0-8,-1 2-7,0 0-5,1 1 2,1 2 0,1 0 1,-2 1-5,-5 0-13,-5 0-14,-4-1-12,-5 1-8,-3 0-4,-2 0-4,-4 0-3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38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84700 32550 484,'-41'-2'117,"19"-3"-23,19-3-24,19-2-24,15-1-12,13 3-3,12 3-2,13 4-1,12-1-4,13-3-6,12-3-5,13-2-5,2-1-5,-5 3-4,-7 3-6,-5 4-4,-6 2-4,-3 4-4,-3 3-3,-2 3-3,-8 1-5,-8 1-5,-10-1-5,-9 1-5,-9-3 2,-5-2 7,-7-3 7,-5-3 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48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89150 30400 440,'-46'-24'0,"10"4"0,10 3 0,9 3 0,-1 4 5,-8 7 9,-10 6 9,-9 7 8,-2 2 4,6 1-5,7-1-4,6 1-4,1 2-3,-3 7-4,-3 6-3,-2 7-2,-5 0-4,-2-2-1,-3-3-2,-3-3-2,1-4-2,6-3-1,7-3-1,6-2-1,4-1 3,4 3 6,3 3 6,3 4 7,3 4 1,3 6-1,3 7-4,4 6-2,1 4 0,0 4 2,0 3 2,0 3 2,0 3 1,0 3-1,0 3 0,0 4-1,-2 2-1,-3 4-2,-3 3-1,-2 3-2,-3 1-1,1 1-3,-1-1-1,1 1-2,-1 2-2,1 7-1,-1 6-1,1 7 0,-3 4-2,-2 3-2,-3 3-2,-3 4-3,-1-3-1,4-5 0,3-7-1,3-5 0,3-9 0,3-9 1,3-10 1,4-8 1,1-8 1,0-2-2,0-3 0,0-3 0,0-4-3,0-3-2,0-3-3,0-2-3,4-5-7,10-2-10,10-3-12,9-3-10,2-6-2,-2-5 8,-3-7 8,-3-5 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0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89400 32650 583,'-40'0'9,"23"0"18,22 0 17,22 0 18,10-2 3,1-3-11,-1-3-11,1-2-12,2-1-6,7 3-5,6 3-4,7 4-4,4 1-5,3 0-6,3 0-5,4 0-7,-3 0-6,-5 0-6,-7 0-6,-5 0-7,-6 1-2,-3 4 0,-3 3-1,-2 3-1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0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91400 31600 594,'-2'-38'101,"-3"26"-22,-3 24-21,-2 26-22,-6 12-12,-6 0-4,-6 0-4,-6 0-3,-4 1-3,1 4 1,-1 3 0,1 3 0,1-2-2,3-6-3,3-6-6,4-6-3,8-4-2,17 1-1,15-1 0,16 1 0,10-6 0,7-8-2,6-10 0,7-9-2,2-7-3,1-3-6,-1-3-6,1-2-7,-4-3-4,-6 1-1,-6-1-2,-6 1-2,-6-4 0,-2-6 3,-3-6 1,-3-6 3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0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91800 31600 586,'-47'0'29,"6"0"0,7 0-1,6 0 0,4 4 0,4 10 2,3 10 1,3 9 2,-1 9 0,-2 9-3,-3 10-3,-3 10-2,-6 7-3,-5 6-5,-7 7-4,-5 6-5,-1 7-5,6 10-9,7 10-8,6 9-9,3 1-8,0-6-8,0-6-10,0-6-8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1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92250 31750 570,'-44'46'80,"13"-5"-15,12-7-14,13-5-16,7-1-9,4 6-2,3 7-4,3 6-2,1 4-2,1 4-1,-1 3-1,1 3-1,-1 1-1,1 1-1,-1-1-1,1 1-1,-3-1-2,-2 1-4,-3-1-3,-3 1-3,-2-4-1,0-6-2,0-6 0,0-6 0,-7-6-4,-11-2-6,-14-3-7,-11-3-7,-7-6-2,0-5 4,0-7 4,0-5 4,0-11 0,0-11-3,0-14-4,0-11-3,4-4 1,10 6 5,10 7 5,9 6 4,4 1 1,1-3-5,-1-3-4,1-2-5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1"/>
    </inkml:context>
    <inkml:brush xml:id="br0">
      <inkml:brushProperty name="width" value="0.03235" units="cm"/>
      <inkml:brushProperty name="height" value="0.03235" units="cm"/>
      <inkml:brushProperty name="color" value="#F2395B"/>
    </inkml:brush>
  </inkml:definitions>
  <inkml:trace contextRef="#ctx0" brushRef="#br0">92450 31700 679,'50'-22'52,"0"6"-2,0 7-1,0 6 0,0 3-6,0 0-9,0 0-9,0 0-10,-2 3-12,-3 6-12,-3 7-15,-2 6-13,-6 3-8,-6 0-1,-6 0-1,-6 0-2,-6 0 2,-2 0 7,-3 0 5,-3 0 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1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93000 32400 643,'3'50'62,"6"0"-2,7 0-2,6 0-1,4 0-8,4 0-13,3 0-12,3 0-14,-1-2-10,-2-3-10,-3-3-10,-3-2-9,1-8-7,6-8-5,7-10-5,6-9-5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2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94450 31900 505,'21'-94'2,"-5"13"3,-7 12 5,-5 13 3,-4 7 5,0 4 5,0 3 6,0 3 5,-7 6 3,-11 9-1,-14 10-1,-11 10 0,-7 10-2,0 13-5,0 12-5,0 13-4,1 7-3,4 4-1,3 3-3,3 3-1,3-1 0,3-2-1,3-3 2,4-3 0,4-4-2,6-3-5,7-3-4,6-2-6,12-6-9,19-6-15,19-6-15,19-6-14,4-9-3,-9-8 7,-10-10 9,-8-9 7,-8-5 9,-2 0 10,-3 0 9,-3 0 10,-9 4 13,-11 10 17,-14 10 18,-11 9 16,-6 10 3,4 14-15,3 11-13,3 14-14,-1 14-10,-2 20-5,-3 18-5,-3 20-5,-2 10-7,0 3-7,0 3-8,0 4-7,-2 7-3,-3 13 1,-3 12 1,-2 13 1,0-15-4,7-40-9,6-40-10,7-41-9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3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95900 31800 584,'-71'93'142,"10"-11"-35,10-14-34,9-11-34,2-4-19,-2 6-5,-3 7-4,-3 6-5,-2 3-3,0 0-5,0 0-3,0 0-5,3-5-4,6-9-6,7-10-6,6-8-6,6-6-6,6 1-4,7-1-5,6 1-4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5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94853 21050 439,'-21'1'22,"5"4"11,5 2 12,5 3 11,2 3 1,0 0-10,0 1-8,0 1-10,0 3-5,0 3-1,0 5 0,0 3-2,0 4 0,-2 2-1,0 4-1,-1 3-1,-2 0-1,0 0-3,-1-1-2,-1-2-3,0 0-3,2-2-2,2 0-2,2-1-4,1-2 0,1-2 0,-1-1 1,0-3 0,0-2 1,2-3-1,0-3 1,2-3-1,1-2-2,4 0-5,2-2-5,3-1-4,3-2-4,0-2-2,1-4-1,1-2-2,1-4 1,1 0 0,2-3 3,0-2 0,0-2 0,1-2-4,-1-2-4,1-1-3,-2-2-2,-1 1 0,-2-1 0,-3 0 0,-1 2 2,-2 1 3,-2 2 4,-2 2 3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4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95150 31900 505,'4'-40'46,"10"23"7,10 22 8,9 22 7,1 12-2,-6 3-11,-6 3-11,-6 4-12,-1 2-9,7 4-5,6 3-5,7 3-6,2 1-4,1 1 0,-1-1-1,1 1-1,-1-3-7,1-2-11,-1-3-11,1-3-11,-3-4-8,-2-3-4,-3-3-3,-3-2-5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4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96800 31600 569,'25'-22'7,"0"6"16,0 7 15,0 6 16,0 4 3,0 4-6,0 3-8,0 3-7,0 4-6,0 7-4,0 6-6,0 7-4,-2 5-4,-3 7-4,-3 6-2,-2 7-3,-6 5-3,-6 7-2,-6 6-3,-6 7-2,-12 0-2,-15-2 1,-15-3 0,-16-3 0,-7-6-1,4-5-4,3-7-3,3-5-4,4-8 0,7-5 4,6-7 3,7-5 3,15-6 6,25-3 9,25-3 8,25-2 8,15-6 0,7-6-9,6-6-9,7-6-9,2-2-8,1 3-6,-1 3-6,1 4-6,-6 1-3,-8 0 0,-10 0 2,-9 0 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5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98050 31050 547,'29'-41'8,"10"19"14,10 19 14,9 19 16,-1 9 2,-8 0-10,-10 0-9,-9 0-10,-4 6-5,4 13 0,3 12-1,3 13 0,1 9-2,1 6-3,-1 7-2,1 6-3,-4 3 0,-6 0 0,-6 0 2,-6 0 0,-7 1-4,-6 4-13,-6 3-12,-6 3-12,-15 3-3,-21 3 5,-22 3 4,-22 4 5,-7-7 4,10-16 1,10-15 2,9-15 1,6-12-7,3-6-15,3-6-15,4-6-15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0:56"/>
    </inkml:context>
    <inkml:brush xml:id="br0">
      <inkml:brushProperty name="width" value="0.03492" units="cm"/>
      <inkml:brushProperty name="height" value="0.03492" units="cm"/>
      <inkml:brushProperty name="color" value="#F2395B"/>
    </inkml:brush>
  </inkml:definitions>
  <inkml:trace contextRef="#ctx0" brushRef="#br0">89900 31500 629,'-7'-46'6,"-11"10"9,-14 10 10,-11 9 11,-7 12 2,0 16-5,0 15-5,0 17-5,-2 10-3,-3 6-1,-3 7-1,-2 6-1,-1 6-1,3 6-1,3 7-3,4 6 0,1 6-2,0 6-1,0 7-1,0 6-1,6 7-4,13 10-7,12 10-8,13 9-8,15-2-7,19-12-7,19-13-7,19-12-6,7-16-2,-3-19 3,-3-18 1,-2-19 4,-3-13 3,1-6 7,-1-6 7,1-6 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1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99200 32300 631,'121'-22'118,"-5"6"-27,-7 7-26,-5 6-26,-1 1-16,6-3-6,7-3-6,6-2-6,-4-1-8,-11 3-8,-14 3-9,-11 4-9,-11 1-2,-5 0 4,-7 0 2,-5 0 4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2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100250 31650 579,'-2'-46'-1,"-3"10"9,-3 10 9,-2 9 9,-1 9 10,3 9 9,3 10 11,4 10 10,1 7-3,0 6-16,0 7-16,0 6-15,0 6-10,0 6-3,0 7-1,0 6-4,-2 7-3,-3 10-5,-3 10-4,-2 9-6,-3 6-4,1 3-4,-1 3-6,1 4-3,1-4-4,3-9-1,3-10-2,4-8-1,-1-14 2,-3-15 5,-3-15 5,-2-16 6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2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101850 31600 531,'-47'-44'45,"6"13"-4,7 12-4,6 13-5,3 6-3,0 0 0,0 0 0,0 0-1,-2 6-2,-3 13-3,-3 12-3,-2 13-2,-3 9-1,1 6-1,-1 7 0,1 6 1,2 3-2,7 0-3,6 0-2,7 0-2,4 0-7,3 0-11,3 0-11,4 0-10,5-2-6,10-3-2,10-3 0,9-2-2,7-8 0,7-8-2,6-10-1,7-9 0,-3-9 1,-8-5 6,-10-7 6,-9-5 5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3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101800 32000 575,'73'-24'99,"-3"4"-23,-3 3-21,-2 3-22,-3 3-11,1 3-1,-1 3 0,1 4-1,-1 1-1,1 0 0,-1 0-2,1 0-1,-3 1-10,-2 4-19,-3 3-20,-3 3-20,-6-1-4,-5-2 9,-7-3 11,-5-3 9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3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103200 31250 601,'25'-24'4,"0"4"6,0 3 7,0 3 7,0 3 5,0 3 3,0 3 2,0 4 4,-4 5-1,-5 10-5,-7 10-4,-5 9-5,-6 4-4,-3 1-3,-3-1-5,-2 1-3,-6 1-2,-6 3 2,-6 3 0,-6 4 2,-2-1-5,3-3-12,3-3-11,4-2-10,8-5-4,17-2 7,15-3 7,16-3 5,7-2 5,1 0 1,-1 0 3,1 0 1,-4 0 2,-6 0 3,-6 0 1,-6 0 3,-7 1 1,-6 4-1,-6 3 0,-6 3-2,-4-1 0,1-2-1,-1-3-1,1-3 0,-6-2 0,-8 0 0,-10 0-1,-9 0 1,-9 0-3,-5 0-6,-7 0-5,-5 0-6,-1 0-5,6 0-5,7 0-5,6 0-4,6-4-3,6-5 1,7-7-1,6-5 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4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104450 31550 525,'0'-113'27,"0"26"-3,0 24-1,0 26-1,-5 12 0,-9 0 1,-10 0 1,-8 0 1,-8 6 1,-2 13-4,-3 12-1,-3 13-3,-2 9-2,0 6-1,0 7-1,0 6 0,0 3-2,0 0 1,0 0 0,0 0 1,4-2-2,10-3-2,10-3-2,9-2-3,10-3-5,14 1-10,11-1-10,14 1-10,11-6-4,14-8 1,11-10 0,14-9 1,0-7 2,-8-3 2,-10-3 4,-9-2 2,-9-1 4,-5 3 4,-7 3 4,-5 4 5,-12 2 13,-16 4 21,-15 3 21,-15 3 22,-9 6 2,1 9-15,-1 10-16,1 10-15,-3 13-11,-2 19-6,-3 19-8,-3 19-5,-2 13-7,0 10-3,0 10-5,0 9-5,1 2-4,4-2-7,3-3-5,3-3-6,4-13-2,7-22 1,6-22 2,7-21 3,2-17 1,1-8 3,-1-10 3,1-9 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6"/>
    </inkml:context>
    <inkml:brush xml:id="br0">
      <inkml:brushProperty name="width" value="0.0324" units="cm"/>
      <inkml:brushProperty name="height" value="0.0324" units="cm"/>
      <inkml:brushProperty name="color" value="#F2395B"/>
    </inkml:brush>
  </inkml:definitions>
  <inkml:trace contextRef="#ctx0" brushRef="#br0">95333 22281 679,'-6'-8'3,"4"2"9,4 1 8,4 1 7,4 0 7,5 2 6,5 0 6,5 2 6,3 0-5,1 0-19,1 0-17,1 0-17,-1 0-11,-3 0-3,-3 0-3,-3 0-3,-3 0-7,-3 2-10,-3 0-10,-2 2-9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4"/>
    </inkml:context>
    <inkml:brush xml:id="br0">
      <inkml:brushProperty name="width" value="0.02884" units="cm"/>
      <inkml:brushProperty name="height" value="0.02884" units="cm"/>
      <inkml:brushProperty name="color" value="#F2395B"/>
    </inkml:brush>
  </inkml:definitions>
  <inkml:trace contextRef="#ctx0" brushRef="#br0">105100 31200 762,'42'9'5,"-16"19"10,-15 19 10,-15 19 10,-7 2 0,3-11-8,3-14-9,4-11-9,-6-4-7,-11 6-6,-14 7-4,-11 6-5,5-1-1,26-5 3,24-7 5,26-5 4,8-6 4,-5-3 4,-7-3 4,-5-2 4,-8 0 1,-5 7-1,-7 6-2,-5 7-1,-11 4-2,-11 3 0,-14 3-2,-11 4 0,-11-1-2,-5-3-2,-7-3-3,-5-2-1,-3-3-4,4 1-5,3-1-4,3 1-4,4-4-4,7-6-1,6-6-2,7-6-2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4"/>
    </inkml:context>
    <inkml:brush xml:id="br0">
      <inkml:brushProperty name="width" value="0.03132" units="cm"/>
      <inkml:brushProperty name="height" value="0.03132" units="cm"/>
      <inkml:brushProperty name="color" value="#F2395B"/>
    </inkml:brush>
  </inkml:definitions>
  <inkml:trace contextRef="#ctx0" brushRef="#br0">105300 32200 702,'46'25'4,"-5"0"8,-7 0 9,-5 0 8,-4 1 5,0 4 2,0 3 1,0 3 1,-2 1-3,-3 1-9,-3-1-9,-2 1-8,-3-3-18,1-2-24,-1-3-25,1-3-25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5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106350 31300 547,'-22'73'128,"6"-3"-28,7-3-28,6-2-29,3-5-15,0-2-6,0-3-3,0-3-6,3-1-2,6 4-3,7 3-3,6 3-2,3-1-2,0-2-2,0-3-1,0-3-1,-2-2-2,-3 0-2,-3 0-1,-2 0-3,-15-4-1,-25-5-4,-25-7-2,-25-5-2,-11-6-4,3-3-5,3-3-4,4-2-5,5-5-2,10-2 1,10-3 1,9-3 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5"/>
    </inkml:context>
    <inkml:brush xml:id="br0">
      <inkml:brushProperty name="width" value="0.0281" units="cm"/>
      <inkml:brushProperty name="height" value="0.0281" units="cm"/>
      <inkml:brushProperty name="color" value="#F2395B"/>
    </inkml:brush>
  </inkml:definitions>
  <inkml:trace contextRef="#ctx0" brushRef="#br0">106350 31550 782,'90'0'52,"-18"0"-8,-19 0-8,-18 0-7,-9 1-7,4 4-5,3 3-6,3 3-5,-2 3-13,-6 3-22,-6 3-21,-6 4-22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5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106850 30700 487,'26'-22'1,"4"6"2,3 7 2,3 6 1,4 9 4,7 13 5,6 12 5,7 13 5,-1 7 5,-6 4 6,-6 3 4,-6 3 6,-4 4-1,1 7-6,-1 6-8,1 7-6,-4 0-4,-6-2-2,-6-3-2,-6-3-1,-6-1-1,-2 4-1,-3 3 0,-3 3-1,-13 1-7,-22 1-12,-22-1-13,-21 1-12,-18-4-10,-12-6-4,-13-6-6,-12-6-4,7-10 2,29-12 7,28-13 9,28-12 7,12-5 3,-3 3-2,-3 3-1,-2 4-2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6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106750 29450 503,'25'-24'0,"0"4"0,0 3 0,0 3 0,9 3 5,19 3 8,19 3 9,19 4 9,1 1 1,-16 0-5,-15 0-4,-15 0-7,-4 4-5,9 10-9,10 10-8,10 9-7,0 4-4,-5 1 4,-7-1 2,-5 1 2,-9 1 2,-9 3 1,-10 3-1,-8 4 1,-8 4-1,-2 6 1,-3 7-1,-3 6 1,-2 3 6,0 0 13,0 0 13,0 0 12,0 1 6,0 4-5,0 3-4,0 3-3,0 3-5,0 3-3,0 3-4,0 4-4,0 1-2,0 0-2,0 0-1,0 0-1,0 1-1,0 4-1,0 3-1,0 3-1,0 4-1,0 7 0,0 6 0,0 7-2,-2 2 0,-3 1 0,-3-1-1,-2 1-1,-6-4 1,-6-6 1,-6-6 0,-6-6 2,-4-9-1,1-8-4,-1-10-1,1-9-4,-1-9-1,1-5-3,-1-7-1,1-5-1,-3-8-4,-2-5-3,-3-7-4,-3-5-4,-9-8-2,-11-5-2,-14-7-2,-11-5-1,-4-4 0,6 0-1,7 0 2,6 0-1,7 1 0,10 4 0,10 3-1,9 3-1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09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26650 46600 442,'-46'1'0,"10"4"0,10 3 0,9 3 0,7 1 7,7 1 14,6-1 13,7 1 15,7-3 4,9-2-7,10-3-6,10-3-6,7-2-5,6 0 0,7 0-1,6 0-1,4 1-2,4 4-1,3 3-4,3 3-1,4 3-2,7 3-3,6 3-1,7 4-3,4-1-1,3-3-3,3-3-3,4-2-3,11-5-4,23-2-9,22-3-9,22-3-7,2-2-7,-15 0-5,-15 0-5,-16 0-4,-23 0-4,-27 0-3,-28 0-2,-28 0-3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01"/>
    </inkml:context>
    <inkml:brush xml:id="br0">
      <inkml:brushProperty name="width" value="0.02393" units="cm"/>
      <inkml:brushProperty name="height" value="0.02393" units="cm"/>
      <inkml:brushProperty name="color" value="#FED406"/>
    </inkml:brush>
  </inkml:definitions>
  <inkml:trace contextRef="#ctx0" brushRef="#br0">74150 20300 919,'45'-55'4,"-9"-9"7,-10-10 9,-8-8 7,-11 5-9,-8 22-24,-10 22-26,-9 23-25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06"/>
    </inkml:context>
    <inkml:brush xml:id="br0">
      <inkml:brushProperty name="width" value="0.05256" units="cm"/>
      <inkml:brushProperty name="height" value="0.05256" units="cm"/>
      <inkml:brushProperty name="color" value="#FED406"/>
    </inkml:brush>
  </inkml:definitions>
  <inkml:trace contextRef="#ctx0" brushRef="#br0">32700 44700 418,'-47'0'4,"6"0"7,7 0 8,6 0 8,10 0 5,17 0 2,15 0 3,16 0 2,10 0-1,7 0-6,6 0-6,7 0-5,4-2-4,3-3-2,3-3-2,4-2-2,5-5-2,10-2 0,10-3-1,9-3-1,7-2 0,7 0 1,6 0 0,7 0 1,-1 1 0,-6 4-1,-6 3-1,-6 3-1,-4 3 0,1 3-2,-1 3 0,1 4-1,-4 2-1,-6 4 0,-6 3 0,-6 3-1,-6 3 0,-2 3 1,-3 3 0,-3 4 0,1-1 0,6-3-1,7-3-2,6-2-1,4-3-1,4 1 0,3-1 0,3 1 0,1-3 1,1-2 0,-1-3 1,1-3 0,4-2 1,9 0-1,10 0 0,10 0-1,5-5 0,4-9 1,3-10-1,3-8 2,1-6-1,1 1 0,-1-1 0,1 1-1,4 1 1,9 3 0,10 3 1,10 4 0,0 2 1,-5 4 0,-7 3 1,-5 3-1,-4 3 0,0 3 1,0 3-1,0 4 0,3 1 0,6 0-2,7 0 0,6 0-2,1-2 0,-3-3-1,-3-3 1,-2-2-1,-1-3 0,3 1 1,3-1 0,4 1 1,1-3 0,0-2 1,0-3 0,0-3 0,-4 1 1,-5 6-1,-7 7 0,-5 6 0,-4 3 0,0 0 0,0 0 0,0 0 0,-2-2 1,-3-3-1,-3-3-1,-2-2 1,-1-6 0,3-6-1,3-6 1,4-6 0,4-4-1,6 1 1,7-1 1,6 1-1,3-1 1,0 1 0,0-1-1,0 1 0,-7 2 1,-11 7 1,-14 6 2,-11 7 1,-6 4 0,4 3-1,3 3-1,3 4-1,-1 1 0,-2 0 0,-3 0-1,-3 0 1,-2 1-1,0 4 0,0 3 0,0 3 0,3 1 1,6 1-1,7-1 0,6 1-1,1-3 1,-3-2 0,-3-3 0,-2-3 0,-1-2 0,3 0 0,3 0 0,4 0 0,1-2 0,0-3 0,0-3 1,0-2-1,-2-3 1,-3 1 0,-3-1-1,-2 1 1,-3-1-1,1 1 0,-1-1 0,1 1 0,1-1 1,3 1-1,3-1 0,4 1 0,1-3 0,0-2 0,0-3 0,0-3 0,-5 1 0,-9 6 0,-10 7 0,-8 6 0,-6 1 0,1-3 0,-1-3 0,1-2 1,-3-1 0,-2 3 1,-3 3 1,-3 4 1,-2 1-1,0 0 1,0 0-1,0 0 0,-2 0-1,-3 0 1,-3 0-1,-2 0 0,-3 0 0,1 0 0,-1 0-1,1 0 0,-3 0 0,-2 0 0,-3 0 0,-3 0 0,1 0-1,6 0 2,7 0-1,6 0 2,4 0-1,4 0 1,3 0-1,3 0 0,1-2 0,1-3 1,-1-3-1,1-2 0,-4-1-1,-6 3 0,-6 3-2,-6 4 0,-6 1-1,-2 0 1,-3 0 0,-3 0 1,-6 0 0,-5 0-2,-7 0 0,-5 0-3,-4 0 1,0 0-1,0 0 2,0 0 0,-4 3 0,-5 6 1,-7 7 0,-5 6 0,-6 1 0,-3-3 1,-3-3 0,-2-2 1,-6 2 1,-6 9 1,-6 10 1,-6 10 1,-6 10 1,-2 13 0,-3 12 1,-3 13 1,-2-1-1,0-11 1,0-14 1,0-11-1,0-4 1,0 6-2,0 7 0,0 6-1,-2 3-1,-3 0 0,-3 0-1,-2 0 0,-3 0-1,1 0 0,-1 0-1,1 0 1,1-4-2,3-5 1,3-7-1,4-5 0,1-3 0,0 4 0,0 3 0,0 3 0,1 3-1,4 3 1,3 3 0,3 4 0,3-1 0,3-3 0,3-3 0,4-2 0,-1-5 0,-3-2-3,-3-3-1,-2-3-3,-3 2 0,1 10 0,-1 10 2,1 9 0,-9-1 1,-15-8 1,-15-10 3,-16-9 0,-7-9 2,4-5-1,3-7 0,3-5 0,1-4-1,1 0 1,-1 0 0,1 0-1,-4 0 0,-6 0 0,-6 0-2,-6 0-1,-1 0-1,7 0 0,6 0-1,7 0 0,-3-2 0,-8-3 1,-10-3 0,-9-2 0,-9-1 0,-5 3-2,-7 3-2,-5 4-2,-11 1-1,-11 0 0,-14 0 0,-11 0 0,-12 0 1,-9 0 0,-10 0 2,-8 0 1,-6 0 0,1 0-1,-1 0 1,1 0 0,-1 0 0,1 0 1,-1 0 1,1 0-1,-1-4 2,1-5-1,-1-7 0,1-5 0,-4-3 0,-6 4 0,-6 3 0,-6 3 1,-2 1 0,3 1 0,3-1 1,4 1 0,-3 1 1,-5 3 1,-7 3 2,-5 4 2,-3 1 0,4 0 1,3 0 1,3 0 0,3 0 1,3 0-2,3 0 0,4 0-2,1-2 0,0-3 0,0-3 0,0-2-1,-2 0 0,-3 7-1,-3 6 1,-2 7-1,-3 0 0,1-2 0,-1-3 0,1-3 0,1-1-1,3 4 1,3 3 0,4 3 0,-1 1-1,-3 1 1,-3-1-1,-2 1-1,-3 1 0,1 3 1,-1 3 1,1 4 0,1 2 1,3 4 0,3 3 1,4 3 1,2 1-1,4 1 1,3-1 0,3 1 0,3-3-1,3-2 0,3-3 0,4-3-1,2-6 0,4-5-2,3-7 1,3-5-2,1-3 1,1 4-1,-1 3 0,1 3 1,-3 3 0,-2 3 0,-3 3 0,-3 4 0,-4-1 0,-3-3 1,-3-3-1,-2-2 1,-1 0 0,3 7 0,3 6 2,4 7 0,1 0 0,0-2 1,0-3 0,0-3 0,1-6-1,4-5 1,3-7-1,3-5 0,6-4-1,9 0 0,10 0 0,10 0-1,4 0-1,0 0 2,0 0-1,0 0 1,3 0 0,6 0 1,7 0 0,6 0 2,4 0 0,4 0-1,3 0 0,3 0 0,1-2-1,1-3 0,-1-3 0,1-2-1,1-3 0,3 1 0,3-1 0,4 1-1,-1-1 0,-3 1 0,-3-1-2,-2 1-1,-3-3 1,1-2-1,-1-3 1,1-3 0,-1-1 1,1 4 0,-1 3-1,1 3 1,-3 1 0,-2 1 0,-3-1 0,-3 1 0,-2-3 0,0-2 0,0-3-1,0-3 1,-2-1 0,-3 4 0,-3 3 0,-2 3 0,-5-1 0,-2-2 0,-3-3 0,-3-3 0,-4-1 0,-3 4-1,-3 3 0,-2 3 1,-5-1-1,-2-2 1,-3-3 0,-3-3 0,-1-2 1,4 0-1,3 0 1,3 0-1,-2 0 0,-6 0 0,-6 0 0,-6 0 0,-4 1 1,1 4-1,-1 3 1,1 3-1,-3-1 0,-2-2 0,-3-3 0,-3-3-1,-2-2 0,0 0 1,0 0-1,0 0 1,0 0 0,0 0 0,0 0 0,0 0 0,-4 1 0,-5 4 2,-7 3 0,-5 3 1,-3-1 0,4-2 0,3-3-1,3-3 1,3-2-2,3 0 1,3 0-1,4 0-1,-4 0 0,-9 0 0,-10 0-1,-8 0 0,-4 0 0,3 0 2,3 0 1,4 0 1,5 0 0,10 0-1,10 0 0,9 0-1,-2 0 0,-12 0 0,-13 0 0,-12 0 0,-2 1 1,9 4 0,10 3 0,10 3 0,7-1 0,6-2-1,7-3-2,6-3-2,-1-1 1,-5 4 1,-7 3 3,-5 3 1,-4 1 1,0 1-1,0-1-1,0 1-1,4-1 0,10 1-1,10-1 0,9 1-1,2-3 0,-2-2 0,-3-3 1,-3-3-1,1-1 1,6 4-1,7 3 1,6 3 0,4-1-1,4-2 0,3-3 0,3-3 0,-1-4 0,-2-3 0,-3-3 0,-3-2 1,-4-5 0,-3-2 1,-3-3-1,-2-3 0,-5-1 1,-2 4-1,-3 3 1,-3 3-1,-2 1 0,0 1 1,0-1-1,0 1 0,-2 1 0,-3 3 1,-3 3-1,-2 4 0,-3-1 1,1-3-1,-1-3 0,1-2 0,-1-3 1,1 1-1,-1-1 1,1 1 0,1-1 0,3 1 0,3-1 0,4 1 1,2 1-1,4 3-1,3 3 1,3 4-1,1 2 1,1 4-1,-1 3-1,1 3 1,1-1 0,3-2-1,3-3 1,4-3 0,1-2 0,0 0-1,0 0 1,0 0 0,1-2-1,4-3 0,3-3 0,3-2 0,3-5 0,3-2 0,3-3-1,4-3 0,-1-2 1,-3 0-1,-3 0 0,-2 0 1,-3 0 0,1 0 0,-1 0 1,1 0 0,1-2 1,3-3-1,3-3 0,4-2 1,2-3-1,4 1 0,3-1 1,3 1 0,3-4 0,3-6-1,3-6 0,4-6 0,4-4 0,6 1 0,7-1 0,6 1 0,4-4 0,4-6 0,3-6 0,3-6 1,4-1-1,7 7 0,6 6 1,7 7 0,4 0 0,3-2 0,3-3 0,4-3 0,4 1 0,6 6 0,7 7 0,6 6 0,3 4-1,0 4 1,0 3 0,0 3 0,3 3 0,6 3 0,7 3 0,6 4 0,3 2 1,0 4-1,0 3 0,0 3 0,4-2-1,10-6 1,10-6 1,9-6-1,6-2 0,3 3 1,3 3 0,4 4 0,7 1 1,13 0 0,12 0 0,13 0 1,4 0-1,-3 0 1,-3 0-2,-2 0 0,0 0 0,7 0 0,6 0 0,7 0 0,2-2 0,1-3-1,-1-3 0,1-2 0,2-3-1,7 1 0,6-1 1,7 1 0,0-3 0,-2-2 1,-3-3 1,-3-3 1,-2 2 0,0 10 0,0 10 0,0 9 0,-2 4-1,-3 1 1,-3-1-1,-2 1-1,-5-1 1,-2 1-1,-3-1 0,-3 1-1,-1-3 0,4-2-1,3-3 0,3-3 0,3 1-1,3 6 0,3 7 0,4 6-1,2 1 1,4-3 1,3-3 0,3-2 1,3-1 0,3 3 1,3 3 1,4 4-1,1-1 1,0-3 1,0-3-1,0-2-1,3-5 1,6-2 0,7-3-1,6-3 0,3-1 0,0 4-2,0 3 0,0 3 0,-7 1-1,-11 1 0,-14-1 0,-11 1 1,-9 2 0,-3 7 1,-3 6-1,-2 7 1,-5 2-1,-2 1 2,-3-1-1,-3 1 1,-2-3-1,0-2 1,0-3-1,0-3 1,0-4-1,0-3 1,0-3-1,0-2 1,0-5 0,0-2-1,0-3 0,0-3 1,1-2-1,4 0 0,3 0 1,3 0-1,-7 1 0,-15 4 0,-15 3 0,-16 3 0,-13 3-1,-9 3-2,-10 3-2,-8 4-2,-6 1 0,1 0 2,-1 0 3,1 0 3,-3 0 0,-2 0 0,-3 0-1,-3 0 0,-1 0-1,4 0 2,3 0 0,3 0 2,-1 0 0,-2 0-1,-3 0 1,-3 0 0,2-2 0,10-3-1,10-3-1,9-2 0,4-3 0,1 1 0,-1-1 1,1 1 0,1-3 0,3-2 0,3-3 0,4-3 0,-3-2-1,-5 0-2,-7 0-1,-5 0-2,-6 0 0,-3 0 2,-3 0 0,-2 0 2,-3-4 0,1-5-3,-1-7-1,1-5-2,-4-3 0,-6 4 1,-6 3 1,-6 3 0,-6 1 2,-2 1 0,-3-1 1,-3 1 0,-4-1 1,-3 1 1,-3-1 0,-2 1-1,-3-1 1,1 1-1,-1-1 0,1 1-2,-1-1 1,1 1-1,-1-1 1,1 1 0,-1-1 0,1 1-1,-1-1-2,1 1-1,-1 1 1,1 3-1,-1 3 2,1 4-1,1 1 2,3 0-1,3 0 0,4 0 0,1 0 1,0 0 1,0 0 1,0 0 1,1-2 1,4-3 0,3-3 1,3-2 0,-1-1 0,-2 3 0,-3 3-2,-3 4 0,-2-1 0,0-3 2,0-3 0,0-2 1,1-1 1,4 3 0,3 3 1,3 4 0,3 1 0,3 0 0,3 0 0,4 0 0,2-4-1,4-5 0,3-7 0,3-5-2,3-3 1,3 4-1,3 3 0,4 3 0,4 1-1,6 1-1,7-1-3,6 1-1,7 2-3,10 7-4,10 6-4,9 7-5,-2 4-3,-12 3-3,-13 3-3,-12 4-3,-12 1-3,-8 0 1,-10 0-1,-9 0-1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14650 40900 999,'0'201'-1,"0"-46"-5,0-47-4,0-47-3,0-19-3,0 9 0,0 10-1,0 10 0,0 2 2,0-3 3,0-3 4,0-2 4,0-1 2,0 3 0,0 3-1,0 4 0,0-1-1,0-3 1,0-3 1,0-2-1,0-6 0,0-6-1,0-6-2,0-6-2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7"/>
    </inkml:context>
    <inkml:brush xml:id="br0">
      <inkml:brushProperty name="width" value="0.04455" units="cm"/>
      <inkml:brushProperty name="height" value="0.04455" units="cm"/>
      <inkml:brushProperty name="color" value="#F2385B"/>
    </inkml:brush>
  </inkml:definitions>
  <inkml:trace contextRef="#ctx0" brushRef="#br0">21050 41820 493,'7'-14'2,"-2"1"3,-3 2 3,0 3 4,-2 2 3,2 4 6,0 4 5,1 4 4,2 2 1,2 1-4,2 1-4,2 2-5,0 1-1,1 3 0,0 3 0,0 3 1,-1 2-1,-1 3-1,-1 1-1,0 2-1,-1 2-1,0 1 0,-1 1-2,1 0 1,0 2-1,0 0-2,0 2-1,0 1-1,0-3-2,1-4-1,1-5-1,2-5-2,-1-4-1,-1-3-2,-1-3 0,0-2-2,0-9 2,3-14 4,3-13 4,4-14 5,1-7 0,1 2-1,1 0-1,1 2-2,1 0-2,2 0-1,3 0-1,1 0-1,1 1-2,-1 2 0,-1 1 0,-1 4 0,-3 0-1,-1 1 0,-4 1 0,-3 2-1,-2 1-1,-1 3-2,-1 3-1,0 3-2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6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96565 22300 545,'0'-50'55,"2"10"-8,0 10-8,1 9-7,0 7-3,-4 3-1,-2 3 2,-3 2-1,-3 4-1,-2 4-4,-2 4-4,-1 4-4,-2 2-2,2 3-3,1 2-1,1 1-1,1 1-2,0-3-1,2-1 0,1-2-1,0-1-1,2-1-1,1 1-1,0 0-2,1 0 0,-2 1-1,0 1 0,-1 2-2,-1 0 1,2 3-1,1 1 2,1 3 0,-1 0 1,2 1 0,-1-1 1,0 1 0,0-2 0,0-3 1,0-3-1,0-3 0,3-5-5,6-6-6,6-8-9,6-6-8,1-4-2,0-1 0,0-1 2,-2-1 1,0 0 1,-1 1 1,1 0 0,-1 2 1,-1 2 1,-4 1 3,-4 2 2,-4 3 2,-4 1-2,0 2-7,-3 2-8,-2 2-7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32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14750 42350 585,'48'-22'-15,"-3"6"5,-3 7 4,-2 6 6,0 3 3,7 0 3,6 0 2,7 0 3,2-2 1,1-3-2,-1-3 0,1-2-2,5-5 1,14-2 1,11-3 3,14-3 2,2-1-1,-6 4-1,-6 3-2,-6 3-1,-4 1-2,1 1-2,-1-1 0,1 1-2,-1-1-1,1 1-1,-1-1 0,1 1-2,1-1 1,3 1 0,3-1 1,4 1 0,-1 1 1,-3 3 0,-3 3 0,-2 4 0,-3 1 1,1 0 0,-1 0 0,1 0 0,-1 0 0,1 0 1,-1 0 0,1 0 1,-1 0 0,1 0-1,-1 0 1,1 0 0,-1 0 0,1 0-2,-1 0 0,1 0 0,-1-2-1,1-3-1,-1-3 0,1-2-1,-1-1 0,1 3 1,-1 3 0,1 4 0,-1 1 0,1 0 0,-1 0 0,1 0 1,-3 3-1,-2 6 0,-3 7 1,-3 6-1,-4 3 1,-3 0-1,-3 0-1,-2 0 1,-1-2-1,3-3 0,3-3 0,4-2 1,2-5-1,4-2 0,3-3-1,3-3 1,1-2-1,1 0 1,-1 0-1,1 0 1,-1 0 0,1 0 0,-1 0 1,1 0 0,1 0 0,3 0 0,3 0 0,4 0 0,2 0 0,4 0-1,3 0 0,3 0 0,1 0-1,1 0 1,-1 0-1,1 0 0,-1-2 1,1-3-1,-1-3 0,1-2 0,-1-3 0,1 1 0,-1-1 0,1 1 0,-1-1 0,1 1 2,-1-1-1,1 1 1,-3 1 1,-2 3 0,-3 3-1,-3 4 1,-1 2-1,4 4 0,3 3 0,3 3-1,-1-1 0,-2-2-1,-3-3 1,-3-3-1,-2-1 0,0 4 1,0 3 0,0 3 0,1-1 1,4-2-2,3-3 1,3-3-1,1-1 0,1 4 0,-1 3 1,1 3 0,-3 1 0,-2 1 0,-3-1-1,-3 1 1,1-3-1,6-2 1,7-3 0,6-3 0,3-2 0,0 0 0,0 0-1,0 0 1,-2-4-1,-3-5 0,-3-7 1,-2-5 0,-1-4-1,3 0 0,3 0 0,4 0-1,-1 3 0,-3 6 1,-3 7 1,-2 6 0,-3 3 0,1 0 0,-1 0-1,1 0 1,-1 0 0,1 0 0,-1 0 0,1 0 0,1 1 1,3 4 0,3 3-1,4 3 1,-1 3-1,-3 3 1,-3 3-1,-2 4 0,-1-1 0,3-3 1,3-3 0,4-2 0,1-1 0,0 3 0,0 3 0,0 4-1,3-1 1,6-3-1,7-3 1,6-2-1,1-5 0,-3-2-1,-3-3-1,-2-3-2,-1-4 0,3-3 1,3-3 0,4-2 1,1-3-1,0 1-1,0-1-1,0 1-1,0-3 0,0-2 0,0-3 1,0-3 0,1 1 1,4 6-3,3 7-1,3 6-2,-2 3-2,-6 0-2,-6 0-3,-6 0-2,-9 0-2,-8 0-1,-10 0 0,-9 0 0,-13 3-2,-16 6-2,-15 7-3,-15 6-3,-14 3-2,-8 0 0,-10 0-1,-9 0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35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37750 40900 532,'46'68'6,"-5"-11"10,-7-14 11,-5-11 11,0-6 4,10 4-1,10 3-3,9 3-1,6 3-3,3 3-5,3 3-5,4 4-4,4 1-3,6 0 0,7 0-1,6 0 0,1-2-2,-3-3-2,-3-3-3,-2-2-2,-6-5-2,-6-2-3,-6-3-2,-6-3-1,-7-2-2,-6 0 0,-6 0 1,-6 0-1,-13 4 0,-19 10-2,-18 10-2,-19 9-2,-26 9-4,-30 9-10,-32 10-8,-30 10-8,-22 4-5,-8 0 0,-10 0 0,-9 0-1,10-10 4,32-18 6,31-19 6,32-18 7,18-10 2,6 0 0,7 0-1,6 0-1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36"/>
    </inkml:context>
    <inkml:brush xml:id="br0">
      <inkml:brushProperty name="width" value="0.0313" units="cm"/>
      <inkml:brushProperty name="height" value="0.0313" units="cm"/>
      <inkml:brushProperty name="color" value="#F2395B"/>
    </inkml:brush>
  </inkml:definitions>
  <inkml:trace contextRef="#ctx0" brushRef="#br0">19950 41200 702,'70'-22'43,"-9"6"-8,-10 7-10,-8 6-8,-6 3-5,1 0 0,-1 0 0,1 0 0,2 0-1,7 0 0,6 0 0,7 0 0,2-2-1,1-3-1,-1-3-2,1-2-1,1-1-2,3 3 0,3 3-1,4 4-1,-1 1 0,-3 0 0,-3 0 0,-2 0 0,-5 4 0,-2 10 0,-3 10 0,-3 9 0,-4 2 0,-3-2 0,-3-3 0,-2-3 1,-1-2 0,3 0-1,3 0 1,4 0-1,1-2 0,0-3 0,0-3-1,0-2-1,1-5 0,4-2 1,3-3-2,3-3 1,1-2 0,1 0-1,-1 0-1,1 0 0,1 1-1,3 4-1,3 3-1,4 3-1,1-1-1,0-2 1,0-3-1,0-3 1,1-1 0,4 4-1,3 3 1,3 3-1,-1 1 0,-2 1 1,-3-1 0,-3 1 0,-1 1 0,4 3 0,3 3 0,3 4-1,-1 2 0,-2 4 0,-3 3 0,-3 3 0,-1-1-1,4-2-1,3-3-1,3-3-1,4-4-2,7-3-2,6-3-1,7-2-2,2-5-2,1-2-1,-1-3-1,1-3-2,-10-2 1,-19 0 2,-18 0 2,-19 0 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39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29850 42550 589,'21'-60'29,"-5"32"6,-7 31 5,-5 32 6,-6 18-1,-3 6-6,-3 7-6,-2 6-7,-5 3-3,-2 0-5,-3 0-3,-3 0-3,-2 1-2,0 4 0,0 3 0,0 3 1,1 1-4,4 1-5,3-1-7,3 1-5,-1 1-4,-2 3-2,-3 3-1,-3 4-3,-1-6 0,4-11-1,3-14 1,3-11-1,-1-12-1,-2-9-3,-3-10-2,-3-8-3,-2-11-1,0-8 0,0-10-1,0-9-1,1-5 2,4 0 4,3 0 2,3 0 5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39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29800 42550 693,'-25'-19'79,"0"13"-13,0 12-14,0 13-14,-2 7-9,-3 4-8,-3 3-8,-2 3-7,-9 7-4,-12 14-1,-13 11-2,-12 14-1,-4 5-2,7 1-4,6-1-3,7 1-3,5-6-3,7-8-4,6-10-4,7-9-4,10-18-4,16-24-8,15-26-5,17-24-8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39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29900 42650 590,'45'25'75,"-9"0"-14,-10 0-13,-8 0-14,-4 0-8,3 0-1,3 0-2,4 0-1,1 0-3,0 0-3,0 0-4,0 0-4,0 0 0,0 0 1,0 0 2,0 0 1,-2 1-14,-3 4-33,-3 3-33,-2 3-32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52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36400 24550 499,'-68'3'56,"17"6"-10,15 7-8,16 6-9,4 13-5,-6 23-1,-6 22-2,-6 22-2,-6 13 0,-2 7-2,-3 6-1,-3 7-2,-2-1-1,0-6-3,0-6-4,0-6-2,0-7-2,0-6-2,0-6-1,0-6-2,3-10-2,6-12-4,7-13-4,6-12-4,6-16-7,6-19-8,7-18-9,6-19-9,7-13-1,10-6 7,10-6 7,9-6 7,6-10 5,3-12 3,3-13 4,4-12 3,-1-1 3,-3 14 2,-3 11 3,-2 14 3,-6 10 4,-6 9 3,-6 10 5,-6 10 5,-1 10 7,7 13 13,6 12 13,7 13 12,0 9 2,-2 6-7,-3 7-7,-3 6-8,-2 3-5,0 0-5,0 0-3,0 0-4,0-2-3,0-3-1,0-3-3,0-2-1,0-5-3,0-2-3,0-3-3,0-3-3,4-6-4,10-5-4,10-7-4,9-5-3,1-15-3,-6-22-1,-6-22-2,-6-21-1,1-20 0,9-15 0,10-15 0,10-16-1,-1-2 3,-9 13 2,-10 12 3,-8 13 4,-9 13 2,-6 17 3,-6 15 2,-6 16 2,-4 21 9,1 29 15,-1 28 14,1 28 14,-3 12 3,-2-3-10,-3-3-10,-3-2-9,-6 3-8,-5 14-4,-7 11-5,-5 14-4,-3 0-5,4-8-4,3-10-5,3-9-4,-1-9-1,-2-5 1,-3-7 0,-3-5 2,1-22-9,6-33-18,7-35-17,6-34-19,6-15 1,6 7 17,7 6 18,6 7 18,4 5 11,4 7 6,3 6 6,3 7 5,-1 4 6,-2 3 6,-3 3 6,-3 4 5,-2 4 3,0 6-4,0 7-3,0 6-4,1 3-2,4 0-3,3 0-3,3 0-4,1-2-10,1-3-18,-1-3-19,1-2-18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53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37950 24150 478,'0'-49'6,"0"4"2,0 3 2,0 3 1,0 3 3,0 3 2,0 3 4,0 4 3,0 8 4,0 17 6,0 15 7,0 16 5,0 15 0,0 16-7,0 15-7,0 17-8,-2 14-3,-3 17 1,-3 15 1,-2 16 1,-5 12-3,-2 9-6,-3 10-5,-3 10-7,-2 4-5,0 0-6,0 0-6,0 0-5,1 1-5,4 4-5,3 3-3,3 3-4,3-10-3,3-21-2,3-22-2,4-22-1,2-22-1,4-22 2,3-22 2,3-21 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1:53"/>
    </inkml:context>
    <inkml:brush xml:id="br0">
      <inkml:brushProperty name="width" value="0.03975" units="cm"/>
      <inkml:brushProperty name="height" value="0.03975" units="cm"/>
      <inkml:brushProperty name="color" value="#F2395B"/>
    </inkml:brush>
  </inkml:definitions>
  <inkml:trace contextRef="#ctx0" brushRef="#br0">38100 25050 553,'23'-25'2,"-3"0"6,-3 0 4,-2 0 5,0 7 7,7 17 9,6 15 10,7 16 10,-1 7-2,-6 1-9,-6-1-12,-6 1-10,-7 2-9,-6 7-10,-6 6-9,-6 7-10,-6 0-2,-2-2 1,-3-3 2,-3-3 3,-2-6 1,0-5 4,0-7 1,0-5 3,6-6 4,13-3 4,12-3 6,13-2 4,7-5 2,4-2-1,3-3-3,3-3-1,1-2 0,1 0 1,-1 0 1,1 0 2,-1 3 0,1 6 1,-1 7 1,1 6 1,-9 6-2,-15 6-2,-15 7-4,-16 6-2,-13 6-4,-9 6-2,-10 7-4,-8 6-2,-8-1-5,-2-5-4,-3-7-6,-3-5-4,1-9-6,6-9-5,7-10-6,6-8-5,6-6-4,6 1 1,7-1-2,6 1 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2:12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20450 39550 590,'-47'-24'21,"6"4"1,7 3 0,6 3 0,1 4-1,-3 7-2,-3 6-2,-2 7-3,-5 7-1,-2 9-1,-3 10 0,-3 10-1,-1 5 0,4 4-1,3 3 0,3 3 0,4 1-1,7 1-1,6-1-1,7 1-1,2-3 0,1-2-1,-1-3 0,1-3 0,1-4 0,3-3-1,3-3 0,4-2 0,1-3-1,0 1-1,0-1-1,0 1 0,7-6-3,17-8-1,15-10-2,16-9-2,10-13-1,7-16-2,6-15 0,7-15-2,2-11-1,1-2 0,-1-3-1,1-3 0,-6 2 0,-8 10 2,-10 10 1,-9 9 2,-10 13 5,-9 20 8,-10 18 8,-8 20 9,-9 8 4,-6 1-1,-6-1-1,-6 1 0,-2-1 0,3 1-2,3-1 0,4 1-1,1-1-4,0 1-5,0-1-6,0 1-7,7-7-3,17-12-1,15-13-3,16-12-2,2-9 0,-8-2 2,-10-3 2,-9-3 1,-4-7 2,4-9-2,3-10 1,3-8-2,-1-6 0,-2 1 1,-3-1 1,-3 1 0,-6-1 1,-5 1 2,-7-1 0,-5 1 2,-6 2 0,-3 7 0,-3 6-1,-2 7 0,-9 8-3,-12 14-3,-13 11-4,-12 14-5,-5 11-3,3 14-5,3 11-3,4 14-5,5 2-1,10-6 1,10-6 1,9-6 1,4-6 1,1-2 2,-1-3 3,1-3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8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91800 22628 532,'-26'-8'19,"10"-2"15,12 0 14,11-1 14,5 0 1,3 2-13,1 3-13,3 1-13,0 1-8,-3 2-5,-1 0-4,-2 2-4,-2 2-2,-1 6 0,0 4 0,-2 5 1,-1 2 1,-2-3 2,-3-1 1,0-2 3,-2-2-1,0 1 1,0 0-1,0 0 0,-1 0-1,0 3-1,-2 1-1,0 3 0,-1 0-1,0-1-2,0-1 0,0-1-1,1 0 0,0-2-2,2-1 0,0-1 0,4-2-3,4-2-5,5-4-4,6-2-6,1-3-4,1-1-4,-1 0-3,1-1-3,-2-1-1,-3 0 3,-3 0 2,-2 0 2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2:13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21600 40100 595,'26'-46'13,"4"10"4,3 10 3,3 9 3,-1 6 4,-2 3 4,-3 3 2,-3 4 4,-2 4-1,0 6-7,0 7-7,0 6-6,-4 7-3,-5 10 1,-7 10-1,-5 9 1,-9 4 0,-9 1-3,-10-1-1,-8 1-1,-6-3-6,1-2-10,-1-3-8,1-3-9,-1-4-4,1-3 4,-1-3 3,1-2 4,1-8 3,3-8 6,3-10 4,4-9 6,7-7 3,13-3 1,12-3 3,13-2 1,12-6 1,13-6 1,12-6 2,13-6-1,7-1-4,4 7-10,3 6-11,3 7-10,-5 4-3,-12 3 3,-13 3 4,-12 4 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2:2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64950 23500 999,'-268'-132'-54,"67"39"8,65 36 8,66 39 9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2:32"/>
    </inkml:context>
    <inkml:brush xml:id="br0">
      <inkml:brushProperty name="width" value="0.04794" units="cm"/>
      <inkml:brushProperty name="height" value="0.04794" units="cm"/>
      <inkml:brushProperty name="color" value="#00BFF3"/>
    </inkml:brush>
  </inkml:definitions>
  <inkml:trace contextRef="#ctx0" brushRef="#br0">26750 34500 458,'-2'-41'11,"-3"19"8,-3 19 7,-2 19 8,-1 9 5,3 0-2,3 0 0,4 0 0,5 0-2,10 0-4,10 0-4,9 0-4,4-2-3,1-3-3,-1-3-3,1-2-2,-3-1-3,-2 3 0,-3 3-3,-3 4 0,-1-1-2,4-3 0,3-3 0,3-2 0,1-6-2,1-6-2,-1-6-2,1-6-3,-1-2 0,1 3 2,-1 3 0,1 4 2,-1 1 1,1 0 0,-1 0 2,1 0 1,-1 1 0,1 4 0,-1 3 0,1 3 0,2 3 1,7 3 0,6 3 1,7 4 1,0-1-1,-2-3 0,-3-3 0,-3-2-2,-4-5 0,-3-2-1,-3-3-1,-2-3-1,-3-2-1,1 0 1,-1 0 0,1 0 0,1 0 0,3 0 0,3 0 1,4 0-1,-1 0 0,-3 0 1,-3 0 0,-2 0 1,-1 0 0,3 0-1,3 0 1,4 0 0,-1 0-1,-3 0 1,-3 0-1,-2 0 0,-1 0 0,3 0 0,3 0-1,4 0 0,1 4-1,0 10 2,0 10-1,0 9 2,1-1-1,4-8-1,3-10-1,3-9 0,-1-5-1,-2 0 1,-3 0-1,-3 0 1,-4 0 0,-3 0 2,-3 0 1,-2 0 0,-1 1 1,3 4-1,3 3-1,4 3-1,2 1 0,4 1-1,3-1 1,3 1 0,-1-1 0,-2 1-1,-3-1 1,-3 1 0,-2-3 0,0-2 0,0-3-1,0-3 0,-2-1 0,-3 4 1,-3 3-1,-2 3 1,-1-1-1,3-2 1,3-3-1,4-3 0,1-2 0,0 0 0,0 0 0,0 0 1,-2 1-1,-3 4 1,-3 3 0,-2 3 0,-3 1 1,1 1-1,-1-1 0,1 1 0,-1-3 1,1-2-1,-1-3 0,1-3 0,1-2 0,3 0 0,3 0-1,4 0 1,1 1-1,0 4 0,0 3 1,0 3 0,-2-1-1,-3-2 1,-3-3 0,-2-3 0,-1-2 1,3 0-1,3 0 0,4 0 0,-1 1 1,-3 4-1,-3 3 1,-2 3 0,-1-1 1,3-2-2,3-3 1,4-3-1,2-2 1,4 0-1,3 0 0,3 0 0,1 1 1,1 4 0,-1 3 0,1 3 0,-3 1 0,-2 1 0,-3-1-2,-3 1 1,-4-1-1,-3 1-1,-3-1 1,-2 1 0,0-1 0,7 1 0,6-1 0,7 1 1,2-1-1,1 1 1,-1-1 0,1 1 0,-1-3 1,1-2-1,-1-3 0,1-3 1,-4-2-1,-6 0 0,-6 0 0,-6 0 0,-1 3 1,7 6 0,6 7 0,7 6 0,4-1 1,3-5 0,3-7-1,4-5-1,1-3 1,0 4-1,0 3 0,0 3 0,-5 1 0,-9 1 0,-10-1 0,-8 1 0,-1-3 0,9-2 1,10-3 0,10-3 0,0-1 0,-5 4 0,-7 3 0,-5 3 0,-4-1-1,0-2 1,0-3-1,0-3 0,-2-1 0,-3 4 0,-3 3 0,-2 3 0,-3 1 0,1 1 1,-1-1-1,1 1 0,-1-1 0,1 1 0,-1-1 0,1 1 0,-1-1 0,1 1 0,-1-1 0,1 1 1,4-1-2,9 1 1,10-1-1,10 1 0,0-3 0,-5-2 0,-7-3 0,-5-3-1,-6-1 1,-3 4 0,-3 3 0,-2 3 1,-1-1-1,3-2 0,3-3 0,4-3-1,-10-2-8,-22 0-13,-22 0-14,-21 0-14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2:39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18250 21800 556,'48'0'75,"-3"0"-16,-3 0-17,-2 0-17,-3 1-9,1 4-2,-1 3-1,1 3-2,2 1-2,7 1-3,6-1-3,7 1-3,5-3-2,7-2 1,6-3-1,7-3 0,2-7 0,1-9 0,-1-10 1,1-8 0,1-6 1,3 1-1,3-1 0,4 1 0,-1 4 0,-3 9 0,-3 10 0,-2 10 1,-5 4-1,-2 0 0,-3 0 0,-3 0 0,-4 0 0,-3 0 0,-3 0 1,-2 0 0,-3 1 1,1 4 0,-1 3 2,1 3 0,1 1 1,3 1-1,3-1 1,4 1-1,2-3 0,4-2-1,3-3 0,3-3-1,-1-2-1,-2 0 1,-3 0 0,-3 0 0,-2 0 0,0 0-1,0 0-1,0 0-1,0 1 0,0 4 0,0 3 0,0 3 0,1-1 0,4-2 0,3-3-1,3-3 1,1-1-1,1 4 1,-1 3 1,1 3-1,-1-1 2,1-2-2,-1-3 1,1-3 0,-1-2-1,1 0 1,-1 0 0,1 0 0,1 0 0,3 0-1,3 0 0,4 0-1,1 3 1,0 6-1,0 7 1,0 6 1,0 1-1,0-3-1,0-3 0,0-2 0,1-5-1,4-2 1,3-3 1,3-3 1,1-1 0,1 4 0,-1 3 1,1 3-1,-1-1 1,1-2 0,-1-3-1,1-3 0,-3-2 0,-2 0 1,-3 0 1,-3 0 0,-2 1 0,0 4 0,0 3 0,0 3-1,1-1 1,4-2 0,3-3 3,3-3 0,3-2 1,3 0-1,3 0 0,4 0-1,2-2 0,4-3 1,3-3-1,3-2 1,-1-1 0,-2 3-1,-3 3 1,-3 4 1,-1 1-1,4 0 1,3 0 0,3 0 1,1 0 0,1 0-1,-1 0 0,1 0-1,2 0 0,7 0 0,6 0 0,7 0 0,0-2 0,-2-3 0,-3-3 0,-3-2 0,-2-1 0,0 3 1,0 3-1,0 4 0,-2-1 1,-3-3-1,-3-3 0,-2-2 0,-1 0 1,3 7-1,3 6 1,4 7 0,1 0 0,0-2-1,0-3-1,0-3-1,-2-4-1,-3-3 1,-3-3-1,-2-2 0,-1-5 1,3-2 0,3-3-1,4-3 2,-4-2-1,-9 0 1,-10 0 0,-8 0 0,-4 3 1,3 6-1,3 7-1,4 6 0,-4 3-1,-9 0 0,-10 0 0,-8 0-1,-9 0 0,-6 0 1,-6 0 0,-6 0 0,-6 1 0,-2 4-2,-3 3-2,-3 3-1,-6 3-14,-5 3-27,-7 3-27,-5 4-27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2:56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51200 48600 502,'25'-44'95,"0"13"-22,0 12-20,0 13-21,0 4-12,0-3-1,0-3-3,0-2-1,4-3 0,10 1 1,10-1 3,9 1 2,2 1 0,-2 3-2,-3 3-1,-3 4-3,-4 1-3,-3 0-4,-3 0-4,-2 0-5,-3 0-1,1 0 1,-1 0 0,1 0 2,1 0-1,3 0 1,3 0-1,4 0 0,-1 0 0,-3 0 0,-3 0 1,-2 0-1,-3 0 1,1 0 0,-1 0 1,1 0 0,1 0-1,3 0 0,3 0-1,4 0 0,-1 0-2,-3 0 0,-3 0-2,-2 0-1,-1 3 0,3 6 1,3 7 1,4 6 1,-1-1 1,-3-5 0,-3-7-1,-2-5 1,0-4 0,7 0 0,6 0-1,7 0 0,2 0 0,1 0-1,-1 0 0,1 0-2,-1 0 1,1 0 0,-1 0 1,1 0 1,-3 1-1,-2 4-2,-3 3-1,-3 3-2,-2-1 0,0-2 1,0-3 1,0-3 1,-2-2 1,-3 0 1,-3 0 0,-2 0 1,-3 0 1,1 0 0,-1 0 0,1 0 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01"/>
    </inkml:context>
    <inkml:brush xml:id="br0">
      <inkml:brushProperty name="width" value="0.04602" units="cm"/>
      <inkml:brushProperty name="height" value="0.04602" units="cm"/>
      <inkml:brushProperty name="color" value="#FED406"/>
    </inkml:brush>
  </inkml:definitions>
  <inkml:trace contextRef="#ctx0" brushRef="#br0">16750 32150 478,'-113'0'-12,"26"0"16,24 0 15,26 0 14,10-2 9,-3-3 1,-3-3 2,-2-2 2,-5-1-1,-2 3-7,-3 3-5,-3 4-5,-2 1-8,0 0-9,0 0-10,0 0-8,0-2-5,0-3-2,0-3-1,0-2-1,-2-1 1,-3 3 7,-3 3 4,-2 4 6,-1 2 3,3 4 0,3 3 1,4 3-1,2 1 1,4 1-1,3-1 0,3 1 0,10-1-1,20 1 1,18-1-1,20 1-1,11-3 1,7-2 0,6-3 1,7-3 1,2-2 0,1 0-1,-1 0-1,1 0 0,-1 0-2,1 0-1,-1 0-2,1 0-2,-3 1-1,-2 4 0,-3 3 0,-3 3-1,-4-1 1,-3-2 0,-3-3 1,-2-3 1,0-1 0,7 4 3,6 3 1,7 3 3,-1-1 0,-6-2 0,-6-3 0,-6-3 0,-4-2 0,1 0-1,-1 0-1,1 0-1,1 0 0,3 0 0,3 0 1,4 0-1,1 0 0,0 0-1,0 0 0,0 0-1,0 0 0,0 0-1,0 0 1,0 0 0,0 0 0,0 0-1,0 0 0,0 0 0,-2 0 0,-3 0 0,-3 0-1,-2 0 0,-1 1 0,3 4 0,3 3 0,4 3-1,1 1 1,0 1 1,0-1 0,0 1 1,0-1 1,0 1 0,0-1 0,0 1 0,0 1 0,0 3 1,0 3-1,0 4 1,0-1-1,0-3 1,0-3-1,0-2 1,0-3-1,0 1-2,0-1 0,0 1 0,-2-3-2,-3-2 1,-3-3-1,-2-3 0,-3-1 0,1 4 0,-1 3-1,1 3 0,-1-1-1,1-2 1,-1-3 0,1-3-1,-1-2 1,1 0 0,-1 0-1,1 0 1,1 1 0,3 4 0,3 3 1,4 3 0,1-1-1,0-2 1,0-3 0,0-3 0,0-1 1,0 4-1,0 3 0,0 3-1,0 1 2,0 1-1,0-1 1,0 1 1,0 1 0,0 3-1,0 3 0,0 4 0,0 1-1,0 0 1,0 0-1,0 0 0,0-2 0,0-3-1,0-3 1,0-2-2,-2-3 1,-3 1 0,-3-1 0,-2 1 1,0 1 0,7 3 0,6 3-1,7 4 1,2-1-1,1-3 0,-1-3 0,1-2 0,-1-3 1,1 1-1,-1-1 0,1 1 1,-1-1 0,1 1-1,-1-1 1,1 1 0,-3-1 1,-2 1-1,-3-1 0,-3 1 0,-2 1 0,0 3 0,0 3-1,0 4 0,1-1-1,4-3 0,3-3 0,3-2 0,1-1-1,1 3 1,-1 3 0,1 4 0,-3 1 1,-2 0 2,-3 0 1,-3 0 2,-2 0 1,0 0-2,0 0 0,0 0-1,0-2 0,0-3-1,0-3 1,0-2-1,0-1 0,0 3 0,0 3-1,0 4 0,0-3 0,0-5 0,0-7 0,0-5 0,0-4 0,0 0 1,0 0 0,0 0 0,0 1 1,0 4-1,0 3 0,0 3 0,-2-1 0,-3-2 1,-3-3 0,-2-3 1,-1-2 0,3 0 0,3 0-1,4 0 1,-1 0 0,-3 0 0,-3 0-1,-2 0 0,-3 0 1,1 0-1,-1 0 1,1 0 0,-1 1 0,1 4 1,-1 3 0,1 3 1,-1 1 0,1 1 0,-1-1-1,1 1 0,-3 1-1,-2 3 0,-3 3-1,-3 4 0,1-1 1,6-3-1,7-3 1,6-2-1,1-3 1,-3 1-1,-3-1-1,-2 1-1,-3-3-1,1-2 0,-1-3 0,1-3 0,1-1 0,3 4-2,3 3 0,4 3 0,1-1-3,0-2-3,0-3-3,0-3-3,0-2-4,0 0-3,0 0-4,0 0-3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05"/>
    </inkml:context>
    <inkml:brush xml:id="br0">
      <inkml:brushProperty name="width" value="0.02974" units="cm"/>
      <inkml:brushProperty name="height" value="0.02974" units="cm"/>
      <inkml:brushProperty name="color" value="#FED406"/>
    </inkml:brush>
  </inkml:definitions>
  <inkml:trace contextRef="#ctx0" brushRef="#br0">14450 36750 739,'23'-69'-35,"-3"13"13,-3 12 13,-2 13 13,-1 4 7,3-3-2,3-3 0,4-2-1,-1-1 0,-3 3 1,-3 3 0,-2 4 0,-5 1 1,-2 0 0,-3 0 1,-3 0-1,2-4 1,10-5 0,10-7-2,9-5 1,2-3-2,-2 4 0,-3 3-1,-3 3-2,-1 3 1,4 3 0,3 3 0,3 4 1,-1-1 0,-2-3-3,-3-3-2,-3-2-2,-1-3-2,4 1 1,3-1-1,3 1 0,1 1 1,1 3 0,-1 3 0,1 4 1,-3 1 1,-2 0 1,-3 0 0,-3 0 1,-1-2 0,4-3 0,3-3 0,3-2 1,1 0-1,1 7 0,-1 6 0,1 7 0,-1 2-1,1 1 0,-1-1-1,1 1-1,-1-1 1,1 1 0,-1-1 0,1 1 0,-1-1 1,1 1-1,-1-1-1,1 1 0,1-1 0,3 1 0,3-1 0,4 1 1,-1-1 0,-3 1-1,-3-1 1,-2 1 1,-5-3-1,-2-2 1,-3-3 0,-3-3 0,-2 1 1,0 6-1,0 7-1,0 6 0,0-1 1,0-5 0,0-7 3,0-5 1,0-1 0,0 6-2,0 7 0,0 6-2,3-1-1,6-5 0,7-7 1,6-5-1,4-4 0,4 0 0,3 0 0,3 0 0,-2 1-1,-6 4 0,-6 3 0,-6 3-1,-6 1-1,-2 1-1,-3-1-2,-3 1 0,-1-1-1,4 1 2,3-1 3,3 1 1,-1 1 2,-2 3-1,-3 3 1,-3 4-1,-2 1 1,0 0 0,0 0 0,0 0 1,0 0 0,0 0-1,0 0-1,0 0 0,1-2-1,4-3 1,3-3-1,3-2 0,4-1 0,7 3 2,6 3-1,7 4 2,2-3-1,1-5-1,-1-7-2,1-5-1,-4-1-1,-6 6-1,-6 7 0,-6 6 0,-6 1-1,-2-3-2,-3-3 0,-3-2-2,-1-1 2,4 3 2,3 3 2,3 4 4,1 1 1,1 0 1,-1 0 0,1 0 1,-1 0 0,1 0 0,-1 0 0,1 0 1,-1 0-1,1 0 0,-1 0 0,1 0-1,-1 0-1,1 0 0,-1 0-1,1 0 0,1-2-1,3-3-1,3-3 0,4-2-1,1-1 0,0 3 1,0 3-1,0 4 2,-4 1-1,-5 0 1,-7 0 0,-5 0 0,-4 0 1,0 0-1,0 0 0,0 0 0,0 0 1,0 0-1,0 0 0,0 0 0,0 0 0,0 0 0,0 0 0,0 0 0,1 0 1,4 0-1,3 0 1,3 0 1,3 1 0,3 4 0,3 3 0,4 3 0,-1-1 1,-3-2-1,-3-3 0,-2-3-1,-3-2 0,1 0 0,-1 0-2,1 0 0,1 0 0,3 0 1,3 0-1,4 0 0,-1 0 1,-3 0 0,-3 0 0,-2 0 0,-3 1-1,1 4 1,-1 3 0,1 3 0,-1-1-1,1-2-2,-1-3-3,1-3-2,-1-1-1,1 4-1,-1 3-1,1 3 0,1-1 0,3-2 1,3-3 2,4-3 0,1-2-1,0 0-2,0 0-5,0 0-2,1 0-4,4 0-4,3 0-4,3 0-5,-4 1 1,-8 4 4,-10 3 4,-9 3 4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06"/>
    </inkml:context>
    <inkml:brush xml:id="br0">
      <inkml:brushProperty name="width" value="0.02446" units="cm"/>
      <inkml:brushProperty name="height" value="0.02446" units="cm"/>
      <inkml:brushProperty name="color" value="#FED406"/>
    </inkml:brush>
  </inkml:definitions>
  <inkml:trace contextRef="#ctx0" brushRef="#br0">21750 34200 899,'70'-19'2,"-9"13"3,-10 12 4,-8 13 3,0 2 1,14-5-2,11-7-2,14-5-3,10-4-1,9 0-1,10 0-1,10 0-2,8 0 1,10 0 0,10 0 1,9 0 1,-7 0 0,-21 0-2,-22 0 0,-22 0 0,-16 0-10,-9 0-15,-10 0-17,-8 0-16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09"/>
    </inkml:context>
    <inkml:brush xml:id="br0">
      <inkml:brushProperty name="width" value="0.04783" units="cm"/>
      <inkml:brushProperty name="height" value="0.04783" units="cm"/>
      <inkml:brushProperty name="color" value="#FED406"/>
    </inkml:brush>
  </inkml:definitions>
  <inkml:trace contextRef="#ctx0" brushRef="#br0">61000 47900 460,'92'-66'37,"-16"19"-3,-15 19-6,-15 19-5,-4 9-3,9 0-2,10 0-3,10 0-1,4-2-3,0-3 0,0-3-1,0-2-1,1-3-1,4 1 0,3-1 0,3 1-1,-1-1 1,-2 1-1,-3-1 0,-3 1 1,-2 1-1,0 3 1,0 3 0,0 4 0,-2 1 0,-3 0 0,-3 0 0,-2 0 0,0 1-1,7 4-1,6 3-1,7 3-1,0-1-1,-2-2 0,-3-3 1,-3-3-1,-1-2 0,4 0 1,3 0 0,3 0-1,3 0 1,3 0 0,3 0 0,4 0 0,-1 0 0,-3 0-1,-3 0 0,-2 0-1,0-2-1,7-3 0,6-3 0,7-2-1,0-1 0,-2 3 0,-3 3 0,-3 4-1,-1 1 0,4 0 1,3 0 0,3 0 1,1 0 0,1 0 0,-1 0 1,1 0 0,-1 0 0,1 0 1,-1 0 0,1 0 0,1 0 1,3 0-1,3 0 1,4 0 0,1 0 0,0 0 0,0 0-1,0 0 0,0 0 0,0 0 0,0 0 0,0 0 0,0 0 0,0 0-2,0 0-1,0 0-1,1 1-1,4 4 1,3 3-1,3 3 1,3-1-1,3-2 1,3-3 0,4-3 0,1-2 1,0 0 0,0 0 2,0 0 1,1 0 0,4 0-1,3 0 0,3 0 0,3 0-1,3 0 0,3 0 1,4 0-1,2 0 0,4 0 0,3 0 1,3 0-1,-1 0 1,-2 0 0,-3 0 0,-3 0 1,-1 0-1,4 0 1,3 0-1,3 0 0,-1 0-1,-2 0 1,-3 0-1,-3 0 0,-1 0-1,4 0 1,3 0 0,3 0 0,1-2 1,1-3-1,-1-3 0,1-2 1,2-1-2,7 3 0,6 3-1,7 4 0,0 1-1,-2 0 0,-3 0 1,-3 0 1,-4 0 0,-3 0 0,-3 0-1,-2 0 1,-3 0-1,1 0 0,-1 0 0,1 0-1,-3 0 0,-2 0 1,-3 0-1,-3 0 0,-2 0 1,0 0-1,0 0 1,0 0 0,0-2 0,0-3 0,0-3 1,0-2 1,1-3-1,4 1 1,3-1 0,3 1 0,-1 1 0,-2 3 0,-3 3-1,-3 4 0,-6-1 1,-5-3-1,-7-3 0,-5-2 0,-4-1 0,0 3 0,0 3 0,0 4 0,-4 1 0,-5 0 0,-7 0 0,-5 0-1,-4 1 1,0 4-1,0 3 0,0 3-1,0 1 0,0 1 0,0-1 1,0 1-1,1-3 1,4-2-1,3-3 1,3-3 0,1-2 0,1 0 1,-1 0 0,1 0 1,1 0 0,3 0 0,3 0 1,4 0 1,2 0 0,4 0-1,3 0 0,3 0 0,1 0-1,1 0 0,-1 0-1,1 0-1,1 0-1,3 0-1,3 0 0,4 0 0,-1-2-1,-3-3 1,-3-3 1,-2-2 0,0-1 1,7 3 0,6 3 0,7 4 0,-3-1 0,-8-3 0,-10-3 0,-9-2 0,-5-3 0,0 1-1,0-1 1,0 1 0,1 1 0,4 3 1,3 3 1,3 4 0,-1-1 0,-2-3 0,-3-3-1,-3-2-1,-4-1 1,-3 3-1,-3 3 0,-2 4 0,-5 1-1,-2 0-1,-3 0-1,-3 0-1,-4 1-1,-3 4 1,-3 3 0,-2 3 0,-6 1 1,-6 1-1,-6-1 0,-6 1 0,-4-3 0,1-2-1,-1-3 0,1-3-1,-3-2 0,-2 0 1,-3 0 0,-3 0 1,-4 0-2,-3 0 0,-3 0-3,-2 0-1,-6 0-1,-6 0-4,-6 0-2,-6 0-2,-12-2-7,-15-3-13,-15-3-11,-16-2-13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11"/>
    </inkml:context>
    <inkml:brush xml:id="br0">
      <inkml:brushProperty name="width" value="0.04354" units="cm"/>
      <inkml:brushProperty name="height" value="0.04354" units="cm"/>
      <inkml:brushProperty name="color" value="#FED406"/>
    </inkml:brush>
  </inkml:definitions>
  <inkml:trace contextRef="#ctx0" brushRef="#br0">40300 53500 505,'48'0'72,"-3"0"-16,-3 0-17,-2 0-16,0-2-8,7-3 0,6-3 1,7-2-1,2-3-1,1 1 0,-1-1-2,1 1-2,1-1 0,3 1-1,3-1-1,4 1-1,-1 1-1,-3 3-1,-3 3 0,-2 4-1,-3 1-1,1 0 1,-1 0-1,1 0 0,-1 0 0,1 0-2,-1 0-1,1 0-2,-4 0 0,-6 0 0,-6 0 0,-6 0 1,-2 0 0,3 0 1,3 0 0,4 0 1,1 0 1,0 0-1,0 0 0,0 0 0,0 0 0,0 0 0,0 0 0,0 0-1,1 0 0,4 0 1,3 0 0,3 0 0,1-2 0,1-3 0,-1-3 1,1-2-1,1-1 0,3 3 0,3 3 0,4 4-1,-1-1 1,-3-3 1,-3-3-1,-2-2 1,0-1 0,7 3 0,6 3-1,7 4 0,2 1 0,1 0 0,-1 0 0,1 0 0,1 0-1,3 0 1,3 0 0,4 0 0,2 0 0,4 0 0,3 0 1,3 0-1,3 0 1,3 0-1,3 0 1,4 0-1,1-2 0,0-3 0,0-3 1,0-2-1,1-1 0,4 3 1,3 3-1,3 4 1,3 1-1,3 0 1,3 0-1,4 0 0,1-2 0,0-3 0,0-3 0,0-2 0,-2-1 0,-3 3 0,-3 3 1,-2 4 0,-5-1 0,-2-3 0,-3-3 1,-3-2-1,-4-1 1,-3 3-1,-3 3 1,-2 4-1,-1 1 0,3 0 0,3 0 0,4 0 0,-3 0-1,-5 0 1,-7 0 0,-5 0-1,-6 0 1,-3 0 0,-3 0-1,-2 0 1,-5 0 0,-2 0-2,-3 0 0,-3 0-1,-1 0-1,4 0 1,3 0 0,3 0 0,-1-2 1,-2-3-1,-3-3 1,-3-2 0,-1-1 1,4 3-1,3 3 1,3 4 0,1-1 0,1-3 0,-1-3 1,1-2 0,1-1 0,3 3 0,3 3-1,4 4 0,-1 1 0,-3 0 0,-3 0 0,-2 0 0,-1 0-1,3 0 1,3 0-1,4 0 0,2 0 0,4 0 0,3 0 1,3 0-1,-1 0 0,-2 0 0,-3 0 0,-3 0-1,-2 0 0,0 0 0,0 0 1,0 0-1,3 0 1,6 0-1,7 0 1,6 0-1,1 0 0,-3 0 1,-3 0 0,-2 0 0,-3 0 1,1 0 0,-1 0-1,1 0 1,1 0 0,3 0 0,3 0-1,4 0 1,-1 0-1,-3 0 0,-3 0 0,-2 0 0,-3 0 0,1 0 1,-1 0-1,1 0 0,-3 0 0,-2 0-1,-3 0 1,-3 0 0,-2 0 0,0 0 0,0 0 0,0 0 0,0 0 0,0 0 0,0 0-1,0 0 1,-2 0-1,-3 0 0,-3 0 0,-2 0 0,-1-2 0,3-3 0,3-3 0,4-2 0,-1-1 1,-3 3 0,-3 3 0,-2 4 1,-1-1 0,3-3 0,3-3 0,4-2 0,-1-1 0,-3 3-1,-3 3 0,-2 4 0,-5 1 0,-2 0 0,-3 0-1,-3 0 0,-2 1-1,0 4 1,0 3 1,0 3-1,0-1 1,0-2-1,0-3 1,0-3-1,0-2 0,0 0 1,0 0 0,0 0-1,0 0 1,0 0 0,0 0 1,0 0-1,0 0 0,0 0 1,0 0 0,0 0 0,0 0 0,0 0-1,0 0 0,0 0 0,-4 0 0,-5 0-1,-7 0-1,-5 0-1,-4 0 1,0 0 0,0 0 0,0 0 1,-2 0-1,-3 0 0,-3 0 0,-2 0-1,-3 0 0,1 0 1,-1 0 1,1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38"/>
    </inkml:context>
    <inkml:brush xml:id="br0">
      <inkml:brushProperty name="width" value="0.04421" units="cm"/>
      <inkml:brushProperty name="height" value="0.04421" units="cm"/>
      <inkml:brushProperty name="color" value="#F2395B"/>
    </inkml:brush>
  </inkml:definitions>
  <inkml:trace contextRef="#ctx0" brushRef="#br0">91725 23246 497,'-21'-8'9,"3"2"7,4 1 7,5 0 7,1 4 5,0 6 5,0 6 5,0 6 4,1 1-1,1 0-6,0 0-6,2-2-8,0-1-4,2 1-4,0 0-4,2-1-3,0 1-3,0 0-2,0-1-3,0 1-1,1-2-2,4-3-5,2-3-2,4-2-4,3-3-4,7 0-4,5-2-4,7 0-3,5-3-5,8-2-5,6-4-5,8-2-4,-1-1-1,-5 1 5,-6 0 4,-6 2 4,-5 0 1,-3 1-1,-5-1-3,-3 0-1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19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72750 53550 573,'-40'-66'33,"23"19"1,22 19 1,22 19-1,10 9-1,1 0-5,-1 0-5,1 0-5,1 1-2,3 4-1,3 3 0,4 3-1,-1 3-1,-3 3 0,-3 3-1,-2 4 0,2-1-2,9-3-3,10-3-2,10-2-3,0-3-2,-5 1 1,-7-1-1,-5 1 0,-4-1-1,0 1-2,0-1-2,0 1-2,-2-1-1,-3 1 0,-3-1 1,-2 1 0,-3-3 2,1-2 0,-1-3 1,1-3 2,-1-2-1,1 0 1,-1 0 1,1 0-1,1 0 1,3 0-1,3 0-1,4 0 0,4-4-1,6-5-1,7-7-2,6-5-1,6-8 0,6-5-1,7-7 1,6-5-2,1-3 2,-3 4 1,-3 3 1,-2 3 1,-6 3 1,-6 3 1,-6 3 0,-6 4 0,-6 4 2,-2 6 2,-3 7 4,-3 6 3,-6 3 1,-5 0 1,-7 0 0,-5 0 1,-6 3 1,-3 6 0,-3 7 0,-2 6 1,-1 3 0,3 0 0,3 0-2,4 0 0,2 0-1,4 0-1,3 0 0,3 0-2,3-2 0,3-3-1,3-3-1,4-2-1,4-6-3,6-6-6,7-6-6,6-6-5,7-6-3,10-2 1,10-3 1,9-3 0,2-4 0,-2-3 0,-3-3 0,-3-2-1,-4 0 1,-3 7 3,-3 6 4,-2 7 2,-8 4 4,-8 3 1,-10 3 4,-9 4 2,-9 2 1,-5 4 0,-7 3-1,-5 3-1,-6 3 2,-3 3 4,-3 3 4,-2 4 4,-1 1 3,3 0 0,3 0 3,4 0 0,4-2-2,6-3-7,7-3-6,6-2-7,3-5-5,0-2-1,0-3-1,0-3-3,4-4 0,10-3-2,10-3-1,9-2 0,4-3-2,1 1 0,-1-1 0,1 1-1,-1 1 0,1 3 4,-1 3 2,1 4 3,-6 1 0,-8 0 1,-10 0 0,-9 0 0,-9 1 3,-5 4 6,-7 3 8,-5 3 5,-4 3 5,0 3 0,0 3 1,0 4 0,-2 1 1,-3 0-2,-3 0-1,-2 0 0,3-4-3,14-5-4,11-7-5,14-5-4,7-4-4,3 0-6,3 0-5,4 0-5,4-4-3,6-5-1,7-7 0,6-5-1,3-4 0,0 0 2,0 0 0,0 0 1,-2 1 0,-3 4 0,-3 3-1,-2 3 0,-6 3 4,-6 3 8,-6 3 8,-6 4 9,-7 1 5,-6 0 2,-6 0 1,-6 0 1,-6 3 2,-2 6 4,-3 7 1,-3 6 4,1 1-2,6-3-6,7-3-4,6-2-5,3-5-6,0-2-4,0-3-4,0-3-4,6-4-4,13-3-1,12-3-3,13-2-1,9-5-2,6-2-2,7-3 0,6-3-2,-1-2 0,-5 0 0,-7 0 2,-5 0 0,-6 1 3,-3 4 4,-3 3 5,-2 3 4,-11 3 3,-15 3 2,-15 3 1,-16 4 3,-10 5 1,-3 10 2,-3 10 2,-2 9 1,-3 2 3,1-2 5,-1-3 6,1-3 4,2-4 1,7-3-3,6-3-4,7-2-4,7-5-5,9-2-7,10-3-8,10-3-6,7-4-6,6-3-2,7-3-3,6-2-3,4-5-1,4-2 1,3-3 1,3-3 2,-1-1-1,-2 4 1,-3 3-1,-3 3 0,-9 1 1,-11 1 5,-14-1 5,-11 1 3,-11 2 5,-5 7 3,-7 6 4,-5 7 4,-4 2 3,0 1 1,0-1 3,0 1 2,4-1 1,10 1 1,10-1-1,9 1 0,7-3-3,7-2-7,6-3-6,7-3-7,5-2-3,7 0 0,6 0 0,7 0 0,4 0-1,3 0-4,3 0-2,4 0-4,1-2-3,0-3-3,0-3-4,0-2-3,-5-1 0,-9 3 5,-10 3 4,-8 4 5,-8 1 5,-2 0 4,-3 0 6,-3 0 4,-4 1 3,-3 4 0,-3 3 1,-2 3 1,-1 1-1,3 1 1,3-1-1,4 1 1,5-1-1,10 1-1,10-1-2,9 1-1,7-3-1,7-2-3,6-3-2,7-3-2,5-2-2,7 0-4,6 0-2,7 0-4,5-2-1,7-3 1,6-3 1,7-2 1,-1-1 1,-6 3 4,-6 3 3,-6 4 2,-9 1 1,-8 0-1,-10 0-2,-9 0-2,-9 0 4,-5 0 10,-7 0 9,-5 0 11,-9 1 3,-9 4-2,-10 3-3,-8 3-3,-15 4-10,-19 7-21,-18 6-19,-19 7-20,-13-1-11,-6-6-1,-6-6-1,-6-6-1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20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40550 57600 631,'-21'-71'2,"10"10"5,10 10 3,9 9 4,7 9 3,7 9-1,6 10 1,7 10-1,5 8 1,7 10-1,6 10 1,7 9-1,0 6-1,-2 3 0,-3 3-2,-3 4-1,-2 1-2,0 0-3,0 0-1,0 0-4,0-2 0,0-3-1,0-3 0,0-2 0,1-3 0,4 1-1,3-1 0,3 1 0,3-3 0,3-2 1,3-3-1,4-3 1,4-6-1,6-5 0,7-7-1,6-5-2,12-9 0,19-9-3,19-10-2,19-8-2,10-11-1,4-8 0,3-10-1,3-9 0,-1-2 1,-2 6 2,-3 7 2,-3 6 2,-13 9 0,-22 13 2,-22 12-1,-21 13 2,-14 15 1,-2 19 4,-3 19 3,-3 19 4,-9 7 2,-11-3 2,-14-3 2,-11-2 1,-9-6 1,-3-6 0,-3-6 0,-2-6-1,-3-4 0,1 1-1,-1-1-1,1 1-2,2-4-2,7-6-2,6-6-3,7-6-3,7-6-3,9-2-2,10-3-2,10-3-3,10-4-1,13-3 2,12-3 1,13-2 2,12-8-4,13-8-8,12-10-9,13-9-9,7-2-3,4 6 3,3 7 2,3 6 3,-4 4 3,-8 4 5,-10 3 3,-9 3 4,-12 4 3,-11 7 2,-14 6 1,-11 7 2,-9 7 3,-3 9 2,-3 10 2,-2 10 3,-8 4 2,-8 0 2,-10 0 4,-9 0 1,-4-2 1,4-3-1,3-3-2,3-2-2,6-6-2,9-6-1,10-6-1,10-6-1,10-7-4,13-6-5,12-6-6,13-6-4,13-10-6,17-12-5,15-13-4,16-12-6,2-5 1,-8 3 4,-10 3 5,-9 4 5,-21 4 4,-31 6 3,-31 7 4,-31 6 4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22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57550 57650 541,'26'50'9,"4"0"5,3 0 3,3 0 4,3-2 1,3-3-2,3-3-2,4-2-2,4-8-2,6-8-2,7-10 0,6-9-3,7-5-1,10 0-3,10 0-3,9 0-3,6-4-2,3-5 0,3-7-1,4-5-1,1-1-1,0 6 0,0 7 0,0 6 0,-4 6 0,-5 6 0,-7 7 2,-5 6 0,-4 1 0,0-3 2,0-3 1,0-2 0,0-3 1,0 1 0,0-1 0,0 1 0,0-4 1,0-6 0,0-6 0,0-6 2,-5-4 0,-9 1 1,-10-1 2,-8 1 1,-9 4 1,-6 9 2,-6 10 0,-6 10 2,-7 5 1,-6 4 3,-6 3 3,-6 3 2,-4 1 2,1 1 2,-1-1 1,1 1 2,13-6-3,29-8-8,28-10-8,28-9-8,14-10-6,0-9-5,0-10-5,0-8-5,6-6-3,13 1 1,12-1 0,13 1 1,1 2 0,-9 7 2,-10 6 1,-8 7 2,-11 4 2,-8 3 4,-10 3 3,-9 4 3,-10 4 5,-9 6 5,-10 7 5,-8 6 5,-9 1 3,-6-3-2,-6-3 0,-6-2-1,-6-1-1,-2 3 1,-3 3 1,-3 4 0,-1-3 0,4-5 0,3-7 0,3-5-1,4-3-2,7 4-3,6 3-5,7 3-3,8-1-2,14-2 2,11-3 1,14-3 1,10-4-1,9-3-6,10-3-5,10-2-5,7-5-4,6-2 0,7-3-2,6-3-1,3-2-1,0 0 1,0 0-1,0 0 1,-2 0 0,-3 0 1,-3 0 1,-2 0 1,-11 1 2,-15 4 4,-15 3 3,-16 3 3,-10 3 4,-3 3 3,-3 3 4,-2 4 2,-6 1 2,-6 0 0,-6 0 0,-6 0-1,-2 1 1,3 4 3,3 3 2,4 3 2,5-1 0,10-2-2,10-3-1,9-3-2,9-4-3,9-3-4,10-3-3,10-2-4,4-1-2,0 3-4,0 3-2,0 4-2,1 1-2,4 0 1,3 0 0,3 0 0,-2 0 0,-6 0-2,-6 0 0,-6 0-2,-4 0 2,1 0 2,-1 0 2,1 0 3,-3-2 2,-2-3 2,-3-3 0,-3-2 2,-1-3-1,4 1 1,3-1-2,3 1 0,1-1 2,1 1 3,-1-1 3,1 1 5,-1-1 1,1 1 2,-1-1 2,1 1 0,-6 1 0,-8 3-3,-10 3-1,-9 4-3,-7 1-3,-3 0-4,-3 0-3,-2 0-5,-11 3-4,-15 6-6,-15 7-7,-16 6-6,-12 3-6,-5 0-5,-7 0-7,-5 0-6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49"/>
    </inkml:context>
    <inkml:brush xml:id="br0">
      <inkml:brushProperty name="width" value="0.02416" units="cm"/>
      <inkml:brushProperty name="height" value="0.02416" units="cm"/>
      <inkml:brushProperty name="color" value="#F2395B"/>
    </inkml:brush>
  </inkml:definitions>
  <inkml:trace contextRef="#ctx0" brushRef="#br0">37350 16200 910,'45'-4'65,"-9"-5"-40,-10-7-42,-8-5-41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49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36850 16350 549,'-38'0'30,"26"0"13,24 0 12,26 0 13,12 0 1,0 0-13,0 0-12,0 0-13,1-2-8,4-3-7,3-3-5,3-2-7,-1-3-4,-2 1-1,-3-1-1,-3 1-2,-1 1-1,4 3-1,3 3 0,3 4 0,-2 1 0,-6 0 2,-6 0 1,-6 0 1,-4 0 1,1 0 2,-1 0 0,1 0 1,1-2 1,3-3-1,3-3 1,4-2-2,1-3 1,0 1 0,0-1-1,0 1 1,1-1-1,4 1 1,3-1-1,3 1 1,1 1-1,1 3 0,-1 3-1,1 4 0,-1-1 0,1-3-2,-1-3 1,1-2-1,-3-1 1,-2 3-1,-3 3 0,-3 4 0,-2 1 0,0 0-1,0 0 1,0 0-1,-2 0 1,-3 0 0,-3 0 0,-2 0 0,-3 0 1,1 0-1,-1 0 1,1 0 0,-1 0-1,1 0 0,-1 0 0,1 0-1,2-2-3,7-3-5,6-3-6,7-2-6,-1 0-4,-6 7-4,-6 6-3,-6 7-3,-4 0-1,1-2 1,-1-3 1,1-3 2,-4-1 1,-6 4 3,-6 3 2,-6 3 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43350 16100 999,'50'0'-37,"0"0"14,0 0 14,0 0 14,3 0 7,6 0-1,7 0-1,6 0 0,4 3-3,4 6-4,3 7-4,3 6-4,6-1-3,9-5-2,10-7-2,10-5-3,7-4 0,6 0-1,7 0 0,6 0 0,1 1 1,-3 4 1,-3 3 2,-2 3 1,-5 1 1,-2 1 0,-3-1 1,-3 1 0,-1 1 1,4 3 1,3 3 3,3 4 1,1 1 2,1 0 0,-1 0 0,1 0 0,1 1 1,3 4 0,3 3-1,4 3 1,1-1 0,0-2 0,0-3 0,0-3 0,3-4 1,6-3 0,7-3 1,6-2 1,7-5 0,10-2-2,10-3-1,9-3-2,-16-2 0,-41 0 0,-40 0 0,-40 0 2,-20-2-1,4-3 1,3-3-1,3-2 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2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44750 9950 667,'-19'-21'16,"13"10"10,12 10 11,13 9 10,7 6 2,4 3-7,3 3-5,3 4-6,1 2-8,1 4-7,-1 3-8,1 3-8,-3 3-7,-2 3-8,-3 3-7,-3 4-7,-6 1-3,-5 0 4,-7 0 3,-5 0 4,-6-4-3,-3-5-9,-3-7-9,-2-5-9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3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44350 11300 561,'-21'20'4,"10"-9"10,10-10 8,9-8 10,9-6 1,9 1-3,10-1-4,10 1-3,7-1-4,6 1 0,7-1-1,6 1-1,-1 10 0,-5 22-3,-7 22 0,-5 23-2,-11 8-1,-11-3-3,-14-3-2,-11-2-2,-7 3-1,0 14-2,0 11-2,0 14 0,-2 0-2,-3-8 1,-3-10-1,-2-9 1,-5-10-2,-2-9-6,-3-10-5,-3-8-5,-2-9-2,0-6 2,0-6 0,0-6 1,0-9 0,0-8-2,0-10-1,0-9-3,6-7 4,13-3 6,12-3 8,13-2 8,7 0 4,4 7 3,3 6 1,3 7 3,-1 2-1,-2 1 1,-3-1-2,-3 1-1,-4 4 0,-3 9 2,-3 10 1,-2 10 1,-8 10-2,-8 13-2,-10 12-3,-9 13-3,-9 7-3,-5 4-2,-7 3-2,-5 3-3,-6-1-1,-3-2 2,-3-3 2,-2-3 0,0-7 2,7-9 2,6-10 2,7-8 1,4-8 0,3-2 0,3-3-1,4-3-1,8-10 5,17-16 11,15-15 11,16-15 11,15-11 3,16-2-8,15-3-6,17-3-6,5-2-9,-3 0-6,-3 0-9,-2 0-8,-3 3-9,1 6-12,-1 7-10,1 6-11,-6 3-4,-8 0 1,-10 0 2,-9 0 1,-10 1 6,-9 4 6,-10 3 8,-8 3 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3"/>
    </inkml:context>
    <inkml:brush xml:id="br0">
      <inkml:brushProperty name="width" value="0.03248" units="cm"/>
      <inkml:brushProperty name="height" value="0.03248" units="cm"/>
      <inkml:brushProperty name="color" value="#F2395B"/>
    </inkml:brush>
  </inkml:definitions>
  <inkml:trace contextRef="#ctx0" brushRef="#br0">45850 10350 677,'25'-68'36,"0"17"0,0 15 0,0 16-1,3 9 0,6 3-3,7 3-2,6 4-2,3 1-5,0 0-7,0 0-8,0 0-6,-4 3-4,-5 6 3,-7 7 1,-5 6 2,-8 6-7,-5 6-18,-7 7-16,-5 6-18,-8-1-7,-5-5 4,-7-7 4,-5-5 3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4"/>
    </inkml:context>
    <inkml:brush xml:id="br0">
      <inkml:brushProperty name="width" value="0.05077" units="cm"/>
      <inkml:brushProperty name="height" value="0.05077" units="cm"/>
      <inkml:brushProperty name="color" value="#F2395B"/>
    </inkml:brush>
  </inkml:definitions>
  <inkml:trace contextRef="#ctx0" brushRef="#br0">45750 10800 433,'-22'50'46,"6"0"-9,7 0-9,6 0-9,4 1-3,4 4 0,3 3 1,3 3 1,1-4 0,1-8-2,-1-10-1,1-9-2,2-15-4,7-18-6,6-19-6,7-18-7,5-14-2,7-5-1,6-7 1,7-5-1,0-1 1,-2 6 2,-3 7 1,-3 6 2,-7 12 3,-9 19 4,-10 19 5,-8 19 5,-14 13 3,-15 10-1,-15 10 1,-16 9-1,-7 6-2,4 3-3,3 3-3,3 4-5,1-4-2,1-9-2,-1-10-2,1-8-2,1-8-3,3-2-2,3-3-2,4-3-3,1-6-1,0-5-1,0-7 1,0-5-1,0-1 0,0 6 3,0 7 0,0 6 2,0 4 3,0 4 1,0 3 3,0 3 2,0-1 4,0-2 2,0-3 3,0-3 3,1-1 2,4 4 4,3 3 2,3 3 2,3-1 1,3-2-1,3-3-2,4-3-1,2-2 2,4 0 4,3 0 6,3 0 4,1 3 2,1 6-3,-1 7-3,1 6-2,-3 3-2,-2 0-4,-3 0-4,-3 0-2,-1-2-3,4-3-3,3-3-3,3-2-2,9-23-9,16-41-12,15-40-12,17-40-14,5-15-1,-3 13 10,-3 12 12,-2 13 10,-3 12 7,1 13 4,-1 12 3,1 13 4,-4 7 4,-6 4 5,-6 3 6,-6 3 6,-6 7 4,-2 14 3,-3 11 4,-3 14 4,-6 5-2,-5 1-9,-7-1-7,-5 1-8,-8 2-7,-5 7-2,-7 6-5,-5 7-2,-8 2-4,-5 1 0,-7-1-1,-5 1-2,-4-4 0,0-6-1,0-6-1,0-6 0,1-9-1,4-8 0,3-10 1,3-9-1,3-12 1,3-11 0,3-14 0,4-11 1,4-11 0,6-5 0,7-7-1,6-5 1,7-3 1,10 4 2,10 3 4,9 3 3,2 6 1,-2 9 2,-3 10 1,-3 10 0,-4 11 6,-3 17 11,-3 15 9,-2 16 11,-6 10 2,-6 7-5,-6 6-5,-6 7-5,-4 0-5,1-2-5,-1-3-4,1-3-6,10-18-9,22-31-14,22-31-14,23-31-14,6-12-3,-5 10 10,-7 10 10,-5 9 9,-8 9 9,-5 9 5,-7 10 8,-5 10 6,-6 7 6,-3 6 6,-3 7 5,-2 6 5,-5 4 2,-2 4-2,-3 3-3,-3 3-2,-2 1-3,0 1-4,0-1-4,0 1-3,4-9-9,10-15-12,10-15-14,9-16-12,4-26-6,1-33-1,-1-35 0,1-34 0,-3-13 3,-2 9 6,-3 10 6,-3 10 5,1 2 6,6-3 4,7-3 4,6-2 4,1 5 6,-3 16 7,-3 15 7,-2 17 6,-6 13 9,-6 13 9,-6 12 10,-6 13 9,-6 15 2,-2 19-7,-3 19-6,-3 19-6,-2 13-5,0 10-4,0 10-5,0 9-3,1 12-4,4 16-1,3 15-2,3 17-1,1 16-4,1 19-4,-1 19-4,1 19-5,1 19-7,3 23-10,3 22-10,4 22-10,1 7-5,0-6 0,0-6-1,0-6 1,-2-32-3,-3-56-5,-3-56-6,-2-56-4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0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95995 21633 489,'-8'-6'9,"2"4"16,1 4 17,0 4 17,2 3 1,0 1-12,2 3-13,0 2-13,2 0-8,0-1-4,2-1-3,0 0-2,1-2-6,0 1-5,0 0-7,0 0-6,1-2-2,2-3 0,1-2 1,3-4 0,2-2-4,3-2-8,4-2-8,2-2-8,1-2 0,-1-1 9,-1-3 9,-1-2 8,-2 0 7,-1 1 3,-2 1 4,-2 1 3,-3 1 2,-1 2 0,-2 2 1,-2 2 1,-3 3 11,-4 2 20,-4 4 22,-4 2 19,-3 3 4,-3 3-13,-3 4-15,-3 2-14,-2 1-9,1 1-4,-1 0-5,1-1-4,-1 0-2,1-1 0,-1-1 1,1 0-1,0-2-1,4-1-3,3-1-3,3 0-3,5-3-7,8-3-9,8-3-10,8-2-9,4-3-2,1-2 6,1-2 8,1-2 5,1 0 6,-1 1 4,1 0 5,-1 2 3,-3 2 5,-7 6 4,-6 4 4,-8 5 5,-6 3 0,-5 2-1,-7 0-1,-5 1-2,-4-1-2,1-1-1,-1-2-1,1-3-1,1-1-3,5-2-3,3-2-3,5-2-4,3-1-4,8 0-7,4-1-6,8 1-7,2-1 1,1-2 6,1-2 6,1-2 6,0 0 5,-2 0 2,-3 2 2,-1 1 2,-5 1 0,-8 3-2,-7 4-2,-9 2-2,-2 1-1,3-2-2,3-3 0,3-1-1,0-1-1,-2-2 0,-2 0 0,-1-2 0,-2-1-1,1-2 0,-1-2-1,1-1-1,0-2 2,2 2 4,2 0 4,3 2 5,1-1 5,0 0 6,2-1 8,1-1 6,1 1 8,2 4 10,2 4 8,2 4 9,4 2 0,6 3-11,5 2-10,7 2-11,5 0-6,7 1-5,5 0-5,6-1-3,6 0-8,6-1-8,5 0-9,7-2-10,-1-1-8,-5-1-10,-6 0-10,-6-2-10,-8-1-2,-8 0 3,-9-2 3,-8 0 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5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48350 10450 476,'96'-47'101,"-5"6"-24,-7 7-24,-5 6-25,-6 4-16,-3 4-4,-3 3-7,-2 3-6,-8 4-1,-8 7 1,-10 6 3,-9 7 0,-12 7-3,-11 9-10,-14 10-10,-11 10-10,-11 4-5,-5 0 1,-7 0 0,-5 0 0,-6-5 4,-3-9 6,-3-10 7,-2-8 6,-1-6 6,3 1 3,3-1 3,4 1 4,2-3 4,4-2 5,3-3 6,3-3 5,4-1 5,7 4 3,6 3 4,7 3 3,4 3 3,3 3 0,3 3 0,4 4 1,2 5-1,4 10-4,3 10-2,3 9-4,1 10-2,1 14-1,-1 11-3,1 14-1,-1 8-3,1 7-2,-1 6-2,1 7-3,-3-3-2,-2-8-3,-3-10-4,-3-9-2,-2-10-4,0-9-7,0-10-5,0-8-5,-2-8-3,-3-2 0,-3-3 1,-2-3 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5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48500 11650 526,'28'-46'4,"6"10"6,7 10 8,6 9 7,4 4 5,4 1 3,3-1 3,3 1 4,-1 1-1,-2 3-3,-3 3-4,-3 4-4,-6 5-4,-5 10-3,-7 10-3,-5 9-3,-6 7-3,-3 7-1,-3 6-1,-2 7-1,-6 4-2,-6 3-1,-6 3-1,-6 4-1,-9 1-4,-8 0-3,-10 0-5,-9 0-4,-7-2-3,-3-3-1,-3-3-1,-2-2 0,-1-9-4,3-12-4,3-13-6,4-12-6,-1-10-2,-3-6 0,-3-6-1,-2-6 1,2-10 0,9-12 2,10-13 3,10-12 2,7-5 3,6 3 7,7 3 6,6 4 6,3 4 5,0 6 5,0 7 6,0 6 4,6 4 7,13 4 8,12 3 9,13 3 7,6 4 4,0 7 1,0 6 0,0 7 0,0 7-1,0 9-5,0 10-5,0 10-4,-2 4-4,-3 0-3,-3 0-3,-2 0-3,-3 0-7,1 0-10,-1 0-12,1 0-11,-3-4-9,-2-5-9,-3-7-10,-3-5-8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6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50200 10450 539,'25'-25'0,"0"0"0,0 0 0,0 0 0,-2 1 9,-3 4 17,-3 3 18,-2 3 18,0 3 4,7 3-7,6 3-8,7 4-8,-1 7-9,-6 13-7,-6 12-9,-6 13-8,-7 10-7,-6 10-8,-6 10-7,-6 9-7,-9 4-7,-8 1-5,-10-1-5,-9 1-6,-5-4-1,0-6 2,0-6 2,0-6 2,0-9 5,0-8 8,0-10 7,0-9 7,10-12 10,23-11 15,22-14 12,22-11 14,12-9 3,3-3-6,3-3-8,4-2-6,-1-1-6,-3 3-4,-3 3-4,-2 4-4,-3 4-2,1 6 0,-1 7 1,1 6 0,-7 9 1,-12 13 2,-13 12 1,-12 13 3,-12 10-1,-8 10-1,-10 10-1,-9 9-1,-9 9-1,-5 9 1,-7 10 1,-5 10 1,-9 5-1,-9 4-1,-10 3-2,-8 3-1,-3 1-3,7 1-4,6-1-5,7 1-5,5-4-1,7-6 0,6-6 2,7-6 0,7-12-3,9-15-11,10-15-8,10-16-11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6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49400 12350 547,'71'-69'4,"-5"13"6,-7 12 7,-5 13 7,-8 7 3,-5 4-2,-7 3-1,-5 3-1,-1 3 1,6 3 7,7 3 7,6 4 5,3 2-1,0 4-10,0 3-9,0 3-10,-4 4-9,-5 7-9,-7 6-8,-5 7-10,-3-3-3,4-8 3,3-10 1,3-9 3,1-5 1,1 0-1,-1 0 0,1 0-1,-3 0-1,-2 0 2,-3 0 1,-3 0 0,-6 3 10,-5 6 18,-7 7 18,-5 6 17,-11 7 4,-11 10-12,-14 10-13,-11 9-11,-11 2-8,-5-2-1,-7-3-1,-5-3-3,-8-2-1,-5 0-2,-7 0-1,-5 0-3,2-4 0,13-5 3,12-7 1,13-5 2,18-6 5,26-3 7,24-3 8,26-2 7,22-6 2,23-6-5,22-6-5,22-6-5,5-2-5,-8 3-7,-10 3-5,-9 4-7,2-1-6,17-3-6,15-3-7,16-2-7,1-3-3,-12 1-1,-13-1-1,-12 1-2,-18-1 1,-21 1 0,-22-1 0,-22 1 1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7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52000 11050 472,'0'-33'41,"0"34"14,0 35 15,0 35 15,0 22-1,0 14-16,0 11-17,0 14-16,-2 5-13,-3 1-9,-3-1-10,-2 1-8,-1-7-9,3-12-5,3-13-6,4-12-6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7"/>
    </inkml:context>
    <inkml:brush xml:id="br0">
      <inkml:brushProperty name="width" value="0.05317" units="cm"/>
      <inkml:brushProperty name="height" value="0.05317" units="cm"/>
      <inkml:brushProperty name="color" value="#F2395B"/>
    </inkml:brush>
  </inkml:definitions>
  <inkml:trace contextRef="#ctx0" brushRef="#br0">52600 10300 413,'26'-25'0,"4"0"0,3 0 0,3 0 0,4 1 2,7 4 4,6 3 5,7 3 3,4 1 4,3 1 2,3-1 3,4 1 2,2 2-1,4 7-4,3 6-5,3 7-4,-4 5-2,-8 7-2,-10 6-1,-9 7-1,-9 4 0,-5 3 0,-7 3 1,-5 4 1,-6 2 2,-3 4 3,-3 3 5,-2 3 3,-5 4 3,-2 7 2,-3 6 2,-3 7 2,-2 8 0,0 14-2,0 11-1,0 14-2,0 3-3,0-2-4,0-3-5,0-3-4,3-6-2,6-5-1,7-7-1,6-5-1,1-11 0,-3-11-3,-3-14 0,-2-11-2,-5-6-2,-2 4-5,-3 3-3,-3 3-4,-9-7-6,-11-15-7,-14-15-6,-11-16-7,-12-18-3,-9-18 0,-10-19 1,-8-18 1,-9-18 2,-6-16 1,-6-15 2,-6-15 2,-1-6 2,7 7 5,6 6 4,7 7 4,8 4 6,14 3 6,11 3 6,14 4 7,10 5 5,9 10 2,10 10 3,10 9 3,7 12 4,6 16 6,7 15 6,6 17 5,-1 16 0,-5 19-7,-7 19-8,-5 19-7,-8 10-5,-5 4-2,-7 3-2,-5 3-3,-3-5-2,4-12-3,3-13-4,3-12-3,10-10-4,20-6-4,18-6-6,20-6-4,6-6-1,-2-2 5,-3-3 5,-3-3 5,-6 4 4,-5 13 4,-7 12 4,-5 13 5,-11 7 1,-11 4 2,-14 3 0,-11 3 1,-11 1 1,-5 1 2,-7-1 1,-5 1 2,-3-7 0,4-12 0,3-13-1,3-12 0,17-23-8,31-30-14,32-32-15,31-30-15,9-8-5,-12 20 2,-13 18 2,-12 20 3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3:58"/>
    </inkml:context>
    <inkml:brush xml:id="br0">
      <inkml:brushProperty name="width" value="0.05246" units="cm"/>
      <inkml:brushProperty name="height" value="0.05246" units="cm"/>
      <inkml:brushProperty name="color" value="#F2395B"/>
    </inkml:brush>
  </inkml:definitions>
  <inkml:trace contextRef="#ctx0" brushRef="#br0">54300 11250 419,'134'-60'28,"-31"32"9,-31 31 9,-31 32 11,-20 18 0,-5 6-8,-7 7-7,-5 6-9,-3 3-4,4 0-4,3 0-4,3 0-3,-1 0-3,-2 0-5,-3 0-3,-3 0-3,-6-5-5,-5-9-2,-7-10-5,-5-8-3,0-20-8,10-28-15,10-28-15,9-27-13,9-22-3,9-11 11,10-14 11,10-11 10,4-1 8,0 13 6,0 12 6,0 13 6,-4 12 4,-5 13 1,-7 12 1,-5 13 1,-4 9 6,0 6 10,0 7 9,0 6 9,-2 9 5,-3 13-2,-3 12-1,-2 13-2,-6 9-2,-6 6-4,-6 7-3,-6 6-4,-6 1-2,-2-3-2,-3-3-2,-3-2-1,-2-6-2,0-6 0,0-6-1,0-6 0,4-18-11,10-28-23,10-28-23,9-27-21,17-15-4,25 0 16,25 0 16,25 0 17,12 1 10,1 4 8,-1 3 6,1 3 7,-1 4 4,1 7 1,-1 6 1,1 7 1,-4 4-1,-6 3-2,-6 3-3,-6 4-3,-10 4 0,-12 6 1,-13 7 0,-12 6 1,-21-1-5,-28-5-9,-28-7-10,-27-5-10,-11-8-2,10-5 6,10-7 4,9-5 6,1-8 4,-6-5 1,-6-7 2,-6-5 2,-1 0 3,7 10 4,6 10 4,7 9 5,5 13 8,7 20 14,6 18 13,7 20 13,5 16 1,7 16-13,6 15-12,7 17-12,4 14-8,3 17-3,3 15-2,4 16-4,1 13-2,0 14-5,0 11-3,0 14-3,-2 0-5,-3-8-3,-3-10-4,-2-9-3,-3-15-4,1-18-3,-1-19-3,1-18-3,-7-20-1,-12-18-1,-13-19 1,-12-18 0,-10-21 2,-6-22 5,-6-22 4,-6-21 4,-1-17 5,7-8 4,6-10 3,7-9 5,7-4 4,9 4 6,10 3 5,10 3 5,8 4 2,10 7-3,10 6-1,9 7-3,10 4-2,14 3-3,11 3-2,14 4-4,2 4 0,-6 6 0,-6 7 1,-6 6 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0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58250 10350 500,'-22'-15'73,"6"23"-10,7 22-11,6 22-9,1 13-9,-3 7-6,-3 6-8,-2 7-5,-8 5-6,-8 7-4,-10 6-3,-9 7-4,-2-4-3,6-12-2,7-13-2,6-12-3,13-15 0,23-15 0,22-15 1,22-16 2,15-18 1,9-18 3,10-19 2,10-18 3,2-9 3,-3 4 0,-3 3 0,-2 3 2,-8 6-1,-8 9-1,-10 10-3,-9 10-2,-9 5-1,-5 4-3,-7 3-3,-5 3-1,-9-2-5,-9-6-6,-10-6-6,-8-6-7,-8-6 0,-2-2 3,-3-3 6,-3-3 4,-2 1 3,0 6 3,0 7 2,0 6 3,1 3 4,4 0 4,3 0 7,3 0 4,-1 6 11,-2 13 15,-3 12 16,-3 13 15,-2 12 3,0 13-9,0 12-11,0 13-9,-2 9-7,-3 6-5,-3 7-5,-2 6-4,-5 9-5,-2 13-6,-3 12-5,-3 13-7,-4 7-1,-3 4 2,-3 3 1,-2 3 3,-1-5-8,3-12-16,3-13-17,4-12-16,5-16-7,10-19 4,10-18 3,9-19 3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1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58150 12300 564,'117'-138'28,"-16"26"-5,-15 24-5,-15 26-4,-7 12 0,3 0 4,3 0 5,4 0 6,2 3 0,4 6-3,3 7-2,3 6-4,-5 6-3,-12 6-3,-13 7-3,-12 6-3,-10 7-2,-6 10-1,-6 10 0,-6 9 0,-7 9-1,-6 9 0,-6 10-1,-6 10 1,-12 4-2,-15 0-2,-15 0-1,-16 0-1,-10 0-4,-3 0-3,-3 0-4,-2 0-4,-3-7-4,1-11-3,-1-14-2,1-11-3,4-11-3,9-5 1,10-7-2,10-5 0,5-11 1,4-11 1,3-14 1,3-11 2,4-7 3,7 0 5,6 0 5,7 0 5,5 1 5,7 4 5,6 3 4,7 3 5,5 6 1,7 9-3,6 10-3,7 10-3,7 7 8,9 6 19,10 7 17,10 6 19,8 6 6,10 6-7,10 7-8,9 6-7,6 4-6,3 4-9,3 3-7,4 3-7,-3-2-7,-5-6-6,-7-6-8,-5-6-6,-8-6-4,-5-2-1,-7-3-2,-5-3-2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1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59200 9500 581,'-40'-68'45,"23"17"5,22 15 4,22 16 5,13 13-4,7 14-11,6 11-12,7 14-12,0 11-6,-2 14 0,-3 11 0,-3 14 1,-6 2-12,-5-6-26,-7-6-25,-5-6-24,-6-9-8,-3-8 8,-3-10 9,-2-9 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1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98177 22197 606,'-6'-8'8,"2"0"14,4 0 16,3 1 14,1 0 5,3 2-9,2 2-8,2 2-7,2 1-7,5 0-3,3 0-4,5 0-3,0 0-6,-1 0-8,-3 0-9,-1 0-7,-2 0-7,1 2-6,0 0-6,-1 2-6,-1 0-5,-3 3-3,-2 2-2,-4 2-4,-2 0 4,-2-1 7,-3-1 10,0 0 8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2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60500 10000 425,'21'71'100,"-5"-5"-20,-7-7-21,-5-5-19,-3-3-14,4 4-5,3 3-5,3 3-6,-2 3-4,-6 3 0,-6 3-1,-6 4 0,-2-3-3,3-5-2,3-7-4,4-5-3,11-11-4,23-11-5,22-14-4,22-11-5,10-15 0,1-16 4,-1-15 5,1-15 3,-3-7 4,-2 3 2,-3 3 2,-3 4 1,-7 4 2,-9 6-1,-10 7 0,-8 6-1,-17 3 1,-21 0 0,-22 0 2,-22 0 0,-10 0 0,4 0 1,3 0 0,3 0 0,3 0 1,3 0-1,3 0 0,4 0 0,2 0 1,4 0 3,3 0 2,3 0 2,1 9 7,1 19 12,-1 19 11,1 19 13,2 12 1,7 6-10,6 7-8,7 6-10,2 4-7,1 4-6,-1 3-5,1 3-5,-1 1-6,1 1-3,-1-1-4,1 1-5,-3-1-1,-2 1 3,-3-1 1,-3 1 3,-4-6-2,-3-8-5,-3-10-5,-2-9-4,-6-10-4,-6-9 0,-6-10-1,-6-8-1,-4-6 3,1 1 5,-1-1 6,1 1 5,1-4 5,3-6 5,3-6 6,4-6 6,4-6 2,6-2 1,7-3 1,6-3 1,9-4 0,13-3 0,12-3 0,13-2 0,7-5 2,4-2 5,3-3 4,3-3 6,1 2-1,1 10-6,-1 10-5,1 9-6,-4 7-3,-6 7-2,-6 6-1,-6 7-1,-9 7-4,-8 9-5,-10 10-5,-9 10-5,-9 5-2,-5 4 1,-7 3 0,-5 3 1,-9 1 2,-9 1 2,-10-1 2,-8 1 4,-8-3 0,-2-2 1,-3-3 1,-3-3 0,-4-4 1,-3-3 2,-3-3 2,-2-2 2,2-5 2,9-2 4,10-3 3,10-3 3,19-6 5,32-5 4,31-7 5,32-5 4,29-12 0,28-16-4,28-15-4,29-15-5,24-12-9,22-6-15,22-6-13,23-6-14,10-1-8,0 7 0,0 6-1,0 7-1,-24 7-5,-46 9-11,-47 10-10,-47 10-10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5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77300 11550 536,'0'-33'7,"0"34"13,0 35 14,0 35 13,0 16 3,0 1-8,0-1-7,0 1-9,-2 1-4,-3 3-2,-3 3-1,-2 4-2,-5 2-1,-2 4-1,-3 3-1,-3 3-1,-4 6-1,-3 9 1,-3 10 0,-2 10 0,-5 7-2,-2 6-6,-3 7-6,-3 6-6,-2-1-3,0-5 0,0-7-1,0-5-1,1-12-1,4-16-3,3-15-3,3-15-3,3-15-4,3-12-5,3-13-4,4-12-4,4-18-3,6-21 2,7-22 1,6-22 1,3-8 3,0 6 6,0 7 7,0 6 6,1-1 3,4-5 1,3-7 0,3-5 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5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77300 11300 581,'0'-71'0,"0"10"0,0 10 0,0 9 0,-4 15 10,-5 22 23,-7 22 20,-5 23 23,-8 17 1,-5 17-16,-7 15-17,-5 16-16,-11 9-11,-11 3-6,-14 3-4,-11 4-5,-4-3-6,6-5-3,7-7-5,6-5-4,7-14-5,10-18-5,10-19-6,9-18-5,9-17-3,9-11-2,10-14 0,10-11-3,7-9 3,6-3 3,7-3 4,6-2 3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6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77150 11300 590,'51'3'26,"4"6"8,3 7 8,3 6 7,-1 7 2,-2 10-6,-3 10-5,-3 9-5,-4 6-6,-3 3-5,-3 3-7,-2 4-5,-3-1-7,1-3-7,-1-3-9,1-2-7,-6-1-5,-8 3-3,-10 3-2,-9 4-2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78850 12275 333,'157'63'167,"51"46"-1,49 47 1,51 47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0"/>
    </inkml:context>
    <inkml:brush xml:id="br0">
      <inkml:brushProperty name="width" value="0.03546" units="cm"/>
      <inkml:brushProperty name="height" value="0.03546" units="cm"/>
      <inkml:brushProperty name="color" value="#F2395B"/>
    </inkml:brush>
  </inkml:definitions>
  <inkml:trace contextRef="#ctx0" brushRef="#br0">84350 12750 620,'78'0'130,"6"0"-29,7 0-29,6 0-29,-4 0-20,-11 0-12,-14 0-12,-11 0-12,-9 1-9,-3 4-8,-3 3-9,-2 3-7,-9 3-3,-12 3 5,-13 3 4,-12 4 4,-9-1 3,-2-3 1,-3-3 2,-3-2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1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84300 13350 575,'21'73'121,"-5"-3"-30,-7-3-30,-5-2-32,-3-6-14,4-6-2,3-6-1,3-6 0,12-18-8,22-28-13,22-28-13,23-27-14,6-11-1,-5 10 8,-7 10 9,-5 9 9,-11 9 6,-11 9 2,-14 10 1,-11 10 3,-18 11 3,-22 17 6,-22 15 5,-21 16 6,-12 9 1,1 3-2,-1 3-2,1 4-3,1-3-5,3-5-7,3-7-5,4-5-8,1-6-6,0-3-9,0-3-7,0-2-9,0-6-2,0-6 2,0-6 4,0-6 2,3-4 5,6 1 6,7-1 7,6 1 6,3-1 6,0 1 8,0-1 6,0 1 8,3 1 8,6 3 7,7 3 10,6 4 7,1 5 1,-3 10-8,-3 10-6,-2 9-7,-1 4-6,3 1-3,3-1-3,4 1-3,-1-3-3,-3-2-2,-3-3-2,-2-3-1,8-13-7,22-22-9,22-22-9,23-21-10,16-21-3,13-19 4,12-18 5,13-19 3,7-7 3,4 7-2,3 6 0,3 7 0,-5 8 3,-12 14 7,-13 11 9,-12 14 7,-13 10 6,-12 9 4,-13 10 3,-12 10 5,-12 11 1,-8 17-1,-10 15-2,-9 16-1,-13 9-2,-16 3 0,-15 3-1,-15 4-1,-9-1-3,1-3-4,-1-3-4,1-2-5,1-6-3,3-6-6,3-6-5,4-6-4,2-12-6,4-15-7,3-15-8,3-16-7,9-18-2,16-18 4,15-19 3,17-18 3,10-7 4,6 6 4,7 7 4,6 6 3,-1 9 6,-5 13 5,-7 12 7,-5 13 6,-12 18 11,-16 26 13,-15 24 16,-15 26 14,-9 10 3,1-3-9,-1-3-7,1-2-8,2-6-8,7-6-6,6-6-7,7-6-7,11-15-8,20-21-11,18-22-9,20-22-11,11-15-6,7-5-5,6-7-4,7-5-3,0-1 2,-2 6 10,-3 7 9,-3 6 10,-7 7 9,-9 10 9,-10 10 7,-8 9 10,-8 9 5,-2 9 4,-3 10 4,-3 10 4,-6 7 2,-5 6-1,-7 7 0,-5 6 0,-6 1-2,-3-3-5,-3-3-4,-2-2-5,-3-3-4,1 1-4,-1-1-4,1 1-4,2-12-11,7-21-19,6-22-19,7-22-18,4-19-6,3-16 6,3-15 8,4-15 8,-1 0 6,-3 20 8,-3 18 8,-2 20 7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1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86350 13000 460,'67'-180'4,"-16"41"6,-15 40 6,-15 42 8,-9 28 7,1 20 8,-1 18 10,1 20 7,-3 14 1,-2 14-9,-3 11-9,-3 14-8,-2 11-6,0 14-3,0 11-2,0 14-2,0 16-3,0 22-2,0 22-2,0 23-2,-2 16-6,-3 13-14,-3 12-11,-2 13-13,-3 1-8,1-9-4,-1-10-5,1-8-5,1-25 3,3-36 9,3-39 10,4-36 9,1-25 2,0-8-3,0-10-3,0-9-5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2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87550 13000 492,'28'-47'4,"6"6"11,7 7 9,6 6 9,7 4 4,10 4-4,10 3-3,9 3-4,-1 3-6,-8 3-9,-10 3-10,-9 4-9,-10 5-8,-9 10-5,-10 10-5,-8 9-6,-15 6-2,-19 3 3,-18 3 2,-19 4 2,-12-3 2,-2-5 4,-3-7 1,-3-5 3,1-6 3,6-3 3,7-3 3,6-2 4,4-3 3,4 1 7,3-1 5,3 1 6,4 1 5,7 3 5,6 3 4,7 4 5,4 2 2,3 4-2,3 3-2,4 3-2,1 4-1,0 7-1,0 6-1,0 7-1,0 5-2,0 7 0,0 6-3,0 7 0,0 5-2,0 7-1,0 6-1,0 7-2,-4 2-2,-5 1-4,-7-1-4,-5 1-5,-4-7-3,0-12-7,0-13-4,0-12-6,3-29-12,6-43-20,7-44-20,6-43-19,10-23-2,17 1 18,15-1 17,16 1 17,7 4 13,1 9 7,-1 10 7,1 10 7,-1 7 5,1 6 4,-1 7 2,1 6 4,-3 7 6,-2 10 9,-3 10 11,-3 9 10,-6 10 3,-5 14-5,-7 11-4,-5 14-5,-6 10-3,-3 9-5,-3 10-5,-2 10-3,-8 5-3,-8 4-1,-10 3-1,-9 3 0,-10 1-4,-9 1-3,-10-1-4,-8 1-5,-8-6-4,-2-8-7,-3-10-6,-3-9-6,-1-10-6,4-9-4,3-10-5,3-8-5,4-11-1,7-8 3,6-10 2,7-9 3,4-12 5,3-11 6,3-14 5,4-11 7,5-6 5,10 4 4,10 3 3,9 3 5,9 4 4,9 7 4,10 6 4,10 7 5,5 5 3,4 7 3,3 6 3,3 7 2,3 7 2,3 9-2,3 10-1,4 10-2,-3 8-1,-5 10-4,-7 10-2,-5 9-3,-4 4-4,0 1-6,0-1-5,0 1-5,-2-4-6,-3-6-6,-3-6-6,-2-6-7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3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89650 12350 493,'46'-66'7,"-5"19"11,-7 19 13,-5 19 12,-6 16-1,-3 17-12,-3 15-13,-2 16-14,-9 10-9,-12 7-7,-13 6-6,-12 7-6,-9 2-4,-2 1 2,-3-1-1,-3 1 1,-2-7 1,0-12 3,0-13 3,0-12 2,4-9 6,10-2 10,10-3 9,9-3 9,12-10 7,16-16 5,15-15 4,17-15 4,11-11-1,10-2-6,10-3-7,9-3-7,1 1-5,-6 6-4,-6 7-5,-6 6-3,-9 6-2,-8 6 2,-10 7 1,-9 6 1,-13 9 5,-16 13 7,-15 12 7,-15 13 7,-11 7 3,-2 4 1,-3 3 0,-3 3 0,-6 10-2,-5 20-4,-7 18-4,-5 20-3,-11 14-2,-11 14-1,-14 11-1,-11 14 1,-7 5-4,0 1-6,0-1-7,0 1-6,1-6-2,4-8 1,3-10 0,3-9 1,7-10-4,14-9-10,11-10-10,14-8-10,7-15-4,3-19 3,3-18 3,4-19 1,5-18 2,10-15-2,10-15-1,9-16-1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1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98167 22900 661,'-32'7'8,"12"-2"18,12-2 18,14-2 16,8-1 4,5 0-14,5 0-12,5 0-12,2 0-11,2 0-8,1 0-7,1 0-9,-1 0-8,-2 0-9,-1 0-9,-3 0-9,-3 0-5,-5 2-1,-5 0-2,-4 2-2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3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88800 14250 541,'21'-25'0,"-5"0"0,-7 0 0,-5 0 0,-1 1 5,6 4 11,7 3 10,6 3 11,3 7 7,0 14 1,0 11 4,0 14 2,0 10-3,0 9-9,0 10-9,0 10-9,0 0-5,0-5-3,0-7-2,0-5-4,3-9-6,6-9-14,7-10-13,6-8-12,4-12-7,4-12 1,3-13 0,3-12 0,-1-5 2,-2 3 3,-3 3 3,-3 4 3,-4 1 4,-3 0 6,-3 0 6,-2 0 6,-5 4 13,-2 10 24,-3 10 23,-3 9 22,-2 4 5,0 1-13,0-1-14,0 1-13,0 2-12,0 7-8,0 6-10,0 7-9,-10 4-6,-18 3-3,-19 3-2,-18 4-3,-14 2 0,-5 4-1,-7 3 1,-5 3 0,-6-2 1,-3-6 0,-3-6 2,-2-6 0,-1-6 3,3-2 5,3-3 4,4-3 5,5-4 3,10-3 4,10-3 3,9-2 4,13-5 3,20-2 4,18-3 3,20-3 5,14-2-1,14 0-6,11 0-5,14 0-5,10-2-7,9-3-8,10-3-7,10-2-7,5-3-7,4 1-4,3-1-5,3 1-4,-2-1-5,-6 1-2,-6-1-4,-6 1-4,-15-3 1,-21-2 4,-22-3 4,-22-3 5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3"/>
    </inkml:context>
    <inkml:brush xml:id="br0">
      <inkml:brushProperty name="width" value="0.04489" units="cm"/>
      <inkml:brushProperty name="height" value="0.04489" units="cm"/>
      <inkml:brushProperty name="color" value="#F2395B"/>
    </inkml:brush>
  </inkml:definitions>
  <inkml:trace contextRef="#ctx0" brushRef="#br0">91850 13850 490,'-22'-41'11,"6"19"25,7 19 22,6 19 24,-1 18 4,-5 19-18,-7 19-16,-5 19-16,-4 9-12,0 0-4,0 0-4,0 0-5,0 0-4,0 0-5,0 0-3,0 0-4,0-5-2,0-9 2,0-10 1,0-8 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4"/>
    </inkml:context>
    <inkml:brush xml:id="br0">
      <inkml:brushProperty name="width" value="0.04833" units="cm"/>
      <inkml:brushProperty name="height" value="0.04833" units="cm"/>
      <inkml:brushProperty name="color" value="#F2395B"/>
    </inkml:brush>
  </inkml:definitions>
  <inkml:trace contextRef="#ctx0" brushRef="#br0">91800 14400 455,'29'-52'1,"10"-3"4,10-3 2,9-2 4,1 0 4,-6 7 4,-6 6 6,-6 7 5,-4 7 2,1 9 1,-1 10-1,1 10 1,-4 11-2,-6 17-2,-6 15-3,-6 16-2,-7 13-3,-6 14-1,-6 11-1,-6 14-1,-7 3-2,-6-2 0,-6-3-2,-6-3-1,-1-6-1,7-5 1,6-7-1,7-5 0,8-8-7,14-5-11,11-7-12,14-5-12,10-17-7,9-24-3,10-26-3,10-24-2,0-13 2,-5 0 7,-7 0 6,-5 0 7,-8 3 2,-5 6 0,-7 7-1,-5 6-2,-3 1 0,4-3-4,3-3-2,3-2-2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5"/>
    </inkml:context>
    <inkml:brush xml:id="br0">
      <inkml:brushProperty name="width" value="0.05567" units="cm"/>
      <inkml:brushProperty name="height" value="0.05567" units="cm"/>
      <inkml:brushProperty name="color" value="#F2395B"/>
    </inkml:brush>
  </inkml:definitions>
  <inkml:trace contextRef="#ctx0" brushRef="#br0">93700 12650 395,'-38'-47'32,"26"6"4,24 7 4,26 6 5,15 6-3,6 6-8,7 7-8,6 6-9,3 3-6,0 0-6,0 0-6,0 0-4,-10 9-8,-18 19-7,-19 19-9,-18 19-7,-17 5-1,-11-5 5,-14-7 6,-11-5 7,-9-3 7,-3 4 9,-3 3 9,-2 3 9,0-1 5,7-2-2,6-3 0,7-3-1,4 1 0,3 6 1,3 7 3,4 6 1,7-2-3,13-9-8,12-10-9,13-8-8,10-12-5,10-12 1,10-13-2,9-12 1,6-10-4,3-6-5,3-6-7,4-6-6,-4-1 0,-9 7 6,-10 6 5,-8 7 6,-12 8 8,-12 14 12,-13 11 13,-12 14 11,-12 5 5,-8 1-5,-10-1-3,-9 1-4,-12 5-3,-11 14 0,-14 11-1,-11 14-1,-9 3-1,-3-2-4,-3-3-2,-2-3-4,-5-6 0,-2-5 0,-3-7 2,-3-5 0,7-6 0,19-3 0,19-3-2,19-2 0,21-5 2,26-2 5,24-3 4,26-3 5,24-7 0,26-9-6,24-10-5,26-8-5,15-11-4,6-8-5,7-10-5,6-9-4,-2-4-3,-9 4-4,-10 3-2,-8 3-4,-15 4-3,-19 7-3,-18 6-2,-19 7-3,-18 0 0,-15-2 3,-15-3 2,-16-3 4,-16-4 2,-16-3 2,-15-3 2,-15-2 1,-11-9 3,-2-12 4,-3-13 5,-3-12 3,2-7 2,10 1 1,10-1 1,9 1 1,6 1 1,3 3-1,3 3 1,4 4-1,2 5 5,4 10 7,3 10 7,3 9 8,-1 7 4,-2 7 1,-3 6 2,-3 7 1,-1 8 3,4 14 2,3 11 4,3 14 3,3 13-1,3 16-3,3 15-3,4 17-4,1 11-4,0 10-3,0 10-5,0 9-4,0 7-3,0 7-1,0 6 0,0 7-2,-4 0-1,-5-2-4,-7-3-3,-5-3-2,-4-2-4,0 0-4,0 0-2,0 0-3,1-2-4,4-3-1,3-3-2,3-2-3,-2-9-2,-6-12-2,-6-13-2,-6-12-2,-16-12-3,-25-8-4,-25-10-5,-25-9-3,-4-10-1,20-9 6,18-10 4,20-8 5,8-6 2,1 1-2,-1-1-1,1 1-3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5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95650 13000 468,'37'-25'2,"26"0"4,24 0 4,26 0 4,1 3 4,-22 6 3,-22 7 4,-21 6 4,-10 4 2,3 4-1,3 3 1,4 3 0,-3 3-3,-5 3-5,-7 3-4,-5 4-5,-8 4-3,-5 6-3,-7 7-2,-5 6-2,-15 6-1,-22 6 1,-22 7 1,-21 6 1,-17 7 1,-8 10 0,-10 10 0,-9 9 1,-5 6 1,0 3 0,0 3-1,0 4 1,4-3-1,10-5-2,10-7-2,9-5-2,12-14-1,16-18-2,15-19-2,17-18-2,19-20-8,26-18-15,24-19-15,26-18-15,13-10-2,4 0 11,3 0 11,3 0 11,-2 3 8,-6 6 8,-6 7 7,-6 6 7,-7 6 4,-6 6 0,-6 7 1,-6 6 0,-4 9 6,1 13 11,-1 12 10,1 13 11,-4 9 3,-6 6-6,-6 7-4,-6 6-7,-6 3-5,-2 0-5,-3 0-6,-3 0-5,-7-2-3,-9-3 0,-10-3 0,-8-2 1,-3-6-8,7-6-12,6-6-15,7-6-14,2-15-12,1-21-13,-1-22-12,1-22-12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5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96200 14250 525,'25'-25'2,"0"0"3,0 0 2,0 0 4,1 3 5,4 6 6,3 7 6,3 6 7,6 3 4,9 0 0,10 0 1,10 0 0,7 7-2,6 17-5,7 15-5,6 16-6,-2 5-3,-9-2-2,-10-3-2,-8-3-1,-12-2-9,-12 0-16,-13 0-15,-12 0-15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7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98100 12750 469,'21'115'115,"-5"-18"-24,-7-19-26,-5-18-25,-8-3-14,-5 17-3,-7 15-3,-5 16-3,-3 2-2,4-8-2,3-10-3,3-9-2,3-10-1,3-9-1,3-10-1,4-8 0,13-14-6,26-15-10,24-15-10,26-16-10,13-15-4,4-11 2,3-14 2,3-11 2,-5-4 2,-12 6 1,-13 7 2,-12 6 0,-13 3 2,-12 0 0,-13 0 0,-12 0 1,-7 1 2,1 4 0,-1 3 3,1 3 2,-6 3 2,-8 3 4,-10 3 3,-9 4 5,-5 2-1,0 4-1,0 3-2,0 3-1,-2 6 10,-3 9 23,-3 10 24,-2 10 24,-3 7 6,1 6-13,-1 7-13,1 6-12,-3 7-9,-2 10-5,-3 10-6,-3 9-6,-2 7-4,0 7-5,0 6-3,0 7-5,-4 5-4,-5 7-8,-7 6-6,-5 7-7,-4-1-7,0-6-8,0-6-8,0-6-8,7-13-1,17-19 6,15-18 4,16-19 5,9-18 4,3-15 2,3-15 2,4-16 2,7-13 5,13-9 5,12-10 6,13-8 7,9-4 3,6 3 3,7 3 3,6 4 3,3 1 3,0 0 2,0 0 4,0 0 2,3 3 5,6 6 6,7 7 7,6 6 6,-2 4 0,-9 4-4,-10 3-4,-8 3-5,-8 4-2,-2 7-2,-3 6-1,-3 7 0,-9 10-1,-11 16 0,-14 15-1,-11 17 1,-17 5-2,-18-3-5,-19-3-4,-18-2-4,-14-5-5,-5-2-4,-7-3-5,-5-3-5,-3-7-3,4-9-4,3-10-3,3-8-3,4-8-4,7-2-4,6-3-3,7-3-5,7-7 1,9-9 2,10-10 4,10-8 2,7-6 6,6 1 7,7-1 6,6 1 7,6 2 6,6 7 2,7 6 4,6 7 2,4 2 7,4 1 7,3-1 9,3 1 7,6 5 5,9 14 0,10 11 0,10 14 0,5 7-3,4 3-7,3 3-6,3 4-7,1-1-7,1-3-6,-1-3-6,1-2-7,-6-5-4,-8-2 1,-10-3 0,-9-3-1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7"/>
    </inkml:context>
    <inkml:brush xml:id="br0">
      <inkml:brushProperty name="width" value="0.0327" units="cm"/>
      <inkml:brushProperty name="height" value="0.0327" units="cm"/>
      <inkml:brushProperty name="color" value="#F2395B"/>
    </inkml:brush>
  </inkml:definitions>
  <inkml:trace contextRef="#ctx0" brushRef="#br0">99400 12600 672,'25'-22'78,"0"6"-14,0 7-14,0 6-14,1 10-8,4 17-4,3 15-3,3 16-3,-2 10-9,-6 7-15,-6 6-14,-6 7-13,-6-4-6,-2-12 5,-3-13 6,-3-12 4,-2-9-1,0-2-8,0-3-8,0-3-8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8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100150 13350 467,'0'48'29,"0"-3"4,0-3 3,0-2 3,-4 0-1,-5 7-5,-7 6-3,-5 7-5,-3 0-4,4-2-3,3-3-4,3-3-3,3-4-2,3-3 0,3-3 1,4-2-1,5-8-1,10-8-6,10-10-5,9-9-5,10-10-3,14-9-1,11-10-2,14-8-1,5-8 0,1-2-2,-1-3 0,1-3-1,-4-1 1,-6 4 1,-6 3 1,-6 3 3,-10 3 0,-12 3 0,-13 3-1,-12 4 1,-10 1 0,-6 0 2,-6 0 0,-6 0 2,-12-2 0,-15-3 0,-15-3 1,-16-2 0,-4 0 2,10 7 4,10 6 6,9 7 3,6 4 3,3 3 0,3 3 0,4 4-1,4 4 7,6 6 12,7 7 13,6 6 13,3 4 0,0 4-9,0 3-10,0 3-10,1 7-5,4 14-3,3 11-2,3 14-2,-1 3-2,-2-2-1,-3-3-2,-3-3-1,-1-2-6,4 0-7,3 0-9,3 0-7,-5-4-4,-12-5 1,-13-7 3,-12-5 1,-9-6-2,-2-3-5,-3-3-6,-3-2-5,-6-6-1,-5-6 3,-7-6 4,-5-6 4,-1-7 4,6-6 6,7-6 6,6-6 5,9-6 4,13-2 1,12-3 2,13-3 1,10-4 3,10-3 6,10-3 4,9-2 6,10-1 2,14 3-1,11 3 0,14 4 0,2 4-1,-6 6 2,-6 7 0,-6 6 0,-7 4-1,-6 4-4,-6 3-3,-6 3-4,-9 7-2,-8 14-1,-10 11 0,-9 14-2,-12 5 0,-11 1-2,-14-1 0,-11 1-2,-11-3-1,-5-2 0,-7-3 1,-5-3 0,-3-4 0,4-3 1,3-3 1,3-2 0,23-11-1,44-15-2,44-15-2,44-16-3,21-10-4,1-3-10,-1-3-9,1-2-8,-1-1-6,1 3-2,-1 3-1,1 4-2,-10 1 1,-19 0 5,-18 0 3,-19 0 5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4:18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102950 15250 720,'23'26'12,"-3"4"24,-3 3 24,-2 3 24,-1-2-15,3-6-51,3-6-51,4-6-53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2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100076 20925 534,'-9'-7'49,"-1"2"-1,-3 3 0,-2 1-1,-1 2-3,-1 5-5,-1 4-4,-1 4-5,-2 3-5,0 1-4,-1 3-6,-1 1-4,0 0-4,1-1-1,1-2-1,1-3-2,1 0 0,3 0-2,1-1-1,3 1 0,1-1-2,4-1-2,2-1-2,4 0-1,5-2-4,10-1-5,8 0-6,9-2-5,2-1-1,-2-2 4,-3-3 4,-3 0 5,-1-3 2,1-1 1,1 0 1,1-1 2,-2-1 0,-5 0 0,-5 0 0,-4 0 0,-5 0 5,-3-2 11,-2 0 11,-4-1 10,-2-1 5,-1 0-1,-3 0-2,-2 0 0,0-1-3,0-1-3,2-3-3,1-2-4,0-1-4,2-1-3,1-1-5,0-1-4,2-2-8,0-1-11,2-3-10,1-1-12,2-1-6,5 3-2,6 1-3,4 3-3,1 2 3,-1 3 8,-2 2 8,-3 4 7,-1 1 4,0 1 2,-2-1 1,0 0 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70025 24775 333,'157'63'167,"51"46"-1,49 47 1,51 47 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7"/>
    </inkml:context>
    <inkml:brush xml:id="br0">
      <inkml:brushProperty name="width" value="0.0413" units="cm"/>
      <inkml:brushProperty name="height" value="0.0413" units="cm"/>
    </inkml:brush>
  </inkml:definitions>
  <inkml:trace contextRef="#ctx0" brushRef="#br0">60850 20400 532,'-41'-2'10,"19"-3"19,19-3 19,19-2 20,10 0 4,4 7-14,3 6-12,3 7-13,4 4-7,7 3-4,6 3-1,7 4-4,-1-1-5,-6-3-6,-6-3-9,-6-2-7,-4-1-7,1 3-7,-1 3-6,1 4-8,-6 2-4,-8 4-3,-10 3-3,-9 3-3,-7-1 0,-3-2 5,-3-3 3,-2-3 4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7"/>
    </inkml:context>
    <inkml:brush xml:id="br0">
      <inkml:brushProperty name="width" value="0.03992" units="cm"/>
      <inkml:brushProperty name="height" value="0.03992" units="cm"/>
    </inkml:brush>
  </inkml:definitions>
  <inkml:trace contextRef="#ctx0" brushRef="#br0">60600 21450 551,'-113'45'3,"26"-9"5,24-10 6,26-8 6,22-8 8,23-2 9,22-3 11,22-3 8,13-2 1,7 0-12,6 0-11,7 0-11,2-2-6,1-3-2,-1-3-1,1-2-1,-6-1-3,-8 3-4,-10 3-5,-9 4-5,-9 5-12,-5 10-22,-7 10-21,-5 9-22,-9 2-4,-9-2 13,-10-3 13,-8-3 12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7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60300 22750 579,'-69'23'0,"13"-3"0,12-3 0,13-2 0,12-5 11,13-2 20,12-3 22,13-3 21,16-4 2,23-3-17,22-3-15,22-2-17,12-6-10,3-6-4,3-6-3,4-6-5,-4-1-4,-9 7-7,-10 6-5,-8 7-6,-11 2-5,-8 1-5,-10-1-5,-9 1-5,-12 4-6,-11 9-6,-14 10-8,-11 10-5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7"/>
    </inkml:context>
    <inkml:brush xml:id="br0">
      <inkml:brushProperty name="width" value="0.0429" units="cm"/>
      <inkml:brushProperty name="height" value="0.0429" units="cm"/>
    </inkml:brush>
  </inkml:definitions>
  <inkml:trace contextRef="#ctx0" brushRef="#br0">61050 21950 512,'-71'-22'7,"10"6"12,10 7 13,9 6 12,9 6 7,9 6-3,10 7 0,10 6-2,4 7-4,0 10-6,0 10-7,0 9-5,1 7-5,4 7-3,3 6-4,3 7-2,-1 2-6,-2 1-4,-3-1-5,-3 1-6,-2-3-7,0-2-11,0-3-10,0-3-10,0-4-4,0-3 4,0-3 3,0-2 3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8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59950 23750 554,'-69'0'8,"13"0"15,12 0 16,13 0 15,12-2 5,13-3-7,12-3-8,13-2-6,15-3-6,19 1-5,19-1-5,19 1-5,15-1-4,13 1-3,12-1-5,13 1-2,6 1-7,0 3-5,0 3-7,0 4-7,0 2-9,0 4-9,0 3-11,0 3-10,-15 1-2,-27 1 6,-28-1 7,-28 1 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8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63250 22750 603,'-19'-21'10,"13"10"19,12 10 20,13 9 20,6 6 4,0 3-12,0 3-13,0 4-11,-2 2-17,-3 4-21,-3 3-23,-2 3-22,-6 1-13,-6 1-3,-6-1-4,-6 1-4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18"/>
    </inkml:context>
    <inkml:brush xml:id="br0">
      <inkml:brushProperty name="width" value="0.03183" units="cm"/>
      <inkml:brushProperty name="height" value="0.03183" units="cm"/>
    </inkml:brush>
  </inkml:definitions>
  <inkml:trace contextRef="#ctx0" brushRef="#br0">63100 23400 691,'-36'4'57,"28"10"3,28 10 0,29 9 2,11 4-13,-2 1-28,-3-1-29,-3 1-28,-6-3-16,-5-2-4,-7-3-5,-5-3-3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4"/>
    </inkml:context>
    <inkml:brush xml:id="br0">
      <inkml:brushProperty name="width" value="0.0424" units="cm"/>
      <inkml:brushProperty name="height" value="0.0424" units="cm"/>
    </inkml:brush>
  </inkml:definitions>
  <inkml:trace contextRef="#ctx0" brushRef="#br0">67300 21550 518,'48'0'66,"-3"0"-5,-3 0-6,-2 0-6,-1 0-4,3 0-5,3 0-4,4 0-4,2 1-5,4 4-5,3 3-4,3 3-5,-5 4-4,-12 7-3,-13 6-3,-12 7-4,-7 4-2,1 3-2,-1 3-2,1 4-3,-7 4 0,-12 6-1,-13 7-1,-12 6 0,-10 4-2,-6 4 1,-6 3 0,-6 3-1,-7-1 0,-6-2 1,-6-3 0,-6-3 1,-4-6 2,1-5 1,-1-7 2,1-5 2,2-8 1,7-5 1,6-7-1,7-5 2,18-11 6,31-11 12,32-14 13,31-11 12,17-6 1,3 4-12,3 3-11,4 3-11,2 1-9,4 1-6,3-1-6,3 1-5,-2 2-6,-6 7-3,-6 6-4,-6 7-3,-2 0-2,3-2 2,3-3 1,4-3 1,-6-1-1,-11 4-3,-14 3-3,-11 3-4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5"/>
    </inkml:context>
    <inkml:brush xml:id="br0">
      <inkml:brushProperty name="width" value="0.04999" units="cm"/>
      <inkml:brushProperty name="height" value="0.04999" units="cm"/>
    </inkml:brush>
  </inkml:definitions>
  <inkml:trace contextRef="#ctx0" brushRef="#br0">69700 21500 440,'-27'-38'30,"-3"26"5,-3 24 3,-2 26 4,-3 15-2,1 6-7,-1 7-7,1 6-6,-4 3-6,-6 0-1,-6 0-2,-6 0-1,-7 6-2,-6 13-1,-6 12-1,-6 13-1,-1-1-2,7-11-3,6-14-3,7-11-2,15-26-6,25-37-11,25-38-9,25-37-10,15-21-1,7-3 7,6-3 6,7-2 7,5-6 7,7-6 3,6-6 6,7-6 4,-4 5 3,-12 20 0,-13 18-1,-12 20 1,-7 11 3,1 7 10,-1 6 8,1 7 8,-4 15 7,-6 25 3,-6 25 4,-6 25 4,-6 12-1,-2 1-7,-3-1-5,-3 1-7,-2-3-4,0-2-3,0-3-3,0-3-2,1-4-4,4-3-4,3-3-5,3-2-3,10-23-7,20-41-10,18-40-10,20-40-10,6-26-3,-2-9 2,-3-10 3,-3-8 3,-7 0 3,-9 14 3,-10 11 3,-8 14 4,-6 8 3,1 7 2,-1 6 4,1 7 3,-3 8 6,-2 14 12,-3 11 12,-3 14 10,-6 11 6,-5 14-3,-7 11-1,-5 14-2,-4 7-2,0 3-5,0 3-4,0 4-4,0 2-4,0 4-2,0 3-5,0 3-2,-5 4-4,-9 7-2,-10 6-4,-8 7-3,-6 2-3,1 1-4,-1-1-3,1 1-3,1-6-4,3-8-3,3-10-5,4-9-3,4-18-3,6-24-1,7-26-1,6-24-1,7-18 2,10-9 7,10-10 8,9-8 6,4-1 6,1 9 6,-1 10 5,1 10 6,1 5 4,3 4 4,3 3 4,4 3 4,1 4 1,0 7 0,0 6-1,0 7 0,-2 4-3,-3 3-4,-3 3-5,-2 4-5,-5 2-5,-2 4-8,-3 3-7,-3 3-8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2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101460 20550 465,'-8'22'126,"2"-1"-25,1-3-27,0-1-26,1-1-15,0 1-4,0 2-3,1 0-4,-2 1-3,2 1-2,-1 1-1,0 1-2,-1 0-5,0 1-8,-1-1-9,-2 1-7,1-2-7,-1 0-5,0-1-6,0 0-6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5"/>
    </inkml:context>
    <inkml:brush xml:id="br0">
      <inkml:brushProperty name="width" value="0.05705" units="cm"/>
      <inkml:brushProperty name="height" value="0.05705" units="cm"/>
    </inkml:brush>
  </inkml:definitions>
  <inkml:trace contextRef="#ctx0" brushRef="#br0">71450 20900 385,'0'-69'4,"0"13"6,0 12 8,0 13 7,1 18 8,4 26 7,3 24 8,3 26 8,-2 13 0,-6 4-8,-6 3-8,-6 3-8,-6 6-5,-2 9-4,-3 10-3,-3 10-3,-2 14-3,0 23-1,0 22-1,0 22 0,0 10-1,0 1-1,0-1 1,0 1-1,1-4-1,4-6-2,3-6-2,3-6-1,1-10-16,1-12-27,-1-13-27,1-12-28,-1-21-7,1-28 12,-1-28 14,1-27 12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6"/>
    </inkml:context>
    <inkml:brush xml:id="br0">
      <inkml:brushProperty name="width" value="0.0361" units="cm"/>
      <inkml:brushProperty name="height" value="0.0361" units="cm"/>
    </inkml:brush>
  </inkml:definitions>
  <inkml:trace contextRef="#ctx0" brushRef="#br0">71750 22000 609,'4'-46'4,"10"10"9,10 10 8,9 9 8,2 4 4,-2 1 0,-3-1-1,-3 1-1,-4 7-2,-3 16-3,-3 15-5,-2 17-3,-8 10-5,-8 6-6,-10 7-6,-9 6-6,-9-1-4,-5-5-2,-7-7-3,-5-5-1,0-6-1,10-3 3,10-3 1,9-2 3,12-6 5,16-6 8,15-6 10,17-6 8,3-4 3,-5 1-3,-7-1-4,-5 1-3,-6 1-2,-3 3-2,-3 3 0,-2 4-1,-8 5-1,-8 10-3,-10 10-1,-9 9-2,-10 4-5,-9 1-4,-10-1-7,-8 1-5,-4-3-6,3-2-10,3-3-8,4-3-8,4-7-1,6-9 7,7-10 8,6-8 7,3-8 4,0-2-1,0-3-1,0-3-1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6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73350 21800 572,'-25'-18'72,"0"17"-13,0 15-13,0 16-13,0 10-8,0 7-2,0 6-3,0 7-2,0 5-1,0 7-1,0 6 0,0 7-1,1 0-1,4-2 0,3-3-1,3-3 0,3-6-4,3-5-5,3-7-4,4-5-6,1-4-6,0 0-8,0 0-7,0 0-7,3-5-9,6-9-10,7-10-10,6-8-10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7"/>
    </inkml:context>
    <inkml:brush xml:id="br0">
      <inkml:brushProperty name="width" value="0.04568" units="cm"/>
      <inkml:brushProperty name="height" value="0.04568" units="cm"/>
    </inkml:brush>
  </inkml:definitions>
  <inkml:trace contextRef="#ctx0" brushRef="#br0">73550 22600 481,'1'-49'9,"4"4"7,3 3 9,3 3 7,3 3 2,3 3-6,3 3-6,4 4-4,1-1-4,0-3-1,0-3-1,0-2 0,0-3-3,0 1-4,0-1-3,0 1-4,-2 1-2,-3 3-2,-3 3 1,-2 4-2,-5-1 0,-2-3 0,-3-3-1,-3-2 0,-4 6 5,-3 20 12,-3 18 9,-2 20 12,-5 11 3,-2 7-2,-3 6-3,-3 7-3,-1 2-3,4 1-2,3-1-2,3 1-3,3-1-2,3 1-1,3-1-2,4 1-1,1-3-3,0-2 0,0-3-3,0-3-1,0-2 0,0 0 1,0 0 1,0 0 2,4-5-17,10-9-34,10-10-34,9-8-33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7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74500 21750 483,'92'50'116,"-16"0"-23,-15 0-23,-15 0-22,-11 1-13,-2 4-5,-3 3-5,-3 3-4,-6 6-3,-5 9-1,-7 10-1,-5 10-3,-8 2-3,-5-3-6,-7-3-6,-5-2-6,-11-5-7,-11-2-8,-14-3-8,-11-3-7,-6-4-7,4-3-3,3-3-3,3-2-4,6-9 0,9-12 4,10-13 4,10-12 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8"/>
    </inkml:context>
    <inkml:brush xml:id="br0">
      <inkml:brushProperty name="width" value="0.03603" units="cm"/>
      <inkml:brushProperty name="height" value="0.03603" units="cm"/>
    </inkml:brush>
  </inkml:definitions>
  <inkml:trace contextRef="#ctx0" brushRef="#br0">75750 22150 610,'3'-44'40,"6"13"-5,7 12-5,6 13-4,3 4-4,0-3-2,0-3-2,0-2-2,7-3 1,17 1 5,15-1 5,16 1 5,5-1-1,-2 1-7,-3-1-7,-3 1-7,-2 1-8,0 3-5,0 3-8,0 4-7,-5 1-7,-9 0-8,-10 0-8,-8 0-8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28"/>
    </inkml:context>
    <inkml:brush xml:id="br0">
      <inkml:brushProperty name="width" value="0.04681" units="cm"/>
      <inkml:brushProperty name="height" value="0.04681" units="cm"/>
    </inkml:brush>
  </inkml:definitions>
  <inkml:trace contextRef="#ctx0" brushRef="#br0">76500 21250 470,'-22'-13'88,"6"26"-8,7 24-9,6 26-8,3 15-8,0 6-8,0 7-8,0 6-7,-2 9-8,-3 13-6,-3 12-8,-2 13-8,-5 6-5,-2 0-4,-3 0-6,-3 0-4,1-13-6,6-24-10,7-26-7,6-24-9,1-15-6,-3-3-5,-3-3-4,-2-2-4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3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80000 21200 467,'-24'-24'0,"4"4"0,3 3 0,3 3 0,-1 3 5,-2 3 9,-3 3 8,-3 4 10,-6 4 3,-5 6-4,-7 7-3,-5 6-4,-6 6-3,-3 6-2,-3 7-2,-2 6-3,-5 7-1,-2 10 2,-3 10 1,-3 9 1,1 4 1,6 1-2,7-1 1,6 1-2,6-3-1,6-2 0,7-3-2,6-3-1,6-6-1,6-5 1,7-7 0,6-5 1,7-8-3,10-5-3,10-7-5,9-5-3,9-9-2,9-9 1,10-10 1,10-8 1,8-14 0,10-15 0,10-15 0,9-16 1,2-8-7,-2 0-12,-3 0-10,-3 0-13,-6 1-2,-5 4 6,-7 3 7,-5 3 5,-11 4 6,-11 7 5,-14 6 6,-11 7 6,-9 10 6,-3 16 8,-3 15 8,-2 17 7,-8 10 4,-8 6-2,-10 7-1,-9 6-2,-5 6-2,0 6-1,0 7-2,0 6-3,1-1 0,4-5-2,3-7 0,3-5-1,4-4-3,7 0-5,6 0-4,7 0-6,5-7-2,7-11-1,6-14-2,7-11-1,5-14-2,7-11-2,6-14-2,7-11-3,2-11-1,1-5 0,-1-7-1,1-5 0,-3-6 2,-2-3 1,-3-3 3,-3-2 3,-6-3 1,-5 1 1,-7-1 0,-5 1 2,-6 4 0,-3 9 4,-3 10 2,-2 10 2,-8 8 3,-8 10 0,-10 10 1,-9 9 1,-9 6 0,-5 3-1,-7 3 0,-5 4-1,-4 2-2,0 4-3,0 3-4,0 3-3,-4 6-5,-5 9-7,-7 10-7,-5 10-7,3 0-1,17-5 7,15-7 5,16-5 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4"/>
    </inkml:context>
    <inkml:brush xml:id="br0">
      <inkml:brushProperty name="width" value="0.03727" units="cm"/>
      <inkml:brushProperty name="height" value="0.03727" units="cm"/>
    </inkml:brush>
  </inkml:definitions>
  <inkml:trace contextRef="#ctx0" brushRef="#br0">81500 21950 590,'48'0'51,"-3"0"-3,-3 0-5,-2 0-5,-5 3-3,-2 6-3,-3 7-5,-3 6-2,-4 6-3,-3 6-2,-3 7-1,-2 6-2,-5 3-2,-2 0-5,-3 0-4,-3 0-5,-9 3-1,-11 6-2,-14 7 0,-11 6-1,-9 1-1,-3-3-3,-3-3-1,-2-2-2,-3-8-2,1-8 0,-1-10-1,1-9 0,4-7 0,9-3 3,10-3 3,10-2 1,14-6 4,23-6 5,22-6 5,22-6 4,12-2 0,3 3-5,3 3-6,4 4-5,-1 1-5,-3 0-3,-3 0-4,-2 0-4,-6 0-8,-6 0-14,-6 0-11,-6 0-14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4"/>
    </inkml:context>
    <inkml:brush xml:id="br0">
      <inkml:brushProperty name="width" value="0.03909" units="cm"/>
      <inkml:brushProperty name="height" value="0.03909" units="cm"/>
    </inkml:brush>
  </inkml:definitions>
  <inkml:trace contextRef="#ctx0" brushRef="#br0">83200 21550 562,'-47'3'98,"6"6"-22,7 7-20,6 6-20,3 7-11,0 10 0,0 10-1,0 9 1,0 9-3,0 9-4,0 10-3,0 10-5,0 2-4,0-3-4,0-3-6,0-2-5,3-6-4,6-6-1,7-6-1,6-6-2,4-9-6,4-8-11,3-10-11,3-9-11,3-9-3,3-5 4,3-7 4,4-5 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2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101400 21128 654,'22'-22'29,"-3"5"-3,-3 3-3,-2 5-3,-3 2 1,1 2 5,0 2 4,0 2 6,-1 1 0,1 0-5,0 0-3,0 0-5,0 0-9,1 0-11,1 0-14,2 0-12,-2 0-10,-1 0-4,-2 0-6,-2 0-5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4"/>
    </inkml:context>
    <inkml:brush xml:id="br0">
      <inkml:brushProperty name="width" value="0.04948" units="cm"/>
      <inkml:brushProperty name="height" value="0.04948" units="cm"/>
    </inkml:brush>
  </inkml:definitions>
  <inkml:trace contextRef="#ctx0" brushRef="#br0">83550 22300 444,'-19'-27'8,"13"-3"14,12-3 15,13-2 15,7-5 1,4-2-10,3-3-12,3-3-11,1-4-8,1-3-5,-1-3-3,1-2-5,-3-1-2,-2 3-1,-3 3 0,-3 4-1,-2 2-2,0 4-2,0 3-3,0 3-4,-7 10 5,-11 20 13,-14 18 13,-11 20 12,-7 10 6,0 3-2,0 3-3,0 4-2,0 2-2,0 4-4,0 3-2,0 3-4,1 4-2,4 7 0,3 6-1,3 7 1,1 0-2,1-2 1,-1-3-1,1-3-1,1-4-2,3-3-2,3-3-3,4-2-4,4-6-9,6-6-15,7-6-15,6-6-17,4-9-4,4-8 5,3-10 6,3-9 5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5"/>
    </inkml:context>
    <inkml:brush xml:id="br0">
      <inkml:brushProperty name="width" value="0.04543" units="cm"/>
      <inkml:brushProperty name="height" value="0.04543" units="cm"/>
    </inkml:brush>
  </inkml:definitions>
  <inkml:trace contextRef="#ctx0" brushRef="#br0">84700 21450 484,'92'26'100,"-16"4"-18,-15 3-16,-15 3-18,-11 4-10,-2 7-3,-3 6-3,-3 7-4,-4 4-3,-3 3-4,-3 3-4,-2 4-4,-6 2-5,-6 4-5,-6 3-7,-6 3-4,-10 3-2,-12 3 3,-13 3 3,-12 4 3,-10-3-7,-6-5-17,-6-7-17,-6-5-17,4-12-8,16-16 0,15-15 1,17-15-1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5"/>
    </inkml:context>
    <inkml:brush xml:id="br0">
      <inkml:brushProperty name="width" value="0.03994" units="cm"/>
      <inkml:brushProperty name="height" value="0.03994" units="cm"/>
    </inkml:brush>
  </inkml:definitions>
  <inkml:trace contextRef="#ctx0" brushRef="#br0">86150 22150 550,'140'-22'126,"-18"6"-27,-19 7-27,-18 6-26,-6 3-16,10 0-5,10 0-5,9 0-4,12 0-6,16 0-5,15 0-5,17 0-5,-1 0-7,-16 0-8,-15 0-7,-15 0-9,-15 0-2,-12 0 1,-13 0 3,-12 0 1,-15-4-1,-15-5-6,-15-7-7,-16-5-5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5"/>
    </inkml:context>
    <inkml:brush xml:id="br0">
      <inkml:brushProperty name="width" value="0.04154" units="cm"/>
      <inkml:brushProperty name="height" value="0.04154" units="cm"/>
    </inkml:brush>
  </inkml:definitions>
  <inkml:trace contextRef="#ctx0" brushRef="#br0">88050 21300 529,'25'-22'48,"0"6"-4,0 7-4,0 6-3,3 3-3,6 0-1,7 0 0,6 0-1,4 3-2,4 6-2,3 7-2,3 6-1,1 3-4,1 0-5,-1 0-4,1 0-4,-3 1-5,-2 4-3,-3 3-5,-3 3-5,-6-1-5,-5-2-8,-7-3-8,-5-3-7,-8 1-7,-5 6-6,-7 7-7,-5 6-6,-6-2 3,-3-9 10,-3-10 10,-2-8 11,-5-6 7,-2 1 6,-3-1 4,-3 1 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6"/>
    </inkml:context>
    <inkml:brush xml:id="br0">
      <inkml:brushProperty name="width" value="0.03618" units="cm"/>
      <inkml:brushProperty name="height" value="0.03618" units="cm"/>
    </inkml:brush>
  </inkml:definitions>
  <inkml:trace contextRef="#ctx0" brushRef="#br0">85950 22850 608,'-43'-2'6,"17"-3"13,15-3 12,16-2 13,13 0 4,14 7-3,11 6-4,14 7-4,11 0-4,14-2-6,11-3-5,14-3-5,10-2-5,9 0-5,10 0-4,10 0-6,4-2-6,0-3-10,0-3-9,0-2-11,-7 2-3,-11 9 2,-14 10 1,-11 10 2,-17 2 3,-18-3 4,-19-3 5,-18-2 3,-12-3 2,-3 1-3,-3-1-1,-2 1-2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6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86100 23000 589,'-46'-2'1,"10"-3"4,10-3 3,9-2 3,6 2 8,3 9 13,3 10 14,4 10 13,7 5 2,13 4-11,12 3-9,13 3-10,9 1-8,6 1-8,7-1-7,6 1-8,9-3-8,13-2-11,12-3-10,13-3-10,-7-6-5,-24-5 1,-26-7 1,-24-5 1,-12-3 0,4 4 0,3 3 0,3 3 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7"/>
    </inkml:context>
    <inkml:brush xml:id="br0">
      <inkml:brushProperty name="width" value="0.04784" units="cm"/>
      <inkml:brushProperty name="height" value="0.04784" units="cm"/>
    </inkml:brush>
  </inkml:definitions>
  <inkml:trace contextRef="#ctx0" brushRef="#br0">91250 21200 459,'-5'-46'4,"-9"10"8,-10 10 8,-8 9 8,-6 9 3,1 9-2,-1 10-1,1 10-2,-4 7-1,-6 6 0,-6 7 1,-6 6-2,-6 6 1,-2 6-3,-3 7 0,-3 6-3,1 6 0,6 6-1,7 7 0,6 6-1,4 1-2,4-3-1,3-3-3,3-2-1,4-6-3,7-6-1,6-6-2,7-6-1,4-7-1,3-6-1,3-6 1,4-6 0,7-7-3,13-6-10,12-6-7,13-6-8,13-12-6,17-15-1,15-15-3,16-16-1,9-12 0,3-5 2,3-7 2,4-5 2,-4-4 3,-9 0 3,-10 0 3,-8 0 4,-11 4 3,-8 10 5,-10 10 4,-9 9 4,-13 13 13,-16 20 20,-15 18 20,-15 20 20,-11 10 2,-2 3-13,-3 3-14,-3 4-14,1 2-9,6 4-3,7 3-4,6 3-4,1 1-3,-3 1 0,-3-1-1,-2 1-2,2-3-2,9-2-7,10-3-6,10-3-6,7-10-3,6-16-2,7-15 0,6-15-2,6-15 0,6-12-2,7-13 0,6-12-3,3-10 2,0-6 1,0-6 2,0-6 2,-5-6 2,-9-2 1,-10-3 1,-8-3 2,-11 2 2,-8 10 3,-10 10 4,-9 9 2,-9 7 1,-5 7 2,-7 6-1,-5 7 2,-8 7 0,-5 9 2,-7 10 1,-5 10 2,-6 7-2,-3 6-4,-3 7-5,-2 6-5,-5 6-4,-2 6-3,-3 7-5,-3 6-2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7"/>
    </inkml:context>
    <inkml:brush xml:id="br0">
      <inkml:brushProperty name="width" value="0.04744" units="cm"/>
      <inkml:brushProperty name="height" value="0.04744" units="cm"/>
    </inkml:brush>
  </inkml:definitions>
  <inkml:trace contextRef="#ctx0" brushRef="#br0">93700 21350 463,'-91'23'91,"19"-3"-21,19-3-21,19-2-21,5 5-8,-5 16 2,-7 15 3,-5 17 3,-4 8 1,0 4-3,0 3-1,0 3-3,1 4-1,4 7-3,3 6-2,3 7-2,4 0-2,7-2-3,6-3-2,7-3-2,4-9-6,3-11-5,3-14-8,4-11-6,5-11-7,10-5-6,10-7-6,9-5-7,10-9-3,14-9 1,11-10 2,14-8 1,0-8 3,-8-2 7,-10-3 6,-9-3 7,-7-2 3,-3 0-2,-3 0 1,-2 0-2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8"/>
    </inkml:context>
    <inkml:brush xml:id="br0">
      <inkml:brushProperty name="width" value="0.04843" units="cm"/>
      <inkml:brushProperty name="height" value="0.04843" units="cm"/>
    </inkml:brush>
  </inkml:definitions>
  <inkml:trace contextRef="#ctx0" brushRef="#br0">94350 21800 454,'23'-46'0,"-3"10"0,-3 10 0,-2 9 0,-6 10 8,-6 14 15,-6 11 16,-6 14 16,-9 10 4,-8 9-7,-10 10-8,-9 10-7,-7 4-6,-3 0-2,-3 0-5,-2 0-2,-3-2-4,1-3-4,-1-3-5,1-2-3,2-6-4,7-6-3,6-6-2,7-6-4,16-21-12,29-34-20,28-35-21,28-33-20,12-12-2,-3 13 15,-3 12 16,-2 13 15,-3 6 12,1 0 8,-1 0 7,1 0 8,-4 3 5,-6 6 2,-6 7 2,-6 6 2,-6 7 10,-2 10 15,-3 10 16,-3 9 15,-4 10 4,-3 14-11,-3 11-9,-2 14-11,-6 7-7,-6 3-5,-6 3-5,-6 4-5,-4-1-3,1-3-1,-1-3-1,1-2-2,10-19-6,22-30-15,22-32-14,23-30-14,10-22-5,0-8 1,0-10 4,0-9 1,-4-1 3,-5 10 4,-7 10 3,-5 9 4,-8 7 3,-5 7 2,-7 6 2,-5 7 2,-4 5 7,0 7 11,0 6 12,0 7 11,-2 10 7,-3 16 3,-3 15 4,-2 17 2,-3 5-2,1-3-11,-1-3-10,1-2-9,1-3-7,3 1-4,3-1-4,4 1-3,4-6-8,6-8-10,7-10-11,6-9-12,1-12-2,-3-11 5,-3-14 4,-2-11 5,-3-7 5,1 0 2,-1 0 4,1 0 4,-3 0 2,-2 0 4,-3 0 2,-3 0 4,-4 1 2,-3 4 1,-3 3 3,-2 3 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8"/>
    </inkml:context>
    <inkml:brush xml:id="br0">
      <inkml:brushProperty name="width" value="0.05694" units="cm"/>
      <inkml:brushProperty name="height" value="0.05694" units="cm"/>
    </inkml:brush>
  </inkml:definitions>
  <inkml:trace contextRef="#ctx0" brushRef="#br0">96450 21250 386,'0'-47'-25,"0"6"18,0 7 16,0 6 16,0 3 11,0 0 2,0 0 4,0 0 2,-2 12 4,-3 26 4,-3 24 5,-2 26 4,-5 12-3,-2 0-11,-3 0-11,-3 0-11,-1 4-7,4 10-3,3 10-2,3 9-3,1 6-3,1 3-3,-1 3-3,1 4-4,-3 2-2,-2 4-5,-3 3-4,-3 3-4,-2-1-3,0-2-2,0-3-2,0-3-2,0-2-5,0 0-7,0 0-7,0 0-7,0-7 0,0-11 5,0-14 6,0-11 6,1-14 5,4-11 6,3-14 6,3-11 5,-1-9 2,-2-3-2,-3-3-3,-3-2-2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3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102243 19918 448,'0'-25'18,"0"13"20,0 12 22,0 14 20,0 6 3,0 3-12,0 1-14,0 3-13,-1 1-11,-1 0-6,0 2-7,-1 1-7,-2 3-6,0 5-7,-1 4-4,-2 6-6,0 3-3,-2 3 2,0 3 2,-1 4 1,0-2-7,2-3-14,2-4-15,3-4-15,0-7-7,0-10 0,0-9 1,0-10 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9"/>
    </inkml:context>
    <inkml:brush xml:id="br0">
      <inkml:brushProperty name="width" value="0.03802" units="cm"/>
      <inkml:brushProperty name="height" value="0.03802" units="cm"/>
    </inkml:brush>
  </inkml:definitions>
  <inkml:trace contextRef="#ctx0" brushRef="#br0">96700 22100 578,'50'-46'69,"0"10"-4,0 10-4,0 9-4,-2 9-8,-3 9-9,-3 10-10,-2 10-10,-8 7-7,-8 6-4,-10 7-3,-9 6-3,-13 6-5,-16 6-2,-15 7-5,-15 6-2,-9-1-4,1-5 0,-1-7-2,1-5-1,2-9 2,7-9 3,6-10 4,7-8 3,15-8 3,25-2 1,25-3 2,25-3 0,12-4-2,1-3-7,-1-3-6,1-2-7,-3-5-7,-2-2-6,-3-3-5,-3-3-6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39"/>
    </inkml:context>
    <inkml:brush xml:id="br0">
      <inkml:brushProperty name="width" value="0.04696" units="cm"/>
      <inkml:brushProperty name="height" value="0.04696" units="cm"/>
    </inkml:brush>
  </inkml:definitions>
  <inkml:trace contextRef="#ctx0" brushRef="#br0">97600 21100 468,'23'-24'1,"-3"4"3,-3 3 2,-2 3 3,-1 3 4,3 3 4,3 3 6,4 4 5,2 2 3,4 4 2,3 3 1,3 3 2,-1 4-1,-2 7-4,-3 6-2,-3 7-4,-4 5-1,-3 7-1,-3 6-1,-2 7-1,-5 5-1,-2 7-2,-3 6-2,-3 7-2,-6 4-4,-5 3-3,-7 3-5,-5 4-5,-9 2-4,-9 4-4,-10 3-6,-8 3-4,-9-1-1,-6-2 1,-6-3 2,-6-3 1,-2-6-4,3-5-9,3-7-11,4-5-9,7-12-2,13-16 6,12-15 6,13-15 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0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98050 22450 584,'48'-22'31,"-3"6"2,-3 7 5,-2 6 3,-3 3 0,1 0-4,-1 0-2,1 0-4,-4 4-5,-6 10-4,-6 10-6,-6 9-6,-9 6-1,-8 3 1,-10 3 1,-9 4 2,-10 1-3,-9 0-8,-10 0-9,-8 0-7,-6-2-4,1-3 0,-1-3 2,1-2 1,16-8 1,35-8 3,35-10 3,34-9 2,17-7-1,0-3-6,0-3-5,0-2-6,-2-5-4,-3-2-6,-3-3-5,-2-3-5,-8-1 0,-8 4 5,-10 3 5,-9 3 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0"/>
    </inkml:context>
    <inkml:brush xml:id="br0">
      <inkml:brushProperty name="width" value="0.03876" units="cm"/>
      <inkml:brushProperty name="height" value="0.03876" units="cm"/>
    </inkml:brush>
  </inkml:definitions>
  <inkml:trace contextRef="#ctx0" brushRef="#br0">99600 21300 567,'-69'29'110,"13"10"-23,12 10-23,13 9-23,6 7-12,0 7-3,0 6-2,0 7-3,1 2-5,4 1-5,3-1-7,3 1-7,3-4-6,3-6-9,3-6-6,4-6-9,1-7-1,0-6 5,0-6 5,0-6 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0"/>
    </inkml:context>
    <inkml:brush xml:id="br0">
      <inkml:brushProperty name="width" value="0.04651" units="cm"/>
      <inkml:brushProperty name="height" value="0.04651" units="cm"/>
    </inkml:brush>
  </inkml:definitions>
  <inkml:trace contextRef="#ctx0" brushRef="#br0">100000 21700 473,'26'-46'13,"4"10"7,3 10 5,3 9 7,1 4 0,1 1-6,-1-1-6,1 1-6,-1-3-6,1-2-6,-1-3-7,1-3-5,-4-2-3,-6 0 1,-6 0-1,-6 0 1,-4 0 0,1 0 3,-1 0 0,1 0 3,-6 3 3,-8 6 7,-10 7 6,-9 6 5,-5 7 4,0 10-1,0 10-1,0 9-1,0 6 2,0 3 4,0 3 5,0 4 4,1 2 0,4 4-3,3 3-2,3 3-4,1 3-1,1 3-1,-1 3 0,1 4-1,-1 1-3,1 0-3,-1 0-4,1 0-4,1-2-2,3-3 0,3-3 0,4-2 0,1-6-5,0-6-9,0-6-8,0-6-9,4-9-9,10-8-7,10-10-8,9-9-8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1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101050 21200 525,'70'-18'27,"-9"17"12,-10 15 11,-8 16 11,-9 10 0,-6 7-10,-6 6-10,-6 7-11,-4 7-5,1 9-1,-1 10-1,1 10-2,-4 5-5,-6 4-11,-6 3-8,-6 3-11,-10-2-8,-12-6-8,-13-6-8,-12-6-8,-2-12-2,9-15 6,10-15 6,10-16 6,2-8 0,-3 0-5,-3 0-5,-2 0-5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1"/>
    </inkml:context>
    <inkml:brush xml:id="br0">
      <inkml:brushProperty name="width" value="0.03677" units="cm"/>
      <inkml:brushProperty name="height" value="0.03677" units="cm"/>
    </inkml:brush>
  </inkml:definitions>
  <inkml:trace contextRef="#ctx0" brushRef="#br0">97800 18800 598,'-40'-24'22,"23"4"9,22 3 10,22 3 9,13 3 2,7 3-8,6 3-6,7 4-7,10 1-6,16 0-3,15 0-5,17 0-3,10 0-4,6 0-5,7 0-6,6 0-4,-8 0-6,-22 0-10,-22 0-7,-21 0-10,-17 0-7,-8 0-9,-10 0-6,-9 0-8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1"/>
    </inkml:context>
    <inkml:brush xml:id="br0">
      <inkml:brushProperty name="width" value="0.04297" units="cm"/>
      <inkml:brushProperty name="height" value="0.04297" units="cm"/>
    </inkml:brush>
  </inkml:definitions>
  <inkml:trace contextRef="#ctx0" brushRef="#br0">98500 18150 511,'1'-46'7,"4"10"13,3 10 13,3 9 13,3 9 5,3 9-3,3 10-2,4 10-4,-1 10-4,-3 13-4,-3 12-4,-2 13-4,-6 10-4,-6 10-5,-6 10-3,-6 9-4,-7 7-6,-6 7-6,-6 6-8,-6 7-7,-2-1-8,3-6-11,3-6-11,4-6-10,4-15-5,6-21 1,7-22 1,6-22 1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2"/>
    </inkml:context>
    <inkml:brush xml:id="br0">
      <inkml:brushProperty name="width" value="0.04427" units="cm"/>
      <inkml:brushProperty name="height" value="0.04427" units="cm"/>
    </inkml:brush>
  </inkml:definitions>
  <inkml:trace contextRef="#ctx0" brushRef="#br0">100500 18200 496,'21'118'178,"-5"-11"-43,-7-14-42,-5-11-42,-8-6-26,-5 4-9,-7 3-10,-5 3-11,-6-2-8,-3-6-11,-3-6-10,-2-6-9,-1-7-7,3-6-2,3-6-4,4-6-2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2"/>
    </inkml:context>
    <inkml:brush xml:id="br0">
      <inkml:brushProperty name="width" value="0.0344" units="cm"/>
      <inkml:brushProperty name="height" value="0.0344" units="cm"/>
    </inkml:brush>
  </inkml:definitions>
  <inkml:trace contextRef="#ctx0" brushRef="#br0">100350 18700 639,'26'-25'2,"4"0"4,3 0 5,3 0 4,1 0 2,1 0 1,-1 0 0,1 0 2,1 1 3,3 4 4,3 3 5,4 3 5,1 3 1,0 3-3,0 3-3,0 4-2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48"/>
    </inkml:context>
    <inkml:brush xml:id="br0">
      <inkml:brushProperty name="width" value="0.05052" units="cm"/>
      <inkml:brushProperty name="height" value="0.05052" units="cm"/>
      <inkml:brushProperty name="color" value="#F2385B"/>
    </inkml:brush>
  </inkml:definitions>
  <inkml:trace contextRef="#ctx0" brushRef="#br0">23472 42640 435,'7'-9'26,"1"-1"-1,0-3 0,0-2-1,-2 0-2,-1 1-3,-2 1-5,-2 1-3,-1 0-2,0 0-2,0 0-2,0 1-1,-1-1 1,-3 0 1,-4 0 2,-2 1 3,-3 1 0,-2 6-2,-1 4-3,-3 6-1,-1 5 0,-3 5-1,-1 7 2,-2 5 0,-2 4 0,1 1-1,-1 0 0,1 2-2,1-1 0,5-2 1,3-1 0,5-3 0,2-1 0,2-1 0,2-1 0,3-1-1,1-3-1,3-3-3,4-5-3,2-3-2,2-3-3,2-4 2,0-3-1,1-2 1,3-5-1,4-5-2,3-7-2,5-5-2,0-4-1,-2-1 0,-1-1 0,-2-1-1,-3 1 2,-1 3 3,-3 4 4,-1 2 2,-2 2 1,-1 2-1,0 3-2,-2 1 0,-1 4 8,-2 4 17,-2 6 18,-2 4 18,0 4 3,2 4-10,2 2-9,2 3-11,0 1-6,1-1-2,0-1-1,0-1-3,1 1-2,1 1-1,3 3-1,2 2-2,0-1-1,-1 0 0,-1-1-2,0 0-1,-1-4 0,3-1 0,1-4 0,3-3 1,0-1-3,-3 0-3,-1 0-2,-2 0-5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3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103278 18900 531,'-17'17'140,"-5"1"-33,-3 3-32,-4 1-31,-2 2-18,1-1-4,1 1-3,1-1-3,2 0-4,1-1-5,3-1-6,1-1-6,2-1-3,3-3-2,1-1-3,3-2-1,5-3-1,11-1 0,12-2 2,10-2 0,4-1 1,-2 0 0,-1 0 1,-3 0 0,1 0 0,3 1 0,3 2-1,3 0 0,0 1-3,-2 0-6,-2 0-6,-1-1-5,-4 1-3,-5-2 3,-5-1 3,-5 0 1,-2-2 3,0-1-1,0 0 0,0-1 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2"/>
    </inkml:context>
    <inkml:brush xml:id="br0">
      <inkml:brushProperty name="width" value="0.05115" units="cm"/>
      <inkml:brushProperty name="height" value="0.05115" units="cm"/>
    </inkml:brush>
  </inkml:definitions>
  <inkml:trace contextRef="#ctx0" brushRef="#br0">101350 17800 430,'-2'-46'-1,"-3"10"-1,-3 10 0,-2 9-2,-3 13 12,1 20 25,-1 18 25,1 20 25,1 8 4,3 1-15,3-1-17,4 1-15,-3 2-11,-5 7-5,-7 6-7,-5 7-6,-4 2-3,0 1 1,0-1-1,0 1 0,0 1-4,0 3-7,0 3-8,0 4-7,1-6-3,4-11 0,3-14 2,3-11 1,9-18-5,16-22-12,15-22-10,17-21-12,10-15-1,6-6 9,7-6 11,6-6 8,-1 1 10,-5 9 7,-7 10 9,-5 10 8,-8 5 7,-5 4 6,-7 3 6,-5 3 6,-9 10 5,-9 20 3,-10 18 4,-8 20 4,-4 5-2,3-6-7,3-6-7,4-6-8,5-9-10,10-8-15,10-10-16,9-9-14,6-10-8,3-9 1,3-10 1,4-8-1,4-9 3,6-6 1,7-6 2,6-6 3,-2-1 3,-9 7 6,-10 6 5,-8 7 6,-9 4 4,-6 3 0,-6 3 2,-6 4 0,-9 7 14,-8 13 27,-10 12 26,-9 13 26,-7 12 5,-3 13-15,-3 12-16,-2 13-15,0 2-11,7-5-4,6-7-6,7-5-5,5-3-5,7 4-8,6 3-7,7 3-6,13-13-11,22-28-11,22-28-13,23-27-12,3-19-1,-11-5 9,-14-7 9,-11-5 9,-11-4 5,-5 0 2,-7 0 3,-5 0 2,-8 1 2,-5 4 3,-7 3 3,-5 3 3,-8 7 1,-5 14 2,-7 11 0,-5 14 1,-9 7-1,-9 3-3,-10 3-2,-8 4-3,-4 4-2,3 6-1,3 7-1,4 6-1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3"/>
    </inkml:context>
    <inkml:brush xml:id="br0">
      <inkml:brushProperty name="width" value="0.05071" units="cm"/>
      <inkml:brushProperty name="height" value="0.05071" units="cm"/>
    </inkml:brush>
  </inkml:definitions>
  <inkml:trace contextRef="#ctx0" brushRef="#br0">103800 18150 433,'-5'-38'13,"-9"26"26,-10 24 25,-8 26 25,-6 15 5,1 6-19,-1 7-18,1 6-19,-1 4-11,1 4-3,-1 3-4,1 3-4,4 1-6,9 1-9,10-1-9,10 1-9,4-6-3,0-8 2,0-10 3,0-9 1,4-9-10,10-5-25,10-7-25,9-5-25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3"/>
    </inkml:context>
    <inkml:brush xml:id="br0">
      <inkml:brushProperty name="width" value="0.05072" units="cm"/>
      <inkml:brushProperty name="height" value="0.05072" units="cm"/>
    </inkml:brush>
  </inkml:definitions>
  <inkml:trace contextRef="#ctx0" brushRef="#br0">103950 18800 433,'25'-25'49,"0"0"-4,0 0-3,0 0-3,1 0-4,4 0-6,3 0-6,3 0-6,3-2-4,3-3-2,3-3-4,4-2-2,-1-3-4,-3 1-4,-3-1-3,-2 1-5,-6-1-2,-6 1-1,-6-1 0,-6 1-2,-9 5 5,-8 14 13,-10 11 12,-9 14 13,-7 10 4,-3 9-1,-3 10-1,-2 10-1,-3 5-3,1 4-3,-1 3-3,1 3-4,2-1-1,7-2 0,6-3 0,7-3 1,4-2-2,3 0-2,3 0-2,4 0-3,4 0-7,6 0-13,7 0-13,6 0-13,4-8-13,4-16-14,3-15-12,3-15-14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3"/>
    </inkml:context>
    <inkml:brush xml:id="br0">
      <inkml:brushProperty name="width" value="0.05032" units="cm"/>
      <inkml:brushProperty name="height" value="0.05032" units="cm"/>
    </inkml:brush>
  </inkml:definitions>
  <inkml:trace contextRef="#ctx0" brushRef="#br0">105200 17850 437,'68'-44'31,"-11"13"1,-14 12 2,-11 13 0,-6 9 0,4 6-3,3 7-3,3 6-2,-1 7-2,-2 10 3,-3 10 1,-3 9 3,-1 6-1,4 3-2,3 3-2,3 4-2,-1 4-2,-2 6-3,-3 7-1,-3 6-2,-10 4-4,-16 4-5,-15 3-6,-15 3-6,-23 6-6,-28 9-6,-28 10-6,-27 10-6,-9-7-4,13-22-1,12-22-3,13-21 0,10-14-6,10-2-9,10-3-8,9-3-9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4"/>
    </inkml:context>
    <inkml:brush xml:id="br0">
      <inkml:brushProperty name="width" value="0.03464" units="cm"/>
      <inkml:brushProperty name="height" value="0.03464" units="cm"/>
    </inkml:brush>
  </inkml:definitions>
  <inkml:trace contextRef="#ctx0" brushRef="#br0">59650 26800 635,'185'-44'132,"-27"13"-31,-28 12-31,-28 13-31,-21 6-22,-12 0-12,-13 0-10,-12 0-13,-10 3-8,-6 6-7,-6 7-7,-6 6-7,-10 3-3,-12 0 0,-13 0 0,-12 0 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5"/>
    </inkml:context>
    <inkml:brush xml:id="br0">
      <inkml:brushProperty name="width" value="0.04392" units="cm"/>
      <inkml:brushProperty name="height" value="0.04392" units="cm"/>
    </inkml:brush>
  </inkml:definitions>
  <inkml:trace contextRef="#ctx0" brushRef="#br0">59750 27350 500,'-41'1'11,"19"4"20,19 3 21,19 3 22,5 6 1,-5 9-16,-7 10-16,-5 10-16,0 2-13,10-3-13,10-3-11,9-2-11,7-11-6,7-15-2,6-15-1,7-16-1,2-10 1,1-3 1,-1-3 2,1-2 3,-6-1 3,-8 3 6,-10 3 6,-9 4 6,-15 11 6,-18 23 6,-19 22 6,-18 22 6,-12 12 3,-3 3-3,-3 3-2,-2 4-1,-3-1-5,1-3-7,-1-3-7,1-2-6,-3-5-4,-2-2-1,-3-3-2,-3-3-2,-1-6-1,4-5-2,3-7-2,3-5-1,1-6 0,1-3 3,-1-3 3,1-2 3,2-3 1,7 1 1,6-1-1,7 1 0,7 1 13,9 3 24,10 3 26,10 4 24,4 2 6,0 4-14,0 3-14,0 3-13,1 1-11,4 1-10,3-1-10,3 1-8,9-7-9,16-12-5,15-13-5,17-12-6,14-13-4,17-12-1,15-13 0,16-12-2,4-5 1,-6 3 2,-6 3 3,-6 4 3,-9 5 6,-8 10 12,-10 10 11,-9 9 11,-12 6 6,-11 3-1,-14 3-1,-11 4-1,-14 5 1,-11 10 3,-14 10 3,-11 9 4,-12 6-1,-9 3-2,-10 3-3,-8 4-2,-6 1-4,1 0-6,-1 0-4,1 0-6,2-4-5,7-5-9,6-7-8,7-5-7,5-12-8,7-16-7,6-15-8,7-15-7,5-12 0,7-6 9,6-6 8,7-6 8,4-1 5,3 7 3,3 6 0,4 7 3,-4 13 10,-9 22 20,-10 22 20,-8 23 20,-6 6 5,1-5-9,-1-7-8,1-5-9,5-6-10,14-3-10,11-3-10,14-2-10,8-11-5,7-15 2,6-15 0,7-16 1,0-8-2,-2 0-2,-3 0-4,-3 0-4,-4 4 1,-3 10 4,-3 10 4,-2 9 5,-5 7 12,-2 7 19,-3 6 20,-3 7 19,-6 5 5,-5 7-12,-7 6-10,-5 7-11,-3 2-14,4 1-13,3-1-15,3 1-14,6-12-13,9-21-9,10-22-10,10-22-10,0-11 1,-5 0 10,-7 0 11,-5 0 11,-6 1 6,-3 4 5,-3 3 4,-2 3 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5"/>
    </inkml:context>
    <inkml:brush xml:id="br0">
      <inkml:brushProperty name="width" value="0.05741" units="cm"/>
      <inkml:brushProperty name="height" value="0.05741" units="cm"/>
    </inkml:brush>
  </inkml:definitions>
  <inkml:trace contextRef="#ctx0" brushRef="#br0">61400 27250 383,'23'-135'3,"-3"32"8,-3 31 7,-2 32 8,-3 25 7,1 23 6,-1 22 9,1 22 6,-3 13 1,-2 7-4,-3 6-6,-3 7-4,-4 10-5,-3 16-4,-3 15-4,-2 17-4,-1 11-4,3 10-3,3 10-1,4 9-4,-1 6-5,-3 3-9,-3 3-9,-2 4-9,-1-10-10,3-22-10,3-22-10,4-21-10,1-17-5,0-8-3,0-10-3,0-9-1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6"/>
    </inkml:context>
    <inkml:brush xml:id="br0">
      <inkml:brushProperty name="width" value="0.03475" units="cm"/>
      <inkml:brushProperty name="height" value="0.03475" units="cm"/>
    </inkml:brush>
  </inkml:definitions>
  <inkml:trace contextRef="#ctx0" brushRef="#br0">63250 28250 633,'26'-24'9,"4"4"17,3 3 19,3 3 18,-1 4 4,-2 7-12,-3 6-9,-3 7-11,-4 8-15,-3 14-20,-3 11-18,-2 14-19,-6 0-13,-6-8-7,-6-10-7,-6-9-7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6"/>
    </inkml:context>
    <inkml:brush xml:id="br0">
      <inkml:brushProperty name="width" value="0.03909" units="cm"/>
      <inkml:brushProperty name="height" value="0.03909" units="cm"/>
    </inkml:brush>
  </inkml:definitions>
  <inkml:trace contextRef="#ctx0" brushRef="#br0">63000 28900 562,'25'68'171,"0"-11"-42,0-14-42,0-11-42,0-6-39,0 4-38,0 3-36,0 3-36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8"/>
    </inkml:context>
    <inkml:brush xml:id="br0">
      <inkml:brushProperty name="width" value="0.05005" units="cm"/>
      <inkml:brushProperty name="height" value="0.05005" units="cm"/>
    </inkml:brush>
  </inkml:definitions>
  <inkml:trace contextRef="#ctx0" brushRef="#br0">67500 28150 439,'-49'51'86,"4"4"-17,3 3-15,3 3-16,-2 3-10,-6 3-5,-6 3-4,-6 4-5,-6-1-3,-2-3-2,-3-3-2,-3-2-2,1-6 0,6-6 0,7-6 1,6-6 1,6-6-5,6-2-12,7-3-12,6-3-10,17-13-9,28-22-2,28-22-4,29-21-2,10-10 1,-6 3 8,-6 3 7,-6 4 8,-7 4 6,-6 6 8,-6 7 7,-6 6 6,-6 6 7,-2 6 7,-3 7 6,-3 6 7,-4 9 6,-3 13 6,-3 12 6,-2 13 6,-1 6-1,3 0-9,3 0-7,4 0-9,4-7-7,6-11-6,7-14-7,6-11-7,4-14-4,4-11-1,3-14-2,3-11-2,3-15-3,3-16-8,3-15-7,4-15-7,-6 0 0,-11 20 5,-14 18 7,-11 20 5,-7 10 4,0 3 3,0 3 3,0 4 2,-2 7 11,-3 13 22,-3 12 21,-2 13 20,-5 7 4,-2 4-17,-3 3-15,-3 3-15,-2 4-11,0 7-3,0 6-3,0 7-5,-5 2-2,-9 1 1,-10-1 0,-8 1-1,-4-3-2,3-2-5,3-3-6,4-3-6,13-17-10,26-27-16,24-28-15,26-28-14,8-12 0,-5 7 20,-7 6 18,-5 7 18,-6 7 12,-3 9 2,-3 10 5,-2 10 2,-5 2 1,-2-3-1,-3-3-3,-3-2-2,-2-1-4,0 3-7,0 3-8,0 4-8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4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104813 19037 472,'0'-15'4,"0"2"11,0 3 9,0 1 9,-1 4 9,-1 8 5,0 6 6,-1 7 7,-2 5-2,0 1-10,-1 3-10,-2 1-9,1 2-7,1-1-4,0 0-4,2 1-5,0-2-2,2-3-3,0-3-1,2-3-4,3-3-3,6-1-7,5-2-6,7-2-5,2-4-4,-1-2 1,-1-6 0,-1-2 1,0-5 2,-1-4 3,1-3 2,0-5 3,-1-2 3,1-3 3,-1-1 5,1-2 3,-3-1 2,-3 1 1,-4 1 0,-4 1 2,-3 2 1,-1 3 2,0 3 3,-1 3 3,-3 3-1,-2 1-3,-4 2-3,-2 2-3,-3 3-4,-3 2-4,-3 4-4,-3 3-4,-3 2-5,-1 5-6,-3 4-6,-1 3-6,1 1-4,3-2-6,5-4-3,3-3-6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8"/>
    </inkml:context>
    <inkml:brush xml:id="br0">
      <inkml:brushProperty name="width" value="0.05704" units="cm"/>
      <inkml:brushProperty name="height" value="0.05704" units="cm"/>
    </inkml:brush>
  </inkml:definitions>
  <inkml:trace contextRef="#ctx0" brushRef="#br0">69100 28000 385,'1'-57'2,"4"-11"3,3-14 3,3-11 3,1 0 3,1 17 2,-1 15 1,1 16 1,-3 18 8,-2 22 14,-3 22 13,-3 23 14,-2 16 2,0 13-10,0 12-10,0 13-10,-4 10-7,-5 10-6,-7 10-5,-5 9-6,-4 6-4,0 3-2,0 3-4,0 4-2,0 4-7,0 6-8,0 7-8,0 6-10,0 6-4,0 6-1,0 7-2,0 6-1,0-5-2,0-16-2,0-15-4,0-15-2,1-23-1,4-28 2,3-28 0,3-27 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9"/>
    </inkml:context>
    <inkml:brush xml:id="br0">
      <inkml:brushProperty name="width" value="0.03722" units="cm"/>
      <inkml:brushProperty name="height" value="0.03722" units="cm"/>
    </inkml:brush>
  </inkml:definitions>
  <inkml:trace contextRef="#ctx0" brushRef="#br0">69350 28750 591,'28'-46'6,"6"10"15,7 10 13,6 9 13,-1 6 5,-5 3-7,-7 3-5,-5 4-6,-6 4-7,-3 6-7,-3 7-7,-2 6-8,-8 6-3,-8 6 0,-10 7-1,-9 6 0,-10 1-3,-9-3-2,-10-3-5,-8-2-3,-3-5-1,7-2-1,6-3 0,7-3 0,15-4 5,25-3 10,25-3 9,25-2 10,10-1 2,-2 3-6,-3 3-5,-3 4-6,-7 2-2,-9 4 1,-10 3 2,-8 3 1,-11 3 1,-8 3 0,-10 3 2,-9 4 0,-9 1-3,-5 0-6,-7 0-6,-5 0-6,-6-4-5,-3-5-4,-3-7-2,-2-5-4,0-6-8,7-3-13,6-3-13,7-2-13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9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71150 28600 506,'-47'-19'120,"6"13"-24,7 12-25,6 13-25,4 9-14,4 6-4,3 7-4,3 6-4,-1 4-3,-2 4-3,-3 3-2,-3 3-3,-1 1-5,4 1-5,3-1-7,3 1-7,3-1-5,3 1-4,3-1-5,4 1-5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49"/>
    </inkml:context>
    <inkml:brush xml:id="br0">
      <inkml:brushProperty name="width" value="0.0481" units="cm"/>
      <inkml:brushProperty name="height" value="0.0481" units="cm"/>
    </inkml:brush>
  </inkml:definitions>
  <inkml:trace contextRef="#ctx0" brushRef="#br0">71200 29250 457,'48'-71'33,"-3"10"-2,-3 10-3,-2 9-2,0 4-4,7 1-4,6-1-6,7 1-4,-1-1-3,-6 1-1,-6-1-1,-6 1 0,-7 1-2,-6 3-3,-6 3-4,-6 4-4,-9 8 7,-8 17 16,-10 15 18,-9 16 15,-5 7 5,0 1-8,0-1-7,0 1-9,0 2-5,0 7-2,0 6-4,0 7-2,3-1-2,6-6-1,7-6-1,6-6-1,3-2-2,0 3-6,0 3-3,0 4-5,3-1-13,6-3-20,7-3-22,6-2-19,3-9-7,0-12 12,0-13 9,0-12 11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0"/>
    </inkml:context>
    <inkml:brush xml:id="br0">
      <inkml:brushProperty name="width" value="0.04318" units="cm"/>
      <inkml:brushProperty name="height" value="0.04318" units="cm"/>
    </inkml:brush>
  </inkml:definitions>
  <inkml:trace contextRef="#ctx0" brushRef="#br0">72400 28550 509,'25'-22'61,"0"6"-6,0 7-7,0 6-6,1 7-4,4 10-2,3 10-2,3 9-3,-1 6-2,-2 3-4,-3 3-4,-3 4-3,-4 2-3,-3 4-3,-3 3-2,-2 3-2,-11 4-3,-15 7-2,-15 6-4,-16 7-2,-13 0-7,-9-2-10,-10-3-11,-8-3-11,2-7-9,16-9-10,15-10-8,17-8-9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0"/>
    </inkml:context>
    <inkml:brush xml:id="br0">
      <inkml:brushProperty name="width" value="0.03575" units="cm"/>
      <inkml:brushProperty name="height" value="0.03575" units="cm"/>
    </inkml:brush>
  </inkml:definitions>
  <inkml:trace contextRef="#ctx0" brushRef="#br0">73600 28700 615,'-15'-24'6,"23"4"14,22 3 12,22 3 13,13 3 5,7 3-2,6 3-3,7 4-2,2 1-6,1 0-9,-1 0-8,1 0-10,-4 1-10,-6 4-10,-6 3-12,-6 3-11,-9-1-5,-8-2-1,-10-3 1,-9-3 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0"/>
    </inkml:context>
    <inkml:brush xml:id="br0">
      <inkml:brushProperty name="width" value="0.04852" units="cm"/>
      <inkml:brushProperty name="height" value="0.04852" units="cm"/>
    </inkml:brush>
  </inkml:definitions>
  <inkml:trace contextRef="#ctx0" brushRef="#br0">74200 28000 453,'-46'-27'0,"10"-3"0,10-3 0,9-2 0,6 10 12,3 25 22,3 25 24,4 25 23,-1 17 5,-3 9-13,-3 10-14,-2 10-12,-3 5-12,1 4-7,-1 3-9,1 3-8,-4 1-8,-6 1-6,-6-1-8,-6 1-8,-2-1-9,3 1-14,3-1-13,4 1-13,4-12-4,6-21 4,7-22 5,6-22 5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1"/>
    </inkml:context>
    <inkml:brush xml:id="br0">
      <inkml:brushProperty name="width" value="0.05049" units="cm"/>
      <inkml:brushProperty name="height" value="0.05049" units="cm"/>
    </inkml:brush>
  </inkml:definitions>
  <inkml:trace contextRef="#ctx0" brushRef="#br0">76450 28150 435,'0'-71'5,"0"10"9,0 10 10,0 9 9,-4 10 5,-5 14 1,-7 11 1,-5 14 0,-9 10-2,-9 9-6,-10 10-4,-8 10-6,-8 8-3,-2 10 0,-3 10-1,-3 9 1,1 1-1,6-6 0,7-6 1,6-6 0,4-4-2,4 1-1,3-1-3,3 1-3,6-3-4,9-2-6,10-3-7,10-3-6,11-9-5,17-11-4,15-14-4,16-11-4,10-11-1,7-5 3,6-7 2,7-5 2,4-6 0,3-3-4,3-3-4,4-2-4,-3-1 1,-5 3 9,-7 3 7,-5 4 8,-11 2 6,-11 4 6,-14 3 6,-11 3 6,-9 6 9,-3 9 10,-3 10 10,-2 10 12,-9 7 1,-12 6-8,-13 7-6,-12 6-9,-4 3-5,7 0-5,6 0-5,7 0-4,13-5-5,22-9-4,22-10-6,23-8-4,11-15-5,4-19-5,3-18-7,3-19-4,-2-19-6,-6-19-5,-6-18-4,-6-19-5,-13-2 3,-19 16 10,-18 15 10,-19 17 11,-13 16 6,-6 19 5,-6 19 5,-6 19 4,-4 9 2,1 0 1,-1 0 1,1 0 0,7 3 0,16 6-1,15 7-1,17 6-2,13 1 0,13-3-4,12-3-1,13-2-3,7-5-1,4-2 0,3-3 0,3-3 0,-2 1 1,-6 6 1,-6 7 2,-6 6 2,-9 6 1,-8 6 0,-10 7 0,-9 6-1,-12 4 2,-11 4 0,-14 3 2,-11 3 0,-11 1 1,-5 1 1,-7-1 0,-5 1 0,-4-4 1,0-6 1,0-6-1,0-6 1,4-4-1,10 1-1,10-1-1,9 1-2,10-6 1,14-8-1,11-10-1,14-9 1,10-9-9,9-5-17,10-7-18,10-5-18,4-4-8,0 0 2,0 0 3,0 0 1,-7 1 4,-11 4 9,-14 3 7,-11 3 8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2"/>
    </inkml:context>
    <inkml:brush xml:id="br0">
      <inkml:brushProperty name="width" value="0.04309" units="cm"/>
      <inkml:brushProperty name="height" value="0.04309" units="cm"/>
    </inkml:brush>
  </inkml:definitions>
  <inkml:trace contextRef="#ctx0" brushRef="#br0">80050 28150 510,'-25'-46'5,"0"10"8,0 10 10,0 9 10,0 7 5,0 7 4,0 6 2,0 7 4,0 7-1,0 9-6,0 10-5,0 10-5,0 7-5,0 6-4,0 7-4,0 6-5,1 3-5,4 0-7,3 0-6,3 0-8,3-4-10,3-5-15,3-7-14,4-5-14,1-8-4,0-5 4,0-7 5,0-5 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2"/>
    </inkml:context>
    <inkml:brush xml:id="br0">
      <inkml:brushProperty name="width" value="0.05271" units="cm"/>
      <inkml:brushProperty name="height" value="0.05271" units="cm"/>
    </inkml:brush>
  </inkml:definitions>
  <inkml:trace contextRef="#ctx0" brushRef="#br0">80050 28800 417,'48'-27'98,"-3"-3"-24,-3-3-25,-2-2-24,-3-5-14,1-2-2,-1-3-1,1-3-3,-1-4-3,1-3-2,-1-3-4,1-2-2,-4-1-2,-6 3-1,-6 3 0,-6 4 0,-4 2 0,1 4 3,-1 3 2,1 3 2,-4 10 8,-6 20 13,-6 18 13,-6 20 13,-6 10 2,-2 3-7,-3 3-9,-3 4-8,-1 5-4,4 10 0,3 10-2,3 9-1,1 1 0,1-6-3,-1-6-3,1-6-1,1-6-4,3-2-5,3-3-4,4-3-4,7-7-16,13-9-27,12-10-26,13-8-26,2-11-4,-5-8 20,-7-10 21,-5-9 19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6:55"/>
    </inkml:context>
    <inkml:brush xml:id="br0">
      <inkml:brushProperty name="width" value="0.04318" units="cm"/>
      <inkml:brushProperty name="height" value="0.04318" units="cm"/>
      <inkml:brushProperty name="color" value="#F2395B"/>
    </inkml:brush>
  </inkml:definitions>
  <inkml:trace contextRef="#ctx0" brushRef="#br0">86550 32690 509,'14'-6'119,"-1"6"-26,-2 4-25,-2 6-27,-1 2-13,0 3-3,0 1-3,-1 3-2,1 1-3,-2-1-1,-1 1-2,0-1-3,-1 0-2,0-2-3,0-3-4,0-1-4,0-2-3,3-3 1,2-1-2,2-2 0,2-4 1,3-8 0,3-6 3,4-7 0,3-8 0,8-9-6,7-8-4,6-9-4,4-6-3,0 0-3,0-1-1,0-1-2,-4 5-2,-10 13-2,-8 10-2,-8 13-3,-7 5-3,-1 2-5,-2 1-3,-2 1-5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2"/>
    </inkml:context>
    <inkml:brush xml:id="br0">
      <inkml:brushProperty name="width" value="0.04886" units="cm"/>
      <inkml:brushProperty name="height" value="0.04886" units="cm"/>
    </inkml:brush>
  </inkml:definitions>
  <inkml:trace contextRef="#ctx0" brushRef="#br0">81250 27750 450,'25'-44'3,"0"13"11,0 12 11,0 13 10,1 9 5,4 6 0,3 7 0,3 6-1,-1 7-2,-2 10-3,-3 10-2,-3 9-3,-1 6-2,4 3 0,3 3-2,3 4-1,-4 1-2,-8 0-5,-10 0-6,-9 0-4,-7 0-3,-3 0 1,-3 0 1,-2 0-1,-11 0-4,-15 0-9,-15 0-10,-16 0-10,-13-2-8,-9-3-8,-10-3-7,-8-2-8,0-8-2,14-8 4,11-10 2,14-9 4,10-9 5,9-5 8,10-7 8,10-5 8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3"/>
    </inkml:context>
    <inkml:brush xml:id="br0">
      <inkml:brushProperty name="width" value="0.04074" units="cm"/>
      <inkml:brushProperty name="height" value="0.04074" units="cm"/>
    </inkml:brush>
  </inkml:definitions>
  <inkml:trace contextRef="#ctx0" brushRef="#br0">82300 28650 539,'-41'-4'10,"19"-5"20,19-7 19,19-5 19,19-3 5,23 4-10,22 3-11,22 3-11,7 3-9,-6 3-9,-6 3-9,-6 4-8,-7 2-9,-6 4-7,-6 3-6,-6 3-8,-7 1-11,-6 1-17,-6-1-18,-6 1-16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3"/>
    </inkml:context>
    <inkml:brush xml:id="br0">
      <inkml:brushProperty name="width" value="0.0476" units="cm"/>
      <inkml:brushProperty name="height" value="0.0476" units="cm"/>
    </inkml:brush>
  </inkml:definitions>
  <inkml:trace contextRef="#ctx0" brushRef="#br0">83050 27800 462,'-46'4'33,"10"10"11,10 10 12,9 9 10,4 4 1,1 1-11,-1-1-10,1 1-11,1 4-7,3 9-2,3 10-4,4 10-2,-3 7-4,-5 6-5,-7 7-3,-5 6-4,-6 3-7,-3 0-6,-3 0-8,-2 0-7,-1-4-8,3-5-7,3-7-9,4-5-9,4-11-3,6-11 0,7-14 0,6-11-1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4"/>
    </inkml:context>
    <inkml:brush xml:id="br0">
      <inkml:brushProperty name="width" value="0.05243" units="cm"/>
      <inkml:brushProperty name="height" value="0.05243" units="cm"/>
    </inkml:brush>
  </inkml:definitions>
  <inkml:trace contextRef="#ctx0" brushRef="#br0">84150 27900 419,'0'-58'11,"0"34"23,0 35 22,0 35 23,1 19 3,4 7-16,3 6-15,3 7-17,-4 0-12,-8-2-7,-10-3-7,-9-3-7,-7-2-7,-3 0-7,-3 0-8,-2 0-6,-1-4-5,3-5-3,3-7-4,4-5-3,4-14-2,6-18-3,7-19-1,6-18-3,6-15 4,6-9 11,7-10 10,6-8 11,3-6 6,0 1 4,0-1 4,0 1 4,1 2 2,4 7 1,3 6 2,3 7 2,1 2 3,1 1 6,-1-1 5,1 1 6,1 2 3,3 7-2,3 6 0,4 7-2,-1 2-2,-3 1-5,-3-1-4,-2 1-4,-3 1-5,1 3-1,-1 3-3,1 4-2,-4-9-11,-6-18-18,-6-19-20,-6-18-18,-6-7-2,-2 6 14,-3 7 16,-3 6 14,-1 1 8,4-3 4,3-3 3,3-2 2,-1 0 5,-2 7 5,-3 6 5,-3 7 5,-2 4 3,0 3 2,0 3 2,0 4 1,0 8 9,0 17 16,0 15 16,0 16 17,-4 13 0,-5 14-13,-7 11-14,-5 14-14,-4 10-9,0 9-8,0 10-5,0 10-7,-2 2-4,-3-3-4,-3-3-4,-2-2-3,-1-5-3,3-2-1,3-3-1,4-3-2,2-7-3,4-9-4,3-10-5,3-8-4,14-22-6,25-30-7,25-32-7,25-30-7,9-15-1,-6 3 6,-6 3 7,-6 4 6,-9 4 8,-8 6 9,-10 7 8,-9 6 10,-9 9 13,-5 13 19,-7 12 19,-5 13 19,-1 6-1,6 0-20,7 0-20,6 0-21,9-7-12,13-11-5,12-14-4,13-11-5,6-11-5,0-5-5,0-7-7,0-5-6,-5-3 2,-9 4 8,-10 3 9,-8 3 9,-12 14 16,-12 25 26,-13 25 26,-12 25 24,-5 10 6,3-2-16,3-3-16,4-3-15,1-2-10,0 0-4,0 0-4,0 0-4,6-2-6,13-3-9,12-3-8,13-2-8,6-11-7,0-15-8,0-15-6,0-16-8,0-10 0,0-3 6,0-3 6,0-2 7,-5-6 4,-9-6 5,-10-6 3,-8-6 5,-8-2 3,-2 3 1,-3 3 1,-3 4 2,-6 2 0,-5 4 1,-7 3 0,-5 3 0,-9 6 0,-9 9-1,-10 10-2,-8 10-2,-8 5-4,-2 4-5,-3 3-7,-3 3-6,4 1-2,13 1 1,12-1 1,13 1 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5"/>
    </inkml:context>
    <inkml:brush xml:id="br0">
      <inkml:brushProperty name="width" value="0.04174" units="cm"/>
      <inkml:brushProperty name="height" value="0.04174" units="cm"/>
    </inkml:brush>
  </inkml:definitions>
  <inkml:trace contextRef="#ctx0" brushRef="#br0">87200 28400 527,'-4'-38'11,"-5"26"25,-7 24 23,-5 26 23,-4 15 4,0 6-17,0 7-17,0 6-17,0 4-12,0 4-9,0 3-9,0 3-7,0-2-10,0-6-8,0-6-10,0-6-9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5"/>
    </inkml:context>
    <inkml:brush xml:id="br0">
      <inkml:brushProperty name="width" value="0.05092" units="cm"/>
      <inkml:brushProperty name="height" value="0.05092" units="cm"/>
    </inkml:brush>
  </inkml:definitions>
  <inkml:trace contextRef="#ctx0" brushRef="#br0">87150 29050 432,'25'-24'35,"0"4"-1,0 3-4,0 3-1,1-2-4,4-6-3,3-6-3,3-6-4,1-2-3,1 3-3,-1 3-5,1 4-3,-3-1-3,-2-3-3,-3-3-3,-3-2-3,-4-3-1,-3 1-1,-3-1 0,-2 1 0,-5 1 1,-2 3 4,-3 3 3,-3 4 4,-6 10 9,-5 19 17,-7 19 15,-5 19 17,-4 10 3,0 4-9,0 3-11,0 3-8,1 3-7,4 3-3,3 3-3,3 4-2,1-3-4,1-5-2,-1-7-2,1-5-2,1-3-11,3 4-19,3 3-18,4 3-18,4-10-11,6-21 0,7-22-2,6-22-1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5"/>
    </inkml:context>
    <inkml:brush xml:id="br0">
      <inkml:brushProperty name="width" value="0.04314" units="cm"/>
      <inkml:brushProperty name="height" value="0.04314" units="cm"/>
    </inkml:brush>
  </inkml:definitions>
  <inkml:trace contextRef="#ctx0" brushRef="#br0">88250 28550 509,'3'-46'3,"6"10"4,7 10 4,6 9 5,4 4 6,4 1 7,3-1 8,3 1 7,1 4 0,1 9-5,-1 10-5,1 10-6,-3 7-4,-2 6-2,-3 7-2,-3 6-2,-6 4-2,-5 4 1,-7 3-1,-5 3 0,-11 3-3,-11 3-4,-14 3-4,-11 4-5,-9 1-5,-3 0-7,-3 0-8,-2 0-7,-6-4-4,-6-5-1,-6-7-2,-6-5-1,2-9-1,14-9-1,11-10-1,14-8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6"/>
    </inkml:context>
    <inkml:brush xml:id="br0">
      <inkml:brushProperty name="width" value="0.04248" units="cm"/>
      <inkml:brushProperty name="height" value="0.04248" units="cm"/>
    </inkml:brush>
  </inkml:definitions>
  <inkml:trace contextRef="#ctx0" brushRef="#br0">89300 28750 517,'1'-46'8,"4"10"17,3 10 15,3 9 16,7 6 5,14 3-9,11 3-8,14 4-9,7 1-4,3 0-2,3 0-1,4 0-2,4 0-3,6 0-8,7 0-7,6 0-6,1 1-7,-3 4-6,-3 3-5,-2 3-6,-8 1-6,-8 1-9,-10-1-6,-9 1-8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6"/>
    </inkml:context>
    <inkml:brush xml:id="br0">
      <inkml:brushProperty name="width" value="0.03774" units="cm"/>
      <inkml:brushProperty name="height" value="0.03774" units="cm"/>
    </inkml:brush>
  </inkml:definitions>
  <inkml:trace contextRef="#ctx0" brushRef="#br0">90800 28150 582,'3'-44'76,"6"13"-14,7 12-11,6 13-12,4 10-7,4 10 0,3 10-1,3 9 0,1 4-3,1 1-9,-1-1-7,1 1-7,-3 1-9,-2 3-8,-3 3-7,-3 4-8,-4 1-6,-3 0-1,-3 0-1,-2 0-3,-5-4-3,-2-5-4,-3-7-4,-3-5-5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6"/>
    </inkml:context>
    <inkml:brush xml:id="br0">
      <inkml:brushProperty name="width" value="0.03843" units="cm"/>
      <inkml:brushProperty name="height" value="0.03843" units="cm"/>
    </inkml:brush>
  </inkml:definitions>
  <inkml:trace contextRef="#ctx0" brushRef="#br0">89400 29250 572,'-58'-2'9,"34"-3"20,35-3 18,35-2 19,21-1 3,9 3-12,10 3-13,10 4-13,5 1-8,4 0-3,3 0-4,3 0-4,-2 0-8,-6 0-13,-6 0-14,-6 0-13,-7 3-10,-6 6-4,-6 7-4,-6 6-5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0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92700 32232 472,'0'-16'-21,"0"1"5,0-1 7,0 0 7,0 1 3,0 1 3,0 1 2,0 0 2,0 2 3,0 1 0,0 0 1,0 2 2,0 0 3,0 1 6,0-1 7,0 0 7,0 3 4,2 8 4,0 6 4,2 7 4,0 4-3,0 1-9,-1 1-11,2 2-9,-2 0-6,1 2-2,0 3-2,0 1-3,1 1-1,0 1-2,1-1-2,2 0-1,-1 0-1,-1-1 0,0-1 0,-2-1 0,1-2-1,0-1-2,1-3-2,2-1-2,0-3-1,-1-1 0,1-2 1,0-3 1,0-1 0,0 0-1,0-2 0,-1 0-1,3-6 2,2-9 6,3-8 6,3-9 6,1-3 1,-3 1-3,-1 3-2,-2 1-2,1-3-3,3-9-1,5-8-3,3-9-1,3-5-2,-1 0-2,1 0-2,-1 1-2,-1 2-2,-3 7-3,-3 8-3,-3 6-3,-2 5 1,-4 3 1,-3 3 2,-2 3 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6"/>
    </inkml:context>
    <inkml:brush xml:id="br0">
      <inkml:brushProperty name="width" value="0.03082" units="cm"/>
      <inkml:brushProperty name="height" value="0.03082" units="cm"/>
    </inkml:brush>
  </inkml:definitions>
  <inkml:trace contextRef="#ctx0" brushRef="#br0">89450 29400 713,'-36'4'10,"28"10"18,28 10 20,29 9 18,13 4 0,1 1-22,-1-1-21,1 1-22,1-3-17,3-2-14,3-3-16,4-3-14,-6-4-3,-11-3 8,-14-3 8,-11-2 8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7"/>
    </inkml:context>
    <inkml:brush xml:id="br0">
      <inkml:brushProperty name="width" value="0.06126" units="cm"/>
      <inkml:brushProperty name="height" value="0.06126" units="cm"/>
    </inkml:brush>
  </inkml:definitions>
  <inkml:trace contextRef="#ctx0" brushRef="#br0">93250 28350 359,'-4'-36'7,"-5"28"14,-7 28 14,-5 29 15,-9 13 3,-9 1-7,-10-1-8,-8 1-7,-8 1-6,-2 3-4,-3 3-5,-3 4-4,-2-1-5,0-3-5,0-3-5,0-2-4,4-8-2,10-8 2,10-10 1,9-9 1,12-12-5,16-11-13,15-14-12,17-11-14,13-14-2,13-11 7,12-14 8,13-11 6,6-3 7,0 10 3,0 10 4,0 9 5,-4 7 3,-5 7 4,-7 6 5,-5 7 3,-8 4 7,-5 3 9,-7 3 10,-5 4 10,-4 2 3,0 4-2,0 3-2,0 3-2,-4 4-3,-5 7-3,-7 6-2,-5 7-3,-4 2-2,0 1-3,0-1-3,0 1-2,4-1-7,10 1-9,10-1-11,9 1-9,7-12-5,7-21 0,6-22 1,7-22 1,2-15 0,1-5 2,-1-7 0,1-5 2,-3-1 1,-2 6 3,-3 7 2,-3 6 3,-4 4 3,-3 4 7,-3 3 6,-2 3 6,-3 6 10,1 9 13,-1 10 15,1 10 12,-7 18 1,-12 28-13,-13 28-13,-12 29-14,-9 7-9,-2-12-6,-3-13-6,-3-12-5,-1-9-5,4-2-1,3-3-2,3-3-2,7-6-5,14-5-6,11-7-8,14-5-7,7-12-1,3-16 5,3-15 4,4-15 4,1-7 3,0 3 0,0 3 0,0 4 1,-5-1-1,-9-3 1,-10-3 0,-8-2 0,-8-3 1,-2 1 2,-3-1 2,-3 1 2,-2-1 1,0 1 2,0-1 2,0 1 1,1-3 4,4-2 4,3-3 4,3-3 4,1-1 3,1 4 2,-1 3 2,1 3 2,-1 3 1,1 3 3,-1 3 2,1 4 1,-3 11 12,-2 23 20,-3 22 20,-3 22 19,-7 18 1,-9 16-20,-10 15-20,-8 17-20,-6 10-12,1 6-6,-1 7-4,1 6-6,-4 7-9,-6 10-14,-6 10-13,-6 9-15,-1-1-7,7-8 2,6-10 1,7-9 2,5-16 2,7-22 6,6-22 5,7-21 6,2-17-1,1-8-5,-1-10-5,1-9-5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8"/>
    </inkml:context>
    <inkml:brush xml:id="br0">
      <inkml:brushProperty name="width" value="0.04783" units="cm"/>
      <inkml:brushProperty name="height" value="0.04783" units="cm"/>
    </inkml:brush>
  </inkml:definitions>
  <inkml:trace contextRef="#ctx0" brushRef="#br0">95400 28850 459,'23'-24'6,"-3"4"11,-3 3 11,-2 3 11,-9 9 9,-12 16 7,-13 15 5,-12 17 7,-9 7-4,-2 0-14,-3 0-15,-3 0-14,2 0-7,10 0 0,10 0-1,9 0 0,10-2-8,14-3-15,11-3-15,14-2-16,8-8-6,7-8 2,6-10 4,7-9 2,2-7 3,1-3 4,-1-3 5,1-2 3,-4-3 2,-6 1-1,-6-1-1,-6 1 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8"/>
    </inkml:context>
    <inkml:brush xml:id="br0">
      <inkml:brushProperty name="width" value="0.04371" units="cm"/>
      <inkml:brushProperty name="height" value="0.04371" units="cm"/>
    </inkml:brush>
  </inkml:definitions>
  <inkml:trace contextRef="#ctx0" brushRef="#br0">95800 29100 503,'-4'-46'17,"-5"10"14,-7 10 16,-5 9 14,-3 10 3,4 14-9,3 11-8,3 14-9,-2 10-6,-6 9-4,-6 10-4,-6 10-4,-2 5-3,3 4-7,3 3-4,4 3-7,2-1-7,4-2-10,3-3-11,3-3-10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8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96750 28350 478,'-22'-69'7,"6"13"15,7 12 14,6 13 15,4 13 3,4 17-4,3 15-7,3 16-5,-1 12-4,-2 9-2,-3 10-1,-3 10-3,-4 5-3,-3 4-3,-3 3-5,-2 3-3,-5-1-4,-2-2-4,-3-3-5,-3-3-3,-4-4-2,-3-3 1,-3-3 1,-2-2 0,-1-6-9,3-6-22,3-6-20,4-6-20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8"/>
    </inkml:context>
    <inkml:brush xml:id="br0">
      <inkml:brushProperty name="width" value="0.0352" units="cm"/>
      <inkml:brushProperty name="height" value="0.0352" units="cm"/>
    </inkml:brush>
  </inkml:definitions>
  <inkml:trace contextRef="#ctx0" brushRef="#br0">96700 28950 625,'48'-46'4,"-3"10"8,-3 10 9,-2 9 8,-3 4 6,1 1 2,-1-1 2,1 1 3,-1 1-2,1 3-3,-1 3-4,1 4-5,-1 2-10,1 4-21,-1 3-19,1 3-19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9"/>
    </inkml:context>
    <inkml:brush xml:id="br0">
      <inkml:brushProperty name="width" value="0.05288" units="cm"/>
      <inkml:brushProperty name="height" value="0.05288" units="cm"/>
    </inkml:brush>
  </inkml:definitions>
  <inkml:trace contextRef="#ctx0" brushRef="#br0">97450 28350 416,'0'-47'3,"0"6"6,0 7 7,0 6 6,0 10 9,0 17 13,0 15 12,0 16 13,-4 13 0,-5 14-10,-7 11-11,-5 14-12,-6 7-7,-3 3-4,-3 3-4,-2 4-5,-3 2-3,1 4-4,-1 3-3,1 3-4,1-4-9,3-8-18,3-10-16,4-9-17,2-10-11,4-9-4,3-10-5,3-8-3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5:59"/>
    </inkml:context>
    <inkml:brush xml:id="br0">
      <inkml:brushProperty name="width" value="0.0523" units="cm"/>
      <inkml:brushProperty name="height" value="0.0523" units="cm"/>
    </inkml:brush>
  </inkml:definitions>
  <inkml:trace contextRef="#ctx0" brushRef="#br0">98900 28350 420,'0'-49'6,"0"4"12,0 3 11,0 3 13,-5 14 7,-9 25 3,-10 25 3,-8 25 3,-9 15-3,-6 7-9,-6 6-10,-6 7-8,-6 2-7,-2 1-4,-3-1-2,-3 1-3,4-6-2,13-8 0,12-10 0,13-9 0,23-13-16,34-16-33,35-15-33,35-15-33,8-11-5,-15-2 24,-15-3 23,-16-3 24,-12-1 13,-5 4 5,-7 3 5,-5 3 3,-9 10 18,-9 20 30,-10 18 29,-8 20 30,-4 6 5,3-2-19,3-3-20,4-3-20,11-7-16,23-9-13,22-10-14,22-8-14,7-15-6,-6-19 0,-6-18 0,-6-19 1,-4-13 0,1-6 2,-1-6 1,1-6 2,-6-1 2,-8 7 2,-10 6 3,-9 7 1,-9 5 3,-5 7 4,-7 6 2,-5 7 3,-12 4 2,-16 3 0,-15 3-1,-15 4 1,-9 7-4,1 13-7,-1 12-7,1 13-7,2 7-4,7 4 0,6 3 0,7 3-1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00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99650 29050 560,'70'1'75,"-9"4"-14,-10 3-16,-8 3-14,-11 4-4,-8 7 5,-10 6 5,-9 7 7,-10 2-5,-9 1-11,-10-1-12,-8 1-11,-6-3-9,1-2-3,-1-3-3,1-3-3,1-2-1,3 0 1,3 0 3,4 0 1,4 1 4,6 4 4,7 3 4,6 3 5,6 3 0,6 3-3,7 3-4,6 4-3,-1 1-1,-5 0 1,-7 0 2,-5 0 1,-9 1 0,-9 4 2,-10 3-1,-8 3 1,-9 1-1,-6 1 1,-6-1-2,-6 1 1,-7 1-4,-6 3-5,-6 3-7,-6 4-5,-6-4-8,-2-9-8,-3-10-8,-3-8-8,7-8-3,19-2 3,19-3 3,19-3 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00"/>
    </inkml:context>
    <inkml:brush xml:id="br0">
      <inkml:brushProperty name="width" value="0.04528" units="cm"/>
      <inkml:brushProperty name="height" value="0.04528" units="cm"/>
    </inkml:brush>
  </inkml:definitions>
  <inkml:trace contextRef="#ctx0" brushRef="#br0">101100 28950 485,'-5'-41'56,"-9"19"0,-10 19-1,-8 19 0,-8 12-3,-2 6-7,-3 7-7,-3 6-6,-1 7-5,4 10-3,3 10-4,3 9-3,1 6-2,1 3-5,-1 3-2,1 4-4,2-3-4,7-5-6,6-7-6,7-5-6,5-9-7,7-9-8,6-10-8,7-8-9,4-9-3,3-6 2,3-6 3,4-6 1,1-6 4,0-2 3,0-3 3,0-3 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1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94891 32213 501,'-8'-5'95,"-2"7"-18,0 8-17,-1 6-17,0 4-11,0 1-5,2 1-3,1 1-3,0 1-4,2-1 0,1 1-2,0-1-1,1 1-2,0 1-1,0 1-2,1 1-2,-2 0-1,2-1-2,-1-1 0,0-1-2,0-2-1,2-1-1,0-3 0,2-1 0,2-3-2,4-1-3,4-2-1,3-2-4,3-2 0,0-2 1,-1-3 0,1 0 0,0-4 2,1-2 0,1-4 1,2-2 1,-2-3 1,0-1 0,0-3-1,-2-1 0,0-3 1,-1 0 0,1-1-1,0-1 2,-1-1-1,-1-3 1,-1-1 0,0-2 0,-3-2 0,-1-1 1,-2-1-1,-2 0 0,-2 0 0,-1 5 0,0 3 0,-1 5 1,-3 3 0,0 3 0,-3 2 1,-2 4 0,-2 2 0,-2 1-1,-2 0-2,-1 2-2,-2 0-1,1 2-2,-1 0 0,0 2-2,1 1 0,-1 2 1,0 2 0,1 2 0,-1 1-3,0 3-9,1 2-7,-1 2-9,2-1-2,5-1 3,3-2 2,4-2 3,1-2 3,-1 1 5,0 0 5,-1 0 4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01"/>
    </inkml:context>
    <inkml:brush xml:id="br0">
      <inkml:brushProperty name="width" value="0.05262" units="cm"/>
      <inkml:brushProperty name="height" value="0.05262" units="cm"/>
    </inkml:brush>
  </inkml:definitions>
  <inkml:trace contextRef="#ctx0" brushRef="#br0">101250 29550 418,'50'-46'88,"0"10"-18,0 10-19,0 9-20,1 1-12,4-6-6,3-6-5,3-6-7,-1-2-5,-2 3-2,-3 3-4,-3 4-3,-4-1-2,-3-3 3,-3-3 1,-2-2 1,-12 8 9,-19 22 17,-18 22 15,-19 23 17,-10 11 3,1 4-8,-1 3-8,1 3-9,-1 1-4,1 1-2,-1-1-1,1 1-1,4-3-2,9-2-3,10-3-2,10-3-2,8-2-5,10 0-6,10 0-9,9 0-6,10-8-8,14-16-9,11-15-8,14-15-8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01"/>
    </inkml:context>
    <inkml:brush xml:id="br0">
      <inkml:brushProperty name="width" value="0.04817" units="cm"/>
      <inkml:brushProperty name="height" value="0.04817" units="cm"/>
    </inkml:brush>
  </inkml:definitions>
  <inkml:trace contextRef="#ctx0" brushRef="#br0">103050 28950 456,'48'-44'8,"-3"13"16,-3 12 15,-2 13 17,-3 7 3,1 4-7,-1 3-7,1 3-8,-1 6-5,1 9-2,-1 10-3,1 10-2,-1 5-3,1 4-3,-1 3-2,1 3-2,-3 3-4,-2 3-1,-3 3-2,-3 4-3,-6 2-3,-5 4-3,-7 3-3,-5 3-5,-12 3-2,-16 3-1,-15 3-2,-15 4-2,-20 1 1,-21 0-1,-22 0 2,-22 0-1,-15-5-6,-5-9-13,-7-10-14,-5-8-14,10-12-4,28-12 7,28-13 5,29-12 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17"/>
    </inkml:context>
    <inkml:brush xml:id="br0">
      <inkml:brushProperty name="width" value="0.03346" units="cm"/>
      <inkml:brushProperty name="height" value="0.03346" units="cm"/>
    </inkml:brush>
  </inkml:definitions>
  <inkml:trace contextRef="#ctx0" brushRef="#br0">32050 33000 657,'-25'-24'39,"0"4"-10,0 3-8,0 3-9,0 6-5,0 9-1,0 10-2,0 10-2,0 5 1,0 4 0,0 3 1,0 3 0,-2 4 2,-3 7 0,-3 6 1,-2 7 1,-3 4 0,1 3 1,-1 3 0,1 4 0,-1 1 0,1 0-1,-1 0 1,1 0-2,2-2 1,7-3-2,6-3 0,7-2 0,2-5-2,1-2 0,-1-3 0,1-3-2,4-6-1,9-5 0,10-7-2,10-5-1,8-11-1,10-11 0,10-14 1,9-11 0,2-7-1,-2 0-2,-3 0 0,-3 0-2,-2-2-1,0-3 0,0-3 0,0-2-1,-2 0 0,-3 7 1,-3 6-2,-2 7 1,-9 10 4,-12 16 9,-13 15 9,-12 17 10,-7 3 3,1-5-4,-1-7-3,1-5-3,-1-4-2,1 0-2,-1 0-2,1 0-1,4 0-2,9 0-4,10 0-2,10 0-5,7-7-1,6-11 0,7-14-1,6-11-1,-1-7 1,-5 0 1,-7 0 1,-5 0 2,-4 1 0,0 4-1,0 3 1,0 3-1,-2-1-1,-3-2-2,-3-3-3,-2-3-1,-5-2-1,-2 0 3,-3 0 3,-3 0 2,-2 0 1,0 0 2,0 0 0,0 0 0,-2 0 2,-3 0-1,-3 0 1,-2 0 0,-6 3 0,-6 6 0,-6 7 0,-6 6 0,-4 3 0,1 0-3,-1 0 0,1 0-2,1 1-1,3 4 2,3 3 0,4 3 0,-1 4-2,-3 7-4,-3 6-6,-2 7-6,0 2-3,7 1-4,6-1-5,7 1-3,2-4-1,1-6 2,-1-6 0,1-6 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19"/>
    </inkml:context>
    <inkml:brush xml:id="br0">
      <inkml:brushProperty name="width" value="0.04033" units="cm"/>
      <inkml:brushProperty name="height" value="0.04033" units="cm"/>
    </inkml:brush>
  </inkml:definitions>
  <inkml:trace contextRef="#ctx0" brushRef="#br0">33350 33450 545,'-47'51'53,"6"4"-12,7 3-13,6 3-12,-1 3-6,-5 3-2,-7 3 0,-5 4-2,-3-3 0,4-5-2,3-7-1,3-5-1,1-4-1,1 0 0,-1 0 0,1 0-1,10-11-2,22-22-7,22-22-7,23-21-6,11-15-2,4-6 0,3-6 3,3-6 0,-1-2 3,-2 3 2,-3 3 3,-3 4 4,-6 4 3,-5 6 7,-7 7 5,-5 6 7,-6 13 7,-3 23 10,-3 22 11,-2 22 9,-5 8 1,-2-2-10,-3-3-10,-3-3-9,-2-2-7,0 0-3,0 0-4,0 0-3,9-10-5,19-18-10,19-19-7,19-18-9,5-15-3,-5-9 1,-7-10 2,-5-8 1,-6-6 2,-3 1 2,-3-1 3,-2 1 1,-5 4 2,-2 9 3,-3 10 1,-3 10 1,-4 4 7,-3 0 8,-3 0 9,-2 0 9,-5 10 5,-2 23 1,-3 22 1,-3 22 1,-2 12-3,0 3-7,0 3-8,0 4-6,-2-3-4,-3-5 0,-3-7-1,-2-5 0,-1-6-3,3-3-5,3-3-6,4-2-6,4-11-2,6-15 0,7-15-1,6-16 0,4-8 2,4 0 2,3 0 3,3 0 3,1-2 1,1-3 0,-1-3 0,1-2 0,-1-1 0,1 3 0,-1 3 0,1 4 0,-4 2-1,-6 4 0,-6 3 0,-6 3-1,-4-1 0,1-2 0,-1-3 0,1-3 0,-3-2 1,-2 0 1,-3 0 1,-3 0 1,-2-4 1,0-5 2,0-7 1,0-5 2,0-4 1,0 0 0,0 0 0,0 0 1,0 1 0,0 4 2,0 3 0,0 3 2,0 1 3,0 1 3,0-1 5,0 1 4,0 13 10,0 29 16,0 28 15,0 28 16,-2 17 1,-3 6-14,-3 7-13,-2 6-13,-3 3-10,1 0-4,-1 0-6,1 0-4,-3 3-6,-2 6-4,-3 7-7,-3 6-4,-1 4-4,4 4-2,3 3-3,3 3-3,3-4-6,3-8-14,3-10-13,4-9-12,1-15-2,0-18 8,0-19 9,0-18 9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19"/>
    </inkml:context>
    <inkml:brush xml:id="br0">
      <inkml:brushProperty name="width" value="0.03069" units="cm"/>
      <inkml:brushProperty name="height" value="0.03069" units="cm"/>
    </inkml:brush>
  </inkml:definitions>
  <inkml:trace contextRef="#ctx0" brushRef="#br0">34950 34100 716,'25'-46'-9,"0"10"17,0 10 16,0 9 16,0 9 7,0 9-6,0 10-5,0 10-4,-4 4-6,-5 0-8,-7 0-8,-5 0-7,-6 1-7,-3 4-4,-3 3-4,-2 3-5,-6 1-2,-6 1-1,-6-1 1,-6 1 0,-2-3 3,3-2 9,3-3 7,4-3 9,11-4 6,23-3 3,22-3 5,22-2 3,7-5-1,-6-2-7,-6-3-7,-6-3-7,-4-2-8,1 0-7,-1 0-8,1 0-7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19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35600 33200 619,'23'-46'0,"-3"10"0,-3 10 0,-2 9 0,-1 4 4,3 1 8,3-1 8,4 1 8,2 8 6,4 20 3,3 18 2,3 20 3,-2 11-2,-6 7-8,-6 6-7,-6 7-7,-6 4-5,-2 3-3,-3 3-2,-3 4-1,-6 2-3,-5 4-1,-7 3 0,-5 3-1,-8-4-10,-5-8-18,-7-10-17,-5-9-19,-3-10-4,4-9 5,3-10 8,3-8 6,3-9 7,3-6 7,3-6 7,4-6 7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0"/>
    </inkml:context>
    <inkml:brush xml:id="br0">
      <inkml:brushProperty name="width" value="0.03101" units="cm"/>
      <inkml:brushProperty name="height" value="0.03101" units="cm"/>
    </inkml:brush>
  </inkml:definitions>
  <inkml:trace contextRef="#ctx0" brushRef="#br0">33150 33300 709,'-69'-66'-13,"13"19"10,12 19 10,13 19 11,6 12 7,0 6 5,0 7 3,0 6 5,0 10-1,0 17-6,0 15-5,0 16-7,1 13-4,4 14-4,3 11-4,3 14-3,3 3-2,3-2 0,3-3-1,4-3-1,4-10-4,6-16-9,7-15-10,6-15-9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0"/>
    </inkml:context>
    <inkml:brush xml:id="br0">
      <inkml:brushProperty name="width" value="0.03217" units="cm"/>
      <inkml:brushProperty name="height" value="0.03217" units="cm"/>
    </inkml:brush>
  </inkml:definitions>
  <inkml:trace contextRef="#ctx0" brushRef="#br0">36200 34350 683,'68'-44'90,"-11"13"-21,-14 12-20,-11 13-20,-6 9-11,4 6-1,3 7-2,3 6-1,-2 3-3,-6 0-6,-6 0-6,-6 0-6,-7 1-3,-6 4-2,-6 3-2,-6 3-3,-9 1 0,-8 1-1,-10-1 0,-9 1 0,-5-3 0,0-2 1,0-3 2,0-3 1,3-6 5,6-5 9,7-7 7,6-5 9,10-4 4,17 0-2,15 0-1,16 0-2,12 0-1,9 0-4,10 0-4,10 0-2,5 0-7,4 0-10,3 0-9,3 0-10,-7-2-6,-15-3-5,-15-3-3,-16-2-4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0"/>
    </inkml:context>
    <inkml:brush xml:id="br0">
      <inkml:brushProperty name="width" value="0.03215" units="cm"/>
      <inkml:brushProperty name="height" value="0.03215" units="cm"/>
    </inkml:brush>
  </inkml:definitions>
  <inkml:trace contextRef="#ctx0" brushRef="#br0">37500 34000 684,'25'-44'23,"0"13"6,0 12 5,0 13 5,4 6 2,10 0-4,10 0-3,9 0-4,6 3-5,3 6-9,3 7-9,4 6-7,-1 3-9,-3 0-5,-3 0-7,-2 0-6,-5 0-5,-2 0-4,-3 0-4,-3 0-5,-7-2 1,-9-3 2,-10-3 4,-8-2 4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1"/>
    </inkml:context>
    <inkml:brush xml:id="br0">
      <inkml:brushProperty name="width" value="0.03244" units="cm"/>
      <inkml:brushProperty name="height" value="0.03244" units="cm"/>
    </inkml:brush>
  </inkml:definitions>
  <inkml:trace contextRef="#ctx0" brushRef="#br0">37650 34450 678,'-36'0'39,"28"0"6,28 0 7,29 0 5,16 0-4,7 0-14,6 0-14,7 0-14,2 3-11,1 6-7,-1 7-7,1 6-8,-4 1-5,-6-3-3,-6-3-3,-6-2-4,-9-3-2,-8 1-2,-10-1-4,-9 1-1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1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96186 33900 582,'29'1'148,"-5"2"-34,-5 2-34,-5 2-34,-7 3-24,-8 7-15,-10 6-13,-7 5-15,-5 1-6,4-3 2,3-5 3,3-3 2,2-4 4,1-3 2,0-2 3,2-4 4,3-1 5,6 0 10,6 0 9,6 0 10,3-1 1,3-2-5,1-2-4,3-2-6,0-1-6,-1 0-6,-1 0-6,-1 0-7,-1 0-6,-1 0-2,-1 0-5,-1 1-2,-1-1-5,-2 0-5,-3 0-5,-1 0-5,-1 0 0,0 0 3,0 0 5,0 0 4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1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39650 34450 537,'-46'-24'0,"10"4"-1,10 3 0,9 3 0,4-2 4,1-6 9,-1-6 11,1-6 10,4-4 2,9 1-6,10-1-5,10 1-5,5-1-5,4 1-3,3-1-3,3 1-4,1 1-2,1 3-1,-1 3 0,1 4 0,-3 2-1,-2 4 1,-3 3-1,-3 3 1,-1 3 2,4 3 1,3 3 2,3 4 2,-1 5 2,-2 10 2,-3 10 1,-3 9 3,-1 4 0,4 1 2,3-1-1,3 1 1,-2 4 0,-6 9 0,-6 10-2,-6 10-1,-6 2-1,-2-3-4,-3-3-3,-3-2-3,-2 3-5,0 14-8,0 11-8,0 14-8,-2 0-4,-3-8-2,-3-10 0,-2-9-1,-1-12-1,3-11-3,3-14-1,4-11-3,1-14 0,0-11 0,0-14 1,0-11 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1"/>
    </inkml:context>
    <inkml:brush xml:id="br0">
      <inkml:brushProperty name="width" value="0.03731" units="cm"/>
      <inkml:brushProperty name="height" value="0.03731" units="cm"/>
    </inkml:brush>
  </inkml:definitions>
  <inkml:trace contextRef="#ctx0" brushRef="#br0">40900 33750 589,'-8'-36'128,"-16"28"-29,-15 28-27,-15 29-28,-14 19-18,-8 14-6,-10 11-6,-9 14-7,-5 5-6,0 1-6,0-1-5,0 1-5,4-3-6,10-2-8,10-3-7,9-3-8,10-12-5,14-18-3,11-19-3,14-18-3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2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41300 34350 541,'-22'117'163,"6"-16"-38,7-15-38,6-15-39,1-11-24,-3-2-13,-3-3-11,-2-3-12,-3-4-9,1-3-6,-1-3-6,1-2-7,-1-5-6,1-2-9,-1-3-7,1-3-8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41250 34675 333,'157'63'167,"51"46"-1,49 47 1,51 47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2"/>
    </inkml:context>
    <inkml:brush xml:id="br0">
      <inkml:brushProperty name="width" value="0.03986" units="cm"/>
      <inkml:brushProperty name="height" value="0.03986" units="cm"/>
    </inkml:brush>
  </inkml:definitions>
  <inkml:trace contextRef="#ctx0" brushRef="#br0">40350 33550 551,'0'-40'7,"0"23"14,0 22 13,0 22 13,-4 15 5,-5 9-4,-7 10-4,-5 10-4,-4 11-5,0 17-3,0 15-4,0 16-4,0 4-6,0-6-5,0-6-7,0-6-7,1-7-2,4-6 1,3-6 0,3-6 1,3-10-7,3-12-16,3-13-15,4-12-16,4-15-7,6-15-2,7-15 1,6-16-2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3"/>
    </inkml:context>
    <inkml:brush xml:id="br0">
      <inkml:brushProperty name="width" value="0.03629" units="cm"/>
      <inkml:brushProperty name="height" value="0.03629" units="cm"/>
    </inkml:brush>
  </inkml:definitions>
  <inkml:trace contextRef="#ctx0" brushRef="#br0">40250 34550 606,'26'-47'30,"4"6"9,3 7 10,3 6 11,3 6-1,3 6-11,3 7-10,4 6-10,1 4-8,0 4-6,0 3-7,0 3-6,-2 1-13,-3 1-21,-3-1-20,-2 1-22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3"/>
    </inkml:context>
    <inkml:brush xml:id="br0">
      <inkml:brushProperty name="width" value="0.04328" units="cm"/>
      <inkml:brushProperty name="height" value="0.04328" units="cm"/>
    </inkml:brush>
  </inkml:definitions>
  <inkml:trace contextRef="#ctx0" brushRef="#br0">41050 33500 508,'-2'-46'1,"-3"10"2,-3 10 2,-2 9 3,-3 9 10,1 9 20,-1 10 20,1 10 20,1 10 1,3 13-17,3 12-17,4 13-16,-1 13-10,-3 17-3,-3 15-2,-2 16-4,-8 15-3,-8 16-6,-10 15-5,-9 17-6,-4 7-7,4 0-10,3 0-7,3 0-10,6-13-5,9-24-2,10-26-3,10-24-2,2-23 3,-3-18 5,-3-19 8,-2-18 5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24"/>
    </inkml:context>
    <inkml:brush xml:id="br0">
      <inkml:brushProperty name="width" value="0.04443" units="cm"/>
      <inkml:brushProperty name="height" value="0.04443" units="cm"/>
    </inkml:brush>
  </inkml:definitions>
  <inkml:trace contextRef="#ctx0" brushRef="#br0">41150 34600 495,'25'-46'3,"0"10"7,0 10 8,0 9 6,1 6 3,4 3 0,3 3-2,3 4 0,1 2-2,1 4-4,-1 3-2,1 3-4,-4 3-2,-6 3-4,-6 3-3,-6 4-4,-6 4-2,-2 6 0,-3 7-2,-3 6-2,-6 3 0,-5 0-1,-7 0 0,-5 0-1,-4 0 0,0 0 1,0 0 0,0 0 0,6-10 2,13-18 3,12-19 4,13-18 3,12-14-1,13-5-6,12-7-5,13-5-6,6-3-2,0 4 0,0 3 2,0 3 0,-4 3 1,-5 3 1,-7 3 2,-5 4 2,-8 2 1,-5 4 4,-7 3 3,-5 3 2,-8 6 11,-5 9 17,-7 10 17,-5 10 17,-6 10 2,-3 13-12,-3 12-12,-2 13-13,-1 4-7,3-3-4,3-3-4,4-2-3,1-5-3,0-2-3,0-3-4,0-3-2,9-9-5,19-11-8,19-14-7,19-11-8,7-14-1,-3-11 3,-3-14 5,-2-11 4,0-11 2,7-5-1,6-7 0,7-5-1,-6-3 2,-15 4 2,-15 3 4,-16 3 2,-10 3 2,-3 3 0,-3 3-1,-2 4 1,-8 4 0,-8 6 4,-10 7 3,-9 6 4,-10 6 0,-9 6-1,-10 7 0,-8 6-2,-8 9-3,-2 13-7,-3 12-6,-3 13-5,-1 4-6,4-3-4,3-3-4,3-2-3,4-5-1,7-2 3,6-3 4,7-3 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2"/>
    </inkml:context>
    <inkml:brush xml:id="br0">
      <inkml:brushProperty name="width" value="0.04697" units="cm"/>
      <inkml:brushProperty name="height" value="0.04697" units="cm"/>
      <inkml:brushProperty name="color" value="#F2395B"/>
    </inkml:brush>
  </inkml:definitions>
  <inkml:trace contextRef="#ctx0" brushRef="#br0">86000 29500 468,'65'310'141,"-18"-77"-33,-19-78-31,-18-78-33,-9-32-17,4 16-3,3 15-3,3 17-2,-4 8-4,-8 4-1,-10 3-3,-9 3-1,-4-7-3,4-15-1,3-15-1,3-16-3,-1-8-2,-2 0-7,-3 0-5,-3 0-7,-4-4-9,-3-5-14,-3-7-13,-2-5-13,0-11-1,7-11 13,6-14 12,7-11 14,2-7 4,1 0-1,-1 0-3,1 0-2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4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103100 19750 578,'23'-43'2,"-3"17"5,-3 15 4,-2 16 4,-3 15 4,1 16 3,-1 15 5,1 17 2,-4 8 2,-6 4-2,-6 3-2,-6 3-1,-7 1-3,-6 1-1,-6-1-3,-6 1-1,-2-3-2,3-2-1,3-3 1,4-3-2,1-4-1,0-3-3,0-3-3,0-2-4,1-5-2,4-2-6,3-3-3,3-3-5,1-4-3,1-3-5,-1-3-4,1-2-4,-1-17-8,1-28-10,-1-28-11,1-27-11,1-9 3,3 13 13,3 12 14,4 13 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1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96827 31863 633,'-6'-8'6,"2"0"11,4 0 11,3 0 13,2 1 3,3 2-4,3 3-4,4 1-3,2 0-4,3-1-5,3 0-4,3-1-5,0-1-3,-1 2-2,-3 0-3,-1 2-3,-2 0-8,-1 0-17,-1 0-16,0 0-16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4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103050 20050 609,'3'-50'0,"6"0"-2,7 0-1,6 0 0,1 4 1,-3 10 6,-3 10 5,-2 9 5,-5 9 7,-2 9 9,-3 10 9,-3 10 10,-4 4 0,-3 0-7,-3 0-8,-2 0-8,-3 0-5,1 0-2,-1 0-3,1 0-3,-3 0-3,-2 0-6,-3 0-4,-3 0-6,-6 1-3,-5 4 0,-7 3-1,-5 3-1,-3 1 0,4 1 0,3-1 0,3 1 0,1-3-1,1-2-2,-1-3-4,1-3-2,4-2-7,9 0-12,10 0-12,10 0-11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4"/>
    </inkml:context>
    <inkml:brush xml:id="br0">
      <inkml:brushProperty name="width" value="0.02359" units="cm"/>
      <inkml:brushProperty name="height" value="0.02359" units="cm"/>
      <inkml:brushProperty name="color" value="#F2395B"/>
    </inkml:brush>
  </inkml:definitions>
  <inkml:trace contextRef="#ctx0" brushRef="#br0">103250 20000 932,'3'-44'21,"6"13"-4,7 12-1,6 13-3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5"/>
    </inkml:context>
    <inkml:brush xml:id="br0">
      <inkml:brushProperty name="width" value="0.02295" units="cm"/>
      <inkml:brushProperty name="height" value="0.02295" units="cm"/>
      <inkml:brushProperty name="color" value="#F2395B"/>
    </inkml:brush>
  </inkml:definitions>
  <inkml:trace contextRef="#ctx0" brushRef="#br0">102450 20500 958,'25'-91'-44,"0"19"15,0 19 14,0 19 14,4 7 8,10-3 3,10-3 3,9-2 3,4 0 0,1 7-3,-1 6-1,1 7-2,-3 2-2,-2 1-1,-3-1 0,-3 1-2,-7 5-2,-9 14 0,-10 11-3,-8 14 0,-9 7-3,-6 3-3,-6 3-2,-6 4-3,-12 2-2,-15 4 1,-15 3-1,-16 3 1,-10-2-3,-3-6-4,-3-6-3,-2-6-5,5-7 1,16-6 4,15-6 4,17-6 5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6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91800 23850 488,'-165'0'0,"23"0"0,22 0 0,22 0 0,5 0 3,-8 0 7,-10 0 7,-9 0 6,13 1 7,39 4 6,36 3 6,39 3 5,27-2 1,19-6-9,19-6-6,19-6-8,16-4-4,17 1-2,15-1-3,16 1-1,15-1-3,16 1 0,15-1-2,17 1-1,13-1 0,13 1 0,12-1 0,13 1 0,10 1-2,10 3-6,10 3-3,9 4-6,4 1-3,1 0-1,-1 0 0,1 0-2,-7 0 0,-12 0-1,-13 0 1,-12 0-1,-18 1 1,-21 4-1,-22 3 1,-22 3 0,-22 1-2,-22 1-2,-22-1-4,-21 1-3,-17-3-2,-8-2-1,-10-3-1,-9-3-2,-9-4-1,-5-3-2,-7-3-2,-5-2-3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102000 20300 999,'-46'1'-82,"10"4"21,10 3 20,9 3 21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7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100550 20350 633,'-74'-2'-1,"4"-3"0,3-3 0,3-2-1,14-1 6,25 3 11,25 3 13,25 4 11,23 1 5,22 0-5,22 0-5,23 0-4,17 0-4,17 0-3,15 0-4,16 0-2,13 0-3,14 0-3,11 0-3,14 0-3,8 0-1,7 0 0,6 0 0,7 0-1,-7 3-6,-19 6-17,-18 7-14,-19 6-16,-26 1-5,-30-3 3,-32-3 5,-30-2 4,-23-3 4,-12 1 4,-13-1 3,-12 1 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7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100050 23650 591,'-22'-19'107,"6"13"-22,7 12-24,6 13-22,3 9-14,0 6-2,0 7-3,0 6-4,-2 4-2,-3 4-5,-3 3-2,-2 3-4,-3 3-6,1 3-5,-1 3-6,1 4-6,-1-3-5,1-5-4,-1-7-3,1-5-4,1-8-3,3-5-3,3-7-2,4-5-3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8"/>
    </inkml:context>
    <inkml:brush xml:id="br0">
      <inkml:brushProperty name="width" value="0.02862" units="cm"/>
      <inkml:brushProperty name="height" value="0.02862" units="cm"/>
      <inkml:brushProperty name="color" value="#F2395B"/>
    </inkml:brush>
  </inkml:definitions>
  <inkml:trace contextRef="#ctx0" brushRef="#br0">100850 23700 768,'48'-22'3,"-3"6"6,-3 7 6,-2 6 7,-3 6 4,1 6 3,-1 7 5,1 6 2,-3 4-4,-2 4-13,-3 3-13,-3 3-12,-6 1-6,-5 1 3,-7-1 2,-5 1 2,-6-3 0,-3-2-2,-3-3-3,-2-3-2,-5-4-8,-2-3-13,-3-3-11,-3-2-13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8"/>
    </inkml:context>
    <inkml:brush xml:id="br0">
      <inkml:brushProperty name="width" value="0.02993" units="cm"/>
      <inkml:brushProperty name="height" value="0.02993" units="cm"/>
      <inkml:brushProperty name="color" value="#F2395B"/>
    </inkml:brush>
  </inkml:definitions>
  <inkml:trace contextRef="#ctx0" brushRef="#br0">100700 24200 734,'71'1'116,"-5"4"-33,-7 3-33,-5 3-33,-4 3-23,0 3-9,0 3-10,0 4-11,-2-3-5,-3-5-1,-3-7-1,-2-5-2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6:58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102250 23400 542,'23'-49'1,"-3"4"5,-3 3 3,-2 3 3,-5 9 10,-2 16 15,-3 15 15,-3 17 14,-7 16 2,-9 19-13,-10 19-12,-8 19-11,-4 10-10,3 4-6,3 3-5,4 3-5,4-8-7,6-19-4,7-18-5,6-19-5,-2 17-3,-9 53 0,-10 53-1,-8 54 0,-4 10 1,3-31 3,3-31 2,4-31 2,1-24-7,0-16-19,0-15-17,0-15-19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2"/>
    </inkml:context>
    <inkml:brush xml:id="br0">
      <inkml:brushProperty name="width" value="0.03534" units="cm"/>
      <inkml:brushProperty name="height" value="0.03534" units="cm"/>
      <inkml:brushProperty name="color" value="#00BFF3"/>
    </inkml:brush>
  </inkml:definitions>
  <inkml:trace contextRef="#ctx0" brushRef="#br0">97446 31009 622,'-8'-14'2,"2"3"3,1 3 4,0 2 3,1 4 8,0 4 12,0 4 12,0 4 13,1 3 0,0 5-10,2 3-9,1 5-11,0 2-8,0 3-10,0 1-10,0 2-9,-1 1-3,-1 0 3,0 1 2,-1-1 2,-1-3-10,0-6-22,0-5-23,0-6-22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7:41"/>
    </inkml:context>
    <inkml:brush xml:id="br0">
      <inkml:brushProperty name="width" value="0.06626" units="cm"/>
      <inkml:brushProperty name="height" value="0.06626" units="cm"/>
      <inkml:brushProperty name="color" value="#F2395B"/>
    </inkml:brush>
  </inkml:definitions>
  <inkml:trace contextRef="#ctx0" brushRef="#br0">16150 25100 332,'-19'-68'8,"13"17"15,12 15 17,13 16 16,10 15 5,10 16-8,10 15-8,9 17-6,6 8-7,3 4-3,3 3-4,4 3-5,-4-2-3,-9-6-4,-10-6-4,-8-6-3,-4-6-3,3-2 0,3-3-1,4-3-1,4-4 0,6-3 0,7-3-1,6-2 0,4-8 0,4-8 0,3-10 2,3-9-1,3-9 0,3-5-2,3-7-1,4-5-1,-1-3-2,-3 4 2,-3 3 0,-2 3 1,-3 4 1,1 7 2,-1 6 1,1 7 2,-3 2 1,-2 1 0,-3-1 2,-3 1 1,-6 1 0,-5 3-1,-7 3 0,-5 4 0,-4 1-1,0 0 2,0 0 1,0 0 1,0 3 0,0 6 0,0 7-1,0 6 0,0 4-1,0 4 0,0 3 0,0 3 0,7-1-1,17-2 0,15-3-2,16-3-1,2-7-1,-8-9-4,-10-10-2,-9-8-3,-4-11-3,4-8-2,3-10-1,3-9-3,-1-4 0,-2 4 2,-3 3 1,-3 3 3,-2 6 1,0 9 2,0 10 3,0 10 1,-4 8 3,-5 10 2,-7 10 2,-5 9 3,-4 6 0,0 3 0,0 3 0,0 4-1,1-1 0,4-3 1,3-3-1,3-2 1,1-6-1,1-6-3,-1-6-1,1-6-4,4-6-1,9-2-1,10-3-2,10-3-1,4-4-2,0-3 1,0-3-1,0-2 1,0-3-1,0 1 2,0-1 0,0 1 2,-2 2 1,-3 7 4,-3 6 4,-2 7 2,-3 4 3,1 3-1,-1 3 1,1 4-1,-1-1 0,1-3 0,-1-3-1,1-2 0,1-5-1,3-2-2,3-3 0,4-3-2,1-4 0,0-3-1,0-3-1,0-2 0,1-5-1,4-2 1,3-3-1,3-3 0,-4-1 0,-8 4 0,-10 3 0,-9 3 0,-7 3 0,-3 3-3,-3 3-1,-2 4-3,-14 8-11,-21 17-24,-22 15-23,-22 16-24,-13 4-7,-3-6 10,-3-6 8,-2-6 10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7:52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10850 16400 582,'0'126'87,"0"4"-16,0 3-15,0 3-17,-2-4-10,-3-8-4,-3-10-5,-2-9-5,-1-1-2,3 10-1,3 10 0,4 9-2,-1 1 0,-3-6-3,-3-6-2,-2-6-1,-5 1-2,-2 9-1,-3 10-2,-3 10 0,-2 2-2,0-3 0,0-3-1,0-2-1,3-11-2,6-15-4,7-15-2,6-16-4,4-15-2,4-11-2,3-14-2,3-11-2,3-14-3,3-11-5,3-14-4,4-11-5,-1-7 1,-3 0 7,-3 0 6,-2 0 7,-1-2 3,3-3-1,3-3-1,4-2-1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7:54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10900 16450 555,'50'45'61,"0"-9"-14,0-10-15,0-8-15,0-8-7,0-2-3,0-3-1,0-3-1,1-2-1,4 0-1,3 0 1,3 0-1,6 0 0,9 0-1,10 0-2,10 0 0,2 0-1,-3 0 0,-3 0 0,-2 0 1,-1 1 0,3 4 1,3 3 2,4 3 0,-1 3 0,-3 3 1,-3 3-2,-2 4 1,-1-3-1,3-5-1,3-7 0,4-5 0,1-4-1,0 0 1,0 0-1,0 0 1,1 0 0,4 0 0,3 0 0,3 0 0,1 0 0,1 0 0,-1 0 0,1 0 0,2-4 1,7-5-1,6-7 0,7-5 0,0-4 1,-2 0-2,-3 0 1,-3 0 0,-4 3-1,-3 6 1,-3 7 1,-2 6 0,-5 1-1,-2-3 1,-3-3 0,-3-2 0,-4 2 0,-3 9 0,-3 10 0,-2 10 0,-1 4 1,3 0-2,3 0 0,4 0-1,-1 0 0,-3 0 0,-3 0 0,-2 0-1,-1 0 0,3 0 0,3 0 0,4 0 1,1-4-1,0-5 0,0-7-1,0-5 0,1-3-1,4 4 1,3 3 0,3 3 1,-1-1-1,-2-2 1,-3-3 1,-3-3 0,-1-2 0,4 0 0,3 0 0,3 0 0,-1 1 0,-2 4 0,-3 3 0,-3 3 1,-1 1-1,4 1 2,3-1-1,3 1 1,-1 1 1,-2 3 0,-3 3 0,-3 4 1,-1-3 0,4-5-1,3-7 0,3-5-1,3-4 0,3 0 0,3 0 1,4 0-1,2 0 1,4 0-1,3 0 0,3 0 0,4-4-1,7-5 1,6-7-1,7-5 1,-1-4-1,-6 0 0,-6 0-1,-6 0-1,-4 0 0,1 0 0,-1 0 1,1 0-1,-4 1 0,-6 4 1,-6 3-1,-6 3 0,-6 3 1,-2 3 0,-3 3 1,-3 4 2,-2 1-1,0 0 1,0 0 0,0 0 0,0 1 0,0 4 1,0 3-1,0 3 0,0 1 0,0 1 0,0-1-2,0 1 0,0-3 0,0-2 0,0-3-1,0-3 1,3-2 0,6 0 0,7 0-1,6 0 1,3 0 0,0 0-1,0 0-1,0 0 1,0 0-1,0 0 1,0 0-1,0 0 1,-2 0 0,-3 0 0,-3 0-1,-2 0 1,-3 0 0,1 0 0,-1 0 0,1 0-1,-1 1 1,1 4-1,-1 3 1,1 3-1,-1-1 0,1-2 0,-1-3 0,1-3 0,1-1 1,3 4-2,3 3 1,4 3-1,4-2-1,6-6 1,7-6 0,6-6 1,-1-2 0,-5 3-1,-7 3 2,-5 4-1,-4-1 0,0-3 1,0-3-1,0-2 0,-4-1 0,-5 3 0,-7 3 0,-5 4 1,-4 1 0,0 0 3,0 0 2,0 0 2,3 0 0,6 0-1,7 0-3,6 0-2,3-4 0,0-5-1,0-7 0,0-5 1,0-3-1,0 4 1,0 3 0,0 3 0,0 1 1,0 1-1,0-1 1,0 1 0,0-1-1,0 1 1,0-1-1,0 1 1,-2 1-1,-3 3 0,-3 3 1,-2 4-1,-1-1 0,3-3 0,3-3 0,4-2-1,1-1-1,0 3 2,0 3-1,0 4 1,-2 1 0,-3 0-1,-3 0 1,-2 0-1,-5 0-1,-2 0 1,-3 0 0,-3 0-1,-4 1 1,-3 4-1,-3 3 1,-2 3 0,-1-1 0,3-2 0,3-3 0,4-3 0,1-2 0,0 0-1,0 0 1,0 0 0,-2 0 0,-3 0 0,-3 0 0,-2 0-1,-3 0 1,1 0 0,-1 0 0,1 0 0,-1 0-1,1 0 2,-1 0-1,1 0 0,-1 0 0,1 0 1,-1 0-1,1 0 0,-1 1 0,1 4 1,-1 3-1,1 3 0,-1-1 0,1-2 0,-1-3 0,1-3 0,1-1 0,3 4 0,3 3 0,4 3 0,2-1 0,4-2 1,3-3 0,3-3 0,1-2 0,1 0-1,-1 0 0,1 0-1,-3-2-1,-2-3 1,-3-3 0,-3-2 0,-2-3 1,0 1 0,0-1-1,0 1 1,1-1 0,4 1 0,3-1-1,3 1 1,-2 1 0,-6 3 0,-6 3 0,-6 4 0,-2 1 0,3 0 1,3 0 0,4 0 1,-1 1 0,-3 4 0,-3 3 0,-2 3-1,-5 1 0,-2 1 1,-3-1-1,-3 1 0,-1-1 0,4 1 0,3-1 0,3 1-1,3-3 0,3-2 0,3-3 1,4-3-1,1-4 0,0-3 0,0-3 1,0-2-1,-2-3 0,-3 1 1,-3-1 1,-2 1 0,-1 1 1,3 3-1,3 3 1,4 4-1,-3 1 0,-5 0 0,-7 0 1,-5 0 0,-6 0 0,-3 0-1,-3 0 1,-2 0-1,-3 1-1,1 4 0,-1 3 0,1 3-1,-1-1 0,1-2 0,-1-3-1,1-3 1,-1-2-1,1 0 0,-1 0 1,1 0 0,-3 0 0,-2 0 1,-3 0 1,-3 0 0,-1 0 0,4 0 0,3 0-1,3 0 1,-1 0-1,-2 0 0,-3 0 1,-3 0-1,-1 0 1,4 0-1,3 0 0,3 0-1,-2 0 1,-6 0-1,-6 0 1,-6 0-1,-4 0 0,1 0 1,-1 0 0,1 0-1,2-2 1,7-3 0,6-3-1,7-2 0,2-1 0,1 3-1,-1 3 0,1 4-2,-1 1 0,1 0 1,-1 0 0,1 0 1,-4 0 0,-6 0 0,-6 0 1,-6 0-1,-2 0 0,3 0 1,3 0 0,4 0 1,1 1-1,0 4 0,0 3 0,0 3-1,-2 1 0,-3 1-1,-3-1 0,-2 1-1,-9 2 1,-12 7 0,-13 6 0,-12 7 0,-7 2 1,1 1-1,-1-1 2,1 1-1,1-1 1,3 1 0,3-1-1,4 1 1,-1 1 0,-3 3 0,-3 3 0,-2 4 0,-1-1 0,3-3 0,3-3 1,4-2-1,1-3 0,0 1 1,0-1-1,0 1 1,-2 1-1,-3 3 0,-3 3 1,-2 4 0,-3 1-1,1 0 1,-1 0-1,1 0 0,1 0 0,3 0 0,3 0 1,4 0-1,-1-2 0,-3-3 1,-3-3-1,-2-2 0,-1-3 1,3 1-1,3-1 0,4 1 0,1-1 0,0 1 0,0-1 1,0 1-1,0 1 1,0 3-1,0 3 1,0 4-1,0 1 1,0 0-1,0 0 1,0 0 0,1 0-1,4 0 1,3 0-1,3 0 0,-1 0 0,-2 0-2,-3 0-1,-3 0-2,-4 1 0,-3 4 1,-3 3-1,-2 3 1,-1-2-1,3-6 0,3-6 0,4-6 0,-1-4-1,-3 1-2,-3-1-1,-2 1-1,-3-3-2,1-2-1,-1-3-2,1-3-1,-3-1-5,-2 4-5,-3 3-7,-3 3-5,-2-2-5,0-6 1,0-6-1,0-6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7:55"/>
    </inkml:context>
    <inkml:brush xml:id="br0">
      <inkml:brushProperty name="width" value="0.03179" units="cm"/>
      <inkml:brushProperty name="height" value="0.03179" units="cm"/>
      <inkml:brushProperty name="color" value="#F2395B"/>
    </inkml:brush>
  </inkml:definitions>
  <inkml:trace contextRef="#ctx0" brushRef="#br0">10700 16900 691,'0'68'7,"0"-11"1,0-14 3,0-11 1,0-1 2,0 13 1,0 12 1,0 13 1,1 7 0,4 4-1,3 3-1,3 3 0,-1 1-1,-2 1 0,-3-1 1,-3 1 0,-2 2-2,0 7-1,0 6-4,0 7-1,0 2-2,0 1 2,0-1 1,0 1 1,0 1 0,0 3-4,0 3-4,0 4-3,1 1 0,4 0 1,3 0 2,3 0 2,-1-4 0,-2-5-2,-3-7 0,-3-5-3,-2-9-1,0-9-2,0-10-2,0-8-2,1-9-1,4-6-1,3-6-1,3-6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7:57"/>
    </inkml:context>
    <inkml:brush xml:id="br0">
      <inkml:brushProperty name="width" value="0.04901" units="cm"/>
      <inkml:brushProperty name="height" value="0.04901" units="cm"/>
      <inkml:brushProperty name="color" value="#F2395B"/>
    </inkml:brush>
  </inkml:definitions>
  <inkml:trace contextRef="#ctx0" brushRef="#br0">10750 20350 448,'95'-22'58,"-9"6"-13,-10 7-13,-8 6-13,-4-1-7,3-5 0,3-7-2,4-5-1,7-6-1,13-3 0,12-3 0,13-2-1,7-3-1,4 1-1,3-1-1,3 1-1,-1 1-1,-2 3 1,-3 3 0,-3 4 0,-4 4 1,-3 6-2,-3 7 1,-2 6-2,-5 6 1,-2 6 0,-3 7 0,-3 6 0,-2 1 1,0-3 0,0-3 0,0-2 0,0-3 1,0 1 0,0-1 0,0 1 1,1-3-1,4-2 1,3-3-1,3-3 0,-1-2 0,-2 0 0,-3 0-1,-3 0 1,-1-2-1,4-3 0,3-3-1,3-2 0,-1-3 0,-2 1 0,-3-1 0,-3 1 0,-4 1 0,-3 3-1,-3 3 1,-2 4 0,-1 1-1,3 0 0,3 0 1,4 0 0,1 1-1,0 4 1,0 3-1,0 3 1,0 1-1,0 1 1,0-1-1,0 1 1,0-1 0,0 1-1,0-1 0,0 1-1,1-1 0,4 1 0,3-1 0,3 1 0,1-1 0,1 1 0,-1-1 0,1 1 1,-1-3-1,1-2 1,-1-3 1,1-3-1,-1-2 1,1 0-1,-1 0 1,1 0-1,1 0 1,3 0 0,3 0-1,4 0 1,1 0 0,0 0 0,0 0 0,0 0-1,0 0 1,0 0-1,0 0 0,0 0-1,0 0 0,0 0 0,0 0 0,0 0 0,0 0 0,0 0 0,0 0 0,0 0 0,1 0-1,4 0 2,3 0-1,3 0 0,-1 0 1,-2 0 0,-3 0 0,-3 0 1,-4 0-1,-3 0 1,-3 0 0,-2 0 0,-3 0-1,1 0 1,-1 0 0,1 0-1,-1 0 0,1 0 0,-1 0-1,1 0 0,-1 0 1,1 0-1,-1 0 0,1 0 0,-3 0 0,-2 0-1,-3 0 0,-3 0-1,-2 0 0,0 0 0,0 0 0,0 0 0,-2 1 0,-3 4 0,-3 3 0,-2 3 1,-3 1 0,1 1 1,-1-1-1,1 1 1,-1-1 0,1 1 0,-1-1 1,1 1-1,-1-3 1,1-2-1,-1-3 0,1-3 1,2-1-1,7 4 0,6 3 0,7 3 0,-1 1 0,-6 1 0,-6-1 0,-6 1 0,-2-1 0,3 1 0,3-1 0,4 1 0,-1-1 0,-3 1 0,-3-1 0,-2 1 0,-1-3 0,3-2 0,3-3 0,4-3 0,-1-2 0,-3 0 1,-3 0-1,-2 0 0,-1 0 0,3 0 0,3 0 0,4 0 0,-1 0 0,-3 0 1,-3 0 0,-2 0 1,-3 0 0,1 0 0,-1 0-1,1 0 0,-1 1 0,1 4 0,-1 3 0,1 3 0,-3-1-1,-2-2 0,-3-3-1,-3-3 0,-2-2-1,0 0 0,0 0 0,0 0 0,-2 0-1,-3 0 2,-3 0-1,-2 0 1,-1 0 1,3 0 0,3 0 1,4 0 0,1-2 0,0-3 2,0-3-1,0-2 1,1-1 1,4 3-2,3 3 1,3 4-1,3-1-1,3-3 1,3-3 0,4-2-1,1-1 0,0 3 1,0 3-1,0 4 1,0-1 0,0-3 0,0-3 0,0-2 0,0-1 0,0 3 0,0 3 0,0 4 0,-2 1 0,-3 0-1,-3 0 1,-2 0-2,0-2 1,7-3 0,6-3-1,7-2 1,0-3-1,-2 1 1,-3-1-2,-3 1 1,-1-1-1,4 1 1,3-1-1,3 1 0,1-1 1,1 1-1,-1-1 2,1 1-1,-6 1 1,-8 3 0,-10 3 0,-9 4 1,-4 1-1,4 0 0,3 0 1,3 0 0,-1-2 0,-2-3 0,-3-3-2,-3-2 0,-2-1 0,0 3 0,0 3-1,0 4 0,-2 1 0,-3 0 0,-3 0 1,-2 0-1,-1 0 1,3 0-1,3 0 1,4 0-1,1 0 1,0 0-1,0 0 1,0 0 0,1 0 0,4 0 0,3 0 0,3 0 0,-1 0 0,-2 0 0,-3 0 0,-3 0 0,-1 0 0,4 0 0,3 0 0,3 0 0,1 0 0,1 0 1,-1 0 0,1 0 0,-1 0 0,1 0 1,-1 0 0,1 0 0,-3 0 0,-2 0 0,-3 0-1,-3 0 0,-1 0 0,4 0 0,3 0 1,3 0 0,3 1-1,3 4 1,3 3-1,4 3-1,-1-1 0,-3-2 0,-3-3 0,-2-3-1,-1-2 0,3 0 1,3 0 0,4 0 0,1 0-1,0 0 1,0 0-2,0 0 0,0 0 1,0 0 0,0 0 1,0 0 1,1 0 1,4 0-1,3 0 1,3 0 0,-1-2 0,-2-3 0,-3-3-1,-3-2 0,-1-3 0,4 1-1,3-1 1,3 1 0,1-1 0,1 1-1,-1-1 1,1 1-1,-3 1 1,-2 3-1,-3 3 1,-3 4 1,-4 1-1,-3 0 1,-3 0 0,-2 0 1,-5 0 0,-2 0 0,-3 0 0,-3 0 0,-2 1 0,0 4 0,0 3 0,0 3 0,-2-1-2,-3-2 0,-3-3-1,-2-3-1,-1-1 0,3 4-1,3 3 1,4 3-1,2-1 0,4-2 0,3-3 1,3-3 0,-1-2 0,-2 0 1,-3 0-1,-3 0 1,-2 1 0,0 4 0,0 3 0,0 3 1,-2-1 1,-3-2-1,-3-3 1,-2-3-1,-1-2 1,3 0-1,3 0 1,4 0 0,-1 0 0,-3 0-1,-3 0-1,-2 0 0,-1 0 0,3 0 0,3 0 0,4 0 0,1 0-1,0 0 1,0 0-1,0 0 0,1 0 0,4 0 0,3 0 0,3 0 1,-1 0-1,-2 0 1,-3 0 0,-3 0 0,-2 0 1,0 0-1,0 0 0,0 0 0,-4 0 0,-5 0-1,-7 0 1,-5 0-1,-4 0 1,0 0-1,0 0 1,0 0 0,1 0-1,4 0-1,3 0-1,3 0-2,-16 0-15,-34 0-30,-35 0-31,-33 0-30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0"/>
    </inkml:context>
    <inkml:brush xml:id="br0">
      <inkml:brushProperty name="width" value="0.02289" units="cm"/>
      <inkml:brushProperty name="height" value="0.02289" units="cm"/>
    </inkml:brush>
  </inkml:definitions>
  <inkml:trace contextRef="#ctx0" brushRef="#br0">66900 15700 961,'-85'-88'23,"32"26"-10,31 24-10,32 26-12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2"/>
    </inkml:context>
    <inkml:brush xml:id="br0">
      <inkml:brushProperty name="width" value="0.04358" units="cm"/>
      <inkml:brushProperty name="height" value="0.04358" units="cm"/>
    </inkml:brush>
  </inkml:definitions>
  <inkml:trace contextRef="#ctx0" brushRef="#br0">13500 27750 504,'23'-46'0,"-3"10"0,-3 10 0,-2 9 0,-3 4 3,1 1 4,-1-1 6,1 1 4,-3 5 5,-2 14 4,-3 11 4,-3 14 4,-7 11 2,-9 14 0,-10 11-1,-8 14-1,-11 5-3,-8 1-4,-10-1-6,-9 1-3,-4-1-5,4 1-2,3-1-3,3 1-2,3-4-2,3-6-1,3-6 1,4-6 0,2-6-2,4-2 0,3-3-2,3-3-1,3-4 1,3-3 0,3-3 1,4-2 1,7-5 1,13-2 1,12-3 1,13-3 1,7-6 0,4-5 0,3-7-1,3-5 0,6-4-1,9 0-2,10 0-2,10 0 0,5-4-2,4-5 1,3-7 0,3-5 1,-1-3-1,-2 4-1,-3 3-1,-3 3-2,-4 3 0,-3 3-2,-3 3 0,-2 4-2,-6 2-4,-6 4-10,-6 3-9,-6 3-10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2"/>
    </inkml:context>
    <inkml:brush xml:id="br0">
      <inkml:brushProperty name="width" value="0.04217" units="cm"/>
      <inkml:brushProperty name="height" value="0.04217" units="cm"/>
    </inkml:brush>
  </inkml:definitions>
  <inkml:trace contextRef="#ctx0" brushRef="#br0">13800 28050 521,'-68'-46'5,"17"10"10,15 10 9,16 9 10,7 13 7,1 20 3,-1 18 4,1 20 4,1 11-3,3 7-8,3 6-8,4 7-9,-1 7-5,-3 9-3,-3 10-1,-2 10-2,-3 10-8,1 13-11,-1 12-13,1 13-12,-1-1-7,1-11-3,-1-14-3,1-11-2,2-15-1,7-16 3,6-15 2,7-15 2,2-15 3,1-12 3,-1-13 3,1-12 4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2"/>
    </inkml:context>
    <inkml:brush xml:id="br0">
      <inkml:brushProperty name="width" value="0.04644" units="cm"/>
      <inkml:brushProperty name="height" value="0.04644" units="cm"/>
    </inkml:brush>
  </inkml:definitions>
  <inkml:trace contextRef="#ctx0" brushRef="#br0">15100 27950 473,'-22'-63'9,"6"26"19,7 24 17,6 26 19,3 19 3,0 17-12,0 15-11,0 16-13,0 7-6,0 1-3,0-1-2,0 1-2,0-1-2,0 1-1,0-1-2,0 1 0,1-6-3,4-8-1,3-10-2,3-9-3,4-1 0,7 10-1,6 10-1,7 9 0,0-1-2,-2-8-1,-3-10-1,-3-9-3,-6-7-2,-5-3-2,-7-3-4,-5-2-2,-11-8-1,-11-8 0,-14-10 1,-11-9 0,-12-5-1,-9 0-4,-10 0-3,-8 0-3,-4-2-2,3-3 1,3-3-1,4-2 1,5-3-1,10 1-1,10-1-1,9 1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3"/>
    </inkml:context>
    <inkml:brush xml:id="br0">
      <inkml:brushProperty name="width" value="0.03334" units="cm"/>
      <inkml:brushProperty name="height" value="0.03334" units="cm"/>
    </inkml:brush>
  </inkml:definitions>
  <inkml:trace contextRef="#ctx0" brushRef="#br0">15600 27950 659,'28'-24'4,"6"4"8,7 3 7,6 3 8,4 3 6,4 3 5,3 3 4,3 4 6,3 1-3,3 0-11,3 0-10,4 0-11,-3 4-11,-5 10-13,-7 10-12,-5 9-13,-9 2-9,-9-2-7,-10-3-7,-8-3-7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2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98189 33513 556,'-5'-8'28,"6"0"9,6 0 7,6 0 9,3 1 0,3 1-8,1 0-9,3 2-8,3 0-5,7 2-1,5 0-2,6 2-1,2 0-3,0 2-5,-2 0-4,0 2-5,0 0-5,0 0-3,2-1-4,0 2-4,0-2 0,-4 1 1,-2 0 3,-3 0 1,-3-1 0,-2 0-5,-1-2-5,-3 0-3,-1-1-5,-1 0-3,-1 0-3,-1 0-2,-3-1-3,-3-2 0,-4-2 1,-4-2-1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3"/>
    </inkml:context>
    <inkml:brush xml:id="br0">
      <inkml:brushProperty name="width" value="0.04481" units="cm"/>
      <inkml:brushProperty name="height" value="0.04481" units="cm"/>
    </inkml:brush>
  </inkml:definitions>
  <inkml:trace contextRef="#ctx0" brushRef="#br0">4750 28100 491,'0'-72'2,"0"6"7,0 7 6,0 6 5,0 12 5,0 19 4,0 19 4,0 19 3,0 10 0,0 4-5,0 3-6,0 3-5,-2 15-4,-3 29 0,-3 28-2,-2 28-1,-3 10 0,1-5-2,-1-7 1,1-5-2,-3 0 0,-2 10-1,-3 10-1,-3 9-2,-2 1 0,0-6-3,0-6-1,0-6-2,1-10-1,4-12-2,3-13-1,3-12-2,4-23-3,7-30-5,6-32-5,7-30-6,8-36-3,14-36-3,11-39-3,14-36-1,10-20-1,9 1 4,10-1 3,10 1 4,0 7 3,-5 16 5,-7 15 5,-5 17 5,-8 14 2,-5 17 3,-7 15 2,-5 16 2,-9 12 4,-9 9 7,-10 10 7,-8 10 6,-6 11 5,1 17 3,-1 15 2,1 16 3,-1 12 0,1 9-3,-1 10-1,1 10-3,1 5-3,3 4-5,3 3-4,4 3-4,2 1-4,4 1-1,3-1-4,3 1-2,-1 1-4,-2 3-5,-3 3-6,-3 4-6,-1 7-2,4 13 2,3 12 2,3 13 1,3-2-4,3-16-12,3-15-11,4-15-12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4"/>
    </inkml:context>
    <inkml:brush xml:id="br0">
      <inkml:brushProperty name="width" value="0.04118" units="cm"/>
      <inkml:brushProperty name="height" value="0.04118" units="cm"/>
    </inkml:brush>
  </inkml:definitions>
  <inkml:trace contextRef="#ctx0" brushRef="#br0">7150 28850 534,'-40'6'10,"23"13"22,22 12 20,22 13 21,8 10 4,-2 10-13,-3 10-14,-3 9-12,-4 6-11,-3 3-7,-3 3-6,-2 4-8,-1-1-4,3-3-1,3-3-3,4-2-1,-1-8-5,-3-8-5,-3-10-7,-2-9-6,0-16-9,7-22-11,6-22-11,7-21-13,-1-21 1,-6-19 11,-6-18 10,-6-19 12,-6-8 8,-2 3 5,-3 3 6,-3 4 6,-2 2 3,0 4 2,0 3 2,0 3 1,1 4 3,4 7 4,3 6 3,3 7 4,-1 7 5,-2 9 8,-3 10 9,-3 10 7,1 13 6,6 19 5,7 19 3,6 19 4,-1 13-3,-5 10-11,-7 10-11,-5 9-10,-4 4-7,0 1 0,0-1-2,0 1-1,-7 1-4,-11 3-9,-14 3-8,-11 4-8,-6-6-6,4-11-4,3-14-3,3-11-5,-1-12-2,-2-9-1,-3-10-1,-3-8-2,-2-12 2,0-12 3,0-13 5,0-12 4,3-12 3,6-8 4,7-10 3,6-9 4,7-5 2,10 0 5,10 0 2,9 0 4,9 0 5,9 0 5,10 0 4,10 0 6,7 3 2,6 6-2,7 7-2,6 6-1,1 7 0,-3 10 2,-3 10 2,-2 9 1,-3 6 2,1 3-1,-1 3-1,1 4-1,-4 2-2,-6 4-3,-6 3-3,-6 3-5,-4 1-1,1 1-3,-1-1-2,1 1-2,-1-3-1,1-2-3,-1-3-1,1-3-3,-1-2-2,1 0-5,-1 0-3,1 0-5,-3 0-1,-2 0 2,-3 0 3,-3 0 1,-6 3 3,-5 6 3,-7 7 1,-5 6 4,-11 9 1,-11 13 3,-14 12 3,-11 13 2,-9 6 2,-3 0 3,-3 0 1,-2 0 2,2-5 1,9-9-2,10-10 0,10-8-1,10-14-2,13-15-4,12-15-4,13-16-4,9-13-3,6-9 0,7-10-2,6-8-1,1 0 0,-3 14 3,-3 11 3,-2 14 2,-11 18 3,-15 25 4,-15 25 4,-16 25 4,-12 10 3,-5-2 0,-7-3 1,-5-3 2,-1-6-2,6-5-2,7-7-1,6-5-4,9-15-2,13-22-6,12-22-5,13-21-5,9-10-2,6 3 0,7 3 2,6 4 0,-1 4 2,-5 6 2,-7 7 0,-5 6 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6"/>
    </inkml:context>
    <inkml:brush xml:id="br0">
      <inkml:brushProperty name="width" value="0.04333" units="cm"/>
      <inkml:brushProperty name="height" value="0.04333" units="cm"/>
    </inkml:brush>
  </inkml:definitions>
  <inkml:trace contextRef="#ctx0" brushRef="#br0">23950 28200 507,'-24'-15'131,"4"23"-29,3 22-26,3 22-29,1 12-15,1 3-5,-1 3-5,1 4-4,-1 4-5,1 6-2,-1 7-3,1 6-4,-1 3-2,1 0-4,-1 0-4,1 0-2,1 0-2,3 0 1,3 0 1,4 0 1,1-5-8,0-9-17,0-10-17,0-8-17,3-15-5,6-19 5,7-18 6,6-19 6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6"/>
    </inkml:context>
    <inkml:brush xml:id="br0">
      <inkml:brushProperty name="width" value="0.04277" units="cm"/>
      <inkml:brushProperty name="height" value="0.04277" units="cm"/>
    </inkml:brush>
  </inkml:definitions>
  <inkml:trace contextRef="#ctx0" brushRef="#br0">24750 28650 514,'-44'139'133,"13"-22"-29,12-22-31,13-21-29,6-14-16,0-2-5,0-3-3,0-3-4,0-4-3,0-3-2,0-3-2,0-2-1,7-5-4,17-2-6,15-3-6,16-3-5,4-7-3,-6-9-3,-6-10-1,-6-8-3,-2-9 0,3-6 2,3-6 2,4-6 1,-1-7 1,-3-6 2,-3-6 1,-2-6 1,-6-4 3,-6 1 4,-6-1 5,-6 1 5,-6-1 2,-2 1 1,-3-1 1,-3 1 1,-7 2-1,-9 7 0,-10 6-2,-8 7 0,-6 5-2,1 7-2,-1 6-3,1 7-2,-4 5-3,-6 7-2,-6 6-3,-6 7-3,-1 5-4,7 7-5,6 6-6,7 7-6,4-1-2,3-6-1,3-6-1,4-6-1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38"/>
    </inkml:context>
    <inkml:brush xml:id="br0">
      <inkml:brushProperty name="width" value="0.04668" units="cm"/>
      <inkml:brushProperty name="height" value="0.04668" units="cm"/>
    </inkml:brush>
  </inkml:definitions>
  <inkml:trace contextRef="#ctx0" brushRef="#br0">34350 27900 471,'-22'-18'164,"6"17"-38,7 15-40,6 16-39,1 9-21,-3 3-3,-3 3-3,-2 4-3,-3 2-5,1 4-5,-1 3-7,1 3-5,-1-1-3,1-2-1,-1-3 0,1-3-1,1-4 1,3-3 1,3-3 2,4-2 2,1-3 2,0 1-1,0-1 2,0 1 0,1-1 0,4 1-1,3-1-2,3 1-2,4-4 0,7-6 1,6-6 0,7-6 0,2-6 0,1-2-1,-1-3 0,1-3 0,1-4 0,3-3-1,3-3 2,4-2-1,1-3 0,0 1-1,0-1-1,0 1-2,-4-4 0,-5-6 1,-7-6 2,-5-6 0,-6-4 0,-3 1 2,-3-1 0,-2 1 0,-5-4 2,-2-6 3,-3-6 2,-3-6 2,-2-6 1,0-2-1,0-3-1,0-3-1,-2 1 0,-3 6-1,-3 7 0,-2 6 0,-5 6 0,-2 6-2,-3 7-1,-3 6-1,-4 3-2,-3 0-2,-3 0-2,-2 0-3,-5 4 0,-2 10 0,-3 10 0,-3 9 2,-4 10-4,-3 14-8,-3 11-8,-2 14-7,2-1-2,9-12 2,10-13 2,10-12 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40"/>
    </inkml:context>
    <inkml:brush xml:id="br0">
      <inkml:brushProperty name="width" value="0.04671" units="cm"/>
      <inkml:brushProperty name="height" value="0.04671" units="cm"/>
    </inkml:brush>
  </inkml:definitions>
  <inkml:trace contextRef="#ctx0" brushRef="#br0">46900 27550 470,'68'-24'44,"-11"4"-12,-14 3-9,-11 3-12,-6 3 0,4 3 8,3 3 8,3 4 8,4 2 2,7 4-3,6 3-5,7 3-3,2 3-4,1 3-3,-1 3-4,1 4-3,-4 2-1,-6 4-2,-6 3 0,-6 3 0,-6 1-2,-2 1-3,-3-1-3,-3 1-2,-7 2-2,-9 7-1,-10 6-1,-8 7-1,-12 4-1,-12 3 0,-13 3 0,-12 4-1,-12 2-1,-8 4 1,-10 3-1,-9 3 1,-5-2-1,0-6 2,0-6 0,0-6 1,4-7 0,10-6 2,10-6 0,9-6 1,7-6 2,7-2 1,6-3 2,7-3 3,4-2 1,3 0 4,3 0 4,4 0 2,8-4 1,17-5-2,15-7-1,16-5-2,13-6-1,14-3 0,11-3 0,14-2 1,11-5-1,14-2-1,11-3-1,14-3-1,8-2-2,7 0 0,6 0-2,7 0-1,0 1-4,-2 4-5,-3 3-6,-3 3-5,-7 3-6,-9 3-6,-10 3-7,-8 4-6,-11 1-4,-8 0 1,-10 0-1,-9 0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43"/>
    </inkml:context>
    <inkml:brush xml:id="br0">
      <inkml:brushProperty name="width" value="0.03833" units="cm"/>
      <inkml:brushProperty name="height" value="0.03833" units="cm"/>
    </inkml:brush>
  </inkml:definitions>
  <inkml:trace contextRef="#ctx0" brushRef="#br0">5750 34750 573,'-93'46'1,"17"-5"-1,15-7 1,16-5 1,1 5 6,-12 19 12,-13 19 13,-12 19 12,-7 10 3,1 4-6,-1 3-6,1 3-6,2-1-5,7-2-4,6-3-5,7-3-3,5-9-2,7-11 0,6-14 1,7-11 1,13-9-2,22-3-6,22-3-5,23-2-5,14-5-4,10-2 1,10-3-1,9-3 0,2-4 0,-2-3 0,-3-3 0,-3-2 0,-2-1 0,0 3 1,0 3 1,0 4 1,-5-3 2,-9-5 2,-10-7 3,-8-5 3,-6-12 3,1-16 3,-1-15 5,1-15 3,-4-17 1,-6-15-2,-6-15-4,-6-16-2,-7-8-3,-6 0-2,-6 0-2,-6 0-3,-6 4-2,-2 10-3,-3 10-4,-3 9-3,-1 9-3,4 9-3,3 10-3,3 10-2,4 5-4,7 4-6,6 3-6,7 3-5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44"/>
    </inkml:context>
    <inkml:brush xml:id="br0">
      <inkml:brushProperty name="width" value="0.04974" units="cm"/>
      <inkml:brushProperty name="height" value="0.04974" units="cm"/>
    </inkml:brush>
  </inkml:definitions>
  <inkml:trace contextRef="#ctx0" brushRef="#br0">6850 34250 442,'-22'25'19,"6"0"3,7 0 3,6 0 2,3 3 1,0 6 0,0 7-2,0 6 0,0 4-1,0 4-1,0 3-1,0 3 0,0 4-1,0 7-3,0 6-1,0 7-3,0 5-1,0 7-2,0 6-2,0 7-1,-2 5-2,-3 7-1,-3 6-2,-2 7-2,-3-7-3,1-19-3,-1-18-3,1-19-3,7-37-7,16-52-10,15-53-9,17-53-10,10-31-1,6-5 7,7-7 9,6-5 7,-1 6 7,-5 23 6,-7 22 6,-5 22 5,-6 18 3,-3 16-2,-3 15-1,-2 17-1,-5 13 7,-2 13 14,-3 12 15,-3 13 15,-4 9 5,-3 6-7,-3 7-7,-2 6-6,-3 7-5,1 10-4,-1 10-3,1 9-3,-1 6-4,1 3-2,-1 3-2,1 4-3,-1 1-6,1 0-6,-1 0-8,1 0-7,-1-2-4,1-3 0,-1-3-1,1-2 0,-3-9 1,-2-12 4,-3-13 3,-3-12 4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44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5700 40350 489,'-21'-19'87,"10"13"-15,10 12-15,9 13-15,6 10-9,3 10-4,3 10-5,4 9-3,-3 10-3,-5 14-3,-7 11-3,-5 14-4,-6 8-2,-3 7-2,-3 6-2,-2 7-3,-3-4-2,1-12-1,-1-13 0,1-12-2,1-13-1,3-12 0,3-13-2,4-12 0,1-16-2,0-19-2,0-18-2,0-19-3,4-18 0,10-15 0,10-15 0,9-16 1,10-23-1,14-27 1,11-28 1,14-28 0,3-1 0,-2 29 0,-3 28 1,-3 28-1,-4 21 3,-3 17 9,-3 15 6,-2 16 8,-8 10 5,-8 7 1,-10 6 3,-9 7 2,-5 5 2,0 7 5,0 6 3,0 7 5,-2 7-1,-3 9-5,-3 10-4,-2 10-5,-3 5-3,1 4-3,-1 3-1,1 3-2,-3 9-2,-2 16-2,-3 15-1,-3 17-3,-2 7-1,0 0-2,0 0 0,0 0-3,-2-4-4,-3-5-6,-3-7-8,-2-5-6,2-12-7,9-16-7,10-15-6,10-15-7,4-12-3,0-6 0,0-6 0,0-6 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45"/>
    </inkml:context>
    <inkml:brush xml:id="br0">
      <inkml:brushProperty name="width" value="0.04244" units="cm"/>
      <inkml:brushProperty name="height" value="0.04244" units="cm"/>
    </inkml:brush>
  </inkml:definitions>
  <inkml:trace contextRef="#ctx0" brushRef="#br0">8050 40350 518,'-41'0'7,"19"0"15,19 0 15,19 0 15,10 3 2,4 6-11,3 7-11,3 6-10,3-1-8,3-5-8,3-7-5,4-5-8,-1-6-6,-3-3-6,-3-3-6,-2-2-6,-5-3-2,-2 1 4,-3-1 3,-3 1 4,-9 4 5,-11 9 8,-14 10 8,-11 10 9,-14 11 5,-11 17 2,-14 15 3,-11 16 3,-7 9 0,0 3-1,0 3-2,0 4-1,3-3-2,6-5 1,7-7-1,6-5 0,6-9-1,6-9-1,7-10-3,6-8-1,10-11-2,17-8-5,15-10-3,16-9-4,10-7-1,7-3 3,6-3 1,7-2 2,4-3 1,3 1-2,3-1-2,4 1-1,-4 1-3,-9 3-4,-10 3-4,-8 4-3,-11 4-1,-8 6 3,-10 7 2,-9 6 2,-12 6 1,-11 6-3,-14 7-2,-11 6-2,-11 3-1,-5 0 1,-7 0 2,-5 0 0,-6-2 4,-3-3 3,-3-3 5,-2-2 5,-1-3 4,3 1 4,3-1 6,4 1 4,4-3 3,6-2 0,7-3 2,6-3 0,17-7 4,28-9 7,28-10 6,29-8 7,21-9-2,16-6-8,15-6-8,17-6-10,7-4-7,0 1-7,0-1-8,0 1-8,1-1-4,4 1-5,3-1-4,3 1-4,-5 1-2,-12 3-1,-13 3-1,-12 4-1,-13 2-1,-12 4 1,-13 3 0,-12 3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3"/>
    </inkml:context>
    <inkml:brush xml:id="br0">
      <inkml:brushProperty name="width" value="0.04134" units="cm"/>
      <inkml:brushProperty name="height" value="0.04134" units="cm"/>
      <inkml:brushProperty name="color" value="#00BFF3"/>
    </inkml:brush>
  </inkml:definitions>
  <inkml:trace contextRef="#ctx0" brushRef="#br0">100658 32381 532,'1'-13'29,"2"3"7,2 4 7,2 4 7,2 4 0,3 4-6,3 4-6,3 3-7,2 3-6,0 0-4,-1-1-4,1 1-5,-2 0-2,-1-1-1,-3 1 0,-1 0-1,-1-1 0,0 1-2,-1 0 0,1-1-1,-2 1-1,-2 0-1,-4-1-1,-2 1-1,-2-1 0,0-1-2,0-1-1,0 0 0,-1-1-2,0 1-4,-2 1-1,0 2-4,-3-1-1,-4 1 0,-4 0-1,-3-1 1,-4 1-2,-3 1-3,-3 2-2,-3 0-3,-1-1-3,1-1-1,2-2-1,0-3-2,1 0-1,3 0 0,1-1 0,3 1-1,2-1 1,5-2 3,3-2 3,4-2 3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45"/>
    </inkml:context>
    <inkml:brush xml:id="br0">
      <inkml:brushProperty name="width" value="0.04553" units="cm"/>
      <inkml:brushProperty name="height" value="0.04553" units="cm"/>
    </inkml:brush>
  </inkml:definitions>
  <inkml:trace contextRef="#ctx0" brushRef="#br0">8600 40900 483,'-29'-27'2,"-5"-3"4,-7-3 5,-5-2 4,-1 2 4,6 9 2,7 10 3,6 10 2,6 10 3,6 13 6,7 12 5,6 13 5,4 12-1,4 13-6,3 12-8,3 13-6,3 20-3,3 28 0,3 28 1,4 29 0,-1 18-5,-3 9-13,-3 10-11,-2 10-12,-3 11-6,1 17 3,-1 15 1,1 16 2,-1-15 2,1-43 2,-1-44 2,1-43 3,-3-29-10,-2-12-19,-3-13-21,-3-12-19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48"/>
    </inkml:context>
    <inkml:brush xml:id="br0">
      <inkml:brushProperty name="width" value="0.03218" units="cm"/>
      <inkml:brushProperty name="height" value="0.03218" units="cm"/>
      <inkml:brushProperty name="color" value="#00BFF3"/>
    </inkml:brush>
  </inkml:definitions>
  <inkml:trace contextRef="#ctx0" brushRef="#br0">64250 15150 683,'-108'-25'117,"34"0"-27,35 0-27,35 0-25,18 0-29,3 0-33,3 0-32,4 0-33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0"/>
    </inkml:context>
    <inkml:brush xml:id="br0">
      <inkml:brushProperty name="width" value="0.04884" units="cm"/>
      <inkml:brushProperty name="height" value="0.04884" units="cm"/>
      <inkml:brushProperty name="color" value="#00BFF3"/>
    </inkml:brush>
  </inkml:definitions>
  <inkml:trace contextRef="#ctx0" brushRef="#br0">13350 34900 450,'-71'23'2,"10"-3"5,10-3 4,9-2 5,18-6 11,29-6 19,28-6 17,28-6 19,17-2 1,6 3-16,7 3-16,6 4-16,-1 1-12,-5 0-5,-7 0-6,-5 0-6,-4 0-6,0 0-5,0 0-6,0 0-5,-2 1-6,-3 4-7,-3 3-7,-2 3-6,-6-1-5,-6-2-1,-6-3-3,-6-3-1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0"/>
    </inkml:context>
    <inkml:brush xml:id="br0">
      <inkml:brushProperty name="width" value="0.05383" units="cm"/>
      <inkml:brushProperty name="height" value="0.05383" units="cm"/>
      <inkml:brushProperty name="color" value="#00BFF3"/>
    </inkml:brush>
  </inkml:definitions>
  <inkml:trace contextRef="#ctx0" brushRef="#br0">15250 33950 408,'-24'-19'9,"4"13"17,3 12 18,3 13 17,3 9 4,3 6-10,3 7-12,4 6-10,1 4-5,0 4-2,0 3 0,0 3-1,-4 3-2,-5 3-1,-7 3-3,-5 4-2,-3 4-3,4 6-2,3 7-2,3 6-3,3 1-1,3-3 0,3-3 1,4-2 0,1-1-7,0 3-18,0 3-16,0 4-17,3-9-5,6-18 8,7-19 7,6-18 8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1"/>
    </inkml:context>
    <inkml:brush xml:id="br0">
      <inkml:brushProperty name="width" value="0.05753" units="cm"/>
      <inkml:brushProperty name="height" value="0.05753" units="cm"/>
      <inkml:brushProperty name="color" value="#00BFF3"/>
    </inkml:brush>
  </inkml:definitions>
  <inkml:trace contextRef="#ctx0" brushRef="#br0">16450 33400 382,'0'-113'47,"0"26"-7,0 24-10,0 26-7,-4 32 2,-5 41 13,-7 40 12,-5 42 13,-8 21 1,-5 3-11,-7 3-10,-5 4-11,-3-1-7,4-3-3,3-3-3,3-2-3,6-6-4,9-6-3,10-6-5,10-6-4,4-7-1,0-6 1,0-6 1,0-6 2,4-9-4,10-8-4,10-10-6,9-9-5,7-13-3,7-16-2,6-15-1,7-15-1,2-18-1,1-19 0,-1-18-1,1-19 0,-3-12 1,-2-2 0,-3-3 1,-3-3 0,-9 2 3,-11 10 4,-14 10 4,-11 9 4,-11 9 4,-5 9 3,-7 10 2,-5 10 4,-11 5 1,-11 4 0,-14 3-1,-11 3 1,-9 12 0,-3 22 0,-3 22 0,-2 23 0,5 6-4,16-5-10,15-7-8,17-5-9,7-6-8,0-3-7,0-3-7,0-2-7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2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23700 34000 526,'164'-4'184,"-22"-5"-48,-22-7-46,-21-5-47,-14-1-29,-2 6-8,-3 7-8,-3 6-9,-4 3-9,-3 0-12,-3 0-12,-2 0-11,-8-2-5,-8-3-2,-10-3 0,-9-2-1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3"/>
    </inkml:context>
    <inkml:brush xml:id="br0">
      <inkml:brushProperty name="width" value="0.04768" units="cm"/>
      <inkml:brushProperty name="height" value="0.04768" units="cm"/>
      <inkml:brushProperty name="color" value="#00BFF3"/>
    </inkml:brush>
  </inkml:definitions>
  <inkml:trace contextRef="#ctx0" brushRef="#br0">26550 33200 461,'-24'-115'28,"4"23"-2,3 22-2,3 22-1,1 8-1,1-2 0,-1-3 0,1-3 1,-6-1-2,-8 4-1,-10 3-2,-9 3-1,-5 6-2,0 9 1,0 10-1,0 10 1,-2 5 0,-3 4-1,-3 3 0,-2 3 0,-1 6 0,3 9-1,3 10 0,4 10-1,4 4-1,6 0 0,7 0 0,6 0-1,6 1-1,6 4-2,7 3 0,6 3-1,7-1-2,10-2-1,10-3-1,9-3-2,6-1-1,3 4 0,3 3 0,4 3-2,-1-1 1,-3-2-2,-3-3-1,-2-3-1,-5 4 0,-2 13-1,-3 12 0,-3 13-1,-4 2 0,-3-5-1,-3-7-1,-2-5 0,-11-6-1,-15-3-1,-15-3 0,-16-2-2,-8-6 1,0-6 0,0-6 0,0-6 0,0-7 1,0-6 1,0-6 1,0-6 2,0-9 0,0-8 3,0-10 1,0-9 1,7-12 1,17-11 0,15-14-1,16-11 0,16-14-2,20-11-2,18-14-3,20-11-3,14-9-5,14-3-7,11-3-9,14-2-8,-7 10-3,-25 25 1,-25 25 3,-25 25 1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3"/>
    </inkml:context>
    <inkml:brush xml:id="br0">
      <inkml:brushProperty name="width" value="0.04353" units="cm"/>
      <inkml:brushProperty name="height" value="0.04353" units="cm"/>
      <inkml:brushProperty name="color" value="#00BFF3"/>
    </inkml:brush>
  </inkml:definitions>
  <inkml:trace contextRef="#ctx0" brushRef="#br0">34000 33400 505,'-38'-5'50,"26"-9"2,24-10 2,26-8 2,16-4-3,10 3-6,10 3-5,9 4-7,4 4-6,1 6-6,-1 7-6,1 6-7,-4 4-3,-6 4-1,-6 3 1,-6 3 0,-6 1-8,-2 1-12,-3-1-13,-3 1-14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3"/>
    </inkml:context>
    <inkml:brush xml:id="br0">
      <inkml:brushProperty name="width" value="0.05019" units="cm"/>
      <inkml:brushProperty name="height" value="0.05019" units="cm"/>
      <inkml:brushProperty name="color" value="#00BFF3"/>
    </inkml:brush>
  </inkml:definitions>
  <inkml:trace contextRef="#ctx0" brushRef="#br0">34850 32300 438,'-47'-22'21,"6"6"11,7 7 10,6 6 11,3 13 3,0 23-4,0 22-3,0 22-4,1 15-3,4 9-6,3 10-6,3 10-4,1 7-4,1 6-4,-1 7-3,1 6-3,-1 4-4,1 4-5,-1 3-6,1 3-4,1-5-7,3-12-9,3-13-9,4-12-9,4-16-9,6-19-13,7-18-11,6-19-12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4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37150 32150 452,'-24'-25'4,"4"0"7,3 0 7,3 0 8,-1-2 3,-2-3-2,-3-3-1,-3-2-1,-4 0-2,-3 7 1,-3 6 0,-2 7 1,-6 4-2,-6 3-2,-6 3-1,-6 4-2,-4 4-2,1 6-1,-1 7-1,1 6-1,1 6 0,3 6-1,3 7 0,4 6-1,5 4 1,10 4-1,10 3 1,9 3-1,9 3 1,9 3-2,10 3-1,10 4-1,8 2-1,10 4-3,10 3-2,9 3-3,4 1-1,1 1 2,-1-1 0,1 1 2,-7 1-2,-12 3-3,-13 3-4,-12 4-2,-10-1-3,-6-3-1,-6-3 0,-6-2-1,-12-6 0,-15-6 2,-15-6 1,-16-6 1,-8-9 1,0-8 0,0-10-1,0-9 1,4-12 0,10-11 2,10-14 1,9-11 1,7-14 2,7-11-1,6-14 1,7-11 1,15-17-1,25-18-3,25-19-1,25-18-3,18-15-3,14-9-3,11-10-5,14-8-3,-7 13 0,-25 38 4,-25 37 4,-25 38 4,-11 18-3,3 1-12,3-1-10,4 1-12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3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81608 4127 525,'-11'-6'16,"12"2"19,10 4 18,11 3 19,6 1 2,3 1-14,1 1-15,3 2-14,-2 0-9,-2 2-3,-3 0-5,-3 1-3,-4 1-3,-3 2-2,-4 0-1,-4 1-2,-6 2-2,-5 5-3,-5 3-1,-7 5-3,-6 2-2,-5 2-2,-7 3-1,-5 1-3,-2 0 0,0 0 2,1-1 1,2-1 2,0-3 2,1-2 1,1-3 2,1-3 1,2-4 1,3-3 3,4-4 0,2-4 3,5-4 3,10-3 3,9-2 5,8-4 3,6-1 1,5-2-5,3 0-4,5-1-3,1-1-5,2 2-3,1 1-4,1 1-5,0-1-3,0 2-7,0-1-5,1 0-5,0-2-3,0-4-1,2-4 0,1-3-1,-1-3-2,0-1-2,-1-1-4,-1-1-3,-5 1 3,-6 5 7,-7 3 7,-6 4 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3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102700 32031 480,'0'38'153,"0"-3"-36,0-4-36,0-2-37,0 0-21,0 1-3,0 2-4,0 3-4,0 0-2,0 2 1,0 1 0,0 0 0,0 0-2,0-1-7,0-3-8,0-2-5,0-3-4,0-3 1,0-5 2,0-3 0,0-3 1,2-1 2,0 0 0,2-2 2,2-5 4,7-10 5,6-10 4,5-9 7,3-8 0,-1-5-2,-1-4-3,-1-6-2,0-4-4,-1-4-3,1-4-4,-1-3-4,1-1-2,-1 6 2,1 5 0,-1 4 0,-1 7-2,-3 6-8,-3 7-7,-2 7-7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5"/>
    </inkml:context>
    <inkml:brush xml:id="br0">
      <inkml:brushProperty name="width" value="0.04951" units="cm"/>
      <inkml:brushProperty name="height" value="0.04951" units="cm"/>
      <inkml:brushProperty name="color" value="#00BFF3"/>
    </inkml:brush>
  </inkml:definitions>
  <inkml:trace contextRef="#ctx0" brushRef="#br0">45500 32600 444,'-40'-2'110,"23"-3"-19,22-3-21,22-2-19,10-1-13,1 3-3,-1 3-5,1 4-3,7-1-4,16-3-2,15-3-3,17-2-2,5-3-3,-3 1-5,-3-1-3,-2 1-6,-5-1-4,-2 1-7,-3-1-6,-3 1-7,-4 1-5,-3 3-5,-3 3-4,-2 4-6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5"/>
    </inkml:context>
    <inkml:brush xml:id="br0">
      <inkml:brushProperty name="width" value="0.05444" units="cm"/>
      <inkml:brushProperty name="height" value="0.05444" units="cm"/>
      <inkml:brushProperty name="color" value="#00BFF3"/>
    </inkml:brush>
  </inkml:definitions>
  <inkml:trace contextRef="#ctx0" brushRef="#br0">46300 31650 404,'0'-57'33,"0"39"19,0 36 19,0 39 19,-4 21 1,-5 6-18,-7 7-17,-5 6-17,-4 7-12,0 10-3,0 10-6,0 9-4,0 9-6,0 9-9,0 10-7,0 10-8,1-1-7,4-9-3,3-10-5,3-8-4,4-18-10,7-25-15,6-25-13,7-25-16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6"/>
    </inkml:context>
    <inkml:brush xml:id="br0">
      <inkml:brushProperty name="width" value="0.05166" units="cm"/>
      <inkml:brushProperty name="height" value="0.05166" units="cm"/>
      <inkml:brushProperty name="color" value="#00BFF3"/>
    </inkml:brush>
  </inkml:definitions>
  <inkml:trace contextRef="#ctx0" brushRef="#br0">48600 31750 425,'-24'-49'4,"4"4"6,3 3 7,3 3 6,-1 1 4,-2 1-1,-3-1 0,-3 1-1,-4 1-2,-3 3-2,-3 3-4,-2 4-2,-3 4 0,1 6 5,-1 7 5,1 6 3,-3 9 3,-2 13 1,-3 12 0,-3 13-1,4 9-1,13 6-6,12 7-5,13 6-6,7 3-3,4 0-1,3 0-1,3 0-2,4 1-1,7 4-2,6 3-4,7 3-2,2 3-1,1 3 1,-1 3 0,1 4 2,-3 1-3,-2 0-2,-3 0-4,-3 0-4,-4-4-1,-3-5 0,-3-7 0,-2-5 0,-9-8 1,-12-5 0,-13-7 1,-12-5 0,-9-9 0,-2-9 2,-3-10 0,-3-8 1,-2-9 0,0-6 2,0-6 2,0-6 0,1-10 1,4-12 2,3-13 1,3-12 2,7-13 0,14-12 0,11-13-1,14-12-1,16-7-1,22 1-4,22-1-2,23 1-4,11 2 0,4 7 2,3 6 1,3 7 2,-1 5-3,-2 7-8,-3 6-8,-3 7-7,-12 8-4,-18 14 0,-19 11 1,-18 14-1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8"/>
    </inkml:context>
    <inkml:brush xml:id="br0">
      <inkml:brushProperty name="width" value="0.04246" units="cm"/>
      <inkml:brushProperty name="height" value="0.04246" units="cm"/>
      <inkml:brushProperty name="color" value="#00BFF3"/>
    </inkml:brush>
  </inkml:definitions>
  <inkml:trace contextRef="#ctx0" brushRef="#br0">14050 40650 518,'73'21'102,"-3"-5"-19,-3-7-19,-2-5-18,-3 0-12,1 10-5,-1 10-4,1 9-5,-6 6-3,-8 3-3,-10 3-2,-9 4-4,-9 8-1,-5 17-1,-7 15 1,-5 16-2,-14 7-3,-18 1-5,-19-1-8,-18 1-5,-7-6-4,6-8 0,7-10 0,6-9-1,3-10 1,0-9 2,0-10 1,0-8 2,7-14 7,17-15 14,15-15 13,16-16 14,16-10 2,20-3-10,18-3-8,20-2-10,13-3-5,9 1-1,10-1 1,10 1-2,4-3-10,0-2-23,0-3-22,0-3-22,-11 1-6,-22 6 11,-22 7 13,-21 6 10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8"/>
    </inkml:context>
    <inkml:brush xml:id="br0">
      <inkml:brushProperty name="width" value="0.05234" units="cm"/>
      <inkml:brushProperty name="height" value="0.05234" units="cm"/>
      <inkml:brushProperty name="color" value="#00BFF3"/>
    </inkml:brush>
  </inkml:definitions>
  <inkml:trace contextRef="#ctx0" brushRef="#br0">16350 40750 420,'-4'-158'3,"-5"34"6,-7 35 5,-5 35 7,-4 18 3,0 3 0,0 3 1,0 4 0,-4 4-2,-5 6-3,-7 7-3,-5 6-4,-4 9-2,0 13 1,0 12 0,0 13 2,-2 10 1,-3 10 4,-3 10 4,-2 9 3,0 6 2,7 3-3,6 3-2,7 4-1,7-3-3,9-5-3,10-7-2,10-5-4,8-11-3,10-11-4,10-14-3,9-11-4,9-12-1,9-9 1,10-10 2,10-8 0,4-12-3,0-12-10,0-13-10,0-12-9,-4-5-5,-5 3 1,-7 3 0,-5 4 2,-14 18 13,-18 34 26,-19 35 26,-18 35 28,-7 19 6,6 7-13,7 6-12,6 7-12,3 7-8,0 9-1,0 10-3,0 10-3,-2 10-4,-3 13-11,-3 12-9,-2 13-9,-1 7-9,3 4-8,3 3-9,4 3-7,1-18-7,0-36-1,0-39-3,0-36-3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8:59"/>
    </inkml:context>
    <inkml:brush xml:id="br0">
      <inkml:brushProperty name="width" value="0.0488" units="cm"/>
      <inkml:brushProperty name="height" value="0.0488" units="cm"/>
      <inkml:brushProperty name="color" value="#00BFF3"/>
    </inkml:brush>
  </inkml:definitions>
  <inkml:trace contextRef="#ctx0" brushRef="#br0">25550 39850 450,'25'-21'103,"0"10"-23,0 10-22,0 9-22,7 4-12,17 1 0,15-1-2,16 1 0,1-1-2,-12 1-3,-13-1-2,-12 1-2,-7 2-2,1 7-3,-1 6-1,1 7-1,-6 4-3,-8 3-3,-10 3-1,-9 4-3,-10 4-2,-9 6 1,-10 7 0,-8 6 1,-9 1-3,-6-3-4,-6-3-4,-6-2-5,-4-6-1,1-6 0,-1-6 0,1-6 1,-3-6 2,-2-2 3,-3-3 5,-3-3 3,1-2 5,6 0 4,7 0 4,6 0 6,13-5 6,23-9 8,22-10 10,22-8 8,18-8 1,16-2-10,15-3-7,17-3-9,10-1-7,6 4-5,7 3-3,6 3-6,3 3-5,0 3-7,0 3-6,0 4-7,-4 1-6,-5 0-6,-7 0-6,-5 0-6,-11 0-3,-11 0 3,-14 0 2,-11 0 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0"/>
    </inkml:context>
    <inkml:brush xml:id="br0">
      <inkml:brushProperty name="width" value="0.04922" units="cm"/>
      <inkml:brushProperty name="height" value="0.04922" units="cm"/>
      <inkml:brushProperty name="color" value="#00BFF3"/>
    </inkml:brush>
  </inkml:definitions>
  <inkml:trace contextRef="#ctx0" brushRef="#br0">37200 38950 446,'-2'-160'105,"-3"32"-24,-3 31-24,-2 32-23,-8 16-12,-8 4-3,-10 3-2,-9 3-2,-5 6-3,0 9-2,0 10-4,0 10-2,0 5-1,0 4 0,0 3 0,0 3 0,1 3 2,4 3 0,3 3 1,3 4 2,6 5 1,9 10 1,10 10 1,10 9 1,5 6 0,4 3-1,3 3-1,3 4-2,4 1 0,7 0 0,6 0 0,7 0 2,5 1-2,7 4-2,6 3-2,7 3-3,-1-2-2,-6-6-1,-6-6-1,-6-6-1,-7-4-1,-6 1 0,-6-1-1,-6 1-1,-7 1 1,-6 3 0,-6 3 1,-6 4 1,-9-3 0,-8-5-1,-10-7 1,-9-5-1,-9-12-2,-5-16-5,-7-15-4,-5-15-4,0-15 0,10-12 4,10-13 4,9-12 4,7-7 3,7 1 0,6-1 0,7 1 1,11-3-1,20-2 0,18-3-2,20-3-1,13-4-2,9-3-4,10-3-4,10-2-4,-1 5-3,-9 16 0,-10 15-2,-8 17 0,-11 7-3,-8 0-4,-10 0-3,-9 0-3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1"/>
    </inkml:context>
    <inkml:brush xml:id="br0">
      <inkml:brushProperty name="width" value="0.05143" units="cm"/>
      <inkml:brushProperty name="height" value="0.05143" units="cm"/>
      <inkml:brushProperty name="color" value="#00BFF3"/>
    </inkml:brush>
  </inkml:definitions>
  <inkml:trace contextRef="#ctx0" brushRef="#br0">46550 37150 427,'-46'48'93,"10"-3"-12,10-3-10,9-2-12,6-1-9,3 3-6,3 3-7,4 4-7,-1 5-5,-3 10-5,-3 10-5,-2 9-5,-3 7-2,1 7 1,-1 6-1,1 7 0,-3 5-3,-2 7-9,-3 6-8,-3 7-8,-2-3-6,0-8-5,0-10-6,0-9-5,3-12-2,6-11 1,7-14-1,6-11 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2"/>
    </inkml:context>
    <inkml:brush xml:id="br0">
      <inkml:brushProperty name="width" value="0.04773" units="cm"/>
      <inkml:brushProperty name="height" value="0.04773" units="cm"/>
      <inkml:brushProperty name="color" value="#00BFF3"/>
    </inkml:brush>
  </inkml:definitions>
  <inkml:trace contextRef="#ctx0" brushRef="#br0">47800 37550 460,'-46'25'87,"10"0"-18,10 0-19,9 0-18,6 1-8,3 4 4,3 3 3,4 3 2,-1 7 1,-3 14-6,-3 11-3,-2 14-5,-1 5-3,3 1-2,3-1-1,4 1-3,1-4-1,0-6-4,0-6-2,0-6-2,1-7-4,4-6-2,3-6-3,3-6-2,4-7-2,7-6-1,6-6-2,7-6 0,4-7-2,3-6-3,3-6-2,4-6-3,2-12-2,4-15 1,3-15-1,3-16 0,-2-12 2,-6-5 1,-6-7 3,-6-5 3,-7-3 2,-6 4 5,-6 3 5,-6 3 4,-7 6 3,-6 9 1,-6 10 2,-6 10 1,-6 5 3,-2 4 3,-3 3 5,-3 3 3,-4 4 0,-3 7-3,-3 6-4,-2 7-3,-8 5-4,-8 7-2,-10 6-4,-9 7-4,-1 2-2,10 1-2,10-1-2,9 1-2,4 1-8,1 3-15,-1 3-15,1 4-14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5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8500 48550 536,'4'-43'8,"10"17"15,10 15 15,9 16 15,2 16 4,-2 20-8,-3 18-6,-3 20-8,-6 17-5,-5 20-4,-7 18-3,-5 20-3,-6 14-3,-3 14-3,-3 11-3,-2 14-3,-6 3-2,-6-2-3,-6-3-4,-6-3-3,-1-9-2,7-11-2,6-14-1,7-11-2,4-20-2,3-24-4,3-26-2,4-24-4,8-40-4,17-53-5,15-53-6,16-52-5,10-37 0,7-19 6,6-18 5,7-19 6,0-5 3,-2 9 1,-3 10-1,-3 10 1,-2 7 2,0 6 4,0 7 5,0 6 5,-4 15 4,-5 26 5,-7 24 5,-5 26 5,-8 21 4,-5 19 2,-7 19 1,-5 19 3,-8 15 2,-5 13 3,-7 12 4,-5 13 2,-4 12 1,0 13-4,0 12-4,0 13-3,-4 7-3,-5 4-4,-7 3-2,-5 3-4,-4-4-2,0-8 0,0-10-1,0-9-1,3-9-1,6-5-2,7-7-3,6-5 0,3-4-4,0 0-3,0 0-4,0 0-3,3 1-4,6 4-1,7 3-2,6 3-3,1 3 0,-3 3 3,-3 3 2,-2 4 3,-5-3 1,-2-5 3,-3-7 0,-3-5 3,-1-8-5,4-5-10,3-7-11,3-5-10,-2-6-1,-6-3 10,-6-3 8,-6-2 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4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104154 32378 491,'-9'-14'67,"-2"3"-6,-2 2-6,-1 4-5,-1 4-6,2 4-8,2 5-8,3 6-7,-1 3-4,0 3-2,-2 3 0,0 3-2,0 1-1,1 1 0,0-1-1,2 0-1,1 1 0,1-1-3,0 0 0,2 1-3,0-1 0,2-1-1,0-1 0,2-1-1,0-2-1,0-1-1,0-3-3,0-1-2,0-2-2,2-1-3,0-1-3,2 0-2,2-5-2,7-6 0,6-8-1,5-6-1,3-4 2,-3-1 4,-1-2 2,-3 1 4,-1-4 2,-1-1 1,0-4 0,-2-3 1,-1-2 0,-1-1 1,-1-1 0,0 0 0,-3-1 1,-1 1-2,-2 1-1,-2 2 0,-1 1-2,0 5 1,0 3 0,0 5-1,-2 2 0,-4 2-1,-4 2 0,-4 3-1,-2 1-1,-2 2-3,0 2-3,-1 2-2,-2 1-3,-3 0-3,-3 0-3,-3 0-3,0 1-1,3 2 1,3 2 2,3 2 2,2 0 2,2-1 3,3-1 4,1 0 3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6"/>
    </inkml:context>
    <inkml:brush xml:id="br0">
      <inkml:brushProperty name="width" value="0.04038" units="cm"/>
      <inkml:brushProperty name="height" value="0.04038" units="cm"/>
      <inkml:brushProperty name="color" value="#00BFF3"/>
    </inkml:brush>
  </inkml:definitions>
  <inkml:trace contextRef="#ctx0" brushRef="#br0">11450 48600 544,'-2'-38'7,"-3"26"14,-3 24 13,-2 26 14,-3 19 2,1 17-11,-1 15-10,1 16-10,1 4-8,3-6-6,3-6-5,4-6-6,8-20-7,17-30-8,15-32-7,16-30-8,13-25-3,14-15 3,11-15 2,14-16 3,-1-1 2,-12 17 4,-13 15 2,-12 16 4,-15 18 4,-15 22 9,-15 22 6,-16 23 9,-18 16 7,-18 13 6,-19 12 7,-18 13 7,-10 4 1,0-3-3,0-3-3,0-2-4,3-6-4,6-6-4,7-6-6,6-6-4,4-9-4,4-8-3,3-10-2,3-9-3,10-7-2,20-3-4,18-3-2,20-2-4,6-5 1,-2-2 2,-3-3 3,-3-3 3,-2-2 3,0 0 1,0 0 3,0 0 1,-7 7 3,-11 17 0,-14 15 3,-11 16 0,-12 9 2,-9 3-2,-10 3 0,-8 4 0,-9 2-1,-6 4 0,-6 3-2,-6 3 1,1-5-1,9-12 0,10-13-1,10-12 1,14-12-7,23-8-14,22-10-15,22-9-14,13-9-3,7-5 9,6-7 9,7-5 8,4 0 7,3 10 4,3 10 4,4 9 4,-1 7 4,-3 7 5,-3 6 5,-2 7 5,-6 4 6,-6 3 4,-6 3 5,-6 4 5,-4 1 2,1 0-2,-1 0-1,1 0-2,-3-4-2,-2-5-3,-3-7-4,-3-5-3,-1-3-3,4 4-2,3 3-4,3 3-3,-2-11-2,-6-25-5,-6-25-4,-6-25-4,-6-18-3,-2-8-1,-3-10-1,-3-9-1,4-5 0,13 0 0,12 0 0,13 0 1,6 3 1,0 6 3,0 7 2,0 6 3,-2 10 4,-3 17 4,-3 15 4,-2 16 5,-3 9 3,1 3 1,-1 3 1,1 4 3,-4 11-4,-6 23-5,-6 22-7,-6 22-6,-9 7-10,-8-6-16,-10-6-15,-9-6-15,-5-7-7,0-6 4,0-6 4,0-6 3,0-7 5,0-6 5,0-6 6,0-6 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6"/>
    </inkml:context>
    <inkml:brush xml:id="br0">
      <inkml:brushProperty name="width" value="0.02982" units="cm"/>
      <inkml:brushProperty name="height" value="0.02982" units="cm"/>
      <inkml:brushProperty name="color" value="#00BFF3"/>
    </inkml:brush>
  </inkml:definitions>
  <inkml:trace contextRef="#ctx0" brushRef="#br0">11900 51050 737,'-66'-47'6,"19"6"10,19 7 12,19 6 10,15 3 4,13 0-5,12 0-4,13 0-4,12 3-7,13 6-11,12 7-10,13 6-11,-2 3-5,-16 0 0,-15 0 0,-15 0 0,-11 1-7,-2 4-13,-3 3-13,-3 3-14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7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14700 49800 573,'-15'-25'8,"23"0"17,22 0 16,22 0 17,8 3 4,-2 6-7,-3 7-7,-3 6-8,5 1-8,17-3-7,15-3-7,16-2-8,5-1-6,-2 3-4,-3 3-3,-3 4-5,-9 5-1,-11 10 2,-14 10 3,-11 9 2,-12 4-7,-9 1-16,-10-1-17,-8 1-16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7"/>
    </inkml:context>
    <inkml:brush xml:id="br0">
      <inkml:brushProperty name="width" value="0.04448" units="cm"/>
      <inkml:brushProperty name="height" value="0.04448" units="cm"/>
      <inkml:brushProperty name="color" value="#00BFF3"/>
    </inkml:brush>
  </inkml:definitions>
  <inkml:trace contextRef="#ctx0" brushRef="#br0">14650 50850 494,'-93'0'5,"17"0"8,15 0 10,16 0 10,26-5 6,38-9 7,37-10 6,38-8 5,20-4 0,3 3-10,3 3-8,4 4-9,1 4-6,0 6-6,0 7-5,0 6-5,-2 4-7,-3 4-6,-3 3-8,-2 3-7,-11 3-3,-15 3 5,-15 3 4,-16 4 3,-12 1-9,-5 0-23,-7 0-24,-5 0-22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8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19400 49800 584,'-54'-86'7,"-5"28"17,-7 28 15,-5 29 16,0 21 4,10 16-8,10 15-7,9 17-9,-2 14-6,-12 17-6,-13 15-6,-12 16-6,-4 2-4,7-8-3,6-10-2,7-9-3,7-10-1,9-9 0,10-10 1,10-8-1,10-11 2,13-8 1,12-10 2,13-9 1,16-10 1,23-9-3,22-10-1,22-8-1,10-8-1,1-2 0,-1-3 1,1-3-1,-3-1-2,-2 4-9,-3 3-7,-3 3-7,-7 3-3,-9 3 2,-10 3 3,-8 4 2,-11 2-2,-8 4-6,-10 3-6,-9 3-7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8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19450 50250 539,'-49'-46'5,"4"10"11,3 10 10,3 9 11,3 12 7,3 16 3,3 15 3,4 17 3,-1 14-3,-3 17-9,-3 15-8,-2 16-9,0 7-7,7 1-6,6-1-5,7 1-5,2-1-6,1 1-6,-1-1-4,1 1-5,2-7-9,7-12-11,6-13-11,7-12-12,4-13-1,3-12 11,3-13 10,4-12 11,1-9 6,0-2 0,0-3 2,0-3 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08"/>
    </inkml:context>
    <inkml:brush xml:id="br0">
      <inkml:brushProperty name="width" value="0.04939" units="cm"/>
      <inkml:brushProperty name="height" value="0.04939" units="cm"/>
      <inkml:brushProperty name="color" value="#00BFF3"/>
    </inkml:brush>
  </inkml:definitions>
  <inkml:trace contextRef="#ctx0" brushRef="#br0">21300 50300 445,'-24'-157'45,"4"39"-11,3 36-11,3 39-12,1 18-2,1 0 10,-1 0 10,1 0 9,-9 3 1,-15 6-6,-15 7-6,-16 6-7,-10 12-3,-3 19-1,-3 19 0,-2 19 0,0 7-1,7-3 1,6-3 0,7-2 0,8-5-1,14-2-1,11-3-2,14-3-2,10-4-2,9-3-4,10-3-4,10-2-4,11-6-4,17-6-3,15-6-6,16-6-3,9-9-4,3-8-2,3-10-2,4-9-3,-6-5 0,-11 0 2,-14 0 3,-11 0 2,-20 14 14,-24 28 24,-26 28 25,-24 29 26,-13 24 4,0 22-14,0 22-13,0 23-15,1 30-13,4 41-14,3 40-12,3 42-13,-1 33-6,-2 29-2,-3 28 0,-3 28-1,1-24-7,6-74-12,7-76-13,6-74-13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39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32606 48614 484,'-1'100'142,"-4"-4"-32,-3-3-31,-3-3-31,-2 3-18,1 9-4,-1 10-5,0 10-4,1 7-4,-1 6-2,0 7-2,1 7-3,-2 3-3,-4 5-2,-2 2-4,-4 3-3,-1-1-2,0-6 2,-1-7 0,1-6 0,2-4-1,2 1-4,4 0-3,3 0-4,2-8-3,4-16-1,4-16-2,2-15-2,5-15-5,7-12-6,6-13-7,6-13-7,3-13-2,0-17 5,0-15 5,1-16 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3"/>
    </inkml:context>
    <inkml:brush xml:id="br0">
      <inkml:brushProperty name="width" value="0.05527" units="cm"/>
      <inkml:brushProperty name="height" value="0.05527" units="cm"/>
    </inkml:brush>
  </inkml:definitions>
  <inkml:trace contextRef="#ctx0" brushRef="#br0">32707 48362 398,'-44'-10'42,"12"33"4,13 30 5,13 32 4,6 10-1,0-13-5,0-13-6,0-12-5,0 6-3,0 25-4,0 26-2,0 25-3,-1 14-3,-4 3-2,-3 3-3,-3 3-2,-3 4-3,-3 3-5,-4 3-4,-3 3-5,1 0-2,2-4 1,4-2 1,3-3 0,3-7-2,2-9-9,5-10-7,2-9-8,1-10-3,-4-9 4,-3-9 3,-3-10 2,3-19-5,10-28-15,9-29-15,9-28-14,4-17-2,-4-7 10,-2-6 10,-4-6 11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3"/>
    </inkml:context>
    <inkml:brush xml:id="br0">
      <inkml:brushProperty name="width" value="0.04625" units="cm"/>
      <inkml:brushProperty name="height" value="0.04625" units="cm"/>
    </inkml:brush>
  </inkml:definitions>
  <inkml:trace contextRef="#ctx0" brushRef="#br0">34069 49169 475,'-4'-66'44,"-11"19"0,-8 18 0,-10 20-1,-7 15-2,-2 13-7,-4 13-6,-3 12-7,-5 8-4,-6 3 0,-6 3-2,-6 4 0,-6 4-1,-2 7-1,-4 5-1,-2 8-1,-1 2-2,3 0-1,4 0-3,3 1-1,4-4-2,7-6-1,6-7 0,7-6 0,5-6 0,7-6 1,6-7 1,7-6 1,9-4 1,13-4 3,12-3 1,13-4 2,14-2 0,16-3-2,16-4-2,15-3-1,10 0-2,3 4-3,3 2-3,3 4-3,6 1-1,5 0 2,7 1 1,6-1 1,0 2-4,-7 3-12,-5 3-10,-7 3-11,-9 2-5,-14 0 2,-11-1 2,-14 1 1,-8-3-2,-7-7-4,-6-6-5,-7-6-5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4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105336 30963 630,'2'-15'5,"6"2"10,4 2 10,5 3 9,1 1 3,-3 2-6,-2 2-5,-4 2-6,-2 2-1,0 4 3,-2 2 4,0 3 2,-2 2 0,1 0-7,0 0-5,0-1-5,-1 2-6,-4 2-4,-2 1-6,-4 3-3,-2 0-5,-3 1-4,-4 0-4,-1-1-4,-3 0-2,2-1 2,1-1 0,1 0 1,1-3 1,2-3 3,3-3 3,1-2 2,4-3 9,6-1 12,6 0 14,6-1 14,2-2 3,1-1-5,0 0-7,-1-1-5,1-1-7,0 0-5,-1 0-8,1 0-6,-1 1-6,-1 0-5,-1 2-6,0 0-5,-2 1-5,-1 0-2,0 0-4,-2 0-4,-1 0 2,0-2 4,-2 0 5,0-1 5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4"/>
    </inkml:context>
    <inkml:brush xml:id="br0">
      <inkml:brushProperty name="width" value="0.04074" units="cm"/>
      <inkml:brushProperty name="height" value="0.04074" units="cm"/>
    </inkml:brush>
  </inkml:definitions>
  <inkml:trace contextRef="#ctx0" brushRef="#br0">35129 49472 540,'-38'-2'11,"25"-2"24,26-4 24,25-3 23,17 0 3,10 3-17,9 3-17,10 4-18,2-1-13,-2-3-8,-4-3-9,-3-3-8,-3 0-4,-2 3 1,-5 4 1,-2 2 1,-5 4-7,-7 2-16,-5 4-16,-7 3-15,-7 5-6,-5 6 3,-7 7 3,-6 5 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4"/>
    </inkml:context>
    <inkml:brush xml:id="br0">
      <inkml:brushProperty name="width" value="0.04141" units="cm"/>
      <inkml:brushProperty name="height" value="0.04141" units="cm"/>
    </inkml:brush>
  </inkml:definitions>
  <inkml:trace contextRef="#ctx0" brushRef="#br0">34876 50683 531,'-47'0'3,"7"0"5,4 0 5,8 0 6,14-2 7,22-2 8,22-4 8,22-3 9,14-2-1,7 0-7,5 1-7,8-1-8,2 2-5,0 3-2,1 4-2,-1 2-2,-1 2-3,-4 0-3,-3 0-4,-2 0-3,-1 0-12,3 0-17,4 0-18,3 0-18,-5 2-4,-13 2 8,-12 4 9,-13 3 8,-8 2 5,-2-1-1,-5 1 0,-2 0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5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37450 50431 478,'93'1'106,"-16"4"-23,-15 3-24,-17 3-24,-4 0-12,7-3 0,5-3 0,7-4-1,3-1 0,0 0-3,0 0-2,1 0-1,-1 0-2,0 0 0,0 0-1,0 0 0,0 0-3,0 0-3,0 0-4,0 0-5,2 0-1,2 0 0,4 0 2,4 0 1,2 0 0,3 0-1,4 0 0,3 0 0,-4 0 0,-8 0 0,-11 0 0,-9 0 1,2 2 0,12 2 0,13 4 0,13 3 1,4 2 0,-3 0-1,-3-1 1,-3 1-1,-1-2 0,-1-3 0,0-4 0,0-2-1,-1-2-1,-3 0 0,-4 0-1,-3 0-1,2 0 0,7 0 0,5 0 1,7 0 0,2 0 1,1 0 0,0 0 1,0 0 0,-2 2 0,-2 2 1,-4 4-1,-3 3 0,1 2 1,7-1-1,6 1 1,6 0-1,4-1 0,-1 1 0,1 0 0,0-1-1,-2-1 0,-4-3 0,-2-3 0,-4-4-1,1-1 1,2 0-1,4 0 0,3 0 0,2 0 0,-1 0 2,1 0 0,-1 0 0,2-1 1,3-4 0,4-3-1,3-3-1,-1 0 0,-2 3 0,-4 3 0,-3 4 0,-2 1 1,1 0-1,-1 0 0,1 0 0,0 0 0,-1 0 0,0 0 1,1 0 0,1 0 0,3 0 1,4 0-1,2 0 1,2 1-1,1 4-1,-1 3-1,0 3-1,2 0 0,3-3-1,3-3 1,3-4 1,-1 1 0,-7 3 1,-6 3 1,-7 3 0,0 0-1,2-3-2,3-4-1,4-2-3,1-4-1,0-2 1,0-4 0,0-3 2,2-2-1,3 0 1,3 1-1,3-1 0,3 1 1,4-1 1,3 0 1,2 1 1,1-2-2,-3-4-1,-4-2-4,-2-4-2,-6 0-1,-6 4 0,-6 3 2,-6 2 1,-3 4 0,-1 3-2,1 4 0,-1 2-1,-5 2-1,-14 0-2,-12 0-2,-13 0-2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6"/>
    </inkml:context>
    <inkml:brush xml:id="br0">
      <inkml:brushProperty name="width" value="0.04543" units="cm"/>
      <inkml:brushProperty name="height" value="0.04543" units="cm"/>
    </inkml:brush>
  </inkml:definitions>
  <inkml:trace contextRef="#ctx0" brushRef="#br0">39973 46899 484,'-24'-48'3,"3"7"7,4 7 8,3 5 5,11 4 8,19 0 8,18 0 6,20-1 8,12 3-1,7 2-8,6 4-8,6 3-8,6 1-5,7 1-1,6-1-1,6 0-1,5 1-3,3-1-3,4 0-4,2 1-5,1 1-3,-4 3-6,-2 3-5,-4 4-5,-6 1-6,-10 0-8,-9 0-6,-10 0-8,-11 1-1,-12 4 3,-12 3 5,-14 3 3,-5 0 0,-1-3-7,0-4-7,0-2-5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7"/>
    </inkml:context>
    <inkml:brush xml:id="br0">
      <inkml:brushProperty name="width" value="0.04064" units="cm"/>
      <inkml:brushProperty name="height" value="0.04064" units="cm"/>
    </inkml:brush>
  </inkml:definitions>
  <inkml:trace contextRef="#ctx0" brushRef="#br0">40830 47151 541,'-25'-65'53,"0"23"-4,0 21-3,0 23-3,-4 20-5,-6 19-6,-6 19-4,-6 19-6,-5 9-4,-3 0-1,-4 1-3,-2-1-1,-2-3-2,0-6-3,0-7-2,0-5-3,1-6-1,4-3 0,3-2 0,3-4 1,12-7 1,23-8 1,22-11 3,21-8 1,17-9 0,9-6-2,10-6-3,9-6-2,9-4-1,10 1-2,9-1-2,10 0 0,1 2 0,-5 3-1,-8 4 1,-5 2-1,-7 2-5,-6 0-11,-7 0-11,-6 0-12,-5 2-4,-8 2 2,-6 4 2,-6 3 3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7"/>
    </inkml:context>
    <inkml:brush xml:id="br0">
      <inkml:brushProperty name="width" value="0.03951" units="cm"/>
      <inkml:brushProperty name="height" value="0.03951" units="cm"/>
    </inkml:brush>
  </inkml:definitions>
  <inkml:trace contextRef="#ctx0" brushRef="#br0">40931 47504 556,'-24'-46'0,"4"10"0,3 9 0,3 10 0,1 9 10,0 10 18,1 9 19,-1 9 19,1 12 4,-1 12-13,0 13-11,1 12-12,-1 10-9,1 6-4,-1 7-4,0 5-4,1 3-6,-1-4-4,0-3-7,1-3-5,1-4-9,3-2-15,3-4-14,3-2-14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7"/>
    </inkml:context>
    <inkml:brush xml:id="br0">
      <inkml:brushProperty name="width" value="0.05124" units="cm"/>
      <inkml:brushProperty name="height" value="0.05124" units="cm"/>
    </inkml:brush>
  </inkml:definitions>
  <inkml:trace contextRef="#ctx0" brushRef="#br0">42041 47555 429,'2'-71'56,"3"9"-9,3 10-9,3 10-11,-3 5-5,-10 4-5,-9 3-2,-10 3-4,-6 4-2,-2 2 1,-5 4-1,-2 3 0,-2 4 0,1 7 0,-1 6 1,0 7-1,-1 6 0,-4 6 2,-3 6 1,-3 7 2,2 6-1,6 6 1,6 7 0,7 5 1,6 3-2,6-4 0,7-2-1,5-4-2,4-4 0,0-2-2,0-3 0,0-4-2,10-4-4,18-7-10,20-6-8,18-6-9,8-6-3,-3-7 4,-3-6 3,-4-7 4,-3-3 0,-8 1-4,-6-1-4,-6 1-3,-6-3 0,-7-2 4,-6-3 4,-6-4 4,-8 13 14,-10 28 25,-9 29 24,-9 28 25,-7 19 4,-3 10-17,-3 9-16,-3 9-18,-1 16-8,4 22-3,4 23-2,2 21-2,1 21-9,1 19-15,0 19-16,0 18-16,2-15-7,8-50 3,5-51 2,7-51 3,3-31-1,0-13-4,0-12-4,0-13-4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49"/>
    </inkml:context>
    <inkml:brush xml:id="br0">
      <inkml:brushProperty name="width" value="0.04006" units="cm"/>
      <inkml:brushProperty name="height" value="0.04006" units="cm"/>
    </inkml:brush>
  </inkml:definitions>
  <inkml:trace contextRef="#ctx0" brushRef="#br0">41486 44376 549,'0'-52'5,"0"-3"10,0-4 11,0-2 11,0-1 2,0 4-4,0 3-5,0 3-4,-3 3-4,-6 3-4,-7 4-4,-6 2-5,-5 5-2,-3 7-2,-3 6 0,-3 6-3,-2 4 0,0-1 0,0 0 0,0 1 0,2 6 1,3 12 0,3 13 1,3 12 1,2 9 0,0 2 0,0 4 1,-1 3-1,4 3 1,6 3 0,7 3-1,6 4 1,4 3 0,4 2 0,3 4 0,3 3 0,3 2 0,4 0 1,2-1 0,4 1 2,2 0-1,5 0-1,2-1-1,3 1-1,-2-2-1,-5-3-1,-7-3-1,-6-4-2,-4-2 0,1-4 0,-1-3-1,1-3-1,-3 1 0,-7 2-1,-6 3-1,-7 4-1,-4-3-1,-3-5-2,-4-7-1,-3-6-1,-4-3-2,-6 0 0,-7 0-1,-7 0 1,-4-5 0,-3-10 1,-3-8 1,-4-11 2,1-7 1,2-6-1,4-7 0,3-6-1,3-6 2,3-7 3,4-6 3,2-6 3,9-7 1,12-6 1,12-6 0,14-7 1,15-4-1,19-3 1,19-4-1,19-3-1,12-1-1,7 0-2,6-1-3,7 1-1,0 1-6,-2 4-8,-3 2-7,-4 4-9,-10 9-2,-19 16 4,-20 16 5,-18 16 4,-10 7 0,0 0-4,0 1-4,1-1-3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0"/>
    </inkml:context>
    <inkml:brush xml:id="br0">
      <inkml:brushProperty name="width" value="0.043" units="cm"/>
      <inkml:brushProperty name="height" value="0.043" units="cm"/>
    </inkml:brush>
  </inkml:definitions>
  <inkml:trace contextRef="#ctx0" brushRef="#br0">45170 45486 511,'-97'76'124,"11"-1"-26,9 1-26,9 0-24,5 1-16,0 3-4,0 4-4,-1 3-6,0 6-3,-4 9-3,-3 10-2,-3 10-4,0 2-4,3-3-9,3-2-8,3-4-8,8-10-3,13-15-1,13-16 0,12-15-1,8-23-6,3-28-14,4-29-13,2-27-13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0"/>
    </inkml:context>
    <inkml:brush xml:id="br0">
      <inkml:brushProperty name="width" value="0.04539" units="cm"/>
      <inkml:brushProperty name="height" value="0.04539" units="cm"/>
    </inkml:brush>
  </inkml:definitions>
  <inkml:trace contextRef="#ctx0" brushRef="#br0">43908 45990 484,'-1'-47'1,"-4"6"0,-3 6 2,-3 7 1,5 9 11,12 13 22,13 12 21,12 13 21,11 11 5,5 9-15,7 10-13,5 10-14,5 9-11,-1 9-10,0 9-9,-1 11-9,3 5-8,3 4-5,3 3-5,3 3-5,-3-7-5,-9-15-6,-10-16-4,-10-15-6,-6-11-6,-2-2-7,-5-3-8,-2-4-7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5"/>
    </inkml:context>
    <inkml:brush xml:id="br0">
      <inkml:brushProperty name="width" value="0.03229" units="cm"/>
      <inkml:brushProperty name="height" value="0.03229" units="cm"/>
      <inkml:brushProperty name="color" value="#00BFF3"/>
    </inkml:brush>
  </inkml:definitions>
  <inkml:trace contextRef="#ctx0" brushRef="#br0">106000 31247 681,'7'-8'0,"-1"2"2,0 1 0,-1 0 2,-1 1 1,1 1 2,2-1 3,0 0 2,2 0 5,1 2 8,3 0 6,2 2 8,0 0 1,-1 0-4,-1 0-6,0 0-5,-1 0-6,1 0-8,1 0-8,2 0-6,0 0-8,3 0-4,2 0-6,1 0-5,0 0-6,-3 0-3,-3 0-5,-2 0-4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1"/>
    </inkml:context>
    <inkml:brush xml:id="br0">
      <inkml:brushProperty name="width" value="0.04366" units="cm"/>
      <inkml:brushProperty name="height" value="0.04366" units="cm"/>
    </inkml:brush>
  </inkml:definitions>
  <inkml:trace contextRef="#ctx0" brushRef="#br0">46482 46041 503,'56'-2'126,"14"-2"-26,11-4-28,14-3-25,4 0-16,-2 3-5,-4 3-5,-3 3-4,11 2-3,25 0-2,25 0-1,26 0-2,10 0-2,-2 0-4,-4 0-2,-2 0-5,-4 0-3,-4 0-6,-2 0-5,-4 0-5,-5 0-4,-11 0 0,-8 0-1,-10 0-1,-11 0-1,-13 0-2,-13 0-1,-12 0-1,-11 0-3,-9 0-1,-10 0-3,-10 0-2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1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47844 46899 552,'-29'28'126,"-5"7"-29,-7 6-28,-7 6-28,-5 8-16,-7 10-6,-6 9-4,-7 10-5,-2 2-4,-1-2-1,0-4-3,0-2-2,1-4-3,-1-3-1,0-4-3,1-2-3,2-5 0,7-6 1,6-7 2,6-6 1,21-8 3,35-9 6,34-10 6,35-9 7,21-7 1,5-3-2,7-3-3,7-3-2,-1 0-3,-6 3-5,-6 4-3,-6 2-4,-6 2-6,-2 0-4,-4 0-6,-3 0-4,-6 0-5,-9 0-3,-10 0-3,-9 0-3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2"/>
    </inkml:context>
    <inkml:brush xml:id="br0">
      <inkml:brushProperty name="width" value="0.03993" units="cm"/>
      <inkml:brushProperty name="height" value="0.03993" units="cm"/>
    </inkml:brush>
  </inkml:definitions>
  <inkml:trace contextRef="#ctx0" brushRef="#br0">47743 47555 550,'-25'-49'0,"-1"3"0,1 3 0,0 4 0,2 9 10,2 16 20,3 15 19,4 17 20,2 15 4,-1 16-13,0 15-13,1 17-12,-4 7-9,-6 0-6,-6 1-4,-7-1-6,-1 0-6,3 1-6,3-1-6,3 0-8,3-3-2,4-6 1,2-6 0,4-7 2,4-8-10,8-9-18,4-9-21,8-10-18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2"/>
    </inkml:context>
    <inkml:brush xml:id="br0">
      <inkml:brushProperty name="width" value="0.0485" units="cm"/>
      <inkml:brushProperty name="height" value="0.0485" units="cm"/>
    </inkml:brush>
  </inkml:definitions>
  <inkml:trace contextRef="#ctx0" brushRef="#br0">48903 47756 453,'49'-50'0,"-3"0"0,-3-1 0,-4 1 0,-4 4 3,-7 10 7,-6 9 7,-6 9 6,-3 4 2,-1-3-2,1-4-3,0-2-2,-6-2-2,-8-1-1,-10 1-1,-10 0-1,-6 1 0,-2 4 0,-5 2 0,-2 4 0,-2 3 0,0 3 1,1 4 0,-1 2 0,-3 7 1,-7 9 0,-5 10 1,-7 9 2,0 6-2,6 4 0,7 2-3,6 4 0,5 2-2,3-1 1,3 1-1,3-1 1,5-1-1,6-3-1,7-4-1,5-2-1,14-2-8,18-1-14,19 1-14,20 0-14,7-5-6,-3-9 6,-3-10 3,-4-9 5,-4-7 2,-6-3 2,-7-2 2,-6-4 1,-8 3 13,-9 9 25,-10 10 24,-9 10 25,-8 9 7,-7 9-12,-6 10-10,-6 9-12,-1 10-7,2 9-3,4 10-4,3 9-3,0 16-4,-4 22-4,-2 22-4,-4 23-4,-1 16-8,0 13-11,0 13-13,-1 12-12,2-6-5,4-25 1,3-25 3,2-26 1,3-25-1,-1-25-4,1-25-2,-1-26-3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3"/>
    </inkml:context>
    <inkml:brush xml:id="br0">
      <inkml:brushProperty name="width" value="0.03743" units="cm"/>
      <inkml:brushProperty name="height" value="0.03743" units="cm"/>
    </inkml:brush>
  </inkml:definitions>
  <inkml:trace contextRef="#ctx0" brushRef="#br0">47692 43417 587,'-21'-34'11,"5"30"21,7 33 21,5 31 22,1 23 2,-6 17-17,-7 15-16,-6 16-17,-2 3-11,3-10-5,4-9-5,3-9-6,1-5-6,1 0-12,-1 0-9,1 0-11,2-10-3,7-18 5,6-20 5,7-18 5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3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48500 43871 507,'0'54'106,"0"6"-21,0 6-23,0 7-22,1 2-12,4 1-3,3 0-4,3-1-1,1-1-3,1-3 0,0-3 0,-1-3 0,2-7-2,4-9-4,2-10-4,4-9-2,4-7-6,7-8-3,6-5-5,7-7-5,2-11-4,0-16-4,1-15-4,-1-16-4,1-13-1,-1-9 2,1-10 3,-1-9 3,-4-2 3,-10 7 3,-9 5 4,-10 8 4,-9 7 3,-9 9 4,-10 10 4,-10 10 3,-8 7 2,-5 6-1,-7 7 1,-6 7-1,-8 8-3,-10 14-5,-9 12-5,-10 12-5,0 7-4,11 0-4,8 0-4,10-1-4,6 1-3,3 0-1,4 0-2,2 0-2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4"/>
    </inkml:context>
    <inkml:brush xml:id="br0">
      <inkml:brushProperty name="width" value="0.04499" units="cm"/>
      <inkml:brushProperty name="height" value="0.04499" units="cm"/>
    </inkml:brush>
  </inkml:definitions>
  <inkml:trace contextRef="#ctx0" brushRef="#br0">39569 54265 488,'-38'-4'16,"26"-11"14,24-8 15,26-10 15,20-2 2,16 7-9,16 5-10,16 8-9,11 4-6,6 3-3,6 3-4,6 3-4,8 1-1,5-4 0,6-3-1,7-3 0,8-1-4,9-1-7,9 0-6,11 1-8,3-6-4,1-8-1,0-11-2,0-8 0,-5-1-2,-9 10-3,-10 9-2,-9 10-4,-15 5 0,-19 5 1,-18 2 1,-19 3 2,-18 4-3,-15 3-4,-16 2-6,-16 5-4,-12 2-1,-10 3 4,-10 4 5,-9 2 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5"/>
    </inkml:context>
    <inkml:brush xml:id="br0">
      <inkml:brushProperty name="width" value="0.0301" units="cm"/>
      <inkml:brushProperty name="height" value="0.0301" units="cm"/>
    </inkml:brush>
  </inkml:definitions>
  <inkml:trace contextRef="#ctx0" brushRef="#br0">41335 54265 730,'-48'-17'-16,"8"15"7,5 17 7,6 15 9,3 12 3,-4 10 3,-3 10 1,-4 9 3,-5 6-1,-10 3 0,-10 4-2,-9 3-1,-1-2-1,6-6-1,6-7 0,6-6 0,7-6-2,6-6-1,6-7-2,7-6-1,14-9 1,22-13 2,22-13 2,22-12 3,12-7 0,4 0-2,3 1-2,3-1-2,2 2-1,-1 3 1,1 3-1,0 4 0,1 2-5,3 4-8,4 3-9,3 3-10,1 0-6,0-3-6,1-3-6,-1-4-5,-6-1 1,-12 0 6,-14 0 6,-12 0 7,-9-1 5,-7-4 6,-6-3 5,-6-3 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39:55"/>
    </inkml:context>
    <inkml:brush xml:id="br0">
      <inkml:brushProperty name="width" value="0.03409" units="cm"/>
      <inkml:brushProperty name="height" value="0.03409" units="cm"/>
    </inkml:brush>
  </inkml:definitions>
  <inkml:trace contextRef="#ctx0" brushRef="#br0">41436 54366 645,'-24'-27'-4,"4"-3"-8,2-3-7,4-3-9,2 5 7,-1 12 21,0 12 19,1 14 22,1 10 8,3 10-1,3 9-2,4 10-2,1 9-4,0 10-5,0 9-5,0 9-5,-2 9-6,-3 5-5,-2 8-5,-5 5-6,-2 7-2,-3 6 3,-4 6 1,-3 6 2,1 0-11,2-11-21,4-9-23,3-9-21,2-15-6,-1-18 9,0-20 10,0-18 10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0:01"/>
    </inkml:context>
    <inkml:brush xml:id="br0">
      <inkml:brushProperty name="width" value="0.04959" units="cm"/>
      <inkml:brushProperty name="height" value="0.04959" units="cm"/>
    </inkml:brush>
  </inkml:definitions>
  <inkml:trace contextRef="#ctx0" brushRef="#br0">42798 54719 443,'0'-91'58,"0"18"-11,0 20-11,0 18-10,0 7-7,0-7-1,0-6 0,0-6-2,-3-2-1,-6 3-1,-7 4-2,-6 2-2,-8 12 0,-10 18-2,-9 20-1,-9 18-1,-3 12-1,2 2 0,4 4 1,3 3-1,3 4 0,4 7 1,2 7-1,3 5 0,6 1 0,5-7 0,7-6-1,7-7 1,8-5-2,14-7 0,11-7-2,14-5-1,8-7-2,2-6-3,4-7-2,3-6-2,1-6-3,1-6 0,-1-7-1,1-6-2,-1-5 0,0-3 1,1-3 1,-1-3 1,-4-2-1,-10 0-1,-9 0-1,-10 0-2,-4 2 2,0 3 5,-1 3 5,1 3 4,-4 8 10,-6 13 15,-6 12 14,-6 13 14,-4 9 3,1 7-9,-1 6-10,0 6-10,1 10-5,-1 13-2,1 12-3,-1 12-1,-1 13-4,-3 13-2,-4 13-3,-3 12-4,-4 11-1,-7 9-1,-6 10 1,-6 10-1,-2 9-7,3 9-17,4 10-16,2 9-16,6-7-2,5-26 10,7-25 11,6-25 10,4-23 0,-1-18-10,1-19-12,-1-19-10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7:05"/>
    </inkml:context>
    <inkml:brush xml:id="br0">
      <inkml:brushProperty name="width" value="0.03746" units="cm"/>
      <inkml:brushProperty name="height" value="0.03746" units="cm"/>
      <inkml:brushProperty name="color" value="#00BFF3"/>
    </inkml:brush>
  </inkml:definitions>
  <inkml:trace contextRef="#ctx0" brushRef="#br0">106564 30466 587,'0'-12'41,"2"8"8,0 8 9,2 8 8,-1 5-2,0 3-14,-2 3-14,0 3-13,-2 2-9,0 1-6,-2 0-5,0 2-5,-1 2-8,0 3-13,0 3-12,0 2-11,0 0-3,0-6 7,0-4 6,1-5 7,-1-3 1,0-3-6,0-1-4,0-2-6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2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40881 51944 580,'49'-44'70,"-4"13"-10,-2 12-11,-4 12-9,-1 7-7,0 0-3,0 0-3,0 0-2,1 7-4,4 12-1,3 12-4,2 13-2,-3 12-4,-14 8-5,-12 10-7,-13 10-4,-10 6-4,-11 3-2,-8 3-2,-10 3-1,-7-1-1,-2-7-2,-4-5 0,-3-8-3,-2-8 3,1-13 3,0-13 5,-1-13 4,4-5 3,6-1 4,6 0 4,7 0 3,11-4 4,15-10 5,16-10 6,16-9 4,10-4-2,2-1-12,4 1-10,3-1-10,3-1-9,3-4-6,3-2-5,4-4-6,-3 2-2,-5 6 2,-6 7 1,-7 6 3,-5 3-1,-3 0-4,-3 0-4,-3 0-4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3"/>
    </inkml:context>
    <inkml:brush xml:id="br0">
      <inkml:brushProperty name="width" value="0.03852" units="cm"/>
      <inkml:brushProperty name="height" value="0.03852" units="cm"/>
    </inkml:brush>
  </inkml:definitions>
  <inkml:trace contextRef="#ctx0" brushRef="#br0">42697 51995 571,'0'-70'4,"0"14"7,0 11 9,0 14 7,-1 6 4,-4-1-3,-3 1-1,-3 0-2,-1 0-4,-1 0-3,0-1-6,1 1-4,-3 0-4,-2 0-2,-3-1-4,-4 1-2,-1 3 0,0 6 5,0 7 5,-1 6 5,-4 7 3,-9 11 2,-11 8 1,-8 10 2,0 8-1,9 7-2,10 5-4,9 7-2,8 2-3,6-4 1,6-3 0,7-3 0,6-4-3,7-7-4,6-7-5,6-5-5,5-7-3,3-6-2,3-7-2,3-6-3,3-8-2,4-9-1,3-9-1,2-11-1,0-5-2,-7-4 1,-7-2 0,-5-4 0,-5 2 2,-4 6 5,-3 6 5,-2 6 6,-6 17 11,-6 25 19,-6 24 19,-6 26 20,-4 18 3,0 9-11,1 9-12,-1 10-10,0 9-13,1 10-12,-1 9-14,1 10-14,-1-5-9,1-19-6,-1-19-8,0-19-5,1-13-5,-1-6 0,0-6 0,1-6 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3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43757 52348 613,'71'79'56,"-10"6"-4,-9 6-3,-9 7-4,-7 3-5,-3 0-6,-3 0-7,-3 0-6,-5 0-4,-6 0-3,-7 0-1,-6-1-4,-6 3-2,-6 3-4,-7 2-5,-6 4-4,-6 7-5,-7 8-6,-6 11-6,-6 8-7,-7 4-5,-6-3-7,-6-4-5,-6-3-7,0-12 1,11-22 6,9-23 6,9-21 7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4"/>
    </inkml:context>
    <inkml:brush xml:id="br0">
      <inkml:brushProperty name="width" value="0.03608" units="cm"/>
      <inkml:brushProperty name="height" value="0.03608" units="cm"/>
    </inkml:brush>
  </inkml:definitions>
  <inkml:trace contextRef="#ctx0" brushRef="#br0">39569 53004 609,'-46'-24'0,"10"4"0,9 2 0,10 4 0,-2 3 6,-13 3 11,-12 4 12,-12 2 12,-1 7 3,13 9-4,12 10-4,13 9-4,3 16-5,-6 22-4,-6 22-5,-7 22-5,1 14-2,5 7 1,7 5 0,6 8 0,5 2-2,3 0-4,4 1-4,2-1-6,8 4-3,13 5-3,13 8-4,12 5-4,9-7-4,8-23-7,5-21-7,6-23-7,-3-20-3,-12-19-3,-12-19-1,-14-19-2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5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44917 51591 608,'116'24'111,"-23"-4"-24,-23-2-24,-21-4-24,-14 2-14,-7 6-3,-6 6-5,-6 7-3,-5 3-4,-3-1-7,-3 1-4,-4 0-6,-5 3-4,-10 6-2,-10 7-2,-9 6-3,-5 1-1,0-2-1,0-4 1,0-3-1,1-6 2,-1-10 1,0-9 2,0-10 1,13-6 7,25-3 10,25-3 11,26-4 10,12-2 2,0-4-8,0-3-8,0-3-7,0 0-10,0 3-9,0 3-11,0 4-9,-4 1-7,-11 0-2,-9 0-2,-8 0-2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5"/>
    </inkml:context>
    <inkml:brush xml:id="br0">
      <inkml:brushProperty name="width" value="0.03649" units="cm"/>
      <inkml:brushProperty name="height" value="0.03649" units="cm"/>
    </inkml:brush>
  </inkml:definitions>
  <inkml:trace contextRef="#ctx0" brushRef="#br0">47037 53357 602,'-68'71'114,"16"-9"-26,15-10-25,17-10-25,6-1-15,-4 6-2,-2 7-4,-4 6-2,-7 11-5,-14 16-3,-11 15-6,-14 16-3,-4 5-4,3-6-1,4-7-4,2-5-1,5-8-4,6-5-5,7-7-5,6-6-5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5"/>
    </inkml:context>
    <inkml:brush xml:id="br0">
      <inkml:brushProperty name="width" value="0.03981" units="cm"/>
      <inkml:brushProperty name="height" value="0.03981" units="cm"/>
    </inkml:brush>
  </inkml:definitions>
  <inkml:trace contextRef="#ctx0" brushRef="#br0">46179 53559 552,'-38'-13'32,"25"26"9,26 25 12,25 25 9,11 14 1,-4 4-11,-2 2-10,-4 4-10,-1 3-8,0 3-4,0 3-6,0 3-4,1 2-7,4 0-11,3 0-9,2 0-10,0-7-2,-8-12 5,-4-12 5,-8-13 6,-3-10-7,0-6-19,0-6-18,0-7-18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6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47945 54366 589,'91'-22'105,"-18"6"-24,-20 7-26,-18 6-24,3 4-13,25 4 0,25 3 2,26 3 0,12 0-1,0-3-4,0-3-3,0-4-4,4-4-3,5-6-2,7-7-3,6-6-1,2-2-4,-3 4-4,-3 2-5,-4 4-4,-8 3-5,-12 3-5,-13 3-6,-12 4-6,-15 1-1,-15 0 2,-16 0 1,-16 0 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6"/>
    </inkml:context>
    <inkml:brush xml:id="br0">
      <inkml:brushProperty name="width" value="0.03617" units="cm"/>
      <inkml:brushProperty name="height" value="0.03617" units="cm"/>
    </inkml:brush>
  </inkml:definitions>
  <inkml:trace contextRef="#ctx0" brushRef="#br0">49610 54467 608,'-27'-16'56,"-3"20"-6,-3 18-8,-4 19-6,-4 15-7,-5 14-8,-8 12-7,-6 12-6,-5 7-4,-2 0 3,-5 0 1,-2 0 3,0-2-2,3-2-6,4-4-5,2-4-7,7-7 0,9-12 4,9-13 3,10-13 4,12-10 4,11-5 3,14-7 3,11-6 4,14-9 0,12-8-2,13-10-2,12-10-3,9-2-1,2 2-1,3 4-2,4 3-1,1 3-4,1 3-6,-1 3-8,0 3-7,-3 2-2,-6 0 1,-6 0 2,-7 0 2,-8 0-4,-9 0-8,-10 0-10,-9 0-8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6"/>
    </inkml:context>
    <inkml:brush xml:id="br0">
      <inkml:brushProperty name="width" value="0.0383" units="cm"/>
      <inkml:brushProperty name="height" value="0.0383" units="cm"/>
    </inkml:brush>
  </inkml:definitions>
  <inkml:trace contextRef="#ctx0" brushRef="#br0">49610 55022 574,'-25'-23'3,"-1"2"8,1 4 7,0 2 8,1 12 6,4 19 5,2 19 7,4 18 5,2 17 0,-1 12-8,1 12-6,-1 14-8,0 5-7,1 1-4,-1-1-5,0 1-5,0-2-6,1-4-8,-1-2-7,1-3-9,2-9-7,7-12-8,6-12-9,7-14-7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7:55:12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5986 7181 0,'0'0'0,"0"0"16,-23-8-16,9 3 0,-2 0 0,-9-2 15,-4 0-15,0 1 0,-2 2 16,-10-1-16,-1 2 0,1-1 15,3 2-15,-4 1 16,-1 2-16,-5 1 16,4 0-16,10 1 15,8-2-15,5 0 0</inkml:trace>
  <inkml:trace contextRef="#ctx0" brushRef="#br0" timeOffset="1482.8414">4886 5361 0,'0'0'0,"0"0"16,0 0-16,0 0 0,0 0 15,-25-19-15,25 19 0,-34-6 16,14 6-16,-7 3 0,-5 1 15,-3 2-15,-3 1 0,-14 8 16,-4 6-16,-11 3 0,2-1 0,-13 12 0,1 3 16,-6 4-16,8-1 0,-11 9 15,4 2-15,10-3 0,6-2 16,-31 33-16,5 2 0,12-10 16,5-8-16,2 11 0,0 8 15,9-7-15,2-3 0,1 14 16,-6 12-16,10-12 0,4-6 0,0 9 0,2 6 15,3-9-15,7-5 0,1 6 16,-1 3-16,9-7 0,3-4 16,-2 2-16,-3 4 0,4-8 15,3-7-15,4 12 0,4 9 16,1-9-16,5-7 0,3 8 16,3 4-16,4-10 15,0-8-15,6 10 0,2 7 16,0-17-16,2-11 0,1 10 15,1 9-15,5-12 0,1-7 16,11 7-16,10 5 16,-5-10-16,-4-8 0,10 4 0,6 4 0,-3-8 0,2-2 0,6 6 15,5 5-15,-5-5 16,-2-2-16,5 2 0,3 2 16,2-10-16,2-6 0,-1 0 15,2 2-15,-8-8 0,-3-3 0,9-8 16,7-5-16,-6-2 15,0-1-15,4-4 0,5 0 16,-6-5-16,-2-4 0,8-1 16,6-2-1,0-1-15,-1-2 0,4-9 0,4-5 16,-6-1-16,-4 1 0,8-7 16,4-5-16,-6-1 0,-3-1 15,6-7-15,6-6 0,-9 0 16,-6-1-16,7-10 0,8-7 15,-13 6-15,-6 3 0,6-9 16,8-5-16,-8 4 0,-1 2 0,4-5 0,1-2 16,-7 3-16,-2 5 0,0-3 15,5-1-15,-9 3 0,-3-1 0,3 1 16,5-1-16,-9 6 16,-8 4-16,6-7 0,2-3 15,-9-4-15,-7-3 0,4-3 0,3-3 16,-5 7-16,-2 6 0,-1-11 0,3-7 15,-4 8-15,-4 4 0,3-6 16,1-6-16,-6 6 0,-5 4 16,1-11-1,1-6-15,-5 6 0,-5 2 16,0-7-16,-3-6 0,-2 7 16,-2 6-16,-4-4 0,0-2 15,-2 8-15,0 9 0,-4-6 0,-1-2 16,-4 7-16,-1 4 0,-7-2 15,0-3-15,-2 6 16,-4 4-16,0-8 0,-2-4 0,3 7 0,4 3 16,-5-5-16,-3-3 15,1 6-15,-4 4 0,-7-4 0,-5-3 16,6 9-16,3 7 0,-8-1 0,-5 0 16,-1 3-16,1 3 0,-8 0 15,-5 0-15,2 4 0,3 4 0,-19 1 16,-9 0-1,0 4-15,2 3 0,-14 8 0,-7 6 0,-1 4 16,-3 4-16,-16 1 0,-11 3 16,5 6-1,5 5-15,-17 10 0,-13 7 16,7 6-16,1 3 0,-7 19 16,-4 11-16,9 6 0,8 0 0,-15 30 15,-11 17-15,16 3 16,9 3-16,-5 28 0,-4 22 15,24-7-15,16-3 0,4 15 16,8 11-16,25-61 0,20-39 0,13-28 0</inkml:trace>
  <inkml:trace contextRef="#ctx0" brushRef="#br0" timeOffset="2401.6849">7494 8834 0,'0'0'0,"0"0"16,0 0-16,8 31 0,-4-19 0,1 5 15,3 6-15,-2 2 16,2 1-16,2 12 0,1 5 16,-1-1-16,0 2 0,-1 13 15,-2 2-15,1-3 0,-2-12 0,-2-9 0</inkml:trace>
  <inkml:trace contextRef="#ctx0" brushRef="#br0" timeOffset="2671.4173">7567 10157 0,'0'0'0,"0"0"16,-10 26-16,3-6 0,-1 3 0,-4 13 15,-1 5-15,-3 11 0,2 0 16,-4 2-16,-2 3 0,-2 9 0,1-3 16,-3 9-16,1-3 0,3-4 15,1-3-15,-6 5 0,-3-4 16,1 1-16,-1 0 0,-9 32 0,6-5 16,1-11-16,-1-5 0,-4 0 15,-3 1-15,3-2 0,0-2 16,-5 2-1,-4 1-15,6-7 0,2-6 16,-5 1-16,-2-1 0,-1 1 16,-1-3-16,1 0 0,2-1 15,4-5-15,3-2 0,-4 3 16,-2 4-16,6 0 0,4 2 0,-3-3 16,-3-3-16,12-16 0,8-14 15,4-7-15</inkml:trace>
  <inkml:trace contextRef="#ctx0" brushRef="#br0" timeOffset="6601.9849">10725 7038 0,'0'0'0,"-14"-4"0,0-1 0,0 0 16,-4 0-16,-12-4 0,-5 1 16,-1 2-16,-2 2 0,-15 2 15,-4 1-15,-9 4 0,2 2 0,-6 6 16,-3 3-16,-5 4 0,8 0 0,-10 8 15,4 3-15,6 0 0,4 0 0,-29 20 16,9 1-16,18-3 16,11-2-16,0 3 0,-3-1 15,3 4-15,3-1 0,3 6 16,4 3-16,5-5 0,1-4 0,3 4 16,1 1-16,8-6 0,3-3 0,-2 12 15,-2 9-15,9-4 0,7-5 16,1 0-16,6 0 0,2-2 15,4-4-15,4 7 0,3 3 16,-1-11-16,0-6 0,10 7 16,8 5-16,3-5 0,1-5 0,0 1 15,-1-1 1,6-5-16,1-2 0,9 3 16,6 1-16,-3-9 15,-1-7-15,7-5 0,4-3 16,-1 0-16,0-1 0,11 0 15,8 1-15,-7-3 0,-4 0 0,8-1 16,7 0-16,-7-1 16,-6-3-16,8-1 0,7 0 0,-7-7 0,-4-7 0,3-8 15,4-5-15,-6-5 0,-5-4 0,3-10 16,1-5 0,-10-5-16,-9-2 0,5-10 0,2-7 0,-4 6 15,-3 3-15,-8-4 16,-7-3-16,-9 10 0,-6 7 0,-15 4 15,-10 4 1,-3 5-16,-1 5 0,2 8 16,4 6-16,0 4 0</inkml:trace>
  <inkml:trace contextRef="#ctx0" brushRef="#br0" timeOffset="7619.9049">10571 5833 0,'0'0'15,"-11"5"-15,-1 0 0,0 1 16,-1 2-16,-7 4 0,-2 4 16,-2-1-16,-3 2 0,-8 7 0,-2 2 15,4 2-15,4-1 0,-9 10 16,0 1-16,5 1 0,4-3 0,3 6 0,0 3 15,-2 4-15,1-3 0,3 4 16,3 1-16,2-3 0,4-2 16,0 8-16,3 0 0,6-7 0,2-7 15,9-2-15,4-1 0,4-2 16,3-4-16,6 2 0,5 0 16,0-6-16,2-4 15,6-3-15,6-1 16,3-1-16,3-1 0,9-3 0,8-1 15,-6-9-15,-2-4 0,18-4 16,7-3-16,16-7 0,-10-2 16,-1-6-16,0-3 0,-10-1 15,-7 2-15,7-9 0,5-5 16,-7 0-16,-4-2 0,0-8 0,-2-5 16,-11 2-16,-7 1 0,-3-4 0,1-3 15,-11 6-15,-5 3 0,0-2 16,-1-3-16,-7 4 0,-4 1 15,-4-3-15,-4-5 16,-6 8-16,-3 3 0,-6 3 0,-3-1 16,-4 7-16,-1 3 0,-12 3 0,-8 2 0,-2 4 15,-1 2-15,-16 6 0,-10 2 16,2 8-16,1 3 0,-12 7 16,-6 3-16,7 5 0,5 2 0,-8 6 15,-7 5-15,7 0 16,3 0-16,4 5 0,2 7 15,14-7-15,12-2 16,11 0-16,7 0 0,17-12 16,11-10-16,-4-1 0,-1-2 15,-2 0-15</inkml:trace>
  <inkml:trace contextRef="#ctx0" brushRef="#br0" timeOffset="7789.1516">11068 6197 0,'0'0'0,"0"0"0,0 0 16,0 0-16</inkml:trace>
  <inkml:trace contextRef="#ctx0" brushRef="#br0" timeOffset="7962.641">11328 6403 0,'0'0'0,"0"0"0,0 0 0,0 0 0,0 0 0,0 0 16,31 14-16,-31-14 0,0 0 15,27 15-15</inkml:trace>
  <inkml:trace contextRef="#ctx0" brushRef="#br0" timeOffset="8105.3108">11524 6447 0,'0'0'0,"0"0"31,0 0-31,0 0 0,0 0 0,0 0 16,23 19-16,-23-19 0,0 0 0,24 17 16</inkml:trace>
  <inkml:trace contextRef="#ctx0" brushRef="#br0" timeOffset="8245.984">11681 6429 0,'0'0'0,"0"0"16,0 0-16,0 0 0,0 0 0,0 0 16,0 0-16,15 20 0,-15-20 0,0 0 15</inkml:trace>
  <inkml:trace contextRef="#ctx0" brushRef="#br0" timeOffset="8390.2283">11761 6456 0,'0'0'0,"0"0"15,0 0-15,0 0 0,0 0 0,0 0 16</inkml:trace>
  <inkml:trace contextRef="#ctx0" brushRef="#br0" timeOffset="8537.4341">11816 6500 0,'0'0'0,"0"0"0,0 0 0,0 0 0</inkml:trace>
  <inkml:trace contextRef="#ctx0" brushRef="#br0" timeOffset="10476.8624">10213 6953 0,'0'0'16,"0"0"-1,0 0-15,0 0 0,0 0 0,0 0 0,0 0 16,24-3-16,-24 3 15,26-3-15,-26 3 0,39-6 16,-18 1-16,4 0 0,1 0 16,3 1-16,3-1 0,10-3 15,1-2-15,2 0 0,2 2 0,14-2 16,1 3-16,-4-2 0,-2 1 16,12 0-16,-1 4 0,-1 0 15,-1 2-15,8-2 0,-4-3 0,-5 3 16,-4 3-16,8-2 0,-2 0 15,-4 0-15,-4 2 0,-4-2 16,-3-1-16,3 0 16,1 1-16,1-2 0,3 0 15,-13-1-15,-6 2 0,7-4 0,-10 1 16,-15 3 0,1-3-16,0 2 0,1-3 15,-4 1-15,-3-2 0,-5 4 0,-1 1 16,-1 0-16,0 0 0,0 2 15,1 1-15,-5 1 0,0-1 0,-2 1 16</inkml:trace>
  <inkml:trace contextRef="#ctx0" brushRef="#br0" timeOffset="10644.3418">12578 6398 0,'0'0'0,"0"0"0,0 0 0,0 0 0,0 0 16,0 0-16,0 0 0,21 23 15,-21-23-15,14 26 0,-14-26 16,11 20-16</inkml:trace>
  <inkml:trace contextRef="#ctx0" brushRef="#br0" timeOffset="27180.8272">9490 5380 0,'0'0'0,"0"0"0,0 0 15,0 0-15,0 0 0,0 0 0,0 0 0,30-10 16,-30 10-16,21-3 0,-21 3 16,29-5-16,-12 2 0,4-1 15,2 0-15,0-1 0,0 0 0,12-2 16,3 0-16,2 1 0,-1-1 16,16 0-16,2-1 15,-5 0-15,-5-1 0,15-3 0,3 1 0,-6 1 16,-2 2-16,12-4 0,2-1 15,-6 1-15,-6 1 0,13-3 16,1-2-16,-8 0 0,-7 1 0,36-5 31,0 2-31,-13 5 0,-7 3 16,13-2-16,10-3 16,-15 4-16,-13 3 0,2 2 0,-1 2 0,-21 2 15,-15-1-15,-11 2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7"/>
    </inkml:context>
    <inkml:brush xml:id="br0">
      <inkml:brushProperty name="width" value="0.04582" units="cm"/>
      <inkml:brushProperty name="height" value="0.04582" units="cm"/>
    </inkml:brush>
  </inkml:definitions>
  <inkml:trace contextRef="#ctx0" brushRef="#br0">50669 55174 480,'0'-160'41,"0"36"-6,0 34-8,0 35-6,-4 20-4,-11 7 2,-8 6 2,-10 6 0,-7 8 0,-2 9-2,-4 10-2,-3 10-2,-1 7-1,-1 7 1,1 6 0,-1 6 1,2 7 0,4 6 0,2 6-2,4 7 0,4-1-2,7-6-1,5-6-1,8-6-2,12-7-3,18-6-2,20-6-4,19-7-4,8-7-5,2-10-9,-1-10-8,0-9-9,-2-7-3,-2-7 2,-4-7 2,-3-5 3,-8 5 10,-12 20 18,-13 18 19,-13 20 18,-9 13 8,-6 10-1,-7 10 0,-6 9-1,-4 7-4,1 8-6,-1 5-6,1 7-6,2 11-5,2 15-2,4 17-4,3 15-3,0 22-4,-4 28-8,-2 29-7,-4 29-7,1 7-10,2-13-12,4-12-13,3-12-13,2-29 0,4-44 13,4-45 12,2-43 12,2-24 8,0-4 0,0-2 1,0-4 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7"/>
    </inkml:context>
    <inkml:brush xml:id="br0">
      <inkml:brushProperty name="width" value="0.03987" units="cm"/>
      <inkml:brushProperty name="height" value="0.03987" units="cm"/>
    </inkml:brush>
  </inkml:definitions>
  <inkml:trace contextRef="#ctx0" brushRef="#br0">49610 52146 551,'3'-46'51,"6"10"-5,8 9-3,4 10-4,10 6-2,8 3-4,10 3-2,9 4-2,3 4-3,-2 6-3,-4 7-3,-3 6-2,-6 7-4,-10 5-1,-9 7-4,-10 7-2,-9 5-2,-10 7-2,-9 6-2,-9 7-1,-12 7-1,-12 10-2,-13 10 1,-12 8-2,-5 1-2,3-10-5,3-9-5,3-9-5,4-10-2,3-10 2,2-9 1,4-9 1,20-10 8,33-9 15,36-10 13,33-10 15,22-5-1,6-4-14,6-3-15,6-3-14,-3 0-10,-13 3-4,-12 4-4,-12 2-5,-10 2-6,-6 0-7,-7 0-6,-6 0-8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9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53495 50582 606,'-43'-47'7,"17"6"15,14 6 15,17 7 14,9 4 3,4 3-8,2 4-10,4 3-9,4 3-5,7 3 0,6 3-2,6 4-1,7 1-3,6 0-6,6 0-5,7 0-6,3 0-6,-1 0-5,1 0-6,-1 0-5,-3 1-6,-11 4-6,-9 3-5,-10 3-6,-8 5-3,-11 6 2,-8 6-1,-11 7 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49"/>
    </inkml:context>
    <inkml:brush xml:id="br0">
      <inkml:brushProperty name="width" value="0.03391" units="cm"/>
      <inkml:brushProperty name="height" value="0.03391" units="cm"/>
    </inkml:brush>
  </inkml:definitions>
  <inkml:trace contextRef="#ctx0" brushRef="#br0">53394 51238 648,'-65'-47'6,"23"6"11,21 6 11,23 7 11,22 2 4,21 1-2,23 0-3,22 0-3,12 1-3,4 4-7,3 2-5,3 4-5,0 5-6,-3 5-6,-4 8-4,-2 5-6,-9 4-9,-12-1-15,-12 1-15,-14-1-15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50"/>
    </inkml:context>
    <inkml:brush xml:id="br0">
      <inkml:brushProperty name="width" value="0.03848" units="cm"/>
      <inkml:brushProperty name="height" value="0.03848" units="cm"/>
    </inkml:brush>
  </inkml:definitions>
  <inkml:trace contextRef="#ctx0" brushRef="#br0">55614 49573 571,'5'-66'5,"9"18"7,10 20 10,9 19 8,3 7 4,-3-3-2,-3-3-2,-3-3-1,3 3-1,9 10-1,10 9-1,9 10-1,3 5-2,-8 4-4,-6 3-2,-6 4-4,-7 5-2,-11 10-3,-8 10-1,-11 9-1,-5 6-2,-4 3 1,-3 4 1,-3 3 1,-10 3-4,-15 3-11,-16 3-10,-16 3-9,-8-1-6,1-7-2,-1-6-1,1-6-1,2-8 1,7-9 6,6-10 3,6-10 5,5-7 8,4-7 9,2-6 10,4-6 9,13-6 8,26-7 4,26-6 4,24-7 5,16-4-4,7-3-8,6-4-10,6-2-10,1-3-9,-2 1-8,-3 0-10,-4 0-9,-8 1-4,-12 4 2,-13 2 1,-13 4 2,-5 3 1,-1 3-1,1 3 0,-1 4-1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50"/>
    </inkml:context>
    <inkml:brush xml:id="br0">
      <inkml:brushProperty name="width" value="0.03806" units="cm"/>
      <inkml:brushProperty name="height" value="0.03806" units="cm"/>
    </inkml:brush>
  </inkml:definitions>
  <inkml:trace contextRef="#ctx0" brushRef="#br0">57077 50532 578,'-20'-18'10,"9"17"23,9 15 21,10 16 23,6 9 2,3 4-17,4 2-15,3 4-16,-1 3-13,-2 4-9,-4 2-7,-3 3-10,-1-1-7,0-6-8,-1-7-8,1-6-8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4:50"/>
    </inkml:context>
    <inkml:brush xml:id="br0">
      <inkml:brushProperty name="width" value="0.04653" units="cm"/>
      <inkml:brushProperty name="height" value="0.04653" units="cm"/>
    </inkml:brush>
  </inkml:definitions>
  <inkml:trace contextRef="#ctx0" brushRef="#br0">57985 48766 472,'70'-67'69,"-13"20"-13,-13 19-12,-13 18-12,-2 12-7,5 3-1,7 2-1,7 4 0,-1 5-3,-6 6-4,-6 7-6,-7 5-4,-6 9-3,-6 9-2,-7 9 0,-5 10-2,-9 7-1,-9 2-1,-10 4 0,-9 2-1,-7 3 0,-2-1-1,-4 0-2,-3 1 0,5-7 1,12-13 1,14-12 1,11-13 3,15-5 2,16 4 4,15 3 5,17 2 3,6-2 1,2-10-2,-1-9-2,0-9-2,-2-6-1,-2 1-1,-4-1 1,-3 1-1,-3 1 0,-4 4 2,-2 2 0,-4 4 1,-2 3 1,-4 2 0,-3 5 2,-3 2 0,-4 2 0,-2 0-1,-4-1-2,-3 1-2,-4 3-1,-7 7-2,-6 5-2,-7 7-1,-12 11-2,-19 16-3,-19 15-3,-19 16-2,-20 21-7,-22 25-8,-23 25-9,-21 26-9,4-9-3,32-40 1,31-41 3,31-42 2,17-21-1,0-4-3,-1-3-4,1-3-4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15"/>
    </inkml:context>
    <inkml:brush xml:id="br0">
      <inkml:brushProperty name="width" value="0.03271" units="cm"/>
      <inkml:brushProperty name="height" value="0.03271" units="cm"/>
    </inkml:brush>
  </inkml:definitions>
  <inkml:trace contextRef="#ctx0" brushRef="#br0">33817 4112 672,'117'71'123,"-19"-10"-30,-20-9-31,-18-9-30,-11-7-19,-3-3-8,-4-3-10,-2-3-8,-5-2-7,-7 0-3,-6 1-4,-6-1-4,-7 0-4,-6 0-4,-6 1-5,-6-1-4,-6-2 1,-2-2 7,-3-4 8,-4-3 8,0 1 5,4 2 4,2 4 5,4 2 4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16"/>
    </inkml:context>
    <inkml:brush xml:id="br0">
      <inkml:brushProperty name="width" value="0.04163" units="cm"/>
      <inkml:brushProperty name="height" value="0.04163" units="cm"/>
    </inkml:brush>
  </inkml:definitions>
  <inkml:trace contextRef="#ctx0" brushRef="#br0">33716 5272 528,'-29'51'0,"-5"-1"-1,-7 1 1,-6-1-1,1-3 2,10-6 3,9-6 3,10-7 3,13-5 4,20-8 7,19-5 5,18-7 6,11-9 1,-1-13-5,0-13-4,0-12-4,-2-2-3,-2 10-1,-4 9-2,-3 10-2,-7 17-2,-8 25-4,-10 26-4,-10 24-3,-9 17-2,-10 5 0,-9 8 1,-9 5 0,-6-3 0,1-12-1,0-13 1,0-13-1,1-7 0,4-4-1,2-3 1,4-3-1,6-9-2,10-16-2,9-16-3,9-16-2,4-11-1,-4-6 3,-2-6 1,-4-7 3,6-20-1,17-35-2,15-35-2,16-34-4,7-19-1,1-3 0,0-4 0,-1-3 0,-2 9 0,-7 18 2,-6 19 1,-6 19 1,-7 16 5,-6 12 6,-6 13 7,-7 13 6,-4 10 6,-4 11 4,-2 8 6,-4 10 4,-7 14 3,-8 20 1,-10 18 2,-9 19 1,-3 11-4,7 3-9,7 3-8,6 4-8,3 1-6,0 0-2,0 0-1,0 0-3,1-3 0,4-7-2,3-5 0,3-7-2,5-10 0,6-12-3,6-12-1,7-14-2,6-13-2,7-17-1,5-15-1,7-15 0,2-7-1,-4 3 1,-3 3 1,-3 3 1,-6 7 2,-10 9 5,-9 9 3,-10 11 5,-8 11 5,-5 17 8,-8 15 8,-5 16 7,-5 9-3,-3 4-14,-4 2-16,-3 4-14,0 2-8,4-1 0,3 1 1,3-1-1,-1 5 2,-2 10 3,-3 9 4,-4 10 2,-3 6 2,-2 3 0,-5 3 0,-2 3 1,-3 2 2,-4 0 5,-3 0 4,-3 0 5,1-7 5,2-12 5,3-12 4,4-14 6,15-22 6,29-36 9,28-34 9,29-35 8,13-21-1,1-5-14,0-7-11,-1-7-14,1 2-6,0 10-2,-1 9-2,1 10-2,-3 10 0,-7 14 0,-6 11 0,-7 14 0,-5 18 3,-7 26 4,-7 25 4,-5 25 5,-14 16 0,-17 6-2,-21 6-3,-18 7-2,-11 5-3,-3 2-4,-3 4-4,-4 3-3,-3-3-4,-2-10-2,-4-9-3,-3-10-2,-1-7-3,5-7-4,2-6-2,3-6-4,4-9-3,2-8-2,4-11-3,3-8-2,1-7-2,1-3 0,0-4-2,-1-2-1,4-4 3,6-2 4,6-4 5,7-3 6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16"/>
    </inkml:context>
    <inkml:brush xml:id="br0">
      <inkml:brushProperty name="width" value="0.04835" units="cm"/>
      <inkml:brushProperty name="height" value="0.04835" units="cm"/>
    </inkml:brush>
  </inkml:definitions>
  <inkml:trace contextRef="#ctx0" brushRef="#br0">34019 5777 455,'120'49'123,"-13"-4"-24,-13-2-25,-11-4-24,-8 1-14,1 2-3,0 4-5,-1 3-2,3 3-4,2 3-4,3 4-4,4 2-4,4 2-3,7 0-3,6 0-3,7 0-4,2 0-6,1 1-9,0-1-11,-1 0-9,-6-7-2,-12-11 6,-13-14 7,-13-12 6,-9-6-4,-6-1-16,-7 1-16,-6-1-15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00"/>
    </inkml:context>
    <inkml:brush xml:id="br0">
      <inkml:brushProperty name="width" value="0.05728" units="cm"/>
      <inkml:brushProperty name="height" value="0.05728" units="cm"/>
      <inkml:brushProperty name="color" value="#00BFF3"/>
    </inkml:brush>
  </inkml:definitions>
  <inkml:trace contextRef="#ctx0" brushRef="#br0">50663 29422 384,'-21'-13'12,"8"5"24,7 4 25,7 6 24,3 4 4,1 5-16,2 5-15,0 5-17,1 3-10,0-1-5,0 1-5,-1-1-5,1 1-3,0-1-3,0 1-2,0-1-2,0 2-2,1 1 1,2 3 1,0 1 0,1 1 0,-1-2-4,1 0-2,0-1-2,0-1-2,1-1 1,1-1 1,2-1 0,-2-2-1,-1-3 1,-2-3-2,-2-3 0,0-2 0,3-2-1,4-2 0,2-2 0,2-4 1,1-6 2,1-6 3,1-6 3,1-3 0,1-3-1,1-1 0,1-2-1,2-5 0,6-3-1,5-6-1,5-4 0,3-4 0,1 0-1,3-2 0,2 0 0,0 1-3,-4 4-5,-3 4-4,-2 4-5,-4 3-5,-4 3-8,-3 3-6,-5 4-8,-4 2 1,-5 4 6,-5 5 6,-4 3 7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17"/>
    </inkml:context>
    <inkml:brush xml:id="br0">
      <inkml:brushProperty name="width" value="0.044" units="cm"/>
      <inkml:brushProperty name="height" value="0.044" units="cm"/>
    </inkml:brush>
  </inkml:definitions>
  <inkml:trace contextRef="#ctx0" brushRef="#br0">40175 4465 500,'-5'96'127,"-9"-9"-30,-10-10-32,-9-9-31,-8 1-17,-7 13-2,-5 13-4,-7 12-3,-5 7-2,-2-1-4,-5 1-3,-2-1-4,0-4-3,4-10-5,2-9-5,3-9-5,7-12-3,9-12-3,10-13-2,9-13-3,7-15 0,8-19 3,5-19 5,7-19 2,11-19 1,15-19-1,16-18-3,17-20-2,9-5 2,2 10 6,4 10 7,4 9 5,-3 9 4,-6 10 0,-6 10 1,-6 8 0,-7 11 5,-6 8 5,-6 11 6,-7 8 7,-3 9 2,1 6 0,-1 6-2,0 6-1,0 6 4,1 2 7,-1 3 7,0 4 8,1 6 2,-1 9-7,0 10-5,0 10-5,0 1-4,0-7-1,0-6-1,1-6-1,-1-3-5,0 0-5,1 0-8,-1 0-7,2-10-3,2-18-3,5-20 0,2-18-3,3-18-2,4-15-4,3-17-3,3-15-3,-1-4-2,-2 5 2,-3 7 1,-4 6 1,-3 8 3,-2 10 6,-5 9 5,-2 9 6,-3 7 5,-4 3 7,-2 3 5,-4 3 6,0 10 6,3 15 7,4 16 7,2 16 6,1 14-1,-3 13-11,-4 12-9,-3 13-10,-4 7-7,-7-1-2,-6 0-3,-7 1-3,-4 0-3,-3 4-4,-4 4-6,-3 2-4,1-4-6,2-13-7,4-13-7,3-12-8,2-21-2,-1-28 1,0-29 0,0-27 2,6-19 4,8-5 6,10-7 5,10-6 6,7 0 6,7 6 5,6 6 5,6 7 5,2 8 5,-3 9 5,-4 9 4,-2 10 5,-1 7 1,3 2 1,5 4-1,1 3 0,1 3-2,-3 3-1,-3 3-1,-4 4-2,-1-1-5,0-3-8,-1-3-8,1-3-8,-2 0-7,-2 3-4,-5 4-7,-2 2-4,-3-1-1,-4-7 7,-2-5 7,-4-7 6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18"/>
    </inkml:context>
    <inkml:brush xml:id="br0">
      <inkml:brushProperty name="width" value="0.05506" units="cm"/>
      <inkml:brushProperty name="height" value="0.05506" units="cm"/>
    </inkml:brush>
  </inkml:definitions>
  <inkml:trace contextRef="#ctx0" brushRef="#br0">42243 3910 399,'0'-185'-9,"0"36"6,0 34 7,0 34 7,0 23 5,0 9 3,0 10 3,0 9 3,0 20 9,0 32 14,0 32 14,0 31 14,0 19-1,0 6-14,0 7-15,0 6-15,-1 8-8,-4 9-3,-3 10-3,-3 9-3,-3 19-6,-4 29-9,-2 28-11,-4 28-9,1 13-4,2-3 4,4-3 3,3-4 4,3-15-4,3-29-13,3-28-12,3-28-13,2-28-6,0-24 0,0-26 0,0-25-1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18"/>
    </inkml:context>
    <inkml:brush xml:id="br0">
      <inkml:brushProperty name="width" value="0.04312" units="cm"/>
      <inkml:brushProperty name="height" value="0.04312" units="cm"/>
    </inkml:brush>
  </inkml:definitions>
  <inkml:trace contextRef="#ctx0" brushRef="#br0">42546 4768 510,'50'-22'84,"1"6"-15,0 6-17,-1 7-16,2 3-9,3 0-4,4 0-3,2 0-4,-1 5-2,-7 9-2,-6 10-1,-6 9-1,-9 8-5,-13 6-6,-13 7-6,-12 6-8,-11 3-2,-10 0 1,-9 0-1,-10 0 1,-5-3 1,1-6 2,0-7 2,-1-6 1,2-6 3,4-7 1,2-6 1,4-6 2,10-4 5,20 1 7,18 0 6,20-1 8,12-2 2,6-7-4,7-6-4,6-7-4,1-1-1,-3 3 0,-2 4 0,-5 2-1,1 7 1,4 9-1,2 10 0,3 9 0,-2 3 0,-11-3-2,-8-3-1,-10-3-1,-8 1-2,-6 7-1,-7 6-2,-6 6-2,-10 7 0,-17 6 1,-15 6 1,-17 6 1,-8 4-3,-4 0-8,-3 0-8,-3-1-9,-5 1-7,-6 0-8,-7-1-8,-5 1-7,4-7-4,15-12 2,17-13 1,15-12 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4"/>
    </inkml:context>
    <inkml:brush xml:id="br0">
      <inkml:brushProperty name="width" value="0.03963" units="cm"/>
      <inkml:brushProperty name="height" value="0.03963" units="cm"/>
    </inkml:brush>
  </inkml:definitions>
  <inkml:trace contextRef="#ctx0" brushRef="#br0">34473 51591 555,'-34'3'10,"30"7"19,33 6 21,30 6 19,14 3 4,-7 0-13,-6 0-13,-6 0-13,-5 4-10,-4 6-4,-2 6-6,-4 6-6,-4 5-3,-7 3-4,-6 3-2,-6 4-3,-6 3-3,-7 2-2,-7 4-3,-5 3-2,-5 5-2,-3 6-2,-4 7-2,-2 6-2,-1-7-9,3-18-14,4-20-15,3-18-15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4"/>
    </inkml:context>
    <inkml:brush xml:id="br0">
      <inkml:brushProperty name="width" value="0.04483" units="cm"/>
      <inkml:brushProperty name="height" value="0.04483" units="cm"/>
    </inkml:brush>
  </inkml:definitions>
  <inkml:trace contextRef="#ctx0" brushRef="#br0">35230 51541 490,'23'-26'4,"-2"1"6,-4 0 7,-3 0 7,-9 9 8,-16 19 9,-16 19 9,-15 19 8,-12 13 0,-6 6-7,-6 6-9,-6 6-7,-6 7-7,-2 6-5,-4 7-4,-2 6-5,-1 6-10,3 6-19,4 7-18,2 6-18,11-8-5,15-22 7,15-22 8,17-22 8,7-13-1,1-3-6,-1-3-7,0-3-8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6"/>
    </inkml:context>
    <inkml:brush xml:id="br0">
      <inkml:brushProperty name="width" value="0.03615" units="cm"/>
      <inkml:brushProperty name="height" value="0.03615" units="cm"/>
    </inkml:brush>
  </inkml:definitions>
  <inkml:trace contextRef="#ctx0" brushRef="#br0">44665 4717 608,'101'0'124,"0"0"-29,0 0-30,0 0-29,0 0-17,0 0-1,-1 0-3,2 0-2,-6 2-6,-10 3-11,-9 2-9,-9 4-10,-10 2-7,-9 0-3,-9-1-4,-10 1-4,-8 1-2,-6 3-1,-7 4 0,-6 3-1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6"/>
    </inkml:context>
    <inkml:brush xml:id="br0">
      <inkml:brushProperty name="width" value="0.03559" units="cm"/>
      <inkml:brushProperty name="height" value="0.03559" units="cm"/>
    </inkml:brush>
  </inkml:definitions>
  <inkml:trace contextRef="#ctx0" brushRef="#br0">44816 5625 618,'-80'23'25,"40"-8"10,42-5 10,41-7 8,25-1 1,9 2-9,10 4-8,9 3-9,6 0-7,4-3-4,2-3-5,5-4-5,-2-1-4,-2 0-7,-3 0-5,-4 0-6,-5-1-6,-11-4-7,-8-3-7,-10-3-7,-10-1-4,-9-1-1,-10 0-1,-9 1-1,-6-1 4,-4 0 8,-3 1 7,-2-1 8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7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47945 3910 513,'-3'-41'11,"-7"19"23,-6 19 22,-6 19 23,-6 17 3,-7 15-15,-6 17-15,-6 16-16,-5 7-10,-4 0-7,-1 0-5,-5 1-6,2-3-5,6-2-4,7-4-4,6-2-3,6-7-2,7-10 1,6-9 1,6-9 1,8-7 1,10-3 0,8-3 1,11-3 0,11-5 1,12-6 1,13-7 0,12-6 1,8-6-2,4-6-7,3-7-5,2-6-7,-1-5-3,-6-3-1,-6-3-1,-7-3 0,-7 1-1,-11 7 2,-9 6 0,-8 6 1,-8 2-1,-2-4-2,-4-2-2,-3-4-1,-4 1 0,-7 2 6,-6 4 5,-7 2 4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7"/>
    </inkml:context>
    <inkml:brush xml:id="br0">
      <inkml:brushProperty name="width" value="0.04314" units="cm"/>
      <inkml:brushProperty name="height" value="0.04314" units="cm"/>
    </inkml:brush>
  </inkml:definitions>
  <inkml:trace contextRef="#ctx0" brushRef="#br0">48248 4213 509,'-5'-81'30,"-10"42"18,-8 40 17,-10 42 18,-5 28 0,0 16-17,0 15-17,1 16-18,-3 15-11,-2 12-9,-5 13-7,-1 12-7,0 8-9,8 3-11,5 4-12,6 3-10,8-17-2,5-33 8,7-36 8,5-34 7,6-19-1,2-4-11,4-2-11,3-4-11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7"/>
    </inkml:context>
    <inkml:brush xml:id="br0">
      <inkml:brushProperty name="width" value="0.04478" units="cm"/>
      <inkml:brushProperty name="height" value="0.04478" units="cm"/>
    </inkml:brush>
  </inkml:definitions>
  <inkml:trace contextRef="#ctx0" brushRef="#br0">49408 3910 491,'-1'-35'98,"-4"32"-17,-3 31-16,-3 32-17,0 16-10,3 0-6,3-1-5,4 1-5,1 0-3,0 0-4,0-1-3,0 1-2,1-2-2,4-3 0,3-3-1,3-4 0,3-4-1,3-6-2,4-7-3,2-6-1,3-3-3,-1 0-3,0 0-4,0 0-2,1 1-4,-1 4-1,0 2-2,0 4-2,-10 3 0,-23 3 6,-22 4 3,-22 2 4,-12-1 2,1-6-4,0-7-2,0-6-2,-2-5-4,-2-3-2,-4-3-3,-3-3-2,0-6-4,3-10-2,3-10-3,3-9-2,7-7-1,9-7 3,10-7 4,9-5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1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66700 9025 333,'49'20'167,"16"14"-1,15 14 1,17 16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8"/>
    </inkml:context>
    <inkml:brush xml:id="br0">
      <inkml:brushProperty name="width" value="0.03821" units="cm"/>
      <inkml:brushProperty name="height" value="0.03821" units="cm"/>
    </inkml:brush>
  </inkml:definitions>
  <inkml:trace contextRef="#ctx0" brushRef="#br0">49458 3960 575,'73'-91'65,"-7"18"-5,-6 20-5,-6 18-4,-1 11-5,8 4-6,5 3-6,6 2-7,0 4-6,-5 4-6,-7 2-7,-7 3-5,-4 2-8,-3 0-8,-3 0-6,-4 0-9,-5 3-10,-5 7-14,-7 6-15,-6 6-13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9"/>
    </inkml:context>
    <inkml:brush xml:id="br0">
      <inkml:brushProperty name="width" value="0.04685" units="cm"/>
      <inkml:brushProperty name="height" value="0.04685" units="cm"/>
    </inkml:brush>
  </inkml:definitions>
  <inkml:trace contextRef="#ctx0" brushRef="#br0">55362 3557 469,'-50'-18'12,"-1"17"12,0 15 12,1 16 12,3 6 2,6-3-8,6-3-8,6-3-9,-1 5-5,-9 12-1,-10 13-2,-9 12 0,-4 7-2,4-1 0,3 1 0,3 0 0,6-4-1,10-6-2,9-6 0,10-6-2,4-5-1,0-3-3,1-4-3,-1-2-1,12-6-6,21-5-9,23-7-8,22-7-8,12-8-5,3-14-1,4-11 0,2-14-2,-1-7 2,-6-4 6,-6-3 6,-7-3 5,-6 2 5,-6 6 2,-7 6 3,-6 7 3,-5 6 6,-2 6 11,-5 7 9,-2 6 11,-5 12 6,-6 19 3,-7 20 3,-5 18 3,-4 7-3,0-7-8,0-6-8,0-7-9,0-2-4,0-1-4,0 1-1,0-1-3,4-4-4,10-10-7,10-9-6,9-10-6,5-9-3,0-9 1,0-11 1,0-8 0,3-15 1,6-18-4,6-20-2,7-18-3,1-9 0,-8 4 5,-6 3 3,-6 3 4,-7 5 3,-11 6 2,-8 7 3,-11 6 1,-5 6 3,-4 6 1,-3 7 1,-3 6 2,-5 8 1,-6 9 0,-7 10 0,-5 9 0,-5 7-3,-4 2-6,-3 4-6,-3 3-6,-1 8-5,-1 13-4,1 12-6,0 13-5,2 1 0,7-9 1,6-10 2,7-9 3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29"/>
    </inkml:context>
    <inkml:brush xml:id="br0">
      <inkml:brushProperty name="width" value="0.04405" units="cm"/>
      <inkml:brushProperty name="height" value="0.04405" units="cm"/>
    </inkml:brush>
  </inkml:definitions>
  <inkml:trace contextRef="#ctx0" brushRef="#br0">56775 4213 499,'94'0'111,"-12"0"-24,-12 0-24,-14 0-24,-8 3-13,-7 6-4,-7 7-2,-5 6-3,-6 7-3,-2 5-3,-3 7-4,-4 7-2,-10 5-1,-15 7 1,-16 6 3,-15 7 1,-11 4-4,-2 3-13,-3 4-11,-4 3-11,1-2-4,3-6 4,2-7 5,5-5 5,2-8 5,3-5 3,3-7 5,4-6 4,3-6 3,2-7 2,5-6 0,2-6 1,10-5 5,15-3 9,16-3 8,16-4 10,11-1 1,6 0-5,7 0-4,6 0-5,3-1-4,0-4-5,0-3-5,0-3-4,-2 0-7,-2 3-7,-4 4-7,-3 2-8,-1 2-3,-1 0 1,1 0 2,-1 0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30"/>
    </inkml:context>
    <inkml:brush xml:id="br0">
      <inkml:brushProperty name="width" value="0.03958" units="cm"/>
      <inkml:brushProperty name="height" value="0.03958" units="cm"/>
    </inkml:brush>
  </inkml:definitions>
  <inkml:trace contextRef="#ctx0" brushRef="#br0">58894 3910 555,'95'-22'153,"-14"6"-37,-11 7-36,-14 6-37,-5 3-20,0 0-7,-1 0-6,0 0-6,2 0-6,4 0-6,2 0-5,3 0-5,-3 4-10,-9 10-17,-9 10-14,-10 9-17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30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58692 4667 544,'-38'22'10,"25"-6"21,26-7 20,25-6 21,16-3 3,6 0-14,5 0-13,8 0-13,3 0-10,0 0-5,-1 0-6,1 0-4,-2 2-6,-3 3-6,-3 2-6,-3 4-6,-6 1-9,-5-5-13,-7-2-14,-6-3-12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30"/>
    </inkml:context>
    <inkml:brush xml:id="br0">
      <inkml:brushProperty name="width" value="0.048" units="cm"/>
      <inkml:brushProperty name="height" value="0.048" units="cm"/>
    </inkml:brush>
  </inkml:definitions>
  <inkml:trace contextRef="#ctx0" brushRef="#br0">61972 3204 458,'-48'3'9,"7"6"18,7 7 18,5 6 17,6 10 6,2 12-8,3 12-9,4 14-8,2 7-7,-1 4-5,1 2-7,-1 4-4,-3 4-6,-5 7-2,-8 6-3,-6 6-4,-3 10-1,0 13 1,1 12 1,-1 12 0,2 3-2,3-10-4,2-10-5,5-9-6,3-15-10,8-18-19,5-19-18,7-19-18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31"/>
    </inkml:context>
    <inkml:brush xml:id="br0">
      <inkml:brushProperty name="width" value="0.04832" units="cm"/>
      <inkml:brushProperty name="height" value="0.04832" units="cm"/>
    </inkml:brush>
  </inkml:definitions>
  <inkml:trace contextRef="#ctx0" brushRef="#br0">62577 4011 455,'-25'-16'11,"-1"19"21,1 19 23,0 19 21,1 11 4,4 4-15,2 2-14,4 3-15,2 4-9,-1 3-5,1 3-3,-1 3-5,2-2-2,3-5 0,3-7-1,4-7-1,2-4-2,4-3-5,3-4-3,3-2-4,5-6-3,6-5-4,6-7-2,7-6-3,3-7-1,-1-6 1,1-6 1,0-6 1,3-10-1,7-13-3,5-12-4,7-13-3,0-7 0,-7-4 2,-5-3 2,-7-3 3,-5-2 2,-3 0 4,-3 1 2,-3-1 3,-5 4 3,-6 5 3,-6 7 3,-7 7 2,-5 2 2,-3 1-1,-3-1-1,-3 1 0,-6 4-2,-10 10-4,-9 9-2,-10 10-4,-6 9-5,-3 10-4,-3 9-6,-4 9-5,2 7-1,7 3 3,5 3 5,7 3 3,5 0 0,3-2-1,3-4-4,3-4-1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41"/>
    </inkml:context>
    <inkml:brush xml:id="br0">
      <inkml:brushProperty name="width" value="0.03561" units="cm"/>
      <inkml:brushProperty name="height" value="0.03561" units="cm"/>
    </inkml:brush>
  </inkml:definitions>
  <inkml:trace contextRef="#ctx0" brushRef="#br0">67471 3809 617,'2'-47'-2,"3"6"-3,2 6-5,4 7-3,2 2 3,0 1 10,0 0 10,-1 0 9,1 6 8,-1 13 6,1 12 5,0 13 5,-3 9 1,-2 7-5,-3 6-6,-3 6-4,-2 7-5,0 6-4,0 6-4,0 6-4,-2 4-3,-3 0 0,-3-1-2,-2 1 0,-5 1-4,-2 4-4,-3 2-6,-4 4-5,0 1-7,4 1-7,2-1-7,4 0-7,3-7-5,3-17-2,4-15-3,2-16-2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41"/>
    </inkml:context>
    <inkml:brush xml:id="br0">
      <inkml:brushProperty name="width" value="0.0288" units="cm"/>
      <inkml:brushProperty name="height" value="0.0288" units="cm"/>
    </inkml:brush>
  </inkml:definitions>
  <inkml:trace contextRef="#ctx0" brushRef="#br0">67673 4314 763,'23'-26'1,"-8"1"2,-5 0 1,-7 0 1,1 1 4,10 4 4,10 2 4,9 4 4,7 0 3,2-4 2,4-2 2,3-4 2,0 2-3,-3 6-9,-4 7-9,-2 6-8,-4 3-6,-3 0-5,-3 0-5,-3 0-4,-2 0-8,0 0-8,1 0-11,-1 0-8,-2-2-1,-2-2 11,-4-4 11,-3-3 9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43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68632 3002 544,'0'-48'-9,"0"7"7,0 7 7,0 5 5,0 17 11,0 24 13,0 26 15,0 25 13,-2 15 2,-3 2-11,-3 4-12,-2 2-11,-3 6-7,1 5-5,-1 8-5,0 5-4,-1 5-4,-3 3-3,-4 4-3,-3 2-3,-1 1-5,0-4-7,0-3-7,0-2-7,3-9-3,6-13 0,6-12 2,7-12 1,9-20 0,13-25 2,13-25 0,12-25 0,3-11 6,-6 3 10,-6 3 8,-6 3 11,-4 5 4,0 6 0,0 7 1,0 6 1,0 3 0,1 0 2,-1 0 2,0 0 2,0 0-2,0 0-5,1 0-5,-1 0-5,2-4-4,3-5-3,3-7-2,3-6-2,5-8-3,6-9-4,7-10-4,6-9-4,1-2 1,-2 6 3,-4 7 4,-3 6 4,-4 11 11,-8 16 19,-5 15 20,-6 17 19,-7 8 4,-7 4-11,-5 3-12,-7 4-10,-3 4-7,0 6-2,0 7-3,0 5-2,0 1-2,0-6-2,0-7-1,0-6-2,-2-3-4,-2 0-7,-4 0-5,-3 0-6,3-2-2,10-3 3,9-3 2,9-3 3,6-7 1,5-9 0,2-9 0,3-10-1,4-8 0,2-6 0,4-6 0,3-7 0,1-6 0,1-6 0,-1-7-2,1-6 0,-1-4 1,0-4 2,1-3 2,-1-3 2,-3 1 1,-6 7-1,-5 6 0,-8 7-2,-6 4 2,-6 3 3,-7 3 2,-6 4 3,-6 1 3,-7 0 1,-5 0 2,-7 1 2,-5 3-1,-3 11-4,-3 9-3,-3 9-3,-4 6-3,-2 4-1,-4 3-1,-3 3-2,-3 6-6,-3 10-9,-3 10-10,-4 8-9,3 4-4,11-3 6,8-4 4,10-2 5,5-4 4,0-3 1,0-3 2,-1-3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12"/>
    </inkml:context>
    <inkml:brush xml:id="br0">
      <inkml:brushProperty name="width" value="0.03747" units="cm"/>
      <inkml:brushProperty name="height" value="0.03747" units="cm"/>
      <inkml:brushProperty name="color" value="#F2395B"/>
    </inkml:brush>
  </inkml:definitions>
  <inkml:trace contextRef="#ctx0" brushRef="#br0">33278 13446 587,'-10'-1'30,"12"0"12,12-2 12,11 0 12,6 0 0,-1 0-11,-2 2-13,0 0-13,1 1-10,3 0-9,2 0-11,4 0-9,-1 0-6,-4 0-1,-3 0-1,-5 0-2,-3 0-3,-3-2-5,-3 0-6,-3-1-4,-2-2-3,-2 0-2,-2-1-1,-2-1-1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44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73476 3960 554,'96'-17'102,"-9"15"-19,-10 17-20,-10 15-20,-7 6-12,-6-3-4,-7-3-5,-6-3-4,-4 0-3,-4 3-2,-3 3-2,-3 3-2,-6 2-3,-5 0-4,-7-1-2,-5 1-4,-9 3-2,-9 7-2,-10 5-1,-9 7-1,-9 3-2,-10 0-2,-10 0-1,-9 0-2,-4-3 0,-1-6 0,0-7 2,0-6 1,3-5 1,2-2-2,3-4 1,3-4-1,4-4 0,2-6 1,4-6-1,3-7 1,5-2 7,6 4 13,6 3 12,7 3 15,15 2 2,26-1-5,24 1-6,26 0-5,10-2-6,-7-4-3,-6-2-4,-6-3-5,6-2-2,19 0-1,18 0-2,20 0-1,6 0-2,-6 0-3,-7 0-1,-6 0-2,-6-2-6,-7-3-9,-6-2-9,-6-4-9,-9-2-4,-14 0 3,-11 1 1,-14-1 3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45"/>
    </inkml:context>
    <inkml:brush xml:id="br0">
      <inkml:brushProperty name="width" value="0.05357" units="cm"/>
      <inkml:brushProperty name="height" value="0.05357" units="cm"/>
    </inkml:brush>
  </inkml:definitions>
  <inkml:trace contextRef="#ctx0" brushRef="#br0">75797 4415 410,'25'-46'0,"0"10"0,0 9 0,1 9 0,-3 9 6,-2 6 11,-4 6 13,-3 6 10,-4 10 3,-7 13-7,-6 12-7,-7 13-8,-8 7-4,-14 4-2,-13 3-3,-11 3-3,-9 2-1,-3 0-1,-3-1 0,-3 1-1,5-5-2,12-10-3,13-9-3,12-9-3,15-15-5,16-18-7,15-20-8,16-18-6,14-13-2,13-6 5,12-7 4,13-6 4,2 0 4,-10 7 2,-10 5 2,-8 7 3,-9 7 3,-7 5 4,-4 7 5,-8 6 4,-6 12 6,-6 15 7,-7 16 8,-5 15 8,-6 5 0,-3-6-6,-3-6-7,-3-6-7,11-12-10,26-16-12,24-15-14,26-16-13,9-8-4,-7 1 2,-5-1 3,-7 0 4,-7 5 5,-11 9 7,-8 10 8,-10 9 7,-8 8 8,-6 7 9,-7 6 8,-6 6 8,4-3-1,11-13-12,14-12-10,12-13-10,8-7-7,4 1-1,1 0-1,5 0-1,-2 1 0,-6 4 1,-7 2 0,-6 4 0,-6 9 5,-7 16 9,-6 16 10,-6 16 10,-6 7 3,-8 1 0,-4-1-1,-8 1-2,-1-2-1,3-4-1,3-2-2,4-4-3,7-6-3,13-9-7,12-10-7,14-9-8,7-8-3,3-7-2,3-5-1,4-8-2,-4-3-1,-9-4 1,-10-3 1,-9-4 1,-6-1 0,-3 1 1,-4-1 1,-3 0 0,-5 2 2,-6 3 3,-6 3 2,-6 3 4,-9 5 1,-8 6 3,-11 7 3,-8 5 2,-6 6 1,1 3-3,0 3-1,-1 3-1,4 3-1,6 3 4,6 4 2,7 2 2,9 1-2,13-4-10,12-2-8,13-4-9,11-6-4,9-10 0,10-9 1,9-9-1,10-9 1,9-5 0,10-7 1,9-7-1,5-4 1,0-3 2,0-3 0,0-4 2,-4-4 2,-5-6 3,-7-7 4,-6-6 2,-8-4 2,-9 1 1,-10 0 0,-10-1 1,-7 6 2,-7 9 0,-6 9 2,-6 10 1,-5 6 5,-3 3 10,-3 4 9,-4 2 9,-1 4 3,0 3-1,0 3-2,0 3-1,-1 15 2,-4 24 6,-3 26 7,-3 25 7,-2 17-2,1 10-9,-1 10-11,1 8-9,-1 8-7,0 2-2,1 3-2,-1 4-2,2 10-6,3 20-8,3 18-9,4 20-9,1 10-9,0 4-10,0 2-10,0 4-10,1-16-7,5-34-2,1-36-4,4-34-2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47"/>
    </inkml:context>
    <inkml:brush xml:id="br0">
      <inkml:brushProperty name="width" value="0.03155" units="cm"/>
      <inkml:brushProperty name="height" value="0.03155" units="cm"/>
    </inkml:brush>
  </inkml:definitions>
  <inkml:trace contextRef="#ctx0" brushRef="#br0">70902 4364 697,'8'-46'6,"16"10"14,15 9 14,16 10 13,9 4 2,-1 1-7,-1-1-7,2 0-9,-1 2-6,0 4-6,0 2-6,0 3-7,2 2-2,3 0 1,3 0 0,2 0 2,-1 2-6,-11 3-9,-9 2-10,-9 4-9,-9 4-7,-5 2-4,-7 4-3,-6 2-3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2:45:47"/>
    </inkml:context>
    <inkml:brush xml:id="br0">
      <inkml:brushProperty name="width" value="0.03355" units="cm"/>
      <inkml:brushProperty name="height" value="0.03355" units="cm"/>
    </inkml:brush>
  </inkml:definitions>
  <inkml:trace contextRef="#ctx0" brushRef="#br0">71155 4717 655,'-48'22'0,"8"-6"0,5-6 0,6-7 0,13-2 8,20 4 17,18 3 17,19 3 16,17 2 3,16-1-10,16 1-9,16-1-10,10-1-13,7-3-13,7-3-13,5-3-15,-10-2-7,-29 0-2,-28 0-3,-29 0-1,-12-2-4,3-3-4,3-3-5,4-3-4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12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34359 12809 522,'-9'-7'0,"0"1"0,-1 0 0,-1 2 0,0 0 0,0 0 0,2 0 1,1 0 0,1 2 9,0 4 20,2 4 18,1 4 19,0 3 3,2 5-10,0 3-12,2 5-12,0 2-7,0 1-5,0 0-4,0 2-4,0 0-5,0 1-5,0-1-6,0 0-3,0 0-10,2-1-12,0-2-13,2 1-11,0-4-6,1-4 3,2-3 4,0-4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3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84228 4950 499,'-14'1'88,"3"2"-18,2 2-17,4 2-19,2 1-9,0 3-3,2 2-3,0 1-2,0 3-2,-2 3 0,-2 3 1,-1 3-1,-1 2 0,2 1-1,2 1 0,2 1 0,1-1-2,0-2-1,0-2-2,0-1-1,1-3-3,4-3 0,2-3-2,3-3-2,3-3 0,0-2-3,1-4-2,1-2-1,1-6-1,1-6 0,1-7 2,2-7 0,-2-4-1,0-3-1,0-1-2,-2-2-2,-2 0 0,-3 1 3,-3 3 1,-2 2 3,-3 2 2,-2 3 1,-2 3 2,-2 3 2,-3 2 1,-2 3 0,-3 1 0,-3 2 1,-2 2-2,1 2-3,-1 3-2,0 1-4,1 1-4,1 0-8,1 0-6,1 0-7,1 1-7,2 3-6,2 4-6,2 2-7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12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33405 12062 502,'-23'-22'4,"4"5"9,3 3 7,3 5 10,1 1 2,-2 0 1,0 0-2,-1 0-1,-1 1-1,-1 2-3,-1 3-3,-1 1-2,-2 1-2,-1 0-2,-3 0 0,-1 0-2,-2 1-2,1 1-1,-1 3-2,1 2-2,-1 2 0,-1 2 0,-1 1 1,0 3-1,-2 2 0,1 1-2,0 3-2,-1 1-1,1 3-3,2 3 0,0 3-1,1 3-2,2 1 1,3 2 1,3 0 1,3 2 0,2 0 2,4 0-1,3 1 0,3-1 0,2 0 0,3 0 1,4 0 1,2 0 0,3-1 1,4-4 0,2-2 2,3-3-1,4-4 1,7-3-2,5-5-1,7-3-2,3-4 0,6-2-3,2-4-1,5-2-1,1-5-1,-1-2 1,0-5 0,-2-4 0,-1-2-1,-4-3-4,-3-2-2,-2-1-4,-3-3-1,-2-1 2,-2-2 2,-1-2 2,-5-3 2,-4-1 2,-5-2 1,-4-2 3,-5-2 2,-1-2 1,-2-2 1,-2-2 2,-3-1 1,-3 0-2,-2 0 0,-4 0-2,-2 2 0,-5 4-2,-4 4-2,-4 4-2,-2 4-1,-1 5-3,-1 5-2,-1 5-2,-2 4-4,-5 6-6,-3 4-7,-4 6-5,0 3-1,3 1 5,5 3 4,4 2 6,2 0-1,2-1-4,3-1-6,1 0-4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15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45224 13881 554,'-11'-1'25,"10"0"10,10-2 8,10 0 11,4 0 0,1 0-9,-1 2-8,1 0-8,1 1-6,4-2-4,5 0-2,3-1-4,-1-1-2,-4 2 0,-5 0 0,-5 2 0,-3 0-3,-1 0-10,-1 0-7,0 0-9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15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45067 12262 526,'-16'-7'34,"-2"2"2,0 2 2,0 2 4,-2 1-3,0 0-7,1 0-6,-1 0-6,0 1-5,1 2-2,-1 2-3,1 2-3,-4 3-1,-5 4 2,-6 3 0,-6 5 2,-3 1 0,3-2-1,2 0-2,2 0-2,1-1 1,1 3-1,2 1 1,0 3 1,1 1 0,1 4 0,1 3 1,1 3 0,3 1 0,5 0-1,5 0-1,5 0 0,4 0-1,6-2-1,4 0 0,6-1-1,5-4-2,9-4-1,7-5-1,8-5-2,7-4-2,6-4 0,6-5 0,6-2-1,1-5-2,1-2-6,-2-4-3,-1-2-6,0-3-2,-1-3 1,1-3 2,0-3 0,-3-3 1,-5-1 1,-5-3 3,-4-1 0,-6-2 2,-4 0 0,-5-2 0,-5-1 1,-4 0 3,-5 0 7,-3 0 7,-4-1 6,-5 1 6,-2 0 2,-6 0 4,-2 0 3,-5-1 0,-4 1-1,-3 0-3,-5 0-1,-1 1-3,-1 3-1,1 3-2,-1 4-2,-1 2-4,-3 4-5,-3 5-6,-2 3-5,-4 4-8,-1 6-11,-2 4-10,-2 6-10,1 1-2,6 1 7,4 0 8,5 0 7,4-1 3,1 1-2,2 0-3,3 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25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67421 17650 526,'-15'7'-32,"3"-1"7,1 0 7,2-2 8,1 0 4,1 0 0,-1 0 1,0 0 2,0-1 6,2 1 14,1 0 15,1 0 13,1-1 5,3 0-2,4-2-4,2 0-2,3-2-3,4 0 0,2-2-1,3 0-1,1 0-3,-3 0-6,-1 2-6,-2 0-5,-1 1-4,3 0-3,1 0-1,3 0-3,0 0-2,-3 0-2,-1 0-3,-2 0-2,-1 0-2,3 0 0,2 0-2,1 0 0,2 0 0,0 0 0,-1 0 1,1 0 0,-2 0-7,-1 0-15,-3 0-16,-1 0-16,-4 0-3,-4 0 7,-6 0 7,-4 0 7,-3 1 6,0 0 4,1 2 3,-1 0 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25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68227 16966 483,'-8'-12'19,"2"8"16,1 8 16,1 8 15,0 3 3,2 1-12,0 0-12,2-1-11,-1 2-7,0 1-5,-2 3-5,0 1-3,-1 3-2,1 1 0,-1 3 0,0 1 0,1 1-3,0 1-5,2-1-8,0 0-5,1 1-6,-2 1-6,0 0-5,-1 2-5,-1 1-6,2 0-5,0 2-4,2 1-6,0-4 2,0-8 8,0-7 7,0-8 8,0-4 3,0 1-1,0 1-3,0 2-1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27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74243 17866 510,'-2'-12'12,"-2"8"22,-4 8 23,-2 8 23,-3 4 3,-3 3-18,-3 1-17,-3 3-17,-2 1-10,1 1-2,-1 1-2,1 1-1,-1 0-10,-1 2-13,-1 1-16,-1 1-14,2-1-8,3-3-4,4-4-3,5-1-3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27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73977 17982 507,'0'-15'0,"-2"-1"1,0 0 1,-2 1 0,2 4 13,2 8 24,4 9 24,2 10 24,3 4 3,4 2-18,2 3-17,3 1-19,2 3-14,1 3-14,1 2-11,1 4-13,-1 1-10,0 0-6,-1 1-5,-1-1-7,-2-3 0,-4-6 6,-5-6 7,-3-5 7,-1-3-2,0-1-8,1 1-9,2 0-8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31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84812 21763 563,'-1'-22'2,"-1"6"3,0 5 4,-1 5 3,-2 2 6,0 2 5,-1 0 6,-2 2 6,-1 3 2,-3 6-3,-4 5-2,-1 7-2,-4 5-3,-2 5-2,-1 4-1,-2 6-3,-3 2-1,-1 0-4,-2 0-2,-3 0-2,1-1-4,2-2-5,1-2-3,3-1-4,2-4-2,3-4 1,3-3 0,3-5 0,4-5-13,4-8-25,6-8-26,5-8-26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31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84731 21872 584,'-13'-19'13,"3"7"10,4 8 12,4 8 11,2 8 4,0 7-3,0 9-3,0 7-4,2 4-4,4 2-6,4 0-7,3 2-5,5-1-8,3 0-9,5-2-10,3 0-9,2-3-3,-2-4 5,0-3 3,-1-5 6,-3-4-10,-5-3-21,-5-4-22,-4-4-22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32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90398 22231 526,'-21'0'7,"3"-2"13,5 0 13,3-2 13,5 1 4,6 1-8,6 0-5,6 2-8,4 0-5,5 0-3,3 0-4,4 0-3,3-1-4,-1-1-5,0 0-5,1-1-4,-3-1-3,-4 2-4,-3 0-2,-5 2-3,-4 2 1,-6 4 6,-6 4 5,-6 3 4,-5 5 6,-3 3 4,-5 5 3,-4 3 5,-2 2 1,-1-2 0,-1 0-2,0-1-1,-2 0 0,1-1 0,0 0-1,-1 1 0,1-1-3,0-2-7,-1 0-5,1 0-7,1-4-5,3-1-3,3-4-4,3-3-3,4-3-6,8-4-11,7-5-10,6-2-10,5-6 0,5-4 8,4-5 8,3-5 10,2-2 5,-1 3 4,-1 1 3,-1 3 4,-2 1 4,-3 4 6,-3 3 6,-3 3 5,-2 0 6,-1 2 5,0-1 6,-2 0 5,0 2 4,0 4 1,0 4 1,0 4 2,-1 2 0,-1 3 1,-1 1-1,0 3 0,-2 1-1,0 1-5,-2 1-4,0 1-4,-2 2-4,0 1-5,-2 2-5,0 3-4,-2-2-5,0-2-4,-1-3-4,-1-3-5,-1-6-10,0-10-18,0-10-17,0-10-17,2-4-1,2 1 16,4 1 16,3 1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4"/>
    </inkml:context>
    <inkml:brush xml:id="br0">
      <inkml:brushProperty name="width" value="0.05499" units="cm"/>
      <inkml:brushProperty name="height" value="0.05499" units="cm"/>
      <inkml:brushProperty name="color" value="#00BFF3"/>
    </inkml:brush>
  </inkml:definitions>
  <inkml:trace contextRef="#ctx0" brushRef="#br0">85113 4521 400,'29'1'84,"-3"2"-17,-5 2-17,-3 1-18,-3 3-10,-1 0-2,0 1-3,-2 2-1,-1 0-3,-3 1-2,-1 1-2,-2 1-1,-3 2-2,-4 3-1,-4 3-2,-3 3-2,-5 3-1,-2 5 2,-3 3-1,-3 4 1,-2 0-3,-1-2-7,-1-3-8,-1-3-7,1-4-1,1-2 3,3-3 4,2-3 4,1-2 4,2-3 2,2-1 4,3-2 4,3-3 2,6-3 1,6-2 3,6-4 2,4-3 0,5-6-2,4-4-2,3-5-3,3-3-2,3-1-3,1-1-2,2-1-3,1-1-2,-1-1-1,-1-1 0,-1-1-2,-1-1-1,2-2-4,1-3-2,1-1-4,-2-2-1,-2 0 1,-3-2 2,-3 0 0,-3 0 3,-3 3 2,-3 4 4,-2 2 2,-4 3 5,-1 3 6,-2 3 5,-2 3 5,-2 6 13,-1 10 21,0 10 22,-1 10 20,-3 5 2,-2 4-16,-4 3-17,-2 3-17,0 0-10,2 0-4,4-1-5,3-1-4,1-2-3,0 0-2,0-1-1,0-1-2,1 0-2,1 1-1,3 0-2,2 2-3,1-2 0,-2-3 1,-1-5-1,0-3 1,-1-2-1,0 1-4,-1 1-2,2 1-5,-3 0-1,-3-1-2,-2 0-2,-3-2-1,-5-2-1,-4-1 3,-5-2 3,-5-2 1,-4-1-2,-4-1-7,-5 1-8,-3 0-6,-1-1-5,2-2-2,2-3 0,2 0-2,2-4 1,5-2 2,3-4 1,5-2 3,3-2 4,5 1 7,3-1 6,4 0 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32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91650 23020 664,'9'-8'3,"1"0"6,3 1 5,2-1 7,0 3 6,-1 6 8,-1 6 6,-1 5 7,-1 4-1,-1-1-10,0 1-11,-2-1-10,-1 0-8,-2-1-4,-3-1-7,0 0-4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33"/>
    </inkml:context>
    <inkml:brush xml:id="br0">
      <inkml:brushProperty name="width" value="0.05064" units="cm"/>
      <inkml:brushProperty name="height" value="0.05064" units="cm"/>
      <inkml:brushProperty name="color" value="#F2395B"/>
    </inkml:brush>
  </inkml:definitions>
  <inkml:trace contextRef="#ctx0" brushRef="#br0">92070 21166 434,'7'-7'6,"1"2"11,0 2 12,0 2 11,0 1 3,1 0-6,2 0-5,0 0-7,0 1-5,-1 4-5,0 2-6,-2 3-5,-1 3-2,0 0 1,-2 1 1,0 1 1,-3 1-3,-1 0-9,-2-1-7,-1 1-9,-5 0-6,-4-1-6,-5 1-6,-5 0-4,-3-1-1,-1 1 8,-1-1 6,-1 1 8,-1-1 4,-1-1 6,-1-1 3,0 0 4,0-2 5,3-1 1,3 0 4,3-2 3,3-1 3,2 0 5,4-2 5,3 0 5,6-3 4,10-1 4,10-2 3,9-1 4,6-3-2,1-2-7,0-2-7,2-2-6,-1-1-5,-1 1-4,-3-1-3,-2 0-3,-3 1-3,-5 3-4,-5 1-3,-4 2-3,-7 4-2,-6 6 3,-8 5 2,-6 7 2,-3 2 2,1-3 3,1-1 3,1-2 3,0 0 3,-2 3 0,0 3 1,-1 3 1,1 0-1,1-3-2,2-3-2,3-2-3,3-3-3,6-1-6,6-1-4,6 0-7,4-4 0,3-4 1,3-6 3,3-4 2,1-2 0,-1 1 1,-1 0 0,-1 2-1,-2 1 2,-2 2 4,-4 2 4,-3 2 3,-3 2 4,-4 0 1,-4 2 2,-4 0 3,-3 2-1,-2 0-1,-1 1-2,-3 2-2,0-1-2,3-1-2,1-1-2,2 0-1,4-1-5,4 0-7,6 0-6,4 0-7,1 0-1,-4 3 5,-4 2 4,-4 2 5,-4 1 3,-2 1 2,-3 2 2,-3 0 1,-3 1 4,-2 1 3,-1 1 4,-3 1 4,-1 0 3,-1-1 1,-1-1 1,0 0 2,-1-2 0,1-1 1,1-1 1,1 0-1,2-3 2,5-1 2,3-2 3,4-2 1,5-2 0,4 0 0,6-2-1,4 0-1,6-4-2,7-4-4,7-6-3,7-3-4,3-4-4,0 2-3,0 1-5,0 1-5,-1 1 0,-1 3 1,-3 1 2,-2 2 1,-3 2 3,-3 2 5,-5 2 3,-3 2 4,-3 3 5,-3 2 4,-1 4 4,-2 2 4,-5 2-3,-6-1-9,-7 1-10,-7 0-9,-6 0-4,-1 1 0,-4 1 0,-3 2 2,-1-1-3,-1-1-3,1-1-4,0 0-5,-1-3-2,1 1-3,0-2-2,-1 0-3,3-3-1,4-1-3,3-2-1,5-2-2,1-2 0,2-2 1,1-2 0,1-1 2,0-3 2,0-2 4,0-2 4,1-1 4,0-2 4,2 0 3,2 1 3,2-1 4,1 0 2,1 1 0,-1-1 2,0 0 0,0 2 0,2 1 1,0 2-1,2 2 1,1 4 14,2 3 26,2 4 29,2 3 26,2 5 7,3 2-16,3 3-15,3 3-15,3 3-12,1 3-8,3 3-9,1 3-8,3 3-8,5 5-10,3 3-10,4 4-9,4 2-3,2 1 3,3 2 2,4 0 3,-5-4 3,-10-12 2,-11-10 2,-11-10 2,-5-6-12,1 3-26,1 2-27,2 2-26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39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50265 33501 570,'-21'-14'0,"5"2"0,4 4 0,6 3 0,0-1 1,-4-4 1,-3-4 1,-5-3 2,0-2 2,5 1 3,3 0 4,4 2 3,3-1 3,2-1 2,2-3 1,2-1 3,5-3-2,8-3-4,7-3-3,8-2-3,6-5-3,3-5-1,2-4-1,4-5 0,1-1-2,2 4-1,0 4-1,2 4-2,-2 5-1,-2 9-1,-4 8-1,-2 7-2,-3 6 1,0 6 0,-1 4 3,-1 6 0,-3 2 2,-2 3 0,-3 2 1,-3 1 0,-2 2 0,-1 1 0,-1 1 0,-1 1 0,-1 1 0,-1 1 1,-1 1-1,0 1 0,-3 0 0,-3 1 1,-3-1 0,-2 1-1,-3 0 2,-2 2-1,-2 3 1,-2 1-1,-3 3 1,-4 2 0,-4 4 0,-3 2 0,-4 3-2,-1 2-3,-3 2-4,-1 2-2,-2 1-3,1-1-3,0 1-1,-1 0-3,1-2 0,-1-2 1,1-4 2,0-2 1,0-2-5,3 0-10,1 0-12,3 0-11,1-3-3,4-6 5,3-5 4,3-7 4,1-3 5,2-3 3,1-1 4,0-2 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39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51416 39950 488,'-7'9'3,"2"1"5,2 3 4,2 2 6,2 1 4,2-1 3,2 1 2,2 0 4,0-1 1,1 3-1,0 0 1,0 1-2,0 1 0,-1 1-2,1 1-2,0 1-1,0 1-3,0 3-2,-1 1-3,1 2-1,-1 1-2,0-1-2,-2-1-1,0-1-2,-1-1-2,1 1-4,2-1-3,0 0-3,1 0-4,0-3-5,-1-2-4,1-1-4,-1-2-9,0-3-11,-2-1-11,0-2-13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40"/>
    </inkml:context>
    <inkml:brush xml:id="br0">
      <inkml:brushProperty name="width" value="0.03962" units="cm"/>
      <inkml:brushProperty name="height" value="0.03962" units="cm"/>
      <inkml:brushProperty name="color" value="#F2395B"/>
    </inkml:brush>
  </inkml:definitions>
  <inkml:trace contextRef="#ctx0" brushRef="#br0">50125 33601 555,'-29'-17'1,"3"-1"4,5-3 2,3-1 4,5 1 1,3 3-1,4 4 0,4 4-1,3 0 1,2-5 0,2-5 1,2-5 0,2-3 1,5-1-1,4-1 0,3 0 0,3-2 0,1-1-1,1-1 0,1 0-1,1-1-1,1 3-1,1 2 0,1 1-2,0 3 1,2 1-1,1 3 0,1 1 1,0 3-1,0 3 0,0 3 0,1 3-1,-1 2 0,0 2 0,0 2-1,1 2 0,-1 1-1,0 0 1,0 0 0,1 0 0,-2 1 0,0 2 0,-1 2 0,-1 2-1,-2 1 0,0 3 0,-1 2 0,-1 2-1,-2 0 1,-1 1 0,-3 0 1,-1-1-1,-3 1 1,-3 1 0,-2 2 0,-4 0 1,-2 2 0,-1 2 0,0 4 0,-2 3 0,-2 3 0,-6 1 2,-4 2-1,-5 2 2,-5 3-1,-3 2-1,-5 4-2,-3 2 0,-3 4-2,-1 2-3,-1 3-1,0 3-3,-2 0 0,-1-2-2,0-4 1,-2-3-2,2-3-2,4-4-3,3-4-5,5-4-4,2-2-4,3-3-3,1-2-4,2-1-4,2-2-3,-1 0-2,0 1-3,1-1-2,1-1 3,4-5 8,4-3 9,4-4 7,2-3 6,-2-1 3,0-1 2,-1 0 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40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51550 40200 623,'7'15'0,"-1"-1"-1,0-1-1,-2 0 0,1-2 3,0-1 6,1-1 5,2 0 7,-1 1 5,1 5 3,0 5 5,0 5 3,0 2 1,-1-1-3,1-1-3,0-1-3,0 0-3,0 3-3,-1 1-3,1 2-3,0 1-4,0-1-4,-1-1-5,1-1-3,0-1-9,0 1-10,0-1-11,-1 0-11,1-2-8,-2-5-4,-1-5-5,0-4-4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43"/>
    </inkml:context>
    <inkml:brush xml:id="br0">
      <inkml:brushProperty name="width" value="0.03172" units="cm"/>
      <inkml:brushProperty name="height" value="0.03172" units="cm"/>
      <inkml:brushProperty name="color" value="#F2395B"/>
    </inkml:brush>
  </inkml:definitions>
  <inkml:trace contextRef="#ctx0" brushRef="#br0">56250 35709 693,'8'9'55,"2"2"-12,0 2-11,1 1-13,0 1-6,-1 0 0,0-2-2,-2-1 1,1 0-3,0 2-1,1 0-1,2 1-3,-1-1-1,1-1 0,0-2 0,0-2-1,-1-2-1,1-1 2,0 0-1,0-2 1,0-1 1,1-4-1,1-2 1,1-3 0,2-4 0,2-4 3,1-4 1,3-3 1,2-5 0,7-5-3,3-5-4,6-4-2,6-8-6,10-8-7,8-9-8,9-9-7,0-1-5,-7 7-2,-8 7-3,-8 7-2,-7 5-1,-6 7 1,-6 6 3,-5 6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44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55900 34347 513,'0'-15'-29,"0"-1"6,0 0 8,0 1 7,0-1 5,0 2 3,0 1 3,0 1 2,0 1 3,0 0 2,0 2 3,0 1 2,1 1 8,2 4 14,2 2 13,2 4 15,1 2 1,3 3-13,2 4-11,2 2-12,0 2-8,-1 1-4,-1 1-3,0 1-5,-2 1-2,1 0-1,0-1 0,-1 1 0,1 0-1,0 1-1,0 1-2,0 1 0,-2 0-1,1-1 0,-2-1 1,0-1 0,-1-2-1,1-3-2,2-3-2,0-2-2,0-2-1,-1-1 1,0 1 0,-2 0 1,1-1 0,3-2 2,4-3 1,2 0 0,2-5 2,3-6 2,1-6 1,3-5 1,3-8 1,6-7-2,6-8-1,7-8-1,5-7-1,7-5 1,7-7 0,7-5 0,7-5-4,8-2-12,8-4-11,8-2-10,5-2-10,3 3-5,3 2-7,3 2-7,-10 8 1,-22 13 6,-23 14 7,-22 14 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0"/>
    </inkml:context>
    <inkml:brush xml:id="br0">
      <inkml:brushProperty name="width" value="0.05869" units="cm"/>
      <inkml:brushProperty name="height" value="0.05869" units="cm"/>
      <inkml:brushProperty name="color" value="#F2395B"/>
    </inkml:brush>
  </inkml:definitions>
  <inkml:trace contextRef="#ctx0" brushRef="#br0">34925 26116 374,'-17'0'2,"-1"0"3,-3 0 3,-1 0 3,1 0 8,7 3 13,5 2 12,6 2 12,4 0 2,4-1-9,2 0-9,4-2-9,0 0-6,1 0-4,0 0-2,0 0-4,0-1-2,1 0-1,1-2 0,1 0-2,1-1 0,2 0-2,0 0 0,1 0-1,1 0-1,3 0-1,1 0-1,3 0-1,-1 0-1,-1 0-1,-3 0-1,-1 0-1,-1-1 0,3 0 1,1-2 0,3 0 2,0 0 0,-1 0 0,-1 1 0,-1 2 0,0 0 0,-1 0 0,1 0 1,-1 0-1,1 0 1,-1 0-1,1 0 1,-1 0-1,1 0 1,1 0-1,1 0 1,1 0-1,0 0 0,1-2 0,-1-1 0,1 0-1,-2-1 1,0 1-1,0-1 0,-2 0 0,-2 0 0,-1 2 0,-3 0 0,-1 2 0,0 0 1,1 0-1,3 0 2,1 0 0,2 0 0,0 0-1,-1 0 0,1 0-1,-2 0 0,0 0 0,-1 0 0,0 0 0,-2 0 0,1 0 0,-1 0 0,1 0 0,0 0 0,1 0 0,1 0 0,1 0 1,1 0-1,1 0 0,1 0 1,1 0-1,0 0 0,-1 0-1,-1 0 0,-1 0-2,0-1 0,1 0-1,1-2-1,1 0 0,0-1-1,-1 1 0,-1-2 1,-1 2 0,-2-1-1,-1 2 2,-3 0-1,-1 2 0,-1 0 1,0 0 0,-1 0 1,1 0 0,0 0 0,-1 0 1,1 0 0,0 0 0,0 0-1,1 0 0,1 0 0,1 0-2,1 0 0,-1 0-2,1 0-1,0 0-2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4"/>
    </inkml:context>
    <inkml:brush xml:id="br0">
      <inkml:brushProperty name="width" value="0.05765" units="cm"/>
      <inkml:brushProperty name="height" value="0.05765" units="cm"/>
      <inkml:brushProperty name="color" value="#F2395B"/>
    </inkml:brush>
  </inkml:definitions>
  <inkml:trace contextRef="#ctx0" brushRef="#br0">96575 39410 381,'-15'-5'53,"1"4"-9,1 6-10,0 4-9,2 3-5,1 1-4,0 1-2,2 2-3,1-1-2,1-1 0,0-1-1,2 0 1,0-1-3,2 1-1,0 1-3,2 1-1,1 0-3,2-1 0,2 0-1,2-2-2,2-2 0,3-2 1,3-4 0,3-2 0,3-5 1,0-2 0,0-5 0,3-4 1,-1-2 0,-2-1 1,0-1-1,0-1 1,-3-1-1,-3 1 1,-3-1-1,-2 1 0,-4 0 1,-1 0 0,-2 2 0,-2 1 1,-2 1 0,-2 3 1,-2 1-1,-1 2 2,-3 2-1,-2 0 0,-2 2-1,-1 1 0,-3 0 0,0 0-1,-1 0-1,-1 0-1,0 1 0,3 0-1,1 2 0,3 0-1,6 1-4,12 0-11,11 0-11,12 0-9,6-1-2,-1-2 7,-1-2 8,-1-1 7,-1-2 5,0 2 2,1 1 4,-1 0 2,-2 1 3,-3 0 4,-5 0 3,-3 0 5,-4 1 7,-3 2 14,-2 2 13,-4 2 14,-2 3 1,-2 4-10,-2 4-10,-2 3-10,-2 3-7,0 0-3,-1-1-5,-1 1-4,-1 0-1,0 1-2,0 1 1,0 1-1,0 1-2,-2 1-2,0 1-3,-1 1-3,-1-2-4,1-2-3,-1-3-4,0-2-3,1-4-2,2-1 1,3-3 2,1 0 1,2-7-2,2-9-4,2-8-4,2-9-3,2-4 0,3 2 8,4-1 6,2 3 7,1 0 6,-1 4 5,-1 3 5,0 3 6,-2 2 2,-1 3 1,0 1 0,-2 2 0,0 2 2,2 0 2,0 1 1,1 2 3,3 0-1,4 2-4,3 1-4,5 0-3,-1 1-9,-2 0-15,-3 0-13,-2 0-15,-5-3-5,-3-2 4,-4-5 3,-4-4 3,-2-2 5,0 0 6,0 1 7,0-1 7,0 1 3,0 0 1,0 2 2,0 1 2,0-2 1,0-2 1,0-3 1,0-3 0,1-2 3,2 1 3,2-1 4,2 1 3,0 1 4,-1 2 2,-1 4 4,0 3 2,-1 5 10,0 8 18,0 8 16,0 7 16,-1 5 1,-1 1-16,0 1-18,-1 1-15,-2 1-12,-1 3-5,0 1-4,-1 2-5,-2 2-5,0 1-4,-1 0-3,-2 2-4,1 2-6,-1 6-7,0 4-8,0 6-6,0-3-2,2-9 6,1-8 4,1-9 5,-1-4-3,-1 1-14,0 1-13,-1 1-13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4"/>
    </inkml:context>
    <inkml:brush xml:id="br0">
      <inkml:brushProperty name="width" value="0.03368" units="cm"/>
      <inkml:brushProperty name="height" value="0.03368" units="cm"/>
      <inkml:brushProperty name="color" value="#00BFF3"/>
    </inkml:brush>
  </inkml:definitions>
  <inkml:trace contextRef="#ctx0" brushRef="#br0">86950 4714 653,'21'0'76,"-3"0"-13,-4 0-14,-4 0-14,1-1-7,9 0-2,7-2-1,9 0-1,1-1-8,-2 0-12,-4 0-11,-1 0-13,-5 0-3,-2 1 6,-3-1 4,-2 0 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4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99700 39478 571,'1'-28'77,"4"7"-14,2 7-15,4 7-13,3 3-8,7 2 2,5 0 0,7 2 0,2 0-1,0 0-6,0 0-3,0 0-6,0 0-5,-3 2-6,-2 0-8,-1 2-5,-4 0-6,-3 0-4,-5-1-4,-3 1-4,-4 1-8,-4 0-12,-4 1-12,-4 2-12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7"/>
    </inkml:context>
    <inkml:brush xml:id="br0">
      <inkml:brushProperty name="width" value="0.03117" units="cm"/>
      <inkml:brushProperty name="height" value="0.03117" units="cm"/>
      <inkml:brushProperty name="color" value="#F2395B"/>
    </inkml:brush>
  </inkml:definitions>
  <inkml:trace contextRef="#ctx0" brushRef="#br0">96644 33866 705,'-22'-7'0,"1"2"0,2 2 0,3 2 0,-3 2-1,-7 4-1,-7 2-3,-7 3-1,-2 4 1,4 2 5,2 3 6,3 3 4,2 3 3,1 3-3,2 3-2,0 2-2,-2 8 0,-3 10 0,-4 12 1,-4 10 1,-2 5-1,3 2-2,2 1-1,2 1-3,1-1-1,1-2-1,1-2-1,2-1-1,0 0 0,3 2 1,2 4 1,1 3 1,2-1 2,3-4 0,1-4 1,3-3 1,1-3 1,2-1 0,2-1 0,3-1 1,1 0 0,2 1 0,2 1 1,2 1 1,2-2 0,4-5 0,2-5-1,4-4-1,3-7-1,5-8-1,5-8-1,5-7-3,3-6 0,4-3-1,3-3 0,3-2 0,1-4 0,2-3 1,0-2 2,2-4 1,-1-2 1,0-3 0,-2-4 1,0-2 0,-1-2 0,0-1-1,0-1 1,0-1-1,0-2 0,-2-1 1,0-3 0,-1-1 1,-1-2-1,-2-1 0,0-1 0,-1-1 0,0-1-2,0-2 0,2-3-1,1 0-2,-1-3 0,0 1 1,-1 0-1,-1 0 1,-2-2 0,-2 0-1,-1-4-1,-3 0-1,-2-6-1,-1-6-3,-3-7-3,-1-7-2,-1-5-2,-1-3 2,1-3 0,-1-2 1,-1-1 1,-2 1 1,-4 3-1,-3 2 2,-1 1 1,0 1 5,0 1 5,0 2 4,-2 2 3,-3 6 1,-2 7 0,-4 5 1,-2 5 0,-3 2-1,-4 3-1,-2 4 0,-3 2-2,-3 3 0,-3 4-1,-3 2-1,-2 2-1,-3 3-1,-1 1-1,-2 3-2,-3 2-2,-1 4-5,-2 4-5,-2 5-5,-1 4-6,0 6-7,0 5-6,0 7-8,2 3 0,7-1 5,5 1 7,7-1 5,3 0 3,1-1-2,1 0 0,1-2-2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8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100290 40997 591,'-8'-8'0,"2"2"0,0 1 0,2 0 0,1 1 4,2 1 7,2-2 8,2 2 8,2-1 7,2 2 8,1 0 7,3 2 7,3 0-2,6 0-11,3 0-11,6 0-10,4 1-10,1 2-8,2 2-10,2 2-7,0 0-6,-2 1-1,-2 0-2,-1 0-2,-3-1-4,-3 1-8,-4 0-6,-1 0-8,-5-1-2,-3 1 5,-4 0 4,-4 0 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8"/>
    </inkml:context>
    <inkml:brush xml:id="br0">
      <inkml:brushProperty name="width" value="0.03322" units="cm"/>
      <inkml:brushProperty name="height" value="0.03322" units="cm"/>
      <inkml:brushProperty name="color" value="#F2395B"/>
    </inkml:brush>
  </inkml:definitions>
  <inkml:trace contextRef="#ctx0" brushRef="#br0">100236 41824 662,'-35'0'0,"8"0"0,7 0 0,8 0 0,9-1 10,8-1 22,9 0 22,10-1 20,5 0 1,6 2-23,4 2-21,6 2-21,3 1-14,2 0-2,2-1-2,2 1-4,-2 0-4,-3 0-6,-4-1-6,-4 1-5,-5 0-6,-5-2-2,-7-1-3,-5 0-3,-5-1 3,-1 2 6,-2 0 7,-2 2 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9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102908 40364 416,'8'-8'2,"-2"0"6,-1 1 5,0-1 5,-2 2 10,0 4 15,-2 4 17,0 4 15,-3 3 2,0 5-12,-3 4-12,-2 3-12,-1 4-9,-2 1-7,0 2-5,-1 3-7,-1 1-5,1 2-5,-1 2-5,0 2-5,0 0-3,-1-2-4,-1-2-2,-1-1-4,0-3-4,2-4-7,3-2-6,1-2-6,3-6-7,6-5-8,4-6-8,6-6-8,0-4 4,-1 0 16,-2-2 15,-2 0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8:59"/>
    </inkml:context>
    <inkml:brush xml:id="br0">
      <inkml:brushProperty name="width" value="0.03786" units="cm"/>
      <inkml:brushProperty name="height" value="0.03786" units="cm"/>
      <inkml:brushProperty name="color" value="#F2395B"/>
    </inkml:brush>
  </inkml:definitions>
  <inkml:trace contextRef="#ctx0" brushRef="#br0">102950 41331 581,'7'-17'0,"-1"-3"0,0-4 1,-2-1 0,0-1 3,0 5 4,0 3 5,0 5 4,0 1 3,0 1-1,0-1 1,0 0-1,0 1 3,3 1 3,2 0 4,2 2 4,1 1 1,1 0-2,1 2-3,2 1-2,0 0-3,1 2-6,1 0-5,1 2-5,0 0-6,-3 2-4,-1 0-6,-2 2-6,-2 0-3,-1 1-3,-1 2-2,0 0-2,-3-2-9,-3-6-13,-2-6-13,-4-5-15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9:00"/>
    </inkml:context>
    <inkml:brush xml:id="br0">
      <inkml:brushProperty name="width" value="0.06216" units="cm"/>
      <inkml:brushProperty name="height" value="0.06216" units="cm"/>
      <inkml:brushProperty name="color" value="#F2395B"/>
    </inkml:brush>
  </inkml:definitions>
  <inkml:trace contextRef="#ctx0" brushRef="#br0">103699 39912 353,'8'-22'1,"-1"3"0,1 3 2,0 3 0,-1 1 3,-2 0 3,-3 0 4,0 1 5,-2 1 9,0 6 18,0 4 16,0 6 17,-1 3 1,-1 3-14,0 4-14,-1 2-15,-2 2-8,-2 3-4,-2 1-5,-1 3-3,-2 1-3,0 4-3,0 3-2,1 3-2,-2 1-1,0 2 0,-1 0 1,-1 2 1,-1 0-4,2 0-5,1 0-6,1 0-5,0-3-5,0-4-2,0-5-1,1-5-3,0-4-1,2-1 0,2-3-2,3-1-1,2-6-1,5-10-2,6-10-1,4-10-2,5-5 2,3-1 6,5-1 7,3 0 7,1 0 3,-1 5 1,-3 3 1,-1 5 0,-4 2 5,-3 2 6,-5 2 7,-3 2 6,-3 5 7,-4 6 6,-3 7 6,-2 7 6,-3 3 0,0-3-8,-1-1-8,-1-2-6,1-2-8,4 1-5,4 0-5,4-1-6,4-2-5,7-5-5,6-4-3,5-5-5,5-5-2,2-4 1,4-4 0,3-3 0,-1-2 2,-2 2 3,-3 3 5,-3 1 3,-4 2 4,-4 1 2,-3 0 3,-4 2 2,-6 2 10,-5 6 16,-6 4 15,-6 6 17,-3 3 1,1 3-12,-1 3-12,0 3-13,1 2-7,2-1-3,2 1-2,2-1-3,2 1-2,0-1 0,2 1-1,0-1-1,5-4-5,9-9-8,9-8-10,9-10-7,5-5-4,0-5 5,2-3 4,1-5 4,-2-1 4,-2 1 4,-3 1 3,-3 2 3,-5-1 3,-6 3 4,-5 0 3,-6 1 4,-8 0 1,-10 0 3,-10 1 0,-9-1 2,-7 3-5,-3 7-10,-3 5-11,-2 6-10,-2 5-9,2 4-7,0 3-8,2 5-8,2 0-6,7-3-3,5-3-4,7-2-3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9:01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96905 37650 588,'-13'0'67,"6"2"-9,6 0-11,6 2-9,5-1-8,5-1-3,5 0-4,5-2-3,4 1-3,1 0-2,2 2-3,3 0-1,0 0-1,0 0 0,0-2 2,1 0-1,-3-1-7,-2 0-19,-3 0-17,-3 0-17,-4 0-7,-3 0 3,-4 0 4,-4 0 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9:01"/>
    </inkml:context>
    <inkml:brush xml:id="br0">
      <inkml:brushProperty name="width" value="0.04317" units="cm"/>
      <inkml:brushProperty name="height" value="0.04317" units="cm"/>
      <inkml:brushProperty name="color" value="#F2395B"/>
    </inkml:brush>
  </inkml:definitions>
  <inkml:trace contextRef="#ctx0" brushRef="#br0">97742 37061 509,'-15'-9'1,"2"0"3,3-1 3,1-1 2,2 0 5,0 0 9,2 2 7,1 1 9,0 2 5,2 4 0,0 4 0,2 4 2,0 3-3,0 3-5,0 3-5,0 3-6,0 3-5,0 3-8,0 3-6,0 3-8,-1 3-5,0 2-5,-2 4-4,0 3-6,-1-1-5,0-2-4,0-4-7,1-2-4,-1-4-6,0-3-7,0-5-7,0-3-6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9:1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67267 16999 999,'-33'-117'-29,"13"34"0,13 33 1,13 34 0,4 15 2,1 0 4,-2-2 2,-1 0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5"/>
    </inkml:context>
    <inkml:brush xml:id="br0">
      <inkml:brushProperty name="width" value="0.04753" units="cm"/>
      <inkml:brushProperty name="height" value="0.04753" units="cm"/>
      <inkml:brushProperty name="color" value="#F2385B"/>
    </inkml:brush>
  </inkml:definitions>
  <inkml:trace contextRef="#ctx0" brushRef="#br0">43079 24463 462,'-8'-22'22,"0"6"4,0 5 6,0 5 4,1 2 1,-1 2-5,0 0-4,0 2-4,-2 3-2,-3 6-1,-5 5 0,-3 7 1,-3 2-2,2 1 0,1-1-1,1 1-1,2 0-1,1 1 1,2 1 0,3 1 0,1-2-1,0-2-2,2-3-2,1-2-3,1-2-2,2 1-5,2 1-3,2 1-3,3-1-4,6-5-4,4-3-3,5-4-4,4-3-2,5-2 2,3-2 1,5-2 2,2-3-4,2-4-8,2-3-6,2-5-8,-1-1-3,-3 3 1,-5 1 1,-4 2 2,-4 2 1,-5 3 2,-5 1 3,-4 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5"/>
    </inkml:context>
    <inkml:brush xml:id="br0">
      <inkml:brushProperty name="width" value="0.05182" units="cm"/>
      <inkml:brushProperty name="height" value="0.05182" units="cm"/>
      <inkml:brushProperty name="color" value="#00BFF3"/>
    </inkml:brush>
  </inkml:definitions>
  <inkml:trace contextRef="#ctx0" brushRef="#br0">87610 2905 424,'-20'-13'33,"5"6"7,6 6 7,7 6 7,1 5-1,-1 5-8,0 5-9,-1 5-8,-1 3-5,0-1-1,0 0-2,0 1-2,1-1 0,0 1-3,2-1 0,0 1-2,2-3-2,2-2-3,2-2-2,2-4-2,2-3-3,3-3-3,3-3-4,4-2-1,2-3-3,2-2-2,4-2 0,3-2-1,1-2-1,-3 0 0,-2-1 0,-1-2-1,-7 4-1,-12 6-5,-12 8-4,-12 6-4,-4 2-1,1-1 6,2-2 5,3-3 4,-1 0 3,-2 0 0,-1 0 2,-3-1 1,0 2 3,-1 0 7,1 1 7,0 1 7,1 0 3,4-3 1,5-1 1,3-2 0,4-2 1,6 0-2,4-2 0,6 0-1,2-3-3,3-1-5,2-2-5,1-1-6,2-2-3,-1 0-4,1 0-2,0 0-5,-6 2-2,-9 4-3,-10 4-3,-9 4-4,-7 1 3,0-1 9,-1-1 7,0 0 9,-2-1 5,2 1 1,1 2 2,1 0 0,2 0 2,1-1 4,2 0 2,3-2 3,1 1 2,2 1 0,2 3 0,2 2 1,2 1-2,0 1-2,2 1-3,1 1-3,0 0-3,0-1-2,0 0-3,0-2-3,0 0-3,1-1-3,2 1-3,0 0-3,1-1-3,-2-1-2,0-1-4,-2-1-3,-1 0-1,-2 0 0,-2-1 0,-1 1-1,-3-1 2,-2 0 2,-2-2 1,-1-1 2,-4 0 3,-2-2 2,-3-1 3,-3 0 2,-2-1 4,-1 0 4,0 0 4,-2 0 4,1-1 3,3 1 1,3 0 1,3 0 1,2-1 1,3 0 3,1-2 2,3 0 1,5-2 2,11-2-1,12-2 1,10-2-1,8-1-1,6-1-2,6-2-3,6 0-3,3 0-3,2 1-4,0 0-3,1 2-4,1 1-4,1 0-1,1 2-3,2 1-2,-3 0 0,-3 2 1,-4 0 3,-4 2 1,-4 0-4,-6 0-11,-4 0-11,-5 0-12,-5 0-3,-3 0 3,-5 0 2,-3 0 4,-4-2 1,-4-4-1,-4-4 0,-4-3-1,-5-5 3,-4-2 6,-5-3 8,-5-3 6,-3-2 5,-1-2 2,-1-3 2,-1-1 3,1 0 1,3 1 0,3 3 1,3 2 0,1 2 2,1 3 3,-1 3 2,0 3 3,1 2 3,1 0 5,1 2 3,1 1 5,0 1 2,0 0 3,0 2 1,1 1 3,-1 1 2,0 2 3,0 2 3,1 2 3,0 4 0,4 6-6,2 6-4,4 5-6,1 6-3,0 3-2,0 4-2,0 4-2,0 6-3,2 6-3,1 8-2,0 6-2,0 6-5,0 6-4,-2 7-4,0 5-6,-1 6-6,0 6-7,0 5-9,0 7-9,0 3-6,2 1-6,0 1-7,2 1-6,-1-12 0,-1-25 8,0-23 6,-2-25 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9:19"/>
    </inkml:context>
    <inkml:brush xml:id="br0">
      <inkml:brushProperty name="width" value="0.04515" units="cm"/>
      <inkml:brushProperty name="height" value="0.04515" units="cm"/>
      <inkml:brushProperty name="color" value="#FED406"/>
    </inkml:brush>
  </inkml:definitions>
  <inkml:trace contextRef="#ctx0" brushRef="#br0">52477 32272 487,'-6'-10'-1,"2"-5"-3,4-5-2,3-5-2,1 0 4,3 5 10,2 4 11,2 6 10,1 3 4,3 1-4,2 0-4,1 2-4,2 0-2,1 2-2,1 0-1,2 2-2,0 0-1,2 0 1,3 0 0,1 0 0,2 0 0,1 0-2,0 0-1,2 0-2,0 0 0,-2 0-1,0 0 0,-1 0 0,-2 1 0,-1 2 0,-3 2 0,-1 2 0,-2 2 0,-1 5 1,-1 4 0,-1 3 1,-2 3 0,-1-1-1,-2 1 0,-2-1 0,-3 1-1,-1 1 1,-2 1-1,-2 1 0,-2 0 0,-1 1 1,0-1-1,-1 1 1,-2 0 0,-1 2-1,0 2 1,-1 3-1,-3 0 0,-2 0 0,-3 0 0,-3 1-1,-3 0 0,0 0 0,-1 2-1,-1 1 1,0 0-1,-1 2 0,0 0-1,1 2-1,-1 1 0,-1 0 0,-1 1-1,-1 2-2,-1 0 1,-1 0 0,-1 0 0,-1 0 0,-1-1 0,-1 0-1,-1-2-2,0 0-1,-1-2-1,1 0 1,1-1-1,1-1 1,2-3 0,3 0-1,3-3 0,3-2 1,2-2-1,1-5 1,1-3 2,0-5 0,2-2 1,3 0 0,1-2 1,2-1 0,2 0 1,0 0 0,2-1 0,0 1 1,1 1-1,0 1 1,0 3-1,0 2 0,0 1-1,0 1 1,0 1 0,0 1 0,1 0 0,0-1 0,2-1-2,0-1 1,0-1-2,0-1 1,-2-1-1,0 0 0,-1-2 0,0-1 0,0-1 0,0-1 1,0 1-1,0 2 0,0 1 1,0 3-1,0 0 0,2-1 0,0-1-1,2-1 0,-1-1 0,-1 0 0,0-2 0,-1-1 0,-1 0 1,1 0-1,2-1 0,0 1 0,2-3-12,0-4-26,1-6-26,2-4-26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9:20"/>
    </inkml:context>
    <inkml:brush xml:id="br0">
      <inkml:brushProperty name="width" value="0.04909" units="cm"/>
      <inkml:brushProperty name="height" value="0.04909" units="cm"/>
      <inkml:brushProperty name="color" value="#FED406"/>
    </inkml:brush>
  </inkml:definitions>
  <inkml:trace contextRef="#ctx0" brushRef="#br0">52228 32201 448,'-15'-3'-1,"1"-4"-2,1-6-1,0-4-2,3-1 6,3 3 13,2 3 13,4 3 13,3 1 4,6 0-6,4 0-7,5 0-6,4 0-4,5 1-1,3-1-3,5 0 0,2 0-2,2-2-1,2 0-1,2-1 0,1 0-2,1 0-1,-2 2-1,2 1-1,-1 1-1,0 2-1,0 2 1,0 2-1,-1 1 0,-2 2 1,-2 0 0,-1 2 0,-4 1 0,-2 3 0,-3 4-1,-3 2-1,-3 3 0,-3 1 1,-3 3-1,-2 1 0,-4 2 1,-1-1 0,-2 1 1,-2-1 0,-2 2 0,-1 1 1,0 2-1,-1 3 0,-3 1 0,0 2-1,-3 3 2,-2 1-1,-2 1 0,-2 2-1,-2 1 1,-1 0-1,-3 2-1,-3 0 0,-3 2-2,-3 0 0,-2 1 0,1 0-1,0 0 0,-1 0 1,2 0-1,1 0 0,3 0-1,1 0 0,2-1-1,-1 0 1,0-2-1,1 0 1,-1-2-1,-1-2 1,-1-2-1,-1-1 0,-1-3 1,-1 0-1,-1-1 1,-1-1-1,-1-1 1,1-2-2,0 0-1,-1-1 0,2 0-1,1-1 0,3 0 2,1 1-1,2 0 2,1 1 0,1 0 2,1 2 1,1-1 0,2-1 0,3-3 1,1-1-1,2-2 1,2-1 0,2-1 0,2-1 0,2-1 0,2-3 0,2-1-2,2-2-1,1-1 0,2 3 0,0 2-2,1 1 1,0 1-1,-1-1 0,0 0 0,-2-2 0,0 0-1,0 3 0,0 2-1,0 1 0,-2 1-1,-1-1-1,-2-1 0,-2-1 0,0 0-1,0 1-1,2 1-2,0 1-1,1 1-7,2-1-11,0 1-10,2-1-12,-1-1-1,-1-4 7,-1-5 8,0-3 7,-1-3 2,2-2-5,0-3-5,2 0-4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9:21"/>
    </inkml:context>
    <inkml:brush xml:id="br0">
      <inkml:brushProperty name="width" value="0.04313" units="cm"/>
      <inkml:brushProperty name="height" value="0.04313" units="cm"/>
      <inkml:brushProperty name="color" value="#FED406"/>
    </inkml:brush>
  </inkml:definitions>
  <inkml:trace contextRef="#ctx0" brushRef="#br0">53384 41945 510,'0'-22'5,"0"5"11,0 3 11,0 4 10,1 4 5,2 2-3,2 4-1,1 3-3,2 1-4,-2 3-7,-1 2-7,0 2-7,-1 0-4,0 1-2,-1 0-1,1 0-2,-1 0-1,-4 1 0,-2 1-1,-3 1 0,-3-1-1,0-4 2,-1-5-1,-1-3 0,-1-6 1,0-9-1,0-9-1,1-9 0,1-3-1,6 2 1,4 1 0,6 3-1,4 1 2,3 0 1,5-1 2,3 1 2,2 2 1,-3 7 1,-1 5 0,-2 7 0,-2 4 1,1 5-1,-1 6-1,1 4 0,-1 4 0,-1 3 2,-1 3 2,0 3 3,-3 1 0,-1 0 0,-2 1-2,-2-1-1,-2 0-1,-2 1-2,-2-1-2,-2 0-1,-3 0-1,-2-3 0,-3-2 2,-3-1-1,-3-3 1,-1-5 0,-3-3-1,-1-4-1,-1-3 1,1-2-2,1-2-2,1-2 0,1-4-2,3-4-4,1-5-4,2-5-4,4-4-1,6-4 2,6-5 0,6-3 2,4 0-3,3 4-7,3 4-5,4 3-7,-1 4-7,-2 1-8,-1 3-9,-2 1-7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7:55:56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12985 5402 0,'0'0'0,"-6"-3"0,0 1 15,-2 1-15,0 0 0,-6 2 0,-4 0 0,-2 4 16,-1 2-16,-4 3 0,-5 2 16,-2 4-16,-1 3 0,-13 8 15,-3 3-15,-1 4 0,-1 4 0,-11 14 16,-1 3-16,-7 8 15,4 0-15,-10 17 0,1 3 16,0 5-16,7-6 0,-9 29 16,12-6-16,8-11 0,4-8 0,8 1 15,6 0-15,5 1 0,3 0 16,3 5-16,1 4 0,4-4 16,2-4-16,2 15 0,2 6 15,-3-7-15,-2-6 16,1 13-16,1 6 0,4 4 0,5 2 0,-2 5 15,0 3-15,2-13 0,2-5 16,1 15-16,2 13 0,-1-12 16,2-7-16,4 7 0,3 7 15,1-14-15,3-10 0,0 6 16,2 4-16,1-10 0,0-8 0,4 6 16,2 2-1,5-8-15,1-6 0,4 5 16,2 4-16,-6-12 0,-4-9 0,4 1 15,3 0-15,4-2 0,4 0 16,-1-6-16,-1-4 16,0-11-16,0-6 0,8-3 15,4-1-15,-1-5 0,-1-4 16,2-9-16,2-5 0,4-1 0,1-1 0,0-1 16,-2-1-16,2-9 0,0-5 0,3-3 15,2-2-15,-4-6 16,-3-5-16,10-9 0,5-7 0,-2-5 15,-3-2-15,-3-10 0,-1-6 16,1-4-16,2-4 0,3-10 16,-1-7-1,-5-6-15,-4-3 0,1-9 16,2-7-16,-1 0 0,-1-2 16,-3-12-16,0-9 0,1 7 0,-1 3 15,1-12-15,-1-10 0,-2 8 16,-1 5-16,-3-7 0,-2-5 15,-3 11-15,-1 5 0,-4-9 16,-4-8-16,-2 7 0,-1 6 0,1-6 16,0-3-16,-3 6 0,-2 4 15,-4-7-15,-1-5 0,-2 9 0,-1 9 0,1-7 32,0-3-32,0 5 0,-2 5 15,2-5-15,0-5 0,-1 14 16,-2 8-16,-1-6 0,-1-5 0,-5 8 0,-2 6 0,-1-3 15,0-2-15,-1 11 0,0 10 0,-5-6 16,-2-2-16,-1 8 0,-1 6 16,-7-1-16,-3-1 0,1 7 15,0 4-15,-2-3 0,-1 1 16,-5 4-16,-2 4 0,-6 2 16,-1 0-16,0 6 15,-1 4-15,-7 6 0,-4 1 16,-5 7-16,-3 1 15,-4 4-15,-2 4 0,0 5 0,1 4 16,-11 5-16,-7 5 0,-1 3 16,1 2-16,-5 6 0,-2 6 15,-1 7-15,-1 5 0,-1 9 16,-2 6-16,5 2 0,2 1 0,7 9 0,3 7 16,13 4-16,8 5 0,6 1 15,6 2-15,14 1 0,11 0 0,4-23 16,5-16-16,1-10 15</inkml:trace>
  <inkml:trace contextRef="#ctx0" brushRef="#br0" timeOffset="438.8694">14745 11347 0,'0'0'0,"0"0"16,0 0-16,0 0 0,0 0 0,0 0 15,0 0-15,0 0 0,0 0 0,0 0 16</inkml:trace>
  <inkml:trace contextRef="#ctx0" brushRef="#br0" timeOffset="6388.3672">14871 5592 0,'0'0'0,"0"0"16,0 0-16,0 0 0,0 0 0,12-19 16,-12 19-16,29-30 15,-12 13-15,8-3 0,5-4 16,-1 1-16,0 0 0,11-5 15,9-2-15,-6 5 0,-5 5 0,-2 5 16,-5 7-16,-6 5 16,-4 6-16,-9 8 0,-6 8 0,-6-1 0,-3 3 0,-6 6 15,-4 3-15,-2-2 0,1-4 16,3 0-16,3-1 16,2-4-16,0-2 0,5-2 15,2 1-15,2-1 0,2-2 0,4-1 16,3-1-16,-1-1 15,1 1 1,0 2-16,1 3 0,-1-2 16,-1 0-16,-3 0 0,-4 2 0,-2 0 15,-4 2-15,-5 0 0,-5 0 16,-3 0-16,-1-1 0,-1-4 16,1-2-16,0-3 0,2-2 15,0-2-15,0-4 0,3-2 16,3-1-16,3-12 0,5-9 0,0 5 0,0 2 15,0 5-15</inkml:trace>
  <inkml:trace contextRef="#ctx0" brushRef="#br0" timeOffset="6571.931">15114 5469 0,'0'0'0,"0"0"0,0 0 16,0 0-16,0 0 0,0 0 16,0 0-16,0 0 15,-6 25-15,6-25 0,0 31 16,1-8-16,0 2 0,-1 6 15,0 4-15,0 14 0,0 4 16,0 15-16,0 2 0,0-1 16,0-3-16,1 15 0,3-1 15,3 1-15,3-8 0,8-7 0,4-14 16,-7-14-16,-4-10 0,-3-9 16</inkml:trace>
  <inkml:trace contextRef="#ctx0" brushRef="#br0" timeOffset="6804.9798">15678 5373 0,'0'0'0,"0"0"0,0 0 0,0 0 16,0 0-16,0 0 0,0 0 16,2 33-16,-2-33 0,2 34 15,-2-9-15,-1 4 0,-1 4 0,-2 3 16,-3 4-16,-2 13 15,-1-1-15,-4 14 16,-1 1-16,-3 6 0,3-6 16,0-12-16,1-7 0,2-7 15,3-10-15,2-8 0</inkml:trace>
  <inkml:trace contextRef="#ctx0" brushRef="#br0" timeOffset="7121.6112">15699 5295 0,'0'0'0,"2"-4"16,2-2-16,1 0 0,4 2 16,4-1-16,4 2 0,-1 1 15,1 1-15,4 3 0,0 3 16,1 3-16,0 5 0,-1 5 16,-2 5-1,-2-1-15,-2 1 0,1 9 0,-3 4 16,-2 2-16,-1 4 0,-1 2 15,-1 0-15,-2 5 0,1-4 16,-2-2-16,1-1 0,-2-1 16,0-2-16,0 5 0,1-2 15,-1-5-15,-2-3 0,-1-2 16,0-1-16,0-6 0,-1-4 0,0-7 0,0-1 16,-2-5-16,0-3 0,-6-5 15,-3-3-15,-6-9 0,-7-7 16,6 3-16,2 4 0,3 2 15</inkml:trace>
  <inkml:trace contextRef="#ctx0" brushRef="#br0" timeOffset="7322.2526">15736 5687 0,'0'0'0,"2"-8"16,0-2-16,1-1 0,2-2 0,4-2 0,5 1 15,0 1-15,0 3 0,1 5 16,-2 2-16,-1 7 0,-1 5 16,-3 5-16,-5 6 0,-2 4 15,-2 1-15,-3 8 0,-3 0 16,-1-4-16,0-3 0,1-5 0,2-4 15,2-4 1,1-2-16,4-2 0,5-2 16,5-10-16,3-6 0,11-8 15,6-5-15,1-8 0,1-6 16,-7 7-16,-3 5 0,-6 5 16</inkml:trace>
  <inkml:trace contextRef="#ctx0" brushRef="#br0" timeOffset="7676.4786">16159 5363 0,'0'0'0,"0"0"0,0 0 16,0 0-16,0 0 0,4-23 0,-4 23 16,0 0-1,23-22-15,-8 15 0,2-1 16,2 1-16,0 2 0,1 0 16,1 3-16,4 1 0,0 1 0,-2 4 15,-2 5-15,-3 1 0,-4 1 16,-2 0-16,-2 1 0,-2-1 15,-2 0-15,-2-2 0,-1 1 16,1-2-16,-2-2 0,0-1 16,0-1-16,-1-1 0,-1-3 0,3 3 15,-2 0-15,-1-3 0,0 0 16,0 0-16,0 0 0,0 0 0,0-3 16,0 3-16,0 0 0,0 0 15,0 0-15,0 0 0,0 0 16,0 0-16,0 0 0,0 3 15,0-3-15,0 0 0,0 3 0,0-3 16,-1 2-16,-1 1 0,0 1 16,0-2-1,0 1-15,0-1 0</inkml:trace>
  <inkml:trace contextRef="#ctx0" brushRef="#br0" timeOffset="7995.2906">16337 5119 0,'0'0'0,"0"0"0,0 0 16,0 35-16,-1-16 0,1 7 0,0 6 15,2 14-15,2 5 0,1 19 16,4 7-16,2 11 0,1-1 0,9 11 16,5-3-16,-1-2 0,-2-15 15,-2-14-15,-2-22 16,-3-3-16,-4-13 0,-4-7 0</inkml:trace>
  <inkml:trace contextRef="#ctx0" brushRef="#br0" timeOffset="8177.9768">16633 5521 0,'0'0'0,"0"0"16,-22 10-16,10-3 0,-2 4 15,-3 3-15,-3 4 0,-4 7 16,1 1-16,4 3 0,3 2 15,3 3-15,5-3 0,11-6 16,9-5-16,3-11 0,4-9 0,-4 0 16,-3 0-1,-2 0-15</inkml:trace>
  <inkml:trace contextRef="#ctx0" brushRef="#br0" timeOffset="8309.479">17304 5298 0,'0'0'16,"0"0"-16,0 0 0,0 0 0,0 0 0,0 0 16,11 25-16,-11-25 0,9 35 0,-6-18 15,1-2-15,-1-3 0</inkml:trace>
  <inkml:trace contextRef="#ctx0" brushRef="#br0" timeOffset="9411.433">9400 5772 0,'0'0'0,"5"-5"0,3-1 15,2 1-15,2-1 0,3 2 0,2 3 0,-3 1 16,-1 1-16,-1 5 0,1 4 15,-5 4-15,-1 3 0,-5 7 16,-2 6-16,-2 2 0,-2 0 0,-4 7 16,-2-1-16,-1-5 15,1-4-15,0 1 0,2-2 16,3-5-16,2-2 0,0-4 0,2-1 0,1-5 16,1 0-16,3 3 15,1 0-15,0 1 0,-1-1 0,-3 0 16,-1-1-16,-3 0 0,-3 1 15,-1-2-15,-3 1 0,1-6 16,-2 0-16,-4-6 0,-2-5 16,-2-2-1,0-4-15,-4-9 0,0-7 0,4-4 16,4-5-16,2 1 0,1 1 16,2 2-16,1 1 0,-1 0 15,1 6-15,4 6 0,0 5 16,2 7-16,2 3 0,1 8 15,1 5-15,1 9 0,0 5 16,0 5-16,2 3 0,-3 14 0,1 12 0,1 14 16,1 1-16,0 23 0,4 5 15,2 9-15,5-11 0,18 37 16,9-20-16,-6-26 0,-2-17 16,5-25-16,4-14 0,-9-18 15,-6-11-15,5-24 0,3-15 16,-1-8-16,-3-5 15,-7-31-15,-3-21 0,-7 31 16,-4 21-16,-3 14 0</inkml:trace>
  <inkml:trace contextRef="#ctx0" brushRef="#br0" timeOffset="9798.195">9885 5734 0,'0'0'0,"0"0"0,0 0 0,-21 15 0,13-7 0,-2 6 16,-2 4-16,0 4 0,1 3 15,0 14-15,3 7 0,4-1 16,1 1-16,7 10 0,3 1 16,7 0-16,1-10 0,3-7 15,0-7-15,3-7 0,3-8 0,0-8 16,1-8-16,-2-10 0,-2-7 0,1-13 16,1-8-16,-2-7 0,-1-2 15,1-13-15,-1-5 0,-7 5 16,-4 2-16,-9 0 0,-8 6 15,-3 8-15,-2 5 0,-3 6 16,-3 5-16,-2 12 0,-1 10 0,-7 9 16,-4 7-1,8 1-15,1 3 16,-3 7-16,-1 6 0,4 1 16,4-3-16,6-2 0,4-6 15,7 1-15,6-2 16,10-2-16,9-5 15,5-5-15,7-3 0,-3-3 0,-2-2 16,11-2-16,10 1 0,2-4 0,-7 0 0,12 2 16,9 0-16,-16 2 0,-14 0 0,-8 2 15</inkml:trace>
  <inkml:trace contextRef="#ctx0" brushRef="#br0" timeOffset="9945.4258">10451 5772 0,'0'0'0,"0"0"15,0 0-15,-7 31 0,3-14 0,1-3 16,1-1-16,0-1 0</inkml:trace>
  <inkml:trace contextRef="#ctx0" brushRef="#br0" timeOffset="10848.4756">8827 5786 0,'0'0'0,"0"0"0,-17-2 15,3 2-15,-2 2 0,-12 6 16,-5 1-16,-3 5 0,-3 4 0,-14 14 16,-3 6-16,4 4 0,3 3 0,-13 19 15,-10 18-15,10-4 0,6-2 16,-14 42-16,3 11 16,18-16-16,14-9 0,5 11 0,5 9 15,4-8-15,5-5 0,4 2 16,7 3-1,5-7-15,3-5 0,9 9 16,7 4-16,-2-13 0,0-10 16,5 6-16,1 4 0,7-8 0,3-4 15,9 0-15,4 1 16,-2-13-16,-1-9 0,3 0 0,1 1 16,0-10-16,2-4 0,8-8 15,7-4-15,-8-10 0,-4-8 0,6-6 16,3-3-16,-1-8 0,-1-4 0,4-8 15,3-6-15,-6-6 0,-6-6 16,4-10-16,2-9 16,-3-4-16,-3-1 0,-1-15 0,0-9 15,-6-3-15,-4-2 0,4-18 16,0-13 0,-4 2-16,-3 0 0,2-19 15,2-12-15,-2 3 0,-3 4 0,10-19 16,6-11-16,-8 9 15,-5 5-15,-1 5 0,0 3 0,-11 21 16,-8 15-16,-12 3 0,-8 3 16,-8 14-16,-4 11 0,-12-6 15,-7-2-15,0 9 0,1 9 0,-7-4 16,-6-4-16,2 2 0,0 0 0,4-1 16,2 0-16,0 6 0,-2 5 15,2 5-15,1 1 0,3 14 16,1 6-16,-8-1 0,-6-2 15,5 8-15,4 4 0,-5 7 16,-4 5 0,7 4-16,5 3 0,-5 5 0,-3 2 15,6 7-15,3 3 0,1 12 16,-3 7-16,6 4 0,2 2 16,-1 10-16,0 6 0,9-18 15,1-14-15,7-7 0</inkml:trace>
  <inkml:trace contextRef="#ctx0" brushRef="#br0" timeOffset="11029.7191">9132 6633 0,'0'0'0,"3"14"0,1 4 0,2-4 0,2 2 16,6 12-16,4 6 0,-3-5 15,-2-5-15,-2-3 0</inkml:trace>
  <inkml:trace contextRef="#ctx0" brushRef="#br0" timeOffset="11302.9921">9241 8939 0,'0'0'15,"0"0"-15,0 0 0,0 0 0,0 0 16,0 0 0,0 0-16,0 0 0,28-10 15,-28 10-15,0 0 0,21-9 0</inkml:trace>
  <inkml:trace contextRef="#ctx0" brushRef="#br0" timeOffset="18927.1043">3408 5145 0,'0'0'0,"0"0"0,0 0 0,-25-5 0,25 5 0,-25-4 16,8 6-16,-5 2 0,-5 4 16,-16 9-16,-7 4 0,-4 7 15,-3 6-15,-25 20 16,-4 9-16,-14 16 0,-11 14 0,-12 21 15,9 3-15,-31 39 0,22-20 16,16-14-16,11-10 0,14-16 0,11-14 0,10-6 16,7-4-16,12-11 0,9-10 15,10-8-15,4-5 0,9-6 16,4-4-16,7 2 0,4 0 16,2-4-16,2-5 0,5 4 15,7 2-15,4 3 0,4 3 16,5 3-1,7-1-15,1-4 0,2-3 0,4-2 16,5 0-16,0-3 0,5-3 16,4 2-16,5-1 0,0 3 15,-1 1-15,5-3 0,3-1 16,-1-1-16,-1-1 0,12-2 16,7-1-16,-3 1 0,-2 0 0,6-6 15,3-3-15,-4-2 0,0-1 0,1-4 16,5-2-16,-9-3 0,-2 0 15,-1 0-15,-1-3 0,-9 1 16,-5 3-16,-1-6 0,-1-1 16,-7-1-16,-6 0 0,-9-3 15,-8-1-15,-8-1 0,-6 1 0,-4-2 16,-2-1 0,-9 0-16,-5-2 0,-8-5 15,-6-5-15,-2-6 0,2-3 16,-8-11-16,-4-9 0,-4-1 15,-1-4-15,-9-7 0,-2-4 16,0-1-16,4-5 0,-1-1 16,-6-4-16,4 6 0,1 5 15,-10-5-15,-5-1 0,6 6 0,-1 6 0,-5 0 16,-4 0-16,-2 1 0,0 1 16,-3 4-16,0 2 0,7 13 15,6 8-15,-6 5 0,-2 1 16,4-2-16,5 0 0,2 10 15,2 6-15,8 5 0,10 1 0,6 4 16,5 2 0,0 1-16,1 4 0,6-1 15,-1 3-15,4 0 0</inkml:trace>
  <inkml:trace contextRef="#ctx0" brushRef="#br0" timeOffset="19112.2756">3584 5271 0,'0'0'0,"0"0"16,10 22-16,-10-22 0,11 34 0,-6-19 15,1-1-15,-2-2 0</inkml:trace>
  <inkml:trace contextRef="#ctx0" brushRef="#br0" timeOffset="20794.7891">3856 8814 0,'0'0'0,"-10"0"16,-5 0-16,-4 4 0,-3 4 0,-22 8 16,-13 5-16,-16 8 15,0 1-15,-30 19 0,-9 10 0,-13 11 0,4-1 16,-58 45-16,-12 16 0,28-14 31,21-11-31,6 2 0,5 1 0,27-15 16,19-9-16,13-5 0,8-5 15,13-17-15,8-12 0,11-8 16,3-6-16,14-3 0,8-3 0,10-8 16,10-6-16,2-4 0,2-3 15,11-2-15,10 0 16,-1 0-16,5 1 0,12-4 0,11-3 16,-1 1-16,-1 0 0,10 1 15,6 4-15,-1 4 0,3 4 16,9 4-16,8 2 0,-9-5 0,-3-4 15,9 4-15,11 1 0,-10-2 0,-8-2 16,6 1-16,2-2 0,-8 0 16,-3-1-16,0 0 0,1 0 15,-10-4-15,-4-2 0,-1-1 16,3-3-16,-13-4 0,-5-1 16,-2-7-16,3-3 0,-9 0 15,-6 0-15,-3-5 16,-1-5-16,-6-2 0,-7 0 15,-2-6-15,2-4 0,-7 6 16,0 3-16,-7-6 0,-8-4 16,-6-2-16,-6-2 0,-9-8 15,-8-7-15,0 3 0,-1 1 16,-5 0-16,-3 0 0,-4 1 0,-4 4 16,-8-9-16,-11-4 0,11 5 0,9 5 15,-11-1-15,-5-2 0,2 9 16,2 7-16,3-4 0,0-1 15,4 8-15,1 6 0,10 2 16,8 2-16,6 5 0,7 6 16,5 6-16,4 2 0,1 4 0</inkml:trace>
  <inkml:trace contextRef="#ctx0" brushRef="#br0" timeOffset="20979.8186">3954 8845 0,'0'0'16,"0"0"-16,23 33 0,-15-21 0,0-1 15,-1-1-15</inkml:trace>
  <inkml:trace contextRef="#ctx0" brushRef="#br0" timeOffset="22167.8335">13163 9406 0,'0'0'0,"-13"-5"15,-7 1-15,-9 0 0,-6 3 0,-25 4 16,-15 5-16,-19 7 0,-1 5 16,-30 9-16,-10 5 0,-13 7 15,9 3-15,-73 42 0,8 11 16,28-8-16,22-4 0,4 14 16,3 8-16,22-10 0,13-8 0,13-2 15,8-1-15,16-14 0,11-9 0,16-7 16,13-4-16,9-10 0,7-7 15,12-7-15,11-6 0,7-6 16,7-5-16,11 3 0,6 2 16,7 0-16,6 1 0,16-10 15,12-8 1,1-4-16,1 0 0,14 2 0,10 2 16,-3 3-16,-1 2 0,14 1 15,9 0-15,-10 1 0,-6 2 16,14-2-16,10-2 0,-12 3 15,-7 2-15,6 3 0,3 4 16,-12-4-16,-10-1 0,5-5 16,1-4-16,-11-4 0,-11-5 0,-2 1 0,-5 2 15,-10 1-15,-7 3 0,-8-8 16,-5-5-16,-7 0 0,-4 1 0,-1-1 16,0 0-16,-9-6 15,-5-4-15,-2-2 0,0-3 16,-5-3-16,-4-1 0,-6-12 15,-4-7 1,-6 1-16,-3-1 0,-6-8 0,-2-7 16,-10 3-16,-6 0 0,-8-9 15,-6-6-15,-1 2 0,-1 1 16,-4-8-16,-4-6 0,9 8 16,3 4-16,-4-7 0,-3-5 15,9 10-15,7 7 0,0 1 16,-2 0-16,9 11 0,5 10 0,2 7 0,1 4 15,5 11-15,4 8 0,6 9 16,5 9-16,2 1 0,0 0 0,2 1 16</inkml:trace>
  <inkml:trace contextRef="#ctx0" brushRef="#br0" timeOffset="22321.6613">12772 9137 0,'0'0'0,"0"0"15,2 27 1,3-10-16,1 3 0,2 4 0,-3-4 16,1-3-16</inkml:trace>
  <inkml:trace contextRef="#ctx0" brushRef="#br0" timeOffset="23371.5619">22028 10006 0,'0'0'0,"0"0"0,0 0 16,27 3-16,-27-3 0,37 4 0,-6-2 0,2 1 15,2-3-15,22 1 0,8-1 16,13-1-16,-3 1 0,24-5 0,7-1 16,5-2-16,-10 1 0,41-2 15,3 2-15,-26 0 0,-19 0 16,-3 1-1,-2 2-15,-13-2 0,-8 0 0,7 4 16,5 3-16,-10-1 16,-8-1-16,12 3 0,10 1 15,-10 0-15,-4 2 0,14-4 0,8-2 16,-6-1-16,-3-1 0,12-1 16,8-1-16,-14 3 0,-10 2 0,10 0 15,6 0-15,-14-1 0,-10 0 16,9-1-16,6 0 0,-12 2 0,-6 2 15,9-3-15,5 0 16,-14 0-16,-10 1 0,9 0 0,4 1 16,-10 1-16,-7 0 0,7-1 15,6-1-15,-8 0 0,-6-1 0,10 0 16,3 1 0,-9-3-16,-7 0 0,1 1 15,-1 1-15,-8 0 0,-5 0 16,4-1-16,1 0 15,-8 2-15,-5 0 0,-3-1 16,-1 0-16,-7 0 0,-5-1 0,2 3 16,1 1-16,-3-2 0,-3-1 0,-1-1 15,-3 0-15,-5 0 16,-1 2-16,-3 0 0,3-1 0,-1-1 0,2 0 16,3 5-16,3 1 15,-1 0-15,0 1 0,-2-1 0,-2-2 16,-3 1-16</inkml:trace>
  <inkml:trace contextRef="#ctx0" brushRef="#br0" timeOffset="26460.0376">3633 11621 0,'0'0'16,"-7"2"-16,-2 2 0,1 2 0,0 1 16,-11 8-16,-4 6 0,1 3 15,0 1-15,-11 18 0,-3 9 16,4 1-16,0 0 0,-12 17 15,-2 6-15,-2 1 0,9-10 16,-2 8-16,8-2 16,4-14-16,7-15 0,5-8 15,6-18-15,9-9 0,6-7 0,6-5 16,8-7-16,4-2 0,5-3 16,16-5-16,9-6 15,3 2-15,5-4 0,13 0 0,2 3 0,-5 4 16,-3 2-16,28-3 0,-10 6 15,-8 4-15,-6 0 0,-8 0 16,-8-1-16,-4 0 0,-3 1 16,-11 1-16,-4 2 0,-8 0 15,-4-1-15,-5 1 0,-5 0 16,-8 3-16,-5 5 16,-4-3-16,-1-3 15,0 2-15,-2-1 0,-4-7 0,-5-4 16,-4-4-16,-3-4 0,-1-2 15,-8-4-15,-4-8 0,-1-2 16,1 2-16,0 2 0,2 3 16,3 5-16,1 2 0,2 7 15,8 5-15,5 3 0,8 4 0,2-1 16,1 3-16,3 1 16,0 1-16</inkml:trace>
  <inkml:trace contextRef="#ctx0" brushRef="#br0" timeOffset="27517.9511">12946 5881 0,'0'0'15,"0"0"-15,-20-5 0,7 3 0,-1 1 16,-5 1-16,-4 1 15,-7 2-15,-1 2 0,-3 4 0,-3 4 16,-9 8 0,2 2-1,-9 12-15,-6 7 0,-6 3 0,5-5 16,0 10-16,7 3 0,0 6 0,6-3 16,7-4-16,4 0 0,7 0 15,3 3-15,0 23 0,7-6 16,7-11-16,4-10 0,6 2 15,4 0-15,9-7 0,6-4 16,9-12-16,7-5 0,0-5 0,0-5 0,12-1 16,6 0-16,-14-13 0,4-4 15,5 1-15,3-1 0,2 2 16,4 2-16,36-15 0,-3-11 16,-4-2-16,-4-1 0,1-4 15,-1-3-15,-5-6 0,-4-5 0,-5-10 16,-2-7-16,-7-2 0,-3 1 0,-11-8 15,-7-6-15,-5 6 0,-3 5 16,-9-2-16,-7-1 0,-9 5 31,-7 4-31,-10 4 0,-7 0 16,-2 12-16,-2 10 0,2 8 0,1 5 16,1 8-16,0 6 0,-3 6 15,-3 6-15,2 5 0,-2 3 0,-13 16 16,-12 12-16,-3 13 0,-2 6 15,19-18-15,11-13 16,9-9-16</inkml:trace>
  <inkml:trace contextRef="#ctx0" brushRef="#br0" timeOffset="27679.5385">13693 6507 0,'0'0'0,"0"0"0,9 28 16,-1-11-16,2 2 0,1 3 15,-2-4-15,-1-3 0</inkml:trace>
  <inkml:trace contextRef="#ctx0" brushRef="#br0" timeOffset="28564.95">28916 9978 0,'0'0'15,"0"0"-15,0 0 0,0 0 0,0 0 16,0 0-16,-14-21 16,14 21-16,0 0 0,-26-18 0,26 18 15,-23-16-15,9 6 0,-2 0 16,-4 1-16,1-2 0,0 1 0,-5-3 16,-1 1-16,3 1 15,2 0-15,3 3 0,4 1 16,2 1-16,2 2 15,4 0-15,1 0 16,4 4-16,3-1 0,4 3 0,7 1 16,2 0-16,4 3 0,6-1 15,5 2-15,2 1 0,2-2 16,14 2-16,7 1 16,-2-1-16,-2 0 0,20 2 0,6 1 15,4-1-15,-9-1 0,16-2 0,3 0 16,-12-1-16,-10-1 0,36 4 0,-8 2 15,-15-3-15,-11 1 16,0-1-16,1 0 0,-14-2 0,-12-2 16,-2 4-16,-3 1 0,-9 2 15,-6-1-15,-10-2 0,-5-3 16,-3-1-16</inkml:trace>
  <inkml:trace contextRef="#ctx0" brushRef="#br0" timeOffset="37945.1786">24412 8179 0,'0'0'0,"0"0"0,15-6 0,-5 2 16,1-2-1,6 0-15,5-1 0,5-2 0,1 0 16,5 2-16,3 2 16,7-2-16,-2 0 0,4 2 15,5 0-15,0 1 0,-2 0 0,14 4 16,2 1-16,-6 1 15,-5 1-15,13 3 0,4 0 16,-7-2-16,-5-3 0,13 2 0,0 3 0,-9-2 16,-6-2-16,30 3 0,-3-1 15,-13 0-15,-8-2 0,2-1 16,2-2-16,-6 0 0,-5 0 0,10-4 16,8-3-1,-12 5-15,-5 3 0,10-4 16,8-2-16,-11-1 0,-5 1 15,7-2-15,4 2 0,-5-1 16,-4 0-16,8-2 0,5-3 16,-9 4-16,-6 1 0,6-1 0,3 0 15,-7 2-15,-6 0 0,7 0 16,4-3-16,-9 2 0,-6-1 0,6 2 16,3 3-16,-4-2 15,-2 0-15,11-2 0,8 0 16,-14 0-16,-9 1 0,2 1 0,2 0 15,-1 2-15,0 1 0,2-5 0,4-1 16,-1 3-16,1 1 0,0 2 16,-1 1-16,-2-3 0,-2-1 0,2-1 15,1 1-15,0 0 0,-2 3 0,0 0 16,0 1-16,1-1 0,0 4 16,2-4-16,2 1 0,-4 0 15,-2 0-15,0-2 0,-1 0 16,0 0-16,-1 2 0,-2 2 15,-1 3 1,-4-1-16,-2 0 0,2 5 16,0 2-16,-5-1 0,-4 0 0,-11-2 15,-7-3-15,-6-1 0</inkml:trace>
  <inkml:trace contextRef="#ctx0" brushRef="#br0" timeOffset="44865.514">12794 7394 0,'0'0'0,"-13"0"15,-3 1-15,3-1 0,-2 1 0,-8 0 16,-3-1-16,-2 0 0,-3 2 0,-11 0 16,-1 0-16,2 1 0,1 1 15,-6 2-15,-6 2 16,-3 3-16,5 0 0,-4 7 0,-2 6 16,-8 2-16,4 0 0,-1 5 15,1 2-15,8-3 0,3-3 16,0 7-16,7 0 15,4-5-15,4-4 0,1 5 16,2 3-16,8-4 0,5-3 16,2 4-16,1 4 0,0-2 15,-1-4-15,4 4 0,2 4 16,2-4-16,1 0 0,2-1 16,4 2-16,2-3 0,3 0 0,4-3 15,4 0-15,-1-5 0,0-1 0,4 0 16,4 2-16,3-2 0,3-4 15,4-2-15,3-3 0,3 0 16,3-1-16,5-4 0,4-2 16,-1-3-16,1 0 0,8-3 15,7-2-15,-4-2 0,-2-1 0,13-5 16,2-1-16,-5-1 0,-3 1 0,31-12 16,-8-1-16,-9 0 0,-6-1 15,-2 1-15,-2 0 0,-7 2 16,-6 1-16,2-6 0,1-4 15,-9-1-15,-6 1 0,-1-1 16,-3-2-16,-7 4 0,-7 3 0,-2-6 16,-1-5-1,-3 7-15,-4 3 0,1-6 16,-2-4-16,-3 5 0,-3 3 16,-2-2-16,-3-2 0,-5 5 15,-4 5-15,-6-2 0,-5-1 16,7 12-16,0-2 0,-6 0 15,-4-2-15,-1 2 0,-1 3 0,-5 0 16,-6 0-16,6 3 0,3 2 0,-8 2 16,-7 0-16,4 0 0,3 1 15,-6 4-15,-4 3 0,2 4 16,1 3-16,-11 5 0,-3 5 16,13 0-16,4 1 0,-3 8 15,0 3-15,11-7 0,9-7 0,6-3 16</inkml:trace>
  <inkml:trace contextRef="#ctx0" brushRef="#br0" timeOffset="45746.259">12344 7967 0,'0'0'0,"0"0"16,0 0-16,0 0 0,-21 5 0,21-5 16,-21 7-16,7-3 0,-3 1 15,-1 2-15,-3 2 16,-1 1-16,-3-1 0,-8 4 0,-1 1 15,-2 1-15,-2 2 0,-11 5 16,-3 3-16,2-2 0,3 0 0,-14 5 16,-2-1-16,5 0 0,4-1 0,-10 4 15,-1 0-15,2-4 16,0-3-16,-9 6 0,-1 0 16,10-2-16,7-3 0,-29 9 15,5-5-15,8-7 0,6-2 0,-3 0 16,1 1-1,7-2-15,7-2 0,-5 2 16,-4 3-16,3-4 0,3-2 0,-6 1 16,-2 0-16,8 2 15,5-1-15,-8 0 0,-4-2 16,4 1-16,0 1 0,-3-2 16,-3 1-16,9-1 0,5-1 0,-5 1 15,-5 0-15,9-1 0,7-2 0,-2 0 16,2-1-16,1 0 0,4 2 0,-3 1 15,-1 2-15,4-5 0,4-3 16,0 0-16,2 0 0,6-2 16,6-1-16,-3-2 0,-3-3 15,4 2-15,1 1 0,15-2 16,-1 2 0,1 1-16,1 1 0,-2-4 15,-1-1-15,1 0 0,0 0 0,0-1 16,-1-2-16,3 0 15,-1 0-15,-1 2 0,0-1 16,0 1-16,2 1 0,1-1 0,0-1 16,0 0-16,2-1 0,-1 1 15,1-1-15,1 2 0,1 0 0,1-1 16,1-4-16,2 0 0,1-4 0,4-1 16,2-3-16,2 0 0,3 2 15,-4 1-15,0 1 0,-2 3 16</inkml:trace>
  <inkml:trace contextRef="#ctx0" brushRef="#br0" timeOffset="46085.143">8922 8654 0,'0'0'0,"0"0"0,0 0 0,0 0 16,-23 14-16,11-5 0,-6 4 15,2 2-15,-2 1 0,-8 7 16,-4 3-1,1-2-15,2 3 0,-8 5 0,1 0 16,3-2-16,4-2 0,-5 6 16,2 1-16,5-5 0,4-3 15,5-4-15,5-2 0,3-3 16,1-2-16,4 0 0,1-1 16,5-3-16,1 0 0,6-1 15,4-2-15,3-2 0,2 0 0,3-3 0,3-2 16,2 1-16,2-2 0,4-1 15,3 0-15,0-1 0,1 2 16,12-1-16,2 0 0,-3-1 16,0 0-16,5 2 0,5 0 15,9 2-15,-1-2 0,7-1 16,3-1 0,10-2-16,-2 0 0,9-1 0,-29 1 15,-21 1-15</inkml:trace>
  <inkml:trace contextRef="#ctx0" brushRef="#br0" timeOffset="46263.5963">10595 8892 0,'0'0'0,"0"0"16,0 0-16,13 19 0,-13-19 0,16 21 15,-16-21-15,0 0 0</inkml:trace>
  <inkml:trace contextRef="#ctx0" brushRef="#br0" timeOffset="50866.005">29256 13069 0,'0'0'0,"0"0"0,0 0 0,0 0 15,0 0-15,11 25 0,-11-25 16,8 20-16,-3-9 0,3 3 16,1 2-1,1 2-15,1 1 0,2 2 16,4 1-16,2 9 0,1 2 16,3 4-16,3 2 0,3 5 0,0-4 15,5 7-15,-1-1 16,-7-10-16,-6-8 0,-5-5 15</inkml:trace>
  <inkml:trace contextRef="#ctx0" brushRef="#br0" timeOffset="51305.1302">30651 14419 0,'0'0'0,"8"4"0,7 0 16,0 3-16,2 3 0,9 5 0,5 3 0,8 3 15,-1 0-15,3 1 0,2 0 16,7 4-16,-3-1 0,7-2 16,6-2-1,-1-2-15,0-1 0,0-2 16,-8-5-16,-2-1 0,1-3 16,0-1-16,-2-3 15,6-5-15,-2-4 0,-5 2 16,0 0-16,-1-8 0,1-3 15,0-1-15,-2-1 0,0-7 16,0-4-16,-2 4 0,-1 3 0,-1-9 16,-1-6-16,-4 3 15,-2 1-15,17-21 0,-4 2 16,-15 19-16,1 2 0,10-22 0,-5-5 0,-5 3 16,-2 3-16,0-2 0,0 0 15,-5-2-15,-2-1 0,-2-4 16,0-2-16,-1 4 0,0 3 0,-4-1 15,-4 0-15,1 0 16,2-1-16,-4-6 0,-3-4 0,-3 20 16,-1 15-1,-2 10-15</inkml:trace>
  <inkml:trace contextRef="#ctx0" brushRef="#br0" timeOffset="55052.7656">10035 6991 0,'0'0'0,"-4"15"0,1 0 16,-1 0-16,-2 2 0,-2 12 15,-2 7-15,-1 11 0,0 2 0,-3 14 0,0 5 0,2-3 16,1-3-16,-3 19 16,2 5-16,-2 2 0,1-7 15,-9 41-15,-2-8 16,6-13-16,2-9 0,-1 6 16,-2 4-16,5-8 0,2-8 0,4 5 15,0 5-15,0-3 0,2-5 16,-7 8-16,-1 5 0,4-10 15,4-7-15,-3 3 0,-2 2 0,4-8 0,4-7 16,-2 9-16,-1 6 0,3-5 16,0-3-16,3 6 0,1 6 15,2-7-15,1-4 0,-2 3 16,0 1-16,1-5 0,-1-6 16,-1 8-16,0 3 0,1-5 15,0-5-15,2 5 16,0 5-16,2-7 15,0-5-15,0 3 0,0 4 16,0-10-16,1-5 0,-1 2 0,1 1 16,-3-5-16,0-5 0,-2 4 15,0 2-15,1-11 0,1-7 16,-2 2-16,0 1 0,-1-3 16,0-2-16,-2-8 0,0-5 0,1-6 0,1-5 0,1-4 15,0-1-15,-2-5 16,-1-2-16,2-7 0,2-3 15,0-5-15,0-3 0,-1-6 16,2-10-16,1-10 16,2-8-16,-2 13 0,-1 7 0,-2 8 15</inkml:trace>
  <inkml:trace contextRef="#ctx0" brushRef="#br0" timeOffset="55870.3491">10233 7328 0,'0'0'0,"-7"10"0,0-1 0,-3 3 15,-1 2-15,-7 10 0,-3 7 16,2-1-16,2 2 0,-8 15 15,0 6-15,-2 8 0,1-4 0,-5 17 16,0 5-16,7-8 16,4-3-16,-5 20 0,-1 4 15,-5 27-15,6-16 0,0 6 16,0 5-16,5-13 16,3-10-16,-2 16 0,-5 11 15,3-16-15,3-10 0,-3 12 16,-1 8-16,3-11 0,5-7 0,-2 13 15,2 8-15,-1-13 16,1-9-16,0 8 0,-2 6 16,4-15-16,3-10 0,1 12 0,-1 8 0,0-15 15,0-10-15,3 14 0,2 11 16,2-14-16,0-6 0,0 10 16,-1 8-16,1-13 0,1-10 0,1 7 15,0 4-15,2-9 0,2-8 16,-1 8-16,0 3 15,2-9-15,0-9 16,5 3-16,4 3 0,-4-12 16,-3-9-16,0 5 0,0 3 15,0-13-15,1-5 0,2-1 16,3-2-16,-3-10 0,-1-7 0,-3-12 16,1-8-16,-1-3 0,1-3 15,1-21-15,-1-14 0,-1 13 16,-3 9-16,-1 6 0</inkml:trace>
  <inkml:trace contextRef="#ctx0" brushRef="#br0" timeOffset="56744.6224">10201 7304 0,'0'0'0,"-5"14"0,1 0 16,0 1-16,-1 2 0,-2 8 16,-2 6-16,-2 2 0,-1 3 0,-3 13 15,1 2-15,1 5 0,0 3 16,-3 16-16,1 3 0,-2-1 0,0-1 0,-4 14 15,1-1-15,-3 35 16,6-12-16,5-8 0,2-3 16,1-9-16,0-2 0,2 6 15,-1 6-15,1-11 0,4-5 0,-1 3 16,-1 4-16,0-1 0,-1-3 16,1-3-16,0-3 0,-4-1 0,-3 0 15,2 6-15,3 3 0,0-7 16,2-8-16,-2 3 0,0 0 15,4-5-15,2-3 0,-2 2 16,-1 3-16,1-5 0,0-2 0,3 8 16,3 7-16,0-3 0,1-1 15,-4 4 1,-2 1-16,4-5 0,1-4 16,-2 3-16,0 2 0,1-6 15,2-6-15,0 3 0,0 2 16,0-8-16,-2-3 0,5 1 15,4 3-15,-2-10 0,1-6 0,-2-4 16,-1 2-16,-1-3 0,1-1 16,1-2-16,-1-2 0,1-5 0,-1-5 0,2-5 15,2-5-15,-3-3 16,0-3 0,1-7-16,0-2 0,1-12 0,2-6 15,-4 3-15,-3 3 0,-2 2 16</inkml:trace>
  <inkml:trace contextRef="#ctx0" brushRef="#br0" timeOffset="57337.2041">9893 9722 0,'-1'7'0,"-1"18"0,0 7 0,0 13 15,0 11-15,-2 19 0,1 14 0,-2 38 16,2-10-16,1-1 16,0-3-16,0-11 0,2-6 0,-3 4 15,1 2-15,2-2 0,2-1 16,3 8-16,0 4 0,1-4 15,-1-5-15,3 7 16,2 4-16,4-9 16,4-5-16,5 5 0,5 2 15,-6-16-15,-4-11 0,4-3 16,4-2-16,-1-12 0,1-8 0,-9-17 16,-5-11-16,-3-9 0</inkml:trace>
  <inkml:trace contextRef="#ctx0" brushRef="#br0" timeOffset="57907.7884">12935 8402 0,'0'0'0,"0"0"0,0 0 0,0 0 16,0 0-16,0 0 0,0 0 0,0 0 0,-25-6 15,25 6-15,0 0 16,0 0-16,0 0 0,-20 4 0</inkml:trace>
  <inkml:trace contextRef="#ctx0" brushRef="#br0" timeOffset="68758.0635">25059 11947 0,'0'0'0,"0"0"0,0 0 16,0 0-16,29-10 0,-16 8 15,3-1-15,2-1 0,0 1 0,7-1 16,1 1-16,1 1 0,-1 1 16,0 2-16,-1 1 15,-2 0-15,-2 0 0,1 2 0,0 2 0,-2 0 16,0 1-16,-1 1 0,-2 0 15,-1 2-15,-3-2 0,-1 2 16,-2-2-16,-1 2 0,0-1 0,-3 4 16,1 2-16,-3 0 0,0 0 15,-4 5-15,-1 5 0,-2 1 16,0 1 0,-4 4-16,-2 2 0,-3 5 15,3-2-15,-2 5 16,0 4-16,2-9 0,1-7 0,2-5 15</inkml:trace>
  <inkml:trace contextRef="#ctx0" brushRef="#br0" timeOffset="68958.6737">25654 12962 0,'0'0'16,"0"0"-16,0 0 0,-2 7 15,4-3-15,6 3 0,4 2 16,4-1-16,1-1 0,-1-1 0,-3 0 16,-1-1-16</inkml:trace>
  <inkml:trace contextRef="#ctx0" brushRef="#br0" timeOffset="69143.268">26059 12882 0,'0'0'0,"0"0"0,0 0 0,0 0 16,0 0-16,9 18 0,-9-18 0,21 25 15,-21-25-15,16 19 16</inkml:trace>
  <inkml:trace contextRef="#ctx0" brushRef="#br0" timeOffset="78303.4945">31664 12675 0,'0'0'0,"17"9"0,9 5 16,8 6-16,9 6 0,24 13 16,26 12-16,5 2 0,-8-7 0,12 7 15,-33-17-15,-20-11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1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71557 13250 999,'-17'0'-2,"-3"0"-6,-3 0-5,-3 0-5,3 0-4,8 2-3,7 0-2,8 1-4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19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36692 4963 496,'-8'-15'3,"2"2"7,0 2 7,2 3 7,-1 1 3,0 2-2,-1 2 0,-1 2-1,-2 2 0,-2 2 2,-2 2 2,-1 2 1,-3 3 0,0 7-3,-1 5-4,-1 7-4,-1 3-2,-1 4-2,-1 3 0,-1 2-2,0 2 0,3-2-2,1 0-1,3-1-1,1-3 0,2-4-1,2-4 1,3-3 0,1-4 0,2-1-3,2-3-1,2-1-2,3-3-1,4-1-1,4-2 0,3-2-2,6-4 0,5-2 0,7-6 0,5-2-1,5-6-1,4-8-5,4-6-5,4-6-5,1-4-4,-2 1-3,-3 2-4,0 0-4,-4 3-3,-1 3-2,-2 5-2,-1 3-3,-4 3 2,-4 3 8,-3 1 7,-5 2 8,-3 2 1,-3 0-2,-3 2-3,-2 1-3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19"/>
    </inkml:context>
    <inkml:brush xml:id="br0">
      <inkml:brushProperty name="width" value="0.04627" units="cm"/>
      <inkml:brushProperty name="height" value="0.04627" units="cm"/>
      <inkml:brushProperty name="color" value="#F2395B"/>
    </inkml:brush>
  </inkml:definitions>
  <inkml:trace contextRef="#ctx0" brushRef="#br0">41502 4889 475,'-9'-5'13,"0"6"24,-1 6 26,-1 6 25,-2 3 3,0 3-19,-1 1-18,-1 3-18,-2 3-12,-3 8-5,-3 7-5,-3 7-4,0 0-7,3-3-5,3-4-7,3-3-6,2-5-5,2-4-4,3-3-2,1-5-4,4-5-8,6-8-16,6-8-14,6-8-15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19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42200 4722 469,'8'-11'28,"0"10"12,0 10 13,-1 10 13,1 5 1,-2 1-9,-1 1-11,0 1-9,-1 1-7,0 2-6,-1 3-5,2 1-4,-2 0-4,1-3-2,0-4-2,0-2-2,1-3-2,0-3-3,1-3-1,2-2-4,3-10 0,9-16-3,7-15 0,9-16-1,4-9-2,2-2-4,2-2-3,2-2-3,-1 2-6,-2 5-8,-3 4-8,-3 6-9,-5 6 0,-6 9 7,-5 9 8,-6 8 8,-5 5 2,1-2-4,-2 0-3,0-1-3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21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45403 5093 489,'-28'15'28,"5"-1"-5,7-1-5,5 0-5,3-1 1,-2 3 9,0 1 7,-1 3 9,0 1 1,0 3-3,2 1-3,1 3-4,0 1-3,0 0-3,0 2-3,1 1-3,0-1-1,2-2-3,2-1-2,2-3-1,1-1-2,0-3-1,0-1-1,0-3-2,1-2 0,4-4-3,2-4 0,3-4-3,6-4-1,8-4-1,7-4-2,8-4-1,2-4-5,-4-5-9,-4-5-7,-3-4-10,-4-3-2,-2 0 4,-1-1 2,-2 1 4,-4 1 4,-3 2 4,-4 1 6,-5 3 5,-2 2 5,-4 1 4,-2 3 5,-3 2 4,-4 1 3,-2 4-1,-3 3 0,-3 3 0,-2 1-1,1 2-3,-1 1-3,1 0-2,0 3-6,0 2-9,2 4-8,1 2-8,2 1-6,1 0-4,2-2-2,2 0-4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21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49226 3516 467,'-24'-7'14,"15"2"27,14 2 28,16 2 28,7 1 3,4 2-21,3 0-20,3 2-22,0-1-15,0-1-10,-2 0-10,0-1-9,-4-1-9,-5 1-8,-7 2-8,-5 0-7,-4 2-6,-1 0-4,0 1-5,-2 2-4,-1-1 3,-2 1 9,-3 0 9,0 0 10,-4-1 5,0 1 0,-3 0-1,-2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6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91451 4750 471,'-1'46'166,"0"-2"-37,-2-2-39,0-2-38,-2 0-22,0 2-5,-1 2-7,-1 2-5,-1 0-8,0-2-8,1-2-10,-1-2-8,1-2-9,1-3-8,0-4-7,2-2-9,1-4-4,2-5-2,2-5-2,2-4-2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21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49556 4150 411,'-16'0'0,"1"2"0,-1 0 0,0 2 0,2 0 10,1 0 17,2-1 19,3 1 17,1 1 6,2 2-11,2 2-10,2 2-9,1 2-6,0 3-2,0 3-1,0 3-1,0 4-3,0 5-3,0 5-3,0 4-4,0 8-3,0 8-7,0 9-5,0 9-5,0 5-6,-2 2-8,-1 3-7,0 1-6,-1-3-6,1-6-1,-1-7-1,0-7-3,0-4 0,2-2 1,0-3 1,2-1 1,0-6 1,2-10-2,0-9 0,2-10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21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49350 5143 609,'1'-22'60,"4"5"-5,2 3-3,3 5-4,5 1-4,7 2-6,7 1-4,7 1-5,4 0-8,2 2-12,2 0-10,2 2-11,1 0-4,2 0 3,0 0 4,2 0 2,-6 0-10,-8 2-21,-11 0-23,-9 2-22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22"/>
    </inkml:context>
    <inkml:brush xml:id="br0">
      <inkml:brushProperty name="width" value="0.05731" units="cm"/>
      <inkml:brushProperty name="height" value="0.05731" units="cm"/>
      <inkml:brushProperty name="color" value="#F2395B"/>
    </inkml:brush>
  </inkml:definitions>
  <inkml:trace contextRef="#ctx0" brushRef="#br0">53144 3906 383,'-8'-9'4,"0"0"7,0-2 7,0 0 8,1 0 8,-1 1 9,0 0 9,0 2 9,0 2 0,-2 2-11,0 4-11,-1 3-11,-2 2-6,-2 5-5,-1 4-3,-3 3-4,-1 3-2,1 1 0,-1 1-1,1 1-1,1 0 0,2-1 0,4-1-1,3-1-1,2 0-1,2 0-1,2-1 0,2 1-2,3-2-1,4-1 0,4-3 0,4-1-1,3-1-1,5 0-1,3-1-1,5 1-1,0-1-1,0-1 0,-1 0 0,-1-2 0,-1 1 0,-1 2 0,-1 1 1,-1 3 1,-3 1 1,-3-1 3,-4 1 3,-4 0 3,-4-1 3,-3 1 1,-2 0 3,-4-1 3,-3 1 0,-7 0 1,-6-1 0,-5 1 0,-7-1-2,-5 1-3,-6 0-3,-6-1-4,-5 1-8,-3 0-9,-5-1-11,-4 1-11,4-2-1,10-3 5,12-3 6,10-2 6,6-2-7,1 0-21,1 0-20,1 0-21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28"/>
    </inkml:context>
    <inkml:brush xml:id="br0">
      <inkml:brushProperty name="width" value="0.04603" units="cm"/>
      <inkml:brushProperty name="height" value="0.04603" units="cm"/>
      <inkml:brushProperty name="color" value="#F2395B"/>
    </inkml:brush>
  </inkml:definitions>
  <inkml:trace contextRef="#ctx0" brushRef="#br0">12158 20806 477,'14'-21'12,"-3"3"4,-3 5 5,-2 3 6,-4 2 1,-4 0 0,-4 0-2,-4 1-1,-2-1-3,1 2-3,-1 0-5,0 2-3,0 0-3,-1 0-1,-1 0-3,-2 0-2,1 0 0,-1 1 1,0-1 2,1 0 0,-1 0 0,2 2 1,1 0-1,1 2 0,-1 1 1,0 2-1,-1 2 1,-1 2 0,0 1 0,-1 3 1,0 2 0,1 2 0,-1 0 0,2 1-1,1-1 1,1 1-1,0 0 0,2-1-1,1 1 0,1 0-1,1-1 0,2-1 0,2-1-1,2-1 0,1 0 0,2 0-1,0-1 0,2 1 0,0 0-1,3 0 0,2-1 0,2 1 0,1 0 0,1 0 0,2-1 1,0 1 0,1 0 0,-1 0 1,1-1-1,0 1 1,-1-1 0,1-1 0,0 0 0,-1-2 1,1 0 0,1 0 0,2 0-1,0 0 1,0-1-2,1 1 0,-1 0-1,1 0 0,-2 0-1,-1-1-1,-2 1 1,-2 0 0,-3 1-1,-1 2 0,-2 1 0,-2 3 0,-2 0-1,-2-1 2,-2-1 1,-2 0 0,-4-1 2,-4 3 1,-5 2 2,-5 1 1,-2 1 1,1-3-3,1-1 0,1-2-2,-1-2-1,-1-1 0,-3 0-1,-1-2 1,-2-1-1,-3-2-2,-1-3 0,-2 0 0,-1-2-2,3 0 0,2 0-2,1 0 0,2-2-1,1-2-2,1-4-2,2-2-1,0-3-1,2-3 1,3-3 1,1-3 0,4-3-3,3-1-9,4-3-9,4-1-8,3 2-4,2 5 1,2 7 2,2 5 1,0 3 1,-1 0-1,-1 1 0,0-1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4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21507 25775 560,'-8'-28'-13,"0"5"16,1 6 18,-1 7 16,0 2 5,0 2-8,0 1-7,0 0-8,0 1-5,-1 1-1,-2-1-1,0 0-2,0 0-1,1 2 0,0 0-1,2 2 0,0 1 0,-2 2-1,0 2-2,-1 2 0,-2 2 0,0 3 1,-1 3 1,-1 3 2,0 2 1,-1 1 0,0 1 1,1 1 1,-1 1-1,2 1 1,1 1-1,1 1-1,1 0 0,0 0-2,2 1-1,1-1-2,1-1-1,2-1 0,2-3-1,2-1-1,1-2 0,0-1-1,0-1 0,0-1-1,1-1 0,4-3-1,2-1-1,3-2-1,4-2-2,4-2-2,3-3-1,5 0-2,2-4-3,0-4-5,2-4-5,1-4-5,0-1-1,1-1 1,-1 1 3,0-1 1,1 0-1,-1-1-6,0-2-5,1 1-4,-4 0-2,-4 2 5,-5 4 5,-4 3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5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23600 25200 612,'30'0'135,"-2"0"-32,-2 0-32,-1 0-33,-2 1-18,-1 2-7,-1 2-6,-1 1-6,-2 2-14,-1 0-19,-3 0-19,-1-1-21,-3 1-4,-4 0 9,-4 0 11,-4-1 10,-3 1 9,0-2 8,-1-1 8,-2 0 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5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23585 25550 490,'-22'0'-2,"5"0"-1,3 0-4,4 0-2,2 0 0,-2 2 2,0 0 2,-1 2 2,0 0 7,2 0 11,2-1 11,3 1 12,0 1 3,0 0-3,0 1-5,0 2-4,-1 1-2,0 1 0,-1 3-1,-1 2 0,-1 2-1,2 1 0,0 3-1,2 1-1,0 3-1,0 3-3,0 3-1,0 3-2,0 3-3,1 6-1,-1 4-2,0 6-2,0 3-3,2 3-1,0 3-3,2 4-3,0-2-4,0-1-6,0-4-6,0-3-7,0-3-5,0-4-4,0-4-3,0-4-4,1-4-1,2-5 0,2-6 2,2-3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5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23330 26871 568,'-1'-16'4,"0"1"6,-2-1 8,0 1 6,2 0 9,6 2 12,6 3 12,5 1 10,5 1-1,1 1-16,3-1-16,1 0-16,2 1-12,1 0-11,0 2-9,2 1-10,-1 0-11,-1 2-9,-3 0-10,-1 2-11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6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24656 26850 465,'15'3'131,"-2"7"-36,-3 8-33,-1 6-35,-4 2-20,-6 0-5,-6-1-6,-5-1-5,-3-1-2,2-1 0,3-1 1,1 0 1,1-4 1,2-1 2,1-4 2,0-3 2,2-1 4,2 2 3,2 0 6,2 1 4,3 0 2,2-2-1,3-2 1,3-2-1,2-2 0,-2 2-1,-1-2 1,-1 1-1,0 1 1,0 2 0,-1 2 1,1 2 1,-1 0-1,-2 1-5,-3 0-2,0 0-5,-4 0-1,-3 3-1,-2 1 0,-3 3-1,-4 1-2,-2 1-1,-3 1-3,-3 1-2,-3 1-4,-1-1-8,-3 1-8,-1-1-6,0-1-3,3-3 3,3-3 2,3-2 3,2-3-5,2-1-12,3-1-13,1 0-11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8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8384 20860 615,'0'-29'0,"0"7"0,0 5 0,0 6 0,-1 4 4,0 1 8,-2 0 8,0 2 8,-2 0 2,-2 2-2,-2 0-3,-1 2-3,-3 0-2,0 2-3,-1 0-3,-1 2-1,-1 1-2,-2 5 0,0 4 1,-1 4-1,-1 1 1,-1 1-3,-1-1 0,-1 1-1,1 0-1,1 1 0,3 1 0,1 1 0,3 0 0,3-1-1,2-1 1,4-1 0,2 0-1,2 1-2,2 1-1,2 1-2,3 0-3,4-3-2,3-1-3,5-2-2,3-3-4,3-1-3,3-2-3,3-2-4,1-3-1,0-3 3,1-2 0,-1-4 2,0-2-2,-2-1-7,0-3-6,-1-2-8,-3 0 0,-5 2 3,-5 3 4,-4 1 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6"/>
    </inkml:context>
    <inkml:brush xml:id="br0">
      <inkml:brushProperty name="width" value="0.04873" units="cm"/>
      <inkml:brushProperty name="height" value="0.04873" units="cm"/>
      <inkml:brushProperty name="color" value="#00BFF3"/>
    </inkml:brush>
  </inkml:definitions>
  <inkml:trace contextRef="#ctx0" brushRef="#br0">92261 5312 451,'-8'-7'9,"2"1"16,1 0 18,1 2 17,0 2 5,2 4-6,0 4-7,2 4-6,0 3-7,0 5-6,0 3-6,0 5-7,0 1-4,0 2-2,0 1-2,0 1-1,0-1-3,2-2-3,0-2-1,2-1-4,2-5-3,7-5-9,5-6-7,7-6-7,2-7-2,-2-6 2,1-7 4,-2-7 2,-3-4 4,-3-3 3,-5-1 5,-3-2 3,-5 1 2,-4 2 4,-6 3 1,-4 3 3,-5 3 1,-3 1 1,-5 3-1,-3 1 1,-2 3 0,-1 5 0,1 3 1,0 4-1,0 2-4,3 0-8,1 0-8,3 0-9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8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5700 20109 760,'2'-29'6,"4"7"11,4 6 12,3 5 12,4 4 2,3 0-8,3 2-7,3 1-8,3 0-6,3 2-8,2 0-6,4 2-7,0 0-6,-1 0-4,-3 0-5,-2 0-5,-3 0-5,-5 0-5,-5 0-5,-5 0-5,-4 1 2,-2 2 8,-4 2 8,-2 2 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9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5794 20600 614,'-29'0'1,"7"0"3,5 0 2,7 0 3,3 3 5,2 6 10,2 5 9,2 7 9,1 4 2,0 3-6,0 3-5,0 2-6,0 5-5,0 5-2,0 4-4,0 6-4,0 4-1,0 5-4,0 5-1,0 5-2,0 2-2,0 1 1,0-1 1,0 1-1,0-3-3,2-3-6,0-5-8,2-3-6,0-5-5,1-7-4,2-4-2,0-7-4,1-6-1,0-4-2,0-5 0,-1-4-1,1-5 0,-2-3 4,-1-3 2,0-2 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9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5850 21971 686,'1'-45'1,"2"4"2,2 4 3,2 4 3,1 3 5,3 3 10,2 3 9,2 3 9,2 2 2,5 3-5,3 1-7,4 3-5,3 1-7,-1 2-7,0 2-7,1 2-7,-2 3-7,0 2-8,-1 4-7,-1 2-7,-3 3-4,-5 2 0,-5 1 2,-5 3 0,-3-1-1,0-1-3,-2-2-1,0-2-3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39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6983 22713 633,'1'-15'8,"3"2"2,4 2 2,2 3 1,1 1 3,0 2 3,-2 2 5,-1 2 4,0 2 0,0 4-2,0 2-2,0 3-1,-2 4-5,-3 2-5,-2 3-5,-4 3-5,-1 1-3,-2-1 3,0-1 1,-1-1 2,0-2-1,2-1-1,2-2-3,2-2-3,4-3 1,6-1 3,6-2 2,5-2 2,5-2 2,1-2-1,2-2-1,3-2 0,-2-1 0,-4 0-2,-3 0 1,-5 0-1,-2 2 0,-2 4-2,-3 4 0,-1 4-1,-4 5-1,-8 7 1,-6 7 1,-7 7 0,-6 4-1,-3 6-2,-4 2-3,-5 5-2,0 2-4,0 0-3,1 0-6,2-1-3,2-4-5,7-8-4,5-9-6,6-9-5,4-6-2,1-3 0,0-3 0,2-2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4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65300 10925 333,'49'20'167,"16"14"-1,15 14 1,17 16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44"/>
    </inkml:context>
    <inkml:brush xml:id="br0">
      <inkml:brushProperty name="width" value="0.038" units="cm"/>
      <inkml:brushProperty name="height" value="0.038" units="cm"/>
      <inkml:brushProperty name="color" value="#00BFF3"/>
    </inkml:brush>
  </inkml:definitions>
  <inkml:trace contextRef="#ctx0" brushRef="#br0">12606 15500 578,'7'-8'-2,"-2"0"-3,-2 1-5,-2-1-4,-2 0 8,0 2 18,-2 1 17,0 0 19,-1 2 5,-2 0-6,0 2-9,-1 1-6,-1 2-6,0 5-4,0 5-4,0 6-4,-1 2-2,-1 1 0,-3 1-1,-1 1-1,-1 1 0,2 2 0,2 3-1,3 1-1,1 1 0,2-1-1,2-2-1,2 0-2,1-1 0,2-1-1,0-1-1,2-1 0,1-3-1,5-5-2,4-5-1,4-4-1,3-4-1,2-2-1,4-2-1,3-2-1,2-3-1,-1-4 1,0-3-1,0-5 1,0-3 0,-1-1 1,-1-3 1,-1-1 1,-3-1 0,-3 1 1,-5 1 0,-3 1 1,-3 0 1,-1-3 2,0-1 2,-2-2 2,-1 0 2,-2 1 0,-3 3 1,0 1 0,-4 2 0,-4 1 0,-4 1 0,-4 1 0,-2 2-1,-1 1-1,-1 2-1,-1 3-1,-2 2-3,-1 4-6,-3 4-4,-1 4-5,-1 5-7,-1 7-8,1 7-8,0 8-8,2 0-5,5-4-4,4-3-2,6-5-3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45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12534 26515 523,'-22'-22'-8,"6"6"7,5 5 6,5 5 7,1 2 7,-2 0 4,-2 0 6,-1 0 4,-3 1 2,0 0-5,-1 2-4,-1 0-3,-1 2-2,1 2-1,-1 2 0,0 2 0,1 1-2,-1 2-1,0 0-2,1 1-2,0 1-1,2 2-2,3 0 0,1 1-2,1 1-1,2-1-1,1 1-2,0 0-2,1-1 0,1 1 0,-2-1 1,2 1 1,-1 1 0,0 3 0,0 3 1,0 3 1,1 1 0,2 1-2,2-1 0,2 1-1,2-3-2,4-2-3,2-3-3,3-2-3,3-4 0,3-3 0,3-3 2,3-2 0,1-4 1,1-4-3,-1-4 0,1-4-2,-2-4-1,0-3 2,-1-5-1,-1-3 1,-2-4 1,-3-3 0,-3-2 1,-2-4 1,-4-1 1,-1 2-1,-2 0 1,-2 1-1,-2 2 1,0 2 2,-2 1 1,0 3 2,-3 2 0,-2 3-1,-4 3 0,-2 3-1,-3 3-1,-1 3-3,-3 2-1,-1 4-2,-3 2-4,0 2-5,0 2-3,-2 2-6,1 2 1,5 2 4,3 1 4,4 3 5,2 0-2,1-2-8,-1-2-9,0-2-8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52"/>
    </inkml:context>
    <inkml:brush xml:id="br0">
      <inkml:brushProperty name="width" value="0.04308" units="cm"/>
      <inkml:brushProperty name="height" value="0.04308" units="cm"/>
      <inkml:brushProperty name="color" value="#00BFF3"/>
    </inkml:brush>
  </inkml:definitions>
  <inkml:trace contextRef="#ctx0" brushRef="#br0">24847 20635 510,'-8'16'79,"2"-1"-15,0 1-17,2 0-15,-1 0-10,-2 3-1,-2 1-2,-1 3-2,-2 2-2,0 5 0,0 3 0,1 4-1,-2 2-2,0 0-3,-1 1-2,-1-1-4,0-1-3,2 0-3,3-2-4,1 0-2,1-3-3,2-5-3,1-5-1,1-5-4,1-7-4,3-8-8,4-10-7,2-8-9,2-7-1,2-5 5,0-4 3,1-6 4,0-1 5,-2 1 7,-2 3 6,-2 2 6,-1 0 4,0-1 2,-1-1 2,1 0 2,0 1 1,-2 7 1,0 5 0,-2 7 1,1 3 1,0 0 4,2 2 5,0 1 3,1 0 6,0 0 7,0 0 9,0 0 7,0 3 3,3 3-3,2 4-2,2 3-2,0 4-4,-1 2-3,0 2-4,-2 1-5,0 2-3,0 0-2,0-1-3,0 1-2,-1 2-1,-1 3 0,-1 5 1,0 3 0,-1 2 0,2 1-2,0-1 0,2 0-3,-1-1-1,-1-3-4,-1-3-3,0-3-4,1-5 0,4-7 1,3-6 2,5-7 1,1-8 2,-1-8 2,-1-7 2,-1-8 2,0-5 1,2-1-2,0 0-1,1-2-1,0 1-1,-1 0-1,-1 1-1,-1 2-2,-1 1-3,0 1-5,-2 3-5,-1 2-5,0 0-5,0-1-7,-1-1-5,1 0-6,-2 1-3,-2 5-2,-4 5 0,-2 5-3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53"/>
    </inkml:context>
    <inkml:brush xml:id="br0">
      <inkml:brushProperty name="width" value="0.03192" units="cm"/>
      <inkml:brushProperty name="height" value="0.03192" units="cm"/>
      <inkml:brushProperty name="color" value="#00BFF3"/>
    </inkml:brush>
  </inkml:definitions>
  <inkml:trace contextRef="#ctx0" brushRef="#br0">16677 21025 689,'0'-40'17,"0"14"8,0 13 8,0 14 8,-2 8 0,0 3-6,-3 4-7,-2 2-6,-1 2-6,0 1-2,1 1-3,-1 1-3,-1 2-2,-2 6-1,-2 5-1,-1 4-1,-1 1-1,1-3-4,1-5-2,0-4-3,2-3-1,1-1-2,1-3-1,0-1 0,2-4-4,1-1-6,0-4-6,2-3-5,1-4-4,2-8 0,2-6 0,2-7-1,2-4 3,2-1 2,1-1 4,3-1 4,0 1 4,-2 3 4,-3 3 5,-1 3 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1:53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16900 20715 581,'7'-8'3,"-1"2"5,0 1 7,-2 0 5,0 3 2,0 2 0,0 3-2,0 4-1,0 2 0,0 1-1,0 3 0,0 2-1,0 2 0,0 3-1,-1 3-2,1 3 0,1 1-1,0-1 1,1-1 0,2-1 0,-1-1-1,-1 1-4,0-1-5,-2 1-3,0-2-2,0-1 1,0-3 0,0-1 1,1-4 1,2-5 3,1-4 4,3-6 2,2-5 0,2-9-4,1-8-2,3-7-4,1-6 0,1-4 0,1-4 1,1-4 2,1-1 0,1 0-1,1 2 1,1 0 1,-1 3-11,-1 2-18,-3 4-19,-1 2-19,-3 4-7,-3 7 3,-3 5 4,-2 7 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6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94130 4500 401,'-2'45'213,"0"-4"-53,-3-4-52,-2-4-51,-3 1-31,-3 3-7,-5 4-7,-3 4-9,-3 1-7,1-2-8,-1-2-7,1-2-9,0-3-5,3-4-4,1-3-3,3-5-3,0-5-6,2-7-8,1-6-9,1-8-7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00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29025 21381 577,'-16'-1'-2,"0"-2"10,1-2 9,-1-1 10,1-1 1,1 2-4,0 2-5,2 2-5,0 1-3,-1 0 1,-1 0-1,-2 0 1,1 1-1,1 2-1,1 2-1,1 2-1,-2 1-1,-2 3 1,-3 2 0,-3 2 1,1-1-1,3-1-2,4-3-2,5-1-1,1-1 0,2 0-1,1 0 1,0 0 0,2 0 0,0 1 0,2 2 1,0 0-1,2 1 0,2 1-2,2 1-1,2 2-1,2-1-1,1 1 1,3 0-1,2-1 1,1 0 0,-1-1 0,1-1 0,0 0 0,-1-1 1,1 1 1,0 1 0,-1 2 1,0-1 0,-3 1 0,-1 0 1,-2-1 0,-1 0 1,0-3 0,0-1 1,-1-2 0,0-1 3,-4 2 3,-3 0 4,-2 1 3,-3 0 0,-4 0-5,-2-2-4,-3-1-4,-3 0-3,-1-2-1,-3-1 0,-1 0-1,-2-2 0,-1-1-3,-1 0-1,-1-1-2,0-3 0,-1 0-2,1-3 1,0-2-1,-1-2-5,1-4-11,-1-2-10,1-3-11,2-1-2,5 1 7,4 1 6,6 1 6,3 0 1,1 1-3,0-1-5,2 0-4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01"/>
    </inkml:context>
    <inkml:brush xml:id="br0">
      <inkml:brushProperty name="width" value="0.03651" units="cm"/>
      <inkml:brushProperty name="height" value="0.03651" units="cm"/>
      <inkml:brushProperty name="color" value="#00BFF3"/>
    </inkml:brush>
  </inkml:definitions>
  <inkml:trace contextRef="#ctx0" brushRef="#br0">29487 15610 602,'-9'-7'3,"-1"2"6,-3 2 5,-1 2 6,-2 1 3,0 2-1,1 0 0,-1 2-1,1 1 0,3 5-1,1 4 0,2 4-1,2 3 0,0 2-2,2 4-1,1 3-1,0 3-1,2 1-1,0 2-1,2 2-1,0 0-1,0-2-2,0-2 0,0-1-2,1-4-2,2-3 0,2-5-2,2-3-1,0-4-2,1-1-1,0-2-2,0-2-2,1-3-1,3-3 1,3-2 1,3-4 0,2-3 1,1-7 0,1-6 0,1-5 1,0-5-1,-1-5 1,-1-3 1,-1-4 0,-1-1 0,-1 0 2,-1 1 0,-1 2 2,-2 1 1,-4 1 2,-4 3 3,-4 2 3,-3 3 0,0 3-1,-2 5-1,0 3 0,-2 3-2,-2 1-1,-2 1-2,-1 0-1,-3 3-4,0 3-3,-1 2-4,-1 4-4,-2 3-3,-3 6-2,-3 4-1,-3 5-3,-1 6-3,0 7-4,-1 6-6,1 8-4,1-1-3,5-8-3,3-7-2,5-9-1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08"/>
    </inkml:context>
    <inkml:brush xml:id="br0">
      <inkml:brushProperty name="width" value="0.05678" units="cm"/>
      <inkml:brushProperty name="height" value="0.05678" units="cm"/>
      <inkml:brushProperty name="color" value="#00BFF3"/>
    </inkml:brush>
  </inkml:definitions>
  <inkml:trace contextRef="#ctx0" brushRef="#br0">38141 14682 387,'-9'-15'2,"0"-1"5,-1 0 5,-1 1 4,0 0 4,2 2 3,2 3 2,2 1 2,3 6 4,4 10 3,4 9 3,4 11 4,1 5-2,1 2-5,0 3-7,0 1-5,-1 1-3,1 0-3,0 0-1,0 0-2,0 1-2,-1-1 0,1 0 0,0 0-1,0-1-1,3-2-2,2-2-2,2-1-3,0-2-1,1-2 0,-1 0 0,1 0-1,-1-3 1,-1-2-1,-1-1 2,0-3-1,-2-2 1,1-4-1,0-4 2,-1-5-1,1-2 1,1-4 1,2-2 2,0-3 1,2-5 1,5-6-1,3-5 1,4-7-1,6-7 0,6-10-2,8-10 0,6-9-2,11-13-2,13-13-1,14-14-2,14-13-2,9-7-1,5 1 0,4 1 1,6 2 0,-2 3-9,-9 10-20,-9 9-20,-9 8-19,-14 14-4,-21 17 13,-21 18 11,-20 18 13,-11 8 5,-1 2-3,-1 1-2,0 1-3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0"/>
    </inkml:context>
    <inkml:brush xml:id="br0">
      <inkml:brushProperty name="width" value="0.04319" units="cm"/>
      <inkml:brushProperty name="height" value="0.04319" units="cm"/>
      <inkml:brushProperty name="color" value="#00BFF3"/>
    </inkml:brush>
  </inkml:definitions>
  <inkml:trace contextRef="#ctx0" brushRef="#br0">49091 13031 509,'-8'-6'5,"0"2"9,0 4 11,0 2 9,1 4 3,-1 2-4,0 3-3,0 4-4,0 1-2,-2 3-2,0 1-1,-1 3 0,0 0-2,2-2 0,3 0-1,1 0-1,1-2 0,2 1-2,0-1-2,2 1-1,0-1 0,0 1-1,0-1 0,0 1 1,1-2-3,4-5-1,2-3-4,3-4-2,4-3-3,2-2-2,3-2-3,3-2-1,1-4-3,1-4-2,-1-5-1,1-5-3,-2-3-1,0-1 1,-1-1-1,0 0 1,-3-1 0,-1 1 2,-3 1 1,-1 1 2,-3 1 2,-2 3 2,-4 1 2,-2 3 4,-4 0 0,-2 2 1,-4 1 1,-2 1 0,-2 1 0,-1 2 0,-1 3 0,-1 1 0,-1 1-2,2 2-2,1 0-3,1 2-2,0 0-3,0 0-5,0 0-3,1 0-4,0 1-4,2 2-3,2 2-4,3 2-3,0 0 1,0-1 3,0-1 4,0 0 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0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50200 13000 592,'23'0'92,"1"0"-17,-1 0-18,1 0-18,0 0-9,1 0-2,1 0-1,0 0-3,2 0-4,-1 0-8,0 0-9,1 0-7,-2 0-4,-1 0-3,-3 0-2,-1 0-1,-4 1-11,-3 2-20,-4 1-20,-4 3-19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0"/>
    </inkml:context>
    <inkml:brush xml:id="br0">
      <inkml:brushProperty name="width" value="0.03651" units="cm"/>
      <inkml:brushProperty name="height" value="0.03651" units="cm"/>
      <inkml:brushProperty name="color" value="#00BFF3"/>
    </inkml:brush>
  </inkml:definitions>
  <inkml:trace contextRef="#ctx0" brushRef="#br0">50169 13713 602,'-14'1'0,"3"0"0,2 2 0,4 0 0,0 0 2,-2 0 5,-1-2 4,-3 0 4,2-3 8,6 0 8,6-3 10,6-2 9,4 0 1,5 1-9,3 1-9,5 0-8,1 2-5,1 1-4,-1 0-2,1 2-3,-1 0-5,2 0-8,1 0-6,1 0-8,-1 0-7,0 2-8,-1 0-7,-1 1-7,-2 0-5,-1-2 1,-3-2-1,-1-2 0,-3-1 5,-3 1 8,-3-1 8,-2 0 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0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52224 12831 469,'-8'-13'27,"0"3"1,1 4 1,-1 4 0,-1 2 1,0 0-3,-1 0 0,-1 0-2,-2 1-1,0 2 0,-1 2-2,-1 2 0,-1 1-1,1 3-1,-1 2 0,1 2-2,-1 0-1,2 3-1,1 0-1,1 1-1,1 0-1,0-1-3,2-1-1,1-1-2,0-1 0,2-1 0,1-1 1,1 0 1,1-1-4,3 3-6,4 2-8,2 1-8,3 0-2,2-3 1,1-2 0,3-4 3,1-2 0,1-2 2,1-3 2,1 0 1,3-3-5,3 0-9,4-2-11,5 0-10,-1-1-4,-4 0 3,-4 0 2,-3 0 2,-4 0 4,-3-2 4,-3 0 4,-2-1 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1"/>
    </inkml:context>
    <inkml:brush xml:id="br0">
      <inkml:brushProperty name="width" value="0.03358" units="cm"/>
      <inkml:brushProperty name="height" value="0.03358" units="cm"/>
      <inkml:brushProperty name="color" value="#00BFF3"/>
    </inkml:brush>
  </inkml:definitions>
  <inkml:trace contextRef="#ctx0" brushRef="#br0">53150 12950 655,'9'6'107,"1"-1"-23,3-2-23,2-2-23,2-1-15,3 0-6,3 0-7,3 0-6,0 0-6,0 0-9,-1 0-9,-1 0-7,-1 0-8,-3 0-6,-1 0-6,-2 0-7,-3 0 1,-3 2 6,-3 0 6,-2 2 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1"/>
    </inkml:context>
    <inkml:brush xml:id="br0">
      <inkml:brushProperty name="width" value="0.03661" units="cm"/>
      <inkml:brushProperty name="height" value="0.03661" units="cm"/>
      <inkml:brushProperty name="color" value="#00BFF3"/>
    </inkml:brush>
  </inkml:definitions>
  <inkml:trace contextRef="#ctx0" brushRef="#br0">53168 13550 600,'-8'7'3,"1"-1"3,-1-1 5,0 0 5,2-2 6,6-2 9,4-2 8,6-2 10,4-1 1,7 0-5,5 0-6,7 1-4,1-1-8,0 2-9,-1 0-10,-1 2-8,-1 0-9,-2 0-9,0 0-10,-1 0-9,-1 0-6,-1 0-5,-1 0-3,-1 0-4,-3 0 2,-3 0 7,-4 0 7,-4 0 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1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55106 12781 517,'-22'0'7,"1"2"13,3 1 13,1 0 14,2 2 4,3 2-5,1 1-3,2 3-5,2 1-3,0 1-5,2 1-5,1 2-3,0-1-4,2 1-1,0 0-2,2-1-2,0 1-3,2-1-2,0 1-4,2-1-4,2-1-3,7-2-5,6-4-5,5-3-5,3-3-2,-3-6 1,-2-4 2,-1-5 1,-2-3 0,-1-1-3,-1-1-2,-1-1-3,-1-1 1,-3 1 4,-1-1 2,-2 1 4,-2 0 3,-2 1 5,-3 1 5,0 1 4,-4 1 3,-2 4 0,-4 3 1,-2 3-1,-3 1 0,-3 2-5,-3 0-3,-3 2-3,0 1-3,3 2-1,3 2-1,3 2-1,1 0-7,0-1-13,0-1-12,1 0-13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7"/>
    </inkml:context>
    <inkml:brush xml:id="br0">
      <inkml:brushProperty name="width" value="0.06292" units="cm"/>
      <inkml:brushProperty name="height" value="0.06292" units="cm"/>
      <inkml:brushProperty name="color" value="#00BFF3"/>
    </inkml:brush>
  </inkml:definitions>
  <inkml:trace contextRef="#ctx0" brushRef="#br0">94605 4013 349,'15'-22'27,"-1"6"-1,-1 5 0,0 5-2,-1 2-1,3 2-3,2 0-3,1 2-3,1 1-2,-3 2 0,-1 2-1,-2 2-1,-2 1 0,-1 3 3,-1 2 0,0 2 3,-3 1 1,-1 1 1,-2 1 3,-2 1 1,0 1 0,0 1-1,2 1-1,0 1-1,0 1-1,0 1 1,-2 1 0,0 1 0,-1 2 0,2 2-3,0 4-1,2 3-2,-1 1-1,1 2-2,0 1 0,0 0-1,0 1-1,0-2-1,0 0-1,0-1 0,-1-2-2,0-2-1,-2-2 0,0-1-3,-1-4-2,0-2-5,0-3-5,0-3-6,-4-6-4,-6-10-5,-7-10-4,-7-10-5,-3-8-1,1-7 2,1-6 2,2-8 2,1-4 2,2-4 3,5-2 2,1-3 3,4 1 2,3 4 3,2 6 2,4 4 2,2 5 3,2 6 3,2 4 5,2 5 2,2 3 4,5 2 2,4 3 1,3 1 3,2 3 1,-1 2 0,-1 4 0,-1 3 0,-2 2-1,-1 2 0,-2 2-1,-3 1 0,-2 4-2,-4 6-2,-4 4-2,-4 5-2,-5 3-2,-6 2 0,-5 3-1,-7 1 0,-2 1 0,0-2 1,-1 0 0,1-1 1,1-2 2,3-3 0,3-3 2,3-3 1,3-3 1,1-3 0,2-3 1,3-2 0,3-4-3,8-3-6,6-2-6,7-4-6,5-3-6,5-5-5,3-5-6,4-5-5,-1-1 0,-5 5 7,-7 3 6,-5 4 7,-4 2 0,1 0-8,0 1-7,0-1-8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3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60351 11912 521,'-9'-21'20,"-2"5"6,-2 5 5,-1 5 5,-2 2 1,2 2-6,1 0-4,1 2-6,-1 1-3,-2 4-2,-1 2-2,-3 3-2,0 2 0,-1 0 0,1-1-1,-1 1 1,1 0-1,3 2 0,1 0 0,3 1-1,0 0-1,2-1-1,1-1-1,0 0-1,3-2-2,1 1-1,2 0-1,2 0-2,4 0 1,5 1 1,7 1 0,6 1 2,2 0 0,1-3 1,-1-1-1,1-2 1,-2-2-1,-1 0 0,-3-2 0,-1 0-1,-3-1 0,-1 1 0,-2 1 1,-2 2 0,-4 0-1,-5 0-2,-4-1-1,-5 1-2,-4 0-3,-2 0-2,-1 0-3,-3-1-3,0 1-1,-1-2 2,1-1 1,-1 0 2,0-2-2,-3 0-4,-1-2-3,-3 0-5,0-3-6,1 0-9,1-3-8,2-2-9,1-1-1,4 0 6,5 1 7,3-1 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5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59266 12983 606,'-16'-6'55,"2"4"-7,1 4-7,1 4-7,-1 3-5,-3 3-1,-3 3-2,-3 4-3,-2 2-1,-1 2-1,-1 4-2,-1 3-1,0 2-4,-1 1-4,1 0-5,0 2-5,1-1-1,5-3-1,3-3 2,4-3-1,4-3-4,1 0-10,2-1-10,2 0-11,3-4-7,4-3-5,4-4-6,4-5-4,0-2 1,-1-4 10,-2-2 7,-2-3 10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5"/>
    </inkml:context>
    <inkml:brush xml:id="br0">
      <inkml:brushProperty name="width" value="0.04293" units="cm"/>
      <inkml:brushProperty name="height" value="0.04293" units="cm"/>
      <inkml:brushProperty name="color" value="#00BFF3"/>
    </inkml:brush>
  </inkml:definitions>
  <inkml:trace contextRef="#ctx0" brushRef="#br0">61450 12850 512,'1'16'59,"2"-1"-7,2 1-8,2 0-6,1-1-6,3 1-1,2-1-3,2 1-2,1 0-2,3-1-1,1 1-3,3 0-2,0-1-1,-1-1-1,-1-1-2,-1-1-1,0 1-1,1 0-4,1 1-1,1 1-3,0 1-2,-1-1-5,-1 1-4,-1 0-3,-1-2-4,-2-1-3,-3-2-4,-1-2-2,-3-1-7,-4 1-9,-4 1-9,-4 2-9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6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58115 14947 516,'-9'-6'56,"0"4"-4,-2 4-4,0 4-5,0 3-4,-1 3-4,0 3-5,1 3-4,-1 2-2,2-1-3,1 1-2,1-1-2,0 0-1,2-3-4,0-1-2,2-2-2,1-2-2,2 1 0,2-1-1,2 1 0,3-2-1,6-2-2,4-4-3,5-2-2,3-4-2,1-4-2,0-4-2,2-3-2,0-4-3,-1 0 0,-1-1-1,-1-1-2,-2 0 1,-3 1 2,-3 1 2,-3 1 3,-3 1 3,-2-1 1,-4 1 3,-2-1 1,-4 1 2,-2 2 0,-4 3-1,-2 1 1,-2 2-1,1 0-3,-1 2-1,0 1-2,0 0-1,1 2 0,-1 0 1,0 2 1,1 0-4,1 2-9,1 0-7,0 2-9,3 0-6,1 1-2,2 2-4,2 0-3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16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62680 14821 478,'-8'8'153,"2"1"-36,1 1-35,0 2-36,2 0-19,0 1-6,2 1-3,0 1-5,1 1-2,0-1-1,0 1-1,0 0 0,3-1-3,4-1-7,5-1-5,5-1-6,3-2-3,-1-4 0,1-4-1,-1-4 0,1-4 0,1-2-1,1-3 1,1-3 0,0-2 1,-1-2 3,-1 0 3,-1 0 2,-2-2 3,-5 1 1,-3-1 2,-4 1 2,-3 0 1,0 2-1,-2 3 0,0 1 0,-4 2 0,-4 3 3,-5 1 1,-5 2 2,-5 2-3,-1 2-6,-4 2-6,-3 2-8,-2 2-5,0 2-7,-2 1-7,0 3-6,1 0-4,7-1 1,5 0-2,7-2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0"/>
    </inkml:context>
    <inkml:brush xml:id="br0">
      <inkml:brushProperty name="width" value="0.03814" units="cm"/>
      <inkml:brushProperty name="height" value="0.03814" units="cm"/>
      <inkml:brushProperty name="color" value="#00BFF3"/>
    </inkml:brush>
  </inkml:definitions>
  <inkml:trace contextRef="#ctx0" brushRef="#br0">76313 14312 576,'-15'-8'6,"4"2"13,3 1 11,3 1 12,4 0 6,7 0-1,7 0-2,8 0-2,4 0-3,4 0-6,5 0-7,3 1-6,1-1-6,-2 2-9,-2 0-6,-1 2-9,-4 0-5,-4 0-5,-3 0-4,-5 0-4,-3 2-8,-4 6-11,-4 4-9,-4 5-12,-4 0 1,-2-2 12,-4-3 12,-2-2 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1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76494 14800 559,'-15'1'2,"2"2"5,3 2 4,1 2 6,1 1 4,2 1 5,1 2 5,0 0 5,2 1 1,0 1-2,2 1-4,1 2-2,0 0-2,0 4-4,0 4-1,0 2-3,0 2-3,0 2-4,0 2-3,0 3-4,-1 1 0,-1 4 0,0 2 1,-1 4 1,-1-1-5,2-4-14,0-4-13,2-3-13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1"/>
    </inkml:context>
    <inkml:brush xml:id="br0">
      <inkml:brushProperty name="width" value="0.03425" units="cm"/>
      <inkml:brushProperty name="height" value="0.03425" units="cm"/>
      <inkml:brushProperty name="color" value="#00BFF3"/>
    </inkml:brush>
  </inkml:definitions>
  <inkml:trace contextRef="#ctx0" brushRef="#br0">76450 15428 642,'39'-15'142,"2"4"-37,1 3-36,0 3-36,1 1-25,1 0-11,-2 0-13,2 0-13,-3 0-5,-2 1 1,-3-2 0,-4 2 1,-3-1-2,-7 2-6,-5 0-5,-6 2-7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2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80311 14313 496,'-15'-7'3,"2"2"5,3 2 6,1 2 6,1 1 5,-2 0 4,0 0 5,-1 0 4,-1 1 0,1 4-5,-1 2-4,0 3-4,0 3-4,1 2-1,-1 1-3,0 3-2,1 1-1,-1 1 0,0 1 0,1 1-1,-1 1 0,2 1-2,1 1 0,1 0-2,0 0 0,2-3-1,1-3 0,0-3-1,4-2-4,6-1-5,6 0-5,5-2-7,4-3-2,1-6 2,1-6 1,1-6 1,2-4 0,1-1-1,2-3-3,2-1-1,0-3 0,-3 0-1,-3-1 2,-3 0 0,-3-2 2,-1 1 3,-2-1 2,-3 1 3,-2-1 1,-2 1 0,-4-1 0,-2 1-1,-4 1 1,0 1 5,-3 2 3,-2 3 3,-1 2 2,-2 2 0,0 4-2,-1 3 1,-1 1-4,1 2-3,-1 0-5,0 2-4,0 1-5,1 2-4,-1 2-5,0 2-4,1 1-2,1 3-1,1 2 0,0 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3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84400 14100 598,'22'21'98,"-1"-3"-21,-3-5-20,-1-3-20,-1-2-12,1 0-3,2 0-4,0 0-2,1 0-3,1 1-2,1 1-1,1 2-2,-1-2-2,-3 1-3,-3-2-2,-3 0-4,-4-2-1,-6 1 2,-6 0 0,-6 0 2,-3-2-13,1-3-27,-1-2-27,0-3-27,1-3-2,2 0 21,3-2 21,1 0 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8"/>
    </inkml:context>
    <inkml:brush xml:id="br0">
      <inkml:brushProperty name="width" value="0.05749" units="cm"/>
      <inkml:brushProperty name="height" value="0.05749" units="cm"/>
      <inkml:brushProperty name="color" value="#00BFF3"/>
    </inkml:brush>
  </inkml:definitions>
  <inkml:trace contextRef="#ctx0" brushRef="#br0">97850 4516 382,'9'-7'53,"3"2"-5,3 2-4,3 2-5,2 1-2,-1 2-2,1 0-1,-1 2-2,-1 1-3,-3 3-4,-2 4-6,-4 2-4,-3 2-4,-1 1 0,-2 1-2,-2 1 0,-4 1-2,-7 1-2,-7 1-2,-7 1-1,-4 0-2,1-1 0,0-1-1,0-1-1,1-1 0,5-1 0,3 0 1,5-2 0,6-1 0,11-1 1,12-1 2,10 0 0,3-3 1,-2-1-1,-3-2-1,-3-2 0,-1 0 0,1 1-1,1 3 2,1 2-1,-3 2 2,-5 1 5,-6 3 5,-6 2 3,-5-1 2,-4-1-2,-4-2-2,-4-3-2,-2 0-1,-1 0-1,-1-1 0,-1 1-1,0-1-3,1 0-7,1-2-7,1-1-5,0 0-7,1 0-5,-1 0-7,1 0-5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3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84525 13666 461,'-7'-5'11,"1"6"21,0 6 22,2 6 21,0 3 4,0 4-14,0 4-14,0 2-14,-1 0-9,0 0-2,-1-1-5,-1-1-2,-1 0-4,2-1-5,1 1-4,0-1-5,0 0-2,0-1 1,-1-1 0,-1-1 1,0-6-17,2-10-31,2-12-34,2-10-31,2-6-4,4-3 26,2-1 26,3-2 25,2-1 16,0-1 5,0 1 5,-1 0 6,1 0 2,0 3 1,0 2 2,-1 1 0,0 3 2,-2 3 1,-2 3 1,-2 3 1,-1 2 4,0 2 6,-1 2 5,1 3 6,1-1 4,0 2 4,1-1 2,2 0 3,-1 2 1,-1 4-5,0 4-2,-2 4-4,1 2-2,0 3 0,1 1 0,2 3 0,0 1-1,0 1-2,-1 1-1,1 1-2,-1 1-3,0 1-3,-2 1-3,0 1-4,-2-1-1,2-2 0,-2-1 0,1-2 0,0-3 0,0 1-1,0-2-1,0-1 0,1-2-1,2-3-1,1-2-1,3-4 0,2-3 0,0-2 2,1-3 1,1-4 1,2-3 1,1-5 1,3-5 1,1-5 1,3-4-1,1-5-2,3-3-2,1-4-3,0-2-3,-1 0-5,-3 0-7,-1 0-5,-4 2-5,-3 4-4,-5 3-3,-3 5-6,-2 4-1,-2 3-3,-1 5-2,0 3-1,-3 3 0,-4 1-1,-4 0 2,-4 2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4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78266 14400 543,'16'8'108,"3"2"-23,1 0-23,3 1-23,0 0-14,1-1-3,-1 0-3,1-2-3,0 0-3,1 2-2,1 0-2,1 1-1,-2 0-2,-3-2-3,-5-2-1,-3-2-2,-6 1-1,-6 5 3,-8 5 1,-6 5 1,-5 2 2,-3-3-1,-3-1 0,-3-2-1,-2-2-4,-1 1-8,-1 0-10,0-1-9,0 0-7,3-3-3,3-1-5,3-2-4,3-2-3,2 0-2,4-2-2,3 0-2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4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82026 14550 469,'9'14'72,"1"-1"-10,3-2-8,2-2-10,1-1-7,3-1-3,2 1-3,1 0-3,2 0-4,1 0-4,1 0-2,1-1-4,-1 1-3,-1 0-2,-3 0-2,-1 0-1,-3-1-2,-1 1 0,-2 0 0,-3 0 0,-5 1 0,-12 3 3,-10 3 2,-11 4 1,-7-1 0,-2 0-7,-4 0-4,-2-2-5,-6 0-6,-8 1-7,-8 1-5,-7 1-6,0 0-5,10-3-4,11-1-4,8-2-4,8-2-3,2-1-2,3-1-2,3 0-3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8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61715 20500 641,'0'16'121,"0"1"-28,0 1-30,0 1-29,0 1-17,0-1-3,0 1-5,0-1-3,-1 2-4,0 1-4,-2 2-3,0 3-3,0 0-4,1-2-7,0 0-5,2-1-7,0-2-3,0-3-4,0-3-3,0-2-4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8"/>
    </inkml:context>
    <inkml:brush xml:id="br0">
      <inkml:brushProperty name="width" value="0.02962" units="cm"/>
      <inkml:brushProperty name="height" value="0.02962" units="cm"/>
      <inkml:brushProperty name="color" value="#00BFF3"/>
    </inkml:brush>
  </inkml:definitions>
  <inkml:trace contextRef="#ctx0" brushRef="#br0">61700 20890 742,'1'-15'38,"2"4"-2,2 3-3,2 3-2,1 1-3,1 0-4,1 0-4,2 0-3,-1 1-4,1 0-4,-1 2-3,1 1-4,0-1-1,0-1-2,-1 0 1,1-1-1,-1-1-4,-1 2-8,0 0-7,-2 2-7,0-1-5,0 0-1,-1-2-2,1 0-1,0-1 0,0-2 2,0 0 2,-1-1 2,0-1 3,0 1 6,-2-1 5,0 0 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29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62513 20002 538,'0'-21'4,"0"3"8,0 4 9,0 5 8,0 4 6,0 8 6,0 6 4,0 7 5,-1 4-2,-1-1-9,0 1-9,-1-1-9,-1 2-5,2 3-1,0 3-2,2 3-1,-1 1-3,-2-2-5,-2 0-5,-2-1-4,0-2-2,2-5 0,3-3 1,1-4 1,0 0-1,-1 7-2,0 5-1,-1 6-3,-1 1-1,2-5-1,0-5 0,2-5-1,2-7-4,6-10-7,4-10-5,5-10-7,3-5-1,-1-3 5,1-1 5,0-2 4,-2 1 5,-1 5 2,-3 5 2,-1 5 3,-2 5 12,-2 6 20,-3 6 21,0 6 20,-3 2 3,1-1-16,0 0-15,0-2-16,3-3-12,6-6-10,5-6-11,7-6-9,1-2-5,-1-1 2,-3 0 2,-1 1 1,-3-1 4,-1 2 4,-2 1 4,-2 1 4,-3 3 10,-3 6 14,-3 6 14,-2 6 15,-2 3 4,0 1-5,0 1-4,0 2-5,0-1-5,0 1-2,0 0-4,0-1-3,0 1-3,0 0-3,0-1-3,0 1-2,2-2-3,4-3-3,4-3-4,3-2-2,2-4-2,-2-2-2,-3-3 0,-1-4-2,0-3 1,2-3 0,2-5 1,1-3 1,1-3-2,-1-1-3,0-1-3,-2-1-4,-2 0 0,-2 1 3,-4 1 4,-2 1 3,-2 2 1,0 3 0,0 3 1,0 3-1,-2 3 1,-2 2 0,-4 4 1,-2 2 0,-2 4-3,-2 2-10,0 4-9,-1 2-8,1 1-4,1-1 1,2 0 1,2-2 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0"/>
    </inkml:context>
    <inkml:brush xml:id="br0">
      <inkml:brushProperty name="width" value="0.04171" units="cm"/>
      <inkml:brushProperty name="height" value="0.04171" units="cm"/>
      <inkml:brushProperty name="color" value="#00BFF3"/>
    </inkml:brush>
  </inkml:definitions>
  <inkml:trace contextRef="#ctx0" brushRef="#br0">66569 20139 527,'-7'-5'46,"2"6"4,2 6 3,2 6 2,1 3-2,0 1-8,0 1-9,0 1-9,-1 0-6,-2 1-2,-2-1-2,-2 1-3,-2-1-3,-1 1-1,-3-1-3,-1 1-1,-2-1-4,0-1-2,1-1-4,-1-1-4,1-1-1,3-1 2,1-1 2,2 0 1,1-2-7,1-1-15,-1-1-15,0 0-16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1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66850 20209 517,'8'-7'104,"0"4"-25,-1 2-25,1 4-24,-1 2-13,0 3-2,-2 4 0,0 2-3,-2 2 0,2-1-3,-2 1-1,1-1-1,0 0-3,0 0-1,0-2-2,0-1-1,2-3-3,4-6-4,3-6-3,5-6-4,1-5-2,-1-3 1,-1-5 0,-1-3 0,-1-2 1,-1 1 4,-1 1 2,0 2 4,-2 0 1,-1 2 1,0 3 1,-2 1 0,-1 2 5,0 1 8,-2 1 7,0 1 8,-1 2 4,1 6-3,1 4 0,2 6-2,-1 3-3,-2 3-4,-3 3-5,0 4-4,-2 0-4,0 1-3,0-1-3,0 1-2,-1-1-3,-1 1 0,0-1 0,-1 1-1,-1-1 0,0-1-4,0-1-2,0-1-2,1-4-6,2-8-10,2-8-9,2-8-10,2-3 0,2 1 10,1 1 9,3 0 10,1 2 6,0 1 4,-1 0 3,1 2 5,-1 1 2,0 1 2,-2 0 1,-1 2 2,1 1 0,0 0-1,1 1 0,2 2-2,-2 0-6,1 0-8,-2 0-11,0 0-9,-2-1-3,-1-2 4,-1-2 2,0-1 5,-2-2 3,0 0 5,-2 0 5,0 0 4,-1 0 3,2 1 1,0-1 1,2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1"/>
    </inkml:context>
    <inkml:brush xml:id="br0">
      <inkml:brushProperty name="width" value="0.04316" units="cm"/>
      <inkml:brushProperty name="height" value="0.04316" units="cm"/>
      <inkml:brushProperty name="color" value="#00BFF3"/>
    </inkml:brush>
  </inkml:definitions>
  <inkml:trace contextRef="#ctx0" brushRef="#br0">68517 19498 509,'7'-29'1,"-2"4"-1,-3 3 2,0 5 0,-2 4 7,0 6 12,0 6 13,0 6 13,0 5 4,0 5-5,0 5-4,0 5-6,-1 3-3,0 3-2,-2 1-4,0 2-2,-1 1-2,0 1-4,0-1-4,0 0-2,0 1-4,-2 2-5,0 2-3,-1 2-6,-1 1-4,0-2-5,1 0-7,-1-1-6,0-4-4,2-4-4,1-5-4,1-5-4,0-6-3,0-7-2,0-6-2,0-8-1,1-3 3,2-2 9,2 0 8,2-1 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1"/>
    </inkml:context>
    <inkml:brush xml:id="br0">
      <inkml:brushProperty name="width" value="0.02939" units="cm"/>
      <inkml:brushProperty name="height" value="0.02939" units="cm"/>
      <inkml:brushProperty name="color" value="#00BFF3"/>
    </inkml:brush>
  </inkml:definitions>
  <inkml:trace contextRef="#ctx0" brushRef="#br0">68666 20795 748,'34'-39'25,"-10"16"5,-9 15 5,-10 16 5,-5 6-2,0-1-11,0-2-11,0-2-11,0-1-7,3-1-1,2 1-2,2 0-1,1-1-1,2-1 3,0 0 2,1-2 3,0 1 1,-1 0 3,0 1 2,-2 2 1,-1 1 1,-1 1-1,0 3 1,-2 2-2,-2 1-1,-6 3-4,-4 1-2,-5 3-4,-4 2 0,-1 2 0,-3 4 1,-1 3 1,0-1-3,3-5-7,3-5-8,3-5-7,2-4-8,0-1-6,2-2-6,1-2-8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41:48"/>
    </inkml:context>
    <inkml:brush xml:id="br0">
      <inkml:brushProperty name="width" value="0.05954" units="cm"/>
      <inkml:brushProperty name="height" value="0.05954" units="cm"/>
      <inkml:brushProperty name="color" value="#00BFF3"/>
    </inkml:brush>
  </inkml:definitions>
  <inkml:trace contextRef="#ctx0" brushRef="#br0">99356 4950 369,'-7'23'140,"-1"-1"-30,0-1-27,0-1-30,1 0-16,0 3-3,2 1-3,1 3-5,0-1-2,2-1-5,0-3-2,2-1-5,0-1-1,0 3-2,0 1 0,0 3-1,0-1-3,0 0-2,0-1-5,0-1-2,2-3-5,6-5-5,4-5-6,5-4-5,2-4-3,-1-2 0,-1-2-1,-1-2 1,0-3 0,2-4 4,0-3 2,1-5 4,-1-4 2,1-3 3,-2-4 1,-1-4 3,-1-3 1,-3 1 1,-1 0-1,-2 0 1,-2 1 1,-2 3 1,-3 3 2,0 3 1,-5 3 2,-6 3 4,-6 3 3,-5 3 4,-4 3-1,-1 2-6,-1 4-6,-1 3-5,-1 2-5,-3 1-2,-1 3-3,-2 2-2,1 1-1,7 0-2,5 0 0,7 0-2,3-1-1,1-1-3,0-1-2,2 0-4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2"/>
    </inkml:context>
    <inkml:brush xml:id="br0">
      <inkml:brushProperty name="width" value="0.04446" units="cm"/>
      <inkml:brushProperty name="height" value="0.04446" units="cm"/>
      <inkml:brushProperty name="color" value="#00BFF3"/>
    </inkml:brush>
  </inkml:definitions>
  <inkml:trace contextRef="#ctx0" brushRef="#br0">71866 20731 494,'-21'-7'54,"3"1"-9,4 0-7,5 2-9,0 0-5,0 2-4,-2 0-4,0 2-3,-1 0-2,1 2-1,-1 0-1,0 2-2,1 1 0,1 1 1,0 3 1,2 2-1,0 2 1,-2 1 0,0 3-2,-1 2 0,0 0 0,2 1 0,3-1-1,1 1 0,1-2 0,2-1-2,0-3-1,2-1-2,4-3-5,8-2-9,7-4-9,9-2-8,2-5-4,-2-4 2,-2-6 2,-1-3 3,-3-4 1,-1 1 1,-2-1 2,-3 0 0,-1 1 4,-2 1 3,-3 1 5,-1 1 3,-1 1 4,0 3 5,0 1 3,0 2 5,-1 3 11,-1 4 20,0 4 19,-2 4 19,-1 2 3,0 2-17,-2 0-15,0 1-16,-2 3-12,-2 5-10,-2 5-9,-2 5-9,0 0-7,-1-5-4,0-5-5,0-5-4,3-7-9,6-10-16,6-10-15,6-9-14,2-4 1,-1 3 20,-1 3 18,0 3 20,-2 3 9,-1 2 0,-1 4 0,0 3 1,-2 1 4,-1 0 11,0 0 11,-2 0 11,1 1-2,0 0-13,1 2-13,2 1-13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2"/>
    </inkml:context>
    <inkml:brush xml:id="br0">
      <inkml:brushProperty name="width" value="0.05097" units="cm"/>
      <inkml:brushProperty name="height" value="0.05097" units="cm"/>
      <inkml:brushProperty name="color" value="#00BFF3"/>
    </inkml:brush>
  </inkml:definitions>
  <inkml:trace contextRef="#ctx0" brushRef="#br0">73094 20015 431,'0'-39'2,"0"19"28,0 17 30,0 18 28,-1 9 7,0 2-18,-2 3-18,0 1-17,-1 4-11,2 3-4,0 4-5,2 4-5,-1 3-5,-2 3-6,-2 4-5,-2 2-7,0 4-7,-1 4-7,0 3-9,0 4-7,1-1-6,0-7-3,2-6-4,1-8-3,0-6 1,2-6 6,0-6 4,2-5 6,0-6 2,0-3 2,0-4 1,0-4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3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72660 20284 584,'-8'-15'1,"2"2"1,1 3 3,1 1 1,0 3 10,0 6 18,0 4 20,0 6 17,0 4 3,1 7-14,-1 5-14,0 7-15,0 2-15,2 4-19,0 1-18,2 2-18,-1-3-7,0-6 6,-2-7 5,0-7 5,-1-4-2,1-1-7,-1-1-7,0 0-8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3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73767 20900 542,'-16'16'158,"1"1"-40,-1 1-39,0 1-39,1 1-22,-1 1-5,1 1-3,-1 1-4,0-1-2,1-3-1,-1-3 1,1-3-1,0 0-1,2 0-4,3 1-2,1 1-4,3-1 0,4-1 2,4-2 2,4-2 3,3-3 0,5-1 1,4-2 0,3-2-1,3-1-1,1 0-2,1 0-4,1 0-2,-1 1-3,-2 2-2,-1 2-1,-3 2-3,-1 0-2,-3-2-4,-1-3-4,-2 0-5,-2-2-4,-1 0-5,-1 0-6,0 0-6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3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74239 20870 478,'-8'-8'3,"0"1"9,0-1 6,1 0 8,-1 3 11,2 6 13,0 6 14,2 6 14,0 4-1,0 5-16,0 3-16,1 4-15,-2 6-14,2 5-12,-1 6-10,0 5-13,-2 6-11,-2 4-10,-3 3-11,-3 5-11,0-6-4,2-13 2,4-14 2,3-13 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6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41832 29597 599,'-9'-21'31,"0"7"2,-1 5 2,-1 6 1,-1 3-1,0 2-5,0 0-5,1 2-5,-2 2-2,0 5-1,-1 5-1,-1 6 0,-1 1 0,1 2-2,-1 1-1,0 1-1,1 1-2,1 1-2,1 1-1,0 1-2,3-1-2,3-4-3,2-2-1,4-2-3,1-3-3,2 1 0,0-1-3,2 1-2,2-2-2,7-3-4,6-3-3,5-2-4,6-4-4,5-3-5,4-2-3,6-4-5,-2-1 1,-10 1 8,-8-1 7,-8 0 8,-6-1 2,1 0-4,0-1-2,0-2-4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6"/>
    </inkml:context>
    <inkml:brush xml:id="br0">
      <inkml:brushProperty name="width" value="0.03699" units="cm"/>
      <inkml:brushProperty name="height" value="0.03699" units="cm"/>
      <inkml:brushProperty name="color" value="#00BFF3"/>
    </inkml:brush>
  </inkml:definitions>
  <inkml:trace contextRef="#ctx0" brushRef="#br0">46721 29500 594,'-15'2'35,"2"4"6,3 4 7,1 3 7,1 3-2,-2 1-8,0 2-10,-1 0-9,-1 3-6,-2 4-3,0 6-4,-1 5-4,0 0-3,1-4-4,1-4-3,1-3-4,1-4-2,0-1 0,2-3 1,1-1 0,2-4-12,6-6-24,4-6-23,6-6-24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7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47150 29372 596,'7'16'101,"-2"1"-22,-3 1-23,0 1-21,-2 1-14,2 3-3,0 1-3,1 3-4,1-1-3,-2 0 0,0-1-2,-2-1-1,0-1 0,0-3-1,0-1-1,0-3 0,2-2 0,4-4 1,4-5 0,4-2 0,1-7 0,1-8-1,-1-8-1,1-7-1,1-6-1,1-2-4,3-4-2,1-2-3,1-2-2,-1 2-2,-1 0-2,-1 2-1,-1 2-2,-3 5-4,-1 6-4,-2 4-3,-2 4-7,-1 2-7,-1 4-8,0 3-8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7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50150 29047 725,'6'-14'-4,"-2"2"-2,-4 4-4,-2 3-4,-3 1 4,0 2 10,-2 0 10,0 2 11,-1 1 4,-2 4-2,0 2-2,-1 3-2,-1 2-2,1 0-3,-1-1-3,0 1-2,0 1-2,1 0 0,-1 1 1,1 1 0,0 1-2,2-1-3,2 1-3,2 0-3,2-1-2,0-1-1,2-1 1,0-1-1,2 1-1,2 0 0,2 1 0,2 1 0,2-1 0,1-1 0,3-2 0,2-2 1,0-1 0,-1 0-2,-1-1-1,0 1 0,-2 0-1,1 0 4,0 0 1,-1 0 3,0 0 3,0 1 2,-2 1 4,-1 2 3,0-1 2,-2 1-1,-1 0 0,0 0-1,-2-1 1,0 1 1,-2 0 2,0-1 0,-3 1 1,0 0 0,-3-1 1,-2 1 0,-2 0 0,-2 0-2,-1-1-1,-3 1-1,-1 0-3,-1 0-6,-1-1-7,-1 1-5,-1-1-3,1-1 1,-1 0 2,1-2 0,1-1-5,2-2-11,4-2-12,3-2-12,1-1-3,1 2 6,-1 0 5,0 2 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8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60366 28872 458,'-9'-15'5,"0"2"10,-1 3 9,-1 1 10,-2 2 7,0 4 2,-1 3 2,-1 2 3,-1 4-3,1 4-8,-1 3-9,0 5-8,1 2-4,1 3-3,1 1-1,1 3-1,0-1-2,2-1 2,1-3-1,1-1 1,1-1 0,2 1-2,2 1-2,2 1-2,2-1-1,2-3-1,2-3-2,2-3-1,1-2 0,1-1-2,1 0 0,2-2-1,0-1 0,3-2 0,1-3-1,3 0 1,1-4-2,1-2 0,1-4-1,1-2-1,1-4 0,-1-3 2,1-5 2,-1-3 1,1-3 2,-1-3 1,0-1 1,1-2 1,-2-1 1,-3 2-1,-3 0 0,-3 1 0,-3 2 1,-2 3 2,-4 4 2,-2 2 2,-5 2 0,-2 2-1,-5 3-1,-4 1-2,-1 2-3,-1 2-4,1 3-4,-1 1-5,-2 1-6,-3 2-7,-5 0-7,-3 2-8,-2 2-3,1 6-2,2 4-2,0 5-2,3 1 0,5-5-2,4-3-1,6-4-1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4"/>
    </inkml:context>
    <inkml:brush xml:id="br0">
      <inkml:brushProperty name="width" value="0.05128" units="cm"/>
      <inkml:brushProperty name="height" value="0.05128" units="cm"/>
      <inkml:brushProperty name="color" value="#F2385B"/>
    </inkml:brush>
  </inkml:definitions>
  <inkml:trace contextRef="#ctx0" brushRef="#br0">32350 30750 429,'-25'-22'39,"0"6"2,0 7 3,0 6 2,-4 4-3,-5 4-9,-7 3-9,-5 3-8,-4 3-7,0 3-4,0 3-3,0 4-3,-4 1-1,-5 0 0,-7 0 1,-5 0 1,-3 3 0,4 6-1,3 7-1,3 6-1,6-1 2,9-5 5,10-7 6,10-5 5,8-3 2,10 4-1,10 3-2,9 3 0,4 1-1,1 1-2,-1-1 0,1 1-1,-1-1-1,1 1 2,-1-1 1,1 1 1,-1-1 0,1 1-1,-1-1-2,1 1 0,-1 2-3,1 7-1,-1 6-3,1 7-2,-3 10-1,-2 16-3,-3 15-1,-3 17-2,-2 3-2,0-5-2,0-7-3,0-5-2,0-8-3,0-5-4,0-7-2,0-5-3,0-8-1,0-5 0,0-7 1,0-5 0,6-8-3,13-5-9,12-7-9,13-5-9,1-11 1,-9-11 7,-10-14 8,-8-11 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39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49928 29110 472,'7'-10'4,"-2"0"7,-3-3 7,0-1 8,-3-1 4,-1 2 1,0 2 1,-1 3 1,-3 1-1,-2 2-3,-3 2-2,-3 2-3,-2 1-3,0 2-2,1 0-4,-1 2-2,0 1-1,-1 1-2,-2 3-2,1 2 0,-2 1-1,0 0 1,1-1 0,-1 1 1,1 1 0,1 1 0,1 3-1,1 2 1,0-1 0,2-1-1,1-3-1,1-1 0,1 0-2,2 0 0,2 1-2,3 1-2,1 0 1,3-1-1,4-1 0,2 0 0,4-2-1,2 1-2,3 0-2,3 0-3,2-1-1,-1 1 0,1 0 0,0 0 1,-1-2 0,1-1 2,-1-2 0,1-2 1,-1-1 1,-1 2 1,-1 0 0,-1 2 1,-1-1 0,-2 1 1,-3 0 0,-1 0 0,-1 0 1,-2 1 1,-1 2 2,0 0 1,-2 1 2,0 0-1,-2-1 1,0 1 0,-3-1 0,-2-1 0,-4 0-1,-2-2-1,-3 0 0,-1 2-1,-3 0 0,-1 1-1,-3 0-1,-2 0-5,-1-2-2,-2-1-4,-4 0-3,-1-2-1,-4-1-1,-3 0-1,0-2-4,2-1-6,2 0-7,1-1-5,4-1-1,6 0 6,3 0 4,6 0 6,3-2-3,3 0-10,1-3-10,2-2-9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2:40"/>
    </inkml:context>
    <inkml:brush xml:id="br0">
      <inkml:brushProperty name="width" value="0.05003" units="cm"/>
      <inkml:brushProperty name="height" value="0.05003" units="cm"/>
      <inkml:brushProperty name="color" value="#00BFF3"/>
    </inkml:brush>
  </inkml:definitions>
  <inkml:trace contextRef="#ctx0" brushRef="#br0">85150 27846 439,'0'-15'5,"0"2"10,0 2 9,0 3 11,2 1 5,4 4 3,4 2 3,3 4 2,2 3-2,-1 5-7,0 5-7,-2 6-7,0 3-5,0 5-1,-1 3-2,1 4-2,-1 2-1,-2 0-2,-2 0-2,-2 1-1,-2-3-2,1-4 0,0-4-1,0-3-1,2-5 0,2-5-1,3-5 1,3-4-1,5-10-1,5-10-2,7-13-4,5-11-1,12-15-5,18-19-7,17-19-6,18-18-6,13-9-4,9-1-1,8 1-1,10 0-1,-8 9 3,-25 20 6,-24 19 5,-25 20 6,-13 12-4,-4 4-13,-2 3-14,-3 5-14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7:57:37.4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6061 5045 0,'0'0'0,"-7"0"0,-4 1 0,-2 1 16,-3-1-16,-9 4 0,-5 2 0,-6 5 15,-2 4-15,-17 6 0,-4 1 0,0 3 16,-2 2-16,-14 12 0,2 3 15,-8 11-15,4 2 0,-10 13 16,6 4-16,-20 29 0,12-7 0,17 1 16,6-1-1,12-4-15,6-3 0,8 8 16,5 7-16,4-7 0,5-5 0,8 10 0,10 6 0,5-7 16,3-5-16,8 3 0,7 0 15,4-6-15,2-5 0,0 5 16,1 3-16,0-8 0,1-4 0,9 2 15,5 2-15,-3-6 0,-2-4 16,7-2-16,6-3 0,-7-13 16,0-6-1,6-7-15,6-4 16,-4-13-16,-3-8 0,0-7 0,0-4 16,-6-9-16,-4-8 0,7-9 15,4-6-15,-2-8 0,-1-5 16,6-17-16,2-9 0,3-7 15,5-5-15,4-11 0,4-7 16,2-6-16,-3-3 0,4-7 0,5-2 0,-6 2 16,-1 3-16,-5-6 0,-4-3 15,-13 10-15,-8 7 0,-6-3 16,-3 0-16,-2 4 0,-2 4 0,-4-8 16,-8-4-16,-2 8 0,-4 7 15,-5-5-15,-6-1 16,-3 8-16,-1 6 15,-11-1-15,-4 4 0,2 10 16,0 10-16,-7 6 0,-5 4 16,-4 8-16,-4 4 0,-15 8 15,-8 6-15,-9 8 0,-5 7 0,-15 11 16,-9 7-16,0 10 0,-1 6 16,3 8-16,5 7 0,22 4 15,17 4-15,17-17 0,13-10 0,9-8 0</inkml:trace>
  <inkml:trace contextRef="#ctx0" brushRef="#br0" timeOffset="1017.6384">5283 3230 0,'0'0'0,"0"0"0,30 11 16,-17-7-16,3 1 16,14 1-16,6 1 0,4 0 15,6 0-15,17-1 0,7-4 0,2 1 16,3-3-16,20 0 16,20 0-16,-6-3 0,-3 1 0,46-6 15,8-1-15,-20-4 0,-12-1 16,-5-2-16,-2 0 0,-11-3 15,-8-2-15,3-7 0,2-4 0,-8-1 0,-4 1 16,-3-4-16,-3-3 16,-10-1-16,-5-1 0,-5-5 0,-3-2 15,-9 0-15,-4 1 0,-9-4 16,-7-2-16,-6 2 0,-5 2 16,-9-2-16,-5 3 0,-8-2 15,-8 0-15,-13-2 0,-10-1 0,-8 5 16,-5 3-16,-11-5 0,-9-4 0,-9 6 15,-4 2-15,-8 3 16,-4 4-16,-2 3 0,-1 1 0,-11 0 16,-8 3-16,1 7 0,1 6 15,-7 7-15,-6 3 0,4 4 16,5 1-16,-8 11 16,1 8-16,-1-2 0,1 1 15,-2 5-15,-2 4 0,3 5 16,3 2-16,-6 13 0,-5 7 15,10 5-15,6 3 0,3 3 16,0 2-16,22 3 0,15 1 16,8-1-16,8-2 0,11-9 0,8-7 15,9 2-15,6 2 0,9 3 0,10 1 16,8-4-16,6-3 16,4-3-16,3-3 0,4 5 15,4 4-15,8-2 0,4-1 0,8 2 16,5 3-16,-1-5 0,-2-4 15,11-5-15,8-6 0,2-10 16,0-8-16,11-7 16,8-7-16,3-6 0,2-5 15,13-7-15,10-3 0,-1-3 16,0-2-16,16-2 0,12-1 16,2 1-16,3 0 0,11 4 31,11 3-31,-56 5 0,-36 5 0,-24 3 0</inkml:trace>
  <inkml:trace contextRef="#ctx0" brushRef="#br0" timeOffset="1164.8493">8628 2470 0,'0'0'15,"0"0"-15,-12 24 0,0-8 16,-6 5-16,2-3 0,3-3 0,1 0 16</inkml:trace>
  <inkml:trace contextRef="#ctx0" brushRef="#br0" timeOffset="7474.7604">16718 12104 0,'0'0'0,"0"0"0,0 0 0,0 0 16,0 0-16,0 0 0,0 0 15,-15 19-15,15-19 0,0 0 16,-7 28-16,7-28 0,-7 24 0,2-8 16,-1 5-16,-1 1 15,1-1-15,-4 14 0,-1 4 16,0 0-16,0 0 16,-2 14-16,-2 2 15,2-2-15,2-2 0,-3 10 16,-1-1-16,3-6 0,1-4 0,-3 4 15,-2-6-15,3-7 0,2-6 16,1 0-16,2-5 0,4-10 16,2-6-16,5-3 0,4-6 15,2-3-15,1-5 0,-1-14 0,2-12 0,-3 7 16,-1 5-16,-2 3 0</inkml:trace>
  <inkml:trace contextRef="#ctx0" brushRef="#br0" timeOffset="8103.0993">16874 12080 0,'0'0'0,"0"0"0,0 0 0,0 0 15,0 0-15,0 0 0,0 0 16,0 0-1,0 0-15,0 0 0,22 21 16,-22-21-16,0 0 0,21 29 0,-21-29 16,18 28-16,-9-14 0,0 2 15,-2 1-15,1 3 0,0 1 0,0 2 16,2 1-16,1 9 0,0 2 16,0-1-16,1 0 0,-1-2 15,0-2-15,1 8 0,-1-2 0,0 2 16,1 2-16,-2-4 0,-1-2 15,-1-3-15,1-1 0,1 6 16,0-2-16,0-1 0,0-3 0,-1-5 16,0-3-16,-1-4 0,2-3 15,-1-2-15,0-1 16,-1-3-16,-1-2 16,1-2-16,0 0 0,-2-2 15,1 0-15,0-2 16,-1-3-16,0-1 0,-1-3 0,3-3 15,1-4-15,0-5 0,-1-3 16,5-4-16,1-2 0,4-11 16,-1-2-16,1-3 0,-1-4 15,2 1-15,0 0 0,5-8 0,2 0 16,-2 3-16,-1 0 0,2-3 16,-3 3-16,-1 5 0,-2 6 0,2-3 15,-2 5-15,-5 12 0,-1 3 16,-2 3-16,-1 1 15,-3 4-15,-3 4 0,0 0 0,-2 3 16,-1 2-16,-1 1 0,0 2 0,0 1 31,0 0-31,0-1 0,0 3 0,0 0 16,-2 3-16,1 1 0,0-1 16,1 1-16,0-2 0</inkml:trace>
  <inkml:trace contextRef="#ctx0" brushRef="#br0" timeOffset="9674.0256">18178 12571 0,'0'0'0,"0"0"15,0 0-15,0 0 0,0 0 16,0 0-16,0 0 15,0 0-15,0 0 0,0 0 16,0 0-16,0 0 0,0 0 16,0 0-16,24-11 0,-24 11 15,0 0-15,19-2 0,-19 2 0,0 0 0,0 0 16,23-1-16,-23 1 0,0 0 16,0 0-16,0 0 0,0 0 15,0 0-15,19 5 0,-19-5 16,0 0-16,0 0 0,-15 14 0,15-14 15,0 0-15,-23 10 0,23-10 16,0 0 0,-24 5-16,24-5 0,0 0 15,0 0-15,-27-2 0,27 2 16,0 0-16,0 0 0,0 0 16,-16-14-16,16 14 0,0 0 15,0 0-15,0-22 0,0 22 0,0 0 16,16-23-16,-16 23 0,17-14 15,-17 14-15,18-14 16,-18 14-16,20-10 0,-10 7 0,-1 0 16,0 2-16,-2-1 0,1 3 15,1 1-15,-2 1 0,-2-1 16,1 1-16,-2 0 0,-1 0 16,0 0-16,-2 2 0,-1 1 15,-1-1-15,-1 1 0,1 0 16,-1-2-16,-1 0 0,0-1 0,-2 1 15,1 0-15,-1 0 16,0-1-16,-1-2 0,1 1 0,-1-2 0,1 1 16,-1-2-16,2 0 0,1-1 15,0 0-15,1 0 0,1-3 16,2 1-16,1 0 0,2 0 16,-1 0-16,1 1 0,1-1 15,-1 1-15,1 1 0,0 0 16,1 2-16,-1-2 0,1 2 15,-2 2-15,0-2 16,0 1-16,-1 1 0,-1 0 16,-1 3-16,-1-1 0,0 1 15,-1 0-15,-1 1 0,0-2 0,0-1 0,-1 1 0,0 1 16,0-2-16,-2 0 0,1-1 16,0-2-16,-2 0 0,-1-2 15,2 0-15,1-1 0,0-1 16,2 1-16,1-2 0,2 0 0,0 0 15,1 1-15,1 0 0,0 0 16,1-1 0,1 0-16,-1 2 0,0-1 15,1 2-15,-1 0 0,0 0 16,-1 1-16,0 1 0,-1 1 16,1-1-16,-1 1 0,-2-1 15,1 3-15,-1 0 0,0 0 0,-1 0 16,0 1-16,0 0 0,0-1 15,1-1-15,0-2 0,1 3 0,1-1 0,0-1 16,-2-1-16,2 2 0</inkml:trace>
  <inkml:trace contextRef="#ctx0" brushRef="#br0" timeOffset="10608.005">18275 12900 0,'0'0'0,"0"0"16,0 0-16,0 0 0,0 0 0,0 0 16,0 0-16,0 0 0,0 0 15,0 0-15,0 0 0,0 0 16,0 0-16,11 23 0,-11-23 16,0 0-16,0 0 0,0 0 0,0 0 15,-4 25-15,4-25 0,0 0 0,0 0 16,-20 9-16,20-9 0,0 0 15,-23-3-15,23 3 16,0 0-16,-21-7 0,21 7 16,0 0-16,-15-5 0,11 3 15,1 1-15,1-1 0,2 2 0,-1-3 0,3 1 16,1 0-16,2 1 0,1-1 16,2 0-16,0 0 0,-1 1 0,1 1 15,-1 0-15,-1 0 0,0 0 16,-2 1-16,1-1 0,-2 1 15,0 1-15,-3-2 0,1 3 16,-1 0 0,-1 1-16,-3 0 0,-3 1 15,1-2-15,-1 0 0,1-2 16,0-1-16,0-1 0,2 0 0,1-2 16,-1 2-16,1-1 0</inkml:trace>
  <inkml:trace contextRef="#ctx0" brushRef="#br1" timeOffset="14303.6664">18482 12251 0,'0'0'0,"0"0"0,0 0 0,0 0 0,0 0 16,0 0-16,0 0 0,-14 27 15,14-27-15,-17 33 0,2-9 16,0-1-16,0 3 0,-9 11 16,-1 4-16,-3-1 0,0 0 15,-5 10-15,2 2 0,-1 2 16,4-7-16,3-8 0,3-7 0,3-2 0,6-7 15,5-8-15,4-6 0,4-9 16,3-4-16,-1 1 0,1 1 16,-3 2-16</inkml:trace>
  <inkml:trace contextRef="#ctx0" brushRef="#br1" timeOffset="14620.0041">18153 12348 0,'0'0'0,"0"0"0,0 0 0,0 0 0,0 0 16,0 0-16,0 0 0,0 0 15,0 0-15,0 0 0,25 5 16,-25-5-16,24 5 0,-24-5 15,26 8-15,-26-8 0,27 10 0,-11-3 16,3 1-16,0 2 0,-2-1 16,1 2-1,-2 2-15,5 3 0,-2-1 0,1 2 16,1 2-16,1-1 16,0 1-16,-1 1 0,-1-2 15,-4-1-15,-1-4 0,-3-1 16</inkml:trace>
  <inkml:trace contextRef="#ctx0" brushRef="#br1" timeOffset="15360.0581">16262 12563 0,'0'0'0,"0"0"16,0 0-16,0 0 0,0 0 0,-19 8 16,11-5-16,-1 3 15,-2 4-15,-3 2 0,-4 3 16,1 2-16,0 2 15,-5 7-15,1 3 0,0-1 16,0-1-16,-4 1 0,1-3 16,3-2-16,3-4 0,1-4 15,3-2-15,2-3 0,3-3 0,3-5 16,3-2-16,1-5 0,0-2 16,-1 0-16,2 1 0,0 2 15</inkml:trace>
  <inkml:trace contextRef="#ctx0" brushRef="#br1" timeOffset="15638.861">15888 12569 0,'0'0'0,"0"0"0,0 0 0,0 0 0,0 0 0,0 0 16,0 0-16,0 0 0,0 0 15,0 0-15,0 0 0,0 0 16,9 25-16,-9-25 0,16 18 15,-16-18-15,21 22 0,-21-22 16,22 23-16,-11-11 0,0 0 0,0 1 31,1 0-31,0 1 0,0-1 0,3 2 16,0 0 0,3 1-16,0 0 0,5 2 0,-3-2 15,1-2-15,-1-1 0,-2-2 16,-4-1-16,-2-3 0</inkml:trace>
  <inkml:trace contextRef="#ctx0" brushRef="#br1" timeOffset="16795.3508">19222 12465 0,'0'0'0,"8"0"16,3-2-16,2 0 15,3-1-15,8-1 0,4 0 16,3 1-16,3 1 0,10-2 0,1 0 0,-1 0 16,-1 3-16,11-2 0,2 3 15,-3 0-15,-2 0 0,12 1 0,2-1 16,-7 0-16,-3 0 0,7-4 16,7-3-1,0 0-15,3 0 0,-4 3 16,-11 3-16,7 2 15,-1 1-15,-24-1 16,-12 0-16,-7-1 0</inkml:trace>
  <inkml:trace contextRef="#ctx0" brushRef="#br1" timeOffset="17444.4546">19120 12310 0,'0'0'16,"0"0"-16,0 0 0,0 0 0,0 0 16,0 0-16,0 0 0,0 0 15,0 0-15,0 0 0,-9 30 0,9-30 0,-9 22 16,9-22-16,-14 28 0,6-13 15,1-3-15,0 1 0,0 2 16,2-3-16,2-2 0,-1-1 16,1-2-16,1 0 0</inkml:trace>
  <inkml:trace contextRef="#ctx0" brushRef="#br1" timeOffset="17598.3764">19114 12419 0,'0'0'0,"0"0"0,0 0 16,0 0-16,0 0 0,0 0 15,0 0-15,0 0 0,0 0 0,30 11 0,-30-11 16,27 7-16,-27-7 0,20 4 16</inkml:trace>
  <inkml:trace contextRef="#ctx0" brushRef="#br1" timeOffset="18432.0714">15157 12800 0,'0'0'0,"0"0"0,0 0 16,0 0-16,0 0 0,0 0 15,0 0-15,0 0 0,0 0 0,0 0 16,26 5-16,-26-5 0,0 0 16,20 5-16</inkml:trace>
  <inkml:trace contextRef="#ctx0" brushRef="#br1" timeOffset="18616.6307">15108 12875 0,'0'0'0,"0"0"15,0 0-15,0 0 0,0 0 0,0 0 16,0 0-16,22 9 0</inkml:trace>
  <inkml:trace contextRef="#ctx0" brushRef="#br1" timeOffset="19874.3555">16742 11371 0,'0'0'0,"0"0"16,0 0-16,0 0 0,0 0 0,0 0 16,0 0-16,0 0 0,0 0 15,15 17-15,-15-17 16,0 0-16,22 15 0,-22-15 16,0 0-16,26 14 0,-26-14 0,23 8 15,-10-4-15,-1 0 0,-2 0 16,-1-2-16</inkml:trace>
  <inkml:trace contextRef="#ctx0" brushRef="#br1" timeOffset="20137.3314">17351 11302 0,'0'0'0,"0"0"0,0 0 0,0 0 16,0 0-1,0 0-15,0 0 0,11 28 16,-11-28-16,5 22 0,-5-22 16,8 31-16,-6-16 0,0-2 15,0-1-15,1-2 0</inkml:trace>
  <inkml:trace contextRef="#ctx0" brushRef="#br1" timeOffset="23332.0972">17657 13466 0,'0'0'16,"0"0"-16,0 0 0,0 0 0,0 0 0,0 0 16,0 0-16,0 0 0,0 0 15,0 0-15,-12 21 0,12-21 0,0 0 16,0 0-16,0 0 0,0 0 15,0 0-15,0 0 0,0 0 16,0 0-16,0 0 0,0 0 16,-17 16-1,17-16-15,0 0 0,0 0 16,0 0-16,0 0 0,0 0 16,0 0-16,0 0 0,0 0 0,0 0 15,0 0-15,0 0 16,0 0-16,-24 4 0,24-4 15,-7 8-15,7-8 0,-4 7 0,1-2 16,-2 0-16,0 2 0,-1 1 0,1 0 16,-2-1-16,2 1 0,0-1 0,1-1 15,1-1 1,-1 0-16</inkml:trace>
  <inkml:trace contextRef="#ctx0" brushRef="#br1" timeOffset="24288.2068">16825 13604 0,'0'0'15,"0"0"-15,0 0 0,0 0 0,0 0 0,0 0 16,0 0-16,0 0 0,0 0 0,0 0 16,0 0-16,0 0 15,0 0-15,0 0 0,17 15 16,-17-15-16,25 6 0,-25-6 15,30 11-15,-30-11 0,27 10 0,-16-6 16</inkml:trace>
  <inkml:trace contextRef="#ctx0" brushRef="#br0" timeOffset="32715.7015">5793 6905 0,'0'0'0,"0"0"0,0 0 15,0 0-15,0 0 0,0 0 16,0 0-16,0 0 0,0 0 15,0 0-15,0 0 0,0 0 0,0 0 0,19-15 16,-19 15-16,22 2 0,-22-2 16,34 4-16,-13-1 15,4 2-15,-2 0 0,2-1 0,3 0 16,6 0-16,0-1 0,1 2 16,-1 2-16,-2-3 0,-3-1 15,5 0-15,-2 0 0,-2-2 0,-1 0 0,-2-1 16,-4 0-16,-1 0 0,-1 0 15,-5 1-15,-1-1 0,-2 1 16,-3-1-16,-1 1 0,1 1 16,-3-1-16,0-1 0,-2 3 31,-4 1-31,1-1 0,-2 0 0,0 0 0</inkml:trace>
  <inkml:trace contextRef="#ctx0" brushRef="#br0" timeOffset="33164.065">4545 6877 0,'0'0'0,"0"0"16,0 0-16,0 0 0,0 0 16,0 0-16,0 0 0,0 0 15,16-19-15,-16 19 16,25-5-16,-25 5 0,29-1 0,-13-1 16,3 2-16,3-1 0,4 1 15,1-1-15,0 1 0,10 1 0,4 2 16,0-1-16,-1 4 0,9 0 0,-3 0 15,-7 0-15,-8-2 0,-6-1 16</inkml:trace>
  <inkml:trace contextRef="#ctx0" brushRef="#br0" timeOffset="34182.4642">6154 9885 0,'0'0'16,"0"0"-16,0 0 0,-22-7 0,22 7 15,-22-5-15,9 3 16,-3 2-16,3 0 0,-3 1 0,-3 1 16,-5 2-16,2 0 0,1 4 0,2 2 15,-1 1-15,0 2 0,-1 2 16,-2 0-16,1 3 0,1 3 0,-2 8 15,1 3-15,3 1 0,2-2 16,3 5-16,3 3 0,0-1 16,3-3-16,1 11 0,0 2 15,4-4-15,3-3 0,0 0 0,1 0 16,1-4-16,0-4 0,8 4 16,5-1-16,1-5 0,-1-2 0,4-2 15,3-2-15,-2-4 0,-1-5 16,4 0-16,7-2 15,-6-6-15,-1-1 0,5-5 0,-3-4 32,-4 0-32,0-2 0,4-5 0,4-7 15,-3-2-15,0-2 0,1-6 16,0-4-16,-2-2 0,0-3 16,2-9-16,-3-2 0,-4 2 15,-2 3-15,-1-6 0,-1-2 0,-3 2 16,-3 3-16,-1-7 15,-3 0-15,-1 6 0,-3 3 0,-3-2 0,-3-2 16,0 7-16,0 5 0,-3 1 16,-2 2-1,-1 3-15,0 2 0,-7 2 0,-6 1 16,-1 4-16,2 4 0,1 6 16,-5 2-16,-3 4 0,0 0 0,-6 9 15,-1 7-15,-1 4 16,-1 6-16,-4 5 0,-3 4 15,5 0-15,4-1 0,-4 9 0,3 2 16,15-5-16,6-1 0,6-12 16,4-6-16,0-5 0</inkml:trace>
  <inkml:trace contextRef="#ctx0" brushRef="#br0" timeOffset="34483.5058">7136 10337 0,'0'0'16,"0"0"-16,0 0 0,30-1 0,-30 1 15,32 0-15,-11 0 0,2 0 16,2 0-16,12 1 0,-1-1 16,2 2-16,0 2 0,11-1 0,1 2 15,-2-1-15,-4-1 0,10 0 0,-3-1 16,-11 0-16,-8 0 0,-7-1 16</inkml:trace>
  <inkml:trace contextRef="#ctx0" brushRef="#br0" timeOffset="34938.3574">4289 10517 0,'0'0'16,"0"0"-16,0 0 0,0 0 0,0 0 15,0 0-15,29 12 0,-29-12 16,28 3-16,-28-3 0,44 2 15,-15-1-15,0 0 0,11-1 16,4-2-16,17 0 0,-2 0 0,3 0 16,-12 0-16,-10 0 0</inkml:trace>
  <inkml:trace contextRef="#ctx0" brushRef="#br0" timeOffset="35139.0592">6532 11095 0,'0'0'0,"2"3"0,-2-3 0,2 3 15</inkml:trace>
  <inkml:trace contextRef="#ctx0" brushRef="#br0" timeOffset="43698.3272">5998 4940 0,'0'0'0,"-9"0"0,-4 1 16,-2 1-16,-3 1 0,-7 3 0,-5 1 15,2 2-15,0 1 0,-11 5 16,-5 3-16,2 4 0,2 2 16,-13 10-16,-1 4 0,3-1 0,4-3 0,-12 16 15,2 5-15,8-1 0,5-2 16,-9 15-16,1 4 15,9-2-15,6-1 0,-15 40 0,3 0 16,9-11-16,9-5 0,2 8 16,4 4-16,3-11 0,3-7 15,9 7 1,6 4-16,6-9 0,4-5 0,7 5 16,6 4-16,-4-5 15,1-4-15,8 2 0,5 3 0,3-11 16,4-6-16,2 1 15,3 2-15,-1-9 0,1-8 0,0-4 16,4 0-16,-4-10 0,2-6 0,6 0 16,4-1-16,-6-11 0,-6-8 0,13-7 15,4-5-15,-6-3 0,-5-3 16,6-5-16,5-5 16,-2-3-16,-1-2 0,-1-18 0,-4-13 15,-3 3-15,0-1 0,-1-7 16,1-6-16,-6-4 0,-4-2 15,3-13-15,3-6 16,-6 6-16,-4 5 0,-5-10 16,-1-8-16,-2 11 0,1 9 15,-9 21-15,-5 15 0,-4 12 16</inkml:trace>
  <inkml:trace contextRef="#ctx0" brushRef="#br0" timeOffset="44284.6352">4150 6352 0,'0'0'0,"0"0"16,0 0-16,0 0 0,0 0 0,23 12 15,-23-12-15,24 15 0,-24-15 16,33 19-16,-11-4 0,-3-4 0,-3 0 0,-1-1 15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3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71402 13243 999,'-20'-2'0,"-7"0"0,-9-3 0,-6-2 0,0 1-6,11 2-12,11 4-12,11 2-12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42"/>
    </inkml:context>
    <inkml:brush xml:id="br0">
      <inkml:brushProperty name="width" value="0.06035" units="cm"/>
      <inkml:brushProperty name="height" value="0.06035" units="cm"/>
      <inkml:brushProperty name="color" value="#F2395B"/>
    </inkml:brush>
  </inkml:definitions>
  <inkml:trace contextRef="#ctx0" brushRef="#br0">9968 16602 364,'-17'-2'1,"-3"0"0,-4-3 2,-1-2 1,1 1 8,10 4 17,9 4 17,8 4 16,7 3 2,4 1-12,4 3-12,3 2-13,2 2-7,-1 3-3,-1 3-3,-1 3-2,0 3-2,1 5-2,1 3-1,2 4-3,-2 3 0,-3 0-3,-3 2-1,-3 0-1,-1 0-1,0-4 1,-1-2 1,1-3 0,0-4 1,0-4 0,-1-3 1,1-5 0,0-3 1,2-3 1,0-2 0,1-4 1,2-4 1,1-4 1,3-6 2,1-4 1,6-8 2,7-11 1,8-11 2,8-10 2,7-11-1,6-9 0,5-10-2,7-10-2,4-6 0,4-1-4,4 0-1,5-1-2,-1 0-5,-2 4-4,-4 2-7,-2 4-5,-5 7-4,-7 13-5,-7 12-4,-6 14-4,-9 9-10,-8 7-17,-9 7-18,-9 7-17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48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61563 3950 651,'-7'-26'22,"2"10"15,2 12 14,2 11 13,0 8 0,0 6-16,-2 8-14,0 7-17,-2 3-9,0 0-5,-1 1-4,-1-1-4,0-2-7,2-2-5,2-3-8,2-3-6,1-5-3,0-4 3,0-4 2,0-6 3,0-5-2,2-4-6,0-6-6,2-4-6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48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61600 4025 566,'1'-14'9,"2"4"14,2 4 14,2 5 12,1 1 5,3 0-8,2 0-5,2 0-7,1-1-4,1-1-5,1 0-3,1-1-3,1-2-4,-1-2-3,1-2-2,0-1-4,-1-1-4,1 2-9,-1 2-6,1 3-8,-2 3-11,-3 7-14,-3 7-14,-2 7-15,-4 2-1,-3-5 14,-2-3 12,-4-4 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49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61610 4626 547,'-28'9'24,"7"4"14,6 2 13,8 3 14,4 3 1,0 1-13,2 3-11,0 1-12,1 3-9,-2 3-4,0 2-4,-1 4-5,-2 2-4,2-1-4,-1 0-5,0 0-4,0-2-3,2-3 0,0-5-1,2-4 1,1-8-11,2-12-20,2-13-19,2-13-21,1-10 0,1-3 17,2-6 18,0-4 18,0-1 11,-3 5 4,-1 6 4,-2 4 5,-1 4 3,0 3 2,0 3 3,0 3 1,0 1 4,2 2 2,0 1 3,1 1 2,2 1 3,0 0 2,1 2 2,2 1 2,-1 1 2,1 2 0,0 2 1,0 2 1,-1 0-2,-1 0-3,-1-2-5,0 0-4,-1 0-2,1 0-2,2 2-2,0 0-1,0 2-2,-1 0 0,0 2-2,-2 0 0,-1 2 0,0 2 3,-2 2 2,0 2 3,-2 2 2,-1 5 2,0 3 1,-1 5 2,-3 2 0,0 2-1,-3 3-1,-2 1 0,-1 1-2,0-1 0,0-2-1,1 0-1,-1-2-3,2-3-3,0-3-3,2-3-4,1-5-7,0-8-10,2-8-10,0-8-10,1-8-4,0-9 3,0-9 2,0-9 3,0-3 3,0 0 4,0 2 4,0 0 3,0 2 3,-2 2 2,0 2 2,-2 2 2,1 3 0,0 5 1,2 5-2,1 5 1,-1 3 8,-1 4 20,0 3 18,-1 3 20,-2 3 5,0 5-8,-2 6-8,0 4-8,0 3-6,0 1-4,2 1-4,1 2-4,-1 0-3,0 2-1,-2 3-1,0 2-2,0-2-3,2-3-3,2-5-5,2-3-5,5-5-7,6-5-12,7-4-12,7-5-12,4-5-5,-1-4 3,1-4 3,-1-3 2,-1-1 5,-1 1 7,-2 2 7,-3 3 8,-1 1 6,-3 4 8,-1 3 7,-2 3 7,-2 1 9,-1 2 13,0 0 11,-2 2 12,0 0 2,2 2-7,0 0-9,1 2-7,1 0-5,0 1-3,-1 2-3,1 0-2,-1 2-3,0 1-3,-2 3-2,0 2-3,-2 2-2,-1 1 0,-1 3-1,0 1-2,-2 3 0,-2 1-2,-2 3-1,-2 1-3,-3 1 0,-6 1 0,-4-1-1,-5 0 1,-1-1-2,1-5-2,2-3-1,3-5-2,0-3-1,0-4-3,1-4-2,-1-4-1,0-4-3,1 0-1,-1-3-1,0-2-2,2-2 0,1-4 2,2-2 2,2-3 1,2-2 1,1 1 2,0-1 2,2 1 0,2 1 7,6 2 10,4 4 10,5 3 11,3 3 4,0 6-1,-1 4-2,1 6-2,1 1-1,1 1-4,3 0-2,1 0-3,2-1-6,-1 1-8,1 0-8,0 0-9,-2-1-5,-2-1-3,-1 0-3,-2-2-2,-1 0-4,-1 0-4,1 0-3,0-1-5,-2 0 2,-1-2 6,-2-2 6,-2-2 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49"/>
    </inkml:context>
    <inkml:brush xml:id="br0">
      <inkml:brushProperty name="width" value="0.03347" units="cm"/>
      <inkml:brushProperty name="height" value="0.03347" units="cm"/>
      <inkml:brushProperty name="color" value="#F2395B"/>
    </inkml:brush>
  </inkml:definitions>
  <inkml:trace contextRef="#ctx0" brushRef="#br0">64631 4800 657,'-8'8'34,"2"0"2,1 0 2,1-1 2,0 2-1,2 2-3,0 2-3,2 1-4,0 1-4,0-1-8,0 0-6,0-2-6,0 0-8,0 0-8,0-1-7,0 1-8,1-2-10,2-2-11,2-4-12,1-2-12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0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65046 3755 518,'0'-13'18,"0"6"14,0 6 13,0 6 14,0 5 3,0 5-10,0 5-8,0 6-10,0 2-5,0 4-4,0 3-2,0 3-4,-1 4-3,-1 6-4,0 6-4,-1 5-4,-2 6-5,0 5-3,-2 5-5,0 5-3,0 1-5,0-1-6,2-3-4,1-1-6,0-6-3,2-5-2,0-8-3,2-7-1,0-5-1,0-6 3,0-4 2,0-5 2,-1-5 3,0-5 4,-2-5 4,0-4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4"/>
    </inkml:context>
    <inkml:brush xml:id="br0">
      <inkml:brushProperty name="width" value="0.05643" units="cm"/>
      <inkml:brushProperty name="height" value="0.05643" units="cm"/>
      <inkml:brushProperty name="color" value="#F2385B"/>
    </inkml:brush>
  </inkml:definitions>
  <inkml:trace contextRef="#ctx0" brushRef="#br0">33400 31750 389,'0'-91'25,"0"19"1,0 19 1,0 19 2,-4 12 1,-5 6 3,-7 7 2,-5 6 2,-6 3-1,-3 0-5,-3 0-5,-2 0-6,-1 4-2,3 10-2,3 10 0,4 9-1,-1 7-1,-3 7-2,-3 6-1,-2 7-1,0 4-1,7 3 0,6 3-1,7 4-1,4 2 0,3 4-1,3 3 0,4 3 0,2 1-2,4 1-3,3-1-3,3 1-2,3-6-2,3-8 1,3-10 0,4-9 1,8-13-3,17-16-4,15-15-6,16-15-4,7-18-2,1-19 1,-1-18 1,1-19 1,2-13 0,7-6 0,6-6 0,7-6 0,-1-4 1,-6 1 1,-6-1 1,-6 1 2,-10 4 1,-12 9 2,-13 10 2,-12 10 1,-10 7 2,-6 6 3,-6 7 3,-6 6 3,-6 12 9,-2 19 18,-3 19 18,-3 19 16,-2 15 4,0 13-11,0 12-11,0 13-12,0 2-8,0-5-4,0-7-4,0-5-6,0 8-2,0 26-2,0 24-1,0 26-2,0 5-3,0-11-2,0-14-3,0-11-3,1-12-1,4-9 1,3-10 1,3-8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0"/>
    </inkml:context>
    <inkml:brush xml:id="br0">
      <inkml:brushProperty name="width" value="0.03947" units="cm"/>
      <inkml:brushProperty name="height" value="0.03947" units="cm"/>
      <inkml:brushProperty name="color" value="#F2395B"/>
    </inkml:brush>
  </inkml:definitions>
  <inkml:trace contextRef="#ctx0" brushRef="#br0">64587 4630 557,'-6'-15'28,"6"4"5,4 3 3,6 3 5,2 2-1,1 4-5,1 2-5,2 4-6,0 0-4,1 1-5,1 0-5,1 0-4,0 0-2,-1 0 2,-1-1 1,0 1 3,-2-1-6,1-2-13,0-2-12,-1-2-13,1-2-6,0 0-1,-1-2-1,1 0 0,-2-2 2,-1-2 5,-2-2 6,-2-1 4,-1-3 6,2 0 4,0-1 3,1-1 5,0 0 4,-2 0 3,-3 2 4,0 1 4,-3 1 3,1 1 5,0 0 3,0 2 4,0 3 7,0 6 7,0 6 10,0 6 7,-2 2 0,-2 1-11,-4 0-11,-2-1-10,-2 1-7,0 1-2,1 2-4,-1 0-1,1-1-4,2-1-1,2-3-2,2-1-3,3-2-7,4 0-15,4-2-14,3-1-14,3-1-3,0-4 9,-1-3 10,1-2 8,-1-2 6,-1 0 3,-1 0 1,0 1 3,-4 0 7,-5 6 13,-4 2 13,-5 5 13,-5 3 5,-2 1-1,-3 3-1,-3 2-1,-1 0-3,1 1-4,0-1-4,2 1-4,1-1-2,-1-3-1,0-1-1,1-2-1,-2 0-1,0 3-3,-1 3-1,-1 3-1,1 0-2,5-1 1,3-3-1,4-1 0,7-4 1,10-6-1,9-6 1,11-6 1,3-3-8,-2-2-13,-1 0-14,-3-1-14,-1 0-8,-1 0 0,-1 2 0,-1 1-1,-3 0 1,-3 2 4,-4 1 3,-4 0 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1"/>
    </inkml:context>
    <inkml:brush xml:id="br0">
      <inkml:brushProperty name="width" value="0.02267" units="cm"/>
      <inkml:brushProperty name="height" value="0.02267" units="cm"/>
      <inkml:brushProperty name="color" value="#F2395B"/>
    </inkml:brush>
  </inkml:definitions>
  <inkml:trace contextRef="#ctx0" brushRef="#br0">67600 5350 970,'13'22'25,"-3"-3"-21,-4-3-21,-4-2-21,-2-4-8,0 1 7,0-2 7,0 0 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1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67395 6150 707,'-13'14'7,"4"-1"16,6-2 14,5-2 15,2-2 3,3-1-9,2-1-9,2 0-9,0-1-21,-1 0-30,-1 0-31,0 0-31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1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71881 2087 567,'-7'-6'58,"2"6"2,2 4 1,2 6 2,2 3-5,0 5-11,2 3-12,0 5-12,0 2-8,0 1-6,-2 0-6,0 2-5,-1 0-6,0-1-8,0-1-8,0-1-8,-1-2-3,0-1 2,-2-3 2,0-1 1,-2-4-2,0-3-9,-1-4-7,-1-4-9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1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71800 2860 668,'1'-22'1,"2"5"2,2 3 3,2 4 1,1 2 5,1 0 5,2 1 6,0-1 6,0 1 3,1 2-2,0 2 0,0 2 0,0 1-2,1 0-3,1 0-2,2 0-2,-1 0-8,-1 0-11,-1 0-13,0 0-13,-1 0-7,1 2-4,1 0-5,2 2-3,-2-1-2,-1-1 0,-2 0 0,-2-1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1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72981 2030 532,'0'-15'3,"0"2"5,0 3 4,0 1 6,0 3 9,0 4 12,0 4 12,0 4 14,0 4-1,0 7-10,0 6-12,0 5-11,-2 3-8,0 1-7,-3-1-5,-2 0-7,1 1-8,1 1-7,2 1-9,2 0-9,1 1-7,0-3-8,0-2-9,0-1-8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3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73882 2095 459,'-30'-13'94,"3"4"-14,3 6-13,3 5-14,2 3-11,1 5-8,0 4-10,2 4-7,1 2-6,-1 2-2,0 3-1,1 1-2,-1 1-1,0-3-2,1-1-3,-1-3-1,1-1-2,2-1-2,3 0 0,1-2-2,3-2-4,6-3-11,4-3-8,6-2-9,3-4-3,3-2 4,3-4 5,3-2 4,2-2 4,1-2 3,1 0 3,1-1 3,-1 0 3,-3 2 2,-3 2 2,-2 3 3,-4 0 3,-1 0 4,-3 0 3,0 0 5,-3 2 6,-1 4 9,-1 4 10,0 4 10,-2 1 3,-2 1-6,-2 0-4,-2 0-5,0 0-5,0 1-6,2 1-6,0 1-6,4-1-8,6-4-8,6-4-9,5-4-9,3-5-4,-1-6 2,-1-6 2,-1-5 2,-1-4 1,-2 1 3,-3-1 1,-1 1 2,-3 1 3,-2 3 4,-4 3 2,-2 2 4,-3 3 4,0 1 6,-2 0 6,0 2 5,-2 1 5,-2 1 0,-2 0 1,-1 2 1,-3 1-2,0 2-2,-1 2-4,-1 2-2,0 1-4,2 2-5,2 0-3,3 1-5,4 0-9,11 0-13,10-2-13,10 0-14,3-2-3,-2-2 9,-1-2 7,-3-2 8,-1-1 6,-1 2 2,-1 0 4,0 2 2,-3 0 6,-3 0 9,-3 0 8,-2 0 8,-3 1 6,-1 2 3,-1 2 3,0 2 3,-2 2 5,-2 3 6,-2 3 5,-2 3 6,-2 2-1,0 0-8,-1-1-7,-1 1-8,0-1-7,2 1-3,2-1-5,2 1-3,3-2-6,4-1-7,3-2-6,5-2-6,2-4-5,1-3-2,2-4-2,0-4-2,0-4-1,1-3 1,-1-5 2,1-4 2,-2-2 1,-3-1 3,-2-1 4,-4-1 2,-2 0 3,0-1 2,-2 1 2,0-1 1,-4 2 4,-2 1 5,-5 3 4,-4 1 4,-2 2 3,0 2 1,0 3-1,1 1 2,-1 2-1,0 2-1,0 2 0,1 2-2,1 2-8,6 2-17,4 2-16,6 2-17,4-1-6,3-2 4,5-4 6,4-2 4,2-2 5,2 0 3,3 0 3,1 0 4,1 1 4,-3 0 5,-2 2 4,-1 0 4,-3 1 7,-3 0 7,-3 0 7,-2 0 8,-3 2 9,-1 2 10,-1 3 9,0 4 11,-2 2 1,-1 5-6,0 3-7,-2 5-6,-1 1-9,-2 1-12,-2-1-11,-2 1-12,-2-2-8,-1 0-7,-3-1-7,-2-1-6,0-2-4,2-3-2,2-3-1,3-2-2,0-6-2,2-8-4,0-8-5,2-8-3,1-4 3,4-1 8,2-1 10,3-1 9,3 1 6,0 1 4,1 2 4,1 3 3,1 1 2,0 2 0,-1 3 0,1 1 1,0 2 3,1 2 6,1 2 8,2 2 6,-2 1 0,1 0-6,-2 0-8,-1 0-6,-1 0-5,-3 0-3,-1 0-2,-2 0-3,-2-1-5,0-2-8,-2-2-6,0-1-7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3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78394 1627 441,'-1'-25'44,"0"16"13,-2 14 11,0 16 12,-1 7-1,2 2-15,0 3-13,2 1-14,-1 4-10,0 6-5,-2 6-6,0 6-6,-1 5-7,-2 5-8,0 5-10,-1 5-9,-1 0-9,0-3-10,0-5-8,1-3-10,0-8-4,2-12 1,2-12 2,2-11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4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81800 2550 508,'25'15'127,"3"-1"-25,3-1-27,3 0-27,1-2-15,0-1-6,0-1-6,1 0-6,-2 0-4,-2 1-2,-1 3-1,-3 2-2,-2 1-2,-1 1-1,-3 1-1,-1 1-1,-3 0-2,-3-3 0,-2-1-2,-4-2-1,-4-1 0,-4 1 0,-6 1 0,-4 2 1,-4-2 0,-1-1 4,-3-2 2,-2-2 2,-3 0 1,-7 3-3,-5 3-1,-6 3-3,-3 1-3,2-1-4,0 0-4,1-2-4,3-1-4,6-1-6,4-1-5,5 0-5,4-2-2,2-1 2,4-1 2,3 0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5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85153 2743 495,'-22'-7'37,"5"2"-4,3 2-4,4 2-6,2 1 0,-2-2 2,0 0 3,-1-1 2,-2 0 1,-2 3-3,-1 4-2,-3 2-3,0 3-2,-1 2-3,0 2-2,1 1-4,0 2 0,3 1-1,1 2-1,2 0 0,2-1-1,3 1-3,1-2-3,2-1-2,2 1-3,2 1-1,2 3-2,2 1-2,2 0-2,2-3-2,1-3-2,3-2-3,3-4 0,2-3 0,3-2 1,3-4 1,2-1-1,3-2-2,1 0-2,3-2-2,-1-2-2,0-3 0,-1-5 0,-1-4-1,-2-2 1,-1-1 3,-3-1 1,-1-1 4,-2 0 0,-3-1 1,-1 1 1,-2 0-1,-3 0 4,-1 2 4,-2 3 4,-2 1 5,-2 3 7,0 1 9,-2 2 8,0 2 8,-2 6 9,0 8 8,-2 9 7,0 9 7,-2 6-3,0 1-16,-1 2-15,-1 3-15,-2 0-11,0 2-3,-2 0-6,0 2-4,0-2-5,1-3-7,0-5-8,2-4-6,2-6-9,4-10-12,4-10-12,4-10-12,3-7 3,2-3 17,1-5 17,3-3 18,0-1 11,-1 3 7,-1 3 8,0 4 6,-1 1 5,0 4 3,-1 3 4,1 3 4,0 1 0,0 2 0,-1 1-1,1 0-2,0 2-1,0 0-4,-1 2-4,1 0-3,-1 2-4,-1 2-7,0 2-5,-2 2-5,-1 1-9,0 0-10,-2 0-9,0-1-11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5"/>
    </inkml:context>
    <inkml:brush xml:id="br0">
      <inkml:brushProperty name="width" value="0.03828" units="cm"/>
      <inkml:brushProperty name="height" value="0.03828" units="cm"/>
      <inkml:brushProperty name="color" value="#F2385B"/>
    </inkml:brush>
  </inkml:definitions>
  <inkml:trace contextRef="#ctx0" brushRef="#br0">33800 30100 574,'-61'-65'12,"28"23"21,28 22 24,29 22 22,13 13 4,1 7-18,-1 6-16,1 7-16,-3 0-19,-2-2-19,-3-3-20,-3-3-20,-1-4-13,4-3-5,3-3-5,3-2-5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5"/>
    </inkml:context>
    <inkml:brush xml:id="br0">
      <inkml:brushProperty name="width" value="0.05073" units="cm"/>
      <inkml:brushProperty name="height" value="0.05073" units="cm"/>
      <inkml:brushProperty name="color" value="#F2395B"/>
    </inkml:brush>
  </inkml:definitions>
  <inkml:trace contextRef="#ctx0" brushRef="#br0">86972 1835 433,'0'-35'34,"0"7"-1,0 9 1,0 7 0,-1 8 3,0 8 9,-2 8 7,0 7 8,-1 6 0,2 3-12,0 3-9,2 3-11,-1 4-9,0 8-5,-2 6-5,0 8-7,-2 4-2,-2 5 1,-1 3 0,-3 5 1,-1 0-7,1-2-12,-1-2-12,0-1-13,1-1-7,1-1-1,0 1-2,2-1-1,1-4 0,0-9 5,2-8 3,1-9 4,0-9 3,2-6 4,0-7 4,2-6 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5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87478 2958 575,'15'-29'4,"-2"9"9,-3 5 9,-1 8 9,-1 3 6,2 0 2,0 0 2,2 1 2,-2 1-1,-1 5-6,-2 6-6,-2 4-6,-2 4-4,-2 1-4,-2 3-3,-2 1-4,-3 3-4,-4 3-8,-4 3-7,-3 3-6,-1-2-4,5-4-1,2-5-1,6-5 0,2-2-2,4-2-3,2-1-4,4-1-2,1-1 0,3-2 6,2-2 6,2-2 5,-1-1 4,-3 1 5,-3 2 3,-2 0 4,-3 1 3,-1 2 2,0 0 1,-1 1 3,-4 1 2,-6 0 1,-6-1 2,-5 1 2,-3-1-1,2-1-1,3 0-3,1-2-1,2 0-3,1-2-6,1-1-5,1 0-5,1-3-3,4-4 2,2-4 0,4-4 1,2-1 2,2 1 2,2 0 1,2 2 2,1 0-6,-1-2-14,1 0-13,0-1-13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6"/>
    </inkml:context>
    <inkml:brush xml:id="br0">
      <inkml:brushProperty name="width" value="0.05401" units="cm"/>
      <inkml:brushProperty name="height" value="0.05401" units="cm"/>
      <inkml:brushProperty name="color" value="#F2395B"/>
    </inkml:brush>
  </inkml:definitions>
  <inkml:trace contextRef="#ctx0" brushRef="#br0">89035 2481 407,'21'-7'0,"-5"1"-1,-5 0-1,-4 2 1,-5 0 9,-4 2 23,-4 0 22,-4 2 23,-3 3 3,-3 6-14,-3 5-14,-3 7-13,-2 3-11,1 1-5,-1 1-5,1 1-6,0 0-3,2 1 1,3-1-1,1 1 0,4-3-6,3-2-14,4-3-14,4-2-14,6-5-4,8-5 3,7-5 5,9-4 3,4-5 3,2-3 0,3-5 1,1-4 0,-1 0 2,-2 3 4,-3 2 3,-3 4 3,-4 2 5,-3 2 6,-4 3 5,-5 1 6,-2 2 4,-2 3 0,-2 4 3,-2 2 0,-3 3 4,-2 1 5,-4 3 6,-2 2 6,-2-1 1,0-1-3,0-2-2,1-2-2,1-2-1,4 1-1,4 0 1,4 0-1,3-3-3,5-3-9,4-4-7,3-4-9,3-4-6,1-3-6,1-5-5,1-4-6,-1-1-1,-5 1 2,-3 1 3,-4 1 4,-3-2 0,-1-3-1,-1-5 0,0-3 0,-4-1 1,-5 5 4,-4 3 4,-5 5 5,-4 2 3,-2 2 3,-1 2 5,-3 3 3,0 1 2,1 2-1,1 2 0,1 2-1,4 1-2,10 2-5,8 0-4,9 2-5,6-1-4,1-1-3,3 0-3,2-1-2,1-1-1,4 0 1,3 0 2,3 0 2,-2 1 4,-8 1 6,-6 3 7,-6 2 7,-6 1 2,-1 2 0,-2 0-3,-2 2 0,-4 0 4,-4 1 12,-5 1 11,-5 1 11,-3 1 3,0 0-4,1-1-5,-1 1-5,0 0-3,2 1-2,1 1-2,1 2-3,2-2-2,2 0-6,4 0-5,2-2-4,4-2-6,2-1-2,4-2-5,2-2-3,3-2-5,1-2-5,3-3-6,2 0-5,1-3-3,3-1 2,1 0 2,3-1 2,-1-3 1,-1-2 3,-3-3 1,-1-3 3,-3-4 1,-3-3 3,-3-5 1,-2-3 3,-4-3 1,-3 1-1,-2 0 0,-4-1 0,-2 2 2,-1 3 3,-3 3 4,-2 4 3,-1 1 2,1 4 0,-1 3 1,0 3 0,1 1-2,0 2-4,2 1-5,1 0-4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7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92764 2150 455,'28'8'25,"-5"2"8,-6 0 8,-7 1 7,-2 2 4,-2 1 0,-1 3-2,0 2 0,-2 1-4,0 3-8,-2 1-7,0 3-8,-3 1-5,-2 4-3,-4 3-3,-2 3-3,-3 0-8,-1 0-13,-3-2-13,-1 0-13,-1-3-9,4-5-2,3-5-3,3-5-2,3-7 0,4-8 2,4-10 2,4-8 2,3-4 6,1-1 9,3 1 9,2-1 10,1 1 6,1 1 5,1 1 5,1 1 4,1 1 3,1 4 2,1 3 1,1 3 2,1 0 3,-1 2 2,1-1 3,-1 0 4,0 0-3,-3 0-8,-1 0-6,-2 0-8,-3 1-7,-1 0-5,-2 2-6,-2 0-6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7:57"/>
    </inkml:context>
    <inkml:brush xml:id="br0">
      <inkml:brushProperty name="width" value="0.0551" units="cm"/>
      <inkml:brushProperty name="height" value="0.0551" units="cm"/>
      <inkml:brushProperty name="color" value="#F2395B"/>
    </inkml:brush>
  </inkml:definitions>
  <inkml:trace contextRef="#ctx0" brushRef="#br0">94161 1764 399,'-7'-16'2,"2"-1"4,2-1 3,2-1 5,1 1 2,0 2-1,0 4 0,0 3-1,0 4 8,2 6 15,0 6 15,2 6 16,-1 5 2,0 7-11,-2 5-10,0 6-12,-2 8-7,0 8-4,-2 9-4,0 9-3,-2 7-6,0 5-7,-1 4-8,-1 6-6,-1 1-9,2 0-12,1-2-12,0 0-11,1-4-5,0-7 2,0-8 3,1-5 2,-1-9 1,0-9 1,0-8 0,0-9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18"/>
    </inkml:context>
    <inkml:brush xml:id="br0">
      <inkml:brushProperty name="width" value="0.02245" units="cm"/>
      <inkml:brushProperty name="height" value="0.02245" units="cm"/>
      <inkml:brushProperty name="color" value="#00BFF3"/>
    </inkml:brush>
  </inkml:definitions>
  <inkml:trace contextRef="#ctx0" brushRef="#br0">86274 13295 979,'-39'-11'2,"1"-4"1,2-5 4,0-4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1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86210 4564 999,'-22'-1'-3,"6"0"-6,5-2-7,5 0-6,1-1-4,0 0 0,-1 0-1,-2 0-1,1 0 2,-1 1 7,0-1 5,0 0 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19"/>
    </inkml:context>
    <inkml:brush xml:id="br0">
      <inkml:brushProperty name="width" value="0.06218" units="cm"/>
      <inkml:brushProperty name="height" value="0.06218" units="cm"/>
      <inkml:brushProperty name="color" value="#00BFF3"/>
    </inkml:brush>
  </inkml:definitions>
  <inkml:trace contextRef="#ctx0" brushRef="#br0">84215 4840 353,'-9'8'0,"-2"-2"0,-2-1 0,-1 0 0,-2-2 2,0 0 2,1-2 3,-1 0 4,1-1 1,0 0 2,2 0 2,1 0 1,0 0 2,1 0 1,-1 0 1,0 0 1,4-1 7,6 0 10,7-2 12,8 0 11,4-1 0,3 0-12,3 0-12,3 0-11,3 0-7,5 0-3,3 0-3,4 1-2,4-2-3,4 0 0,4-2-2,4 0-1,2-1 0,1-2-1,1 0 1,2-1 0,-1-1-2,-1 1-1,-1-1-4,0 0-2,-3 2-1,-1 3-1,-2 2 1,-2 4-1,-2 2 0,-2 2-2,-2 2 0,-2 2-1,-1 1 0,-2 1 0,0 1 0,-1 2 0,-3-2 1,-2-1-2,-3-2 0,-3-2 0,-2-2-1,-1-1 1,-1 0 1,-1-1 0,-1-3-2,-1 0-4,-1-3-4,-1-2-5,-4-1-5,-8-2-8,-8 0-6,-8-1-8,-3 0-3,0 2 1,2 2 0,1 3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21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85842 6479 518,'-15'-8'3,"3"2"5,1 1 6,2 0 6,7 2 6,10 0 5,11 2 6,11 1 5,5 0-1,0 0-8,1 0-10,-1 0-7,-1-1-8,-2-1-5,-1 0-6,-3-1-6,-2-1-5,-5 0-5,-3 0-5,-4 0-4,-4-1-3,-3 0 2,-2-1 0,-4-1 2,-2-2 1,-2-2 1,-2-2 2,-1-1 1,-4-3 3,-2 0 4,-3-1 4,-3-1 4,-1 0 5,0 1 3,2 1 5,1 1 4,1 1 4,1 2 1,1 2 2,0 3 2,2 1 3,1 2 6,0 2 4,2 2 5,0 3 2,1 4-3,-1 4-3,0 3-1,0 5-3,2 3-4,1 5-1,0 3-4,2 3-2,0-1-1,2 0-1,0 1-1,1-1-2,0 2-3,0 1-3,0 1-3,1 0-3,0 2-5,2 1-4,0 1-5,0-1-2,0 0-4,-1-2-2,-2 0-2,0-2-3,-2-3 0,-1-3-1,0-3 0,-1-4 1,-2-5 2,0-5 4,-1-4 3,-2-5 2,-2-4 2,-2-4 2,-1-4 1,-2-3 2,2-3 1,1-4 3,1-1 1,1-3 1,2 1 0,2-1-1,3 1 1,2-1 1,5 2 3,6 1 4,4 1 3,5 0 1,3-1-3,5-1-2,3-1-3,3-1-4,3-1-3,1-1-5,2-1-4,0 0-1,-3 0 2,-4-1 1,-2 1 3,-2 0-1,-3 1-1,-1 1-3,-3 1-1,-1 1 1,-2 1 5,-3 1 6,-1 1 5,-3 2 5,-2 2 6,-4 4 6,-2 3 6,-5 5 4,-2 8 4,-5 8 4,-4 7 3,-1 6-3,1 1-9,1 3-10,0 1-10,2 0-7,3-3-5,1-4-5,2-1-5,2-4-5,2-3-6,2-3-6,2-2-7,0-2 3,0 1 8,-2 1 9,0 2 9,-1 0 9,0 3 11,0 2 10,0 1 10,-1 2 3,0 0-4,-2-1-5,0 1-4,0 5-4,0 14-3,2 13-3,0 12-4,1 6-3,-2-1-2,0-1-3,-2-1-1,0-1-5,1-1-5,-1-1-5,0-1-5,0-2-5,0-6-5,0-5-3,0-4-4,1-8 0,0-8 6,2-9 5,0-8 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22"/>
    </inkml:context>
    <inkml:brush xml:id="br0">
      <inkml:brushProperty name="width" value="0.04883" units="cm"/>
      <inkml:brushProperty name="height" value="0.04883" units="cm"/>
      <inkml:brushProperty name="color" value="#00BFF3"/>
    </inkml:brush>
  </inkml:definitions>
  <inkml:trace contextRef="#ctx0" brushRef="#br0">87811 5836 450,'6'-15'0,"-1"1"0,-2 1 0,-2 1 0,0-2 3,2-4 5,2-3 5,2-5 6,0 1 1,0 5-2,-2 5-2,0 5-2,-2 4-1,2 4 2,-2 4 2,1 4 1,-1 4-2,-2 7-5,-2 6-6,-2 5-6,-2 3-3,-2-1-3,-1-2-3,-3 1-2,1-4-1,2-4-1,4-3 1,2-4-2,3-4 1,2-3-1,2-2 0,2-4-1,1 1 3,0 2 3,0 3 5,0 4 3,-2 1 4,-3 1 2,-2 1 1,-4 2 2,-2 0 0,-3 3-1,-4 1-2,-2 3-1,-2-1-1,1-3 1,-1-3-2,0-3 1,2-2-1,1-2-1,2-2-1,2-2 0,5-3-2,8-4 0,8-4-1,8-4-2,3-1 1,1 0 1,-1 2 3,1 1 1,-2 0 2,-1 2 2,-3 1 2,-1 0 2,-3 4 0,-4 4 0,-5 5-1,-2 6-1,-6 2 1,-2 1-1,-5 1 0,-4 1 0,-3 1-1,-1-1 0,-3 1 0,-1 0-1,-2-2-1,1 1-2,-1-2 0,1-1-2,0-2 0,1-1 1,1-2 1,1-2 1,4-2 2,10-2 3,9-3 3,8 0 3,5-3 0,3-1-1,2 0-2,1-1-2,2-2-3,-1 0-4,1-1-5,-1-2-4,1 0-4,-1 1-5,1-1-4,-1 0-5,-1 0-2,-1-2-1,-2 0-2,-2-1-1,-3-1 1,-1 0 6,-3 0 5,0 1 5,-4-2 4,-1 0 5,-2-1 3,-2-1 5,-2 0 4,-2 1 5,-2 1 3,-1 0 5,-1 2 5,2 1 4,2 0 4,2 2 6,1 3 3,2 6 4,0 6 4,2 6 3,-1 2-3,2 1-11,-2 0-11,1-1-11,-2 4-9,-4 5-5,-4 7-5,-3 5-6,-3 2-5,0-4-3,0-2-3,1-3-4,1-8-6,4-11-10,4-12-11,4-11-9,3-9-1,2-5 12,1-5 11,3-5 10,2-1 8,0 0 4,1 1 4,1 2 4,2 0 4,3 1 4,3 1 4,3 2 4,2 0 5,1 3 6,1 1 6,1 3 6,-1 2 4,-1 5 0,-3 3 2,-1 4 1,-3 4-2,-3 2-4,-3 4-5,-3 2-5,-3 5-2,-2 4-3,-4 5-3,-2 5-2,-5 4-2,-6 3-4,-6 3-4,-5 3-2,-5 1-4,-1 0-1,-3 0-3,-1 1-1,-1-3-2,1-4 0,1-3-1,1-5 1,2-3-2,3-4-1,3-5-1,3-3-3,3-4 0,3-4 0,2-4-1,4-3 1,4-6 0,8-4 3,6-5 1,7-5 2,5-1 2,3 2 0,3 1 0,3 3 1,-1 2 2,-2 5 5,-3 3 4,-3 4 6,-3 4 2,-3 2 1,-3 4 2,-2 2 1,-4 4 1,-4 2 0,-5 3-1,-2 4 0,-5 0-1,-4 3-2,-4 0-2,-4 1-1,-1 0-2,-1-1-1,1-1-2,-1-1-2,1-1 1,3-2-1,1-3 1,2-1 1,2-5-6,3-10-9,1-8-10,2-9-9,2-5-5,2-1 1,2 0 2,2-2 2,1-2 2,2-1 6,0-2 4,2-2 4,-1 0 6,-1 1 7,-1 3 5,0 2 7,-1 3 4,0 5 3,0 5 4,0 5 2,-1 5 6,-1 6 9,0 6 9,-1 6 9,-3 5-1,0 7-8,-3 5-9,-2 7-8,-1 3-6,2 0 0,1 2 0,0 1-2,0 1 0,-1 2-2,-3 2-2,-2 2-2,0 0-2,2-2-4,2-2-3,3-2-4,1-3-3,2-6-6,2-4-4,2-5-6,2-5-4,3-6-4,4-6-4,2-6-4,3-7-5,3-6-7,3-7-6,3-7-6,0-3-1,-1 0 7,-3-1 6,-1 1 7,-3 2 5,-3 5 5,-2 5 4,-4 5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6"/>
    </inkml:context>
    <inkml:brush xml:id="br0">
      <inkml:brushProperty name="width" value="0.03871" units="cm"/>
      <inkml:brushProperty name="height" value="0.03871" units="cm"/>
      <inkml:brushProperty name="color" value="#F2385B"/>
    </inkml:brush>
  </inkml:definitions>
  <inkml:trace contextRef="#ctx0" brushRef="#br0">44390 24470 568,'-5'-8'39,"8"2"8,6 1 6,7 1 7,5 0-2,3 2-10,3 0-12,3 2-10,1 0-7,2 0-3,1 0-3,1 0-4,0-1-3,2 0-5,1-2-3,0 0-3,-2-1-7,-5 1-7,-7-1-7,-5 0-7,-4 1-6,-1 2 0,-1 2-3,0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5"/>
    </inkml:context>
    <inkml:brush xml:id="br0">
      <inkml:brushProperty name="width" value="0.04458" units="cm"/>
      <inkml:brushProperty name="height" value="0.04458" units="cm"/>
      <inkml:brushProperty name="color" value="#F2385B"/>
    </inkml:brush>
  </inkml:definitions>
  <inkml:trace contextRef="#ctx0" brushRef="#br0">35000 29900 493,'46'1'38,"-5"4"12,-7 3 12,-5 3 11,-4 7 1,0 14-10,0 11-9,0 14-10,-2 5-13,-3 1-18,-3-1-19,-2 1-16,-5 1-15,-2 3-11,-3 3-11,-3 4-11,-4-4-3,-3-9 8,-3-10 6,-2-8 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23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90447 6689 449,'21'-29'1,"-3"3"3,-4 5 3,-4 3 2,-2 5 8,1 4 12,1 6 14,2 5 12,-1 3 3,-1 5-7,-1 4-7,0 4-6,-2 2-6,-1 2-4,0 3-4,-2 1-4,-1 2-3,0 1-4,-1 1-2,-2 1-3,0 0-1,-2-2 0,-1 0 1,0-1 0,-1-1-1,-2-1-3,0-1-4,-1-1-2,-2-3-5,-2-5-6,-2-5-4,-1-4-6,-2-4-3,1-2-4,-1-2-2,0-2-3,1-4 1,1-4 4,1-5 3,0-5 5,3-2 3,3-1 3,2 1 3,4-1 3,4-1 2,6-1-1,5-2 0,7-2 0,3 0 0,3 3-2,1 3-2,3 3-1,0 2-2,2 2-3,1 3-2,1 1-3,-3 3 1,-6 2 2,-5 4 3,-6 3 4,-4 1 2,-1 0 1,-1 0 1,0 0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24"/>
    </inkml:context>
    <inkml:brush xml:id="br0">
      <inkml:brushProperty name="width" value="0.03984" units="cm"/>
      <inkml:brushProperty name="height" value="0.03984" units="cm"/>
      <inkml:brushProperty name="color" value="#00BFF3"/>
    </inkml:brush>
  </inkml:definitions>
  <inkml:trace contextRef="#ctx0" brushRef="#br0">91202 5721 552,'-10'-9'5,"10"-2"10,11-2 10,12-1 10,4-1 6,0 2-1,1 3 1,-1 1 0,0 1-4,-1 2-7,-1 1-6,-1 0-8,1 1-6,1 1-7,2-1-5,3 0-7,-2 0-6,-6 2-7,-4 0-8,-4 2-8,-7 0-4,-8 2-3,-8 0-3,-8 2-3,-4-2 4,-1-4 9,-1-4 11,-1-4 10,0-2 6,-1-2 2,1 0 2,-1-1 3,1 1 4,1 1 5,1 2 6,1 2 7,2 3 8,2 5 13,4 2 12,3 5 13,2 4 2,2 6-9,2 4-9,2 5-9,1 3-6,0 0-6,0 2-5,0 1-6,0 0-4,0-1-4,0-2-4,0 1-4,0-4-4,0-3-8,0-5-5,0-3-6,4-7-7,8-9-7,8-8-6,7-9-7,3-8-1,-1-6 6,-3-8 5,-1-6 5,-2-4 6,1 2 7,-1 0 6,1 2 8,-2 4 5,-3 8 6,-3 7 6,-3 9 6,-4 6 7,-4 8 9,-6 7 9,-4 6 9,-5 8 1,-6 7-6,-4 8-7,-4 9-7,-3 2-5,1-1-4,1 0-4,1-1-5,1-3-5,1-4-6,1-4-7,1-3-6,1-5-5,4-3-3,3-4-3,3-4-4,3-4-3,4-1-1,4-2-1,4-2-2,3-2 0,3-4 5,3-2 2,4-3 4,0-2 3,1 0 3,-1 1 2,1-1 3,-2 1 4,-3 2 5,-3 2 5,-2 3 6,-4 1 5,-1 3 9,-2 4 7,-2 2 8,-4 4 2,-6 4-1,-5 3-3,-7 5-2,-3 2-4,-3 1-3,-1 1-5,-2 1-4,-2 1-3,-1 0-3,-1 2-2,0 1-4,-2 1-3,1 3-5,0 1-5,0 2-4,1 1-2,5-2 0,3 0 1,5-1 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24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92203 7124 432,'8'-14'5,"1"3"10,2 2 10,0 4 9,1 1 4,0 0-3,-1 0-5,1 1-2,0 0-5,0 3-5,-1 4-5,1 2-5,-1 2-5,-1 2-4,0 0-5,-2 1-5,-1 2-4,-4 2-7,-3 1-5,-2 3-5,-4-1-3,-3-1 0,-5-2 1,-4-2-1,-2-2 4,-1 1 5,-1 0 6,-1 0 5,-1-1 6,1 1 3,-1 0 5,1-1 4,1-1 4,5-2 3,3-4 4,4-2 4,7-3 2,10 0 1,10-2 2,9 0 0,6-2-2,-1-2-7,0-2-6,1-1-7,-2-1-5,-2 0-3,-1 2-5,-3 1-2,-1 0-3,-3 0-3,-1 0-1,-2 0-2,-4 1 1,-3-1 5,-4 0 3,-4 0 5,-4 0 3,-4-2 1,-4 0 2,-3-1 2,-3 0 2,0 0 2,1 2 1,-1 1 2,1 0 2,2 0 3,3 0 3,1 1 3,1 0 2,0 2 3,0 2 1,1 2 2,-1 2 4,2 4 7,1 2 6,0 3 7,2 3 0,0 2-5,2 1-4,0 3-6,1 1-4,0 1-3,0 1-5,0 1-3,1 1-2,0 1-1,2 1 1,0 1-1,3-1-3,6-2-4,4-1-6,5-2-4,7-5-9,9-3-14,8-6-12,10-4-13,9-7-6,11-8 0,10-8 1,12-7 1,-5-2 2,-18 5 1,-18 5 1,-19 5 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31"/>
    </inkml:context>
    <inkml:brush xml:id="br0">
      <inkml:brushProperty name="width" value="0.051" units="cm"/>
      <inkml:brushProperty name="height" value="0.051" units="cm"/>
      <inkml:brushProperty name="color" value="#00BFF3"/>
    </inkml:brush>
  </inkml:definitions>
  <inkml:trace contextRef="#ctx0" brushRef="#br0">80679 18583 431,'13'-6'22,"-5"4"10,-5 4 11,-4 4 9,-4 2 2,-2-1-9,-2 1-10,-1 0-8,-3 1-6,-2 2-3,-1 1-2,-3 3-3,-1 2-1,-1 1 0,-1 3-1,-1 1 1,-1 1-2,1-1 0,-1-1-1,1-1-1,0-1 0,3-1-1,1 0 0,3-2-1,0 0-1,0-1-1,1 1-2,-1 0-2,1-1 0,2-1-1,3-1 0,1-1 0,1 0 0,0 0-2,1-1 0,-1 1-2,-1-1-1,0 0 1,-2-2 1,1-1-1,-3 1 1,0 2 1,-1 2 0,-1 1 1,-1 1 1,2 0-1,1-2 1,1-1-1,5-2 3,10-2 5,10-4 4,9-2 5,4-2 2,-3 0-4,-3 0-1,-3 0-4,0 1-1,3 1-2,4 3-2,2 2-1,1 1-1,2 0 0,1 0 1,1 0-1,-1 0 1,-1 1-1,-3 2 1,-1 0-1,-3 0 0,0-1 0,-1-1 0,0 0 1,-2-1 0,1 1-1,-1 2 0,1 0 0,-1 0 0,1-1-2,0 0-1,-1-2-1,1-1 0,0 0-1,-1-2 1,1 0-1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32"/>
    </inkml:context>
    <inkml:brush xml:id="br0">
      <inkml:brushProperty name="width" value="0.04233" units="cm"/>
      <inkml:brushProperty name="height" value="0.04233" units="cm"/>
      <inkml:brushProperty name="color" value="#00BFF3"/>
    </inkml:brush>
  </inkml:definitions>
  <inkml:trace contextRef="#ctx0" brushRef="#br0">94658 18050 519,'-15'1'83,"2"2"-13,2 2-14,3 2-12,-1 1-8,0 1-5,-2 2-5,0 0-3,0 1-4,1 1-2,0 1-3,2 2-2,-1 0-2,-2 5-1,-1 2-2,-3 3-1,-1 3-1,-1 4-1,-2 4 0,1 5 0,-3 0-4,0 2-4,-1-1-7,-1 0-5,1-2-5,1-4-5,3-4-6,1-3-4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32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94294 18005 561,'-8'-14'1,"2"3"1,1 2 1,0 4 2,3 2 10,4 2 18,4 2 19,4 2 18,2 3 2,3 4-12,2 3-14,1 5-12,3 3-11,0 3-8,0 3-8,3 3-7,-1 2-8,2 2-11,1 2-9,1 3-11,-1-1-3,-3-2 1,-3-2 2,-2-1 2,-4-5-2,-3-4-2,-3-5-4,-2-4-3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40"/>
    </inkml:context>
    <inkml:brush xml:id="br0">
      <inkml:brushProperty name="width" value="0.04264" units="cm"/>
      <inkml:brushProperty name="height" value="0.04264" units="cm"/>
      <inkml:brushProperty name="color" value="#00BFF3"/>
    </inkml:brush>
  </inkml:definitions>
  <inkml:trace contextRef="#ctx0" brushRef="#br0">45782 18416 515,'-3'-12'59,"-2"8"2,-5 8 1,-4 8 1,-1 5-4,-1 3-10,0 3-11,1 3-11,-4 7-7,-6 12-5,-5 12-4,-6 12-6,-1 1-1,4-7-1,3-8 1,5-8 1,2-5-6,2-2-9,3-2-9,1-2-10,3-3-6,1-5-6,2-5-5,2-5-4,3-6-3,2-6-1,4-8 0,3-6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40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45328 18684 447,'-1'-15'1,"0"2"2,-2 3 1,0 1 3,1 3 11,4 6 20,4 4 21,4 6 20,2 4 4,3 5-15,2 5-14,1 5-13,2 2-11,0-2-7,-1 0-6,1-1-6,1 2-4,5 7-2,3 5-2,4 6-2,2 1-5,-1-2-11,-1-4-10,-1-2-9,-4-5-7,-4-4-4,-5-5-3,-4-5-4,-4-3-3,1-3 0,0-1-1,0-2-1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49"/>
    </inkml:context>
    <inkml:brush xml:id="br0">
      <inkml:brushProperty name="width" value="0.05205" units="cm"/>
      <inkml:brushProperty name="height" value="0.05205" units="cm"/>
      <inkml:brushProperty name="color" value="#00BFF3"/>
    </inkml:brush>
  </inkml:definitions>
  <inkml:trace contextRef="#ctx0" brushRef="#br0">59222 31566 422,'-19'-6'32,"7"4"7,8 4 8,8 4 9,4 2-2,2-1-9,0 1-10,1 0-8,1 0-7,0 0-2,-1 0-1,1-1-4,1 1 0,2-2-3,1-1 0,3 0-2,1-2-1,3-1-3,1 0-1,3-1-1,2-3-2,3 0-2,2-3 0,4-2-2,2-1-1,1-2 1,0 0-1,2-1 0,-1 0 0,0 0 1,-1 2 1,-1 1 0,-3 1 2,0 2 0,-3 2 1,-1 2 0,-4 1 0,-2 0 1,-3 0 1,-2 0 0,-4 1 0,0 2-1,0 2 0,-2 2 0,-1 0 2,-1-1 4,-1-1 4,0 0 5,-1-1 0,-1 0-1,1 0-2,0 0-1,0 0-1,1 0-1,1-1 0,2 2-1,1-2-1,3-1-2,3 0-3,3-2-2,2-1-2,1-2-3,1-2-3,1-1-3,0-2-1,2 0 0,1 0 0,1 0 0,-1 1 0,0 2 2,-1 3 1,-1 1 2,-1 1 0,-1 0 0,-2 0 0,1 0-1,-3 0 3,-2 2 4,-1 0 5,-2 2 3,-3-1 3,-1 1 0,-2 0-1,-3 0 1,0 0-4,0 0-5,0 0-5,-1 0-6,1-1-11,0-1-19,0 0-18,-1-1-19,0-1-5,0 2 10,-2 0 9,0 2 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0"/>
    </inkml:context>
    <inkml:brush xml:id="br0">
      <inkml:brushProperty name="width" value="0.04412" units="cm"/>
      <inkml:brushProperty name="height" value="0.04412" units="cm"/>
      <inkml:brushProperty name="color" value="#00BFF3"/>
    </inkml:brush>
  </inkml:definitions>
  <inkml:trace contextRef="#ctx0" brushRef="#br0">66850 30689 498,'8'-6'92,"0"6"-15,0 4-13,-1 5-14,2 5-9,0 4-4,1 3-4,2 5-5,-2-1-4,-1-1-5,-2-4-5,-2-3-5,-1-2-3,0-1-2,-1-1-1,2 0-2,-2-2-2,1 1 0,0 0-1,0 0-1,1-1-1,0 1 0,1 0 1,2 0-1,0-1 1,-1-1 1,1-1 0,0 0 2,0-4 0,2-2 2,0-6 0,1-2 1,2-6 1,2-8-3,1-6 0,3-6-1,2-7-4,5-3-3,3-4-5,5-4-4,2-4-5,2-3-6,2-5-5,2-4-7,-1 3 1,-7 7 6,-6 8 5,-5 8 7,-5 6-2,-3 5-11,-3 5-11,-2 5-10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5"/>
    </inkml:context>
    <inkml:brush xml:id="br0">
      <inkml:brushProperty name="width" value="0.04458" units="cm"/>
      <inkml:brushProperty name="height" value="0.04458" units="cm"/>
      <inkml:brushProperty name="color" value="#F2385B"/>
    </inkml:brush>
  </inkml:definitions>
  <inkml:trace contextRef="#ctx0" brushRef="#br0">33000 34000 493,'-21'25'126,"10"0"-24,10 0-26,9 0-26,9 0-13,9 0-3,10 0-3,10 0-3,2-2-9,-3-3-15,-3-3-17,-2-2-14,-1-5-15,3-2-13,3-3-13,4-3-13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2"/>
    </inkml:context>
    <inkml:brush xml:id="br0">
      <inkml:brushProperty name="width" value="0.04876" units="cm"/>
      <inkml:brushProperty name="height" value="0.04876" units="cm"/>
      <inkml:brushProperty name="color" value="#00BFF3"/>
    </inkml:brush>
  </inkml:definitions>
  <inkml:trace contextRef="#ctx0" brushRef="#br0">81400 24300 451,'8'7'122,"2"-1"-31,0 0-29,1-1-31,1-2-16,1-1-5,2 0-4,0-2-4,0 1-5,1 0-4,0 2-4,-1 0-5,-1 2 3,-4 4 10,-4 2 11,-4 3 10,-2 1 6,0-1 0,0 0 0,0-2 0,-1 0-1,0 2-3,-2 0-1,0 1-3,-1 2-2,2 1-1,0 3-2,2 1-1,-1 3-3,0 1-2,-2 3-3,0 1-2,0 0-2,0-3-3,2-3-2,0-3-3,1-2-3,0 1-5,0-1-4,0 1-6,0-1-4,0-1-2,0-1-4,0 0-2,-1-3-4,-2-1-6,-2-2-6,-1-2-7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3"/>
    </inkml:context>
    <inkml:brush xml:id="br0">
      <inkml:brushProperty name="width" value="0.04403" units="cm"/>
      <inkml:brushProperty name="height" value="0.04403" units="cm"/>
      <inkml:brushProperty name="color" value="#00BFF3"/>
    </inkml:brush>
  </inkml:definitions>
  <inkml:trace contextRef="#ctx0" brushRef="#br0">80865 26383 499,'-8'6'0,"0"-1"0,1-2 0,-1-2 0,-1 0 3,-2 0 4,-2 2 5,-1 0 5,-1 1 3,2 0 0,2 0 0,3 0 1,3-1 5,8 0 10,6-2 11,7 0 11,5-1-1,1 0-11,3 0-11,1 0-11,2 0-8,1 0-2,1 0-3,1 0-3,-1-1-5,0 0-8,-1-2-6,-1 0-8,0-2-7,1 0-10,1-1-8,1-2-9,-2 2-2,-3 1 5,-5 2 6,-3 2 4,-4 0 4,-1 0 0,-2-2 2,-2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3"/>
    </inkml:context>
    <inkml:brush xml:id="br0">
      <inkml:brushProperty name="width" value="0.0434" units="cm"/>
      <inkml:brushProperty name="height" value="0.0434" units="cm"/>
      <inkml:brushProperty name="color" value="#00BFF3"/>
    </inkml:brush>
  </inkml:definitions>
  <inkml:trace contextRef="#ctx0" brushRef="#br0">82800 24616 506,'16'-7'161,"1"2"-39,1 2-37,1 2-40,1 1-20,0 0-4,-1 0-5,1 0-5,-2 0-4,-1 0-7,-3 0-5,-1 0-7,0 0-9,2 0-11,1 0-11,3 0-11,-1 0-2,-3 0 7,-3 0 9,-2 0 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4"/>
    </inkml:context>
    <inkml:brush xml:id="br0">
      <inkml:brushProperty name="width" value="0.05195" units="cm"/>
      <inkml:brushProperty name="height" value="0.05195" units="cm"/>
      <inkml:brushProperty name="color" value="#00BFF3"/>
    </inkml:brush>
  </inkml:definitions>
  <inkml:trace contextRef="#ctx0" brushRef="#br0">84600 24950 423,'16'21'183,"-1"-3"-44,1-4-44,0-4-43,0-3-26,3-1-5,1-1-7,3 0-4,1 0-4,-1 0 2,1 1 0,-1 2 1,-1 0-4,-1-1-8,-3 1-9,-1 0-8,-2 0-3,-1 0 2,0 0 3,-2-1 2,-2 1 6,-2 2 7,-4 0 9,-2 2 8,-4 0 2,-2 1 0,-4 1-2,-2 1-1,-3 1-2,-1 0-1,-3-1-1,-1 1-2,-3 1-2,0 1-4,-1 3-3,-1 1-3,0 1-3,1-3-5,1-1-4,1-2-4,1-3-7,3-1-11,1-2-11,2-2-11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4"/>
    </inkml:context>
    <inkml:brush xml:id="br0">
      <inkml:brushProperty name="width" value="0.05338" units="cm"/>
      <inkml:brushProperty name="height" value="0.05338" units="cm"/>
      <inkml:brushProperty name="color" value="#00BFF3"/>
    </inkml:brush>
  </inkml:definitions>
  <inkml:trace contextRef="#ctx0" brushRef="#br0">86950 23950 412,'16'0'122,"1"0"-26,1 0-27,2 0-27,0 0-14,1 0-4,1 0-4,1 0-4,1 0-5,1 0-6,1 0-8,1 0-6,-2 0-4,-3 0-2,-5 0 0,-3 0-3,-5 1-6,-4 4-14,-6 2-14,-4 3-13,-4 1-1,-4 0 12,-2-2 11,-3 0 11,-2-2 8,1-1 6,-1-1 4,1 0 4,0-1 4,0 2 3,2 0 1,1 2 2,1-1 3,1-1 5,0-1 4,2 0 4,1-1 2,1 2 0,0 0 0,2 2 0,1-1 2,0 1 6,2 0 5,1 0 6,0 0 1,2 1 0,0 2-1,2 0 0,0 2-2,0 1-2,0 3-2,0 2-2,0 2-1,0 2-2,0 4-2,0 3-1,-1 2-3,-1 1-2,0 1-3,-1 0-4,-1 2-3,2-1-5,0 0-6,2 0-5,0-1-4,0-1-5,0-3-5,0-1-4,0-4-5,0-2-3,0-3-3,0-2-4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5"/>
    </inkml:context>
    <inkml:brush xml:id="br0">
      <inkml:brushProperty name="width" value="0.05293" units="cm"/>
      <inkml:brushProperty name="height" value="0.05293" units="cm"/>
      <inkml:brushProperty name="color" value="#00BFF3"/>
    </inkml:brush>
  </inkml:definitions>
  <inkml:trace contextRef="#ctx0" brushRef="#br0">86850 25113 415,'14'-28'8,"-1"7"11,-2 7 10,-2 7 12,0 3 2,3 2-4,4 0-6,2 2-4,2 0-4,1 0-3,1 0-4,1 0-3,1-1-2,1 0-4,1-2-4,1 0-2,-1-1-4,0 0-2,0 0-2,-2 1-3,-2-2-1,-1 2 1,-3-1 0,-1 0 2,-3-2-5,-3-4-11,-2-4-9,-4-3-11,-3-2 1,-2 1 12,-3 0 11,-4 2 11,-1 2 8,-2 1 1,0 2 3,-1 2 2,0 2 1,1 1 0,0 0-1,2 2-1,0 0 4,0 2 5,1 0 7,-1 2 5,-1 2 4,0 4 1,-2 4 2,1 3 2,-2 4-2,2 1-5,0 3-4,2 2-4,1 0-3,1-2-1,0 0 0,2 0-1,0-1-1,0 1-2,0 1-2,0 1-2,2-1-3,2-1-5,3-3-6,4-1-5,2-2-6,3-1-7,4 0-7,2-2-7,3-2-4,5-2-1,3-4-3,5-2-1,-1-3 2,-2-1 7,-3 0 7,-3-1 7,-4-1 0,-3 0-6,-4 0-5,-4 0-7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5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88900 23481 554,'1'-13'17,"2"3"10,2 4 8,2 4 10,1 2 3,3 0-3,2 0-3,2 0-4,0 1-3,-1 4-5,-1 2-5,-1 4-4,-1 1-5,-2 1-4,-2 1-5,-2 1-5,-3 1-2,-1 2-1,-2 0-2,-1 1 0,-4 0-3,-2 1-3,-3-1-4,-3 1-4,-2-1-1,0-3 1,1-1 2,-1-2 1,2-2 3,2-1 6,4 0 7,3-2 6,4-1 1,6-2-4,5-3-3,7 0-3,3-4-2,3 0 2,1-3 1,3-2 1,0-1-9,-1 0-18,-1 1-18,-1-1-20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5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89650 23697 628,'9'-8'74,"3"2"-8,4 1-10,2 0-9,2 1-8,3 1-9,1-1-9,3 0-7,0 0-6,1 2-1,-1 0-1,0 2-3,0 0-5,-1 0-13,-1 0-12,-1 0-12,-3 0-3,-3 0 4,-4 0 5,-4 0 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5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90341 23043 542,'-9'-8'3,"-2"2"5,-2 1 6,-1 1 5,-1 1 8,2 3 11,3 4 10,1 2 11,2 4-1,2 6-11,2 4-11,2 5-11,1 2-7,0 1 0,0-1-2,0 0 0,0 2-9,-2 1-13,0 2-14,-2 3-14,0-3-13,-2-6-12,0-5-12,-1-6-13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6"/>
    </inkml:context>
    <inkml:brush xml:id="br0">
      <inkml:brushProperty name="width" value="0.04577" units="cm"/>
      <inkml:brushProperty name="height" value="0.04577" units="cm"/>
      <inkml:brushProperty name="color" value="#00BFF3"/>
    </inkml:brush>
  </inkml:definitions>
  <inkml:trace contextRef="#ctx0" brushRef="#br0">91011 24550 480,'-13'0'65,"8"2"-2,7 0-3,6 2-3,5 0-6,1 2-7,3 0-10,2 1-8,1 1-5,1 2-2,1 0-3,1 1-2,0 2-3,1 0-5,-1 1-4,1 1-5,-1 1-2,-1-1-2,-1 1 1,-1 0-2,-2-2 0,-3-1 0,-2-2 0,-4-2-1,-4 0 5,-4 3 7,-6 3 8,-4 3 7,-3 0 3,-1-2-5,-2-4-2,0-3-5,-2 0-4,-3 2-8,-3 1-7,-3 3-6,-1 1-7,3-1-8,1 1-7,3 0-8,2-2-4,3-1-1,2-2-2,4-2-2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5"/>
    </inkml:context>
    <inkml:brush xml:id="br0">
      <inkml:brushProperty name="width" value="0.04407" units="cm"/>
      <inkml:brushProperty name="height" value="0.04407" units="cm"/>
      <inkml:brushProperty name="color" value="#F2385B"/>
    </inkml:brush>
  </inkml:definitions>
  <inkml:trace contextRef="#ctx0" brushRef="#br0">34450 34050 499,'25'-19'76,"0"13"-1,0 12 0,0 13-1,1 6-7,4 0-11,3 0-14,3 0-11,-2 1-27,-6 4-38,-6 3-40,-6 3-40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6"/>
    </inkml:context>
    <inkml:brush xml:id="br0">
      <inkml:brushProperty name="width" value="0.05492" units="cm"/>
      <inkml:brushProperty name="height" value="0.05492" units="cm"/>
      <inkml:brushProperty name="color" value="#00BFF3"/>
    </inkml:brush>
  </inkml:definitions>
  <inkml:trace contextRef="#ctx0" brushRef="#br0">93528 23950 400,'-15'0'4,"2"0"9,3 0 8,1 0 8,2 1 8,2 4 10,2 2 8,3 3 9,0 3 0,0 2-10,0 1-8,0 3-10,0 1-6,0 1-5,0 1-3,0 1-5,0 2-3,0 3-3,0 3-4,0 2-4,0 3-3,0-1-4,0 0-5,0 0-3,-2-1-6,0-3-3,-3-3-5,-2-3-4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7"/>
    </inkml:context>
    <inkml:brush xml:id="br0">
      <inkml:brushProperty name="width" value="0.04254" units="cm"/>
      <inkml:brushProperty name="height" value="0.04254" units="cm"/>
      <inkml:brushProperty name="color" value="#00BFF3"/>
    </inkml:brush>
  </inkml:definitions>
  <inkml:trace contextRef="#ctx0" brushRef="#br0">93759 23871 517,'8'-8'6,"-1"0"13,1 0 12,0 1 12,0-1 4,0 2-4,0 0-6,-1 2-4,2 1-2,0 2 3,1 2 3,2 2 3,-2 2-4,-3 4-11,-2 2-9,-4 3-12,-3 2-7,-4 1-6,-4 2-5,-3 0-6,-3 0-4,0 1-1,1-1-2,-1 1-1,2-2-1,5-1-2,3-2-1,4-3-2,4-1 4,4-2 8,3-2 8,5-2 9,2-1 4,-1 3 4,1 2 3,0 2 3,-1 1 3,-1 0 1,-1-1 3,0 1 1,-3 0 2,-1 1 0,-2 1 1,-2 2 1,-2 0 0,-2 1-2,-2 1 0,-2 1-2,-3 0-1,-2-1-2,-3-1-3,-3 0-1,-3-2-4,0-1-3,-1-1-3,-1-1-4,0-1 0,1 0 0,1-2 1,1 0 1,1-6-13,4-9-23,3-8-26,3-9-24,2-2-3,3 3 19,4 5 18,2 3 19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7"/>
    </inkml:context>
    <inkml:brush xml:id="br0">
      <inkml:brushProperty name="width" value="0.05469" units="cm"/>
      <inkml:brushProperty name="height" value="0.05469" units="cm"/>
      <inkml:brushProperty name="color" value="#00BFF3"/>
    </inkml:brush>
  </inkml:definitions>
  <inkml:trace contextRef="#ctx0" brushRef="#br0">94800 24072 402,'14'0'19,"-1"0"8,-2 0 7,-2 0 8,-1 1 2,0 0-4,-1 2-4,1 0-4,0 3-1,0 2 2,0 3 2,0 3 3,-1 3-2,-1 2-5,-1 1-4,0 3-5,-2 1-4,0 1-3,-2 1-2,0 1-3,-2 1-3,-2 0-2,-2 2-3,-2 1-2,-2-1-3,-1-3-3,-3-3-4,-2-3-4,2-8-5,5-14-7,4-14-6,6-13-8,6-9 2,7-3 9,9-2 9,7-4 9,3 0 4,-1 2-2,-3 2 0,-1 2-2,-4 3 0,-3 7 2,-5 6 2,-3 5 2,-3 4-2,-1 2-5,0 3-6,-2 1-6,0 0-3,2-2-4,0-2-2,1-1-3,-1-1 0,-2 2 3,-4 3 5,-2 1 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8:57"/>
    </inkml:context>
    <inkml:brush xml:id="br0">
      <inkml:brushProperty name="width" value="0.05194" units="cm"/>
      <inkml:brushProperty name="height" value="0.05194" units="cm"/>
      <inkml:brushProperty name="color" value="#00BFF3"/>
    </inkml:brush>
  </inkml:definitions>
  <inkml:trace contextRef="#ctx0" brushRef="#br0">96500 23313 423,'8'-8'38,"0"2"6,-1 1 4,1 0 5,1 1 1,4 0-3,2 0-3,3 1-3,2-2-3,1 2-5,1-1-5,1 0-5,0 0-4,-1 2-6,-1 0-6,-1 2-5,-1 0-6,-1 0-9,-1 0-8,0 0-9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01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84400 41019 449,'14'7'78,"-1"0"-14,-2-2-14,-2 0-14,-1-1-8,0 1-2,0 2 1,-1 0-2,1 1-1,0 2-1,0 0-1,0 1 0,0 2-3,-1 0-1,1 1-2,0 1-1,-1 1-3,0 0-1,-2-1 0,0 1-2,-1-1-2,1-1-2,2-1-3,0 0-1,2-2-3,3-1 1,4-1-1,2 0 0,1-4 0,-1-2-1,-1-6 1,0-2 0,-1-5 0,5-6 0,2-4 0,3-5 1,4-6-1,6-8 2,6-8-1,7-8 1,3-8-4,3-9-10,3-9-10,4-8-9,-1-3-7,-3 7-6,-2 6-4,-4 6-5,-6 9-2,-10 16 2,-9 14 2,-10 15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02"/>
    </inkml:context>
    <inkml:brush xml:id="br0">
      <inkml:brushProperty name="width" value="0.04292" units="cm"/>
      <inkml:brushProperty name="height" value="0.04292" units="cm"/>
      <inkml:brushProperty name="color" value="#00BFF3"/>
    </inkml:brush>
  </inkml:definitions>
  <inkml:trace contextRef="#ctx0" brushRef="#br0">47765 42505 512,'-38'7'4,"3"-2"7,3-3 8,4 0 8,4-2 4,10 0 3,9 0 1,8 0 3,7 0-2,4 0-5,4 0-5,3 0-6,3 0-2,1 0-2,1 0 0,1 0-1,1 0 0,3 0-3,1 0 0,2 0-2,4 0 0,5 1 1,4 2 0,6 0 0,4 1-1,3 0-4,5 0-3,4 0-5,3 0-2,5 0 2,3-1 2,4 2 0,4-3-1,5-3-8,2-2-5,5-3-7,3-3-4,0-2-4,2-2-2,0-1-4,0 0 0,-1 2 2,0 4 3,-2 3 3,0 2 0,-2 2 0,-1 2-1,0 2-1,-8 1 2,-13 0 3,-15 0 4,-13 0 3,-9-1 1,-5 1 0,-5 0 0,-5 0-1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02"/>
    </inkml:context>
    <inkml:brush xml:id="br0">
      <inkml:brushProperty name="width" value="0.05346" units="cm"/>
      <inkml:brushProperty name="height" value="0.05346" units="cm"/>
      <inkml:brushProperty name="color" value="#00BFF3"/>
    </inkml:brush>
  </inkml:definitions>
  <inkml:trace contextRef="#ctx0" brushRef="#br0">63100 41029 411,'22'29'124,"-3"-5"-29,-3-5-29,-2-4-30,-3-3-16,1 1-1,0 1-2,0 1-2,0 1 0,1 0 2,1-1 0,1 1 2,2-3 1,3-5 0,4-4 2,2-6 0,3-7-2,4-11-6,4-11-6,5-10-5,3-10-4,6-8-1,4-8-1,5-7-1,2-3 0,-2 3 1,-3 3 1,0 3 1,-8 8-16,-8 13-34,-11 12-33,-9 13-32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0"/>
    </inkml:context>
    <inkml:brush xml:id="br0">
      <inkml:brushProperty name="width" value="0.05033" units="cm"/>
      <inkml:brushProperty name="height" value="0.05033" units="cm"/>
      <inkml:brushProperty name="color" value="#00BFF3"/>
    </inkml:brush>
  </inkml:definitions>
  <inkml:trace contextRef="#ctx0" brushRef="#br0">74970 53871 437,'0'-15'4,"-2"1"8,0 1 9,-1 0 8,-2 2 6,0 1 2,-2 0 2,0 2 3,-3 2-2,-6 2-5,-4 4-5,-5 3-6,-2 2-4,0 5-3,-1 4-5,1 3-3,0 4-1,1 1 0,1 3 0,1 1 1,1 2-1,3-1 1,1 0 0,2 1-1,2-1 1,1-2-1,1 1-1,1-2 0,1-2 1,4 0-1,2-1 1,4 0 0,1-2-1,2 1 0,0-1-2,2 1-1,1-2-1,3-1-1,4-2-3,2-2 0,3-3-2,1-1-3,3-2-2,1-2-3,3-2 0,3-1-1,3 0 1,3-1 0,2-3-4,0-2-6,2-4-6,1-2-7,-2-2-5,-3 1-3,-5-1-2,-4 0-4,-3 1 3,-4 1 7,-5 0 7,-3 2 8,-3 0 2,0 0-3,-2 1-2,0-1-2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0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75415 51971 565,'-6'-29'7,"1"7"12,2 5 13,2 6 13,2 8 5,2 8-2,2 9-3,1 10-2,1 3-4,-2 2-6,-3 1-5,0 1-5,-2 0-8,0 1-8,0-1-8,0 0-8,0-2-9,0-3-7,0-5-6,0-3-8,-1-2-3,0-1-1,-2 1 1,0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1"/>
    </inkml:context>
    <inkml:brush xml:id="br0">
      <inkml:brushProperty name="width" value="0.03943" units="cm"/>
      <inkml:brushProperty name="height" value="0.03943" units="cm"/>
      <inkml:brushProperty name="color" value="#00BFF3"/>
    </inkml:brush>
  </inkml:definitions>
  <inkml:trace contextRef="#ctx0" brushRef="#br0">75035 50256 557,'0'-15'0,"0"1"0,0 1 0,0 1 0,0 0 2,2 0 1,0 0 4,2 1 1,-1-1 5,-1 2 4,0 1 5,-2 1 5,-1 1 1,-4 2-4,-2 2-3,-3 2-3,-3 1-2,0 2 0,-1 0 0,-1 2 0,-1 1 0,1 1 0,-1 3-2,1 2 0,0 1 0,2 0 0,2-1-1,3 1 1,-1 0-1,0-1-1,-2 1-2,0 0-1,1-1 0,3 1-2,2 0-1,4 0-1,1 0-3,2 3-3,0 2-4,2 1-4,1 0-2,1-4 0,3-5 0,2-3 1,2-2-2,1 0-3,3 0-2,2 0-3,-1-1 0,-1-1 3,-3 0 3,-1-1 2,-1-2 1,0-1 0,-1 0 1,1-1-1,0-2-3,2-2-7,0-2-7,1-1-6,0-2-3,-1 0 1,-1 0 2,0 1 2,-3 0 3,-1 2 6,-2 2 5,-2 2 5,-1 1 4,0 1 2,0-1 2,0 0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6"/>
    </inkml:context>
    <inkml:brush xml:id="br0">
      <inkml:brushProperty name="width" value="0.03662" units="cm"/>
      <inkml:brushProperty name="height" value="0.03662" units="cm"/>
      <inkml:brushProperty name="color" value="#F2385B"/>
    </inkml:brush>
  </inkml:definitions>
  <inkml:trace contextRef="#ctx0" brushRef="#br0">31950 31850 600,'-40'0'40,"23"0"7,22 0 7,22 0 8,12 0-1,3 0-11,3 0-11,4 0-11,-1 3-11,-3 6-15,-3 7-15,-2 6-13,-8 4-11,-8 4-5,-10 3-5,-9 3-5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1"/>
    </inkml:context>
    <inkml:brush xml:id="br0">
      <inkml:brushProperty name="width" value="0.04766" units="cm"/>
      <inkml:brushProperty name="height" value="0.04766" units="cm"/>
      <inkml:brushProperty name="color" value="#00BFF3"/>
    </inkml:brush>
  </inkml:definitions>
  <inkml:trace contextRef="#ctx0" brushRef="#br0">76250 49642 461,'7'-11'2,"-1"-5"2,0-7 4,-2-5 3,0-2 3,0 5 3,0 3 4,0 5 3,-1 6 5,0 8 7,-2 9 6,0 10 7,-1 4 0,0 3-6,0 1-7,0 3-7,0-1-5,0 0-2,0-1-3,0-1-3,0 0-2,0-1-3,0 1-2,0-1-3,1 1-3,1 1-3,3 1-5,2 1-3,1 1-6,0 1-6,0 1-7,0 1-7,-1-1-5,-1 0-6,-1-1-3,0-1-6,-2-3-1,0-5 2,-2-5 1,0-4 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2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72863 54750 595,'-16'0'7,"2"0"13,1 0 14,1 0 13,4 0 5,8 0-4,8 0-3,7 0-4,7 0-6,3 0-5,5 0-7,3 0-7,2 0-9,-2 0-14,0 0-13,-1 0-12,-2 0-7,-1 0 0,-3 0 1,-1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2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70854 53999 471,'-1'-23'5,"0"4"4,-2 3 4,0 3 4,-3 4 5,-2 4 9,-3 6 7,-3 4 8,-2 5 1,0 6-8,1 4-6,-1 5-8,1 3-4,1 2-2,0 3-1,2 1-3,1 0-1,2-3-2,3-3-1,1-3-2,1-3-2,2-1 0,0-3-1,2-1 0,1-3-2,4-1-3,2-2-3,4-2-3,2-3-2,3-2-4,3-4-3,3-2-3,2-4-2,-1-2-3,1-3-1,-1-3-3,1-4 0,-1-4 0,1-3 1,-1-4 1,0-2 0,-3 1 3,-1 1 2,-2 1 2,-2 1 2,-1 1 1,-1 1 2,0 1 1,-3 2 1,-1 1 2,-2 3 3,-2 1 1,-1 2 6,0 2 10,0 3 12,0 1 9,-1 4 8,-1 6 4,0 6 3,-2 6 4,0 3-1,0 3-9,0 1-8,0 3-7,0 2-7,0 3-5,0 3-5,0 2-6,0 4-4,0 5-2,0 3-4,0 4-2,1 2-8,2 0-13,2-1-12,2 1-12,0-5-9,0-10-3,-2-9-3,0-10-4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3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74931 56589 525,'-14'-5'36,"5"6"15,3 6 15,4 6 15,2 3 0,0 3-17,0 1-17,0 3-16,0 1-15,0 1-14,0 1-14,0 1-14,0 0-14,0 0-13,0 1-14,0-1-15,0-2 2,2-5 14,0-5 14,2-4 15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3"/>
    </inkml:context>
    <inkml:brush xml:id="br0">
      <inkml:brushProperty name="width" value="0.05173" units="cm"/>
      <inkml:brushProperty name="height" value="0.05173" units="cm"/>
      <inkml:brushProperty name="color" value="#00BFF3"/>
    </inkml:brush>
  </inkml:definitions>
  <inkml:trace contextRef="#ctx0" brushRef="#br0">74260 57994 425,'-21'-21'19,"3"5"-5,4 4-4,5 6-6,0 1 3,0 0 10,-1-1 10,-1-1 10,-1 0 2,0 2-5,0 2-7,1 2-4,-2 2-4,-2 4-1,-2 2-1,-1 3 0,-2 3-2,1 0 0,-1 1-2,1 1 0,0 1-1,4 2 0,3 0 1,3 1 1,2 0-1,2-1-1,2-1-1,2-1-1,1 0-2,2 0-1,0-1-2,2 1-2,1-2-2,1-3-2,3-3-3,2-2-1,3-3-3,5 0-2,5-2-2,5 0-3,2-4-3,-1-4-6,-1-5-6,-1-5-5,-1-4-2,-1 0 1,-1-1 3,-1 0 1,-2-2 4,-3 1 5,-3-1 6,-3 1 4,-2 0 3,0 4 1,-2 3 0,-1 3 0,0 5 13,-2 6 24,-1 7 25,0 8 23,-1 4 5,0 3-15,0 3-14,0 3-15,-1 0-10,-1-3-3,0-3-5,-1-3-5,-1 0-8,3 3-16,2 3-15,2 3-14,0 0-10,0-5-4,-2-3-6,0-4-3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4"/>
    </inkml:context>
    <inkml:brush xml:id="br0">
      <inkml:brushProperty name="width" value="0.04807" units="cm"/>
      <inkml:brushProperty name="height" value="0.04807" units="cm"/>
      <inkml:brushProperty name="color" value="#00BFF3"/>
    </inkml:brush>
  </inkml:definitions>
  <inkml:trace contextRef="#ctx0" brushRef="#br0">77009 54862 457,'-15'0'4,"4"-2"8,3 0 8,3-1 8,2-1 5,3 0 2,4 0 2,2 0 3,3 1 0,2 0-4,2 2-3,1 0-3,2 0-2,2-2-3,0-2-3,1-1-1,1-1-3,1 2-1,1 2-1,1 2-2,1 1-2,1 0-3,1 0-2,1 0-3,1 0-2,0 0-4,2 0-3,1 0-3,1 1-4,-1 2-6,0 2-4,1 2-6,-3 1-4,-2 1-3,-3 1-4,-3 2-4,-1-1-1,0-1 2,-1-1 1,1 0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4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81234 54181 458,'-15'-13'53,"1"3"-4,1 4-5,1 4-4,0 2-4,0 0-4,0 0-5,0 0-4,0 1-2,-1 2-1,-1 2-1,-1 2 0,-1 1-2,0 1-1,1 2-1,-1 0-2,1 1 0,0 3 0,2 2-1,1 1 0,0 2-1,1 1-2,-1 1-1,0 2-3,1-2 0,2 0-2,2-1 0,3 0-1,0-3-1,0 1-1,0-2 0,0-1-2,1 0 0,2-1-1,2 1-1,2 0 0,3-2-2,4-3-2,3-3-3,5-2-3,3-3-3,3-1-5,3 0-5,3-1-4,2-2-3,1-1-2,0 0-1,2-1-2,-1-1 2,-3 0 5,-3 0 4,-3 0 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4"/>
    </inkml:context>
    <inkml:brush xml:id="br0">
      <inkml:brushProperty name="width" value="0.03845" units="cm"/>
      <inkml:brushProperty name="height" value="0.03845" units="cm"/>
      <inkml:brushProperty name="color" value="#00BFF3"/>
    </inkml:brush>
  </inkml:definitions>
  <inkml:trace contextRef="#ctx0" brushRef="#br0">81764 52674 572,'-8'-21'4,"2"5"10,1 5 10,0 5 8,2 3 7,2 3 3,2 4 2,2 2 3,1 3-2,-2 4-7,0 2-6,-2 3-8,0 2-6,0 1-5,0 1-5,0 1-4,0 0-7,-2-1-5,0-1-5,-2-1-6,0-1-5,1-3-3,-1-1-4,0-2-3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5"/>
    </inkml:context>
    <inkml:brush xml:id="br0">
      <inkml:brushProperty name="width" value="0.0434" units="cm"/>
      <inkml:brushProperty name="height" value="0.0434" units="cm"/>
      <inkml:brushProperty name="color" value="#00BFF3"/>
    </inkml:brush>
  </inkml:definitions>
  <inkml:trace contextRef="#ctx0" brushRef="#br0">82464 52744 506,'1'-18'52,"2"10"7,2 11 7,2 12 7,0 5-3,-2 1-13,-3 1-12,0 1-13,-4 1-10,0 1-9,-3 1-9,-2 1-8,-1-2-9,0-2-11,0-2-9,1-4-11,-1-3-9,2-1-7,0-2-9,2-2-7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5"/>
    </inkml:context>
    <inkml:brush xml:id="br0">
      <inkml:brushProperty name="width" value="0.04724" units="cm"/>
      <inkml:brushProperty name="height" value="0.04724" units="cm"/>
      <inkml:brushProperty name="color" value="#00BFF3"/>
    </inkml:brush>
  </inkml:definitions>
  <inkml:trace contextRef="#ctx0" brushRef="#br0">81847 50690 465,'-7'-15'0,"2"3"0,2 1 0,2 2 0,0 4 11,-2 8 21,-2 6 21,-1 8 22,-1 3 5,2 3-14,2 1-12,2 3-12,1-2-10,2-2-5,0-3-5,2-2-7,1-4-3,1-1-4,3-2-4,2-2-2,1-3-4,2-3-3,0-2-2,1-4-2,2-2-4,1-5-5,3-4-3,1-3-4,1-4-1,-1-2 2,-1-1 1,0-2 3,-3-1 1,-1 1 1,-3 1 2,-1 1 2,-3 0 2,-2-1 2,-4-1 4,-2-1 3,-5 0 3,-2 3 2,-5 1 3,-4 3 3,-1 2 0,-1 5 0,0 3 0,1 4-1,-2 3-1,0 2-5,-1 2-4,-1 2-4,-1 3-2,1 6-4,-1 4-1,1 5-3,1 1 0,4-3 4,4-3 3,5-3 4,1-2-5,0 0-14,0-2-13,0-1-14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6"/>
    </inkml:context>
    <inkml:brush xml:id="br0">
      <inkml:brushProperty name="width" value="0.02581" units="cm"/>
      <inkml:brushProperty name="height" value="0.02581" units="cm"/>
      <inkml:brushProperty name="color" value="#F2385B"/>
    </inkml:brush>
  </inkml:definitions>
  <inkml:trace contextRef="#ctx0" brushRef="#br0">31900 32650 852,'-60'23'8,"32"-3"10,31-3 9,32-2 10,15-3-3,0 1-15,0-1-14,0 1-16,-4-1-12,-5 1-11,-7-1-12,-5 1-10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6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83120 54428 532,'-11'-2'9,"8"-4"16,9-4 18,10-3 17,5-2 5,2 4-8,4 3-8,4 3-7,1 1-8,2 2-8,2 0-8,3 2-8,0 0-3,2 0 0,1 0 1,0 0-1,0 0-7,-2 2-17,-1 0-17,-3 2-17,-3-1-8,-6-1 2,-3 0 3,-6-1 1,-3-1 3,-1 0 6,-1 0 3,0 0 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6"/>
    </inkml:context>
    <inkml:brush xml:id="br0">
      <inkml:brushProperty name="width" value="0.0524" units="cm"/>
      <inkml:brushProperty name="height" value="0.0524" units="cm"/>
      <inkml:brushProperty name="color" value="#00BFF3"/>
    </inkml:brush>
  </inkml:definitions>
  <inkml:trace contextRef="#ctx0" brushRef="#br0">86128 53681 419,'0'-12'96,"-2"9"-16,0 6-14,-2 9-16,0 4-10,-2 2-4,0 0-5,-1 1-4,-1 1-4,0 3 0,1 1-3,-1 3 0,1 1-3,2 1-2,2 0-4,2 3-3,1-2-1,2-2-2,0-2-2,2-1-1,3-3-3,7-5-7,7-3-5,7-4-7,2-6-5,-3-8-4,-3-8-4,-3-7-5,-1-7 1,-1-1 4,1-4 5,0-3 5,-2 0 4,-1 3 3,-3 3 5,-1 3 4,-3 0 3,-2-3 0,-4-3 2,-2-2 0,-4 1 2,0 7 4,-3 7 3,-2 7 3,-2 4 2,-2 2-2,-2 2-2,-1 2-1,-2 1-1,1 2-3,-1 0-2,0 2-2,1 1-4,-1 1-5,0 3-6,1 2-4,1 1-6,4 0-3,4-1-5,4 1-4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7"/>
    </inkml:context>
    <inkml:brush xml:id="br0">
      <inkml:brushProperty name="width" value="0.03833" units="cm"/>
      <inkml:brushProperty name="height" value="0.03833" units="cm"/>
      <inkml:brushProperty name="color" value="#00BFF3"/>
    </inkml:brush>
  </inkml:definitions>
  <inkml:trace contextRef="#ctx0" brushRef="#br0">87550 54315 574,'21'-6'66,"-3"1"-11,-4 2-12,-4 2-11,-1 1-5,3 0-1,3 0 0,4 0 1,3 0-2,6 0-2,7 0-2,5 0-2,3 0-3,0 0-5,0 0-5,1 0-4,-2 0-6,-2 2-10,-2 0-10,-2 2-8,-2-1-8,-3 1-5,-3 0-5,-3 0-5,-4-1 2,-3 0 10,-4-2 10,-4 0 10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7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90198 53394 494,'1'-18'60,"0"10"1,2 11 1,0 12 1,0 4-5,0 1-9,-2-1-10,0 1-8,-1 0-7,0 1-3,0 1-5,0 1-3,0 1-5,0 1-7,0 1-8,0 1-7,-2-1-7,0 0-7,-3-1-8,-2-1-7,0-1-5,1-3-3,0-1-3,2-2-3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7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90350 54010 677,'15'-15'3,"-1"2"9,-1 2 6,0 3 8,-1 0 5,3 0 2,2 0 2,2 0 2,1 1-3,1 1-5,1 0-8,1 2-5,0 0-5,-1 2-3,-1 0-2,-1 2-4,-2 0-4,-1 0-7,-2 0-7,-2 0-8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17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91440 52581 520,'-7'-29'4,"2"5"8,2 5 7,2 5 8,1 4 6,0 6 7,0 4 5,0 6 5,0 5 1,2 5-8,0 7-5,2 5-8,-1 6-4,-1 5-6,0 4-4,-1 6-5,-3 5-3,-2 7-4,-4 7-1,-2 7-4,-1 4-6,1 2-9,0 3-9,2 1-9,-1-2-7,-2-6-6,-2-6-5,-1-5-5,-1-10 2,4-12 10,3-13 9,3-13 10,1-6 5,0 1-2,0 1 0,0 2-1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1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73315 59587 527,'-38'-6'44,"17"6"1,18 4 0,18 6 1,6 1-2,-3-1-7,-5-1-6,-3 0-7,0-1-3,2-1 0,3 1-1,3 0 1,3-1-2,3-1-4,3 0-2,3-2-3,2-1-2,1-4-3,1-2-2,1-3-3,1-2 0,2 2-2,2 1 0,2 0 0,0 1-4,-1 0-5,-3 0-6,-2 1-5,-1-1-5,1 4-5,-1 0-5,0 4-5,-1 0-2,-3 1 1,-3 2 0,-3 0 1,-3 0 3,-3-2 6,-3-3 5,-3 0 5,-2-3 4,0-1 2,-2 0 1,0-1 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76500 59600 999,'14'6'-86,"-1"-3"22,-2-2 22,-2-3 21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2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82764 55400 614,'7'36'100,"-2"-6"-21,-3-5-22,0-6-23,-4-3-11,0 1-3,-3 1-3,-2 1-2,-1 1-2,0-1-3,0 1-2,1-1-3,-2 0-2,0-2-1,-2-3-3,0-1-1,0-1-1,-1 1 0,0 2 0,0 0 1,0 1-1,-1 1 2,-1 1 1,-1 1 1,-2 1 0,-2 1 0,-2 1 0,-1 2-1,-3 0 0,-3 4 0,-3 3-2,-2 3 1,-3 0-2,-1-2 1,-1-1-1,0-3 1,-4-1-2,-2-1 0,-6-1-1,-2-1-1,-3-2 1,0-1 0,0-3 0,0-1 1,0-2 1,0 0 1,1-2 0,-1-1 1,-1-1 0,-2 0 0,-2-2 0,-1-1-1,-2 1 1,2 0-1,1 1 0,1 2 0,0-1-1,2-1 0,0-1 0,2 0-2,1-1 0,0-1-3,2 1-1,1 0-3,1-1-1,3-2 0,4-3-1,2 0 1,4-3-2,6-1-5,4 0-4,5-1-4,4-2-1,5 0 0,2-1 1,6-2 0,1 1 2,2-1 2,0 0 2,2 0 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3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80335 58200 552,'-30'29'134,"3"-3"-31,3-5-31,3-3-30,2-2-18,-1-1-2,1 1-3,-1 0-4,0-1-4,-1 1-6,-1-1-5,-1 1-6,0-1-2,3-3 2,1-1 2,3-2 2,1-1 1,2 0 1,2 0 0,3-1 1,0 2 0,2 0-1,1 1 0,0 2 0,3-1-2,4-1 0,4-1-1,4 0-1,4-1-1,5 1-1,5 2 0,5 0-1,4 1-2,4 1-4,5 1-4,3 2-3,3-1-6,3-1-6,4-1-7,2-1-6,-3-1-3,-10-2 1,-10-2 1,-9-2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6"/>
    </inkml:context>
    <inkml:brush xml:id="br0">
      <inkml:brushProperty name="width" value="0.03653" units="cm"/>
      <inkml:brushProperty name="height" value="0.03653" units="cm"/>
      <inkml:brushProperty name="color" value="#F2385B"/>
    </inkml:brush>
  </inkml:definitions>
  <inkml:trace contextRef="#ctx0" brushRef="#br0">35650 31700 602,'6'-44'11,"13"13"23,12 12 23,13 13 23,4 9 2,-3 6-20,-3 7-19,-2 6-19,-5 6-19,-2 6-20,-3 7-19,-3 6-18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4"/>
    </inkml:context>
    <inkml:brush xml:id="br0">
      <inkml:brushProperty name="width" value="0.02581" units="cm"/>
      <inkml:brushProperty name="height" value="0.02581" units="cm"/>
      <inkml:brushProperty name="color" value="#F2395B"/>
    </inkml:brush>
  </inkml:definitions>
  <inkml:trace contextRef="#ctx0" brushRef="#br0">77116 57750 852,'-7'8'57,"2"2"-16,2 0-17,2 1-15,1 2-7,0 1 1,0 3 2,0 2 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6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76550 57651 538,'0'-13'5,"2"8"13,0 6 11,2 8 11,0 4 3,0 3-6,-1 3-7,2 3-6,-3 2-6,-1-1-4,-2 1-4,-1-1-4,-3-1-4,2-3-1,-1-3-3,0-2-1,1-5-5,4-5-4,2-4-7,4-5-4,3-6-4,7-6 1,6-5 0,5-7 1,2-2 1,-3 2 3,-3 0 3,-3 1 4,-3 3 3,-1 7 5,-2 5 5,-2 6 6,-3 6 5,-3 6 7,-2 6 8,-4 6 7,-1 2 2,0 1-2,0-1-3,0 1-3,0-2-4,0-1-7,0-2-6,0-2-7,1-5-9,2-5-9,2-6-9,2-5-10,2-7-3,1-4 4,3-5 4,2-5 3,1-3 4,1-1 2,1 0 1,1-2 2,0 2 5,-3 4 6,-1 3 7,-2 4 6,-1 4 6,0 3 7,-1 3 6,1 3 6,-1 2 4,-1 2 1,0 2 2,-2 2 0,1 3 0,2 4-4,2 4-4,1 3-3,1 3-3,-2 2-3,-3 0-3,-1 1-3,-1 1-2,0 3-1,0 1-2,0 3 0,-2 1-3,-3 1-2,-2 0-3,-4 2-2,-2 1-1,-3 1 1,-4 1 0,-2 1 1,-2-2-1,-1-4-4,-1-3-1,-1-5-4,-1-3-2,1-3-1,-1-2-3,0-4-1,2-4-5,1-6-8,2-6-9,3-6-9,2-5 0,4-5 5,4-5 7,4-4 6,3-3 4,4 3 0,2 1 1,3 3 1,1 2 4,-3 3 6,-1 3 7,-2 3 6,-2 4 8,0 4 8,-2 6 9,0 5 9,-3 4 2,-2 7-2,-4 5-2,-2 7-3,-4 2-2,-6 1-2,-4-1-3,-5 1-2,-2-2-5,0 0-7,-1 0-9,1-2-6,0-1-6,3-2-1,1 0-1,3 0-2,1-3-3,2-3-5,2-3-4,3-2-6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6"/>
    </inkml:context>
    <inkml:brush xml:id="br0">
      <inkml:brushProperty name="width" value="0.03217" units="cm"/>
      <inkml:brushProperty name="height" value="0.03217" units="cm"/>
      <inkml:brushProperty name="color" value="#F2395B"/>
    </inkml:brush>
  </inkml:definitions>
  <inkml:trace contextRef="#ctx0" brushRef="#br0">77800 58900 683,'22'7'30,"-3"-1"-8,-3 0-6,-2-2-7,0 2 3,7 2 12,5 3 13,7 3 12,3 2 0,4 2-14,2 0-12,4 1-13,0 0-13,-2 1-15,-2-1-14,-1 1-14,-6-3-8,-8-3 0,-7-4-1,-8-4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6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79331 57557 624,'-7'-21'2,"2"3"6,2 4 5,2 5 5,2 6 6,0 11 9,2 11 8,0 11 9,0 5-1,0 1-7,-2-1-8,0 0-7,-2 0-8,0-1-8,-2-2-6,0 0-9,-1-2-3,0-3 1,0-3 1,1-3 0,-1-7-11,2-10-24,0-12-23,2-10-23,0-4-3,2 3 20,0 3 20,2 3 19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7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79450 57269 487,'23'-52'1,"1"5"0,-1 7 2,1 6 1,-1 5 1,-1 3 2,-1 5 3,-1 3 2,-1 4 3,-1 5 3,-1 3 4,-1 4 4,-1 3 0,-2 3 1,-3 4 0,-1 2-1,-1 3-1,-2 2-3,-1 1-3,0 3-2,-3 1-4,-2 3-3,-4 1-3,-2 3-4,-3 0-2,-4-1 1,-2-1 0,-3-1 0,-1-2-2,-1-3-7,0-3-4,1-3-7,0-2-4,3-2-1,1-2-3,2-2-2,2-3 0,1-2 1,0-4 1,2-2 2,2-4 1,4-4 2,4-3 2,4-5 2,4-1 2,4 1 4,3 1 3,5 1 3,0 2 1,-1 3 1,-3 2-2,-1 4 1,-3 5 4,-3 6 9,-2 7 10,-4 8 10,-3 3 2,-6 1-6,-4 1-4,-5 1-6,-4 0-3,0 1-4,-1-1-1,-1 1-4,0-2-1,1-3-2,1-3-1,1-3-2,1-3-3,2-2-5,3-4-4,1-2-4,2-5-2,4-6 0,3-6 2,2-5 0,3-6 0,4-5 0,2-5 1,3-4-1,1-4 2,-3-3 3,-1 0 3,-2-3 4,-1 1 2,0 4 0,0 3 2,0 5 2,-1 5 2,-1 5 4,-1 7 5,0 5 5,-1 4 5,0 3 5,0 1 5,0 2 5,-1 5 6,-1 8 2,0 8 4,-2 7 4,0 7-2,0 5-5,0 4-7,0 6-5,0 1-6,-2 0-3,0-2-4,-1 0-4,-2-1-2,0 0-1,-2 0-1,0 0-1,0-2-2,2-5-4,2-5-3,3-5-4,1-4-10,5-3-16,4-3-16,4-3-15,2-4-5,1-6 8,1-6 8,1-6 9,-1-2 5,-4 0 4,-5 2 4,-3 1 4,-1 0 1,0 0 0,1 0 0,2 1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27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80863 57128 433,'8'-17'0,"-1"0"1,1-1 0,0-1 1,-1 0 3,0 3 6,-2 1 6,0 2 5,-1 2 5,1 3 5,2 1 2,0 2 5,1 2 0,2 0-3,0 2-4,1 0-2,0 3-3,0 6-3,-2 4-3,0 5-3,-2 4-1,-1 3 1,-1 3-1,0 3 2,-2 2-2,0-1-1,-2 0-2,0 1-1,-2-1-3,0 0-4,-2 1-5,0-1-3,-2-1-4,-2-3-4,-2-3-2,-1-3-3,-3-3-2,0-1 0,-1-2 0,-1-2 0,-1-3-1,0-1 0,1-2 0,-1-2-1,0-2 1,1-2 1,-1-2 2,0-2 1,3-4 2,3-4 4,4-5 2,4-5 3,7-6 0,9-7 0,11-6-2,9-8 0,8-5-4,6-4-3,6-3-4,6-5-5,2 1-2,-2 6-1,-3 6-2,0 7-1,-8 6-1,-8 7-2,-11 9 0,-9 7-2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59:31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94100 48779 481,'0'-14'4,"2"3"8,0 3 8,2 2 7,0 3 8,2 0 6,0 2 6,1 0 6,1 2-1,2 2-7,0 2-7,1 2-8,1 2-6,0 2-3,0 1-4,0 3-4,-1 1-2,1 1-2,0 1-2,-1 2-2,0-2-1,0 1-1,-2-2-2,0-1-2,-1-2-2,1-1 0,2-2-1,0-2-1,0-2 0,1-2 1,0-3 1,0 0 1,1-5 0,3-6 1,3-6 0,3-5 1,5-8 0,5-7 0,6-8 1,6-8 0,5-6-3,2-6-7,4-4-7,2-4-7,-1 1-7,-7 8-5,-4 10-7,-7 9-6,-6 6-4,-4 7-2,-4 5-3,-6 7-1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2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15450 13550 333,'49'20'167,"16"14"-1,16 14 1,15 16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22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12531 12878 499,'-13'-8'6,"3"0"9,4 0 12,4 1 9,3 0 3,2 2-7,2 2-8,2 2-6,1 1-4,3 2-2,2 0-2,2 2-1,1 0-1,1 0-1,1-1-2,1 1 0,2-1-1,1 0 1,3-2-1,1 0 1,2-1 0,1 0 0,1 0 0,1 0 0,1 0 1,2 0-1,3 0 0,1 0-1,1 0 0,0 0 0,1 0-1,-1 0 1,0 0 0,2 2 0,1 0-1,0 2 1,1 0 0,-2 0 0,0-1 0,-1 1-1,-1 0 0,0-2 0,0 0-2,1-2-1,-1 0 0,2 0 1,1 0 0,0 0 1,2 0 0,0 0-2,2 0-2,1 0-1,-1 0-1,-1 2 1,0 1 1,-1 0 0,-1 0 1,2 0-1,0-2 1,2 0-1,-1-1 0,0 0-1,-2 0-1,0 0 0,0-2 0,0 0 0,2-3 1,1-2 0,0 0 1,0 1 0,0 0 1,0 2-1,-1-1 1,0 0 0,-2-1 0,0-1 0,0-1 0,0 2 0,2 1 1,0 0-1,1 2 0,-2 0 0,0 2 1,-1 1-1,-1-1 1,2-1 0,0 0 0,2-1 0,0-1 0,0 2 1,0 0 0,0 2 1,-1 0 0,0 0 0,-2 0-1,0 0 0,-1 0 0,-2 2 0,0 0 0,-1 2-1,-1-1 1,2 2 0,1-2 1,0 1 0,1-1 1,1 0 0,-1-2 0,0 0 0,0-1 1,0 2-1,0 0 0,0 2-1,0-1 1,0-1-1,0 0 0,1-1-1,-2-1 1,0 0-1,-2 0 1,0 0 0,-1 0 1,1 0 0,-1 0 0,0 0 1,0 0 1,0 0 1,1 0 2,-1 0 0,0 0 2,0 1-2,0 2 1,1 0-1,-1 0-1,0 0 0,0-2-2,0 0 0,1-1-1,-1 0-1,0 0 0,0 0 0,0 0-1,-2 0-1,0 0-1,-1 0-1,-1 0-1,1 0 1,-1 0 1,0 0-1,1 0 2,1 0-1,0 0 1,2 0 1,0 0 0,0 0 0,1 0-1,-1 0 1,0 0-1,2 2 0,1 0 0,0 2 0,2-1-1,0-1 1,2 0-2,1-1 0,0-1 0,0 0 0,0 0 0,0 0-1,1-1 0,2-1 1,2 0-1,2-1 1,0-1 0,-1 2-1,-1 0 0,0 2-1,-1-1 0,0 0 0,0-2 1,0 0 1,-1 0-1,-2 0 2,-2 2-1,-2 1 1,-1 0-1,0 0 1,0 0-1,0 0-1,0 0 0,-1 0 1,-2 0-1,0 0 1,-2 0 1,-2 0 0,-1 0 2,-3 0 1,-1 0 0,-1 0-1,-1 0-1,-1 0-2,-2 0 0,0 0 0,-1 0-1,0 0 1,-2 0 0,1 0-1,-1 0 0,1 0 0,-1 0-1,1 0-2,-1 0-1,1 0-1,-1-1-3,-1-1-4,-1 0-3,-1-1-4,-1-1-3,-1 2 0,-1 0-2,-1 2-1,-1-1-5,-4-2-10,-3-2-11,-2-1-10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24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52100 12979 555,'22'0'17,"-3"0"0,-3 0-1,-2 0-1,0 1 0,7 0 1,5 2 1,7 0 0,2 0 0,2 0-2,1-2-2,1 0-2,-1-1 0,0 0-1,-2 0 0,0 0 1,0 0-1,1 2 0,0 0 0,2 2-1,0-1-1,-1 1 0,-2 0-1,0 0-2,-1-1 0,1 0 0,-1-2-1,0 0 0,0-1-1,-1 2 0,-1 0 0,-1 2 1,-1 0-1,0 0 0,1-1 1,-1 1-1,0 0 0,1-2 0,-1 0 0,0-2-1,1 1 1,1 0 1,1 2 1,1 0 0,0 0 0,2 0 1,1-2-1,1 0-1,0-1 0,2 0 1,1 0-1,0 0 1,2 0-1,0 2-1,2 0-1,0 2-1,2-1-1,-1 1-1,0 0 0,0 0-2,-1-1 1,-1 0-2,0-2 0,-1 0 0,-2-1-1,0 0 2,-1 0 0,-2 0 0,-1 0 2,-3 0 0,-3 0 2,-3 0 0,-2 0 1,1 0 2,-1 0 0,0 0 1,0 0 1,-3 2-2,-1 0-1,-3 2-1,0-1 0,0 0 0,-1-2 0,1 0 0,-1-1-1,1 0 1,0 0 0,-1 0-1,1 0 0,1 0 1,1 0 1,1 0-1,1-1 1,-1 0-1,1-2 0,0 0-1,-1-1 0,1 0 0,-1 0-1,1 0 1,-1 0-2,2-2 0,2 0-2,-1-1 0,3-1-2,1 0-1,2 0-1,3 1-1,1-1-2,0 0 0,2 0-2,1 0-1,-1 1 0,0 1 0,-1 0 0,-1 2 1,-2-1-1,-2 0-1,-1-1-2,-3-1-2,0-1 1,1 0 1,1 0 3,1 0 1,-1 1 2,0-1 3,-1 0 2,-1 0 2,0 0 1,-1 1-2,0-1-1,1 0-3,0 1 0,3 0-1,1 2 1,2 1-1,2 0 0,-1 0 1,0 0 1,1 0 0,-2 0 0,0 0 1,-1 0-1,-1 0 1,-1 0-1,2 1 1,1-1 0,1 0 1,-1 0 0,0 2 1,-1 0 1,-1 2 1,-1 0 1,-1 0-3,-1 0-1,-1 0-1,0-1-2,1 0 0,0-2-1,2 0 0,0 0 0,-1 0 2,-1 2 2,-1 0 1,-1 1 2,-1-2-1,-1 0 0,-1-1 0,-1-1 1,1 0 2,-1 0 3,1 0 2,-1 1 2,1 0 1,-1 2 2,1 0 1,0 1 0,1-2-2,1 0-1,1-2-2,0 1-1,1 0 2,-1 2 0,1 1 1,-2 0 1,0 0 1,-1 0 2,-1 0 1,-1 0 1,-1 0-2,-1 0-1,0 0-1,-1 0-1,3 0 2,1 0 0,3 0 1,1 0 0,2 0-1,3 0 1,1 0-1,1-1-2,1-1-4,-1 0-3,0-1-4,0-1-2,1 2 1,-1 0 0,0 2 1,0-1 0,-3 0 0,-2-2 1,-1 0 0,-3-1 1,-1 0 0,-3 0 0,-1 1 0,-3-1 2,-1 2 2,-2 0 2,-2 2 3,-3-1 0,1 0-4,-2-2-2,0 0-3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6"/>
    </inkml:context>
    <inkml:brush xml:id="br0">
      <inkml:brushProperty name="width" value="0.03305" units="cm"/>
      <inkml:brushProperty name="height" value="0.03305" units="cm"/>
      <inkml:brushProperty name="color" value="#F2385B"/>
    </inkml:brush>
  </inkml:definitions>
  <inkml:trace contextRef="#ctx0" brushRef="#br0">35650 32350 665,'-19'25'11,"13"0"22,12 0 22,13 0 22,9-4-1,6-5-24,7-7-25,6-5-23,4-3-19,4 4-12,3 3-11,3 3-11,-4-1-5,-8-2 5,-10-3 3,-9-3 5,-5-4 4,0-3 5,0-3 5,0-2 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2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35750 7850 593,'22'7'130,"-1"-3"-32,-3-1-31,-1-2-31,0-1-16,1 0-4,3 0-2,1 0-2,0 0-4,-3-2-3,-3 0-5,-3-1-3,-1-1-4,0 2-4,-1 0-4,1 2-5,-2 2-10,-2 4-16,-4 3-17,-2 5-16,-4 0 0,0-3 17,-3-3 17,-2-2 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2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35819 8150 482,'-35'7'1,"7"-2"3,9-3 2,7 0 2,4 0 5,1 3 11,-1 5 9,0 4 9,0 3 3,2 3-4,1 3-5,0 3-5,1 3-4,1 2-2,-1 4-2,0 3-4,0 0-1,0-2-2,0-2-2,0-1-2,0 0-2,0 4-1,0 4-2,0 5-2,0-2-2,1-5-3,-1-4-4,0-5-3,0-3-3,2-3-4,0-1-3,2-3-4,0-7-10,2-12-17,0-14-17,2-11-18,-1-7 1,-1 1 17,0 1 18,-1 1 17,-1 2 11,0 1 5,0 3 6,0 1 5,0 2 4,0 1 2,0 1 3,0 1 2,0 2 4,2 2 6,0 4 5,1 3 7,2 0 2,0 0-1,1-1-1,2-2-1,1 1-2,1 2-2,3 3-3,2 1-3,1 0-1,-1-1 0,1 0 0,-1-1-1,2-1 0,2 2-3,1 0-2,3 2-1,-1-1-3,-1 0-2,-3-2-2,-1 0-1,-1-1-4,-1-2-2,1 0-5,0-1-2,-1-2-3,-1-2-1,-1-2-1,-1-1-1,-1-2-1,0 2-2,-2 1-1,-1 1-1,-1-1 0,-2 0 3,-2-1 3,-2-1 3,-2 0 4,0 1 2,-2 1 4,0 0 4,-2 2 2,-2 3 2,-1 1 0,-3 2 2,-2 2 0,0 2 0,-1 2 0,-1 2-1,0 2 3,-1 4 5,0 2 6,1 3 6,-1 3 1,0 1-1,1 3-2,-1 1-2,1 2-1,2-1-3,3 1-2,1-1-2,2 1-1,2-1-1,2 1-1,2-1-1,1 0-1,0-3-1,0-1-2,0-2-2,2-2-2,2 1-2,4 0-4,2-1-2,2 0-2,1-1 0,1-1-2,2 0-1,-1-2-2,1-3-7,0-1-4,-1-2-6,1-2-2,1 0 4,2-1 2,0-2 2,0-1-2,1-4-8,-1-2-8,1-3-7,-2-2-2,-3 2 5,-3 1 7,-2 1 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3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37464 7405 592,'2'-28'42,"6"5"3,4 7 5,5 5 3,1 5-1,-3 2-9,-3 4-8,-2 2-8,-3 4-7,-1 4-4,-1 4-5,0 3-3,-4 3-4,-4 1-2,-5 1-3,-5 1-1,-3 1-5,2-1-6,1 0-6,1 1-6,1-2-2,0-3 1,2-3 2,1-3 1,0-2 2,0-1 3,1 0 1,-1-2 3,2-1 3,4-2 7,4-3 6,4 0 6,3-4 4,1 0 3,3-3 2,2-2 2,0-1 1,-1 0-4,-1 1-3,-1-1-3,-1 0-5,-1 0-5,0 0-7,-2 1-6,0 0-5,0 2-4,0 2-6,-1 2-4,0 0-4,0-2-4,-2-2-4,0-2-3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3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38000 7612 685,'15'-8'72,"-1"2"-12,-1 1-12,0 1-13,-1 0-7,3 0-5,1 0-3,3 0-5,0 0-5,-1 0-7,-1 0-6,-1 1-6,-1-1-3,-1 2 3,-1 0 3,0 2 2,-2 0-5,1 0-12,0 0-12,0 0-12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3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38606 7178 620,'-22'-22'0,"3"5"3,3 3 2,3 5 1,1 2 3,2 2 5,1 2 4,1 2 4,0 2 5,2 2 4,1 2 5,0 2 5,2 2-2,0 5-7,2 3-8,1 5-7,0 1-3,0 1-1,0-1 0,0 1 0,-1 0-10,-1 2-20,0 3-20,-1 1-19,-1-1-8,2-6 1,0-4 2,2-4 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3"/>
    </inkml:context>
    <inkml:brush xml:id="br0">
      <inkml:brushProperty name="width" value="0.04901" units="cm"/>
      <inkml:brushProperty name="height" value="0.04901" units="cm"/>
      <inkml:brushProperty name="color" value="#F2395B"/>
    </inkml:brush>
  </inkml:definitions>
  <inkml:trace contextRef="#ctx0" brushRef="#br0">38363 9325 448,'-21'-2'13,"8"-2"13,7-4 12,7-2 12,4-2 2,5 1-9,4-1-10,4 1-10,0-1-5,1 2-4,-2 1-3,-1 1-2,0 1-2,1 2 0,2 2 1,0 2-1,1 1 1,1 0 0,1 0 1,1 0 1,0 0-1,1 2 1,-1 0 1,1 2-1,-1 0 1,-1 0 0,-1-1-1,-1 1 1,-1 1-1,-1 0 0,-1 1-1,0 2-1,-2 0 0,1-1 1,0 1 0,-1 0 0,1-2-7,0-1-13,-1-2-14,1-1-13,-1-2-15,-1 0-12,-1 0-14,0 0-13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4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41040 8200 444,'14'0'12,"-1"0"-1,-2 0 0,-2 0-2,0 0 4,3 0 5,4 0 6,2 0 5,1 1 3,1 2-3,-1 2-1,1 2-3,-2 1-2,-3 1-5,-3 1-3,-2 2-3,-3 0-5,-1 3-2,0 2-3,-2 1-3,-3 4-2,-8 3-1,-6 4-1,-7 5-2,-3-1-1,-1-2-3,1-3-3,-1-3-3,1-2 0,1-1 2,1-1 2,1-1 1,1-2 3,1-3 1,1-3 1,1-2 2,1-2 2,4-1 3,3 1 2,3 0 3,2-1 3,3-2 4,4-3 3,2 0 4,3-2-1,4 0-6,2 0-6,3 0-5,3-2-4,3-4-2,3-4-4,3-4-2,2-1-3,0 1-4,2 1-3,1 1-3,-1-1-3,-2 0 0,-1-1 0,-3-1 0,-2-1 1,-3 1 4,-3-1 3,-3 0 5,-2 2 3,-2 1 5,-3 2 4,-1 2 3,-2 2 12,-4-1 16,-3 0 18,-2 0 16,-3 3 7,-2 4-6,-2 6-4,-1 4-6,-1 4-7,0 1-7,2 3-9,1 2-9,0 1-4,2 1-3,1 0-3,0 3-2,2-2-3,0 0-4,2-1-3,0 0-2,6-6-7,8-9-9,9-9-8,9-8-9,2-6-3,-2-3 5,-3-3 3,-3-3 4,-4-1 3,-3 0 4,-4-1 4,-4 1 2,-3 0 4,-1 3 2,0 1 3,-2 3 2,-1 2 4,-2 3 4,-2 2 5,-2 4 3,-1 1 6,0-1 6,0-2 6,1 0 5,0 1-1,6 2-7,2 4-8,5 3-9,3 1-4,2 2-1,1 0-3,3 2-1,-1 0-1,-3 3 0,-3 2 0,-2 2 0,-3 1-1,-1 3 0,0 2-1,-2 1 0,-1 2-2,0 0-2,-2-1-1,0 1-2,-2-2-2,0 1 0,-2-2 0,0-1-1,3-3-5,8-5-9,8-4-9,7-6-10,3-3-2,-3-1 4,-3-3 3,-3-2 3,-2-2 4,-1-1 3,0-3 3,-2-1 3,-1-1 3,-1 2-1,0 3 2,-2 1 0,-1 1 1,0 1-1,-2-1 1,0 0-1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5"/>
    </inkml:context>
    <inkml:brush xml:id="br0">
      <inkml:brushProperty name="width" value="0.05417" units="cm"/>
      <inkml:brushProperty name="height" value="0.05417" units="cm"/>
      <inkml:brushProperty name="color" value="#F2395B"/>
    </inkml:brush>
  </inkml:definitions>
  <inkml:trace contextRef="#ctx0" brushRef="#br0">44512 8015 406,'0'-29'1,"0"5"3,0 5 3,0 5 3,-1 3 6,0 0 10,-2 2 8,0 1 11,-1 3 4,0 8 0,0 6 1,1 7-1,-1 5-2,0 3-6,0 3-5,0 3-6,0 3-5,0 6-3,0 5-5,1 4-2,-1 3-5,2 0-3,0 0-4,2 0-3,0-1-7,0-1-8,0 0-9,0-2-8,1-2-7,2-4-4,2-4-5,1-3-5,1-6 3,-2-4 9,-2-5 10,-2-4 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5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45250 7878 546,'8'-21'6,"0"5"10,-1 5 10,1 4 12,1 3 6,2 1 5,2-2 4,1 2 3,3-1-2,1 2-10,3 0-11,1 2-10,1 0-12,-3 2-11,-1 0-14,-2 2-11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7"/>
    </inkml:context>
    <inkml:brush xml:id="br0">
      <inkml:brushProperty name="width" value="0.04941" units="cm"/>
      <inkml:brushProperty name="height" value="0.04941" units="cm"/>
      <inkml:brushProperty name="color" value="#F2395B"/>
    </inkml:brush>
  </inkml:definitions>
  <inkml:trace contextRef="#ctx0" brushRef="#br0">78210 7378 445,'8'-27'49,"1"7"-4,1 8-4,2 9-5,1 2-4,5-1-2,3 0-2,5-1-4,1-1-1,1 2-3,-1 0-3,1 2-2,-3 0-3,-2 0-6,-3 0-4,-2 0-5,-6 3-11,-7 6-15,-6 5-17,-7 7-15,-6 2-3,-2-1 9,-3-1 10,-3-1 8,-1-3 8,1-3 4,1-4 4,1-4 5,2-3 3,2 0 3,4-2 3,3 0 2,1-1 4,-2 0 1,0 0 4,-1 0 1,0-1 2,2 0-2,2-2-1,3 0 0,0 0 8,0 2 19,0 2 18,0 2 18,0 3 5,0 5-11,0 5-10,0 6-9,0 3-8,1 4-2,-1 5-4,0 3-2,-1 3-4,0 2-3,-2 2-4,0 2-3,-1-1-4,1-4-3,-1-4-4,0-4-3,0-1-4,0 1-5,0 1-5,1 0-5,0-2-1,2-5 2,2-7 1,2-5 2,1-6-4,0-6-13,0-6-10,0-6-13,1-6-2,2-5 7,2-7 7,2-5 6,0-2 7,-1 0 6,-1 1 7,0 1 7,-2 2 6,0 3 5,-2 4 7,0 2 5,-1 2 5,2 4 3,0 3 5,2 3 4,0 2 4,3 2 1,2 2 2,2 2 3,2 1-2,1 0-4,3 0-4,2 0-5,1 1-4,1 0-2,1 2-4,1 0-2,0 0-2,1 0-3,-1-2-3,1 0-1,-1-2-4,1-2-2,-1-2-4,1-2-4,-1-1-2,-2 1-3,0-1-2,0 0-3,-3-1-1,-1 0 0,-2-1 0,-3-1 1,-2-2 0,-2 0 3,-4-1 2,-2-1 3,-3-1 2,0 1 4,-2-1 3,0 1 3,-2 0 2,-2 2 0,-2 2 1,-1 3 0,-3 1 0,-2 2 0,-1 2-1,-3 2 1,0 2 4,1 2 11,1 2 11,1 2 10,0 2 4,0 5-2,1 4-1,-1 3-3,1 3-3,1 1-3,0 1-4,2 1-3,1 0-4,3 1-1,1-1-2,2 0-3,2 0 0,0-1 0,1-1-1,2-1 1,2-1-5,4-1-7,4-1-7,3-1-8,3-2-4,2-3 2,0-3 0,1-2 1,1-3-1,1-1-5,1 0-4,1-2-5,0-1-3,1-2-3,-1-2-3,1-2-4,-2-1 3,-3 0 7,-3 0 6,-3 1 6,-2-2 2,-2 0-3,-2-2-4,-2 0-3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7"/>
    </inkml:context>
    <inkml:brush xml:id="br0">
      <inkml:brushProperty name="width" value="0.06128" units="cm"/>
      <inkml:brushProperty name="height" value="0.06128" units="cm"/>
      <inkml:brushProperty name="color" value="#F2385B"/>
    </inkml:brush>
  </inkml:definitions>
  <inkml:trace contextRef="#ctx0" brushRef="#br0">37100 30600 359,'4'-90'33,"10"23"-2,10 22-4,9 22-3,6 12-3,3 3-4,3 3-2,4 4-4,2 5-2,4 10-2,3 10-2,3 9-1,-4 4-1,-8 1 1,-10-1 1,-9 1 0,-7 1 2,-3 3 0,-3 3 1,-2 4 2,-5 4 1,-2 6 5,-3 7 3,-3 6 4,-4 3 1,-3 0-1,-3 0-1,-2 0-2,-1 1 0,3 4-1,3 3 1,4 3-1,1 3 0,0 3-2,0 3-1,0 4-2,0 1-2,0 0-1,0 0-3,0 0-1,0 3-1,0 6 0,0 7-1,0 6-1,1 1 0,4-3 0,3-3 0,3-2-1,-1-6 0,-2-6 0,-3-6-1,-3-6 0,-2-9 0,0-8-3,0-10 0,0-9-2,-4-5-2,-5 0-2,-7 0-2,-5 0-2,-11-4-3,-11-5-1,-14-7-3,-11-5-1,-14-4-5,-11 0-4,-14 0-5,-11 0-5,-7-5-5,0-9-4,0-10-5,0-8-4,10-8 0,23-2 5,22-3 6,22-3 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7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80458 7144 596,'14'-29'25,"-3"7"8,-3 5 6,-2 7 7,-2 3 1,1 2-6,2 2-6,0 2-7,0 2-4,-2 4-3,-3 2-4,0 3-3,-4 3-3,-2 0-3,-4 1-1,-2 1-3,-1 1-1,1-1-2,0 1-2,2 0-2,1-1-1,1-1-3,0-1-2,2-1-3,0 0 0,2 0 1,0-1 0,2 1 1,1 0 1,2 0 2,2-1 2,2 1 1,0-1 1,1-1 1,0 0 0,0-2 1,-3 1 3,-5 3 3,-4 4 5,-5 2 4,-4 0 1,-3 1-2,-3-2-1,-3-1-1,-1-1-3,1-1-4,1-1-4,1 0-3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7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81150 7478 572,'15'-8'38,"-1"2"1,-1 1 3,0 0 3,-1 1-1,3-2-3,2 0-2,1-1-2,2 0-5,1 0-5,1 2-6,1 1-5,0 0-10,-3 2-11,-1 0-12,-2 2-13,-3 0-9,-1 2-6,-2 0-8,-2 2-6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7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81723 6913 545,'-8'-8'0,"2"2"0,1 1 0,0 0 0,1 1 6,1 0 10,-1 0 11,0 1 12,0 2 6,0 7 6,0 7 3,0 8 5,0 3-4,1 2-11,-2 3-13,2 1-11,-1 2-12,0 2-13,0 3-11,0 1-12,-1 1-10,-2 0-7,-1 0-8,-3 0-8,0-3 0,3-5 5,1-7 5,2-5 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48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81216 9543 556,'-7'-8'0,"2"0"0,2 1 0,2-1 0,2 0 10,2 2 18,2 1 18,2 1 20,2 0 3,3 0-11,3 0-12,3 0-11,3 1-8,1 0-5,3 2-5,1 0-6,1 1-4,1-2-6,-1 0-3,1-1-6,-2-1-6,0 2-9,-1 0-9,-1 2-9,-2 0-4,-3 0 0,-3 0 0,-2 0 1,-3 0 1,-1 2 1,-1 0 2,0 2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50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84194 8100 520,'22'0'51,"-3"2"-4,-3 0-3,-3 2-4,-2 1-5,-2 1-5,-2 3-6,-2 2-5,-2 2-5,-1 1-2,0 3-3,-2 2-2,-2 0-3,-3 1-1,-5-1-1,-4 1-2,-1-1-1,1-1-1,1-1 1,0-1-2,2-1 1,1-2-1,0-3 2,2-1-1,4-1 2,6 2 2,7 0 1,8 1 3,1 0 1,-1-2 0,-3-2 2,-1-2 1,-1-1 0,0 3 1,-1 2 1,1 2 0,-2 2 0,-4 3-1,-4 3 1,-4 4-1,-4-1-2,-4 0-2,-4-1-4,-3 0-4,-3-3-3,1-1-4,-1-3-5,1-1-3,-1-2-3,1-1 0,-1 0 1,0-2-1,5-3-9,7-8-17,8-6-19,8-7-17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51"/>
    </inkml:context>
    <inkml:brush xml:id="br0">
      <inkml:brushProperty name="width" value="0.05893" units="cm"/>
      <inkml:brushProperty name="height" value="0.05893" units="cm"/>
      <inkml:brushProperty name="color" value="#F2395B"/>
    </inkml:brush>
  </inkml:definitions>
  <inkml:trace contextRef="#ctx0" brushRef="#br0">85490 8506 373,'21'-22'2,"-5"4"5,-5 5 4,-4 3 4,-4 4 7,-1 4 7,0 4 9,-2 4 8,-1 4 1,-3 3-7,-4 5-6,-2 4-7,-2 0-5,-2 0-2,0-1-4,-1 0-2,1-2-2,1 1-1,2-1-1,2 1-1,3-1-2,2-1-4,4-1-4,3-1-4,1-2-2,3-4-1,2-5 1,2-2-1,1-5-2,1-2-3,1-4-5,2-2-5,-1-3 0,1-1-1,-1-3 2,1-1 0,-1-3 2,-3 0 3,-1-1 3,-2-1 4,-2 0 1,0 1 1,-2 1 2,0 1 0,-2 2 0,-1 1 0,0 2-1,-2 3 0,0 1 4,-2 0 10,0 2 9,-1 1 11,0 0 2,6 0-6,2 0-5,5 0-6,2 1-3,2 1-1,0 0-3,1 2-1,2 0-1,1 0 3,3 0 2,1 0 3,0 2 0,-3 2 0,-3 4 0,-2 2-1,-4 2 0,-1 2 0,-2 0-1,-2 1 0,-2 2-1,0 1 1,-2 3 0,0 2 0,-3 0-1,0 1-4,-3-1-4,-2 1-3,-1-1-1,-2-1 0,0-1 1,-1-1 1,0-1-4,2 0-6,2-2-8,3-1-7,2-3-5,7-6 0,6-6-2,6-6-1,3-3 3,1 1 4,1-1 6,1 0 4,-1-1 4,-1-1-1,-3-3 0,-1-1 1,-1-2-1,0 1-2,-1-1 0,1 0-2,-1 1 1,-1-1 2,-1 1 1,0-1 2,-3 0 3,-1 1 2,-2-1 2,-2 1 2,-2 0 3,-1 3 2,0 1 3,-1 2 2,-2 2 3,-1 3 7,0 1 4,-1 2 6,-2 2 9,0 2 15,-1 2 14,-2 2 13,1 3 2,-1 4-13,0 3-13,0 5-13,1 3-8,0 5-5,2 3-3,1 5-5,-1 1-4,0 2 0,-2 0-3,0 2-1,0 1-4,2 2-4,2 2-4,3 2-5,0 0-6,0-2-8,0-2-7,0-2-8,0 0-6,1 1-3,2 0-3,0 2-3,0-2-1,0-2 3,-1-3 1,-2-4 3,0-3 2,0-7 3,0-5 4,0-6 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0:51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88800 7659 509,'44'-35'84,"-6"8"-16,-6 7-17,-6 9-16,-2 4-6,-1 2 4,1 2 5,-1 2 4,1 1-2,-1 0-8,0 0-9,1 0-8,-1 0-14,-2 2-21,0 0-19,0 2-20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1:05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15840 45183 474,'-15'6'-37,"2"-1"14,3-2 14,1-2 13,1-1 7,2 2 0,1 0 1,1 2 1,1-1 10,3-1 18,4 0 19,2-2 19,3 0 0,4 2-16,2 0-16,3 2-16,0-1-11,-1 1-4,-2 0-4,-2 0-4,-1-1-3,1 0-1,1-2-2,1 0-1,0-1-1,-1 0-2,-1 0-1,0 0-2,-1 0-1,-1 0 1,1 0 0,0 0 0,-4-1-2,-6 0-3,-8-2-4,-6 0-4,-4 0 1,-1 0 2,-2 2 3,1 0 4,-3 1 1,-1 0 2,-3 0 1,-1 0 0,0 0 4,5-2 3,3 0 5,5-1 3,5-1 4,8 2 3,8 0 3,7 2 4,4 0-1,-1-2-5,-1 0-4,0-1-4,-1-1-4,1 0 0,1 0-1,1 0-1,0 1-1,-1 0-1,-1 2-2,-1 1 0,-1 0-2,-1 0-6,0 0-4,-2 0-6,-4 1-1,-8 3-2,-8 3 0,-8 4-1,-3-1 1,1-2 3,1-1 3,1-2 4,1-2 1,-1 0 1,0-2 0,1 0 1,3-3 5,8-2 8,8-3 9,8-3 8,3-1-1,1 3-10,0 1-10,-1 2-10,2 2-6,1 0-3,3 2-3,1 1-3,0 0 1,-3 0 2,-3 0 3,-2 0 3,-3-1-5,-1-1-13,-1 0-14,0-1-14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1:55"/>
    </inkml:context>
    <inkml:brush xml:id="br0">
      <inkml:brushProperty name="width" value="0.05023" units="cm"/>
      <inkml:brushProperty name="height" value="0.05023" units="cm"/>
      <inkml:brushProperty name="color" value="#F2395B"/>
    </inkml:brush>
  </inkml:definitions>
  <inkml:trace contextRef="#ctx0" brushRef="#br0">47250 49829 437,'0'-14'1,"0"1"1,0 2 1,0 3 2,0 2 3,0 4 7,0 4 6,0 4 6,0 1 4,0 1-2,0 0-1,0 0 0,1-1 1,2-1 6,2-1 4,2 0 6,1-2-2,1 0-6,2-2-6,0 0-6,1-1-6,1 0-3,1 0-3,2 0-4,-1 0-3,1 2-1,0 0 0,-1 1-2,1 1 0,-1-2-2,1 0-1,0-2 0,-1 0-2,1 0-1,0 0-1,-1 0 0,0 1-1,-1 0-1,0 2-1,-2 0-1,1 0 0,1 0 0,3-2 1,2 0 0,-1-1 0,-1 0 2,-2 0 1,-3 0 2,0 0 0,0 0-1,-1 0 0,1 0-2,0 0 1,0 0 0,-1 0 0,1 0 1,0 0 0,0 0-2,-1 0 0,1 0-2,-3-2-10,-4 0-21,-6-3-20,-4-2-20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0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12488 47840 586,'-10'-5'119,"-4"8"-26,-4 6-26,-3 7-26,-2 4-16,3 1-4,1 1-6,3 1-4,-1 1-3,-2 1-2,-1 1-2,-3 1-1,-2 2-3,-3 2 0,-3 4-3,-2 3-1,-3 2 0,-3 2 0,-1 2 2,-2 2 0,-2 2 1,0 2-2,-1 2 0,-2 2 0,0-1-1,0-1 0,0-2 0,0-2 0,0-1 0,0-2 1,0-1-1,0 0 0,0 0 1,0 2 0,0 2 0,0 2 1,2-2 0,4-4 0,4-5 0,4-5 1,3-5 0,3-2 0,3-3 1,3-3 0,3-3 1,2-3-1,4-2 0,3-4 1,3-2-12,6-2-22,4-3-22,6 0-23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3:57"/>
    </inkml:context>
    <inkml:brush xml:id="br0">
      <inkml:brushProperty name="width" value="0.04241" units="cm"/>
      <inkml:brushProperty name="height" value="0.04241" units="cm"/>
      <inkml:brushProperty name="color" value="#F2385B"/>
    </inkml:brush>
  </inkml:definitions>
  <inkml:trace contextRef="#ctx0" brushRef="#br0">38950 31050 518,'3'-66'66,"6"19"-1,7 19 1,6 19 0,10 10-5,17 4-9,15 3-9,16 3-9,10 1-12,7 1-15,6-1-17,7 1-15,-7-3-7,-19-2 4,-18-3 2,-19-3 4,-10-1-7,1 4-16,-1 3-15,1 3-17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1"/>
    </inkml:context>
    <inkml:brush xml:id="br0">
      <inkml:brushProperty name="width" value="0.03746" units="cm"/>
      <inkml:brushProperty name="height" value="0.03746" units="cm"/>
      <inkml:brushProperty name="color" value="#00BFF3"/>
    </inkml:brush>
  </inkml:definitions>
  <inkml:trace contextRef="#ctx0" brushRef="#br0">10625 52185 587,'-1'-23'5,"-2"17"19,-2 16 18,-1 17 17,-2 8 4,0-2-13,0 0-13,0-1-11,1 0-10,-1-1-6,0 0-6,0 0-6,0 0-2,0-3 1,1-2 3,-1-1 1,1-3 1,2-3 0,2-3 0,2-3-1,2-2 1,4-2 1,2-2 1,4-2 2,3-4 0,5-6 2,5-6 1,5-6 2,2-2-1,2-1-2,1 1-2,1-1-3,0 2-2,0 3-1,0 3-4,1 2-1,-2 4-4,-2 2-8,-1 4-8,-3 3-6,-3 1-10,-5 1-10,-5 2-11,-4 0-12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3"/>
    </inkml:context>
    <inkml:brush xml:id="br0">
      <inkml:brushProperty name="width" value="0.04704" units="cm"/>
      <inkml:brushProperty name="height" value="0.04704" units="cm"/>
      <inkml:brushProperty name="color" value="#00BFF3"/>
    </inkml:brush>
  </inkml:definitions>
  <inkml:trace contextRef="#ctx0" brushRef="#br0">6172 54936 467,'8'-8'81,"-2"0"-19,-1 0-18,0 1-19,-2-2-10,-1-2-4,0-2-3,-1-1-3,-1-2-3,0 2-3,0 1-3,0 1-3,-1 1-1,-1 0 1,0 2 1,-1 1 1,-3 2 2,-4 6 2,-4 4 2,-3 6 3,-2 2 2,2 3-1,3 1 0,1 3 1,2 1 0,1 1 0,0 1-1,2 1 2,0 0-1,0-1 2,1-1 1,-1-1 1,1-1 0,2-1-1,2 0 0,2-2-1,1-1-2,0-1 0,0-1-2,0 0 0,0-1-2,0 1 0,0 1-1,0 1 0,2 0-2,4-2-1,4-3-2,3-1-2,3-3-1,0-6-1,-1-4-2,1-5 0,0-5-2,1-2 1,1-3 0,2-3 0,-2-2-1,0-1 0,0-1-1,-2-1-1,-1-1-1,-1-2 1,-1-3-1,0-1 1,-2-2 0,1-2 1,0-2 2,0-2 2,-1-2 0,-3 1 3,-1 0 1,-2 0 2,-1 2 2,0 4 1,0 4 2,0 3 1,-1 5 1,-1 4-1,0 3 0,-1 4-1,-1 3 2,0 1 2,0 0 2,0 2 2,-1 4 7,-1 8 12,0 8 11,-1 7 11,-1 6 2,0 1-9,0 3-9,0 1-8,1 1-6,0-2-3,2 0-4,0-1-4,1 0-2,-2-1-1,0 0 0,-1 1-1,-1-2-1,2-1-2,0-3 0,2-1-1,0 0 0,0 5-1,0 3-1,0 4 1,0 2-3,0-1-2,0-1-3,0-1-3,1-2-3,3 0-3,4-1-4,2-1-3,2-2-3,2-1 1,0-3-1,1-1-1,1-3-6,-1-3-13,1-3-13,0-2-13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4"/>
    </inkml:context>
    <inkml:brush xml:id="br0">
      <inkml:brushProperty name="width" value="0.03053" units="cm"/>
      <inkml:brushProperty name="height" value="0.03053" units="cm"/>
      <inkml:brushProperty name="color" value="#00BFF3"/>
    </inkml:brush>
  </inkml:definitions>
  <inkml:trace contextRef="#ctx0" brushRef="#br0">8600 54528 720,'15'-2'56,"-1"0"-8,-1-3-8,0-2-6,0-1-7,3 1-4,3-1-5,3 0-4,0 1-4,-3 0-3,-3 2-5,-2 1-2,-3 0-6,-1 2-8,-1 0-8,0 2-8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4"/>
    </inkml:context>
    <inkml:brush xml:id="br0">
      <inkml:brushProperty name="width" value="0.03345" units="cm"/>
      <inkml:brushProperty name="height" value="0.03345" units="cm"/>
      <inkml:brushProperty name="color" value="#00BFF3"/>
    </inkml:brush>
  </inkml:definitions>
  <inkml:trace contextRef="#ctx0" brushRef="#br0">8579 54000 657,'-14'0'7,"3"2"15,3 0 14,2 2 15,3 2 3,1 5-8,0 5-8,2 6-8,0 1-7,2 0-5,0 1-6,1-1-6,0 1-7,0-1-6,-2 1-8,0-1-6,-1 1-5,0-1-1,0 0-3,0 1-1,-1-3-3,0-3-1,-2-5-2,0-3-3,-1-2 2,1 0 3,-1 0 6,0 0 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4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8216 55516 630,'-7'-5'16,"2"7"13,2 8 15,2 6 15,1 3 1,2-1-10,0-1-11,2-1-10,-1 0-9,-1 1-6,0 1-7,-1 1-6,-1 0-8,0-3-8,0-1-8,0-2-7,1-5-10,1-8-7,3-8-10,2-8-7,1-3 2,2-1 15,0 1 15,1-1 15,2 1 12,0-1 9,1 1 8,1-1 10,0 2 6,-1 3 4,-1 3 6,0 3 3,-2 2 2,-1 2-4,-1 2-3,0 2-3,-3 3-4,-1 6-6,-2 4-5,-2 5-5,-3 3-5,-3 1-6,-5 1-4,-4 1-6,-1-1-3,1-1-1,1-3 0,0-1-1,2-3-1,-1-1-1,0-2-1,1-2 0,-1-3 0,2-1 4,1-2 3,0-2 3,4-2 5,5-4 6,4-2 5,5-3 5,3-1 4,0 0 0,-1 2 0,1 1 1,1 0 0,1 0-3,3 0 0,2 1-3,-1 0-3,1 2-8,-2 2-6,-1 2-6,-3 4-11,-5 6-14,-4 5-13,-6 7-14,-3 0-3,-1-3 9,-3-5 8,-2-3 8,0-3 6,3 0 6,1-2 5,2 0 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5"/>
    </inkml:context>
    <inkml:brush xml:id="br0">
      <inkml:brushProperty name="width" value="0.04792" units="cm"/>
      <inkml:brushProperty name="height" value="0.04792" units="cm"/>
      <inkml:brushProperty name="color" value="#00BFF3"/>
    </inkml:brush>
  </inkml:definitions>
  <inkml:trace contextRef="#ctx0" brushRef="#br0">7450 56689 459,'-26'14'13,"10"-2"14,12-4 14,11-3 12,4-1 4,1 0-8,0 0-7,0 0-9,0 0-4,1 0-5,1-1-2,1 1-4,0 0-4,-1 0-3,0 0-5,-2 0-3,0-1-4,0 0-7,-1-2-6,1 0-5,0-1-4,0 0 0,-1 0-1,1 0-1,0-2-1,-1 0-4,1-3-3,0-2-3,-1-1 0,-1 1 2,0-1 3,-2 0 2,0 0 3,0 1 3,0-1 2,-1 0 4,0 0 3,-2 0 3,-2 1 4,-2-1 4,0 1 10,2 2 17,2 2 18,2 2 17,1 2 7,1 2-5,2 2-6,0 2-4,0 1-6,-1-1-8,-1 1-7,0 0-7,-1-1-5,1-3-3,2-1-3,0-1-2,1-3-8,0-1-13,-1 0-14,1-1-14,0-2-5,-1-2 1,1-2 2,0-1 1,-1-2 4,-1 2 6,0 1 5,-2 1 6,0 0 2,0 2 1,0 1 1,-1 0-1,1 3 14,0 2 24,0 4 26,0 2 24,-1 2 6,1 0-13,0 0-13,0-1-14,1 2-9,1 2-4,3 1-3,2 3-5,0-1-11,-1-3-16,-1-3-18,0-2-16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6"/>
    </inkml:context>
    <inkml:brush xml:id="br0">
      <inkml:brushProperty name="width" value="0.03219" units="cm"/>
      <inkml:brushProperty name="height" value="0.03219" units="cm"/>
      <inkml:brushProperty name="color" value="#00BFF3"/>
    </inkml:brush>
  </inkml:definitions>
  <inkml:trace contextRef="#ctx0" brushRef="#br0">11950 56277 683,'8'-6'136,"-1"2"-38,1 4-38,0 2-38,0 3-28,-1 0-19,1 1-19,0 1-18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16"/>
    </inkml:context>
    <inkml:brush xml:id="br0">
      <inkml:brushProperty name="width" value="0.02756" units="cm"/>
      <inkml:brushProperty name="height" value="0.02756" units="cm"/>
      <inkml:brushProperty name="color" value="#00BFF3"/>
    </inkml:brush>
  </inkml:definitions>
  <inkml:trace contextRef="#ctx0" brushRef="#br0">11833 56650 798,'-6'8'69,"4"-1"-14,4 1-16,4 0-14,1-1-13,1-1-10,0-1-10,0 0-10,-1-1-10,-1 1-11,-1 1-10,0 2-10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1"/>
    </inkml:context>
    <inkml:brush xml:id="br0">
      <inkml:brushProperty name="width" value="0.03499" units="cm"/>
      <inkml:brushProperty name="height" value="0.03499" units="cm"/>
      <inkml:brushProperty name="color" value="#00BFF3"/>
    </inkml:brush>
  </inkml:definitions>
  <inkml:trace contextRef="#ctx0" brushRef="#br0">15760 55665 628,'0'-35'49,"0"8"-7,0 7-5,0 8-7,0 4-3,0-2-3,0 0-1,0-1-2,-1 0-1,-1 0-4,0 2-1,-1 1-3,-2 0-2,0 2-4,-1 1-3,-2 1-3,-1 1-2,-3 3 0,-4 4 1,-1 2-1,-3 4 0,1 4 1,-1 3 1,0 5 0,1 1 0,1 1 1,1-1 0,1 1 1,1-1 0,1 1 0,1-1 0,0 1 1,2-1 0,1 3 0,0-1 0,2 2-1,1 1 0,1-1 1,0 0 0,2 1 0,0 0 0,2 1-1,0 0 1,2 2-1,1-1-1,2-1-1,2-3 0,2-1-2,1-3-1,1-3-1,1-3 0,2-3-1,1-3-1,3-2-2,3-4-1,3-2-2,2-4-1,1-2-3,1-4 0,1-2-3,-1-3-2,0-1-4,-1-3-3,-1-1-4,0-1-2,-1 0-2,1 2-1,-1 1-2,-1 1 2,-3 1 5,-3 1 5,-2 0 6,-3 2 4,-1-1 3,-1 0 4,0 1 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1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17481 56166 590,'13'-29'0,"-3"5"2,-4 5 1,-4 5 1,-2 3 3,0 1 6,0 0 6,0 2 5,-2 4 7,0 8 6,-3 8 7,-2 7 7,0 4-2,3-1-10,1-1-10,2-1-10,1 0-6,0 1-4,0 1-2,0 1-2,0 0-3,0-1 0,0-1-2,0-1 0,-1 0-1,0 1-4,-2 1-3,0 1-2,-1 0-1,0-1 2,0-1 3,1-1 1,-1-1 0,2-3-4,0-1-3,2-2-4,0-5-7,2-6-15,0-8-12,2-6-14,-1-3-1,1 1 11,0 1 10,0 0 11,-1 2 7,0 1 7,-2 0 5,0 2 5,-1 1 4,2 1 2,0 0 0,2 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0"/>
    </inkml:context>
    <inkml:brush xml:id="br0">
      <inkml:brushProperty name="width" value="0.04094" units="cm"/>
      <inkml:brushProperty name="height" value="0.04094" units="cm"/>
      <inkml:brushProperty name="color" value="#F2385B"/>
    </inkml:brush>
  </inkml:definitions>
  <inkml:trace contextRef="#ctx0" brushRef="#br0">72550 31200 537,'1'-63'11,"4"26"22,3 24 22,3 26 21,-1 15 4,-2 6-15,-3 7-15,-3 6-15,-2 4-11,0 4-7,0 3-6,0 3-6,-2 1-5,-3 1-2,-3-1-5,-2 1-2,-3-3-6,1-2-7,-1-3-9,1-3-8,-3-4-5,-2-3-3,-3-3-3,-3-2-3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2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17650 56205 507,'21'7'89,"-3"-2"-22,-5-3-24,-3 0-24,-1-2-15,1 0-11,3 0-9,2 0-9,-1-2-5,-3 0 4,-3-3 3,-3-2 3,-1-1 0,0 0-2,0 1-2,0-1-3,-1-1 2,0-2 4,-2-2 5,0-1 3,-1-2 4,0 0 2,0 1 2,0-1 2,0 1 1,0 1 1,0 1 1,0 0 0,0 2 4,0 1 5,0 0 6,0 2 5,0 0 4,0 1 1,0-1 2,0 0 2,-1 3 4,0 6 9,-2 6 9,0 6 9,0 3-1,0 3-10,1 1-10,2 3-11,0 1-6,-2 1-3,0 1-2,-2 1-4,1 2-2,1 4-3,0 4-2,2 4-3,0 4-5,0 2-3,0 4-6,0 2-4,0 1-5,0-1-6,0 0-6,0-2-7,0-1-1,0-2 0,0-2 1,0-2 2,0-4 0,0-4 0,0-5 1,0-5 0,0-5 3,2-3 3,0-4 5,1-4 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2"/>
    </inkml:context>
    <inkml:brush xml:id="br0">
      <inkml:brushProperty name="width" value="0.03001" units="cm"/>
      <inkml:brushProperty name="height" value="0.03001" units="cm"/>
      <inkml:brushProperty name="color" value="#00BFF3"/>
    </inkml:brush>
  </inkml:definitions>
  <inkml:trace contextRef="#ctx0" brushRef="#br0">18633 56327 733,'-6'-21'31,"4"3"3,4 5 4,4 3 3,2 4-3,-1 1-7,1 2-9,0 2-7,0 1-7,1 0-2,2 0-4,0 0-2,0 0-4,1 2-3,0 0-4,0 2-3,-1-1-4,-1-1-5,-1 0-3,0-2-5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2"/>
    </inkml:context>
    <inkml:brush xml:id="br0">
      <inkml:brushProperty name="width" value="0.03684" units="cm"/>
      <inkml:brushProperty name="height" value="0.03684" units="cm"/>
      <inkml:brushProperty name="color" value="#00BFF3"/>
    </inkml:brush>
  </inkml:definitions>
  <inkml:trace contextRef="#ctx0" brushRef="#br0">18979 55724 597,'-8'-21'3,"2"5"4,1 5 6,1 5 5,0 3 7,2 3 9,0 4 10,2 2 10,0 4 0,0 4-8,0 3-9,0 5-9,-1 2-7,0 1-8,-2 0-7,0 2-8,0 1-7,1-1-9,0 0-8,2 1-9,-1-3-8,0-1-10,-2-4-9,0-3-9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3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20200 57162 628,'8'-14'105,"1"2"-22,2 4-24,0 3-21,1 1-14,3 0-4,2 0-4,1 1-4,2-1-4,-1 2-3,1 0-4,-1 2-2,0 0-4,-1 0 0,-1 0-2,0 0-1,-3 1-5,-1 2-8,-3 2-8,-1 1-8,-1 2-8,-2 2-4,-1 0-4,0 1-6,-2 0 4,0-1 12,-2-1 11,0 0 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4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20330 57889 579,'-27'6'4,"9"-3"19,8-2 19,10-4 20,5-1 4,3 1-12,4-1-11,2 0-12,1 0-8,-1 1-5,-1-1-6,0 0-5,-1 1-2,1 2 2,1 2 1,2 2 3,0 1-6,1 0-13,1-1-11,1 1-13,0 0-8,-1 0-4,-1-1-5,-1 1-4,-1 0 1,-2-2 7,-3-1 7,-1 0 7,-2-1 4,0 2 3,-2 0 2,0 2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4"/>
    </inkml:context>
    <inkml:brush xml:id="br0">
      <inkml:brushProperty name="width" value="0.04634" units="cm"/>
      <inkml:brushProperty name="height" value="0.04634" units="cm"/>
      <inkml:brushProperty name="color" value="#00BFF3"/>
    </inkml:brush>
  </inkml:definitions>
  <inkml:trace contextRef="#ctx0" brushRef="#br0">22562 56781 474,'0'-16'2,"0"2"4,0 1 4,0 1 4,0 1 6,0 0 8,0 2 8,0 1 8,0 2 3,0 6-2,0 4-2,0 6-1,-1 3-5,0 3-6,-2 3-7,0 3-7,0 3-5,0 1 0,2 2-3,0 3-1,1 0 0,-2 2 0,0 1-1,-1 0 1,-1 2-2,0 3-5,0 1-2,0 2-5,0-1-6,0-2-10,0-3-9,1-4-10,-1-2-5,2-3-4,0-3-1,2-3-4,0-3 2,0-3 2,0-3 3,0-2 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4"/>
    </inkml:context>
    <inkml:brush xml:id="br0">
      <inkml:brushProperty name="width" value="0.04596" units="cm"/>
      <inkml:brushProperty name="height" value="0.04596" units="cm"/>
      <inkml:brushProperty name="color" value="#00BFF3"/>
    </inkml:brush>
  </inkml:definitions>
  <inkml:trace contextRef="#ctx0" brushRef="#br0">23381 57156 478,'0'-14'2,"0"1"4,0 2 4,0 2 3,0 4 7,0 3 7,0 4 9,0 3 7,0 5 3,-2 2-6,0 3-4,-2 3-4,0 2-5,1-1-2,-1 1-3,0-1-3,0 1-3,2-1-1,0 1-2,2 0-2,0-2 0,0 0 0,0 0 1,0-2-1,0 0-1,0-1-4,0 1-5,0-1-3,2-1-5,6-2-4,4-4-5,5-3-5,2-2-1,1-4 0,-1-2 0,1-3 1,-1-4 0,-1-2 1,-1-3 0,-1-3 0,-1-3 1,-1-3 0,-1-3 0,0-3 0,-3-1 2,-1 2 6,-2 0 4,-2 1 6,-2 1 3,0-1 3,-2 1 3,0 0 4,-3 1 0,-2 5 0,-4 3-1,-2 4 0,-2 4-2,-3 3-2,-2 2-1,-1 4-2,-1 2-2,1 2-3,1 2-3,1 2-3,1 1-5,2 1-7,3 1-7,1 2-6,1-1-6,2-1-1,1-1-3,1 0-2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5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24405 56365 546,'-13'0'11,"6"0"16,6 0 17,6 0 16,4 0 4,1-2-10,3 0-9,2-1-10,0-1-7,-1 2-3,-1 0-5,0 2-3,-1 0-5,3 2-4,1 0-4,3 2-6,0-1-6,-3 1-9,-1 0-10,-2 0-9,-2-1-6,1 0-2,0-2-2,0 0-3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5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25344 55595 560,'-1'-21'11,"0"3"2,-2 5 4,0 3 2,-1 4 3,2 4 5,0 4 5,2 4 3,0 3 1,0 1-2,0 3-4,0 2-3,-1 1-2,0 3-2,-2 2-2,0 1-2,-1 2-3,-2-1-3,0 0-3,-1 1-3,-1 0-5,2 1-5,1 1-5,0 1-6,1-1-9,1-2-10,-1-1-12,0-2-11,0-4-2,2-1 9,0-4 9,2-3 8,0-1 4,0 0-2,0 0 0,0 0-1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6"/>
    </inkml:context>
    <inkml:brush xml:id="br0">
      <inkml:brushProperty name="width" value="0.02961" units="cm"/>
      <inkml:brushProperty name="height" value="0.02961" units="cm"/>
      <inkml:brushProperty name="color" value="#00BFF3"/>
    </inkml:brush>
  </inkml:definitions>
  <inkml:trace contextRef="#ctx0" brushRef="#br0">25950 56500 742,'6'22'113,"-1"-4"-32,-2-2-33,-2-3-32,-1-1-23,0 0-10,0-1-11,0 1-11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6"/>
    </inkml:context>
    <inkml:brush xml:id="br0">
      <inkml:brushProperty name="width" value="0.03749" units="cm"/>
      <inkml:brushProperty name="height" value="0.03749" units="cm"/>
      <inkml:brushProperty name="color" value="#F2385B"/>
    </inkml:brush>
  </inkml:definitions>
  <inkml:trace contextRef="#ctx0" brushRef="#br0">44484 25215 586,'-17'6'5,"0"-1"10,-1-2 9,-1-2 10,3-1 4,7 0-2,6 0-3,8 0-2,5-1-2,5 0-2,5-2-2,5 0-1,3-1-3,1 1-4,0-1-2,2 0-4,0 1-2,-1 1-2,-1 0-1,-1 2-1,-1 0-4,1 0-4,-1 0-6,0 0-5,1 0-4,-1 2-3,0 0-2,1 1-4,-2 0-4,-1 0-6,-3-2-8,-1 0-6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0"/>
    </inkml:context>
    <inkml:brush xml:id="br0">
      <inkml:brushProperty name="width" value="0.03941" units="cm"/>
      <inkml:brushProperty name="height" value="0.03941" units="cm"/>
      <inkml:brushProperty name="color" value="#F2385B"/>
    </inkml:brush>
  </inkml:definitions>
  <inkml:trace contextRef="#ctx0" brushRef="#br0">72750 31250 558,'92'-111'60,"-16"28"-10,-15 28-10,-15 29-11,-3 15-6,14 3-2,11 3-2,14 4-1,7 1-1,3 0 2,3 0 1,4 0 2,-4 3 0,-9 6-3,-10 7-2,-8 6-2,-9 1-3,-6-3-3,-6-3-3,-6-2-3,-9 0-2,-8 7-4,-10 6-3,-9 7-2,-12 2-2,-11 1 0,-14-1 1,-11 1 0,-14 2 0,-11 7 1,-14 6 1,-11 7 1,-11 4 1,-5 3 0,-7 3 0,-5 4 1,-1-1 0,6-3 1,7-3 1,6-2 0,7-6 2,10-6 1,10-6 2,9-6 1,6-4 2,3 1 2,3-1 2,4 1 3,19-6 0,39-8-1,36-10 0,39-9-1,18-10-3,0-9-5,0-10-5,0-8-5,-4-6-4,-5 1-3,-7-1-3,-5 1-3,-8 2 0,-5 7 0,-7 6 2,-5 7 1,-9-6-5,-9-15-8,-10-15-10,-8-16-9,-9-2-3,-6 13 6,-6 12 4,-6 13 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6"/>
    </inkml:context>
    <inkml:brush xml:id="br0">
      <inkml:brushProperty name="width" value="0.04216" units="cm"/>
      <inkml:brushProperty name="height" value="0.04216" units="cm"/>
      <inkml:brushProperty name="color" value="#00BFF3"/>
    </inkml:brush>
  </inkml:definitions>
  <inkml:trace contextRef="#ctx0" brushRef="#br0">26412 55587 521,'0'-15'1,"0"2"2,0 2 3,0 3 1,0 3 10,2 7 17,0 8 17,2 6 17,-1 3 2,-1 1-12,0 0-13,-1-1-13,-1 0-7,1-3-5,2-1-5,0-2-4,1-2-3,0 1-3,0 0-3,0 0-2,0-1-1,0 1 0,-1 0 0,1-1 0,0 1-2,0 0-4,0-1-4,0 1-5,-1 0 0,0 0 2,-2-1 5,0 1 2,-4 0 0,-4 0-5,-5-1-5,-5 1-4,-2-1-3,3-1 0,1 0 0,3-2-1,1-1-4,0-2-10,2-3-9,1 0-10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6"/>
    </inkml:context>
    <inkml:brush xml:id="br0">
      <inkml:brushProperty name="width" value="0.03355" units="cm"/>
      <inkml:brushProperty name="height" value="0.03355" units="cm"/>
      <inkml:brushProperty name="color" value="#00BFF3"/>
    </inkml:brush>
  </inkml:definitions>
  <inkml:trace contextRef="#ctx0" brushRef="#br0">26700 55727 655,'14'-14'-48,"-1"3"30,-2 3 31,-2 2 31,0 2 12,1 1-4,3-1-4,2 0-5,0 0-5,1 0-7,0 0-5,-1 1-7,1-1-4,0 2-3,-1 0-4,1 2-3,-1 0-5,-1 0-8,-1 0-9,0 0-7,-2 1-11,-1 2-12,-1 2-14,0 1-12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7"/>
    </inkml:context>
    <inkml:brush xml:id="br0">
      <inkml:brushProperty name="width" value="0.03879" units="cm"/>
      <inkml:brushProperty name="height" value="0.03879" units="cm"/>
      <inkml:brushProperty name="color" value="#00BFF3"/>
    </inkml:brush>
  </inkml:definitions>
  <inkml:trace contextRef="#ctx0" brushRef="#br0">18873 56850 567,'7'15'65,"0"-1"-10,-2-1-10,0 0-10,-2-2-7,1 1-3,0 0-3,0 0-4,0 0-2,2 3-1,0 1 1,2 3-2,-1 0 1,-1-1 0,-1-1 0,0 0-1,-2-2-2,0 1-5,-2 0-6,0-1-6,-2 2-2,0 1 1,-2 3 1,0 1 1,-3 2-4,-4 1-8,-3 1-7,-5 1-8,-2 0-6,1-1-1,-1-1-3,1-1-1,0-3 0,3-3 4,1-5 4,3-3 5,0-2 2,0 0 2,1 0 1,-1 0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38"/>
    </inkml:context>
    <inkml:brush xml:id="br0">
      <inkml:brushProperty name="width" value="0.03429" units="cm"/>
      <inkml:brushProperty name="height" value="0.03429" units="cm"/>
      <inkml:brushProperty name="color" value="#00BFF3"/>
    </inkml:brush>
  </inkml:definitions>
  <inkml:trace contextRef="#ctx0" brushRef="#br0">16674 56500 641,'-15'9'33,"1"1"-3,1 3-4,1 2-2,1 0-3,2-1-1,2-1-1,3 0-2,-1 0 0,0 5 2,-1 3 0,-2 5 1,2 0 0,1 0-1,2-1-3,2-1-1,1 1-3,0 1-4,0 3-5,0 1-3,1 1-5,2-2-5,2 0-4,1-1-6,3 0-7,3 1-9,4 1-8,2 1-10,-1-3-2,-2-6 6,-3-5 5,-2-6 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47"/>
    </inkml:context>
    <inkml:brush xml:id="br0">
      <inkml:brushProperty name="width" value="0.03218" units="cm"/>
      <inkml:brushProperty name="height" value="0.03218" units="cm"/>
      <inkml:brushProperty name="color" value="#00BFF3"/>
    </inkml:brush>
  </inkml:definitions>
  <inkml:trace contextRef="#ctx0" brushRef="#br0">7483 58680 683,'-6'-7'51,"4"2"-2,4 3-2,4 1-3,3 1-4,1 0-9,3 0-6,2 0-8,1 0-8,3 0-5,1 0-8,3 0-6,-1 0-4,-3 0-1,-3 0 0,-3 0-1,-2-1-1,-1 0-2,0-2-1,-2 0-1,0 0-1,0 1 2,0 0 0,-1 2 1,1 0-1,0 0-3,0 0-3,0 0-4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49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7462 58160 669,'-1'-15'2,"0"4"5,-2 3 4,0 3 5,0 4 3,0 7 3,2 7 3,0 8 3,1 1-2,0 0-3,0-1-6,0 0-4,0-2-4,0 1-2,0-1-1,0 1-3,0-1 0,0 1 0,0-1 0,0 1 1,0-1-1,-2-1-2,-1-1-2,0-1-2,2-5-7,4-8-11,5-9-12,6-9-11,1-6-3,-1 0 7,-1-1 7,0 0 7,-3-1 4,-1 4 2,-2 3 0,-2 3 3,-1 1 1,0-1 2,-1-2 2,2 0 3,-2 1 2,1 3 1,0 3 2,0 2 1,0 1 2,0-2-1,0-1 1,0-3 1,0-1 1,0 1 4,-1-1 2,2 0 4,-2 1 3,1 1 1,0 0 1,0 2 2,0 1 5,0 0 8,0 2 8,0 1 9,-1 3-1,-1 7-6,0 7-8,-1 8-7,-2 2-7,-1-2-5,0 0-5,-1 0-6,-1-3-3,0 1-3,0-2-2,0-1-3,1 0-1,0-1 0,2 1 0,0 0 0,3-5-6,4-7-12,4-8-12,4-7-11,1-5 0,-1 2 12,-1 1 12,-1 1 12,-1 1 7,-2 2 2,-2 2 3,-2 3 2,-2 0 3,2 4 6,-2 0 4,1 4 6,-1 0 0,0 3-1,-1 2-3,-2 2-2,-1 1-1,-4 3-1,-2 2-1,-3 1-1,-3 2-3,0 0-7,-1-1-8,-1 1-7,-1-2-4,1 1 0,-1-2-2,0-1-2,0 0 2,-1-1 0,-1 1 1,-1 0 2,0-2 3,1-3 2,0-3 5,2-2 3,1-3 2,1-1 2,1 0 0,1-2 0,0 0 5,2 0 6,1 0 7,1 0 6,1 2 8,4 2 6,2 4 8,4 2 7,0 2-1,-1 1-10,0 1-10,-1 2-10,-1-2-5,0-1-1,0-3-2,0 0-1,1-7-7,5-6-13,4-9-13,4-8-13,0-1-2,-3 3 9,-3 4 9,-2 5 9,-1 1 5,2 0 0,1 0 1,3 0 2,0 1-1,0-1 1,-2 0 0,-1 0 0,0 1 2,0 2 6,0 2 6,0 3 4,-2 1 3,-1 3-2,-2 4-3,-2 2-1,-1 2-5,0-1-5,0 1-7,0 0-5,0-1-4,0-1-1,0 0-1,0-2-2,-1 0 0,-2 0 0,-2-1 0,-1 1-1,-3 0 1,0 0 1,-1 0 1,-1 0 1,-2-1 1,0 1 1,-1 0 3,-1 0 0,-1-1 4,-2-1 3,0 0 5,-1-2 4,1 0 1,1 0-1,2 0-1,3 0-2,1-1 2,0-1 5,2 0 4,1-1 5,3-1 6,8 0 8,6 0 8,7 0 8,4 0-1,1 0-8,1 0-9,1 0-8,-1 0-8,-1 0-7,-2 0-6,-3 0-6,-1-1-3,-2-1 1,-3 0 1,-1-1 2,3-3-5,8-2-8,7-3-10,8-3-9,3-2-3,-1 1 3,-3-1 1,-2 0 2,-2 1 2,-3-1 0,-3 0 0,-3 1 0,-3 0 2,-3 4 3,-3 3 3,-2 3 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0"/>
    </inkml:context>
    <inkml:brush xml:id="br0">
      <inkml:brushProperty name="width" value="0.03963" units="cm"/>
      <inkml:brushProperty name="height" value="0.03963" units="cm"/>
      <inkml:brushProperty name="color" value="#00BFF3"/>
    </inkml:brush>
  </inkml:definitions>
  <inkml:trace contextRef="#ctx0" brushRef="#br0">9475 58550 555,'-12'0'-34,"6"0"26,8 0 26,6 0 27,4 0 8,0 0-12,-1 0-11,1 0-11,0 0-6,0 2-3,-1 0-2,1 2-2,-1 0-5,0 0-5,-2-1-6,-1 1-5,-1 1-5,-2 0-3,-2 1-3,-2 2-3,-2 0 0,0 0 1,-2-1 1,0 1 3,-2 0 1,-4 0 4,-2 0 4,-3-1 2,-1 1 4,3-2 2,1-1 4,2 0 2,1-2 3,-2 0 2,0-2 1,-1 0 3,0-1 2,0 2 3,2 0 2,1 2 4,0-1 1,2 1 1,1 0 1,0 0 1,1 1 1,-2 0 2,0 1 2,-1 2 0,0 0 1,2 3-4,2 2-2,2 2-3,1 1-3,-2 1-1,0 1-2,-2 1-2,0 2-1,1 3 0,-1 3-1,0 3-1,0-1 0,2-2-2,0-3 0,2-3-2,3-7-7,7-12-16,8-12-13,6-11-16,1-6-4,-1 1 6,-4 1 6,-3 1 5,-1 1 5,-1-1 3,1 1 4,-1-1 3,0 3 4,-2 3 6,-3 4 5,-1 5 5,-1 1 3,-2 2 3,-1 1 3,0 0 2,-2 4 6,0 6 13,-2 6 11,0 5 12,-1 3 0,0-3-12,0-1-13,0-2-11,-1 0-10,0 3-4,-2 3-6,0 3-6,-2 0-2,0-3-1,-1-3-1,-2-2-2,1-4-1,-1-3-5,0-2-5,0-4-4,1-3-3,2-6 1,2-4-1,2-5 1,1-4 1,0-1 2,0-2 2,0-3 2,0 2 4,-2 3 4,0 5 4,-1 3 6,-1 3 3,2 0 3,0 2 3,2 1 4,-1 0 3,0 2 5,-2 1 5,0 1 4,-1 1 4,0 3 3,0 4 1,0 2 2,1 2-1,0 0-7,2 0-5,1 0-5,-2 2-4,-1 5-2,-2 5-2,-1 5-2,-1 0-1,2-5-2,2-5-2,2-5-1,2-3-4,4-2-5,2-2-4,4-2-4,1-3-4,3-4 0,2-4 0,1-3-2,2-3 1,1 0-1,1 1 0,1-1-1,0 2 4,-1 3 6,-1 2 6,-1 4 6,0 1 4,0 0 3,-1 0 1,1 0 2,-2 1 2,-1 0-2,-2 2 1,-3 1-2,-1 0 5,0 1 7,-2 2 9,0 0 7,-2 2 1,-1 0-3,-1 1-5,0 2-4,-1 1-3,0 1-2,0 3-3,0 2-1,-1 1-4,1 1-3,0 1-4,0 1-3,-2 1-4,-4-1-1,-4 1-3,-3-1-2,-4 0-1,0-1 0,-1 0 0,-1-2 0,0-2-1,0-3-4,2-3-2,1-2-4,0-3 0,-2-1 0,0 0 2,-1-1 1,1-4 0,1-4 1,2-6 0,2-3 0,2-3 2,1 0 2,0 2 3,2 1 3,1 1 2,2 1 2,2 1 1,2 0 2,1 3 3,2 1 5,0 2 6,1 2 4,2 2 3,2 0 4,2 2 1,1 0 3,2 3 1,1 2-2,2 4-1,0 2-1,0 1-2,1-1-1,-1-1-1,1 0-1,-1-2-1,1-1-2,0 0-2,-1-2-2,0 0-1,-1-2-2,-1 0-2,0-2-1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1"/>
    </inkml:context>
    <inkml:brush xml:id="br0">
      <inkml:brushProperty name="width" value="0.02834" units="cm"/>
      <inkml:brushProperty name="height" value="0.02834" units="cm"/>
      <inkml:brushProperty name="color" value="#00BFF3"/>
    </inkml:brush>
  </inkml:definitions>
  <inkml:trace contextRef="#ctx0" brushRef="#br0">11900 58631 776,'45'-14'78,"-4"5"-17,-4 3-17,-3 4-17,-5 2-15,-2 0-11,-3 0-10,-3 0-12,-2 0-8,-1 2-6,-1 0-4,0 2-6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3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12063 58999 537,'-22'8'-7,"6"-2"9,5-1 9,5 0 9,2 0 4,2 1-2,0 3 0,2 2-2,0 2-1,0 1-1,0 3 0,0 2-2,0 1-1,2 1-3,0 1-1,2 1-3,-1 0-2,-1 1 0,0-1 0,-1 1 0,-1-3-4,2-2-5,0-3-6,1-2-4,2-6-4,2-8 1,2-8 0,2-8 1,0-5-1,1-3-3,0-3-3,0-2-1,-1-3-3,1 1 1,0 0 0,0 0 0,-1 1 2,1 3 5,0 3 5,0 3 6,-1 3 4,-1 2 6,-1 4 5,0 3 6,-2 3 7,-1 2 6,0 4 9,-2 2 7,-1 3 0,0 2-5,-1 2-6,-2 2-7,0 1-4,-2 3-3,-1 1-5,0 3-3,-1 1-2,-2-1 0,0 1 0,-1-1-1,-1 0-3,2-3-5,1-1-5,0-2-6,1-2-3,-2-3-2,0-1-3,-1-2-1,-1-5-5,2-6-6,1-7-6,0-7-6,2-3 0,0-1 7,2 1 8,1-1 7,0 2 5,0 3 3,0 3 2,0 3 3,0 2 6,0 0 9,0 2 10,0 1 11,0 2 3,0 6 1,0 4-2,0 6 1,-1 2-2,-1 1-2,0 1-2,-1 1-1,-1 0-4,2-2-2,0-3-5,2-1-2,2-2-5,4 0-7,3-2-6,5 0-7,3-3-4,1-4-1,3-4 0,2-4-2,-1-1 1,0 2 3,-1 3 4,0 1 2,-2 2 3,1 2 1,-1 2 2,1 2 2,-3 2 2,-3 1 6,-4 3 4,-4 2 4,-2 1 4,0 0 2,0-1 1,0 1 3,-3 0 0,-2 1-2,-5 1-1,-4 2-1,-2-1-2,0 1-4,1 0-3,-1-1-4,0 0-2,0-3-1,1-1-2,-1-2-1,0-2-2,0 0-5,1-2-3,-1 0-5,1-2-3,0-1-2,2 0-3,1-2-2,0-2 0,2-3 2,1-5 1,0-4 3,2-1 2,0 1 3,2 1 3,1 0 3,0 2 3,3 1 3,2 0 5,2 2 3,1 1 5,0 2 3,0 3 4,0 1 3,0 2 3,1 1 0,1 3 1,2 2 0,0 1 0,1 2-2,1 0-2,1 1-1,0 0-3,0-2-4,-2-2-4,-1-2-3,-1-2-1,0 2 1,-2-2 2,-1 1 0,1-1-8,2-4-19,2-2-19,1-3-19,1-4-5,0-2 9,-2-3 10,-1-3 9,-1-3 8,-1-1 6,0-3 6,-2-1 6,0-1 3,0 1 2,0 1 1,0 1 1,-1 2 2,1 3 2,0 3 2,0 3 2,-1 2 4,-2 0 6,-3 2 7,0 1 5,-3 2 6,-1 6 5,0 4 5,-1 6 6,-2 2-2,-2 1-10,-2 1-9,-2 1-9,0 1-7,1 0-3,0-1-4,2 1-3,1 0-3,-1-1-4,0 1-2,0 0-4,1-1-2,0-1 0,2-1 0,1-1-1,1-2-5,3-4-9,4-4-9,2-4-9,2-2 1,0 2 13,0 0 11,0 2 13,-1 1 7,-1 4 1,-1 2 3,0 4 2,-2 1 0,0 1 1,-2 1-1,0 1 0,-1 0 1,0-1-1,0-1-1,0 0 0,1-4 2,4-5 2,2-4 3,3-5 3,3-5-1,0-2-1,1-3-4,1-3-1,1-1-2,1 3 0,2 1 0,0 3 0,0 0-1,-1 2-2,-1 1-3,-1 0-1,-1 2-3,-3 1 0,-1 0-1,-2 2-1,-2-1-2,-2 0 0,-2-1-3,-2-1 0,-3-1-1,-2 0 0,-4 0 1,-2 0 1,-2 1 1,1 1 2,-1 0 2,0 2 3,1 0 1,1 0 1,0 0 1,2 0 2,0 0 3,1 0 5,-1 0 5,0 1 6,0 0 5,2 3 5,1 4 6,0 2 5,2 4-1,0 4-5,2 3-8,1 5-5,0 1-6,0 1-1,0-1-3,0 1-3,0-2-2,0-1-3,0-3-1,0-1-3,1-2-3,1-1 0,3-1-1,2 0-2,1-3-1,2-3-1,0-3 0,1-2-1,3-3 0,4-2-1,3-2 2,5-2-1,-1 0 1,-3 1 1,-5 0 2,-3 2 1,-2-1-4,-1 0-6,1-1-9,0-1-7,4-3-7,9-4-6,9-4-7,8-3-5,1-1-1,-7 3 7,-9 3 5,-7 3 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5"/>
    </inkml:context>
    <inkml:brush xml:id="br0">
      <inkml:brushProperty name="width" value="0.04337" units="cm"/>
      <inkml:brushProperty name="height" value="0.04337" units="cm"/>
      <inkml:brushProperty name="color" value="#00BFF3"/>
    </inkml:brush>
  </inkml:definitions>
  <inkml:trace contextRef="#ctx0" brushRef="#br0">33329 55422 507,'-1'-16'3,"-1"-1"6,0-2 7,-1 1 6,-1-1 3,0 2 2,0 3 0,0 1 1,0 2-2,-2 2-4,0 3-5,-1 1-4,-3 1-3,-2 2 0,-3 0 0,-3 2-1,-1 1-1,1 4 1,1 2-1,1 3 0,-1 3 0,0 2 0,-1 1 1,-1 3-1,0 0 1,-1 1 0,0 0 0,1-1-1,0 1 0,1 1 0,1 1 0,1 1-1,0 1 0,0-1 0,1 1 1,-1-1-1,1 1 0,1 1-1,1 1-1,0 1-2,2 0-1,1 1 2,0-1-1,2 1 2,1-1-1,1 2 0,0 1 0,2 1-1,0-1-1,2-2 0,0-1-1,2-3 0,1-2-1,4-3 0,2-3 1,3-2 0,2-3-2,0-1-1,-1 0-2,1-2-2,1-1-2,2-2-2,1-3-3,3 0-2,1-2-3,3 0-4,1 0-3,3 0-3,1-2-1,0 0 1,2-3 3,1-2 0,-1-1 0,-1 0-4,-3 1-3,-1-1-5,-4 0 0,-3 2 1,-5 1 2,-3 0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0"/>
    </inkml:context>
    <inkml:brush xml:id="br0">
      <inkml:brushProperty name="width" value="0.04991" units="cm"/>
      <inkml:brushProperty name="height" value="0.04991" units="cm"/>
      <inkml:brushProperty name="color" value="#F2385B"/>
    </inkml:brush>
  </inkml:definitions>
  <inkml:trace contextRef="#ctx0" brushRef="#br0">73450 30700 440,'-2'-47'0,"-3"6"1,-3 7-1,-2 6 0,-3-2 2,1-9 4,-1-10 4,1-8 3,-1-3 3,1 7 2,-1 6 2,1 7 2,1 16 7,3 29 11,3 28 11,4 28 12,1 23-1,0 19-10,0 19-11,0 19-12,0 10-6,0 4-3,0 3-3,0 3-4,-2 4-4,-3 7-6,-3 6-8,-2 7-5,-5 11-8,-2 20-10,-3 18-8,-3 20-10,-1-1-3,4-19 3,3-18 3,3-19 3,1-22 4,1-25 6,-1-25 6,1-25 5,-1-19 0,1-12-7,-1-13-5,1-12-7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6"/>
    </inkml:context>
    <inkml:brush xml:id="br0">
      <inkml:brushProperty name="width" value="0.04972" units="cm"/>
      <inkml:brushProperty name="height" value="0.04972" units="cm"/>
      <inkml:brushProperty name="color" value="#00BFF3"/>
    </inkml:brush>
  </inkml:definitions>
  <inkml:trace contextRef="#ctx0" brushRef="#br0">34678 57008 442,'6'-5'7,"-4"6"13,-4 6 14,-4 6 13,-2 2 2,1 1-7,-1 0-9,0-1-9,0 1-4,2 2-3,1 0-2,0 1-3,1 0-1,1 1-1,-1-1-2,0 1 0,0-1-2,2-1 0,0-1-1,2 0 0,1-3-3,4-3-4,2-3-5,3-2-3,2-4-2,0-2 2,0-4 3,-1-2 1,1-4-1,0-2-5,0-3-3,-1-3-5,1-2-1,0-1 1,-1-1 2,1-1 2,-1-1 1,0 1 1,-2 0 2,0-1 0,-3 1 3,-1 1 2,-2 1 3,-2 1 2,-2 2 1,-2 2 1,-2 4-1,-1 3 0,-2 2 2,0 0 2,0 2 3,0 1 3,3 0 2,4 2 6,6 0 3,4 2 4,3 2 2,1 6-2,1 4-1,2 5 0,-3 2-4,-3 1-3,-4 0-4,-4-1-3,-2 1-4,-2 1-3,-1 1-3,0 1-3,-1 0-1,-2-1 0,0-1 2,-1-1 0,-1-2-3,0-2-6,0-4-7,1-3-6,1-3-2,6-6 3,4-4 2,5-6 3,3-1 3,0 1 3,-1 0 3,1 2 3,0 1 2,0 1 1,-1 0-1,1 2 1,-1-1 0,0 0-1,-2-1-2,-1-2 1,0 0-4,0 1-6,0-1-4,0 0-6,-1 0 0,-1 0 3,0 1 3,-2-1 4,-1-1 2,0-2 3,-2-2 2,0-1 2,-1-2 1,2 2 2,0 1 1,2 1 1,-1-1 1,-1 0 0,0-1 1,-1-1-1,-1 0 2,0 3 1,0 1 1,0 2 2,0 1 3,0 0 6,0 1 6,0-1 6,0 2 10,0 4 15,0 4 15,0 4 16,0 3-1,0 1-15,0 3-15,0 2-15,0 2-10,0 3-4,0 3-5,0 3-5,0 2-2,0 2-1,0 3-1,0 1-1,0 2-2,0 1-4,0 0-5,0 2-4,0 0-6,0 0-10,0 0-9,0 0-10,0-1-3,0-3 3,0-4 3,0-1 3,0-5 2,0-2 0,0-3 0,0-2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7"/>
    </inkml:context>
    <inkml:brush xml:id="br0">
      <inkml:brushProperty name="width" value="0.03233" units="cm"/>
      <inkml:brushProperty name="height" value="0.03233" units="cm"/>
      <inkml:brushProperty name="color" value="#00BFF3"/>
    </inkml:brush>
  </inkml:definitions>
  <inkml:trace contextRef="#ctx0" brushRef="#br0">36487 56663 680,'-6'-8'76,"6"2"-12,4 1-12,6 1-13,2 1-9,1 0-6,1 2-6,1 1-6,1 0-7,1 0-8,2 0-6,0 0-7,-1 0-8,0 0-7,0 0-9,-2 0-8,-2-1-2,-1-1 2,-2 0 2,-2-1 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8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37500 57165 582,'8'-6'62,"1"1"-9,2 2-8,0 2-8,1 1-6,-1 0-1,1 0-3,0 0-2,-1 0-3,1 0-3,0 0-3,0 0-3,-1 0-2,1 0-1,-1 0-1,1 0-1,1 0-9,1 2-17,3 0-16,2 2-17,-2-1-7,-1 1 1,-4 0 1,-3 0 1,-2 0 5,0 1 7,-2 1 7,0 2 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8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37328 58013 598,'-15'0'1,"1"2"1,1 0 2,0 2 2,3-2 5,3-3 12,2-2 10,4-3 11,2-1 1,4 2-6,2 3-7,3 1-7,3 0-4,2 0 1,1-2 0,3 0-1,0 0-1,1 0-6,0 2-6,-1 1-5,1 0-2,1 1 0,1 2 1,1 0-1,1 0-4,-1 0-12,1-2-11,-1 0-11,0-1-7,-1 0-4,-1 0-2,-1 0-4,-2-1 2,-2 0 7,-4-2 7,-3 0 7,-2-1 5,0 1 5,-2-1 4,0 0 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8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39458 56284 516,'-1'-15'0,"0"2"1,-2 3 1,0 1 0,-1 3 11,0 6 20,0 4 20,0 6 20,0 3 3,0 3-15,0 3-14,1 3-14,-1 2-9,0 1-4,0 1-4,0 1-3,0 2-4,0 2-3,0 4-5,0 3-2,0 2-5,-2 0-4,0 2-6,-1 1-4,0-2-1,0 0 1,2-3 1,1-2 2,0-3-4,0-3-7,0-5-7,0-3-9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9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40110 56771 490,'-8'-6'8,"0"6"18,0 4 17,0 6 18,1 2 2,0 3-10,2 1-12,1 3-10,-1 1-6,0 1-2,-2 1-2,0 1 0,0 1-3,1-1-1,0 1-4,2-1-1,0-1-3,2-1 0,0-2-2,2-3-1,2-1-4,4 0-7,4-2-8,3-1-7,2-2-3,-1-4 2,0-4 1,-2-4 1,0-4 0,1-2-1,1-3-1,2-3-3,-1-3 1,-1-2 3,-1-1 3,0-3 2,-3-1 2,-1-3 2,-2-1 1,-2-2 1,-2 0 2,-1 1 3,0 3 3,-1 1 2,-3 3 3,-2 1 2,-4 3 2,-2 1 3,-2 3 0,-1 3-1,-2 2 0,0 4-1,0 2-1,-1 2-1,1 2-1,-1 2-1,1 1-4,0 2-7,2 0-8,1 2-7,1-1-7,2 1-10,3 0-9,1 0-9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9"/>
    </inkml:context>
    <inkml:brush xml:id="br0">
      <inkml:brushProperty name="width" value="0.03443" units="cm"/>
      <inkml:brushProperty name="height" value="0.03443" units="cm"/>
      <inkml:brushProperty name="color" value="#00BFF3"/>
    </inkml:brush>
  </inkml:definitions>
  <inkml:trace contextRef="#ctx0" brushRef="#br0">41300 55950 638,'22'0'117,"-1"0"-27,-3 0-24,-1 0-27,-1 0-16,-1 0-7,1 0-7,-1 0-8,1 0-8,0 2-10,-1 0-10,1 1-11,-2 0-4,-1 0 1,-2-2 1,-2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2:59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42393 55311 522,'-8'-15'3,"2"4"7,1 3 6,1 3 6,0 3 9,0 5 8,0 6 10,0 4 10,0 3-1,0-1-9,0 1-10,1-1-10,-1 1-7,0 2-3,0 0-4,0 1-4,0 0-4,0 1-8,0-1-5,1 1-7,-1-1-7,2-1-8,0-1-9,2-1-8,0-1-6,0-1-7,0-1-5,0 0-5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00"/>
    </inkml:context>
    <inkml:brush xml:id="br0">
      <inkml:brushProperty name="width" value="0.03817" units="cm"/>
      <inkml:brushProperty name="height" value="0.03817" units="cm"/>
      <inkml:brushProperty name="color" value="#00BFF3"/>
    </inkml:brush>
  </inkml:definitions>
  <inkml:trace contextRef="#ctx0" brushRef="#br0">42765 55177 576,'15'-6'36,"-1"2"4,-1 4 4,0 2 3,-2 2 0,-1 0-5,-1 0-6,0 0-4,-2 1-6,1 2-4,0 1-5,0 3-5,-2 1-3,-1 0-3,-2-1-1,-2 1-3,-2 1-1,-2 1-3,-2 3-1,-1 1-1,-3 1-3,-2-1-4,-2-1-4,-1 0-4,-2-2-2,1-1 0,-1-1-1,1-1 1,-1-1 1,2-3 3,1-1 3,1-2 4,1-1 4,0 0 6,2 0 7,1 0 5,2-1 5,6 0 3,4-2 3,6 0 2,2-2 0,1 0-6,1-2-4,1 0-6,0-1-4,-1 0-7,0 0-5,-2 0-6,0 1-6,1 0-7,1 2-7,2 1-7,-2 0-4,-1 0-1,-3 0-1,-1 0 0,-1-1 2,0-1 6,0 0 6,0-1 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00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43750 55832 585,'0'-19'13,"2"9"20,0 8 19,2 9 20,-1 6 4,1 1-13,0 3-13,0 2-13,-1-1-19,1-2-25,0-1-25,0-2-25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1"/>
    </inkml:context>
    <inkml:brush xml:id="br0">
      <inkml:brushProperty name="width" value="0.0406" units="cm"/>
      <inkml:brushProperty name="height" value="0.0406" units="cm"/>
      <inkml:brushProperty name="color" value="#F2385B"/>
    </inkml:brush>
  </inkml:definitions>
  <inkml:trace contextRef="#ctx0" brushRef="#br0">74700 31350 541,'6'-40'38,"13"23"4,12 22 4,13 22 5,2 12-2,-5 3-9,-7 3-7,-5 4-8,-3 4-4,4 6-3,3 7-1,3 6-2,-1 3-1,-2 0-2,-3 0-1,-3 0-2,-6-2-1,-5-3-3,-7-3-2,-5-2-3,-9-3-1,-9 1 1,-10-1 1,-8 1 1,-8-4-4,-2-6-6,-3-6-6,-3-6-6,-4-9-5,-3-8 1,-3-10-2,-2-9 0,-3-9 1,1-5 3,-1-7 3,1-5 3,4-8 5,9-5 6,10-7 7,10-5 6,7-6 3,6-3-2,7-3-1,6-2-1,13-3-1,23 1-1,22-1-1,22 1-2,19-3-3,20-2-8,18-3-7,20-3-7,8 1-4,1 6 0,-1 7-2,1 6 0,-13 7 0,-25 10-2,-25 10-1,-25 9-1,-18 4 3,-8 1 5,-10-1 5,-9 1 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00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43854 54870 487,'0'-11'54,"0"8"-2,0 9-2,0 10-2,0 2-3,0 1-6,0-2-5,0-1-6,0 1-3,0 1-4,0 3-2,0 1-3,0 1-2,0-1 0,0-1 0,0-1-1,0-1-2,1-1-2,2-1-4,0 0-4,2-2-1,0-1 0,1-1 0,2-1 0,-1 1-2,-2 0-3,-3 1-4,0 1-3,-2 1-3,1 0-2,2-1-2,0 1-3,-1 0-1,-6-1-4,-4 1-1,-5-1-3,-3 0-1,-2-2 1,0-3-1,-1-1 1,0-1 1,-1-2 4,1-1 2,-1 0 3,2-2 3,3-1 2,2 0 3,4-1 2,1-2 0,1-1-3,-1 0-4,0-1-4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01"/>
    </inkml:context>
    <inkml:brush xml:id="br0">
      <inkml:brushProperty name="width" value="0.03163" units="cm"/>
      <inkml:brushProperty name="height" value="0.03163" units="cm"/>
      <inkml:brushProperty name="color" value="#00BFF3"/>
    </inkml:brush>
  </inkml:definitions>
  <inkml:trace contextRef="#ctx0" brushRef="#br0">44150 55112 695,'16'-15'5,"1"3"9,1 1 9,1 2 10,0 3 2,-3 1-3,-1 2-4,-2 2-5,-1 1-1,1 0-1,1 0 1,1 0-1,1 0-3,0 0-11,-1 0-8,1 0-9,-2 1-8,-1 4-10,-2 2-7,-2 3-9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14"/>
    </inkml:context>
    <inkml:brush xml:id="br0">
      <inkml:brushProperty name="width" value="0.04145" units="cm"/>
      <inkml:brushProperty name="height" value="0.04145" units="cm"/>
      <inkml:brushProperty name="color" value="#F2395B"/>
    </inkml:brush>
  </inkml:definitions>
  <inkml:trace contextRef="#ctx0" brushRef="#br0">51123 55044 530,'-8'-22'-2,"2"1"8,1 3 7,0 1 8,2 2 3,0 3 0,2 1-1,0 2-1,0 1-1,-2 0-1,-2 1-2,-1-1-2,-2 0-1,2 0-2,1 0-2,0 1-1,1-2-1,0 0-1,0-2 1,1 0-1,-2-1-1,-2 1-3,-2-1-2,-2 0-3,0 1 0,1 1 2,0 0 2,2 2 1,0 1 2,-2 1-1,0 0 1,-1 2 0,-1 0 0,1 2 0,-1 0 0,0 2 1,0 0-1,1 2 0,-1 0-1,0 2 0,0 0-1,1 0-1,-1-1 1,0 1-1,1 1 0,1 2 0,0 2 1,2 2-1,0 1 1,-2 1 0,0 1 0,-1 2-1,-1 0 1,1 1-1,-1 1 1,0 1 0,0 0 0,1 1 0,-1 0-1,0-1 1,0 0 0,1-1-1,-1-1 0,0 0-1,1-1 0,1 1 0,0 1-1,2 1-1,1 0 0,0-1 0,2-1 0,1 0 0,-1-1 1,0 3-1,-2 1 1,0 3-1,0 0 0,2 1 0,3-1 0,1 1 0,0-1 0,-1 3 0,0 0 0,-1 0 0,-1 1 0,2-3-1,0-1-1,2-3-1,0-1-1,0-3 1,0-1 0,0-2 0,1-1 0,4-1-2,2 1 0,3 0-1,3-1-1,0-3 0,1-1 0,1-2 0,2-1-1,1 0 0,3 0-2,1 0-1,2-1-3,-1-1-2,1 0-3,-1-1-4,1-2-2,-1-1 0,1 0-2,-1-1 0,0-2 0,-1 0 3,-1-1 3,-1-2 3,-2 1-2,-3-1-5,-2 0-6,-4 0-5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17"/>
    </inkml:context>
    <inkml:brush xml:id="br0">
      <inkml:brushProperty name="width" value="0.03186" units="cm"/>
      <inkml:brushProperty name="height" value="0.03186" units="cm"/>
      <inkml:brushProperty name="color" value="#F2395B"/>
    </inkml:brush>
  </inkml:definitions>
  <inkml:trace contextRef="#ctx0" brushRef="#br0">52284 56550 690,'0'14'65,"0"-1"-15,0-2-15,0-2-16,0 0-9,0 1-1,0 3-1,0 2-1,1 1-1,0 1 0,2 1 0,0 1 1,0 1 0,0-1-1,-2 1 0,0-1 0,-1 1 0,0 0-2,0-1 0,0 1-2,0-1 0,0 1-1,0-1 0,0 1-2,0-2 0,2-1-1,0-2 0,2-3-2,-1 0 1,-1 0 0,0-1 1,-1 1 1,-1-1 0,0 0 0,0-2-1,0-1 0,0 0 0,0 0-1,0 0 0,0 0-1,0 0 0,0-1-1,0 1-1,0 0 0,-2-1 0,0-2 1,-3-3 0,-2 0 1,-2-4-2,-2-4-4,-2-4-5,-1-4-3,-1-2-3,1-1 1,0-1 0,2-1 0,1-1 2,1-1 1,0-1 2,2-1 2,0 0 2,0 3-2,1 1 1,-1 3 0,0 0 1,2 0 4,1 1 3,0-1 4,1 1 3,1 3 3,-2 1 3,2 2 3,-1 1 3,0 1 1,0-1 2,0 0 1,2 0 2,2 2 3,3 1 2,4 1 2,1 0-2,0 3-8,-1 2-8,1 3-8,-1 0-3,0 3-1,-2 2 0,0 2 0,-3 1 0,-1 1 3,-2 1 2,-1 2 1,-3-1 2,-2-1-1,-2-1 0,-2-1-1,0 1-1,1 0 0,0 1 0,2 1-1,0-1 0,-2-1 0,0-2 0,-1-2 0,0-1 1,0 0 0,2-1 0,1 1 2,2-2-2,6-4-2,4-4-2,6-4-2,3-3-4,5-3-6,3-4-5,5-1-6,1-3-1,1 0 2,-1 1 3,1-1 1,-2 1 4,0 1 2,-1 1 4,-1 1 3,-1 1 1,-1 1-1,-1 0 0,-1 2-2,-1 1 2,-3 1 3,-1 0 4,-2 2 4,-2 0 3,-1 0 3,0 1 1,-2-1 3,-2 2 4,-4 6 4,-4 4 5,-4 6 4,-2 1 0,-2 1-6,0 0-6,-1 0-6,0-1-3,0 1-2,2 0-2,1-1-1,0 0 0,2 0-2,1-2-1,0 0 0,2-1-1,0 1-1,2 1 0,1 2-2,2-2 0,5-1 0,5-2-2,6-2 1,1-2-3,1 0-2,-1-2-2,1 0-2,0-1-4,3 2-2,1 0-4,3 2-3,-1 0-2,0 3-1,0 2-2,-2 2-1,-3 0 2,-3-3 4,-5-1 5,-3-2 3,-3-1 1,0 0-3,-2 0-4,0 0-4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0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36084 57811 612,'0'-13'4,"2"8"9,0 7 8,2 6 9,-1 4 2,1 1-5,0 1-5,0 2-5,-1-1-4,0 1-1,-2-1-3,0 1-3,-1-1-1,2-1 0,0-1-1,2 0 0,-1-1 0,0 1 1,-2 1 0,0 1 1,-1 1 0,0-1-2,0 1-2,0 0-2,0-1 0,0 1 0,0-1-1,0 1 1,0-2 0,0-1 0,0-2-1,0-2 1,-2-3-5,-2-4-11,-4-4-10,-2-4-10,-2-3-2,1-2 7,-1-2 5,0-1 7,0-1 3,-1 1 0,-1 1 1,-1 0 0,0 2 2,2 1 3,2 1 4,3 0 3,0 2 1,0 1 1,0 0-1,0 2 1,2 0 4,2 0 11,4 0 10,3 0 11,1 1 1,1 1-6,1 0-8,2 2-7,0 0-4,0 0-4,-1 0-2,1 0-3,0-1-2,2-1 1,0 0 0,1-1 0,0-1-1,0 2-2,-2 0-2,-1 2-1,-2 2-1,-4 4 1,-4 4 1,-4 3 2,-2 2 0,-1-1 1,-2-1 0,0 0 0,-1-2 1,1 1 2,-1 0 2,0 0 1,3-3-2,7-3-4,4-4-5,7-4-5,5-4-2,2-3-1,3-5 1,3-4 0,1 0 1,1 1 2,-1 3 3,1 1 2,-1 2 3,-2 1 1,0 0 1,0 2 2,-3 1 2,-3 0 1,-3 2 3,-2 1 1,-4 1 4,-3 3 7,-2 4 6,-4 2 6,-2 2 2,-2 0-5,-1 0-3,-3 0-5,0-1-2,2 1-3,2 0-2,3 0-3,0 0-1,2 1 0,0 2-1,2 0 1,2-1-2,4-1-1,3-2-3,5-2 0,2-1-5,1 0-4,2 0-4,0 0-6,2 0-7,2 1-10,4 2-11,3 0-10,-1 0 0,-7 0 9,-5-2 10,-6-1 9,-3 0 3,1 0-3,1 0-3,2 0-2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3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55050 56100 604,'0'17'120,"2"1"-28,0 3-28,1 1-28,0 1-15,0 1-1,-2-1-3,0 1-1,-1-1-7,0 2-9,0 1-9,0 1-11,0 0-5,0-1 0,0-1 0,0-1-1,0-2-2,0-2-3,0-1-3,0-2-3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3"/>
    </inkml:context>
    <inkml:brush xml:id="br0">
      <inkml:brushProperty name="width" value="0.03204" units="cm"/>
      <inkml:brushProperty name="height" value="0.03204" units="cm"/>
      <inkml:brushProperty name="color" value="#F2395B"/>
    </inkml:brush>
  </inkml:definitions>
  <inkml:trace contextRef="#ctx0" brushRef="#br0">55100 56644 686,'8'-14'79,"0"3"-16,-1 3-16,1 3-15,0 1-10,2 0-2,0 0-3,1 0-3,1 1-4,0 0-3,-1 2-4,1 1-5,0 0-7,1 0-14,2 0-12,0 0-13,-1-1-6,-1-1 1,-2 0 1,-2-1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3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55950 55880 533,'0'-15'3,"0"2"5,0 3 5,0 1 6,0 3 7,0 4 11,0 4 10,0 4 11,0 3-1,0 3-9,0 3-10,0 4-9,0 1-7,0 1-4,0 0-3,0 3-3,0 0-3,0 2-4,0 3-3,0 1-3,0 3-5,0 2-7,0 4-7,0 3-7,0 1-3,0 0-1,0 0 1,0 0-1,0-2 0,0-4-3,0-4-2,0-3-3,0-5 2,0-5 2,0-5 4,0-5 4,0-3 2,2 0 2,0-2 3,1 0 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3"/>
    </inkml:context>
    <inkml:brush xml:id="br0">
      <inkml:brushProperty name="width" value="0.02635" units="cm"/>
      <inkml:brushProperty name="height" value="0.02635" units="cm"/>
      <inkml:brushProperty name="color" value="#F2395B"/>
    </inkml:brush>
  </inkml:definitions>
  <inkml:trace contextRef="#ctx0" brushRef="#br0">56150 55677 834,'9'-21'30,"1"3"-3,3 5-1,2 3-2,0 4-3,-1 1-5,-1 2-4,-1 2-5,1 1-5,0 0-2,1 0-4,1 0-4,0 0-3,-1 0-3,-1 0-3,0 0-3,-2 0-5,-1 2-4,-1 0-5,0 2-6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4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56696 55111 633,'-8'-8'1,"2"2"-1,1 1 1,1 0 0,0 1 2,0 0 5,0 0 4,1 1 6,-1 1 6,2 5 9,0 6 8,2 4 11,0 4-1,0 3-7,0 3-9,0 3-8,0 2-12,0 0-16,0 2-17,0 1-16,0-2-8,0-3 4,0-5 3,0-3 3,0-4-1,0-1-6,0-2-4,0-2-6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2"/>
    </inkml:context>
    <inkml:brush xml:id="br0">
      <inkml:brushProperty name="width" value="0.05385" units="cm"/>
      <inkml:brushProperty name="height" value="0.05385" units="cm"/>
      <inkml:brushProperty name="color" value="#F2385B"/>
    </inkml:brush>
  </inkml:definitions>
  <inkml:trace contextRef="#ctx0" brushRef="#br0">76150 31450 408,'3'-46'52,"6"10"-10,7 10-9,6 9-10,9 6-6,13 3-2,12 3-1,13 4-2,9 1-1,6 0 0,7 0 0,6 0-1,3-2-2,0-3-5,0-3-4,0-2-5,-7-3-4,-11 1-3,-14-1-2,-11 1-4,-15-6-4,-16-8-7,-15-10-7,-15-9-7,-12-7 1,-6-3 10,-6-3 8,-6-2 10,-4-5 5,1-2 1,-1-3 2,1-3 1,1 1 5,3 6 7,3 7 8,4 6 8,2 6 3,4 6-3,3 7-2,3 6-2,3 10 6,3 17 17,3 15 16,4 16 16,1 13 2,0 14-14,0 11-13,0 14-13,0 7-8,0 3-4,0 3-3,0 4-3,0 8-3,0 17-2,0 15-3,0 16-1,-2-1-4,-3-15-2,-3-15-4,-2-16-4,-5-13 0,-2-9 0,-3-10 0,-3-8 1,-7-17-9,-9-21-17,-10-22-18,-8-22-17,-3-18-3,7-11 14,6-14 12,7-11 13,0-14 8,-2-11 4,-3-14 3,-3-11 4,4-1 3,13 13 5,12 12 5,13 13 3,6 9 5,0 6 4,0 7 5,0 6 4,3 6 2,6 6-2,7 7-1,6 6-2,6 4-2,6 4-4,7 3-5,6 3-5,3 3-4,0 3-5,0 3-5,0 4-5,1 1-5,4 0-3,3 0-4,3 0-3,3-2-1,3-3 3,3-3 3,4-2 3,2-6 2,4-6 3,3-6 2,3-6 2,-2-4 3,-6 1 6,-6-1 5,-6 1 5,-15 7 9,-21 16 12,-22 15 11,-22 17 13,-21 13 1,-18 13-8,-19 12-9,-18 13-7,-15 9-7,-9 6-6,-10 7-5,-8 6-6,2-2-5,16-9-4,15-10-4,17-8-5,13-9-2,13-6 2,12-6 1,13-6 2,18-6-6,26-2-11,24-3-13,26-3-12,12-6 0,0-5 12,0-7 11,0-5 11,-4-4 7,-5 0 4,-7 0 2,-5 0 3,-19 7 2,-27 17-2,-28 15-2,-28 16 0,-15 2-2,1-8 0,-1-10 0,1-9 0,4-7 0,9-3 2,10-3 0,10-2 1,2-1 1,-3 3 1,-3 3 1,-2 4 0,-6 2 0,-6 4 1,-6 3 0,-6 3-1,-1-2 3,7-6 2,6-6 3,7-6 3,5-2 6,7 3 9,6 3 9,7 4 10,4 1 2,3 0-4,3 0-5,4 0-4,5 1-3,10 4-3,10 3-2,9 3-2,6 3-3,3 3-3,3 3-4,4 4-2,-1-1-3,-3-3-2,-3-3-1,-2-2-1,-3-5-2,1-2-2,-1-3-1,1-3-2,-3-13-10,-2-22-18,-3-22-17,-3-21-19,-4-18-3,-3-12 12,-3-13 11,-2-12 12,2-4 8,9 7 6,10 6 5,10 7 6,2 8 6,-3 14 5,-3 11 8,-2 14 5,-3 8 5,1 7 3,-1 6 5,1 7 2,-3 7 4,-2 9 0,-3 10 3,-3 10 0,-10 8-2,-16 10-7,-15 10-7,-15 9-6,-17 7-6,-15 7-2,-15 6-3,-16 7-3,-10 0-1,-3-2 1,-3-3 1,-2-3 0,3-9-1,14-11-7,11-14-6,14-11-6,10-15-1,9-16 2,10-15 3,10-15 2,18-17 3,28-15 0,28-15 1,29-16 1,24-15 0,22-11-2,22-14-3,23-11-1,8-1-2,-3 13 0,-3 12-1,-2 13 1,-8 10 1,-8 10 6,-10 10 5,-9 9 5,-12 10 1,-11 14-1,-14 11-3,-11 14-2,-14 10 8,-11 9 20,-14 10 18,-11 10 19,-9 7 4,-3 6-11,-3 7-11,-2 6-10,-1 4-8,3 4-4,3 3-3,4 3-4,1-1-2,0-2-3,0-3-1,0-3-2,-2-2-1,-3 0-2,-3 0-2,-2 0-1,-6 0-1,-6 0-2,-6 0-1,-6 0-1,-13 1-1,-19 4 1,-18 3 1,-19 3-1,-13 1 1,-6 1-3,-6-1 0,-6 1-2,-2-4-2,3-6-4,3-6-3,4-6-5,2-7-4,4-6-6,3-6-6,3-6-7,7-12 0,14-15 3,11-15 4,14-16 3,8-5 5,7 6 4,6 7 5,7 6 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4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57750 56281 678,'9'-7'74,"1"2"-16,3 2-14,2 2-16,1 1-7,1-2-2,1 0-2,1-1-1,1-1-2,0 2-2,-1 0-3,1 2-3,-2 0-3,1 0-5,-2 0-5,-1 0-5,0 0-5,-1 0-4,1 0-3,0 0-5,-2 0-2,-1 2-1,-2 0-1,-2 2-1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5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57370 57231 683,'-11'-1'8,"8"0"15,9-2 16,10 0 16,3-1 2,1 0-11,-1 0-11,1 1-11,0-1-9,3 2-5,1 0-5,3 2-6,0 0-4,1 0 1,-1 0-2,1 0 0,-1 0-6,0 2-11,1 0-11,-1 2-11,-2-1-6,-5 1 1,-5 0 0,-4 0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5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60748 54732 559,'0'-31'5,"0"1"11,0 1 9,0 1 10,0 3 2,0 3-5,0 5-7,0 3-5,-1 3-4,0 0-2,-2 2-4,0 1-1,-2 0-2,0 0 0,-1 0-1,-2 1 1,-1 0-1,-3 2-2,-4 2-1,-1 2-1,-2 2-2,0 4 0,2 2 0,1 3 0,0 3-1,-1 2 1,-1 1 1,-1 3 0,-2 1 0,0 3 2,0 1 0,-2 3 2,0 0 1,1 1 1,1-1 2,1 1 2,1-1 0,0 0 1,2 1-1,1-1 1,2 0-1,1-1 0,2-1 0,2-1-1,2-1-1,1 1-2,0-1-4,2 1-3,0-1-1,2 1-1,0-1 0,2 1-1,0-2-2,0-2-2,0-1-2,0-2-3,2-2-1,4 1 0,4 0-1,3-1 0,4 0-2,1-2-3,3-3-2,2-1-4,0-1-2,2-2-3,1-1-2,1 0-2,0-2-1,1 0 1,-1-2 1,1 0 0,-3-2 2,-3 0 5,-5-2 5,-3 0 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6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61936 56390 589,'-21'16'133,"5"1"-30,5 1-31,5 1-32,2 0-18,2-1-4,0-1-6,2-1-5,-1-1-4,0 0-3,-2-2-2,0-1-3,0 0-3,2 0-5,2-1-4,2 1-4,3-4-5,4-6-3,3-8-5,5-6-4,0-3 2,-1-1 5,-2 0 5,-3 1 6,-1-2 3,-2 0 1,-2-1 0,-2-1 1,-2 1 2,-1 1 5,0 2 3,-1 3 5,-2 1 5,-1 0 8,0 2 7,-1 1 7,-1 0 4,2 0-3,0 0-1,2 1-3,1-1-2,4 0-3,2 0-4,3 0-3,2 2-2,0 2 1,-1 4 0,1 3 1,-1 2 0,-2 5-1,-3 4-1,-1 3-1,-1 2-2,-2-1-3,0-1-2,-2 0-4,0-1-1,-2 1 0,0 1 1,-2 1-1,0-1 0,1-3-2,-1-3-2,0-2-1,2-5-8,6-2-15,4-6-14,5-2-14,2-3-1,-1 0 12,-1 0 13,0 0 12,-2 1 7,-1-1 2,0 0 1,-2 0 1,0 1 1,0 0 0,-1 2-1,1 1-1,-1-1 2,0 0 1,-2-1 3,0-2 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7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63131 56155 547,'-7'-13'28,"2"6"11,2 6 12,2 6 12,1 4 0,0 3-10,0 4-10,0 2-10,0 3-7,-2 3-5,0 2-5,-1 4-5,-1 3-6,2 1-7,0 2-8,2 2-8,0 1-4,0 1-1,0-1-2,0 0-1,0-1 0,0-2 1,0-2 1,0-1 2,0-5 1,0-4 1,0-5 2,0-4 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7"/>
    </inkml:context>
    <inkml:brush xml:id="br0">
      <inkml:brushProperty name="width" value="0.02532" units="cm"/>
      <inkml:brushProperty name="height" value="0.02532" units="cm"/>
      <inkml:brushProperty name="color" value="#F2395B"/>
    </inkml:brush>
  </inkml:definitions>
  <inkml:trace contextRef="#ctx0" brushRef="#br0">63400 56012 868,'8'-21'22,"1"5"1,2 5 1,0 5 1,1 2-4,1 2-8,1 0-9,1 2-9,1 0-7,0 0-6,-1 0-6,1 0-6,-2 0-3,-3 2-2,-3 0-1,-2 2-1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7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64800 55915 631,'10'-6'102,"3"1"-22,5 2-22,4 2-21,-1 1-12,-2 0-3,-3 0-2,-2 0-4,-2 0-8,3 0-13,2 0-15,1 0-14,0 1-4,-3 2 4,-2 2 4,-4 1 5,-2 2-3,-2 2-8,-3 0-8,0 1-10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8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64295 56900 659,'-21'7'4,"3"-1"10,5 0 9,3-2 9,4-1 3,4 0-1,4-2-2,4 0-2,3-2-2,3 0-3,3-2-2,4 0-3,1 0-4,1 0-4,1 2-3,1 0-6,0 2-4,1 2-7,-1 2-6,1 2-6,-1 0-2,-1-1 3,-1 0 4,-1-2 3,-2 0-4,-3 0-13,-3 0-11,-2 0-12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8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65740 55565 510,'0'-15'4,"0"1"7,0 1 8,0 1 6,-2 5 10,-2 11 8,-4 12 10,-2 10 10,-1 5-2,1 0-11,1 1-12,1-1-12,0 1-7,0 2-3,0 2-4,1 3-2,-1 0-5,0 0-7,0 0-5,1 0-6,0-1-5,2-2-6,2-2-5,2-1-5,1-4-4,0-3-2,0-5-2,0-3-2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8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66447 56231 525,'-8'-13'9,"2"7"18,1 5 17,0 6 18,1 3 3,1 1-9,-1 1-11,0 2-10,0 0-7,2 3-3,0 1-4,2 3-3,0 0-3,0-1-4,0-1-2,0 0-4,1-3-7,4 1-9,2-2-9,3-1-10,3-2-4,2-4-2,1-4 1,3-4-2,-1-3 4,-3-2 5,-3-2 6,-2-1 6,-2-4 5,-1-2 7,1-3 5,0-3 5,-1 0 4,-1 1-1,0 3-1,-1 1 0,-3 2 0,-3 3 0,-2 1 0,-3 2 0,-2 2 0,0 1-1,0 0-2,0 2-1,0 0-2,-1 2-6,-2 0-4,0 2-4,-1 0-4,1 2-1,-1 0-2,0 2-2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3"/>
    </inkml:context>
    <inkml:brush xml:id="br0">
      <inkml:brushProperty name="width" value="0.04613" units="cm"/>
      <inkml:brushProperty name="height" value="0.04613" units="cm"/>
      <inkml:brushProperty name="color" value="#F2385B"/>
    </inkml:brush>
  </inkml:definitions>
  <inkml:trace contextRef="#ctx0" brushRef="#br0">77500 32250 476,'45'-2'3,"-9"-3"6,-10-3 6,-8-2 6,-3-1 2,7 3-2,6 3-1,7 4-3,4 7 5,3 13 10,3 12 9,4 13 10,4 9 3,6 6-5,7 7-3,6 6-4,4 4-10,4 4-12,3 3-15,3 3-12,-1 3-7,-2 3 2,-3 3 1,-3 4 1,-9-9 3,-11-18 2,-14-19 3,-11-18 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9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67255 55446 713,'-13'-8'8,"6"1"16,6-1 16,6 0 16,3 2 1,1 1-13,2 2-13,0 2-12,1 1-12,1 2-6,1 0-9,1 2-7,0 0-5,-1 1-4,-1 1-4,0 2-4,-2-1-3,-1-1-6,-1-1-5,0 0-5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9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67981 54855 588,'0'-13'9,"0"6"19,0 6 19,0 6 19,-1 4 3,0 3-12,-2 4-12,0 2-12,-1 2-9,0 1-6,0 0-7,1 3-6,-1-2-7,2 0-6,0-1-7,2 0-5,0-2-9,0 1-10,0-1-10,0 1-10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9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68369 54709 633,'1'-15'3,"2"4"6,2 3 5,1 3 5,3 2 7,0 3 7,1 4 7,1 2 7,0 3-2,-2 2-8,-2 1-10,-2 3-9,-3 1-6,-3 1-1,-2 1-1,-3 1-1,-3 1-3,-2 1-5,-2 1-5,-1 1-4,-1-1-5,1-3-2,1-3-4,1-3-3,0-2 0,0 0 1,0-2 3,1 0 1,2-2 5,6-1 6,6-1 6,6 0 7,3-2 0,1-2-5,1-2-6,1-2-5,0-1-3,-1 0 0,-1 0-1,0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29"/>
    </inkml:context>
    <inkml:brush xml:id="br0">
      <inkml:brushProperty name="width" value="0.02941" units="cm"/>
      <inkml:brushProperty name="height" value="0.02941" units="cm"/>
      <inkml:brushProperty name="color" value="#F2395B"/>
    </inkml:brush>
  </inkml:definitions>
  <inkml:trace contextRef="#ctx0" brushRef="#br0">69150 55350 748,'7'8'114,"-1"-1"-34,-1 1-34,-1 0-34,-1 0-24,0-1-10,-2 1-12,0 0-11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30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69579 54466 532,'1'-12'9,"0"8"21,2 8 19,0 8 19,0 4 5,0 3-13,-2 1-11,0 3-13,-1 0-8,0 1-5,0-1-5,0 1-6,0-2-4,2 0-4,0-1-4,1 0-3,1-3-4,0 1-1,0-2-2,0-1-1,-1-1-3,0-1-2,-2-1-4,0 0-2,-3-2-2,-4 1-2,-4 0-3,-3 0-2,-3-1 1,-1-1 2,-1-1 2,-1 0 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3:30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69800 54012 635,'1'-14'6,"4"2"11,2 4 12,3 3 11,2 1 5,1 0-4,1 0-3,2 1-3,-1-1-3,-1 2-3,-1 0-4,-1 2-2,0 1-18,-1 2-34,1 2-33,0 1-32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4:52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81100 31691 533,'14'1'114,"-3"4"-25,-3 2-26,-2 3-26,-2 2-13,2 0-2,0 0-2,2-1-1,-1 1-3,-1 0-1,-1-1-2,0 1-1,-1 1-3,2 0-3,0 1-2,1 1-3,1-1-1,0-1-2,0-2-1,0-2 0,1-4 0,3-6 2,3-6 3,3-6 1,2-5 1,0-5-1,-1-5-1,1-4-1,1-5-3,2-1-1,4-2-3,3-2-2,2 0-6,1 0-10,1 1-11,0 2-9,-1 2-3,-5 6 7,-5 4 6,-5 5 7,-3 4-1,-1 2-7,-1 4-7,0 3-8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4:57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54350 26915 664,'9'-7'84,"1"3"-17,3 1-19,2 2-17,0 1-10,1 0-2,0 0-3,-1 0-3,1 0-2,1 0-1,1 0-3,1 0-1,0 0-4,-1 0-4,-1 0-6,0 0-4,-2 0-7,-1 0-6,-1 0-8,-1 0-7,-2 1-5,-4 2-2,-4 1-3,-4 3-3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4:57"/>
    </inkml:context>
    <inkml:brush xml:id="br0">
      <inkml:brushProperty name="width" value="0.03552" units="cm"/>
      <inkml:brushProperty name="height" value="0.03552" units="cm"/>
      <inkml:brushProperty name="color" value="#F2395B"/>
    </inkml:brush>
  </inkml:definitions>
  <inkml:trace contextRef="#ctx0" brushRef="#br0">54412 27350 619,'-21'7'-11,"5"-1"11,5 0 11,5-2 12,2 1 5,2 0 0,0 1 0,2 2 0,0 1-1,0 1-3,0 3-3,0 2-3,0 2-1,0 3 0,0 3-1,0 3 0,0 0-1,0 0 1,0-1-1,0-1 1,0 1-2,2 1-5,0 2-5,2 3-3,-1-1-5,-1 0-1,0-1-4,-2-1-1,0-1-2,0-2 0,0 0 0,0 0 0,1-3-3,0-2-4,2-1-4,0-2-3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4:58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54400 28165 604,'7'-14'2,"-1"3"5,0 3 5,-2 2 4,1 2 4,2 1 1,2-1 3,2 0 2,1 0-1,3 2-4,2 0-4,1 2-3,1-1-3,-1 0-2,-1-2-1,0 0-1,-2-1 0,1 0 1,0 0 0,-1 1 1,0-1-4,-1 2-7,-1 0-7,0 2-8,-2-1-4,-1 0-1,0-2-1,-2 0 0,-1-2 1,-2 0 0,-3-1 2,0-1 2,-2-2 1,0 0 1,0-2 2,0 1 2,-2-2 1,-2 0 2,-4 0 2,-2 1 2,-2-1 2,1 2 5,-1 1 4,0 1 4,0 1 3,1 2 2,-1 2 1,0 2 2,1 2 0,1 2-2,0 2 0,2 2-2,1 1 0,-1 1 3,0 1 2,0 2 1,1 0 1,0 1 0,2 1-1,1 1-1,0 0-1,2-1-2,0-1-2,2 0-3,0-1-1,2-1 1,0 1-1,2 0 1,0-1-2,3-1-4,2-1-3,2 0-4,0-2-1,1-1 1,0 0 2,0-2 2,1 0-5,3 0-14,3 0-12,3 0-12,1-1-5,-1 0 5,-1-2 5,-1 0 5,-1-3 1,-1 0 0,-1-3 0,0-2-1,-3 0 1,-3 0 2,-3 2 3,-2 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3"/>
    </inkml:context>
    <inkml:brush xml:id="br0">
      <inkml:brushProperty name="width" value="0.0396" units="cm"/>
      <inkml:brushProperty name="height" value="0.0396" units="cm"/>
      <inkml:brushProperty name="color" value="#F2385B"/>
    </inkml:brush>
  </inkml:definitions>
  <inkml:trace contextRef="#ctx0" brushRef="#br0">81300 31450 555,'-27'-25'3,"-3"0"7,-3 0 7,-2 0 6,6 3 8,20 6 10,18 7 9,20 6 10,19 3-1,22 0-9,22 0-10,23 0-10,11 0-10,4 0-10,3 0-10,3 0-9,-8 1-7,-19 4-1,-18 3-1,-19 3-1,-21 4-5,-21 7-5,-22 6-7,-22 7-6,-21 4-4,-18 3 0,-19 3-1,-18 4-1,-3-4 4,17-9 8,15-10 7,16-8 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4:58"/>
    </inkml:context>
    <inkml:brush xml:id="br0">
      <inkml:brushProperty name="width" value="0.02735" units="cm"/>
      <inkml:brushProperty name="height" value="0.02735" units="cm"/>
      <inkml:brushProperty name="color" value="#F2395B"/>
    </inkml:brush>
  </inkml:definitions>
  <inkml:trace contextRef="#ctx0" brushRef="#br0">55862 26100 804,'7'9'56,"-2"1"-15,-2 3-17,-2 2-15,-2 0-9,0 1-1,-2 0 1,0-1-1,0 0 0,0-2-2,2-3-2,0-1-1,2-1-2,0 0 0,2 0-2,0-1-1,2 1 2,2 0 4,1 0 3,3 0 4,0-1 3,-1-1 0,0-1 1,-2 0 0,-1 0 2,-2 0 2,-3 1 3,0 2 1,-3 0 1,0 3-3,-2 2-2,0 1-2,-2 2-2,-2 2-1,-2 0-2,-1 1-1,-1-1-1,0-1 0,2-3 1,1-1 0,-1-2-5,0-2-10,-1-2-10,-1-2-9,0-3-7,0-3-3,2-2-3,1-3-2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4:59"/>
    </inkml:context>
    <inkml:brush xml:id="br0">
      <inkml:brushProperty name="width" value="0.02557" units="cm"/>
      <inkml:brushProperty name="height" value="0.02557" units="cm"/>
      <inkml:brushProperty name="color" value="#F2395B"/>
    </inkml:brush>
  </inkml:definitions>
  <inkml:trace contextRef="#ctx0" brushRef="#br0">56350 26612 860,'29'-8'5,"-3"0"9,-5 1 9,-3-1 10,-3 0 0,1 2-12,0 1-11,-1 1-10,1 0-8,-1 2-3,1 0-3,0 2-4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4:59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56815 26039 659,'-7'-5'42,"3"6"3,1 6 5,2 6 3,1 3-5,0 3-11,0 1-12,0 3-12,0 1-6,2 2-1,0 3 1,2 1 1,-1 2-10,-1 0-18,0 2-18,-2 1-18,0-2-6,0-4 5,0-4 6,0-3 5,0-4 5,2-3 8,0-3 7,2-2 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1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57055 26419 577,'0'22'106,"0"-3"-25,0-3-24,0-3-24,0 1-13,2 2-2,1 3-1,0 3-2,0 1-1,0 1-1,-2-1 0,0 1-1,-1-1-2,2 1-3,0-1-2,2 1-4,-1-2-1,-1 0-3,0-1-2,-2 0-3,1-3-1,0-1-2,2-3-2,0-1-3,-1-3-4,-4-2-7,-4-4-8,-3-2-7,-4-4-1,0-2 6,-1-4 6,-1-2 6,-1-3 3,0-1 2,1-3 2,-1-1 1,1-2 2,1 1 3,1-1 2,0 0 2,3 1 3,2 1 2,4 1 2,3 1 1,1 1 2,0 1 1,0 0 0,0 2 1,0 3 3,2 4 6,0 6 5,2 4 5,-2 4 1,-1 4-5,-2 2-3,-1 3-5,-2 2-3,0-1-1,0 1-1,0-1-2,4-5-4,8-12-7,7-12-8,9-11-8,3-7-1,1-1 2,-1-1 3,1-1 4,-1 2 3,0 6 3,1 3 4,-1 6 3,0 3 5,-3 3 7,-1 1 6,-3 2 6,-2 3 3,-2 2 1,-4 3-1,-3 4 1,-2 2-1,0 1 1,-2 3-1,0 2 1,-2 0-1,-1-1-3,0-1-3,-2 0-2,2-6-9,4-9-17,4-8-18,4-9-16,1-5-7,-1-1 1,-1-1 3,0-1 3,-3 0 2,-3 0 6,-2-1 5,-4 1 5,-1 1 4,0 3 5,0 3 5,0 3 4,0 2 6,0 2 9,0 3 9,0 1 7,1 1 10,4 0 11,2 0 10,4 1 11,1 0 0,1 2-13,1 2-11,1 2-12,0 1-7,0 0-2,-2 0-2,-1 0-2,0 1-5,0 2-7,-1 2-7,1 2-7,-2 1-6,-2 3-6,-4 2-5,-2 2-5,-3 1-4,-2 3-1,-2 1-2,-2 3-2,-2-1 2,-2-1 5,-1-3 6,-3-1 4,0-3 5,3-1 2,1-2 2,2-2 3,1-2 2,0-2 4,1-3 3,-1 0 3,1-1 6,4 1 10,2 3 11,4 2 9,0 2 5,0 4-3,-2 2-1,0 3-3,-1 1-1,0 1-4,0 0-3,0-1-3,0 0-2,0-3-2,0-1-1,0-2-2,2-3-10,4-5-15,3-3-17,5-4-16,1-2-5,-3 1 5,-1-1 6,-2 0 5,-2 1 4,-2 4 2,-2 2 3,-2 4 1,1-4 5,4-9 6,3-8 5,5-8 7,2-7 0,1-1-8,1-3-7,2-1-6,-2 0-4,1 2 3,-2 1 2,-1 3 1,-1 3 5,-1 3 7,-1 4 7,0 5 7,-2 2 4,-3 2 4,-1 2 2,-2 3 4,-2 1 4,0 4 6,-2 2 7,0 4 7,0-1-4,4-1-11,2-2-13,4-2-12,0-1-7,1 0-1,0 0-2,0 0-2,-2 1-1,-1 2-1,-2 2-1,-2 2 0,-2 1-1,-2 1 2,-2 2 1,-2 0 2,-3 2 0,-2 3 1,-3 3 1,-3 3 0,-2 1 1,0-3 0,1-1-1,-1-2 1,1-1 1,1 1-1,0 1-1,2 1 1,1-1 0,1-3 0,0-3 1,2-2-1,2-3 0,6-1-3,5-1-2,4 0-2,0 1-3,-5 2-3,-4 3-3,-5 3-3,-4 1 0,0-1 2,-1 0 2,-1-2 3,-1-1 5,0-1 8,0 0 7,1-2 7,-1-1 5,2 0 0,1-2 0,0 0 1,4-2-1,4-1-2,6 0-2,4-2-1,3-1-4,2-2-6,0-2-7,1-1-5,1-2-5,-1 0 0,1 0 0,0 1-1,-1-1-2,1 0-1,0 0-3,-1 0-2,0 1 0,0 0 0,-2 2 1,-1 1 1,-1 0-1,0 0-4,-2 0-4,-1 0-4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1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59827 26789 565,'-6'-5'84,"2"6"-12,4 6-13,2 6-11,3 4-11,0 5-5,1 3-6,2 5-7,-1 4-4,1 6-1,0 6-2,0 6-1,-1 3-5,-1 3-10,-1 2-8,0 1-9,-2 3-9,2 1-12,-2 3-11,1 2-11,0-7-2,0-13 7,0-14 7,0-13 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2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61600 25900 647,'15'1'86,"-1"2"-13,-1 2-13,-1 2-14,-1 0-10,-1-1-10,-1-1-9,0 0-9,-2 0-7,-1 3-6,-1 4-4,0 2-5,-2 2-8,0 1-9,-2 1-11,0 1-10,-2-1-3,0-3 2,-2-3 4,0-2 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3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61650 25767 586,'0'22'19,"0"0"0,0-1 1,0 0 0,0-1 2,0 2 3,0 3 5,0 2 3,0 0-1,0 0-3,0 1-4,0-1-5,0-1-3,0-3-3,0-3-2,0-3-3,1-5-6,2-6-6,2-8-7,2-6-8,1-9-6,3-9-6,2-11-4,1-8-5,1-6-1,-2 0 4,-3 0 4,-1 0 5,-1 1 1,0 2-1,0 2-1,0 2-1,0 2 2,1 2 7,1 2 5,2 2 7,-1 2 3,1 1 1,0 3 1,-1 2 1,0 3 4,0 5 9,-2 4 8,-1 6 8,0 3 3,0 1 0,0 0-1,0 2-1,0 0 3,1 2 4,1 0 4,2 2 5,-2 2 0,-1 4-6,-2 4-4,-2 3-6,-2 3-4,0 1-4,-2 2-4,0 0-3,-2 0-6,0 1-5,-2-1-4,0 1-6,-2-2-6,0-1-7,-1-2-7,-2-2-7,1-3-5,-1-1-5,0-2-4,0-2-4,0-2 1,1 0 6,-1-2 7,0 0 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3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62308 25727 618,'1'-13'17,"0"6"6,2 6 9,0 6 6,1 3 2,0 0-6,0 0-5,0 0-6,0-1-4,0 1-5,-1 0-5,1 0-5,2-2-9,4-2-13,3-4-12,5-2-14,1-3-4,-1-2 3,-1-2 3,-1-2 5,-1 0 6,-1-1 9,0 0 10,-2 1 9,-1 0 7,-1 2 2,0 2 3,-2 2 3,-3 4 8,-6 6 15,-6 6 13,-6 6 15,-2 2 1,-1 1-12,1-1-12,-1 1-12,0-1-9,-1 1-6,-1-1-7,-1 1-5,0-1-4,1-1 0,1-1 0,1-1 1,1-1-5,2-2-7,3-3-8,1-1-8,1-1-6,2 2-6,1 0-5,1 1-5,1 1 9,3 0 26,4-1 24,2 1 24,1 0 12,0 2-3,-2 0-4,0 1-3,-2 1-2,-1-1-4,0 1-2,-2 0-3,0-1-4,0 1-5,0-1-5,0 1-5,1-5-14,0-10-26,2-10-26,0-10-25,1-3-4,0 3 19,0 3 19,0 3 19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3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62737 26344 496,'8'-9'0,"1"0"0,2-1 0,0-1 0,1 0 0,0 0 0,-1 2 0,1 1 0,0 1 4,-1 2 8,1 2 8,0 2 8,0 3 3,-1 4 1,1 4-1,0 3 0,-1 3-1,-3 1-3,-1 2-2,-2 0-3,-1 1-2,0 3-1,0 1 0,0 3-1,-1 0 0,-1 2-2,0 1-1,-1 1-1,-1 0 0,0 1-1,0-1 0,0 0-1,0-1-2,0-3-3,0-3-4,0-3-5,-3-5-10,-4-7-16,-6-6-18,-3-8-17,-4-6-4,2-5 11,1-7 10,1-5 10,2-3 7,2-1 5,4 1 4,3 0 3,1 1 4,0 1 3,0 3 3,0 1 2,0 6 7,1 9 10,-2 8 9,2 10 11,-2 5 2,0 5-2,-2 3-3,0 5-3,-1 1-4,1-1-4,-1-1-5,0-1-4,2-4-8,6-7-15,4-7-12,6-6-14,1-5-3,-1-2 6,-1-2 8,0-1 5,-1-2 3,0 2-2,-1 1-2,1 1-2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4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63810 25597 609,'-12'-7'10,"6"2"18,8 2 19,6 2 18,5 0 4,2-2-14,1-2-12,3-1-13,0-1-10,1 2-6,0 2-6,-1 2-7,-1 2-9,-3 2-16,-2 2-14,-4 2-15,-5 1-5,-6 3 5,-7 2 5,-7 2 6,-4 0 4,0 1 5,1-1 5,-1 1 4,2-2 5,1-3 2,2-2 3,3-4 3,1-1 5,2 0 9,2 0 9,2 0 8,3-1 7,4-1 3,4 0 5,4-1 3,2-1-1,0 0-7,-1 0-7,1 0-6,0-1-7,-1-1-2,1 0-5,0-1-3,-2 2-5,-4 6-6,-5 5-6,-2 7-7,-5 2-2,-4-1 1,-4-1 2,-3-1 0,-3-1 3,1-1 3,-1 0 4,0-2 3,1 0 3,-1 0 4,1-1 3,-1 1 3,0-1 3,1-1 2,-1 0 2,1-2 3,1-1 3,2-2 5,4-3 7,3 0 4,5-3 4,8 0 0,8-2 0,7 0 1,6-2-3,1-2-6,3-2-6,1-1-5,2-2-6,0 0-3,2 0-6,1 1-3,-1-1-6,0 2-5,-1 1-7,-1 1-6,-2 0-4,-1 2-3,-3 1-2,-1 0-3,-4 1 0,-3 0 1,-5 0 3,-3 1 1,-3-2 2,0 2 3,-2-1 3,0 0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3"/>
    </inkml:context>
    <inkml:brush xml:id="br0">
      <inkml:brushProperty name="width" value="0.03759" units="cm"/>
      <inkml:brushProperty name="height" value="0.03759" units="cm"/>
      <inkml:brushProperty name="color" value="#F2385B"/>
    </inkml:brush>
  </inkml:definitions>
  <inkml:trace contextRef="#ctx0" brushRef="#br0">80700 32250 585,'-50'21'33,"50"-5"18,50-7 17,50-5 17,31-4-4,13 0-24,12 0-25,13 0-25,7-4-16,4-5-10,3-7-10,3-5-9,-8-4-5,-19 0-1,-18 0 1,-19 0 0,-19 1 0,-19 4 1,-18 3 1,-19 3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4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64467 24502 535,'-28'-21'20,"5"3"5,7 4 4,5 5 4,4 4 3,1 8 3,0 6 1,2 7 3,1 7-3,2 7-6,2 6-6,2 8-6,1 4-4,2 2-2,0 2-1,1 2-2,0 2-4,0 5-4,-2 3-7,0 5-4,-2 4-8,1 5-8,0 4-8,0 6-8,0-3-6,2-10-2,0-10-2,1-9-3,1-10 1,-2-10 4,-1-9 2,0-10 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5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64444 26800 707,'-17'1'5,"0"2"10,-1 2 9,-1 2 11,0 2 4,-1 3-3,1 3-3,-1 3-2,0 2-5,-1 1-6,-1 1-6,-1 1-7,1 1-3,1-1-2,3 0-1,1 1-1,4-2-2,3-3-5,4-3-5,4-3-5,5-6-7,7-10-10,8-10-10,6-9-11,0-4 0,-4 5 10,-4 3 11,-6 5 9,-2 1 7,1 0 1,2 1 0,0-1 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5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65148 25928 599,'0'-14'2,"2"2"4,1 4 5,0 3 3,1 0 6,2 0 6,0-1 6,1-1 5,1 0 2,2 2-5,0 2-3,1 2-5,1 2-1,0 2-1,-1 2 1,1 2-1,-3 2-6,-4 3-12,-6 3-11,-4 3-13,-4 1-6,0-1-2,-1-1 0,-1-1-1,-1-1 0,1 0 4,-1-2 3,0-1 3,1-1 3,1-3 1,0-1 3,2-2 2,2-1 1,4 0 3,4 0 1,4 0 2,3-1 0,1-2 0,3-2-1,2-2-1,-1-1-1,-1 0-1,-2 0-1,-2 0-2,-3 2-1,-3 2-2,-2 4-3,-3 2-1,-4 3-1,-4 2 1,-4 1 2,-3 3 1,-2 1 4,1-1 3,0 1 5,3-1 5,-1 0 4,2-1 4,1 0 4,1-2 3,1-1 3,0-1-2,2 0-1,1-2-2,3-1 0,6-2-2,6-3-2,6 0-1,3-4-4,3-2-9,1-4-8,3-2-7,-1-1-6,-2 1 0,-1 0-1,-2 2-1,-3 0 0,-1-2 1,-3 0 0,-1-1 1,-2 0 0,0 3 0,-2 1 1,0 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5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65378 26343 527,'-8'-8'6,"0"2"9,1 1 11,-1 0 10,1 3 2,2 2-3,2 4-6,2 2-4,1 3-2,-2 2 1,0 1 1,-2 3 1,0 3-1,1 3-3,-1 4-3,0 5-2,0 1-2,2 0-2,0 1-1,2-1-2,0-1-2,0 0 0,0-1-1,0-1-1,1-2-4,2-3-7,2-3-7,2-3-7,1-3-7,3-3-7,2-3-6,1-2-7,3-4-1,3-4 2,3-4 4,3-4 3,-1-1 4,-5 3 6,-5 1 7,-5 2 6,-2 0 1,0 0-3,0-1-4,0-1-2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8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66856 25144 569,'9'-8'8,"2"2"16,2 1 17,1 0 15,1 3 1,-3 4-15,-1 4-15,-2 4-15,-2 3-12,0 3-8,-2 3-9,0 3-8,-4 2-6,-6 1-4,-6 1-5,-6 1-4,-2 0 0,-1-1 7,1-1 5,-1-1 7,1-2 5,3-3 4,1-3 5,3-3 5,0-2 3,0-3 3,0-1 2,1-2 2,-1-2 4,2 0 3,1-1 5,1-2 2,1 1 4,2 2 2,2 2 2,2 2 2,1 1-1,2 1-5,0 2-5,2 0-4,0 1-4,0 3 0,-1 2 0,1 2-2,0 1 1,-2 1 0,0 0 0,-2 3 1,0-2 0,0-2 0,0-1 1,0-2 0,0-3 0,0-1 0,0-2-1,0-2 0,3-6-5,8-10-6,6-10-8,7-9-7,4-7-5,1-3-2,0-3-3,2-2-2,-1 0-1,-3 2 1,-3 3 1,-3 4 2,-3 2 1,-3 5 2,-3 3 2,-2 5 2,-3 2 8,-1 2 12,-1 2 13,0 3 13,-1 1 9,2 2 9,0 2 7,2 2 8,-1 2-1,1 2-9,0 2-10,0 2-9,0 1-6,-1-1-6,1 1-3,0 0-6,-1 0-3,-2 2-4,-3 0-4,0 1-3,-2 1-3,0 1-1,0 2-3,0 0-2,-2 1-1,-2-1-1,-4 1 0,-2-1-1,-2 0 1,1 0 0,-1-2 2,0-1 0,0-2 0,1-2-3,-1-4-3,0-2-2,1-3-1,1 0 1,0-2 2,2 0 1,1-3 1,-1-2 0,0-3 2,0-3 0,1-2 3,2 2 2,2 1 3,2 1 4,1 1 2,0 0 3,0 2 4,0 1 3,1 3 8,0 6 16,2 6 14,0 6 15,2 3 2,0 4-12,1 4-10,2 2-11,0 4-8,-1 6-5,1 6-5,0 6-6,-1 3-6,-1 2-9,0 0-8,-2 1-9,0-1-6,0-4-6,0-4-4,0-4-6,0-5-1,0-6 3,0-5 2,0-6 3,-1-5 3,2-3 5,-2-3 4,1-2 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9"/>
    </inkml:context>
    <inkml:brush xml:id="br0">
      <inkml:brushProperty name="width" value="0.03347" units="cm"/>
      <inkml:brushProperty name="height" value="0.03347" units="cm"/>
      <inkml:brushProperty name="color" value="#F2395B"/>
    </inkml:brush>
  </inkml:definitions>
  <inkml:trace contextRef="#ctx0" brushRef="#br0">68781 26139 657,'8'-5'10,"-1"6"21,1 6 21,0 6 20,-2 3 1,-4 2-19,-4 3-20,-4 1-19,-2 0-13,0-1-10,1-3-7,-1-1-9,0-3-7,0-3-6,1-3-7,-1-2-7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9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69050 25081 540,'8'-14'2,"0"5"5,-1 3 6,1 4 4,1 3 6,3 2 8,4 2 8,2 2 7,2 2 0,3 3-5,1 3-5,3 3-7,1 2-3,0-1-1,2 1-1,1-1-1,-1 0-4,-2-1-9,-1-1-7,-3 0-9,-2-2-9,-1 1-8,-2-1-10,-3 1-8,-2-1-2,-4-1 8,-4-1 7,-4 0 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9"/>
    </inkml:context>
    <inkml:brush xml:id="br0">
      <inkml:brushProperty name="width" value="0.03466" units="cm"/>
      <inkml:brushProperty name="height" value="0.03466" units="cm"/>
      <inkml:brushProperty name="color" value="#F2395B"/>
    </inkml:brush>
  </inkml:definitions>
  <inkml:trace contextRef="#ctx0" brushRef="#br0">69250 26400 634,'43'0'98,"-8"2"-25,-8 0-26,-7 2-25,-5 0-13,-1 3 0,-1 2 0,-1 2 0,-2 1 0,-2 3 1,-4 2 2,-2 1 0,-3 2 0,0-1-2,-2 1-1,0-1-1,-2 1-3,-2-1-3,-2 1-2,-1-1-3,-2-1-5,0-2-3,0-4-6,1-3-3,0-2-7,0-2-5,2-3-6,1 0-6,0-4-3,2-2 1,1-4 0,1-2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09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69150 26350 619,'-9'9'77,"0"3"-9,-1 4-9,-1 2-10,-2 2-9,0 2-8,-1 3-8,-1 1-9,-1 2-5,-1 1-5,-1 0-4,-1 2-3,1-2-7,2-3-11,4-5-10,3-3-10,1-4-9,1-1-4,-1-2-7,0-2-5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0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70758 25050 539,'0'30'49,"0"-2"0,0-1-1,0-3 0,0 1-3,0 1-5,0 3-4,0 1-6,0 1-5,2 1-2,1-1-4,0 0-3,1 0-3,0 1-3,0-1-4,0 0-3,-1-1-2,-1-1-4,0-3-1,-2-1-4,-2-6-8,-3-7-17,-5-8-15,-4-8-17,-3-7-2,-3-6 10,-3-5 10,-3-6 10,0-3 8,3 3 5,3 2 5,3 1 5,3 2 5,2 1 3,4 1 4,3 1 4,1 2 2,2 3-2,0 3-2,2 3 0,0 2 3,2 4 10,0 2 9,2 4 10,-2 2 2,-2 5-8,-4 4-7,-2 4-7,-2 1-4,-2 1-2,0-1-1,-1 1-2,-1-1-2,0-1 1,1-1-1,-1-1-1,4-3-3,6-6-7,7-6-8,8-6-7,4-6-2,5-4 0,3-5 2,5-5 0,1-1 2,2 1 1,1 3 2,1 2 2,-2 1 3,-2 4 5,-3 3 5,-3 3 5,-4 2 7,-3 2 10,-4 2 10,-4 2 9,-4 3 4,-1 4-1,-2 4-1,-2 4-1,-1 1-2,0-1-1,0-1-3,0-1-2,0 0-3,-2 0-4,0-1-3,-1 1-4,3-1-3,7-2-4,9-3-4,7-1-3,4-2-7,-1-2-9,-1-2-9,-1-2-10,-2-1-4,-3 1 2,-3-1 0,-2 0 2,-3 0-1,-1 0-2,-1 0-2,0 0-3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4"/>
    </inkml:context>
    <inkml:brush xml:id="br0">
      <inkml:brushProperty name="width" value="0.05793" units="cm"/>
      <inkml:brushProperty name="height" value="0.05793" units="cm"/>
      <inkml:brushProperty name="color" value="#F2385B"/>
    </inkml:brush>
  </inkml:definitions>
  <inkml:trace contextRef="#ctx0" brushRef="#br0">84950 29150 379,'31'-29'2,"13"-5"4,12-7 4,13-5 4,10-1 2,10 6 0,10 7-1,9 6 0,6 9 2,3 13 4,3 12 2,4 13 4,-7 7-1,-16 4-6,-15 3-6,-15 3-6,-15 1-6,-12 1-5,-13-1-5,-12 1-5,-19-1-5,-25 1-6,-25-1-6,-25 1-6,-16-1-1,-6 1 4,-6-1 4,-6 1 4,-1-4 3,7-6 4,6-6 4,7-6 4,4-6 4,3-2 3,3-3 4,4-3 4,2-2 1,4 0 2,3 0 0,3 0 1,4 0 5,7 0 9,6 0 8,7 0 10,5 4 5,7 10 3,6 10 3,7 9 3,4 9-2,3 9-6,3 10-8,4 10-6,2 11-4,4 17-4,3 15-2,3 16-3,-2 13-2,-6 14-2,-6 11-1,-6 14-2,-9 5-2,-8 1-5,-10-1-4,-9 1-5,-4 1-2,4 3-3,3 3 0,3 4-3,-1 2-4,-2 4-9,-3 3-9,-3 3-8,-4-7-7,-3-15-4,-3-15-4,-2-16-5,0-21 2,7-24 8,6-26 7,7-24 9,4-17 5,3-5 3,3-7 3,4-5 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0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72750 25050 567,'7'44'110,"-1"-6"-22,0-6-22,-2-5-22,0-4-13,0 1-4,0-1-4,0 1-4,-1-1-5,0 1-6,-2-1-6,0 1-5,-2-2-3,0-2 2,-2-1 1,0-2 2,-2-3-14,0-1-27,-1-2-27,-1-2-27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1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73150 25221 588,'23'-15'1,"-1"1"0,-1 0 2,-1 2 1,-1 1 5,1 1 11,0 0 9,-1 2 10,0 2 4,-1 2-3,-1 4-3,0 2-3,-3 4-4,-1 4-5,-2 3-6,-2 5-4,-3 2-3,-3 1 0,-2 1 0,-3 1 0,-4 0-2,-4 1-6,-4-1-4,-3 1-7,-4-2-4,0-2-3,-1-1-5,-1-2-3,1-4-3,3-3-2,3-4-1,3-4-1,4-5-4,4-4-5,6-5-4,4-5-5,4-2 2,4 1 10,2 1 8,3 1 10,1 1 7,-1 2 5,-1 3 7,-1 1 5,-1 2 2,-2 2 0,-3 2-1,-1 2-1,-2 2 1,-2 4 6,-2 2 3,-2 4 5,-3 1 2,-2 1 1,-3 1-1,-3 1 1,-2 1-2,0-1-5,0 1-5,1 0-4,-1-2-4,2-1-3,1-3-3,0-1-3,2-1-1,-1-2-1,0-1-1,0 0 1,1-4-8,2-6-11,2-6-14,3-5-11,0-3-2,0 4 11,0 3 11,0 3 10,0 1 7,0 0 3,0 1 2,0-1 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1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73450 24528 504,'0'-10'9,"0"12"16,0 12 16,0 11 18,0 7 3,0 1-8,0 1-10,0 0-8,0 2-5,2 1-4,0 0-3,2 2-2,-1-1-3,-1-2-4,0-2-3,-2-1-3,1-3-3,0 0-6,2-1-3,0-1-4,1-3-3,0-3 2,0-5 0,0-3 0,1-5-9,5-4-22,4-6-21,3-4-22,1-3-4,-5-2 14,-3 0 13,-4-1 15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2"/>
    </inkml:context>
    <inkml:brush xml:id="br0">
      <inkml:brushProperty name="width" value="0.034" units="cm"/>
      <inkml:brushProperty name="height" value="0.034" units="cm"/>
      <inkml:brushProperty name="color" value="#F2395B"/>
    </inkml:brush>
  </inkml:definitions>
  <inkml:trace contextRef="#ctx0" brushRef="#br0">74383 24055 647,'7'-14'2,"1"3"5,0 2 6,0 4 4,0 2 8,-1 2 10,1 2 9,0 2 11,-1 3-1,-2 4-12,-3 3-11,0 5-12,-5 2-11,-2 1-8,-5 1-9,-4 1-8,-1-1-8,1-1-5,1-3-6,1-1-5,3-5-3,8-6-3,6-8-3,8-6-1,1-2 4,-1 2 15,-3 4 12,-1 3 14,-1 1 8,-2 1 0,-1 2 0,0 0 2,-2 3 4,-1 2 8,0 3 8,-1 4 8,-3 0 2,0 3-1,-3 0-3,-2 1-3,-1 0-2,-2-1-6,0-1-5,-1-1-4,-1-1-5,1-2-3,-1-3-3,0-1-3,2-4-5,2-8-7,4-6-8,3-7-7,3-3-1,5 1 2,6 0 3,4 2 3,2 2 4,-1 3 4,-1 3 4,-1 2 5,-2 3 4,-1 0 7,-2 2 5,-2 0 6,-1 2 3,-1 0 2,1 2 0,0 0 2,-1 2-1,-2 2-3,-3 2-4,0 2-1,-4 1-4,-2 1-2,-4 1-3,-2 1-3,-3 1-4,-1 0-7,-3-1-7,-1 1-7,-2-1-2,1 1 1,-1 0 3,1-1 1,0 0 3,1-2 4,0-3 5,3-1 4,-1-1 2,0 0 2,1 0 2,-1 0 0,1-1 3,3 1 2,1 0 4,2 0 2,2 0 1,1 0 0,0-1 0,2 1-1,0 0-2,0 2-1,0 0-3,0 1-3,0 0-1,0 0-2,0-2-2,1-1-2,-1 0-3,0 0-4,0 0-6,0 0-4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2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74450 25756 647,'39'-22'2,"0"1"3,0 3 3,0 1 3,-2 2 2,-3 3 0,-5 1-1,-3 2 0,-2 2 3,2 0 3,3 2 5,1 1 5,0 0 0,-1 2-3,-3 0-3,-1 2-3,-3 1-2,-3 4-4,-3 2-2,-3 3-3,-2 2-1,-2 0 1,-3-1 0,-1 1 1,-2 0-1,-4 2-3,-2 0-2,-3 1-1,-3 1-3,-2-1 1,-2 1-1,-1-1 0,-2 0 0,0-1-1,1 0 0,-1-2 0,0-1-2,1-1-3,-1 0-1,1-2-3,-2-1-3,0-2-1,-1-3-3,-1 0-2,0-3-4,1 0-5,1-2-6,1 0-5,1-4-3,2-4 2,3-5 1,1-5 2,1-1 4,2 3 8,1 3 7,0 3 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2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74987 25125 599,'5'-3'-1,"-4"10"16,-6 9 17,-4 11 17,-3 4 4,-2-2-10,0 0-9,-1-1-9,1-2-7,1-3-2,2-3-4,2-3-3,3-3-3,2-1-4,4-2-3,3-2-3,3-4-9,5-6-13,5-6-13,5-6-14,4-2-3,1-1 4,3 0 6,1 1 5,0 0 6,-2 0 7,-1 2 7,-3 1 8,-1 1 4,-3 2 2,-1 3 2,-2 1 2,-3 1 1,-3 0 1,-3 0 0,-2 0 0,-2 0 1,2-2 0,0 0-1,1-1 1,2-3 0,4-4 0,2-3 0,3-5 0,2 0 0,1 1 0,1 3 0,1 1 0,0 2 3,-1 1 4,-1 1 5,-1 0 6,0 3 6,0 3 9,-1 2 8,1 4 10,-2 1 1,1 2-4,-2 0-4,-1 2-5,-2 1-3,-3 3-5,-2 4-2,-4 2-5,-1 2-3,0-1-6,0 1-5,0-1-4,-1 0-5,0-1-3,-2 0-4,0-2-4,-3 0-5,-2 0-4,-4-1-5,-2 1-6,-3 0-1,-1 1 1,-3 1 0,-1 2 1,-3-2 1,0-1-3,-1-2 0,0-2-2,-1-2 2,4-1 4,3-1 6,3 0 4,5-3 9,8-2 14,8-4 14,8-2 13,5-2 1,2 1-9,4-1-9,3 0-11,1 0-8,-3 0-7,-2 1-9,-1-1-7,-4 0-2,-3 2 1,-4 1 1,-4 0 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3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78328 25171 521,'-28'57'132,"7"-11"-29,7-10-28,7-11-28,3-7-17,2-1-4,0-2-5,2-3-5,0 0-5,2 0-2,0-1-3,2 1-4,1-2-2,1-2-2,3-4-3,2-2-2,2-3-4,1-1-7,3 0-7,2-1-6,0-3-3,-1-4-3,-1-4 0,-1-3-3,-1-3 2,-2-1 3,-3-1 4,-1-1 4,-2 1 4,-4 1 6,-3 2 5,-2 3 5,-3 1 4,-2 2 2,-2 3 3,-1 1 1,-2 2 4,0 2 2,0 2 4,1 2 2,0 1 1,0 0-3,2 0-3,1 0-3,3 0-5,7-2-5,8 0-7,6-1-5,4-2-3,-1-2 0,1-2-1,0-2 0,-1 0 2,1 3 6,-1 1 4,1 2 4,-2 2 6,-1 2 5,-2 2 4,-2 2 6,-3 2 2,-1 2 0,-2 1 1,-2 3 1,-2 2 1,-1 2 4,0 1 3,-1 3 4,-2 0 0,-1-1-3,0-1-2,-1-1-2,-2 0-3,0-1-5,-1 1-3,-2 0-4,3-3-12,6-3-20,6-4-21,6-4-19,2-4-3,-1-2 15,-1-4 13,0-2 14,-2-1 7,-1 1-3,0 1-3,-2 0-1,0 0-2,0-1 0,0-3-2,-1-1 1,1-2 0,0 0 5,0 1 4,0-1 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4"/>
    </inkml:context>
    <inkml:brush xml:id="br0">
      <inkml:brushProperty name="width" value="0.05227" units="cm"/>
      <inkml:brushProperty name="height" value="0.05227" units="cm"/>
      <inkml:brushProperty name="color" value="#F2395B"/>
    </inkml:brush>
  </inkml:definitions>
  <inkml:trace contextRef="#ctx0" brushRef="#br0">80015 24716 420,'7'-29'1,"-2"5"0,-3 5 0,0 5 2,-2 3 5,0 1 10,0 0 12,0 2 10,0 4 7,0 8 4,0 8 3,0 7 4,-1 6-2,0 1-8,-2 3-7,0 1-8,-1 2-6,0 0-4,0 2-6,1 1-5,-1 1-4,2 0-6,0 2-4,2 1-5,0 0-1,0 2 0,0 1 2,0 0 1,0 0-7,0 0-15,0-1-16,0-2-16,0-2-5,2-3 3,0-5 4,2-3 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14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80700 24446 576,'22'-14'113,"-1"3"-24,-3 3-22,-1 3-23,-1 1-14,1 2-8,1 0-5,1 2-8,0 0-2,1 0 1,-1 0 0,1 0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31"/>
    </inkml:context>
    <inkml:brush xml:id="br0">
      <inkml:brushProperty name="width" value="0.02747" units="cm"/>
      <inkml:brushProperty name="height" value="0.02747" units="cm"/>
      <inkml:brushProperty name="color" value="#F2395B"/>
    </inkml:brush>
  </inkml:definitions>
  <inkml:trace contextRef="#ctx0" brushRef="#br0">84650 28100 800,'14'0'56,"-1"0"-12,-2 0-11,-2 0-12,-1 0-7,-1 2-4,1 0-2,0 2-4,0-1-2,0-1 0,-1 0 1,1-2 0,-1 2-11,-2 2-20,-3 3-21,0 4-21,-4-1-1,0-1 15,-3-2 16,-2-2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5"/>
    </inkml:context>
    <inkml:brush xml:id="br0">
      <inkml:brushProperty name="width" value="0.04923" units="cm"/>
      <inkml:brushProperty name="height" value="0.04923" units="cm"/>
      <inkml:brushProperty name="color" value="#F2385B"/>
    </inkml:brush>
  </inkml:definitions>
  <inkml:trace contextRef="#ctx0" brushRef="#br0">83650 31100 446,'7'-49'4,"17"4"7,15 3 7,16 3 8,4 6 1,-6 9-2,-6 10-3,-6 10-4,7 2 1,22-3 3,22-3 3,23-2 5,17-3-3,17 1-6,15-1-6,16 1-7,5-3-6,-2-2-6,-3-3-6,-3-3-6,-12 1-2,-18 6 3,-19 7 3,-18 6 2,-18 1-3,-16-3-8,-15-3-10,-15-2-9,-14-6-2,-8-6 3,-10-6 4,-9-6 3,-5-7 5,0-6 6,0-6 6,0-6 6,0-2 4,0 3 1,0 3 1,0 4 1,0 4 1,0 6 3,0 7 1,0 6 2,-2 4 6,-3 4 11,-3 3 9,-2 3 10,-5 3 4,-2 3-2,-3 3-3,-3 4-2,-7 10-2,-9 19-3,-10 19-2,-8 19-2,-12 10-4,-12 4-3,-13 3-4,-12 3-4,-7-1-3,1-2-2,-1-3-2,1-3-1,7-4-5,16-3-6,15-3-6,17-2-5,17-8-9,23-8-8,22-10-11,22-9-8,12-9 0,3-5 13,3-7 11,4-5 12,-1-4 9,-3 0 6,-3 0 7,-2 0 6,-8 6 9,-8 13 11,-10 12 12,-9 13 11,-10 7 2,-9 4-9,-10 3-8,-8 3-7,-6 3-7,1 3-3,-1 3-4,1 4-4,1-3-3,3-5-3,3-7-2,4-5-3,2-6-3,4-3-2,3-3-3,3-2-4,10-15-11,20-25-21,18-25-20,20-25-22,13-19-2,9-12 12,10-13 15,10-12 13,-1-2 10,-9 9 7,-10 10 7,-8 10 6,-8 8 7,-2 10 5,-3 10 6,-3 9 6,-6 7 4,-5 7 6,-7 6 5,-5 7 5,-4 11 5,0 20 5,0 18 6,0 20 5,-4 8-2,-5 1-8,-7-1-9,-5 1-8,-8 1-5,-5 3-4,-7 3-2,-5 4-3,-6-3-5,-3-5-6,-3-7-5,-2-5-7,-6-4-3,-6 0-3,-6 0-2,-6 0-2,-1-5-4,7-9-5,6-10-6,7-8-5,4-9-2,3-6 0,3-6 2,4-6 0,2-9 4,4-8 8,3-10 6,3-9 8,3-2 4,3 6 3,3 7 4,4 6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31"/>
    </inkml:context>
    <inkml:brush xml:id="br0">
      <inkml:brushProperty name="width" value="0.02599" units="cm"/>
      <inkml:brushProperty name="height" value="0.02599" units="cm"/>
      <inkml:brushProperty name="color" value="#F2395B"/>
    </inkml:brush>
  </inkml:definitions>
  <inkml:trace contextRef="#ctx0" brushRef="#br0">83783 29100 846,'-6'7'61,"4"-1"-16,4 0-15,4-2-15,1 0-12,-1 2-9,-1 0-9,0 1-8,-1 0-7,1-2-7,1-3-6,2 0-6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32"/>
    </inkml:context>
    <inkml:brush xml:id="br0">
      <inkml:brushProperty name="width" value="0.0272" units="cm"/>
      <inkml:brushProperty name="height" value="0.0272" units="cm"/>
      <inkml:brushProperty name="color" value="#F2395B"/>
    </inkml:brush>
  </inkml:definitions>
  <inkml:trace contextRef="#ctx0" brushRef="#br0">85550 29100 808,'1'14'72,"2"-1"-17,1-3-15,3-1-16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51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31159 44177 542,'-15'1'79,"4"2"-15,3 2-15,3 2-15,1 1-11,2 3-3,0 2-5,2 1-4,0 2-3,0-1-1,0 1-2,0 0 0,-1-2-2,-2-1-1,-2-3-1,-1-1-2,-2-4-1,0-8-3,0-6-2,1-7-3,0-3 0,2 3 1,2 1 1,2 3 2,1 0 1,2 0 1,0 1 2,2-1 2,0 1 2,1 1 4,2 0 3,0 2 3,1 2 4,0 2 2,-1 4 2,1 2 3,-1 3 0,-1 2-6,0 2-4,-2 2-4,0 0-3,0 1-1,0-1-1,0 1 0,-1 0-1,0-1 0,-2 1 0,0 0 0,-2-1-2,0 1-1,-2 0-2,0-1-2,-2-1-2,-2-2-1,-2-4-2,-1-2-2,-1-4-2,0-4-2,2-4-2,1-3-3,1-3 0,0 2 3,2 1 2,1 1 2,0 0 2,2 1 3,0-1 1,2 1 3,0-1 3,2 2 4,0 1 5,2 1 5,0 2 3,3 6 1,2 4 1,2 6 2,-1 1-1,-3 1-2,-2-1-3,-4 1-4,-1 0-1,0-1-2,0 1-1,0 0-3,-1-1 0,-2 1-2,-2 0-2,-1-1 0,-2-2-8,0-4-13,0-6-13,1-4-13,0-4-3,2-1 4,2-3 6,2-1 5,1-1 1,2 2-2,0 3-2,2 1-3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56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33050 40750 681,'16'0'68,"-1"2"-10,1 0-9,-1 1-10,1 0-7,2 0-6,0-2-6,1 0-6,-1-2-5,1 0-5,-2-2-5,-1 0-5,-1 0-9,-1 1-14,-1 0-15,0 2-13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56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33062 41400 620,'-14'7'2,"2"-1"2,4 0 3,3-2 3,1 1 5,0 2 8,0 2 8,1 2 7,-1 1 2,2 1-5,0 1-6,2 1-5,0 2-3,0 1-1,0 3-3,0 2 0,0 0-3,2 0-2,0 1-3,2-1-2,-1 1-3,-1-1-4,0 1-3,-2-1-5,0 1-4,0-1-1,0 0-4,0 1-1,0-2-4,0-3-1,0-3-3,0-3-3,1-3-4,2-2-8,2-4-8,2-2-7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57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33050 41827 570,'1'-14'2,"2"5"9,2 3 9,2 4 8,1 2 5,3 0-2,2 0 0,2 0-1,0-1-3,1 0-5,0-2-5,-1 0-4,1-1-3,1 0 2,2 0 0,0 0 1,0 0-3,-1 0-7,-1 0-9,-1 1-7,-2-2-4,-2 0-1,-4-2-1,-3 0-1,-1-1-1,0 1-3,0-1-3,0 0-2,-2 0 1,-2 0 5,-3 1 6,-4-1 5,-1 0 3,1 0 0,-1 0 1,0 0 0,0 1 3,0 1 4,0 0 6,1 2 5,-1 1 2,0 2 0,0 2 2,0 2-1,0 1 2,1 2 2,-1 0 2,0 1 1,0 2 2,0 2 1,0 2 0,1 1 1,0 1-1,2-1 0,2 0-2,2-2 0,1 0-2,0-1-3,0 1-2,0 0-3,1 0-1,4 3-3,2 2 0,3 1-3,2 0 0,0-4 0,0-5-1,-1-3-1,2-2-2,0 0-7,1 0-7,1 0-6,1-1-5,0-1-3,-1 0-5,1-1-3,0-3-3,1-2-1,1-4-2,1-2-1,-1-1 1,-2 1 5,-4 0 5,-3 2 5,-2 1 3,0 0 4,-2 2 5,0 1 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57"/>
    </inkml:context>
    <inkml:brush xml:id="br0">
      <inkml:brushProperty name="width" value="0.03204" units="cm"/>
      <inkml:brushProperty name="height" value="0.03204" units="cm"/>
      <inkml:brushProperty name="color" value="#F2395B"/>
    </inkml:brush>
  </inkml:definitions>
  <inkml:trace contextRef="#ctx0" brushRef="#br0">34281 39911 686,'1'-13'7,"2"8"15,2 7 15,2 6 14,-1 4 3,-1 3-7,-2 2-9,-2 1-8,-1 1-11,0-1-11,0 0-11,0-2-13,-1-1-5,0-1 2,-2-1 2,0-1 2,-1-1 3,1 0 3,-2-2 5,2-1 4,1-1 3,6-2 3,4-2 4,5-2 2,1-2 1,-1 0-2,-2-2-2,-2 0-3,-2 1-2,-1 2-2,-1 4-1,0 2-3,-3 3-1,-4 3 1,-4 4 0,-4 2 0,-1 0-1,-1 1-1,0-2-1,1-1-3,0-2-1,0-3-2,2-3-3,1-2-1,0-2-5,1 0-5,-1 0-6,0 0-5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57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34650 40194 726,'22'-14'61,"-3"3"-8,-3 3-9,-3 3-9,-1 1-7,0 0-6,-1 0-6,1 0-6,-1 1-5,1 0-6,0 2-6,0 1-5,-1-1-7,-1-1-9,-1 0-10,0-1-9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5:57"/>
    </inkml:context>
    <inkml:brush xml:id="br0">
      <inkml:brushProperty name="width" value="0.03603" units="cm"/>
      <inkml:brushProperty name="height" value="0.03603" units="cm"/>
      <inkml:brushProperty name="color" value="#F2395B"/>
    </inkml:brush>
  </inkml:definitions>
  <inkml:trace contextRef="#ctx0" brushRef="#br0">34950 39650 610,'1'37'150,"2"-2"-38,2-3-38,1-3-36,2-1-25,-2 4-11,-1 3-10,0 2-11,-2 0-7,1-6-3,0-4-3,0-5-3,0-3-5,0-1-6,0-1-7,0 0-7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00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21300 34035 631,'22'-8'104,"-1"2"-23,-3 1-23,-1 1-23,-2-1-13,-1 0-2,-1-1-2,0-1-2,-2 0-5,1 2-8,0 3-6,0 1-8,-1 0-6,-1-1-7,-1 0-6,0-1-7,-1 0-4,-1 2-2,1 2-1,0 2-2,-1 1 1,-2 1 6,-3 2 5,0 0 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5"/>
    </inkml:context>
    <inkml:brush xml:id="br0">
      <inkml:brushProperty name="width" value="0.03746" units="cm"/>
      <inkml:brushProperty name="height" value="0.03746" units="cm"/>
      <inkml:brushProperty name="color" value="#F2385B"/>
    </inkml:brush>
  </inkml:definitions>
  <inkml:trace contextRef="#ctx0" brushRef="#br0">85800 31550 587,'20'-21'9,"-9"10"17,-10 10 19,-8 9 18,-15 10 3,-19 14-9,-18 11-11,-19 14-9,-13 5-9,-6 1-8,-6-1-8,-6 1-9,-2-3-9,3-2-11,3-3-12,4-3-11,5-6-7,10-5-1,10-7-2,9-5-2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00"/>
    </inkml:context>
    <inkml:brush xml:id="br0">
      <inkml:brushProperty name="width" value="0.03007" units="cm"/>
      <inkml:brushProperty name="height" value="0.03007" units="cm"/>
      <inkml:brushProperty name="color" value="#F2395B"/>
    </inkml:brush>
  </inkml:definitions>
  <inkml:trace contextRef="#ctx0" brushRef="#br0">21516 34400 731,'-7'9'103,"2"3"-27,2 4-26,2 2-26,1 2-16,2 1-3,0 1-3,2 1-2,0 1-3,1 1-1,2 0-1,0 2-1,1 2-3,0 3-7,-1 2-7,1 4-6,-1 0-4,0-3-2,-2-4 0,0-2-1,-2-3 0,1-5 2,0-3 3,0-5 3,0-2 3,0-2 6,0-2 5,0-2 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01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21600 34753 556,'15'-8'75,"-1"2"-17,-1 1-15,0 0-16,-1 1-9,3-2-3,2 0-3,1-1-2,1-1-3,-3 0-2,-1 1-3,-2-1-3,-1 1-2,1 2-4,1 2-2,2 2-2,-2 0-4,-3-2-3,-3-2-3,-2-1-3,-4-2 1,-2 0 5,-4 0 6,-2 0 4,-2 1 3,0 1 1,1 0 1,-1 2 1,-1-1 2,0 0 2,-1-1 1,-1-1 3,-1 0 2,2 2 2,1 2 2,1 2 2,0 2 2,2 2 1,0 2 0,2 2 0,-1 1 1,0 1-1,-1 1 0,-1 2 0,-1 1-1,2 3 1,0 3 1,2 3 1,1 0-1,0-1-3,2-3-3,0-1-3,2-1-1,0 1-1,2 1-2,0 1 0,2 0-1,2-1 0,1-1-1,3-1 0,2-2-2,0-3-2,1-2-3,1-4-2,1-1-5,1 0-4,1 0-5,2 0-5,0-2-5,2-4-5,3-4-6,1-4-4,0-2 0,-3-1 7,-3-1 6,-2-1 7,-4 0 2,-3 2-2,-3 3-4,-2 1-2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01"/>
    </inkml:context>
    <inkml:brush xml:id="br0">
      <inkml:brushProperty name="width" value="0.03114" units="cm"/>
      <inkml:brushProperty name="height" value="0.03114" units="cm"/>
      <inkml:brushProperty name="color" value="#F2395B"/>
    </inkml:brush>
  </inkml:definitions>
  <inkml:trace contextRef="#ctx0" brushRef="#br0">22395 33509 706,'2'-15'40,"4"4"1,4 3 1,3 3 1,2 2-3,-2 3-9,-3 4-8,-1 2-8,-2 3-6,0 4-3,-2 2-3,0 3-3,-3 1-2,-1 1-3,-2-1-3,-1 1-3,-4-1-1,-2-1-2,-3-1-2,-3-1-1,-2-1-1,2 0 1,1-2 1,1-1 2,4-2 4,6-4 10,7-4 9,8-4 10,3-3 2,3 0-3,1-1-4,3-2-3,-1 1-9,-1 2-12,-3 3-12,-1 1-14,-3-1-7,-1 0-1,-2-3-3,-2-2-1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01"/>
    </inkml:context>
    <inkml:brush xml:id="br0">
      <inkml:brushProperty name="width" value="0.02788" units="cm"/>
      <inkml:brushProperty name="height" value="0.02788" units="cm"/>
      <inkml:brushProperty name="color" value="#F2395B"/>
    </inkml:brush>
  </inkml:definitions>
  <inkml:trace contextRef="#ctx0" brushRef="#br0">22950 33627 789,'16'-15'61,"-1"3"-11,1 1-11,-1 3-12,1 1-9,0 2-7,-1 2-6,1 2-8,-1 1-2,-1-2 1,-1 0 2,0-1 1,-2-1-6,-1 2-12,-1 0-12,0 2-12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01"/>
    </inkml:context>
    <inkml:brush xml:id="br0">
      <inkml:brushProperty name="width" value="0.03253" units="cm"/>
      <inkml:brushProperty name="height" value="0.03253" units="cm"/>
      <inkml:brushProperty name="color" value="#F2395B"/>
    </inkml:brush>
  </inkml:definitions>
  <inkml:trace contextRef="#ctx0" brushRef="#br0">23146 32950 676,'-20'1'6,"5"2"15,7 2 12,5 2 14,3 3 4,2 7-9,0 5-6,2 7-8,0 3-6,3 2-5,2 2-5,2 3-5,0-1-6,-1 0-6,-1-2-8,-1 0-7,0-3-11,-2-6-14,-1-3-14,0-6-14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5"/>
    </inkml:context>
    <inkml:brush xml:id="br0">
      <inkml:brushProperty name="width" value="0.02834" units="cm"/>
      <inkml:brushProperty name="height" value="0.02834" units="cm"/>
      <inkml:brushProperty name="color" value="#F2395B"/>
    </inkml:brush>
  </inkml:definitions>
  <inkml:trace contextRef="#ctx0" brushRef="#br0">36015 41290 776,'-6'-5'8,"1"7"8,2 8 7,2 6 7,1 3 3,0 1-4,0-1-2,0 1-4,0-1-5,2-1-6,0-1-7,2-1-7,-1-1-7,-1-3-6,0-1-7,-2-2-7,1-2-4,2 0-1,2-2-2,2 0-1,-1-3 2,-1-3 5,-2-2 7,-2-3 6,-1-2 3,2 0 0,0 0 1,2 1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5"/>
    </inkml:context>
    <inkml:brush xml:id="br0">
      <inkml:brushProperty name="width" value="0.03005" units="cm"/>
      <inkml:brushProperty name="height" value="0.03005" units="cm"/>
      <inkml:brushProperty name="color" value="#F2395B"/>
    </inkml:brush>
  </inkml:definitions>
  <inkml:trace contextRef="#ctx0" brushRef="#br0">36400 40100 732,'0'39'94,"2"-2"-22,0 0-23,2-1-22,0 1-14,0 4-4,-1 4-5,1 4-6,0 2-1,0 2-1,0 0 1,0 1 0,-1 1 1,0-2 1,-2-1 1,0 0 2,0-2-6,2-1-12,2 0-11,1-2-11,2-2-5,-2-6 1,-1-4 3,0-5 1,-2-5 3,0-5 4,-2-5 3,0-4 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5"/>
    </inkml:context>
    <inkml:brush xml:id="br0">
      <inkml:brushProperty name="width" value="0.025" units="cm"/>
      <inkml:brushProperty name="height" value="0.025" units="cm"/>
      <inkml:brushProperty name="color" value="#F2395B"/>
    </inkml:brush>
  </inkml:definitions>
  <inkml:trace contextRef="#ctx0" brushRef="#br0">36050 41236 880,'0'-28'2,"2"7"7,0 7 6,2 7 5,1 4 1,3 2-3,3 2-4,4 2-3,1 1-5,1 2-2,1 0-5,1 1-4,0 1-3,-1 2-4,-1 0-2,-1 1-5,-1 0-1,-1-3-2,-1-1-2,0-2-1,-3-1-1,-1 0 0,-2 0 0,-2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6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36888 40250 765,'-16'31'99,"2"-2"-27,1 0-27,1-1-28,-1 2-15,0 7-5,-1 5-5,-1 6-4,0 0-3,1-6-5,1-6-2,0-6-5,3-5-1,3-5-1,2-4 0,4-6-1,1-5 1,0-2 0,0-6 0,0-2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6"/>
    </inkml:context>
    <inkml:brush xml:id="br0">
      <inkml:brushProperty name="width" value="0.02931" units="cm"/>
      <inkml:brushProperty name="height" value="0.02931" units="cm"/>
      <inkml:brushProperty name="color" value="#F2395B"/>
    </inkml:brush>
  </inkml:definitions>
  <inkml:trace contextRef="#ctx0" brushRef="#br0">37100 40650 750,'30'1'50,"-4"2"-8,-2 2-7,-3 2-7,-2 1-5,-1 1-2,-1 1-2,0 2-2,-2-2-5,-1 1-10,-1-2-8,-1 0-9,-2-1-6,-2 3-5,-4 2-5,-2 1-3,-2 2-3,0 0 0,0-1 0,0 1 0,-2-2 2,0-3 6,-3-3 5,-2-2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6"/>
    </inkml:context>
    <inkml:brush xml:id="br0">
      <inkml:brushProperty name="width" value="0.05111" units="cm"/>
      <inkml:brushProperty name="height" value="0.05111" units="cm"/>
      <inkml:brushProperty name="color" value="#F2385B"/>
    </inkml:brush>
  </inkml:definitions>
  <inkml:trace contextRef="#ctx0" brushRef="#br0">47147 23793 430,'6'-8'6,"-2"2"14,-4 1 12,-2 1 12,-4 1 8,-2 3-1,-3 4 0,-3 2 0,-2 2-4,0-2-8,1-1-8,-1 0-7,0-1-6,-1 1-1,-1 2-2,-1 0-2,0 1-2,3 2 0,1 0-2,2 1-1,2 2-1,1 0-1,0 1-2,2 1-2,1 1-1,1 1-3,0 1 0,2 1-3,0 1-1,2 1-3,0 1-1,2 1-1,1 2 0,4 1 2,2 3 4,3 1 3,2-1-1,0-6-3,-1-3-3,1-6-4,1-3-3,0-1-1,1 0-2,1-2-1,2-1-3,1-2-4,3-3-5,1 0-3,3-3-1,1-1 6,2 0 4,3-1 4,-3-1 5,-4 0 2,-5 0 4,-4 0 3,-4 0-3,-1-2-8,-1 0-9,0-1-9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5"/>
    </inkml:context>
    <inkml:brush xml:id="br0">
      <inkml:brushProperty name="width" value="0.03674" units="cm"/>
      <inkml:brushProperty name="height" value="0.03674" units="cm"/>
      <inkml:brushProperty name="color" value="#F2385B"/>
    </inkml:brush>
  </inkml:definitions>
  <inkml:trace contextRef="#ctx0" brushRef="#br0">85250 31900 598,'73'26'120,"-3"4"-23,-3 3-24,-2 3-23,3 6-17,14 9-13,11 10-11,14 10-13,2 4-13,-6 0-14,-6 0-15,-6 0-13,-12-7-5,-15-11 3,-15-14 4,-16-11 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6"/>
    </inkml:context>
    <inkml:brush xml:id="br0">
      <inkml:brushProperty name="width" value="0.02465" units="cm"/>
      <inkml:brushProperty name="height" value="0.02465" units="cm"/>
      <inkml:brushProperty name="color" value="#F2395B"/>
    </inkml:brush>
  </inkml:definitions>
  <inkml:trace contextRef="#ctx0" brushRef="#br0">37139 41650 892,'-8'7'-1,"-1"-1"-4,-2 0-3,1-2-3,-1 1 3,2 0 9,2 1 10,2 2 9,3-2 3,2-1-5,4-2-3,2-2-5,2-1-4,0 0-6,0 0-4,-1 0-5,1 0-1,0-2 3,0 0 4,-1-1 2,1 0 0,0 3-2,0 4-4,0 2-3,-2 3 0,-1 0 6,-2 1 4,-2 1 4,-1 2 5,0 2 1,0 1 3,0 3 1,0-1 1,0-3-1,0-3-2,0-2-2,1-3-6,2-1-8,2-1-8,2 0-10,0-2-6,1-2-1,0-2-4,0-2-1,-1-1 1,-1 0 6,-1 0 6,0 0 5,-1 0 4,0-2 1,0 0 1,0-1 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6"/>
    </inkml:context>
    <inkml:brush xml:id="br0">
      <inkml:brushProperty name="width" value="0.03071" units="cm"/>
      <inkml:brushProperty name="height" value="0.03071" units="cm"/>
      <inkml:brushProperty name="color" value="#F2395B"/>
    </inkml:brush>
  </inkml:definitions>
  <inkml:trace contextRef="#ctx0" brushRef="#br0">38100 40755 716,'0'-13'13,"0"6"9,0 6 7,0 6 9,0 5 0,2 3-4,0 5-7,2 3-5,-1 3-4,1-1-4,0 1-2,0-1-4,0 1-2,0-1-3,0 1-4,0-1-2,-1 1-1,-1 1 0,0 1 0,-2 1 0,1-2-2,0-2-4,2-3-2,0-3-4,2-3-3,0-4-5,1-4-3,1-4-4,1-4-2,0 0 0,0-3-1,-1-2 1,0-1 1,-2 0 3,-2 1 5,-2-1 4,-1-1 4,2 0 3,0-1 4,2-1 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7"/>
    </inkml:context>
    <inkml:brush xml:id="br0">
      <inkml:brushProperty name="width" value="0.03197" units="cm"/>
      <inkml:brushProperty name="height" value="0.03197" units="cm"/>
      <inkml:brushProperty name="color" value="#F2395B"/>
    </inkml:brush>
  </inkml:definitions>
  <inkml:trace contextRef="#ctx0" brushRef="#br0">38138 40456 688,'6'-22'0,"-1"4"0,-2 5 0,-1 3 0,-2 2 3,1 2 7,2 1 6,0 1 7,1 1 4,0 3 1,0 4 2,0 2 2,-1 3-2,0 4-4,-2 2-4,0 3-5,-1 2-4,0 3-1,0 1-3,0 3-2,0 0-2,0 1-4,0-1-2,0 1-4,-1-1-1,0 2 2,-2 1 0,0 1 2,0-1 0,0-1-1,1-3 0,2-1-1,0-3-2,-2-2-1,-1-1-1,0-2-1,-1-2-2,-2-1 0,0-1-2,-1 0-1,-1-3 0,0-1-1,0-2-1,1-2 0,-2-2 0,0-1 3,-2 0 2,0-1 2,-1-1 2,-1 0 1,-1 0 1,-1 0 1,0-3 0,2-2 0,2-5-1,3-4 0,1-3 0,2-1 0,2-3 0,2-1 0,1-1 1,2 1 1,0 1 1,2 1 2,1 0 0,3-1 2,4-1 1,2-1 1,2 0 0,1 3 0,1 1-2,1 3-1,1 1 3,1 2 4,1 3 5,2 1 5,-2 2 2,0 4 0,-1 2-1,0 4 0,-3 2-1,1 3-1,-2 4-2,-1 2 0,-2 2-3,-1 1-4,-2 1-2,-2 1-5,-2 2-1,-2-1-1,-3 2 0,0 2 0,-4-2-1,0 0-2,-3-1-2,-2 0-1,-1-4-2,-2-1 2,0-4 1,-1-3 0,0-2 1,0-2-3,2-2-1,1-2-2,0-3-2,2-6-3,1-4-4,0-5-3,3-5-1,4-5-1,4-5 0,4-4-1,1 0 1,-3 7 0,-1 7 2,-2 7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19"/>
    </inkml:context>
    <inkml:brush xml:id="br0">
      <inkml:brushProperty name="width" value="0.02675" units="cm"/>
      <inkml:brushProperty name="height" value="0.02675" units="cm"/>
      <inkml:brushProperty name="color" value="#F2395B"/>
    </inkml:brush>
  </inkml:definitions>
  <inkml:trace contextRef="#ctx0" brushRef="#br0">39950 39727 822,'29'-6'73,"-6"2"-19,-4 4-19,-4 2-20,-5 3-15,1 0-8,-2 1-9,-1 1-10,0 1-3,-2 2 0,-1 0 1,0 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20"/>
    </inkml:context>
    <inkml:brush xml:id="br0">
      <inkml:brushProperty name="width" value="0.02851" units="cm"/>
      <inkml:brushProperty name="height" value="0.02851" units="cm"/>
      <inkml:brushProperty name="color" value="#F2395B"/>
    </inkml:brush>
  </inkml:definitions>
  <inkml:trace contextRef="#ctx0" brushRef="#br0">39763 40350 771,'-8'8'72,"2"1"-17,0 2-15,2 0-17,0 2-9,0 5-4,0 4-2,0 3-3,0 2-4,1-1-1,-1-1-3,0-1-2,0-3-4,2-3-3,0-5-5,2-3-3,2-5-4,6-8-7,4-6-5,5-7-6,2-5-1,1-1 6,0-3 4,-1-1 6,0-1 4,-1 3 5,-1 2 6,0 1 4,-3 3 5,-3 5 5,-3 3 4,-2 4 4,-3 4 6,-3 2 6,0 4 7,-3 2 6,-2 3 0,-2 3-4,-2 4-6,-2 2-6,0 1-3,-1 1 0,0-1-3,1 1 0,-1-2-2,0-1-4,0-2-3,1-3-3,0-1-3,4 0-3,2-2-3,4 0-3,2-3-4,4-1-1,2-2-3,4-2-2,0-1 1,1 0 3,0 0 3,0 0 4,-2 0 2,1 0 3,-2 0 1,0 0 3,-3 2 3,-3 6 3,-2 4 3,-4 5 3,-2 3 2,-3-1-1,-4 1-1,-2-1-1,-1 0-1,1-1 0,1-1-1,1 0-1,0-2-2,0-1-5,0-1-3,1-1-5,2-3-7,6-6-8,6-6-9,6-6-8,2-1-1,-1 2 9,-1 4 10,0 3 8,-1 1 7,-1 0 4,1 0 3,0 0 4,0 0 5,2 0 3,0 0 5,1 0 4,1 1 2,0 2 2,-1 2 2,1 1 0,0 2 1,0-2 0,-1-1-2,1 0 1,0-2-5,1 0-7,1-2-7,2 0-7,-2-1-5,-1 0-2,-2 0-4,-2 0-1,-2-2-4,-1 0-4,-1-3-5,0-2-3,-1-1-3,0 0 0,0 1-1,0-1-1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20"/>
    </inkml:context>
    <inkml:brush xml:id="br0">
      <inkml:brushProperty name="width" value="0.02686" units="cm"/>
      <inkml:brushProperty name="height" value="0.02686" units="cm"/>
      <inkml:brushProperty name="color" value="#F2395B"/>
    </inkml:brush>
  </inkml:definitions>
  <inkml:trace contextRef="#ctx0" brushRef="#br0">40893 39864 819,'7'-8'5,"-2"0"11,-3 1 10,0-1 11,-2 2 1,0 4-10,0 4-9,0 4-10,-2 4-6,-2 5-4,-4 5-3,-2 5-4,-1 2-2,-1-2 0,0 0-1,1-1-1,0-2-2,0-3-4,2-3-3,1-2-3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20"/>
    </inkml:context>
    <inkml:brush xml:id="br0">
      <inkml:brushProperty name="width" value="0.02693" units="cm"/>
      <inkml:brushProperty name="height" value="0.02693" units="cm"/>
      <inkml:brushProperty name="color" value="#F2395B"/>
    </inkml:brush>
  </inkml:definitions>
  <inkml:trace contextRef="#ctx0" brushRef="#br0">41200 40050 816,'15'0'0,"-1"0"-1,-1 0 0,-1 0-1,0 1 3,0 2 5,-1 2 6,1 2 5,-2 1 4,-1 1-1,-2 1 0,-2 2 0,-2 0-1,0 1-2,-2 1-2,0 1-3,-2 2-4,0 1-9,-2 3-7,0 1-7,-2 0-5,-2-1-1,-2-3-1,-1-1-1,-3-2-2,0-3-7,-1-1-5,0-2-5,-1-2 1,2-2 10,3-3 8,1 0 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21"/>
    </inkml:context>
    <inkml:brush xml:id="br0">
      <inkml:brushProperty name="width" value="0.03054" units="cm"/>
      <inkml:brushProperty name="height" value="0.03054" units="cm"/>
      <inkml:brushProperty name="color" value="#F2395B"/>
    </inkml:brush>
  </inkml:definitions>
  <inkml:trace contextRef="#ctx0" brushRef="#br0">40918 40659 720,'8'-15'-3,"0"-1"-7,0 1-6,-1-1-7,1 2 4,0 2 11,0 4 12,0 3 12,0 1 5,-1 2 2,1 0-1,0 2 1,-1 1-2,-2 2-4,-3 2-3,0 2-4,-2 2-2,0 5-2,0 4-2,0 3-1,-2 2-2,0-1-2,-3-1 0,-2-1-2,-1-1-1,-2-1 1,0-1 1,-1 0-1,0-3 1,0-1-2,2-3-2,1-1-1,3-3-1,6-4-1,6-4-2,5-4-1,4-1 2,2-1 4,0 0 5,1 0 4,0 1 3,-1 2-1,-1 2 0,-1 3 0,-2 1 1,-3 3 0,-2 4 0,-4 2 2,-3 2 0,-4-1-2,-4 1 0,-3 0-2,-4 0 0,-2 1 0,-2 1 1,-1 2-1,-1-1 0,1-1 1,1-1 0,1-1 1,0-1 0,2 0 1,1-2 1,1-1 0,1 0 1,0-2 0,2-1 1,1 0 0,2-1 1,6 0 2,4-1 2,6 1 3,3-1-3,5-4-7,3-2-8,5-3-6,0-2-4,-3 2-1,-3 1-1,-3 0-1,0 1-2,3-2-3,3 0-2,3-1-3,0-1-4,-2 0-4,-1 0-5,-2 1-4,-4-1 2,-1 2 5,-4 0 7,-3 2 5,-2 0 5,0 0 2,-2 0 3,0 0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21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42400 39472 616,'0'-19'10,"2"7"13,0 8 13,2 8 13,-1 6 3,-1 4-9,0 3-8,-1 5-8,-1 2-7,3 2-2,2 3-2,2 1-4,0 2-1,-1 2-1,0 3-1,-2 1-1,0 1-4,0 2-4,0 0-7,0 2-5,0-2-5,0-4-6,-1-4-4,1-3-6,0-5-2,0-1-2,0-4-1,0-3-1,-1-3 0,-2-1 0,-2-2 1,-2-2 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22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42166 40536 578,'-7'-8'2,"2"0"5,2 1 4,2-1 5,2 2 4,2 6 4,2 4 4,2 6 5,0 1 0,-1-1-4,-1-1-5,0 0-3,-1-1-4,0 3 0,0 2-2,0 2-2,0 0 0,1 1-1,2 0-2,0-1 0,0 0-2,0-1-1,-2-1-1,0 0-2,-2-2-1,1 1-1,0 0-1,0 0 0,1-1-2,0-1 1,1-1-1,2 0-1,0-4 2,-1-2 3,1-6 3,0-2 3,0-5 1,2-6-4,0-4-2,1-4-3,1-7-6,1-5-5,2-6-8,0-6-6,0 0-2,-1 6 3,-1 6 4,0 6 2,-2 3-5,-1 3-16,-1 1-17,0 3-15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08"/>
    </inkml:context>
    <inkml:brush xml:id="br0">
      <inkml:brushProperty name="width" value="0.05264" units="cm"/>
      <inkml:brushProperty name="height" value="0.05264" units="cm"/>
      <inkml:brushProperty name="color" value="#F2385B"/>
    </inkml:brush>
  </inkml:definitions>
  <inkml:trace contextRef="#ctx0" brushRef="#br0">88350 28800 417,'1'-46'5,"4"10"10,3 10 10,3 9 10,1 13 3,1 20-3,-1 18-3,1 20-2,-3 8-5,-2 1-3,-3-1-4,-3 1-4,-4-3-3,-3-2-3,-3-3-2,-2-3-3,-5-6-3,-2-5-4,-3-7-4,-3-5-5,-1-12-7,4-16-13,3-15-13,3-15-11,7-12-2,14-6 10,11-6 11,14-6 10,7-6 8,3-2 4,3-3 5,4-3 4,5-2 3,10 0 0,10 0 2,9 0 1,2 3 2,-2 6 3,-3 7 4,-3 6 4,-6 4 3,-5 4 3,-7 3 3,-5 3 3,-6 4 1,-3 7-1,-3 6-1,-2 7-2,-8 8 4,-8 14 9,-10 11 8,-9 14 9,-10 8-1,-9 7-9,-10 6-11,-8 7-9,-4 0-7,3-2-5,3-3-5,4-3-6,-1-4-3,-3-3-2,-3-3-3,-2-2-2,0-3-2,7 1-3,6-1-3,7 1-1,2-10-7,1-19-8,-1-18-9,1-19-8,4-7 1,9 7 12,10 6 13,10 7 11,-3 7 11,-11 9 11,-14 10 9,-11 10 10,-7 2 2,0-3-7,0-3-6,0-2-8,0-1 3,0 3 10,0 3 10,0 4 12,1 2 0,4 4-8,3 3-8,3 3-8,-1 1-6,-2 1-4,-3-1-3,-3 1-4,-2-1-3,0 1-2,0-1-2,0 1-2,-2-4-4,-3-6-10,-3-6-8,-2-6-8,0-9-1,7-8 7,6-10 8,7-9 6,2-9 5,1-5 1,-1-7 1,1-5 2,1-4 2,3 0 1,3 0 3,4 0 1,5 1 2,10 4 3,10 3 4,9 3 2,9 3 3,9 3 2,10 3 2,10 4 2,0 4 1,-5 6 0,-7 7 0,-5 6 0,-8 9-1,-5 13 1,-7 12 0,-5 13 0,-12 4-2,-16-3-3,-15-3-5,-15-2-3,-14-1-3,-8 3-2,-10 3 0,-9 4-2,-4-1-3,4-3-2,3-3-3,3-2-3,6-6-2,9-6-1,10-6-3,10-6 0,0-4-1,-5 1 0,-7-1 1,-5 1 0,-9 2 1,-9 7 3,-10 6 1,-8 7 3,-11 2 1,-8 1 1,-10-1 0,-9 1 2,-2-1 2,6 1 4,7-1 5,6 1 4,7-4 1,10-6-1,10-6-1,9-6-1,15-6 5,22-2 11,22-3 12,23-3 11,20-4 2,23-3-8,22-3-8,22-2-8,19-6-5,20-6-3,18-6-3,20-6-3,8-2-2,1 3-3,-1 3-4,1 4-2,-6 1-3,-8 0-3,-10 0-3,-9 0-2,-16 3-3,-22 6-2,-22 7-2,-21 6-3,-24 4-4,-25 4-3,-25 3-6,-25 3-4,-19 3 1,-12 3 7,-13 3 7,-12 4 6,-5 1 5,3 0 3,3 0 3,4 0 3,4-2 4,6-3 5,7-3 4,6-2 5,4 0 2,4 7-3,3 6-1,3 7-2,3 4 4,3 3 10,3 3 9,4 4 10,-1 4 3,-3 6-5,-3 7-4,-2 6-4,-1 3-4,3 0-5,3 0-3,4 0-4,1-4-3,0-5-2,0-7-3,0-5-2,15-19-8,32-27-13,31-28-13,32-28-13,21-21-4,13-12 7,12-13 6,13-12 7,-10 6 6,-31 25 4,-31 25 6,-31 25 4,-16 14 5,0 3 8,0 3 6,0 4 8,-5 11 5,-9 23 7,-10 22 7,-8 22 6,-11 8-2,-8-2-8,-10-3-10,-9-3-9,-7-2-7,-3 0-5,-3 0-5,-2 0-4,-1-4-5,3-5-2,3-7-1,4-5-3,10-15-7,19-22-12,19-22-12,19-21-13,15-14 0,13-2 12,12-3 10,13-3 12,4 2 9,-3 10 5,-3 10 5,-2 9 6,-8 6 4,-8 3 4,-10 3 2,-9 4 2,-15 7 4,-18 13 4,-19 12 2,-18 13 4,-12 4-3,-3-3-6,-3-3-7,-2-2-7,-1-3-6,3 1-5,3-1-5,4 1-5,4-4-2,6-6-1,7-6 0,6-6 0,-2 1 1,-9 9 2,-10 10 1,-8 10 2,-9 0 3,-6-5 4,-6-7 5,-6-5 5,-7-3 3,-6 4 3,-6 3 2,-6 3 3,-1-2 1,7-6 1,6-6 1,7-6 2,5-4 1,7 1 1,6-1 2,7 1 2,24-3 3,44-2 7,44-3 5,44-3 7,19-2-2,-2 0-9,-3 0-9,-3 0-8,8 0-7,23 0-3,22 0-4,22 0-3,10 0-6,1 0-6,-1 0-7,1 0-7,-7 0-5,-12 0-5,-13 0-3,-12 0-4,-15-2-4,-15-3-2,-15-3-3,-16-2-3,-18-5 1,-18-2 4,-19-3 5,-18-3 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24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79050 36611 498,'14'2'154,"-1"2"-37,-2 4-36,-2 2-37,-2 2-20,-1 1-5,0 1-3,-2 2-5,1-1-3,0 1-2,1 0-2,2-1-2,-1 1 0,-1 1 0,0 2 0,-2 0 0,0-1 0,0-1 0,0-3-1,0-1 1,1-1-1,0 0-4,1-1-1,2 1-3,0-2 0,1-4 0,2-4 1,0-4 1,2-5 1,5-6 0,3-5 0,5-7 0,3-5-1,3-5-2,2-4-3,4-5-3,3-4-6,4 0-10,4-2-9,4 0-9,0 1-3,-2 4 4,-4 4 5,-2 4 4,-6 4 3,-7 7 1,-9 5 0,-7 7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39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74000 43149 596,'14'1'85,"-1"0"-18,-2 2-18,-2 0-19,-2 1-11,-1 2-1,0 0-3,-2 1-1,1 2-2,0 2-1,1 2 0,2 1-1,0 2 0,2 0 1,0-1 0,1 1 1,0-2-2,-1-1-4,0-2-4,-2-2-3,0-2-3,2-1 1,0 0 0,1-2 0,3-2 1,4-6 1,3-4 2,5-5 2,0-4 0,-2-3-1,-1-3 0,-2-3-1,3-8-2,12-10-2,11-13-2,10-12-3,4-2-5,-2 7-8,-4 7-8,-3 7-9,-5 7-2,-10 10 4,-8 8 5,-9 9 5,-3 3-2,1-2-5,3-2-7,2-1-5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1"/>
    </inkml:context>
    <inkml:brush xml:id="br0">
      <inkml:brushProperty name="width" value="0.02826" units="cm"/>
      <inkml:brushProperty name="height" value="0.02826" units="cm"/>
      <inkml:brushProperty name="color" value="#F2395B"/>
    </inkml:brush>
  </inkml:definitions>
  <inkml:trace contextRef="#ctx0" brushRef="#br0">93300 44236 778,'7'-6'42,"-2"6"-7,-3 4-8,0 6-7,-2 1-4,2-1-2,0-1-1,1 0-2,1-2 0,-2 1-3,0 0 0,-2 0-2,1 0-1,0-1-2,2 1-1,0 0-1,1-1-2,2-2-1,0-3-2,1 0-1,1-2 0,0 0 1,0 0 2,0 0 0,0-2 1,1 0 0,2-3 0,0-2 1,1-2-1,1-3-1,1-4-1,1-2-2,2-2-2,1-3-4,3-1-4,2-2-4,-1-1-4,-2 1-6,-1 1-4,-2 1-5,-3 2 0,-3 3 4,-3 3 5,-2 3 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5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72128 39631 513,'-11'-13'94,"10"3"-15,10 4-15,10 4-16,5 2-9,1 2-5,0 0-6,2 2-5,-1-1-5,-3-1-7,-3 0-7,-3-1-5,-2-1-8,-1 2-9,0 0-7,-2 1-9,-4 3-7,-6 2-6,-8 3-6,-6 4-7,-3-1 2,-1-1 8,0-3 10,1-1 7,-1-2 8,2-2 4,1-2 5,1-2 6,-1-1 3,0 0 2,-1 0 3,-1 0 2,0 0 4,1 0 3,1 0 5,1 0 2,0 0 2,2 0-2,1 0-1,1 0-2,0 0 5,0 2 11,0 0 11,0 2 11,1 1 2,2 3-7,3 4-7,1 2-6,1 2-5,0 1-1,0 1-3,0 1-2,0 2-2,0 3 0,0 3-1,0 3-1,-1 2-1,-1 0-3,0 2-2,-1 1-1,-1 1-4,2 0-3,0 2-2,2 0-4,0-1-1,0-3 1,0-5 0,0-3 2,0-4-5,0-2-7,0-1-8,0-2-9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6"/>
    </inkml:context>
    <inkml:brush xml:id="br0">
      <inkml:brushProperty name="width" value="0.0438" units="cm"/>
      <inkml:brushProperty name="height" value="0.0438" units="cm"/>
      <inkml:brushProperty name="color" value="#00BFF3"/>
    </inkml:brush>
  </inkml:definitions>
  <inkml:trace contextRef="#ctx0" brushRef="#br0">72000 40477 502,'9'-7'65,"3"1"-13,4 0-11,2 2-12,2 0-8,1 0-3,1 0-3,1 0-4,1 0-2,-1 0-2,1 0 0,-1 1-1,0-2-1,-1 2-1,-1-1-1,-1 0-2,-1 0-2,-3 2-2,-1 0-5,-2 2-2,-2-1-4,1 0-4,0-2-3,0 0-5,-2-2 0,-4-2 2,-5-1 2,-2-3 3,-4-1 2,-2 0 0,-2 1 1,-2-1 0,-1 1 3,-2 2 3,0 2 6,-1 3 3,0 0 6,1 0 7,1 0 6,1 0 8,0 1 4,0 2 2,0 2 2,1 2 2,0 1-1,2 2-2,2 0-3,2 2-2,1 1-2,0 3-4,0 3-2,1 3-4,-1 2-1,2 1-1,0 1-2,2 1-1,0 1-1,0-1-1,0 1-2,0-1-1,1 0-4,3-1-3,4-1-5,2-1-5,2-2-2,2-3-1,0-2-2,1-4 0,2-2-5,1-2-6,3-3-6,1 0-7,2-5-3,1-2-1,1-5 1,1-4-1,-2-1 2,-5 1 3,-5 1 2,-4 1 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6"/>
    </inkml:context>
    <inkml:brush xml:id="br0">
      <inkml:brushProperty name="width" value="0.03088" units="cm"/>
      <inkml:brushProperty name="height" value="0.03088" units="cm"/>
      <inkml:brushProperty name="color" value="#00BFF3"/>
    </inkml:brush>
  </inkml:definitions>
  <inkml:trace contextRef="#ctx0" brushRef="#br0">73690 39231 712,'15'-14'5,"-1"5"10,-1 3 10,-1 4 9,0 3 3,0 2-5,-1 2-5,1 2-5,-1 1-3,-1 1-4,0 1-1,-2 2-4,-2-1-1,-2 1-2,-4 0-2,-2-1-1,-4 2-3,-2 1-3,-3 3-3,-3 2-3,-2-1-2,1-1-3,-1-3-3,0-1-1,2-2-1,1-3 2,2-1 2,3-2 1,3-1 8,7 0 14,8 0 13,6 0 13,3-1 2,-1 0-12,-1-2-11,-1 0-13,0-1-8,1 0-9,1 0-6,1 0-9,0-1-3,-3 0 2,-1-2 2,-2 0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6"/>
    </inkml:context>
    <inkml:brush xml:id="br0">
      <inkml:brushProperty name="width" value="0.02966" units="cm"/>
      <inkml:brushProperty name="height" value="0.02966" units="cm"/>
      <inkml:brushProperty name="color" value="#00BFF3"/>
    </inkml:brush>
  </inkml:definitions>
  <inkml:trace contextRef="#ctx0" brushRef="#br0">74387 39481 741,'-6'-8'6,"6"2"9,4 1 11,6 1 11,2 0 3,3 2-3,2 0-4,1 2-3,1 0-7,-1 0-12,0 0-11,-2 0-11,-1 0-8,-1 0-6,-1 0-4,0 0-6,-2 0-4,-1 0-2,-1 0-4,0 0-2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7"/>
    </inkml:context>
    <inkml:brush xml:id="br0">
      <inkml:brushProperty name="width" value="0.03747" units="cm"/>
      <inkml:brushProperty name="height" value="0.03747" units="cm"/>
      <inkml:brushProperty name="color" value="#00BFF3"/>
    </inkml:brush>
  </inkml:definitions>
  <inkml:trace contextRef="#ctx0" brushRef="#br0">74659 39031 587,'-16'-7'0,"3"0"0,-1 2 0,2 1 0,1 0 7,1 2 14,1 0 14,1 2 15,1 2 4,2 4-8,2 3-6,2 5-7,1 3-5,0 1-4,0 3-4,0 1-4,0 2-3,0 1-3,0 1-1,0 1-2,0 1-8,2 0-11,0 2-13,2 1-11,-1-2-11,-1-6-9,0-4-9,-1-4-10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7"/>
    </inkml:context>
    <inkml:brush xml:id="br0">
      <inkml:brushProperty name="width" value="0.03824" units="cm"/>
      <inkml:brushProperty name="height" value="0.03824" units="cm"/>
      <inkml:brushProperty name="color" value="#00BFF3"/>
    </inkml:brush>
  </inkml:definitions>
  <inkml:trace contextRef="#ctx0" brushRef="#br0">75145 40943 575,'-7'-8'3,"0"2"8,2 1 8,1 1 6,2-1 4,5 0 2,6-2-1,4 0 2,3 1-1,-1 1-5,1 2-2,0 2-4,1 1-2,3 0-2,3 0-1,3 0-1,2 0-1,2 0 0,3 0 1,1 0 0,3 0-2,4 0-4,4 0-3,4 0-3,2-1-5,0 0-5,0-2-6,0 0-4,-2-1-4,-1 0-1,-2 0-2,-1 1-1,-4-1-4,-4 2-6,-4 0-5,-4 2-7,-3 0 0,-5 0 5,-3 0 6,-4 0 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7"/>
    </inkml:context>
    <inkml:brush xml:id="br0">
      <inkml:brushProperty name="width" value="0.04127" units="cm"/>
      <inkml:brushProperty name="height" value="0.04127" units="cm"/>
      <inkml:brushProperty name="color" value="#00BFF3"/>
    </inkml:brush>
  </inkml:definitions>
  <inkml:trace contextRef="#ctx0" brushRef="#br0">78350 40250 533,'23'8'93,"-1"2"-21,-1 0-19,-1 1-22,0 0-10,-1-1-1,1 0-2,-1-2 0,1 0 0,0 2-1,-1 0 1,1 1-1,-1 1 0,1 0-3,-1-1-2,1 1-3,-1-1-2,-1 0-2,-1-2-1,0-1-2,-3 1-2,-3 0-1,-3 1-1,-2 2-2,-4-1-1,-4-1 0,-4-1-1,-4 0 1,-4 0 0,-5 3 1,-5 3 1,-5 4 1,-3 1-6,-1 2-12,-1 3-13,0 1-13,1 0-8,5-5-5,5-3-3,5-4-4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0"/>
    </inkml:context>
    <inkml:brush xml:id="br0">
      <inkml:brushProperty name="width" value="0.05901" units="cm"/>
      <inkml:brushProperty name="height" value="0.05901" units="cm"/>
      <inkml:brushProperty name="color" value="#F2385B"/>
    </inkml:brush>
  </inkml:definitions>
  <inkml:trace contextRef="#ctx0" brushRef="#br0">90000 30200 372,'3'-69'3,"6"13"5,7 12 5,6 13 5,9 9 5,13 6 2,12 7 4,13 6 2,15 3 1,19 0-4,19 0-4,19 0-3,5-2-5,-5-3-5,-7-3-5,-5-2-5,-6-3-1,-3 1 1,-3-1 1,-2 1 2,-12-1-3,-19 1-9,-18-1-7,-19 1-8,-16-3-4,-12-2-2,-13-3 0,-12-3-1,-15-6 0,-15-5 1,-15-7 1,-16-5 2,-5-6 2,6-3 3,7-3 4,6-2 3,4-5 4,4-2 5,3-3 4,3-3 5,3 1 5,3 6 5,3 7 5,4 6 6,2 6 2,4 6 1,3 7 0,3 6 0,1 17 6,1 28 10,-1 28 10,1 29 10,1 16 0,3 7-12,3 6-11,4 7-11,-3 10-7,-5 16-1,-7 15-2,-5 17-1,-8 7-2,-5 0-4,-7 0-3,-5 0-4,-1-11-5,6-22-4,7-22-5,6-21-6,3-18-4,0-12-5,0-13-5,0-12-5,-7-18-4,-11-21-3,-14-22-3,-11-22-4,-1-21 3,13-18 6,12-19 7,13-18 7,7-15 5,4-9 2,3-10 1,3-8 3,9-4 1,16 3 4,15 3 2,17 4 4,13 11 2,13 23 3,12 22 3,13 22 3,2 15 3,-5 9 3,-7 10 3,-5 10 3,-8 7 0,-5 6-3,-7 7-3,-5 6-2,-6 9-2,-3 13-2,-3 12-2,-2 13-2,-11 6-3,-15 0-4,-15 0-5,-16 0-4,6-7-7,28-11-7,28-14-8,29-11-8,8-9 2,-8-3 11,-10-3 10,-9-2 12,-13 5 11,-16 16 13,-15 15 11,-15 17 13,-18 5 2,-19-3-8,-18-3-8,-19-2-7,-16 2-7,-12 9-4,-13 10-6,-12 10-4,-7 4-3,1 0-2,-1 0-1,1 0-1,4-4-3,9-5-2,10-7-4,10-5-2,11-3-1,17 4 2,15 3 0,16 3 2,9-1 2,3-2 3,3-3 3,4-3 2,4-2 2,6 0 1,7 0 0,6 0 1,9-4 0,13-5 0,12-7 2,13-5-1,9-6 1,6-3 1,7-3 0,6-2 1,-2-1 1,-9 3 3,-10 3 4,-8 4 4,-8 2 1,-2 4 0,-3 3 2,-3 3-1,-6 4 2,-5 7 0,-7 6 0,-5 7 1,-4 2 0,0 1-1,0-1-2,0 1-1,3-1-1,6 1-4,7-1-2,6 1-2,3-4-2,0-6 2,0-6 0,0-6 1,3-18-12,6-28-22,7-28-24,6-27-24,1-23-4,-3-16 11,-3-15 14,-2-15 11,0-9 9,7 1 6,6-1 4,7 1 6,4 5 4,3 14 5,3 11 4,4 14 5,-6 11 1,-11 14-1,-14 11-3,-11 14-1,-9 16 9,-3 22 21,-3 22 21,-2 23 21,-11 16 5,-15 13-12,-15 12-13,-16 13-12,-12 6-8,-5 0-4,-7 0-6,-5 0-4,-9-2-4,-9-3-3,-10-3-1,-8-2-3,-9-5-3,-6-2-3,-6-3-4,-6-3-4,1-9-1,9-11 0,10-14 1,10-11-1,11-12 1,17-9 2,15-10 1,16-8 3,12-11 0,9-8 0,10-10 0,10-9 0,18-13-1,28-16-1,28-15-2,29-15-2,24-11-2,22-2-4,22-3-3,23-3-3,11-2-2,4 0 3,3 0 0,3 0 2,-2 4 3,-6 10 7,-6 10 6,-6 9 6,-16 12 4,-25 16 4,-25 15 2,-25 17 3,-22 14 6,-19 17 8,-18 15 10,-19 16 8,-15 10 1,-8 7-7,-10 6-7,-9 7-8,-4 4-5,4 3-4,3 3-3,3 4-4,3 1-2,3 0-3,3 0-1,4 0-2,2 0-1,4 0-2,3 0 0,3 0-2,-2 1 0,-6 4 1,-6 3 0,-6 3 0,-10-1 1,-12-2-1,-13-3 0,-12-3 0,-12-6-1,-8-5-2,-10-7-1,-9-5-2,-5-8-4,0-5-7,0-7-6,0-5-8,1-9-2,4-9 0,3-10 0,3-8 1,7-14 1,14-15-2,11-15 1,14-16-2,10-8 2,9 0 2,10 0 3,10 0 3,7 3 4,6 6 7,7 7 6,6 6 6,4 7 3,4 10-3,3 10 0,3 9-3,3 9 7,3 9 16,3 10 15,4 10 15,2 8 6,4 10-3,3 10-4,3 9-3,4 4-7,7 1-9,6-1-8,7 1-9,2-1-8,1 1-7,-1-1-5,1 1-7,-4-6-11,-6-8-16,-6-10-14,-6-9-17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4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76575 39425 333,'49'20'167,"16"14"-1,16 14 1,15 16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0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76428 39056 643,'-1'-13'-28,"-2"4"22,-2 6 24,-2 5 23,0 2 8,1 3-8,0 2-9,2 2-7,0 1-5,0 1-1,0 1-1,0 1-2,0 1-1,1-1-1,-1 1-1,0 0 0,0-1-1,2-1-1,0-1-1,2-1-1,2-2-2,6-4-2,4-4-2,5-4-4,2-4-3,-1-2-5,-1-3-7,-1-3-5,0-3-2,0-3 0,-1-3 1,1-3-1,-2-1 3,-3 1 4,-3 1 4,-2 2 3,-3 1 2,0 3-1,-2 3-1,0 3 0,-1 1 1,0 2 4,0 1 3,0 1 4,-2 1 1,0 2-3,-3 2-2,-2 2-1,-2 3-5,-2 6-3,-1 4-5,-3 5-5,1 1-2,3-1 0,2-2-2,4-3 0,1-1 1,0 0 1,0-2 3,1-1 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0"/>
    </inkml:context>
    <inkml:brush xml:id="br0">
      <inkml:brushProperty name="width" value="0.02963" units="cm"/>
      <inkml:brushProperty name="height" value="0.02963" units="cm"/>
      <inkml:brushProperty name="color" value="#00BFF3"/>
    </inkml:brush>
  </inkml:definitions>
  <inkml:trace contextRef="#ctx0" brushRef="#br0">77000 39681 742,'21'-7'27,"-3"0"-5,-4 2-5,-4 1-4,-3 0-2,1 2 2,0 0 1,0 2 3,0 1 1,0 4 1,-1 2 1,1 3 2,-1 2-3,-4 0-5,-3-1-6,-2 1-5,-2 0-3,0 0 0,0-1-1,0 1 0,0-1-2,1-1 0,-1 0 0,0-2-2,1-1 0,4-2 1,2-3 1,4 0-1,1-3 2,3 0 0,2-2 0,2 0 1,0-1-5,1 0-9,0 0-9,-1 0-9,0 0-3,-3 0 2,-1 0 2,-2 1 2,-2-1 2,0 0 0,-2 0 1,0 0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1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81100 39328 566,'0'-15'4,"0"2"9,0 3 9,0 1 8,1 2 6,2 0 1,2 2 1,2 1 2,1 0-1,3 2-3,2 0-3,2 2-5,1 0-3,1 0-5,1 0-4,1 0-6,0 0-4,1 0-6,0 0-4,-1 0-4,0 0-9,-1 2-12,0 0-10,-2 2-12,-2 0-5,-3 1 0,-3 2 2,-2 0 1,-3 0 4,-2-1 9,-2 0 8,-2-2 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1"/>
    </inkml:context>
    <inkml:brush xml:id="br0">
      <inkml:brushProperty name="width" value="0.03965" units="cm"/>
      <inkml:brushProperty name="height" value="0.03965" units="cm"/>
      <inkml:brushProperty name="color" value="#00BFF3"/>
    </inkml:brush>
  </inkml:definitions>
  <inkml:trace contextRef="#ctx0" brushRef="#br0">81042 39750 554,'-22'7'0,"5"-2"0,3-3 0,4 0 0,3-1 8,-1 1 14,0 3 16,0 2 15,1 1 4,3 2-7,1 0-7,2 1-7,1 2-7,2 2-4,0 1-6,2 3-4,-1 2-4,1 3-1,0 3-2,0 3 0,-1 2-1,0 2-3,-2 2-2,0 2-1,-2 1-4,0-2-4,-2 0-4,0-1-4,-1-2-4,0-2-2,0-1-4,1-3-3,-1-3-4,2-3-5,0-5-6,2-3-5,0-5 0,0-4 5,0-6 6,0-4 6,-1-3 4,0 0 4,-2 1 2,0-1 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2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80950 40522 543,'15'-64'-4,"-1"12"4,-1 14 6,0 12 5,-2 8 2,1 3 1,0 2-1,0 4 1,0 2 1,1-1 3,1 0 2,1 0 3,1 1-1,2 0-3,0 2-3,1 1-3,0 0-3,-1 0-2,-1 0-3,-1 0-2,0 0-3,0 0-4,-1 0-5,1 1-4,-2-2-5,-1 2-4,-2-1-5,-2 0-4,-3-1-2,-1 0 3,-2-1 3,-2-2 1,-2 1 4,-3 1 2,-4 0 4,-2 2 3,-2-1 3,1 0 4,-1-1 5,0-1 3,0 0 4,1 2 6,-1 2 4,0 2 5,1 1 2,1 0-3,0 0-3,2 0-2,1 1 2,0 2 7,2 2 6,1 2 6,-1 2 3,2 3-3,-1 3-3,0 3-3,0 2-3,2-1-2,0 1-3,2-1-2,0 1-2,2 1-2,0 1-2,2 1-1,0-1-4,2-1-5,0-3-4,1-1-5,2-2-6,2-2-6,2-3-7,1-1-7,2-2-3,1-2-1,2-2-2,0-2 0,2-3 0,2-2 0,4-4 1,3-2 1,-1-1 2,-7 1 0,-5 0 3,-6 2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2"/>
    </inkml:context>
    <inkml:brush xml:id="br0">
      <inkml:brushProperty name="width" value="0.03269" units="cm"/>
      <inkml:brushProperty name="height" value="0.03269" units="cm"/>
      <inkml:brushProperty name="color" value="#00BFF3"/>
    </inkml:brush>
  </inkml:definitions>
  <inkml:trace contextRef="#ctx0" brushRef="#br0">82675 38481 672,'1'-13'5,"2"3"11,2 4 9,2 4 10,0 3 5,-1 2-3,-1 2-1,0 2-3,-2 1-4,0 3-6,-2 2-7,0 2-6,-2 0-4,-2 1-2,-2-1-1,-2 1-1,0-2-3,0-1-2,2-2-3,1-2-4,0-1 0,2 0 1,0-1 2,2 1 1,0 0 2,2 0 0,0 0 2,2-1 0,0 1 1,3 0 0,2 0 1,2 0 1,0 0-1,-1-1 0,0 1 0,-2 0 0,-1 0 0,-2 0 2,-3-1 2,0 1 1,-3 0 1,0 2 1,-2 0 1,0 1 1,-4 2-1,-4 0-1,-5 1 0,-5 1-2,-2 1-2,1-1-2,1 1-1,1 0-4,1-2-6,1-3-13,1-3-12,1-2-13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2"/>
    </inkml:context>
    <inkml:brush xml:id="br0">
      <inkml:brushProperty name="width" value="0.02614" units="cm"/>
      <inkml:brushProperty name="height" value="0.02614" units="cm"/>
      <inkml:brushProperty name="color" value="#00BFF3"/>
    </inkml:brush>
  </inkml:definitions>
  <inkml:trace contextRef="#ctx0" brushRef="#br0">83550 38930 841,'8'-7'3,"2"2"5,0 3 5,1 1 6,2 1 2,3 0 0,3 0-1,3 0 0,1-1-3,-1 0-6,-1-2-6,-1 0-5,-1 0-4,-1 1 1,-1 0 1,0 2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6:52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84045 38033 595,'-15'-1'7,"2"0"12,3-2 12,1 0 14,2 3 4,2 10-1,3 8-1,1 9-3,1 5-4,0 4-9,0 3-7,0 2-8,0 5-13,0 4-17,0 5-18,0 5-17,-1-3-11,0-12-1,-2-12-3,0-11-2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5"/>
    </inkml:context>
    <inkml:brush xml:id="br0">
      <inkml:brushProperty name="width" value="0.0402" units="cm"/>
      <inkml:brushProperty name="height" value="0.0402" units="cm"/>
      <inkml:brushProperty name="color" value="#00BFF3"/>
    </inkml:brush>
  </inkml:definitions>
  <inkml:trace contextRef="#ctx0" brushRef="#br0">90816 38200 547,'42'0'92,"-10"0"-19,-10 0-19,-9 0-19,-3 0-12,5 2-7,5 0-6,5 2-6,2 0-5,-3 2-2,-1 0-3,-3 1-2,-2 1-2,-3-2-3,-2-1-1,-4 0-3,-2-1-4,-2 3-6,-3 2-8,0 2-6,-5 2-2,-4 1 6,-6 3 4,-3 2 4,-4-1 6,1-1 3,-1-3 4,0-1 4,1-2 3,-1-2 3,1-2 2,-1-2 3,1-2 4,1 1 4,1 0 4,1 0 5,1-1 3,2 0 2,3-2 2,1 0 2,1 0 0,2 2 1,1 2 1,0 2-1,2 1 1,1-1 1,0 1-1,2 0 1,0 1-1,0 3-2,0 4 0,0 2-3,0 2-1,0 1-3,0 1-1,0 1-2,0 1-2,0 3-1,0 1-1,0 3 0,0-1-3,0 0-2,0-1-2,0-1-4,-1 0-2,-1 3-5,0 1-4,-1 2-5,-1 0-4,2-1-4,0-3-4,2-2-5,0-5-6,2-9-8,0-8-9,2-9-7,-1-6 1,-1 0 12,0-2 12,-1 0 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0"/>
    </inkml:context>
    <inkml:brush xml:id="br0">
      <inkml:brushProperty name="width" value="0.03712" units="cm"/>
      <inkml:brushProperty name="height" value="0.03712" units="cm"/>
      <inkml:brushProperty name="color" value="#F2385B"/>
    </inkml:brush>
  </inkml:definitions>
  <inkml:trace contextRef="#ctx0" brushRef="#br0">93750 31050 592,'7'-47'3,"17"6"4,15 7 5,16 6 4,4 4 6,-6 4 5,-6 3 7,-6 3 5,7 1 2,22 1 0,22-1 0,23 1-1,13 1-5,6 3-9,7 3-9,6 4-10,-1 1-12,-5 0-11,-7 0-13,-5 0-12,-15 0-10,-22 0-6,-22 0-6,-21 0-7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5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90950 39622 563,'8'-7'31,"0"2"-2,-1 2-2,1 2-1,2 1-2,4 0 1,3 0-2,5 0 1,1 0-4,1 0-3,-1 0-5,1 0-5,-1 0-1,1 0-1,-1 0 1,0 0 0,-1 0-4,-3-2-7,-3 0-7,-2-2-6,-3 0-5,-1 1-1,0-1-3,-2 0 0,-1-1-1,-2 0 2,-3-1 2,0-2 2,-3-1 2,-1-1 2,0-3 2,-1-1 2,-2-1 3,-2 2 4,-2 2 2,-1 3 5,-2 1 4,0 2 6,0 2 6,1 2 7,-2 1 3,0 0 1,-1 0 1,-1 0 1,-1 2 0,1 4 1,-1 4-1,0 3 0,2 3-1,3 1-3,3 2-1,2 0-3,2 0-1,0 1-3,0-1-2,1 1-3,-1-2-1,3 1-3,2-2-1,3-1-3,1-1-2,3-1-6,3-1-4,4 0-5,1-3-4,3-1 0,1-2-3,3-2-1,0-2-4,-1-2-6,-1-2-7,-1-2-5,-2-1-2,-1 0 5,-2 0 5,-3 0 4,-1 0 3,-2-2 0,-2 0 1,-2-1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5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92272 37887 708,'8'-15'1,"-1"2"4,1 2 4,0 3 3,-1 3 6,-1 8 8,0 6 7,-2 7 9,-2 4 1,-6 3-8,-4 1-6,-5 3-8,-2-1-8,1 0-8,1-1-10,0-1-9,2-2-3,3-3 1,1-3 2,2-2 1,2-3 2,0-1 1,2-1 1,0 0 2,3-2 1,2-1 2,3 0 2,4-2 0,0 0 3,1 0 0,0 0 1,0 0 2,-2 1 1,-1 2 3,-2 1 2,-2 3 3,-4 1-1,-4 2-3,-5 0-3,-6 1-4,-2 0-2,-1-1 2,-1-1 0,-1 0 0,0-2-3,1-1-9,1-1-8,1 0-8,1-3-8,2-3-7,3-2-7,1-4-8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6"/>
    </inkml:context>
    <inkml:brush xml:id="br0">
      <inkml:brushProperty name="width" value="0.02564" units="cm"/>
      <inkml:brushProperty name="height" value="0.02564" units="cm"/>
      <inkml:brushProperty name="color" value="#00BFF3"/>
    </inkml:brush>
  </inkml:definitions>
  <inkml:trace contextRef="#ctx0" brushRef="#br0">92750 38477 857,'22'-15'0,"-3"3"0,-3 1 0,-3 3 0,0 0 5,3 2 10,3 1 9,4 1 9,0 0 0,1 2-11,-1 0-11,0 2-12,0 0-9,-3 0-9,-1 0-8,-2 0-8,-3 0-4,-3 2 1,-3 0 1,-2 2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6"/>
    </inkml:context>
    <inkml:brush xml:id="br0">
      <inkml:brushProperty name="width" value="0.03305" units="cm"/>
      <inkml:brushProperty name="height" value="0.03305" units="cm"/>
      <inkml:brushProperty name="color" value="#00BFF3"/>
    </inkml:brush>
  </inkml:definitions>
  <inkml:trace contextRef="#ctx0" brushRef="#br0">93362 37827 665,'-14'0'0,"2"-2"0,4 0 0,3-2 0,1 2 10,0 2 19,0 4 19,1 2 20,-1 4 1,2 4-17,0 3-17,2 5-17,0 2-13,2 4-9,0 3-10,2 3-10,-1-1-3,-1-2 0,0-3 1,-2-3 0,0-3-3,0-2-8,0-1-10,0-2-8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6"/>
    </inkml:context>
    <inkml:brush xml:id="br0">
      <inkml:brushProperty name="width" value="0.02941" units="cm"/>
      <inkml:brushProperty name="height" value="0.02941" units="cm"/>
      <inkml:brushProperty name="color" value="#00BFF3"/>
    </inkml:brush>
  </inkml:definitions>
  <inkml:trace contextRef="#ctx0" brushRef="#br0">95077 37646 748,'-6'-14'0,"2"3"0,4 3 0,3 3 0,1 1 0,1 2 2,1 0 0,2 2 2,2 0 6,3 0 14,5 0 12,3 0 14,3 0 0,1 0-13,1 0-13,1 0-12,-1 0-12,-3 2-9,-3 0-10,-3 2-10,-4 0-7,-5 3-3,-4 1-5,-6 3-2,-2 0 0,-2-3 7,0-1 7,-1-2 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7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93944 38144 526,'-15'7'3,"2"-2"4,3-3 5,1 0 5,2-1 6,0 5 7,2 4 8,1 4 6,-1 2 1,2 1-7,-1 1-7,0 1-7,0 1-4,2 0-4,0-1-3,2 1-4,0-2-3,0 1-3,0-2-2,0-1-3,2-1-5,6-3-9,4-1-8,5-2-8,4-6-6,3-10-1,3-10-2,3-9-2,1-5 2,-1 0 4,-2-1 5,1 1 6,-3 2 4,-2 5 5,-1 5 5,-2 5 6,-5 6 12,-5 10 21,-6 8 19,-6 9 21,-3 5 3,0 1-13,0 1-13,0 1-12,0-1-10,-2-1-4,0-3-5,-1-1-4,-1-2-4,2-1-5,1-1-4,0-1-5,1-1-4,-2-2-5,0-3-5,-1-1-4,-1-2-4,0-2-1,0-2-2,0-2-1,0-3 0,-1-4 2,-2-4 4,0-3 3,-1-5 2,1-3 3,-1-5 1,0-3 3,1-4 4,2-1 4,3-2 5,1-2 5,1 0 3,2 3 1,0 4 2,2 2 1,0 3 2,2 5 6,0 3 5,2 4 4,1 4 4,1 3 0,3 2 0,2 4 1,0 2 0,0 2-2,-2 2-1,-1 2-2,0 2-2,0 5-2,0 4-2,0 3-2,-1 4-1,-1 3 2,0 3 1,-2 3 0,-2 1 1,-2 0-4,-3 0-1,-4 1-3,-2-1-2,-1 0-2,-3 0-1,-2 1-2,-2-2-5,-5 0-5,-3-1-6,-5-1-7,-2-2-4,0-2-3,-2-1-2,-1-3-4,0-3-2,2-5-5,0-4-3,1-6-5,2-4 2,1-2 5,3-3 5,1-4 5,2-3 3,1-5 2,1-5 1,1-5 2,2-2 2,5 1 4,3 1 5,4 1 3,3 2 4,2 3 3,2 3 1,2 3 4,3 2 3,6 4 5,4 2 7,5 4 5,4 3 2,5 6-2,3 4-2,4 5-1,4 4-1,2 3-1,4 3 0,3 3-2,2 2-2,3 2-8,3 3-5,4 1-8,-1 0-5,-1-2-5,-2-2-6,-2-1-4,-6-5-1,-10-5 5,-10-7 5,-9-5 4,-6-4 1,-1 0-3,-1-2-4,0 0-4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7"/>
    </inkml:context>
    <inkml:brush xml:id="br0">
      <inkml:brushProperty name="width" value="0.0347" units="cm"/>
      <inkml:brushProperty name="height" value="0.0347" units="cm"/>
      <inkml:brushProperty name="color" value="#00BFF3"/>
    </inkml:brush>
  </inkml:definitions>
  <inkml:trace contextRef="#ctx0" brushRef="#br0">97000 37459 634,'1'-14'0,"2"3"0,2 2 0,1 4 0,2 3 8,0 4 17,0 4 16,-1 4 18,0 3 2,0 3-11,-2 3-11,0 3-10,-3 2-9,-3 1-4,-2 1-5,-3 0-5,-2 1-7,0-3-11,1-2-11,-1-1-11,1-5-8,2-7-6,2-6-4,2-8-6,2-3 2,0-1 9,2-2 8,0 0 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8"/>
    </inkml:context>
    <inkml:brush xml:id="br0">
      <inkml:brushProperty name="width" value="0.03721" units="cm"/>
      <inkml:brushProperty name="height" value="0.03721" units="cm"/>
      <inkml:brushProperty name="color" value="#00BFF3"/>
    </inkml:brush>
  </inkml:definitions>
  <inkml:trace contextRef="#ctx0" brushRef="#br0">96551 37393 591,'15'-1'0,"-2"-2"0,-3-2 0,-1-2 0,-2 1 6,0 2 11,-2 4 12,0 3 12,-4 2 4,-6 3-6,-6 3-4,-6 4-5,-2 1-4,-1 3-4,1 1-5,-1 3-5,1 0-1,1-1-2,1-1 0,1-1-1,3-2-11,8-5-24,6-3-22,8-4-22,3-3-5,1 0 17,1-2 14,2 0 17,-2 0 14,-3 3 16,-3 4 15,-2 2 15,-4 3 8,-4 0 1,-4 1 0,-4 1 0,-3 2-1,-3 1-5,-3 3-5,-3 1-5,-3 2-3,0-1-3,-1 1-4,0-1-2,-2 1-5,-1-1-4,-1 1-6,-1-1-5,1-1-5,1-1-6,3-2-7,2-2-5,2-3-5,4-3-2,5-3-3,3-2-2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8"/>
    </inkml:context>
    <inkml:brush xml:id="br0">
      <inkml:brushProperty name="width" value="0.04514" units="cm"/>
      <inkml:brushProperty name="height" value="0.04514" units="cm"/>
      <inkml:brushProperty name="color" value="#00BFF3"/>
    </inkml:brush>
  </inkml:definitions>
  <inkml:trace contextRef="#ctx0" brushRef="#br0">96774 38913 487,'11'-9'1,"7"0"2,7-2 3,7 0 1,2 1 2,-2 3 0,-2 2 0,-1 4 0,-2 1 2,0 0 4,1 0 3,-1 0 4,0 2 0,-1 4-3,-1 4-1,-1 3-3,-2 3-2,-3 0-2,-3-1-1,-3 1-2,-3-1-1,-2-1 2,-4-1 1,-2-1 1,-4 1 1,0 0-1,-3 1 2,-2 1-1,-1 1 2,-2-1 1,0 1 3,-1 0 0,-2-1 1,-2 1-1,-1 0-1,-3-1-2,-1 1-2,-3 1-1,-1 2-3,-2 0-1,-1-1-2,1 0-2,1 0 0,1-2-2,0 0-2,-1-1-5,-1 1-5,-1-1-5,1-1-4,3-4-1,3-5-3,3-2-2,3-8-3,1-10-3,2-9-4,2-10-4,5-5-2,6 1-3,8 2-2,6 0-3,2 2 4,-1 3 7,-2 4 10,-3 2 7,-1 3 7,-2 5 5,-2 3 5,-2 4 5,-4 4 6,-2 4 7,-5 4 8,-4 4 9,-3 3 3,-3 4 0,-4 2 0,-1 3 0,-3 1-2,3 1-6,0-1-6,1 1-5,1-2-5,4-3-4,3-3-3,3-2-5,3-3-1,4-1 1,4 0-1,4-2 0,5-2-7,7-4-13,7-4-14,7-3-14,0-3-3,-4 2 10,-5 1 8,-5 1 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8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96995 39631 543,'15'-7'0,"-1"0"0,0 2 0,-2 1 0,0 0-3,0 2-7,-1 0-6,1 2-6,-4 0 9,-6 0 28,-8 0 26,-6 0 28,-5 1 7,-1 4-11,-3 2-11,-1 3-11,-2 3-9,-1 2-6,-1 1-6,-1 3-6,-1 0-3,0 1-1,-2-1 0,-1 1-1,0 0-3,2 1-6,0 1-8,1 1-7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1"/>
    </inkml:context>
    <inkml:brush xml:id="br0">
      <inkml:brushProperty name="width" value="0.05889" units="cm"/>
      <inkml:brushProperty name="height" value="0.05889" units="cm"/>
      <inkml:brushProperty name="color" value="#F2385B"/>
    </inkml:brush>
  </inkml:definitions>
  <inkml:trace contextRef="#ctx0" brushRef="#br0">97350 28450 373,'25'-68'47,"0"17"-9,0 15-9,0 16-10,10 10-5,23 7 0,22 6 0,22 7 0,7 4-1,-6 3-1,-6 3-3,-6 4 0,-10 1-2,-12 0 1,-13 0 1,-12 0 0,-23 1-10,-30 4-21,-32 3-19,-30 3-22,-19-2-2,-2-6 13,-3-6 14,-3-6 15,4-6 8,13-2 3,12-3 4,13-3 3,7 1 4,4 6 7,3 7 5,3 6 7,1 4 5,1 4 7,-1 3 5,1 3 6,2 6 1,7 9-3,6 10-3,7 10-4,4 7-3,3 6-4,3 7-3,4 6-4,-1 9 0,-3 13 3,-3 12 1,-2 13 3,-6 10 1,-6 10 1,-6 10-1,-6 9 1,-6 1-1,-2-6-4,-3-6-4,-3-6-3,-6-4-3,-5 1-4,-7-1-3,-5 1-3,-6-4-3,-3-6-3,-3-6-4,-2-6-3,-3-9-7,1-8-11,-1-10-9,1-9-10,2-13-5,7-16 1,6-15 0,7-15 0,7-14 5,9-8 8,10-10 9,10-9 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9"/>
    </inkml:context>
    <inkml:brush xml:id="br0">
      <inkml:brushProperty name="width" value="0.04449" units="cm"/>
      <inkml:brushProperty name="height" value="0.04449" units="cm"/>
      <inkml:brushProperty name="color" value="#00BFF3"/>
    </inkml:brush>
  </inkml:definitions>
  <inkml:trace contextRef="#ctx0" brushRef="#br0">99915 37289 494,'-6'-5'8,"1"6"18,2 6 16,2 6 18,1 5 3,0 7-7,0 5-8,0 6-9,0 5-6,2 4-6,0 4-4,2 4-6,-1 2-3,-1 2-4,0 0-2,-2 1-2,0-1-2,0-4 1,0-4 1,0-4 1,1-3-4,0 0-6,2-2-9,0 0-6,0-4-8,0-5-5,-2-7-5,0-5-6,-3-5-4,0-1-1,-3-2-2,-2-2-1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09"/>
    </inkml:context>
    <inkml:brush xml:id="br0">
      <inkml:brushProperty name="width" value="0.04585" units="cm"/>
      <inkml:brushProperty name="height" value="0.04585" units="cm"/>
      <inkml:brushProperty name="color" value="#00BFF3"/>
    </inkml:brush>
  </inkml:definitions>
  <inkml:trace contextRef="#ctx0" brushRef="#br0">99087 39260 479,'-6'-14'36,"6"4"0,4 4 1,6 5 1,1 1-2,1 1-4,0 2-4,0 0-4,-1 2-2,-1 2-4,-1 2-2,0 2-2,-2 3-1,-1 5 3,0 5 2,-2 5 3,0 1 0,0-2-3,0-1-3,0-3-2,0-1-1,0-1-2,-1-1 1,2-1-2,0-5-3,3-8-5,3-10-7,4-8-6,2-8-4,3-7-5,3-7-3,3-6-4,2-5-2,0-2 3,2-2 1,1-2 1,0 1 0,-2 2-5,0 4-2,-1 2-5,-3 5 2,-5 7 6,-5 7 6,-4 7 5,-2 2 1,1-3-4,3-3-5,2-3-5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20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49179 25377 999,'-9'-17'0,"-3"-1"0,-4-2 0,-1-2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26"/>
    </inkml:context>
    <inkml:brush xml:id="br0">
      <inkml:brushProperty name="width" value="0.0292" units="cm"/>
      <inkml:brushProperty name="height" value="0.0292" units="cm"/>
      <inkml:brushProperty name="color" value="#FED406"/>
    </inkml:brush>
  </inkml:definitions>
  <inkml:trace contextRef="#ctx0" brushRef="#br0">23600 34612 753,'16'-1'84,"-1"0"-20,1-2-20,-1 0-20,0-1-12,-1 0-3,-1 0-3,0 1-2,-2-1-5,1 0-4,0 0-4,0 0-5,-1 0-8,-1-2-10,-1 0-12,0-1-10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26"/>
    </inkml:context>
    <inkml:brush xml:id="br0">
      <inkml:brushProperty name="width" value="0.03219" units="cm"/>
      <inkml:brushProperty name="height" value="0.03219" units="cm"/>
      <inkml:brushProperty name="color" value="#FED406"/>
    </inkml:brush>
  </inkml:definitions>
  <inkml:trace contextRef="#ctx0" brushRef="#br0">23850 34150 683,'7'30'123,"-3"-2"-31,-1-1-31,-1-3-33,-2-1-18,1-1-7,2-1-8,0-1-6,2 1-5,0-1-1,1 2-3,2 1-1,-1 0-1,1-3 1,0-1 2,0-2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27"/>
    </inkml:context>
    <inkml:brush xml:id="br0">
      <inkml:brushProperty name="width" value="0.03527" units="cm"/>
      <inkml:brushProperty name="height" value="0.03527" units="cm"/>
      <inkml:brushProperty name="color" value="#FED406"/>
    </inkml:brush>
  </inkml:definitions>
  <inkml:trace contextRef="#ctx0" brushRef="#br0">24698 33687 623,'-7'22'102,"2"-3"-23,3-3-22,1-3-22,1 0-11,0 1-2,0 3-2,0 2 0,2-2-6,3-3-11,5-4-9,4-4-12,0-4-3,-1-3 1,-3-2 3,-1-3 2,-2-3 2,0 0 1,-2-1 0,-1-1 2,0-2 1,0-2 0,0-1 1,0-3 0,-1 0 2,0 1 2,-2 1 1,0 1 2,-2 0 1,0 0 2,-2 1 0,0-1 2,-2 2 1,-2 1 1,-2 2 3,-1 2 1,-1 3 0,1 2-2,0 4-1,2 3-1,0 2-4,1 3-6,-1 3-6,0 4-7,1 0-5,2 1-6,3-1-5,1 1-6,0-2-2,0-1 3,-2-2 1,0-2 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27"/>
    </inkml:context>
    <inkml:brush xml:id="br0">
      <inkml:brushProperty name="width" value="0.03857" units="cm"/>
      <inkml:brushProperty name="height" value="0.03857" units="cm"/>
      <inkml:brushProperty name="color" value="#FED406"/>
    </inkml:brush>
  </inkml:definitions>
  <inkml:trace contextRef="#ctx0" brushRef="#br0">25550 33900 570,'29'1'115,"-3"2"-27,-5 2-27,-3 2-28,-5 1-14,-3 1-3,-4 1-1,-4 2-3,-2 0-2,0 1-5,0 1-3,0 1-5,-1 0-2,-2-1 0,-2-1-1,-2 0 0,0-2 3,-1 1 4,0-1 5,0 1 5,3-3 1,6-4 0,6-6-2,6-4 0,2-3-3,-1-2-1,-1 0-2,-1-1-1,1-1-7,0 1-8,1-1-10,1 0-8,0 1-5,-1 1 3,-1 1 2,0 0 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30"/>
    </inkml:context>
    <inkml:brush xml:id="br0">
      <inkml:brushProperty name="width" value="0.02906" units="cm"/>
      <inkml:brushProperty name="height" value="0.02906" units="cm"/>
      <inkml:brushProperty name="color" value="#FED406"/>
    </inkml:brush>
  </inkml:definitions>
  <inkml:trace contextRef="#ctx0" brushRef="#br0">25933 32646 757,'-6'6'15,"4"-4"11,4-4 10,4-4 10,2-3 0,1-4-12,2-2-12,0-3-11,1-1-6,1-1-3,1 1-3,1 0-1,0 0-3,-1 2-3,0 3-2,-2 1-3,-1 1-3,-1 1-2,0-1-3,-2 1-3,0 0-2,0 2 0,-1 2 0,1 2-2,-1 1 0,0-2 0,-2 0-1,0-1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7:31"/>
    </inkml:context>
    <inkml:brush xml:id="br0">
      <inkml:brushProperty name="width" value="0.03519" units="cm"/>
      <inkml:brushProperty name="height" value="0.03519" units="cm"/>
      <inkml:brushProperty name="color" value="#FED406"/>
    </inkml:brush>
  </inkml:definitions>
  <inkml:trace contextRef="#ctx0" brushRef="#br0">26339 32028 625,'-5'-8'48,"6"0"-6,6 1-7,6-1-6,2 0-6,1 2-5,-1 1-3,1 0-5,-1 1-3,-1 1-1,-1-1-1,-1 0-1,-1 0-1,0 2 1,-2 0 1,-1 2 1,0 0 0,2 0 0,0 0 0,1 0 0,-1 3 1,-2 7 3,-4 8 2,-2 6 3,-2 2 0,0 0-3,0-1-2,0-1-3,-1 0-4,0 1-10,-2 1-7,0 1-8,-1-1-8,2 0-5,0-1-7,2-1-6,0-3-1,0-3 3,0-4 5,0-4 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1"/>
    </inkml:context>
    <inkml:brush xml:id="br0">
      <inkml:brushProperty name="width" value="0.03626" units="cm"/>
      <inkml:brushProperty name="height" value="0.03626" units="cm"/>
      <inkml:brushProperty name="color" value="#FED406"/>
    </inkml:brush>
  </inkml:definitions>
  <inkml:trace contextRef="#ctx0" brushRef="#br0">24987 28681 606,'-6'-7'8,"6"1"15,4 0 15,6 2 16,2 0 2,1 2-11,1 0-11,1 2-11,1 0-7,2 0-5,0 0-5,1 0-5,-1 0-4,1 0-6,-2 0-4,-1 0-6,-2 1-8,-3 2-8,-3 2-9,-2 2-10,-4 1 1,-4 1 8,-4 1 9,-4 2 10,-2-1 6,-1-1 4,-1-1 4,-1 0 3,-1-2 5,1-1 2,-1 0 4,0-2 3,2 1 1,1 0-1,2 1 0,2 2-1,2-1 3,-1-1 5,0 0 7,0-2 6,1 1 3,0 0 0,2 1 0,1 2 0,0 1 0,2 1-1,0 3 0,2 2 0,0 1-1,0 3-3,0 1-2,0 3-3,1 1-2,2 3-2,2 1-1,2 2-2,0 3-2,1 1-1,0 2-2,0 2-2,-1 1-3,-1-2-5,0 0-3,-2-1-6,0-4-2,0-4 0,0-5-1,0-4 0,-1-10-9,-1-13-15,0-12-15,-1-13-17,-2-4 1,-1 2 15,0 3 16,-1 3 17,-1 2 8,0 1 4,0 1 3,0 1 4,1 1 1,0 3 2,2 1 1,0 3 1,1 0 4,0 2 8,0 1 7,0 0 8,2 2 4,4-1 0,4 0 1,4 0 1,1 1-2,1 0-5,0 2-5,-1 1-4,1-1-4,1 0-3,1-2-1,1 0-3,0 0-1,-1 0 0,0 2 0,-2 1 0,-1-1-2,-1 0-4,-1-2-2,-1 0-3,-1-1-6,0 1-7,-2-1-7,0 0-7,-4 0-1,-5 0 7,-4 0 6,-5 1 8,-3 0 4,0 2 5,0 2 3,1 2 4,-1 1 3,0 0 5,1 0 2,-1 0 5,0 0 1,1 2 1,-1 0 1,0 2 0,1 1 1,1 3-1,0 4 1,2 2-1,1 3-1,0 1-1,2 3-1,1 1-1,0 2-2,2-1-3,0 1-4,2-1-2,1-1-2,2-1-2,2-3-2,1-1-2,3-2-3,0-1-4,1 0-3,1-2-4,3-2-4,2-2-3,3-4-4,3-2-3,2-6-4,1-4-2,0-7-3,2-5-2,-2-2 0,-5 4 7,-5 5 4,-4 3 7,-3 2 2,1-2 0,1 0 1,2-1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1"/>
    </inkml:context>
    <inkml:brush xml:id="br0">
      <inkml:brushProperty name="width" value="0.03182" units="cm"/>
      <inkml:brushProperty name="height" value="0.03182" units="cm"/>
      <inkml:brushProperty name="color" value="#F2385B"/>
    </inkml:brush>
  </inkml:definitions>
  <inkml:trace contextRef="#ctx0" brushRef="#br0">96150 30500 691,'34'-55'0,"19"-9"2,19-10 0,19-8 1,10 2 4,4 16 8,3 15 8,3 17 8,6 10 2,9 6-2,10 7-3,10 6-3,2 6-2,-3 6-2,-3 7-3,-2 6-1,-11-1-3,-15-5-4,-15-7-5,-16-5-5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3"/>
    </inkml:context>
    <inkml:brush xml:id="br0">
      <inkml:brushProperty name="width" value="0.03432" units="cm"/>
      <inkml:brushProperty name="height" value="0.03432" units="cm"/>
      <inkml:brushProperty name="color" value="#FED406"/>
    </inkml:brush>
  </inkml:definitions>
  <inkml:trace contextRef="#ctx0" brushRef="#br0">26825 28849 640,'-15'0'6,"1"2"10,1 0 10,0 2 11,2 0 3,1 0-3,0-1-5,2 1-3,1 2-4,1 2-3,0 3-3,2 3-4,0 2-2,2 0-3,0-1-3,2 1-2,0 0-1,0-1 0,0 1 0,0-1 1,0 0-2,2-2-2,0-3-4,2-1-2,1-3-5,5-2-9,4-4-8,4-2-9,0-4-2,-1-2 2,-3-3 3,-1-3 2,-1-1 3,0 1 2,-1 1 2,1 0 2,-1 2 4,-3 1 4,-1 0 5,-2 2 4,-2 0 12,0 1 19,-1-1 19,-2 0 20,-1 0 0,-2 0-19,-2 1-19,-1-1-18,-2 0-10,0 2-2,0 1 0,0 0-1,0 2 0,1 0-1,-1 2 1,0 1-1,0 0 1,0 1 0,1 2 1,-1 0 1,2 0-6,6-2-14,4-2-12,6-2-13,1-1-2,1-2 9,0 0 7,-1-1 9,0-1 7,0 0 4,-2 1 4,0-1 4,-1 1 7,1 2 8,1 2 8,2 2 9,-1 1 5,-1 2 5,-1 1 3,0 0 4,-2 2-1,-1 2-7,-1 1-7,0 3-7,-2 1-4,0 1-5,-2 2-2,0 0-4,-1 1-2,0 1-1,0 1-2,0 1 0,-1-1-7,0-3-11,-2-3-12,0-2-12,0-5-3,0-5 5,2-4 5,0-5 5,3-4 3,2 0-2,3-1 0,4-1-1,0 1 3,-1 1 9,-1 2 8,0 2 9,-1 2 4,-1 1 2,1 0 1,0 2 2,0 1 0,2 0-1,0 2-1,1 0-2,0 0-4,-3-2-11,-1-2-10,-2-1-9,-2-3-3,0 0 8,-1-2 6,-2 1 6,0-2 5,-2 0 1,-1 0 1,0 1 2,-1-1 2,1 2 1,-2 1 3,2 1 1,-1 3 12,2 7 20,0 8 20,2 6 21,1 4 2,2 3-16,2 1-16,2 3-17,0-1-11,1 0-5,0-1-5,0-1-7,0 0-5,-1 1-7,1 1-6,0 1-6,-1-2-6,-2-1-6,-3-4-4,0-3-5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3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28114 27681 617,'2'-13'6,"6"3"12,4 4 11,5 4 11,2 4 5,-1 6-2,-1 4-3,-1 5-1,0 4-5,0 3-6,-1 3-5,1 3-5,-2 1-6,-3 2-5,-3 1-6,-2 1-6,-3 0-3,0 0-1,-2 0 0,0 1-2,-3-1-4,-4 0-4,-4 0-6,-4 0-6,-3 0-3,-3-1-3,-3-2-3,-2 0-2,-1-3 1,3-5 5,3-5 3,3-5 6,1-3 3,2-2 4,1-2 3,1-2 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3"/>
    </inkml:context>
    <inkml:brush xml:id="br0">
      <inkml:brushProperty name="width" value="0.0337" units="cm"/>
      <inkml:brushProperty name="height" value="0.0337" units="cm"/>
      <inkml:brushProperty name="color" value="#FED406"/>
    </inkml:brush>
  </inkml:definitions>
  <inkml:trace contextRef="#ctx0" brushRef="#br0">26478 29016 652,'-15'-7'5,"3"2"10,1 2 9,2 2 10,2 2 4,0 2-2,2 2-3,1 2-2,0 2-3,2 3-5,0 3-3,2 3-4,1 3-3,2 3-2,2 3-2,2 3-2,1 1-3,3 0-4,2 0-3,1 1-4,3-2-5,1 0-7,3-1-8,1-1-6,0-4-4,-3-6 0,-3-5 0,-2-6-1,-3-3 1,-1 0 0,-1 0 1,0 0-1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3"/>
    </inkml:context>
    <inkml:brush xml:id="br0">
      <inkml:brushProperty name="width" value="0.03527" units="cm"/>
      <inkml:brushProperty name="height" value="0.03527" units="cm"/>
      <inkml:brushProperty name="color" value="#FED406"/>
    </inkml:brush>
  </inkml:definitions>
  <inkml:trace contextRef="#ctx0" brushRef="#br0">29150 28824 623,'21'-21'2,"-5"5"4,-5 5 4,-4 5 3,-4 3 9,2 3 14,-2 4 14,1 2 14,0 3-1,0 4-15,0 2-15,0 3-14,0 1-11,0-3-5,0-1-7,0-2-6,-1-2-2,1-1-1,0-1 0,0 0 0,1-2-1,2-1 1,2 0-1,1-2 1,2 0 2,0 0 3,0 0 3,-1 0 4,1 0 2,0 0 3,-1 0 1,1 0 2,0 0 1,0 3 0,-1 2-1,1 2 1,-2 3-2,-4 5-1,-4 5-2,-4 5-2,-5 4-4,-4 6-4,-5 5-4,-5 4-5,-2 2-6,1 0-9,1-2-8,1 0-9,2-6 1,5-10 8,3-9 8,4-11 8,2-4 4,-2 0 0,0 0 1,-1 0-1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4"/>
    </inkml:context>
    <inkml:brush xml:id="br0">
      <inkml:brushProperty name="width" value="0.04075" units="cm"/>
      <inkml:brushProperty name="height" value="0.04075" units="cm"/>
      <inkml:brushProperty name="color" value="#FED406"/>
    </inkml:brush>
  </inkml:definitions>
  <inkml:trace contextRef="#ctx0" brushRef="#br0">35031 29263 539,'22'-15'6,"-1"4"12,-2 3 12,-3 2 12,1 2 1,2 1-11,1-1-10,3 0-11,-1 0-7,-3 2-3,-3 0-3,-3 2-5,-3 1-5,-2 2-9,-4 2-9,-2 2-10,-5 0-1,-4 1 6,-6 0 5,-4 0 5,-2 0 5,-1 0 3,1-1 2,-1 1 4,1-1 4,1 0 5,1-2 7,1 0 4,1-1 6,0 1 4,2 2 4,1 0 4,1 1 3,2 0 3,3 0 3,1-1 3,1 2-1,2 2-1,0 2-3,2 1-1,1 2-4,2 0-4,2-1-3,2 1-3,0 1-4,1 1-2,0 3-1,0 1-3,-1 2 0,-1 1 0,0 1 1,-2 1 0,0 0-4,0-1-6,0-1-9,0-1-6,-1-2-6,0-3-5,-2-3-3,0-3-4,-2-4-5,0-6-4,-2-6-6,0-6-5,0-4 3,0-3 7,2-3 10,0-3 8,1-2 7,0 1 5,0-1 5,0 1 4,1 0 6,4 3 3,2 1 6,4 3 3,0 0 4,1 2 1,0 1 2,0 1 0,0 0 1,3 0-1,1 0-1,3 1-2,1 0-1,-1 0-3,1 2-2,-1 1-3,0 0-3,-3 2-4,-1 1-4,-2 0-4,-3 1-4,-3-2-4,-2 0-5,-4-1-5,-2-1 1,-4 2 4,-2 1 4,-3 0 4,-3 1 5,0 0 7,-1 0 5,-1 1 6,0 0 5,1 2 2,1 2 1,0 2 3,2 1 0,-1 3 1,0 2-1,1 2 0,-1 1-1,2 1-1,1 1 0,0 2-1,2 0-2,1 3-1,0 1-1,2 3-1,1 0-2,2 1-3,2-1-2,2 1-3,1-1-2,2-1-1,0-1-2,1-1-2,2-3-3,4-3-6,2-4-5,3-4-6,3-4-4,3-4-6,3-4-4,3-4-5,0-3-3,-2-3 1,-1-3-1,-3-3 1,-2 0 2,-3 2 5,-3 5 5,-2 1 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5"/>
    </inkml:context>
    <inkml:brush xml:id="br0">
      <inkml:brushProperty name="width" value="0.04128" units="cm"/>
      <inkml:brushProperty name="height" value="0.04128" units="cm"/>
      <inkml:brushProperty name="color" value="#FED406"/>
    </inkml:brush>
  </inkml:definitions>
  <inkml:trace contextRef="#ctx0" brushRef="#br0">36538 29227 532,'-37'0'3,"5"2"6,5 0 6,5 2 5,5 0 6,3 1 4,4 2 4,4 0 5,2 1-1,1 2-4,-1 0-4,0 1-5,0 1-5,2 0-3,0-1-3,2 1-4,0-1-4,2 1-2,0 0-4,2 0-2,0-1-5,2-1-5,0-1-6,1 0-4,2-3-2,2-3 0,1-2 2,3-3 0,1-4-2,-1-2-5,1-3-6,0-3-5,-1-2-1,-1 0 4,-1 1 4,-1-1 4,-2 2 11,-4 3 18,-4 2 17,-4 4 19,-2 3 10,0 2 3,0 3 3,0 4 2,1 2-1,0 1-8,2 3-7,1 2-7,0 0-6,1-1-3,2-1-5,0-1-4,2 0-3,0 0-1,1-1-1,2 1-2,2-2-4,3-4-11,5-4-10,3-4-10,1-4-5,-5-4 1,-3-4 0,-4-3 1,-3-3 1,-1-1 3,0-1 2,-2-1 2,-1 0 3,0 1 2,-1 1 2,-2 1 2,0 2 6,0 3 7,0 3 8,0 3 8,1 3 9,0 4 9,2 4 8,0 4 11,2 0-10,2-1-26,1-2-27,3-2-27,0-2-9,0-2 9,-2-2 8,-1-1 8,0-2 6,0 2 2,0 1 2,0 0 2,-1 4 13,1 6 21,0 6 24,0 5 21,-1 3 5,-1-3-16,0-1-15,-2-2-15,0-2-9,0 1-4,0 0-3,0 0-5,1-1-9,2-1-18,1-1-16,3 0-18,-1-5-7,-2-5 2,-4-5 2,-2-7 1,-2-2 6,0 1 7,0 1 9,0 1 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5"/>
    </inkml:context>
    <inkml:brush xml:id="br0">
      <inkml:brushProperty name="width" value="0.03981" units="cm"/>
      <inkml:brushProperty name="height" value="0.03981" units="cm"/>
      <inkml:brushProperty name="color" value="#FED406"/>
    </inkml:brush>
  </inkml:definitions>
  <inkml:trace contextRef="#ctx0" brushRef="#br0">38150 28245 552,'0'-21'0,"0"3"0,0 4 0,0 5 0,1 3 11,4 4 20,2 4 21,3 4 21,1 3 3,-1 3-14,0 3-14,-2 4-15,0 1-9,0 4-6,-1 3-6,1 3-5,-1 2-7,-2 0-4,-3 2-6,0 1-5,-4 0-4,0 0-3,-3 0-2,-2 1-1,-1-3-5,1-2-6,-1-3-5,0-3-6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6"/>
    </inkml:context>
    <inkml:brush xml:id="br0">
      <inkml:brushProperty name="width" value="0.03993" units="cm"/>
      <inkml:brushProperty name="height" value="0.03993" units="cm"/>
      <inkml:brushProperty name="color" value="#FED406"/>
    </inkml:brush>
  </inkml:definitions>
  <inkml:trace contextRef="#ctx0" brushRef="#br0">38800 29040 550,'8'-8'0,"0"2"0,-1 0 0,1 2 0,-1 1 4,0 2 7,-2 2 8,0 2 7,-2 3 3,1 4-1,0 3-1,0 5-1,-1 2-4,0 1-4,-2 1-6,0 1-5,-1-1-3,0-1-2,0-3-3,0-1-1,0-2-1,2-1 1,0 0 1,2-2 1,0-1 1,2-1 2,0 0 0,1-2 1,2 0 3,2 2 1,2 0 3,1 1 2,1 1 2,-1 0-1,-1-1 0,0 1 0,-2 2 0,-3 5 2,-1 5 0,-2 5 1,-1 4 0,0 1-4,0 2-2,0 2-2,-3 3-5,-6 6-8,-6 4-5,-5 6-8,-6 2-7,-1 3-8,-4 1-7,-3 3-9,0-4-5,3-9-3,3-8-1,3-9-3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9"/>
    </inkml:context>
    <inkml:brush xml:id="br0">
      <inkml:brushProperty name="width" value="0.044" units="cm"/>
      <inkml:brushProperty name="height" value="0.044" units="cm"/>
      <inkml:brushProperty name="color" value="#FED406"/>
    </inkml:brush>
  </inkml:definitions>
  <inkml:trace contextRef="#ctx0" brushRef="#br0">65365 47224 499,'-23'0'0,"3"0"0,1 0 0,3 0 0,1 0 4,2 0 6,2 0 7,3 0 8,3-1 5,8 0 8,6-2 6,7 0 6,4-2 0,1 0-9,1-1-8,1-1-8,2-2-6,1 0-2,3-1-2,1-1-2,2 0-3,0 3-1,2 1-1,1 2-2,0 1 0,0 0 1,1 0 1,-1 1 0,-1-1-2,0 2-5,-1 0-4,-1 2-5,-2 0-4,-1 0-4,-3 0-4,-1 0-3,-2 0-3,1 2 0,-1 0-1,1 2-1,-2-1-1,0 1 0,-1 0 0,0 0 0,-3-1-1,-1 0 0,-2-2-2,-3 0 0,-1 0 0,-2 2 2,-2 2 2,-2 1 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19"/>
    </inkml:context>
    <inkml:brush xml:id="br0">
      <inkml:brushProperty name="width" value="0.04222" units="cm"/>
      <inkml:brushProperty name="height" value="0.04222" units="cm"/>
      <inkml:brushProperty name="color" value="#FED406"/>
    </inkml:brush>
  </inkml:definitions>
  <inkml:trace contextRef="#ctx0" brushRef="#br0">65541 48429 521,'-22'1'0,"3"0"0,3 2 0,3 0 0,0 0 3,0 0 7,-1-2 7,-1 0 6,3-3 9,8 0 9,8-3 9,8-2 10,4-1 0,3 1-12,1-1-11,3 0-10,2 1-7,5 2-3,3 3-3,4 1-4,4 1-3,5 0-4,3 0-6,4 0-5,3 0-5,3 0-4,3 0-5,3 0-4,3 0-2,3 0 2,3 0 3,3 0 2,-6 0 2,-14 0 1,-16 0 0,-14 0 0,-7-1-4,0 0-12,-1-2-11,1 0-12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2"/>
    </inkml:context>
    <inkml:brush xml:id="br0">
      <inkml:brushProperty name="width" value="0.05248" units="cm"/>
      <inkml:brushProperty name="height" value="0.05248" units="cm"/>
      <inkml:brushProperty name="color" value="#F2385B"/>
    </inkml:brush>
  </inkml:definitions>
  <inkml:trace contextRef="#ctx0" brushRef="#br0">98350 29550 419,'-74'26'109,"4"4"-23,3 3-23,3 3-23,1 6-14,1 9-3,-1 10-4,1 10-4,1 4-2,3 0 0,3 0-2,4 0-1,4-4-1,6-5-4,7-7-3,6-5-2,6-6-4,6-3-4,7-3-5,6-2-3,3-3-1,0 1 1,0-1 2,0 1 1,-4 5 2,-5 14 3,-7 11 1,-5 14 2,-6 5 1,-3 1-1,-3-1 0,-2 1 0,-3-6 2,1-8 9,-1-10 7,1-9 7,4-7 3,9-3-3,10-3-2,10-2-2,16-12-7,26-19-9,24-18-9,26-19-9,12-13-6,0-6-2,0-6-2,0-6-3,-4-6-1,-5-2 0,-7-3 0,-5-3-1,-4-1 4,0 4 6,0 3 7,0 3 6,-5 6 7,-9 9 4,-10 10 6,-8 10 5,-8 7 6,-2 6 5,-3 7 6,-3 6 6,-2 7 1,0 10-3,0 10-4,0 9-2,-2 6-2,-3 3 2,-3 3 0,-2 4 2,-5 2-2,-2 4-2,-3 3-4,-3 3-3,-9 1-3,-11 1-2,-14-1-2,-11 1-3,-11-3-2,-5-2-1,-7-3-2,-5-3-2,-8-4-2,-5-3-8,-7-3-5,-5-2-6,-3-6-5,4-6-6,3-6-4,3-6-4,12-13-5,22-19-4,22-18-3,23-19-3,17-10 0,17 1 4,15-1 5,16 1 5,5 4 5,-2 9 8,-3 10 7,-3 10 7,-6 5 8,-5 4 6,-7 3 7,-5 3 7,-8 6 7,-5 9 8,-7 10 7,-5 10 8,-8 5 2,-5 4-4,-7 3-3,-5 3-5,-9 3-2,-9 3-4,-10 3-2,-8 4-3,-12-1-3,-12-3-7,-13-3-4,-12-2-6,-9-3-3,-2 1-2,-3-1-3,-3 1-1,4-4-6,13-6-8,12-6-8,13-6-9,26-7-7,41-6-7,40-6-5,42-6-7,22-2 4,7 3 13,6 3 13,7 4 13,0 7 12,-2 13 8,-3 12 8,-3 13 9,-4 7 6,-3 4 1,-3 3 3,-2 3 3,-6 1-2,-6 1-3,-6-1-4,-6 1-4,-9-4-4,-8-6-4,-10-6-5,-9-6-3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3"/>
    </inkml:context>
    <inkml:brush xml:id="br0">
      <inkml:brushProperty name="width" value="0.04449" units="cm"/>
      <inkml:brushProperty name="height" value="0.04449" units="cm"/>
      <inkml:brushProperty name="color" value="#6ADCAB"/>
    </inkml:brush>
  </inkml:definitions>
  <inkml:trace contextRef="#ctx0" brushRef="#br0">88193 49978 494,'-7'-8'0,"0"2"0,2 1 0,1 0 0,1 1 7,3 1 12,4-1 14,2 0 13,4 0 5,4 2-5,3 0-4,5 2-4,2 0-4,-1 0-4,1 0-3,-1 0-5,2 0-3,1 0-2,2 0-3,3 0-2,1-1-1,4 0-1,3-2-1,3 0-1,1-1-1,0 1-4,0-1-3,0 0-2,1 0-4,0 2 0,2 0-2,1 2-1,0 0 0,0 0 1,0 0 1,0 0 2,-1 0 1,0 2 0,-2 0 0,0 2 0,-1-1 0,0-1 2,0 0-1,0-1 1,1-1 0,2 0-2,2 0 0,2 0-3,1 0 1,0 0 0,0 0 0,0 0 1,1 0 0,0 0 1,1 0 0,2 0 0,0 0 0,0 0-2,0 0-2,-1 0-1,1 0-1,0 0-1,0 0 0,0 0 0,0 0 0,0 0-1,0 0-1,-1 0-1,0 0 0,-4 0 0,-2 0-1,-4 0 1,-3 0-2,-3 0 1,-5 0-2,-4 0 1,-3 0-1,-3 1 1,-3 2 0,-2 0 1,-4 0 0,-1 0 1,-2-2 0,-2 0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3"/>
    </inkml:context>
    <inkml:brush xml:id="br0">
      <inkml:brushProperty name="width" value="0.04074" units="cm"/>
      <inkml:brushProperty name="height" value="0.04074" units="cm"/>
      <inkml:brushProperty name="color" value="#6ADCAB"/>
    </inkml:brush>
  </inkml:definitions>
  <inkml:trace contextRef="#ctx0" brushRef="#br0">91194 45955 540,'0'-13'6,"0"6"12,0 6 13,0 6 13,0 5 4,0 3-4,0 5-4,0 4-3,0 1-3,0 2-4,0 1-2,0 1-3,0-1-4,0-3-6,0-3-5,0-2-7,-1 1-1,0 8 1,-2 9 3,0 7 1,-3 7-1,-2 7-5,-3 7-4,-3 7-6,-1 1-5,4-7-7,3-5-6,3-6-7,1-6-2,2-4-2,0-6 1,2-4-1,1-5 0,2-5 1,2-5 0,2-5 1,0-3 1,1-2 4,0-2 3,0-2 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4"/>
    </inkml:context>
    <inkml:brush xml:id="br0">
      <inkml:brushProperty name="width" value="0.03562" units="cm"/>
      <inkml:brushProperty name="height" value="0.03562" units="cm"/>
      <inkml:brushProperty name="color" value="#6ADCAB"/>
    </inkml:brush>
  </inkml:definitions>
  <inkml:trace contextRef="#ctx0" brushRef="#br0">91815 47309 617,'-1'-14'4,"-1"3"7,0 2 9,-1 4 7,-2 3 4,-2 4 1,-2 4 0,-1 4 1,-4 2-3,-2 3-5,-3 2-6,-3 1-5,-2 2-4,-3 1-1,-1 1-2,-2 1-1,0 0-2,1-1 0,3-1-2,2-1 0,1-2-1,3-3 3,1-3 0,3-2 2,1-2 1,4-1 0,3 1 1,3 0-1,2 0 0,3 0-2,4-1-2,2 1-2,4-1 0,4 0-2,3-2 0,5 0 0,2-2-3,1 1-7,0 0-5,2 0-6,0 0-3,-3 0-3,-2 0-2,-1 0-2,-2-1-1,-1 0-1,-1-2-2,-1 0 0,-1-1 1,-2 0 5,-3 0 6,-1 0 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5"/>
    </inkml:context>
    <inkml:brush xml:id="br0">
      <inkml:brushProperty name="width" value="0.0451" units="cm"/>
      <inkml:brushProperty name="height" value="0.0451" units="cm"/>
      <inkml:brushProperty name="color" value="#6ADCAB"/>
    </inkml:brush>
  </inkml:definitions>
  <inkml:trace contextRef="#ctx0" brushRef="#br0">92892 47966 487,'-22'-7'4,"3"2"9,3 2 8,3 2 8,2 2 3,3 2-4,1 2-3,2 2-4,1 1-3,0 1-6,0 2-6,0 0-4,2 0-4,4 1 0,4 0-2,4 0 0,2-2 0,-1-1 0,1-2 0,0-2 1,-1-1-1,-1 0 0,-1 0 0,0 0 0,-3 1-1,-3 3 0,-2 3-1,-3 4 1,-4 0-1,-2-1 1,-3-1 1,-3 0 1,-2-2 1,0 1 1,1 0 1,-1-1 1,1 0 1,1 0 1,1-2 1,1 0 1,0-2 3,2-1 3,1-1 5,1 0 3,3-3-1,8-2-5,6-4-5,7-2-6,3-3-4,1-1-3,-1-3-4,1-2-3,-1 0-2,-1 1 1,-1 1-1,-1 1 0,-1 0 1,-1 0-1,-1 0 1,0 1-1,-2 0 3,-1 2 4,-1 2 6,0 2 4,-3 3 13,-3 2 20,-2 4 20,-3 2 20,-2 5 2,2 5-18,0 7-16,2 5-17,-1 4-11,0 1-5,-2 1-4,0 0-5,-1 1-5,0 1-8,0-1-7,0 0-8,0-1-4,1-3-3,-2-4-2,2-1-2,-1-4-2,0-2-3,0-1-1,0-2-4,-1-3 2,0-1 2,-1-2 4,-1-2 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5"/>
    </inkml:context>
    <inkml:brush xml:id="br0">
      <inkml:brushProperty name="width" value="0.03653" units="cm"/>
      <inkml:brushProperty name="height" value="0.03653" units="cm"/>
      <inkml:brushProperty name="color" value="#6ADCAB"/>
    </inkml:brush>
  </inkml:definitions>
  <inkml:trace contextRef="#ctx0" brushRef="#br0">93298 48097 602,'8'-8'2,"0"2"5,0 1 4,-1 0 4,2 1 3,2 1 0,2-1 0,1 0 0,1 0 1,-1 2 2,-1 0 2,0 2 2,-2 0-1,-1 2-2,-1 0-2,0 2-1,-2 0-3,-1 2 1,-1 0-1,0 1 0,-2 1-1,0 2-2,-2 0-3,0 1-1,-3 1-4,0 2-5,-3 0-3,-2 1-5,-2 1-6,-3 1-7,-4 1-7,-1 1-7,-4 1-6,1 1-3,-2 1-5,-1 1-3,1-2 1,3-3 7,3-4 6,3-4 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6"/>
    </inkml:context>
    <inkml:brush xml:id="br0">
      <inkml:brushProperty name="width" value="0.0373" units="cm"/>
      <inkml:brushProperty name="height" value="0.0373" units="cm"/>
      <inkml:brushProperty name="color" value="#6ADCAB"/>
    </inkml:brush>
  </inkml:definitions>
  <inkml:trace contextRef="#ctx0" brushRef="#br0">94790 47700 589,'-29'22'106,"5"-1"-22,5-3-23,5-1-22,3-1-13,3-1-4,1 1-4,2 0-4,1-1-3,1 3-3,-2 0-2,2 1-2,-1 1-2,2 1 1,0 1 0,2 1 1,1-1-7,2-3-11,2-3-11,2-3-11,2-2-6,3-1-1,3 0 0,3-2-1,0-1 0,-1-2 1,-3-3-1,-1 0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7"/>
    </inkml:context>
    <inkml:brush xml:id="br0">
      <inkml:brushProperty name="width" value="0.04624" units="cm"/>
      <inkml:brushProperty name="height" value="0.04624" units="cm"/>
      <inkml:brushProperty name="color" value="#6ADCAB"/>
    </inkml:brush>
  </inkml:definitions>
  <inkml:trace contextRef="#ctx0" brushRef="#br0">95612 47247 475,'8'-14'0,"0"2"0,0 4 0,0 3 0,0 1 5,3 2 11,2 0 9,2 2 10,0 0 3,1 0-7,-1 0-6,1 0-7,0 0-4,-1 2-5,1 0-3,-1 2-5,0 0-1,-2 2 2,-3 0 0,-1 1 2,-4 1-9,-6 2-18,-6 0-20,-5 1-19,-5 0-2,0-2 14,-1-2 15,-1-2 14,1-2 9,1-1 6,2 0 5,3-1 5,-1-1 5,0 1 3,-1 2 3,-1 0 5,1 2 2,1 0 4,2 1 4,2 2 3,3 0 0,1-1-3,2 1-4,2 0-3,1 2 0,0 4 4,0 3 5,0 5 4,0 0-1,0-1-6,0-3-6,0-1-6,-1-1-5,0-1-2,-2 1-3,0 0-2,-1 0-1,0 1-2,0 1 0,0 1-2,1-1-1,0-1-4,2-2-3,1-2-2,-1-5-13,-1-7-22,0-6-21,-1-7-21,-1-4-1,2 0 21,0 1 19,2-1 21,1 1 11,2 3 2,2 1 2,2 2 3,1 2 5,3 0 13,2 2 10,1 1 13,2 0 4,2 0 0,0 0-2,1 0 0,-1 1-4,1 0-6,-2 2-6,-1 0-5,0 1-5,-1 0 0,1 0-2,-1 0-2,1 0-4,0-2-6,-1 0-8,1-2-7,-2-1-5,-3-3-1,-3-4-2,-2-2-1,-3 0 1,-2 1 5,-2 2 6,-2 2 4,-1 2 5,0-1 4,0 0 4,0 0 4,0 1 3,-2 2 3,0 2 3,-1 2 2,-2 1 4,0 0 2,-1 0 4,-1 0 3,0 2 2,0 2 0,2 4 1,1 2-1,-1 2 0,-2 1-1,-2 1-2,-1 2-1,-1-1-1,2 1-1,3 0-1,1-1-1,2 1-1,0 1-3,2 2-1,1 0-3,0 0-1,0 1-4,0-1-3,0 1-3,2-2-4,2-1-3,3-2-5,4-2-2,2-3-7,3-1-5,3-2-8,4-2-5,1-1-6,0 0-1,2-1-3,1 1-2,-1-1 2,-3-4 6,-3-2 7,-2-3 5,-3-2 4,-1 2 1,-1 1 0,0 0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7"/>
    </inkml:context>
    <inkml:brush xml:id="br0">
      <inkml:brushProperty name="width" value="0.04551" units="cm"/>
      <inkml:brushProperty name="height" value="0.04551" units="cm"/>
      <inkml:brushProperty name="color" value="#6ADCAB"/>
    </inkml:brush>
  </inkml:definitions>
  <inkml:trace contextRef="#ctx0" brushRef="#br0">97171 47739 483,'-29'-7'5,"7"1"9,6 0 10,5 2 9,3 1 7,1 2 4,-1 2 3,0 2 3,0 2 0,1 2-7,-1 1-7,0 3-6,1 1-5,0 1-3,2 2-5,1 0-3,0 0-3,2 1-4,0 0-3,2-1-4,1 1-5,4-1-10,2 1-9,3 0-10,2-3-7,0-3-6,-1-4-6,1-4-7,-1-3 0,1 0 4,0-2 3,-1 0 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8"/>
    </inkml:context>
    <inkml:brush xml:id="br0">
      <inkml:brushProperty name="width" value="0.05184" units="cm"/>
      <inkml:brushProperty name="height" value="0.05184" units="cm"/>
      <inkml:brushProperty name="color" value="#6ADCAB"/>
    </inkml:brush>
  </inkml:definitions>
  <inkml:trace contextRef="#ctx0" brushRef="#br0">97771 47661 424,'5'-14'10,"-2"5"22,-6 3 21,-2 4 20,-3 3 5,0 3-15,0 4-13,1 2-14,-1 2-9,2 0-3,0-1-4,2 1-4,1 0-5,2 2-8,2 0-9,2 1-8,2-2-5,2-3-1,1-4-2,3-4-2,2-3-2,0-2 0,1-2-1,1-1-2,-1-3 2,-3-2 3,-2-2 3,-4-1 3,-2-2 3,0 0 3,-2 1 4,0-1 2,-1 1 1,2 1-1,0 1-1,2 0-2,-1 2 6,0 1 13,-2 0 14,0 2 13,1 1 4,5 2-8,6 3-7,4 1-7,1 2-6,-3 1-3,-3 3-5,-2 2-4,-3 1-2,-1 2 0,-1 0 0,0 1 0,-2 1 0,-2 0 2,-2-1 1,-2 1 1,-2 0 1,0 0 0,-1-1-2,-1 1 1,-1-1-3,0 0-4,0-2-4,0-1-4,4-2-6,8-4-9,8-4-7,8-4-9,1-1 0,-1-1 7,-4 0 8,-3 0 7,-2 0 4,-1-2 1,0 0 1,-2-1 2,-1-1 0,0 0 0,-2 1 1,0-1 0,-2 0 2,1-2 0,0 0 3,0-1 1,0 1 3,0 1 2,0 2 3,0 2 2,-1 1 10,-1 1 13,0-1 15,-1 0 14,-1 3 6,0 6-2,0 6-2,0 6-3,0 2-4,0-1-9,0-1-10,0-1-8,0 2-6,0 4 0,0 3-1,0 5-2,0 0-1,0 0-4,0-1-4,0-1-4,0-1 0,0-1 0,0-1 2,0-1 1,-2 0-11,0 0-25,-3-1-25,-2 1-24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9"/>
    </inkml:context>
    <inkml:brush xml:id="br0">
      <inkml:brushProperty name="width" value="0.04162" units="cm"/>
      <inkml:brushProperty name="height" value="0.04162" units="cm"/>
      <inkml:brushProperty name="color" value="#6ADCAB"/>
    </inkml:brush>
  </inkml:definitions>
  <inkml:trace contextRef="#ctx0" brushRef="#br0">99397 46505 528,'14'-21'0,"-3"3"0,-3 5 0,-2 3 0,-2 2 6,3 2 11,2 1 11,2 1 11,0 1 5,-1 3-2,0 4-3,-2 2-2,0 3-3,0 4-5,-1 2-6,1 3-4,-1 3-4,-2 3 1,-3 3-2,0 3 1,-4 0-2,0 0 0,-3-1-1,-2-1-2,-2-1-4,-3 2-7,-4 1-9,-1 1-7,-3-1-7,1-2-6,-1-1-5,1-3-6,0-3-4,4-3-2,3-4-2,3-4-1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2"/>
    </inkml:context>
    <inkml:brush xml:id="br0">
      <inkml:brushProperty name="width" value="0.05389" units="cm"/>
      <inkml:brushProperty name="height" value="0.05389" units="cm"/>
      <inkml:brushProperty name="color" value="#F2385B"/>
    </inkml:brush>
  </inkml:definitions>
  <inkml:trace contextRef="#ctx0" brushRef="#br0">99400 29950 408,'6'-46'3,"13"10"7,12 10 6,13 9 7,4 6 6,-3 3 5,-3 3 6,-2 4 5,2 8-1,9 17-6,10 15-6,10 16-7,0 13-1,-5 14 0,-7 11 2,-5 14 1,-11 8-1,-11 7-1,-14 6-3,-11 7-1,-14 0-3,-11-2-4,-14-3-3,-11-3-3,-14-7-3,-11-9-4,-14-10-2,-11-8-4,-9-9-5,-3-6-7,-3-6-6,-2-6-7,3-10-3,14-12 1,11-13 1,14-12 0,10-12 2,9-8 3,10-10 4,10-9 2,8-10 4,10-9 4,10-10 3,9-8 5,15-12 2,22-12 1,22-13 1,23-12 0,19-9 0,19-2-3,19-3-1,19-3-3,12 1-2,6 6-4,7 7-4,6 6-4,-2 9-3,-9 13-3,-10 12-2,-8 13-4,-22 10 2,-30 10 4,-32 10 4,-30 9 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39"/>
    </inkml:context>
    <inkml:brush xml:id="br0">
      <inkml:brushProperty name="width" value="0.03847" units="cm"/>
      <inkml:brushProperty name="height" value="0.03847" units="cm"/>
      <inkml:brushProperty name="color" value="#6ADCAB"/>
    </inkml:brush>
  </inkml:definitions>
  <inkml:trace contextRef="#ctx0" brushRef="#br0">99303 47881 571,'15'-7'2,"-1"1"2,-1 0 3,0 2 4,-2 0 3,-1 2 7,-1 0 7,0 2 6,-2 2 2,-1 4 0,0 4-2,-2 3-1,-1 3-3,0 0-4,-2-1-5,0 1-4,-1 0-4,0-1-2,0 1-1,0-1-2,0 0-2,0 0-2,0-2-3,0-1-3,1 0 0,4 2 0,2 0-1,4 1 1,-1 2 2,-1 1 4,-2 3 2,-2 1 4,-4 2-1,-6 1-6,-6 1-4,-5 1-6,-8 3-7,-7 4-9,-8 6-8,-8 5-9,0-3-3,8-8 5,8-9 4,7-9 4,5-4-1,1 1-5,1 1-5,1 2-7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41"/>
    </inkml:context>
    <inkml:brush xml:id="br0">
      <inkml:brushProperty name="width" value="0.04705" units="cm"/>
      <inkml:brushProperty name="height" value="0.04705" units="cm"/>
      <inkml:brushProperty name="color" value="#6ADCAB"/>
    </inkml:brush>
  </inkml:definitions>
  <inkml:trace contextRef="#ctx0" brushRef="#br0">90902 51636 467,'5'-28'51,"-4"7"-3,-6 7-3,-4 7-2,-3 4-5,1 2-6,-1 2-7,0 2-5,0 1-4,-1 2-1,-1 0 0,-1 1-1,-2 2-1,0 2 0,-1 2-1,-1 1-1,0 3 1,1 3 0,1 3 1,1 3 1,1 1-1,1 1-2,1-1-2,0 1-2,2-1-2,3 0 1,1 1 0,2-1 0,2-1-1,2-1-3,2-3-2,2-1-3,1-3-1,2-1 0,0-3 1,2-1-1,1-3-3,5-2-8,3-4-9,5-2-8,1-3-4,1-1-2,-1 0-2,1-1-1,0-2 1,1 0 3,1-1 4,0-2 2,0 1 3,-5 1 1,-3 0 1,-4 2 1,-3 0 2,-1 0 0,-1 0 2,0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41"/>
    </inkml:context>
    <inkml:brush xml:id="br0">
      <inkml:brushProperty name="width" value="0.03649" units="cm"/>
      <inkml:brushProperty name="height" value="0.03649" units="cm"/>
      <inkml:brushProperty name="color" value="#6ADCAB"/>
    </inkml:brush>
  </inkml:definitions>
  <inkml:trace contextRef="#ctx0" brushRef="#br0">92142 50816 602,'28'-12'103,"-8"8"-21,-6 8-20,-6 8-21,-5 2-13,-2-1-8,-2-3-8,-2 0-7,-2-2-4,-2 1-2,-2 1-3,-1 2-1,-1-1-1,2-1 0,2-1 0,3 0 1,1-1 0,2 1 2,2 2 2,2 0 1,1-1 1,3-1 0,2-2 0,2-2-1,-1-1 1,-1 2 1,-2 0 0,-2 2 2,-3 0 1,-2 3 4,-4 2 3,-2 1 3,-3 1 0,-1 0-5,-3-2-4,-2-1-4,0 0-4,-1 1-3,1 2-1,-1 0-2,1 0-6,3-1-7,1-1-8,2 0-9,2-2-6,1-1-8,0-1-5,2 0-8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41"/>
    </inkml:context>
    <inkml:brush xml:id="br0">
      <inkml:brushProperty name="width" value="0.04687" units="cm"/>
      <inkml:brushProperty name="height" value="0.04687" units="cm"/>
      <inkml:brushProperty name="color" value="#6ADCAB"/>
    </inkml:brush>
  </inkml:definitions>
  <inkml:trace contextRef="#ctx0" brushRef="#br0">93650 51300 469,'-15'0'8,"2"2"18,3 0 16,1 2 17,1 1 4,0 3-8,0 4-8,1 2-9,-2 3-6,0 3-3,-1 3-3,-1 3-4,-2 2-3,0 0-1,-1 2-3,-1 1-3,0 0-2,1 1-3,1-1-5,0 0-2,3 0-7,3-2-7,2 0-7,4-1-8,2-2-6,2-5-7,2-3-6,2-5-7,1-2-2,1-2 0,1-2 1,2-2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42"/>
    </inkml:context>
    <inkml:brush xml:id="br0">
      <inkml:brushProperty name="width" value="0.06242" units="cm"/>
      <inkml:brushProperty name="height" value="0.06242" units="cm"/>
      <inkml:brushProperty name="color" value="#6ADCAB"/>
    </inkml:brush>
  </inkml:definitions>
  <inkml:trace contextRef="#ctx0" brushRef="#br0">94653 51595 352,'-7'-7'0,"1"1"0,0 0 0,2 2 0,0 0 0,0 0 0,0 0 0,0 0 0,0 2 8,-2 4 14,0 4 16,-1 4 16,-1 2 2,0 1-8,0 1-10,1 2-8,-2-1-7,0-1-2,-2-1-2,0-1-3,0 1-3,1 0-1,0 1-3,2 1-1,1 0-2,1-1 0,0-1 0,2 0 0,0-1-2,2 3-3,0 2-3,2 1-3,3-2-3,7-6-3,8-8-4,6-6-2,1-5-4,-1-2-2,-4-2-2,-3-1-3,-3-2 0,-1-2 3,-2 0 3,-2 0 2,-3-3 3,-1 0 3,-2-1 2,-2 0 3,-1-2 3,0 3 1,0 0 1,0 1 3,0 1 1,0 4 4,0 3 2,0 3 2,1 1 5,2 0 4,2 0 4,2 1 6,2 0-1,2 2-3,1 2-5,3 2-3,-1 2-3,-1 4-2,-2 2 0,-2 3-2,-2 3 0,-1 0-1,0 1 0,-1 1 0,-2 1-1,-1 1 0,0 1-1,-2 1 0,-1 1 0,-2 1-3,-2 1 0,-1 1-2,-2 0-1,0-3-2,0-1-1,0-2-1,3-5-7,6-7-11,6-6-10,6-8-12,3-2 0,1-1 9,1 0 8,1 1 10,0-1 5,-1 2 4,0 1 2,-2 0 4,-1 2 1,-1 1-1,-1 0 1,0 2-1,-2 1-3,-1 0-4,-1 1-5,0 2-5,-3-1-2,-1-2 2,-2-2 2,-2-1 1,-1-4 2,0 0 2,0-3 3,0-1 2,1-3 2,0 0 1,2-1 2,0-1 1,0 0 0,0 1 1,-2 1 1,0 1-1,-1 1 1,2 2 0,0 3 0,2 1 0,-1 4 13,-2 6 29,-2 6 26,-2 6 29,-1 3 5,0 3-17,0 1-16,0 3-17,0 2-11,0 2-5,0 4-5,1 3-6,-1 2-5,0 0-5,0 2-4,0 1-4,0 0-3,0 2 0,0 0 1,0 2 0,0-1-5,-2 0-12,0-2-11,-1 0-12,-1-2-9,2-2-5,1-2-4,0-1-6,1-5-3,1-4-2,-2-5-1,2-4-1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43"/>
    </inkml:context>
    <inkml:brush xml:id="br0">
      <inkml:brushProperty name="width" value="0.04464" units="cm"/>
      <inkml:brushProperty name="height" value="0.04464" units="cm"/>
      <inkml:brushProperty name="color" value="#6ADCAB"/>
    </inkml:brush>
  </inkml:definitions>
  <inkml:trace contextRef="#ctx0" brushRef="#br0">96700 51815 492,'17'0'161,"3"0"-39,3 0-37,3 0-39,0-1-20,-2 0-2,-1-2-4,-3 0-2,-1 0-13,-1 1-21,-1 0-23,0 2-22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43"/>
    </inkml:context>
    <inkml:brush xml:id="br0">
      <inkml:brushProperty name="width" value="0.05565" units="cm"/>
      <inkml:brushProperty name="height" value="0.05565" units="cm"/>
      <inkml:brushProperty name="color" value="#6ADCAB"/>
    </inkml:brush>
  </inkml:definitions>
  <inkml:trace contextRef="#ctx0" brushRef="#br0">97424 50966 395,'8'-7'8,"3"2"17,2 2 16,2 2 16,0 2 5,1 4-9,0 2-9,-1 3-8,1 3-6,0 2-4,-1 1-3,1 3-4,-1 0-2,-1 1 0,-1 0 0,0-1-1,-1 3 0,1 3 1,1 4 1,1 5 1,-1 0-2,-4 0-5,-4-1-3,-4-1-5,-5-1-3,-4 0 0,-6 1-3,-3-1 0,-6 0-1,-3 1 0,-5-1 0,-3 0 0,-4 1-9,-4-1-16,-4 0-16,-4 0-16,2-2-11,8-7-2,7-5-3,9-6-3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52"/>
    </inkml:context>
    <inkml:brush xml:id="br0">
      <inkml:brushProperty name="width" value="0.04629" units="cm"/>
      <inkml:brushProperty name="height" value="0.04629" units="cm"/>
      <inkml:brushProperty name="color" value="#6ADCAB"/>
    </inkml:brush>
  </inkml:definitions>
  <inkml:trace contextRef="#ctx0" brushRef="#br0">79892 48751 475,'8'-77'74,"-2"17"-17,-1 18-17,0 18-17,-2 7-8,-1 0-3,0-1-1,-1-1-3,-1 0 1,0 1 0,0 1 1,0 1 2,-1 0-1,-1 2-1,0 1 0,-1 1-2,-2 0 0,0 0 1,-1 0 1,-2 1 0,1 0 0,-1 0-1,0 2 0,0 1-1,0 1-1,-2 2 0,0 2-2,-1 2 0,-2 1-1,-2 2 1,-1 0 1,-3 2 0,-2 1 0,-3 5-1,-3 4 0,-3 4-2,-2 3 0,-1 5 1,0 3 0,-2 4 1,1 2 0,3-1-1,3-1 1,4-1-1,1-1 0,2 0 0,3 1-1,1-1 0,2 0 0,1 2 0,1 1 0,1 1 0,1-1-1,4 0 0,2-1 0,4-1-1,1-1 0,0-1-1,0-2 1,0 1-2,1-3 1,2 0-2,2-1-1,2-1-1,2 0 0,3-1-2,3 1-2,3-1 0,3 0-3,1-3-3,3-1-3,1-2-4,2-3-1,1-3-2,1-3-2,1-2-1,1-4-1,2-4-4,3-4-1,1-4-3,-1-1 0,-6 1 1,-4 0 2,-4 2 1,-5 0 2,-1 0 1,-3 1 3,-1-1 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53"/>
    </inkml:context>
    <inkml:brush xml:id="br0">
      <inkml:brushProperty name="width" value="0.04683" units="cm"/>
      <inkml:brushProperty name="height" value="0.04683" units="cm"/>
      <inkml:brushProperty name="color" value="#6ADCAB"/>
    </inkml:brush>
  </inkml:definitions>
  <inkml:trace contextRef="#ctx0" brushRef="#br0">82031 50147 469,'2'-14'6,"6"2"10,4 4 11,5 3 11,1 1 2,-2 2-3,-4 0-6,-3 2-4,1 0-4,4 0-3,3 0-4,5 0-2,1 0-4,-1 2-3,-1 0-4,-1 2-3,-2 0-5,-3 2-9,-3 0-8,-2 1-9,-5 1-4,-2 2-1,-6 0 0,-2 1-1,-4 0 1,-2 0 3,-2-2 3,-1-1 3,-3 0 3,0-2 5,-1-1 5,-1 0 5,1-1 3,1 0 1,2-1 2,3 2 1,-1-2 2,0 1 3,-1 0 3,-1 0 3,0 0 2,2 0 4,3 0 1,1 0 4,1 0 3,2 3 6,1 2 6,0 2 6,2 0-1,1-1-3,0 0-6,2-2-5,0 1-3,0 3-1,0 4-3,0 2-1,0 2-2,0 3-1,0 1-2,0 3 0,-1 1-2,-1 2-1,0 2 0,-1 3-2,-1 0-5,2 0-7,0 0-7,2 0-9,0-2-3,0-5 1,0-5 2,0-5 0,0-8-6,0-12-14,0-12-14,0-11-12,0-8-1,2-1 16,0-2 14,2-2 15,-1 2 8,-1 5 4,0 7 3,-1 6 2,-1 2 3,2 2 3,0 1 1,1 1 2,2 1 6,0 2 9,1 2 9,2 3 9,0 0 3,1 0-3,2 0-3,0 0-3,1 1-3,1 0-4,2 1-4,0 2-4,1 0-4,3 0-1,2 0-2,1 0-2,2 0-2,1 0-1,1 0-2,1 0 0,0 0-3,-2-2-3,1-1-4,-2 0-2,-2 0-1,-3 0-1,-3 2 0,-3 1 0,-2-1-1,-1-1-2,0 0-2,-2-1-2,-2-2 0,-4-2-1,-4-2 1,-4-2-1,-2 1 2,1 1 3,-1 2 3,0 2 2,0 1 6,0-2 7,0 0 8,1-1 6,-1 0 5,0 2 1,0 2 0,0 2 0,0 1 1,-2 0 1,0 0 0,-1 0 1,0 1-1,1 2-1,0 2-2,2 2-1,1 1-2,0 1 0,2 2-1,1 0-1,-1 0 0,2 1-2,-1 0-1,0 0-1,0 0-1,2 1-2,0 1 0,2 1-1,0 1-1,2 0-1,0-1 1,2 1-1,1-1-1,3-1-3,4-1-4,2 0-3,1-2-2,-1-1-3,-1-1-1,0 0-3,-1-3-6,3-1-11,2-2-10,1-2-10,2-1-5,0-2 1,-1 0 3,1-1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54"/>
    </inkml:context>
    <inkml:brush xml:id="br0">
      <inkml:brushProperty name="width" value="0.03588" units="cm"/>
      <inkml:brushProperty name="height" value="0.03588" units="cm"/>
      <inkml:brushProperty name="color" value="#6ADCAB"/>
    </inkml:brush>
  </inkml:definitions>
  <inkml:trace contextRef="#ctx0" brushRef="#br0">83897 49463 613,'0'-15'0,"2"2"0,0 2 0,2 3 0,1 1 6,3 2 13,3 2 13,4 2 13,-1 2 3,-3 4-5,-3 2-6,-2 3-6,-2 3-5,0 2-5,-1 1-3,1 3-5,-1 1-3,-4 1-4,-2 1-2,-3 1-3,-3-1-2,0-1-2,-1-3 0,-1-1-2,0-2-1,2-3-1,2-1-1,2-2-1,3-2 0,4 0 3,4-2 3,4 0 2,2-2 3,-1 1 4,1 0 4,0 0 4,-3 2 0,-7 4-2,-4 3-4,-7 5-1,-2 0-3,0-3 0,2-2-1,1-4 1,-1-1-6,-2 0-7,-2-1-9,-1 1-9,-1-1-3,2 0 1,3-2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4"/>
    </inkml:context>
    <inkml:brush xml:id="br0">
      <inkml:brushProperty name="width" value="0.06165" units="cm"/>
      <inkml:brushProperty name="height" value="0.06165" units="cm"/>
      <inkml:brushProperty name="color" value="#F2385B"/>
    </inkml:brush>
  </inkml:definitions>
  <inkml:trace contextRef="#ctx0" brushRef="#br0">101250 29950 356,'164'-24'40,"-22"4"0,-22 3 0,-21 3 2,-9 1-4,7 1-7,6-1-8,7 1-6,0-1-7,-2 1-5,-3-1-7,-3 1-5,-7-3-5,-9-2-5,-10-3-4,-8-3-5,-12-6-1,-12-5-1,-13-7 0,-12-5 1,-9-6 1,-2-3 3,-3-3 4,-3-2 3,-6-3 1,-5 1 2,-7-1 2,-5 1 0,-8-3 2,-5-2 1,-7-3 1,-5-3 2,-4 2 5,0 10 8,0 10 8,0 9 9,1 4 4,4 1 1,3-1 0,3 1 0,-1 8 3,-2 20 5,-3 18 5,-3 20 5,2 16 0,10 16-6,10 15-4,9 17-6,6 7-4,3 0-2,3 0-2,4 0-2,1 3-2,0 6-3,0 7-2,0 6-2,-2 6-1,-3 6-1,-3 7 0,-2 6 0,-3-1-2,1-5-4,-1-7-3,1-5-5,-4-9-2,-6-9-1,-6-10-2,-6-8-1,-7-11-6,-6-8-11,-6-10-12,-6-9-11,-2-15-4,3-18 4,3-19 4,4-18 4,1-17 4,0-11 4,0-14 2,0-11 5,1-17 1,4-18 1,3-19 1,3-18 0,6-14 2,9-5 3,10-7 3,10-5 2,5 5 3,4 19 4,3 19 4,3 19 4,7 16 1,14 17 2,11 15 1,14 16 1,7 10 4,3 7 5,3 6 6,4 7 6,2 4 1,4 3-4,3 3-4,3 4-3,-2 1-4,-6 0-3,-6 0-3,-6 0-2,-6 1-2,-2 4-1,-3 3-1,-3 3 0,-6 3-1,-5 3-1,-7 3-1,-5 4-1,-9 2 0,-9 4 3,-10 3 1,-8 3 1,-15 3 2,-19 3 1,-18 3 1,-19 4 1,-12 2-1,-2 4 1,-3 3-1,-3 3 0,1 1-2,6 1-5,7-1-4,6 1-5,15-4-6,26-6-5,24-6-7,26-6-6,24-9-1,26-8 4,24-10 3,26-9 5,15-5 3,6 0 4,7 0 4,6 0 4,-7 0 3,-18 0 4,-19 0 2,-18 0 3,-28 4 5,-33 10 4,-35 10 5,-34 9 6,-26 6-3,-15 3-7,-15 3-8,-16 4-8,-8 1-6,0 0-5,0 0-3,0 0-4,3 0-3,6 0 2,7 0 1,6 0 1,7 0 2,10 0 3,10 0 2,9 0 4,7 0 5,7 0 5,6 0 7,7 0 7,5 0 4,7 0 3,6 0 3,7 0 3,4 1 1,3 4 1,3 3-1,4 3 0,4 1-2,6 1-3,7-1-3,6 1-4,3-1-2,0 1 1,0-1 0,0 1 1,0-3-2,0-2-2,0-3-3,0-3-2,0-13-9,0-22-14,0-22-14,0-21-14,-2-18-5,-3-12 4,-3-13 4,-2-12 3,5-10 4,16-6 3,15-6 2,17-6 2,5 1 3,-3 9 2,-3 10 4,-2 10 2,-5 10 2,-2 13 1,-3 12 0,-3 13 0,-6 13 9,-5 17 14,-7 15 15,-5 16 15,-11 9 4,-11 3-8,-14 3-9,-11 4-7,-14 4-6,-11 6-2,-14 7-3,-11 6-3,-12 1-2,-9-3-3,-10-3-2,-8-2-2,-6-6-2,1-6 0,-1-6 0,1-6 0,7-7 0,16-6 2,15-6 0,17-6 2,14-10 1,17-12 2,15-13 1,16-12 3,21-12 0,29-8-1,28-10 1,28-9-2,20-9-5,13-5-11,12-7-10,13-5-12,7-4-4,4 0 1,3 0 3,3 0 1,-1 4 4,-2 10 5,-3 10 6,-3 9 6,-10 10 5,-16 14 8,-15 11 7,-15 14 7,-17 10 5,-15 9 2,-15 10 4,-16 10 2,-13 7-1,-9 6-2,-10 7-4,-8 6-3,-6 6-1,1 6 1,-1 7 0,1 6 1,-3 4-1,-2 4-2,-3 3-2,-3 3-2,-2-2-2,0-6 1,0-6-1,0-6-1,1-2 1,4 3-1,3 3 0,3 4 0,-2-3 0,-6-5-2,-6-7-1,-6-5 0,-12-6-3,-15-3-1,-15-3-3,-16-2-3,-13-6-3,-9-6-3,-10-6-5,-8-6-3,-8-6-5,-2-2-5,-3-3-6,-3-3-4,2-6-4,10-5-1,10-7-2,9-5-1,10-9 0,14-9 2,11-10 1,14-8 2,13-9 2,16-6 6,15-6 3,17-6 5,10 1 3,6 9 3,7 10 1,6 10 2,4 7 2,4 6 3,3 7 2,3 6 2,1 6 5,1 6 7,-1 7 6,1 6 7,-3 9 7,-2 13 7,-3 12 7,-3 13 6,-2 12 2,0 13-6,0 12-4,0 13-6,0 10-4,0 10-3,0 10-4,0 9-3,0 6-3,0 3-1,0 3-2,0 4-2,-4-6-9,-5-11-13,-7-14-15,-5-11-14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54"/>
    </inkml:context>
    <inkml:brush xml:id="br0">
      <inkml:brushProperty name="width" value="0.02859" units="cm"/>
      <inkml:brushProperty name="height" value="0.02859" units="cm"/>
      <inkml:brushProperty name="color" value="#6ADCAB"/>
    </inkml:brush>
  </inkml:definitions>
  <inkml:trace contextRef="#ctx0" brushRef="#br0">84450 50078 769,'8'-8'1,"0"0"4,0 0 2,-1 1 3,2-1 1,2 2-1,2 1 0,1 0-1,2 1 3,2 1 7,0-1 7,1 0 7,-1 0 0,-1 2-10,-2 0-8,-2 2-9,-3 0-8,1 2-10,-2 0-9,0 2-9,-3 0-8,-3 1-5,-2 2-5,-4 0-6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54"/>
    </inkml:context>
    <inkml:brush xml:id="br0">
      <inkml:brushProperty name="width" value="0.03696" units="cm"/>
      <inkml:brushProperty name="height" value="0.03696" units="cm"/>
      <inkml:brushProperty name="color" value="#6ADCAB"/>
    </inkml:brush>
  </inkml:definitions>
  <inkml:trace contextRef="#ctx0" brushRef="#br0">84846 49490 595,'-14'-5'10,"5"7"21,3 8 21,4 6 21,2 4 2,0 3-14,0 1-16,0 3-14,0 1-13,0 0-10,0 2-10,0 1-10,0-2-4,-2-2 2,0-3 2,-1-3 3,-1-2-9,2-3-22,0-1-22,2-2-21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55"/>
    </inkml:context>
    <inkml:brush xml:id="br0">
      <inkml:brushProperty name="width" value="0.0442" units="cm"/>
      <inkml:brushProperty name="height" value="0.0442" units="cm"/>
      <inkml:brushProperty name="color" value="#6ADCAB"/>
    </inkml:brush>
  </inkml:definitions>
  <inkml:trace contextRef="#ctx0" brushRef="#br0">86143 49709 497,'-8'-15'0,"2"4"0,1 3 0,0 3 0,3 0 10,2 0 18,4-1 19,2-1 19,3-1 4,2 2-10,1 1-11,3 0-11,2 1-8,1 1-5,3-2-6,1 2-7,2-1-1,1 2-1,1 0 1,1 2 1,-1 1-8,0 2-13,-1 2-13,-1 2-15,-3 0-9,-3 1-2,-4 0-5,-4 0-3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8:55"/>
    </inkml:context>
    <inkml:brush xml:id="br0">
      <inkml:brushProperty name="width" value="0.04509" units="cm"/>
      <inkml:brushProperty name="height" value="0.04509" units="cm"/>
      <inkml:brushProperty name="color" value="#6ADCAB"/>
    </inkml:brush>
  </inkml:definitions>
  <inkml:trace contextRef="#ctx0" brushRef="#br0">85930 50704 487,'-15'0'5,"2"0"9,3 0 10,1 0 10,3 0 6,4 0 6,4 0 5,4 0 5,3-1-1,3 0-9,3-2-8,4 0-8,1-1-7,2 1-4,3-1-5,2 0-4,1 0-4,2 0-5,2 1-3,3-1-3,0 1-8,0 2-7,0 2-9,1 2-9,-2 1-2,0-1 3,-1 1 4,-1 0 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39"/>
    </inkml:context>
    <inkml:brush xml:id="br0">
      <inkml:brushProperty name="width" value="0.03988" units="cm"/>
      <inkml:brushProperty name="height" value="0.03988" units="cm"/>
    </inkml:brush>
  </inkml:definitions>
  <inkml:trace contextRef="#ctx0" brushRef="#br0">87130 27787 551,'17'-6'60,"3"6"-4,3 4-6,3 6-4,-1 2-5,-5 1-5,-5 1-4,-5 2-4,-3-1-8,-4 3-9,-3 0-11,-2 1-10,-4 0-4,-4 1-2,-3-1 1,-5 1-2,-2-1 1,-1-1 1,-1-1 1,-1 0 1,1-3 3,3-3 5,3-3 6,3-2 5,4-3 4,6-1 1,6 0 2,6-2 2,3 0 0,3-2-1,1 0 0,3-1-2,0-1-1,-1 2 0,-1 0-1,0 2 0,-2 0-2,-1 0-1,-1 0-2,-1 0-1,-1 2-1,-2 4 1,-2 3-1,-2 5-1,-3 1 1,-4-1 1,-4-1-1,-4 0 1,-2-2-1,-2 1 0,0 0-1,-1 0 0,0-1-2,-1 1 0,0 0-2,1 0-2,-1-2-1,2-1-3,1-2-1,1-2-3,0-1-9,0 0-17,1 0-17,-1 0-16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0"/>
    </inkml:context>
    <inkml:brush xml:id="br0">
      <inkml:brushProperty name="width" value="0.05308" units="cm"/>
      <inkml:brushProperty name="height" value="0.05308" units="cm"/>
    </inkml:brush>
  </inkml:definitions>
  <inkml:trace contextRef="#ctx0" brushRef="#br0">87671 26999 414,'-14'22'0,"2"-4"0,4-5 0,3-3 0,1-2 2,0 0 2,0 0 5,0-1 2,1-1 6,2-4 8,2-4 8,2-4 7,2-3 2,2-3-7,1-4-6,3-1-6,2-3-6,0 0-4,1 1-4,1-1-4,1 1-4,0 1-2,-1 1-1,1 1-4,-2 1 0,-1 2 1,-2 3 0,-2 1 0,-1 3 4,2 4 7,0 4 7,1 4 7,0 3 3,-1 1-1,0 3 0,-2 2 0,0 1-1,0 3-2,0 1 0,0 3 0,-1 1-3,-1 1-1,-1 1-3,0 1-1,0 0-3,0 1 1,1-1-2,2 0-1,-1 0-1,-1-1-1,0-1-2,-2-1-1,0-1-2,0-3-1,0-1 0,0-2-1,0-8-3,2-13-4,0-12-4,1-13-4,1-10-2,0-8 0,0-8-1,0-7-1,0-8 0,1-7-2,2-7 0,0-6-1,0-2 1,-3 6 4,-1 4 3,-2 5 3,-1 7 2,0 7 0,0 8-1,0 8 0,-1 3 0,0-2 2,-2-2 2,0-2 2,-1-4 0,2-6 2,0-5 0,2-6 2,-1-3 0,-1 2 3,0 3 0,-2 2 2,0 3 1,0 6 0,0 6 0,0 6 0,1 5 2,2 2 1,2 3 3,2 4 1,0 1 2,0 5 0,-2 2 0,0 3-1,-1 3 3,1 2 3,2 4 5,0 3 4,2 2 0,2 2-5,1 2-4,3 2-6,1 1-3,-1 0-2,1 0-1,0 0-3,2 0 0,7 0-1,5 0 1,7 0-1,4-1 0,6-4 1,4-2-1,5-3 0,5-3 0,4-2-1,3-1 0,5-3-1,3-1 0,5 1 1,3-1-1,4 1 1,0 0-2,-4 2-3,-3 3-4,-5 1-4,-3 2-2,-3 1-1,-3 0 1,-3 2-1,-3 0 0,-6 0-3,-5 0-1,-4 1-1,-5 0-1,-4 2 0,-4 2 0,-3 2 0,-4 1 1,-3 0 1,-3 0 1,-3 0 1,-2 0 0,-3 0-3,-1 0-1,-2 0-1,-2 0-1,0 2 4,-2 0 1,0 2 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0"/>
    </inkml:context>
    <inkml:brush xml:id="br0">
      <inkml:brushProperty name="width" value="0.04541" units="cm"/>
      <inkml:brushProperty name="height" value="0.04541" units="cm"/>
    </inkml:brush>
  </inkml:definitions>
  <inkml:trace contextRef="#ctx0" brushRef="#br0">89850 29424 484,'31'-15'96,"1"2"-20,-1 3-19,0 1-19,3 0-10,5 0-2,4-1-1,6-1-2,4-2-2,4 0-1,3-1-2,5-1-2,3-1-1,5-1 0,3-2-1,5 1-1,3-1-3,4 2-6,4 3-5,4 1-7,2 2-3,-2 2-2,0 2-1,-1 3-1,-4 0-4,-2 0-4,-5 0-5,-4 0-4,-3 0-3,-5 0 0,-3 0 0,-4 1 1,-5-2-1,-3-2-1,-4-2 0,-4-2 0,-7 0 2,-10 3 2,-9 1 5,-10 2 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4"/>
    </inkml:context>
    <inkml:brush xml:id="br0">
      <inkml:brushProperty name="width" value="0.04688" units="cm"/>
      <inkml:brushProperty name="height" value="0.04688" units="cm"/>
    </inkml:brush>
  </inkml:definitions>
  <inkml:trace contextRef="#ctx0" brushRef="#br0">88362 18071 469,'-23'0'0,"1"1"0,1 2 0,1 0 0,0 1 0,1 0 1,-1 0 1,1 0 1,6-1 11,16-2 21,14-2 21,15-2 21,10-1 4,6 0-16,6 0-13,5 0-16,7 0-9,5 1-4,7-1-4,5 0-3,6-1-5,4 0-3,6-1-4,4-2-3,5 1-7,2 1-8,3 0-8,3 2-9,-1 1-7,-3 2-5,-4 2-6,-4 2-6,-12 1-2,-20 0 1,-19 0 0,-19 0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5"/>
    </inkml:context>
    <inkml:brush xml:id="br0">
      <inkml:brushProperty name="width" value="0.04086" units="cm"/>
      <inkml:brushProperty name="height" value="0.04086" units="cm"/>
    </inkml:brush>
  </inkml:definitions>
  <inkml:trace contextRef="#ctx0" brushRef="#br0">91612 27100 538,'-14'79'156,"2"-14"-38,4-13-39,3-14-37,1-6-22,0-1-2,0 0-4,1 1-4,-1-2-5,2 0-11,0-1-9,2-1-11,0-3-7,0-1-6,0-4-8,0-3-5,0-3 0,2-1 8,0-2 7,2-2 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5"/>
    </inkml:context>
    <inkml:brush xml:id="br0">
      <inkml:brushProperty name="width" value="0.05044" units="cm"/>
      <inkml:brushProperty name="height" value="0.05044" units="cm"/>
    </inkml:brush>
  </inkml:definitions>
  <inkml:trace contextRef="#ctx0" brushRef="#br0">92428 27521 436,'0'-15'4,"0"2"10,0 3 9,0 1 8,0 3 6,0 6 2,0 4 1,0 6 2,-1 3-2,0 3-4,-2 3-6,0 3-3,-1 1-4,-2-2-2,0 0-1,-1 0-2,-1-1 0,2 1-2,1 0-2,0 2 0,1-1-1,1-3-1,-1-3-1,0-2-1,0-2-2,2 1-6,0 1-3,2 1-5,2 0-3,4-3-3,4-1-2,3-2-3,2-2 0,-1-2 0,-1-3 1,0 0 1,-2-4 1,1-2 0,0-4 2,0-2 0,-1-3 1,1-1 2,0-3 3,0-1 2,-2-3 1,-1-1-1,-2-3 1,-2-1-1,-1-1 0,0 2 2,-1 0 1,2 1 1,-3 1 1,-3 1-2,-2 1-1,-3 1-1,-3 2-2,-2 3-3,-2 3-1,-1 2-3,-2 3-1,1 1 0,-1 0 1,0 2 0,1 1-3,1 2-5,1 2-6,1 2-6,1 1-2,2 2 2,2 0 3,2 1 1,1 1 3,1-2 2,-1-1 2,0 0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6"/>
    </inkml:context>
    <inkml:brush xml:id="br0">
      <inkml:brushProperty name="width" value="0.0426" units="cm"/>
      <inkml:brushProperty name="height" value="0.0426" units="cm"/>
      <inkml:brushProperty name="color" value="#F2385B"/>
    </inkml:brush>
  </inkml:definitions>
  <inkml:trace contextRef="#ctx0" brushRef="#br0">68750 26500 516,'1'-49'5,"4"4"11,3 3 10,3 3 10,-1 9 5,-2 16-1,-3 15-1,-3 17-1,-2 10-3,0 6-4,0 7-5,0 6-4,0 6-3,0 6-1,0 7-2,0 6 0,1 3-2,4 0-2,3 0-1,3 0-1,3-2-3,3-3-3,3-3-3,4-2-2,1-5-2,0-2 1,0-3 2,0-3 0,-2-4 1,-3-3-2,-3-3 0,-2-2-2,-5-3-1,-2 1-1,-3-1 0,-3 1-2,-12 1 0,-18 3 1,-19 3 1,-18 4 0,-10-1 1,0-3-1,0-3 0,0-2-1,0-3-1,0 1-4,0-1-3,0 1-4,3-6-5,6-8-5,7-10-7,6-9-6,7-9-4,10-5-2,10-7-3,9-5-3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5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93400 26680 672,'37'-13'114,"-6"3"-26,-4 5-26,-5 3-26,-3 2-17,-3 0-10,-1 0-10,-2 0-10,-2 0-7,-1 2-6,-1 0-7,0 1-6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6"/>
    </inkml:context>
    <inkml:brush xml:id="br0">
      <inkml:brushProperty name="width" value="0.03334" units="cm"/>
      <inkml:brushProperty name="height" value="0.03334" units="cm"/>
    </inkml:brush>
  </inkml:definitions>
  <inkml:trace contextRef="#ctx0" brushRef="#br0">94316 26074 659,'7'-14'1,"-1"3"0,-1 2 1,0 4 0,-1 1 5,2 0 10,0 0 10,1 1 9,1 0 4,0 3-2,0 4-2,-1 2-1,0 3-5,-4 2-7,-3 2-7,-2 1-7,-3 2-4,0-1-1,-1 1 0,-1 0 0,-1-2-1,0-1-3,0-2 0,1-2-3,1-2-1,4 1 1,4 0-1,4 0 0,2 0 1,1 0 0,1-1 2,2 1 0,-2-1 1,1 0 2,-2-2 1,-1 0 2,0-1-1,-2 3-2,-1 2-1,0 2-2,-4 1-3,-6 3-1,-6 2-3,-5 1-2,-3 1-2,1-1-2,1 0-3,1-2-3,1-2 0,2-1 2,3-2 1,1-2 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6"/>
    </inkml:context>
    <inkml:brush xml:id="br0">
      <inkml:brushProperty name="width" value="0.03923" units="cm"/>
      <inkml:brushProperty name="height" value="0.03923" units="cm"/>
    </inkml:brush>
  </inkml:definitions>
  <inkml:trace contextRef="#ctx0" brushRef="#br0">95299 25956 560,'7'-8'0,"-1"-2"-3,-1 0-1,0-1-1,-2-1 4,0 1 10,-2-1 9,0 0 10,-2 1 3,0 1-5,-2 0-5,0 2-5,-2 1-3,0 1 2,-1 0 0,-1 2 1,-2 0 1,0 2 1,-1 0 0,-1 2 1,-1 0 1,0 2-1,0 0 1,1 2 0,1 1-2,2 3-4,4 4-3,3 2-4,1 2-1,0-1 0,0 1 1,0-1-1,1 1 1,3 0-2,4-1-2,2 1-1,1-1-1,-1-1-1,-1-1 0,0 0 0,-2-1-1,-1 1-2,0 1 0,-2 1-2,-1 1-1,0 0-1,-2-1-2,0 1-1,-2-1-1,-2-1 2,-2-1 1,-2 0 1,-1-3 0,-1-1-1,-2-2 0,0-2-1,0-2-1,-1 0 2,0-2 1,1 0 2,0-2 0,0 0 1,2-2 0,1 0 1,0-3 1,2-4-1,1-4-1,0-3 0,3-3-1,2 1-1,4-1-2,2 1-2,3 0-3,3 1-4,4 0-5,2 2-3,2 2-5,1 1-2,0 2-4,2 3-3,-2 0 1,-5 2 7,-5 1 5,-4 0 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6"/>
    </inkml:context>
    <inkml:brush xml:id="br0">
      <inkml:brushProperty name="width" value="0.03077" units="cm"/>
      <inkml:brushProperty name="height" value="0.03077" units="cm"/>
    </inkml:brush>
  </inkml:definitions>
  <inkml:trace contextRef="#ctx0" brushRef="#br0">95800 26650 714,'21'7'109,"-3"-1"-27,-5 0-27,-3-2-26,-2 1-19,0 0-10,0 1-8,0 2-10,-1-1-7,1 1-5,0 0-4,0 0-6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7"/>
    </inkml:context>
    <inkml:brush xml:id="br0">
      <inkml:brushProperty name="width" value="0.05093" units="cm"/>
      <inkml:brushProperty name="height" value="0.05093" units="cm"/>
    </inkml:brush>
  </inkml:definitions>
  <inkml:trace contextRef="#ctx0" brushRef="#br0">96701 25350 431,'-2'-26'59,"0"10"0,-3 12-1,-2 11 0,-1 6-4,-2 5-8,0 3-8,-1 5-8,-1 1-5,1 0-3,-1 1-4,1-1-3,-1-1-1,2-1-1,1-3 0,1-1-1,0-2 0,2 1-3,1-1-2,0 1-2,2-1-3,0-1-5,2-1-4,0-1-5,4-2-6,4-2-6,5-4-7,5-2-7,2-4-1,-1-3 3,-1-2 5,-1-3 4,-1-3 3,-2 0 3,-3-1 3,-1-1 3,-2-1 2,-2 0 2,-3 0 2,0 1 2,-6-1 0,-6 2-3,-7 1-3,-7 1-3,-3 2-2,2 6-3,0 4-2,1 5-3,2 2 1,3-2 0,3-2 3,3-2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7"/>
    </inkml:context>
    <inkml:brush xml:id="br0">
      <inkml:brushProperty name="width" value="0.02613" units="cm"/>
      <inkml:brushProperty name="height" value="0.02613" units="cm"/>
    </inkml:brush>
  </inkml:definitions>
  <inkml:trace contextRef="#ctx0" brushRef="#br0">95450 24580 841,'17'-1'-41,"3"0"24,3-2 27,3 0 25,2-1 9,1 1-7,1-1-6,1 0-8,3 1-5,6 1-7,6 0-4,6 2-7,-1 0-3,-6 0-5,-8 0-4,-6 0-4,-5 0 0,-5 0 1,-3 0 3,-4 0 1,-3 0-3,-1 0-10,-1 0-11,0 0-10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9"/>
    </inkml:context>
    <inkml:brush xml:id="br0">
      <inkml:brushProperty name="width" value="0.04224" units="cm"/>
      <inkml:brushProperty name="height" value="0.04224" units="cm"/>
    </inkml:brush>
  </inkml:definitions>
  <inkml:trace contextRef="#ctx0" brushRef="#br0">93094 31060 520,'0'-22'0,"0"5"0,0 3 0,0 4 0,-1 3 6,0 0 10,-2 2 10,0 1 12,-1 3 5,0 7 2,0 7 1,0 8 2,0 2-3,0 1-9,0-1-6,1 1-9,-1-1-4,0 2 0,0 1-2,0 1 0,0 1-4,0-1-6,0 0-7,0 1-7,0-1-2,1 1 1,-1-1 1,0 1 1,0-2-3,2 0-10,0-1-7,2-1-10,0-2-5,0-3-1,0-3-2,0-2-2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9"/>
    </inkml:context>
    <inkml:brush xml:id="br0">
      <inkml:brushProperty name="width" value="0.04427" units="cm"/>
      <inkml:brushProperty name="height" value="0.04427" units="cm"/>
    </inkml:brush>
  </inkml:definitions>
  <inkml:trace contextRef="#ctx0" brushRef="#br0">94178 31239 496,'-1'-12'65,"0"7"-6,-2 6-6,0 8-5,-1 4-6,-2 3-4,0 3-6,-1 3-5,-1 0-4,2-1-2,1-3-4,0-1-2,1-2-2,1 1-1,-1-1-1,0 1-1,0-1-1,2-1-3,0-1-4,2 0-2,3-3-5,6-1-6,5-2-7,7-2-7,1-3-2,-1-4 2,-3-4 2,-1-4 3,-2-3 2,-1-1 1,-1-3 2,0-1 1,-3-2 2,-1-1 2,-2-1 2,-2-1 3,-2 1 2,-1 1 1,0 3 0,-1 1 1,-3 3 1,-2 1 0,-4 2 1,-2 2 1,-3 2-2,-1 1-1,-3 0-2,-1 2-3,-1 1-3,1 2-6,0 2-7,2 2-5,2 1-4,3 2-5,3 0-3,2 1-3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49"/>
    </inkml:context>
    <inkml:brush xml:id="br0">
      <inkml:brushProperty name="width" value="0.03077" units="cm"/>
      <inkml:brushProperty name="height" value="0.03077" units="cm"/>
    </inkml:brush>
  </inkml:definitions>
  <inkml:trace contextRef="#ctx0" brushRef="#br0">95150 30631 715,'16'-14'74,"1"5"-11,1 3-10,1 4-10,0 2-13,-2 0-13,-3 0-12,-1 0-15,-1 0-10,0 2-7,-1 0-8,1 2-8,-1-1-2,-1-1 4,0 0 4,-2-2 4,-1 0 4,0-2 1,-2 0 3,0-1 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0"/>
    </inkml:context>
    <inkml:brush xml:id="br0">
      <inkml:brushProperty name="width" value="0.04447" units="cm"/>
      <inkml:brushProperty name="height" value="0.04447" units="cm"/>
    </inkml:brush>
  </inkml:definitions>
  <inkml:trace contextRef="#ctx0" brushRef="#br0">95716 30050 494,'-14'2'42,"4"4"0,4 4 2,4 3 0,2 3-2,-2 1-3,0 2-4,-1 0-5,-1 0-2,2 1-3,0-1-3,2 1-3,0-1-2,2-1-1,0-1-2,2-1-2,0 0-1,1 1-2,2 2-2,0 0-3,0-1-1,0-1-3,-2-3-1,0-1-2,-3-1-4,-3 1-3,-2 2-6,-3 0-3,-4-1-2,-2-1 1,-3-2 1,-3-2 0,-2-2 2,-1-1-1,-1 0-1,-1-2 0,1 0-3,1 0-6,2 0-6,3 0-6,1-1-3,2 0 1,3-2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6"/>
    </inkml:context>
    <inkml:brush xml:id="br0">
      <inkml:brushProperty name="width" value="0.04508" units="cm"/>
      <inkml:brushProperty name="height" value="0.04508" units="cm"/>
      <inkml:brushProperty name="color" value="#F2385B"/>
    </inkml:brush>
  </inkml:definitions>
  <inkml:trace contextRef="#ctx0" brushRef="#br0">48491 23350 488,'-17'2'144,"-4"6"-30,-2 4-31,-2 5-32,-2 2-17,1 1-4,1-1-6,1 1-4,1-1-8,-1 1-13,1-1-11,-1 1-11,2-1-11,3 1-9,3-1-8,3 1-10,2-3-2,1-3 2,0-4 2,2-4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6"/>
    </inkml:context>
    <inkml:brush xml:id="br0">
      <inkml:brushProperty name="width" value="0.03013" units="cm"/>
      <inkml:brushProperty name="height" value="0.03013" units="cm"/>
      <inkml:brushProperty name="color" value="#F2385B"/>
    </inkml:brush>
  </inkml:definitions>
  <inkml:trace contextRef="#ctx0" brushRef="#br0">69250 26500 730,'67'-46'0,"-16"10"0,-15 10 0,-15 9 0,-4 2 4,9-2 7,10-3 8,10-3 8,2-1 2,-3 4-1,-3 3-4,-2 3-1,0 3-2,7 3 0,6 3-1,7 4-1,0 4-4,-2 6-7,-3 7-7,-3 6-8,-6 3-11,-5 0-13,-7 0-13,-5 0-14,-6-2-3,-3-3 9,-3-3 7,-2-2 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0"/>
    </inkml:context>
    <inkml:brush xml:id="br0">
      <inkml:brushProperty name="width" value="0.02705" units="cm"/>
      <inkml:brushProperty name="height" value="0.02705" units="cm"/>
    </inkml:brush>
  </inkml:definitions>
  <inkml:trace contextRef="#ctx0" brushRef="#br0">95950 30441 813,'8'-15'0,"2"3"0,0 1 0,1 2 0,0 2 0,-3 1 0,-1 1 0,-2 0 0,1 1 6,4 1 13,3-1 12,5 0 13,1 0-1,1 0-14,0 0-15,-1 0-14,0 1-7,-3 1 0,-1 0-1,-2 2 0,-2-1-8,-1 0-14,-1-2-15,0 0-15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1"/>
    </inkml:context>
    <inkml:brush xml:id="br0">
      <inkml:brushProperty name="width" value="0.0386" units="cm"/>
      <inkml:brushProperty name="height" value="0.0386" units="cm"/>
    </inkml:brush>
  </inkml:definitions>
  <inkml:trace contextRef="#ctx0" brushRef="#br0">98100 29365 569,'30'0'139,"-3"0"-34,-4 0-32,-1 0-32,-2-1-19,2 0-4,3-2-3,1 0-3,1 0-6,-3 1-7,-2 0-7,-1 2-7,-2 0-7,-3 0-11,-1 0-8,-2 0-10,-2 0-5,-1 2 0,-1 0-1,0 1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1"/>
    </inkml:context>
    <inkml:brush xml:id="br0">
      <inkml:brushProperty name="width" value="0.03372" units="cm"/>
      <inkml:brushProperty name="height" value="0.03372" units="cm"/>
    </inkml:brush>
  </inkml:definitions>
  <inkml:trace contextRef="#ctx0" brushRef="#br0">97889 30250 652,'-5'7'6,"6"-1"11,6-1 12,6 0 12,4-2 3,3-1-3,3 0-3,3-2-4,1 0-4,0 0-5,0 0-5,1 0-5,-1 1-8,-2 0-8,0 2-9,0 0-10,-3 0-8,-2 0-10,-1-2-9,-2 0-9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2"/>
    </inkml:context>
    <inkml:brush xml:id="br0">
      <inkml:brushProperty name="width" value="0.05243" units="cm"/>
      <inkml:brushProperty name="height" value="0.05243" units="cm"/>
    </inkml:brush>
  </inkml:definitions>
  <inkml:trace contextRef="#ctx0" brushRef="#br0">99703 28709 419,'-8'-14'0,"2"3"0,1 3 0,0 2 0,1 4 12,1 4 24,-2 4 25,2 4 24,-2 3 3,0 3-15,-1 3-16,-2 3-16,1 3-11,-1 1-4,0 2-5,0 3-4,0 2-5,1 4-2,-1 4-3,0 4-4,0 2-2,0 0-1,1 0-2,-1 0-2,0-1-3,0 0-5,0-2-7,1 0-4,0-3-5,2-4-3,2-4-4,2-3-2,1-5-2,0-2-1,0-3-1,0-2-1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2"/>
    </inkml:context>
    <inkml:brush xml:id="br0">
      <inkml:brushProperty name="width" value="0.05236" units="cm"/>
      <inkml:brushProperty name="height" value="0.05236" units="cm"/>
    </inkml:brush>
  </inkml:definitions>
  <inkml:trace contextRef="#ctx0" brushRef="#br0">100644 29147 420,'7'-8'5,"-1"0"9,-1 0 10,0 1 10,-3 2 6,-2 6 2,-4 5 1,-2 7 2,-2 4-1,1 1-5,-1 3-4,0 1-6,0 2-3,-2 1-1,0 1-2,-1 1-2,0 0-2,2 1-3,2-1-3,3 0-3,0 0-2,2-3 0,0-2-1,2-1 0,0-2-5,2-1-5,0-1-7,2-1-7,1-2-3,3-4-2,3-4 0,4-4-2,0-5 0,1-4 1,0-5 1,-1-5 1,1-5 1,1-1 1,1-4 1,1-3 1,0-1 1,-3 0 2,-1-1 3,-2 1 1,-3 0 1,-1 1-1,-2 2 0,-2 0 0,-2 2 1,-2 5 2,-2 3 4,-2 5 2,-3 1 1,-2 2 0,-3 1-1,-3 1 1,-2 1-3,-1 2-5,-2 2-6,1 2-5,0 1-3,2 0-2,4 0-2,3 0 0,1 0-1,1 2 3,-1 0 3,0 2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2"/>
    </inkml:context>
    <inkml:brush xml:id="br0">
      <inkml:brushProperty name="width" value="0.03855" units="cm"/>
      <inkml:brushProperty name="height" value="0.03855" units="cm"/>
    </inkml:brush>
  </inkml:definitions>
  <inkml:trace contextRef="#ctx0" brushRef="#br0">102050 28162 570,'0'-15'7,"0"3"13,0 1 13,0 2 14,2 3 5,6 1-4,4 2-3,5 2-5,3 1-4,1 0-9,1 0-6,1 0-8,0 0-3,-1 0-1,-1 0 1,-1 0-1,-1 0-7,-3 0-13,-1 0-15,-2 0-15,-2 0-10,-1 2-8,-1 0-8,0 2-8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3"/>
    </inkml:context>
    <inkml:brush xml:id="br0">
      <inkml:brushProperty name="width" value="0.04899" units="cm"/>
      <inkml:brushProperty name="height" value="0.04899" units="cm"/>
    </inkml:brush>
  </inkml:definitions>
  <inkml:trace contextRef="#ctx0" brushRef="#br0">103079 27520 449,'7'-8'6,"-2"1"15,-3-1 14,0 0 13,-2 3 6,0 6-1,0 6-3,0 6-2,-1 3-4,0 1-6,-2 1-7,0 1-5,-1 1-5,0 1-4,0 1-3,0 1-4,0 0-2,1 1 1,-1-1-2,0 0 1,0 0-6,0-1-9,0-1-10,0-1-10,0-1-5,1-3 2,-1-1 0,0-2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3"/>
    </inkml:context>
    <inkml:brush xml:id="br0">
      <inkml:brushProperty name="width" value="0.0505" units="cm"/>
      <inkml:brushProperty name="height" value="0.0505" units="cm"/>
    </inkml:brush>
  </inkml:definitions>
  <inkml:trace contextRef="#ctx0" brushRef="#br0">103965 27234 435,'8'-9'4,"-2"0"6,-1-1 7,0-1 7,-2 1 8,1 6 12,0 4 12,0 6 10,-1 3 1,0 3-11,-2 3-11,0 4-10,-3 1-8,0 1-3,-3 0-5,-2 2-4,0 1-3,1-1-5,0 1-3,2-1-3,1 1-6,0-1-5,2 0-6,0 1-5,1-2-3,-2-1 3,0-3 0,-1-1 3,-1-2-5,2-1-8,0-1-9,2 0-9,0-2-5,0-1 0,0-1-2,0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3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104350 28250 650,'14'14'131,"-1"-1"-31,-3-3-31,-1-1-31,-1-1-26,-2-1-26,-1 1-24,0 0-24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4"/>
    </inkml:context>
    <inkml:brush xml:id="br0">
      <inkml:brushProperty name="width" value="0.03812" units="cm"/>
      <inkml:brushProperty name="height" value="0.03812" units="cm"/>
    </inkml:brush>
  </inkml:definitions>
  <inkml:trace contextRef="#ctx0" brushRef="#br0">105261 27166 577,'8'-7'6,"2"2"12,0 2 12,1 2 12,1 1 5,0 2-2,-1 0-3,1 2-2,-2 1-5,-2 3-4,-4 3-6,-2 4-6,-3 1-4,-1 3-3,0 1-3,-1 3-4,-3 0-3,-2 1-4,-3-1-2,-3 0-3,-2 0-2,0-1 0,1-1 0,-1-1 0,2-1 1,3-3 4,3-1 3,2-2 3,5-3 2,6-1 1,6-2 0,5-2 2,5-2 0,3 0 0,3-2 0,3 0 0,1-1-4,-2 0-10,0 0-9,-1 0-9,-2 0-9,-1 0-7,-3 0-8,-1 0-7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6"/>
    </inkml:context>
    <inkml:brush xml:id="br0">
      <inkml:brushProperty name="width" value="0.05044" units="cm"/>
      <inkml:brushProperty name="height" value="0.05044" units="cm"/>
      <inkml:brushProperty name="color" value="#F2385B"/>
    </inkml:brush>
  </inkml:definitions>
  <inkml:trace contextRef="#ctx0" brushRef="#br0">70900 26250 436,'43'-71'-9,"-11"10"2,-14 10 2,-11 9 3,-7 6 5,0 3 7,0 3 8,0 4 7,-4 2 2,-5 4-3,-7 3-3,-5 3-4,-9 3-1,-9 3 3,-10 3 0,-8 4 3,-6 5 0,1 10 1,-1 10-1,1 9 1,-1 6 0,1 3-3,-1 3-1,1 4-2,2 1-2,7 0-1,6 0-2,7 0-2,7 0-1,9 0-3,10 0-3,10 0-2,10-7-4,13-11-6,12-14-6,13-11-5,9-9-5,6-3-1,7-3-2,6-2-2,3-5 0,0-2 3,0-3 1,0-3 3,-5-2 3,-9 0 2,-10 0 4,-8 0 2,-8 0 7,-2 0 9,-3 0 9,-3 0 9,-9 10 11,-11 23 12,-14 22 13,-11 22 13,-7 13-1,0 7-15,0 6-15,0 7-15,-2 11-10,-3 20-8,-3 18-8,-2 20-7,-5 14-6,-2 14-3,-3 11-4,-3 14-4,2-15-1,10-41 3,10-40 2,9-40 2,2-18 1,-2 6 0,-3 7 0,-3 6 0,-1-1-4,4-5-10,3-7-10,3-5-9,1-8-1,1-5 4,-1-7 7,1-5 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7"/>
    </inkml:context>
    <inkml:brush xml:id="br0">
      <inkml:brushProperty name="width" value="0.03898" units="cm"/>
      <inkml:brushProperty name="height" value="0.03898" units="cm"/>
    </inkml:brush>
  </inkml:definitions>
  <inkml:trace contextRef="#ctx0" brushRef="#br0">92250 34663 564,'8'-8'0,"0"2"0,-1 1 0,1 0 0,3 0 4,6 0 6,5-1 9,7-1 6,-1 0 3,-4 2-3,-5 2-3,-4 2-3,-4 2-1,1 2-1,0 2-1,0 2 0,-2 1-1,-1 1-2,-2 2 0,-2 0-1,-2 1-1,0 3-1,-2 2 0,0 1-1,-3 1-2,0-1-4,-3 0-4,-2-2-5,-2 0-3,-2-1-3,-2 1-4,-1 0-2,-2-2-2,1-1 1,-1-3 0,0 0 0,1-4 1,1-1-1,1-2 0,1-2 0,0-2 1,2-2 1,1-2 1,1-1 1,0-4 1,2-2 0,1-3 1,0-3 0,2-2 1,0 1 2,2-1 2,0 0 2,2 2 2,0 1 3,2 2 3,0 3 2,1 1 6,0 2 9,0 2 10,0 2 9,-1 4 5,-1 6 2,0 6 2,-1 6 1,-1 3-2,0 1-8,0 1-6,0 1-7,-1 0-6,-1 1-3,0-1-3,-1 1-5,-1 0-3,0 1-4,0 1-3,0 1-5,1-1-3,0-2-5,2-1-5,0-2-3,1-3-5,0-1-4,0-3-5,0-1-3,2-4-4,2-4-2,3-6-2,4-4-2,0-3 3,-1 0 10,-1 1 9,0-1 10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7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93793 34543 597,'14'-8'0,"-1"2"0,-2 1 0,-2 1 0,-3 1 8,-1 3 16,-2 4 16,-2 2 15,-1 3 4,0 2-10,0 1-9,0 3-10,0 2-7,-2 1-2,0 3-2,-1 1-4,-2 2-3,0-1-6,-2 0-4,0 1-6,-1-1-6,1 1-5,-1-1-5,0 1-7,0-3-4,2-3-5,1-5-4,1-3-5,1-6-1,3-8 0,4-8 0,2-7 0,2-5 5,0 1 10,0-1 8,0 1 9,-1 1 8,-1 3 4,-1 3 6,0 3 4,-1 2 4,2 0 1,0 2 3,1 1 2,2 0 3,2 2 3,2 1 3,1 0 4,1 2 1,-1 0-4,-1 2-4,0 1-2,-1 0-4,1 0-5,1 0-4,2 0-5,-2 0-1,-1 0 1,-3 0 0,-1 0 2,-1 0-8,0 0-19,0 0-19,0 0-18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7"/>
    </inkml:context>
    <inkml:brush xml:id="br0">
      <inkml:brushProperty name="width" value="0.05154" units="cm"/>
      <inkml:brushProperty name="height" value="0.05154" units="cm"/>
    </inkml:brush>
  </inkml:definitions>
  <inkml:trace contextRef="#ctx0" brushRef="#br0">94893 34030 426,'0'-15'6,"0"2"11,0 3 11,0 1 12,0 3 6,0 4 2,0 4 2,0 4 2,0 4-3,0 3-5,0 5-5,0 3-7,-2 3-4,0 1-3,-3 1-3,-2 1-4,0 2-4,1 5-4,0 3-5,2 4-5,-1 4-5,0 6-5,-1 4-7,-1 5-6,-1 2-6,2-1-7,1-1-5,1 0-8,0-7 2,2-9 7,0-10 7,2-9 8,0-6-1,0-3-8,0-1-9,0-2-8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8"/>
    </inkml:context>
    <inkml:brush xml:id="br0">
      <inkml:brushProperty name="width" value="0.03969" units="cm"/>
      <inkml:brushProperty name="height" value="0.03969" units="cm"/>
    </inkml:brush>
  </inkml:definitions>
  <inkml:trace contextRef="#ctx0" brushRef="#br0">95600 34681 554,'29'-7'85,"-5"2"-19,-5 2-20,-5 2-19,0 1-8,3-2 3,5 0 4,3-1 2,3-1 1,-1 2-3,0 0-2,1 2-3,-2 0-5,-2 0-7,-1 0-7,-2 0-8,-3 1-13,-1 4-19,-3 2-18,-1 3-19,-4 0-5,-4-1 11,-6-2 10,-4-2 11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8"/>
    </inkml:context>
    <inkml:brush xml:id="br0">
      <inkml:brushProperty name="width" value="0.03428" units="cm"/>
      <inkml:brushProperty name="height" value="0.03428" units="cm"/>
    </inkml:brush>
  </inkml:definitions>
  <inkml:trace contextRef="#ctx0" brushRef="#br0">95700 35331 641,'24'-8'87,"1"2"-15,1 1-13,1 1-15,0 0-10,1 2-7,-1 0-8,0 2-7,0 0-7,-1 0-6,-1 0-6,-1 0-6,-1 0-2,-1 2 2,-1 0 2,-1 2 2,-1-1-5,-1-1-14,-1 0-13,0-2-14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8"/>
    </inkml:context>
    <inkml:brush xml:id="br0">
      <inkml:brushProperty name="width" value="0.04572" units="cm"/>
      <inkml:brushProperty name="height" value="0.04572" units="cm"/>
    </inkml:brush>
  </inkml:definitions>
  <inkml:trace contextRef="#ctx0" brushRef="#br0">97899 33962 481,'15'-21'32,"-1"5"-1,-1 5 2,0 5-1,-1 2 2,1 2 3,1 0 4,1 2 2,0 1 0,-1 2-7,-1 2-7,0 2-6,-2 1-4,-3 1-3,-1 1-3,-2 2-2,-3 0-2,-2 1 0,-3 1 0,-4 1 1,-4 2-3,-5 3-6,-7 3-4,-5 3-6,-3 1-3,2-2 1,0 0-1,1-1 1,1-1-1,3-1 0,1-1 0,3-1-1,2-2 2,3-3 5,3-2 4,2-4 5,7-3 3,8-4-1,9-4 0,10-4 1,3-3-3,0 0-5,0-1-4,1-1-4,-1 0-7,-1 2-6,-1 2-7,-1 3-8,-2 0-2,-2 0 0,-1 0 1,-2 0 1,-3 0 0,-1 0 1,-2 0 0,-2 0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9"/>
    </inkml:context>
    <inkml:brush xml:id="br0">
      <inkml:brushProperty name="width" value="0.04464" units="cm"/>
      <inkml:brushProperty name="height" value="0.04464" units="cm"/>
    </inkml:brush>
  </inkml:definitions>
  <inkml:trace contextRef="#ctx0" brushRef="#br0">99450 34531 492,'8'-14'52,"1"5"3,2 3 4,0 4 2,0 3-2,-1 2-7,-1 2-8,0 2-8,-3 1-7,-1 3-5,-2 2-7,-2 1-5,0 2-6,0-1-5,2 1-5,0-1-5,1 0-8,0-1-10,0-1-9,0 0-10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6:39:59"/>
    </inkml:context>
    <inkml:brush xml:id="br0">
      <inkml:brushProperty name="width" value="0.05164" units="cm"/>
      <inkml:brushProperty name="height" value="0.05164" units="cm"/>
    </inkml:brush>
  </inkml:definitions>
  <inkml:trace contextRef="#ctx0" brushRef="#br0">100540 33494 426,'7'-16'2,"0"-2"7,-2 0 4,0-1 7,-2 0 3,-1 1 3,0 1 2,-1 1 2,-2 1 0,-1 1-6,0 1-5,-1 0-5,-2 2-2,0 1-1,-2 0-1,0 2 0,-1 1 0,-2 1-1,0 0 0,-1 2 0,-1 0 0,1 0-1,-1 0 1,0 0 0,0 2 1,-1 4 1,-2 4 2,0 4 2,1 2-1,3 3 0,3 2-2,2 1-2,3 2 0,0-1-1,2 1 0,0 0 0,1-2-1,0 0 1,0 0-1,0-2 1,1 0-1,2 1 0,2 1-1,2 1-1,1 1 0,2-1-1,0 1-1,1-1-2,0 1 0,0 0 0,-2-1-2,-1 1 1,0-2-2,-2 1 0,-1-2 0,0-1 0,-2 0-2,-1-1 1,0 1-2,-1 0 0,-2-1-2,-1 1-1,0 0-1,-1-1-3,-3 0 0,-2-3 1,-3-1 1,-3-2 0,-2-2 1,0-2 1,1-3 0,-1 0 0,0-3 1,1 0 0,-1-2 0,1 0 0,-1-3 0,2-2 2,1-3 1,1-3 1,1-2 0,2 1 0,2-1-1,3 0 0,1-1-1,3-1 0,4-3 0,2-1 0,5-2-2,7-1-4,7-1-3,7-1-4,4-1-4,1-1-3,0 0-4,2-2-4,-1 1-2,0 3-2,-1 3-1,-1 3-2,-5 3 2,-6 3 4,-7 3 3,-6 3 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7:59:50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22595 5908 0,'0'0'0,"0"0"16,0 0-16,0 0 0,0 0 16,0 0-16,27 7 0,-27-7 15,40 3-15,-2 0 0,12 2 16,2 0-16,1 1 0,21 1 0,21 4 15,15 1-15,-2 0 0,16 1 16,-5-3-16,9 1 0,-8 0 0,49 0 16,-11-5-16,-11-4 15,-9-3-15,4-1 16,4-3-16,-3-1 0,-2 1 16,2-1-16,3 1 0,-4 3 15,-1 1-15,1 3 0,1 3 16,-10-2-16,-9-5 0,2 2 15,1 2-15,-11 0 0,-8 1 0,-7 4 16,-5 1-16,-11-3 16,-7-1-16,-8-6 0,-8-2 0,-16 0 0,-13-1 15,-16-2-15,-9-3 0,-4 4 16,0 2-16,-2 1 0</inkml:trace>
  <inkml:trace contextRef="#ctx0" brushRef="#br0" timeOffset="648.9577">17634 6177 0,'0'0'16,"0"0"-16,0 0 0,0 0 0,23-2 0,-23 2 15,36 0-15,-8 0 0,5 2 0,7-2 16,5 0-16,18-1 0,4-3 16,22-1-16,6-1 15,19 0-15,-2 0 0,19-2 0,-1-1 16,13-4-16,5-3 0,29-3 15,-20 1 1,-14 1-16,-13 1 0,-1-3 16,-1-1-16,-9 4 0,-5 2 0,7 0 15,3 2-15,-5 1 16,-3 1-16,7 3 0,5 3 0,-11-4 16,-7-3-16,-35 4 0,-23 1 15,-15 3-15</inkml:trace>
  <inkml:trace contextRef="#ctx0" brushRef="#br0" timeOffset="1019.0736">24028 4064 0,'0'0'0,"0"0"15,31 1-15,-14 1 0,2 1 16,8 1-16,5-1 0,9 2 16,-1 0-16,4 3 0,-3 2 0,-9-1 0,-5 0 15,-11 1-15,-7 2 0,-10-2 16,-7-1-16,2-1 0,0-3 16,2 0-16</inkml:trace>
  <inkml:trace contextRef="#ctx0" brushRef="#br0" timeOffset="1234.9223">23963 4327 0,'0'0'0,"0"0"0,0 0 16,0 0-16,0 0 0,0 0 15,-1 27-15,1-27 0,2 31 16,0-7-16,1 5 0,-1 2 16,0 0-16,2 17 0,1 6 15,-2-1-15,-1 1 0,-1 17 16,-2 2-16,-1 6 0,-1-5 0,0 3 15,-1-7-15,1-10 0,1-12 0,2-3 16,2-10-16,0-10 0,1-9 0,5-23 16,4-17-16,-4 9 0,-3 3 15,0 4-15</inkml:trace>
  <inkml:trace contextRef="#ctx0" brushRef="#br0" timeOffset="1573.7456">24093 4628 0,'0'0'0,"0"0"0,-1-17 0,0 6 16,0 3-16,0-3 0,1 2 15,1 3-15,1 1 0,5 0 16,4-1-16,5 2 0,6 0 0,4 1 16,3 1-16,2 1 15,0 0-15,4 0 16,-3-2-16,-5 3 0,-5-1 16,-3 1-16,-4-1 0,-3-1 15,-2 0-15,-3-4 0,-4-2 16,-2 3-16,-1-3 0,-3 0 15,-3-1-15,-2 1 0,-3 1 0,-6 3 16,-3 2-16,-1 3 16,0 2-16,-2 4 0,-2 3 0,2 4 0,1 0 15,-1 8-15,6 3 0,4-1 16,3-1-16,6 0 0,5 2 16,5-1-16,4 1 0,5-2 15,5 0-15,6-4 0,3-3 0,15-3 16,7-4-16,-2-5 0,-1-2 15,12-13 1,0-10-16,-14 4 0,-12 5 16,-9 3-16</inkml:trace>
  <inkml:trace contextRef="#ctx0" brushRef="#br0" timeOffset="1889.8058">24778 3860 0,'0'0'0,"0"0"16,0 0-16,23-3 0,-23 3 0,24 8 16,-8 0-16,-3 2 0,-2 3 15,-7 4-15,-5 4 16,-7 8-16,-3 0 16,-3 0-16,-2 0 0,-2 2 15,3-4-15,2-4 16,5-3-16,0-3 0,2-2 0,4-3 15,3-1-15,5 2 0,3 0 16,7-2-16,7-2 0,0 0 16,1 0-16,-3 2 0,-2 1 15,-3 0-15,-4-1 0,-5 3 16,-4 1-16,-8 0 0,-3-1 0,-13 5 0,-10 1 16,-3-1-16,-3 0 0,7-4 15,6-3-15,4-2 0</inkml:trace>
  <inkml:trace contextRef="#ctx0" brushRef="#br0" timeOffset="2074.9023">25107 4142 0,'0'0'16,"0"0"-16,0 0 0,40-1 15,-21 1-15,5 2 0,5 1 16,5 1-16,-3 0 0,-5 1 15,-1-1-15,-6-1 16,-2 1-16,-1-2 0,-1 0 16,-4 1-16</inkml:trace>
  <inkml:trace contextRef="#ctx0" brushRef="#br0" timeOffset="2259.9688">25144 3862 0,'0'0'0,"0"0"0,0 0 0,0 0 16,11 27-16,-11-27 0,13 38 0,-5-14 16,0 3-16,0 4 0,1 6 15,2 11-15,0 2 16,2 16-16,1 4 0,-3-4 0,-1-5 16,0-1-1,-2-8-15,-1-13 0</inkml:trace>
  <inkml:trace contextRef="#ctx0" brushRef="#br0" timeOffset="2422.8577">25978 4359 0,'0'0'0,"0"0"0,-27 3 0,27-3 16,-29 4-16,17-3 0</inkml:trace>
  <inkml:trace contextRef="#ctx0" brushRef="#br0" timeOffset="2949.489">18909 3996 0,'0'0'0,"15"0"0,2-1 16,9-1-16,1 0 0,13 0 16,12 0-16,-4 2 0,-3 0 0,3 2 31,-4 1-31,-9 4 0,-5 1 0,-11 2 15,-7-2-15,-12 6 0,-8 5 16,3-8-16,1-2 0,1-1 0</inkml:trace>
  <inkml:trace contextRef="#ctx0" brushRef="#br0" timeOffset="3180.2563">18804 4191 0,'0'0'0,"0"0"0,0 0 0,0 0 16,0 0-16,3 30 0,-3-30 15,5 39-15,1-14 0,0 5 16,2 5-16,3 11 0,0 3 16,0 3-1,-1 4-15,2 9 0,-1-2 0,0 9 16,-1-4-16,-2-4 0,-1-2 0,-1 8 16,0-1-1,-1-9-15,0-6 0,0 2 16,1-5-16,-2-15 15,-1-9-15,0-8 0</inkml:trace>
  <inkml:trace contextRef="#ctx0" brushRef="#br0" timeOffset="3550.1615">18805 4598 0,'0'0'0,"0"0"0,0 0 15,16-16-15,-3 10 0,6-3 16,4-1-16,4-1 0,4 0 0,11-3 15,3 1-15,-3 0 0,-3 0 16,7 2-16,-5 2 0,-5 0 16,-7 1-16,-5 2 0,-6 0 0,-3 0 15,-3-1-15,-6-2 0,-3-1 16,-6-3-16,-3 0 0,-4 2 16,-3 1-16,-5 0 0,-3 1 0,-3 5 15,-3 3-15,2 2 0,1 4 16,-3 3-16,1 4 0,0 5 15,3 4-15,5 5 16,3 3-16,4 0 16,2 1-16,5 3 0,5-3 15,8-2-15,4-3 0,5-3 0,2-4 16,4-3-16,2-3 0,6-5 16,6-5-16,5-6 0,5-4 15,6-8-15,5-6 0,1-10 16,-6-3-16,-13 8 0,-10 7 0,-8 4 0</inkml:trace>
  <inkml:trace contextRef="#ctx0" brushRef="#br0" timeOffset="3851.0648">19565 3909 0,'0'0'0,"0"0"0,0 0 0,33-3 15,-14 6-15,0 1 0,0 1 0,-3 5 16,0 4-16,-3 8 0,-5 4 16,-8 5-16,-6 4 0,-8 5 15,-6 0-15,1-4 0,2-3 16,-1-2-16,2-6 0,7-6 0,1-6 16,3-3-16,3-4 15,5-5-15,5-2 0,11-5 0,9-5 16,1-2-16,3-3 0,5 1 15,3 0-15,6-1 0,-3 1 16,-3 2-16,-1 1 0,-8 1 16,-8 4-16,-4 1 0</inkml:trace>
  <inkml:trace contextRef="#ctx0" brushRef="#br0" timeOffset="3998.2413">19829 4023 0,'0'0'16,"0"0"-16,0 0 0,0 0 15,25 0-15,-25 0 16,35-2-16,-12 0 0,2 0 16,2-1-16,3 1 0,0 0 15,-1 0-15,6-4 0,-2-3 16,-5 3-16,-5 0 0,-3 0 16</inkml:trace>
  <inkml:trace contextRef="#ctx0" brushRef="#br0" timeOffset="4183.4115">19931 3800 0,'0'0'16,"0"0"-16,0 0 0,0 0 15,0 0-15,-5 35 0,5-35 16,0 38-16,0-16 0,0 5 16,1 4-16,1 3 15,0 2-15,4 14 0,1-1 16,-1 2-16,0-10 0,-2-8 15</inkml:trace>
  <inkml:trace contextRef="#ctx0" brushRef="#br0" timeOffset="4716.1392">20252 4693 0,'0'0'0,"0"0"0,0 0 16,0 0-16,0 0 0,0 0 0,0 0 16,31-1-16,-31 1 0,42-3 15,-13 0-15,5 1 0,4-1 16,19 1-16,4-2 0,3 1 0,1-2 0,19-2 15,3 1-15,11 0 0,-4 0 16,15 0-16,-1 0 16,8 0-16,-8 2 0,38-2 0,-16 2 15,-13 1-15,-9 1 0,-4-1 16,-1-1-16,-11 1 0,-8 0 16,-8 0-1,-5 0-15,-7-1 0,-5-1 0,-9-2 16,-8 0-16,-10-1 0,-8 2 15,-9 0-15,-6 0 0,-12-1 16,-8-2-16,3 3 0,3 2 16,1 1-16</inkml:trace>
  <inkml:trace contextRef="#ctx0" brushRef="#br0" timeOffset="5038.3729">22545 4253 0,'0'0'0,"18"2"15,4 0-15,-1 0 0,3 2 0,16 3 16,7 1-16,11 2 0,-3-1 0,8 2 16,-4-1-16,-7 0 15,-6-1-15,-2 3 16,-2 3-16,-9-4 0,-6-1 0,-2 0 15,-4-2-15,-5 0 0,-3-1 0,-3 3 16,-3 0-16,-2 3 0,-3 3 16,-9-1-16,-7 2 0,-14 5 0,-10 4 15,-30 14-15,-18 8 16,-17 8-16,-13 6 0,-33 27 16,-27 20-16,-16 11 0,60-39 15,42-24-15</inkml:trace>
  <inkml:trace contextRef="#ctx0" brushRef="#br0" timeOffset="5834.4234">21270 3788 0,'0'0'0,"0"0"0,0 0 16,-28 8-16,28-8 0,-27 14 0,6-1 15,1 0-15,0-1 0,-2 3 16,3-4-16,4-1 0</inkml:trace>
  <inkml:trace contextRef="#ctx0" brushRef="#br0" timeOffset="6019.1693">20900 4082 0,'0'0'16,"0"0"-16,0 0 0,0 0 0,0 0 0,16 17 15,-16-17-15,10 19 0,-10-19 16,12 31-16,-7-17 0,1 6 15,-1 3-15,1-1 0,-1-1 0,2 10 16,0 4-16,-1-2 0,1-3 0,3 5 16,1 0-16,1-8 0,1-3 15,8-4-15,6-4 16,-2-7-16,0-3 0,-4-1 16,-4-1-16,-4 0 0</inkml:trace>
  <inkml:trace contextRef="#ctx0" brushRef="#br0" timeOffset="6320.3391">21487 4056 0,'0'0'0,"0"0"0,0 0 16,0 0-16,0 0 0,0 0 16,0 0-16,-15 23 0,15-23 0,-9 27 15,4-8-15,2 0 0,1 3 0,1 0 16,1 0-16,2-2 0,1-3 15,6 2-15,2-4 0,0-3 16,1-3 0,7-9-16,5-6 0,-2-4 0,-1-1 15,-2-2-15,-1 0 0,-1-6 0,-1-1 16,-4-1-16,-3-2 0,-4 3 0,-2 1 16,-3 2-16,-2 0 0,-2 5 15,-4 2-15,-5 4 0,-4 3 16,0 0-16,-1 3 0,4 0 15,2 0-15,2 0 0</inkml:trace>
  <inkml:trace contextRef="#ctx0" brushRef="#br0" timeOffset="6859.8959">21878 3832 0,'0'0'16,"0"0"-16,0 0 0,0 0 0,31-6 16,-31 6-16,29-1 0,-29 1 15,29 0-15,-16 2 16,0 1-16,-2 2 0,-1-1 15,-1 4-15,-3 0 0,1 2 16,-2 1-16,0 2 0,-1 3 0,0 1 0,-1 0 0,1 6 16,1 2-16,0-2 0,2 2 15,-1 0-15,0 3 0,0-1 16,-1-3 0,2 7-16,-1-1 0,1-3 15,-2-1-15,0-4 0,-2-2 16,-1-4-16,1-1 0,-3 0 15,0-2-15,-2-2 0,1-1 0,-3-1 16,-3 1-16,-2 0 0,0 0 16,-8 1-16,-5 3 0,-5-1 15,-2-1-15,-1 1 0,6-3 0,4-1 0</inkml:trace>
  <inkml:trace contextRef="#ctx0" brushRef="#br0" timeOffset="7022.6856">22660 4247 0,'0'0'0,"0"0"0,0 0 16,0 0-16,0 0 0,0 0 0,5 23 15,-5-23-15</inkml:trace>
  <inkml:trace contextRef="#ctx0" brushRef="#br0" timeOffset="25477.9885">9871 13165 0,'0'0'0,"0"0"0,0 0 16,-27 0-16,15 0 0,-2 0 0,-1 0 15,-2 1-15,-1 2 0,-10 3 16,-2 3-16,3 1 0,3-1 0,-4 3 16,-2 4-16,-5 2 0,2-1 15,2 3-15,2 2 16,3-1 0,1 1-16,-3 0 0,0 2 15,4-2-15,3-1 0,-1 7 0,3 2 16,3-3-16,0-2 0,1 4 15,-1 1-15,2 0 0,4-1 0,-1 0 16,4 0 0,-1 0-16,1 0 0,2 2 0,0 1 15,5 1-15,4-1 0,0 3 0,1 2 16,0-2-16,3-3 0,2 7 0,0 0 16,-2-4-16,1-4 0,1 4 15,0 3-15,1-4 0,0-3 0,7 4 16,3-1-16,-1-2 15,-2-1-15,2-2 0,0-1 16,1-4-16,0-2 16,5 0-16,4-1 0,-1 0 15,-1002 1-15,2009-4 16,-998-1-16,-5 0 0,-3 0 0,3 1 16,3 2-16,0-4 0,-1-2 15,3 1-15,1-1 0,1-1 16,0-3-16,6-1 0,5 0 15,-10-2-15,-5 0 0,10-3 0,5-3 0,-5-1 16,-3 2-16,6-2 0,2 1 16,1-1-16,-1-1 0,1-1 15,0 0-15,0-1 0,4 0 0,4 2 16,5-1 0,-7-1-16,-5-2 0,22-5 0,-8-1 15,-1 0-15,0-3 16,7-6-16,5-2 15,-15 1-15,-10 1 0,-1 2 0,1 2 16,-2-5-16,1-2 0,0-3 16,0-1-16,1 2 0,0 3 15,0-3-15,0-2 0,-6-2 16,-4-1-16,3-2 0,2 1 16,-6-2-16,-5 1 0,-1-1 0,0-4 15,-3-3-15,0-3 0,-3 2 16,-4 3-16,-1-1 0,1-1 0,-1-3 15,0-2-15,-5-1 0,-3-1 16,-3-5-16,1-3 0,-1 0 16,-1 1-16,-1-6 15,-1-3-15,-6 2 0,-4 1 0,-7-2 0,-3-2 16,1 9-16,-2 5 0,-7 1 0,-3 2 16,-4 0-16,-2 2 0,-11 4 15,-5 1-15,2 2 0,1 0 16,-6 3-16,-5-1 0,-4 4 15,-2 1-15,-1-1 0,-3 1 16,4 5-16,2 5 16,-8-4-16,-5-4 0,0 1 15,-1 3-15,0 3 0,0 4 16,3 2-16,3 0 0,-2 0 16,-2-1-16,-3 4 0,1 0 15,-5 4-15,-1 4 0,-2 2 16,0 4-16,-3 2 0,-3 2 15,5 3-15,4 3 0,-2-1 0,-1 0 0,4 4 16,1 4-16,-3 5 0,-2 4 16,3 9-16,4 6 0,-5 1 15,-2 3-15,2 0 0,3 2 16,0 5-16,-1 4 0,4 0 16,4 0-16,-2 6 0,0 7 15,8 1-15,6 2 16,1 8-16,-1 5 15,0 3-15,0 1 0,9 17 0,8 12 16,11 8-16,9 4 0,12 31 16,6 20-16,1-57 0,-1-39 15,-3-27-15</inkml:trace>
  <inkml:trace contextRef="#ctx0" brushRef="#br0" timeOffset="30164.7144">26065 10676 0,'0'0'0,"0"0"0,0 0 0,0 0 16,-19 8-16,19-8 0,-15 4 16,8-2-16,-1 0 0,1-1 15,1 0-15,0 1 0,2-1 0,0 1 16,1-1-1,1 0-15,0 1 0,2 0 16,1 1-16,2 0 0,2 0 16,1-2-16,2 1 0,1 0 15,-1 1-15,4 0 0,1-1 16,2 0-16,3-1 0,1 0 16,0 0-16,1 0 0,1 1 15,9-2-15,2 0 0,-2 1 0,-2 0 0,2 2 16,2 1-16,-1-2 0,-1-3 15,5 1-15,0 1 0,-1 0 16,0 1-16,-2-1 0,-1 0 16,-1 2-16,-1 0 0,2 2 15,2 0-15,-3 0 0,-3 1 0,3 0 16,3 0-16,-2 1 0,-1 1 0,3 0 16,-2 0-16,-2-1 0,0-1 0,2 2 15,2 1-15,-4 1 16,-4 0-16,3 0 0,-1 1 15,1 1-15,0 1 0,0 1 16,-1 2-16,-2-1 0,-2 0 0,3-2 16,3 1-1,-4-1-15,0 2 0,-1 1 16,1 1-16,1-1 0,-1 0 0,-1-1 16,-1-2-16,0 1 15,1-1-15,1 4 0,1 0 16,0 2-16,-2 2 0,-1-4 15,-1-2-15,0 0 0,-1 0 0,5 4 16,2 2-16,-2-3 0,-3-1 0,0 1 16,0 1-16,0-2 0,-1-2 0,3 2 15,0 2-15,-3-2 16,-2-1-16,2 4 0,1-1 16,-1-1-16,-1-3 0,1 1 15,1 0-15,-3 1 0,-1 0 0,1-1 16,1 2-1,0-1-15,-1-1 0,1 0 16,0-1-16,-2 0 0,-1 0 0,2 0 16,1 1-16,1 0 15,1 0-15,-1 0 0,-1 0 16,0-2-16,-1 0 0,4 0 16,2 0-16,0-2 0,-3-3 0,1 3 15,0 3-15,-1-1 0,-2 1 0,4 0 16,1 0-16,-3-1 0,-3-2 0,2-3 15,1-1-15,0-3 16,2 2-16,0-2 0,1-1 16,-6-1-16,0-1 0,2 1 0,2-3 15,1 0-15,-2 0 0,0 1 16,-1 4 0,-2-3-16,-1-2 0,4 0 15,3-2-15,-5 0 0,-3 1 0,-4 0 16</inkml:trace>
  <inkml:trace contextRef="#ctx0" brushRef="#br0" timeOffset="31067.9054">29311 9544 0,'0'0'0,"0"0"16,0 0-16,0 0 0,0 0 0,0 0 16,0 0-16,-9 24 15,9-24-15,-2 20 0,2-20 16,-3 30-16,1-10 15,-2 1-15,1 3 16,-1 1-16,-2 3 0,-4 10 0,-1 0 16,0 1-16,0-1 0,-3 11 15,-2 2-15,3-5 0,1-5 16,-1 9-16,2-1 0,2-5 16,1-3-16,5-5 0,2-2 15,1-6-15,2-2 0,1-5 0,3-2 0,4-4 16,2-4-16,-2-3 0,-3-1 15,-1-1-15</inkml:trace>
  <inkml:trace contextRef="#ctx0" brushRef="#br0" timeOffset="31469.1084">29641 9739 0,'0'0'0,"0"0"16,0 0-16,0 0 0,0 0 0,0 0 15,0 0-15,-16 30 0,16-30 0,-7 27 16,2-8-16,1 2 0,-1-1 0,2 6 16,0 2-16,1 4 15,0-1-15,2-3 0,2-1 16,0-4-16,0-2 0,2-1 15,2-5-15,-2-4 0,1-3 0,1-3 16,3-5 0,0-5-16,0-3 0,4-5 15,2-5-15,0-1 0,-1-1 0,2-8 16,-3-3-16,-2 2 0,-2 3 16,-3 0-16,-1 3 15,-4 3-15,-2 2 0,-4 2 16,-2 2-16,-2 3 0,-1 2 0,-2 1 15,-3 0-15,1 4 0,1 2 0,1 1 16,1 2-16,2 0 0,2 2 0,2-1 16,0-1-16,1 0 0</inkml:trace>
  <inkml:trace contextRef="#ctx0" brushRef="#br0" timeOffset="31685.4564">29836 9581 0,'0'0'0,"0"0"16,0 0-16,0 0 0,0 0 0,0 0 16,0 0-16,0 0 0,0 0 15,0 0-15,29 6 0,-29-6 16,0 0-16,33-1 16,-33 1-16,28-3 15,-13 2-15,0 1 0,3-1 16,-2 1-16,0-1 0,-3 0 15,-1 1-15,-2 0 0</inkml:trace>
  <inkml:trace contextRef="#ctx0" brushRef="#br0" timeOffset="32017.3688">30114 9396 0,'0'0'0,"0"0"0,0 0 16,0 0-16,0 0 0,0 0 0,0 0 15,0 0-15,0 32 0,0-32 16,0 30-16,0-30 0,0 32 0,1-15 16,1 2-16,0-1 15,2-1-15,0 0 0,0-1 16,1-1-16,-2 1 0,3 1 0,-1-1 16,1-1-16,-1-1 0,1 0 15,-1-1-15,1-3 0,-1-1 16,2 0-16,1 1 0,-4-3 15,0 1-15,0-3 0,-1 0 0,0 0 16,-1-1-16,0 2 0,-2-1 16,-2 1-16,0 1 0,-3 0 0,-3 1 15,-1-1-15,-1 1 0,-2 1 16,-1 0-16,-1 0 0,-1-2 0,-1 2 16,3-2-16,1-1 15</inkml:trace>
  <inkml:trace contextRef="#ctx0" brushRef="#br0" timeOffset="32218.0176">30248 9517 0,'0'0'0,"0"0"0,0 0 16,0 0-16,0 0 0,26-6 0,-26 6 15,29-3-15,-29 3 0,42 0 16,-16 1-16,-4-1 0,-3 0 0,-2 0 16</inkml:trace>
  <inkml:trace contextRef="#ctx0" brushRef="#br0" timeOffset="32371.8297">30452 9417 0,'0'0'0,"0"0"15,0 0-15,0 0 0,0 0 0,16 16 16,-16-16-16,0 0 0</inkml:trace>
  <inkml:trace contextRef="#ctx0" brushRef="#br0" timeOffset="34196.6814">27420 10262 0,'0'0'0,"0"0"0,0 0 0,0 0 16,0 0-16,-19-2 0,19 2 0,0 0 0,0 0 15,0 0-15,-16-13 0,16 13 16,0 0-16,11-21 0,-11 21 16,21-25-16,-21 25 0,29-32 15,-12 15-15,2 0 0,2 0 16,7-5-16,-1 2 0,1 1 15,-2 4-15,6 1 0,0 5 0,-3 4 0,-3 5 16,-1 4-16,-3 4 0,-1 3 16,-2 3-16,2 9 15,1 3-15,-2 5 0,-1 0 0,1 11 16,-1 4-16,-4 0 0,-3-2 0,-1 0 16,-1 0-16,-1 0 15,-1-4-15,-2-1 16,0 2-16,1-8 0,3-3 15,-2-4-15,-1-4 16,-3-5-16,-1-5 0,1-4 0,-1 0 16,-1-5-16,-1 0 0,-1-3 15,3-3-15,-5-4 0,0-4 0,-2-12 16,-2-8-16,1-8 16,-1-5-16,0-14 0,-2-12 0,0-16 0,2-3 15,0-25-15,2-5 0,3-4 16,2 12-16,2-54 15,1 10-15,0 27 0,-2 20 16,-1 4-16,0 2 0,-1 12 16,-1 8-16,4-6 0,3-2 15,3 6-15,1 7 0,1-1 16,1-1-16,-3 10 0,-2 8 16,7 3-16,2 2 15,-4 8-15,-2 8 0,-2 3 0,-2 0 16,0 7-16,-2 3 0,-1 8 15,-3 7-15,-2-1 0,2-1 16,0 3-16,3 1 0,-3 6 0,0 4 16,0 0-16,0 0 0,1 3 0,1 1 15,1 0-15,2 1 0,0-2 16,1-1-16,3-1 0,3 1 16,3-1-16,3-1 0,0 2 15,1-1-15,-1-1 0,1 0 0,4 0 16,4 0-16,0 0 15,-2-3-15,7 2 16,6 0-16,6-1 0,-1-4 16,7 1-16,6-2 15,-1 0-15,-1 2 0,16-5 0,5-4 16,-6 3-16,-4 2 0,17-4 16,5-1-16,-6-1 0,-6 0 0,36-3 15,-8 4-15,-14 2 16,-10-1-16,-1 2 0,-2 1 15,-8 0-15,-5 0 0,4 2 0,4 1 16,-10 2-16,-6 0 0,7-4 16,4-2-16,-4-1 0,-3 1 0,-1 1 15,0 0-15,-8 1 0,-8 1 16,4-2-16,3-1 16,-12 4-16,-6 1 0,1 0 0,0-1 0,-6 0 0,-3-1 15,-1 5-15,0 5 0,-7-3 16,-4-1-16,-1 4 0,5 4 31,-6-2-31,-2 1 0,-3-1 0,0-1 16,-2-2-16</inkml:trace>
  <inkml:trace contextRef="#ctx0" brushRef="#br0" timeOffset="34377.7351">30770 7790 0,'0'0'0,"0"0"0,0 0 0,0 0 0,0 0 15,0 0-15,12 21 0,-12-21 16,10 18-16,-10-18 0</inkml:trace>
  <inkml:trace contextRef="#ctx0" brushRef="#br0" timeOffset="36538.0808">30484 11563 0,'0'0'0,"0"0"0,0 0 16,0 0-16,0 0 0,0 0 0,30-7 15,-30 7-15,27-2 0,-27 2 16,45-2-16,-20 0 0,3 0 16,2-1-1,6 0-15,9-3 0,1 2 16,14-5-16,0 1 0,-1 0 16,-3 2-16,13-1 0,2-1 15,-7 0-15,-6 1 0,13-3 0,-2-1 16,-2 1-16,-5 1 0,9-2 15,-1-1-15,-11 2 0,-8 2 16,0 1-16,2 0 0,-10 2 0,-6 1 0,-1-3 16,-1 1-16,-4 0 0,-4 1 15,-5 4-15,-3 3 16,-6-3-16,-4 0 0,-4 2 0,-1 3 16,0-3-16,-2-2 0,-4 0 15,-2 1-15,1 0 0,1 0 0,0 0 16</inkml:trace>
  <inkml:trace contextRef="#ctx0" brushRef="#br0" timeOffset="38791.4362">12033 13484 0,'0'0'15,"-7"4"-15,-4 2 0,-3 1 0,-1 2 16,-8 6-16,-5 1 0,1 0 15,-2 0-15,-6 9 0,-1 3 16,4 0-16,3 1 0,-5 6 16,0-1-16,4 0 0,0-3 15,3 4-15,4 4 0,2 1 0,2 0 0,2 11 16,1 3-16,5-4 16,4-4-16,3 6 0,4 6 0,4-5 15,1-2-15,6 0 0,5-6 16,0-8-16,2-6 0,4-1 15,4 0-15,-3-6 0,0-4 0,5-3 16,7-1-16,1-2 0,-1 0 16,8-3-16,6 0 0,-12-5 0,-3-1 15,13-2-15,3-2 0,1 1 16,1-1-16,-2-7 0,1-6 16,2-1-16,1-2 0,6-8 15,4-8-15,-11 3 0,-8 1 16,22-18-1,-6 0-15,-12 3 0,-7 3 0,-2-6 16,-3-2-16,-1 3 0,-2 2 16,-3-7-16,-3-3 0,-1 3 15,-1 4-15,-5-2 0,-2-1 16,-5-2-16,-3-2 0,-4 2 16,-3 0-16,-3 1 0,-2 0 15,-3 0-15,-2 1 0,-5 5 0,-4 5 0,-4-3 16,-3-4-1,-3 4-15,-4 2 0,-1 3 0,-1 2 16,-6 5-16,-6 4 0,2 3 16,0 0-16,-3 7 0,-2 3 0,-5 5 15,-4 3-15,4 12 16,4 7-16,-5 7 16,-3 5-16,0 8 0,1 3 0,8 11 15,4 8-15,11 3 0,8 0 16,6-19-16,6-12 15,3-9-15</inkml:trace>
  <inkml:trace contextRef="#ctx0" brushRef="#br0" timeOffset="50207.9644">7114 10387 0,'0'0'0,"0"0"0,0 0 0,-27-3 16,27 3-16,0 0 0,-31 1 15,20-2-15,-3 1 0,0 0 16,-1 0-16,-2 0 0,1 1 0,-9 1 16,2 3-16,-1 0 0,2 2 0,-1 1 15,-5 0-15,3 1 16,-1 2-16,1 1 0,-1 1 0,0 0 16,2-2-16,-4 7 0,2 2 15,2-1-15,2 1 0,2 0 16,-2 2-16,3-1 0,3 1 15,-2 1-15,-1 0 0,2 1 0,1-1 0,-2 3 16,3 3-16,2 0 0,2 0 16,0 9-16,1 2 15,3 0-15,1-1 0,-1-1 0,3 0 16,0-2-16,2-3 0,2 9 16,2 3-16,0-3 0,1-3 0,4 2 31,3-1-31,0-5 0,1-2 0,0 1 15,2 0-15,2-3 0,1-3 16,1 1-16,1 1 16,-1-4-16,1-2 0,6 0 0,6 0 15,-4-2-15,0-2 0,2-1 16,5-1-16,0 0 0,-2-2 0,1-1 16,1-2-1,2-2-15,2-1 0,-2-1 0,3 0 16,-2-2-16,1 0 0,0-3 15,1-1-15,-2-5 0,-1-4 0,2 4 16,0 4-16,-2-4 0,-3-2 16,6-3-16,0-2 0,1-1 15,-3-2-15,2-2 16,0-2-16,-3-3 0,-3-2 0,2 1 16,1 3-16,-3-6 0,-3-2 15,-1-1-15,1-2 0,2 0 16,0 0-16,-2-4 0,0-4 15,-5 3-15,-3 0 0,7-6 16,3 0-16,-5 1 0,-1 2 0,-3-3 16,-3-2-16,-1 2 0,-1 3 0,-1-2 0,2-1 15,-3 3-15,-2 4 0,-2-7 16,0-4-16,-3 7 16,-1 4-16,-2-1 0,0-2 0,-3 1 15,-3 2-15,-2 1 0,-1 1 16,-2 7-16,-2 1 0,-3-3 15,-3-1-15,-1 3 0,0 0 0,-2-1 16,0-1-16,-1 3 0,0 3 16,-4-2-16,-2 1 0,1 0 15,1 2-15,-4 0 0,-1-1 16,0 3-16,1 0 0,-1 1 16,0 1-16,-3 0 0,-4 0 0,-1 4 15,-2 2 1,3 1-16,3 3 0,-7 1 15,-4 2-15,-2 2 0,-3 1 16,1 5-16,0 3 0,-1 2 16,1 0-16,-5 5 0,-3 5 15,0 1-15,7 0 0,-7 4 16,-4 3-16,8-2 0,6 0 16,-5 6-16,-2 5 0,-17 17 0,12-5 0,3 6 15,1 3-15,16-5 0,9-1 16,5 8-16,0 4 0,5-8 15,2-6-15,11 6 0,7 5 16,0-19-16,-2-14 0,0-10 16</inkml:trace>
  <inkml:trace contextRef="#ctx0" brushRef="#br0" timeOffset="50578.1717">7317 11842 0,'0'0'0,"0"0"15,0 0-15,0 0 0,0 0 0,0 0 16,0 0-16,12-20 0</inkml:trace>
  <inkml:trace contextRef="#ctx0" brushRef="#br0" timeOffset="50731.9308">7175 11706 0,'0'0'0,"0"0"0,0 0 0,0 0 15</inkml:trace>
  <inkml:trace contextRef="#ctx0" brushRef="#br0" timeOffset="51450.0199">4587 11572 0,'0'0'0,"0"0"0,0 0 0,0 0 16,0 0-16,0 0 0,0 0 16,0 0-16,0 0 0,0 0 0,0 0 15,0 0-15,29-1 0,-29 1 0,0 0 16,28 4-16,-28-4 0,23 0 16,-23 0-16,33 1 0,-15 2 15,3-2-15,3 0 0,-1-1 16,0-1-16,10-1 0,-1-1 15,1 0-15,0 1 16,-4 1-16,-7 0 0,-2 0 16</inkml:trace>
  <inkml:trace contextRef="#ctx0" brushRef="#br0" timeOffset="51798.1029">6217 11581 0,'0'0'0,"7"-2"16,4 2-16,0-1 0,1-1 0,2 1 16,3 0-1,7-1-15,1 1 0,3 0 16,-1 0-16,1 0 0,-2 0 15,7 1-15,1 1 0,1-1 16,-3 0-16,3 2 0,1 3 16,-1-2-16,-4-1 0,5-1 15,2 0-15,-3-1 0,-1 0 16,11-2-16,0 0 0,-5 0 0,-5 2 0,4 3 16,1 2-16,-1-2 0,-2-1 15,2 1-15,1 2 0,0 0 16,-2-2-16,-8 0 0,-7 0 15,-4-2-15</inkml:trace>
  <inkml:trace contextRef="#ctx0" brushRef="#br0" timeOffset="52985.7425">9389 11010 0,'0'0'0,"0"0"15,0 0-15,-21-5 0,21 5 0,-22-1 16,7 2-16,-1 1 0,-1 2 0,-4 2 16,-4 1-16,-8 5 0,0 2 15,-6 3-15,-3 1 0,4 0 16,3-1-16,-9 7 0,0 1 0,-3 4 15,4-1-15,3 0 0,3-2 16,1 1-16,3-2 0,5 1 16,2 3-1,5 1-15,4 0 0,-2 7 16,2 1-16,3-4 0,3 2 16,-1 7-16,2-2 0,3 0 15,5-1-15,3-2 0,1 0 16,4-4-16,-2-2 0,4-1 15,2 3-15,-2-5 0,-1-3 16,6-3-16,1-1 0,2-1 0,2-1 0,3 0 16,2 1-16,-1-2 0,-1-4 15,2-2-15,6-2 16,-1-1-16,-1-2 0,2-2 0,1-1 16,3 0-16,3 0 0,6-3 15,-2-2-15,-5-1 0,1 0 0,8-1 16,0-2-16,-1-2 15,8-3-15,-1-1 0,-5 1 0,2-3 16,1-2-16,-6 2 16,-3 0-16,3-3 0,3-2 0,-4 4 15,-2 1-15,6-9 0,1-3 16,-5-1-16,-3 0 0,0-4 16,2-3-1,-5 1-15,-4 1 0,4-4 16,2-2-16,-8 0 0,-3 0 0,10-22 15,-2 0-15,-14 28 0,0 2 16,8-20-16,-5 4 0,-7 2 16,-4 3-16,-5 1 0,-5 2 15,-2 17-15,0 0 0,-2-8 16,-1-4-16,-2 10 0,1 2 0,-5-6 16,-3-5-1,0 6-15,-1 3 0,-5-1 0,-3-3 16,5 7-16,0-1 0,-4-1 0,-2 1 15,0 1-15,1 2 0,-4 0 16,-4-1-16,-2 3 0,-1 3 16,-4 0-16,-4 0 15,2 3-15,-1 3 0,-4 5 0,-3 3 16,-2 0-16,0 0 0,-11 3 16,1 1-16,6 5 0,3 3 15,-8 7-15,-4 3 0,1 2 16,3 1-16,-36 19 0,4 0 15,15-1-15,10 0 0,-1 8 16,1 7-16,1-6 0,5-2 0,2 15 0,2 11 16,4-1-16,5 1 0,14-25 15,9-17-15,7-11 0</inkml:trace>
  <inkml:trace contextRef="#ctx0" brushRef="#br0" timeOffset="64058.407">7876 9866 0,'0'0'0,"0"0"16,0 0-16,0 0 0,0 0 15,0 0-15,0 0 0,-17 17 16,17-17-16,0 0 0,-8 22 16,8-22-16,-6 17 0,3-8 15,-1 2-15,0 0 0,0 0 0,-1 0 16,2 1-16,-3 1 0,3-1 16,1 1-16,2 0 0,0 0 0,0 0 15,-2 0-15,-1 0 0,1 1 16,1-1-16,-2 1 0,1-1 15,1 1-15,2 1 0,-1-1 16,0 2-16,-1-1 0,-1-1 0,0 5 16,0 1-16,0-2 0,0-1 15,1 0-15,-1 0 0,1 1 0,-1-1 16,0 1-16,-1 2 0,-1-3 16,2-1-16,-1 0 0,-1-1 15,2 0-15,2-1 0,-1 0 16,-1 0-16,0-1 0,0 0 0,-2-1 15,1 2-15,1-1 0,0-1 16,-3 1 0,0 0-16,2-1 0,0-2 0,1 2 15,2 0-15,0-1 16,-1-1-16,0 0 0,0 0 16,-2-3-16,1-1 0,0 0 0,0 1 15,0 0-15,-1 0 0,0 1 16,1 3-16,-1-1 0,-1 0 15,3 0-15,2 1 0,-1 0 0,-1-2 16,0 0-16,0-1 0,0 0 16,0 1-16,0-1 0,-2-1 15,2 2-15,0-1 0,-1 0 0,0 0 16,1 1-16,-3-1 0,2 1 16,0 0-16,0 0 0,0 1 15,-1 0 1,1 1-16,0 0 0,-1 1 0,-1-2 15,2-1-15,0-2 0</inkml:trace>
  <inkml:trace contextRef="#ctx0" brushRef="#br0" timeOffset="90258.8224">13934 10392 0,'0'0'16,"0"0"-1,0 0-15,0 0 0,0 0 0,0 0 16,0 0-16,0 0 0,0 0 15,0 0-15,29 8 0,-29-8 0,0 0 16,37 1-16,-37-1 0,35 2 16,-16-3-16,3 0 0,4 0 15,0 0-15,2-2 0,10-1 16,3-2-16,2 2 0,2 2 0,14-3 16,0-3-16,-3 2 0,-1 2 15,13 2-15,0 1 0,-2-2 16,-1 2-16,10-2 0,-3 0 15,-6 2-15,-3 1 0,10 0 16,0 1-16,0 0 0,0 0 0,2-1 16,2-1-16,29 3 0,-12 1 0,-2 1 15,0 1-15,-7-5 0,-5-3 0,6 0 16,3 0-16,-4 5 0,-3 3 16,2-3-16,1-1 15,-2-1-15,1 1 0,3 0 0,4 0 16,-1-1-16,-1-1 0,7-2 15,4-1 1,-3 0-16,-3 2 0,7 4 16,2 3-16,-5-2 0,-3-2 0,3 1 15,3 1-15,-2 0 0,-1 1 16,9-2-16,7 1 16,-11 0-16,-5 1 0,6-2 0,3-1 15,-1 1-15,-2 0 0,3-1 16,1-1-16,-7 1 0,-6-1 0,10 0 15,8 0-15,-3-2 0,-1-1 0,4 0 16,0 0-16,0-1 0,-1-1 16,3 1-16,3 0 15,-8 0-15,-4-2 0,8 1 0,7 1 16,-4 2-16,-4 1 0,4 1 16,3 1-1,-9-1-15,-6 0 0,5 0 16,5 0-16,-8 0 0,-4 1 0,0 3 15,1 3-15,-5-5 16,-3-2-16,9 2 0,6 2 0,-7 3 16,-4 1-16,-2-3 0,-1-3 15,-2-1-15,-2 1 0,7 0 16,5 0-16,-7-1 0,-5 1 0,3-2 0,1-1 16,-5 1-16,-5 1 0,-1-2 15,-1-2-15,-5 0 0,-3 0 16,-4 2-16,-1 2 0,-7-1 15,-4-1-15,-3-1 0,-2-2 16,-3 1-16,-3 1 0,-6 2 16,-3 1-16,-3 0 15,0 0-15,-5 0 16,-3 0-16,-7 2 0,-5-1 0,-4 0 16,-5 0-16,-3-1 0</inkml:trace>
  <inkml:trace contextRef="#ctx0" brushRef="#br0" timeOffset="90428.2697">25263 10147 0,'0'0'0,"0"0"0,0 0 15,0 0-15</inkml:trace>
  <inkml:trace contextRef="#ctx0" brushRef="#br0" timeOffset="138501.9146">5188 14389 0,'0'0'0,"0"0"0,0 0 0,0 0 0,-29-7 15,18 3-15,-4 1 0,-2 0 0,2 0 16,-3 0-16,-1 0 0,-7 0 15,1 2-15,-3 0 0,2 2 16,-2 0-16,1 1 0,-3 1 0,1 1 16,1 2-16,-1 1 0,-5 2 15,-4 3-15,4 0 0,2-1 16,-1 3 0,-1 3-16,0-1 0,2 2 15,-5 7-15,8 2 0,-2 1 0,2 2 16,3 2-16,-2 0 15,3 0-15,2 0 0,4 0 0,3-2 16,3 1-16,4-2 0,-1 6 16,3-2-16,2-3 0,3-3 15,1 0-15,1 4 0,3-3 0,-2-4 0,5 1 16,3 1-16,-2-3 0,3-1 16,1 2-16,-1 3 0,6-3 15,-1-1-15,3 4 16,1 1-16,-1-1 0,0-1 0,2-4 15,2-2-15,2-1 0,2 0 16,2-1-16,1 0 0,2-2 0,1-1 0,1-2 16,1-2-16,1-1 0,0 0 15,7-5-15,3-5 0,-3 0 16,1 0-16,1-2 16,1-1-16,0-1 0,0-2 0,3-3 15,3-3-15,-5-2 0,-3 0 16,5-4-1,4-4-15,3-5 0,-8-1 0,1-3 16,-4 0-16,-6-3 0,0-1 16,-4-7-16,1-2 0,-4-1 15,-3 2-15,8-22 0,-9 5 16,-9 8-16,-3 5 0,-4-2 16,0-3-16,-6 7 0,-3 4 15,-4 0-15,-4 0 0,-4 5 0,-4 3 0,-1-3 16,-2-3-16,2 20 15,-6-1-15,-2 1 0,-2 0 16,-1 1-16,2 0 0,-6 2 0,-5 2 16,1-4-16,-2 1 0,-4 4 15,-4 4-15,4 2 0,5 1 16,-6 2 0,-3 0-16,4 1 0,4 3 0,-5 0 15,-4 2-15,6 5 0,5 4 16,-7 3-16,-4 2 0,4 4 15,0 4-15,-2 4 0,-1 3 16,4 4-16,3 1 0,-2 9 16,-1 7-16,7 1 0,4 0 0,-1 31 15,8-2-15,9-9 0,5-8 0,4-19 16,0-14-16,1-12 0</inkml:trace>
  <inkml:trace contextRef="#ctx0" brushRef="#br0" timeOffset="139488.3705">6528 14505 0,'0'0'0,"-11"-1"16,0 2-16,1 0 0,-2 1 0,-8 4 15,-3 2-15,0 1 16,1 3-16,-5 8 0,-5 6 16,-4 7-16,2 2 0,-2 3 0,-3 1 15,-2 7-15,2-1 0,-2 9 0,3-1 0,3-4 16,1-4-16,6-1 16,3 0-16,7-4 0,3-2 0,3 6 15,6-1-15,2-1 0,4-1 16,8 4-16,7 1 0,4-4 15,2-2-15,9 1 0,7 0 32,1-6-32,-2-3 0,4-5 0,-2-3 15,3-4-15,2-4 0,21 12 0,-4 2 16,-25-14-16,-1 0 0,31 5 16,5-4-1,-35-12-15,-2-5 0,22-1 0,-4-3 16,-7-2-16,-4-1 0,7-12 15,2-9-15,-16 7 0,3-6 16,-3-2-16,-2-3 0,16-23 0,-4-1 16,-8 6-16,-10 4 0,6-8 15,2-6-15,-8 10 0,-5 7 16,-5-7-16,0-5 0,-4 4 16,-2 2-16,-4-5 0,-2-5 15,-3 6-15,-3 6 0,-2-5 0,-3-3 0,-3 11 16,-2 5-16,-1-4 0,1-2 15,0 9-15,-1 9 0,-8-2 16,-6-1-16,2 2 0,-2 3 16,-4 1-16,-3 2 0,-1 1 15,2 1-15,-6 2 0,-2-2 16,4 11 0,1 5-16,-13 5 0,-8 3 15,7 6-15,6 4 0,-6 7 0,-4 6 16,2 9-16,1 6 0,0 12 15,-1 7-15,4 7 0,-1 4 0,-4 21 16,-4 15 0,16-6-16,11-3 0,9-31 0,8-22 15,4-14-15</inkml:trace>
  <inkml:trace contextRef="#ctx0" brushRef="#br0" timeOffset="144365.3768">6779 18468 0,'0'0'0,"0"0"16,0 0-1,0 0-15,0 0 0,0 0 0,0 0 16,0 0-16,0 0 0,0 0 15,0 0-15,0 0 16,15 13-16,-15-13 0,0 0 16,25 7-16,-25-7 0,22 6 0,-8-2 15,0-1-15,1 1 0,1-1 16,3 1-16,-1 0 0,-2 0 0,3 0 0,3-1 16,-2-1-1,0-2 1,9 1-16,1 2 0,-1-2 0,-2 0 0,2-2 0,2-2 0,-2 0 15,-1 1-15,8-1 0,-1 0 16,-1 0-16,-1 0 0,2-1 16,2-1-16,-2 1 0,-2 0 0,9-2 0,2-2 15,-4 4-15,-4 2 0,4-2 16,2-3-16,-5 3 0,-3 1 0,5-2 16,2-1-16,-5 2 15,-2 2-15,8-1 0,1-1 16,-4 2-16,-4-1 0,3 0 15,0 0 1,-1 0-16,-2-1 0,1 1 0,3 0 16,-5 0-16,1 0 0,2-2 15,0-2-15,-3 0 0,-3 0 0,0 2 16,0 3-16,-5-3 16,-4-2-16,3 1 0,1-2 15,-3 2-15,-1 0 0,-2 1 16,-1 2-16,-6-1 0,-2-1 0,-2 0 0,-1 1 15,-2 1-15,0 2 0,-2 0 16,1 1-16,-2 0 0,0 0 0,-1-1 16,2-1-16,-2 0 15,-1-2-15,0 1 0,0 1 16,-1 2-16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08"/>
    </inkml:context>
    <inkml:brush xml:id="br0">
      <inkml:brushProperty name="width" value="0.02838" units="cm"/>
      <inkml:brushProperty name="height" value="0.02838" units="cm"/>
      <inkml:brushProperty name="color" value="#00BFF3"/>
    </inkml:brush>
  </inkml:definitions>
  <inkml:trace contextRef="#ctx0" brushRef="#br0">66179 4739 775,'2'-5'14,"-10"6"28,-11 5 28,-10 7 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7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71550 26850 999,'98'-19'-30,"-3"13"10,-3 12 11,-2 13 11,-5 6 4,-2 0-3,-3 0-4,-3 0-2,-4-4-5,-3-5-5,-3-7-5,-2-5-5,-5-4-1,-2 0 2,-3 0 3,-3 0 2,-6-2 4,-5-3 2,-7-3 3,-5-2 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1"/>
    </inkml:context>
    <inkml:brush xml:id="br0">
      <inkml:brushProperty name="width" value="0.02832" units="cm"/>
      <inkml:brushProperty name="height" value="0.02832" units="cm"/>
      <inkml:brushProperty name="color" value="#00BFF3"/>
    </inkml:brush>
  </inkml:definitions>
  <inkml:trace contextRef="#ctx0" brushRef="#br0">19177 15100 776,'-6'23'75,"2"1"-16,4-1-18,3 1-16,0-1-12,-1 1-5,0-1-5,-2 1-7,0 0-4,0 3-1,0 1-3,0 3-3,0 1 0,0 2 0,0 2 2,0 3 0,0-1 1,0 0 2,0-2 1,0 0 2,0-1 1,0-1 0,0-1 0,0-1 0,0-2 2,0-2 3,0-2 4,0-1 4,1-1 2,0-1-3,2 1-1,0-1-2,0 0-2,0-1-3,-2-1-3,0-1-3,-1 0-1,0-1 0,0 1 2,0 0 0,0-2 1,0-1 0,0-3 2,0-1 0,0-1 1,0 0 1,0-1 1,0 1 0,0 0 1,0 2-3,0 0-1,0 1-1,0 0-1,0-1 0,0-1 0,0 0 0,0-1 1,0 1 0,0 1 1,0 2 1,0-1 0,0-1 0,0-1 0,0 0 0,0-1 0,0 1 0,0 1-1,0 1 1,0 1-1,0 0-1,0-1-2,0 1 0,0-1-1,0-1 0,0-1 1,0 0 1,0-2 0,0-1 2,0 0 0,0-2 2,-1-1 1,0-1 4,-2 0 1,0-2 3,0 1 2,0 2 0,2 2 1,0 2 1,1 0-2,0-1-3,0-1-3,0 0-4,0-1-2,0 0-3,0-1-2,0 1-3,0 0 2,0 0 5,0 0 5,0 0 5,0 0 3,0 3 0,0 2 0,0 2 0,0-1 0,0-1-2,0-2-1,0-2-2,0-2 0,0 1-1,0 0-1,0 0 1,1 0-1,0 0 0,2-1 0,0 1 0,0 0 0,0 2 0,-2 0-1,0 1 0,-1 0-1,0 0 1,0-2-1,0 0 0,0-1 0,2 1-1,0 1 1,2 2 0,0 0 0,0 1-1,-1 1-1,1 2-1,0-1-1,-2 1 1,0 0-1,-2-1 0,1 0 1,0-1 0,2-1 1,0 0 0,0-1-1,0 0 0,-2-1-2,0 1-1,-1-1 0,0-1 1,0 0 0,0-2 2,0 0-1,0 2 2,0 0 0,0 1 1,0 0 1,0 0 0,0-2 0,0-1 1,0 0 1,0 0-1,0 0 0,0 0 0,0 0-1,0-1 1,0 1 1,0 0-1,0 1 0,0 2 0,0 1 0,0 3-1,0 0 1,0-1-1,0-1 0,0 0 1,0-1-1,0-1 0,0 1 0,0 0 1,0 0-1,0-1 0,0 1 0,0 0 0,0 0 0,0 1 0,0 1 0,0 2 0,0-1 0,2-1 1,0-1-1,2 0 0,-1-2 0,-1-1 0,0-1 1,-2 0 0,1-1 0,0 1 0,2 2-1,0 0 0,0 0 0,0 1-2,-2 0 0,0 0-1,-1 0-1,0 1 1,0 1 1,0 2 0,0-1 0,0 1 1,0 0 1,0-1 1,0 1 1,0 2-1,0 0 0,0 1 0,0 0 0,2 1 1,0-1-1,2 1 0,0 0 0,0 1 0,-1 1 0,2 1-1,-2 0 0,-1-1 0,0-1-1,-2-1 0,1-1-1,0-1-1,2 0 0,0-2-1,0-1-1,0-1 1,-2-1 1,0 0 0,-1-1 1,0 1 0,0 1 0,0 2 1,0-1 0,0 1 1,0 0 0,0-1 0,0 1 1,0 0-1,0-1 1,0 1 0,0 0 1,0 1-1,0 1 2,0 1 0,0 0 0,0-1 0,0 0 1,0-2 1,0 0 0,0 1-1,0 1-1,0 1 0,0 1-1,2 1 0,0 1 0,2 1-1,-1 1 0,-1-1-1,0 1 0,-1-1 0,-1 0 0,2-1-1,0-1 1,1 0-1,1-3 0,-2 1 0,0-2 1,-2-1 0,1 0 0,0 1 1,2 1 0,0 2-1,1-2 1,0 1 0,0-2-1,0-1 1,-1 0-1,2 1 0,-2 1 0,1 2 0,-1-1 0,0 1 1,-1-1-1,-2 1 1,0-1 0,2-1 0,1-1 0,0-1 0,1 0 1,0 2 0,0 0 1,0 1 1,-1 0 1,1 1-1,0-1-1,0 1 0,0-1 0,0-1 2,0-1 1,0 0 1,-1-1 0,0 1 1,-2 1-1,0 1-1,-1 0 0,2-1-2,0-1-2,2 0-2,-1-1 0,-1 1 0,0 1 0,-2 1 0,1 0 0,0-1 0,2-1-2,0 0-1,0-2 1,0 1-1,-2 0 1,0-1 0,-1 0 0,0-1 1,0-1 0,0 0 1,0-1 1,0 0 1,0-1 0,0 1 3,0 0-1,2 1 0,0 1 0,2 2-1,-1-1 0,-1-1-1,0-1 0,-1 0 0,-1-1 0,1 1 0,2 1-1,0 1 1,1 1-1,-2 0-1,0-1 1,-2 1-1,0 0 1,0-1-1,0 1 0,0 0 1,0-1-1,0 1 0,0 0 1,0-1-1,1 1 0,0 2 0,2 0 0,0 1 0,0 0 0,0-1-1,-2-1 1,0-1 0,-1 0 0,0 0 0,0-1 0,0 1 0,0 0 0,0-1 0,0 1-1,0 0 1,0-1 0,0-1 0,0-1 0,0 0 0,0-2 0,0 1 0,0 0 0,0 0 0,0-2-1,2 1-1,0-2-2,2 0-1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6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22846 16250 578,'-23'23'84,"4"-1"-16,3-1-18,3-1-17,1 1-10,-1 5-5,-1 3-3,-1 5-4,-2 1-4,0 2-3,-1 1-4,-1 0-3,0 0-2,1-3-2,1-4-1,1-2-2,1-3-2,2-3-3,3-3-4,1-2-4,3-6-4,4-5-7,4-6-6,4-6-6,2-3 1,-1 1 8,1-1 9,0 0 8,1-1 6,2-2 2,1-2 3,3-1 2,-1 0 9,-3 6 15,-2 5 16,-4 4 15,-2 4 7,0 2-5,-2 2-4,0 2-3,-1 1-5,0 1-3,0 1-5,0 2-5,0-1-3,0-1-5,0-1-3,0-1-3,-1 1-3,0 3 1,-2 4 1,0 2 0,0 0-4,0-1-6,2-3-7,0-1-8,2-5-13,0-8-21,2-8-21,0-8-20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7"/>
    </inkml:context>
    <inkml:brush xml:id="br0">
      <inkml:brushProperty name="width" value="0.04192" units="cm"/>
      <inkml:brushProperty name="height" value="0.04192" units="cm"/>
      <inkml:brushProperty name="color" value="#00BFF3"/>
    </inkml:brush>
  </inkml:definitions>
  <inkml:trace contextRef="#ctx0" brushRef="#br0">23168 17537 524,'7'-28'-33,"-1"5"11,0 7 10,-2 5 11,1 4 5,0 1 1,1 0 0,2 2 1,0 0-1,1 0 0,1 0-1,1 0 0,0 2 0,-1 4 4,0 4 4,-2 4 2,-1 1 3,-2 1 3,-3 0 2,0 0 3,-2-1 1,0-1-1,0-1 1,0 0-1,0-1-1,0 1-1,0 2-3,0 0-1,0 1-1,0 1-2,0 1 0,0 2-1,0 0-1,0 1 0,0 1-1,0 1 0,0 1-2,0 1 0,0 1-2,0 1-1,0 0-1,0 1 0,0-1 0,0 1 0,0-1-2,0-2-1,0 0-4,0 0-1,0-3-2,0-1-2,0-3-2,0-1-2,-2-4-7,-2-6-15,-4-6-13,-2-6-15,-1-5-2,1-3 7,1-5 9,1-3 7,0-2 6,0 1 6,0 1 5,1 1 6,-1 2 3,2 1 3,1 3 2,0 1 3,2 2 1,0 1-3,2 1-2,0 1-3,2 0 6,2 2 11,2 1 11,2 0 11,1 3 6,0 1-3,-1 2-2,1 2-2,-1 3-3,-1 4-5,0 3-3,-2 5-5,-1 3-3,-4 3-1,-2 3-2,-3 3-1,-3 1 0,0-1 0,-1-1 2,-1-1 1,0-1 0,0-2 1,2 0-1,1 0 1,0-3 1,0 1 0,1-2 2,-1-1 0,2-4-4,6-8-10,4-8-11,6-8-9,3-6-6,3-5-1,2-5-2,5-5 0,-2 1-2,-4 6-2,-3 5-2,-4 7-2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7"/>
    </inkml:context>
    <inkml:brush xml:id="br0">
      <inkml:brushProperty name="width" value="0.04002" units="cm"/>
      <inkml:brushProperty name="height" value="0.04002" units="cm"/>
      <inkml:brushProperty name="color" value="#00BFF3"/>
    </inkml:brush>
  </inkml:definitions>
  <inkml:trace contextRef="#ctx0" brushRef="#br0">24458 16590 549,'13'-19'8,"-5"10"15,-4 10 16,-6 10 14,-3 7 4,-1 5-11,-3 5-10,-2 5-10,-1 2-7,1 0-5,-1 0-3,0 1-5,1-4-3,1-4-1,0-5-2,2-5-2,0-2-4,0 0-7,1-1-7,-1 1-6,2-3-7,4-5-9,4-4-6,4-6-8,2-2 1,-1-2 9,1 0 10,0-1 9,0-1 9,0 2 9,0 1 8,-1 0 9,1 2 7,-2 2 7,-1 2 7,0 2 6,-2 3 6,-1 4 3,0 3 4,-1 5 3,-1 2-1,0-1-6,0 1-6,0 0-5,0 0-6,0 1-5,0 1-5,0 1-4,-1 0-6,-1 1-6,0-1-5,-1 1-5,-1-2-7,2 0-7,0-1-5,2 0-7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7"/>
    </inkml:context>
    <inkml:brush xml:id="br0">
      <inkml:brushProperty name="width" value="0.03416" units="cm"/>
      <inkml:brushProperty name="height" value="0.03416" units="cm"/>
      <inkml:brushProperty name="color" value="#00BFF3"/>
    </inkml:brush>
  </inkml:definitions>
  <inkml:trace contextRef="#ctx0" brushRef="#br0">25400 16500 644,'14'9'59,"-3"1"-12,-3 3-11,-2 2-11,-3 1-4,0 3 3,-2 1 3,0 3 3,-1 0-2,0 1-6,0-1-7,0 1-8,-1-1-3,0-2 0,-2 0-1,0 0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8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25318 16028 578,'49'-34'5,"-12"9"8,-12 11 10,-11 9 9,-7 6 2,-2 2-3,-3 2-3,0 2-3,-2 2-2,1 5 1,2 4-1,0 3 0,-1 5-2,-6 5-6,-4 5-4,-5 4-6,-3 2-5,1-2-5,-1-1-6,0-3-5,1-3-5,1-6-7,1-3-4,1-6-6,0-5-2,2-5 4,1-5 2,0-4 4,3-5 3,2-6 4,4-4 3,3-5 4,2-3 2,3-1 0,3-1 0,4 0 0,0 0 2,1 2 5,0 4 3,-1 4 5,0 1 5,-2 4 9,-3 3 7,-1 2 8,-2 4 4,0 2 0,-2 4-1,0 2 0,-3 4-2,-2 6-4,-4 4-4,-2 5-4,-3 2-3,0 0-4,-1 1-3,-1-1-3,-2 0-5,-2-3-5,-1-1-6,-3-3-5,-1-1-3,1-1 1,-1-1-1,1 0 1,0-3 2,1-3 2,0-3 3,2-2 3,2-2 1,1 0 0,2-1-1,2 1 0,2 1 8,-1 0 15,0 1 16,0 2 16,1 0 4,0 2-5,2 0-7,1 1-5,0 1-6,2 0-6,0-1-6,2 1-5,0 0-6,0 1-5,0 2-4,0 0-6,-1 0-8,0-1-11,-2-1-12,0 0-10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8"/>
    </inkml:context>
    <inkml:brush xml:id="br0">
      <inkml:brushProperty name="width" value="0.04663" units="cm"/>
      <inkml:brushProperty name="height" value="0.04663" units="cm"/>
      <inkml:brushProperty name="color" value="#00BFF3"/>
    </inkml:brush>
  </inkml:definitions>
  <inkml:trace contextRef="#ctx0" brushRef="#br0">24950 17138 471,'22'-16'-32,"-3"2"17,-3 1 15,-3 1 16,1-1 9,2 0 0,3-1 1,3-1 0,4-1-1,5-1-1,4-1-2,6-1-1,1 1-2,-2 2-2,-2 4-2,-1 3-3,-3 2 0,-2 0-2,-2 2 0,-1 1-1,-3 0-1,0 2 0,-1 0 0,0 2 0,-4 1-1,-1 2 0,-4 2-2,-3 2-1,-1 0 1,-1 1 1,1 0 0,0 0 2,-4 2 2,-6 7 4,-8 6 4,-6 5 4,-4 2 1,-1-2-3,-2-1-2,1-3-4,-1-1-2,2-3-2,3-1-3,1-2-2,1-2-1,-2 1-2,0 0 0,-1-1-2,0 0-4,-1-3-10,0-1-10,1-2-10,-1-4-4,2-4 0,1-6 1,1-4 1,1-5 1,0-5 1,2-5 3,1-5 1,0-4 0,0-2-1,0-4-1,0-2-1,2-2 1,1 2 4,2 0 5,2 2 3,0 0 4,0 1 4,-2 2 4,0 0 5,-1 2 1,0 1 2,0 3 0,0 2 1,0 2 3,-2 3 4,0 3 5,-1 3 4,-1 7 9,2 12 13,1 12 14,0 11 13,1 7 2,0 3-10,0 1-10,1 2-10,-1-2-8,0-8-7,0-6-6,0-6-6,0-3-4,0 3 0,0 3 0,0 3-1,-1 2 0,-2 3 0,-1 1-1,-3 2 0,0 0-2,2-1-1,2-3-3,3-1-2,3-7-10,7-9-17,7-10-18,8-10-17,2-5-3,-1-3 12,-1-2 10,-1-1 12,-1 1 10,-1 3 8,-1 4 8,-1 5 7,-1 2 8,-2 2 6,-3 2 5,-1 2 7,-1 3 5,-2 4 3,-1 4 6,0 3 3,-2 3 0,-1 0-5,0-1-4,-1 1-5,0-2-10,3-1-15,4-2-15,2-2-14,2-3-11,2-1-5,0-2-7,1-2-5,-1-1 1,-1-2 7,-2 0 9,-2-1 8,-2-2 4,-1 0 1,0-2 0,-2 0 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9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27648 16850 541,'0'15'103,"0"-1"-18,0-1-19,0 0-17,0 0-12,0 3-4,0 3-6,0 3-4,0 1-5,2 1-6,0-1-7,2 1-5,-2-1-6,-3 1-9,-2-1-7,-3 0-8,-1-1-7,0-3-8,2-3-6,1-2-8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9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28000 16563 513,'37'-22'4,"-6"6"8,-4 5 9,-5 5 7,-2 2 6,1 2 1,1 0 2,1 2 2,0 1-1,-1 2-3,-1 2-5,-1 2-3,-1 1-3,-1 3-2,-1 2-1,-1 2-3,-2 1-3,-4 5-2,-5 2-5,-2 3-2,-5 1-2,-2 0 0,-4 1 0,-2-1 1,-2-1-2,1-1-5,-1-3-3,0-1-4,-1-2-9,-5-3-11,-3-1-13,-5-2-12,0-3-3,3-1 8,3-2 6,3-2 8,3-4 5,1-4 4,2-5 4,2-6 4,3-3 3,2-3 2,4-3 1,3-3 3,2-1 2,5 2 2,4-1 2,3 3 2,2 0 4,-1 3 5,0 1 5,-2 2 4,-2 4 3,-1 3 0,-2 4 1,-2 4 1,-3 3-1,-1 4-1,-2 2-2,-2 4-2,-2 2-1,-2 5-2,-2 3-1,-1 5-2,-4 1-2,-2 1-2,-3-1-3,-3 0-2,-1 0-1,1-3-1,1-1-1,1-3-1,1-2 0,2-3 0,3-2 1,1-4-1,4-4-4,8-4-8,6-6-8,7-4-8,3-3-4,-3 1 2,-1-1 1,-2 0 2,-3 1 3,-1 1 4,-2 0 4,-2 2 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19"/>
    </inkml:context>
    <inkml:brush xml:id="br0">
      <inkml:brushProperty name="width" value="0.04838" units="cm"/>
      <inkml:brushProperty name="height" value="0.04838" units="cm"/>
      <inkml:brushProperty name="color" value="#00BFF3"/>
    </inkml:brush>
  </inkml:definitions>
  <inkml:trace contextRef="#ctx0" brushRef="#br0">28363 15750 454,'-15'1'-26,"2"2"24,2 2 24,3 2 25,1 4 9,2 7-5,2 7-6,2 7-5,1 4-5,0 4-2,0 3-4,0 2-2,0 3-3,0 4-1,0 2-1,0 4-2,0 0-2,0 1-3,0 0-3,0 0-3,0-4-2,0-7-1,0-6 0,0-7-2,0-6 0,0-3 2,0-5 0,0-3 0,3-8-6,6-11-16,5-10-16,7-11-16,2-8-6,-1-5 1,-1-4 1,-1-6 3,-2 2 0,-3 8-1,-3 8 0,-2 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7"/>
    </inkml:context>
    <inkml:brush xml:id="br0">
      <inkml:brushProperty name="width" value="0.0286" units="cm"/>
      <inkml:brushProperty name="height" value="0.0286" units="cm"/>
      <inkml:brushProperty name="color" value="#F2385B"/>
    </inkml:brush>
  </inkml:definitions>
  <inkml:trace contextRef="#ctx0" brushRef="#br0">73100 26250 769,'31'-46'-1,"13"10"1,12 10-2,13 9 0,4 9 4,-3 9 6,-3 10 6,-2 10 8,-6 7 1,-6 6-2,-6 7-3,-6 6-3,-9 3-1,-8 0-1,-10 0-2,-9 0-1,-13 3-1,-16 6-1,-15 7 0,-15 6-1,-15 4 0,-12 4 0,-13 3 0,-12 3 0,-1-1-3,14-2-6,11-3-7,14-3-6,10-9-2,9-11 2,10-14 4,10-11 2,18-9 2,28-3 3,28-3 0,29-2 3,16-8-5,7-8-9,6-10-11,7-9-9,4-7-4,3-3 2,3-3 1,4-2 3,-9-3 5,-18 1 5,-19-1 7,-18 1 6,-14 1 5,-5 3 0,-7 3 2,-5 4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20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29731 15600 561,'15'7'80,"-1"-1"-13,-1 0-12,0-2-13,-2 1-10,-1 0-9,-1 1-8,0 2-8,-3 1-7,-1 3-6,-2 3-6,-2 3-5,-2 1-2,-3-1 3,-4 0 3,-2-2 4,-2-1-5,1 1-10,-1 0-10,0-1-11,1-1-2,1-2 9,0-4 8,2-3 9,3-3 4,4-4 4,6-4 2,4-3 3,4-4 5,1 0 6,3-1 8,1-1 6,1 0 4,-1 3 3,-1 1 1,0 2 3,-3 4 3,-3 4 3,-3 6 4,-2 4 3,-4 3-1,-4 3-3,-4 2-3,-4 1-4,-2 3-4,1 1-4,-1 3-2,0 1-4,-1 1-5,-1 1-5,-3-1-7,-1 0-5,-1-2-4,3-5-2,1-5-3,2-4-3,3-9-7,3-8-11,2-11-13,4-9-11,3-4 0,4 1 12,3 3 13,5 2 11,2 1 9,-1 4 5,1 3 7,0 3 5,-1 3 7,-1 2 10,-1 4 10,-1 3 9,-1 1 4,-1 0-2,0 0 0,-2 0-2,0 1-3,0 2-5,0 2-4,-1 1-4,1 3-5,-2 0-4,-1 1-5,0 1-5,-2 1-5,0 0-7,-2-1-7,0 1-8,-3 0-3,0 2 1,-3 0 1,-2 1 2,-1 1-4,-2-1-7,0 1-6,-1-1-8,0 0 1,1-2 9,0-3 9,2-1 9,1-2 4,0 0-1,2-2-1,1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20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29174 17750 515,'-28'13'18,"5"-3"-1,7-4 1,5-4 0,4 0 7,1 4 13,1 4 13,0 3 14,1 3 1,0 1-12,0 2-10,1 0-12,-1-1-10,2 0-9,0-1-10,2 0-8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21"/>
    </inkml:context>
    <inkml:brush xml:id="br0">
      <inkml:brushProperty name="width" value="0.04856" units="cm"/>
      <inkml:brushProperty name="height" value="0.04856" units="cm"/>
      <inkml:brushProperty name="color" value="#00BFF3"/>
    </inkml:brush>
  </inkml:definitions>
  <inkml:trace contextRef="#ctx0" brushRef="#br0">29250 17328 453,'14'-7'-27,"-1"1"13,-2 0 12,-2 2 14,1-1 5,3-2 2,5-2 0,4-1 1,1-2-1,2 0 1,1 0-2,1 1 0,1 0-2,3 0-4,1 2-5,2 1-3,1 1-2,-1 2 2,-2 2 1,0 2 1,-2 1 2,-1 2 1,-3 0 2,-1 2 1,-3 0 1,-3 0-1,-3-1 1,-3 2-1,-3 0 1,-2 3 3,-4 3 2,-2 4 3,-4 1-1,-2 1-2,-4 1-2,-2 1-3,-2 1-1,-1 1 1,-2 1 0,0 1 0,0 0 0,-1-1 1,1-1 1,-1-1-1,1-1 0,0-1-3,2-1-3,1-1-2,0-2-5,-2-2-10,0-4-9,-1-3-9,1-2-5,1-4-1,2-2 1,2-3-2,2-6-1,1-6-1,0-7-3,2-6-2,0-5 2,0 1 3,0 0 5,0 0 4,1 0 3,0 0 2,2-1 1,1 1 2,0 1 3,0 2 4,0 1 2,0 3 4,0 2 4,0 5 3,0 3 3,0 5 3,-2 5 10,-1 8 16,-2 8 15,-1 7 15,-3 8 3,0 5-10,-1 6-12,-1 7-11,-1 0-7,0-4-5,0-4-5,1-4-5,0-3-3,2-3-2,2-3 0,3-3-2,2-4-7,7-6-14,6-6-12,6-6-14,2-4-5,1-4 3,-1-2 3,1-3 4,-1 0 5,-1 3 7,-1 3 7,-1 3 8,-1 3 10,-4 4 14,-3 4 13,-2 4 15,-3 2 6,-1 1 1,0 1-2,-2 2 1,2-2-19,2-1-39,4-2-38,2-2-39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2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67927 6531 999,'-6'-8'-29,"2"0"-3,4 1-2,2-1-2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18300 18450 999,'0'16'-3,"0"-1"-9,0 1-8,0-1-8,1 0-1,2 0 6,2-2 5,2-1 6,0-2 3,1-2 1,0-4 3,0-2 0,-1-1 2,-1 1 1,0 3 0,-2 2 1,0 1 0,0 0 0,0 0 1,0-1-1,-1 1 1,0 0 0,-2 0 0,0 0-1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2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7765 2500 660,'-9'31'91,"-2"-2"-23,-1 0-22,-3-1-22,0-1-11,1-3-2,1-1 0,0-3-2,1 1 1,-1 1-2,-1 2 1,-1 3-1,0-1-1,4-3 0,3-3-2,3-3 0,2-2-1,3-3-2,4-1-1,2-2-1,4-2-1,4-2-4,3-3-1,5 0-3,2-4-3,1 0-4,1-3-3,1-2-4,-2 0-3,-2 0-2,-2 2-1,-4 1-3,-3 0 0,-1 2 0,-2 0 1,-2 2-1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3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8224 3055 658,'-8'-14'-15,"2"3"3,1 2 3,1 4 3,-1 2 9,0 2 16,-2 2 16,0 2 15,0 3 3,1 6-8,0 4-9,2 5-9,0 3-4,0 2-2,0 3-1,1 1-1,-2 2-3,0 1-6,-1 0-4,-2 2-6,2-2-2,1-4-3,2-3-1,2-5-2,1-3-4,2-3-6,0-2-6,2-4-6,0-2-5,1-2-4,2-3-4,0 0-3,1-3 1,-1 0 4,1-2 6,0 0 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3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8731 3172 634,'0'-13'8,"-2"6"15,0 6 14,-2 6 16,0 5 3,1 6-12,-1 4-9,0 5-12,0 1-5,2-2-2,0-1-2,2-2-2,0-3-2,0-1-2,0-3-3,0-1-2,2-3-5,6-2-9,4-4-9,5-2-8,2-5-4,1-6 0,0-6 1,-1-5 0,-1-3 2,-3 1 2,-2 1 3,-4 1 2,-2 1 3,-2 2 4,-3 3 3,0 1 3,-5 2 5,-2 1 7,-5 0 5,-4 2 7,-1 1 4,-1 2 3,0 2 3,1 2 2,0 2 1,0 0-3,2 2-3,1 0-2,4-4-13,8-10-22,8-9-21,8-10-22,2-3-6,-3 5 11,-3 5 9,-3 5 10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3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8685 2150 636,'-14'1'116,"2"4"-24,4 2-21,3 3-24,3 1-19,6-2-19,4-2-17,5-2-17,3-2-13,0-2-5,-1-2-6,1-2-5,-1-2-1,-1 0 7,-1-1 5,0-2 5,-3 1 7,-1 1 6,-2 0 6,-2 2 7,-2 1 14,-2 4 23,-2 2 24,-2 4 24,-1 1 3,0 1-17,0 2-15,0 0-16,0 2-10,-2 3-3,0 3-2,-1 3-3,-2 3-2,0 3 1,-1 3-1,-1 3 1,-3 4-1,-4 6 0,-3 6-2,-5 6 0,-3 4-2,-2 3-1,-4 3-1,-2 3-2,-2 3-4,1 5-6,2 3-5,0 4-7,2 0-2,3-6 2,3-4 0,4-5 0,2-7 0,6-10-4,5-10-3,5-10-3,2-7-3,2-5-1,0-5-1,2-4-1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4"/>
    </inkml:context>
    <inkml:brush xml:id="br0">
      <inkml:brushProperty name="width" value="0.02908" units="cm"/>
      <inkml:brushProperty name="height" value="0.02908" units="cm"/>
      <inkml:brushProperty name="color" value="#F2395B"/>
    </inkml:brush>
  </inkml:definitions>
  <inkml:trace contextRef="#ctx0" brushRef="#br0">9816 4615 756,'14'13'98,"-1"-3"-27,-3-4-25,-1-4-26,-2-4-14,0 0-4,-2-3-2,0-2-3,-3 0-2,-3 1-2,-2 1-1,-3 1-1,-3 0-2,0 2-2,-1 0-3,-1 2-3,0 0-1,0 2-2,2 0-1,1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7"/>
    </inkml:context>
    <inkml:brush xml:id="br0">
      <inkml:brushProperty name="width" value="0.04401" units="cm"/>
      <inkml:brushProperty name="height" value="0.04401" units="cm"/>
      <inkml:brushProperty name="color" value="#F2385B"/>
    </inkml:brush>
  </inkml:definitions>
  <inkml:trace contextRef="#ctx0" brushRef="#br0">74700 25700 499,'-21'-46'1,"10"10"-1,10 10 0,9 9 1,7 6 1,7 3 1,6 3 2,7 4 2,5 4 0,7 6-3,6 7-1,7 6-2,5 4-1,7 4 0,6 3-1,7 3 0,-1-2 2,-6-6 1,-6-6 2,-6-6 2,-7-4 2,-6 1 1,-6-1 0,-6 1 2,-9 1 0,-8 3 1,-10 3 2,-9 4 1,-7 1 1,-3 0 0,-3 0 1,-2 0 0,-6 6 3,-6 13 5,-6 12 5,-6 13 5,-4 7 1,1 4-3,-1 3-2,1 3-2,-3 7-5,-2 14-6,-3 11-5,-3 14-6,-4 13-9,-3 16-8,-3 15-11,-2 17-9,2 0-7,9-11-7,10-14-5,10-11-6,5-18-1,4-22 2,3-22 1,3-21 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4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10589 3912 622,'-14'-1'5,"1"0"9,2-2 9,2 0 10,6-2 5,8 0 3,9-1 1,10-1 3,3-1-3,2 2-9,1 1-8,1 1-9,1 0-5,2 2-5,2 0-2,3 2-5,-2 0-5,0 0-6,-3 0-6,-2 0-7,-2 0-2,-1 0 3,-3 0 2,-1 0 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4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12494 3150 626,'-8'8'2,"0"2"6,0 0 5,1 1 5,-1 1 4,0 1 4,0 2 5,0 0 4,1 1 0,1 1-4,0 1-3,2 1-4,0 0-3,2-3-3,0-1-2,2-2-3,0-1-2,0-1-2,0 1-3,0 0-2,1-1-2,4-1-2,2 0-2,3-2-2,3-3-3,0-4-1,1-6-1,1-4-2,1-4-4,-1-3-7,1-3-7,0-3-6,-2-1-3,-1 3 2,-2 1 3,-2 3 3,-3 1 3,-3 2 7,-2 2 7,-4 3 5,-2 1 6,-1 2 6,-3 2 3,-2 2 6,-1 1 0,1 0-3,-1 0-5,0 0-3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5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12840 2150 656,'-7'8'114,"2"0"-26,2-1-25,3 1-26,0 0-15,1 0-8,2 0-8,0 0-8,4-3-9,4-5-9,5-4-9,5-5-10,0-2-7,-3 0-2,-4 2-5,-4 1-2,-5 1 11,-2 2 27,-6 2 27,-2 2 27,-2 2 9,2 4-7,2 2-9,2 3-7,1 3-6,0 0-4,0 1-4,0 1-2,-1 3-3,-4 3 0,-2 5 0,-3 3 0,-3 4 0,-2 3 2,-1 2 0,-3 4 2,-1 3-1,-1 4-2,-1 4-4,-1 4-2,-2 3-2,-3 3-1,-3 3-3,-3 3-1,0 0-3,0-3-4,1-3-2,1-3-4,3-6-4,5-8-4,5-9-5,5-9-4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5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13745 4447 664,'-8'14'5,"2"-1"12,1-3 10,1-1 12,2-2 3,5-2-3,6-3-2,4 0-4,2-4-4,-1 0-6,-1-3-7,-1-2-5,-1-1-4,-1-2-2,0 0-2,-2-1 0,-1 0-5,0 1-3,-2 1-6,-1 1-4,-2 1-7,-6 2-8,-4 2-9,-5 2-9,-1 1 0,1 2 6,2 0 9,3 2 6,0 0 4,0 1-1,0 2-1,0 0-1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6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17197 2650 585,'-14'1'49,"4"2"-1,4 2-2,5 2-2,1 1-4,0 3-5,0 2-6,0 2-5,0 1-5,0 4-2,0 4-2,0 2-2,-1 1-3,-1 0-3,0 1-2,-1-1-2,-1 0-1,2-1 1,0-1-1,2-1 1,0-1-9,0-2-20,0 0-20,0 0-19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6"/>
    </inkml:context>
    <inkml:brush xml:id="br0">
      <inkml:brushProperty name="width" value="0.03162" units="cm"/>
      <inkml:brushProperty name="height" value="0.03162" units="cm"/>
      <inkml:brushProperty name="color" value="#F2395B"/>
    </inkml:brush>
  </inkml:definitions>
  <inkml:trace contextRef="#ctx0" brushRef="#br0">17400 3109 695,'1'-22'32,"4"3"9,2 3 8,3 3 8,3 2-3,1 2-15,3 2-15,1 3-16,1 0-11,-3 2-8,-1 0-8,-2 2-8,-3 1-7,-1 4-8,-2 2-8,-2 3-6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7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17956 2298 553,'0'-17'31,"-2"11"9,0 12 9,-2 11 9,0 7-2,-2 1-9,0 1-11,-1 1-10,-1 1-7,0 0-4,0 2-5,1 1-3,-1-1-4,2-2-4,1-1-3,0-3-3,3-3-9,4-5-12,4-5-14,4-4-13,2-5-3,3-2 10,2-4 7,1-2 9,1-1 8,-3 2 5,-1 2 7,-2 3 5,-2 1 5,-3 3 0,-1 4 3,-2 2 1,-1 1 4,0-1 6,0 0 5,0-2 7,1-2 1,1-4-3,3-4-2,2-4-3,2-5-6,3-5-10,3-7-11,3-5-10,2-3-5,-1 1 0,1 2-1,-1 0-1,0 0 2,-1 1 2,-1 0 2,-1 0 3,-2 1 4,-3 5 6,-2 3 6,-4 4 6,-3 4 8,-4 1 11,-4 2 10,-4 2 10,-2 2 6,0 2-1,1 2-1,-1 2 0,0 2-4,2 0-6,1 1-5,0 2-7,2 0-4,0 3-4,2 2-5,1 1-3,0 2-2,0 0 0,0-1 0,0 1 1,1 0-5,3 1-9,4 1-8,2 1-8,1-1-2,-1-3 3,0-3 4,-2-2 3,-1-2 4,-2 1 2,-3 2 3,0 0 1,-3 1 3,0 3 1,-2 2 1,0 1 1,-3 2 0,-2-1 1,-3 1-1,-3-1 0,-2 0-3,2-1-5,1-1-5,1 0-5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7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19850 2421 583,'0'16'61,"0"1"-5,0 1-6,0 1-6,0 2-5,0 5-5,0 3-5,0 5-6,0 0-3,0-2-4,0-2-2,0-2-4,0-2-2,2-5-2,0-3-2,2-4-1,2-7-6,7-9-7,6-8-7,5-9-7,3-7-5,-1-7-1,-1-5 0,-1-5 0,-2-3 0,-3 4 1,-3 2 3,-3 4 2,-3 2 3,-2 5 2,-4 4 4,-2 3 3,-4 5 4,-4 3 7,-4 4 6,-4 4 7,-2 4 5,-1 2 5,-1 4 5,-1 2 4,0 2 1,1 2-3,1 0-1,1 1-4,1 1-5,4 0-10,3-1-9,3 1-11,3-2-10,6-2-13,4-4-12,5-2-12,2-3-2,-3-1 8,-1 0 8,-2-1 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7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20612 2450 540,'0'16'1,"-2"-1"10,0 1 9,-1 0 10,-2-1 6,0 3 1,-2 0 2,0 1 2,0 1-1,0 1-3,2 1-4,1 1-4,0 0-3,2-1-4,0-2-3,2 1-4,1-2-4,2-1-3,2-1-4,2-1-3,1-1-5,1-3-4,1-1-4,2-2-5,1-2-4,5-1-4,3 0-4,5-1-5,0-3-3,-2-3-2,-1-2-2,-3-3-2,-2-2-1,-3 0 2,-3 0 2,-2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7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20987 3183 570,'-35'-6'59,"7"4"-6,9 4-5,7 4-7,5 3-3,-1 1-3,0 3-2,0 2-2,0 2-4,1 3-4,-1 3-6,0 3-3,1 1-6,0 0-6,2 1-4,1-1-6,0 0-7,2 1-9,0-1-11,2 1-8,0-3-9,0-4-4,0-3-5,0-4-5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8"/>
    </inkml:context>
    <inkml:brush xml:id="br0">
      <inkml:brushProperty name="width" value="0.02528" units="cm"/>
      <inkml:brushProperty name="height" value="0.02528" units="cm"/>
      <inkml:brushProperty name="color" value="#F2385B"/>
    </inkml:brush>
  </inkml:definitions>
  <inkml:trace contextRef="#ctx0" brushRef="#br0">76500 26450 870,'28'-47'0,"6"6"2,7 7 0,6 6 1,3 6 1,0 6 3,0 7 3,0 6 2,6 4 2,13 4 3,12 3 1,13 3 3,4 1-5,-3 1-13,-3-1-11,-2 1-12,-6-1-8,-6 1-6,-6-1-4,-6 1-5,-13 1 1,-19 3 8,-18 3 7,-19 4 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8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21800 2946 554,'38'-14'144,"-4"3"-32,-2 3-33,-3 3-33,-3 1-19,-3 2-8,-3 0-6,-3 2-8,1 0-7,3 2-8,4 0-10,5 2-8,-1 0-5,-3 1-1,-5 1-1,-3 2-1,-4 0 0,-1-1-1,-2 1-1,-2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8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21905 3688 553,'-13'-7'35,"6"1"12,6 1 10,6 1 12,4 1-3,3 2-13,4 2-14,2 2-14,3 0-8,5 1-3,3 0-2,4 0-2,2-1-7,-2-1-15,0 0-14,-1-2-13,-2 0-10,-3 0-5,-3 0-7,-3 0-4,-3 1 1,-3 0 11,-3 1 10,-2 2 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9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23695 2377 516,'36'-6'134,"-7"2"-28,-7 4-29,-7 3-28,-4 1-17,-1 3-6,0 2-6,-2 2-5,-1 2-6,-2 5-4,-2 3-3,-2 5-5,-4 1-5,-4 1-3,-5-1-4,-5 0-5,-3 1-3,1 1 0,-1 1-1,1 0-1,-2 0 1,0-5-1,-1-4 2,-1-3 0,1-3 1,3-3 2,3-1 2,3-2 1,2-2 4,1-2 3,0-3 4,2 0 4,3-4 9,6-2 16,6-4 16,6-2 16,3-2 2,3 1-10,1-1-11,3 0-11,1 1-5,1 1-2,1 0-1,1 2-2,-1 1-10,0 1-22,-1 0-21,-1 2-21,-2 0-8,-3 0 3,-3 0 3,-2 0 4,-3 0 5,-1 0 7,-1 0 8,0 1 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9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24997 2389 483,'-1'-14'5,"0"1"12,-2 2 10,0 2 12,-1 6 8,2 8 4,0 9 6,2 10 4,0 4-2,0 4-10,0 3-11,0 3-11,-1 0-8,-2 0-6,-2-2-6,-1 0-7,-1-3-6,2-3-7,2-5-7,2-3-7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9"/>
    </inkml:context>
    <inkml:brush xml:id="br0">
      <inkml:brushProperty name="width" value="0.03279" units="cm"/>
      <inkml:brushProperty name="height" value="0.03279" units="cm"/>
      <inkml:brushProperty name="color" value="#F2395B"/>
    </inkml:brush>
  </inkml:definitions>
  <inkml:trace contextRef="#ctx0" brushRef="#br0">25000 2871 671,'8'-22'5,"2"3"-1,0 3-1,1 3-2,0 2 6,-1 4 11,0 3 12,-2 2 11,0 2 5,0-2-3,0 0-4,-1-2-4,2 2-6,0 2-10,1 4-10,2 2-11,-1 1-9,-1 0-9,-1-2-9,0 0-10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39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25478 2117 484,'0'-16'4,"0"2"9,0 1 8,0 1 8,-1 6 9,0 12 12,-2 11 11,0 13 10,-1 6-1,0 2-16,0 2-14,0 2-16,0 5-9,1 6-3,-1 7-3,0 7-4,-1 2-10,0-3-14,-1-3-15,-1-2-15,0-7-4,2-9 6,2-8 6,2-9 7,1-7-1,2-3-7,0-4-6,2-4-6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0"/>
    </inkml:context>
    <inkml:brush xml:id="br0">
      <inkml:brushProperty name="width" value="0.0298" units="cm"/>
      <inkml:brushProperty name="height" value="0.0298" units="cm"/>
      <inkml:brushProperty name="color" value="#F2395B"/>
    </inkml:brush>
  </inkml:definitions>
  <inkml:trace contextRef="#ctx0" brushRef="#br0">25950 1743 738,'0'-15'3,"2"3"8,0 1 7,2 2 7,2 2 4,5-1 0,5 0 0,5 0 1,3 2-2,-1 1-5,1 2-5,-1 2-5,-1 1-8,-1 0-9,-3 0-11,-1 0-9,-3 0-11,-1 2-9,-2 0-9,-2 2-10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0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26358 1268 598,'-9'-8'4,"0"1"5,-1-1 7,-1 0 7,0 2 7,2 6 8,2 4 9,2 6 9,1 3-1,1 5-10,-1 3-11,0 5-9,0 3-10,0 2-10,0 4-11,0 3-10,0 1-5,0-2-1,0 0 0,1-1 0,-1-4-7,0-6-15,0-5-13,0-6-15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0"/>
    </inkml:context>
    <inkml:brush xml:id="br0">
      <inkml:brushProperty name="width" value="0.03204" units="cm"/>
      <inkml:brushProperty name="height" value="0.03204" units="cm"/>
      <inkml:brushProperty name="color" value="#F2395B"/>
    </inkml:brush>
  </inkml:definitions>
  <inkml:trace contextRef="#ctx0" brushRef="#br0">26250 3198 686,'17'-1'93,"3"0"-20,3-2-20,3 0-20,1 0-11,-2 0-5,0 2-4,0 1-3,-3-1-13,-2-1-18,-1 0-20,-2-1-19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0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26759 2550 541,'-22'8'67,"5"0"-7,3-1-6,5 1-7,1 2-5,2 4-5,1 3-5,0 5-4,1 2-4,1 2-3,-2 3-4,2 1-3,-1 2-4,2 2-5,0 3-5,2 1-4,0-1-10,0-2-12,0-4-13,0-2-11,0-4-9,2-5-2,0-5-3,2-4-3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8"/>
    </inkml:context>
    <inkml:brush xml:id="br0">
      <inkml:brushProperty name="width" value="0.02768" units="cm"/>
      <inkml:brushProperty name="height" value="0.02768" units="cm"/>
      <inkml:brushProperty name="color" value="#F2385B"/>
    </inkml:brush>
  </inkml:definitions>
  <inkml:trace contextRef="#ctx0" brushRef="#br0">76300 27100 794,'-60'21'-29,"32"-5"20,31-7 20,32-5 20,30-3 11,32 4-2,31 3 0,32 3 0,11 1-11,-5 1-19,-7-1-19,-5 1-19,-9-1-12,-9 1-3,-10-1-4,-8 1-4,-15-1 3,-19 1 10,-18-1 9,-19 1 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1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27900 2250 559,'-16'0'5,"0"0"11,1 0 10,-1 0 10,2 0 4,1 0-7,2 0-4,2 0-6,1 1-3,-1 4 3,-2 2 0,0 3 2,1 3-2,1 2-2,2 1-3,2 3-2,2 0-3,0 1 0,2 0 0,0-1-1,2 0-3,2-1-6,2-1-5,2 0-6,2-2-6,1-1-6,3-1-7,2-1-5,0 1-2,1 0 1,0 1 2,-1 1 1,-1 1 4,-4-1 3,-5 1 5,-3 0 3,-4 0 3,-3 1 1,-5 1 2,-4 1 1,-3 0 3,-1 1 4,-3 0 5,-1-1 4,0-1 0,1-3-3,3-2-4,1-4-4,3-4-7,5-4-10,3-6-10,4-4-11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1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28875 2400 497,'-15'15'47,"1"-1"2,1-1 0,0 0 0,2-1-2,3 1-5,1 1-8,2 1-5,0 4-3,0 5-2,-1 6 0,-1 7-2,0 0-1,2-2-5,2-4-4,2-2-4,1-3-4,0-3-6,0-3-4,0-3-5,3-6-8,7-8-10,8-10-11,6-8-10,2-6-3,-2-4 7,-1-5 6,-2-3 6,-4-2 6,-1 2 6,-4 0 4,-3 1 5,-2 2 3,-4 4 2,-3 2 1,-2 3 2,-2 3 4,-2 2 7,0 4 8,-1 3 6,-1 2 5,0 2 1,0 3 1,0 1 0,3 1-7,6 0-14,6 0-16,6 0-14,3-1-10,1-1-2,1 0-3,2-1-3,-2-1 3,-1 2 10,-3 0 8,-1 2 10,-3 2 6,-2 4 3,-4 3 3,-2 5 4,-3 2 5,-1-1 9,0 1 7,-1 0 9,-2 0 5,0 1 2,-1 1 2,-2 1 1,0 0 0,1 1-5,-1-1-4,0 1-3,1-1-6,2-1-3,2-1-5,2-1-5,4-1-3,4-1-1,5-1-2,5 0-1,4-3-9,-1-3-13,2-2-16,2-4-13,-2-1-6,0 0 5,-1 0 6,0 0 4,-3 0 3,-1-2-1,-3 0 0,-1-1 0,-3-2 0,-2 0 2,-4-2 1,-2 0 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1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30124 2878 474,'-8'-28'2,"0"7"5,1 7 5,-1 7 6,0 3 7,0 2 9,1 0 9,-1 2 9,0 3 2,0 6-4,1 5-4,-1 7-5,1 4-4,0 5-6,2 3-6,1 4-7,0 2-4,2 0-5,0 0-3,2 0-5,0 1-3,2 1-6,0 0-4,2 2-5,-1-4-3,-1-6-2,0-7-3,-2-7-2,0-4-9,0-1-15,0-1-16,0 0-16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2"/>
    </inkml:context>
    <inkml:brush xml:id="br0">
      <inkml:brushProperty name="width" value="0.03613" units="cm"/>
      <inkml:brushProperty name="height" value="0.03613" units="cm"/>
      <inkml:brushProperty name="color" value="#F2395B"/>
    </inkml:brush>
  </inkml:definitions>
  <inkml:trace contextRef="#ctx0" brushRef="#br0">30339 959 608,'0'-15'4,"2"1"8,0 1 7,2 1 9,0 0 3,3 2 3,2 1 1,2 1 1,0 1-1,1 2-3,0 2-5,0 2-4,-1 3-4,1 4-5,0 4-5,-1 3-4,0 4-2,-2 1 2,-2 3 2,-2 1 1,-4 2-2,-2 1-9,-5 1-8,-4 1-7,-2-1-4,-2-1 0,0-3 1,-1-1 0,0-3 3,1-3 4,1-3 4,1-3 4,1-1 5,0-2 6,2-1 4,1 0 6,3-2 1,6 0-1,6-2-1,6 0-1,3-3-5,2-2-9,3-4-8,1-2-10,1-1-3,-1 1-2,-1 0-1,-1 2-1,-2 1-5,-3 2-7,-3 2-8,-2 3-8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42"/>
    </inkml:context>
    <inkml:brush xml:id="br0">
      <inkml:brushProperty name="width" value="0.03552" units="cm"/>
      <inkml:brushProperty name="height" value="0.03552" units="cm"/>
      <inkml:brushProperty name="color" value="#F2395B"/>
    </inkml:brush>
  </inkml:definitions>
  <inkml:trace contextRef="#ctx0" brushRef="#br0">31350 1343 619,'0'-15'0,"0"3"0,0 1 0,0 2 0,0 2 0,2 1 0,0 1 0,2 0 0,1 1 8,3 0 16,3 0 16,4 1 16,1-1 3,1 2-10,1 0-10,1 2-9,0 0-7,1 2-2,-1 0-4,1 2-3,-2 0-16,-3 1-32,-3 1-30,-2 2-32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1"/>
    </inkml:context>
    <inkml:brush xml:id="br0">
      <inkml:brushProperty name="width" value="0.02911" units="cm"/>
      <inkml:brushProperty name="height" value="0.02911" units="cm"/>
      <inkml:brushProperty name="color" value="#F2395B"/>
    </inkml:brush>
  </inkml:definitions>
  <inkml:trace contextRef="#ctx0" brushRef="#br0">23347 2474 755,'-21'-15'-7,"7"3"15,5 1 15,6 2 15,4 3 6,2 2-6,2 4-6,2 2-4,1 2-7,1 0-8,1 0-6,2 0-9,-1 1-4,1 2-2,0 1-3,0 3-1,-2 1-6,-1 2-12,-2 0-9,-2 1-12,-2-1-1,-1-1 7,0-2 6,-1-2 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2"/>
    </inkml:context>
    <inkml:brush xml:id="br0">
      <inkml:brushProperty name="width" value="0.02737" units="cm"/>
      <inkml:brushProperty name="height" value="0.02737" units="cm"/>
      <inkml:brushProperty name="color" value="#F2395B"/>
    </inkml:brush>
  </inkml:definitions>
  <inkml:trace contextRef="#ctx0" brushRef="#br0">21974 3900 803,'-15'0'-2,"2"0"-5,3 0-3,1 0-6,3 2 10,2 4 21,4 3 22,2 5 21,3 2 2,2 1-19,2 1-18,2 1-20,1 1-13,1 1-11,1 1-10,1 1-10,-1-2-4,-3-5 1,-3-5 3,-2-4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3"/>
    </inkml:context>
    <inkml:brush xml:id="br0">
      <inkml:brushProperty name="width" value="0.02499" units="cm"/>
      <inkml:brushProperty name="height" value="0.02499" units="cm"/>
      <inkml:brushProperty name="color" value="#F2395B"/>
    </inkml:brush>
  </inkml:definitions>
  <inkml:trace contextRef="#ctx0" brushRef="#br0">26996 6100 880,'-8'21'-2,"2"-3"3,1-5 4,1-3 3,1-1 4,0 4 4,2 2 3,0 3 4,1 2-2,-2 1-9,0 1-7,-1 1-10,-1-1-6,2-1-5,0-3-5,2-1-6,0-3-3,0-1-2,0-2-1,0-2-1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3"/>
    </inkml:context>
    <inkml:brush xml:id="br0">
      <inkml:brushProperty name="width" value="0.02437" units="cm"/>
      <inkml:brushProperty name="height" value="0.02437" units="cm"/>
      <inkml:brushProperty name="color" value="#F2395B"/>
    </inkml:brush>
  </inkml:definitions>
  <inkml:trace contextRef="#ctx0" brushRef="#br0">26950 6628 902,'8'-15'27,"1"4"-4,2 3-5,0 3-3,1 1-5,-1 0-5,1 0-7,0 0-4,-1 0-6,1 1-3,0-2-5,0 2-4,-1-1-3,-1 2-4,-1 0-2,0 2-2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4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27580 5800 730,'-7'17'62,"1"1"-11,1 3-10,0 1-12,2 2-7,1 1-3,0 1-4,2 1-3,0 1-3,0 0-3,0 2-3,0 1-3,0 0-4,0-2-5,0 0-6,0-1-5,0-1-6,2-1-6,0-1-7,1-1-7,1-3-1,0-5 4,-1-5 5,1-4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9"/>
    </inkml:context>
    <inkml:brush xml:id="br0">
      <inkml:brushProperty name="width" value="0.05431" units="cm"/>
      <inkml:brushProperty name="height" value="0.05431" units="cm"/>
      <inkml:brushProperty name="color" value="#F2385B"/>
    </inkml:brush>
  </inkml:definitions>
  <inkml:trace contextRef="#ctx0" brushRef="#br0">68700 32900 405,'46'-52'4,"-5"-3"9,-7-3 10,-5-2 8,-11 8 10,-11 22 10,-14 22 11,-11 23 10,-15 16-1,-16 13-11,-15 12-11,-15 13-12,-11 12-9,-2 13-7,-3 12-6,-3 13-6,-1 1-5,4-9-1,3-10-3,3-8 0,4-6-2,7 1 1,6-1 1,7 1 0,5-6-9,7-8-22,6-10-20,7-9-22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4"/>
    </inkml:context>
    <inkml:brush xml:id="br0">
      <inkml:brushProperty name="width" value="0.02372" units="cm"/>
      <inkml:brushProperty name="height" value="0.02372" units="cm"/>
      <inkml:brushProperty name="color" value="#F2395B"/>
    </inkml:brush>
  </inkml:definitions>
  <inkml:trace contextRef="#ctx0" brushRef="#br0">27800 5812 927,'15'-21'23,"-1"5"-4,-1 5-5,0 5-5,-1 2-4,3 2-3,1 0-2,3 2-3,0 0-5,-1 0-5,-1 0-6,-1 0-6,-2 0-4,-1 2-1,-2 0-2,-2 2-2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4"/>
    </inkml:context>
    <inkml:brush xml:id="br0">
      <inkml:brushProperty name="width" value="0.02859" units="cm"/>
      <inkml:brushProperty name="height" value="0.02859" units="cm"/>
      <inkml:brushProperty name="color" value="#F2395B"/>
    </inkml:brush>
  </inkml:definitions>
  <inkml:trace contextRef="#ctx0" brushRef="#br0">28296 5100 769,'-8'7'2,"0"-2"2,1-3 4,-1 0 3,2-1 4,1 3 3,2 4 5,2 2 3,1 3 0,2 3-5,0 3-6,2 3-4,-1 3-3,1 1 2,0 2 2,0 3 0,0-2-3,-1-2-12,1-3-11,0-3-10,-1-2-10,0-3-9,-2-1-7,0-2-9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5"/>
    </inkml:context>
    <inkml:brush xml:id="br0">
      <inkml:brushProperty name="width" value="0.02884" units="cm"/>
      <inkml:brushProperty name="height" value="0.02884" units="cm"/>
      <inkml:brushProperty name="color" value="#F2395B"/>
    </inkml:brush>
  </inkml:definitions>
  <inkml:trace contextRef="#ctx0" brushRef="#br0">25590 4889 762,'-5'-5'-7,"7"6"17,8 6 15,6 6 18,3 4 3,1 5-8,-1 3-9,1 4-8,-2 4-6,-2 3-5,-1 2-4,-2 4-5,-3 1-2,-1 0-1,-2 0-2,-2 0 0,-2-3-6,0-4-10,-2-5-8,0-5-10,-1-5-3,0-3 6,0-5 5,0-3 4,0-2 3,0 0-2,0 0-1,0 0-1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5"/>
    </inkml:context>
    <inkml:brush xml:id="br0">
      <inkml:brushProperty name="width" value="0.02545" units="cm"/>
      <inkml:brushProperty name="height" value="0.02545" units="cm"/>
      <inkml:brushProperty name="color" value="#F2395B"/>
    </inkml:brush>
  </inkml:definitions>
  <inkml:trace contextRef="#ctx0" brushRef="#br0">25429 4770 864,'-1'-12'-16,"0"10"18,-2 8 18,0 9 16,-1 5 4,0 1-11,0 1-11,1 1-12,-1 1-8,0-1-9,0 0-8,0 1-7,0-3-4,1-2 1,-1-3 2,0-2 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5"/>
    </inkml:context>
    <inkml:brush xml:id="br0">
      <inkml:brushProperty name="width" value="0.02398" units="cm"/>
      <inkml:brushProperty name="height" value="0.02398" units="cm"/>
      <inkml:brushProperty name="color" value="#F2395B"/>
    </inkml:brush>
  </inkml:definitions>
  <inkml:trace contextRef="#ctx0" brushRef="#br0">25700 4865 917,'16'-6'1,"1"1"3,1 2 2,1 2 3,1 1 2,-1 2-1,1 0 0,0 2 0,0 0-1,0 1-3,2 1-1,2 2-4,-2-1-4,-2-1-8,-1-1-9,-2 0-8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6"/>
    </inkml:context>
    <inkml:brush xml:id="br0">
      <inkml:brushProperty name="width" value="0.03286" units="cm"/>
      <inkml:brushProperty name="height" value="0.03286" units="cm"/>
      <inkml:brushProperty name="color" value="#F2395B"/>
    </inkml:brush>
  </inkml:definitions>
  <inkml:trace contextRef="#ctx0" brushRef="#br0">18469 5783 669,'-22'-2'2,"3"0"3,3-3 4,3-2 3,4 0 5,6 2 9,6 2 7,6 2 8,4 1-1,3 0-7,3 0-7,3 0-8,3 0-4,3-2-1,3 0-1,3-1-2,4-2-1,4-2-3,6-2-2,4-2-3,5 0-3,6-1 0,4 0 0,5 1-2,2-1 0,-1 0 0,-1 0 2,-1 1 0,-2-1-2,-1 2-2,-3 1-4,-1 1-2,-2 0-2,-2 2-1,-3 1 0,-1 0 0,-2 2-1,-4 0 1,-3 2 0,-2 0 0,-4 1 0,-3-2 0,-5 0-2,-4-1 0,-3-1-1,-3 2-3,-3 0-1,-2 2-2,-4-1-2,-3 0 1,-3-2 1,-2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6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18485 5000 678,'-35'0'71,"8"2"-18,7 0-16,8 2-18,3 1-9,-3 5 1,-4 4-1,-2 4 1,-1 1 0,-1 1-2,1-1 0,-1 1 0,2-2-2,5-3-1,3-3-2,4-2-1,0-1-1,-6 3 0,-4 3-2,-4 3 0,-4 1-1,2-1-1,1-1 0,1 0-2,2-2 1,3-1 2,3-1 0,3-1 1,2 0 1,2 0-2,2-1 0,2 1-1,1-1 0,2-1 0,0 0 1,2-2 0,1 1 2,5 3 2,4 4 3,4 2 3,2 1 0,3-1 1,1-1-1,3-1 0,2 0-5,4 1-8,4 1-10,5 2-10,2-3-5,3-1-5,4-4-4,2-3-5,-2-2-1,-8 0 1,-8-2 0,-7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8"/>
    </inkml:context>
    <inkml:brush xml:id="br0">
      <inkml:brushProperty name="width" value="0.02878" units="cm"/>
      <inkml:brushProperty name="height" value="0.02878" units="cm"/>
      <inkml:brushProperty name="color" value="#F2395B"/>
    </inkml:brush>
  </inkml:definitions>
  <inkml:trace contextRef="#ctx0" brushRef="#br0">73050 34147 764,'9'-14'41,"1"4"-8,3 4-10,2 5-10,4 1-3,9 1 1,7 2 1,8 0 1,7 1 1,6 0 0,6 0-1,5 0 1,5-1-2,3-1-4,3 0-4,3-1-3,3-1-3,4 0-1,4 0-2,5 0 0,0-2-3,1 0-2,0-3-3,0-2-2,1 0-2,0 0-1,1 2-1,2 1 0,-2 0 1,-2 2 4,-4 0 2,-2 2 5,-5 0 1,-4 2 2,-5 0 0,-5 2 2,-4 0 0,-1 3 2,-2 2 1,-2 2 2,-3 0 0,-1-1 0,-2-1 1,-2 0 0,-2-2 0,-1-1 0,-1-1 0,0 0 0,-1-2-3,0 0-4,0-2-6,0 0-4,-3-2-4,-6 0-3,-6-2-3,-5 0-3,-5-1-1,-2 0 4,-1 0 1,-2 0 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9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89443 34161 478,'-3'-13'52,"-4"8"3,-6 7 2,-3 6 3,-6 5-4,-1 3-7,-4 3-9,-3 3-8,-2 2-5,-1-1-4,-1 1-4,0-1-2,-2 2-4,-1 3-3,0 3-3,-2 2-2,2 2-7,4 1-7,4-1-8,3 0-8,5-2-4,3-6-4,5-4-1,3-4-3,4-5-6,4-3-9,4-3-10,4-2-8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6:59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89044 34270 493,'-19'-11'46,"12"8"13,10 9 13,12 10 14,6 5-3,2 2-18,4 4-18,3 3-18,2 2-14,-1 2-11,0 3-10,0 1-11,-2-2-10,-3-4-11,-5-5-10,-3-5-10,-3-3-5,-1-3 1,-1-1 0,0-2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19"/>
    </inkml:context>
    <inkml:brush xml:id="br0">
      <inkml:brushProperty name="width" value="0.05154" units="cm"/>
      <inkml:brushProperty name="height" value="0.05154" units="cm"/>
      <inkml:brushProperty name="color" value="#F2385B"/>
    </inkml:brush>
  </inkml:definitions>
  <inkml:trace contextRef="#ctx0" brushRef="#br0">67750 32750 426,'-2'-111'4,"-3"28"9,-3 28 7,-2 29 9,0 18 9,7 9 10,6 10 10,7 10 9,5 10 0,7 13-10,6 12-11,7 13-11,4 9-7,3 6-5,3 7-4,4 6-4,2 6-8,4 6-13,3 7-11,3 6-11,1 1-10,1-3-8,-1-3-7,1-2-8,-7-12-3,-12-19 1,-13-18 2,-12-19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0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68700 35565 658,'10'-6'65,"3"1"-16,5 2-18,4 2-16,2 1-3,2 0 10,3 0 11,1 0 10,0 0-3,-1 0-16,-3 0-17,-1 0-15,-4 0-13,-3 2-6,-5 0-8,-3 2-7,-5 1-4,-4 3 0,-6 3 0,-4 3-1,-2 1 3,1-3 8,0-1 8,2-2 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0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67989 36190 576,'-49'-1'4,"14"0"8,12-2 9,13 0 8,8-2 4,5 0 3,6-1 0,4-1 3,6-1-3,5 0-4,6 0-4,7 1-5,3 0-4,4 2-3,2 2-3,4 2-3,-1 0-2,-2 0 0,-4-2 1,-2 0 0,-3 0-6,-2 0-16,-2 2-15,-1 1-14,-4-2-8,-3 0-1,-5-3-2,-3-2 0,-4-1 1,-1 1 6,-2-1 5,-2 0 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0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69459 34909 514,'-15'-8'2,"1"0"3,1 0 5,1 0 3,0 2 8,2 2 10,1 4 11,1 3 11,1 3 1,2 5-8,2 5-7,2 5-9,1 5-4,0 3-3,0 4-3,0 4-3,0 4-2,2 2-3,0 4-2,2 2-2,-1 1-3,-1-2-2,0-2-2,-1-2-4,-1-3 0,0-4-2,0-4-1,0-3 0,0-5-3,0-3-3,0-5-3,0-3-3,3-8-2,9-12 0,8-12 0,7-11 0,4-5 1,-2 1 1,0 3 3,-1 2 1,-3 2 1,-3 5 1,-4 3 1,-5 5 0,-4 2-2,-4 4-7,-6 3-7,-4 2-7,-5 4-2,-6 2 0,-4 3 2,-4 4 0,-1-1 5,5-1 5,5-2 6,5-2 7,2-1 3,0 0 3,0 0 0,0 0 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0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68137 36306 578,'-29'-15'-34,"7"1"15,5 1 16,6 0 14,4 3 10,1 1 4,0 2 4,2 2 5,1 3 2,0 4 2,1 4 2,2 4 0,0 4-1,0 5-5,0 5-4,0 5-4,-3 3-5,-6 2-2,-5 2-5,-7 2-2,-3 2-5,-1 0-5,-1 2-6,-1 1-5,1-2-2,1-4 4,3-4 2,2-4 3,0-3-9,2-3-18,1-3-20,1-3-18,2-5-6,2-6 9,4-8 8,3-6 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1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68050 37366 583,'8'-7'4,"0"2"7,0 2 7,-1 2 7,2 1 5,0 0 2,1 0 2,2 0 1,2 2 1,7 4-1,5 4-2,7 3-1,2 3-3,2 0-5,1-1-6,0 1-5,6 2-7,10 7-4,10 5-7,10 6-6,2 2-4,-4-3-2,-3-4-4,-4-2-2,-3-3-6,-1-3-7,-1-3-9,0-2-7,-8-4-3,-10-3 6,-13-3 4,-11-2 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1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70062 36221 648,'-8'-9'3,"0"-2"5,0-1 7,0-3 5,5 0 5,8 3 6,9 1 6,9 2 5,4 3-4,-3 2-12,-2 4-14,-1 3-12,-3 1-7,-5 3 0,-3 2 0,-4 2 0,-5 2 0,-4 3 2,-5 3 0,-5 3 2,-6 2 1,-4 3 2,-4 1 1,-6 2 3,-1 0 1,1-1 3,3-3 2,2-1 1,3-4 2,5-3 1,5-5 0,5-3 0,5-3 0,8-1-3,6 0 0,7-2-3,4-2-2,3-6-5,1-4-5,3-5-4,-1-3-4,0 1-6,-1-1-3,-1 1-6,-1-2-2,-1 0-2,-1-1-2,-1-1-1,-2-1-2,-2-1 0,-4-1-1,-3-1-1,-2 1 3,-2 1 6,-3 3 6,0 1 6,-2 2 5,0 1 2,0 1 3,0 1 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1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70895 35624 536,'0'-15'-3,"-2"1"-4,0 1-5,-2 0-5,0 1 2,-2-1 7,0-1 9,-1-1 7,-1-1 5,0 2 0,1 1 0,-1 1 1,2 5 7,4 10 13,4 10 15,4 9 13,2 7 3,1 5-11,2 3-9,0 4-10,1 3-8,1 2-3,1 2-5,2 2-3,-1 0-6,3-1-8,0 0-6,1-2-8,0-1-4,1-2-2,-1-2-3,1-2-3,-2-2-4,-1-3-7,-2-4-8,-3-2-7,-1-4-3,-2-5 1,-2-5 3,-2-4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2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71257 36861 581,'-16'-13'88,"2"8"-14,1 7-13,1 6-15,-1 5-11,-2 3-7,-1 3-7,-3 3-9,-1 3-2,-3 1 1,-1 2 1,-2 3 1,-2-2-5,1-2-14,-1-3-12,1-3-12,1-3-12,3-3-7,3-3-9,3-2-9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2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71150 34850 674,'30'2'75,"-3"6"-8,-4 4-10,-1 5-8,-2 4-11,2 5-13,3 3-11,1 4-13,-1 1-8,-5-3-3,-5-3-4,-5-3-2,-2-3-10,0-2-16,0-1-15,0-2-17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8"/>
    </inkml:context>
    <inkml:brush xml:id="br0">
      <inkml:brushProperty name="width" value="0.02991" units="cm"/>
      <inkml:brushProperty name="height" value="0.02991" units="cm"/>
      <inkml:brushProperty name="color" value="#F2395B"/>
    </inkml:brush>
  </inkml:definitions>
  <inkml:trace contextRef="#ctx0" brushRef="#br0">73200 35604 735,'0'-12'70,"0"5"-19,0 6-21,0 6-20,1 3-7,4-1 4,2 1 4,3 0 6,1-1 0,-2 1-1,-3 0-2,-1 0-2,0-2-6,0-1-7,1-2-8,2-2-9,-1-1-4,1 2 0,0 0-1,0 2-1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2"/>
    </inkml:context>
    <inkml:brush xml:id="br0">
      <inkml:brushProperty name="width" value="0.0437" units="cm"/>
      <inkml:brushProperty name="height" value="0.0437" units="cm"/>
      <inkml:brushProperty name="color" value="#F2385B"/>
    </inkml:brush>
  </inkml:definitions>
  <inkml:trace contextRef="#ctx0" brushRef="#br0">36200 16350 503,'-72'23'3,"6"-3"5,7-3 6,6-2 6,6-5 4,6-2 5,7-3 3,6-3 4,10-9 5,17-11 3,15-14 5,16-11 5,20-12-5,25-9-10,25-10-11,25-8-12,18-9-8,14-6-5,11-6-7,14-6-6,7-6-5,3-2-4,3-3-4,4-3-4,-7 2-4,-16 10-2,-15 10-1,-15 9-3,-14 9-1,-8 9 2,-10 10 0,-9 10 1,-13 8 3,-16 10 5,-15 10 3,-15 9 5,-11 2 2,-2-2-1,-3-3-2,-3-3-1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9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72111 36692 694,'-28'7'4,"5"-2"8,6-3 8,7 0 7,4-2 5,4 0-1,4 0 1,4 0 0,5 0-3,7 0-4,7 0-5,7 0-4,4-2-4,0-2-4,2-4-4,1-2-2,-1-2-5,-2 1-3,-2-1-3,-1 0-3,-4 1-5,-3 1-3,-5 1-4,-3 0-4,-4 2-2,-1 1-1,-2 0-1,-2 2-1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9"/>
    </inkml:context>
    <inkml:brush xml:id="br0">
      <inkml:brushProperty name="width" value="0.03636" units="cm"/>
      <inkml:brushProperty name="height" value="0.03636" units="cm"/>
      <inkml:brushProperty name="color" value="#F2395B"/>
    </inkml:brush>
  </inkml:definitions>
  <inkml:trace contextRef="#ctx0" brushRef="#br0">73278 36216 605,'-15'-7'3,"2"2"9,3 2 6,1 2 8,2 3 5,0 4 3,2 4 1,1 3 3,1 4-2,2 3-5,2 3-5,2 3-6,0 2-3,-1-1-1,0 0-1,-1 1-2,-1 0-2,0 1-4,0 0-2,0 2-4,0-1-3,0-3-3,0-3-2,0-3-3,-1-3-3,-1-3-6,0-2-6,-1-4-5,-1-4-8,2-4-10,0-6-10,2-4-10,0-4 2,2-1 15,0-3 15,2-1 14,0 0 9,0 4 2,-1 4 4,1 5 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9"/>
    </inkml:context>
    <inkml:brush xml:id="br0">
      <inkml:brushProperty name="width" value="0.0335" units="cm"/>
      <inkml:brushProperty name="height" value="0.0335" units="cm"/>
      <inkml:brushProperty name="color" value="#F2395B"/>
    </inkml:brush>
  </inkml:definitions>
  <inkml:trace contextRef="#ctx0" brushRef="#br0">72727 36892 656,'7'-15'2,"-2"3"4,-3 1 3,0 2 4,-4 5 7,-4 8 10,-4 8 9,-4 7 10,-2 5 0,-3 1-9,-2 1-11,-1 1-8,-2 1-7,-3 0-4,-1 2-4,-2 1-3,0-1-2,5-2 0,4-2 0,3-1-1,9-9-6,14-16-15,13-16-14,15-15-15,7-10-5,2-2 3,2-4 3,2-2 4,-3 2 4,-8 6 6,-8 8 6,-7 6 6,-5 5 5,-1 3 4,-1 3 3,0 3 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09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74053 35300 659,'8'-15'0,"-1"-1"0,1 1 0,0-1 0,-1 1 2,0 2 4,-2 3 4,0 1 3,-3 5 8,-3 8 12,-2 8 12,-3 7 11,-4 6-1,-2 3-12,-3 3-12,-3 2-13,-2 2-10,-1 1-11,-1-1-9,-1 0-9,1-3-8,3-4-5,3-5-4,3-5-5,2-4-2,0-4-1,2-5 0,1-2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0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73650 35562 637,'7'-7'0,"-1"-1"0,0 0 0,-2 0 0,1 1 2,2 0 6,2 2 4,2 1 5,1 0 6,3 2 7,2 0 8,1 2 7,3 2 0,1 4-7,3 3-7,1 5-7,1 2-6,-1-1-4,-1 1-4,-1 0-4,-1-1-4,-1 1-7,-1 0-5,-1-1-5,-2 0-6,-1-1-4,-2-1-6,-2 0-4,-3-2-5,-1 1-1,-2 0-4,-2 0-2,-2-1 2,-1-1 7,0-1 7,-1 0 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0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73726 36588 520,'-16'0'1,"1"2"4,-1 0 2,0 2 3,1-1 1,1-1 1,1 0-1,1-2-1,4 0 4,10 0 5,8 0 7,9 0 5,6-1 0,5-2-9,3-2-8,4-1-7,3-3-7,0-2-5,2-2-5,1-1-4,-3-1-5,-6 2-2,-6 3-3,-5 1-3,-5 1-1,-3 2 2,-3 1 0,-2 0 2,-5 1 2,-2-2 1,-6 0 1,-2-1 2,-3-1 3,2 0 4,1 0 5,0 1 5,1 0 1,-2 2-1,0 2-1,-1 2-2,-1 1 4,0 0 7,0 0 8,0 0 8,0 1 6,-1 4 7,-2 2 5,0 3 6,-1 3 1,-1 0-6,-1 1-4,-2 1-5,0 1-5,-1 1-5,-1 2-5,-1 0-5,-1 0-3,1 1 0,-1-1 0,1 1 0,0-1-2,2 1-4,3 0-3,1-1-2,1 1-4,1 1-3,-1 1-3,0 1-3,2-1 0,2-3 2,4-3 1,3-2 2,2-3-5,1-1-8,3-1-11,2 0-8,1-3-1,0-1 10,0-2 10,0-1 9,0-4 6,1-1 2,1-2 2,2-1 2,1-3 2,3-4 2,3-2 1,3-3 2,3-2 0,3 1 1,3-1 0,3 1 1,0 0-1,-2 2-1,-2 3 0,-1 1 0,-3 2 0,-1 1 3,-3 0 2,-1 2 3,-3 1 1,-3 2 0,-3 2 1,-2 2 0,-4 3 0,-3 2-1,-2 4 0,-3 2-1,-4 2-1,-2 3-2,-4 2-3,-2 2-2,-2 0-3,-1 1-2,-1-1-3,-1 1-3,0-1-3,1-1-2,0-1-4,2-1-2,1-4-5,-1-6-7,0-8-5,1-6-8,1-5 1,4-3 5,4-3 7,4-3 5,2-2 5,0 3 3,0 0 3,0 1 3,0 1 2,0 2-1,0 2 1,0 3-2,0 1 6,0 0 9,0 2 11,0 1 9,0 4 11,0 8 13,0 7 14,0 9 12,0 6-1,0 7-13,0 5-14,0 6-14,0 8-11,-2 11-8,0 11-7,-1 11-10,-2 5-7,0 2-9,-2 0-8,0 2-8,0-2-6,2 0-3,2-4-3,3 0-4,0-11 4,0-17 7,0-18 9,0-18 8,0-8 3,1 1-5,2 2-3,0 0-4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1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76465 35300 552,'2'-15'4,"7"1"6,6 1 8,5 0 7,3 3 3,-3 3-4,-1 2-2,-2 4-2,-2 1-5,3 0-5,0 0-5,1 0-6,-2 1-4,-3 2-6,-4 2-4,-4 2-6,-3 1-2,-3 1-3,0 1-2,-3 2-2,-4 1 1,-6 5 2,-5 3 4,-7 5 3,-3 0 3,-1 0 4,0-1 4,-2 0 3,0-3 4,1 0 3,2-1 3,0 0 3,2-3 5,3-1 5,3-3 7,3-1 4,6-4 6,10-4 2,10-6 4,10-4 3,6-4-3,4-2-11,4-2-11,5-1-10,-1-1-7,0 2-5,-3 3-2,-2 1-5,-3 2-1,-3 0 0,-5 2 0,-3 1 1,-4-1-4,-3-2-6,-3-2-7,-2-2-8,-4-1 0,-2-1 4,-4-1 4,-2-1 4,-2-3 6,-2-2 4,0-3 5,-1-2 5,-1-2 3,1 1 2,-1 1 1,0 1 2,1 2 4,3 3 4,1 3 4,2 2 6,1 4 3,0 1 3,0 2 3,0 2 2,1 3 2,0 4 2,2 4 2,1 4 1,0 4-1,0 7-6,0 5-5,0 7-5,0 3-4,0 4-1,0 2-2,0 4-2,0 1-2,0 0-2,0 0-2,0 0-2,0-3-2,0-4-3,0-6-1,0-4-2,0-4-1,0-5-2,0-3 0,0-5-2,2-5-4,7-10-7,6-8-8,5-9-7,3-4-1,-1 1 3,-1 1 4,-1 1 3,-1 1 2,-3 1 0,-1 1-2,-2 1 0,-5 2-2,-8 4-2,-8 4-3,-8 4-3,-3 3 2,3 0 4,1 2 6,3 0 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2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76197 36559 640,'-8'-8'0,"0"2"-1,0 1-1,0 0 0,1 1 2,1 0 6,0 0 4,2 1 6,1 0 6,0 3 8,2 4 7,0 2 8,2 3 1,0 2-8,2 2-7,0 1-6,-2 4-6,-4 3-3,-5 5-4,-5 3-3,-4 3-6,-2 0-10,-1 2-9,-2 1-9,-2-2-5,3-2-1,0-3-1,1-3 0,2-4-4,2-3-5,4-4-6,3-4-5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2"/>
    </inkml:context>
    <inkml:brush xml:id="br0">
      <inkml:brushProperty name="width" value="0.03377" units="cm"/>
      <inkml:brushProperty name="height" value="0.03377" units="cm"/>
      <inkml:brushProperty name="color" value="#F2395B"/>
    </inkml:brush>
  </inkml:definitions>
  <inkml:trace contextRef="#ctx0" brushRef="#br0">76300 37250 651,'29'1'64,"-3"4"-9,-5 2-10,-3 3-9,0 3-6,5 2-1,5 1 0,5 3-2,4 0-5,6 1-11,4-1-10,6 1-12,3-2-8,1-1-7,3-3-7,2-1-6,-4-3 0,-9-2 6,-8-4 5,-9-2 7,-6-2 0,-2 0-7,-1 0-7,-2 0-6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2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78237 35962 489,'-14'-9'-1,"1"-1"0,2-3-2,2-1-1,3-2 3,2 2 7,4 1 6,3 1 6,2 0 3,5 0-2,4 0-3,3 1-1,3 0-4,-1 0-2,1 2-3,0 1-3,-2 1-1,-2 2 0,-1 2 0,-2 2 2,-2 2-1,-3 2-1,-1 2-1,-2 2 0,-3 2-1,-4 3 1,-4 3-1,-3 3 1,-4 3 0,-2-1 1,-1 2 0,-3 2 1,1-3 0,3-3 0,3-5 0,2-3 1,1-1-1,-3 3 1,-3 4-1,-3 2 1,-1 1 2,3-1 1,1-1 2,2-1 3,2-1 1,3-2 1,1-3 1,2-1 0,3-2 0,4-4-3,4-3-3,4-2-2,2-4-4,3-2-7,2-3-7,1-3-6,2-3-5,1-3-4,1-3-2,1-3-5,-1-3 0,-1-1 2,-3-2 2,-1-2 1,-3-1 3,-3 1 4,-2 1 3,-4 2 5,-2 0 3,0 3 5,-2 2 4,0 1 5,-2 3 4,0 3 3,-2 3 4,0 3 4,0 3 7,0 6 12,2 4 13,0 6 11,2 5 1,2 7-9,2 7-11,2 7-9,1 5-8,0 2-3,-1 4-5,1 2-3,0 1-4,0-2-2,0-2-1,-1-2-3,2 1-1,0 5-3,1 2-1,1 5-3,0-2-1,-2-8 0,-2-8 0,-2-7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2:57"/>
    </inkml:context>
    <inkml:brush xml:id="br0">
      <inkml:brushProperty name="width" value="0.04433" units="cm"/>
      <inkml:brushProperty name="height" value="0.04433" units="cm"/>
      <inkml:brushProperty name="color" value="#F2385B"/>
    </inkml:brush>
  </inkml:definitions>
  <inkml:trace contextRef="#ctx0" brushRef="#br0">48300 25000 496,'8'15'86,"1"-1"-10,2-1-10,0 0-10,0-1-8,-1 3-5,0 1-7,-2 3-4,1 0-7,1 1-6,3-1-8,2 1-5,0 0-7,1-1-4,0 1-5,-1-1-4,0 0-1,-1-3 2,-1-1 1,0-2 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3"/>
    </inkml:context>
    <inkml:brush xml:id="br0">
      <inkml:brushProperty name="width" value="0.04687" units="cm"/>
      <inkml:brushProperty name="height" value="0.04687" units="cm"/>
      <inkml:brushProperty name="color" value="#F2385B"/>
    </inkml:brush>
  </inkml:definitions>
  <inkml:trace contextRef="#ctx0" brushRef="#br0">40950 12800 469,'-25'-24'5,"0"4"9,0 3 10,0 3 9,-2 3 3,-3 3-7,-3 3-4,-2 4-7,-5 5-2,-2 10-2,-3 10-1,-3 9 0,-7 7-2,-9 7-1,-10 6-1,-8 7-1,-1 0 0,9-2-2,10-3 1,10-3-2,8-4 0,10-3-3,10-3-1,9-2-1,18-3-3,29 1-1,28-1-1,28 1-3,18-7 1,10-12-1,10-13 2,9-12 0,-1-7 0,-8 1 2,-10-1 0,-9 1 1,-20 8 0,-27 20 1,-28 18-1,-28 20 0,-31 14 0,-30 14 0,-32 11 0,-30 14 1,-12 2 0,9-6 0,10-6-1,10-6 1,8-10-1,10-12 2,10-13 0,9-12 2,17-18 1,25-21 3,25-22 2,25-22 2,21-18 1,20-11-5,18-14-3,20-11-4,3-6-2,-8 4-2,-10 3-3,-9 3-2,-9 4 0,-5 7 0,-7 6 0,-5 7 0,-4 0 0,0-2 0,0-3 1,0-3-1,-5 4 2,-9 13 7,-10 12 4,-8 13 7,-8 6 2,-2 0 2,-3 0 0,-3 0 0,-2 7 7,0 17 10,0 15 11,0 16 10,0 15 1,0 16-9,0 15-10,0 17-8,1 14-7,4 17-4,3 15-4,3 16-3,-1 15-5,-2 16-2,-3 15-4,-3 17-4,-4 3-6,-3-5-7,-3-7-9,-2-5-7,-1-8-2,3-5 2,3-7 2,4-5 4,1-15 0,0-22-1,0-22-1,0-21-2,0-20-1,0-15 0,0-15-1,0-16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3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79007 36535 547,'-10'-23'45,"-4"17"9,-4 16 8,-3 17 9,-3 8-3,-1 1-14,-1-1-14,-1 0-13,1 0-10,0 0-7,1 0-5,1 0-8,1-2-2,3-7 0,1-5 0,3-7 1,1-5-11,2-4-19,2-6-19,3-4-21,1-3-4,2 0 9,2 1 10,2-1 10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3"/>
    </inkml:context>
    <inkml:brush xml:id="br0">
      <inkml:brushProperty name="width" value="0.03322" units="cm"/>
      <inkml:brushProperty name="height" value="0.03322" units="cm"/>
      <inkml:brushProperty name="color" value="#F2395B"/>
    </inkml:brush>
  </inkml:definitions>
  <inkml:trace contextRef="#ctx0" brushRef="#br0">79250 35347 662,'16'-15'1,"-1"4"4,1 3 3,-1 3 3,1 1 5,0 2 7,-1 0 7,1 2 6,0 2 3,1 4-3,1 3-2,1 5-2,0 3-5,1 3-7,-1 3-7,1 3-7,-2 0-11,-1 0-18,-2-1-16,-3-1-17,-1-2-7,-2-5 4,-2-3 4,-2-4 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3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80481 36183 532,'-6'-6'32,"2"4"6,4 4 4,2 4 6,2 4 1,0 3-5,0 5-4,0 3-4,-1 3-4,0-1-4,-2 1-4,0-1-4,-2 0-4,0-1-5,-2-1-5,0-1-4,-2-1-7,0-2-7,-1-3-8,-1-1-6,0-4-10,2-6-10,2-6-12,2-6-10,1-2-2,0 0 11,0 2 9,0 1 10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4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80894 35278 460,'70'-34'42,"-15"9"-8,-16 11-7,-16 9-7,-8 6-1,-2 4 3,-3 2 5,-1 4 4,-2 2 0,-2 3-5,-2 3-4,-2 3-4,-4 2-5,-6 3-3,-6 1-4,-5 2-5,-5 2-4,-1-1-7,-2 0-5,-2 1-7,-1-4-2,3-6 3,2-5 2,1-6 2,4-5 0,3-1-2,4-2-3,5-2-2,2-3 0,2-6 2,2-4 2,2-5 2,4-3 2,7-3 4,8-1 3,6-3 4,2 2 3,0 1 3,-1 4 2,-1 3 2,-1 3 2,-3 3-1,-1 3 1,-3 2-1,-3 6 2,-6 6 6,-6 7 4,-6 7 6,-4 3 0,-3-1-2,-4-1-4,-2-1-3,-2 1-3,-3 1-3,-1 3-3,-2 1-3,0 0-2,5-5-2,3-3 0,4-4-3,5-5-3,5-3-8,4-4-7,6-4-8,2-4-3,3-6 2,2-4 0,2-5 2,0-4 1,-1-2 5,-1-4 4,-1-3 4,-2-3 3,-2-4 3,-4-4 2,-2-4 3,-2 0 2,0 2 1,0 4 2,0 2 1,0 4 2,0 6 3,0 4 4,0 5 3,0 7 10,0 12 15,0 11 18,0 10 15,0 6 2,0 4-11,0 3-11,0 3-13,-2 4-7,0 6-4,-3 6-3,-2 6-4,-1 1-2,0-3-3,1-3-2,-1-2-1,1-5-4,2-4-2,2-6-4,2-4-3,3-5-9,6-5-17,4-4-17,5-6-17,4-7-6,5-10 5,3-10 5,5-9 5,-3-3 6,-6 5 8,-7 5 9,-6 5 8,-4 2 3,1 0-2,1 1-1,2-1-3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4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82174 34621 593,'8'-8'4,"0"0"10,-1 0 10,1 1 8,0-1 7,2 2 2,0 0 2,1 2 3,1 1-3,0 2-8,-1 2-7,1 2-8,-1 2-6,-2 4-3,-2 2-3,-3 3-4,-1 2-4,-4 1-6,-2 2-7,-3 0-5,-4 1-6,-4 1-3,-4 1-4,-3 1-3,-2-1-2,-1-1 0,1-3 1,-1-1 0,3-3 2,3-3 5,4-3 5,5-2 4,4-4 7,6-4 7,5-4 8,7-4 7,4-2 5,1 1 2,3-1 3,2 0 2,-2 2 0,-1 3 1,-5 2-1,-1 4-1,-4 2 1,-3 4 2,-2 2 2,-4 3 1,-4 3-2,-5 2-6,-7 1-7,-6 3-5,-2 0-5,1 1-2,1 0-3,1-1-3,2-1-4,1-4-7,2-5-5,3-3-7,3-5-4,6-8 1,6-6 0,6-7-1,4-1 5,3 5 8,3 5 8,3 4 8,0 4 7,-1 0 3,-2 2 5,-3 0 5,-1 2 2,-2 0 2,-3 2 1,-1 0 1,-2 2 0,-2 0 0,-2 1 0,-2 2-2,-2 1-2,0 1-5,-2 3-4,0 2-5,-2 0-6,-4 1-7,-2 0-7,-3-1-7,-3 1-6,-1 0-3,-3-1-4,-1 1-3,-2-2-1,1-1 2,0-2 2,-1-2 3,0-1 4,-1 1 8,-1 2 7,-1 0 8,1 0 6,1-3 5,3-1 6,1-2 5,3 0 5,1 0 3,2 1 4,3 2 3,2 0 3,2-1 5,4 1 4,2 0 4,2 1-3,0 1-9,0 3-9,0 2-10,0 0-6,-2-1-5,0-1-5,-1 0-4,-1-2-5,0 1-8,0 0-6,0 0-8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5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82000 36315 495,'23'-15'0,"-1"2"1,-1 3 1,-1 1 0,1 1 2,3-2 7,3 0 4,3-1 5,2-1 1,2 1-4,3-1-3,1 0-4,1 1-2,0 2 0,0 3-1,0 1 0,-2 1 1,-3 2-1,-5 0 1,-4 2 0,-2 1 0,-3 2 1,-1 2 1,-2 2 0,-3 1 1,-3-1 0,-3 1 0,-2 0 1,-3 0-1,0 1-1,-2 2 1,0 0-2,-3 2 2,0 3 3,-3 3 3,-2 3 3,-1 0 1,-2-3-3,0-3-1,-1-2-1,-1-2-3,0 1-1,1 1-2,-1 1-2,-1 0-1,0-3 0,-1-1-1,-1-2-1,0-2-4,1 0-8,1-2-9,0 0-8,1-3-6,1-3-2,-1-2-2,0-3-3,1-4 0,-1-2 0,0-3 1,0-3 0,2-4 2,1-3 1,2-4 1,2-4 2,2-3 3,0 1 3,2 0 5,0 0 4,2 1 4,0 3 2,2 4 4,0 2 1,0 3 3,0 3 2,-2 3 1,0 3 1,-2 3 9,0 6 17,-2 4 16,0 6 17,-2 5 4,-4 5-8,-2 7-7,-3 5-9,-2 3-5,-1 0-5,-2 1-6,1-1-3,-1-1-5,4-2-2,3-1-3,3-3-3,4-3-7,8-7-13,6-5-14,7-6-12,6-5-9,3-4-2,4-4-3,5-3-3,-3-1 3,-5 2 10,-8 4 11,-7 3 9,-3 1 8,0 2 5,-1 0 5,1 2 5,-1 1 7,-2 2 6,-2 2 6,-2 2 7,-1 0 5,0 1 4,0 0 2,0 0 3,1-1-16,4-1-37,2 0-36,3-2-36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15"/>
    </inkml:context>
    <inkml:brush xml:id="br0">
      <inkml:brushProperty name="width" value="0.03139" units="cm"/>
      <inkml:brushProperty name="height" value="0.03139" units="cm"/>
      <inkml:brushProperty name="color" value="#F2395B"/>
    </inkml:brush>
  </inkml:definitions>
  <inkml:trace contextRef="#ctx0" brushRef="#br0">85700 36950 700,'14'0'7,"-1"0"12,-3 0 13,-1 0 12,-3 0 6,-4 2 0,-4 0-1,-4 1-1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36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88745 28641 461,'-7'-8'2,"0"2"4,2 1 4,1 0 4,2 2 6,5 2 10,6 2 10,4 2 8,3 3 3,-1 2-5,1 3-5,0 3-6,-2 1-4,-3-1-4,-3 0-4,-2-2-5,-3 1-3,0 1-2,-2 3-2,0 2-3,0 0-1,1 1-2,4-1-2,0 1-2,3-2-2,2-1 1,2-3-2,1-1 0,1-3 1,0-2 2,-2-4 1,-1-2 2,1-2 1,3 0 0,3 0 0,4 0 1,-1-2-1,-1-2-1,-3-4-2,-1-2-2,3-5-1,9-9-3,9-7-2,8-8-2,6-5-4,2-2-6,2-2-5,2-2-6,-1 0-5,-1 1-5,-2 0-4,-2 2-5,-5 4 1,-8 8 5,-8 7 6,-7 9 6,-6 4 1,-3 2-1,-3 3-2,-2 1-2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39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47198 35850 638,'-2'16'87,"0"1"-17,-3 1-18,-2 1-17,-1 2-11,-2 3-3,0 3-5,-1 3-3,-2 2-2,-3 0-1,-3 2-1,-3 1-1,-1 0-3,1 0-5,1 0-6,1 1-6,2-3-3,3-4 1,3-3 0,3-5 1,3-5-10,4-8-16,4-8-18,4-8-17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39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46824 36239 614,'-21'-5'22,"5"6"10,5 6 8,5 6 8,3 3 2,3 3-7,4 1-6,2 3-6,3 1-6,4 1-4,2 1-4,3 0-4,2 2-6,3-1-8,1 0-7,3 1-7,-2-3-3,-1-1 3,-4-4 2,-3-3 3,-3-3-8,-1-1-20,-2-2-20,-2-2-20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3"/>
    </inkml:context>
    <inkml:brush xml:id="br0">
      <inkml:brushProperty name="width" value="0.0402" units="cm"/>
      <inkml:brushProperty name="height" value="0.0402" units="cm"/>
      <inkml:brushProperty name="color" value="#F2385B"/>
    </inkml:brush>
  </inkml:definitions>
  <inkml:trace contextRef="#ctx0" brushRef="#br0">41400 13250 547,'1'-116'2,"4"19"5,3 19 5,3 19 4,6 13 6,9 10 7,10 10 8,10 9 7,4 9 1,0 9-5,0 10-4,0 10-5,1 4-4,4 0-4,3 0-4,3 0-4,-4 1-3,-8 4-1,-10 3-2,-9 3-1,-9 1-3,-5 1-3,-7-1-3,-5 1-3,-14 4-4,-18 9-3,-19 10-4,-18 10-2,-15 7-3,-9 6-3,-10 7-2,-8 6-3,-1-2 0,9-9 1,10-10 2,10-8 1,10-14-3,13-15-9,12-15-8,13-16-8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49"/>
    </inkml:context>
    <inkml:brush xml:id="br0">
      <inkml:brushProperty name="width" value="0.02613" units="cm"/>
      <inkml:brushProperty name="height" value="0.02613" units="cm"/>
      <inkml:brushProperty name="color" value="#F2395B"/>
    </inkml:brush>
  </inkml:definitions>
  <inkml:trace contextRef="#ctx0" brushRef="#br0">61270 25308 842,'-11'-1'1,"8"0"5,9-2 4,10 0 4,4-1 1,3 0-1,1 0 0,3 0-1,2 0-1,4-2 1,4 0-1,5-1 0,1-1-1,0 0-4,0 0-4,0 1-2,2-1-5,6 2-5,4 1-3,6 0-5,0 2-2,-3 0 0,-3 2-1,-2 0 1,-3 1-1,-1 0 0,0 0-1,-1 0 0,-2 0-1,-1-2 0,0 0-1,-1-1-1,-6-1 3,-8 0 5,-9 0 4,-8 0 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0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59092 21361 678,'-15'-8'4,"2"2"7,2 1 9,3 0 7,5 2 4,11 0-1,11 2 0,11 1-1,6 0-1,3 0-4,1 0-2,2 0-3,2-1-3,2-1-4,2 0-2,2-1-3,0-1-5,-2 0-7,-2 0-7,-2 0-7,-3 1-5,-2 0-8,-3 2-5,-3 0-7,-3 1-3,-3-2 3,-4 0 0,-1-1 2,-5-1 5,-3 0 7,-4 0 8,-4 0 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1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61899 20045 566,'0'-21'3,"0"3"6,0 5 7,0 3 5,0 4 3,0 4-1,0 4 0,0 4-1,0 3-1,-2 3-2,0 3-1,-1 4-3,-3 2-2,0 2-3,-3 4-1,-2 3-3,-1 2-1,-1 1-1,-1 1-1,-1 1 0,-1 0-1,2 0 0,1 0 0,1 0-1,1-1 0,2-3 0,2-3-1,3-3 0,1-3-1,3-1-3,4-3-3,2-1-3,3-3-2,4-4-2,2-5-1,3-3-2,2-3 0,3-3 1,1-4 2,3-2 1,0-3 0,1-2-2,-1-1 0,0-3-3,-1 0 1,-3-1 1,-3 0 0,-3 1 2,-3 0 2,-2 3 4,-4 1 4,-3 2 4,-2 2 2,-2 1 3,-2 0 1,-2 2 2,-1 1 2,-2 0-1,0 2 0,-1 1 0,-1 1 2,-2 2 2,0 2 2,-1 2 3,0 1 0,0 3 0,2 2-2,1 2-1,-1 1-1,0 0 1,-1-1 0,-1 1 0,0 0-3,4 0-6,2-1-7,4 1-7,2-2-2,2-2 0,2-4 2,2-2 1,2-4-2,1-1-3,3-2-4,2-1-3,-1-3-1,-1 0 1,-2-1 1,-2-1 3,-3 2 7,-3 8 16,-2 6 14,-3 8 16,-3 5 7,-1 6-3,0 7-2,-1 5-3,0 5-4,0 4-6,2 4-7,1 4-7,0-2-3,2-8-1,0-8 0,2-7-1,-1-3-2,0 4-7,-2 5-5,0 3-6,0-1-1,0-6 0,1-5 2,2-6 2,-1-4-1,-2 1 1,-2-1-1,-1 1-1,-3 0 0,0-1 0,-2 1 0,0 0-1,0-2 0,-1-3 1,0-3-1,1-2 0,-2-3 2,-2-2 0,-2-2 2,-1-2 1,-1-4 1,3-4 1,1-5 0,2-5 0,3-5 1,5-3 0,3-4 2,4-4 0,4-2 1,7 0-1,6-1 1,5 1 0,4 0 0,1 2-1,1 0-1,1 2-1,-1 0-2,0 1-4,-1 1-4,-1 1-3,-1 1-4,1 2-3,-1 0-3,0 1-4,-2 3 1,-5 5 5,-5 5 3,-4 5 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1"/>
    </inkml:context>
    <inkml:brush xml:id="br0">
      <inkml:brushProperty name="width" value="0.03744" units="cm"/>
      <inkml:brushProperty name="height" value="0.03744" units="cm"/>
      <inkml:brushProperty name="color" value="#F2395B"/>
    </inkml:brush>
  </inkml:definitions>
  <inkml:trace contextRef="#ctx0" brushRef="#br0">63801 20680 587,'4'-27'23,"-5"9"11,-6 8 12,-5 10 12,-4 5 0,1 3-11,-1 4-10,0 2-11,1 3-7,-1 1-2,0 3-3,1 1-3,-1 3-1,0 1-4,1 3-1,-1 1-3,2 1-4,2 0-3,4 1-5,3-1-3,1-1-4,2-3-3,0-4-4,2-1-2,3-5-1,6-3-1,5-4 0,7-4 0,4-6-1,3-8-2,3-8-2,2-7-2,-1-2 2,-7 5 4,-7 4 4,-6 6 5,-4 3 3,1-1 1,1 0 2,2 0 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2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64822 20685 492,'-8'-13'34,"-2"8"1,0 7-1,-1 6 0,-1 6-2,1 4-4,-1 3-3,0 4-3,0 2-3,1-1-2,-1-1 0,0-1-3,1 0 0,2-1-2,3 1 0,1-1-2,1-1-2,2-1-2,0-2-3,2-2-3,3-4-6,7-5-9,8-5-9,6-4-10,2-7-4,0-6 2,0-7 2,-2-6 1,-2-4 2,-1 1 3,-3 1 2,-1 1 3,-3 2 4,-1 3 4,-2 3 5,-2 3 4,-2 2 4,-1 2 3,0 3 4,-1 1 4,-2 5 8,-1 8 16,0 8 15,-2 7 15,0 4 1,-2-3-13,0-1-13,-1-2-13,-3 1-9,0 7-7,-3 5-6,-2 6-7,0 0-5,2-7-3,3-7-3,1-7-2,3-8-8,6-8-9,4-10-11,5-7-10,3-5 1,0 4 12,-1 3 12,1 3 12,-2 2 9,-1 0 4,-2 2 3,-2 1 6,-1 0 1,0 2 0,0 1 0,-1 0 0,1 1-3,0 1-4,0-1-5,0 0-5,-2-1-3,-1-2-1,-2-2-1,-2-2 0,0-1 1,0-3 3,2-2 3,0-1 3,1-2 2,0 1 2,0-1 0,0 1 1,0-1 3,2 2 3,0 1 2,1 1 4,1 1 3,-2 2 4,-1 3 4,0 1 4,-2 5 8,-1 8 12,0 8 13,-1 7 12,-2 6 0,-1 1-12,0 3-11,-1 1-13,-2 3-8,0 2-2,-1 4-4,-2 3-3,0 3-4,-2 7-5,0 6-4,-1 6-4,-1 2-6,1-1-9,-1-1-8,0-1-9,1-3-7,2-6-5,3-6-6,1-6-4,1-6-1,2-8 5,0-6 6,2-6 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2"/>
    </inkml:context>
    <inkml:brush xml:id="br0">
      <inkml:brushProperty name="width" value="0.02718" units="cm"/>
      <inkml:brushProperty name="height" value="0.02718" units="cm"/>
      <inkml:brushProperty name="color" value="#F2395B"/>
    </inkml:brush>
  </inkml:definitions>
  <inkml:trace contextRef="#ctx0" brushRef="#br0">66600 21162 809,'1'-21'11,"4"5"6,2 5 6,3 5 5,3 2 0,2 2-6,1 0-5,3 2-5,0 0-3,-1 2-1,-1 0-1,-1 2 1,-1-1-8,-1-1-10,-1 0-13,0-2-12,-2 0-7,-1 0-1,-1 0-2,0 0-2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2"/>
    </inkml:context>
    <inkml:brush xml:id="br0">
      <inkml:brushProperty name="width" value="0.03202" units="cm"/>
      <inkml:brushProperty name="height" value="0.03202" units="cm"/>
      <inkml:brushProperty name="color" value="#F2395B"/>
    </inkml:brush>
  </inkml:definitions>
  <inkml:trace contextRef="#ctx0" brushRef="#br0">67010 20618 687,'-15'-8'3,"3"1"7,1-1 8,3 0 6,1 2 6,2 6 4,2 4 6,2 6 5,1 3-3,0 3-11,0 3-9,0 3-11,-1 1-8,0 1-8,-2-1-7,0 1-6,-1-2-6,1-2-3,-1-1-2,0-2-4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2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67414 20366 547,'9'-7'5,"2"2"10,1 2 11,3 2 9,-1 1 3,-1 2-5,-2 0-5,-2 2-6,0 1-2,3 5 0,4 4-1,2 4 1,0 1-1,1 1 0,-2-1-1,-1 1-1,-1-1 0,-3 1-2,-1 0 0,-2-1-1,-2 2-3,-2 1 0,-3 3-3,0 1-2,-4 2-4,0 3-8,-3 1-5,-2 2-8,-5 5-1,-7 6 3,-9 8 3,-7 6 4,-2-2 1,4-10-1,3-12-1,5-10-2,2-5-8,1 0-19,1-1-17,1 1-18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5"/>
    </inkml:context>
    <inkml:brush xml:id="br0">
      <inkml:brushProperty name="width" value="0.0298" units="cm"/>
      <inkml:brushProperty name="height" value="0.0298" units="cm"/>
      <inkml:brushProperty name="color" value="#F2395B"/>
    </inkml:brush>
  </inkml:definitions>
  <inkml:trace contextRef="#ctx0" brushRef="#br0">73500 25260 738,'45'-8'84,"-4"2"-20,-4 1-18,-3 1-20,-1 0-11,6 0-3,5 0-4,4 0-3,4 0-4,4 1-5,2-2-5,3 2-5,2-1-5,-1 0-6,1 0-6,0 0-5,-5 1 0,-7 1 5,-8 0 5,-7 2 6,-7-1 0,-3 0-3,-5-2-3,-3 0-3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6"/>
    </inkml:context>
    <inkml:brush xml:id="br0">
      <inkml:brushProperty name="width" value="0.02314" units="cm"/>
      <inkml:brushProperty name="height" value="0.02314" units="cm"/>
      <inkml:brushProperty name="color" value="#F2395B"/>
    </inkml:brush>
  </inkml:definitions>
  <inkml:trace contextRef="#ctx0" brushRef="#br0">76099 23006 950,'-18'0'0,"12"0"1,12 0-1,12 0 0,7-1 2,4 0 1,5-2 2,3 0 2,4-2 0,4 0 0,4-1-1,4-1-2,3-1 0,3 0-2,4 0 0,2 0-3,2 0 0,3-1-2,1-2-2,3 0-1,-1 0-3,-1 1-2,-3 1-3,-1 1-2,-5 1-3,-7 2-2,-6 2-3,-8 2-2,-6 1 1,-7 0 3,-7 0 3,-7 0 3,-4 0 3,-2 2 4,-2 0 2,-2 2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3"/>
    </inkml:context>
    <inkml:brush xml:id="br0">
      <inkml:brushProperty name="width" value="0.03853" units="cm"/>
      <inkml:brushProperty name="height" value="0.03853" units="cm"/>
      <inkml:brushProperty name="color" value="#F2385B"/>
    </inkml:brush>
  </inkml:definitions>
  <inkml:trace contextRef="#ctx0" brushRef="#br0">42700 12400 571,'3'-68'5,"6"17"12,7 15 12,6 16 10,3 9 4,0 3-7,0 3-6,0 4-6,3 2-4,6 4-2,7 3-1,6 3-2,-1 4-1,-5 7 0,-7 6-2,-5 7 0,-8 2-2,-5 1-2,-7-1-2,-5 1-3,-12 2 0,-16 7 0,-15 6 0,-15 7 1,-7 0-2,3-2-3,3-3-3,4-3-4,4-6-2,6-5 1,7-7 0,6-5 1,9-6 0,13-3 1,12-3-1,13-2 0,13-5 3,17-2 4,15-3 5,16-3 4,7-1 3,1 4 0,-1 3 1,1 3-1,-7 4 2,-12 7 0,-13 6 0,-12 7 0,-13 7-2,-12 9-5,-13 10-4,-12 10-6,-26 13-4,-36 19 0,-39 19-2,-36 19-1,-17 7-4,7-3-10,6-3-7,7-2-9,13-15-6,22-25-6,22-25-4,23-25-5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7"/>
    </inkml:context>
    <inkml:brush xml:id="br0">
      <inkml:brushProperty name="width" value="0.02904" units="cm"/>
      <inkml:brushProperty name="height" value="0.02904" units="cm"/>
      <inkml:brushProperty name="color" value="#F2395B"/>
    </inkml:brush>
  </inkml:definitions>
  <inkml:trace contextRef="#ctx0" brushRef="#br0">80347 22100 757,'22'1'17,"-3"4"1,-3 2 1,-3 3 1,0 1 0,1 0 1,3-2 0,2 0-1,2-1-1,3 1-4,2 1-5,4 2-4,0-1-3,-1-1 0,-3-1-2,-1 0 0,-3-1-1,-3-1 1,-3 1 0,-3 0 0,-3 0 1,-2 2 1,-4 0-1,-2 1 1,-4 1 0,-2 0 0,-4-1 0,-2 1 0,-4 1-1,-3 1-1,-5 3 0,-3 2-2,-5 1-4,-5 2-7,-4 3-6,-5 1-7,-1 0-1,5-5 2,6-3 2,4-4 4,4-3-3,3-1-8,3-1-8,3 0-7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8"/>
    </inkml:context>
    <inkml:brush xml:id="br0">
      <inkml:brushProperty name="width" value="0.02853" units="cm"/>
      <inkml:brushProperty name="height" value="0.02853" units="cm"/>
      <inkml:brushProperty name="color" value="#F2395B"/>
    </inkml:brush>
  </inkml:definitions>
  <inkml:trace contextRef="#ctx0" brushRef="#br0">84050 20687 771,'9'-6'6,"3"6"15,3 4 13,3 6 13,1 1 1,-3 1-12,-1 0-12,-3-1-12,-1 0-12,-1 0-7,0-2-10,-2-1-9,-1 1-3,-2 0 3,-3 1 4,0 1 2,-4 0 2,-4 0 0,-4-2-1,-3-1-1,-3-1 0,2 0-4,1-2-3,1 0-2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8"/>
    </inkml:context>
    <inkml:brush xml:id="br0">
      <inkml:brushProperty name="width" value="0.03186" units="cm"/>
      <inkml:brushProperty name="height" value="0.03186" units="cm"/>
      <inkml:brushProperty name="color" value="#F2395B"/>
    </inkml:brush>
  </inkml:definitions>
  <inkml:trace contextRef="#ctx0" brushRef="#br0">83718 21400 690,'-8'7'0,"0"-2"0,0-3 0,0 0 0,-1-2 1,-3 1 2,-3 2 2,-3 0 2,3 1 4,10-2 8,10 0 7,10-2 7,6 0 0,2-2-9,4 0-9,3-2-8,0 0-4,-1 1-1,-3-1 1,-1 0-1,-3 1-2,-3 2-4,-3 2-5,-3 2-5,-3 2 0,-3 3 5,-2 3 4,-4 4 5,-2 1 2,-2 1 2,-2 1 2,-1 1 2,-4 1 2,-2 1 5,-3 1 4,-3 1 5,-2 1-1,-1 1-5,-1 1-5,-1 1-5,1-2-6,1-2-5,3-3-6,1-3-6,2-3-4,3-4-1,1-4-3,2-4-1,2-6-1,2-6-1,2-7 1,3-7-1,1-4 1,3-1-1,4 0-1,2-2 0,2 2 4,1 3 7,1 5 6,2 3 8,-1 4 7,-1 3 7,-1 2 7,-1 4 7,1 2 5,0 2 2,1 2 1,1 2 2,0 1 0,-1 0-2,-1 0-2,0 0-2,-2 0-4,1 1-8,0 2-6,0 0-7,-2 1-6,-1 0-9,-2 0-6,-2-1-8,-2 2-3,0 0 1,-2 1 1,0 1 1,-3 0 1,0 0 0,-3-2 0,-2 0 0,-1-3 0,-2-1-3,0-2-3,-1-2-1,0-1 1,0 0 4,2 0 6,1 0 5,0 0 3,2-2 2,1-1 3,0 0 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9"/>
    </inkml:context>
    <inkml:brush xml:id="br0">
      <inkml:brushProperty name="width" value="0.03241" units="cm"/>
      <inkml:brushProperty name="height" value="0.03241" units="cm"/>
      <inkml:brushProperty name="color" value="#F2395B"/>
    </inkml:brush>
  </inkml:definitions>
  <inkml:trace contextRef="#ctx0" brushRef="#br0">82878 22500 678,'-22'0'-4,"5"0"1,3 0 2,4 0 1,3 0 8,1 2 13,0 0 12,2 2 12,0 0-1,2 2-17,0 0-17,2 1-17,0 1-9,0 0-1,0 0-2,0 0 0,-1-1 2,-2-1 9,-2-1 8,-2 0 8,0-1 5,-1 0 2,0 0 3,0 0 1,1 0-1,1 1-6,0 2-7,2 0-5,-1 1-5,-2 0-2,-2 0-1,-1-1-3,-2 2 2,0 2 4,0 2 4,1 1 4,0 1 2,0-2 1,2-3 2,1-1 0,1-1 2,2 2 3,2 0 3,2 1 3,1 2 0,0 0-4,0 1-3,0 1-3,0 0-2,0-1 1,0-1 0,0 0 1,0-1-3,-2-1-4,0 1-7,-2 0-4,0-1-5,1-1-4,-1 0-4,0-2-3,0-3-7,2-4-9,0-6-9,2-4-9,0-2 1,2 1 12,0 0 12,2 2 11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7:59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83200 22447 556,'22'-7'2,"-3"-1"1,-3 0 4,-2 0 2,-1 1 1,5 2 0,3 2 0,5 2-1,4 1 2,4-2 3,6 0 3,5-1 3,2-1 0,2 0-3,0 0-4,2 0-2,-2 1-2,-2 2-1,-4 2-1,-2 2-1,-5 2-1,-6 2-2,-5 1 0,-6 3-3,-6 1 1,-3 2 2,-4 0 2,-4 1 2,-3 1 2,-4 1 1,-2 1 1,-3 1 1,-3 0 2,-2-1 1,-2 0 1,-1-2 2,-2-1 0,1-1-2,-1-1-2,0 0-1,0-2-3,-3 1-4,-1 0-4,-3 0-4,0-2-3,1-1-3,1-2-3,2-2-3,-1-2-3,2-2 0,1-2 0,1-2-2,2-5-1,1-6-3,2-7-4,3-7-2,1-4-1,4-4 0,2-3 1,4-2 1,3-2 1,6 2 4,4 0 2,5 1 2,2 4 5,-1 4 6,0 5 5,-2 5 7,-2 4 1,-3 5 0,-3 3-2,-2 4-1,-3 4 5,0 4 9,-2 4 11,0 4 11,-3 3 3,-4 5-1,-4 3-2,-3 5-2,-4 2-2,0 1-2,-1 0-3,-1 2-2,-1-1-4,1-1-4,-1-3-5,1-1-5,0-3-3,4-3-2,3-3-3,3-3-1,4-3-6,6-4-11,6-4-9,5-4-11,6-5-6,6-4-1,3-5-1,6-5-1,4-2 2,3-1 6,2 1 6,4-1 5,-1 2 5,-2 1 4,-3 3 5,-4 1 2,-3 2 4,-5 3-1,-5 1 1,-5 2 1,-3 1 1,0 1 4,-2-1 2,-1 0 4,-1 0 4,0 0 4,-2 0 5,-1 1 5,0-1 3,0 2 1,0 0 2,0 2 0,1 2 1,1 4-1,3 4-1,2 4-1,0 3-2,-1 3-2,-1 3-1,0 3-3,-3 2-2,-1-1-2,-2 1-3,-2-1-1,-2 1-2,0-1-1,-2 1-1,0-1-2,-2 0-2,0 1 0,-2-1-2,0 1-1,-2-2-2,0-3-3,-1-3-2,-1-3-3,-1-2-2,0 0-1,0-2 0,0-1-1,0-1 0,-2-4 0,0-3 1,-1-2 1,0-3 0,2-3 2,2-4 0,3-2 0,1-4 1,6-3-1,2-5-2,5-3-1,5-4 0,5-2-2,7-4 0,5-2-2,3-1-1,1 5-2,-1 4-2,0 4-2,1 2 0,-1 3 0,0 1 0,0 3 1,-3 2 2,-7 2 3,-7 4 3,-6 3 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1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87443 21214 492,'34'22'76,"-9"-1"-22,-11-2-23,-9-3-23,-6 0-12,-2 2-3,-2 0-5,-1 1-2,-3 0-3,0-1 1,-2-1-1,1-1 0,-1-1 0,2-2 0,2-3 1,2-1-1,2 0 3,2 4 6,2 2 4,2 3 6,0 2 4,0 3 5,-2 1 4,0 3 5,-1-1 1,0-1 0,0-3-1,0-1 0,-1-1 1,0 3 3,-2 1 3,0 3 2,-1-1-1,0-3-4,0-3-6,1-3-4,0-5-9,3-8-13,4-8-12,2-8-13,4-8-6,4-9-1,3-9 0,5-8 0,2-6 2,-1 0 4,1-1 4,-1-1 5,-1 3 4,-1 8 5,-3 7 4,-1 9 6,-3 6 3,-2 5 1,-4 4 2,-2 6 2,-3 5 11,-1 6 20,0 6 20,-2 6 20,0 3 3,-2 1-15,0 0-14,-1 3-16,-2-1-7,-1-2-3,0 0-3,-1 0-1,2-6-12,8-7-19,6-8-20,8-8-19,4-7-7,5-9 7,3-7 7,4-8 7,0-2 6,-3 7 5,-5 6 5,-3 6 5,-4 3 9,-3 4 10,-3 3 11,-2 3 11,-4 3 9,-1 4 3,-2 4 6,-2 4 4,-2 3-1,-4 3-6,-2 3-7,-3 4-5,-4 1-7,-2 1-5,-3 1-5,-3 1-4,-1 0-6,1 1-5,1-1-5,1 1-5,2-3-1,3-3 0,2-5 0,4-3 2,2-8-4,1-10-8,0-11-9,2-11-7,2-6-1,4 0 6,3-2 6,6 0 8,-1 0 5,1 5 6,-2 4 5,0 3 6,-2 5 4,-1 3 5,-1 5 4,0 3 5,-2 4 7,0 4 12,-2 4 11,0 4 11,-1 4 2,0 5-8,0 5-8,0 5-7,-1 4-6,-2 5-2,-2 3-3,-2 4-2,-1 3-3,-2 0-3,0 2-3,-1 0-2,0 0-2,2-4-2,3-2-3,1-3-1,1-4-3,2-4-6,0-3-5,2-5-6,3-4-7,6-5-10,5-4-11,7-6-10,3-5-2,3-7 9,1-8 7,3-5 8,0-6 6,2-1 1,1-3 2,1-1 2,-3 1 4,-6 4 4,-5 3 6,-6 5 4,-5 3 5,-3 2 4,-2 4 4,-4 3 4,-2 1 5,-4 2 4,-2 1 6,-3 0 5,-3 2 1,0 0-2,-1 2-4,-1 1-2,-2 1-3,-1 3-4,-3 4-5,-1 2-4,0 2-3,5 1-2,3 2-3,4 0-1,3 1-2,2-1 0,2 1 0,2 0 0,3-1-1,2-1-2,4-1-3,2-1-2,3-1-4,5-2-5,3-2-5,5-2-6,2-3-3,1-4-2,1-4-2,1-4-2,-1-3 0,0 0 4,-1-1 2,-1-1 2,-3 0 4,-5 1 3,-5 1 4,-4 0 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2"/>
    </inkml:context>
    <inkml:brush xml:id="br0">
      <inkml:brushProperty name="width" value="0.03681" units="cm"/>
      <inkml:brushProperty name="height" value="0.03681" units="cm"/>
      <inkml:brushProperty name="color" value="#F2395B"/>
    </inkml:brush>
  </inkml:definitions>
  <inkml:trace contextRef="#ctx0" brushRef="#br0">90057 19928 597,'0'-14'0,"0"1"0,0 2 0,0 2 0,1 2 6,2 1 13,2 0 13,1 2 12,3 0 5,2 2-3,2 0-3,1 2-3,1 2-6,-2 4-7,-3 4-8,-1 3-8,-2 3-9,0 1-12,-2 2-12,0 0-11,-4 1-7,-6 1-2,-6 1-1,-6 1-2,-3-1 0,-3-1 3,-1-3 2,-2-1 3,0-3 5,2-2 7,4-4 8,4-3 8,0-2 6,2 0 4,1-2 5,1 0 5,3-2 6,8 0 8,6-2 8,8 0 7,4-1 0,3-2-6,3 0-7,3-1-8,-1-1-7,-2 2-6,-3 1-8,-2 0-7,-7 2-3,-7 2 0,-8 2-1,-7 2 1,-5 2 4,0 2 11,1 2 9,-1 2 11,0 1 5,1 3 0,-1 1 0,1 3 0,-1 3-2,0 3-2,1 4-2,-1 5-3,0 6-2,-2 10-1,0 10-3,0 9-2,-2 7-3,0 5-3,1 3-3,-1 4-5,1-1-3,1-4-5,1-5-5,1-5-5,2-7-4,2-7-2,4-8-3,3-8-3,1-7-2,2-8 0,0-6-1,2-6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3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89650 21494 507,'16'-22'3,"1"3"8,1 3 6,1 3 7,4 0 1,7 0-2,7-1-4,7-1-4,4-1-2,1 1-5,3-1-3,2 0-4,-1 1-4,-2 1-5,-4 1-6,-2 1-4,-6 1-3,-8 2 0,-7 2 0,-8 2 0,-7 1-1,-3 1 0,-4-2-1,-4 2 0,-3-1 2,-4 0 5,-2 0 5,-3 0 5,-2 0 4,1 0 3,-1 0 4,0 0 3,1 0 1,1 1 2,1-1 0,1 0 2,0 0 3,2 2 9,1 0 8,0 2 8,2 2 1,-1 4-7,0 4-8,0 3-7,0 4-4,-2 1-1,0 3 0,-1 1-1,0 1-2,2-1-1,2-1-3,3-1-2,0-1-3,2-3-4,0-1-4,2-2-4,1-3-5,2-4-6,2-5-5,1-2-6,4-6-3,2-4 1,3-5 0,3-5 1,1-3 2,-1 1 1,0 0 3,-2-1 3,-2 2 5,-3 1 10,-3 2 8,-2 3 9,-3 3 12,0 8 18,-2 7 16,0 6 17,-1 5 0,0 1-17,0 3-18,0 2-17,0 1-13,0 1-8,0 0-8,0 3-9,-2-1-5,-4 2-3,-4 1-3,-4 1-3,-2 0 0,-3 1 2,-2-1 2,-1 1 2,-1-3 4,1-3 5,1-5 4,1-3 5,2-4 5,2-3 7,4-2 6,3-4 6,5-1 6,8-2 6,8 0 6,8-2 6,3 0-2,2-2-9,1 0-9,1-1-9,0-1-7,-1-2-4,-1 0-4,-1-1-4,-2 0-3,-3 2 0,-3 2 0,-2 3-1,-3 0 2,-1 0 6,-1 0 6,0 0 6,-3 1 6,-1 4 7,-2 2 7,-2 4 6,-1 1 1,0 1-6,0 2-5,0 0-6,-1 2-3,-4 3-1,-2 3-1,-3 3-1,-3 1-2,-2-1-3,-1-1-1,-3-1-3,-2-1-2,-5-1-3,-3-1-1,-4 0-3,-3-3 0,1-1 1,0-3 1,0-1 1,1-2-5,3-4-12,3-3-12,3-2-11,3-4-4,1-3 2,3-5 2,1-4 2,2-2 3,2-3 3,3-1 2,1-2 3,2-2 3,2 1 4,2-1 4,2 1 4,2 1 3,2 3 4,2 3 3,2 3 3,1 3 5,0 3 6,-1 2 7,1 4 5,0 3 7,2 4 5,0 4 5,1 4 5,3 2 0,2 3-4,3 1-4,3 3-5,1 2-1,1 1 4,-1 2 2,1 3 4,0 0-3,3 1-7,1-1-7,2 0-7,2 0-9,-1-1-12,0-1-9,1-1-12,-2-2-7,0-3-6,-1-3-5,-1-3-4,-3-2-4,-5-2-2,-5-2-2,-4-2-1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3"/>
    </inkml:context>
    <inkml:brush xml:id="br0">
      <inkml:brushProperty name="width" value="0.03184" units="cm"/>
      <inkml:brushProperty name="height" value="0.03184" units="cm"/>
      <inkml:brushProperty name="color" value="#F2395B"/>
    </inkml:brush>
  </inkml:definitions>
  <inkml:trace contextRef="#ctx0" brushRef="#br0">92850 21823 690,'9'-7'0,"1"2"0,3 2 0,2 2 0,4 1 9,7-2 17,7-1 17,6 0 17,4-1 1,-2 1-13,0-1-14,-1 0-14,-3 0-11,-4 0-10,-4 0-9,-3 0-8,-5 0-9,-3-2-6,-4 0-6,-4-1-8,-4-1-1,-3-2 3,-2 0 3,-4-1 3,-1 0 5,1 3 6,-1 1 8,0 2 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3"/>
    </inkml:context>
    <inkml:brush xml:id="br0">
      <inkml:brushProperty name="width" value="0.04808" units="cm"/>
      <inkml:brushProperty name="height" value="0.04808" units="cm"/>
      <inkml:brushProperty name="color" value="#F2395B"/>
    </inkml:brush>
  </inkml:definitions>
  <inkml:trace contextRef="#ctx0" brushRef="#br0">93015 21134 457,'-18'-16'0,"-2"-2"0,-3 0 0,-2-1 0,-2 1 1,3 1 0,1 2 2,3 3 1,2 1 2,2 2 4,4 2 3,3 3 4,2 1 5,2 3 7,2 4 8,2 2 6,2 4 3,2 4-5,2 3-4,2 5-4,0 3-3,0 5-3,-2 3-1,0 4-3,-3 3-2,-1 2-3,-2 2-1,-1 2-2,-4 1-3,-4 0-5,-4 0-3,-3 0-5,-5-2-6,-3-4-5,-5-4-7,-3-3-6,0-5-6,3-4-6,5-3-7,4-5-5,2-3-6,2-4-2,3-5-3,1-2-3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5"/>
    </inkml:context>
    <inkml:brush xml:id="br0">
      <inkml:brushProperty name="width" value="0.04246" units="cm"/>
      <inkml:brushProperty name="height" value="0.04246" units="cm"/>
      <inkml:brushProperty name="color" value="#F2385B"/>
    </inkml:brush>
  </inkml:definitions>
  <inkml:trace contextRef="#ctx0" brushRef="#br0">27500 37850 518,'-46'1'10,"10"4"20,10 3 19,9 3 21,4 4 3,1 7-13,-1 6-14,1 7-13,-6 11-9,-8 20-3,-10 18-3,-9 20-3,-10 14-2,-9 14-4,-10 11-2,-8 14-3,-4 0-6,3-8-9,3-10-9,4-9-8,4-10-6,6-9-4,7-10-3,6-8-4,7-12 1,10-12 5,10-13 3,9-12 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4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93800 22650 597,'16'10'10,"3"3"19,1 5 20,3 3 20,0 3 4,-2-1-13,0 0-12,-1 1-12,-1-2-14,-3-2-15,-1-1-17,-2-2-15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4"/>
    </inkml:context>
    <inkml:brush xml:id="br0">
      <inkml:brushProperty name="width" value="0.05429" units="cm"/>
      <inkml:brushProperty name="height" value="0.05429" units="cm"/>
      <inkml:brushProperty name="color" value="#F2395B"/>
    </inkml:brush>
  </inkml:definitions>
  <inkml:trace contextRef="#ctx0" brushRef="#br0">95217 20983 405,'9'-6'7,"1"4"16,3 4 14,2 4 15,-1 3 4,-1 3-10,-3 3-7,-1 4-10,-1 2-3,-2 5 2,-1 3 2,0 4 2,-2 3-1,0 0-4,-2 2-2,0 1-4,-2 0-2,0 0-2,-2 0-2,0 0-2,-1-1-2,0-4-4,0-2-3,0-3-5,0-3 0,-2-3 0,0-3 1,-1-3 0,-3-5-8,-6-6-19,-4-8-18,-4-6-19,-3-7-4,3-7 11,1-7 12,3-7 12,1-3 5,1 0-1,1 0 1,1 0-1,1 2 3,2 5 5,3 5 7,1 6 6,2 5 11,0 10 17,2 8 16,1 10 18,0 4 3,2 1-9,0 1-9,2 1-10,0 1-7,0 1-5,0 1-6,0 1-5,0-1-6,0-1-5,0-3-6,0-1-6,-1-2-5,0-1-3,-2 0-3,0-2-3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4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96800 22500 575,'16'1'0,"-1"4"0,1 2 0,0 3 0,-1 2 10,-1 0 23,-1-1 20,-1 1 22,-1 0 3,-2 2-15,-2 0-16,-3 1-15,-1 0-13,-4-1-7,-2-1-10,-3 0-7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6"/>
    </inkml:context>
    <inkml:brush xml:id="br0">
      <inkml:brushProperty name="width" value="0.04896" units="cm"/>
      <inkml:brushProperty name="height" value="0.04896" units="cm"/>
      <inkml:brushProperty name="color" value="#F2395B"/>
    </inkml:brush>
  </inkml:definitions>
  <inkml:trace contextRef="#ctx0" brushRef="#br0">68234 22168 449,'3'-29'18,"-9"21"24,-8 20 23,-9 21 22,-8 13 4,-8 4-16,-8 5-17,-8 6-16,-5 3-13,-3 5-7,-4 3-8,-2 4-7,4-1-6,9-9-5,10-7-4,10-8-4,7-4-5,5 0-7,5 0-6,5 0-7,3-3-2,4-6 4,2-6 2,4-5 3,2-6-3,2-5-10,2-5-10,2-4-9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06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67681 23110 447,'0'-36'3,"-2"7"7,0 7 6,-1 7 7,2 7 9,7 8 12,7 8 13,8 7 11,2 7 2,-1 3-12,-2 4-11,1 5-11,0 2-7,5 2-6,3 2-5,4 2-4,3 4-10,3 4-12,1 5-15,2 6-12,-2-2-5,-6-7 5,-5-7 6,-7-6 5,-3-6-5,-3-3-17,-1-5-15,-2-3-15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16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35000 23246 528,'1'-19'57,"2"8"1,2 10 1,2 8 1,1 7-4,1 6-9,2 3-11,0 6-9,0 4-7,1 1-5,0 2-4,0 2-4,-1 0-4,1-3 0,0-4-2,0-2-1,0-4-1,3-5 1,2-4 1,2-6 0,1-5 0,1-2 1,1-6 0,1-2 1,3-7-1,6-7-1,7-9-2,5-7-1,4-6-1,4-4-1,2-4-1,3-4-2,4-2-3,2-2-6,3 0-6,3-1-5,-3 4-7,-11 10-4,-9 10-6,-9 10-4,-7 5-3,-3 2 1,-4 3 2,-1 1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16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35050 32488 480,'9'37'124,"1"-3"-27,3-5-29,2-3-28,1-2-16,-1 2-2,1 3-3,0 1-3,-1 1-2,-1-1-1,-1-2-1,-1 1-1,-1-3-1,0-2-1,-2-1-2,0-2 0,-1-3-1,-1-1 0,1-3-1,0-1-1,1-3 0,3-2-2,4-4-3,2-2-1,4-8 0,5-12 0,4-11 1,6-12 1,7-15-2,8-18-5,9-17-6,10-17-4,0-3-3,-6 14 3,-5 14 3,-6 14 1,-6 10-9,-4 8-23,-5 8-22,-5 8-23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23"/>
    </inkml:context>
    <inkml:brush xml:id="br0">
      <inkml:brushProperty name="width" value="0.02284" units="cm"/>
      <inkml:brushProperty name="height" value="0.02284" units="cm"/>
      <inkml:brushProperty name="color" value="#00BFF3"/>
    </inkml:brush>
  </inkml:definitions>
  <inkml:trace contextRef="#ctx0" brushRef="#br0">68993 7800 963,'-35'6'32,"8"-1"-28,7-2-27,9-2-28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24"/>
    </inkml:context>
    <inkml:brush xml:id="br0">
      <inkml:brushProperty name="width" value="0.0508" units="cm"/>
      <inkml:brushProperty name="height" value="0.0508" units="cm"/>
      <inkml:brushProperty name="color" value="#00BFF3"/>
    </inkml:brush>
  </inkml:definitions>
  <inkml:trace contextRef="#ctx0" brushRef="#br0">87611 15874 433,'-13'-7'53,"8"4"-2,7 3-3,6 2-4,4 4-3,0 2-4,-1 3-5,1 3-4,0 2-4,1 1-2,2 2-2,0 0-2,1 3-2,-1 5 0,1 4-1,0 6-1,-1 1 0,-1-4-1,-1-2 0,-1-3 0,1-2-2,0-1-2,1-1-3,1-1-2,0-2-2,-1-3 0,-1-3-2,0-3 1,1-3-3,5-2-3,5-4-3,5-2-2,4-8-2,2-10 2,4-11 1,3-10 0,8-14 1,13-14-3,15-15-2,13-14-3,8-5-4,1 4-11,3 6-8,2 4-9,-10 11-7,-20 15-1,-20 16-4,-21 16-1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59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17135 18905 628,'7'-7'-54,"-1"0"14,0 2 13,-2 1 15,0 0 7,0 0 2,0 0 2,0 0 2,-1 1 7,-2 2 15,-2 2 15,-2 2 14,-2 1 2,0 0-11,-1 0-11,-2 0-12,1 0-6,1 1-3,0 2-3,2 0-2,-1 1-2,-2 0 2,-2 0 0,-1 0 1,-1-1-1,2 1 0,2 0 0,2 0-2,1-1 0,-2-1-1,0 0-1,-1-2-1,-1 1 0,0 0 1,0 1 2,0 2 0,2 0 1,1-1 0,2 1-1,2 0 0,0 0-1,0 0 1,-2 0-2,0-1 1,-2 1-1,0 0 0,-1 0 0,-2 0-1,1-1 0,1 1-1,0 0 1,2 0-1,-1 0 1,0 0 1,-1-1 0,-2 1 1,1 0 0,1 0 1,0 0-1,2 0 1,-1-1-1,0-1-1,-1-1 1,-2 0-2,1-1 0,-1 2 0,0 0-1,0 2 0,0 0 0,-2 1 1,0 1-1,-1 2 1,0-1 0,0-1 1,2-1 0,1 0 0,0-1 2,0-1 0,0 1 2,1 0 1,-1 0 1,0 0-2,0 0-1,0-1-1,0 2-1,1 0 0,-1 1-2,0 2 0,0-1-1,0 1 1,0 0 0,1-1 1,-1 1-2,0 0-1,0 0-4,0-1-1,0 0-2,1-2 0,-1-2 1,0-2 1,0-2 1,0 2 2,0-2 3,1 1 2,-1 1 1,2 0-1,0 1-2,2 2 0,1-3-11,2-2-17,2-6-18,2-2-18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5"/>
    </inkml:context>
    <inkml:brush xml:id="br0">
      <inkml:brushProperty name="width" value="0.0394" units="cm"/>
      <inkml:brushProperty name="height" value="0.0394" units="cm"/>
      <inkml:brushProperty name="color" value="#F2385B"/>
    </inkml:brush>
  </inkml:definitions>
  <inkml:trace contextRef="#ctx0" brushRef="#br0">26400 38600 558,'-25'-69'4,"0"13"10,0 12 8,0 13 9,12 21 8,26 32 8,24 31 8,26 32 7,12 16-2,0 4-14,0 3-13,0 3-12,4-1-13,10-2-12,10-3-12,9-3-11,1-9-7,-6-11 0,-6-14-2,-6-11-2,-10-11-3,-12-5-6,-13-7-6,-12-5-7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8:5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15950 22550 333,'49'20'167,"16"14"-1,16 14 1,15 16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16075 22425 333,'49'20'167,"16"14"-1,16 14 1,15 16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16050 22413 999,'0'-14'-85,"2"3"21,0 3 22,1 3 22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1"/>
    </inkml:context>
    <inkml:brush xml:id="br0">
      <inkml:brushProperty name="width" value="0.02449" units="cm"/>
      <inkml:brushProperty name="height" value="0.02449" units="cm"/>
      <inkml:brushProperty name="color" value="#00BFF3"/>
    </inkml:brush>
  </inkml:definitions>
  <inkml:trace contextRef="#ctx0" brushRef="#br0">15171 22250 898,'-8'8'-3,"0"0"4,0-1 3,0 1 3,0 1 2,-1 4 0,-2 2 1,0 3 1,-2 2-1,-1 1 1,-3 1-2,-1 1 1,-2 1-3,1 1-2,-1 1-4,1 1-2,-2-1-2,0 0-1,-1-1 0,0-1-1,-2-1 0,3-1 2,0-1 0,1-1 1,1-1 1,2-3-3,3-1 0,1-2-2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3"/>
    </inkml:context>
    <inkml:brush xml:id="br0">
      <inkml:brushProperty name="width" value="0.03444" units="cm"/>
      <inkml:brushProperty name="height" value="0.03444" units="cm"/>
      <inkml:brushProperty name="color" value="#00BFF3"/>
    </inkml:brush>
  </inkml:definitions>
  <inkml:trace contextRef="#ctx0" brushRef="#br0">37866 40594 638,'-12'0'7,"8"0"15,8 0 15,8 0 13,4 1 5,1 0-7,1 2-7,1 0-6,0 0-7,1 0-8,-1-2-7,1 0-8,0-2-5,-1 0-7,1-2-5,-1 0-5,1-2-6,1-2-4,1-1-5,1-3-4,-1 0-3,-5 3 0,-3 1 0,-4 2 0,-5 1 1,-2 1 4,-6-1 4,-2 0 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3"/>
    </inkml:context>
    <inkml:brush xml:id="br0">
      <inkml:brushProperty name="width" value="0.04143" units="cm"/>
      <inkml:brushProperty name="height" value="0.04143" units="cm"/>
      <inkml:brushProperty name="color" value="#00BFF3"/>
    </inkml:brush>
  </inkml:definitions>
  <inkml:trace contextRef="#ctx0" brushRef="#br0">38393 40172 531,'-15'-7'1,"1"-1"5,1 0 3,1 0 4,1 4 8,2 8 13,2 8 12,3 7 13,0 5 1,2 1-12,0 1-9,2 1-12,0 2-6,0 2-1,0 4-3,0 3-1,0 0-2,0 0-4,0-2-5,0 0-3,0-1-2,0-1-2,0-2-1,0 0-2,0-3-1,0-5 1,0-5 0,0-5 1,1-4-7,4-2-15,2-4-13,3-2-14,2-7-6,0-8 3,-1-9 4,1-9 4,-1-2 3,-1 4 6,-1 3 6,0 5 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4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39245 40150 478,'15'0'18,"-1"0"1,0 0 1,-2 0 1,2 0-1,3 2-4,5 0-4,3 2-3,3-1-3,1-1-2,1 0-2,1-1-2,-1-1-2,0 0-1,-1 0-1,-1 0-2,-3 1 0,-3 3 2,-5 4 2,-3 2 2,-4 3 2,-2 1 4,-4 3 4,-2 2 4,-4 1 2,0 1-3,-3 0 0,-2 3-2,0-1 4,0 0 8,2 1 7,1-1 9,-1 2 1,0 1-6,-2 2-6,0 3-6,-1 0-4,0 0-3,1 1-3,-1-1-3,0-1-1,0-4-1,0-2-1,1-3 0,-1-2-3,2-3-2,0-1-2,2-2-3,-2-2-5,-2-3-9,-3-1-8,-3-2-8,-2-4-3,1-8 4,-1-6 4,0-7 3,3-7-1,3-6-3,4-8-5,4-6-4,2-4 0,0 2 1,0 0 3,0 2 3,0 3 3,2 4 8,0 5 5,2 6 7,0 4 9,0 5 10,0 4 11,0 6 10,-1 7 8,-1 8 5,0 9 5,-2 9 5,-2 7-2,-6 3-9,-4 4-9,-5 4-9,-3 3-7,-1 0-5,-1 1-5,-1 2-4,0-2-7,-1-2-8,1-4-7,-1-2-8,2-4-6,3-6-5,3-3-5,3-6-5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4"/>
    </inkml:context>
    <inkml:brush xml:id="br0">
      <inkml:brushProperty name="width" value="0.04084" units="cm"/>
      <inkml:brushProperty name="height" value="0.04084" units="cm"/>
      <inkml:brushProperty name="color" value="#00BFF3"/>
    </inkml:brush>
  </inkml:definitions>
  <inkml:trace contextRef="#ctx0" brushRef="#br0">41690 39670 538,'13'-11'6,"-6"8"10,-6 9 11,-6 10 11,-5 5 1,-3 2-10,-5 4-10,-3 3-9,-2 0-7,4-1-4,4-3-4,1-1-5,4-3-2,3-3-2,2-3-3,4-3-2,2-1 1,4 0 1,2-1 1,3 1 3,1 0 4,-2 1 7,-2 2 7,-2 0 6,-2 1 5,1 3 4,0 2 3,0 1 2,-2 2 3,-2 1 0,-3 1 2,-4 1-1,0 0 1,1 1-3,0-1-1,2 0-2,0 0-2,0-1-2,0-1-3,0-1-3,0-2-2,1-3-3,-1-3-2,0-3-2,0-6-11,2-12-17,0-10-17,2-11-17,1-5-7,2 2 6,2 0 5,2 1 5,0 1 4,1 3 4,0 1 4,0 3 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5"/>
    </inkml:context>
    <inkml:brush xml:id="br0">
      <inkml:brushProperty name="width" value="0.05096" units="cm"/>
      <inkml:brushProperty name="height" value="0.05096" units="cm"/>
      <inkml:brushProperty name="color" value="#00BFF3"/>
    </inkml:brush>
  </inkml:definitions>
  <inkml:trace contextRef="#ctx0" brushRef="#br0">42169 39759 431,'15'-7'6,"-2"1"0,-3 0-2,-1 2 1,0 0 3,2 0 8,2 0 9,1 0 9,2 0 2,0 0-5,-1 0-4,1 0-4,-4 3-9,-6 6-13,-8 6-15,-6 6-14,-6 3-4,-3 3 4,-5 1 4,-3 3 4,-3 1 5,1 0 3,-1 2 4,1 1 4,0-1 3,3-1 2,1-3 1,3-1 3,1-3 0,1-1 1,0-3 0,2-1 0,3-3 6,3-1 10,4-2 10,4-2 11,6-4 1,8-6-8,7-6-6,9-6-8,3-4-5,0-3-2,1-3-2,-1-3-3,1-1-2,1 1-2,0 1-3,2 1-2,-2 2-3,-5 3-6,-5 3-5,-5 3-4,-4 2-7,-1 0-5,-2 2-6,-2 1-6,-3-1 0,-4-2 5,-4-2 6,-4-1 4,-2-2 4,-2-2-1,0 0 0,-1-1 0,-1-1 2,0-1 2,0-1 3,1-1 2,0 1 3,0 1 3,2 3 2,1 1 2,0 2 4,2 1 4,1 0 4,0 2 5,1 1 4,0 1 4,0 0 5,1 2 4,0 5 7,6 10 10,2 9 10,5 11 9,1 4-1,-2-1-12,-2-2-11,-2 1-12,0 3-6,3 10 1,3 10-1,4 9-1,0 5-1,-1-1-7,-1-1-4,0 0-6,-1-4-4,1-5-7,1-5-4,1-4-6,1-5-6,0-4-8,-1-3-7,1-5-8,-2-3-3,-1-1 1,-2-3 2,-2-1 0,-2-3 0,-2-3 0,-3-3-1,0-2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5"/>
    </inkml:context>
    <inkml:brush xml:id="br0">
      <inkml:brushProperty name="width" value="0.04552" units="cm"/>
      <inkml:brushProperty name="height" value="0.04552" units="cm"/>
      <inkml:brushProperty name="color" value="#00BFF3"/>
    </inkml:brush>
  </inkml:definitions>
  <inkml:trace contextRef="#ctx0" brushRef="#br0">43034 40955 483,'0'-22'4,"0"5"9,0 3 8,0 4 9,-2 7 7,-2 8 5,-4 9 6,-2 10 6,-3 5-1,-1 4-10,-3 4-8,-1 4-10,-3 1-5,-2-2-3,-1-2-3,-2-1-2,-2-3-2,-1-2 1,-1-2 0,-1-1 1,1-3-7,1-2-14,3-1-14,2-2-14,2-5-9,2-3-2,4-6-5,3-4-2,2-5-1,3 0 2,1-3 1,2-2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6"/>
    </inkml:context>
    <inkml:brush xml:id="br0">
      <inkml:brushProperty name="width" value="0.05128" units="cm"/>
      <inkml:brushProperty name="height" value="0.05128" units="cm"/>
      <inkml:brushProperty name="color" value="#F2385B"/>
    </inkml:brush>
  </inkml:definitions>
  <inkml:trace contextRef="#ctx0" brushRef="#br0">31500 37650 429,'-5'-40'6,"-9"23"14,-10 22 14,-8 22 12,-8 13 3,-2 7-9,-3 6-9,-3 7-9,2 2-8,10 1-7,10-1-7,9 1-7,10-7-1,14-12 2,11-13 3,14-12 4,8-5 0,7 3-1,6 3 0,7 4-1,-3 1-1,-8 0-2,-10 0 0,-9 0-2,-10 4-1,-9 10-1,-10 10-2,-8 9-1,-14 7 0,-15 7 1,-15 6 0,-16 7 1,-7-1 0,4-6 0,3-6 1,3-6-1,6-9 3,9-8 4,10-10 4,10-9 4,11-12 5,17-11 5,15-14 5,16-11 6,15-14-1,16-11-7,15-14-6,17-11-7,5-11-6,-3-5-5,-3-7-5,-2-5-6,-3-4-2,1 0-1,-1 0 1,1 0-1,-6 3 1,-8 6 4,-10 7 4,-9 6 2,-9 7 4,-5 10 2,-7 10 1,-5 9 3,-8 12 10,-5 16 17,-7 15 19,-5 17 17,-6 14 4,-3 17-12,-3 15-12,-2 16-10,-1 12-8,3 9-4,3 10-2,4 10-4,1 10-4,0 13-5,0 12-4,0 13-7,0 9-4,0 6-5,0 7-5,0 6-6,-2 6-5,-3 6-4,-3 7-5,-2 6-4,-1-1-4,3-5 0,3-7-2,4-5 0,1-26 0,0-44 2,0-43 3,0-44 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5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43600 39287 622,'15'-6'101,"-1"6"-15,-1 4-14,-1 6-14,1 3-17,0 3-22,1 3-19,1 3-22,-1-1-17,-3-4-14,-3-3-15,-2-4-13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6"/>
    </inkml:context>
    <inkml:brush xml:id="br0">
      <inkml:brushProperty name="width" value="0.04785" units="cm"/>
      <inkml:brushProperty name="height" value="0.04785" units="cm"/>
      <inkml:brushProperty name="color" value="#00BFF3"/>
    </inkml:brush>
  </inkml:definitions>
  <inkml:trace contextRef="#ctx0" brushRef="#br0">45725 39274 459,'0'-11'10,"-2"10"18,0 10 18,-1 10 19,-3 5 2,-4 2-17,-4 3-17,-3 1-15,-2-1-11,0-3-4,2-5-6,1-3-4,2-3-4,1-1-5,2-1-2,3 0-5,3-6-4,7-9-7,8-8-7,6-9-6,3-4 1,1 1 9,-1 1 8,1 1 8,-1 2 6,-1 3 1,-1 2 3,-1 4 0,-1 3 7,-3 1 9,-1 2 10,-2 2 10,-2 2 6,-2 2 5,-2 2 4,-2 1 4,-1 3-1,0 0-8,0 1-7,0 2-7,0-1-6,0 1-3,0 0-5,0-1-4,-2 2-4,-2 0-5,-4 1-3,-2 1-5,-1 0-3,3-3-3,1-1-3,2-2-3,3-3 1,4-2 5,4-4 5,4-2 4,-1 0 3,-3 6 3,-4 4 2,-4 5 2,-4 4 1,-3 2-1,-5 1 1,-3 3-2,-4 0 1,0-2 2,-1 0 2,0 0 1,-1-2 2,1-1 3,1-1 2,1-1 2,2-2 2,2-2 1,4-4 0,3-3 2,5-2 1,8-4 4,8-2 5,7-4 2,6-2 0,3-1-6,3-3-7,2-1-5,1-1-6,-1 2-3,-3 2-4,-2 3-4,-2 0-3,-3 2-1,-3 1-2,-3 0-2,-6 2-6,-8 0-11,-10 2-12,-8 0-11,-3 0 0,1-2 12,2-2 12,3-1 12,1-1 11,0 2 8,2 2 10,1 2 9,0 3 10,2 4 10,1 4 9,1 3 11,0 3 0,2 1-9,0 2-9,2 0-9,1 1-8,1 3-5,3 1-4,2 3-6,0 0-3,-2 0-1,-2 1-1,-2-1-2,-1 0-2,0-1-5,0-1-4,0-1-4,-1-2-4,0-1-4,-2-3-5,0-1-4,-2-3-3,0-1-3,-1-2-2,-1-2-3,-2-2 2,0-2 7,-1-3 7,-1 0 7,-1-3 7,2-1 7,1 0 6,1-1 7,0-2 4,0 0 1,0-1 1,0-2 2,1-1 1,-1-3 5,0-4 4,0-1 3,3-4 0,4 0-6,6-1-6,4 0-7,3-3-4,3-1-7,2-3-4,1-1-6,2 0-3,1 1-4,1 3-1,1 1-4,-1 3-3,-3 1-6,-3 3-7,-2 1-5,-3 3-5,-1 1-3,-1 2-4,0 2-3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7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46857 39727 447,'16'-6'5,"0"2"13,-1 4 11,1 3 12,-2 1 2,-1 1-7,-2 1-9,-2 2-7,-2 1-8,0 1-5,-2 3-6,0 2-6,-4 1-4,-5 1-1,-4 1-2,-5 1-1,-3 0-1,-1-1 0,-2 0 1,1-2-1,-2-1 2,2-1 2,1-1 2,1 0 2,1-3 3,2-1 1,3-2 1,1-2 3,6-2 4,8-2 7,9-2 7,9-2 8,4-2 2,1 0-3,-1-1-3,1-2-3,-2 1-3,-3 1 0,-3 0 0,-3 2-2,-3 2-1,-4 4-3,-5 4-2,-3 4-3,-5 2-2,-6 1-3,-5 1-3,-7 1-3,-4 3-4,-3 3-7,-3 5-6,-2 3-6,-2 1-1,3-3 5,2-3 4,2-3 6,1-3 4,2-1 4,3-2 4,2-2 5,1-3 2,2-1-1,2-2 1,3-2-1,3-2 6,6-1 14,6 0 12,6-1 13,6-4 2,7-2-10,7-5-10,7-4-9,4-1-8,2-1-2,2 0-5,2 1-3,-1-1-3,-2 2-1,-3 1-3,-3 1-1,-2 1-5,2 0-9,1 2-9,0 1-9,-2 0-5,-7 2 0,-7 1 0,-7 0 0,-5 0-2,-2-1-1,-4-3-1,-2-2-2,-4-3 2,0-3 5,-3-5 5,-2-3 6,-1-2 5,2 3 4,1 1 4,1 3 5,-1 1 3,2 3 1,-1 1 2,0 2 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7"/>
    </inkml:context>
    <inkml:brush xml:id="br0">
      <inkml:brushProperty name="width" value="0.05813" units="cm"/>
      <inkml:brushProperty name="height" value="0.05813" units="cm"/>
      <inkml:brushProperty name="color" value="#00BFF3"/>
    </inkml:brush>
  </inkml:definitions>
  <inkml:trace contextRef="#ctx0" brushRef="#br0">48246 39335 378,'-16'-31'0,"2"1"0,1 1 1,1 1 0,1 2 2,0 1 4,2 3 4,1 1 4,0 2 5,2 3 4,1 1 4,1 3 5,-1 5 5,2 11 6,-1 12 5,0 10 7,0 7 0,2 6-6,0 5-6,2 4-5,-1 7-5,0 8-7,-2 7-7,0 8-5,-1 8-8,0 6-9,0 7-8,1 8-9,-1 3-6,0 1-3,0 1-3,0 1-3,1-2-5,2-7-4,2-5-7,2-6-4,1-12-3,0-19 2,0-18 0,0-19 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8"/>
    </inkml:context>
    <inkml:brush xml:id="br0">
      <inkml:brushProperty name="width" value="0.04521" units="cm"/>
      <inkml:brushProperty name="height" value="0.04521" units="cm"/>
      <inkml:brushProperty name="color" value="#00BFF3"/>
    </inkml:brush>
  </inkml:definitions>
  <inkml:trace contextRef="#ctx0" brushRef="#br0">49506 38711 486,'16'-28'0,"1"5"-1,2 6 1,0 7-1,1 4 3,1 4 8,1 4 8,1 4 7,-3 2 0,-5 1-8,-6 2-8,-6 0-7,-5 4-7,-2 7-6,-4 7-4,-2 7-5,-4 1-1,-3-2 1,-5-3 2,-3-3 1,-2-4 2,1-1 0,1-4 1,1-3 1,2-3 2,3-3 4,3-3 4,3-2 4,4-3 7,6-2 7,6-2 9,6-2 8,5-2 1,5-2-5,5-2-6,5-1-6,0-1-3,-3 2-2,-5 2-1,-3 2-1,-6 5-1,-5 6-1,-6 7-1,-6 8-2,-5 2 1,-3 1-1,-5-1 0,-3 0 1,-2 0 0,1-1 0,1-1 0,1 0 1,2-4-1,2-1 0,4-4 0,3-3-1,3-1-1,4-2-2,4-1-1,4 0-2,4-4-2,3-4-2,5-5 0,4-6-2,0 0-1,-2 1 2,-1 2 0,-2 2 1,-4 4 2,-3 4 3,-4 6 3,-4 4 3,-4 3 2,-6 2 1,-4 0 1,-5 1 1,-1 0 0,2-1 1,4-1 0,3 0 1,2-2-2,0-1-1,2-1-3,1 0-2,2-2-1,4-2 1,3-3 0,5 0 2,3-3-2,2-1-1,1 0-3,3-1-3,0-1-1,-1 0-2,-1 0-1,-1 0-1,-1 0-2,-2 0 0,-3 0-1,-1 0 0,-2 2-1,-4 2-1,-3 4-1,-2 2-1,-4 3 0,-6 4 3,-4 2 0,-5 3 3,-2 2 0,-1 1 2,1 1 2,0 1 1,-2 0 2,0-1 3,-1-1 3,0-1 3,-1-1 1,3-3-1,1-1-2,3-2-1,2-2 4,2-1 10,4 0 10,3-2 9,3-1 5,6-2 1,4-3 0,6 0 0,5-4-3,7 0-8,7-3-7,7-2-8,3-2-7,2-2-7,0-2-8,2-1-8,-1-1-5,0 3-4,-1 1-3,-2 2-5,-2 2-3,-5 2-3,-5 2-3,-5 2-4,-4 2-2,-3 0-4,-3 2-2,-2 0-4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08"/>
    </inkml:context>
    <inkml:brush xml:id="br0">
      <inkml:brushProperty name="width" value="0.04244" units="cm"/>
      <inkml:brushProperty name="height" value="0.04244" units="cm"/>
      <inkml:brushProperty name="color" value="#00BFF3"/>
    </inkml:brush>
  </inkml:definitions>
  <inkml:trace contextRef="#ctx0" brushRef="#br0">50340 41179 518,'-22'0'0,"7"-2"0,3 0 0,6-1 0,2 1 10,0 5 22,0 6 20,0 4 22,2 5 4,2 3-13,4 5-11,2 3-14,1 4-9,-2 6-8,-2 5-8,-2 4-7,-1 4-13,0 0-14,0 1-16,0 2-14,-1-6-11,0-10-4,-2-12-6,0-9-4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10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52500 39181 647,'3'-14'8,"6"5"17,5 3 16,7 4 17,2 4 4,-2 4-10,0 3-9,0 5-9,-4 2-12,-1-1-15,-4 1-13,-3-1-14,-2 0-11,0-1-7,-2 0-6,0-2-6,-3-1-3,-3 1 4,-2 0 2,-3 0 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11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51704 40047 561,'-15'0'4,"4"2"8,3 0 8,2 2 8,6-1 4,8-3 0,8 0 0,7-3 0,6-2-4,3 0-9,3-2-8,2 0-8,0 0-5,-3 1-3,-5 0-2,-3 2-3,-5 0-1,-3 2-3,-5 0-1,-3 2-2,-5 1-5,-8 4-6,-6 2-7,-7 3-6,-3 1 0,1-2 11,0-2 10,2-2 9,1-2 8,-1 2 5,0-2 6,1 1 6,0 0 4,4 0 5,3 0 4,3 0 4,1 0 3,2 2-1,0 0 1,2 1 1,0 2-3,0 0-3,0 1-6,0 2-3,0 0-3,0 3-3,0 1-2,0 3-2,-1 0-4,0 1-4,-2 0-3,0-1-5,-2 0-2,0-3-1,-1-1-1,-2-2-1,1-2-3,1-1-2,0-1-5,2 0-2,-1-3-4,0-1-2,-1-2-1,-2-1-3,2-5 0,1-2 1,2-5 1,2-4 0,1-3 2,0-3 5,0-3 3,0-3 4,1 0 3,2 1 4,2 3 3,1 1 2,1 3 4,-2 3 5,-2 3 4,-2 3 5,-2 2 3,-2 2 5,-2 2 2,-2 2 5,-2 2 1,-3 4 0,-3 2 0,-3 4 0,-3 1-2,0 3-2,-1 1-3,0 3-2,0 0-3,4-1-4,5-1-3,3-1-3,7-2-5,10-6-6,9-5-5,11-4-6,6-5-4,6-4-1,5-3-1,4-5 0,1-1 0,-2 3 4,-3 1 4,-4 2 3,-4 3 4,-5 3 2,-7 2 4,-5 4 2,-7 2 2,-8 4-1,-8 2 0,-8 3-1,-5 3-2,-1 2-3,-3 1-3,-1 3-4,-2 1-1,-2 3-2,1 1-2,-2 3 0,0-1-1,3-2 2,1-1 0,3-2 2,0-3 2,1 1 4,-1-2 3,1-1 5,0 0 4,2-1 5,3 1 5,1 0 4,2-2 4,0-3 2,2-3 1,1-2 3,4-4 0,10-3 1,8-2 0,9-3 1,6-4-5,3-2-7,2-3-8,4-3-8,0-1-4,-2 1 0,-2 1 0,-1 1 0,-4 1 1,-3 4 2,-5 3 1,-3 3 3,-4 1 2,-1 4 2,-2 0 2,-2 4 3,-2 1 0,-2 3-1,-3 3 0,0 4-1,-5 1-2,-2 3-2,-5 1-3,-4 3-3,-3 0-1,-3 1-4,-3-1-3,-3 1-2,-2-1-3,-1-2-5,-1 0-4,0 0-3,-1-3-4,1-1-1,1-3-3,1-1-1,2-3-2,1-2-1,3-4-1,1-2 0,3-4 0,1 0 2,2-3 2,3-2 1,1-2 3,0-4 3,2-2 2,1-3 4,1 0 3,2 1 3,2 2 3,2 3 3,1 1 5,2 0 5,0 2 6,2 1 5,1 0 2,3 2-4,4 1-2,2 0-3,3 3 6,3 2 15,3 3 15,3 4 15,4 2 3,5 1-13,4 3-11,6 2-11,2 1-13,2 1-13,0 1-14,1 1-13,-4-1-5,-9-4 2,-11-5 2,-9-3 3,-6-2-2,1 0-8,0 0-7,0 0-7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12"/>
    </inkml:context>
    <inkml:brush xml:id="br0">
      <inkml:brushProperty name="width" value="0.05174" units="cm"/>
      <inkml:brushProperty name="height" value="0.05174" units="cm"/>
      <inkml:brushProperty name="color" value="#00BFF3"/>
    </inkml:brush>
  </inkml:definitions>
  <inkml:trace contextRef="#ctx0" brushRef="#br0">54233 40000 425,'7'8'42,"0"0"-5,-2-1-6,0 1-5,-2 1-2,1 2 3,0 2 2,0 1 2,-1 3 1,0 1-2,-2 3-3,0 2-1,-1 1-1,2 2-2,0 3 0,2 1 0,-1 2-2,0 3-2,-2 1-1,0 2-2,-1 0-2,0-4-2,0-2-4,0-3-2,0-3-3,0-3-1,0-3-3,0-3-2,-2-2-4,-2-1-8,-4 0-7,-2-2-7,-2-2-4,-1-4 0,-2-4 1,0-4 0,0-5 0,-1-4 1,1-5 0,-1-5 1,0-4 0,-2-1 1,0-3 1,0-1 1,-1 0 2,2 3 3,2 4 4,3 2 3,1 2 4,0 2 6,2 3 6,1 1 5,2 5 11,4 6 17,4 7 16,4 8 17,1 4 1,-1 3-16,0 3-17,-2 3-16,-1 0-13,0-1-10,-2-3-10,0-1-9,-1-3-9,2-1-5,0-2-6,2-2-6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12"/>
    </inkml:context>
    <inkml:brush xml:id="br0">
      <inkml:brushProperty name="width" value="0.05015" units="cm"/>
      <inkml:brushProperty name="height" value="0.05015" units="cm"/>
      <inkml:brushProperty name="color" value="#00BFF3"/>
    </inkml:brush>
  </inkml:definitions>
  <inkml:trace contextRef="#ctx0" brushRef="#br0">56100 41200 438,'29'9'84,"-3"1"-8,-5 3-8,-3 2-8,-3 1-7,-1 1-6,-1 1-6,-1 1-6,-1-1-5,-2-1-4,-2-3-3,-2-1-4,-3-1-22,-3 1-39,-2 1-40,-3 2-38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6"/>
    </inkml:context>
    <inkml:brush xml:id="br0">
      <inkml:brushProperty name="width" value="0.04144" units="cm"/>
      <inkml:brushProperty name="height" value="0.04144" units="cm"/>
      <inkml:brushProperty name="color" value="#F2385B"/>
    </inkml:brush>
  </inkml:definitions>
  <inkml:trace contextRef="#ctx0" brushRef="#br0">32450 38250 530,'48'-175'56,"-3"50"-9,-3 50-7,-2 50-7,0 28-4,7 6 1,6 7 0,7 6 0,-1 7 0,-6 10-3,-6 10-2,-6 9-2,-10 6-3,-12 3-3,-13 3-3,-12 4-2,-12 2-5,-8 4-8,-10 3-6,-9 3-8,-5-1-6,0-2-6,0-3-7,0-3-6,3-7-7,6-9-7,7-10-8,6-8-8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13"/>
    </inkml:context>
    <inkml:brush xml:id="br0">
      <inkml:brushProperty name="width" value="0.04785" units="cm"/>
      <inkml:brushProperty name="height" value="0.04785" units="cm"/>
      <inkml:brushProperty name="color" value="#00BFF3"/>
    </inkml:brush>
  </inkml:definitions>
  <inkml:trace contextRef="#ctx0" brushRef="#br0">57300 39516 459,'8'-7'0,"0"2"0,-1 2 0,1 2 0,2 1 2,6 2 2,4 0 3,5 2 2,2 1 8,0 5 13,1 4 12,-1 4 13,0 2 3,-1 1-6,-1 1-5,-1 1-7,-1 1-5,-1 1-4,-2 1-4,1 1-4,-4 1-4,-3 4-3,-4 3-4,-4 3-2,-5 3-5,-6 6-7,-6 4-5,-6 5-7,-7 4-7,-10 3-7,-10 3-9,-10 4-7,0-7-9,10-13-7,10-14-8,10-13-9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13"/>
    </inkml:context>
    <inkml:brush xml:id="br0">
      <inkml:brushProperty name="width" value="0.04248" units="cm"/>
      <inkml:brushProperty name="height" value="0.04248" units="cm"/>
      <inkml:brushProperty name="color" value="#00BFF3"/>
    </inkml:brush>
  </inkml:definitions>
  <inkml:trace contextRef="#ctx0" brushRef="#br0">36220 39914 517,'-8'-8'5,"0"0"8,1 1 10,-1-1 8,-3 2 4,-4 4-2,-5 4-2,-5 4-2,-3 3-2,-1 3-1,-1 3-2,0 4-2,-1 1 0,3 3-1,1 1-2,3 3 0,1 2-2,3 4-1,1 4-3,3 5-2,1 1 0,2 2-2,2 0 0,3 2 0,1-1-3,2-1-4,2 0-6,2-1-3,4-2-5,6-2-4,5-2-3,7-2-4,7-1-2,10-1-3,10-2-2,10 0-1,0-3 1,-10-5 5,-10-5 5,-9-4 5,-6-4-3,1-1-12,-1-1-12,1 0-12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1"/>
    </inkml:context>
    <inkml:brush xml:id="br0">
      <inkml:brushProperty name="width" value="0.03949" units="cm"/>
      <inkml:brushProperty name="height" value="0.03949" units="cm"/>
      <inkml:brushProperty name="color" value="#00BFF3"/>
    </inkml:brush>
  </inkml:definitions>
  <inkml:trace contextRef="#ctx0" brushRef="#br0">39697 2391 557,'-7'-4'89,"2"8"-16,2 8-18,2 7-15,1 6-11,0 1-3,0 3-4,0 1-3,0 1-3,-2 2 1,-1 1-2,0 1 0,-1-1-2,1 0-4,-1-1-5,0-1-4,0-2-5,2-4-9,0-2-7,2-3-7,1-4-2,2-6 8,2-6 5,2-6 8,0-4-7,-1 0-20,-1-2-19,0 0-19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2"/>
    </inkml:context>
    <inkml:brush xml:id="br0">
      <inkml:brushProperty name="width" value="0.04038" units="cm"/>
      <inkml:brushProperty name="height" value="0.04038" units="cm"/>
      <inkml:brushProperty name="color" value="#00BFF3"/>
    </inkml:brush>
  </inkml:definitions>
  <inkml:trace contextRef="#ctx0" brushRef="#br0">40376 2755 544,'0'-13'6,"0"6"11,0 6 12,0 6 11,0 4 2,-2 3-6,0 4-6,-1 2-6,-2 2-5,0 1-1,-2 1-1,0 1-2,0 1-1,2 1-2,2 1-1,2 1-2,1-2-1,-2-3 0,0-5-2,-1-3-1,1-3-3,5-1-3,6-1-4,4 0-5,3-5-2,-1-8-3,1-8-1,0-7-4,-2-5-1,-1-2-1,-2 1-2,-2-2-1,-2 0 1,-1 3 3,0 1 5,-2 3 3,-2 2 4,-2 3 4,-3 2 3,-4 4 4,0 1 4,-1 1 4,0-1 6,0 0 4,0 1 2,0 2-2,1 2-3,-1 2-2,4 1-8,10 0-16,8 0-14,9 0-16,2 0-2,-3-2 7,-5 0 8,-3-2 9,-3 1 6,0 2 6,-2 2 5,-1 2 7,-1 2 6,-2 0 8,-2 1 8,-2 2 9,-1 1 1,0 1-3,0 3-5,0 2-3,0 1-4,0 1-2,0 1-3,0 1-2,0 1-2,0 1-2,0 1 0,0 1-1,0 0-1,0-3-1,0-1-1,0-2-1,3-4-4,6-5-9,5-5-7,7-4-8,1-5-3,-1-4 2,-3-3 2,-1-5 2,-2-2 3,-1-1 2,0-1 4,-2-1 3,-2 1 3,-2 1 1,-4 2 2,-2 3 2,-4 1 2,0 2 1,-3 3 3,-2 1 3,-2 1-1,-2 2 1,-2 1-1,-1 0 0,-1 2-2,1 0-5,0 2-4,2 1-4,0 1-4,1 1-4,-1 3-2,0 2-4,1 1-5,2 0-8,3 0-8,1 0-8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3"/>
    </inkml:context>
    <inkml:brush xml:id="br0">
      <inkml:brushProperty name="width" value="0.04639" units="cm"/>
      <inkml:brushProperty name="height" value="0.04639" units="cm"/>
      <inkml:brushProperty name="color" value="#00BFF3"/>
    </inkml:brush>
  </inkml:definitions>
  <inkml:trace contextRef="#ctx0" brushRef="#br0">41341 1998 474,'-14'-5'72,"2"3"-15,4 4-15,3 3-15,0 5-8,0 2 1,-1 3-1,-2 3 0,1 1-2,1-1-5,0-1-5,2 0-5,2-4-3,4-3-3,4-4-2,4-4-3,2-3-2,3-4-1,2-2-3,1-3-2,1-3-1,-1 0-3,0-1-1,-2-1-2,-3-1 1,-3 2 4,-4 1 4,-4 1 4,-3 1 7,-2 2 8,-2 2 9,-1 3 8,-2 0 3,0 2 0,0 0-1,0 2-1,0 1-3,1 2-4,-1 2-4,0 1-5,3 1-7,8-4-10,6-2-9,7-4-10,3-1-3,-1-2 5,0 0 3,-2-1 5,-3 1 14,-5 4 24,-4 4 25,-6 4 23,-3 3 5,-1 3-15,-3 3-15,-2 4-15,-1 1-8,-2 3 0,0 1-1,-1 3 1,-1 1-3,-1 2-3,-2 2-3,1 3-3,-1 0-4,0 0-3,2 0-3,1 1-4,0-1-1,-1 0 0,-2 0 2,1 1 2,-8 5-4,-11 14-7,-12 12-6,-12 12-7,-1 5-2,8-5 3,10-5 5,8-5 3,7-6 2,3-7-2,5-6 0,3-8 0,4-5-1,2-5 2,4-6 0,3-3 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3"/>
    </inkml:context>
    <inkml:brush xml:id="br0">
      <inkml:brushProperty name="width" value="0.03207" units="cm"/>
      <inkml:brushProperty name="height" value="0.03207" units="cm"/>
      <inkml:brushProperty name="color" value="#00BFF3"/>
    </inkml:brush>
  </inkml:definitions>
  <inkml:trace contextRef="#ctx0" brushRef="#br0">42500 4493 685,'8'14'19,"-1"-1"15,1-3 15,0-1 15,0-2-1,-1 0-17,1-2-18,0 0-17,0-3-11,1-3-3,1-2-5,2-3-5,-3-3 0,-1-2 4,-4-1 2,-2-3 4,-5 1-1,-4 3-4,-5 3-6,-5 2-3,-1 4-3,3 2 3,3 4 1,3 2 2,1 2-5,0 0-10,1-1-12,-1 1-11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3"/>
    </inkml:context>
    <inkml:brush xml:id="br0">
      <inkml:brushProperty name="width" value="0.03584" units="cm"/>
      <inkml:brushProperty name="height" value="0.03584" units="cm"/>
      <inkml:brushProperty name="color" value="#00BFF3"/>
    </inkml:brush>
  </inkml:definitions>
  <inkml:trace contextRef="#ctx0" brushRef="#br0">43800 3548 613,'45'-7'130,"-4"2"-31,-4 2-30,-3 3-31,-3 0-17,0 0-6,1 0-5,-1 0-6,0 0-5,-2 0-6,0 0-7,-1 0-5,-2 0-3,-5 0 4,-3 0 2,-4 0 3,-3-1-6,-1-1-19,-1 0-16,0-1-18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3"/>
    </inkml:context>
    <inkml:brush xml:id="br0">
      <inkml:brushProperty name="width" value="0.0425" units="cm"/>
      <inkml:brushProperty name="height" value="0.0425" units="cm"/>
      <inkml:brushProperty name="color" value="#00BFF3"/>
    </inkml:brush>
  </inkml:definitions>
  <inkml:trace contextRef="#ctx0" brushRef="#br0">45659 2350 517,'6'10'124,"-4"5"-27,-4 5-26,-4 5-26,-3 4-15,-1 3-6,-3 2-5,-1 4-4,-1 0-3,2-4-3,2-2-1,3-3-2,1-3 0,2-3-1,2-3 0,2-3 0,3-2-4,6-3-4,4-1-7,5-2-5,4-4-6,3-4-4,3-6-6,3-4-4,0-4-4,-2-3-3,-2-3-4,-1-3-3,-4 0-1,-3 3 4,-4 3 4,-4 3 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4"/>
    </inkml:context>
    <inkml:brush xml:id="br0">
      <inkml:brushProperty name="width" value="0.04252" units="cm"/>
      <inkml:brushProperty name="height" value="0.04252" units="cm"/>
      <inkml:brushProperty name="color" value="#00BFF3"/>
    </inkml:brush>
  </inkml:definitions>
  <inkml:trace contextRef="#ctx0" brushRef="#br0">46019 2616 517,'-16'-7'6,"2"2"13,1 2 13,1 2 13,1 2 5,2 2-3,2 2-2,3 2-2,-1 3-3,0 5-5,-1 5-3,-2 5-4,0 4-5,-1 2-6,-2 4-4,0 3-6,-1 0-7,1 0-7,-1-2-9,0 0-8,2-2-8,3-3-7,2-3-8,4-3-7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4"/>
    </inkml:context>
    <inkml:brush xml:id="br0">
      <inkml:brushProperty name="width" value="0.04519" units="cm"/>
      <inkml:brushProperty name="height" value="0.04519" units="cm"/>
      <inkml:brushProperty name="color" value="#00BFF3"/>
    </inkml:brush>
  </inkml:definitions>
  <inkml:trace contextRef="#ctx0" brushRef="#br0">47031 2774 486,'-7'-5'148,"2"8"-33,2 6-34,3 7-34,-1 5-18,-1 3-4,0 3-3,-1 3-4,-1 0-4,2-2-5,0-1-4,2-3-5,1-2-6,4-3-8,2-3-8,3-2-9,3-7-4,1-9-1,3-8-1,1-9-1,1-6 1,-3-1 4,-1-2 2,-3-2 4,-2 0 3,-2 3 5,-4 3 3,-2 3 5,-4 3 6,0 3 7,-3 3 8,-2 2 8,-2 3 3,-3 1-2,-3 0 0,-3 2-3,-1 1-2,3 2-4,1 2-5,3 2-3,1 1-6,0 0-8,2 0-5,1 0-8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6"/>
    </inkml:context>
    <inkml:brush xml:id="br0">
      <inkml:brushProperty name="width" value="0.03801" units="cm"/>
      <inkml:brushProperty name="height" value="0.03801" units="cm"/>
      <inkml:brushProperty name="color" value="#F2385B"/>
    </inkml:brush>
  </inkml:definitions>
  <inkml:trace contextRef="#ctx0" brushRef="#br0">33750 37050 578,'23'-46'3,"-3"10"6,-3 10 5,-2 9 5,-1 6 8,3 3 9,3 3 8,4 4 9,-1 11-1,-3 23-12,-3 22-10,-2 22-12,-11 7-10,-15-6-9,-15-6-11,-16-6-9,-4-7-3,10-6 2,10-6 2,9-6 2,12-6 6,16-2 8,15-3 8,17-3 9,7-2 4,0 0 3,0 0 2,0 0 1,-2 0 0,-3 0-3,-3 0-5,-2 0-2,-8 3-3,-8 6-2,-10 7-1,-9 6-1,-13 7-5,-16 10-4,-15 10-7,-15 9-6,-11 4-7,-2 1-8,-3-1-8,-3 1-8,4-10 0,13-19 7,12-18 8,13-19 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4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47112 1700 550,'-14'8'135,"1"2"-29,2 0-30,2 1-30,3 1-19,1 2-8,2 0-8,2 1-7,3-2-10,4-3-9,3-4-9,5-4-10,2-3-8,1-2-4,1-2-6,2-1-6,-3-2 2,-1 0 6,-4 0 8,-3 0 6,-1 1 9,-2 1 9,-1 0 10,0 2 9,-2 1 16,-2 2 20,-2 2 20,-2 2 22,-1 2 0,0 5-18,0 4-17,0 4-19,0 1-10,-2-1-1,0-1-1,-1-1-2,-4 4 0,-4 9 0,-5 9-1,-5 8 0,-3 8 0,-3 4 0,-1 5-2,-2 5 0,-2 2-2,-1-1-3,0-1-5,-2-1-2,0-1-3,0-1-1,0-1 0,-1-1-2,4-1-4,4-2-6,5-3-8,5-1-6,4-4-5,5-8-3,3-6-2,4-7-3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5"/>
    </inkml:context>
    <inkml:brush xml:id="br0">
      <inkml:brushProperty name="width" value="0.03632" units="cm"/>
      <inkml:brushProperty name="height" value="0.03632" units="cm"/>
      <inkml:brushProperty name="color" value="#00BFF3"/>
    </inkml:brush>
  </inkml:definitions>
  <inkml:trace contextRef="#ctx0" brushRef="#br0">48300 4316 605,'8'-7'7,"0"4"14,-1 2 13,1 4 14,-1 1 4,0 3-6,-2 2-5,0 2-5,-2 1-6,2-1-7,-2 1-5,1 0-6,1-1-3,0-1-2,1-1-1,2 0-2,0-3-4,-1-4-5,1-4-7,0-4-6,-1-3-3,-2 0 0,-3-1 0,0-1 0,-4-1-1,-2 0-3,-4 1-2,-2-1-2,-3 1-3,-1 2-1,-3 2-1,-1 3-2,0 0 1,2 2 3,4 0 5,3 2 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5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53367 1683 543,'6'-6'8,"-3"4"17,-2 4 16,-4 4 16,-3 4 4,-5 5-8,-5 5-10,-5 5-8,-4 3-7,-1 1-4,-3 0-6,-1 2-5,-1 2-2,0 3 1,-1 2 0,1 4 0,2-2-8,5-4-20,5-5-19,5-5-18,5-5-10,6-5 0,6-5 0,6-4-1,2-5 6,-3-3 11,-1-2 10,-2-3 10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6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53529 2800 567,'6'30'75,"-4"-2"-8,-4-1-7,-4-3-8,-1 0-7,0 1-5,2 1-5,1 1-7,0 0-7,0-1-12,0-1-10,0-1-11,1-2-6,1-2-2,0-1-1,2-2-2,-1-3-9,0-1-15,-2-2-15,0-2-16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6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53980 2531 499,'8'-7'-2,"0"1"-2,-1 0-3,1 2-2,0 0 1,0 2 9,0 0 6,-1 2 9,1 0 2,0 0-3,0 0-3,0 0-2,0 1-2,-1 2 1,1 2 0,0 2 0,-1 1 3,-2 3 2,-3 2 4,0 2 3,-2 1 3,0 3 3,0 1 2,0 3 3,0 2 1,0 3-4,0 3-1,0 2-3,0 2-3,0 1-1,0-1-4,0 0-1,-1-1-2,-1-3-3,0-3-1,-1-3-2,-1-3-4,2-3-3,0-3-3,2-3-5,-2-2-6,-2-2-9,-3-3-9,-3-1-9,-2-3-3,0-6 4,0-4 4,1-5 3,-2-5 3,0-3 3,-1-5 2,-1-3 3,0-3 4,2-1 6,3-1 4,1 0 6,2 0 1,2 5-1,2 4-1,2 3-1,2 4 2,0 1 8,2 2 6,0 3 6,2 1 4,2 4-1,2 2 0,1 4-1,1 2-2,-2 2-5,-2 2-5,-2 2-4,-2 4-3,-1 5-1,0 7-1,-1 5-2,-4 4 0,-2 1 1,-5 1 0,-4 0 1,-1 0 1,1-1 2,1-3 2,1-1 1,0-4 2,0-2 1,0-3 2,1-2 1,5-8-7,14-11-13,12-10-15,12-11-13,5-5-5,-5 1 5,-6 1 6,-3 1 6,-5 1 0,1 1-5,-2 1-5,-1 1-4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6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55762 1883 525,'13'-6'12,"-5"4"24,-4 4 25,-6 4 24,-4 4 2,-5 5-20,-5 5-20,-5 5-21,-3 3-10,-1 3-2,-1 1-2,-1 2-2,1 0-9,2-3-15,1-3-16,3-3-17,5-6-9,12-9-5,10-9-4,12-8-5,3-4 7,-2 2 17,-1 3 17,-2 1 17,-3 1 13,-1 2 10,-3 0 8,-1 2 9,-1 1 7,-2 2 6,-1 2 5,0 2 5,-2 3 0,-1 5-8,0 5-5,-1 5-8,-2 3-5,-1 3-4,0 1-4,-1 2-4,-1 0-6,0-1-6,0-3-6,0-2-7,0-2-10,0-5-13,0-3-12,1-4-14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8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56706 1227 475,'7'-21'4,"0"5"9,-2 5 9,0 4 9,-2 6 0,-1 6-8,0 6-8,-1 6-9,-3 2-4,-1 1-5,-2-1-2,-1 1-3,-2-2-3,0-1 0,0-3-2,1-1-1,0-4-3,4-4-2,2-6-4,4-4-4,3-4 2,5-4 3,5-2 4,6-3 5,0-1 3,0 1 2,-1 1 3,0 1 1,-3 2 3,-3 2 4,-3 4 2,-3 3 3,-2 2 8,-2 4 13,-2 2 12,-2 4 14,-2 1 1,-4 3-11,-2 2-9,-3 2-10,-3 1-9,-2 4-6,-2 4-8,-1 2-6,0-1-5,2-4-5,4-3-3,3-4-5,2-3-1,0-1 1,2-1 0,1 0 1,2-4-2,7-5-3,6-4-4,6-5-3,2-2 1,-1 0 7,-1 2 6,-1 1 8,-3 2 5,-8 6 3,-7 4 3,-6 6 3,-5 3 2,-5 3 0,-4 3 1,-3 3-1,-3 2 0,1-1-1,0 0-2,-1 1 0,1-1-2,0 1 1,-1-1 0,1 1-1,0-2 2,3-3 2,1-3 2,3-3 2,2-2 5,2-3 4,4-1 7,3-2 5,2 0 6,2 2 6,2 2 7,2 2 6,1 1-4,0 1-11,0 1-12,0 1-13,0 1-9,0 0-6,0-1-7,0 1-6,0-1-6,0-1-3,0-1-5,0 0-4,0-4-6,-2-5-7,0-4-6,-1-6-8,0-3 2,3-1 13,4-3 11,2-2 13,3-1 6,2-1 4,2-1 2,1-1 3,3 0 1,1 1 2,3 1 0,2 1 1,2-1 3,4-3 6,5-4 5,3-1 6,2-1 2,2 3 1,1 3-1,0 3 1,0 3 0,-2 4 0,-1 4 0,-3 5 2,-3 1-2,-3 0-1,-5 0-1,-3 0-3,-4 0 0,1 3-1,-2 2-1,-1 2 0,-2 1-1,-1 2 0,-2 0 0,-2 1-1,-2 1-1,-2 2 1,-3 0-1,0 1 0,-3 2-1,0 1 0,-2 3-1,0 1 0,-3 2-1,-4-1 1,-4 0 0,-3 1 1,-4-1-1,-1 1-2,-3-1-1,-1 1-3,-3-1-1,-1-2 0,-2 0-2,-2 0 0,0-3 0,3-1-1,3-3 2,3-1-1,3-3-2,1-2-8,2-4-8,3-2-7,1-4-3,0 0 1,2-3 1,1-2 1,1-4 2,2-5 1,2-7 1,3-5 2,1-7-4,2-5-11,2-5-9,2-7-9,1-1-3,3 4 7,2 4 7,2 4 6,1 4 6,0 6 6,-1 4 4,1 5 6,-1 3 5,-1 3 5,0 1 7,-2 3 5,-1 0 4,0 2 4,-2 1 3,0 0 4,-2 4 5,-1 3 7,0 4 7,-1 3 6,-4 6 0,-2 6-9,-5 5-9,-4 7-9,-3 3-6,-1 4-2,-3 3-4,-1 2-2,-1 1-3,1-2-2,1-2-2,1-2-1,2-3-4,4-5-3,4-5-3,5-5-5,4-6-5,6-8-8,5-8-9,7-8-8,4-6-1,3-3 6,3-5 8,3-3 6,0 0 6,-3 5 7,-4 5 6,-1 5 6,-4 4 3,-1 2 1,-3 4 0,-1 3 1,-2 3 2,-2 6 4,-2 4 2,-2 5 3,-2 2 2,-1 1-1,0-1-1,-2 1 0,1-1-3,0-3-7,2-1-7,0-2-7,3-3-6,2-3-6,3-2-6,3-4-6,2-2-2,0-2 1,-1-2 3,1-2 3,-1 0 1,-3-1 3,-1 0 2,-2 0 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8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59116 2355 548,'8'-13'31,"3"6"13,2 6 14,1 6 12,0 5 1,-3 3-15,-3 5-14,-2 3-14,-3 3-9,0 1-4,-2 1-4,0 1-4,-3 0-8,-2 0-11,-4 1-10,-2-1-12,-1-1-4,-1-1 1,0-3 1,1-1 1,0-4-2,0-5-7,2-5-7,1-4-6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8"/>
    </inkml:context>
    <inkml:brush xml:id="br0">
      <inkml:brushProperty name="width" value="0.03661" units="cm"/>
      <inkml:brushProperty name="height" value="0.03661" units="cm"/>
      <inkml:brushProperty name="color" value="#00BFF3"/>
    </inkml:brush>
  </inkml:definitions>
  <inkml:trace contextRef="#ctx0" brushRef="#br0">59737 2250 600,'36'0'5,"-5"0"8,-7 0 10,-5 0 8,-5 1 6,-3 2 1,-3 2 3,-2 2 1,-2 1-1,0 1-7,-1 1-5,1 2-5,-2 1-7,-6 3-4,-4 3-5,-5 3-4,-4 3-6,-3 1-5,-3 2-4,-3 3-5,-1-1-3,-1-2 0,1-2-1,0-1 0,1-4-1,3-3-1,3-4-2,3-4-2,4-8-3,8-10-5,7-11-4,6-11-7,6-5 3,5 0 6,5-1 9,5 1 7,1 3 5,-2 5 2,-1 7 3,-3 5 2,-2 4 2,-1 3 5,-2 1 3,-3 2 3,-2 3 2,-6 6 1,-5 4 0,-4 6 0,-6 3 1,-6 5 3,-5 3 1,-7 4 4,-2 3-1,0-1-3,-1 0-1,1 1-3,0-2-1,3-2-1,2-2-1,1-1 0,3-3-1,1-3 0,2-3 1,3-3-1,4-6-4,8-12-6,8-10-8,7-11-7,3-3-4,-2 5 1,-4 5-1,-3 5 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9"/>
    </inkml:context>
    <inkml:brush xml:id="br0">
      <inkml:brushProperty name="width" value="0.04539" units="cm"/>
      <inkml:brushProperty name="height" value="0.04539" units="cm"/>
      <inkml:brushProperty name="color" value="#00BFF3"/>
    </inkml:brush>
  </inkml:definitions>
  <inkml:trace contextRef="#ctx0" brushRef="#br0">59874 1591 484,'-7'-4'55,"2"8"-5,3 8-6,1 7-6,-1 6-4,0 3-3,-3 3-3,-2 3-3,-1 3-1,1 6-2,-1 4 0,0 6-1,0 1-1,-2 1-1,0 0 0,-1 0-2,1-4-2,3-5-2,2-6-4,4-5-2,1-6-5,0-4-3,0-3-6,0-5-3,3-3-6,7-4-5,7-5-5,7-2-6,1-5-4,-3-2-2,-5-4-3,-3-2-3,-3-2-2,-1 1-3,-1-1-2,0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7"/>
    </inkml:context>
    <inkml:brush xml:id="br0">
      <inkml:brushProperty name="width" value="0.04425" units="cm"/>
      <inkml:brushProperty name="height" value="0.04425" units="cm"/>
      <inkml:brushProperty name="color" value="#F2385B"/>
    </inkml:brush>
  </inkml:definitions>
  <inkml:trace contextRef="#ctx0" brushRef="#br0">35200 37450 497,'48'-46'7,"-3"10"17,-3 10 14,-2 9 16,2 6 4,9 3-8,10 3-7,10 4-9,-1 8-5,-9 17-4,-10 15-3,-8 16-4,-15 10-3,-19 7 0,-18 6-1,-19 7-2,-7-3 0,7-8-2,6-10-1,7-9-2,10-7-2,16-3-4,15-3-2,17-2-4,11-15-3,10-25-2,10-25-4,9-25-3,-2-10 0,-12 7 1,-13 6 0,-12 7 2,-9 2-4,-2 1-9,-3-1-8,-3 1-9,-15-4-4,-24-6 0,-26-6-1,-24-6 0,-7 1 4,13 9 7,12 10 9,13 10 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29"/>
    </inkml:context>
    <inkml:brush xml:id="br0">
      <inkml:brushProperty name="width" value="0.02671" units="cm"/>
      <inkml:brushProperty name="height" value="0.02671" units="cm"/>
      <inkml:brushProperty name="color" value="#00BFF3"/>
    </inkml:brush>
  </inkml:definitions>
  <inkml:trace contextRef="#ctx0" brushRef="#br0">62091 1100 823,'-2'30'73,"-2"-2"-21,-4-1-20,-2-3-19,-3 0-12,-1-1 1,-3 1 0,-1-1 0,0-2-11,2-3-18,4-4-20,3-4-19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30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60866 1831 520,'29'-13'-1,"-5"3"-2,-5 4-1,-5 4-3,-4 3 1,-2 2 3,-4 2 2,-2 2 4,-4 1 4,-2 1 6,-4 1 5,-2 2 6,-3 0 2,-1 1-4,-3 1-2,-1 2-3,-2-1-2,1-1-4,-1-1-2,0-1-3,1-1-3,-1 0-3,1-2-3,-1-1-3,2-1-3,3-2-6,3-2-5,2-2-5,4-3-1,2-2 2,4-3 2,3-3 2,3-2 3,5 0 3,5 0 4,5 1 4,3 0 1,-1 2 0,1 2 0,-1 2 0,-1 2 3,-3 0 8,-3 2 6,-2 1 8,-3 0 3,-1 1 0,-1 2 1,0 0 0,-2 2-1,-1 0 0,0 1-1,-2 2-1,-1 0-2,0-1-5,-2 1-4,0 0-4,-2 0-3,-2 2-1,-2 0-1,-2 1-1,-2 1-2,-1 2-3,-3 0-5,-2 1-3,-1 0-2,-1-1-2,-1-1-1,-1 0-1,-1-2-1,-1-1 1,-1-1 0,-1 0 0,1-2 0,1-1 2,2 0 0,3-2 1,1-1 2,0 0 3,2-2 3,1 0 2,1-1 4,1 0 4,0 0 4,2 0 5,0 0 6,-2 2 9,0 0 8,-1 2 10,-2 1 1,0 3-2,-1 4-3,-1 2-3,0 2-5,1-1-5,1 1-4,0 0-6,2 0-3,1 3-1,0 1-1,2 3-1,1 0 0,1 1-1,0-1 1,2 1-1,0-1 0,2 1-1,0-1-1,2 1-2,0-3 1,0-1 0,0-4 1,0-3 1,1-5-17,4-6-32,2-8-31,3-6-33,1-2-5,0 3 23,-2 2 23,0 4 23,-2 0 15,1-2 5,0-2 6,0-1 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30"/>
    </inkml:context>
    <inkml:brush xml:id="br0">
      <inkml:brushProperty name="width" value="0.0465" units="cm"/>
      <inkml:brushProperty name="height" value="0.0465" units="cm"/>
      <inkml:brushProperty name="color" value="#00BFF3"/>
    </inkml:brush>
  </inkml:definitions>
  <inkml:trace contextRef="#ctx0" brushRef="#br0">60950 3163 473,'42'-21'0,"-10"5"0,-9 4 0,-10 6 0,-4 1 1,5-2 1,4-1 3,3-3 2,4 0 1,1 0 1,3 2 2,1 1 1,1 0 2,-2 2 0,0 1 1,0 0 2,-3 2-2,0 0 0,-1 2-2,-1 0-1,-2 2-1,-4 2 1,-5 2-1,-3 2 0,-2 1 1,0 0-2,0 0 1,-1-1-1,1 3 1,-2 4 4,-1 3 3,0 5 4,-2 0 1,-1-1-2,0-3-1,-1-1-2,-2-1-2,-1 1-1,0 2-1,-1 0-2,-2-1-1,-2 1 0,-2-2-1,-1-1-1,-3-1-1,0-1-2,-1-1-1,-1 0-2,-2-2-3,-2-1-2,-1 0-3,-3-2-3,0-1-3,-1-2-4,1-3-3,-1 0-5,1-4-3,1 0-3,1-3-5,1-2-3,1-3-1,3-6 0,1-4 1,3-4 1,1-7 0,4-7 1,2-6 1,4-8 1,2-1 3,4 2 4,2 4 6,4 3 5,-1 4 4,1 7 3,-2 7 4,0 7 2,-1 6 6,-1 3 7,1 4 7,0 4 7,-1 3 9,-2 4 10,-3 2 12,0 3 10,-4 4 0,-2 2-12,-4 3-12,-2 3-11,-3 2-8,-1 3-3,-3 1-1,-1 2-3,-2 1-2,2-1-2,1-1-4,1-1-2,1-3-4,2-3-6,3-5-5,1-3-5,3-3-8,6-3-8,4-1-9,6-2-9,3-3-1,5-6 3,3-4 6,5-5 4,1-2 5,1 0 5,-1 2 5,1 1 6,-2 2 2,-3 2 1,-3 4 0,-3 3 0,-3 1 5,-1 0 9,-2 0 10,-2 0 10,-1 0 7,0 0 8,0 0 8,-1 0 6,1 0 1,2 0-4,0 0-5,2 0-5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03T08:04:23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17424 14123 0,'0'0'0,"0"0"0,0 0 15,0 0-15,0 0 16,1 26-16,-1-26 0,7 32 16,-3-14-16,1 6 0,0 7 15,0 1-15,-1 2 0,0 18 16,-2 3-16,0 8 0,-1-7 16,-1 10-16,0-1 0,0-2 0,0-2 15,0-2-15,0-10 16,0-11-16,0-10 0,0-8 0</inkml:trace>
  <inkml:trace contextRef="#ctx0" brushRef="#br0" timeOffset="169.3374">17462 14601 0,'0'0'0,"0"0"16,0 0-16,0 0 0,0 0 0,0 0 16,0 0-1,0 0-15,0 0 0,15-15 16,-15 15-16,23-8 0,-23 8 15,32-8-15,-14 3 0,0 2 16,-2-2-16,2 1 0,1 1 16,5-4-16,0 1 0,-3-5 15,-2-5-15,-3 3 0,-2 2 0,-3 1 16</inkml:trace>
  <inkml:trace contextRef="#ctx0" brushRef="#br0" timeOffset="369.7293">17778 13949 0,'0'0'0,"0"0"0,0 0 15,0 0-15,0 0 0,0 0 0,0 0 16,0 0-16,-15 31 0,9-7 16,0 4-16,0 6 15,1 4-15,-2 21 0,0 7 16,1 20-16,0 3 0,4 22 16,3 2-16,3 10 0,1-9 15,12 30-15,6-6 0,-3-41 16,-4-26-16,-5-22 0,-3-15 15,-3-12-15</inkml:trace>
  <inkml:trace contextRef="#ctx0" brushRef="#br0" timeOffset="717.4387">17944 14433 0,'0'0'0,"0"0"15,0 0-15,0 0 0,0 0 0,0 0 16,0 0-16,0 0 0,23 7 0,-23-7 15,0 0-15,30 22 0,-30-22 0,19 28 16,-10-8-16,-2 2 0,-3 1 16,0-1-1,-3-2-15,0-2 0,1-2 0,-1 1 16,0-5-16,0-2 0,1-1 0,3-4 16,0-2-1,2-3-15,1-3 0,2-2 16,1-5-16,1 1 15,1-3-15,6 0 0,2 2 0,-1 3 16,-3 2-16,0 5 0,-3 4 16,-3 5-16,-2 6 0,-5 8 15,-3 6-15,-3 2 16,-3 2-16,-5 11 0,-3 1 0,-2 7 0,2-4 0,2-6 16,1-5-16,2-9 0,2-5 15,1-6-15</inkml:trace>
  <inkml:trace contextRef="#ctx0" brushRef="#br0" timeOffset="1102.6199">18410 14316 0,'0'0'0,"0"0"0,0 0 0,0 0 16,0 0-16,3 21 15,-3-21-15,6 28 0,-3-9 16,0 4-16,2 2 0,-1 4 16,1 1-16,1 11 0,2-1 15,1-3-15,2-1 0,4 5 16,2-4-16,-1-5 0,0-5 0,-1-5 16,0-3-16,-2-4 0,-1-4 15,0-6-15,1-6 16,3-7-16,1-7 0,-1-8 0,-1-9 0,-3-6 15,-2-4-15,-2-12 0,-3-2 16,-2 6-16,-2 3 0,-8-1 16,-5 5-16,-3 7 0,-2 5 0,1 7 15,0 6-15,-3 5 0,-2 2 16,-4 8-16,-3 6 0,5 7 16,0 6-1,-1 8-15,-1 7 0,5-7 16,4-4-16,4-6 0</inkml:trace>
  <inkml:trace contextRef="#ctx0" brushRef="#br0" timeOffset="1905.4782">19091 14718 0,'0'0'16,"0"0"-16,0 0 0,0 0 15,-29 5-15,18-2 0,-2-1 0,1 0 16,1 1-16,-2-2 0,0 1 0,1-1 16,2 0-16,1 0 15</inkml:trace>
  <inkml:trace contextRef="#ctx0" brushRef="#br0" timeOffset="6202.5229">17171 14444 0,'0'0'0,"0"0"0,0 0 15,0 0-15,0 0 0,21-21 0,-21 21 16,42-14-16,-16 5 0,12 2 16,9-1-16,13-1 0,-2 1 0,22 2 31,9 4-31,8 3 0,-8 2 0,11 3 15,9 4-15,-16-4 16,-14-2-16,24 5 0,-16 0 16,-10-1-16,-5-1 0,-15 3 0,-9 0 0,-8 1 15,-3 1-15,-9-3 0,-6-4 16,-10 2-16,-9 1 0,-1-2 16,-1-2-16,0-1 0</inkml:trace>
  <inkml:trace contextRef="#ctx0" brushRef="#br0" timeOffset="6402.9935">17612 14841 0,'0'0'0,"0"0"0,0 0 16,0 0-16,0 0 0,0 0 0,23-16 15,-4 5-15,5-4 0,9-2 16,8-1-16,6-1 0,7-1 15,31-5-15,34-6 16,-5 7-16,-4 4 0,21 2 16,18 2-16,8 2 0,-32 3 0,-39 3 0</inkml:trace>
  <inkml:trace contextRef="#ctx0" brushRef="#br0" timeOffset="6788.7346">20741 13737 0,'0'0'0,"0"0"0,0 0 16,0 0-16,-5 25 0,5-25 0,-2 43 0,2-15 15,0 3-15,0 20 0,0 9 16,0-1-16,1 1 0,2 19 15,3 16-15,2-1 0,0-12 0,1-3 16,0-12-16,-2-20 0,-3-13 16,-1-9-16</inkml:trace>
  <inkml:trace contextRef="#ctx0" brushRef="#br0" timeOffset="6989.2928">20752 14084 0,'0'0'0,"0"0"0,0 0 16,0 0-16,0 0 0,19-12 0,-19 12 0,30-12 15,-30 12-15,37-14 0,-14 5 16,-1 1-16,0-2 0,-1 2 16,-2-1-16,-2 1 0,0 1 0,3-3 15,-1 1-15,0-4 0,0-1 16,-4 2-16,-1 2 0,-3 0 15</inkml:trace>
  <inkml:trace contextRef="#ctx0" brushRef="#br0" timeOffset="7553.5579">21033 13469 0,'0'0'0,"0"0"0,0 0 16,0 0-16,0 0 0,0 0 16,9 29-16,-6-7 0,1 8 0,1 10 31,-1 7-31,1 8 0,-1 5 0,1 24 15,1 22-15,2 10 0,-1-10 16,3-1-16,1-2 0,3-23 16,1-16-16,7-14 0,-1-30 15,-6-25-15,-1-16 0,-3-5 16,4-13-16,4-5 0,2-4 16,-1-1-16,-1-1 0,-4 8 0,-4 6 0,-3 9 15,-3 7-15,-2 8 0,1 5 16,-2 9-16,-1 6 0,0 5 15,-1 5-15,1 2 0,1 2 16,2-3-16,0-1 0,5-5 16,3-3-16,3-6 0,4-6 0,1-7 15,1-5 1,2-4-16,0-2 0,3 0 16,0-1-16,-3 4 0,-3 1 15,-2 8-15,-3 5 0,-3 9 16,-1 7-16,-2 9 0,-2 8 15,-3 1-15,1 4 0,-1 9 16,0-1-16,2-4 0,1-3 0,0-8 16,1-6-16,1-5 0,1-2 0,5-11 15,4-8 1,-1-16-16,-3-12 0,-1-5 0,0-3 16,-2-14-16,0-12 15,-1-2-15,-2 10 0,-8-3 0,-6 7 16,1 8-16,-2 6 0,0 7 15,-2 6 1,-3 8-16,-3 6 0,-7 12 16,-3 7-16,3 10 0,0 9 0,1 11 15,0 9-15,6-11 0,3-8 16,2-7-16</inkml:trace>
  <inkml:trace contextRef="#ctx0" brushRef="#br0" timeOffset="7792.1346">22349 14217 0,'0'0'0,"12"-2"0,6 1 0,2-1 16,0-1-16,13-1 0,5-2 0,11 0 0,-2 2 15,9-1-15,-1 1 0,-3 0 16,-2 0-16,3 1 0,-6 0 15,-5-1-15,-4 1 0,-4 1 16,-2 0-16,-8 1 0,-6 0 0,-5 0 16,-3 1-16,-3-1 0</inkml:trace>
  <inkml:trace contextRef="#ctx0" brushRef="#br0" timeOffset="7992.2763">22532 13815 0,'0'0'0,"0"0"15,0 0-15,4 23 0,-4-23 0,4 38 16,-1-5-16,2 5 0,1 4 16,4 21-16,2 8 0,3 12 15,-1-5-15,3 10 0,1-5 31,-2-8-31,-4-18 0,-3-15 0</inkml:trace>
  <inkml:trace contextRef="#ctx0" brushRef="#br0" timeOffset="8224.1864">23339 13582 0,'0'0'0,"0"0"0,0 0 16,8 22-16,-8-22 0,9 37 0,-5-4 16,-1 4-16,0 3 0,-2 20 15,-1 7-15,0 13 0,1-4 0,-2 13 16,-2-3-16,1-1 0,1-13 16,0-11-16,0-15 0,1-12 0,0-11 15,0-6-15</inkml:trace>
  <inkml:trace contextRef="#ctx0" brushRef="#br0" timeOffset="8408.9814">23327 13927 0,'0'0'0,"0"0"0,0 0 0,0 0 0,0 0 0,0 0 16,0 0-16,34-2 15,-34 2-15,32-5 0,-13 3 16,1-1-16,0 1 0,0-2 15,1 0-15,-1 0 0,-1 0 0,4-3 16,-1-3-16,-1-2 0,-1-3 16,-3 3-16,-3 1 0,-2 3 0</inkml:trace>
  <inkml:trace contextRef="#ctx0" brushRef="#br0" timeOffset="8894.9898">23661 13508 0,'0'0'16,"0"0"-16,0 0 0,0 0 15,0 0-15,0 0 0,0 0 0,-7 21 16,5 2-16,0 4 0,0 3 15,0 10 1,-1 7-16,1 13 0,1 0 16,1 10-16,2-4 0,4-1 15,0-13-15,7-7 0,3-12 16,1-15-16,0-12 0,0-15 16,2-10-16,-2-5 0,1-4 0,3-5 15,2-2-15,1-3 0,-2 4 16,-5 9-16,-5 8 0,-2 4 0,-3 2 15,-1 10-15,0 8 0,-3 6 16,-1 4-16,-1 12 0,-1 9 16,1-1-16,0-1 0,3-1 15,0 1-15,4-7 0,1-6 0,6 0 16,3-5-16,0-9 0,3-2 16,-1-5-1,0-2-15,0-1 0,0-1 16,0-1-16,1-1 0,-3 0 15,-1-2-15,-4 2 0,-3 0 16,-3 4-16,-2 1 0,-2-3 16,-2-4-16,-2-4 0,-1-4 0,-3-3 15,-3-3-15,0-2 16,-1-3-16,-3-10 0,-1 0 0,0 3 0,1 1 16,-4-4-16,1 3 0,-2 7 15,1 7-15,-1 4 0,2 4 16,2 4-16,2 5 0,2 9 0,0 6 15,3 4-15,3 3 0,1-3 16,0-4-16,-1-2 16</inkml:trace>
  <inkml:trace contextRef="#ctx0" brushRef="#br0" timeOffset="9644.0766">23784 14224 0,'0'0'0,"0"0"0,0 0 15,0 0-15,0 0 0,0 0 0,0 0 16,0 0-16,0 0 0,29-2 15,-29 2-15,21 6 0,-21-6 0,17 13 16,-17-13-16,10 31 0,-9-11 16,-2 4-16,-4 3 15,0-2-15,-1 0 0,1 3 0,0-3 16,3-4-16,1-3 0,3-5 16,4-3-16,6-3 0,4-4 15,10-9-15,6-8 16,2-4-16,2-4 0,1 1 0,-8 2 0,-4 5 0</inkml:trace>
  <inkml:trace contextRef="#ctx0" brushRef="#br0" timeOffset="9898.1583">24670 13808 0,'0'0'0,"0"0"0,0 0 15,0 0-15,33-1 0,-33 1 16,38-1-16,-13 1 0,1 0 0,6-1 0,4 1 16,10-2-16,-2 1 0,16-1 15,4 1-15,-2 0 16,-2 0-16,8 0 0,-3 0 0,-5 0 15,-5 1-15,6-3 0,-2-2 16,-15 1-16,-11 1 0,-8 1 16</inkml:trace>
  <inkml:trace contextRef="#ctx0" brushRef="#br0" timeOffset="10114.5349">25464 13500 0,'0'0'0,"0"0"0,0 0 16,0 0-16,33 9 0,-14-4 15,7 2-15,0 0 0,2 1 16,3 0-16,3 0 0,8 3 16,-1-2-16,2-1 0,1-1 15,6 1-15,-3-1 0,-3-1 16,-1 1-16,-6-3 0,-3 1 0,0-2 0,-9 0 15,-5-1-15</inkml:trace>
  <inkml:trace contextRef="#ctx0" brushRef="#br0" timeOffset="10399.6736">24789 14101 0,'0'0'0,"0"0"0,0 0 15,24-5-15,-24 5 0,39-10 16,-11 3-16,4 1 0,4-1 0,1 2 0,3 0 16,10 0-16,0 2 0,12 0 15,0 2-15,9 1 0,-1 1 16,-4 0-16,-3 0 0,-12-1 15,-8 0-15,4-1 0,-4-2 0,-11 0 16,-8 1-16,-5 1 0</inkml:trace>
  <inkml:trace contextRef="#ctx0" brushRef="#br0" timeOffset="10615.8976">24783 14101 0,'0'0'16,"0"0"-16,0 0 0,0 0 0,20 16 15,-20-16-15,33 21 0,-11-8 16,5 1-16,5 3 0,5 1 16,12 3-16,-1-2 0,21 0 15,7-3-15,-6-7 0,-3-3 16,-3 0-1,-7-1-15,-14-1 0</inkml:trace>
  <inkml:trace contextRef="#ctx0" brushRef="#br0" timeOffset="10831.7953">26449 13107 0,'0'0'0,"0"0"0,0 0 0,-3 26 16,3-26-16,-5 42 0,1-5 16,0 5-16,-1 5 0,0 24 15,-1 6-15,1 12 0,0-8 0,2 9 16,2 3-16,0-19 0,1-16 0,0-9 16,0-14-16,0-9 0</inkml:trace>
  <inkml:trace contextRef="#ctx0" brushRef="#br0" timeOffset="11016.4651">26387 13602 0,'0'0'0,"0"0"16,0 0-16,0 0 15,0 0-15,-1-20 0,1 20 16,0 0-16,22-16 0,-6 9 0,4-1 16,1 0-16,1 0 0,2 0 15,2 2-15,5-4 0,-3-1 16,-1 1-16,0 0 15,-3-1-15,-1-3 0,-2-4 0,-2-4 16,-3 3-16,-2 3 0,-3 3 0</inkml:trace>
  <inkml:trace contextRef="#ctx0" brushRef="#br0" timeOffset="11217.1991">26747 12838 0,'0'0'0,"0"0"16,0 0-16,0 0 0,0 0 0,0 0 15,0 0-15,-8 35 0,6-13 16,0 9-1,-1 9-15,0 8 0,0 7 16,-2 25-16,1 7 0,1 25 16,1 24-16,0 21 0,2-2 15,2 39-15,-2-9 0,4-32 16,4-22-16,-1-35 0,2-24 16,-1-35-16,0-26 0,-4-32 15,-1-22-15,0 14 0,-2 10 0,0 4 0</inkml:trace>
  <inkml:trace contextRef="#ctx0" brushRef="#br0" timeOffset="11533.9308">26941 13494 0,'0'0'0,"2"-10"16,1 3-16,0 1 0,-1 0 15,3-2-15,3 1 0,0 1 16,-1 2-16,1 3 0,-1 4 0,-2 5 0,0 4 16,-4 12-1,-3 9-15,-6 7 0,-3 3 16,1-4-16,1-4 0,-1 2 15,0-1-15,3-9 0,1-9 0,6-3 16,4-3-16,4-6 0,4-3 16,4-3-1,1-2-15,2-3 0,2-2 0,4 0 16,6 0-16,-1 2 0,-1 1 16,6 1-1,0 3-15,-9 3 0,-3 2 0,-3 14 16,-7 9-1,-12 7-15,-8 10 0,-1 3 0,-4-2 16,-2-1-16,-2 1 0,-3 1 0,1-7 0,5-10 16,3-7-16,2-6 0</inkml:trace>
  <inkml:trace contextRef="#ctx0" brushRef="#br0" timeOffset="11866.2064">27516 13311 0,'0'0'0,"0"0"15,0 0-15,4 25 0,-4-25 16,2 40-16,-1-9 0,-1 4 16,0 3-16,0 16 0,1 3 15,0 7-15,1-6 0,6 1 0,3-9 16,1-11-16,0-10 0,5-12 0,3-9 15,-2-9-15,0-7 0,3-18 16,3-13-16,1-4 0,-1-3 0,1-19 16,-3-8-16,-6 6 15,-4 4-15,-6-5 0,-3 4 16,-8 13 0,-5 11-16,-15 1 0,-5 15 15,10 15-15,0 4 0,-6 11 0,-6 8 16,0 6-16,1 4 0,9-6 15,6-6-15,5-3 0</inkml:trace>
  <inkml:trace contextRef="#ctx0" brushRef="#br0" timeOffset="12104.6934">27785 12964 0,'0'0'0,"0"0"16,30-7-16,-10 2 0,2-2 0,11-3 0,3-1 16,10-2-16,0 2 0,1 1 15,2 2-15,-5 1 0,-3 0 0,6 3 16,-1 1-16,-4 1 0,-4 1 16,0-1-16,-2 0 15,-13-1-15,-6 2 0,-3 0 0</inkml:trace>
  <inkml:trace contextRef="#ctx0" brushRef="#br0" timeOffset="12273.7738">28118 12468 0,'0'0'15,"0"0"-15,0 0 0,0 0 0,8 35 0,-5-10 16,2 8-16,-1 9 0,1 6 15,1 31 1,2 16-16,0 1 16,-2-20-16,0-13 15</inkml:trace>
  <inkml:trace contextRef="#ctx0" brushRef="#br0" timeOffset="12521.3912">28498 13499 0,'0'0'15,"0"0"-15,0 0 0,30-2 0,-30 2 0,42-4 16,-12 2-16,2 0 0,1 0 16,11-2-16,1 1 15,-4-1-15,-3-1 0,5 2 0,-3 3 16,5-3-16,-5 1 0,-2-3 15,-4-3-15,-11 2 0,-4 3 16,-4-1-16</inkml:trace>
  <inkml:trace contextRef="#ctx0" brushRef="#br0" timeOffset="12683.9265">28813 13164 0,'0'0'0,"0"0"15,0 0-15,0 0 0,1 27 0,0-5 16,1 8-16,2 7 0,-1 5 16,3 21-16,3 6 0,6 13 15,3-4-15,7 1 0,0-14 16,-2-6-16,-5-14 0,-5-13 16</inkml:trace>
  <inkml:trace contextRef="#ctx0" brushRef="#br0" timeOffset="13185.5797">29500 13391 0,'0'0'0,"-3"11"0,2 5 0,0 2 15,0 0-15,1 10 0,2 4 16,4 4-16,2-3 0,3-7 15,1-5-15,2-8 0,1-6 0,1-11 16,-1-8-16,2-8 0,1-7 16,0-5-16,2-5 0,1-9 15,-2 1-15,-6-3 0,-3-1 0,-3 2 16,-4 8-16,-5 5 0,-4 4 16,1 6-16,-1 4 0,0 5 15,-2 3-15,3 7 0,2-1 0,4 4 16,5 0-1,1-1-15,3 0 0,5 1 0,3 0 16,3 2-16,1 2 16,3 1-16,0 3 15,-3 3-15,-2 0 0,-1 7 0,-2 4 16,-3 6-16,-6 6 0,-2 4 16,-3 4-16,-1 6 0,-1-2 15,-1-4-15,0-3 0,2-4 16,-1-4-16,3-7 0,2-4 15,0-7-15,3-4 0,3-5 0,3-3 16,1-7-16,2-7 0,-2-1 0,3-5 16,1-4-16,2-4 0,4-9 15,2 0-15,-4-3 0,-3-3 16,-4 10-16,-4 7 0,-3 6 16</inkml:trace>
  <inkml:trace contextRef="#ctx0" brushRef="#br0" timeOffset="13355.0367">30284 12947 0,'0'0'0,"0"0"15,0 0-15,0 0 0,0 0 0,-9 35 16,9-16-16,0 7 0,0 4 16,0 5-16,1 3 0,0 15 15,0 3-15,5 17 0,0 2 16,3 14-16,0-3 16,4 9-16,4-5 0,-2-12 15,-1-7-15,-2-11 0,-3-17 16,-3-12-16</inkml:trace>
  <inkml:trace contextRef="#ctx0" brushRef="#br0" timeOffset="13571.4318">30720 12706 0,'0'0'0,"0"0"15,0 0-15,0 0 0,31-17 0,-31 17 16,41-17 0,-15 6-16,5 1 0,1 0 0,1 2 15,8-2-15,-2 3 0,6 2 16,-2 3-16,-8 0 0,-6 1 16,-6 0-16</inkml:trace>
  <inkml:trace contextRef="#ctx0" brushRef="#br0" timeOffset="13709.6953">31313 12251 0,'0'0'0,"0"0"0,0 0 0,5 17 15,-5-17-15,0 0 16</inkml:trace>
  <inkml:trace contextRef="#ctx0" brushRef="#br0" timeOffset="17705.6448">7184 14307 0,'0'0'0,"-8"7"0,-1 4 16,0 4-16,-2 2 0,-10 19 15,-6 11-15,-5 8 0,0-3 16,-8 10-16,0-1 0,2 5 0,6-5 0,8-13 16,5-7-16,4-9 0,6-10 0,6-21 15,7-14-15,7-9 16,3-7-16,-3 7 16,-2 6-1,-3 4-15</inkml:trace>
  <inkml:trace contextRef="#ctx0" brushRef="#br0" timeOffset="18038.8525">7199 14369 0,'0'0'0,"0"0"0,0 0 0,0 0 16,0 0-16,13 23 16,-13-23-16,16 26 0,-16-26 0,17 29 15,-8-15-15,1 0 0,2-2 0,3-2 16,1 0 0,3-6-1,-2-4-15,1-4 0,0-2 0,8-13 16,4-10-16,-2-2 0,-4-1 0,4-15 15,0-5 1,-5 6-16,-3 3 0,0 0 0,-3 0 16,-4 10-16,-5 9 0,-1 8 0,0 5 15,-4 8-15,-2 6 0,1 11 16,-1 11-16,-1 0 0,-1 6 0,-1 11 16,1 3-16,-2-4 0,0-1 15,0 10-15,-1 3 0,3-4 16,2-5-16,0 4 0,-1 3 15,2-9-15,0-4 0,6 0 16,0-5-16,-1-8 0,1-4 0,-1-6 16,-3-3-1,-1-3-15</inkml:trace>
  <inkml:trace contextRef="#ctx0" brushRef="#br0" timeOffset="18185.988">7718 14636 0,'0'0'0,"0"0"15,0 0-15,0 0 0,0 0 0,0 0 16,18-16-16,-18 16 0,20-13 15,-20 13-15,32-13 0,-15 6 16,1-2-16,-1 0 0,-1-1 0,1 1 16,-1-3-16,1-1 0,-1-3 15,6-6-15,1-4 0,-6 5 0,-2 3 16,-1 3-16</inkml:trace>
  <inkml:trace contextRef="#ctx0" brushRef="#br0" timeOffset="18386.4827">8034 13639 0,'0'0'0,"0"0"15,0 0-15,0 0 0,0 0 0,0 0 16,-14 18-16,14-18 16,-3 40-1,1-4-15,-1 10 16,-2 18-16,0 2 0,0 30 0,3 11 16,2 24-16,1 20 0,7 26 15,3 1-15,12 57 0,1-31 0,3-17 16,2-15-16,1-35 0,1-26 15,-7-32-15,-4-22 0,-9-25 16,-6-18-16,-2-4 0,-1-3 16,-1-2-16</inkml:trace>
  <inkml:trace contextRef="#ctx0" brushRef="#br0" timeOffset="18725.3176">8112 14518 0,'0'0'0,"0"0"16,0 0-16,0 0 0,0 0 15,0 0-15,10-21 0,-10 21 0,0 0 16,30-7-16,-17 10 0,1-1 16,-2 3-1,-1 4-15,-1 4 0,-2 5 16,-1 5-16,-4 11 0,-1 5 16,-1-5-16,-1 0 0,-2-1 0,-1-5 15,-1-6-15,3-5 0,-1-3 16,2-5-16,2-2 0,3-2 15,1-7-15,3-2 16,2-2-16,3 1 0,3-1 0,1 0 0,-2 1 16,1 2-16,-4 0 0,-1 2 15,-3 5-15,-1 1 0,-5 7 16,-4 6-16,-6 5 0,-3 4 0,-6 8 16,-3 1-16,0-2 15,-1-3-15,2-2 0,3-6 0,4-6 16</inkml:trace>
  <inkml:trace contextRef="#ctx0" brushRef="#br0" timeOffset="18919.436">8558 14573 0,'0'0'0,"0"0"0,20-2 16,-4 1-16,2 0 0,10-2 0,2-1 15,3-3-15,2-1 0,11-3 16,2 0-16,-3 1 0,-2 0 0,8-1 16,-3-1-16,-4 0 0,-3 3 15,-9 0-15,-8 3 0,-4 1 16</inkml:trace>
  <inkml:trace contextRef="#ctx0" brushRef="#br0" timeOffset="19120.0498">8828 14033 0,'0'0'0,"0"0"16,0 0-1,0 0-15,2 33 0,0-9 0,2 8 16,1 7-16,0 8 0,3 22 16,0 6-16,3 17 0,1-2 15,11 15-15,8-3 0,3 1 16,-2-13-16,-6-15 0,-5-14 15,-6-19-15</inkml:trace>
  <inkml:trace contextRef="#ctx0" brushRef="#br0" timeOffset="19775.5049">9671 14087 0,'0'0'0,"-11"17"0,-4 4 0,3-1 16,-1 6-16,-9 19 0,-9 24 15,1-1-15,2-1 0,-2 12 16,0 7-16,5-11 0,6-18 0,8-23 16,4-17-16,3-23 0,1-16 15,6-12-15,4-11 0,6-2 0,3-3 16,9 0-16,2 5 0,-4 6 0,-2 3 15,-1 7-15,0 7 16,0 8-16,0 7 0,2 11 16,1 7-16,-7 3 0,-1 3 0,-3 5 15,0 6-15,-2-3 0,-1-2 16,3-2-16,2-2 0,3-5 0,1-2 0,3-10 16,1-7-16,-3-9 15,-1-7-15,6-18 0,5-12 16,-2-3-16,-1-2 0,1-11 15,-1 0-15,-3 5 0,-6 12 0,-3 13 16,-3 10-16,-4 9 0,-1 6 16,-2 5-1,0 1-15,-1 9 0,0 4 16,-2 18-16,-1 14 0,-1-6 16,0 1-16,0 11 0,1 3 15,0 0-15,-1 2 0,3-4 16,3-2-16,1 0 0,3-7 0,-4-8 15,-1-4-15,-2-9 16,-1-3-16,0-5 0,0-4 0,1-10 0,1-7 16,-1-5-16,0-6 0,3 0 0,0-1 15,2-2-15,-1 1 16,2 2-16,0 1 0,3 3 16,2 2-16,3 4 0,3 2 0,2-1 15,1-1-15,-3 2 0,-1 1 16,-1 1-1,1-1-15,-3 3 0,1 1 0,-3-3 16,-1-2-16,-3-4 16,-2-2-16,-2 4 0,-1 3 0,1 2 15</inkml:trace>
  <inkml:trace contextRef="#ctx0" brushRef="#br0" timeOffset="19988.7163">10360 13573 0,'0'0'16,"0"0"-16,0 0 0,0 0 0,0 0 15,-2 24-15,2-24 0,0 44 16,1-12-16,0 9 16,0 9-16,0 18 0,0 4 0,3 28 15,3 8-15,3 17 0,1-2 16,9 27 0,9 22-16,5 40 0,-6-33 15,-6-33-15,-4-22 0,-5-44 16,-2-29-16,-8-31 0,-7-20 15,2 0-15,0 0 0,2 0 0</inkml:trace>
  <inkml:trace contextRef="#ctx0" brushRef="#br0" timeOffset="20376.8861">10514 14142 0,'0'0'0,"0"0"0,0 0 0,0 0 15,0 0-15,0 0 0,24-9 16,-24 9-16,29-7 0,-29 7 0,31 4 16,-18 2-16,-2 2 0,-2 6 15,-1 2-15,-4 5 0,-2 3 0,-5 11 16,-5 0-16,-3 0 0,-2-1 16,-3 3-16,0-3 0,3-6 15,2-6-15,2-4 0,1-2 16,3-4-1,0-3-15,3-3 0,3-1 16,4-3-16,1-2 0,6-2 16,5 0-16,1-2 0,-1-1 15,2-1-15,1 1 0,-1 0 16,-2 2-16,4 0 0,-1 2 16,-6 2-16,-2 3 0,-1 2 15,-2-1-15,-4 5 0,-5 3 0,-6 7 16,-4 10-16,0 0 0,-1 2 0,-6 4 15,-5-1-15,4-7 0,4-6 16,3-3-16</inkml:trace>
  <inkml:trace contextRef="#ctx0" brushRef="#br0" timeOffset="20708.9513">11055 14198 0,'0'0'0,"0"0"0,0 0 0,28 2 15,-28-2-15,33-1 0,-8 1 16,2-1-16,2-2 0,11 0 15,4-1-15,1 2 0,-2-1 16,13-1-16,2-1 0,-2 1 0,0-1 0,11-1 16,0-1-16,-7 3 0,-8 2 15,11-1-15,0-2 0,-9 3 16,-6 3-16,-8-3 0,-4-3 16,-10 1-16,-6 1 0,-5 1 15</inkml:trace>
  <inkml:trace contextRef="#ctx0" brushRef="#br0" timeOffset="20946.8393">11819 13818 0,'0'0'0,"0"0"0,0 0 0,0 0 16,29 6-16,-29-6 15,45 11-15,-16-4 0,2 1 0,4 1 16,5 2-16,6 1 0,-5-2 0,10 2 16,-1-1-16,-6-1 0,-4-1 15,1 4-15,-7 2 16,-6 0-16,-6-1 16,-5-3-16,-3-2 15,-3-2-15</inkml:trace>
  <inkml:trace contextRef="#ctx0" brushRef="#br0" timeOffset="21232.1374">10999 14460 0,'0'0'0,"0"0"0,0 0 0,0 0 15,32 4-15,-32-4 0,50-4 16,-18 2-16,3-1 16,15-2-16,3 0 0,-3 0 15,-1 1-15,11 0 0,2 0 16,8 1-16,-5 1 0,-1 2 16,1 4-16,0-1 0,-9 0 15,0 0-15,-1-3 0,-8 3 16,-9 2-16,-5 0 0,-10-2 15,-6 0-15</inkml:trace>
  <inkml:trace contextRef="#ctx0" brushRef="#br0" timeOffset="21464.1563">11003 14580 0,'0'0'0,"0"0"16,0 0-16,0 0 0,29 11 0,-9-7 16,7 2-16,3 1 0,4 1 15,5 2-15,6 0 16,16 4-16,1-1 16,18 2-16,4 0 0,11-6 15,-5-4-15,-9-1 0,-21-1 16,-14 0-16</inkml:trace>
  <inkml:trace contextRef="#ctx0" brushRef="#br0" timeOffset="21696.0677">12876 13716 0,'0'0'16,"0"0"-16,-17 15 0,7-3 0,-1 3 15,-12 20-15,-7 14 16,0 4-16,0 4 0,-12 27 16,-10 25-16,0 5 15,8-14-15,-11 26 0,3-9 16,12-47-16,11-33 0,8-12 0,6-7 16,5-6-16</inkml:trace>
  <inkml:trace contextRef="#ctx0" brushRef="#br0" timeOffset="22213.4961">12663 14129 0,'0'0'0,"0"0"0,0 0 16,22 29-16,-11-15 0,1 4 0,2 6 16,4 5-16,0 1 0,3-3 15,2-1 1,2-2-16,-2-5 0,-1-9 15,-1-7-15,1-10 0,0-10 16,5-18-16,1-15 0,-2 0 0,-3 0 16,2-16-16,3-14 15,-6 8-15,-3 7 0,-1-2 16,0 8-16,-5 11 0,-6 16 0,-3 8 16,-3 14-16,2 4 0,0 2 0,-2 9 0,-1 6 15,-1 9-15,-1 7 0,-3 16 16,0 12-16,1-3 15,2-2-15,0 7 0,1 5 0,1 7 16,1-3-16,0-4 0,1-1 16,5 12-16,2-17 0,-4-22 15,0-16-15,-4-11 0,-1-7 0,-2-14 0,-1-7 16,2-4-16,0-8 0,0-6 16,1-4-16,-1 0 0,0-2 15,3 2-15,4 0 0,-2 3 16,0 5-16,2 1 0,-1 7 15,0 9-15,0 4 0,2-5 16,1-2 0,1 1-16,-1 3 0,5 1 0,2 1 15,3 5-15,4 0 0,1 2 16,0 1-16,0 0 0,-1 2 16,2-9-16,3-6 0,-6 5 15,-6 4-15,-3 1 0</inkml:trace>
  <inkml:trace contextRef="#ctx0" brushRef="#br0" timeOffset="22413.8928">13523 13180 0,'0'0'0,"0"0"0,0 0 16,0 0-16,0 0 0,0 0 0,0 0 16,-19 24-16,15-5 0,-2 11 15,1 8-15,-1 7 0,1 8 0,-3 27 16,1 10-16,2 30 0,-1 23 15,6 39-15,5 7 16,11 70-16,11 7 0,10-23 16,9-17-16,2-43 0,0-30 0,-14-47 15,-10-34-15,-9-22 16</inkml:trace>
  <inkml:trace contextRef="#ctx0" brushRef="#br0" timeOffset="22667.7419">13620 14138 0,'0'0'0,"0"0"0,0 0 32,0 0-32,0 0 0,-4 25 0,4-25 15,10 36-15,0-15 0,4 4 16,3 5-16,2-3 0,2 0 15,10 3-15,2-5 0,6 0 0,-1-7 16,1-9-16,-1-11 16,-5-3-16,-5-4 0,-2-12 0,-5-9 15,-5 7-15,-4 5 0,-2 4 16</inkml:trace>
  <inkml:trace contextRef="#ctx0" brushRef="#br0" timeOffset="22814.9333">13836 14108 0,'0'0'16,"-6"5"-16,-1 2 0,0 4 15,0 3-15,-3 15 0,1 8 0,0 6 0,1 5 16,0 20-16,4 5 0,2 14 16,3-1-16,4 5 0,4-9 15,4-16-15,2-21 0,-4-13 16,-4-8-16,-1-8 0</inkml:trace>
  <inkml:trace contextRef="#ctx0" brushRef="#br0" timeOffset="23037.3636">13873 13500 0,'0'0'0,"0"0"16,0 0-16,0 0 0,0 0 0,0 0 0,0 0 15,0 0-15,36-1 0,-36 1 16,40-1-1,-15 0-15,0 1 0,4 0 0,3 0 0,1 1 0,1 0 16,8 1-16,-3 0 0,-4 0 16,-7 0-16,-3-1 0</inkml:trace>
  <inkml:trace contextRef="#ctx0" brushRef="#br0" timeOffset="23237.9071">14049 13143 0,'0'0'0,"0"0"0,0 0 16,0 0-16,0 0 0,0 0 0,-1 21 15,3-3-15,1 5 0,0 12 16,1 11-16,-1 9 16,0 10-16,4 25 0,1 4 15,2 10-15,3 3 0,1-4 0,2-6 16,0-5-16,-5-28 0,-3-21 15</inkml:trace>
  <inkml:trace contextRef="#ctx0" brushRef="#br0" timeOffset="23454.2249">14360 14101 0,'0'0'16,"0"0"-16,0 0 0,0 0 0,0 0 15,31-4-15,-31 4 0,48-4 16,-19 2-16,3-1 0,3 0 16,1 1-16,1 2 0,8-1 15,-1-1-15,4 2 0,-2 0 0,-5 0 16,0 2-16,-5-2 16,-6-1-16,-4 1 0,-6 0 0,-4 0 0</inkml:trace>
  <inkml:trace contextRef="#ctx0" brushRef="#br0" timeOffset="23639.2474">14551 13757 0,'0'0'0,"0"0"16,0 0-16,0 0 0,-3 23 0,3-23 15,3 46-15,1-13 0,0 8 16,9 23-16,6 11 15,6 0-15,7-1 16,0 2-16,-5-15 0,-5-11 0</inkml:trace>
  <inkml:trace contextRef="#ctx0" brushRef="#br0" timeOffset="24182.7187">15243 13828 0,'0'0'16,"-5"9"-16,1 6 0,-1 2 16,2 3-16,-1 13 0,-1 9 15,3 1-15,0 0 0,3 5 0,1-4 16,1-4-16,2-10 0,4-15 16,4-10-16,2-10 0,4-7 15,1-14 1,0-12-16,-1-5 0,-3-4 0,4-6 15,1-6-15,2-8 0,-1 1 16,-3-1-16,-5 4 16,-4 16-16,-3 8 0,-10 9 0,-4 11 15,0 7-15,-1 4 0,-2 3 16,-1 2-16,3 3 0,0 0 16,2 2-16,3-2 0,3 0 0,0 0 15,3 0-15,5 0 0,2 1 16,4 0-16,4 2 0,3-1 15,3 2-15,4 0 0,0 5 0,1 4 16,-4 4-16,-1 3 0,-1 15 16,-4 10-1,-7-3-15,-7 2 0,-4 3 16,-3 4-16,-1-5 0,-2-3 0,0-1 16,-2-7-16,3-9 0,0-6 15,2-5-15,1-3 0,2-3 16,3-1-16,3-4 0,4 0 15,1-5-15,3-4 0,4-5 16,5-6-16,-2-4 0,0-4 0,10-17 16,3-8-16,-3 1 0,-3 2 0,3-12 15,-3-3-15,-5 15 0,-8 12 0,-3 9 16</inkml:trace>
  <inkml:trace contextRef="#ctx0" brushRef="#br0" timeOffset="24335.5566">16054 13389 0,'0'0'16,"0"0"-16,0 0 0,0 0 0,-12 16 15,12-16-15,-8 25 16,4-6-16,-2 5 0,2 9 16,-1 9-16,1 15 0,1 2 15,3 28-15,3 10 0,4 18 16,1-2-16,17 25 0,11 18 16,15 24-16,-7-41 0,-13-44 15,-10-29-15,-7-21 0</inkml:trace>
  <inkml:trace contextRef="#ctx0" brushRef="#br0" timeOffset="24541.7682">16591 13392 0,'0'0'0,"0"0"0,0 0 16,0 0-16,0 0 0,0 0 15,25-13-15,-25 13 0,42-13 16,-11 5-16,8 1 0,1-1 0,3-2 16,16-2-16,4-1 15,0 0-15,-12 2 16,-9 3-16</inkml:trace>
  <inkml:trace contextRef="#ctx0" brushRef="#br0" timeOffset="24742.4997">17830 12189 0,'0'0'15,"0"0"-15,0 0 0,0 0 0,0 0 16,9 23-16,-9-23 0,0 0 15</inkml:trace>
  <inkml:trace contextRef="#ctx0" brushRef="#br0" timeOffset="31055.7077">21481 4453 0,'0'0'16,"0"0"-16,0 0 0,0 0 0,-21-12 15,21 12-15,-16-6 16,7 2-16,0-2 0,-2 3 0,-1-1 15,-2 0-15,-2 1 0,0 1 16,-2 0-16,1 2 16,-1 0-16,-11 3 0,-4-1 15,3 0-15,2 2 0,-2 1 0,-2 1 0,-7 3 0,2 1 16,-3 2-16,-1 3 0,2 1 16,0-1-16,-9 4 0,-2-1 15,3 0-15,0 2 0,-1-1 16,-2 3-16,4 1 0,3 2 15,-9 5-15,-1-1 0,7 0 16,5-1-16,-1-1 16,0-3-16,-2 3 15,3-1-15,4 1 0,2 2 16,4-2-16,4-3 0,1 0 16,2 0-16,3-2 0,4-1 0,5-3 15,2 3-15,0-4 0,0 0 16,-2 2-16,-1 0 0,2 1 15,1 0-15,3 0 0,3 0 0,0 1 0,-2 0 16,2 0-16,-1 3 0,3-4 16,1 1-16,0-1 0,0 1 15,0-1-15,-2 3 0,3-3 16,3 1-16,-1-7 0,2 1 0,4 2 16,2 1-16,0 0 15,1-1-15,0 0 16,1-1-16,0 0 0,0 0 15,4-1-15,1 3 0,2-3 16,1-2-16,0 1 0,0 0 16,-1 2-16,0 0 0,1-1 15,1 2-15,3 0 16,4-2-16,2 2 0,1 2 16,-1-1-16,-2-4 0,2 4 0,-3-1 0,1-1 15,-1-2-15,2 0 0,2-1 16,0 0-16,0 0 0,-1-2 15,1 0-15,1-4 0,1-3 0,3 3 16,-1 2-16,1-3 0,2 0 16,0-2-16,1-1 0,2 1 15,1 0-15,4-1 0,4-2 0,5 0 16,-4 0-16,5 0 0,1 2 16,1-2-16,2-1 0,9-1 15,1 0-15,-6-2 0,-4 0 0,3-1 16,2 0-16,0-3 0,0-2 15,28 0-15,-8 5 16,-10 1-16,-7-1 16,2-1-16,-1-2 0,-2 4 15,-2 5-15,3-6 0,1-3 16,-3 2-16,-1 2 0,4 3 16,1 1-16,-1-2 0,-3-2 0,4-5 15,5 0-15,1 1 0,1 2 16,3-1-16,0 0 0,0-1 15,-1-3-15,3 0 0,-1 2 0,1 0 16,0 1-16,3 3 0,2 2 16,-4 1-16,-2-2 0,-3 3 15,0 1-15,-7 1 0,-4-1 0,0 4 16,2 3-16,-3-1 0,-2-1 16,-1-2-16,-3-2 0,4-1 15,2 0 1,6-3-16,3-1 0,-2 2 15,-3-1-15,4-3 0,2-4 16,1 1-16,0 0 0,1 1 16,-1 2-16,-2-4 0,-1-1 0,-6 2 15,-4 4-15,-21 0 0,-13 2 16,-9 1-16</inkml:trace>
  <inkml:trace contextRef="#ctx0" brushRef="#br0" timeOffset="35322.5042">15585 13372 0,'0'0'0,"0"0"0,0 0 0,-22 5 0,22-5 16,-21 19-16,5 0 0,-3 6 15,-1 4-15,-13 24 0,-4 13 16,-8 21-16,0 3 0,-7 25 15,-7 24-15,5 1 0,11-15 16,-3 32-16,11-28 0,15-31 16,11-22-16,12-25 15,12-15-15,2-28 0,3-18 0,-6 3 16,-5 1-16,-2 3 16</inkml:trace>
  <inkml:trace contextRef="#ctx0" brushRef="#br0" timeOffset="35839.606">15342 13931 0,'0'0'0,"0"0"0,0 0 0,0 0 0,0 0 16,0 0-16,19 31 0,-19-31 15,17 35-15,-5-14 0,4 4 16,0-2-16,2 2 0,6 6 16,3-3-16,-1-5 0,2-3 0,5-2 15,-2-4-15,-2-8 0,1-6 16,2-13-1,2-10-15,-3-10 0,-1-8 16,3-21-16,-2-8 0,0-7 16,-1-2-16,-2-15 0,0-11 15,-6 12-15,-5 7 0,2-23 16,-3 18-16,-4 31 0,-3 20 0,-4 21 16,-3 15-16,0 4 0,0 4 15,0 18-15,1 14 0,-4 0 0,-2 10 0,-4 16 16,-3 11-16,0 5 15,0 3-15,-2 43 0,4-9 16,3-16-16,3-13 0,1-9 16,1-9-16,1-17 0,0-12 0,1-12 15,0-8-15,0-9 0,0-6 16,-1-7-16,-1-4 0,-1-10 0,-2-6 16,4-4-16,3-10 0,-1-5 15,1-3-15,4 0 0,2-1 16,4 1-16,5 0 0,3 5 0,2 4 15,1 2-15,0 2 0,5 0 16,2-2-16,-2 3 0,-3 3 16,2-1-1,1 1-15,-1 1 0,1 0 16,-2 2-16,-3 3 0,-1-3 0,1-3 16,-9 7-16,-4 6 0,-3 5 15</inkml:trace>
  <inkml:trace contextRef="#ctx0" brushRef="#br0" timeOffset="36039.4155">16516 12848 0,'0'0'0,"0"0"0,0 32 16,0-6-16,-1 8 0,-2 29 16,-2 17-16,-3 30 0,0 9 0,-3 41 15,-2 37-15,1 69 0,6 2 16,12-12-1,10-8-15,2-36 0,2-22 16,15-18-16,7-12 16,0-40-16,-1-27 0,-13-29 0,-10-20 15,-4-13-15</inkml:trace>
  <inkml:trace contextRef="#ctx0" brushRef="#br0" timeOffset="36594.5424">16598 13894 0,'0'0'0,"0"0"16,0 0-16,0 0 0,0 0 0,24-12 0,-24 12 0,32-10 16,-12 3-16,2 0 0,1 0 15,0 2-15,0 2 0,-1 1 16,-1 3-16,2 3 0,-3 1 16,-4 5-16,-4 1 0,-5 7 15,-3 4-15,-7 6 16,-4 5-1,-3 4-15,-2 3 0,-5 4 0,1-5 16,-1 1-16,3-4 0,4-7 16,2-6-16,5-6 0,2-4 0,6-7 15,6-8-15,1-6 0,2-4 16,7-7-16,6-7 0,3-4 16,1-3-16,7-13 0,2-3 15,-2-1-15,-2 3 0,-3 4 0,-9 12 16,-5 7-16</inkml:trace>
  <inkml:trace contextRef="#ctx0" brushRef="#br0" timeOffset="36810.7867">16771 13466 0,'0'0'0,"0"0"0,0 0 15,0 0-15,0 0 0,0 0 0,0 0 16,29-4-16,-29 4 0,35-9 16,-11 3-16,3-2 0,3-2 15,10 0-15,8-1 16,5-1-16,-8 2 0,-7 1 0</inkml:trace>
  <inkml:trace contextRef="#ctx0" brushRef="#br0" timeOffset="36995.3908">18488 12879 0,'0'0'16,"0"0"-1,23 14-15,-23-14 0,26 14 0,-26-14 16</inkml:trace>
  <inkml:trace contextRef="#ctx0" brushRef="#br0" timeOffset="42977.6673">25993 15861 0,'0'0'0,"-4"9"15,0 4-15,1 2 0,0 0 16,1 2-16,0-3 0,0-3 0</inkml:trace>
  <inkml:trace contextRef="#ctx0" brushRef="#br0" timeOffset="48163.6087">26486 15062 0,'0'0'0,"0"0"0,0 0 15,0 0-15,0 0 0,19 8 0,-19-8 16,0 0-16,21 11 0,-21-11 16,26 10-16,-10-1 0,2 1 15,3 2-15,2 4 0,3 2 16,3 4-16,16 12 0,6 5 15,15 5-15,4-1 16,17 13-16,2 1 16,14 3-16,-4-6 0,-15-8 0,-24-13 15,-17-9-15</inkml:trace>
  <inkml:trace contextRef="#ctx0" brushRef="#br0" timeOffset="48649.4784">27677 5586 0,'0'0'0,"0"0"0,0 0 16,31 10-16,-14-6 0,9 4 15,5 4 1,4 6-16,4 3 0,1 1 0,-8-5 16,-7-2-16</inkml:trace>
  <inkml:trace contextRef="#ctx0" brushRef="#br0" timeOffset="53548.5512">17505 3124 0,'0'0'0,"0"0"16,0 0-16,0 0 0,0 0 0,0 0 15,-1 28-15,1-28 0,-5 30 16,3-12-16,0 3 0,0 3 16,0 4-16,-1 2 0,1 3 15,0 9-15,1 0 0,-1 1 16,-2 1-16,0 10 0,-2-2 0,-1 0 0,-1-1 0,-3 5 15,-1-4-15,0-3 0,1-1 16,-3-2-16,1-2 0,-1 3 16,2-3-16,1-11 0,0-6 15,3-7-15,2-4 0,2-5 16</inkml:trace>
  <inkml:trace contextRef="#ctx0" brushRef="#br0" timeOffset="53748.779">17461 3683 0,'0'0'16,"0"0"0,0 0-16,0 0 0,0 0 0,0 0 15,0 0-15,0 0 0,25-12 16,-25 12-16,31-8 0,-12 4 16,1 1-16,2 0 0,1-1 15,0 0-15,1 1 0,4-2 16,-3 0-16,-3 3 0,-1 0 0,-2-2 0,-2-3 15,-2 3-15,-3-1 0,-1 0 16</inkml:trace>
  <inkml:trace contextRef="#ctx0" brushRef="#br0" timeOffset="54033.5983">17834 3039 0,'0'0'0,"0"0"0,0 0 15,0 0-15,0 0 0,0 0 16,0 0-16,0 0 16,0 0-16,2 31 0,-2-31 15,3 35-15,-3-13 0,-1 4 16,0 3-16,1 3 0,0 3 16,-1 14-16,-2 2 0,0 13 15,0-1-15,-3 7 16,0 5-16,-2 10 0,0-5 15,2 16-15,1-1 0,2 4 16,1-8-16,3 29 0,3-15 16,4-16-16,2-10 0,-2-24 15,-4-18-15,-1-11 0</inkml:trace>
  <inkml:trace contextRef="#ctx0" brushRef="#br0" timeOffset="54898.5486">17917 3630 0,'0'0'0,"0"0"0,0 0 16,19-13-16,-19 13 0,0 0 0,32-10 15,-17 6-15,3 1 0,1 3 16,1 2-16,-3 0 0,0 2 0,1 4 15,-2 6-15,-5 2 0,-3 4 0,-8 5 16,-6 2-16,-3 1 0,-2 1 16,-4 4-16,-3-3 0,4-6 15,2-6-15,2-5 0,2-3 16,3-1-16,0 0 0,4-3 16,3-3-16,4-2 0,2-1 0,4-5 15,5-3 1,4-1-16,3-3 0,13-5 15,4-4-15,-2 1 0,1 1 16,7-6-16,1-2 0,-5 2 16,-3 4-16,-10 4 0,-5 4 15,-7 3-15</inkml:trace>
  <inkml:trace contextRef="#ctx0" brushRef="#br0" timeOffset="55300.8122">18780 3321 0,'0'0'16,"0"0"-16,0 0 0,0 0 0,-17 17 0,17-17 16,-22 20-16,22-20 0,-27 27 0,13-10 15,0 3-15,0 1 0,3 0 16,-2 7-16,1-2 0,3-1 15,3-1-15,3 0 16,6 3 0,0-2-16,1-2 0,5 3 0,3-4 15,3 1-15,1-3 0,2 0 16,-1-1-16,0-1 0,-3 0 0,-2-2 16,-2-2-16,-3-2 0,-3-2 15,-3 0-15,-3 1 16,-4-1-16,-5 0 0,-6 3 0,-5 0 15,-2 0-15,-3 2 0,-5-1 0,1 0 16,5-5-16,5-5 0,8-6 0,5-6 16,3 1-16,0 3 0,1 0 15</inkml:trace>
  <inkml:trace contextRef="#ctx0" brushRef="#br0" timeOffset="55653.4311">19062 3546 0,'0'0'0,"0"0"0,0 0 16,0 0-16,0 0 0,-11 28 15,11-28-15,-13 29 0,6-8 0,-1 1 16,0 3-16,1 2 0,0-1 16,-1 6-16,3-3 0,0-1 0,3-3 0,2-3 15,2-2-15,3-5 16,2-1-16,7-8 0,3-6 15,3-5-15,2-5 0,4-6 16,3-4-16,4-8 0,-3 0 0,-3-6 16,-4-2-16,0-7 0,-4 2 15,-7 3 1,-5 2-16,-4 5 0,-6 3 0,-2 3 16,-2 4-16,-4 5 0,-2 1 15,-8 8-15,-5 4 0,1 2 16,3 3-16,1 2 0,3 5 15,1 3-15,3 2 0,7 3 16,7 1-16,0-5 0,0-3 16,0-2-16</inkml:trace>
  <inkml:trace contextRef="#ctx0" brushRef="#br0" timeOffset="55814.8129">19361 3704 0,'0'0'0,"0"0"15,0 0-15,0 0 0,-7 26 16,7-26-16,-6 25 0,6-25 15,-3 30-15,4-13 0,1 1 0,4-1 0,3-2 0,2 0 16,2 0-16,9 2 16,3-2-16,3-4 0,3-3 15,-1-4-15,2-2 0,0-1 0,-6 0 16,-5 1-16</inkml:trace>
  <inkml:trace contextRef="#ctx0" brushRef="#br0" timeOffset="55989.536">19663 3743 0,'0'0'0,"0"0"16,0 0-16,-23 1 16,23-1-16,-26 13 0,12-3 0,-1 4 15,0 7-15,-1 0 0,2-1 16,-3 11-16,3 2 0,3 0 0,1-2 16,4 6-16,3 0 0,7-7 15,3-3-15,0-5 0,-1-4 16,-2-4-16</inkml:trace>
  <inkml:trace contextRef="#ctx0" brushRef="#br0" timeOffset="56216.9465">20147 3676 0,'0'0'0,"0"0"16,23-8-16,-7 4 0,4-1 0,15 1 15,8-1-15,2 2 0,3 0 16,16 2-16,3 2 0,8 1 16,-6 1-16,7 3 0,-5 1 0,-11-1 15,-9 0-15,0 1 0,-8-1 16,-12-1-16,-3-1 0,-4 1 0,-1-1 16,-7-2-16,-2-2 0,-4 2 15,-3-2-15,-1 1 0</inkml:trace>
  <inkml:trace contextRef="#ctx0" brushRef="#br0" timeOffset="56470.8581">20882 3375 0,'0'0'16,"0"0"-16,0 0 0,0 0 0,28-1 15,-28 1-15,38 7 16,-14-2-16,3 1 0,12 5 0,4 2 16,-1 3-16,-2 0 0,6 3 15,-2 1-15,-4-2 0,-3 1 16,2 2-16,-6-4 0,-6-2 16,-7-4-16,-9-1 0,-6-2 0,-3-2 0,0-2 15,1 0-15</inkml:trace>
  <inkml:trace contextRef="#ctx0" brushRef="#br0" timeOffset="56739.8322">20160 3917 0,'0'0'0,"0"0"0,0 0 16,24-5-16,-24 5 0,35-5 0,-6 4 16,4-1-16,4 1 0,18-4 0,6 0 15,-4 0-15,-1 1 0,11 0 16,10 0-16,-10 2 0,-7 1 16,-2 2-16,-8 0 0,-12 2 15,-8 1-15,-9 1 0,-5 1 16,-7-2-16,-1-1 15,-2 0-15</inkml:trace>
  <inkml:trace contextRef="#ctx0" brushRef="#br0" timeOffset="57218.7277">21034 3396 0,'0'0'0,"0"0"15,0 0-15,0 0 0,-9-22 0,9 22 16,7-21-16,-7 21 0,21-26 15,-4 12-15,5 2 0,4 0 16,2 2-16,9 1 16,-1 3-16,-2 6 0,-1 7 15,1 6-15,-5 5 16,-10 5-16,-8 5 0,-8 4 16,-6 3-16,-8-1 0,-6 2 0,-10 1 15,-7-6-15,-6-4 0,-3-4 16,-4-5-16,2-5 15,7-9-15,3-8 0,6-5 0,5-7 16,8-7-16,7-5 0,13-4 16,7-5-16,7 3 0,7 0 0,9 0 15,8 0-15,0 5 0,-2 3 0,6 7 16,-2 9-16,-9 8 0,-6 7 16,-9-2-16,-6 0 0,-3-1 15</inkml:trace>
  <inkml:trace contextRef="#ctx0" brushRef="#br0" timeOffset="57519.492">20134 4014 0,'0'0'0,"0"0"16,0 0-16,0 0 0,22 10 0,-22-10 0,26 14 15,-26-14-15,38 19 0,-14-7 16,4 4-16,2-1 0,2 3 0,10-3 15,2-7-15,0 0 0,-9-1 16,-6-1-16</inkml:trace>
  <inkml:trace contextRef="#ctx0" brushRef="#br0" timeOffset="57945.2363">21797 3305 0,'0'0'0,"0"0"0,0 0 16,9 29-16,-9-29 0,7 31 0,-1-9 16,-2 4-16,1 3 0,-2 11 15,-1 2-15,-3 1 0,-2 2 0,-6 6 16,-3-2-16,-1-5 0,-2-4 16,2-2-16,3-9 0,2-6 15</inkml:trace>
  <inkml:trace contextRef="#ctx0" brushRef="#br0" timeOffset="58115.4779">21810 3483 0,'0'0'16,"0"0"-16,0 0 0,0 0 16,0 0-16,35 4 0,-35-4 15,39 4-15,-18 0 0,1 1 16,1-1-16,-1 1 0,-1-3 15,-3 1-15,-3 0 0,-1-2 16</inkml:trace>
  <inkml:trace contextRef="#ctx0" brushRef="#br0" timeOffset="58359.1117">21981 3169 0,'0'0'16,"0"0"-16,0 0 0,2 20 15,-2-20-15,4 32 16,0-9-16,-2 4 0,0 1 16,0 5-16,-1 4 15,1 15-15,-2 4 0,-3 15 0,0 2 16,-1 8-16,-1-4 0,2 6 16,1-7-16,2-12 0,3-7 15,4-9-15,3-12 0,-3-11 16,-1-5-16,-3-7 0</inkml:trace>
  <inkml:trace contextRef="#ctx0" brushRef="#br0" timeOffset="58557.6264">22330 3230 0,'0'0'0,"0"0"0,0 0 0,30-15 15,-12 10-15,5 1 0,3 2 16,11 0-16,0-1 0,1 4 16,-1 3-16,4 2 0,-6 0 0,-6 1 15,-7 1-15,-4-4 0,-4 2 16,-3-3-16</inkml:trace>
  <inkml:trace contextRef="#ctx0" brushRef="#br0" timeOffset="58738.1645">22379 3060 0,'0'0'0,"0"0"0,0 0 0,-3 21 0,3-21 15,1 35-15,0-13 0,1 5 16,0 1-16,1 3 0,1 4 16,0 12-16,-1 3 0,3 9 15,0-1-15,-2-11 0,0-9 0,0-7 16</inkml:trace>
  <inkml:trace contextRef="#ctx0" brushRef="#br0" timeOffset="58923.1812">22566 3691 0,'0'0'15,"0"0"-15,28 0 0,-4-2 0,6 0 16,17 0-16,6 1 0,14-1 0,2 1 15,6 1-15,-6 3 0,-10 0 16,-10-1-16,-2 0 0,-12-1 16,-10-2-16,-8-1 0,-5 1 0,-3 1 15,-3-1-15</inkml:trace>
  <inkml:trace contextRef="#ctx0" brushRef="#br0" timeOffset="59123.6415">22880 3438 0,'0'0'0,"0"0"0,0 0 0,0 0 15,4 27-15,-4-27 0,0 36 16,0-13-16,0 4 0,0 3 0,0 4 16,0 13-16,0 1 0,0 2 15,0 0-15,2 9 0,2-3 16,7 3-16,6-8 0,-5-11 0,-2-10 15,-2-5-15</inkml:trace>
  <inkml:trace contextRef="#ctx0" brushRef="#br0" timeOffset="59339.9134">23736 3281 0,'0'0'0,"0"0"0,0 0 15,0 0 1,9 28-16,-9-28 0,10 35 0,-5-12 16,1 5-16,-3 4 0,0 3 15,-2 12-15,-1-1 0,-3 11 16,-2-1-16,-3-2 0,-2-5 16,0-2-16,2-10 0,3-9 15</inkml:trace>
  <inkml:trace contextRef="#ctx0" brushRef="#br0" timeOffset="59509.3189">23926 3484 0,'0'0'0,"0"0"16,0 0-16,30-4 0,-10 1 0,3 2 16,4 2-1,8 2-15,2-1 0,-5 1 16,-4 0-16,1 0 0,-6 1 15,-6-3-15,-5-2 0,-2 1 16,-3-1-16,0 1 0</inkml:trace>
  <inkml:trace contextRef="#ctx0" brushRef="#br0" timeOffset="59709.9791">24157 3145 0,'0'0'0,"0"0"16,0 0-16,0 0 0,0 0 0,6 23 15,-6-23-15,4 32 0,-1-11 16,1 2-16,-1 5 16,1 2-16,1 3 15,0 13-15,-1 4 0,-1-1 16,0-1-16,3 13 0,0 0 16,4 4-16,1-7 0,3-10 15,1-5-15,-3-10 0,-2-7 0,-2-5 16</inkml:trace>
  <inkml:trace contextRef="#ctx0" brushRef="#br0" timeOffset="60026.6807">24890 3102 0,'0'0'0,"0"0"15,0 0-15,0 0 0,-28 10 0,28-10 16,-29 23-16,12-8 0,1 5 0,-1 2 15,0 1-15,-2 6 0,4-1 0,3 0 16,6 0-16,3 4 16,3 0-16,4-3 0,4-1 15,1-3-15,2-1 0,-2-2 16,2-2-16,-2 0 0,0 1 0,-3 2 16,-4 1-1,-4 1-15,-3 2 0,-9 0 16,-9 5-16,-3-2 0,-1 1 0,-10 1 15,-1-2-15,6-6 0,4-5 16,11-10-16,7-8 16,2 0-16,3 0 0,0-1 0</inkml:trace>
  <inkml:trace contextRef="#ctx0" brushRef="#br0" timeOffset="60365.2261">25228 3313 0,'0'0'15,"0"0"-15,0 0 0,0 0 0,-17 24 16,17-24-16,-24 34 0,8-10 16,0 1-1,-3 4-15,-1 4 0,-4 7 16,1 0-16,1 5 0,5-6 16,5-3-16,3-6 0,5-7 15,3-5-15,7-7 0,8-5 0,9-8 16,9-6-16,3-9 0,4-5 15,7-11-15,1-3 0,-6-4 16,-6-4-16,0-7 0,-8-1 0,-6 7 16,-5 5-16,-5 4 15,-5 1-15,-4 7 0,-3 6 16,-5 2-16,-4 5 0,-9 11 16,-7 7-16,-6 6 0,-4 5 15,0 6-15,-2 1 0,6 5 16,5 3-16,6-7 0,6-5 0,3-5 0</inkml:trace>
  <inkml:trace contextRef="#ctx0" brushRef="#br0" timeOffset="60549.9032">25437 3667 0,'0'0'0,"0"0"16,0 0-1,-3 27-15,2-14 0,0 4 0,-1 3 16,2 2-16,2 1 0,3 4 15,4-1-15,5-2 0,5-3 16,4-1-16,4-2 0,11-1 16,5-5-16,5-5 0,3-5 15,-2-1-15,-11 2 16,-8-3-16</inkml:trace>
  <inkml:trace contextRef="#ctx0" brushRef="#br0" timeOffset="60739.5708">25729 3575 0,'0'0'0,"0"0"16,0 0-1,-11 24-15,11-24 0,-16 35 16,7-10-16,-2 4 0,-1 4 0,-4 16 16,0 5-16,-2 4 0,-1 6 0,-5 19 0,1 2 15,-2 11-15,3-7 0,2-10 16,3-11-16,5-19 0</inkml:trace>
  <inkml:trace contextRef="#ctx0" brushRef="#br0" timeOffset="60981.7535">26386 3209 0,'0'0'0,"0"0"0,0 0 16,39 1-16,-39-1 0,42 7 0,-9 2 16,9 3-16,-1 0 0,8 8 15,-1 4-15,-10-5 0,-6-3 16,-7-4-16</inkml:trace>
  <inkml:trace contextRef="#ctx0" brushRef="#br0" timeOffset="61151.2447">27024 3252 0,'0'0'0,"0"0"16,0 0-16,-19 23 0,19-23 0,-28 21 16,17-11-1,1-3-15</inkml:trace>
  <inkml:trace contextRef="#ctx0" brushRef="#br0" timeOffset="61629.4216">20705 4179 0,'0'0'0,"0"0"0,0 0 0,0 0 16</inkml:trace>
  <inkml:trace contextRef="#ctx0" brushRef="#br0" timeOffset="67435.2612">26436 4239 0,'0'0'0,"0"0"0,0 0 16,0 0-16</inkml:trace>
  <inkml:trace contextRef="#ctx0" brushRef="#br0" timeOffset="69579.7891">4200 9750 0,'0'0'0,"0"0"0,-22-6 0,7 2 15,-1-1-15,-8-5 0,-2-1 16,-3-2-16,1-1 0,-5-6 16,3-2-16,-2-1 0,3 0 0,0-5 15,-1-4-15,1-8 0,4-3 16,2 0-1,1-2-15,0 0 0,1 1 16,-2-16-16,2-3 0,7 4 16,5 1-16,-4-15 0,1-4 15,-1 7-15,6 7 0,-1-37 16,4 1-16,0 13 0,4 10 0,4-7 16,0-3-16,5 4 0,3 3 15,7-5-15,3-6 0,-2 10 0,1 8 0,3-7 16,1-4-16,-1 7 15,-1 6-15,7-6 0,3-5 16,1 12-16,-1 9 0,6-5 16,3-2-16,-3 3 0,-3 0 0,12-1 15,6 1-15,-6 4 0,-4 6 16,2-4 0,3-2-16,2 6 0,2 2 0,4-1 15,7-1-15,-9 9 0,-8 4 16,11 0-16,8-1 15,-5 6-15,-4 4 0,3-2 0,6-1 16,-7 5-16,-2 7 0,2-1 16,3 1-16,-7 2 0,-6-2 15,4 10-15,3 6 0,-7 5 0,-5 4 0,-3 3 16,1 0-16,-1 3 0,-1 1 16,1 3-16,3 4 15,-5-2-15,-1 1 0,-1 9 0,-2 8 16,-8 0-16,-7 0 0,6 2 15,-1 1-15,-3 1 0,-5 1 16,-4 1-16,-2 1 0,-4 1 0,-4-1 16,-2 5-16,-3 1 0,-3 0 0,1-1 15,-10 4-15,-6 2 16,1-2-16,0-1 0,-8 6 0,-7 1 16,-1 0-16,-2-2 0,-7 2 15,-4 1-15,4-3 0,1-2 16,0 3-16,-1 3 15,1-11-15,4-8 0,-4 6 16,-3 3-16,3-3 0,1-2 16,-5 0-16,-4 1 15,7-3-15,3 0 0,1 5 0,-2 4 16,1-6-16,1-5 0,5 1 16,2 1-16,10-12 0,8-8 0,3-7 15</inkml:trace>
  <inkml:trace contextRef="#ctx0" brushRef="#br0" timeOffset="70645.7243">6296 5684 0,'0'0'0,"0"0"15,-16 21-15,9-10 0,1 4 16,-7 10-16,-2 4 0,2 2 16,0-2-16,-2 11 0,2 2 15,1-3-15,1-3 0,1 4 0,3-4 16,3-11-16,1-6 0,1-4 15,1-4-15,11-18 0,8-15 0,-6 9 16,-2 0-16,-3 4 0</inkml:trace>
  <inkml:trace contextRef="#ctx0" brushRef="#br0" timeOffset="70946.1797">6381 5828 0,'0'0'0,"0"0"0,0 0 16,0 0 0,0 0-16,0 0 0,0 0 15,0 0-15,0 0 0,0 0 16,0 0-16,-25 6 15,25-6-15,-26 30 0,11-7 16,-1-2-16,3-2 0,-4 3 0,2-3 16,3-2-16,3-5 0,5-3 0,4-3 15,6-7-15,4-4 0,1-7 16,3-4-16,3-3 0,4-3 0,5-6 16,-4 0-16,0-1 0,-2 1 15,-4 7-15,-4 7 0,-5 3 16,-5 6-16,-5 2 15,-8 1-15,0 6 0,0 3 0,-4 7 16,0 4 0,-1 0-16,1-1 0,0 3 0,0 0 15,4-2-15,5 0 0,4-3 16,6-4-16,-1-4 0,3-4 16,-2 0-16,-1 0 0,1-2 15</inkml:trace>
  <inkml:trace contextRef="#ctx0" brushRef="#br0" timeOffset="72018.34">6153 5924 0,'0'0'0,"0"0"16,0 0-16,0 0 0,0 0 16,-20-9-16,20 9 0,-18-10 15,18 10-15,-15-9 0,4 4 16,1 0-16,2-1 16,-3 0-16,1 1 15,0-2-15,0 1 0,-2 1 0,-1 2 16,-2 1-16,1 1 0,-1 1 15,-3 2-15,1 0 0,-1 1 16,-5 2-16,-2-1 16,-1 3-16,1 0 0,-1 2 0,4 0 15,0 0-15,0-1 0,0 2 0,-3-1 16,3 1-16,0-1 0,-4 1 16,1 3-16,-4-1 0,4-2 0,2-1 15,2 1-15,0 0 0,1-1 16,-2 1-16,3-1 0,-3-1 15,2 1-15,2 2 0,0 3 16,-1 1 0,0-2-16,-1 1 0,0-1 15,2 0-15,-1 1 0,-3-3 0,1 0 16,2 2-16,2 0 0,-2 0 16,2 1-16,-1-1 0,3-1 15,-4 2-15,-2-2 0,2 1 16,0 0-16,2 2 0,1 2 15,-2-1-15,-1-1 0,-1 0 0,-4 1 16,4-2-16,-1 2 0,1 0 0,1 1 16,1 1-16,-1-1 0,-1 3 15,-1 0-15,1-1 0,2-3 16,-2 2-16,1 0 0,1-1 16,4 1-16,0-1 0,-2-1 15,0 0-15,-1-1 16,0 2-16,-2 1 15,3 1-15,3 0 0,-1-2 0,-2-4 16,2 3-16,0 0 0,-1 0 16,2 2-16,-3-1 15,0 0-15,-1 1 16,-1 1-16,2 1 0,2-4 0,0 1 16,-1 0-16,1 2 0,-1-1 0,-1 0 0,0-2 15,1 3-15,2 3 0,0 0 16,-3-1-16,1 0 0,3-1 15,-1 0-15,-1 1 0,2 2 16,-3-1-16,-1 1 0,0-2 0,-1 1 16,3 0-16,-1 2 0,-2 1 15,2-1-15,-1 1 0,-3 4 0,2-3 16,-2 2-16,0 1 0,1-1 16,-4 1-16,5-2 0,5-3 0,-4 3 15,1 1-15,0-1 16,-2 0-16,2 0 0,-1-1 0,2-3 15,-4-1-15,2 2 0,-1-2 16,2 1 0,3-3-16,-2 3 0,3-1 15,0 2-15,-1 0 0,-1 2 16,-5-2-16,4 1 0,3 1 0,-1 0 16,1 2-16,-1-3 0,0 0 15,2 0-15,1 0 0,1 0 16,1-2-16,2 0 0,-1 2 15,3-4-15,2-2 0,1-4 0,0-3 16,0-3-16</inkml:trace>
  <inkml:trace contextRef="#ctx0" brushRef="#br0" timeOffset="72789.0324">4877 9324 0,'0'0'0,"0"0"16,0 0-16,-27-3 0,16 2 16,-5 0-16,0 1 0,0 0 0,-1 1 0,-7 1 15,-1 2-15,0 0 0,-1-1 16,-1 2-16,-1 0 15,2 1-15,0 0 0,1 0 0,3-2 16,4 0-16</inkml:trace>
  <inkml:trace contextRef="#ctx0" brushRef="#br0" timeOffset="82697.7746">16539 8018 0,'0'0'16,"0"0"-16,0 0 0,0 0 15,0 0-15,0 0 0,0 0 0,0 0 16,0 0-16,27-4 0,-27 4 15,0 0-15,29-10 0,-29 10 16,27-12-16,-12 6 0,2-1 16,3 2-16,2-2 0,1 0 0,0-1 15,11-1-15,4 0 0,-2 2 0,-1-1 16,4-1-16,2 1 16,6-1-16,-2 2 0,2 2 0,0 2 15,-2-1-15,-2 1 0,10-2 16,1 1-16,-2 2 0,-2 0 15,8 0 1,-1-2-16,-3 2 0,-3 2 0,3 1 16,2 1-16,-4 1 0,-5 1 15,14-3-15,2-2 16,-4-2-16,-1-1 0,1 0 0,2 0 16,-3-1-16,0-1 0,32-4 15,-3 0-15,-8 5 0,-8 4 16,4-2-16,1-2 0,-11-2 0,-7-2 0,8 6 15,7 4-15,-6-1 0,-3-1 16,7-1-16,7 0 16,-10 0-16,-6-1 15,9-1-15,8 1 0,-8-4 0,-2-3 16,9-1-16,8 1 16,-10 0-16,-6 1 0,9-2 15,6 1-15,-10 3 0,-6 1 0,5 5 16,1 3-16,-5 1 0,-2-1 15,6 1-15,5 3 0,-4-5 16,-3-2-16,4 2 0,3 4 16,-4-1-16,-1 3 0,4-3 15,5 0-15,-7-3 0,-3 1 0,6 1 16,5 1-16,-4 3 0,-3 0 0,6-4 16,5-2-16,-7 2 0,-5 0 15,7-1 1,5 1-16,-7-2 0,-3-1 0,4 2 0,5 2 15,-6 1-15,-4 2 0,3 1 0,4 1 16,-6-4-16,-4-2 0,7 2 16,4 1-16,-6-3 0,-4-2 0,6-3 15,2-1-15,-7 3 0,-5 2 16,6 0 0,5 0-16,-7-2 0,-6 0 0,5 0 15,1 0-15,-6 0 0,-4-1 16,7 0-16,3 0 0,-5-1 15,-6 1-15,6-1 16,6-1-16,-3 0 0,-4 1 0,4-5 16,2-3-16,-10 4 0,-5 1 15,6 1-15,3 0 0,-4 1 16,-3-1-16,1 2 0,1 0 16,-20 1-16,-13 0 0,-10 1 15</inkml:trace>
  <inkml:trace contextRef="#ctx0" brushRef="#br0" timeOffset="93431.6074">28972 3127 0,'0'0'0,"0"0"0,0 0 16,0 0-16,0 0 0,0 0 16,-25 19-16,25-19 15,-28 27-15,7-8 0,-5 4 16,-2 5-16,-4 3 0,-13 13 16,-4 1-16,-8 6 0,2-2 15,-4 5-15,8-5 0,5-2 16,10-8-16,8-6 0,7-3 15,8-6-15,6-4 0,4-6 0,4-5 16,5-2-16,3-1 0,3 0 0,1 1 16,0-1-16,-1 0 0,-2 4 15,1 2-15,-1 1 0,0 0 0,-1 6 16,-1 5-16,-2 3 16,0 2-16,-2 6 0,0 5 15,1 10-15,-1-1 0,0 1 16,-2 2-16,0 1 15,0-3-15,-1 10 0,0-2 16,1-6-16,0-5 0,2-3 16,2-1-16,-1-2 0,1-6 15,0-8-15,2-5 0,1-13 0,2-8 16,-2-1-16,-3 1 0,-1-1 16</inkml:trace>
  <inkml:trace contextRef="#ctx0" brushRef="#br0" timeOffset="93917.7317">28797 3808 0,'0'0'0,"0"0"0,0 0 15,0 0-15,0 0 0,21-13 0,-21 13 16,25-2 0,-9 4-16,1 2 0,-1 5 15,1 3-15,-1 4 0,3 7 16,-2 5-16,-3 2 0,-2 4 15,-3 2-15,-4 2 0,-1 10 0,-2-1 16,-2-1-16,-2 0 0,-4 3 16,0-4-16,-3-4 0,-1-2 15,-1-4-15,-2-6 0,-1-6 0,0-5 16,-4-7-16,-2-5 0,-2-8 16,-1-7-16,-2-7 0,0-6 0,0-6 15,2-4-15,6-4 16,4-1-16,7-2 0,5 0 0,5-4 15,5 3-15,9 6 0,5 5 16,0 5-16,0 8 0,1 4 0,2 4 16,-7 8-16,-1 4 0,-6 10 15,-2 7-15,-9 2 0,-5 4 0,-5 4 16,-3 3-16,-1 0 16,-2 0-16,2-2 0,2-3 15,1 0-15,2-5 0,4-7 16,2-5-16,1-5 15,0-1-15,3-5 0,2-4 16,6-4-16,6-4 0,9-11 16,8-8-16,6-7 0,4-6 0,-3 2 15,-8 8-15,-6 9 0</inkml:trace>
  <inkml:trace contextRef="#ctx0" brushRef="#br0" timeOffset="94087.0641">29356 3902 0,'0'0'15,"0"0"-15,0 0 16,0 0-16,5 21 0,-5-21 0,2 29 15,-2-9-15,0 5 0,0 1 16,-1 0-16,0 10 0,0 2 16,-2-2-16,1-2 0,-1 9 15,-1 0-15,-1-4 0,1-3 0,0-8 32,1-5-32,1-4 0</inkml:trace>
  <inkml:trace contextRef="#ctx0" brushRef="#br0" timeOffset="94519.5113">29479 3850 0,'0'0'0,"0"0"0,18-12 15,-1 4-15,3-1 0,6 1 0,6 0 16,13-2-16,4 3 0,8 1 16,-2 4-16,-3 6 0,-3 3 0,-1 7 15,-7 1-15,-9 6 0,-7 1 16,-8 4-16,-7 5 15,-11-1-15,-8 1 0,-10 6 0,-7 3 16,-14 2 0,-5-3-16,-6-6 0,-4-5 15,3-4-15,3-2 0,-5-8 0,3-7 16,13-6-16,10-6 0,7-9 16,6-7-16,17-2 0,9-5 15,8 0-15,8-5 0,9 2 16,7-1-16,7 2 0,-1 2 15,-3 11-15,-4 5 0,-9 6 0,-7 6 16,-7 10-16,-6 8 0,-9 8 16,-5 7-16,-11 1 0,-9 3 0,-5 8 15,-4 6-15,-2-7 0,-1-5 16,0 2-16,4-2 0,7-10 16,5-5-16,4-8 0,6-5 15,2-2-15,2-4 0,3-5 0,0 0 16,9-2-16,4-3 0,8-6 0,9-3 15,4-9-15,3-7 0,-8 8 16,-6 4-16,-5 4 0</inkml:trace>
  <inkml:trace contextRef="#ctx0" brushRef="#br0" timeOffset="94789.2747">29686 3397 0,'0'0'0,"0"0"16,0 0-16,-3 27 0,3-27 0,-4 30 16,2-6-16,0 3 15,1 2-15,0 16 0,0 6 16,0 2-16,1 3 0,-3 24 15,-2 23-15,2-7 0,0-5 0,8 9 16,6 6 0,-4-29-16,-1-21 0,-2-18 15</inkml:trace>
  <inkml:trace contextRef="#ctx0" brushRef="#br0" timeOffset="95607.6728">30535 3050 0,'0'0'0,"0"0"15,0 0-15,0 0 0,24 12 0,-24-12 16,27 20-16,-11-5 0,2 0 0,1 3 16,-1 5-16,-1 0 0,-3 0 0,0 11 15,-4 3-15,-5-2 0,-4-2 16,0 2-16,0-8 0,0-4 15</inkml:trace>
  <inkml:trace contextRef="#ctx0" brushRef="#br0" timeOffset="95792.9327">30131 3856 0,'0'0'0,"0"0"0,0 0 16,0 0-16,0 0 0,0 0 0,0 0 16,0 0-16,0 0 0,24-4 15,0-5-15,4 0 0,6-2 16,15-6-16,7-4 0,-2 4 15,-1 0-15,6-2 0,-7-1 16,-3 2-16,-10 5 16,-12 0-16,-7 2 0,-4 3 15,-4 2-15,-3 1 0</inkml:trace>
  <inkml:trace contextRef="#ctx0" brushRef="#br0" timeOffset="96726.3848">30433 3602 0,'0'0'15,"0"0"-15,0 0 0,0 0 0,0 0 0,0 33 16,0-33-16,3 39 0,-2-15 16,0 3-16,0 8 0,1 2 15,0 5-15,2 16 0,-1 5 16,-1 8-16,-1-3 0,3 3 16,1-9-16,0-10 0,-2-10 0,1-9 15,1-15 1,-2-11-16,-1-10 0,0-10 15,1-5-15,-2-7 0,0-5 16,-1-4-16,0-2 0,-2 6 16,-1 2-16,-4 5 0,-3 4 15,-5 4-15,-1 4 0,-6 10 16,-4 6-16,1 4 0,1 2 0,3 3 16,3 1-16,4-4 0,2-2 0,4-4 15,3-1-15,5-4 0,0 0 16,13-13-16,8-9 0,9-9 15,6-7-15,21-18 0,10-5 16,0-4-16,-2-2 0,4-6 16,3-6-16,4-12 0,-24 23 0,-17 21 31,-11 15-31,-11 14 0,-6 8 0,-7 10 16,-1 3-16,-1 5 0,-2 4 15,-3 5-15,-4 5 0,0 1 16,-1 4-16,-1-2 0,2-1 15,4-4-15,1-3 0,5-4 16,3-2-16,5-4 0,3 0 0,11-3 16,9-1-16,0-1 0,2-1 15,3 0-15,0 2 0,-4 3 16,-4 2-16,-6 3 0,-4 4 16,-8 2-16,-7 3 0,-12 7 15,-10 7-15,-6 2 0,-5 0 0,-8 1 16,-6 2-16,-5 0 0,3-5 15,7-10-15,7-7 0,9-6 0,6-4 0,5-4 16,4 0-16,6-11 0,4-4 0,11-5 16,10-3-16,2-1 15,3-1-15,1 4 0,1 1 16,-2 2-16,-2 4 0,0 5 16,-4 6-16,-8 7 0,-3 6 0,-8 2 15,-7 4 1,-8 5-16,-8 1 0,-4 4 15,-4 3-15,-1-3 0,-1-2 0,5-2 16,2-2-16,2-1 16,5-5-16,6-5 0,3-5 15,3-2-15,1-1 0,8-6 0,5-5 16,6-3-16,7-3 0,7-2 16,5-3-16,-1-2 0,1 1 0,3-1 15,-6 5-15,-4 2 0,-5 6 0,-2 5 16,-3 3-16,-1 2 0,-3 5 15,-4 3-15,-5 5 16,-5-1-16,-3 4 0,-6 6 0,-3 4 16,-4 3-16,-3 4 0,-9 15 15,-6 6 1,-2 5-16,-4 2 0,-9 20 16,0 4-16,-11 14 0,-1-3 0,-30 42 15,2-14-15,21-20 16,13-15-16,17-29 0,13-21 0,7-12 15</inkml:trace>
  <inkml:trace contextRef="#ctx0" brushRef="#br0" timeOffset="96942.0924">30717 4309 0,'0'0'0,"0"0"16,0 0-16,0 0 0,0 0 0,38 4 15,-18 3-15,2 4 0,3 0 0,1 3 16,2 3-16,5 6 0,-1-1 0,-4 0 16,-1-2-16,2 1 0,-2-3 15,-4-7-15,-3-7 0,-4-1 16,-2 0-16,-3 0 0</inkml:trace>
  <inkml:trace contextRef="#ctx0" brushRef="#br0" timeOffset="97296.0664">31572 3513 0,'0'0'0,"0"0"15,0 0-15,0 0 0,0 0 0,16 17 16,-16-17 0,6 38-16,-9-14 0,-7 8 0,-6 3 0,-12 13 15,-5 1-15,-7 4 0,3-4 16,5-10-16,5-8 0,3-3 15,6-7-15,11-8 0,6-7 0,11-4 16,9-5-16,1-1 0,3 1 16,5 0-16,3 0 0,0 3 15,-6 3-15,-4 3 16,-3 4-16,-5 2 0,-3 4 16,-6 0-16,-5 2 15,-1-4-15,0 2 0,-2-2 0,1-3 16,1-1-16,0-2 0,-1-2 15,2-2-15,4-2 0,1-4 0,6-3 16,5-5-16,5-4 0,4-1 16,4-3-16,2-3 0,3-4 0,-5 1 15,-3 5-15,-7 3 16,-2 4-16</inkml:trace>
  <inkml:trace contextRef="#ctx0" brushRef="#br0" timeOffset="97528.1053">31850 3780 0,'0'0'16,"0"0"-16,0 0 0,0 0 15,0 0-15,0 0 0,24-5 0,-24 5 0,30 3 16,-12-1-16,2 0 16,-1 2-16,1 1 0,-1 1 0,0 2 15,-2-1-15,0 1 0,2 4 16,-3 3-16,-3 0 0,-3 0 16,-5 3-16,-6 4 0,-5 0 15,-4 1-15,-5 2 16,-6 2-16,-3-1 0,-3 0 15,-7 1-15,-2-3 16,3-7-16,2-6 0,2 0 0,6-2 16,5-2-16</inkml:trace>
  <inkml:trace contextRef="#ctx0" brushRef="#br0" timeOffset="97669.6558">31895 3518 0,'0'0'0,"0"0"0,-7 24 0,-4-3 16,-5 4-16,-10 19 0,-6 11 16,-6 1-16,-5 4 0,0 1 15,2-4 1,9-12-16</inkml:trace>
  <inkml:trace contextRef="#ctx0" brushRef="#br0" timeOffset="100777.3457">28921 4822 0,'0'0'0,"0"0"16,0 0-16,0 0 0,0 0 15,0 0-15,29 9 0,-29-9 16,0 0-16,36 12 0,-17-3 15,-1 1-15,0 1 0,-1 1 16,-1 3-16,-2-1 0,0 1 16,0 1-16,-2-3 15,-2-2-15</inkml:trace>
  <inkml:trace contextRef="#ctx0" brushRef="#br0" timeOffset="101208.8486">28804 5188 0,'0'0'0,"0"0"0,0 0 16,0 0-16,0 0 0,0 0 0,29-19 0,-29 19 16,33-11-16,-10 4 0,4 0 15,1-1-15,0 1 0,5-1 16,-2 0-16,-5 2 0,-3 1 16,-3 3-16,-3 2 0,-3 1 15,-3 0-15,-3 4 0,-4 4 16,-3 0-16,-2 1 15,-3 4-15,-3 0 16,-3 1-16,-2 0 0,-2 1 0,-2 0 0,1 0 0,-1-2 16,0 2-16,1-2 15,3-1-15,2-2 0,5-6 16,3-3-16,1-5 0,1-4 0,3-3 16,2-2-16,1 1 15,-1-1-15,2 4 0,1-1 0,-2 3 16,1 0-16,1 1 0,0 2 15,1 2-15,0 2 0,0 1 16,1 1-16,-1 0 0,0 1 16,2-1-16,1 1 0,1 1 15,1 1-15,-1-2 0,0 1 16,-2-2-16,-1-1 0,-4 1 0,-1-1 0,-5-2 16,-4 3-16,2-3 0,0 1 15,0-1-15</inkml:trace>
  <inkml:trace contextRef="#ctx0" brushRef="#br0" timeOffset="102111.7876">28773 5410 0,'0'0'16,"0"0"-16,0 0 15,0 0-15,-23 9 0,23-9 16,0 0-16,-18 20 0,12-11 0,-1 4 16,-1 3-16,2 0 15,0 1-15,1 4 0,-1 2 16,0 6-16,-1-2 0,2-3 15,0-2-15,1-4 0,0-1 16,1-2-16,1 0 0,0-4 0,-1-4 0,2 1 16,1 1-16,0-1 0,1-1 15,3-4-15,1 0 0,1-4 16,2-2-16,5-3 0,4-4 16,4-1-16,2-3 0,12-8 0,2-4 15,5-1-15,2-1 0,17-6 16,4 1-1,8-3-15,-6 5 0,12 3 16,-1 7-16,-8 7 0,-8 7 16,-3 9-16,-8 7 0,-10 5 15,-8 3-15,-10 5 0,-8 4 16,-10-1-16,-7 2 0,-9 7 16,-7 5-16,-5-2 0,-4-3 0,-7-1 15,-4-2-15,-4-6 0,-1-5 0,1-1 16,1-2-16,2-10 0,3-6 15,5-9-15,5-8 0,5-4 16,3-3-16,13-11 0,8-9 16,2 1-16,3-1 0,4-2 0,4-2 15,-5 13-15,-4 9 0,-1 7 16,-2 4 0,-3 4-16,-3 5 0,-7 7 15,-6 6-15,-3 5 0,0 8 0,-1 4 16,-3 8-16,-1 0 15,-1-1-15,0 6 0,2-1 16,5-9-16,2-4 0,6-8 0,4-2 16,5-3-16,4-4 0,8-8 15,8-6-15,6-8 0,3-5 0,15-13 16,12-12-16,0-3 0,1-2 0,12-8 16,-1-1-16,-2 6 0,-11 8 15,9-2-15,-15 14 16,-17 12-16,-11 9 0,-6 11 0,-4 7 15,-3-4-15,-1 1 0,3 3 16,4 3-16,-2 1 0,0 1 0,3 9 16,3 4-16,0 0 0,-2 0 0,1 5 15,-1 2-15,0-1 0,-2-2 16,0 5-16,2 2 0,-3-1 16,-2-3-16,-4 1 0,-5 2 15,-4-4-15,-4-4 0,-5-1 16,-3-2-1,-5-5-15,-2-7 0,-7-4 16,-5-7-16,8-6 0,2-4 0,0-5 16,0-2-16,5-3 0,6-5 15,8-9-15,10-5 16,6 1-16,7-5 0,21-12 0,11-2 16,4 6-16,4 4 0,20-5 15,9 4-15,28-6 0,-17 16 0,-30 11 0,-22 8 16,-15 7-16</inkml:trace>
  <inkml:trace contextRef="#ctx0" brushRef="#br0" timeOffset="102281.1083">30688 4925 0,'0'0'0,"0"0"0,16 22 16,-16-22-16,11 16 0,-11-16 15</inkml:trace>
  <inkml:trace contextRef="#ctx0" brushRef="#br0" timeOffset="106889.3647">19256 7881 0,'0'0'16,"0"0"-16,0 0 0,0 0 0,0 0 0,0 0 15,23 3-15,-23-3 0,0 0 16,35 13-16,-35-13 0,37 12 0,-17-6 16,3 0-16,3 2 15,0-1-15,3 0 0,11 4 16,2 2-16,2-1 0,1 2 0,12 0 15,0-1 1,3 0-16,1 0 0,10 1 16,1-3-16,-3-1 0,0-3 15,11 4-15,-1 2 0,4 0 16,-3 0-16,-1-5 0,0 0 16,6 3-16,-4 3 0,24 2 15,-7-2-15,-7-3 0,-3-2 0,-2-5 16,0-4-16,-1-1 0,-1-1 0,3-4 15,2-4-15,-4 2 0,-3 0 16,1 0-16,-1 0 0,-3-2 16,-4-1-16,2-1 0,2-1 15,-4-3-15,-4-3 0,2 2 16,2 1-16,0-1 0,-1-2 0,7-4 16,3-4-1,-6 1-15,-4 0 0,1-4 16,1-5-16,-2 2 0,-2-1 15,0 1-15,-1 0 0,-5 1 16,-2 1-16,-2-5 0,1-5 16,-3 3-16,-2 2 0,-6 0 15,-4 1-15,-7 0 0,-1 0 0,-5 0 16,-3 0-16,-4 0 0,-3-1 0,-4 2 16,-3 0-16,-7-6 0,-3-3 15,-5-1-15,-3 0 0,-2-2 0,-1-1 16,-5 3-16,-6 3 15,-7-3-15,-5 0 0,-2-2 16,1 0-16,-2 4 0,1 2 0,-9 3 16,-5 2-16,2-2 0,-1-2 0,-7-3 15,-3-4-15,-6 11 0,-1 6 0,-5 3 16,-2-1-16,3 4 0,2 1 16,-8 0-16,-3-2 15,-5 7-15,-4 3 0,-5-5 0,-4-4 16,2 4-16,1 1 0,-2 2 15,-3 1 1,4 3-16,1 2 0,-3-1 16,-1 0-16,5 2 0,4 1 15,0-1-15,-2-1 0,4 3 0,1 0 16,2 3-16,1 3 16,1 3-16,3 2 0,-7 2 0,-5 2 15,5 4-15,2 3 0,-4 2 16,-1 2-16,3-1 0,5 0 0,-2 7 15,-2 4-15,5-5 0,1-4 0,-2 7 16,0 3-16,2 2 0,3 0 16,4 0-16,2-1 0,8 3 15,4 3-15,-3-4 0,-2-2 16,5 3-16,1 1 0,4 6 16,2 3-1,2-2-15,1-1 0,1 1 16,0 2-16,3-1 0,2 0 0,3 3 15,1 3-15,5-1 0,1-3 16,2 0-16,1 0 0,3 1 16,0 0-16,0-3 0,0 0 15,4-4-15,4-3 0,2-2 16,0-2-16,4-2 0,1-1 0,2 4 16,0 3-16,4-1 0,4 0 0,2-3 15,2-4-15,1 1 0,2 1 16,0-12-16,2 4 0,5 3 15,2 5-15,-6-10 0,-5-4 16,-3-6-16</inkml:trace>
  <inkml:trace contextRef="#ctx0" brushRef="#br0" timeOffset="122924.5956">18275 9564 0,'0'0'16,"0"0"-16,0 0 0,0 0 0,0 0 16,29-3-16,-29 3 0,30-4 15,-14-1-15,3 2 0,3 0 16,1-2-16,3 0 0,8 0 15,2 2 1,2-2-16,0 1 0,13 0 16,2 0-16,-1 1 0,-1 1 15,12 0-15,4 1 0,-3-2 16,-2-3-16,16 2 0,0 2 16,-9-1-16,-5 0 0,16 3 15,2 1-15,-6-1 0,-5-1 16,37 0-16,-3-1 0,-12 1 0,-7 2 0,5-2 15,1-1-15,-9 1 0,-7-1 16,16 6-16,9 4 0,-13-7 16,-8-3-16,10-1 0,9 0 0,-5 4 15,-4 1-15,5-2 0,3-2 16,-6 1-16,-4-1 0,7-1 16,4-1-1,-7 3-15,-5 2 0,13 2 16,9-2-16,-10-2 0,-6-2 0,5 3 15,5 3-15,-7-1 0,-5-1 16,16-2-16,10 0 0,-11-3 16,-8 1-16,5-1 0,4 0 15,-5 2-15,-5 2 0,12-4 16,10-2-16,-11-1 0,-8 1 0,13-2 16,8 0-16,-11 2 0,-6 2 0,3-3 15,2-1-15,-9 1 0,-6 2 16,12 4-16,9 2 0,-12 1 15,-7-1-15,7 0 0,4-1 16,-10-1-16,-8 0 0,11 0 16,8-2-16,-10 2 0,-6 0 0,4-4 15,3 0-15,-7 3 0,-6 1 0,7-4 16,6-1-16,-6 1 0,-5 1 16,8-3-16,7-3 15,-14 5-15,-7 2 0,5-1 0,4 0 16,-4 0-16,-2-1 0,1-2 15,0 1 1,-4-3-16,-4 0 0,5 1 16,3 0-16,-8 3 0,-5 1 0,1 2 15,-1 1-15,-10-1 0,-8 1 16,4-2-16,0 1 0,-3 1 16,-5 1-16,-2 0 0,-4 0 15,-3 1-15,-3 0 0,-3-1 16,0-1-16,-3 1 0,-1 1 0,-2-1 15,0 0-15,-5 1 0,-2 1 0,4 0 16,3 2-16,-6-2 0,-3 1 16,-6-1-16,-4 1 0,-3 0 15,-2-2-15,-3 1 0</inkml:trace>
  <inkml:trace contextRef="#ctx0" brushRef="#br0" timeOffset="140805.537">25795 8950 0,'0'0'0,"-7"-1"15,2 2-15,5 2 0,4 2 0,-1-1 32,-1 0-32,0-1 0</inkml:trace>
  <inkml:trace contextRef="#ctx0" brushRef="#br0" timeOffset="153120.8135">27270 10839 0,'0'0'0,"-8"0"0,-2 0 16,1 1-16,2 1 0,2 3 15,3 3-15,-1-1 0,2-2 0,0 0 16</inkml:trace>
  <inkml:trace contextRef="#ctx0" brushRef="#br0" timeOffset="153290.2023">27241 10827 0,'0'0'0,"0"0"0,0 0 16,0 0-16</inkml:trace>
  <inkml:trace contextRef="#ctx0" brushRef="#br0" timeOffset="153459.6058">27308 10694 0,'0'0'0,"0"0"15,0 0-15,0 0 0,0 0 0,0 0 16</inkml:trace>
  <inkml:trace contextRef="#ctx0" brushRef="#br0" timeOffset="153606.8757">27050 10599 0,'0'0'0,"-2"0"0,2 0 15,-2 0-15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38"/>
    </inkml:context>
    <inkml:brush xml:id="br0">
      <inkml:brushProperty name="width" value="0.02822" units="cm"/>
      <inkml:brushProperty name="height" value="0.02822" units="cm"/>
      <inkml:brushProperty name="color" value="#F2395B"/>
    </inkml:brush>
  </inkml:definitions>
  <inkml:trace contextRef="#ctx0" brushRef="#br0">67618 4900 779,'-104'135'147,"30"-43"-73,27-43-75,29-43-74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2"/>
    </inkml:context>
    <inkml:brush xml:id="br0">
      <inkml:brushProperty name="width" value="0.05471" units="cm"/>
      <inkml:brushProperty name="height" value="0.05471" units="cm"/>
      <inkml:brushProperty name="color" value="#F2395B"/>
    </inkml:brush>
  </inkml:definitions>
  <inkml:trace contextRef="#ctx0" brushRef="#br0">11210 35238 402,'-8'-15'46,"-2"0"-5,0 2-3,-1 1-6,-1 1-3,0 2-4,0 2-3,1 3-4,-2-1-3,0 0-2,-1-1-2,-1-2-1,-1 0-2,-2 1 1,0-1 0,-1 0-1,-1 0 1,-1 2-1,-1 1 1,-1 0-1,0 2 1,1 1-1,1 0 1,1 2 0,0 0-1,1 0 0,-1 0-1,1 0-1,-1 1 0,0 1 0,1 3-1,-1 2 1,0 1-2,1 2-1,-1 0-1,1 1-2,-2 1 0,0 0 0,-1 0 0,0-1 1,-2 3 0,1 2 2,-1 3 0,1 3 1,-2 1 1,0 1 0,-1-1 0,0 1 0,-1-1 0,1 1 1,1-1-1,1 1 0,1-1 1,2 1 0,3-1 0,1 1 0,2-1-1,1 1 1,1-1-2,1 1 0,1-1 0,4 1 0,2-1 0,4 1 0,1-1 0,0 1 0,0-1-1,0 1-1,1 0 0,4 1 0,2 1 0,4 0-1,-1 3 0,1 1-1,-2 2-1,0 3-1,-1-1-1,1 0 2,2-1-1,0-1 2,0-1-1,-1-2 1,0 0-1,-2-1-1,1-1 1,2-3 0,1-1 1,3-3 0,1-1 0,-1-3 0,1-1 0,0-2 0,0-2 0,3-3 0,2-1-1,1-2 1,3-1-1,1 0 0,3 0 0,1 0 0,3-1 0,2-2-1,4-2-1,3-2-1,0-1 0,0 0 1,-1 0 0,-2 0 0,1 1 1,-1 0 1,0 2 1,0 0 1,0 1-1,1-2 0,-1 0 0,0-1-2,0-2 0,0 0-2,1-2 0,-1 0-1,0-2-2,2-2 0,1-1-1,0-3-1,0-3 0,-2-3 0,-1-5 1,-3-3 1,-2-2 0,-3 1 1,-3 2 0,-3 0 0,-3 0 0,-3-1 0,-3-1-2,-3-1 0,-3-1-1,-2-2 2,-4-3 0,-2-1 1,-4-1 1,-2-2 0,-4-1 1,-2 0 1,-2-1 0,1 2 1,-1 0 0,0 1 0,0 2 0,-2 0 1,0 1-2,-1 2 1,-2-1-1,-1 1 0,-3 0 1,-1 0 0,-2 1 0,1 3 0,-1 3 1,1 3 0,-1 3 1,1 1 3,-1 3 1,1 1 2,-2 3 1,-3 2 1,-3 4 0,-3 3 1,-2 1 0,-1 2-2,0 0-1,-2 2-2,-1 2-1,0 4-1,-2 4 0,0 3-1,-1 4-8,3 1-12,2 3-14,2 2-12,4-2-4,7-3 8,7-5 7,7-3 7,3-2 2,0 0-6,0 0-4,0 0-6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3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10276 12154 479,'-14'-8'-2,"2"2"3,4 0 4,3 2 4,0 0 2,0 0 4,-1 0 1,-2 0 3,0 0 3,-1 1 2,-2-2 2,0 2 3,-1 0 0,1 2-2,-1 2-2,0 2-2,0 2-1,-1 3-3,-2 3-2,0 4-2,0 1-2,1 1-1,1 1-1,1 1-1,0 0-1,2-1 0,1-1-2,0 0 0,2-1 0,-1 1-1,0 1-1,0 1 0,0 1-1,0 1 0,1 1 1,-1 1-1,1 1 0,2-1 1,2 1 0,2-1 0,1 1 0,0-1-1,0 1 0,0-1-1,1-1 0,2-1 0,2-2 0,2-3 0,1-1-1,3-2-1,2-3-1,2-1-1,2-1 0,3-2 0,3-1 0,3 0 1,1-2 0,1-1-1,-1 0-1,1-1-2,-1-2 0,2-1-2,1 0 0,1-1-2,1-1-1,1 0 0,1 0-1,0 0 0,1 0 0,1-2 2,-1 0 2,0-1 2,0-3 0,-1-4-2,-1-4-2,-1-3-2,-2-2-1,0-1 0,-1 1 0,-1-1 1,-2 0-1,-3-1 1,-3-1 1,-3-1 0,-3 1 1,-4 1 2,-5 3 1,-2 1 2,-5 1 1,-2-3 1,-4-1 2,-2-2 0,-3-1 0,-3 1 0,-3 1-1,-3 1-2,-2 1 1,1 1-1,-1 1 0,1 1 0,-1 1 1,1 0 2,-1 2 1,1 1 3,-1 2 1,1 1 1,-1 2 0,1 2 2,-2 2 0,0 1-1,-1 0 0,0 2-1,-2 0-1,1 2-2,-1 0-2,1 2-1,-1 1-2,1 4 0,0 2-1,-1 3 0,2 3-2,1 0-3,3 1-4,1 1-2,2 1-4,1 0-3,1-1-4,1 1-2,1 0-4,4 1-2,3 1-4,3 1-2,1-1 0,2-2 3,0-4 4,2-3 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4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10824 13180 500,'-11'0'105,"10"0"-13,10 0-15,10 0-15,5-1-11,2 0-10,3-2-9,1 0-10,3-1-9,3 0-9,2 0-7,4 0-9,0 0-10,-2 0-13,-2 0-11,-1 1-13,-5-1-6,-6 0 1,-5 0 0,-6 0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5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42024 12847 526,'-11'0'9,"10"0"17,10 0 19,10 0 17,6-1 6,6 0-8,5-2-8,5 0-7,1-2-7,0 0-9,-1-1-8,-2-1-8,-1 0-7,-3 2-7,-4 2-6,-2 2-7,-3 1-2,-3 0 2,-3 0 0,-2 0 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5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43078 11940 509,'-15'-8'0,"4"2"0,3 0 0,3 2 0,1 1 6,0 2 11,0 2 11,0 2 11,1 3 5,0 4-1,2 3-2,1 5-1,0 2-3,0 3-4,0 1-2,0 3-5,0 1-2,0 1-3,0 0-2,0 2-3,-1 2-3,-1 1-5,0 2-4,-1 2-4,-1 2-7,2 0-12,0 2-12,2 0-10,0-1-3,0-3 5,0-5 5,0-4 6,0-4-2,2-5-10,0-5-9,2-4-10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0T05:24:28"/>
    </inkml:context>
    <inkml:brush xml:id="br0">
      <inkml:brushProperty name="width" value="0.06025" units="cm"/>
      <inkml:brushProperty name="height" value="0.06025" units="cm"/>
      <inkml:brushProperty name="color" value="#F2385B"/>
    </inkml:brush>
  </inkml:definitions>
  <inkml:trace contextRef="#ctx0" brushRef="#br0">35750 37000 365,'-29'-27'0,"-5"-3"3,-7-3 1,-5-2 2,-1 0 3,6 7 4,7 6 4,6 7 4,4 10 7,4 16 9,3 15 10,3 17 9,3 10 1,3 6-10,3 7-9,4 6-9,1 4-8,0 4-5,0 3-6,0 3-6,-5 6-4,-9 9-4,-10 10-4,-8 10-3,-12 7-5,-12 6-2,-13 7-4,-12 6-2,-5-2-3,3-9-1,3-10-1,4-8-2,1-14 1,0-15 3,0-15 3,0-16 4,4-15 3,10-11 6,10-14 4,9-11 6,13-12 5,20-9 8,18-10 8,20-8 7,17-8 3,20-2 0,18-3-1,20-3-1,5-1-3,-6 4-7,-6 3-6,-6 3-7,-7 4-5,-6 7-4,-6 6-5,-6 7-4,-9 0-4,-8-2-4,-10-3-2,-9-3-5,-9-4 1,-5-3 3,-7-3 2,-5-2 3,-8-1 4,-5 3 4,-7 3 5,-5 4 5,-4 2 4,0 4 6,0 3 4,0 3 6,1 9 4,4 16 1,3 15 2,3 17 1,4 14 3,7 17 3,6 15 3,7 16 2,4 5-1,3-2-6,3-3-5,4-3-6,-3-1-6,-5 4-6,-7 3-5,-5 3-7,-9-1-4,-9-2-1,-10-3-1,-8-3-3,-8-10-2,-2-16-6,-3-15-4,-3-15-5,-2-12-3,0-6 0,0-6 0,0-6 0,3-12 3,6-15 6,7-15 5,6-16 6,9-12 5,13-5 4,12-7 3,13-5 5,15-11 1,19-11 0,19-14 0,19-11 0,15-12-1,13-9-3,12-10-4,13-8-2,10-8-3,10-2-3,10-3-1,9-3-3,-1 8 0,-8 23 2,-10 22 2,-9 22 2,-20 19 3,-27 20 5,-28 18 4,-28 20 5,-21 14 4,-12 14 3,-13 11 2,-12 14 3,-16 14 4,-19 20 3,-18 18 5,-19 20 3,-8 10 1,3 3-5,3 3-3,4 4-4,7-9-4,13-18-3,12-19-4,13-18-3,15-14-2,19-5-1,19-7-2,19-5-1,10-9-6,4-9-12,3-10-11,3-8-12,-4 7-1,-8 25 7,-10 25 8,-9 25 9,-10 15 5,-9 7 3,-10 6 5,-8 7 2,-9 0 4,-6-2 0,-6-3 2,-6-3 0,-4-9 0,1-11-5,-1-14-3,1-11-5,2-20-5,7-24-7,6-26-6,7-24-6,10-20-2,16-11 3,15-14 3,17-11 3,8-7 5,4 0 3,3 0 5,3 0 4,4 6 5,7 13 3,6 12 5,7 13 3,8 4 4,14-3 1,11-3 3,14-2 1,7 0 2,3 7 1,3 6 1,4 7 2,-4 5-3,-9 7-7,-10 6-5,-8 7-7,-15 4-6,-19 3-7,-18 3-6,-19 4-6,-19-1-5,-19-3 0,-18-3-1,-19-2-1,-13-8 0,-6-8 1,-6-10 2,-6-9 1,-2-9 2,3-5 3,3-7 4,4-5 3,2-3 3,4 4 3,3 3 2,3 3 4,6 4 3,9 7 6,10 6 4,10 7 4,4 4 6,0 3 6,0 3 5,0 4 6,-2 16 6,-3 32 7,-3 31 5,-2 32 7,-5 25-1,-2 23-10,-3 22-10,-3 22-8,-1 10-7,4 1-1,3-1-4,3 1-1,7-9-4,14-15-6,11-15-5,14-16-4,16-18-8,22-18-6,22-19-8,23-18-7,28-20-2,39-18 4,36-19 4,39-18 4,3-12-4,-27-3-9,-28-3-11,-28-2-10,-23-1-6,-15 3-3,-15 3-3,-16 4-1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6"/>
    </inkml:context>
    <inkml:brush xml:id="br0">
      <inkml:brushProperty name="width" value="0.04669" units="cm"/>
      <inkml:brushProperty name="height" value="0.04669" units="cm"/>
      <inkml:brushProperty name="color" value="#F2395B"/>
    </inkml:brush>
  </inkml:definitions>
  <inkml:trace contextRef="#ctx0" brushRef="#br0">42581 11056 471,'-16'-21'1,"2"3"3,1 4 3,1 5 2,-1 1 3,-2 2 3,-1 1 3,-3 0 2,-1 2 0,-1 0 0,-1 2-2,-1 0-1,-1 2 0,-1 0 1,-1 2 1,-1 0 1,0 2-1,1 2-2,1 1-2,1 3-3,-1 3 1,-5 2 3,-3 3 3,-4 3 3,-1 1 0,1-1-2,3-1-2,2-1-3,2 0-2,5 3-2,3 2-1,5 1-2,2 1-1,2 1 0,2-1 2,3 1 0,1-1-2,2 1-3,2-1-4,2 0-3,2 1-2,2-1 0,2 1 1,2-1 0,2 0 0,5 1-1,4-1-1,3 1 0,4-2-2,1-1 0,3-3-1,1-1-1,1-3 0,1-3 1,-1-3 1,1-2 2,2-4-4,8-3-5,6-2-8,8-4-6,1-3-1,-3-5 2,-2-5 4,-4-5 3,-1-4 2,1-1 4,-1-3 1,0-1 4,-2-1 0,-2-1 0,-4 1 0,-2 0-2,-4-1 2,-3 1 4,-5 0 3,-3-1 3,-5 0 3,-3-1 2,-4 0 3,-4-2 2,-3-1 2,-2-1 1,-2 0 2,-2-2 1,-3 1 1,-2 2-2,-3 2 0,-3 1-2,-3 3 0,-2 1-2,-1 3-1,-3 2-1,-1 2-2,-1 4-4,-1 5-3,-1 3-4,-2 4-4,-2 6-5,-4 4-5,-3 6-6,1 2 0,4 3 2,3 2 4,5 1 3,2 2-3,3 0-10,1-1-9,2 1-9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8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37154 30740 521,'-2'-19'16,"0"10"17,-3 10 15,-2 10 18,-1 6 1,0 5-11,1 3-12,-1 5-12,-1 1-7,-2 2-3,-2 1-2,-1 1-2,-2 0-4,2 0-4,1 0-4,1 1-5,1-2-3,0 0-4,2-1-5,1-1-4,1-3-3,2-2-4,2-3-2,2-3-4,1-6-5,2-10-10,0-10-9,2-10-9,0-5 0,2-1 8,0-1 8,1-1 9,1 1 8,-2 3 6,-1 3 6,0 3 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8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37400 30956 459,'0'-21'0,"2"3"0,0 5 0,2 3 0,0 2 3,0 0 5,-1 0 7,2 1 6,-1 0 2,1 2 0,1 2-1,2 2-1,0 1 0,0 0-1,0 0-2,-1 0 0,1 2-2,0 4 2,0 3-1,0 5 1,0 2 0,-1 1 2,1 2 0,0 0 1,-1 1 0,-2 3-2,-3 1-1,0 3-1,-2 0-2,0 0-1,0 1-3,0-1-1,0 0-1,0 1 1,0-1 0,0 1 1,0-3-2,2-3-4,0-5-4,2-3-5,0-6-3,1-8-1,1-8-1,2-8-2,1-7 0,3-7 0,4-6 2,2-8-1,0-1 1,-3 6-1,-3 4 0,-2 6-1,-2-1-1,1-1-3,2-4-2,0-2-2,0 1-2,-1 7 0,0 7-1,-2 7 1,-1 7-4,-2 8-7,-3 8-7,0 7-6,-2 3-2,0-2 6,0-4 4,0-3 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8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38816 31750 519,'0'22'93,"0"-3"-17,0-3-14,0-3-17,0-1-9,0 2-2,0 0-4,0 1-2,-1 1-4,-1 1-5,0 1-3,-1 1-4,-1 0-7,2-3-8,0-1-9,2-2-9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9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39150 29890 609,'0'-27'87,"0"11"-10,0 9-11,0 10-9,0 7-12,2 6-12,0 4-14,2 5-13,-1 2-10,0 0-8,-2 1-9,0-1-9,-1-2-9,2-5-12,0-5-12,2-4-12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9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39433 30347 711,'-7'-8'0,"2"0"0,3 0 0,1 1 0,2 0 5,3 2 12,4 2 12,2 2 10,2 2 3,0 4-7,-1 2-8,1 3-6,-1 4-5,-2 2-1,-3 3-2,-1 3-1,-2 2-3,-2 1-3,-2 1-4,-2 1-2,-3-1-6,-3 0-6,-5-1-7,-4-1-6,-1-2-3,1-3 1,1-3-1,1-2 1,0-4 3,1-1 5,-1-2 6,0-2 5,2-2 4,1-1 6,2 0 5,2-1 6,6-3 3,8-2 4,9-4 3,10-2 3,2-1-1,0 3-6,-1 1-6,-1 2-6,0 1-8,-1 2-11,1 0-10,-1 2-10,-1 0-7,-3 0-3,-3 0-3,-2 0-4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9"/>
    </inkml:context>
    <inkml:brush xml:id="br0">
      <inkml:brushProperty name="width" value="0.02489" units="cm"/>
      <inkml:brushProperty name="height" value="0.02489" units="cm"/>
      <inkml:brushProperty name="color" value="#F2395B"/>
    </inkml:brush>
  </inkml:definitions>
  <inkml:trace contextRef="#ctx0" brushRef="#br0">40166 30491 883,'-7'-16'-1,"2"2"-4,2 1-4,2 1-3,3 1 5,4 0 12,4 2 11,3 1 13,4 0 2,1 0-6,3 0-6,2 1-6,0 0-5,-2 2-4,0 2-3,0 2-4,-3 1-8,-1 0-10,-2 0-12,-2 0-11,-3 0-2,1 0 6,-2 0 6,0 0 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09:59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40764 29800 717,'-14'4'-17,"4"8"26,5 7 27,3 9 25,2 3 6,0 2-15,0 1-13,0 1-16,0 1-11,0 2-12,0 2-9,0 2-11,0-2-7,0-7-2,0-7-3,0-7-4,-1-4-1,0-1-4,-2-1-1,0 0-3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0"/>
    </inkml:context>
    <inkml:brush xml:id="br0">
      <inkml:brushProperty name="width" value="0.02752" units="cm"/>
      <inkml:brushProperty name="height" value="0.02752" units="cm"/>
      <inkml:brushProperty name="color" value="#F2395B"/>
    </inkml:brush>
  </inkml:definitions>
  <inkml:trace contextRef="#ctx0" brushRef="#br0">40400 31847 799,'17'-1'42,"3"0"-6,3-2-8,3 0-7,1-1-4,-1 0 0,-1 0-1,-1 0-1,-1 0-7,-1 1-11,-1-1-13,-1 0-13,-1 0-8,-3 2-4,-1 0-4,-2 2-5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31T00:10:00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41027 31389 654,'-22'-5'10,"6"6"16,5 6 17,5 6 16,2 3 1,2 3-11,0 1-14,2 3-12,-1 1-8,0 1-4,-2 1-2,0 1-4,-1 0-6,0 2-13,0 1-11,1 1-12,-1-2-9,0-3-5,0-5-4,0-3-6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25B0E-912C-4DD1-910A-4380771D616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283A7-F479-43E1-94D7-B897E8950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283A7-F479-43E1-94D7-B897E89504B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283A7-F479-43E1-94D7-B897E89504B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7994-62E9-4D5A-A512-7709001702B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0064-40DD-4B15-AF6D-0A2A56AB8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4.xml"/><Relationship Id="rId21" Type="http://schemas.openxmlformats.org/officeDocument/2006/relationships/customXml" Target="../ink/ink566.xml"/><Relationship Id="rId324" Type="http://schemas.openxmlformats.org/officeDocument/2006/relationships/image" Target="../media/image722.png"/><Relationship Id="rId170" Type="http://schemas.openxmlformats.org/officeDocument/2006/relationships/image" Target="../media/image645.png"/><Relationship Id="rId268" Type="http://schemas.openxmlformats.org/officeDocument/2006/relationships/image" Target="../media/image694.png"/><Relationship Id="rId475" Type="http://schemas.openxmlformats.org/officeDocument/2006/relationships/customXml" Target="../ink/ink793.xml"/><Relationship Id="rId32" Type="http://schemas.openxmlformats.org/officeDocument/2006/relationships/image" Target="../media/image576.png"/><Relationship Id="rId74" Type="http://schemas.openxmlformats.org/officeDocument/2006/relationships/image" Target="../media/image597.png"/><Relationship Id="rId128" Type="http://schemas.openxmlformats.org/officeDocument/2006/relationships/image" Target="../media/image624.png"/><Relationship Id="rId335" Type="http://schemas.openxmlformats.org/officeDocument/2006/relationships/customXml" Target="../ink/ink723.xml"/><Relationship Id="rId377" Type="http://schemas.openxmlformats.org/officeDocument/2006/relationships/customXml" Target="../ink/ink744.xml"/><Relationship Id="rId500" Type="http://schemas.openxmlformats.org/officeDocument/2006/relationships/image" Target="../media/image810.png"/><Relationship Id="rId5" Type="http://schemas.openxmlformats.org/officeDocument/2006/relationships/customXml" Target="../ink/ink558.xml"/><Relationship Id="rId181" Type="http://schemas.openxmlformats.org/officeDocument/2006/relationships/customXml" Target="../ink/ink646.xml"/><Relationship Id="rId237" Type="http://schemas.openxmlformats.org/officeDocument/2006/relationships/customXml" Target="../ink/ink674.xml"/><Relationship Id="rId402" Type="http://schemas.openxmlformats.org/officeDocument/2006/relationships/image" Target="../media/image761.png"/><Relationship Id="rId279" Type="http://schemas.openxmlformats.org/officeDocument/2006/relationships/customXml" Target="../ink/ink695.xml"/><Relationship Id="rId444" Type="http://schemas.openxmlformats.org/officeDocument/2006/relationships/image" Target="../media/image782.png"/><Relationship Id="rId486" Type="http://schemas.openxmlformats.org/officeDocument/2006/relationships/image" Target="../media/image803.png"/><Relationship Id="rId43" Type="http://schemas.openxmlformats.org/officeDocument/2006/relationships/customXml" Target="../ink/ink577.xml"/><Relationship Id="rId139" Type="http://schemas.openxmlformats.org/officeDocument/2006/relationships/customXml" Target="../ink/ink625.xml"/><Relationship Id="rId290" Type="http://schemas.openxmlformats.org/officeDocument/2006/relationships/image" Target="../media/image705.png"/><Relationship Id="rId304" Type="http://schemas.openxmlformats.org/officeDocument/2006/relationships/image" Target="../media/image712.png"/><Relationship Id="rId346" Type="http://schemas.openxmlformats.org/officeDocument/2006/relationships/image" Target="../media/image733.png"/><Relationship Id="rId388" Type="http://schemas.openxmlformats.org/officeDocument/2006/relationships/image" Target="../media/image754.png"/><Relationship Id="rId511" Type="http://schemas.openxmlformats.org/officeDocument/2006/relationships/customXml" Target="../ink/ink811.xml"/><Relationship Id="rId85" Type="http://schemas.openxmlformats.org/officeDocument/2006/relationships/customXml" Target="../ink/ink598.xml"/><Relationship Id="rId150" Type="http://schemas.openxmlformats.org/officeDocument/2006/relationships/image" Target="../media/image635.png"/><Relationship Id="rId192" Type="http://schemas.openxmlformats.org/officeDocument/2006/relationships/image" Target="../media/image656.png"/><Relationship Id="rId206" Type="http://schemas.openxmlformats.org/officeDocument/2006/relationships/image" Target="../media/image663.png"/><Relationship Id="rId413" Type="http://schemas.openxmlformats.org/officeDocument/2006/relationships/customXml" Target="../ink/ink762.xml"/><Relationship Id="rId248" Type="http://schemas.openxmlformats.org/officeDocument/2006/relationships/image" Target="../media/image684.png"/><Relationship Id="rId455" Type="http://schemas.openxmlformats.org/officeDocument/2006/relationships/customXml" Target="../ink/ink783.xml"/><Relationship Id="rId497" Type="http://schemas.openxmlformats.org/officeDocument/2006/relationships/customXml" Target="../ink/ink804.xml"/><Relationship Id="rId12" Type="http://schemas.openxmlformats.org/officeDocument/2006/relationships/image" Target="../media/image566.png"/><Relationship Id="rId108" Type="http://schemas.openxmlformats.org/officeDocument/2006/relationships/image" Target="../media/image614.png"/><Relationship Id="rId315" Type="http://schemas.openxmlformats.org/officeDocument/2006/relationships/customXml" Target="../ink/ink713.xml"/><Relationship Id="rId357" Type="http://schemas.openxmlformats.org/officeDocument/2006/relationships/customXml" Target="../ink/ink734.xml"/><Relationship Id="rId522" Type="http://schemas.openxmlformats.org/officeDocument/2006/relationships/image" Target="../media/image821.png"/><Relationship Id="rId54" Type="http://schemas.openxmlformats.org/officeDocument/2006/relationships/image" Target="../media/image587.png"/><Relationship Id="rId96" Type="http://schemas.openxmlformats.org/officeDocument/2006/relationships/image" Target="../media/image608.png"/><Relationship Id="rId161" Type="http://schemas.openxmlformats.org/officeDocument/2006/relationships/customXml" Target="../ink/ink636.xml"/><Relationship Id="rId217" Type="http://schemas.openxmlformats.org/officeDocument/2006/relationships/customXml" Target="../ink/ink664.xml"/><Relationship Id="rId399" Type="http://schemas.openxmlformats.org/officeDocument/2006/relationships/customXml" Target="../ink/ink755.xml"/><Relationship Id="rId259" Type="http://schemas.openxmlformats.org/officeDocument/2006/relationships/customXml" Target="../ink/ink685.xml"/><Relationship Id="rId424" Type="http://schemas.openxmlformats.org/officeDocument/2006/relationships/image" Target="../media/image772.png"/><Relationship Id="rId466" Type="http://schemas.openxmlformats.org/officeDocument/2006/relationships/image" Target="../media/image793.png"/><Relationship Id="rId23" Type="http://schemas.openxmlformats.org/officeDocument/2006/relationships/customXml" Target="../ink/ink567.xml"/><Relationship Id="rId119" Type="http://schemas.openxmlformats.org/officeDocument/2006/relationships/customXml" Target="../ink/ink615.xml"/><Relationship Id="rId270" Type="http://schemas.openxmlformats.org/officeDocument/2006/relationships/image" Target="../media/image695.png"/><Relationship Id="rId326" Type="http://schemas.openxmlformats.org/officeDocument/2006/relationships/image" Target="../media/image723.png"/><Relationship Id="rId65" Type="http://schemas.openxmlformats.org/officeDocument/2006/relationships/customXml" Target="../ink/ink588.xml"/><Relationship Id="rId130" Type="http://schemas.openxmlformats.org/officeDocument/2006/relationships/image" Target="../media/image625.png"/><Relationship Id="rId368" Type="http://schemas.openxmlformats.org/officeDocument/2006/relationships/image" Target="../media/image744.png"/><Relationship Id="rId172" Type="http://schemas.openxmlformats.org/officeDocument/2006/relationships/image" Target="../media/image646.png"/><Relationship Id="rId228" Type="http://schemas.openxmlformats.org/officeDocument/2006/relationships/image" Target="../media/image674.png"/><Relationship Id="rId435" Type="http://schemas.openxmlformats.org/officeDocument/2006/relationships/customXml" Target="../ink/ink773.xml"/><Relationship Id="rId477" Type="http://schemas.openxmlformats.org/officeDocument/2006/relationships/customXml" Target="../ink/ink794.xml"/><Relationship Id="rId281" Type="http://schemas.openxmlformats.org/officeDocument/2006/relationships/customXml" Target="../ink/ink696.xml"/><Relationship Id="rId337" Type="http://schemas.openxmlformats.org/officeDocument/2006/relationships/customXml" Target="../ink/ink724.xml"/><Relationship Id="rId502" Type="http://schemas.openxmlformats.org/officeDocument/2006/relationships/image" Target="../media/image811.png"/><Relationship Id="rId34" Type="http://schemas.openxmlformats.org/officeDocument/2006/relationships/image" Target="../media/image577.png"/><Relationship Id="rId76" Type="http://schemas.openxmlformats.org/officeDocument/2006/relationships/image" Target="../media/image598.png"/><Relationship Id="rId141" Type="http://schemas.openxmlformats.org/officeDocument/2006/relationships/customXml" Target="../ink/ink626.xml"/><Relationship Id="rId379" Type="http://schemas.openxmlformats.org/officeDocument/2006/relationships/customXml" Target="../ink/ink745.xml"/><Relationship Id="rId7" Type="http://schemas.openxmlformats.org/officeDocument/2006/relationships/customXml" Target="../ink/ink559.xml"/><Relationship Id="rId183" Type="http://schemas.openxmlformats.org/officeDocument/2006/relationships/customXml" Target="../ink/ink647.xml"/><Relationship Id="rId239" Type="http://schemas.openxmlformats.org/officeDocument/2006/relationships/customXml" Target="../ink/ink675.xml"/><Relationship Id="rId390" Type="http://schemas.openxmlformats.org/officeDocument/2006/relationships/image" Target="../media/image755.png"/><Relationship Id="rId404" Type="http://schemas.openxmlformats.org/officeDocument/2006/relationships/image" Target="../media/image762.png"/><Relationship Id="rId446" Type="http://schemas.openxmlformats.org/officeDocument/2006/relationships/image" Target="../media/image783.png"/><Relationship Id="rId250" Type="http://schemas.openxmlformats.org/officeDocument/2006/relationships/image" Target="../media/image685.png"/><Relationship Id="rId292" Type="http://schemas.openxmlformats.org/officeDocument/2006/relationships/image" Target="../media/image706.png"/><Relationship Id="rId306" Type="http://schemas.openxmlformats.org/officeDocument/2006/relationships/image" Target="../media/image713.png"/><Relationship Id="rId488" Type="http://schemas.openxmlformats.org/officeDocument/2006/relationships/image" Target="../media/image804.png"/><Relationship Id="rId45" Type="http://schemas.openxmlformats.org/officeDocument/2006/relationships/customXml" Target="../ink/ink578.xml"/><Relationship Id="rId87" Type="http://schemas.openxmlformats.org/officeDocument/2006/relationships/customXml" Target="../ink/ink599.xml"/><Relationship Id="rId110" Type="http://schemas.openxmlformats.org/officeDocument/2006/relationships/image" Target="../media/image615.png"/><Relationship Id="rId348" Type="http://schemas.openxmlformats.org/officeDocument/2006/relationships/image" Target="../media/image734.png"/><Relationship Id="rId513" Type="http://schemas.openxmlformats.org/officeDocument/2006/relationships/customXml" Target="../ink/ink812.xml"/><Relationship Id="rId152" Type="http://schemas.openxmlformats.org/officeDocument/2006/relationships/image" Target="../media/image636.png"/><Relationship Id="rId194" Type="http://schemas.openxmlformats.org/officeDocument/2006/relationships/image" Target="../media/image657.png"/><Relationship Id="rId208" Type="http://schemas.openxmlformats.org/officeDocument/2006/relationships/image" Target="../media/image664.png"/><Relationship Id="rId415" Type="http://schemas.openxmlformats.org/officeDocument/2006/relationships/customXml" Target="../ink/ink763.xml"/><Relationship Id="rId457" Type="http://schemas.openxmlformats.org/officeDocument/2006/relationships/customXml" Target="../ink/ink784.xml"/><Relationship Id="rId261" Type="http://schemas.openxmlformats.org/officeDocument/2006/relationships/customXml" Target="../ink/ink686.xml"/><Relationship Id="rId499" Type="http://schemas.openxmlformats.org/officeDocument/2006/relationships/customXml" Target="../ink/ink805.xml"/><Relationship Id="rId14" Type="http://schemas.openxmlformats.org/officeDocument/2006/relationships/image" Target="../media/image567.png"/><Relationship Id="rId56" Type="http://schemas.openxmlformats.org/officeDocument/2006/relationships/image" Target="../media/image588.png"/><Relationship Id="rId317" Type="http://schemas.openxmlformats.org/officeDocument/2006/relationships/customXml" Target="../ink/ink714.xml"/><Relationship Id="rId359" Type="http://schemas.openxmlformats.org/officeDocument/2006/relationships/customXml" Target="../ink/ink735.xml"/><Relationship Id="rId524" Type="http://schemas.openxmlformats.org/officeDocument/2006/relationships/image" Target="../media/image822.png"/><Relationship Id="rId98" Type="http://schemas.openxmlformats.org/officeDocument/2006/relationships/image" Target="../media/image609.png"/><Relationship Id="rId121" Type="http://schemas.openxmlformats.org/officeDocument/2006/relationships/customXml" Target="../ink/ink616.xml"/><Relationship Id="rId163" Type="http://schemas.openxmlformats.org/officeDocument/2006/relationships/customXml" Target="../ink/ink637.xml"/><Relationship Id="rId219" Type="http://schemas.openxmlformats.org/officeDocument/2006/relationships/customXml" Target="../ink/ink665.xml"/><Relationship Id="rId370" Type="http://schemas.openxmlformats.org/officeDocument/2006/relationships/image" Target="../media/image745.png"/><Relationship Id="rId426" Type="http://schemas.openxmlformats.org/officeDocument/2006/relationships/image" Target="../media/image773.png"/><Relationship Id="rId230" Type="http://schemas.openxmlformats.org/officeDocument/2006/relationships/image" Target="../media/image675.png"/><Relationship Id="rId468" Type="http://schemas.openxmlformats.org/officeDocument/2006/relationships/image" Target="../media/image794.png"/><Relationship Id="rId25" Type="http://schemas.openxmlformats.org/officeDocument/2006/relationships/customXml" Target="../ink/ink568.xml"/><Relationship Id="rId67" Type="http://schemas.openxmlformats.org/officeDocument/2006/relationships/customXml" Target="../ink/ink589.xml"/><Relationship Id="rId272" Type="http://schemas.openxmlformats.org/officeDocument/2006/relationships/image" Target="../media/image696.png"/><Relationship Id="rId328" Type="http://schemas.openxmlformats.org/officeDocument/2006/relationships/image" Target="../media/image724.png"/><Relationship Id="rId132" Type="http://schemas.openxmlformats.org/officeDocument/2006/relationships/image" Target="../media/image626.png"/><Relationship Id="rId174" Type="http://schemas.openxmlformats.org/officeDocument/2006/relationships/image" Target="../media/image647.png"/><Relationship Id="rId381" Type="http://schemas.openxmlformats.org/officeDocument/2006/relationships/customXml" Target="../ink/ink746.xml"/><Relationship Id="rId241" Type="http://schemas.openxmlformats.org/officeDocument/2006/relationships/customXml" Target="../ink/ink676.xml"/><Relationship Id="rId437" Type="http://schemas.openxmlformats.org/officeDocument/2006/relationships/customXml" Target="../ink/ink774.xml"/><Relationship Id="rId479" Type="http://schemas.openxmlformats.org/officeDocument/2006/relationships/customXml" Target="../ink/ink795.xml"/><Relationship Id="rId36" Type="http://schemas.openxmlformats.org/officeDocument/2006/relationships/image" Target="../media/image578.png"/><Relationship Id="rId283" Type="http://schemas.openxmlformats.org/officeDocument/2006/relationships/customXml" Target="../ink/ink697.xml"/><Relationship Id="rId339" Type="http://schemas.openxmlformats.org/officeDocument/2006/relationships/customXml" Target="../ink/ink725.xml"/><Relationship Id="rId490" Type="http://schemas.openxmlformats.org/officeDocument/2006/relationships/image" Target="../media/image805.png"/><Relationship Id="rId504" Type="http://schemas.openxmlformats.org/officeDocument/2006/relationships/image" Target="../media/image812.png"/><Relationship Id="rId78" Type="http://schemas.openxmlformats.org/officeDocument/2006/relationships/image" Target="../media/image599.png"/><Relationship Id="rId101" Type="http://schemas.openxmlformats.org/officeDocument/2006/relationships/customXml" Target="../ink/ink606.xml"/><Relationship Id="rId143" Type="http://schemas.openxmlformats.org/officeDocument/2006/relationships/customXml" Target="../ink/ink627.xml"/><Relationship Id="rId185" Type="http://schemas.openxmlformats.org/officeDocument/2006/relationships/customXml" Target="../ink/ink648.xml"/><Relationship Id="rId350" Type="http://schemas.openxmlformats.org/officeDocument/2006/relationships/image" Target="../media/image735.png"/><Relationship Id="rId406" Type="http://schemas.openxmlformats.org/officeDocument/2006/relationships/image" Target="../media/image763.png"/><Relationship Id="rId9" Type="http://schemas.openxmlformats.org/officeDocument/2006/relationships/customXml" Target="../ink/ink560.xml"/><Relationship Id="rId210" Type="http://schemas.openxmlformats.org/officeDocument/2006/relationships/image" Target="../media/image665.png"/><Relationship Id="rId392" Type="http://schemas.openxmlformats.org/officeDocument/2006/relationships/image" Target="../media/image756.png"/><Relationship Id="rId448" Type="http://schemas.openxmlformats.org/officeDocument/2006/relationships/image" Target="../media/image784.png"/><Relationship Id="rId252" Type="http://schemas.openxmlformats.org/officeDocument/2006/relationships/image" Target="../media/image686.png"/><Relationship Id="rId294" Type="http://schemas.openxmlformats.org/officeDocument/2006/relationships/image" Target="../media/image707.png"/><Relationship Id="rId308" Type="http://schemas.openxmlformats.org/officeDocument/2006/relationships/image" Target="../media/image714.png"/><Relationship Id="rId515" Type="http://schemas.openxmlformats.org/officeDocument/2006/relationships/customXml" Target="../ink/ink813.xml"/><Relationship Id="rId47" Type="http://schemas.openxmlformats.org/officeDocument/2006/relationships/customXml" Target="../ink/ink579.xml"/><Relationship Id="rId89" Type="http://schemas.openxmlformats.org/officeDocument/2006/relationships/customXml" Target="../ink/ink600.xml"/><Relationship Id="rId112" Type="http://schemas.openxmlformats.org/officeDocument/2006/relationships/image" Target="../media/image616.png"/><Relationship Id="rId154" Type="http://schemas.openxmlformats.org/officeDocument/2006/relationships/image" Target="../media/image637.png"/><Relationship Id="rId361" Type="http://schemas.openxmlformats.org/officeDocument/2006/relationships/customXml" Target="../ink/ink736.xml"/><Relationship Id="rId196" Type="http://schemas.openxmlformats.org/officeDocument/2006/relationships/image" Target="../media/image658.png"/><Relationship Id="rId417" Type="http://schemas.openxmlformats.org/officeDocument/2006/relationships/customXml" Target="../ink/ink764.xml"/><Relationship Id="rId459" Type="http://schemas.openxmlformats.org/officeDocument/2006/relationships/customXml" Target="../ink/ink785.xml"/><Relationship Id="rId16" Type="http://schemas.openxmlformats.org/officeDocument/2006/relationships/image" Target="../media/image568.png"/><Relationship Id="rId221" Type="http://schemas.openxmlformats.org/officeDocument/2006/relationships/customXml" Target="../ink/ink666.xml"/><Relationship Id="rId263" Type="http://schemas.openxmlformats.org/officeDocument/2006/relationships/customXml" Target="../ink/ink687.xml"/><Relationship Id="rId319" Type="http://schemas.openxmlformats.org/officeDocument/2006/relationships/customXml" Target="../ink/ink715.xml"/><Relationship Id="rId470" Type="http://schemas.openxmlformats.org/officeDocument/2006/relationships/image" Target="../media/image795.png"/><Relationship Id="rId526" Type="http://schemas.openxmlformats.org/officeDocument/2006/relationships/image" Target="../media/image562.emf"/><Relationship Id="rId58" Type="http://schemas.openxmlformats.org/officeDocument/2006/relationships/image" Target="../media/image589.png"/><Relationship Id="rId123" Type="http://schemas.openxmlformats.org/officeDocument/2006/relationships/customXml" Target="../ink/ink617.xml"/><Relationship Id="rId330" Type="http://schemas.openxmlformats.org/officeDocument/2006/relationships/image" Target="../media/image725.png"/><Relationship Id="rId165" Type="http://schemas.openxmlformats.org/officeDocument/2006/relationships/customXml" Target="../ink/ink638.xml"/><Relationship Id="rId372" Type="http://schemas.openxmlformats.org/officeDocument/2006/relationships/image" Target="../media/image746.png"/><Relationship Id="rId428" Type="http://schemas.openxmlformats.org/officeDocument/2006/relationships/image" Target="../media/image774.png"/><Relationship Id="rId232" Type="http://schemas.openxmlformats.org/officeDocument/2006/relationships/image" Target="../media/image676.png"/><Relationship Id="rId274" Type="http://schemas.openxmlformats.org/officeDocument/2006/relationships/image" Target="../media/image697.png"/><Relationship Id="rId481" Type="http://schemas.openxmlformats.org/officeDocument/2006/relationships/customXml" Target="../ink/ink796.xml"/><Relationship Id="rId27" Type="http://schemas.openxmlformats.org/officeDocument/2006/relationships/customXml" Target="../ink/ink569.xml"/><Relationship Id="rId69" Type="http://schemas.openxmlformats.org/officeDocument/2006/relationships/customXml" Target="../ink/ink590.xml"/><Relationship Id="rId134" Type="http://schemas.openxmlformats.org/officeDocument/2006/relationships/image" Target="../media/image627.png"/><Relationship Id="rId80" Type="http://schemas.openxmlformats.org/officeDocument/2006/relationships/image" Target="../media/image600.png"/><Relationship Id="rId176" Type="http://schemas.openxmlformats.org/officeDocument/2006/relationships/image" Target="../media/image648.png"/><Relationship Id="rId341" Type="http://schemas.openxmlformats.org/officeDocument/2006/relationships/customXml" Target="../ink/ink726.xml"/><Relationship Id="rId383" Type="http://schemas.openxmlformats.org/officeDocument/2006/relationships/customXml" Target="../ink/ink747.xml"/><Relationship Id="rId439" Type="http://schemas.openxmlformats.org/officeDocument/2006/relationships/customXml" Target="../ink/ink775.xml"/><Relationship Id="rId201" Type="http://schemas.openxmlformats.org/officeDocument/2006/relationships/customXml" Target="../ink/ink656.xml"/><Relationship Id="rId243" Type="http://schemas.openxmlformats.org/officeDocument/2006/relationships/customXml" Target="../ink/ink677.xml"/><Relationship Id="rId285" Type="http://schemas.openxmlformats.org/officeDocument/2006/relationships/customXml" Target="../ink/ink698.xml"/><Relationship Id="rId450" Type="http://schemas.openxmlformats.org/officeDocument/2006/relationships/image" Target="../media/image785.png"/><Relationship Id="rId506" Type="http://schemas.openxmlformats.org/officeDocument/2006/relationships/image" Target="../media/image813.png"/><Relationship Id="rId38" Type="http://schemas.openxmlformats.org/officeDocument/2006/relationships/image" Target="../media/image579.png"/><Relationship Id="rId103" Type="http://schemas.openxmlformats.org/officeDocument/2006/relationships/customXml" Target="../ink/ink607.xml"/><Relationship Id="rId310" Type="http://schemas.openxmlformats.org/officeDocument/2006/relationships/image" Target="../media/image715.png"/><Relationship Id="rId492" Type="http://schemas.openxmlformats.org/officeDocument/2006/relationships/image" Target="../media/image806.png"/><Relationship Id="rId91" Type="http://schemas.openxmlformats.org/officeDocument/2006/relationships/customXml" Target="../ink/ink601.xml"/><Relationship Id="rId145" Type="http://schemas.openxmlformats.org/officeDocument/2006/relationships/customXml" Target="../ink/ink628.xml"/><Relationship Id="rId187" Type="http://schemas.openxmlformats.org/officeDocument/2006/relationships/customXml" Target="../ink/ink649.xml"/><Relationship Id="rId352" Type="http://schemas.openxmlformats.org/officeDocument/2006/relationships/image" Target="../media/image736.png"/><Relationship Id="rId394" Type="http://schemas.openxmlformats.org/officeDocument/2006/relationships/image" Target="../media/image757.png"/><Relationship Id="rId408" Type="http://schemas.openxmlformats.org/officeDocument/2006/relationships/image" Target="../media/image764.png"/><Relationship Id="rId212" Type="http://schemas.openxmlformats.org/officeDocument/2006/relationships/image" Target="../media/image666.png"/><Relationship Id="rId254" Type="http://schemas.openxmlformats.org/officeDocument/2006/relationships/image" Target="../media/image687.png"/><Relationship Id="rId49" Type="http://schemas.openxmlformats.org/officeDocument/2006/relationships/customXml" Target="../ink/ink580.xml"/><Relationship Id="rId114" Type="http://schemas.openxmlformats.org/officeDocument/2006/relationships/image" Target="../media/image617.png"/><Relationship Id="rId296" Type="http://schemas.openxmlformats.org/officeDocument/2006/relationships/image" Target="../media/image708.png"/><Relationship Id="rId461" Type="http://schemas.openxmlformats.org/officeDocument/2006/relationships/customXml" Target="../ink/ink786.xml"/><Relationship Id="rId517" Type="http://schemas.openxmlformats.org/officeDocument/2006/relationships/customXml" Target="../ink/ink814.xml"/><Relationship Id="rId60" Type="http://schemas.openxmlformats.org/officeDocument/2006/relationships/image" Target="../media/image590.png"/><Relationship Id="rId156" Type="http://schemas.openxmlformats.org/officeDocument/2006/relationships/image" Target="../media/image638.png"/><Relationship Id="rId198" Type="http://schemas.openxmlformats.org/officeDocument/2006/relationships/image" Target="../media/image659.png"/><Relationship Id="rId321" Type="http://schemas.openxmlformats.org/officeDocument/2006/relationships/customXml" Target="../ink/ink716.xml"/><Relationship Id="rId363" Type="http://schemas.openxmlformats.org/officeDocument/2006/relationships/customXml" Target="../ink/ink737.xml"/><Relationship Id="rId419" Type="http://schemas.openxmlformats.org/officeDocument/2006/relationships/customXml" Target="../ink/ink765.xml"/><Relationship Id="rId223" Type="http://schemas.openxmlformats.org/officeDocument/2006/relationships/customXml" Target="../ink/ink667.xml"/><Relationship Id="rId430" Type="http://schemas.openxmlformats.org/officeDocument/2006/relationships/image" Target="../media/image775.png"/><Relationship Id="rId18" Type="http://schemas.openxmlformats.org/officeDocument/2006/relationships/image" Target="../media/image569.png"/><Relationship Id="rId265" Type="http://schemas.openxmlformats.org/officeDocument/2006/relationships/customXml" Target="../ink/ink688.xml"/><Relationship Id="rId472" Type="http://schemas.openxmlformats.org/officeDocument/2006/relationships/image" Target="../media/image796.png"/><Relationship Id="rId125" Type="http://schemas.openxmlformats.org/officeDocument/2006/relationships/customXml" Target="../ink/ink618.xml"/><Relationship Id="rId167" Type="http://schemas.openxmlformats.org/officeDocument/2006/relationships/customXml" Target="../ink/ink639.xml"/><Relationship Id="rId332" Type="http://schemas.openxmlformats.org/officeDocument/2006/relationships/image" Target="../media/image726.png"/><Relationship Id="rId374" Type="http://schemas.openxmlformats.org/officeDocument/2006/relationships/image" Target="../media/image747.png"/><Relationship Id="rId71" Type="http://schemas.openxmlformats.org/officeDocument/2006/relationships/customXml" Target="../ink/ink591.xml"/><Relationship Id="rId234" Type="http://schemas.openxmlformats.org/officeDocument/2006/relationships/image" Target="../media/image677.png"/><Relationship Id="rId2" Type="http://schemas.openxmlformats.org/officeDocument/2006/relationships/image" Target="../media/image561.png"/><Relationship Id="rId29" Type="http://schemas.openxmlformats.org/officeDocument/2006/relationships/customXml" Target="../ink/ink570.xml"/><Relationship Id="rId276" Type="http://schemas.openxmlformats.org/officeDocument/2006/relationships/image" Target="../media/image698.png"/><Relationship Id="rId441" Type="http://schemas.openxmlformats.org/officeDocument/2006/relationships/customXml" Target="../ink/ink776.xml"/><Relationship Id="rId483" Type="http://schemas.openxmlformats.org/officeDocument/2006/relationships/customXml" Target="../ink/ink797.xml"/><Relationship Id="rId40" Type="http://schemas.openxmlformats.org/officeDocument/2006/relationships/image" Target="../media/image580.png"/><Relationship Id="rId136" Type="http://schemas.openxmlformats.org/officeDocument/2006/relationships/image" Target="../media/image628.png"/><Relationship Id="rId178" Type="http://schemas.openxmlformats.org/officeDocument/2006/relationships/image" Target="../media/image649.png"/><Relationship Id="rId301" Type="http://schemas.openxmlformats.org/officeDocument/2006/relationships/customXml" Target="../ink/ink706.xml"/><Relationship Id="rId343" Type="http://schemas.openxmlformats.org/officeDocument/2006/relationships/customXml" Target="../ink/ink727.xml"/><Relationship Id="rId82" Type="http://schemas.openxmlformats.org/officeDocument/2006/relationships/image" Target="../media/image601.png"/><Relationship Id="rId203" Type="http://schemas.openxmlformats.org/officeDocument/2006/relationships/customXml" Target="../ink/ink657.xml"/><Relationship Id="rId385" Type="http://schemas.openxmlformats.org/officeDocument/2006/relationships/customXml" Target="../ink/ink748.xml"/><Relationship Id="rId245" Type="http://schemas.openxmlformats.org/officeDocument/2006/relationships/customXml" Target="../ink/ink678.xml"/><Relationship Id="rId287" Type="http://schemas.openxmlformats.org/officeDocument/2006/relationships/customXml" Target="../ink/ink699.xml"/><Relationship Id="rId410" Type="http://schemas.openxmlformats.org/officeDocument/2006/relationships/image" Target="../media/image765.png"/><Relationship Id="rId452" Type="http://schemas.openxmlformats.org/officeDocument/2006/relationships/image" Target="../media/image786.png"/><Relationship Id="rId494" Type="http://schemas.openxmlformats.org/officeDocument/2006/relationships/image" Target="../media/image807.png"/><Relationship Id="rId508" Type="http://schemas.openxmlformats.org/officeDocument/2006/relationships/image" Target="../media/image814.png"/><Relationship Id="rId105" Type="http://schemas.openxmlformats.org/officeDocument/2006/relationships/customXml" Target="../ink/ink608.xml"/><Relationship Id="rId147" Type="http://schemas.openxmlformats.org/officeDocument/2006/relationships/customXml" Target="../ink/ink629.xml"/><Relationship Id="rId312" Type="http://schemas.openxmlformats.org/officeDocument/2006/relationships/image" Target="../media/image716.png"/><Relationship Id="rId354" Type="http://schemas.openxmlformats.org/officeDocument/2006/relationships/image" Target="../media/image737.png"/><Relationship Id="rId51" Type="http://schemas.openxmlformats.org/officeDocument/2006/relationships/customXml" Target="../ink/ink581.xml"/><Relationship Id="rId93" Type="http://schemas.openxmlformats.org/officeDocument/2006/relationships/customXml" Target="../ink/ink602.xml"/><Relationship Id="rId189" Type="http://schemas.openxmlformats.org/officeDocument/2006/relationships/customXml" Target="../ink/ink650.xml"/><Relationship Id="rId396" Type="http://schemas.openxmlformats.org/officeDocument/2006/relationships/image" Target="../media/image758.png"/><Relationship Id="rId214" Type="http://schemas.openxmlformats.org/officeDocument/2006/relationships/image" Target="../media/image667.png"/><Relationship Id="rId256" Type="http://schemas.openxmlformats.org/officeDocument/2006/relationships/image" Target="../media/image688.png"/><Relationship Id="rId298" Type="http://schemas.openxmlformats.org/officeDocument/2006/relationships/image" Target="../media/image709.png"/><Relationship Id="rId421" Type="http://schemas.openxmlformats.org/officeDocument/2006/relationships/customXml" Target="../ink/ink766.xml"/><Relationship Id="rId463" Type="http://schemas.openxmlformats.org/officeDocument/2006/relationships/customXml" Target="../ink/ink787.xml"/><Relationship Id="rId519" Type="http://schemas.openxmlformats.org/officeDocument/2006/relationships/customXml" Target="../ink/ink815.xml"/><Relationship Id="rId116" Type="http://schemas.openxmlformats.org/officeDocument/2006/relationships/image" Target="../media/image618.png"/><Relationship Id="rId158" Type="http://schemas.openxmlformats.org/officeDocument/2006/relationships/image" Target="../media/image639.png"/><Relationship Id="rId323" Type="http://schemas.openxmlformats.org/officeDocument/2006/relationships/customXml" Target="../ink/ink717.xml"/><Relationship Id="rId20" Type="http://schemas.openxmlformats.org/officeDocument/2006/relationships/image" Target="../media/image570.png"/><Relationship Id="rId62" Type="http://schemas.openxmlformats.org/officeDocument/2006/relationships/image" Target="../media/image591.png"/><Relationship Id="rId365" Type="http://schemas.openxmlformats.org/officeDocument/2006/relationships/customXml" Target="../ink/ink738.xml"/><Relationship Id="rId225" Type="http://schemas.openxmlformats.org/officeDocument/2006/relationships/customXml" Target="../ink/ink668.xml"/><Relationship Id="rId267" Type="http://schemas.openxmlformats.org/officeDocument/2006/relationships/customXml" Target="../ink/ink689.xml"/><Relationship Id="rId432" Type="http://schemas.openxmlformats.org/officeDocument/2006/relationships/image" Target="../media/image776.png"/><Relationship Id="rId474" Type="http://schemas.openxmlformats.org/officeDocument/2006/relationships/image" Target="../media/image797.png"/><Relationship Id="rId127" Type="http://schemas.openxmlformats.org/officeDocument/2006/relationships/customXml" Target="../ink/ink619.xml"/><Relationship Id="rId31" Type="http://schemas.openxmlformats.org/officeDocument/2006/relationships/customXml" Target="../ink/ink571.xml"/><Relationship Id="rId73" Type="http://schemas.openxmlformats.org/officeDocument/2006/relationships/customXml" Target="../ink/ink592.xml"/><Relationship Id="rId169" Type="http://schemas.openxmlformats.org/officeDocument/2006/relationships/customXml" Target="../ink/ink640.xml"/><Relationship Id="rId334" Type="http://schemas.openxmlformats.org/officeDocument/2006/relationships/image" Target="../media/image727.png"/><Relationship Id="rId376" Type="http://schemas.openxmlformats.org/officeDocument/2006/relationships/image" Target="../media/image748.png"/><Relationship Id="rId4" Type="http://schemas.openxmlformats.org/officeDocument/2006/relationships/image" Target="../media/image562.png"/><Relationship Id="rId180" Type="http://schemas.openxmlformats.org/officeDocument/2006/relationships/image" Target="../media/image650.png"/><Relationship Id="rId236" Type="http://schemas.openxmlformats.org/officeDocument/2006/relationships/image" Target="../media/image678.png"/><Relationship Id="rId278" Type="http://schemas.openxmlformats.org/officeDocument/2006/relationships/image" Target="../media/image699.png"/><Relationship Id="rId401" Type="http://schemas.openxmlformats.org/officeDocument/2006/relationships/customXml" Target="../ink/ink756.xml"/><Relationship Id="rId443" Type="http://schemas.openxmlformats.org/officeDocument/2006/relationships/customXml" Target="../ink/ink777.xml"/><Relationship Id="rId303" Type="http://schemas.openxmlformats.org/officeDocument/2006/relationships/customXml" Target="../ink/ink707.xml"/><Relationship Id="rId485" Type="http://schemas.openxmlformats.org/officeDocument/2006/relationships/customXml" Target="../ink/ink798.xml"/><Relationship Id="rId42" Type="http://schemas.openxmlformats.org/officeDocument/2006/relationships/image" Target="../media/image581.png"/><Relationship Id="rId84" Type="http://schemas.openxmlformats.org/officeDocument/2006/relationships/image" Target="../media/image602.png"/><Relationship Id="rId138" Type="http://schemas.openxmlformats.org/officeDocument/2006/relationships/image" Target="../media/image629.png"/><Relationship Id="rId345" Type="http://schemas.openxmlformats.org/officeDocument/2006/relationships/customXml" Target="../ink/ink728.xml"/><Relationship Id="rId387" Type="http://schemas.openxmlformats.org/officeDocument/2006/relationships/customXml" Target="../ink/ink749.xml"/><Relationship Id="rId510" Type="http://schemas.openxmlformats.org/officeDocument/2006/relationships/image" Target="../media/image815.png"/><Relationship Id="rId191" Type="http://schemas.openxmlformats.org/officeDocument/2006/relationships/customXml" Target="../ink/ink651.xml"/><Relationship Id="rId205" Type="http://schemas.openxmlformats.org/officeDocument/2006/relationships/customXml" Target="../ink/ink658.xml"/><Relationship Id="rId247" Type="http://schemas.openxmlformats.org/officeDocument/2006/relationships/customXml" Target="../ink/ink679.xml"/><Relationship Id="rId412" Type="http://schemas.openxmlformats.org/officeDocument/2006/relationships/image" Target="../media/image766.png"/><Relationship Id="rId107" Type="http://schemas.openxmlformats.org/officeDocument/2006/relationships/customXml" Target="../ink/ink609.xml"/><Relationship Id="rId289" Type="http://schemas.openxmlformats.org/officeDocument/2006/relationships/customXml" Target="../ink/ink700.xml"/><Relationship Id="rId454" Type="http://schemas.openxmlformats.org/officeDocument/2006/relationships/image" Target="../media/image787.png"/><Relationship Id="rId496" Type="http://schemas.openxmlformats.org/officeDocument/2006/relationships/image" Target="../media/image808.png"/><Relationship Id="rId11" Type="http://schemas.openxmlformats.org/officeDocument/2006/relationships/customXml" Target="../ink/ink561.xml"/><Relationship Id="rId53" Type="http://schemas.openxmlformats.org/officeDocument/2006/relationships/customXml" Target="../ink/ink582.xml"/><Relationship Id="rId149" Type="http://schemas.openxmlformats.org/officeDocument/2006/relationships/customXml" Target="../ink/ink630.xml"/><Relationship Id="rId314" Type="http://schemas.openxmlformats.org/officeDocument/2006/relationships/image" Target="../media/image717.png"/><Relationship Id="rId356" Type="http://schemas.openxmlformats.org/officeDocument/2006/relationships/image" Target="../media/image738.png"/><Relationship Id="rId398" Type="http://schemas.openxmlformats.org/officeDocument/2006/relationships/image" Target="../media/image759.png"/><Relationship Id="rId521" Type="http://schemas.openxmlformats.org/officeDocument/2006/relationships/customXml" Target="../ink/ink816.xml"/><Relationship Id="rId95" Type="http://schemas.openxmlformats.org/officeDocument/2006/relationships/customXml" Target="../ink/ink603.xml"/><Relationship Id="rId160" Type="http://schemas.openxmlformats.org/officeDocument/2006/relationships/image" Target="../media/image640.png"/><Relationship Id="rId216" Type="http://schemas.openxmlformats.org/officeDocument/2006/relationships/image" Target="../media/image668.png"/><Relationship Id="rId423" Type="http://schemas.openxmlformats.org/officeDocument/2006/relationships/customXml" Target="../ink/ink767.xml"/><Relationship Id="rId258" Type="http://schemas.openxmlformats.org/officeDocument/2006/relationships/image" Target="../media/image689.png"/><Relationship Id="rId465" Type="http://schemas.openxmlformats.org/officeDocument/2006/relationships/customXml" Target="../ink/ink788.xml"/><Relationship Id="rId22" Type="http://schemas.openxmlformats.org/officeDocument/2006/relationships/image" Target="../media/image571.png"/><Relationship Id="rId64" Type="http://schemas.openxmlformats.org/officeDocument/2006/relationships/image" Target="../media/image592.png"/><Relationship Id="rId118" Type="http://schemas.openxmlformats.org/officeDocument/2006/relationships/image" Target="../media/image619.png"/><Relationship Id="rId325" Type="http://schemas.openxmlformats.org/officeDocument/2006/relationships/customXml" Target="../ink/ink718.xml"/><Relationship Id="rId367" Type="http://schemas.openxmlformats.org/officeDocument/2006/relationships/customXml" Target="../ink/ink739.xml"/><Relationship Id="rId171" Type="http://schemas.openxmlformats.org/officeDocument/2006/relationships/customXml" Target="../ink/ink641.xml"/><Relationship Id="rId227" Type="http://schemas.openxmlformats.org/officeDocument/2006/relationships/customXml" Target="../ink/ink669.xml"/><Relationship Id="rId269" Type="http://schemas.openxmlformats.org/officeDocument/2006/relationships/customXml" Target="../ink/ink690.xml"/><Relationship Id="rId434" Type="http://schemas.openxmlformats.org/officeDocument/2006/relationships/image" Target="../media/image777.png"/><Relationship Id="rId476" Type="http://schemas.openxmlformats.org/officeDocument/2006/relationships/image" Target="../media/image798.png"/><Relationship Id="rId33" Type="http://schemas.openxmlformats.org/officeDocument/2006/relationships/customXml" Target="../ink/ink572.xml"/><Relationship Id="rId129" Type="http://schemas.openxmlformats.org/officeDocument/2006/relationships/customXml" Target="../ink/ink620.xml"/><Relationship Id="rId280" Type="http://schemas.openxmlformats.org/officeDocument/2006/relationships/image" Target="../media/image700.png"/><Relationship Id="rId336" Type="http://schemas.openxmlformats.org/officeDocument/2006/relationships/image" Target="../media/image728.png"/><Relationship Id="rId501" Type="http://schemas.openxmlformats.org/officeDocument/2006/relationships/customXml" Target="../ink/ink806.xml"/><Relationship Id="rId75" Type="http://schemas.openxmlformats.org/officeDocument/2006/relationships/customXml" Target="../ink/ink593.xml"/><Relationship Id="rId140" Type="http://schemas.openxmlformats.org/officeDocument/2006/relationships/image" Target="../media/image630.png"/><Relationship Id="rId182" Type="http://schemas.openxmlformats.org/officeDocument/2006/relationships/image" Target="../media/image651.png"/><Relationship Id="rId378" Type="http://schemas.openxmlformats.org/officeDocument/2006/relationships/image" Target="../media/image749.png"/><Relationship Id="rId403" Type="http://schemas.openxmlformats.org/officeDocument/2006/relationships/customXml" Target="../ink/ink757.xml"/><Relationship Id="rId6" Type="http://schemas.openxmlformats.org/officeDocument/2006/relationships/image" Target="../media/image563.png"/><Relationship Id="rId238" Type="http://schemas.openxmlformats.org/officeDocument/2006/relationships/image" Target="../media/image679.png"/><Relationship Id="rId445" Type="http://schemas.openxmlformats.org/officeDocument/2006/relationships/customXml" Target="../ink/ink778.xml"/><Relationship Id="rId487" Type="http://schemas.openxmlformats.org/officeDocument/2006/relationships/customXml" Target="../ink/ink799.xml"/><Relationship Id="rId291" Type="http://schemas.openxmlformats.org/officeDocument/2006/relationships/customXml" Target="../ink/ink701.xml"/><Relationship Id="rId305" Type="http://schemas.openxmlformats.org/officeDocument/2006/relationships/customXml" Target="../ink/ink708.xml"/><Relationship Id="rId347" Type="http://schemas.openxmlformats.org/officeDocument/2006/relationships/customXml" Target="../ink/ink729.xml"/><Relationship Id="rId512" Type="http://schemas.openxmlformats.org/officeDocument/2006/relationships/image" Target="../media/image816.png"/><Relationship Id="rId44" Type="http://schemas.openxmlformats.org/officeDocument/2006/relationships/image" Target="../media/image582.png"/><Relationship Id="rId86" Type="http://schemas.openxmlformats.org/officeDocument/2006/relationships/image" Target="../media/image603.png"/><Relationship Id="rId151" Type="http://schemas.openxmlformats.org/officeDocument/2006/relationships/customXml" Target="../ink/ink631.xml"/><Relationship Id="rId389" Type="http://schemas.openxmlformats.org/officeDocument/2006/relationships/customXml" Target="../ink/ink750.xml"/><Relationship Id="rId193" Type="http://schemas.openxmlformats.org/officeDocument/2006/relationships/customXml" Target="../ink/ink652.xml"/><Relationship Id="rId207" Type="http://schemas.openxmlformats.org/officeDocument/2006/relationships/customXml" Target="../ink/ink659.xml"/><Relationship Id="rId249" Type="http://schemas.openxmlformats.org/officeDocument/2006/relationships/customXml" Target="../ink/ink680.xml"/><Relationship Id="rId414" Type="http://schemas.openxmlformats.org/officeDocument/2006/relationships/image" Target="../media/image767.png"/><Relationship Id="rId456" Type="http://schemas.openxmlformats.org/officeDocument/2006/relationships/image" Target="../media/image788.png"/><Relationship Id="rId498" Type="http://schemas.openxmlformats.org/officeDocument/2006/relationships/image" Target="../media/image809.png"/><Relationship Id="rId13" Type="http://schemas.openxmlformats.org/officeDocument/2006/relationships/customXml" Target="../ink/ink562.xml"/><Relationship Id="rId109" Type="http://schemas.openxmlformats.org/officeDocument/2006/relationships/customXml" Target="../ink/ink610.xml"/><Relationship Id="rId260" Type="http://schemas.openxmlformats.org/officeDocument/2006/relationships/image" Target="../media/image690.png"/><Relationship Id="rId316" Type="http://schemas.openxmlformats.org/officeDocument/2006/relationships/image" Target="../media/image718.png"/><Relationship Id="rId523" Type="http://schemas.openxmlformats.org/officeDocument/2006/relationships/customXml" Target="../ink/ink817.xml"/><Relationship Id="rId55" Type="http://schemas.openxmlformats.org/officeDocument/2006/relationships/customXml" Target="../ink/ink583.xml"/><Relationship Id="rId97" Type="http://schemas.openxmlformats.org/officeDocument/2006/relationships/customXml" Target="../ink/ink604.xml"/><Relationship Id="rId120" Type="http://schemas.openxmlformats.org/officeDocument/2006/relationships/image" Target="../media/image620.png"/><Relationship Id="rId358" Type="http://schemas.openxmlformats.org/officeDocument/2006/relationships/image" Target="../media/image739.png"/><Relationship Id="rId162" Type="http://schemas.openxmlformats.org/officeDocument/2006/relationships/image" Target="../media/image641.png"/><Relationship Id="rId218" Type="http://schemas.openxmlformats.org/officeDocument/2006/relationships/image" Target="../media/image669.png"/><Relationship Id="rId425" Type="http://schemas.openxmlformats.org/officeDocument/2006/relationships/customXml" Target="../ink/ink768.xml"/><Relationship Id="rId467" Type="http://schemas.openxmlformats.org/officeDocument/2006/relationships/customXml" Target="../ink/ink789.xml"/><Relationship Id="rId271" Type="http://schemas.openxmlformats.org/officeDocument/2006/relationships/customXml" Target="../ink/ink691.xml"/><Relationship Id="rId24" Type="http://schemas.openxmlformats.org/officeDocument/2006/relationships/image" Target="../media/image572.png"/><Relationship Id="rId66" Type="http://schemas.openxmlformats.org/officeDocument/2006/relationships/image" Target="../media/image593.png"/><Relationship Id="rId131" Type="http://schemas.openxmlformats.org/officeDocument/2006/relationships/customXml" Target="../ink/ink621.xml"/><Relationship Id="rId327" Type="http://schemas.openxmlformats.org/officeDocument/2006/relationships/customXml" Target="../ink/ink719.xml"/><Relationship Id="rId369" Type="http://schemas.openxmlformats.org/officeDocument/2006/relationships/customXml" Target="../ink/ink740.xml"/><Relationship Id="rId173" Type="http://schemas.openxmlformats.org/officeDocument/2006/relationships/customXml" Target="../ink/ink642.xml"/><Relationship Id="rId229" Type="http://schemas.openxmlformats.org/officeDocument/2006/relationships/customXml" Target="../ink/ink670.xml"/><Relationship Id="rId380" Type="http://schemas.openxmlformats.org/officeDocument/2006/relationships/image" Target="../media/image750.png"/><Relationship Id="rId436" Type="http://schemas.openxmlformats.org/officeDocument/2006/relationships/image" Target="../media/image778.png"/><Relationship Id="rId240" Type="http://schemas.openxmlformats.org/officeDocument/2006/relationships/image" Target="../media/image680.png"/><Relationship Id="rId478" Type="http://schemas.openxmlformats.org/officeDocument/2006/relationships/image" Target="../media/image799.png"/><Relationship Id="rId35" Type="http://schemas.openxmlformats.org/officeDocument/2006/relationships/customXml" Target="../ink/ink573.xml"/><Relationship Id="rId77" Type="http://schemas.openxmlformats.org/officeDocument/2006/relationships/customXml" Target="../ink/ink594.xml"/><Relationship Id="rId100" Type="http://schemas.openxmlformats.org/officeDocument/2006/relationships/image" Target="../media/image610.png"/><Relationship Id="rId282" Type="http://schemas.openxmlformats.org/officeDocument/2006/relationships/image" Target="../media/image701.png"/><Relationship Id="rId338" Type="http://schemas.openxmlformats.org/officeDocument/2006/relationships/image" Target="../media/image729.png"/><Relationship Id="rId503" Type="http://schemas.openxmlformats.org/officeDocument/2006/relationships/customXml" Target="../ink/ink807.xml"/><Relationship Id="rId8" Type="http://schemas.openxmlformats.org/officeDocument/2006/relationships/image" Target="../media/image564.png"/><Relationship Id="rId142" Type="http://schemas.openxmlformats.org/officeDocument/2006/relationships/image" Target="../media/image631.png"/><Relationship Id="rId184" Type="http://schemas.openxmlformats.org/officeDocument/2006/relationships/image" Target="../media/image652.png"/><Relationship Id="rId391" Type="http://schemas.openxmlformats.org/officeDocument/2006/relationships/customXml" Target="../ink/ink751.xml"/><Relationship Id="rId405" Type="http://schemas.openxmlformats.org/officeDocument/2006/relationships/customXml" Target="../ink/ink758.xml"/><Relationship Id="rId447" Type="http://schemas.openxmlformats.org/officeDocument/2006/relationships/customXml" Target="../ink/ink779.xml"/><Relationship Id="rId251" Type="http://schemas.openxmlformats.org/officeDocument/2006/relationships/customXml" Target="../ink/ink681.xml"/><Relationship Id="rId489" Type="http://schemas.openxmlformats.org/officeDocument/2006/relationships/customXml" Target="../ink/ink800.xml"/><Relationship Id="rId46" Type="http://schemas.openxmlformats.org/officeDocument/2006/relationships/image" Target="../media/image583.png"/><Relationship Id="rId293" Type="http://schemas.openxmlformats.org/officeDocument/2006/relationships/customXml" Target="../ink/ink702.xml"/><Relationship Id="rId307" Type="http://schemas.openxmlformats.org/officeDocument/2006/relationships/customXml" Target="../ink/ink709.xml"/><Relationship Id="rId349" Type="http://schemas.openxmlformats.org/officeDocument/2006/relationships/customXml" Target="../ink/ink730.xml"/><Relationship Id="rId514" Type="http://schemas.openxmlformats.org/officeDocument/2006/relationships/image" Target="../media/image817.png"/><Relationship Id="rId88" Type="http://schemas.openxmlformats.org/officeDocument/2006/relationships/image" Target="../media/image604.png"/><Relationship Id="rId111" Type="http://schemas.openxmlformats.org/officeDocument/2006/relationships/customXml" Target="../ink/ink611.xml"/><Relationship Id="rId153" Type="http://schemas.openxmlformats.org/officeDocument/2006/relationships/customXml" Target="../ink/ink632.xml"/><Relationship Id="rId195" Type="http://schemas.openxmlformats.org/officeDocument/2006/relationships/customXml" Target="../ink/ink653.xml"/><Relationship Id="rId209" Type="http://schemas.openxmlformats.org/officeDocument/2006/relationships/customXml" Target="../ink/ink660.xml"/><Relationship Id="rId360" Type="http://schemas.openxmlformats.org/officeDocument/2006/relationships/image" Target="../media/image740.png"/><Relationship Id="rId416" Type="http://schemas.openxmlformats.org/officeDocument/2006/relationships/image" Target="../media/image768.png"/><Relationship Id="rId220" Type="http://schemas.openxmlformats.org/officeDocument/2006/relationships/image" Target="../media/image670.png"/><Relationship Id="rId458" Type="http://schemas.openxmlformats.org/officeDocument/2006/relationships/image" Target="../media/image789.png"/><Relationship Id="rId15" Type="http://schemas.openxmlformats.org/officeDocument/2006/relationships/customXml" Target="../ink/ink563.xml"/><Relationship Id="rId57" Type="http://schemas.openxmlformats.org/officeDocument/2006/relationships/customXml" Target="../ink/ink584.xml"/><Relationship Id="rId262" Type="http://schemas.openxmlformats.org/officeDocument/2006/relationships/image" Target="../media/image691.png"/><Relationship Id="rId318" Type="http://schemas.openxmlformats.org/officeDocument/2006/relationships/image" Target="../media/image719.png"/><Relationship Id="rId525" Type="http://schemas.openxmlformats.org/officeDocument/2006/relationships/customXml" Target="../ink/ink818.xml"/><Relationship Id="rId99" Type="http://schemas.openxmlformats.org/officeDocument/2006/relationships/customXml" Target="../ink/ink605.xml"/><Relationship Id="rId122" Type="http://schemas.openxmlformats.org/officeDocument/2006/relationships/image" Target="../media/image621.png"/><Relationship Id="rId164" Type="http://schemas.openxmlformats.org/officeDocument/2006/relationships/image" Target="../media/image642.png"/><Relationship Id="rId371" Type="http://schemas.openxmlformats.org/officeDocument/2006/relationships/customXml" Target="../ink/ink741.xml"/><Relationship Id="rId427" Type="http://schemas.openxmlformats.org/officeDocument/2006/relationships/customXml" Target="../ink/ink769.xml"/><Relationship Id="rId469" Type="http://schemas.openxmlformats.org/officeDocument/2006/relationships/customXml" Target="../ink/ink790.xml"/><Relationship Id="rId26" Type="http://schemas.openxmlformats.org/officeDocument/2006/relationships/image" Target="../media/image573.png"/><Relationship Id="rId231" Type="http://schemas.openxmlformats.org/officeDocument/2006/relationships/customXml" Target="../ink/ink671.xml"/><Relationship Id="rId273" Type="http://schemas.openxmlformats.org/officeDocument/2006/relationships/customXml" Target="../ink/ink692.xml"/><Relationship Id="rId329" Type="http://schemas.openxmlformats.org/officeDocument/2006/relationships/customXml" Target="../ink/ink720.xml"/><Relationship Id="rId480" Type="http://schemas.openxmlformats.org/officeDocument/2006/relationships/image" Target="../media/image800.png"/><Relationship Id="rId68" Type="http://schemas.openxmlformats.org/officeDocument/2006/relationships/image" Target="../media/image594.png"/><Relationship Id="rId133" Type="http://schemas.openxmlformats.org/officeDocument/2006/relationships/customXml" Target="../ink/ink622.xml"/><Relationship Id="rId175" Type="http://schemas.openxmlformats.org/officeDocument/2006/relationships/customXml" Target="../ink/ink643.xml"/><Relationship Id="rId340" Type="http://schemas.openxmlformats.org/officeDocument/2006/relationships/image" Target="../media/image730.png"/><Relationship Id="rId200" Type="http://schemas.openxmlformats.org/officeDocument/2006/relationships/image" Target="../media/image660.png"/><Relationship Id="rId382" Type="http://schemas.openxmlformats.org/officeDocument/2006/relationships/image" Target="../media/image751.png"/><Relationship Id="rId438" Type="http://schemas.openxmlformats.org/officeDocument/2006/relationships/image" Target="../media/image779.png"/><Relationship Id="rId242" Type="http://schemas.openxmlformats.org/officeDocument/2006/relationships/image" Target="../media/image681.png"/><Relationship Id="rId284" Type="http://schemas.openxmlformats.org/officeDocument/2006/relationships/image" Target="../media/image702.png"/><Relationship Id="rId491" Type="http://schemas.openxmlformats.org/officeDocument/2006/relationships/customXml" Target="../ink/ink801.xml"/><Relationship Id="rId505" Type="http://schemas.openxmlformats.org/officeDocument/2006/relationships/customXml" Target="../ink/ink808.xml"/><Relationship Id="rId37" Type="http://schemas.openxmlformats.org/officeDocument/2006/relationships/customXml" Target="../ink/ink574.xml"/><Relationship Id="rId79" Type="http://schemas.openxmlformats.org/officeDocument/2006/relationships/customXml" Target="../ink/ink595.xml"/><Relationship Id="rId102" Type="http://schemas.openxmlformats.org/officeDocument/2006/relationships/image" Target="../media/image611.png"/><Relationship Id="rId144" Type="http://schemas.openxmlformats.org/officeDocument/2006/relationships/image" Target="../media/image632.png"/><Relationship Id="rId90" Type="http://schemas.openxmlformats.org/officeDocument/2006/relationships/image" Target="../media/image605.png"/><Relationship Id="rId186" Type="http://schemas.openxmlformats.org/officeDocument/2006/relationships/image" Target="../media/image653.png"/><Relationship Id="rId351" Type="http://schemas.openxmlformats.org/officeDocument/2006/relationships/customXml" Target="../ink/ink731.xml"/><Relationship Id="rId393" Type="http://schemas.openxmlformats.org/officeDocument/2006/relationships/customXml" Target="../ink/ink752.xml"/><Relationship Id="rId407" Type="http://schemas.openxmlformats.org/officeDocument/2006/relationships/customXml" Target="../ink/ink759.xml"/><Relationship Id="rId449" Type="http://schemas.openxmlformats.org/officeDocument/2006/relationships/customXml" Target="../ink/ink780.xml"/><Relationship Id="rId211" Type="http://schemas.openxmlformats.org/officeDocument/2006/relationships/customXml" Target="../ink/ink661.xml"/><Relationship Id="rId253" Type="http://schemas.openxmlformats.org/officeDocument/2006/relationships/customXml" Target="../ink/ink682.xml"/><Relationship Id="rId295" Type="http://schemas.openxmlformats.org/officeDocument/2006/relationships/customXml" Target="../ink/ink703.xml"/><Relationship Id="rId309" Type="http://schemas.openxmlformats.org/officeDocument/2006/relationships/customXml" Target="../ink/ink710.xml"/><Relationship Id="rId460" Type="http://schemas.openxmlformats.org/officeDocument/2006/relationships/image" Target="../media/image790.png"/><Relationship Id="rId516" Type="http://schemas.openxmlformats.org/officeDocument/2006/relationships/image" Target="../media/image818.png"/><Relationship Id="rId48" Type="http://schemas.openxmlformats.org/officeDocument/2006/relationships/image" Target="../media/image584.png"/><Relationship Id="rId113" Type="http://schemas.openxmlformats.org/officeDocument/2006/relationships/customXml" Target="../ink/ink612.xml"/><Relationship Id="rId320" Type="http://schemas.openxmlformats.org/officeDocument/2006/relationships/image" Target="../media/image720.png"/><Relationship Id="rId155" Type="http://schemas.openxmlformats.org/officeDocument/2006/relationships/customXml" Target="../ink/ink633.xml"/><Relationship Id="rId197" Type="http://schemas.openxmlformats.org/officeDocument/2006/relationships/customXml" Target="../ink/ink654.xml"/><Relationship Id="rId362" Type="http://schemas.openxmlformats.org/officeDocument/2006/relationships/image" Target="../media/image741.png"/><Relationship Id="rId418" Type="http://schemas.openxmlformats.org/officeDocument/2006/relationships/image" Target="../media/image769.png"/><Relationship Id="rId222" Type="http://schemas.openxmlformats.org/officeDocument/2006/relationships/image" Target="../media/image671.png"/><Relationship Id="rId264" Type="http://schemas.openxmlformats.org/officeDocument/2006/relationships/image" Target="../media/image692.png"/><Relationship Id="rId471" Type="http://schemas.openxmlformats.org/officeDocument/2006/relationships/customXml" Target="../ink/ink791.xml"/><Relationship Id="rId17" Type="http://schemas.openxmlformats.org/officeDocument/2006/relationships/customXml" Target="../ink/ink564.xml"/><Relationship Id="rId59" Type="http://schemas.openxmlformats.org/officeDocument/2006/relationships/customXml" Target="../ink/ink585.xml"/><Relationship Id="rId124" Type="http://schemas.openxmlformats.org/officeDocument/2006/relationships/image" Target="../media/image622.png"/><Relationship Id="rId70" Type="http://schemas.openxmlformats.org/officeDocument/2006/relationships/image" Target="../media/image595.png"/><Relationship Id="rId166" Type="http://schemas.openxmlformats.org/officeDocument/2006/relationships/image" Target="../media/image643.png"/><Relationship Id="rId331" Type="http://schemas.openxmlformats.org/officeDocument/2006/relationships/customXml" Target="../ink/ink721.xml"/><Relationship Id="rId373" Type="http://schemas.openxmlformats.org/officeDocument/2006/relationships/customXml" Target="../ink/ink742.xml"/><Relationship Id="rId429" Type="http://schemas.openxmlformats.org/officeDocument/2006/relationships/customXml" Target="../ink/ink77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72.xml"/><Relationship Id="rId440" Type="http://schemas.openxmlformats.org/officeDocument/2006/relationships/image" Target="../media/image780.png"/><Relationship Id="rId28" Type="http://schemas.openxmlformats.org/officeDocument/2006/relationships/image" Target="../media/image574.png"/><Relationship Id="rId275" Type="http://schemas.openxmlformats.org/officeDocument/2006/relationships/customXml" Target="../ink/ink693.xml"/><Relationship Id="rId300" Type="http://schemas.openxmlformats.org/officeDocument/2006/relationships/image" Target="../media/image710.png"/><Relationship Id="rId482" Type="http://schemas.openxmlformats.org/officeDocument/2006/relationships/image" Target="../media/image801.png"/><Relationship Id="rId81" Type="http://schemas.openxmlformats.org/officeDocument/2006/relationships/customXml" Target="../ink/ink596.xml"/><Relationship Id="rId135" Type="http://schemas.openxmlformats.org/officeDocument/2006/relationships/customXml" Target="../ink/ink623.xml"/><Relationship Id="rId177" Type="http://schemas.openxmlformats.org/officeDocument/2006/relationships/customXml" Target="../ink/ink644.xml"/><Relationship Id="rId342" Type="http://schemas.openxmlformats.org/officeDocument/2006/relationships/image" Target="../media/image731.png"/><Relationship Id="rId384" Type="http://schemas.openxmlformats.org/officeDocument/2006/relationships/image" Target="../media/image752.png"/><Relationship Id="rId202" Type="http://schemas.openxmlformats.org/officeDocument/2006/relationships/image" Target="../media/image661.png"/><Relationship Id="rId244" Type="http://schemas.openxmlformats.org/officeDocument/2006/relationships/image" Target="../media/image682.png"/><Relationship Id="rId39" Type="http://schemas.openxmlformats.org/officeDocument/2006/relationships/customXml" Target="../ink/ink575.xml"/><Relationship Id="rId286" Type="http://schemas.openxmlformats.org/officeDocument/2006/relationships/image" Target="../media/image703.png"/><Relationship Id="rId451" Type="http://schemas.openxmlformats.org/officeDocument/2006/relationships/customXml" Target="../ink/ink781.xml"/><Relationship Id="rId493" Type="http://schemas.openxmlformats.org/officeDocument/2006/relationships/customXml" Target="../ink/ink802.xml"/><Relationship Id="rId507" Type="http://schemas.openxmlformats.org/officeDocument/2006/relationships/customXml" Target="../ink/ink809.xml"/><Relationship Id="rId50" Type="http://schemas.openxmlformats.org/officeDocument/2006/relationships/image" Target="../media/image585.png"/><Relationship Id="rId104" Type="http://schemas.openxmlformats.org/officeDocument/2006/relationships/image" Target="../media/image612.png"/><Relationship Id="rId146" Type="http://schemas.openxmlformats.org/officeDocument/2006/relationships/image" Target="../media/image633.png"/><Relationship Id="rId188" Type="http://schemas.openxmlformats.org/officeDocument/2006/relationships/image" Target="../media/image654.png"/><Relationship Id="rId311" Type="http://schemas.openxmlformats.org/officeDocument/2006/relationships/customXml" Target="../ink/ink711.xml"/><Relationship Id="rId353" Type="http://schemas.openxmlformats.org/officeDocument/2006/relationships/customXml" Target="../ink/ink732.xml"/><Relationship Id="rId395" Type="http://schemas.openxmlformats.org/officeDocument/2006/relationships/customXml" Target="../ink/ink753.xml"/><Relationship Id="rId409" Type="http://schemas.openxmlformats.org/officeDocument/2006/relationships/customXml" Target="../ink/ink760.xml"/><Relationship Id="rId92" Type="http://schemas.openxmlformats.org/officeDocument/2006/relationships/image" Target="../media/image606.png"/><Relationship Id="rId213" Type="http://schemas.openxmlformats.org/officeDocument/2006/relationships/customXml" Target="../ink/ink662.xml"/><Relationship Id="rId420" Type="http://schemas.openxmlformats.org/officeDocument/2006/relationships/image" Target="../media/image770.png"/><Relationship Id="rId255" Type="http://schemas.openxmlformats.org/officeDocument/2006/relationships/customXml" Target="../ink/ink683.xml"/><Relationship Id="rId297" Type="http://schemas.openxmlformats.org/officeDocument/2006/relationships/customXml" Target="../ink/ink704.xml"/><Relationship Id="rId462" Type="http://schemas.openxmlformats.org/officeDocument/2006/relationships/image" Target="../media/image791.png"/><Relationship Id="rId518" Type="http://schemas.openxmlformats.org/officeDocument/2006/relationships/image" Target="../media/image819.png"/><Relationship Id="rId115" Type="http://schemas.openxmlformats.org/officeDocument/2006/relationships/customXml" Target="../ink/ink613.xml"/><Relationship Id="rId157" Type="http://schemas.openxmlformats.org/officeDocument/2006/relationships/customXml" Target="../ink/ink634.xml"/><Relationship Id="rId322" Type="http://schemas.openxmlformats.org/officeDocument/2006/relationships/image" Target="../media/image721.png"/><Relationship Id="rId364" Type="http://schemas.openxmlformats.org/officeDocument/2006/relationships/image" Target="../media/image742.png"/><Relationship Id="rId61" Type="http://schemas.openxmlformats.org/officeDocument/2006/relationships/customXml" Target="../ink/ink586.xml"/><Relationship Id="rId199" Type="http://schemas.openxmlformats.org/officeDocument/2006/relationships/customXml" Target="../ink/ink655.xml"/><Relationship Id="rId19" Type="http://schemas.openxmlformats.org/officeDocument/2006/relationships/customXml" Target="../ink/ink565.xml"/><Relationship Id="rId224" Type="http://schemas.openxmlformats.org/officeDocument/2006/relationships/image" Target="../media/image672.png"/><Relationship Id="rId266" Type="http://schemas.openxmlformats.org/officeDocument/2006/relationships/image" Target="../media/image693.png"/><Relationship Id="rId431" Type="http://schemas.openxmlformats.org/officeDocument/2006/relationships/customXml" Target="../ink/ink771.xml"/><Relationship Id="rId473" Type="http://schemas.openxmlformats.org/officeDocument/2006/relationships/customXml" Target="../ink/ink792.xml"/><Relationship Id="rId30" Type="http://schemas.openxmlformats.org/officeDocument/2006/relationships/image" Target="../media/image575.png"/><Relationship Id="rId126" Type="http://schemas.openxmlformats.org/officeDocument/2006/relationships/image" Target="../media/image623.png"/><Relationship Id="rId168" Type="http://schemas.openxmlformats.org/officeDocument/2006/relationships/image" Target="../media/image644.png"/><Relationship Id="rId333" Type="http://schemas.openxmlformats.org/officeDocument/2006/relationships/customXml" Target="../ink/ink722.xml"/><Relationship Id="rId72" Type="http://schemas.openxmlformats.org/officeDocument/2006/relationships/image" Target="../media/image596.png"/><Relationship Id="rId375" Type="http://schemas.openxmlformats.org/officeDocument/2006/relationships/customXml" Target="../ink/ink743.xml"/><Relationship Id="rId3" Type="http://schemas.openxmlformats.org/officeDocument/2006/relationships/customXml" Target="../ink/ink557.xml"/><Relationship Id="rId235" Type="http://schemas.openxmlformats.org/officeDocument/2006/relationships/customXml" Target="../ink/ink673.xml"/><Relationship Id="rId277" Type="http://schemas.openxmlformats.org/officeDocument/2006/relationships/customXml" Target="../ink/ink694.xml"/><Relationship Id="rId400" Type="http://schemas.openxmlformats.org/officeDocument/2006/relationships/image" Target="../media/image760.png"/><Relationship Id="rId442" Type="http://schemas.openxmlformats.org/officeDocument/2006/relationships/image" Target="../media/image781.png"/><Relationship Id="rId484" Type="http://schemas.openxmlformats.org/officeDocument/2006/relationships/image" Target="../media/image802.png"/><Relationship Id="rId137" Type="http://schemas.openxmlformats.org/officeDocument/2006/relationships/customXml" Target="../ink/ink624.xml"/><Relationship Id="rId302" Type="http://schemas.openxmlformats.org/officeDocument/2006/relationships/image" Target="../media/image711.png"/><Relationship Id="rId344" Type="http://schemas.openxmlformats.org/officeDocument/2006/relationships/image" Target="../media/image732.png"/><Relationship Id="rId41" Type="http://schemas.openxmlformats.org/officeDocument/2006/relationships/customXml" Target="../ink/ink576.xml"/><Relationship Id="rId83" Type="http://schemas.openxmlformats.org/officeDocument/2006/relationships/customXml" Target="../ink/ink597.xml"/><Relationship Id="rId179" Type="http://schemas.openxmlformats.org/officeDocument/2006/relationships/customXml" Target="../ink/ink645.xml"/><Relationship Id="rId386" Type="http://schemas.openxmlformats.org/officeDocument/2006/relationships/image" Target="../media/image753.png"/><Relationship Id="rId190" Type="http://schemas.openxmlformats.org/officeDocument/2006/relationships/image" Target="../media/image655.png"/><Relationship Id="rId204" Type="http://schemas.openxmlformats.org/officeDocument/2006/relationships/image" Target="../media/image662.png"/><Relationship Id="rId246" Type="http://schemas.openxmlformats.org/officeDocument/2006/relationships/image" Target="../media/image683.png"/><Relationship Id="rId288" Type="http://schemas.openxmlformats.org/officeDocument/2006/relationships/image" Target="../media/image704.png"/><Relationship Id="rId411" Type="http://schemas.openxmlformats.org/officeDocument/2006/relationships/customXml" Target="../ink/ink761.xml"/><Relationship Id="rId453" Type="http://schemas.openxmlformats.org/officeDocument/2006/relationships/customXml" Target="../ink/ink782.xml"/><Relationship Id="rId509" Type="http://schemas.openxmlformats.org/officeDocument/2006/relationships/customXml" Target="../ink/ink810.xml"/><Relationship Id="rId106" Type="http://schemas.openxmlformats.org/officeDocument/2006/relationships/image" Target="../media/image613.png"/><Relationship Id="rId313" Type="http://schemas.openxmlformats.org/officeDocument/2006/relationships/customXml" Target="../ink/ink712.xml"/><Relationship Id="rId495" Type="http://schemas.openxmlformats.org/officeDocument/2006/relationships/customXml" Target="../ink/ink803.xml"/><Relationship Id="rId10" Type="http://schemas.openxmlformats.org/officeDocument/2006/relationships/image" Target="../media/image565.png"/><Relationship Id="rId52" Type="http://schemas.openxmlformats.org/officeDocument/2006/relationships/image" Target="../media/image586.png"/><Relationship Id="rId94" Type="http://schemas.openxmlformats.org/officeDocument/2006/relationships/image" Target="../media/image607.png"/><Relationship Id="rId148" Type="http://schemas.openxmlformats.org/officeDocument/2006/relationships/image" Target="../media/image634.png"/><Relationship Id="rId355" Type="http://schemas.openxmlformats.org/officeDocument/2006/relationships/customXml" Target="../ink/ink733.xml"/><Relationship Id="rId397" Type="http://schemas.openxmlformats.org/officeDocument/2006/relationships/customXml" Target="../ink/ink754.xml"/><Relationship Id="rId520" Type="http://schemas.openxmlformats.org/officeDocument/2006/relationships/image" Target="../media/image820.png"/><Relationship Id="rId215" Type="http://schemas.openxmlformats.org/officeDocument/2006/relationships/customXml" Target="../ink/ink663.xml"/><Relationship Id="rId257" Type="http://schemas.openxmlformats.org/officeDocument/2006/relationships/customXml" Target="../ink/ink684.xml"/><Relationship Id="rId422" Type="http://schemas.openxmlformats.org/officeDocument/2006/relationships/image" Target="../media/image771.png"/><Relationship Id="rId464" Type="http://schemas.openxmlformats.org/officeDocument/2006/relationships/image" Target="../media/image792.png"/><Relationship Id="rId299" Type="http://schemas.openxmlformats.org/officeDocument/2006/relationships/customXml" Target="../ink/ink705.xml"/><Relationship Id="rId63" Type="http://schemas.openxmlformats.org/officeDocument/2006/relationships/customXml" Target="../ink/ink587.xml"/><Relationship Id="rId159" Type="http://schemas.openxmlformats.org/officeDocument/2006/relationships/customXml" Target="../ink/ink635.xml"/><Relationship Id="rId366" Type="http://schemas.openxmlformats.org/officeDocument/2006/relationships/image" Target="../media/image743.png"/><Relationship Id="rId226" Type="http://schemas.openxmlformats.org/officeDocument/2006/relationships/image" Target="../media/image673.png"/><Relationship Id="rId433" Type="http://schemas.openxmlformats.org/officeDocument/2006/relationships/customXml" Target="../ink/ink77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6.xml"/><Relationship Id="rId299" Type="http://schemas.openxmlformats.org/officeDocument/2006/relationships/image" Target="../media/image970.png"/><Relationship Id="rId21" Type="http://schemas.openxmlformats.org/officeDocument/2006/relationships/customXml" Target="../ink/ink828.xml"/><Relationship Id="rId63" Type="http://schemas.openxmlformats.org/officeDocument/2006/relationships/customXml" Target="../ink/ink849.xml"/><Relationship Id="rId159" Type="http://schemas.openxmlformats.org/officeDocument/2006/relationships/customXml" Target="../ink/ink897.xml"/><Relationship Id="rId324" Type="http://schemas.openxmlformats.org/officeDocument/2006/relationships/customXml" Target="../ink/ink980.xml"/><Relationship Id="rId170" Type="http://schemas.openxmlformats.org/officeDocument/2006/relationships/image" Target="../media/image907.png"/><Relationship Id="rId226" Type="http://schemas.openxmlformats.org/officeDocument/2006/relationships/image" Target="../media/image935.png"/><Relationship Id="rId268" Type="http://schemas.openxmlformats.org/officeDocument/2006/relationships/customXml" Target="../ink/ink952.xml"/><Relationship Id="rId32" Type="http://schemas.openxmlformats.org/officeDocument/2006/relationships/image" Target="../media/image838.png"/><Relationship Id="rId74" Type="http://schemas.openxmlformats.org/officeDocument/2006/relationships/image" Target="../media/image859.png"/><Relationship Id="rId128" Type="http://schemas.openxmlformats.org/officeDocument/2006/relationships/image" Target="../media/image886.png"/><Relationship Id="rId5" Type="http://schemas.openxmlformats.org/officeDocument/2006/relationships/customXml" Target="../ink/ink820.xml"/><Relationship Id="rId181" Type="http://schemas.openxmlformats.org/officeDocument/2006/relationships/customXml" Target="../ink/ink908.xml"/><Relationship Id="rId237" Type="http://schemas.openxmlformats.org/officeDocument/2006/relationships/customXml" Target="../ink/ink936.xml"/><Relationship Id="rId279" Type="http://schemas.openxmlformats.org/officeDocument/2006/relationships/image" Target="../media/image960.png"/><Relationship Id="rId43" Type="http://schemas.openxmlformats.org/officeDocument/2006/relationships/customXml" Target="../ink/ink839.xml"/><Relationship Id="rId139" Type="http://schemas.openxmlformats.org/officeDocument/2006/relationships/customXml" Target="../ink/ink887.xml"/><Relationship Id="rId290" Type="http://schemas.openxmlformats.org/officeDocument/2006/relationships/customXml" Target="../ink/ink963.xml"/><Relationship Id="rId304" Type="http://schemas.openxmlformats.org/officeDocument/2006/relationships/customXml" Target="../ink/ink970.xml"/><Relationship Id="rId85" Type="http://schemas.openxmlformats.org/officeDocument/2006/relationships/customXml" Target="../ink/ink860.xml"/><Relationship Id="rId150" Type="http://schemas.openxmlformats.org/officeDocument/2006/relationships/image" Target="../media/image897.png"/><Relationship Id="rId192" Type="http://schemas.openxmlformats.org/officeDocument/2006/relationships/image" Target="../media/image918.png"/><Relationship Id="rId206" Type="http://schemas.openxmlformats.org/officeDocument/2006/relationships/image" Target="../media/image925.png"/><Relationship Id="rId248" Type="http://schemas.openxmlformats.org/officeDocument/2006/relationships/customXml" Target="../ink/ink942.xml"/><Relationship Id="rId12" Type="http://schemas.openxmlformats.org/officeDocument/2006/relationships/image" Target="../media/image828.png"/><Relationship Id="rId108" Type="http://schemas.openxmlformats.org/officeDocument/2006/relationships/image" Target="../media/image876.png"/><Relationship Id="rId315" Type="http://schemas.openxmlformats.org/officeDocument/2006/relationships/image" Target="../media/image978.png"/><Relationship Id="rId54" Type="http://schemas.openxmlformats.org/officeDocument/2006/relationships/image" Target="../media/image849.png"/><Relationship Id="rId96" Type="http://schemas.openxmlformats.org/officeDocument/2006/relationships/image" Target="../media/image870.png"/><Relationship Id="rId161" Type="http://schemas.openxmlformats.org/officeDocument/2006/relationships/customXml" Target="../ink/ink898.xml"/><Relationship Id="rId217" Type="http://schemas.openxmlformats.org/officeDocument/2006/relationships/customXml" Target="../ink/ink926.xml"/><Relationship Id="rId259" Type="http://schemas.openxmlformats.org/officeDocument/2006/relationships/image" Target="../media/image950.png"/><Relationship Id="rId23" Type="http://schemas.openxmlformats.org/officeDocument/2006/relationships/customXml" Target="../ink/ink829.xml"/><Relationship Id="rId119" Type="http://schemas.openxmlformats.org/officeDocument/2006/relationships/customXml" Target="../ink/ink877.xml"/><Relationship Id="rId270" Type="http://schemas.openxmlformats.org/officeDocument/2006/relationships/customXml" Target="../ink/ink953.xml"/><Relationship Id="rId326" Type="http://schemas.openxmlformats.org/officeDocument/2006/relationships/customXml" Target="../ink/ink981.xml"/><Relationship Id="rId65" Type="http://schemas.openxmlformats.org/officeDocument/2006/relationships/customXml" Target="../ink/ink850.xml"/><Relationship Id="rId130" Type="http://schemas.openxmlformats.org/officeDocument/2006/relationships/image" Target="../media/image887.png"/><Relationship Id="rId172" Type="http://schemas.openxmlformats.org/officeDocument/2006/relationships/image" Target="../media/image908.png"/><Relationship Id="rId228" Type="http://schemas.openxmlformats.org/officeDocument/2006/relationships/image" Target="../media/image936.png"/><Relationship Id="rId281" Type="http://schemas.openxmlformats.org/officeDocument/2006/relationships/image" Target="../media/image961.png"/><Relationship Id="rId34" Type="http://schemas.openxmlformats.org/officeDocument/2006/relationships/image" Target="../media/image839.png"/><Relationship Id="rId76" Type="http://schemas.openxmlformats.org/officeDocument/2006/relationships/image" Target="../media/image860.png"/><Relationship Id="rId141" Type="http://schemas.openxmlformats.org/officeDocument/2006/relationships/customXml" Target="../ink/ink888.xml"/><Relationship Id="rId7" Type="http://schemas.openxmlformats.org/officeDocument/2006/relationships/customXml" Target="../ink/ink821.xml"/><Relationship Id="rId183" Type="http://schemas.openxmlformats.org/officeDocument/2006/relationships/customXml" Target="../ink/ink909.xml"/><Relationship Id="rId239" Type="http://schemas.openxmlformats.org/officeDocument/2006/relationships/customXml" Target="../ink/ink937.xml"/><Relationship Id="rId250" Type="http://schemas.openxmlformats.org/officeDocument/2006/relationships/customXml" Target="../ink/ink943.xml"/><Relationship Id="rId271" Type="http://schemas.openxmlformats.org/officeDocument/2006/relationships/image" Target="../media/image956.png"/><Relationship Id="rId292" Type="http://schemas.openxmlformats.org/officeDocument/2006/relationships/customXml" Target="../ink/ink964.xml"/><Relationship Id="rId306" Type="http://schemas.openxmlformats.org/officeDocument/2006/relationships/customXml" Target="../ink/ink971.xml"/><Relationship Id="rId24" Type="http://schemas.openxmlformats.org/officeDocument/2006/relationships/image" Target="../media/image834.png"/><Relationship Id="rId45" Type="http://schemas.openxmlformats.org/officeDocument/2006/relationships/customXml" Target="../ink/ink840.xml"/><Relationship Id="rId66" Type="http://schemas.openxmlformats.org/officeDocument/2006/relationships/image" Target="../media/image855.png"/><Relationship Id="rId87" Type="http://schemas.openxmlformats.org/officeDocument/2006/relationships/customXml" Target="../ink/ink861.xml"/><Relationship Id="rId110" Type="http://schemas.openxmlformats.org/officeDocument/2006/relationships/image" Target="../media/image877.png"/><Relationship Id="rId131" Type="http://schemas.openxmlformats.org/officeDocument/2006/relationships/customXml" Target="../ink/ink883.xml"/><Relationship Id="rId327" Type="http://schemas.openxmlformats.org/officeDocument/2006/relationships/image" Target="../media/image984.png"/><Relationship Id="rId152" Type="http://schemas.openxmlformats.org/officeDocument/2006/relationships/image" Target="../media/image898.png"/><Relationship Id="rId173" Type="http://schemas.openxmlformats.org/officeDocument/2006/relationships/customXml" Target="../ink/ink904.xml"/><Relationship Id="rId194" Type="http://schemas.openxmlformats.org/officeDocument/2006/relationships/image" Target="../media/image919.png"/><Relationship Id="rId208" Type="http://schemas.openxmlformats.org/officeDocument/2006/relationships/image" Target="../media/image926.png"/><Relationship Id="rId229" Type="http://schemas.openxmlformats.org/officeDocument/2006/relationships/customXml" Target="../ink/ink932.xml"/><Relationship Id="rId240" Type="http://schemas.openxmlformats.org/officeDocument/2006/relationships/image" Target="../media/image942.png"/><Relationship Id="rId261" Type="http://schemas.openxmlformats.org/officeDocument/2006/relationships/image" Target="../media/image951.png"/><Relationship Id="rId14" Type="http://schemas.openxmlformats.org/officeDocument/2006/relationships/image" Target="../media/image829.png"/><Relationship Id="rId35" Type="http://schemas.openxmlformats.org/officeDocument/2006/relationships/customXml" Target="../ink/ink835.xml"/><Relationship Id="rId56" Type="http://schemas.openxmlformats.org/officeDocument/2006/relationships/image" Target="../media/image850.png"/><Relationship Id="rId77" Type="http://schemas.openxmlformats.org/officeDocument/2006/relationships/customXml" Target="../ink/ink856.xml"/><Relationship Id="rId100" Type="http://schemas.openxmlformats.org/officeDocument/2006/relationships/image" Target="../media/image872.png"/><Relationship Id="rId282" Type="http://schemas.openxmlformats.org/officeDocument/2006/relationships/customXml" Target="../ink/ink959.xml"/><Relationship Id="rId317" Type="http://schemas.openxmlformats.org/officeDocument/2006/relationships/image" Target="../media/image979.png"/><Relationship Id="rId8" Type="http://schemas.openxmlformats.org/officeDocument/2006/relationships/image" Target="../media/image826.png"/><Relationship Id="rId98" Type="http://schemas.openxmlformats.org/officeDocument/2006/relationships/image" Target="../media/image871.png"/><Relationship Id="rId121" Type="http://schemas.openxmlformats.org/officeDocument/2006/relationships/customXml" Target="../ink/ink878.xml"/><Relationship Id="rId142" Type="http://schemas.openxmlformats.org/officeDocument/2006/relationships/image" Target="../media/image893.png"/><Relationship Id="rId163" Type="http://schemas.openxmlformats.org/officeDocument/2006/relationships/customXml" Target="../ink/ink899.xml"/><Relationship Id="rId184" Type="http://schemas.openxmlformats.org/officeDocument/2006/relationships/image" Target="../media/image914.png"/><Relationship Id="rId219" Type="http://schemas.openxmlformats.org/officeDocument/2006/relationships/customXml" Target="../ink/ink927.xml"/><Relationship Id="rId230" Type="http://schemas.openxmlformats.org/officeDocument/2006/relationships/image" Target="../media/image937.png"/><Relationship Id="rId251" Type="http://schemas.openxmlformats.org/officeDocument/2006/relationships/image" Target="../media/image946.png"/><Relationship Id="rId25" Type="http://schemas.openxmlformats.org/officeDocument/2006/relationships/customXml" Target="../ink/ink830.xml"/><Relationship Id="rId46" Type="http://schemas.openxmlformats.org/officeDocument/2006/relationships/image" Target="../media/image845.png"/><Relationship Id="rId67" Type="http://schemas.openxmlformats.org/officeDocument/2006/relationships/customXml" Target="../ink/ink851.xml"/><Relationship Id="rId272" Type="http://schemas.openxmlformats.org/officeDocument/2006/relationships/customXml" Target="../ink/ink954.xml"/><Relationship Id="rId293" Type="http://schemas.openxmlformats.org/officeDocument/2006/relationships/image" Target="../media/image967.png"/><Relationship Id="rId307" Type="http://schemas.openxmlformats.org/officeDocument/2006/relationships/image" Target="../media/image974.png"/><Relationship Id="rId328" Type="http://schemas.openxmlformats.org/officeDocument/2006/relationships/customXml" Target="../ink/ink982.xml"/><Relationship Id="rId88" Type="http://schemas.openxmlformats.org/officeDocument/2006/relationships/image" Target="../media/image866.png"/><Relationship Id="rId111" Type="http://schemas.openxmlformats.org/officeDocument/2006/relationships/customXml" Target="../ink/ink873.xml"/><Relationship Id="rId132" Type="http://schemas.openxmlformats.org/officeDocument/2006/relationships/image" Target="../media/image888.png"/><Relationship Id="rId153" Type="http://schemas.openxmlformats.org/officeDocument/2006/relationships/customXml" Target="../ink/ink894.xml"/><Relationship Id="rId174" Type="http://schemas.openxmlformats.org/officeDocument/2006/relationships/image" Target="../media/image909.png"/><Relationship Id="rId195" Type="http://schemas.openxmlformats.org/officeDocument/2006/relationships/customXml" Target="../ink/ink915.xml"/><Relationship Id="rId209" Type="http://schemas.openxmlformats.org/officeDocument/2006/relationships/customXml" Target="../ink/ink922.xml"/><Relationship Id="rId220" Type="http://schemas.openxmlformats.org/officeDocument/2006/relationships/image" Target="../media/image932.png"/><Relationship Id="rId241" Type="http://schemas.openxmlformats.org/officeDocument/2006/relationships/customXml" Target="../ink/ink938.xml"/><Relationship Id="rId15" Type="http://schemas.openxmlformats.org/officeDocument/2006/relationships/customXml" Target="../ink/ink825.xml"/><Relationship Id="rId36" Type="http://schemas.openxmlformats.org/officeDocument/2006/relationships/image" Target="../media/image840.png"/><Relationship Id="rId57" Type="http://schemas.openxmlformats.org/officeDocument/2006/relationships/customXml" Target="../ink/ink846.xml"/><Relationship Id="rId262" Type="http://schemas.openxmlformats.org/officeDocument/2006/relationships/customXml" Target="../ink/ink949.xml"/><Relationship Id="rId283" Type="http://schemas.openxmlformats.org/officeDocument/2006/relationships/image" Target="../media/image962.png"/><Relationship Id="rId318" Type="http://schemas.openxmlformats.org/officeDocument/2006/relationships/customXml" Target="../ink/ink977.xml"/><Relationship Id="rId78" Type="http://schemas.openxmlformats.org/officeDocument/2006/relationships/image" Target="../media/image861.png"/><Relationship Id="rId99" Type="http://schemas.openxmlformats.org/officeDocument/2006/relationships/customXml" Target="../ink/ink867.xml"/><Relationship Id="rId101" Type="http://schemas.openxmlformats.org/officeDocument/2006/relationships/customXml" Target="../ink/ink868.xml"/><Relationship Id="rId122" Type="http://schemas.openxmlformats.org/officeDocument/2006/relationships/image" Target="../media/image883.png"/><Relationship Id="rId143" Type="http://schemas.openxmlformats.org/officeDocument/2006/relationships/customXml" Target="../ink/ink889.xml"/><Relationship Id="rId164" Type="http://schemas.openxmlformats.org/officeDocument/2006/relationships/image" Target="../media/image904.png"/><Relationship Id="rId185" Type="http://schemas.openxmlformats.org/officeDocument/2006/relationships/customXml" Target="../ink/ink910.xml"/><Relationship Id="rId9" Type="http://schemas.openxmlformats.org/officeDocument/2006/relationships/customXml" Target="../ink/ink822.xml"/><Relationship Id="rId210" Type="http://schemas.openxmlformats.org/officeDocument/2006/relationships/image" Target="../media/image927.png"/><Relationship Id="rId26" Type="http://schemas.openxmlformats.org/officeDocument/2006/relationships/image" Target="../media/image835.png"/><Relationship Id="rId231" Type="http://schemas.openxmlformats.org/officeDocument/2006/relationships/customXml" Target="../ink/ink933.xml"/><Relationship Id="rId252" Type="http://schemas.openxmlformats.org/officeDocument/2006/relationships/customXml" Target="../ink/ink944.xml"/><Relationship Id="rId273" Type="http://schemas.openxmlformats.org/officeDocument/2006/relationships/image" Target="../media/image957.png"/><Relationship Id="rId294" Type="http://schemas.openxmlformats.org/officeDocument/2006/relationships/customXml" Target="../ink/ink965.xml"/><Relationship Id="rId308" Type="http://schemas.openxmlformats.org/officeDocument/2006/relationships/customXml" Target="../ink/ink972.xml"/><Relationship Id="rId329" Type="http://schemas.openxmlformats.org/officeDocument/2006/relationships/image" Target="../media/image985.png"/><Relationship Id="rId47" Type="http://schemas.openxmlformats.org/officeDocument/2006/relationships/customXml" Target="../ink/ink841.xml"/><Relationship Id="rId68" Type="http://schemas.openxmlformats.org/officeDocument/2006/relationships/image" Target="../media/image856.png"/><Relationship Id="rId89" Type="http://schemas.openxmlformats.org/officeDocument/2006/relationships/customXml" Target="../ink/ink862.xml"/><Relationship Id="rId112" Type="http://schemas.openxmlformats.org/officeDocument/2006/relationships/image" Target="../media/image878.png"/><Relationship Id="rId133" Type="http://schemas.openxmlformats.org/officeDocument/2006/relationships/customXml" Target="../ink/ink884.xml"/><Relationship Id="rId154" Type="http://schemas.openxmlformats.org/officeDocument/2006/relationships/image" Target="../media/image899.png"/><Relationship Id="rId175" Type="http://schemas.openxmlformats.org/officeDocument/2006/relationships/customXml" Target="../ink/ink905.xml"/><Relationship Id="rId196" Type="http://schemas.openxmlformats.org/officeDocument/2006/relationships/image" Target="../media/image920.png"/><Relationship Id="rId200" Type="http://schemas.openxmlformats.org/officeDocument/2006/relationships/image" Target="../media/image922.png"/><Relationship Id="rId16" Type="http://schemas.openxmlformats.org/officeDocument/2006/relationships/image" Target="../media/image830.png"/><Relationship Id="rId221" Type="http://schemas.openxmlformats.org/officeDocument/2006/relationships/customXml" Target="../ink/ink928.xml"/><Relationship Id="rId242" Type="http://schemas.openxmlformats.org/officeDocument/2006/relationships/image" Target="../media/image943.png"/><Relationship Id="rId263" Type="http://schemas.openxmlformats.org/officeDocument/2006/relationships/image" Target="../media/image952.png"/><Relationship Id="rId284" Type="http://schemas.openxmlformats.org/officeDocument/2006/relationships/customXml" Target="../ink/ink960.xml"/><Relationship Id="rId319" Type="http://schemas.openxmlformats.org/officeDocument/2006/relationships/image" Target="../media/image980.png"/><Relationship Id="rId37" Type="http://schemas.openxmlformats.org/officeDocument/2006/relationships/customXml" Target="../ink/ink836.xml"/><Relationship Id="rId58" Type="http://schemas.openxmlformats.org/officeDocument/2006/relationships/image" Target="../media/image851.png"/><Relationship Id="rId79" Type="http://schemas.openxmlformats.org/officeDocument/2006/relationships/customXml" Target="../ink/ink857.xml"/><Relationship Id="rId102" Type="http://schemas.openxmlformats.org/officeDocument/2006/relationships/image" Target="../media/image873.png"/><Relationship Id="rId123" Type="http://schemas.openxmlformats.org/officeDocument/2006/relationships/customXml" Target="../ink/ink879.xml"/><Relationship Id="rId144" Type="http://schemas.openxmlformats.org/officeDocument/2006/relationships/image" Target="../media/image894.png"/><Relationship Id="rId330" Type="http://schemas.openxmlformats.org/officeDocument/2006/relationships/customXml" Target="../ink/ink983.xml"/><Relationship Id="rId90" Type="http://schemas.openxmlformats.org/officeDocument/2006/relationships/image" Target="../media/image867.png"/><Relationship Id="rId165" Type="http://schemas.openxmlformats.org/officeDocument/2006/relationships/customXml" Target="../ink/ink900.xml"/><Relationship Id="rId186" Type="http://schemas.openxmlformats.org/officeDocument/2006/relationships/image" Target="../media/image915.png"/><Relationship Id="rId211" Type="http://schemas.openxmlformats.org/officeDocument/2006/relationships/customXml" Target="../ink/ink923.xml"/><Relationship Id="rId232" Type="http://schemas.openxmlformats.org/officeDocument/2006/relationships/image" Target="../media/image938.png"/><Relationship Id="rId253" Type="http://schemas.openxmlformats.org/officeDocument/2006/relationships/image" Target="../media/image947.png"/><Relationship Id="rId274" Type="http://schemas.openxmlformats.org/officeDocument/2006/relationships/customXml" Target="../ink/ink955.xml"/><Relationship Id="rId295" Type="http://schemas.openxmlformats.org/officeDocument/2006/relationships/image" Target="../media/image968.png"/><Relationship Id="rId309" Type="http://schemas.openxmlformats.org/officeDocument/2006/relationships/image" Target="../media/image975.png"/><Relationship Id="rId27" Type="http://schemas.openxmlformats.org/officeDocument/2006/relationships/customXml" Target="../ink/ink831.xml"/><Relationship Id="rId48" Type="http://schemas.openxmlformats.org/officeDocument/2006/relationships/image" Target="../media/image846.png"/><Relationship Id="rId69" Type="http://schemas.openxmlformats.org/officeDocument/2006/relationships/customXml" Target="../ink/ink852.xml"/><Relationship Id="rId113" Type="http://schemas.openxmlformats.org/officeDocument/2006/relationships/customXml" Target="../ink/ink874.xml"/><Relationship Id="rId134" Type="http://schemas.openxmlformats.org/officeDocument/2006/relationships/image" Target="../media/image889.png"/><Relationship Id="rId320" Type="http://schemas.openxmlformats.org/officeDocument/2006/relationships/customXml" Target="../ink/ink978.xml"/><Relationship Id="rId80" Type="http://schemas.openxmlformats.org/officeDocument/2006/relationships/image" Target="../media/image862.png"/><Relationship Id="rId155" Type="http://schemas.openxmlformats.org/officeDocument/2006/relationships/customXml" Target="../ink/ink895.xml"/><Relationship Id="rId176" Type="http://schemas.openxmlformats.org/officeDocument/2006/relationships/image" Target="../media/image910.png"/><Relationship Id="rId197" Type="http://schemas.openxmlformats.org/officeDocument/2006/relationships/customXml" Target="../ink/ink916.xml"/><Relationship Id="rId201" Type="http://schemas.openxmlformats.org/officeDocument/2006/relationships/customXml" Target="../ink/ink918.xml"/><Relationship Id="rId222" Type="http://schemas.openxmlformats.org/officeDocument/2006/relationships/image" Target="../media/image933.png"/><Relationship Id="rId243" Type="http://schemas.openxmlformats.org/officeDocument/2006/relationships/customXml" Target="../ink/ink939.xml"/><Relationship Id="rId264" Type="http://schemas.openxmlformats.org/officeDocument/2006/relationships/customXml" Target="../ink/ink950.xml"/><Relationship Id="rId285" Type="http://schemas.openxmlformats.org/officeDocument/2006/relationships/image" Target="../media/image963.png"/><Relationship Id="rId17" Type="http://schemas.openxmlformats.org/officeDocument/2006/relationships/customXml" Target="../ink/ink826.xml"/><Relationship Id="rId38" Type="http://schemas.openxmlformats.org/officeDocument/2006/relationships/image" Target="../media/image841.png"/><Relationship Id="rId59" Type="http://schemas.openxmlformats.org/officeDocument/2006/relationships/customXml" Target="../ink/ink847.xml"/><Relationship Id="rId103" Type="http://schemas.openxmlformats.org/officeDocument/2006/relationships/customXml" Target="../ink/ink869.xml"/><Relationship Id="rId124" Type="http://schemas.openxmlformats.org/officeDocument/2006/relationships/image" Target="../media/image884.png"/><Relationship Id="rId310" Type="http://schemas.openxmlformats.org/officeDocument/2006/relationships/customXml" Target="../ink/ink973.xml"/><Relationship Id="rId70" Type="http://schemas.openxmlformats.org/officeDocument/2006/relationships/image" Target="../media/image857.png"/><Relationship Id="rId91" Type="http://schemas.openxmlformats.org/officeDocument/2006/relationships/customXml" Target="../ink/ink863.xml"/><Relationship Id="rId145" Type="http://schemas.openxmlformats.org/officeDocument/2006/relationships/customXml" Target="../ink/ink890.xml"/><Relationship Id="rId166" Type="http://schemas.openxmlformats.org/officeDocument/2006/relationships/image" Target="../media/image905.png"/><Relationship Id="rId187" Type="http://schemas.openxmlformats.org/officeDocument/2006/relationships/customXml" Target="../ink/ink911.xml"/><Relationship Id="rId331" Type="http://schemas.openxmlformats.org/officeDocument/2006/relationships/image" Target="../media/image824.emf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928.png"/><Relationship Id="rId233" Type="http://schemas.openxmlformats.org/officeDocument/2006/relationships/customXml" Target="../ink/ink934.xml"/><Relationship Id="rId254" Type="http://schemas.openxmlformats.org/officeDocument/2006/relationships/customXml" Target="../ink/ink945.xml"/><Relationship Id="rId28" Type="http://schemas.openxmlformats.org/officeDocument/2006/relationships/image" Target="../media/image836.png"/><Relationship Id="rId49" Type="http://schemas.openxmlformats.org/officeDocument/2006/relationships/customXml" Target="../ink/ink842.xml"/><Relationship Id="rId114" Type="http://schemas.openxmlformats.org/officeDocument/2006/relationships/image" Target="../media/image879.png"/><Relationship Id="rId275" Type="http://schemas.openxmlformats.org/officeDocument/2006/relationships/image" Target="../media/image958.png"/><Relationship Id="rId296" Type="http://schemas.openxmlformats.org/officeDocument/2006/relationships/customXml" Target="../ink/ink966.xml"/><Relationship Id="rId300" Type="http://schemas.openxmlformats.org/officeDocument/2006/relationships/customXml" Target="../ink/ink968.xml"/><Relationship Id="rId60" Type="http://schemas.openxmlformats.org/officeDocument/2006/relationships/image" Target="../media/image852.png"/><Relationship Id="rId81" Type="http://schemas.openxmlformats.org/officeDocument/2006/relationships/customXml" Target="../ink/ink858.xml"/><Relationship Id="rId135" Type="http://schemas.openxmlformats.org/officeDocument/2006/relationships/customXml" Target="../ink/ink885.xml"/><Relationship Id="rId156" Type="http://schemas.openxmlformats.org/officeDocument/2006/relationships/image" Target="../media/image900.png"/><Relationship Id="rId177" Type="http://schemas.openxmlformats.org/officeDocument/2006/relationships/customXml" Target="../ink/ink906.xml"/><Relationship Id="rId198" Type="http://schemas.openxmlformats.org/officeDocument/2006/relationships/image" Target="../media/image921.png"/><Relationship Id="rId321" Type="http://schemas.openxmlformats.org/officeDocument/2006/relationships/image" Target="../media/image981.png"/><Relationship Id="rId202" Type="http://schemas.openxmlformats.org/officeDocument/2006/relationships/image" Target="../media/image923.png"/><Relationship Id="rId223" Type="http://schemas.openxmlformats.org/officeDocument/2006/relationships/customXml" Target="../ink/ink929.xml"/><Relationship Id="rId244" Type="http://schemas.openxmlformats.org/officeDocument/2006/relationships/image" Target="../media/image944.png"/><Relationship Id="rId18" Type="http://schemas.openxmlformats.org/officeDocument/2006/relationships/image" Target="../media/image831.png"/><Relationship Id="rId39" Type="http://schemas.openxmlformats.org/officeDocument/2006/relationships/customXml" Target="../ink/ink837.xml"/><Relationship Id="rId265" Type="http://schemas.openxmlformats.org/officeDocument/2006/relationships/image" Target="../media/image953.png"/><Relationship Id="rId286" Type="http://schemas.openxmlformats.org/officeDocument/2006/relationships/customXml" Target="../ink/ink961.xml"/><Relationship Id="rId50" Type="http://schemas.openxmlformats.org/officeDocument/2006/relationships/image" Target="../media/image847.png"/><Relationship Id="rId104" Type="http://schemas.openxmlformats.org/officeDocument/2006/relationships/image" Target="../media/image874.png"/><Relationship Id="rId125" Type="http://schemas.openxmlformats.org/officeDocument/2006/relationships/customXml" Target="../ink/ink880.xml"/><Relationship Id="rId146" Type="http://schemas.openxmlformats.org/officeDocument/2006/relationships/image" Target="../media/image895.png"/><Relationship Id="rId167" Type="http://schemas.openxmlformats.org/officeDocument/2006/relationships/customXml" Target="../ink/ink901.xml"/><Relationship Id="rId188" Type="http://schemas.openxmlformats.org/officeDocument/2006/relationships/image" Target="../media/image916.png"/><Relationship Id="rId311" Type="http://schemas.openxmlformats.org/officeDocument/2006/relationships/image" Target="../media/image976.png"/><Relationship Id="rId71" Type="http://schemas.openxmlformats.org/officeDocument/2006/relationships/customXml" Target="../ink/ink853.xml"/><Relationship Id="rId92" Type="http://schemas.openxmlformats.org/officeDocument/2006/relationships/image" Target="../media/image868.png"/><Relationship Id="rId213" Type="http://schemas.openxmlformats.org/officeDocument/2006/relationships/customXml" Target="../ink/ink924.xml"/><Relationship Id="rId234" Type="http://schemas.openxmlformats.org/officeDocument/2006/relationships/image" Target="../media/image939.png"/><Relationship Id="rId2" Type="http://schemas.openxmlformats.org/officeDocument/2006/relationships/image" Target="../media/image823.png"/><Relationship Id="rId29" Type="http://schemas.openxmlformats.org/officeDocument/2006/relationships/customXml" Target="../ink/ink832.xml"/><Relationship Id="rId255" Type="http://schemas.openxmlformats.org/officeDocument/2006/relationships/image" Target="../media/image948.png"/><Relationship Id="rId276" Type="http://schemas.openxmlformats.org/officeDocument/2006/relationships/customXml" Target="../ink/ink956.xml"/><Relationship Id="rId297" Type="http://schemas.openxmlformats.org/officeDocument/2006/relationships/image" Target="../media/image969.png"/><Relationship Id="rId40" Type="http://schemas.openxmlformats.org/officeDocument/2006/relationships/image" Target="../media/image842.png"/><Relationship Id="rId115" Type="http://schemas.openxmlformats.org/officeDocument/2006/relationships/customXml" Target="../ink/ink875.xml"/><Relationship Id="rId136" Type="http://schemas.openxmlformats.org/officeDocument/2006/relationships/image" Target="../media/image890.png"/><Relationship Id="rId157" Type="http://schemas.openxmlformats.org/officeDocument/2006/relationships/customXml" Target="../ink/ink896.xml"/><Relationship Id="rId178" Type="http://schemas.openxmlformats.org/officeDocument/2006/relationships/image" Target="../media/image911.png"/><Relationship Id="rId301" Type="http://schemas.openxmlformats.org/officeDocument/2006/relationships/image" Target="../media/image971.png"/><Relationship Id="rId322" Type="http://schemas.openxmlformats.org/officeDocument/2006/relationships/customXml" Target="../ink/ink979.xml"/><Relationship Id="rId61" Type="http://schemas.openxmlformats.org/officeDocument/2006/relationships/customXml" Target="../ink/ink848.xml"/><Relationship Id="rId82" Type="http://schemas.openxmlformats.org/officeDocument/2006/relationships/image" Target="../media/image863.png"/><Relationship Id="rId199" Type="http://schemas.openxmlformats.org/officeDocument/2006/relationships/customXml" Target="../ink/ink917.xml"/><Relationship Id="rId203" Type="http://schemas.openxmlformats.org/officeDocument/2006/relationships/customXml" Target="../ink/ink919.xml"/><Relationship Id="rId19" Type="http://schemas.openxmlformats.org/officeDocument/2006/relationships/customXml" Target="../ink/ink827.xml"/><Relationship Id="rId224" Type="http://schemas.openxmlformats.org/officeDocument/2006/relationships/image" Target="../media/image934.png"/><Relationship Id="rId245" Type="http://schemas.openxmlformats.org/officeDocument/2006/relationships/customXml" Target="../ink/ink940.xml"/><Relationship Id="rId266" Type="http://schemas.openxmlformats.org/officeDocument/2006/relationships/customXml" Target="../ink/ink951.xml"/><Relationship Id="rId287" Type="http://schemas.openxmlformats.org/officeDocument/2006/relationships/image" Target="../media/image964.png"/><Relationship Id="rId30" Type="http://schemas.openxmlformats.org/officeDocument/2006/relationships/image" Target="../media/image837.png"/><Relationship Id="rId105" Type="http://schemas.openxmlformats.org/officeDocument/2006/relationships/customXml" Target="../ink/ink870.xml"/><Relationship Id="rId126" Type="http://schemas.openxmlformats.org/officeDocument/2006/relationships/image" Target="../media/image885.png"/><Relationship Id="rId147" Type="http://schemas.openxmlformats.org/officeDocument/2006/relationships/customXml" Target="../ink/ink891.xml"/><Relationship Id="rId168" Type="http://schemas.openxmlformats.org/officeDocument/2006/relationships/image" Target="../media/image906.png"/><Relationship Id="rId312" Type="http://schemas.openxmlformats.org/officeDocument/2006/relationships/customXml" Target="../ink/ink974.xml"/><Relationship Id="rId51" Type="http://schemas.openxmlformats.org/officeDocument/2006/relationships/customXml" Target="../ink/ink843.xml"/><Relationship Id="rId72" Type="http://schemas.openxmlformats.org/officeDocument/2006/relationships/image" Target="../media/image858.png"/><Relationship Id="rId93" Type="http://schemas.openxmlformats.org/officeDocument/2006/relationships/customXml" Target="../ink/ink864.xml"/><Relationship Id="rId189" Type="http://schemas.openxmlformats.org/officeDocument/2006/relationships/customXml" Target="../ink/ink912.xml"/><Relationship Id="rId3" Type="http://schemas.openxmlformats.org/officeDocument/2006/relationships/customXml" Target="../ink/ink819.xml"/><Relationship Id="rId214" Type="http://schemas.openxmlformats.org/officeDocument/2006/relationships/image" Target="../media/image929.png"/><Relationship Id="rId235" Type="http://schemas.openxmlformats.org/officeDocument/2006/relationships/customXml" Target="../ink/ink935.xml"/><Relationship Id="rId256" Type="http://schemas.openxmlformats.org/officeDocument/2006/relationships/customXml" Target="../ink/ink946.xml"/><Relationship Id="rId277" Type="http://schemas.openxmlformats.org/officeDocument/2006/relationships/image" Target="../media/image959.png"/><Relationship Id="rId298" Type="http://schemas.openxmlformats.org/officeDocument/2006/relationships/customXml" Target="../ink/ink967.xml"/><Relationship Id="rId116" Type="http://schemas.openxmlformats.org/officeDocument/2006/relationships/image" Target="../media/image880.png"/><Relationship Id="rId137" Type="http://schemas.openxmlformats.org/officeDocument/2006/relationships/customXml" Target="../ink/ink886.xml"/><Relationship Id="rId158" Type="http://schemas.openxmlformats.org/officeDocument/2006/relationships/image" Target="../media/image901.png"/><Relationship Id="rId302" Type="http://schemas.openxmlformats.org/officeDocument/2006/relationships/customXml" Target="../ink/ink969.xml"/><Relationship Id="rId323" Type="http://schemas.openxmlformats.org/officeDocument/2006/relationships/image" Target="../media/image982.png"/><Relationship Id="rId20" Type="http://schemas.openxmlformats.org/officeDocument/2006/relationships/image" Target="../media/image832.png"/><Relationship Id="rId41" Type="http://schemas.openxmlformats.org/officeDocument/2006/relationships/customXml" Target="../ink/ink838.xml"/><Relationship Id="rId62" Type="http://schemas.openxmlformats.org/officeDocument/2006/relationships/image" Target="../media/image853.png"/><Relationship Id="rId83" Type="http://schemas.openxmlformats.org/officeDocument/2006/relationships/customXml" Target="../ink/ink859.xml"/><Relationship Id="rId179" Type="http://schemas.openxmlformats.org/officeDocument/2006/relationships/customXml" Target="../ink/ink907.xml"/><Relationship Id="rId190" Type="http://schemas.openxmlformats.org/officeDocument/2006/relationships/image" Target="../media/image917.png"/><Relationship Id="rId204" Type="http://schemas.openxmlformats.org/officeDocument/2006/relationships/image" Target="../media/image924.png"/><Relationship Id="rId225" Type="http://schemas.openxmlformats.org/officeDocument/2006/relationships/customXml" Target="../ink/ink930.xml"/><Relationship Id="rId246" Type="http://schemas.openxmlformats.org/officeDocument/2006/relationships/image" Target="../media/image725.png"/><Relationship Id="rId267" Type="http://schemas.openxmlformats.org/officeDocument/2006/relationships/image" Target="../media/image954.png"/><Relationship Id="rId288" Type="http://schemas.openxmlformats.org/officeDocument/2006/relationships/customXml" Target="../ink/ink962.xml"/><Relationship Id="rId106" Type="http://schemas.openxmlformats.org/officeDocument/2006/relationships/image" Target="../media/image875.png"/><Relationship Id="rId127" Type="http://schemas.openxmlformats.org/officeDocument/2006/relationships/customXml" Target="../ink/ink881.xml"/><Relationship Id="rId313" Type="http://schemas.openxmlformats.org/officeDocument/2006/relationships/image" Target="../media/image977.png"/><Relationship Id="rId10" Type="http://schemas.openxmlformats.org/officeDocument/2006/relationships/image" Target="../media/image827.png"/><Relationship Id="rId31" Type="http://schemas.openxmlformats.org/officeDocument/2006/relationships/customXml" Target="../ink/ink833.xml"/><Relationship Id="rId52" Type="http://schemas.openxmlformats.org/officeDocument/2006/relationships/image" Target="../media/image848.png"/><Relationship Id="rId73" Type="http://schemas.openxmlformats.org/officeDocument/2006/relationships/customXml" Target="../ink/ink854.xml"/><Relationship Id="rId94" Type="http://schemas.openxmlformats.org/officeDocument/2006/relationships/image" Target="../media/image869.png"/><Relationship Id="rId148" Type="http://schemas.openxmlformats.org/officeDocument/2006/relationships/image" Target="../media/image896.png"/><Relationship Id="rId169" Type="http://schemas.openxmlformats.org/officeDocument/2006/relationships/customXml" Target="../ink/ink902.xml"/><Relationship Id="rId4" Type="http://schemas.openxmlformats.org/officeDocument/2006/relationships/image" Target="../media/image824.png"/><Relationship Id="rId180" Type="http://schemas.openxmlformats.org/officeDocument/2006/relationships/image" Target="../media/image912.png"/><Relationship Id="rId215" Type="http://schemas.openxmlformats.org/officeDocument/2006/relationships/customXml" Target="../ink/ink925.xml"/><Relationship Id="rId236" Type="http://schemas.openxmlformats.org/officeDocument/2006/relationships/image" Target="../media/image940.png"/><Relationship Id="rId257" Type="http://schemas.openxmlformats.org/officeDocument/2006/relationships/image" Target="../media/image949.png"/><Relationship Id="rId278" Type="http://schemas.openxmlformats.org/officeDocument/2006/relationships/customXml" Target="../ink/ink957.xml"/><Relationship Id="rId303" Type="http://schemas.openxmlformats.org/officeDocument/2006/relationships/image" Target="../media/image972.png"/><Relationship Id="rId42" Type="http://schemas.openxmlformats.org/officeDocument/2006/relationships/image" Target="../media/image843.png"/><Relationship Id="rId84" Type="http://schemas.openxmlformats.org/officeDocument/2006/relationships/image" Target="../media/image864.png"/><Relationship Id="rId138" Type="http://schemas.openxmlformats.org/officeDocument/2006/relationships/image" Target="../media/image891.png"/><Relationship Id="rId191" Type="http://schemas.openxmlformats.org/officeDocument/2006/relationships/customXml" Target="../ink/ink913.xml"/><Relationship Id="rId205" Type="http://schemas.openxmlformats.org/officeDocument/2006/relationships/customXml" Target="../ink/ink920.xml"/><Relationship Id="rId247" Type="http://schemas.openxmlformats.org/officeDocument/2006/relationships/customXml" Target="../ink/ink941.xml"/><Relationship Id="rId107" Type="http://schemas.openxmlformats.org/officeDocument/2006/relationships/customXml" Target="../ink/ink871.xml"/><Relationship Id="rId289" Type="http://schemas.openxmlformats.org/officeDocument/2006/relationships/image" Target="../media/image965.png"/><Relationship Id="rId11" Type="http://schemas.openxmlformats.org/officeDocument/2006/relationships/customXml" Target="../ink/ink823.xml"/><Relationship Id="rId53" Type="http://schemas.openxmlformats.org/officeDocument/2006/relationships/customXml" Target="../ink/ink844.xml"/><Relationship Id="rId149" Type="http://schemas.openxmlformats.org/officeDocument/2006/relationships/customXml" Target="../ink/ink892.xml"/><Relationship Id="rId314" Type="http://schemas.openxmlformats.org/officeDocument/2006/relationships/customXml" Target="../ink/ink975.xml"/><Relationship Id="rId95" Type="http://schemas.openxmlformats.org/officeDocument/2006/relationships/customXml" Target="../ink/ink865.xml"/><Relationship Id="rId160" Type="http://schemas.openxmlformats.org/officeDocument/2006/relationships/image" Target="../media/image902.png"/><Relationship Id="rId216" Type="http://schemas.openxmlformats.org/officeDocument/2006/relationships/image" Target="../media/image930.png"/><Relationship Id="rId258" Type="http://schemas.openxmlformats.org/officeDocument/2006/relationships/customXml" Target="../ink/ink947.xml"/><Relationship Id="rId22" Type="http://schemas.openxmlformats.org/officeDocument/2006/relationships/image" Target="../media/image833.png"/><Relationship Id="rId64" Type="http://schemas.openxmlformats.org/officeDocument/2006/relationships/image" Target="../media/image854.png"/><Relationship Id="rId118" Type="http://schemas.openxmlformats.org/officeDocument/2006/relationships/image" Target="../media/image881.png"/><Relationship Id="rId325" Type="http://schemas.openxmlformats.org/officeDocument/2006/relationships/image" Target="../media/image983.png"/><Relationship Id="rId171" Type="http://schemas.openxmlformats.org/officeDocument/2006/relationships/customXml" Target="../ink/ink903.xml"/><Relationship Id="rId227" Type="http://schemas.openxmlformats.org/officeDocument/2006/relationships/customXml" Target="../ink/ink931.xml"/><Relationship Id="rId269" Type="http://schemas.openxmlformats.org/officeDocument/2006/relationships/image" Target="../media/image955.png"/><Relationship Id="rId33" Type="http://schemas.openxmlformats.org/officeDocument/2006/relationships/customXml" Target="../ink/ink834.xml"/><Relationship Id="rId129" Type="http://schemas.openxmlformats.org/officeDocument/2006/relationships/customXml" Target="../ink/ink882.xml"/><Relationship Id="rId280" Type="http://schemas.openxmlformats.org/officeDocument/2006/relationships/customXml" Target="../ink/ink958.xml"/><Relationship Id="rId75" Type="http://schemas.openxmlformats.org/officeDocument/2006/relationships/customXml" Target="../ink/ink855.xml"/><Relationship Id="rId140" Type="http://schemas.openxmlformats.org/officeDocument/2006/relationships/image" Target="../media/image892.png"/><Relationship Id="rId182" Type="http://schemas.openxmlformats.org/officeDocument/2006/relationships/image" Target="../media/image913.png"/><Relationship Id="rId6" Type="http://schemas.openxmlformats.org/officeDocument/2006/relationships/image" Target="../media/image825.png"/><Relationship Id="rId238" Type="http://schemas.openxmlformats.org/officeDocument/2006/relationships/image" Target="../media/image941.png"/><Relationship Id="rId291" Type="http://schemas.openxmlformats.org/officeDocument/2006/relationships/image" Target="../media/image966.png"/><Relationship Id="rId305" Type="http://schemas.openxmlformats.org/officeDocument/2006/relationships/image" Target="../media/image973.png"/><Relationship Id="rId44" Type="http://schemas.openxmlformats.org/officeDocument/2006/relationships/image" Target="../media/image844.png"/><Relationship Id="rId86" Type="http://schemas.openxmlformats.org/officeDocument/2006/relationships/image" Target="../media/image865.png"/><Relationship Id="rId151" Type="http://schemas.openxmlformats.org/officeDocument/2006/relationships/customXml" Target="../ink/ink893.xml"/><Relationship Id="rId193" Type="http://schemas.openxmlformats.org/officeDocument/2006/relationships/customXml" Target="../ink/ink914.xml"/><Relationship Id="rId207" Type="http://schemas.openxmlformats.org/officeDocument/2006/relationships/customXml" Target="../ink/ink921.xml"/><Relationship Id="rId249" Type="http://schemas.openxmlformats.org/officeDocument/2006/relationships/image" Target="../media/image945.png"/><Relationship Id="rId13" Type="http://schemas.openxmlformats.org/officeDocument/2006/relationships/customXml" Target="../ink/ink824.xml"/><Relationship Id="rId109" Type="http://schemas.openxmlformats.org/officeDocument/2006/relationships/customXml" Target="../ink/ink872.xml"/><Relationship Id="rId260" Type="http://schemas.openxmlformats.org/officeDocument/2006/relationships/customXml" Target="../ink/ink948.xml"/><Relationship Id="rId316" Type="http://schemas.openxmlformats.org/officeDocument/2006/relationships/customXml" Target="../ink/ink976.xml"/><Relationship Id="rId55" Type="http://schemas.openxmlformats.org/officeDocument/2006/relationships/customXml" Target="../ink/ink845.xml"/><Relationship Id="rId97" Type="http://schemas.openxmlformats.org/officeDocument/2006/relationships/customXml" Target="../ink/ink866.xml"/><Relationship Id="rId120" Type="http://schemas.openxmlformats.org/officeDocument/2006/relationships/image" Target="../media/image882.png"/><Relationship Id="rId162" Type="http://schemas.openxmlformats.org/officeDocument/2006/relationships/image" Target="../media/image903.png"/><Relationship Id="rId218" Type="http://schemas.openxmlformats.org/officeDocument/2006/relationships/image" Target="../media/image93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1.xml"/><Relationship Id="rId21" Type="http://schemas.openxmlformats.org/officeDocument/2006/relationships/customXml" Target="../ink/ink993.xml"/><Relationship Id="rId63" Type="http://schemas.openxmlformats.org/officeDocument/2006/relationships/customXml" Target="../ink/ink1014.xml"/><Relationship Id="rId159" Type="http://schemas.openxmlformats.org/officeDocument/2006/relationships/customXml" Target="../ink/ink1062.xml"/><Relationship Id="rId170" Type="http://schemas.openxmlformats.org/officeDocument/2006/relationships/image" Target="../media/image1070.png"/><Relationship Id="rId226" Type="http://schemas.openxmlformats.org/officeDocument/2006/relationships/image" Target="../media/image1098.png"/><Relationship Id="rId268" Type="http://schemas.openxmlformats.org/officeDocument/2006/relationships/image" Target="../media/image1119.png"/><Relationship Id="rId32" Type="http://schemas.openxmlformats.org/officeDocument/2006/relationships/image" Target="../media/image1001.png"/><Relationship Id="rId74" Type="http://schemas.openxmlformats.org/officeDocument/2006/relationships/image" Target="../media/image1022.png"/><Relationship Id="rId128" Type="http://schemas.openxmlformats.org/officeDocument/2006/relationships/image" Target="../media/image1049.png"/><Relationship Id="rId5" Type="http://schemas.openxmlformats.org/officeDocument/2006/relationships/customXml" Target="../ink/ink985.xml"/><Relationship Id="rId181" Type="http://schemas.openxmlformats.org/officeDocument/2006/relationships/customXml" Target="../ink/ink1073.xml"/><Relationship Id="rId237" Type="http://schemas.openxmlformats.org/officeDocument/2006/relationships/customXml" Target="../ink/ink1101.xml"/><Relationship Id="rId279" Type="http://schemas.openxmlformats.org/officeDocument/2006/relationships/customXml" Target="../ink/ink1122.xml"/><Relationship Id="rId22" Type="http://schemas.openxmlformats.org/officeDocument/2006/relationships/image" Target="../media/image996.png"/><Relationship Id="rId43" Type="http://schemas.openxmlformats.org/officeDocument/2006/relationships/customXml" Target="../ink/ink1004.xml"/><Relationship Id="rId64" Type="http://schemas.openxmlformats.org/officeDocument/2006/relationships/image" Target="../media/image1017.png"/><Relationship Id="rId118" Type="http://schemas.openxmlformats.org/officeDocument/2006/relationships/image" Target="../media/image1044.png"/><Relationship Id="rId139" Type="http://schemas.openxmlformats.org/officeDocument/2006/relationships/customXml" Target="../ink/ink1052.xml"/><Relationship Id="rId85" Type="http://schemas.openxmlformats.org/officeDocument/2006/relationships/customXml" Target="../ink/ink1025.xml"/><Relationship Id="rId150" Type="http://schemas.openxmlformats.org/officeDocument/2006/relationships/image" Target="../media/image1060.png"/><Relationship Id="rId171" Type="http://schemas.openxmlformats.org/officeDocument/2006/relationships/customXml" Target="../ink/ink1068.xml"/><Relationship Id="rId192" Type="http://schemas.openxmlformats.org/officeDocument/2006/relationships/image" Target="../media/image1081.png"/><Relationship Id="rId206" Type="http://schemas.openxmlformats.org/officeDocument/2006/relationships/image" Target="../media/image1088.png"/><Relationship Id="rId227" Type="http://schemas.openxmlformats.org/officeDocument/2006/relationships/customXml" Target="../ink/ink1096.xml"/><Relationship Id="rId248" Type="http://schemas.openxmlformats.org/officeDocument/2006/relationships/image" Target="../media/image1109.png"/><Relationship Id="rId269" Type="http://schemas.openxmlformats.org/officeDocument/2006/relationships/customXml" Target="../ink/ink1117.xml"/><Relationship Id="rId12" Type="http://schemas.openxmlformats.org/officeDocument/2006/relationships/image" Target="../media/image991.png"/><Relationship Id="rId33" Type="http://schemas.openxmlformats.org/officeDocument/2006/relationships/customXml" Target="../ink/ink999.xml"/><Relationship Id="rId108" Type="http://schemas.openxmlformats.org/officeDocument/2006/relationships/image" Target="../media/image1039.png"/><Relationship Id="rId129" Type="http://schemas.openxmlformats.org/officeDocument/2006/relationships/customXml" Target="../ink/ink1047.xml"/><Relationship Id="rId280" Type="http://schemas.openxmlformats.org/officeDocument/2006/relationships/image" Target="../media/image1125.png"/><Relationship Id="rId54" Type="http://schemas.openxmlformats.org/officeDocument/2006/relationships/image" Target="../media/image1012.png"/><Relationship Id="rId75" Type="http://schemas.openxmlformats.org/officeDocument/2006/relationships/customXml" Target="../ink/ink1020.xml"/><Relationship Id="rId96" Type="http://schemas.openxmlformats.org/officeDocument/2006/relationships/image" Target="../media/image1033.png"/><Relationship Id="rId140" Type="http://schemas.openxmlformats.org/officeDocument/2006/relationships/image" Target="../media/image1055.png"/><Relationship Id="rId161" Type="http://schemas.openxmlformats.org/officeDocument/2006/relationships/customXml" Target="../ink/ink1063.xml"/><Relationship Id="rId182" Type="http://schemas.openxmlformats.org/officeDocument/2006/relationships/image" Target="../media/image1076.png"/><Relationship Id="rId217" Type="http://schemas.openxmlformats.org/officeDocument/2006/relationships/customXml" Target="../ink/ink1091.xml"/><Relationship Id="rId6" Type="http://schemas.openxmlformats.org/officeDocument/2006/relationships/image" Target="../media/image988.png"/><Relationship Id="rId238" Type="http://schemas.openxmlformats.org/officeDocument/2006/relationships/image" Target="../media/image1104.png"/><Relationship Id="rId259" Type="http://schemas.openxmlformats.org/officeDocument/2006/relationships/customXml" Target="../ink/ink1112.xml"/><Relationship Id="rId23" Type="http://schemas.openxmlformats.org/officeDocument/2006/relationships/customXml" Target="../ink/ink994.xml"/><Relationship Id="rId119" Type="http://schemas.openxmlformats.org/officeDocument/2006/relationships/customXml" Target="../ink/ink1042.xml"/><Relationship Id="rId270" Type="http://schemas.openxmlformats.org/officeDocument/2006/relationships/image" Target="../media/image1120.png"/><Relationship Id="rId44" Type="http://schemas.openxmlformats.org/officeDocument/2006/relationships/image" Target="../media/image1007.png"/><Relationship Id="rId65" Type="http://schemas.openxmlformats.org/officeDocument/2006/relationships/customXml" Target="../ink/ink1015.xml"/><Relationship Id="rId86" Type="http://schemas.openxmlformats.org/officeDocument/2006/relationships/image" Target="../media/image1028.png"/><Relationship Id="rId130" Type="http://schemas.openxmlformats.org/officeDocument/2006/relationships/image" Target="../media/image1050.png"/><Relationship Id="rId151" Type="http://schemas.openxmlformats.org/officeDocument/2006/relationships/customXml" Target="../ink/ink1058.xml"/><Relationship Id="rId172" Type="http://schemas.openxmlformats.org/officeDocument/2006/relationships/image" Target="../media/image1071.png"/><Relationship Id="rId193" Type="http://schemas.openxmlformats.org/officeDocument/2006/relationships/customXml" Target="../ink/ink1079.xml"/><Relationship Id="rId207" Type="http://schemas.openxmlformats.org/officeDocument/2006/relationships/customXml" Target="../ink/ink1086.xml"/><Relationship Id="rId228" Type="http://schemas.openxmlformats.org/officeDocument/2006/relationships/image" Target="../media/image1099.png"/><Relationship Id="rId249" Type="http://schemas.openxmlformats.org/officeDocument/2006/relationships/customXml" Target="../ink/ink1107.xml"/><Relationship Id="rId13" Type="http://schemas.openxmlformats.org/officeDocument/2006/relationships/customXml" Target="../ink/ink989.xml"/><Relationship Id="rId109" Type="http://schemas.openxmlformats.org/officeDocument/2006/relationships/customXml" Target="../ink/ink1037.xml"/><Relationship Id="rId260" Type="http://schemas.openxmlformats.org/officeDocument/2006/relationships/image" Target="../media/image1115.png"/><Relationship Id="rId281" Type="http://schemas.openxmlformats.org/officeDocument/2006/relationships/customXml" Target="../ink/ink1123.xml"/><Relationship Id="rId34" Type="http://schemas.openxmlformats.org/officeDocument/2006/relationships/image" Target="../media/image1002.png"/><Relationship Id="rId55" Type="http://schemas.openxmlformats.org/officeDocument/2006/relationships/customXml" Target="../ink/ink1010.xml"/><Relationship Id="rId76" Type="http://schemas.openxmlformats.org/officeDocument/2006/relationships/image" Target="../media/image1023.png"/><Relationship Id="rId97" Type="http://schemas.openxmlformats.org/officeDocument/2006/relationships/customXml" Target="../ink/ink1031.xml"/><Relationship Id="rId120" Type="http://schemas.openxmlformats.org/officeDocument/2006/relationships/image" Target="../media/image1045.png"/><Relationship Id="rId141" Type="http://schemas.openxmlformats.org/officeDocument/2006/relationships/customXml" Target="../ink/ink1053.xml"/><Relationship Id="rId7" Type="http://schemas.openxmlformats.org/officeDocument/2006/relationships/customXml" Target="../ink/ink986.xml"/><Relationship Id="rId162" Type="http://schemas.openxmlformats.org/officeDocument/2006/relationships/image" Target="../media/image1066.png"/><Relationship Id="rId183" Type="http://schemas.openxmlformats.org/officeDocument/2006/relationships/customXml" Target="../ink/ink1074.xml"/><Relationship Id="rId218" Type="http://schemas.openxmlformats.org/officeDocument/2006/relationships/image" Target="../media/image1094.png"/><Relationship Id="rId239" Type="http://schemas.openxmlformats.org/officeDocument/2006/relationships/customXml" Target="../ink/ink1102.xml"/><Relationship Id="rId250" Type="http://schemas.openxmlformats.org/officeDocument/2006/relationships/image" Target="../media/image1110.png"/><Relationship Id="rId271" Type="http://schemas.openxmlformats.org/officeDocument/2006/relationships/customXml" Target="../ink/ink1118.xml"/><Relationship Id="rId24" Type="http://schemas.openxmlformats.org/officeDocument/2006/relationships/image" Target="../media/image997.png"/><Relationship Id="rId45" Type="http://schemas.openxmlformats.org/officeDocument/2006/relationships/customXml" Target="../ink/ink1005.xml"/><Relationship Id="rId66" Type="http://schemas.openxmlformats.org/officeDocument/2006/relationships/image" Target="../media/image1018.png"/><Relationship Id="rId87" Type="http://schemas.openxmlformats.org/officeDocument/2006/relationships/customXml" Target="../ink/ink1026.xml"/><Relationship Id="rId110" Type="http://schemas.openxmlformats.org/officeDocument/2006/relationships/image" Target="../media/image1040.png"/><Relationship Id="rId131" Type="http://schemas.openxmlformats.org/officeDocument/2006/relationships/customXml" Target="../ink/ink1048.xml"/><Relationship Id="rId152" Type="http://schemas.openxmlformats.org/officeDocument/2006/relationships/image" Target="../media/image1061.png"/><Relationship Id="rId173" Type="http://schemas.openxmlformats.org/officeDocument/2006/relationships/customXml" Target="../ink/ink1069.xml"/><Relationship Id="rId194" Type="http://schemas.openxmlformats.org/officeDocument/2006/relationships/image" Target="../media/image1082.png"/><Relationship Id="rId208" Type="http://schemas.openxmlformats.org/officeDocument/2006/relationships/image" Target="../media/image1089.png"/><Relationship Id="rId229" Type="http://schemas.openxmlformats.org/officeDocument/2006/relationships/customXml" Target="../ink/ink1097.xml"/><Relationship Id="rId240" Type="http://schemas.openxmlformats.org/officeDocument/2006/relationships/image" Target="../media/image1105.png"/><Relationship Id="rId261" Type="http://schemas.openxmlformats.org/officeDocument/2006/relationships/customXml" Target="../ink/ink1113.xml"/><Relationship Id="rId14" Type="http://schemas.openxmlformats.org/officeDocument/2006/relationships/image" Target="../media/image992.png"/><Relationship Id="rId35" Type="http://schemas.openxmlformats.org/officeDocument/2006/relationships/customXml" Target="../ink/ink1000.xml"/><Relationship Id="rId56" Type="http://schemas.openxmlformats.org/officeDocument/2006/relationships/image" Target="../media/image1013.png"/><Relationship Id="rId77" Type="http://schemas.openxmlformats.org/officeDocument/2006/relationships/customXml" Target="../ink/ink1021.xml"/><Relationship Id="rId100" Type="http://schemas.openxmlformats.org/officeDocument/2006/relationships/image" Target="../media/image1035.png"/><Relationship Id="rId282" Type="http://schemas.openxmlformats.org/officeDocument/2006/relationships/image" Target="../media/image987.emf"/><Relationship Id="rId8" Type="http://schemas.openxmlformats.org/officeDocument/2006/relationships/image" Target="../media/image989.png"/><Relationship Id="rId98" Type="http://schemas.openxmlformats.org/officeDocument/2006/relationships/image" Target="../media/image1034.png"/><Relationship Id="rId121" Type="http://schemas.openxmlformats.org/officeDocument/2006/relationships/customXml" Target="../ink/ink1043.xml"/><Relationship Id="rId142" Type="http://schemas.openxmlformats.org/officeDocument/2006/relationships/image" Target="../media/image1056.png"/><Relationship Id="rId163" Type="http://schemas.openxmlformats.org/officeDocument/2006/relationships/customXml" Target="../ink/ink1064.xml"/><Relationship Id="rId184" Type="http://schemas.openxmlformats.org/officeDocument/2006/relationships/image" Target="../media/image1077.png"/><Relationship Id="rId219" Type="http://schemas.openxmlformats.org/officeDocument/2006/relationships/customXml" Target="../ink/ink1092.xml"/><Relationship Id="rId230" Type="http://schemas.openxmlformats.org/officeDocument/2006/relationships/image" Target="../media/image1100.png"/><Relationship Id="rId251" Type="http://schemas.openxmlformats.org/officeDocument/2006/relationships/customXml" Target="../ink/ink1108.xml"/><Relationship Id="rId25" Type="http://schemas.openxmlformats.org/officeDocument/2006/relationships/customXml" Target="../ink/ink995.xml"/><Relationship Id="rId46" Type="http://schemas.openxmlformats.org/officeDocument/2006/relationships/image" Target="../media/image1008.png"/><Relationship Id="rId67" Type="http://schemas.openxmlformats.org/officeDocument/2006/relationships/customXml" Target="../ink/ink1016.xml"/><Relationship Id="rId272" Type="http://schemas.openxmlformats.org/officeDocument/2006/relationships/image" Target="../media/image1121.png"/><Relationship Id="rId88" Type="http://schemas.openxmlformats.org/officeDocument/2006/relationships/image" Target="../media/image1029.png"/><Relationship Id="rId111" Type="http://schemas.openxmlformats.org/officeDocument/2006/relationships/customXml" Target="../ink/ink1038.xml"/><Relationship Id="rId132" Type="http://schemas.openxmlformats.org/officeDocument/2006/relationships/image" Target="../media/image1051.png"/><Relationship Id="rId153" Type="http://schemas.openxmlformats.org/officeDocument/2006/relationships/customXml" Target="../ink/ink1059.xml"/><Relationship Id="rId174" Type="http://schemas.openxmlformats.org/officeDocument/2006/relationships/image" Target="../media/image1072.png"/><Relationship Id="rId195" Type="http://schemas.openxmlformats.org/officeDocument/2006/relationships/customXml" Target="../ink/ink1080.xml"/><Relationship Id="rId209" Type="http://schemas.openxmlformats.org/officeDocument/2006/relationships/customXml" Target="../ink/ink1087.xml"/><Relationship Id="rId220" Type="http://schemas.openxmlformats.org/officeDocument/2006/relationships/image" Target="../media/image1095.png"/><Relationship Id="rId241" Type="http://schemas.openxmlformats.org/officeDocument/2006/relationships/customXml" Target="../ink/ink1103.xml"/><Relationship Id="rId15" Type="http://schemas.openxmlformats.org/officeDocument/2006/relationships/customXml" Target="../ink/ink990.xml"/><Relationship Id="rId36" Type="http://schemas.openxmlformats.org/officeDocument/2006/relationships/image" Target="../media/image1003.png"/><Relationship Id="rId57" Type="http://schemas.openxmlformats.org/officeDocument/2006/relationships/customXml" Target="../ink/ink1011.xml"/><Relationship Id="rId262" Type="http://schemas.openxmlformats.org/officeDocument/2006/relationships/image" Target="../media/image1116.png"/><Relationship Id="rId78" Type="http://schemas.openxmlformats.org/officeDocument/2006/relationships/image" Target="../media/image1024.png"/><Relationship Id="rId99" Type="http://schemas.openxmlformats.org/officeDocument/2006/relationships/customXml" Target="../ink/ink1032.xml"/><Relationship Id="rId101" Type="http://schemas.openxmlformats.org/officeDocument/2006/relationships/customXml" Target="../ink/ink1033.xml"/><Relationship Id="rId122" Type="http://schemas.openxmlformats.org/officeDocument/2006/relationships/image" Target="../media/image1046.png"/><Relationship Id="rId143" Type="http://schemas.openxmlformats.org/officeDocument/2006/relationships/customXml" Target="../ink/ink1054.xml"/><Relationship Id="rId164" Type="http://schemas.openxmlformats.org/officeDocument/2006/relationships/image" Target="../media/image1067.png"/><Relationship Id="rId185" Type="http://schemas.openxmlformats.org/officeDocument/2006/relationships/customXml" Target="../ink/ink1075.xml"/><Relationship Id="rId9" Type="http://schemas.openxmlformats.org/officeDocument/2006/relationships/customXml" Target="../ink/ink987.xml"/><Relationship Id="rId210" Type="http://schemas.openxmlformats.org/officeDocument/2006/relationships/image" Target="../media/image1090.png"/><Relationship Id="rId26" Type="http://schemas.openxmlformats.org/officeDocument/2006/relationships/image" Target="../media/image998.png"/><Relationship Id="rId231" Type="http://schemas.openxmlformats.org/officeDocument/2006/relationships/customXml" Target="../ink/ink1098.xml"/><Relationship Id="rId252" Type="http://schemas.openxmlformats.org/officeDocument/2006/relationships/image" Target="../media/image1111.png"/><Relationship Id="rId273" Type="http://schemas.openxmlformats.org/officeDocument/2006/relationships/customXml" Target="../ink/ink1119.xml"/><Relationship Id="rId47" Type="http://schemas.openxmlformats.org/officeDocument/2006/relationships/customXml" Target="../ink/ink1006.xml"/><Relationship Id="rId68" Type="http://schemas.openxmlformats.org/officeDocument/2006/relationships/image" Target="../media/image1019.png"/><Relationship Id="rId89" Type="http://schemas.openxmlformats.org/officeDocument/2006/relationships/customXml" Target="../ink/ink1027.xml"/><Relationship Id="rId112" Type="http://schemas.openxmlformats.org/officeDocument/2006/relationships/image" Target="../media/image1041.png"/><Relationship Id="rId133" Type="http://schemas.openxmlformats.org/officeDocument/2006/relationships/customXml" Target="../ink/ink1049.xml"/><Relationship Id="rId154" Type="http://schemas.openxmlformats.org/officeDocument/2006/relationships/image" Target="../media/image1062.png"/><Relationship Id="rId175" Type="http://schemas.openxmlformats.org/officeDocument/2006/relationships/customXml" Target="../ink/ink1070.xml"/><Relationship Id="rId196" Type="http://schemas.openxmlformats.org/officeDocument/2006/relationships/image" Target="../media/image1083.png"/><Relationship Id="rId200" Type="http://schemas.openxmlformats.org/officeDocument/2006/relationships/image" Target="../media/image1085.png"/><Relationship Id="rId16" Type="http://schemas.openxmlformats.org/officeDocument/2006/relationships/image" Target="../media/image993.png"/><Relationship Id="rId221" Type="http://schemas.openxmlformats.org/officeDocument/2006/relationships/customXml" Target="../ink/ink1093.xml"/><Relationship Id="rId242" Type="http://schemas.openxmlformats.org/officeDocument/2006/relationships/image" Target="../media/image1106.png"/><Relationship Id="rId263" Type="http://schemas.openxmlformats.org/officeDocument/2006/relationships/customXml" Target="../ink/ink1114.xml"/><Relationship Id="rId37" Type="http://schemas.openxmlformats.org/officeDocument/2006/relationships/customXml" Target="../ink/ink1001.xml"/><Relationship Id="rId58" Type="http://schemas.openxmlformats.org/officeDocument/2006/relationships/image" Target="../media/image1014.png"/><Relationship Id="rId79" Type="http://schemas.openxmlformats.org/officeDocument/2006/relationships/customXml" Target="../ink/ink1022.xml"/><Relationship Id="rId102" Type="http://schemas.openxmlformats.org/officeDocument/2006/relationships/image" Target="../media/image1036.png"/><Relationship Id="rId123" Type="http://schemas.openxmlformats.org/officeDocument/2006/relationships/customXml" Target="../ink/ink1044.xml"/><Relationship Id="rId144" Type="http://schemas.openxmlformats.org/officeDocument/2006/relationships/image" Target="../media/image1057.png"/><Relationship Id="rId90" Type="http://schemas.openxmlformats.org/officeDocument/2006/relationships/image" Target="../media/image1030.png"/><Relationship Id="rId165" Type="http://schemas.openxmlformats.org/officeDocument/2006/relationships/customXml" Target="../ink/ink1065.xml"/><Relationship Id="rId186" Type="http://schemas.openxmlformats.org/officeDocument/2006/relationships/image" Target="../media/image1078.png"/><Relationship Id="rId211" Type="http://schemas.openxmlformats.org/officeDocument/2006/relationships/customXml" Target="../ink/ink1088.xml"/><Relationship Id="rId232" Type="http://schemas.openxmlformats.org/officeDocument/2006/relationships/image" Target="../media/image1101.png"/><Relationship Id="rId253" Type="http://schemas.openxmlformats.org/officeDocument/2006/relationships/customXml" Target="../ink/ink1109.xml"/><Relationship Id="rId274" Type="http://schemas.openxmlformats.org/officeDocument/2006/relationships/image" Target="../media/image1122.png"/><Relationship Id="rId27" Type="http://schemas.openxmlformats.org/officeDocument/2006/relationships/customXml" Target="../ink/ink996.xml"/><Relationship Id="rId48" Type="http://schemas.openxmlformats.org/officeDocument/2006/relationships/image" Target="../media/image1009.png"/><Relationship Id="rId69" Type="http://schemas.openxmlformats.org/officeDocument/2006/relationships/customXml" Target="../ink/ink1017.xml"/><Relationship Id="rId113" Type="http://schemas.openxmlformats.org/officeDocument/2006/relationships/customXml" Target="../ink/ink1039.xml"/><Relationship Id="rId134" Type="http://schemas.openxmlformats.org/officeDocument/2006/relationships/image" Target="../media/image1052.png"/><Relationship Id="rId80" Type="http://schemas.openxmlformats.org/officeDocument/2006/relationships/image" Target="../media/image1025.png"/><Relationship Id="rId155" Type="http://schemas.openxmlformats.org/officeDocument/2006/relationships/customXml" Target="../ink/ink1060.xml"/><Relationship Id="rId176" Type="http://schemas.openxmlformats.org/officeDocument/2006/relationships/image" Target="../media/image1073.png"/><Relationship Id="rId197" Type="http://schemas.openxmlformats.org/officeDocument/2006/relationships/customXml" Target="../ink/ink1081.xml"/><Relationship Id="rId201" Type="http://schemas.openxmlformats.org/officeDocument/2006/relationships/customXml" Target="../ink/ink1083.xml"/><Relationship Id="rId222" Type="http://schemas.openxmlformats.org/officeDocument/2006/relationships/image" Target="../media/image1096.png"/><Relationship Id="rId243" Type="http://schemas.openxmlformats.org/officeDocument/2006/relationships/customXml" Target="../ink/ink1104.xml"/><Relationship Id="rId264" Type="http://schemas.openxmlformats.org/officeDocument/2006/relationships/image" Target="../media/image1117.png"/><Relationship Id="rId17" Type="http://schemas.openxmlformats.org/officeDocument/2006/relationships/customXml" Target="../ink/ink991.xml"/><Relationship Id="rId38" Type="http://schemas.openxmlformats.org/officeDocument/2006/relationships/image" Target="../media/image1004.png"/><Relationship Id="rId59" Type="http://schemas.openxmlformats.org/officeDocument/2006/relationships/customXml" Target="../ink/ink1012.xml"/><Relationship Id="rId103" Type="http://schemas.openxmlformats.org/officeDocument/2006/relationships/customXml" Target="../ink/ink1034.xml"/><Relationship Id="rId124" Type="http://schemas.openxmlformats.org/officeDocument/2006/relationships/image" Target="../media/image1047.png"/><Relationship Id="rId70" Type="http://schemas.openxmlformats.org/officeDocument/2006/relationships/image" Target="../media/image1020.png"/><Relationship Id="rId91" Type="http://schemas.openxmlformats.org/officeDocument/2006/relationships/customXml" Target="../ink/ink1028.xml"/><Relationship Id="rId145" Type="http://schemas.openxmlformats.org/officeDocument/2006/relationships/customXml" Target="../ink/ink1055.xml"/><Relationship Id="rId166" Type="http://schemas.openxmlformats.org/officeDocument/2006/relationships/image" Target="../media/image1068.png"/><Relationship Id="rId187" Type="http://schemas.openxmlformats.org/officeDocument/2006/relationships/customXml" Target="../ink/ink107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91.png"/><Relationship Id="rId233" Type="http://schemas.openxmlformats.org/officeDocument/2006/relationships/customXml" Target="../ink/ink1099.xml"/><Relationship Id="rId254" Type="http://schemas.openxmlformats.org/officeDocument/2006/relationships/image" Target="../media/image1112.png"/><Relationship Id="rId28" Type="http://schemas.openxmlformats.org/officeDocument/2006/relationships/image" Target="../media/image999.png"/><Relationship Id="rId49" Type="http://schemas.openxmlformats.org/officeDocument/2006/relationships/customXml" Target="../ink/ink1007.xml"/><Relationship Id="rId114" Type="http://schemas.openxmlformats.org/officeDocument/2006/relationships/image" Target="../media/image1042.png"/><Relationship Id="rId275" Type="http://schemas.openxmlformats.org/officeDocument/2006/relationships/customXml" Target="../ink/ink1120.xml"/><Relationship Id="rId60" Type="http://schemas.openxmlformats.org/officeDocument/2006/relationships/image" Target="../media/image1015.png"/><Relationship Id="rId81" Type="http://schemas.openxmlformats.org/officeDocument/2006/relationships/customXml" Target="../ink/ink1023.xml"/><Relationship Id="rId135" Type="http://schemas.openxmlformats.org/officeDocument/2006/relationships/customXml" Target="../ink/ink1050.xml"/><Relationship Id="rId156" Type="http://schemas.openxmlformats.org/officeDocument/2006/relationships/image" Target="../media/image1063.png"/><Relationship Id="rId177" Type="http://schemas.openxmlformats.org/officeDocument/2006/relationships/customXml" Target="../ink/ink1071.xml"/><Relationship Id="rId198" Type="http://schemas.openxmlformats.org/officeDocument/2006/relationships/image" Target="../media/image1084.png"/><Relationship Id="rId202" Type="http://schemas.openxmlformats.org/officeDocument/2006/relationships/image" Target="../media/image1086.png"/><Relationship Id="rId223" Type="http://schemas.openxmlformats.org/officeDocument/2006/relationships/customXml" Target="../ink/ink1094.xml"/><Relationship Id="rId244" Type="http://schemas.openxmlformats.org/officeDocument/2006/relationships/image" Target="../media/image1107.png"/><Relationship Id="rId18" Type="http://schemas.openxmlformats.org/officeDocument/2006/relationships/image" Target="../media/image994.png"/><Relationship Id="rId39" Type="http://schemas.openxmlformats.org/officeDocument/2006/relationships/customXml" Target="../ink/ink1002.xml"/><Relationship Id="rId265" Type="http://schemas.openxmlformats.org/officeDocument/2006/relationships/customXml" Target="../ink/ink1115.xml"/><Relationship Id="rId50" Type="http://schemas.openxmlformats.org/officeDocument/2006/relationships/image" Target="../media/image1010.png"/><Relationship Id="rId104" Type="http://schemas.openxmlformats.org/officeDocument/2006/relationships/image" Target="../media/image1037.png"/><Relationship Id="rId125" Type="http://schemas.openxmlformats.org/officeDocument/2006/relationships/customXml" Target="../ink/ink1045.xml"/><Relationship Id="rId146" Type="http://schemas.openxmlformats.org/officeDocument/2006/relationships/image" Target="../media/image1058.png"/><Relationship Id="rId167" Type="http://schemas.openxmlformats.org/officeDocument/2006/relationships/customXml" Target="../ink/ink1066.xml"/><Relationship Id="rId188" Type="http://schemas.openxmlformats.org/officeDocument/2006/relationships/image" Target="../media/image1079.png"/><Relationship Id="rId71" Type="http://schemas.openxmlformats.org/officeDocument/2006/relationships/customXml" Target="../ink/ink1018.xml"/><Relationship Id="rId92" Type="http://schemas.openxmlformats.org/officeDocument/2006/relationships/image" Target="../media/image1031.png"/><Relationship Id="rId213" Type="http://schemas.openxmlformats.org/officeDocument/2006/relationships/customXml" Target="../ink/ink1089.xml"/><Relationship Id="rId234" Type="http://schemas.openxmlformats.org/officeDocument/2006/relationships/image" Target="../media/image1102.png"/><Relationship Id="rId2" Type="http://schemas.openxmlformats.org/officeDocument/2006/relationships/image" Target="../media/image986.png"/><Relationship Id="rId29" Type="http://schemas.openxmlformats.org/officeDocument/2006/relationships/customXml" Target="../ink/ink997.xml"/><Relationship Id="rId255" Type="http://schemas.openxmlformats.org/officeDocument/2006/relationships/customXml" Target="../ink/ink1110.xml"/><Relationship Id="rId276" Type="http://schemas.openxmlformats.org/officeDocument/2006/relationships/image" Target="../media/image1123.png"/><Relationship Id="rId40" Type="http://schemas.openxmlformats.org/officeDocument/2006/relationships/image" Target="../media/image1005.png"/><Relationship Id="rId115" Type="http://schemas.openxmlformats.org/officeDocument/2006/relationships/customXml" Target="../ink/ink1040.xml"/><Relationship Id="rId136" Type="http://schemas.openxmlformats.org/officeDocument/2006/relationships/image" Target="../media/image1053.png"/><Relationship Id="rId157" Type="http://schemas.openxmlformats.org/officeDocument/2006/relationships/customXml" Target="../ink/ink1061.xml"/><Relationship Id="rId178" Type="http://schemas.openxmlformats.org/officeDocument/2006/relationships/image" Target="../media/image1074.png"/><Relationship Id="rId61" Type="http://schemas.openxmlformats.org/officeDocument/2006/relationships/customXml" Target="../ink/ink1013.xml"/><Relationship Id="rId82" Type="http://schemas.openxmlformats.org/officeDocument/2006/relationships/image" Target="../media/image1026.png"/><Relationship Id="rId199" Type="http://schemas.openxmlformats.org/officeDocument/2006/relationships/customXml" Target="../ink/ink1082.xml"/><Relationship Id="rId203" Type="http://schemas.openxmlformats.org/officeDocument/2006/relationships/customXml" Target="../ink/ink1084.xml"/><Relationship Id="rId19" Type="http://schemas.openxmlformats.org/officeDocument/2006/relationships/customXml" Target="../ink/ink992.xml"/><Relationship Id="rId224" Type="http://schemas.openxmlformats.org/officeDocument/2006/relationships/image" Target="../media/image1097.png"/><Relationship Id="rId245" Type="http://schemas.openxmlformats.org/officeDocument/2006/relationships/customXml" Target="../ink/ink1105.xml"/><Relationship Id="rId266" Type="http://schemas.openxmlformats.org/officeDocument/2006/relationships/image" Target="../media/image1118.png"/><Relationship Id="rId30" Type="http://schemas.openxmlformats.org/officeDocument/2006/relationships/image" Target="../media/image1000.png"/><Relationship Id="rId105" Type="http://schemas.openxmlformats.org/officeDocument/2006/relationships/customXml" Target="../ink/ink1035.xml"/><Relationship Id="rId126" Type="http://schemas.openxmlformats.org/officeDocument/2006/relationships/image" Target="../media/image1048.png"/><Relationship Id="rId147" Type="http://schemas.openxmlformats.org/officeDocument/2006/relationships/customXml" Target="../ink/ink1056.xml"/><Relationship Id="rId168" Type="http://schemas.openxmlformats.org/officeDocument/2006/relationships/image" Target="../media/image1069.png"/><Relationship Id="rId51" Type="http://schemas.openxmlformats.org/officeDocument/2006/relationships/customXml" Target="../ink/ink1008.xml"/><Relationship Id="rId72" Type="http://schemas.openxmlformats.org/officeDocument/2006/relationships/image" Target="../media/image1021.png"/><Relationship Id="rId93" Type="http://schemas.openxmlformats.org/officeDocument/2006/relationships/customXml" Target="../ink/ink1029.xml"/><Relationship Id="rId189" Type="http://schemas.openxmlformats.org/officeDocument/2006/relationships/customXml" Target="../ink/ink1077.xml"/><Relationship Id="rId3" Type="http://schemas.openxmlformats.org/officeDocument/2006/relationships/customXml" Target="../ink/ink984.xml"/><Relationship Id="rId214" Type="http://schemas.openxmlformats.org/officeDocument/2006/relationships/image" Target="../media/image1092.png"/><Relationship Id="rId235" Type="http://schemas.openxmlformats.org/officeDocument/2006/relationships/customXml" Target="../ink/ink1100.xml"/><Relationship Id="rId256" Type="http://schemas.openxmlformats.org/officeDocument/2006/relationships/image" Target="../media/image1113.png"/><Relationship Id="rId277" Type="http://schemas.openxmlformats.org/officeDocument/2006/relationships/customXml" Target="../ink/ink1121.xml"/><Relationship Id="rId116" Type="http://schemas.openxmlformats.org/officeDocument/2006/relationships/image" Target="../media/image1043.png"/><Relationship Id="rId137" Type="http://schemas.openxmlformats.org/officeDocument/2006/relationships/customXml" Target="../ink/ink1051.xml"/><Relationship Id="rId158" Type="http://schemas.openxmlformats.org/officeDocument/2006/relationships/image" Target="../media/image1064.png"/><Relationship Id="rId20" Type="http://schemas.openxmlformats.org/officeDocument/2006/relationships/image" Target="../media/image995.png"/><Relationship Id="rId41" Type="http://schemas.openxmlformats.org/officeDocument/2006/relationships/customXml" Target="../ink/ink1003.xml"/><Relationship Id="rId62" Type="http://schemas.openxmlformats.org/officeDocument/2006/relationships/image" Target="../media/image1016.png"/><Relationship Id="rId83" Type="http://schemas.openxmlformats.org/officeDocument/2006/relationships/customXml" Target="../ink/ink1024.xml"/><Relationship Id="rId179" Type="http://schemas.openxmlformats.org/officeDocument/2006/relationships/customXml" Target="../ink/ink1072.xml"/><Relationship Id="rId190" Type="http://schemas.openxmlformats.org/officeDocument/2006/relationships/image" Target="../media/image1080.png"/><Relationship Id="rId204" Type="http://schemas.openxmlformats.org/officeDocument/2006/relationships/image" Target="../media/image1087.png"/><Relationship Id="rId225" Type="http://schemas.openxmlformats.org/officeDocument/2006/relationships/customXml" Target="../ink/ink1095.xml"/><Relationship Id="rId246" Type="http://schemas.openxmlformats.org/officeDocument/2006/relationships/image" Target="../media/image1108.png"/><Relationship Id="rId267" Type="http://schemas.openxmlformats.org/officeDocument/2006/relationships/customXml" Target="../ink/ink1116.xml"/><Relationship Id="rId106" Type="http://schemas.openxmlformats.org/officeDocument/2006/relationships/image" Target="../media/image1038.png"/><Relationship Id="rId127" Type="http://schemas.openxmlformats.org/officeDocument/2006/relationships/customXml" Target="../ink/ink1046.xml"/><Relationship Id="rId10" Type="http://schemas.openxmlformats.org/officeDocument/2006/relationships/image" Target="../media/image990.png"/><Relationship Id="rId31" Type="http://schemas.openxmlformats.org/officeDocument/2006/relationships/customXml" Target="../ink/ink998.xml"/><Relationship Id="rId52" Type="http://schemas.openxmlformats.org/officeDocument/2006/relationships/image" Target="../media/image1011.png"/><Relationship Id="rId73" Type="http://schemas.openxmlformats.org/officeDocument/2006/relationships/customXml" Target="../ink/ink1019.xml"/><Relationship Id="rId94" Type="http://schemas.openxmlformats.org/officeDocument/2006/relationships/image" Target="../media/image1032.png"/><Relationship Id="rId148" Type="http://schemas.openxmlformats.org/officeDocument/2006/relationships/image" Target="../media/image1059.png"/><Relationship Id="rId169" Type="http://schemas.openxmlformats.org/officeDocument/2006/relationships/customXml" Target="../ink/ink1067.xml"/><Relationship Id="rId4" Type="http://schemas.openxmlformats.org/officeDocument/2006/relationships/image" Target="../media/image987.png"/><Relationship Id="rId180" Type="http://schemas.openxmlformats.org/officeDocument/2006/relationships/image" Target="../media/image1075.png"/><Relationship Id="rId215" Type="http://schemas.openxmlformats.org/officeDocument/2006/relationships/customXml" Target="../ink/ink1090.xml"/><Relationship Id="rId236" Type="http://schemas.openxmlformats.org/officeDocument/2006/relationships/image" Target="../media/image1103.png"/><Relationship Id="rId257" Type="http://schemas.openxmlformats.org/officeDocument/2006/relationships/customXml" Target="../ink/ink1111.xml"/><Relationship Id="rId278" Type="http://schemas.openxmlformats.org/officeDocument/2006/relationships/image" Target="../media/image1124.png"/><Relationship Id="rId42" Type="http://schemas.openxmlformats.org/officeDocument/2006/relationships/image" Target="../media/image1006.png"/><Relationship Id="rId84" Type="http://schemas.openxmlformats.org/officeDocument/2006/relationships/image" Target="../media/image1027.png"/><Relationship Id="rId138" Type="http://schemas.openxmlformats.org/officeDocument/2006/relationships/image" Target="../media/image1054.png"/><Relationship Id="rId191" Type="http://schemas.openxmlformats.org/officeDocument/2006/relationships/customXml" Target="../ink/ink1078.xml"/><Relationship Id="rId205" Type="http://schemas.openxmlformats.org/officeDocument/2006/relationships/customXml" Target="../ink/ink1085.xml"/><Relationship Id="rId247" Type="http://schemas.openxmlformats.org/officeDocument/2006/relationships/customXml" Target="../ink/ink1106.xml"/><Relationship Id="rId107" Type="http://schemas.openxmlformats.org/officeDocument/2006/relationships/customXml" Target="../ink/ink1036.xml"/><Relationship Id="rId11" Type="http://schemas.openxmlformats.org/officeDocument/2006/relationships/customXml" Target="../ink/ink988.xml"/><Relationship Id="rId53" Type="http://schemas.openxmlformats.org/officeDocument/2006/relationships/customXml" Target="../ink/ink1009.xml"/><Relationship Id="rId149" Type="http://schemas.openxmlformats.org/officeDocument/2006/relationships/customXml" Target="../ink/ink1057.xml"/><Relationship Id="rId95" Type="http://schemas.openxmlformats.org/officeDocument/2006/relationships/customXml" Target="../ink/ink1030.xml"/><Relationship Id="rId160" Type="http://schemas.openxmlformats.org/officeDocument/2006/relationships/image" Target="../media/image1065.png"/><Relationship Id="rId216" Type="http://schemas.openxmlformats.org/officeDocument/2006/relationships/image" Target="../media/image1093.png"/><Relationship Id="rId258" Type="http://schemas.openxmlformats.org/officeDocument/2006/relationships/image" Target="../media/image111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1.xml"/><Relationship Id="rId21" Type="http://schemas.openxmlformats.org/officeDocument/2006/relationships/customXml" Target="../ink/ink1133.xml"/><Relationship Id="rId42" Type="http://schemas.openxmlformats.org/officeDocument/2006/relationships/image" Target="../media/image1146.png"/><Relationship Id="rId63" Type="http://schemas.openxmlformats.org/officeDocument/2006/relationships/customXml" Target="../ink/ink1154.xml"/><Relationship Id="rId84" Type="http://schemas.openxmlformats.org/officeDocument/2006/relationships/image" Target="../media/image1167.png"/><Relationship Id="rId138" Type="http://schemas.openxmlformats.org/officeDocument/2006/relationships/image" Target="../media/image1194.png"/><Relationship Id="rId159" Type="http://schemas.openxmlformats.org/officeDocument/2006/relationships/customXml" Target="../ink/ink1202.xml"/><Relationship Id="rId107" Type="http://schemas.openxmlformats.org/officeDocument/2006/relationships/customXml" Target="../ink/ink1176.xml"/><Relationship Id="rId11" Type="http://schemas.openxmlformats.org/officeDocument/2006/relationships/customXml" Target="../ink/ink1128.xml"/><Relationship Id="rId32" Type="http://schemas.openxmlformats.org/officeDocument/2006/relationships/image" Target="../media/image1141.png"/><Relationship Id="rId53" Type="http://schemas.openxmlformats.org/officeDocument/2006/relationships/customXml" Target="../ink/ink1149.xml"/><Relationship Id="rId74" Type="http://schemas.openxmlformats.org/officeDocument/2006/relationships/image" Target="../media/image1162.png"/><Relationship Id="rId128" Type="http://schemas.openxmlformats.org/officeDocument/2006/relationships/image" Target="../media/image1189.png"/><Relationship Id="rId149" Type="http://schemas.openxmlformats.org/officeDocument/2006/relationships/customXml" Target="../ink/ink1197.xml"/><Relationship Id="rId5" Type="http://schemas.openxmlformats.org/officeDocument/2006/relationships/customXml" Target="../ink/ink1125.xml"/><Relationship Id="rId95" Type="http://schemas.openxmlformats.org/officeDocument/2006/relationships/customXml" Target="../ink/ink1170.xml"/><Relationship Id="rId160" Type="http://schemas.openxmlformats.org/officeDocument/2006/relationships/image" Target="../media/image1205.png"/><Relationship Id="rId22" Type="http://schemas.openxmlformats.org/officeDocument/2006/relationships/image" Target="../media/image1136.png"/><Relationship Id="rId43" Type="http://schemas.openxmlformats.org/officeDocument/2006/relationships/customXml" Target="../ink/ink1144.xml"/><Relationship Id="rId64" Type="http://schemas.openxmlformats.org/officeDocument/2006/relationships/image" Target="../media/image1157.png"/><Relationship Id="rId118" Type="http://schemas.openxmlformats.org/officeDocument/2006/relationships/image" Target="../media/image1184.png"/><Relationship Id="rId139" Type="http://schemas.openxmlformats.org/officeDocument/2006/relationships/customXml" Target="../ink/ink1192.xml"/><Relationship Id="rId85" Type="http://schemas.openxmlformats.org/officeDocument/2006/relationships/customXml" Target="../ink/ink1165.xml"/><Relationship Id="rId150" Type="http://schemas.openxmlformats.org/officeDocument/2006/relationships/image" Target="../media/image1200.png"/><Relationship Id="rId12" Type="http://schemas.openxmlformats.org/officeDocument/2006/relationships/image" Target="../media/image1131.png"/><Relationship Id="rId17" Type="http://schemas.openxmlformats.org/officeDocument/2006/relationships/customXml" Target="../ink/ink1131.xml"/><Relationship Id="rId33" Type="http://schemas.openxmlformats.org/officeDocument/2006/relationships/customXml" Target="../ink/ink1139.xml"/><Relationship Id="rId38" Type="http://schemas.openxmlformats.org/officeDocument/2006/relationships/image" Target="../media/image1144.png"/><Relationship Id="rId59" Type="http://schemas.openxmlformats.org/officeDocument/2006/relationships/customXml" Target="../ink/ink1152.xml"/><Relationship Id="rId103" Type="http://schemas.openxmlformats.org/officeDocument/2006/relationships/customXml" Target="../ink/ink1174.xml"/><Relationship Id="rId108" Type="http://schemas.openxmlformats.org/officeDocument/2006/relationships/image" Target="../media/image1179.png"/><Relationship Id="rId124" Type="http://schemas.openxmlformats.org/officeDocument/2006/relationships/image" Target="../media/image1187.png"/><Relationship Id="rId129" Type="http://schemas.openxmlformats.org/officeDocument/2006/relationships/customXml" Target="../ink/ink1187.xml"/><Relationship Id="rId54" Type="http://schemas.openxmlformats.org/officeDocument/2006/relationships/image" Target="../media/image1152.png"/><Relationship Id="rId70" Type="http://schemas.openxmlformats.org/officeDocument/2006/relationships/image" Target="../media/image1160.png"/><Relationship Id="rId75" Type="http://schemas.openxmlformats.org/officeDocument/2006/relationships/customXml" Target="../ink/ink1160.xml"/><Relationship Id="rId91" Type="http://schemas.openxmlformats.org/officeDocument/2006/relationships/customXml" Target="../ink/ink1168.xml"/><Relationship Id="rId96" Type="http://schemas.openxmlformats.org/officeDocument/2006/relationships/image" Target="../media/image1173.png"/><Relationship Id="rId140" Type="http://schemas.openxmlformats.org/officeDocument/2006/relationships/image" Target="../media/image1195.png"/><Relationship Id="rId145" Type="http://schemas.openxmlformats.org/officeDocument/2006/relationships/customXml" Target="../ink/ink1195.xml"/><Relationship Id="rId161" Type="http://schemas.openxmlformats.org/officeDocument/2006/relationships/customXml" Target="../ink/ink1203.xml"/><Relationship Id="rId166" Type="http://schemas.openxmlformats.org/officeDocument/2006/relationships/image" Target="../media/image1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8.png"/><Relationship Id="rId23" Type="http://schemas.openxmlformats.org/officeDocument/2006/relationships/customXml" Target="../ink/ink1134.xml"/><Relationship Id="rId28" Type="http://schemas.openxmlformats.org/officeDocument/2006/relationships/image" Target="../media/image1139.png"/><Relationship Id="rId49" Type="http://schemas.openxmlformats.org/officeDocument/2006/relationships/customXml" Target="../ink/ink1147.xml"/><Relationship Id="rId114" Type="http://schemas.openxmlformats.org/officeDocument/2006/relationships/image" Target="../media/image1182.png"/><Relationship Id="rId119" Type="http://schemas.openxmlformats.org/officeDocument/2006/relationships/customXml" Target="../ink/ink1182.xml"/><Relationship Id="rId44" Type="http://schemas.openxmlformats.org/officeDocument/2006/relationships/image" Target="../media/image1147.png"/><Relationship Id="rId60" Type="http://schemas.openxmlformats.org/officeDocument/2006/relationships/image" Target="../media/image1155.png"/><Relationship Id="rId65" Type="http://schemas.openxmlformats.org/officeDocument/2006/relationships/customXml" Target="../ink/ink1155.xml"/><Relationship Id="rId81" Type="http://schemas.openxmlformats.org/officeDocument/2006/relationships/customXml" Target="../ink/ink1163.xml"/><Relationship Id="rId86" Type="http://schemas.openxmlformats.org/officeDocument/2006/relationships/image" Target="../media/image1168.png"/><Relationship Id="rId130" Type="http://schemas.openxmlformats.org/officeDocument/2006/relationships/image" Target="../media/image1190.png"/><Relationship Id="rId135" Type="http://schemas.openxmlformats.org/officeDocument/2006/relationships/customXml" Target="../ink/ink1190.xml"/><Relationship Id="rId151" Type="http://schemas.openxmlformats.org/officeDocument/2006/relationships/customXml" Target="../ink/ink1198.xml"/><Relationship Id="rId156" Type="http://schemas.openxmlformats.org/officeDocument/2006/relationships/image" Target="../media/image1203.png"/><Relationship Id="rId13" Type="http://schemas.openxmlformats.org/officeDocument/2006/relationships/customXml" Target="../ink/ink1129.xml"/><Relationship Id="rId18" Type="http://schemas.openxmlformats.org/officeDocument/2006/relationships/image" Target="../media/image1134.png"/><Relationship Id="rId39" Type="http://schemas.openxmlformats.org/officeDocument/2006/relationships/customXml" Target="../ink/ink1142.xml"/><Relationship Id="rId109" Type="http://schemas.openxmlformats.org/officeDocument/2006/relationships/customXml" Target="../ink/ink1177.xml"/><Relationship Id="rId34" Type="http://schemas.openxmlformats.org/officeDocument/2006/relationships/image" Target="../media/image1142.png"/><Relationship Id="rId50" Type="http://schemas.openxmlformats.org/officeDocument/2006/relationships/image" Target="../media/image1150.png"/><Relationship Id="rId55" Type="http://schemas.openxmlformats.org/officeDocument/2006/relationships/customXml" Target="../ink/ink1150.xml"/><Relationship Id="rId76" Type="http://schemas.openxmlformats.org/officeDocument/2006/relationships/image" Target="../media/image1163.png"/><Relationship Id="rId97" Type="http://schemas.openxmlformats.org/officeDocument/2006/relationships/customXml" Target="../ink/ink1171.xml"/><Relationship Id="rId104" Type="http://schemas.openxmlformats.org/officeDocument/2006/relationships/image" Target="../media/image1177.png"/><Relationship Id="rId120" Type="http://schemas.openxmlformats.org/officeDocument/2006/relationships/image" Target="../media/image1185.png"/><Relationship Id="rId125" Type="http://schemas.openxmlformats.org/officeDocument/2006/relationships/customXml" Target="../ink/ink1185.xml"/><Relationship Id="rId141" Type="http://schemas.openxmlformats.org/officeDocument/2006/relationships/customXml" Target="../ink/ink1193.xml"/><Relationship Id="rId146" Type="http://schemas.openxmlformats.org/officeDocument/2006/relationships/image" Target="../media/image1198.png"/><Relationship Id="rId167" Type="http://schemas.openxmlformats.org/officeDocument/2006/relationships/customXml" Target="../ink/ink1206.xml"/><Relationship Id="rId7" Type="http://schemas.openxmlformats.org/officeDocument/2006/relationships/customXml" Target="../ink/ink1126.xml"/><Relationship Id="rId71" Type="http://schemas.openxmlformats.org/officeDocument/2006/relationships/customXml" Target="../ink/ink1158.xml"/><Relationship Id="rId92" Type="http://schemas.openxmlformats.org/officeDocument/2006/relationships/image" Target="../media/image1171.png"/><Relationship Id="rId162" Type="http://schemas.openxmlformats.org/officeDocument/2006/relationships/image" Target="../media/image1206.png"/><Relationship Id="rId2" Type="http://schemas.openxmlformats.org/officeDocument/2006/relationships/image" Target="../media/image1126.png"/><Relationship Id="rId29" Type="http://schemas.openxmlformats.org/officeDocument/2006/relationships/customXml" Target="../ink/ink1137.xml"/><Relationship Id="rId24" Type="http://schemas.openxmlformats.org/officeDocument/2006/relationships/image" Target="../media/image1137.png"/><Relationship Id="rId40" Type="http://schemas.openxmlformats.org/officeDocument/2006/relationships/image" Target="../media/image1145.png"/><Relationship Id="rId45" Type="http://schemas.openxmlformats.org/officeDocument/2006/relationships/customXml" Target="../ink/ink1145.xml"/><Relationship Id="rId66" Type="http://schemas.openxmlformats.org/officeDocument/2006/relationships/image" Target="../media/image1158.png"/><Relationship Id="rId87" Type="http://schemas.openxmlformats.org/officeDocument/2006/relationships/customXml" Target="../ink/ink1166.xml"/><Relationship Id="rId110" Type="http://schemas.openxmlformats.org/officeDocument/2006/relationships/image" Target="../media/image1180.png"/><Relationship Id="rId115" Type="http://schemas.openxmlformats.org/officeDocument/2006/relationships/customXml" Target="../ink/ink1180.xml"/><Relationship Id="rId131" Type="http://schemas.openxmlformats.org/officeDocument/2006/relationships/customXml" Target="../ink/ink1188.xml"/><Relationship Id="rId136" Type="http://schemas.openxmlformats.org/officeDocument/2006/relationships/image" Target="../media/image1193.png"/><Relationship Id="rId157" Type="http://schemas.openxmlformats.org/officeDocument/2006/relationships/customXml" Target="../ink/ink1201.xml"/><Relationship Id="rId61" Type="http://schemas.openxmlformats.org/officeDocument/2006/relationships/customXml" Target="../ink/ink1153.xml"/><Relationship Id="rId82" Type="http://schemas.openxmlformats.org/officeDocument/2006/relationships/image" Target="../media/image1166.png"/><Relationship Id="rId152" Type="http://schemas.openxmlformats.org/officeDocument/2006/relationships/image" Target="../media/image1201.png"/><Relationship Id="rId19" Type="http://schemas.openxmlformats.org/officeDocument/2006/relationships/customXml" Target="../ink/ink1132.xml"/><Relationship Id="rId14" Type="http://schemas.openxmlformats.org/officeDocument/2006/relationships/image" Target="../media/image1132.png"/><Relationship Id="rId30" Type="http://schemas.openxmlformats.org/officeDocument/2006/relationships/image" Target="../media/image1140.png"/><Relationship Id="rId35" Type="http://schemas.openxmlformats.org/officeDocument/2006/relationships/customXml" Target="../ink/ink1140.xml"/><Relationship Id="rId56" Type="http://schemas.openxmlformats.org/officeDocument/2006/relationships/image" Target="../media/image1153.png"/><Relationship Id="rId77" Type="http://schemas.openxmlformats.org/officeDocument/2006/relationships/customXml" Target="../ink/ink1161.xml"/><Relationship Id="rId100" Type="http://schemas.openxmlformats.org/officeDocument/2006/relationships/image" Target="../media/image1175.png"/><Relationship Id="rId105" Type="http://schemas.openxmlformats.org/officeDocument/2006/relationships/customXml" Target="../ink/ink1175.xml"/><Relationship Id="rId126" Type="http://schemas.openxmlformats.org/officeDocument/2006/relationships/image" Target="../media/image1188.png"/><Relationship Id="rId147" Type="http://schemas.openxmlformats.org/officeDocument/2006/relationships/customXml" Target="../ink/ink1196.xml"/><Relationship Id="rId168" Type="http://schemas.openxmlformats.org/officeDocument/2006/relationships/image" Target="../media/image1127.emf"/><Relationship Id="rId8" Type="http://schemas.openxmlformats.org/officeDocument/2006/relationships/image" Target="../media/image1129.png"/><Relationship Id="rId51" Type="http://schemas.openxmlformats.org/officeDocument/2006/relationships/customXml" Target="../ink/ink1148.xml"/><Relationship Id="rId72" Type="http://schemas.openxmlformats.org/officeDocument/2006/relationships/image" Target="../media/image1161.png"/><Relationship Id="rId93" Type="http://schemas.openxmlformats.org/officeDocument/2006/relationships/customXml" Target="../ink/ink1169.xml"/><Relationship Id="rId98" Type="http://schemas.openxmlformats.org/officeDocument/2006/relationships/image" Target="../media/image1174.png"/><Relationship Id="rId121" Type="http://schemas.openxmlformats.org/officeDocument/2006/relationships/customXml" Target="../ink/ink1183.xml"/><Relationship Id="rId142" Type="http://schemas.openxmlformats.org/officeDocument/2006/relationships/image" Target="../media/image1196.png"/><Relationship Id="rId163" Type="http://schemas.openxmlformats.org/officeDocument/2006/relationships/customXml" Target="../ink/ink1204.xml"/><Relationship Id="rId3" Type="http://schemas.openxmlformats.org/officeDocument/2006/relationships/customXml" Target="../ink/ink1124.xml"/><Relationship Id="rId25" Type="http://schemas.openxmlformats.org/officeDocument/2006/relationships/customXml" Target="../ink/ink1135.xml"/><Relationship Id="rId46" Type="http://schemas.openxmlformats.org/officeDocument/2006/relationships/image" Target="../media/image1148.png"/><Relationship Id="rId67" Type="http://schemas.openxmlformats.org/officeDocument/2006/relationships/customXml" Target="../ink/ink1156.xml"/><Relationship Id="rId116" Type="http://schemas.openxmlformats.org/officeDocument/2006/relationships/image" Target="../media/image1183.png"/><Relationship Id="rId137" Type="http://schemas.openxmlformats.org/officeDocument/2006/relationships/customXml" Target="../ink/ink1191.xml"/><Relationship Id="rId158" Type="http://schemas.openxmlformats.org/officeDocument/2006/relationships/image" Target="../media/image1204.png"/><Relationship Id="rId20" Type="http://schemas.openxmlformats.org/officeDocument/2006/relationships/image" Target="../media/image1135.png"/><Relationship Id="rId41" Type="http://schemas.openxmlformats.org/officeDocument/2006/relationships/customXml" Target="../ink/ink1143.xml"/><Relationship Id="rId62" Type="http://schemas.openxmlformats.org/officeDocument/2006/relationships/image" Target="../media/image1156.png"/><Relationship Id="rId83" Type="http://schemas.openxmlformats.org/officeDocument/2006/relationships/customXml" Target="../ink/ink1164.xml"/><Relationship Id="rId88" Type="http://schemas.openxmlformats.org/officeDocument/2006/relationships/image" Target="../media/image1169.png"/><Relationship Id="rId111" Type="http://schemas.openxmlformats.org/officeDocument/2006/relationships/customXml" Target="../ink/ink1178.xml"/><Relationship Id="rId132" Type="http://schemas.openxmlformats.org/officeDocument/2006/relationships/image" Target="../media/image1191.png"/><Relationship Id="rId153" Type="http://schemas.openxmlformats.org/officeDocument/2006/relationships/customXml" Target="../ink/ink1199.xml"/><Relationship Id="rId15" Type="http://schemas.openxmlformats.org/officeDocument/2006/relationships/customXml" Target="../ink/ink1130.xml"/><Relationship Id="rId36" Type="http://schemas.openxmlformats.org/officeDocument/2006/relationships/image" Target="../media/image1143.png"/><Relationship Id="rId57" Type="http://schemas.openxmlformats.org/officeDocument/2006/relationships/customXml" Target="../ink/ink1151.xml"/><Relationship Id="rId106" Type="http://schemas.openxmlformats.org/officeDocument/2006/relationships/image" Target="../media/image1178.png"/><Relationship Id="rId127" Type="http://schemas.openxmlformats.org/officeDocument/2006/relationships/customXml" Target="../ink/ink1186.xml"/><Relationship Id="rId10" Type="http://schemas.openxmlformats.org/officeDocument/2006/relationships/image" Target="../media/image1130.png"/><Relationship Id="rId31" Type="http://schemas.openxmlformats.org/officeDocument/2006/relationships/customXml" Target="../ink/ink1138.xml"/><Relationship Id="rId52" Type="http://schemas.openxmlformats.org/officeDocument/2006/relationships/image" Target="../media/image1151.png"/><Relationship Id="rId73" Type="http://schemas.openxmlformats.org/officeDocument/2006/relationships/customXml" Target="../ink/ink1159.xml"/><Relationship Id="rId78" Type="http://schemas.openxmlformats.org/officeDocument/2006/relationships/image" Target="../media/image1164.png"/><Relationship Id="rId94" Type="http://schemas.openxmlformats.org/officeDocument/2006/relationships/image" Target="../media/image1172.png"/><Relationship Id="rId99" Type="http://schemas.openxmlformats.org/officeDocument/2006/relationships/customXml" Target="../ink/ink1172.xml"/><Relationship Id="rId101" Type="http://schemas.openxmlformats.org/officeDocument/2006/relationships/customXml" Target="../ink/ink1173.xml"/><Relationship Id="rId122" Type="http://schemas.openxmlformats.org/officeDocument/2006/relationships/image" Target="../media/image1186.png"/><Relationship Id="rId143" Type="http://schemas.openxmlformats.org/officeDocument/2006/relationships/customXml" Target="../ink/ink1194.xml"/><Relationship Id="rId148" Type="http://schemas.openxmlformats.org/officeDocument/2006/relationships/image" Target="../media/image1199.png"/><Relationship Id="rId164" Type="http://schemas.openxmlformats.org/officeDocument/2006/relationships/image" Target="../media/image1207.png"/><Relationship Id="rId4" Type="http://schemas.openxmlformats.org/officeDocument/2006/relationships/image" Target="../media/image1127.png"/><Relationship Id="rId9" Type="http://schemas.openxmlformats.org/officeDocument/2006/relationships/customXml" Target="../ink/ink1127.xml"/><Relationship Id="rId26" Type="http://schemas.openxmlformats.org/officeDocument/2006/relationships/image" Target="../media/image1138.png"/><Relationship Id="rId47" Type="http://schemas.openxmlformats.org/officeDocument/2006/relationships/customXml" Target="../ink/ink1146.xml"/><Relationship Id="rId68" Type="http://schemas.openxmlformats.org/officeDocument/2006/relationships/image" Target="../media/image1159.png"/><Relationship Id="rId89" Type="http://schemas.openxmlformats.org/officeDocument/2006/relationships/customXml" Target="../ink/ink1167.xml"/><Relationship Id="rId112" Type="http://schemas.openxmlformats.org/officeDocument/2006/relationships/image" Target="../media/image1181.png"/><Relationship Id="rId133" Type="http://schemas.openxmlformats.org/officeDocument/2006/relationships/customXml" Target="../ink/ink1189.xml"/><Relationship Id="rId154" Type="http://schemas.openxmlformats.org/officeDocument/2006/relationships/image" Target="../media/image1202.png"/><Relationship Id="rId16" Type="http://schemas.openxmlformats.org/officeDocument/2006/relationships/image" Target="../media/image1133.png"/><Relationship Id="rId37" Type="http://schemas.openxmlformats.org/officeDocument/2006/relationships/customXml" Target="../ink/ink1141.xml"/><Relationship Id="rId58" Type="http://schemas.openxmlformats.org/officeDocument/2006/relationships/image" Target="../media/image1154.png"/><Relationship Id="rId79" Type="http://schemas.openxmlformats.org/officeDocument/2006/relationships/customXml" Target="../ink/ink1162.xml"/><Relationship Id="rId102" Type="http://schemas.openxmlformats.org/officeDocument/2006/relationships/image" Target="../media/image1176.png"/><Relationship Id="rId123" Type="http://schemas.openxmlformats.org/officeDocument/2006/relationships/customXml" Target="../ink/ink1184.xml"/><Relationship Id="rId144" Type="http://schemas.openxmlformats.org/officeDocument/2006/relationships/image" Target="../media/image1197.png"/><Relationship Id="rId90" Type="http://schemas.openxmlformats.org/officeDocument/2006/relationships/image" Target="../media/image1170.png"/><Relationship Id="rId165" Type="http://schemas.openxmlformats.org/officeDocument/2006/relationships/customXml" Target="../ink/ink1205.xml"/><Relationship Id="rId27" Type="http://schemas.openxmlformats.org/officeDocument/2006/relationships/customXml" Target="../ink/ink1136.xml"/><Relationship Id="rId48" Type="http://schemas.openxmlformats.org/officeDocument/2006/relationships/image" Target="../media/image1149.png"/><Relationship Id="rId69" Type="http://schemas.openxmlformats.org/officeDocument/2006/relationships/customXml" Target="../ink/ink1157.xml"/><Relationship Id="rId113" Type="http://schemas.openxmlformats.org/officeDocument/2006/relationships/customXml" Target="../ink/ink1179.xml"/><Relationship Id="rId134" Type="http://schemas.openxmlformats.org/officeDocument/2006/relationships/image" Target="../media/image1192.png"/><Relationship Id="rId80" Type="http://schemas.openxmlformats.org/officeDocument/2006/relationships/image" Target="../media/image1165.png"/><Relationship Id="rId155" Type="http://schemas.openxmlformats.org/officeDocument/2006/relationships/customXml" Target="../ink/ink120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4.xml"/><Relationship Id="rId21" Type="http://schemas.openxmlformats.org/officeDocument/2006/relationships/customXml" Target="../ink/ink1216.xml"/><Relationship Id="rId63" Type="http://schemas.openxmlformats.org/officeDocument/2006/relationships/customXml" Target="../ink/ink1237.xml"/><Relationship Id="rId159" Type="http://schemas.openxmlformats.org/officeDocument/2006/relationships/customXml" Target="../ink/ink1285.xml"/><Relationship Id="rId170" Type="http://schemas.openxmlformats.org/officeDocument/2006/relationships/image" Target="../media/image372.png"/><Relationship Id="rId226" Type="http://schemas.openxmlformats.org/officeDocument/2006/relationships/image" Target="../media/image1320.png"/><Relationship Id="rId268" Type="http://schemas.openxmlformats.org/officeDocument/2006/relationships/image" Target="../media/image1341.png"/><Relationship Id="rId11" Type="http://schemas.openxmlformats.org/officeDocument/2006/relationships/customXml" Target="../ink/ink1211.xml"/><Relationship Id="rId32" Type="http://schemas.openxmlformats.org/officeDocument/2006/relationships/image" Target="../media/image1224.png"/><Relationship Id="rId53" Type="http://schemas.openxmlformats.org/officeDocument/2006/relationships/customXml" Target="../ink/ink1232.xml"/><Relationship Id="rId74" Type="http://schemas.openxmlformats.org/officeDocument/2006/relationships/image" Target="../media/image1245.png"/><Relationship Id="rId128" Type="http://schemas.openxmlformats.org/officeDocument/2006/relationships/image" Target="../media/image1272.png"/><Relationship Id="rId149" Type="http://schemas.openxmlformats.org/officeDocument/2006/relationships/customXml" Target="../ink/ink1280.xml"/><Relationship Id="rId5" Type="http://schemas.openxmlformats.org/officeDocument/2006/relationships/customXml" Target="../ink/ink1208.xml"/><Relationship Id="rId95" Type="http://schemas.openxmlformats.org/officeDocument/2006/relationships/customXml" Target="../ink/ink1253.xml"/><Relationship Id="rId160" Type="http://schemas.openxmlformats.org/officeDocument/2006/relationships/image" Target="../media/image1288.png"/><Relationship Id="rId181" Type="http://schemas.openxmlformats.org/officeDocument/2006/relationships/customXml" Target="../ink/ink1296.xml"/><Relationship Id="rId216" Type="http://schemas.openxmlformats.org/officeDocument/2006/relationships/image" Target="../media/image1315.png"/><Relationship Id="rId237" Type="http://schemas.openxmlformats.org/officeDocument/2006/relationships/customXml" Target="../ink/ink1324.xml"/><Relationship Id="rId258" Type="http://schemas.openxmlformats.org/officeDocument/2006/relationships/image" Target="../media/image1336.png"/><Relationship Id="rId22" Type="http://schemas.openxmlformats.org/officeDocument/2006/relationships/image" Target="../media/image1219.png"/><Relationship Id="rId43" Type="http://schemas.openxmlformats.org/officeDocument/2006/relationships/customXml" Target="../ink/ink1227.xml"/><Relationship Id="rId64" Type="http://schemas.openxmlformats.org/officeDocument/2006/relationships/image" Target="../media/image1240.png"/><Relationship Id="rId118" Type="http://schemas.openxmlformats.org/officeDocument/2006/relationships/image" Target="../media/image1267.png"/><Relationship Id="rId139" Type="http://schemas.openxmlformats.org/officeDocument/2006/relationships/customXml" Target="../ink/ink1275.xml"/><Relationship Id="rId85" Type="http://schemas.openxmlformats.org/officeDocument/2006/relationships/customXml" Target="../ink/ink1248.xml"/><Relationship Id="rId150" Type="http://schemas.openxmlformats.org/officeDocument/2006/relationships/image" Target="../media/image1283.png"/><Relationship Id="rId171" Type="http://schemas.openxmlformats.org/officeDocument/2006/relationships/customXml" Target="../ink/ink1291.xml"/><Relationship Id="rId192" Type="http://schemas.openxmlformats.org/officeDocument/2006/relationships/image" Target="../media/image1303.png"/><Relationship Id="rId206" Type="http://schemas.openxmlformats.org/officeDocument/2006/relationships/image" Target="../media/image1310.png"/><Relationship Id="rId227" Type="http://schemas.openxmlformats.org/officeDocument/2006/relationships/customXml" Target="../ink/ink1319.xml"/><Relationship Id="rId248" Type="http://schemas.openxmlformats.org/officeDocument/2006/relationships/image" Target="../media/image1331.png"/><Relationship Id="rId269" Type="http://schemas.openxmlformats.org/officeDocument/2006/relationships/customXml" Target="../ink/ink1340.xml"/><Relationship Id="rId12" Type="http://schemas.openxmlformats.org/officeDocument/2006/relationships/image" Target="../media/image1214.png"/><Relationship Id="rId33" Type="http://schemas.openxmlformats.org/officeDocument/2006/relationships/customXml" Target="../ink/ink1222.xml"/><Relationship Id="rId108" Type="http://schemas.openxmlformats.org/officeDocument/2006/relationships/image" Target="../media/image1262.png"/><Relationship Id="rId129" Type="http://schemas.openxmlformats.org/officeDocument/2006/relationships/customXml" Target="../ink/ink1270.xml"/><Relationship Id="rId54" Type="http://schemas.openxmlformats.org/officeDocument/2006/relationships/image" Target="../media/image1235.png"/><Relationship Id="rId75" Type="http://schemas.openxmlformats.org/officeDocument/2006/relationships/customXml" Target="../ink/ink1243.xml"/><Relationship Id="rId96" Type="http://schemas.openxmlformats.org/officeDocument/2006/relationships/image" Target="../media/image1256.png"/><Relationship Id="rId140" Type="http://schemas.openxmlformats.org/officeDocument/2006/relationships/image" Target="../media/image1278.png"/><Relationship Id="rId161" Type="http://schemas.openxmlformats.org/officeDocument/2006/relationships/customXml" Target="../ink/ink1286.xml"/><Relationship Id="rId182" Type="http://schemas.openxmlformats.org/officeDocument/2006/relationships/image" Target="../media/image1298.png"/><Relationship Id="rId217" Type="http://schemas.openxmlformats.org/officeDocument/2006/relationships/customXml" Target="../ink/ink1314.xml"/><Relationship Id="rId6" Type="http://schemas.openxmlformats.org/officeDocument/2006/relationships/image" Target="../media/image1211.png"/><Relationship Id="rId238" Type="http://schemas.openxmlformats.org/officeDocument/2006/relationships/image" Target="../media/image1326.png"/><Relationship Id="rId259" Type="http://schemas.openxmlformats.org/officeDocument/2006/relationships/customXml" Target="../ink/ink1335.xml"/><Relationship Id="rId23" Type="http://schemas.openxmlformats.org/officeDocument/2006/relationships/customXml" Target="../ink/ink1217.xml"/><Relationship Id="rId119" Type="http://schemas.openxmlformats.org/officeDocument/2006/relationships/customXml" Target="../ink/ink1265.xml"/><Relationship Id="rId270" Type="http://schemas.openxmlformats.org/officeDocument/2006/relationships/image" Target="../media/image1342.png"/><Relationship Id="rId44" Type="http://schemas.openxmlformats.org/officeDocument/2006/relationships/image" Target="../media/image1230.png"/><Relationship Id="rId65" Type="http://schemas.openxmlformats.org/officeDocument/2006/relationships/customXml" Target="../ink/ink1238.xml"/><Relationship Id="rId86" Type="http://schemas.openxmlformats.org/officeDocument/2006/relationships/image" Target="../media/image1251.png"/><Relationship Id="rId130" Type="http://schemas.openxmlformats.org/officeDocument/2006/relationships/image" Target="../media/image1273.png"/><Relationship Id="rId151" Type="http://schemas.openxmlformats.org/officeDocument/2006/relationships/customXml" Target="../ink/ink1281.xml"/><Relationship Id="rId172" Type="http://schemas.openxmlformats.org/officeDocument/2006/relationships/image" Target="../media/image1293.png"/><Relationship Id="rId193" Type="http://schemas.openxmlformats.org/officeDocument/2006/relationships/customXml" Target="../ink/ink1302.xml"/><Relationship Id="rId207" Type="http://schemas.openxmlformats.org/officeDocument/2006/relationships/customXml" Target="../ink/ink1309.xml"/><Relationship Id="rId228" Type="http://schemas.openxmlformats.org/officeDocument/2006/relationships/image" Target="../media/image1321.png"/><Relationship Id="rId249" Type="http://schemas.openxmlformats.org/officeDocument/2006/relationships/customXml" Target="../ink/ink1330.xml"/><Relationship Id="rId13" Type="http://schemas.openxmlformats.org/officeDocument/2006/relationships/customXml" Target="../ink/ink1212.xml"/><Relationship Id="rId109" Type="http://schemas.openxmlformats.org/officeDocument/2006/relationships/customXml" Target="../ink/ink1260.xml"/><Relationship Id="rId260" Type="http://schemas.openxmlformats.org/officeDocument/2006/relationships/image" Target="../media/image1337.png"/><Relationship Id="rId34" Type="http://schemas.openxmlformats.org/officeDocument/2006/relationships/image" Target="../media/image1225.png"/><Relationship Id="rId55" Type="http://schemas.openxmlformats.org/officeDocument/2006/relationships/customXml" Target="../ink/ink1233.xml"/><Relationship Id="rId76" Type="http://schemas.openxmlformats.org/officeDocument/2006/relationships/image" Target="../media/image1246.png"/><Relationship Id="rId97" Type="http://schemas.openxmlformats.org/officeDocument/2006/relationships/customXml" Target="../ink/ink1254.xml"/><Relationship Id="rId120" Type="http://schemas.openxmlformats.org/officeDocument/2006/relationships/image" Target="../media/image1268.png"/><Relationship Id="rId141" Type="http://schemas.openxmlformats.org/officeDocument/2006/relationships/customXml" Target="../ink/ink1276.xml"/><Relationship Id="rId7" Type="http://schemas.openxmlformats.org/officeDocument/2006/relationships/customXml" Target="../ink/ink1209.xml"/><Relationship Id="rId162" Type="http://schemas.openxmlformats.org/officeDocument/2006/relationships/image" Target="../media/image1289.png"/><Relationship Id="rId183" Type="http://schemas.openxmlformats.org/officeDocument/2006/relationships/customXml" Target="../ink/ink1297.xml"/><Relationship Id="rId218" Type="http://schemas.openxmlformats.org/officeDocument/2006/relationships/image" Target="../media/image1316.png"/><Relationship Id="rId239" Type="http://schemas.openxmlformats.org/officeDocument/2006/relationships/customXml" Target="../ink/ink1325.xml"/><Relationship Id="rId250" Type="http://schemas.openxmlformats.org/officeDocument/2006/relationships/image" Target="../media/image1332.png"/><Relationship Id="rId271" Type="http://schemas.openxmlformats.org/officeDocument/2006/relationships/customXml" Target="../ink/ink1341.xml"/><Relationship Id="rId24" Type="http://schemas.openxmlformats.org/officeDocument/2006/relationships/image" Target="../media/image1220.png"/><Relationship Id="rId45" Type="http://schemas.openxmlformats.org/officeDocument/2006/relationships/customXml" Target="../ink/ink1228.xml"/><Relationship Id="rId66" Type="http://schemas.openxmlformats.org/officeDocument/2006/relationships/image" Target="../media/image1241.png"/><Relationship Id="rId87" Type="http://schemas.openxmlformats.org/officeDocument/2006/relationships/customXml" Target="../ink/ink1249.xml"/><Relationship Id="rId110" Type="http://schemas.openxmlformats.org/officeDocument/2006/relationships/image" Target="../media/image1263.png"/><Relationship Id="rId131" Type="http://schemas.openxmlformats.org/officeDocument/2006/relationships/customXml" Target="../ink/ink1271.xml"/><Relationship Id="rId152" Type="http://schemas.openxmlformats.org/officeDocument/2006/relationships/image" Target="../media/image1284.png"/><Relationship Id="rId173" Type="http://schemas.openxmlformats.org/officeDocument/2006/relationships/customXml" Target="../ink/ink1292.xml"/><Relationship Id="rId194" Type="http://schemas.openxmlformats.org/officeDocument/2006/relationships/image" Target="../media/image1304.png"/><Relationship Id="rId208" Type="http://schemas.openxmlformats.org/officeDocument/2006/relationships/image" Target="../media/image1311.png"/><Relationship Id="rId229" Type="http://schemas.openxmlformats.org/officeDocument/2006/relationships/customXml" Target="../ink/ink1320.xml"/><Relationship Id="rId240" Type="http://schemas.openxmlformats.org/officeDocument/2006/relationships/image" Target="../media/image1327.png"/><Relationship Id="rId261" Type="http://schemas.openxmlformats.org/officeDocument/2006/relationships/customXml" Target="../ink/ink1336.xml"/><Relationship Id="rId14" Type="http://schemas.openxmlformats.org/officeDocument/2006/relationships/image" Target="../media/image1215.png"/><Relationship Id="rId35" Type="http://schemas.openxmlformats.org/officeDocument/2006/relationships/customXml" Target="../ink/ink1223.xml"/><Relationship Id="rId56" Type="http://schemas.openxmlformats.org/officeDocument/2006/relationships/image" Target="../media/image1236.png"/><Relationship Id="rId77" Type="http://schemas.openxmlformats.org/officeDocument/2006/relationships/customXml" Target="../ink/ink1244.xml"/><Relationship Id="rId100" Type="http://schemas.openxmlformats.org/officeDocument/2006/relationships/image" Target="../media/image1258.png"/><Relationship Id="rId8" Type="http://schemas.openxmlformats.org/officeDocument/2006/relationships/image" Target="../media/image1212.png"/><Relationship Id="rId98" Type="http://schemas.openxmlformats.org/officeDocument/2006/relationships/image" Target="../media/image1257.png"/><Relationship Id="rId121" Type="http://schemas.openxmlformats.org/officeDocument/2006/relationships/customXml" Target="../ink/ink1266.xml"/><Relationship Id="rId142" Type="http://schemas.openxmlformats.org/officeDocument/2006/relationships/image" Target="../media/image1279.png"/><Relationship Id="rId163" Type="http://schemas.openxmlformats.org/officeDocument/2006/relationships/customXml" Target="../ink/ink1287.xml"/><Relationship Id="rId184" Type="http://schemas.openxmlformats.org/officeDocument/2006/relationships/image" Target="../media/image1299.png"/><Relationship Id="rId219" Type="http://schemas.openxmlformats.org/officeDocument/2006/relationships/customXml" Target="../ink/ink1315.xml"/><Relationship Id="rId230" Type="http://schemas.openxmlformats.org/officeDocument/2006/relationships/image" Target="../media/image1322.png"/><Relationship Id="rId251" Type="http://schemas.openxmlformats.org/officeDocument/2006/relationships/customXml" Target="../ink/ink1331.xml"/><Relationship Id="rId25" Type="http://schemas.openxmlformats.org/officeDocument/2006/relationships/customXml" Target="../ink/ink1218.xml"/><Relationship Id="rId46" Type="http://schemas.openxmlformats.org/officeDocument/2006/relationships/image" Target="../media/image1231.png"/><Relationship Id="rId67" Type="http://schemas.openxmlformats.org/officeDocument/2006/relationships/customXml" Target="../ink/ink1239.xml"/><Relationship Id="rId272" Type="http://schemas.openxmlformats.org/officeDocument/2006/relationships/image" Target="../media/image1210.emf"/><Relationship Id="rId88" Type="http://schemas.openxmlformats.org/officeDocument/2006/relationships/image" Target="../media/image1252.png"/><Relationship Id="rId111" Type="http://schemas.openxmlformats.org/officeDocument/2006/relationships/customXml" Target="../ink/ink1261.xml"/><Relationship Id="rId132" Type="http://schemas.openxmlformats.org/officeDocument/2006/relationships/image" Target="../media/image1274.png"/><Relationship Id="rId153" Type="http://schemas.openxmlformats.org/officeDocument/2006/relationships/customXml" Target="../ink/ink1282.xml"/><Relationship Id="rId174" Type="http://schemas.openxmlformats.org/officeDocument/2006/relationships/image" Target="../media/image1294.png"/><Relationship Id="rId195" Type="http://schemas.openxmlformats.org/officeDocument/2006/relationships/customXml" Target="../ink/ink1303.xml"/><Relationship Id="rId209" Type="http://schemas.openxmlformats.org/officeDocument/2006/relationships/customXml" Target="../ink/ink1310.xml"/><Relationship Id="rId220" Type="http://schemas.openxmlformats.org/officeDocument/2006/relationships/image" Target="../media/image1317.png"/><Relationship Id="rId241" Type="http://schemas.openxmlformats.org/officeDocument/2006/relationships/customXml" Target="../ink/ink1326.xml"/><Relationship Id="rId15" Type="http://schemas.openxmlformats.org/officeDocument/2006/relationships/customXml" Target="../ink/ink1213.xml"/><Relationship Id="rId36" Type="http://schemas.openxmlformats.org/officeDocument/2006/relationships/image" Target="../media/image1226.png"/><Relationship Id="rId57" Type="http://schemas.openxmlformats.org/officeDocument/2006/relationships/customXml" Target="../ink/ink1234.xml"/><Relationship Id="rId262" Type="http://schemas.openxmlformats.org/officeDocument/2006/relationships/image" Target="../media/image1338.png"/><Relationship Id="rId78" Type="http://schemas.openxmlformats.org/officeDocument/2006/relationships/image" Target="../media/image1247.png"/><Relationship Id="rId99" Type="http://schemas.openxmlformats.org/officeDocument/2006/relationships/customXml" Target="../ink/ink1255.xml"/><Relationship Id="rId101" Type="http://schemas.openxmlformats.org/officeDocument/2006/relationships/customXml" Target="../ink/ink1256.xml"/><Relationship Id="rId122" Type="http://schemas.openxmlformats.org/officeDocument/2006/relationships/image" Target="../media/image1269.png"/><Relationship Id="rId143" Type="http://schemas.openxmlformats.org/officeDocument/2006/relationships/customXml" Target="../ink/ink1277.xml"/><Relationship Id="rId164" Type="http://schemas.openxmlformats.org/officeDocument/2006/relationships/image" Target="../media/image1290.png"/><Relationship Id="rId185" Type="http://schemas.openxmlformats.org/officeDocument/2006/relationships/customXml" Target="../ink/ink1298.xml"/><Relationship Id="rId9" Type="http://schemas.openxmlformats.org/officeDocument/2006/relationships/customXml" Target="../ink/ink1210.xml"/><Relationship Id="rId210" Type="http://schemas.openxmlformats.org/officeDocument/2006/relationships/image" Target="../media/image1312.png"/><Relationship Id="rId26" Type="http://schemas.openxmlformats.org/officeDocument/2006/relationships/image" Target="../media/image1221.png"/><Relationship Id="rId231" Type="http://schemas.openxmlformats.org/officeDocument/2006/relationships/customXml" Target="../ink/ink1321.xml"/><Relationship Id="rId252" Type="http://schemas.openxmlformats.org/officeDocument/2006/relationships/image" Target="../media/image1333.png"/><Relationship Id="rId47" Type="http://schemas.openxmlformats.org/officeDocument/2006/relationships/customXml" Target="../ink/ink1229.xml"/><Relationship Id="rId68" Type="http://schemas.openxmlformats.org/officeDocument/2006/relationships/image" Target="../media/image1242.png"/><Relationship Id="rId89" Type="http://schemas.openxmlformats.org/officeDocument/2006/relationships/customXml" Target="../ink/ink1250.xml"/><Relationship Id="rId112" Type="http://schemas.openxmlformats.org/officeDocument/2006/relationships/image" Target="../media/image1264.png"/><Relationship Id="rId133" Type="http://schemas.openxmlformats.org/officeDocument/2006/relationships/customXml" Target="../ink/ink1272.xml"/><Relationship Id="rId154" Type="http://schemas.openxmlformats.org/officeDocument/2006/relationships/image" Target="../media/image1285.png"/><Relationship Id="rId175" Type="http://schemas.openxmlformats.org/officeDocument/2006/relationships/customXml" Target="../ink/ink1293.xml"/><Relationship Id="rId196" Type="http://schemas.openxmlformats.org/officeDocument/2006/relationships/image" Target="../media/image1305.png"/><Relationship Id="rId200" Type="http://schemas.openxmlformats.org/officeDocument/2006/relationships/image" Target="../media/image1307.png"/><Relationship Id="rId16" Type="http://schemas.openxmlformats.org/officeDocument/2006/relationships/image" Target="../media/image1216.png"/><Relationship Id="rId221" Type="http://schemas.openxmlformats.org/officeDocument/2006/relationships/customXml" Target="../ink/ink1316.xml"/><Relationship Id="rId242" Type="http://schemas.openxmlformats.org/officeDocument/2006/relationships/image" Target="../media/image1328.png"/><Relationship Id="rId263" Type="http://schemas.openxmlformats.org/officeDocument/2006/relationships/customXml" Target="../ink/ink1337.xml"/><Relationship Id="rId37" Type="http://schemas.openxmlformats.org/officeDocument/2006/relationships/customXml" Target="../ink/ink1224.xml"/><Relationship Id="rId58" Type="http://schemas.openxmlformats.org/officeDocument/2006/relationships/image" Target="../media/image1237.png"/><Relationship Id="rId79" Type="http://schemas.openxmlformats.org/officeDocument/2006/relationships/customXml" Target="../ink/ink1245.xml"/><Relationship Id="rId102" Type="http://schemas.openxmlformats.org/officeDocument/2006/relationships/image" Target="../media/image1259.png"/><Relationship Id="rId123" Type="http://schemas.openxmlformats.org/officeDocument/2006/relationships/customXml" Target="../ink/ink1267.xml"/><Relationship Id="rId144" Type="http://schemas.openxmlformats.org/officeDocument/2006/relationships/image" Target="../media/image1280.png"/><Relationship Id="rId90" Type="http://schemas.openxmlformats.org/officeDocument/2006/relationships/image" Target="../media/image1253.png"/><Relationship Id="rId165" Type="http://schemas.openxmlformats.org/officeDocument/2006/relationships/customXml" Target="../ink/ink1288.xml"/><Relationship Id="rId186" Type="http://schemas.openxmlformats.org/officeDocument/2006/relationships/image" Target="../media/image1300.png"/><Relationship Id="rId211" Type="http://schemas.openxmlformats.org/officeDocument/2006/relationships/customXml" Target="../ink/ink1311.xml"/><Relationship Id="rId232" Type="http://schemas.openxmlformats.org/officeDocument/2006/relationships/image" Target="../media/image1323.png"/><Relationship Id="rId253" Type="http://schemas.openxmlformats.org/officeDocument/2006/relationships/customXml" Target="../ink/ink1332.xml"/><Relationship Id="rId27" Type="http://schemas.openxmlformats.org/officeDocument/2006/relationships/customXml" Target="../ink/ink1219.xml"/><Relationship Id="rId48" Type="http://schemas.openxmlformats.org/officeDocument/2006/relationships/image" Target="../media/image1232.png"/><Relationship Id="rId69" Type="http://schemas.openxmlformats.org/officeDocument/2006/relationships/customXml" Target="../ink/ink1240.xml"/><Relationship Id="rId113" Type="http://schemas.openxmlformats.org/officeDocument/2006/relationships/customXml" Target="../ink/ink1262.xml"/><Relationship Id="rId134" Type="http://schemas.openxmlformats.org/officeDocument/2006/relationships/image" Target="../media/image1275.png"/><Relationship Id="rId80" Type="http://schemas.openxmlformats.org/officeDocument/2006/relationships/image" Target="../media/image1248.png"/><Relationship Id="rId155" Type="http://schemas.openxmlformats.org/officeDocument/2006/relationships/customXml" Target="../ink/ink1283.xml"/><Relationship Id="rId176" Type="http://schemas.openxmlformats.org/officeDocument/2006/relationships/image" Target="../media/image1295.png"/><Relationship Id="rId197" Type="http://schemas.openxmlformats.org/officeDocument/2006/relationships/customXml" Target="../ink/ink1304.xml"/><Relationship Id="rId201" Type="http://schemas.openxmlformats.org/officeDocument/2006/relationships/customXml" Target="../ink/ink1306.xml"/><Relationship Id="rId222" Type="http://schemas.openxmlformats.org/officeDocument/2006/relationships/image" Target="../media/image1318.png"/><Relationship Id="rId243" Type="http://schemas.openxmlformats.org/officeDocument/2006/relationships/customXml" Target="../ink/ink1327.xml"/><Relationship Id="rId264" Type="http://schemas.openxmlformats.org/officeDocument/2006/relationships/image" Target="../media/image1339.png"/><Relationship Id="rId17" Type="http://schemas.openxmlformats.org/officeDocument/2006/relationships/customXml" Target="../ink/ink1214.xml"/><Relationship Id="rId38" Type="http://schemas.openxmlformats.org/officeDocument/2006/relationships/image" Target="../media/image1227.png"/><Relationship Id="rId59" Type="http://schemas.openxmlformats.org/officeDocument/2006/relationships/customXml" Target="../ink/ink1235.xml"/><Relationship Id="rId103" Type="http://schemas.openxmlformats.org/officeDocument/2006/relationships/customXml" Target="../ink/ink1257.xml"/><Relationship Id="rId124" Type="http://schemas.openxmlformats.org/officeDocument/2006/relationships/image" Target="../media/image1270.png"/><Relationship Id="rId70" Type="http://schemas.openxmlformats.org/officeDocument/2006/relationships/image" Target="../media/image1243.png"/><Relationship Id="rId91" Type="http://schemas.openxmlformats.org/officeDocument/2006/relationships/customXml" Target="../ink/ink1251.xml"/><Relationship Id="rId145" Type="http://schemas.openxmlformats.org/officeDocument/2006/relationships/customXml" Target="../ink/ink1278.xml"/><Relationship Id="rId166" Type="http://schemas.openxmlformats.org/officeDocument/2006/relationships/image" Target="../media/image1291.png"/><Relationship Id="rId187" Type="http://schemas.openxmlformats.org/officeDocument/2006/relationships/customXml" Target="../ink/ink1299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313.png"/><Relationship Id="rId233" Type="http://schemas.openxmlformats.org/officeDocument/2006/relationships/customXml" Target="../ink/ink1322.xml"/><Relationship Id="rId254" Type="http://schemas.openxmlformats.org/officeDocument/2006/relationships/image" Target="../media/image1334.png"/><Relationship Id="rId28" Type="http://schemas.openxmlformats.org/officeDocument/2006/relationships/image" Target="../media/image1222.png"/><Relationship Id="rId49" Type="http://schemas.openxmlformats.org/officeDocument/2006/relationships/customXml" Target="../ink/ink1230.xml"/><Relationship Id="rId114" Type="http://schemas.openxmlformats.org/officeDocument/2006/relationships/image" Target="../media/image1265.png"/><Relationship Id="rId60" Type="http://schemas.openxmlformats.org/officeDocument/2006/relationships/image" Target="../media/image1238.png"/><Relationship Id="rId81" Type="http://schemas.openxmlformats.org/officeDocument/2006/relationships/customXml" Target="../ink/ink1246.xml"/><Relationship Id="rId135" Type="http://schemas.openxmlformats.org/officeDocument/2006/relationships/customXml" Target="../ink/ink1273.xml"/><Relationship Id="rId156" Type="http://schemas.openxmlformats.org/officeDocument/2006/relationships/image" Target="../media/image1286.png"/><Relationship Id="rId177" Type="http://schemas.openxmlformats.org/officeDocument/2006/relationships/customXml" Target="../ink/ink1294.xml"/><Relationship Id="rId198" Type="http://schemas.openxmlformats.org/officeDocument/2006/relationships/image" Target="../media/image1306.png"/><Relationship Id="rId202" Type="http://schemas.openxmlformats.org/officeDocument/2006/relationships/image" Target="../media/image1308.png"/><Relationship Id="rId223" Type="http://schemas.openxmlformats.org/officeDocument/2006/relationships/customXml" Target="../ink/ink1317.xml"/><Relationship Id="rId244" Type="http://schemas.openxmlformats.org/officeDocument/2006/relationships/image" Target="../media/image1329.png"/><Relationship Id="rId18" Type="http://schemas.openxmlformats.org/officeDocument/2006/relationships/image" Target="../media/image1217.png"/><Relationship Id="rId39" Type="http://schemas.openxmlformats.org/officeDocument/2006/relationships/customXml" Target="../ink/ink1225.xml"/><Relationship Id="rId265" Type="http://schemas.openxmlformats.org/officeDocument/2006/relationships/customXml" Target="../ink/ink1338.xml"/><Relationship Id="rId50" Type="http://schemas.openxmlformats.org/officeDocument/2006/relationships/image" Target="../media/image1233.png"/><Relationship Id="rId104" Type="http://schemas.openxmlformats.org/officeDocument/2006/relationships/image" Target="../media/image1260.png"/><Relationship Id="rId125" Type="http://schemas.openxmlformats.org/officeDocument/2006/relationships/customXml" Target="../ink/ink1268.xml"/><Relationship Id="rId146" Type="http://schemas.openxmlformats.org/officeDocument/2006/relationships/image" Target="../media/image1281.png"/><Relationship Id="rId167" Type="http://schemas.openxmlformats.org/officeDocument/2006/relationships/customXml" Target="../ink/ink1289.xml"/><Relationship Id="rId188" Type="http://schemas.openxmlformats.org/officeDocument/2006/relationships/image" Target="../media/image1301.png"/><Relationship Id="rId71" Type="http://schemas.openxmlformats.org/officeDocument/2006/relationships/customXml" Target="../ink/ink1241.xml"/><Relationship Id="rId92" Type="http://schemas.openxmlformats.org/officeDocument/2006/relationships/image" Target="../media/image1254.png"/><Relationship Id="rId213" Type="http://schemas.openxmlformats.org/officeDocument/2006/relationships/customXml" Target="../ink/ink1312.xml"/><Relationship Id="rId234" Type="http://schemas.openxmlformats.org/officeDocument/2006/relationships/image" Target="../media/image1324.png"/><Relationship Id="rId2" Type="http://schemas.openxmlformats.org/officeDocument/2006/relationships/image" Target="../media/image1209.png"/><Relationship Id="rId29" Type="http://schemas.openxmlformats.org/officeDocument/2006/relationships/customXml" Target="../ink/ink1220.xml"/><Relationship Id="rId255" Type="http://schemas.openxmlformats.org/officeDocument/2006/relationships/customXml" Target="../ink/ink1333.xml"/><Relationship Id="rId40" Type="http://schemas.openxmlformats.org/officeDocument/2006/relationships/image" Target="../media/image1228.png"/><Relationship Id="rId115" Type="http://schemas.openxmlformats.org/officeDocument/2006/relationships/customXml" Target="../ink/ink1263.xml"/><Relationship Id="rId136" Type="http://schemas.openxmlformats.org/officeDocument/2006/relationships/image" Target="../media/image1276.png"/><Relationship Id="rId157" Type="http://schemas.openxmlformats.org/officeDocument/2006/relationships/customXml" Target="../ink/ink1284.xml"/><Relationship Id="rId178" Type="http://schemas.openxmlformats.org/officeDocument/2006/relationships/image" Target="../media/image1296.png"/><Relationship Id="rId61" Type="http://schemas.openxmlformats.org/officeDocument/2006/relationships/customXml" Target="../ink/ink1236.xml"/><Relationship Id="rId82" Type="http://schemas.openxmlformats.org/officeDocument/2006/relationships/image" Target="../media/image1249.png"/><Relationship Id="rId199" Type="http://schemas.openxmlformats.org/officeDocument/2006/relationships/customXml" Target="../ink/ink1305.xml"/><Relationship Id="rId203" Type="http://schemas.openxmlformats.org/officeDocument/2006/relationships/customXml" Target="../ink/ink1307.xml"/><Relationship Id="rId19" Type="http://schemas.openxmlformats.org/officeDocument/2006/relationships/customXml" Target="../ink/ink1215.xml"/><Relationship Id="rId224" Type="http://schemas.openxmlformats.org/officeDocument/2006/relationships/image" Target="../media/image1319.png"/><Relationship Id="rId245" Type="http://schemas.openxmlformats.org/officeDocument/2006/relationships/customXml" Target="../ink/ink1328.xml"/><Relationship Id="rId266" Type="http://schemas.openxmlformats.org/officeDocument/2006/relationships/image" Target="../media/image1340.png"/><Relationship Id="rId30" Type="http://schemas.openxmlformats.org/officeDocument/2006/relationships/image" Target="../media/image1223.png"/><Relationship Id="rId105" Type="http://schemas.openxmlformats.org/officeDocument/2006/relationships/customXml" Target="../ink/ink1258.xml"/><Relationship Id="rId126" Type="http://schemas.openxmlformats.org/officeDocument/2006/relationships/image" Target="../media/image1271.png"/><Relationship Id="rId147" Type="http://schemas.openxmlformats.org/officeDocument/2006/relationships/customXml" Target="../ink/ink1279.xml"/><Relationship Id="rId168" Type="http://schemas.openxmlformats.org/officeDocument/2006/relationships/image" Target="../media/image1292.png"/><Relationship Id="rId51" Type="http://schemas.openxmlformats.org/officeDocument/2006/relationships/customXml" Target="../ink/ink1231.xml"/><Relationship Id="rId72" Type="http://schemas.openxmlformats.org/officeDocument/2006/relationships/image" Target="../media/image1244.png"/><Relationship Id="rId93" Type="http://schemas.openxmlformats.org/officeDocument/2006/relationships/customXml" Target="../ink/ink1252.xml"/><Relationship Id="rId189" Type="http://schemas.openxmlformats.org/officeDocument/2006/relationships/customXml" Target="../ink/ink1300.xml"/><Relationship Id="rId3" Type="http://schemas.openxmlformats.org/officeDocument/2006/relationships/customXml" Target="../ink/ink1207.xml"/><Relationship Id="rId214" Type="http://schemas.openxmlformats.org/officeDocument/2006/relationships/image" Target="../media/image1314.png"/><Relationship Id="rId235" Type="http://schemas.openxmlformats.org/officeDocument/2006/relationships/customXml" Target="../ink/ink1323.xml"/><Relationship Id="rId256" Type="http://schemas.openxmlformats.org/officeDocument/2006/relationships/image" Target="../media/image1335.png"/><Relationship Id="rId116" Type="http://schemas.openxmlformats.org/officeDocument/2006/relationships/image" Target="../media/image1266.png"/><Relationship Id="rId137" Type="http://schemas.openxmlformats.org/officeDocument/2006/relationships/customXml" Target="../ink/ink1274.xml"/><Relationship Id="rId158" Type="http://schemas.openxmlformats.org/officeDocument/2006/relationships/image" Target="../media/image1287.png"/><Relationship Id="rId20" Type="http://schemas.openxmlformats.org/officeDocument/2006/relationships/image" Target="../media/image1218.png"/><Relationship Id="rId41" Type="http://schemas.openxmlformats.org/officeDocument/2006/relationships/customXml" Target="../ink/ink1226.xml"/><Relationship Id="rId62" Type="http://schemas.openxmlformats.org/officeDocument/2006/relationships/image" Target="../media/image1239.png"/><Relationship Id="rId83" Type="http://schemas.openxmlformats.org/officeDocument/2006/relationships/customXml" Target="../ink/ink1247.xml"/><Relationship Id="rId179" Type="http://schemas.openxmlformats.org/officeDocument/2006/relationships/customXml" Target="../ink/ink1295.xml"/><Relationship Id="rId190" Type="http://schemas.openxmlformats.org/officeDocument/2006/relationships/image" Target="../media/image1302.png"/><Relationship Id="rId204" Type="http://schemas.openxmlformats.org/officeDocument/2006/relationships/image" Target="../media/image1309.png"/><Relationship Id="rId225" Type="http://schemas.openxmlformats.org/officeDocument/2006/relationships/customXml" Target="../ink/ink1318.xml"/><Relationship Id="rId246" Type="http://schemas.openxmlformats.org/officeDocument/2006/relationships/image" Target="../media/image1330.png"/><Relationship Id="rId267" Type="http://schemas.openxmlformats.org/officeDocument/2006/relationships/customXml" Target="../ink/ink1339.xml"/><Relationship Id="rId106" Type="http://schemas.openxmlformats.org/officeDocument/2006/relationships/image" Target="../media/image1261.png"/><Relationship Id="rId127" Type="http://schemas.openxmlformats.org/officeDocument/2006/relationships/customXml" Target="../ink/ink1269.xml"/><Relationship Id="rId10" Type="http://schemas.openxmlformats.org/officeDocument/2006/relationships/image" Target="../media/image1213.png"/><Relationship Id="rId31" Type="http://schemas.openxmlformats.org/officeDocument/2006/relationships/customXml" Target="../ink/ink1221.xml"/><Relationship Id="rId52" Type="http://schemas.openxmlformats.org/officeDocument/2006/relationships/image" Target="../media/image1234.png"/><Relationship Id="rId73" Type="http://schemas.openxmlformats.org/officeDocument/2006/relationships/customXml" Target="../ink/ink1242.xml"/><Relationship Id="rId94" Type="http://schemas.openxmlformats.org/officeDocument/2006/relationships/image" Target="../media/image1255.png"/><Relationship Id="rId148" Type="http://schemas.openxmlformats.org/officeDocument/2006/relationships/image" Target="../media/image1282.png"/><Relationship Id="rId169" Type="http://schemas.openxmlformats.org/officeDocument/2006/relationships/customXml" Target="../ink/ink1290.xml"/><Relationship Id="rId4" Type="http://schemas.openxmlformats.org/officeDocument/2006/relationships/image" Target="../media/image1210.png"/><Relationship Id="rId180" Type="http://schemas.openxmlformats.org/officeDocument/2006/relationships/image" Target="../media/image1297.png"/><Relationship Id="rId215" Type="http://schemas.openxmlformats.org/officeDocument/2006/relationships/customXml" Target="../ink/ink1313.xml"/><Relationship Id="rId236" Type="http://schemas.openxmlformats.org/officeDocument/2006/relationships/image" Target="../media/image1325.png"/><Relationship Id="rId257" Type="http://schemas.openxmlformats.org/officeDocument/2006/relationships/customXml" Target="../ink/ink1334.xml"/><Relationship Id="rId42" Type="http://schemas.openxmlformats.org/officeDocument/2006/relationships/image" Target="../media/image1229.png"/><Relationship Id="rId84" Type="http://schemas.openxmlformats.org/officeDocument/2006/relationships/image" Target="../media/image1250.png"/><Relationship Id="rId138" Type="http://schemas.openxmlformats.org/officeDocument/2006/relationships/image" Target="../media/image1277.png"/><Relationship Id="rId191" Type="http://schemas.openxmlformats.org/officeDocument/2006/relationships/customXml" Target="../ink/ink1301.xml"/><Relationship Id="rId205" Type="http://schemas.openxmlformats.org/officeDocument/2006/relationships/customXml" Target="../ink/ink1308.xml"/><Relationship Id="rId247" Type="http://schemas.openxmlformats.org/officeDocument/2006/relationships/customXml" Target="../ink/ink1329.xml"/><Relationship Id="rId107" Type="http://schemas.openxmlformats.org/officeDocument/2006/relationships/customXml" Target="../ink/ink125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1.png"/><Relationship Id="rId671" Type="http://schemas.openxmlformats.org/officeDocument/2006/relationships/image" Target="../media/image1678.png"/><Relationship Id="rId769" Type="http://schemas.openxmlformats.org/officeDocument/2006/relationships/image" Target="../media/image1727.png"/><Relationship Id="rId21" Type="http://schemas.openxmlformats.org/officeDocument/2006/relationships/image" Target="../media/image1353.png"/><Relationship Id="rId324" Type="http://schemas.openxmlformats.org/officeDocument/2006/relationships/customXml" Target="../ink/ink1502.xml"/><Relationship Id="rId531" Type="http://schemas.openxmlformats.org/officeDocument/2006/relationships/image" Target="../media/image1608.png"/><Relationship Id="rId629" Type="http://schemas.openxmlformats.org/officeDocument/2006/relationships/image" Target="../media/image1657.png"/><Relationship Id="rId170" Type="http://schemas.openxmlformats.org/officeDocument/2006/relationships/customXml" Target="../ink/ink1425.xml"/><Relationship Id="rId268" Type="http://schemas.openxmlformats.org/officeDocument/2006/relationships/customXml" Target="../ink/ink1474.xml"/><Relationship Id="rId475" Type="http://schemas.openxmlformats.org/officeDocument/2006/relationships/image" Target="../media/image1580.png"/><Relationship Id="rId682" Type="http://schemas.openxmlformats.org/officeDocument/2006/relationships/customXml" Target="../ink/ink1681.xml"/><Relationship Id="rId32" Type="http://schemas.openxmlformats.org/officeDocument/2006/relationships/customXml" Target="../ink/ink1356.xml"/><Relationship Id="rId128" Type="http://schemas.openxmlformats.org/officeDocument/2006/relationships/customXml" Target="../ink/ink1404.xml"/><Relationship Id="rId335" Type="http://schemas.openxmlformats.org/officeDocument/2006/relationships/image" Target="../media/image1510.png"/><Relationship Id="rId542" Type="http://schemas.openxmlformats.org/officeDocument/2006/relationships/customXml" Target="../ink/ink1611.xml"/><Relationship Id="rId181" Type="http://schemas.openxmlformats.org/officeDocument/2006/relationships/image" Target="../media/image1433.png"/><Relationship Id="rId402" Type="http://schemas.openxmlformats.org/officeDocument/2006/relationships/customXml" Target="../ink/ink1541.xml"/><Relationship Id="rId279" Type="http://schemas.openxmlformats.org/officeDocument/2006/relationships/image" Target="../media/image1482.png"/><Relationship Id="rId486" Type="http://schemas.openxmlformats.org/officeDocument/2006/relationships/customXml" Target="../ink/ink1583.xml"/><Relationship Id="rId693" Type="http://schemas.openxmlformats.org/officeDocument/2006/relationships/image" Target="../media/image1689.png"/><Relationship Id="rId707" Type="http://schemas.openxmlformats.org/officeDocument/2006/relationships/image" Target="../media/image1696.png"/><Relationship Id="rId43" Type="http://schemas.openxmlformats.org/officeDocument/2006/relationships/image" Target="../media/image1364.png"/><Relationship Id="rId139" Type="http://schemas.openxmlformats.org/officeDocument/2006/relationships/image" Target="../media/image1412.png"/><Relationship Id="rId346" Type="http://schemas.openxmlformats.org/officeDocument/2006/relationships/customXml" Target="../ink/ink1513.xml"/><Relationship Id="rId553" Type="http://schemas.openxmlformats.org/officeDocument/2006/relationships/image" Target="../media/image1619.png"/><Relationship Id="rId760" Type="http://schemas.openxmlformats.org/officeDocument/2006/relationships/customXml" Target="../ink/ink1720.xml"/><Relationship Id="rId192" Type="http://schemas.openxmlformats.org/officeDocument/2006/relationships/customXml" Target="../ink/ink1436.xml"/><Relationship Id="rId206" Type="http://schemas.openxmlformats.org/officeDocument/2006/relationships/customXml" Target="../ink/ink1443.xml"/><Relationship Id="rId413" Type="http://schemas.openxmlformats.org/officeDocument/2006/relationships/image" Target="../media/image1549.png"/><Relationship Id="rId497" Type="http://schemas.openxmlformats.org/officeDocument/2006/relationships/image" Target="../media/image1591.png"/><Relationship Id="rId620" Type="http://schemas.openxmlformats.org/officeDocument/2006/relationships/customXml" Target="../ink/ink1650.xml"/><Relationship Id="rId718" Type="http://schemas.openxmlformats.org/officeDocument/2006/relationships/customXml" Target="../ink/ink1699.xml"/><Relationship Id="rId357" Type="http://schemas.openxmlformats.org/officeDocument/2006/relationships/image" Target="../media/image1521.png"/><Relationship Id="rId54" Type="http://schemas.openxmlformats.org/officeDocument/2006/relationships/customXml" Target="../ink/ink1367.xml"/><Relationship Id="rId217" Type="http://schemas.openxmlformats.org/officeDocument/2006/relationships/image" Target="../media/image1451.png"/><Relationship Id="rId564" Type="http://schemas.openxmlformats.org/officeDocument/2006/relationships/customXml" Target="../ink/ink1622.xml"/><Relationship Id="rId771" Type="http://schemas.openxmlformats.org/officeDocument/2006/relationships/image" Target="../media/image1728.png"/><Relationship Id="rId424" Type="http://schemas.openxmlformats.org/officeDocument/2006/relationships/customXml" Target="../ink/ink1552.xml"/><Relationship Id="rId631" Type="http://schemas.openxmlformats.org/officeDocument/2006/relationships/image" Target="../media/image1658.png"/><Relationship Id="rId729" Type="http://schemas.openxmlformats.org/officeDocument/2006/relationships/image" Target="../media/image1707.png"/><Relationship Id="rId270" Type="http://schemas.openxmlformats.org/officeDocument/2006/relationships/customXml" Target="../ink/ink1475.xml"/><Relationship Id="rId65" Type="http://schemas.openxmlformats.org/officeDocument/2006/relationships/image" Target="../media/image1375.png"/><Relationship Id="rId130" Type="http://schemas.openxmlformats.org/officeDocument/2006/relationships/customXml" Target="../ink/ink1405.xml"/><Relationship Id="rId368" Type="http://schemas.openxmlformats.org/officeDocument/2006/relationships/customXml" Target="../ink/ink1524.xml"/><Relationship Id="rId575" Type="http://schemas.openxmlformats.org/officeDocument/2006/relationships/image" Target="../media/image1630.png"/><Relationship Id="rId782" Type="http://schemas.openxmlformats.org/officeDocument/2006/relationships/customXml" Target="../ink/ink1731.xml"/><Relationship Id="rId228" Type="http://schemas.openxmlformats.org/officeDocument/2006/relationships/customXml" Target="../ink/ink1454.xml"/><Relationship Id="rId435" Type="http://schemas.openxmlformats.org/officeDocument/2006/relationships/image" Target="../media/image1560.png"/><Relationship Id="rId642" Type="http://schemas.openxmlformats.org/officeDocument/2006/relationships/customXml" Target="../ink/ink1661.xml"/><Relationship Id="rId281" Type="http://schemas.openxmlformats.org/officeDocument/2006/relationships/image" Target="../media/image1483.png"/><Relationship Id="rId502" Type="http://schemas.openxmlformats.org/officeDocument/2006/relationships/customXml" Target="../ink/ink1591.xml"/><Relationship Id="rId76" Type="http://schemas.openxmlformats.org/officeDocument/2006/relationships/customXml" Target="../ink/ink1378.xml"/><Relationship Id="rId141" Type="http://schemas.openxmlformats.org/officeDocument/2006/relationships/image" Target="../media/image1413.png"/><Relationship Id="rId379" Type="http://schemas.openxmlformats.org/officeDocument/2006/relationships/image" Target="../media/image1532.png"/><Relationship Id="rId586" Type="http://schemas.openxmlformats.org/officeDocument/2006/relationships/customXml" Target="../ink/ink1633.xml"/><Relationship Id="rId7" Type="http://schemas.openxmlformats.org/officeDocument/2006/relationships/image" Target="../media/image1346.png"/><Relationship Id="rId239" Type="http://schemas.openxmlformats.org/officeDocument/2006/relationships/image" Target="../media/image1462.png"/><Relationship Id="rId446" Type="http://schemas.openxmlformats.org/officeDocument/2006/relationships/customXml" Target="../ink/ink1563.xml"/><Relationship Id="rId653" Type="http://schemas.openxmlformats.org/officeDocument/2006/relationships/image" Target="../media/image1669.png"/><Relationship Id="rId292" Type="http://schemas.openxmlformats.org/officeDocument/2006/relationships/customXml" Target="../ink/ink1486.xml"/><Relationship Id="rId306" Type="http://schemas.openxmlformats.org/officeDocument/2006/relationships/customXml" Target="../ink/ink1493.xml"/><Relationship Id="rId87" Type="http://schemas.openxmlformats.org/officeDocument/2006/relationships/image" Target="../media/image1386.png"/><Relationship Id="rId513" Type="http://schemas.openxmlformats.org/officeDocument/2006/relationships/image" Target="../media/image1599.png"/><Relationship Id="rId597" Type="http://schemas.openxmlformats.org/officeDocument/2006/relationships/image" Target="../media/image1641.png"/><Relationship Id="rId720" Type="http://schemas.openxmlformats.org/officeDocument/2006/relationships/customXml" Target="../ink/ink1700.xml"/><Relationship Id="rId152" Type="http://schemas.openxmlformats.org/officeDocument/2006/relationships/customXml" Target="../ink/ink1416.xml"/><Relationship Id="rId457" Type="http://schemas.openxmlformats.org/officeDocument/2006/relationships/image" Target="../media/image1571.png"/><Relationship Id="rId664" Type="http://schemas.openxmlformats.org/officeDocument/2006/relationships/customXml" Target="../ink/ink1672.xml"/><Relationship Id="rId14" Type="http://schemas.openxmlformats.org/officeDocument/2006/relationships/customXml" Target="../ink/ink1347.xml"/><Relationship Id="rId317" Type="http://schemas.openxmlformats.org/officeDocument/2006/relationships/image" Target="../media/image1501.png"/><Relationship Id="rId524" Type="http://schemas.openxmlformats.org/officeDocument/2006/relationships/customXml" Target="../ink/ink1602.xml"/><Relationship Id="rId731" Type="http://schemas.openxmlformats.org/officeDocument/2006/relationships/image" Target="../media/image1708.png"/><Relationship Id="rId98" Type="http://schemas.openxmlformats.org/officeDocument/2006/relationships/customXml" Target="../ink/ink1389.xml"/><Relationship Id="rId163" Type="http://schemas.openxmlformats.org/officeDocument/2006/relationships/image" Target="../media/image1424.png"/><Relationship Id="rId370" Type="http://schemas.openxmlformats.org/officeDocument/2006/relationships/customXml" Target="../ink/ink1525.xml"/><Relationship Id="rId230" Type="http://schemas.openxmlformats.org/officeDocument/2006/relationships/customXml" Target="../ink/ink1455.xml"/><Relationship Id="rId468" Type="http://schemas.openxmlformats.org/officeDocument/2006/relationships/customXml" Target="../ink/ink1574.xml"/><Relationship Id="rId675" Type="http://schemas.openxmlformats.org/officeDocument/2006/relationships/image" Target="../media/image1680.png"/><Relationship Id="rId25" Type="http://schemas.openxmlformats.org/officeDocument/2006/relationships/image" Target="../media/image1355.png"/><Relationship Id="rId328" Type="http://schemas.openxmlformats.org/officeDocument/2006/relationships/customXml" Target="../ink/ink1504.xml"/><Relationship Id="rId535" Type="http://schemas.openxmlformats.org/officeDocument/2006/relationships/image" Target="../media/image1610.png"/><Relationship Id="rId742" Type="http://schemas.openxmlformats.org/officeDocument/2006/relationships/customXml" Target="../ink/ink1711.xml"/><Relationship Id="rId174" Type="http://schemas.openxmlformats.org/officeDocument/2006/relationships/customXml" Target="../ink/ink1427.xml"/><Relationship Id="rId381" Type="http://schemas.openxmlformats.org/officeDocument/2006/relationships/image" Target="../media/image1533.png"/><Relationship Id="rId602" Type="http://schemas.openxmlformats.org/officeDocument/2006/relationships/customXml" Target="../ink/ink1641.xml"/><Relationship Id="rId241" Type="http://schemas.openxmlformats.org/officeDocument/2006/relationships/image" Target="../media/image1463.png"/><Relationship Id="rId479" Type="http://schemas.openxmlformats.org/officeDocument/2006/relationships/image" Target="../media/image1582.png"/><Relationship Id="rId686" Type="http://schemas.openxmlformats.org/officeDocument/2006/relationships/customXml" Target="../ink/ink1683.xml"/><Relationship Id="rId36" Type="http://schemas.openxmlformats.org/officeDocument/2006/relationships/customXml" Target="../ink/ink1358.xml"/><Relationship Id="rId339" Type="http://schemas.openxmlformats.org/officeDocument/2006/relationships/image" Target="../media/image1512.png"/><Relationship Id="rId546" Type="http://schemas.openxmlformats.org/officeDocument/2006/relationships/customXml" Target="../ink/ink1613.xml"/><Relationship Id="rId753" Type="http://schemas.openxmlformats.org/officeDocument/2006/relationships/image" Target="../media/image1719.png"/><Relationship Id="rId101" Type="http://schemas.openxmlformats.org/officeDocument/2006/relationships/image" Target="../media/image1393.png"/><Relationship Id="rId185" Type="http://schemas.openxmlformats.org/officeDocument/2006/relationships/image" Target="../media/image1435.png"/><Relationship Id="rId406" Type="http://schemas.openxmlformats.org/officeDocument/2006/relationships/customXml" Target="../ink/ink1543.xml"/><Relationship Id="rId392" Type="http://schemas.openxmlformats.org/officeDocument/2006/relationships/customXml" Target="../ink/ink1536.xml"/><Relationship Id="rId613" Type="http://schemas.openxmlformats.org/officeDocument/2006/relationships/image" Target="../media/image1649.png"/><Relationship Id="rId697" Type="http://schemas.openxmlformats.org/officeDocument/2006/relationships/image" Target="../media/image1691.png"/><Relationship Id="rId252" Type="http://schemas.openxmlformats.org/officeDocument/2006/relationships/customXml" Target="../ink/ink1466.xml"/><Relationship Id="rId47" Type="http://schemas.openxmlformats.org/officeDocument/2006/relationships/image" Target="../media/image1366.png"/><Relationship Id="rId112" Type="http://schemas.openxmlformats.org/officeDocument/2006/relationships/customXml" Target="../ink/ink1396.xml"/><Relationship Id="rId557" Type="http://schemas.openxmlformats.org/officeDocument/2006/relationships/image" Target="../media/image1621.png"/><Relationship Id="rId764" Type="http://schemas.openxmlformats.org/officeDocument/2006/relationships/customXml" Target="../ink/ink1722.xml"/><Relationship Id="rId196" Type="http://schemas.openxmlformats.org/officeDocument/2006/relationships/customXml" Target="../ink/ink1438.xml"/><Relationship Id="rId417" Type="http://schemas.openxmlformats.org/officeDocument/2006/relationships/image" Target="../media/image1551.png"/><Relationship Id="rId624" Type="http://schemas.openxmlformats.org/officeDocument/2006/relationships/customXml" Target="../ink/ink1652.xml"/><Relationship Id="rId263" Type="http://schemas.openxmlformats.org/officeDocument/2006/relationships/image" Target="../media/image1474.png"/><Relationship Id="rId470" Type="http://schemas.openxmlformats.org/officeDocument/2006/relationships/customXml" Target="../ink/ink1575.xml"/><Relationship Id="rId58" Type="http://schemas.openxmlformats.org/officeDocument/2006/relationships/customXml" Target="../ink/ink1369.xml"/><Relationship Id="rId123" Type="http://schemas.openxmlformats.org/officeDocument/2006/relationships/image" Target="../media/image1404.png"/><Relationship Id="rId330" Type="http://schemas.openxmlformats.org/officeDocument/2006/relationships/customXml" Target="../ink/ink1505.xml"/><Relationship Id="rId568" Type="http://schemas.openxmlformats.org/officeDocument/2006/relationships/customXml" Target="../ink/ink1624.xml"/><Relationship Id="rId775" Type="http://schemas.openxmlformats.org/officeDocument/2006/relationships/image" Target="../media/image1730.png"/><Relationship Id="rId428" Type="http://schemas.openxmlformats.org/officeDocument/2006/relationships/customXml" Target="../ink/ink1554.xml"/><Relationship Id="rId635" Type="http://schemas.openxmlformats.org/officeDocument/2006/relationships/image" Target="../media/image1660.png"/><Relationship Id="rId274" Type="http://schemas.openxmlformats.org/officeDocument/2006/relationships/customXml" Target="../ink/ink1477.xml"/><Relationship Id="rId481" Type="http://schemas.openxmlformats.org/officeDocument/2006/relationships/image" Target="../media/image1583.png"/><Relationship Id="rId702" Type="http://schemas.openxmlformats.org/officeDocument/2006/relationships/customXml" Target="../ink/ink1691.xml"/><Relationship Id="rId69" Type="http://schemas.openxmlformats.org/officeDocument/2006/relationships/image" Target="../media/image1377.png"/><Relationship Id="rId134" Type="http://schemas.openxmlformats.org/officeDocument/2006/relationships/customXml" Target="../ink/ink1407.xml"/><Relationship Id="rId579" Type="http://schemas.openxmlformats.org/officeDocument/2006/relationships/image" Target="../media/image1632.png"/><Relationship Id="rId786" Type="http://schemas.openxmlformats.org/officeDocument/2006/relationships/customXml" Target="../ink/ink1733.xml"/><Relationship Id="rId341" Type="http://schemas.openxmlformats.org/officeDocument/2006/relationships/image" Target="../media/image1513.png"/><Relationship Id="rId439" Type="http://schemas.openxmlformats.org/officeDocument/2006/relationships/image" Target="../media/image1562.png"/><Relationship Id="rId646" Type="http://schemas.openxmlformats.org/officeDocument/2006/relationships/customXml" Target="../ink/ink1663.xml"/><Relationship Id="rId201" Type="http://schemas.openxmlformats.org/officeDocument/2006/relationships/image" Target="../media/image1443.png"/><Relationship Id="rId285" Type="http://schemas.openxmlformats.org/officeDocument/2006/relationships/image" Target="../media/image1485.png"/><Relationship Id="rId506" Type="http://schemas.openxmlformats.org/officeDocument/2006/relationships/customXml" Target="../ink/ink1593.xml"/><Relationship Id="rId492" Type="http://schemas.openxmlformats.org/officeDocument/2006/relationships/customXml" Target="../ink/ink1586.xml"/><Relationship Id="rId713" Type="http://schemas.openxmlformats.org/officeDocument/2006/relationships/image" Target="../media/image1699.png"/><Relationship Id="rId145" Type="http://schemas.openxmlformats.org/officeDocument/2006/relationships/image" Target="../media/image1415.png"/><Relationship Id="rId352" Type="http://schemas.openxmlformats.org/officeDocument/2006/relationships/customXml" Target="../ink/ink1516.xml"/><Relationship Id="rId212" Type="http://schemas.openxmlformats.org/officeDocument/2006/relationships/customXml" Target="../ink/ink1446.xml"/><Relationship Id="rId657" Type="http://schemas.openxmlformats.org/officeDocument/2006/relationships/image" Target="../media/image1671.png"/><Relationship Id="rId296" Type="http://schemas.openxmlformats.org/officeDocument/2006/relationships/customXml" Target="../ink/ink1488.xml"/><Relationship Id="rId517" Type="http://schemas.openxmlformats.org/officeDocument/2006/relationships/image" Target="../media/image1601.png"/><Relationship Id="rId724" Type="http://schemas.openxmlformats.org/officeDocument/2006/relationships/customXml" Target="../ink/ink1702.xml"/><Relationship Id="rId60" Type="http://schemas.openxmlformats.org/officeDocument/2006/relationships/customXml" Target="../ink/ink1370.xml"/><Relationship Id="rId156" Type="http://schemas.openxmlformats.org/officeDocument/2006/relationships/customXml" Target="../ink/ink1418.xml"/><Relationship Id="rId363" Type="http://schemas.openxmlformats.org/officeDocument/2006/relationships/image" Target="../media/image1524.png"/><Relationship Id="rId570" Type="http://schemas.openxmlformats.org/officeDocument/2006/relationships/customXml" Target="../ink/ink1625.xml"/><Relationship Id="rId223" Type="http://schemas.openxmlformats.org/officeDocument/2006/relationships/image" Target="../media/image1454.png"/><Relationship Id="rId430" Type="http://schemas.openxmlformats.org/officeDocument/2006/relationships/customXml" Target="../ink/ink1555.xml"/><Relationship Id="rId668" Type="http://schemas.openxmlformats.org/officeDocument/2006/relationships/customXml" Target="../ink/ink1674.xml"/><Relationship Id="rId18" Type="http://schemas.openxmlformats.org/officeDocument/2006/relationships/customXml" Target="../ink/ink1349.xml"/><Relationship Id="rId528" Type="http://schemas.openxmlformats.org/officeDocument/2006/relationships/customXml" Target="../ink/ink1604.xml"/><Relationship Id="rId735" Type="http://schemas.openxmlformats.org/officeDocument/2006/relationships/image" Target="../media/image1710.png"/><Relationship Id="rId167" Type="http://schemas.openxmlformats.org/officeDocument/2006/relationships/image" Target="../media/image1426.png"/><Relationship Id="rId374" Type="http://schemas.openxmlformats.org/officeDocument/2006/relationships/customXml" Target="../ink/ink1527.xml"/><Relationship Id="rId581" Type="http://schemas.openxmlformats.org/officeDocument/2006/relationships/image" Target="../media/image1633.png"/><Relationship Id="rId71" Type="http://schemas.openxmlformats.org/officeDocument/2006/relationships/image" Target="../media/image1378.png"/><Relationship Id="rId234" Type="http://schemas.openxmlformats.org/officeDocument/2006/relationships/customXml" Target="../ink/ink1457.xml"/><Relationship Id="rId679" Type="http://schemas.openxmlformats.org/officeDocument/2006/relationships/image" Target="../media/image1682.png"/><Relationship Id="rId2" Type="http://schemas.openxmlformats.org/officeDocument/2006/relationships/image" Target="../media/image1343.png"/><Relationship Id="rId29" Type="http://schemas.openxmlformats.org/officeDocument/2006/relationships/image" Target="../media/image1357.png"/><Relationship Id="rId441" Type="http://schemas.openxmlformats.org/officeDocument/2006/relationships/image" Target="../media/image1563.png"/><Relationship Id="rId539" Type="http://schemas.openxmlformats.org/officeDocument/2006/relationships/image" Target="../media/image1612.png"/><Relationship Id="rId746" Type="http://schemas.openxmlformats.org/officeDocument/2006/relationships/customXml" Target="../ink/ink1713.xml"/><Relationship Id="rId178" Type="http://schemas.openxmlformats.org/officeDocument/2006/relationships/customXml" Target="../ink/ink1429.xml"/><Relationship Id="rId301" Type="http://schemas.openxmlformats.org/officeDocument/2006/relationships/image" Target="../media/image1493.png"/><Relationship Id="rId82" Type="http://schemas.openxmlformats.org/officeDocument/2006/relationships/customXml" Target="../ink/ink1381.xml"/><Relationship Id="rId385" Type="http://schemas.openxmlformats.org/officeDocument/2006/relationships/image" Target="../media/image1535.png"/><Relationship Id="rId592" Type="http://schemas.openxmlformats.org/officeDocument/2006/relationships/customXml" Target="../ink/ink1636.xml"/><Relationship Id="rId606" Type="http://schemas.openxmlformats.org/officeDocument/2006/relationships/customXml" Target="../ink/ink1643.xml"/><Relationship Id="rId245" Type="http://schemas.openxmlformats.org/officeDocument/2006/relationships/image" Target="../media/image1465.png"/><Relationship Id="rId452" Type="http://schemas.openxmlformats.org/officeDocument/2006/relationships/customXml" Target="../ink/ink1566.xml"/><Relationship Id="rId105" Type="http://schemas.openxmlformats.org/officeDocument/2006/relationships/image" Target="../media/image1395.png"/><Relationship Id="rId312" Type="http://schemas.openxmlformats.org/officeDocument/2006/relationships/customXml" Target="../ink/ink1496.xml"/><Relationship Id="rId757" Type="http://schemas.openxmlformats.org/officeDocument/2006/relationships/image" Target="../media/image1721.png"/><Relationship Id="rId93" Type="http://schemas.openxmlformats.org/officeDocument/2006/relationships/image" Target="../media/image1389.png"/><Relationship Id="rId189" Type="http://schemas.openxmlformats.org/officeDocument/2006/relationships/image" Target="../media/image1437.png"/><Relationship Id="rId396" Type="http://schemas.openxmlformats.org/officeDocument/2006/relationships/customXml" Target="../ink/ink1538.xml"/><Relationship Id="rId617" Type="http://schemas.openxmlformats.org/officeDocument/2006/relationships/image" Target="../media/image1651.png"/><Relationship Id="rId256" Type="http://schemas.openxmlformats.org/officeDocument/2006/relationships/customXml" Target="../ink/ink1468.xml"/><Relationship Id="rId463" Type="http://schemas.openxmlformats.org/officeDocument/2006/relationships/image" Target="../media/image1574.png"/><Relationship Id="rId670" Type="http://schemas.openxmlformats.org/officeDocument/2006/relationships/customXml" Target="../ink/ink1675.xml"/><Relationship Id="rId116" Type="http://schemas.openxmlformats.org/officeDocument/2006/relationships/customXml" Target="../ink/ink1398.xml"/><Relationship Id="rId323" Type="http://schemas.openxmlformats.org/officeDocument/2006/relationships/image" Target="../media/image1504.png"/><Relationship Id="rId530" Type="http://schemas.openxmlformats.org/officeDocument/2006/relationships/customXml" Target="../ink/ink1605.xml"/><Relationship Id="rId768" Type="http://schemas.openxmlformats.org/officeDocument/2006/relationships/customXml" Target="../ink/ink1724.xml"/><Relationship Id="rId20" Type="http://schemas.openxmlformats.org/officeDocument/2006/relationships/customXml" Target="../ink/ink1350.xml"/><Relationship Id="rId628" Type="http://schemas.openxmlformats.org/officeDocument/2006/relationships/customXml" Target="../ink/ink1654.xml"/><Relationship Id="rId267" Type="http://schemas.openxmlformats.org/officeDocument/2006/relationships/image" Target="../media/image1476.png"/><Relationship Id="rId474" Type="http://schemas.openxmlformats.org/officeDocument/2006/relationships/customXml" Target="../ink/ink1577.xml"/><Relationship Id="rId127" Type="http://schemas.openxmlformats.org/officeDocument/2006/relationships/image" Target="../media/image1406.png"/><Relationship Id="rId681" Type="http://schemas.openxmlformats.org/officeDocument/2006/relationships/image" Target="../media/image1683.png"/><Relationship Id="rId779" Type="http://schemas.openxmlformats.org/officeDocument/2006/relationships/image" Target="../media/image1732.png"/><Relationship Id="rId31" Type="http://schemas.openxmlformats.org/officeDocument/2006/relationships/image" Target="../media/image1358.png"/><Relationship Id="rId334" Type="http://schemas.openxmlformats.org/officeDocument/2006/relationships/customXml" Target="../ink/ink1507.xml"/><Relationship Id="rId541" Type="http://schemas.openxmlformats.org/officeDocument/2006/relationships/image" Target="../media/image1613.png"/><Relationship Id="rId639" Type="http://schemas.openxmlformats.org/officeDocument/2006/relationships/image" Target="../media/image1662.png"/><Relationship Id="rId180" Type="http://schemas.openxmlformats.org/officeDocument/2006/relationships/customXml" Target="../ink/ink1430.xml"/><Relationship Id="rId278" Type="http://schemas.openxmlformats.org/officeDocument/2006/relationships/customXml" Target="../ink/ink1479.xml"/><Relationship Id="rId401" Type="http://schemas.openxmlformats.org/officeDocument/2006/relationships/image" Target="../media/image1543.png"/><Relationship Id="rId485" Type="http://schemas.openxmlformats.org/officeDocument/2006/relationships/image" Target="../media/image1585.png"/><Relationship Id="rId692" Type="http://schemas.openxmlformats.org/officeDocument/2006/relationships/customXml" Target="../ink/ink1686.xml"/><Relationship Id="rId706" Type="http://schemas.openxmlformats.org/officeDocument/2006/relationships/customXml" Target="../ink/ink1693.xml"/><Relationship Id="rId42" Type="http://schemas.openxmlformats.org/officeDocument/2006/relationships/customXml" Target="../ink/ink1361.xml"/><Relationship Id="rId138" Type="http://schemas.openxmlformats.org/officeDocument/2006/relationships/customXml" Target="../ink/ink1409.xml"/><Relationship Id="rId345" Type="http://schemas.openxmlformats.org/officeDocument/2006/relationships/image" Target="../media/image1515.png"/><Relationship Id="rId552" Type="http://schemas.openxmlformats.org/officeDocument/2006/relationships/customXml" Target="../ink/ink1616.xml"/><Relationship Id="rId191" Type="http://schemas.openxmlformats.org/officeDocument/2006/relationships/image" Target="../media/image1438.png"/><Relationship Id="rId205" Type="http://schemas.openxmlformats.org/officeDocument/2006/relationships/image" Target="../media/image1445.png"/><Relationship Id="rId412" Type="http://schemas.openxmlformats.org/officeDocument/2006/relationships/customXml" Target="../ink/ink1546.xml"/><Relationship Id="rId289" Type="http://schemas.openxmlformats.org/officeDocument/2006/relationships/image" Target="../media/image1487.png"/><Relationship Id="rId496" Type="http://schemas.openxmlformats.org/officeDocument/2006/relationships/customXml" Target="../ink/ink1588.xml"/><Relationship Id="rId717" Type="http://schemas.openxmlformats.org/officeDocument/2006/relationships/image" Target="../media/image1701.png"/><Relationship Id="rId53" Type="http://schemas.openxmlformats.org/officeDocument/2006/relationships/image" Target="../media/image1369.png"/><Relationship Id="rId149" Type="http://schemas.openxmlformats.org/officeDocument/2006/relationships/image" Target="../media/image1417.png"/><Relationship Id="rId356" Type="http://schemas.openxmlformats.org/officeDocument/2006/relationships/customXml" Target="../ink/ink1518.xml"/><Relationship Id="rId563" Type="http://schemas.openxmlformats.org/officeDocument/2006/relationships/image" Target="../media/image1624.png"/><Relationship Id="rId770" Type="http://schemas.openxmlformats.org/officeDocument/2006/relationships/customXml" Target="../ink/ink1725.xml"/><Relationship Id="rId95" Type="http://schemas.openxmlformats.org/officeDocument/2006/relationships/image" Target="../media/image1390.png"/><Relationship Id="rId160" Type="http://schemas.openxmlformats.org/officeDocument/2006/relationships/customXml" Target="../ink/ink1420.xml"/><Relationship Id="rId216" Type="http://schemas.openxmlformats.org/officeDocument/2006/relationships/customXml" Target="../ink/ink1448.xml"/><Relationship Id="rId423" Type="http://schemas.openxmlformats.org/officeDocument/2006/relationships/image" Target="../media/image1554.png"/><Relationship Id="rId258" Type="http://schemas.openxmlformats.org/officeDocument/2006/relationships/customXml" Target="../ink/ink1469.xml"/><Relationship Id="rId465" Type="http://schemas.openxmlformats.org/officeDocument/2006/relationships/image" Target="../media/image1575.png"/><Relationship Id="rId630" Type="http://schemas.openxmlformats.org/officeDocument/2006/relationships/customXml" Target="../ink/ink1655.xml"/><Relationship Id="rId672" Type="http://schemas.openxmlformats.org/officeDocument/2006/relationships/customXml" Target="../ink/ink1676.xml"/><Relationship Id="rId728" Type="http://schemas.openxmlformats.org/officeDocument/2006/relationships/customXml" Target="../ink/ink1704.xml"/><Relationship Id="rId22" Type="http://schemas.openxmlformats.org/officeDocument/2006/relationships/customXml" Target="../ink/ink1351.xml"/><Relationship Id="rId64" Type="http://schemas.openxmlformats.org/officeDocument/2006/relationships/customXml" Target="../ink/ink1372.xml"/><Relationship Id="rId118" Type="http://schemas.openxmlformats.org/officeDocument/2006/relationships/customXml" Target="../ink/ink1399.xml"/><Relationship Id="rId325" Type="http://schemas.openxmlformats.org/officeDocument/2006/relationships/image" Target="../media/image1505.png"/><Relationship Id="rId367" Type="http://schemas.openxmlformats.org/officeDocument/2006/relationships/image" Target="../media/image1526.png"/><Relationship Id="rId532" Type="http://schemas.openxmlformats.org/officeDocument/2006/relationships/customXml" Target="../ink/ink1606.xml"/><Relationship Id="rId574" Type="http://schemas.openxmlformats.org/officeDocument/2006/relationships/customXml" Target="../ink/ink1627.xml"/><Relationship Id="rId171" Type="http://schemas.openxmlformats.org/officeDocument/2006/relationships/image" Target="../media/image1428.png"/><Relationship Id="rId227" Type="http://schemas.openxmlformats.org/officeDocument/2006/relationships/image" Target="../media/image1456.png"/><Relationship Id="rId781" Type="http://schemas.openxmlformats.org/officeDocument/2006/relationships/image" Target="../media/image1733.png"/><Relationship Id="rId269" Type="http://schemas.openxmlformats.org/officeDocument/2006/relationships/image" Target="../media/image1477.png"/><Relationship Id="rId434" Type="http://schemas.openxmlformats.org/officeDocument/2006/relationships/customXml" Target="../ink/ink1557.xml"/><Relationship Id="rId476" Type="http://schemas.openxmlformats.org/officeDocument/2006/relationships/customXml" Target="../ink/ink1578.xml"/><Relationship Id="rId641" Type="http://schemas.openxmlformats.org/officeDocument/2006/relationships/image" Target="../media/image1663.png"/><Relationship Id="rId683" Type="http://schemas.openxmlformats.org/officeDocument/2006/relationships/image" Target="../media/image1684.png"/><Relationship Id="rId739" Type="http://schemas.openxmlformats.org/officeDocument/2006/relationships/image" Target="../media/image1712.png"/><Relationship Id="rId33" Type="http://schemas.openxmlformats.org/officeDocument/2006/relationships/image" Target="../media/image1359.png"/><Relationship Id="rId129" Type="http://schemas.openxmlformats.org/officeDocument/2006/relationships/image" Target="../media/image1407.png"/><Relationship Id="rId280" Type="http://schemas.openxmlformats.org/officeDocument/2006/relationships/customXml" Target="../ink/ink1480.xml"/><Relationship Id="rId336" Type="http://schemas.openxmlformats.org/officeDocument/2006/relationships/customXml" Target="../ink/ink1508.xml"/><Relationship Id="rId501" Type="http://schemas.openxmlformats.org/officeDocument/2006/relationships/image" Target="../media/image1593.png"/><Relationship Id="rId543" Type="http://schemas.openxmlformats.org/officeDocument/2006/relationships/image" Target="../media/image1614.png"/><Relationship Id="rId75" Type="http://schemas.openxmlformats.org/officeDocument/2006/relationships/image" Target="../media/image1380.png"/><Relationship Id="rId140" Type="http://schemas.openxmlformats.org/officeDocument/2006/relationships/customXml" Target="../ink/ink1410.xml"/><Relationship Id="rId182" Type="http://schemas.openxmlformats.org/officeDocument/2006/relationships/customXml" Target="../ink/ink1431.xml"/><Relationship Id="rId378" Type="http://schemas.openxmlformats.org/officeDocument/2006/relationships/customXml" Target="../ink/ink1529.xml"/><Relationship Id="rId403" Type="http://schemas.openxmlformats.org/officeDocument/2006/relationships/image" Target="../media/image1544.png"/><Relationship Id="rId585" Type="http://schemas.openxmlformats.org/officeDocument/2006/relationships/image" Target="../media/image1635.png"/><Relationship Id="rId750" Type="http://schemas.openxmlformats.org/officeDocument/2006/relationships/customXml" Target="../ink/ink1715.xml"/><Relationship Id="rId6" Type="http://schemas.openxmlformats.org/officeDocument/2006/relationships/customXml" Target="../ink/ink1343.xml"/><Relationship Id="rId238" Type="http://schemas.openxmlformats.org/officeDocument/2006/relationships/customXml" Target="../ink/ink1459.xml"/><Relationship Id="rId445" Type="http://schemas.openxmlformats.org/officeDocument/2006/relationships/image" Target="../media/image1565.png"/><Relationship Id="rId487" Type="http://schemas.openxmlformats.org/officeDocument/2006/relationships/image" Target="../media/image1586.png"/><Relationship Id="rId610" Type="http://schemas.openxmlformats.org/officeDocument/2006/relationships/customXml" Target="../ink/ink1645.xml"/><Relationship Id="rId652" Type="http://schemas.openxmlformats.org/officeDocument/2006/relationships/customXml" Target="../ink/ink1666.xml"/><Relationship Id="rId694" Type="http://schemas.openxmlformats.org/officeDocument/2006/relationships/customXml" Target="../ink/ink1687.xml"/><Relationship Id="rId708" Type="http://schemas.openxmlformats.org/officeDocument/2006/relationships/customXml" Target="../ink/ink1694.xml"/><Relationship Id="rId291" Type="http://schemas.openxmlformats.org/officeDocument/2006/relationships/image" Target="../media/image1488.png"/><Relationship Id="rId305" Type="http://schemas.openxmlformats.org/officeDocument/2006/relationships/image" Target="../media/image1495.png"/><Relationship Id="rId347" Type="http://schemas.openxmlformats.org/officeDocument/2006/relationships/image" Target="../media/image1516.png"/><Relationship Id="rId512" Type="http://schemas.openxmlformats.org/officeDocument/2006/relationships/customXml" Target="../ink/ink1596.xml"/><Relationship Id="rId44" Type="http://schemas.openxmlformats.org/officeDocument/2006/relationships/customXml" Target="../ink/ink1362.xml"/><Relationship Id="rId86" Type="http://schemas.openxmlformats.org/officeDocument/2006/relationships/customXml" Target="../ink/ink1383.xml"/><Relationship Id="rId151" Type="http://schemas.openxmlformats.org/officeDocument/2006/relationships/image" Target="../media/image1418.png"/><Relationship Id="rId389" Type="http://schemas.openxmlformats.org/officeDocument/2006/relationships/image" Target="../media/image1537.png"/><Relationship Id="rId554" Type="http://schemas.openxmlformats.org/officeDocument/2006/relationships/customXml" Target="../ink/ink1617.xml"/><Relationship Id="rId596" Type="http://schemas.openxmlformats.org/officeDocument/2006/relationships/customXml" Target="../ink/ink1638.xml"/><Relationship Id="rId761" Type="http://schemas.openxmlformats.org/officeDocument/2006/relationships/image" Target="../media/image1723.png"/><Relationship Id="rId193" Type="http://schemas.openxmlformats.org/officeDocument/2006/relationships/image" Target="../media/image1439.png"/><Relationship Id="rId207" Type="http://schemas.openxmlformats.org/officeDocument/2006/relationships/image" Target="../media/image1446.png"/><Relationship Id="rId249" Type="http://schemas.openxmlformats.org/officeDocument/2006/relationships/image" Target="../media/image1467.png"/><Relationship Id="rId414" Type="http://schemas.openxmlformats.org/officeDocument/2006/relationships/customXml" Target="../ink/ink1547.xml"/><Relationship Id="rId456" Type="http://schemas.openxmlformats.org/officeDocument/2006/relationships/customXml" Target="../ink/ink1568.xml"/><Relationship Id="rId498" Type="http://schemas.openxmlformats.org/officeDocument/2006/relationships/customXml" Target="../ink/ink1589.xml"/><Relationship Id="rId621" Type="http://schemas.openxmlformats.org/officeDocument/2006/relationships/image" Target="../media/image1653.png"/><Relationship Id="rId663" Type="http://schemas.openxmlformats.org/officeDocument/2006/relationships/image" Target="../media/image1674.png"/><Relationship Id="rId13" Type="http://schemas.openxmlformats.org/officeDocument/2006/relationships/image" Target="../media/image1349.png"/><Relationship Id="rId109" Type="http://schemas.openxmlformats.org/officeDocument/2006/relationships/image" Target="../media/image1397.png"/><Relationship Id="rId260" Type="http://schemas.openxmlformats.org/officeDocument/2006/relationships/customXml" Target="../ink/ink1470.xml"/><Relationship Id="rId316" Type="http://schemas.openxmlformats.org/officeDocument/2006/relationships/customXml" Target="../ink/ink1498.xml"/><Relationship Id="rId523" Type="http://schemas.openxmlformats.org/officeDocument/2006/relationships/image" Target="../media/image1604.png"/><Relationship Id="rId719" Type="http://schemas.openxmlformats.org/officeDocument/2006/relationships/image" Target="../media/image1702.png"/><Relationship Id="rId55" Type="http://schemas.openxmlformats.org/officeDocument/2006/relationships/image" Target="../media/image1370.png"/><Relationship Id="rId97" Type="http://schemas.openxmlformats.org/officeDocument/2006/relationships/image" Target="../media/image1391.png"/><Relationship Id="rId120" Type="http://schemas.openxmlformats.org/officeDocument/2006/relationships/customXml" Target="../ink/ink1400.xml"/><Relationship Id="rId358" Type="http://schemas.openxmlformats.org/officeDocument/2006/relationships/customXml" Target="../ink/ink1519.xml"/><Relationship Id="rId565" Type="http://schemas.openxmlformats.org/officeDocument/2006/relationships/image" Target="../media/image1625.png"/><Relationship Id="rId730" Type="http://schemas.openxmlformats.org/officeDocument/2006/relationships/customXml" Target="../ink/ink1705.xml"/><Relationship Id="rId772" Type="http://schemas.openxmlformats.org/officeDocument/2006/relationships/customXml" Target="../ink/ink1726.xml"/><Relationship Id="rId162" Type="http://schemas.openxmlformats.org/officeDocument/2006/relationships/customXml" Target="../ink/ink1421.xml"/><Relationship Id="rId218" Type="http://schemas.openxmlformats.org/officeDocument/2006/relationships/customXml" Target="../ink/ink1449.xml"/><Relationship Id="rId425" Type="http://schemas.openxmlformats.org/officeDocument/2006/relationships/image" Target="../media/image1555.png"/><Relationship Id="rId467" Type="http://schemas.openxmlformats.org/officeDocument/2006/relationships/image" Target="../media/image1576.png"/><Relationship Id="rId632" Type="http://schemas.openxmlformats.org/officeDocument/2006/relationships/customXml" Target="../ink/ink1656.xml"/><Relationship Id="rId271" Type="http://schemas.openxmlformats.org/officeDocument/2006/relationships/image" Target="../media/image1478.png"/><Relationship Id="rId674" Type="http://schemas.openxmlformats.org/officeDocument/2006/relationships/customXml" Target="../ink/ink1677.xml"/><Relationship Id="rId24" Type="http://schemas.openxmlformats.org/officeDocument/2006/relationships/customXml" Target="../ink/ink1352.xml"/><Relationship Id="rId66" Type="http://schemas.openxmlformats.org/officeDocument/2006/relationships/customXml" Target="../ink/ink1373.xml"/><Relationship Id="rId131" Type="http://schemas.openxmlformats.org/officeDocument/2006/relationships/image" Target="../media/image1408.png"/><Relationship Id="rId327" Type="http://schemas.openxmlformats.org/officeDocument/2006/relationships/image" Target="../media/image1506.png"/><Relationship Id="rId369" Type="http://schemas.openxmlformats.org/officeDocument/2006/relationships/image" Target="../media/image1527.png"/><Relationship Id="rId534" Type="http://schemas.openxmlformats.org/officeDocument/2006/relationships/customXml" Target="../ink/ink1607.xml"/><Relationship Id="rId576" Type="http://schemas.openxmlformats.org/officeDocument/2006/relationships/customXml" Target="../ink/ink1628.xml"/><Relationship Id="rId741" Type="http://schemas.openxmlformats.org/officeDocument/2006/relationships/image" Target="../media/image1713.png"/><Relationship Id="rId783" Type="http://schemas.openxmlformats.org/officeDocument/2006/relationships/image" Target="../media/image1734.png"/><Relationship Id="rId173" Type="http://schemas.openxmlformats.org/officeDocument/2006/relationships/image" Target="../media/image1429.png"/><Relationship Id="rId229" Type="http://schemas.openxmlformats.org/officeDocument/2006/relationships/image" Target="../media/image1457.png"/><Relationship Id="rId380" Type="http://schemas.openxmlformats.org/officeDocument/2006/relationships/customXml" Target="../ink/ink1530.xml"/><Relationship Id="rId436" Type="http://schemas.openxmlformats.org/officeDocument/2006/relationships/customXml" Target="../ink/ink1558.xml"/><Relationship Id="rId601" Type="http://schemas.openxmlformats.org/officeDocument/2006/relationships/image" Target="../media/image1643.png"/><Relationship Id="rId643" Type="http://schemas.openxmlformats.org/officeDocument/2006/relationships/image" Target="../media/image1664.png"/><Relationship Id="rId240" Type="http://schemas.openxmlformats.org/officeDocument/2006/relationships/customXml" Target="../ink/ink1460.xml"/><Relationship Id="rId478" Type="http://schemas.openxmlformats.org/officeDocument/2006/relationships/customXml" Target="../ink/ink1579.xml"/><Relationship Id="rId685" Type="http://schemas.openxmlformats.org/officeDocument/2006/relationships/image" Target="../media/image1685.png"/><Relationship Id="rId35" Type="http://schemas.openxmlformats.org/officeDocument/2006/relationships/image" Target="../media/image1360.png"/><Relationship Id="rId77" Type="http://schemas.openxmlformats.org/officeDocument/2006/relationships/image" Target="../media/image1381.png"/><Relationship Id="rId100" Type="http://schemas.openxmlformats.org/officeDocument/2006/relationships/customXml" Target="../ink/ink1390.xml"/><Relationship Id="rId282" Type="http://schemas.openxmlformats.org/officeDocument/2006/relationships/customXml" Target="../ink/ink1481.xml"/><Relationship Id="rId338" Type="http://schemas.openxmlformats.org/officeDocument/2006/relationships/customXml" Target="../ink/ink1509.xml"/><Relationship Id="rId503" Type="http://schemas.openxmlformats.org/officeDocument/2006/relationships/image" Target="../media/image1594.png"/><Relationship Id="rId545" Type="http://schemas.openxmlformats.org/officeDocument/2006/relationships/image" Target="../media/image1615.png"/><Relationship Id="rId587" Type="http://schemas.openxmlformats.org/officeDocument/2006/relationships/image" Target="../media/image1636.png"/><Relationship Id="rId710" Type="http://schemas.openxmlformats.org/officeDocument/2006/relationships/customXml" Target="../ink/ink1695.xml"/><Relationship Id="rId752" Type="http://schemas.openxmlformats.org/officeDocument/2006/relationships/customXml" Target="../ink/ink1716.xml"/><Relationship Id="rId8" Type="http://schemas.openxmlformats.org/officeDocument/2006/relationships/customXml" Target="../ink/ink1344.xml"/><Relationship Id="rId142" Type="http://schemas.openxmlformats.org/officeDocument/2006/relationships/customXml" Target="../ink/ink1411.xml"/><Relationship Id="rId184" Type="http://schemas.openxmlformats.org/officeDocument/2006/relationships/customXml" Target="../ink/ink1432.xml"/><Relationship Id="rId391" Type="http://schemas.openxmlformats.org/officeDocument/2006/relationships/image" Target="../media/image1538.png"/><Relationship Id="rId405" Type="http://schemas.openxmlformats.org/officeDocument/2006/relationships/image" Target="../media/image1545.png"/><Relationship Id="rId447" Type="http://schemas.openxmlformats.org/officeDocument/2006/relationships/image" Target="../media/image1566.png"/><Relationship Id="rId612" Type="http://schemas.openxmlformats.org/officeDocument/2006/relationships/customXml" Target="../ink/ink1646.xml"/><Relationship Id="rId251" Type="http://schemas.openxmlformats.org/officeDocument/2006/relationships/image" Target="../media/image1468.png"/><Relationship Id="rId489" Type="http://schemas.openxmlformats.org/officeDocument/2006/relationships/image" Target="../media/image1587.png"/><Relationship Id="rId654" Type="http://schemas.openxmlformats.org/officeDocument/2006/relationships/customXml" Target="../ink/ink1667.xml"/><Relationship Id="rId696" Type="http://schemas.openxmlformats.org/officeDocument/2006/relationships/customXml" Target="../ink/ink1688.xml"/><Relationship Id="rId46" Type="http://schemas.openxmlformats.org/officeDocument/2006/relationships/customXml" Target="../ink/ink1363.xml"/><Relationship Id="rId293" Type="http://schemas.openxmlformats.org/officeDocument/2006/relationships/image" Target="../media/image1489.png"/><Relationship Id="rId307" Type="http://schemas.openxmlformats.org/officeDocument/2006/relationships/image" Target="../media/image1496.png"/><Relationship Id="rId349" Type="http://schemas.openxmlformats.org/officeDocument/2006/relationships/image" Target="../media/image1517.png"/><Relationship Id="rId514" Type="http://schemas.openxmlformats.org/officeDocument/2006/relationships/customXml" Target="../ink/ink1597.xml"/><Relationship Id="rId556" Type="http://schemas.openxmlformats.org/officeDocument/2006/relationships/customXml" Target="../ink/ink1618.xml"/><Relationship Id="rId721" Type="http://schemas.openxmlformats.org/officeDocument/2006/relationships/image" Target="../media/image1703.png"/><Relationship Id="rId763" Type="http://schemas.openxmlformats.org/officeDocument/2006/relationships/image" Target="../media/image1724.png"/><Relationship Id="rId88" Type="http://schemas.openxmlformats.org/officeDocument/2006/relationships/customXml" Target="../ink/ink1384.xml"/><Relationship Id="rId111" Type="http://schemas.openxmlformats.org/officeDocument/2006/relationships/image" Target="../media/image1398.png"/><Relationship Id="rId153" Type="http://schemas.openxmlformats.org/officeDocument/2006/relationships/image" Target="../media/image1419.png"/><Relationship Id="rId195" Type="http://schemas.openxmlformats.org/officeDocument/2006/relationships/image" Target="../media/image1440.png"/><Relationship Id="rId209" Type="http://schemas.openxmlformats.org/officeDocument/2006/relationships/image" Target="../media/image1447.png"/><Relationship Id="rId360" Type="http://schemas.openxmlformats.org/officeDocument/2006/relationships/customXml" Target="../ink/ink1520.xml"/><Relationship Id="rId416" Type="http://schemas.openxmlformats.org/officeDocument/2006/relationships/customXml" Target="../ink/ink1548.xml"/><Relationship Id="rId598" Type="http://schemas.openxmlformats.org/officeDocument/2006/relationships/customXml" Target="../ink/ink1639.xml"/><Relationship Id="rId220" Type="http://schemas.openxmlformats.org/officeDocument/2006/relationships/customXml" Target="../ink/ink1450.xml"/><Relationship Id="rId458" Type="http://schemas.openxmlformats.org/officeDocument/2006/relationships/customXml" Target="../ink/ink1569.xml"/><Relationship Id="rId623" Type="http://schemas.openxmlformats.org/officeDocument/2006/relationships/image" Target="../media/image1654.png"/><Relationship Id="rId665" Type="http://schemas.openxmlformats.org/officeDocument/2006/relationships/image" Target="../media/image1675.png"/><Relationship Id="rId15" Type="http://schemas.openxmlformats.org/officeDocument/2006/relationships/image" Target="../media/image1350.png"/><Relationship Id="rId57" Type="http://schemas.openxmlformats.org/officeDocument/2006/relationships/image" Target="../media/image1371.png"/><Relationship Id="rId262" Type="http://schemas.openxmlformats.org/officeDocument/2006/relationships/customXml" Target="../ink/ink1471.xml"/><Relationship Id="rId318" Type="http://schemas.openxmlformats.org/officeDocument/2006/relationships/customXml" Target="../ink/ink1499.xml"/><Relationship Id="rId525" Type="http://schemas.openxmlformats.org/officeDocument/2006/relationships/image" Target="../media/image1605.png"/><Relationship Id="rId567" Type="http://schemas.openxmlformats.org/officeDocument/2006/relationships/image" Target="../media/image1626.png"/><Relationship Id="rId732" Type="http://schemas.openxmlformats.org/officeDocument/2006/relationships/customXml" Target="../ink/ink1706.xml"/><Relationship Id="rId99" Type="http://schemas.openxmlformats.org/officeDocument/2006/relationships/image" Target="../media/image1392.png"/><Relationship Id="rId122" Type="http://schemas.openxmlformats.org/officeDocument/2006/relationships/customXml" Target="../ink/ink1401.xml"/><Relationship Id="rId164" Type="http://schemas.openxmlformats.org/officeDocument/2006/relationships/customXml" Target="../ink/ink1422.xml"/><Relationship Id="rId371" Type="http://schemas.openxmlformats.org/officeDocument/2006/relationships/image" Target="../media/image1528.png"/><Relationship Id="rId774" Type="http://schemas.openxmlformats.org/officeDocument/2006/relationships/customXml" Target="../ink/ink1727.xml"/><Relationship Id="rId427" Type="http://schemas.openxmlformats.org/officeDocument/2006/relationships/image" Target="../media/image1556.png"/><Relationship Id="rId469" Type="http://schemas.openxmlformats.org/officeDocument/2006/relationships/image" Target="../media/image1577.png"/><Relationship Id="rId634" Type="http://schemas.openxmlformats.org/officeDocument/2006/relationships/customXml" Target="../ink/ink1657.xml"/><Relationship Id="rId676" Type="http://schemas.openxmlformats.org/officeDocument/2006/relationships/customXml" Target="../ink/ink1678.xml"/><Relationship Id="rId26" Type="http://schemas.openxmlformats.org/officeDocument/2006/relationships/customXml" Target="../ink/ink1353.xml"/><Relationship Id="rId231" Type="http://schemas.openxmlformats.org/officeDocument/2006/relationships/image" Target="../media/image1458.png"/><Relationship Id="rId273" Type="http://schemas.openxmlformats.org/officeDocument/2006/relationships/image" Target="../media/image1479.png"/><Relationship Id="rId329" Type="http://schemas.openxmlformats.org/officeDocument/2006/relationships/image" Target="../media/image1507.png"/><Relationship Id="rId480" Type="http://schemas.openxmlformats.org/officeDocument/2006/relationships/customXml" Target="../ink/ink1580.xml"/><Relationship Id="rId536" Type="http://schemas.openxmlformats.org/officeDocument/2006/relationships/customXml" Target="../ink/ink1608.xml"/><Relationship Id="rId701" Type="http://schemas.openxmlformats.org/officeDocument/2006/relationships/image" Target="../media/image1693.png"/><Relationship Id="rId68" Type="http://schemas.openxmlformats.org/officeDocument/2006/relationships/customXml" Target="../ink/ink1374.xml"/><Relationship Id="rId133" Type="http://schemas.openxmlformats.org/officeDocument/2006/relationships/image" Target="../media/image1409.png"/><Relationship Id="rId175" Type="http://schemas.openxmlformats.org/officeDocument/2006/relationships/image" Target="../media/image1430.png"/><Relationship Id="rId340" Type="http://schemas.openxmlformats.org/officeDocument/2006/relationships/customXml" Target="../ink/ink1510.xml"/><Relationship Id="rId578" Type="http://schemas.openxmlformats.org/officeDocument/2006/relationships/customXml" Target="../ink/ink1629.xml"/><Relationship Id="rId743" Type="http://schemas.openxmlformats.org/officeDocument/2006/relationships/image" Target="../media/image1714.png"/><Relationship Id="rId785" Type="http://schemas.openxmlformats.org/officeDocument/2006/relationships/image" Target="../media/image1735.png"/><Relationship Id="rId200" Type="http://schemas.openxmlformats.org/officeDocument/2006/relationships/customXml" Target="../ink/ink1440.xml"/><Relationship Id="rId382" Type="http://schemas.openxmlformats.org/officeDocument/2006/relationships/customXml" Target="../ink/ink1531.xml"/><Relationship Id="rId438" Type="http://schemas.openxmlformats.org/officeDocument/2006/relationships/customXml" Target="../ink/ink1559.xml"/><Relationship Id="rId603" Type="http://schemas.openxmlformats.org/officeDocument/2006/relationships/image" Target="../media/image1644.png"/><Relationship Id="rId645" Type="http://schemas.openxmlformats.org/officeDocument/2006/relationships/image" Target="../media/image1665.png"/><Relationship Id="rId687" Type="http://schemas.openxmlformats.org/officeDocument/2006/relationships/image" Target="../media/image1686.png"/><Relationship Id="rId242" Type="http://schemas.openxmlformats.org/officeDocument/2006/relationships/customXml" Target="../ink/ink1461.xml"/><Relationship Id="rId284" Type="http://schemas.openxmlformats.org/officeDocument/2006/relationships/customXml" Target="../ink/ink1482.xml"/><Relationship Id="rId491" Type="http://schemas.openxmlformats.org/officeDocument/2006/relationships/image" Target="../media/image1588.png"/><Relationship Id="rId505" Type="http://schemas.openxmlformats.org/officeDocument/2006/relationships/image" Target="../media/image1595.png"/><Relationship Id="rId712" Type="http://schemas.openxmlformats.org/officeDocument/2006/relationships/customXml" Target="../ink/ink1696.xml"/><Relationship Id="rId37" Type="http://schemas.openxmlformats.org/officeDocument/2006/relationships/image" Target="../media/image1361.png"/><Relationship Id="rId79" Type="http://schemas.openxmlformats.org/officeDocument/2006/relationships/image" Target="../media/image1382.png"/><Relationship Id="rId102" Type="http://schemas.openxmlformats.org/officeDocument/2006/relationships/customXml" Target="../ink/ink1391.xml"/><Relationship Id="rId144" Type="http://schemas.openxmlformats.org/officeDocument/2006/relationships/customXml" Target="../ink/ink1412.xml"/><Relationship Id="rId547" Type="http://schemas.openxmlformats.org/officeDocument/2006/relationships/image" Target="../media/image1616.png"/><Relationship Id="rId589" Type="http://schemas.openxmlformats.org/officeDocument/2006/relationships/image" Target="../media/image1637.png"/><Relationship Id="rId754" Type="http://schemas.openxmlformats.org/officeDocument/2006/relationships/customXml" Target="../ink/ink1717.xml"/><Relationship Id="rId90" Type="http://schemas.openxmlformats.org/officeDocument/2006/relationships/customXml" Target="../ink/ink1385.xml"/><Relationship Id="rId186" Type="http://schemas.openxmlformats.org/officeDocument/2006/relationships/customXml" Target="../ink/ink1433.xml"/><Relationship Id="rId351" Type="http://schemas.openxmlformats.org/officeDocument/2006/relationships/image" Target="../media/image1518.png"/><Relationship Id="rId393" Type="http://schemas.openxmlformats.org/officeDocument/2006/relationships/image" Target="../media/image1539.png"/><Relationship Id="rId407" Type="http://schemas.openxmlformats.org/officeDocument/2006/relationships/image" Target="../media/image1546.png"/><Relationship Id="rId449" Type="http://schemas.openxmlformats.org/officeDocument/2006/relationships/image" Target="../media/image1567.png"/><Relationship Id="rId614" Type="http://schemas.openxmlformats.org/officeDocument/2006/relationships/customXml" Target="../ink/ink1647.xml"/><Relationship Id="rId656" Type="http://schemas.openxmlformats.org/officeDocument/2006/relationships/customXml" Target="../ink/ink1668.xml"/><Relationship Id="rId211" Type="http://schemas.openxmlformats.org/officeDocument/2006/relationships/image" Target="../media/image1448.png"/><Relationship Id="rId253" Type="http://schemas.openxmlformats.org/officeDocument/2006/relationships/image" Target="../media/image1469.png"/><Relationship Id="rId295" Type="http://schemas.openxmlformats.org/officeDocument/2006/relationships/image" Target="../media/image1490.png"/><Relationship Id="rId309" Type="http://schemas.openxmlformats.org/officeDocument/2006/relationships/image" Target="../media/image1497.png"/><Relationship Id="rId460" Type="http://schemas.openxmlformats.org/officeDocument/2006/relationships/customXml" Target="../ink/ink1570.xml"/><Relationship Id="rId516" Type="http://schemas.openxmlformats.org/officeDocument/2006/relationships/customXml" Target="../ink/ink1598.xml"/><Relationship Id="rId698" Type="http://schemas.openxmlformats.org/officeDocument/2006/relationships/customXml" Target="../ink/ink1689.xml"/><Relationship Id="rId48" Type="http://schemas.openxmlformats.org/officeDocument/2006/relationships/customXml" Target="../ink/ink1364.xml"/><Relationship Id="rId113" Type="http://schemas.openxmlformats.org/officeDocument/2006/relationships/image" Target="../media/image1399.png"/><Relationship Id="rId320" Type="http://schemas.openxmlformats.org/officeDocument/2006/relationships/customXml" Target="../ink/ink1500.xml"/><Relationship Id="rId558" Type="http://schemas.openxmlformats.org/officeDocument/2006/relationships/customXml" Target="../ink/ink1619.xml"/><Relationship Id="rId723" Type="http://schemas.openxmlformats.org/officeDocument/2006/relationships/image" Target="../media/image1704.png"/><Relationship Id="rId765" Type="http://schemas.openxmlformats.org/officeDocument/2006/relationships/image" Target="../media/image1725.png"/><Relationship Id="rId155" Type="http://schemas.openxmlformats.org/officeDocument/2006/relationships/image" Target="../media/image1420.png"/><Relationship Id="rId197" Type="http://schemas.openxmlformats.org/officeDocument/2006/relationships/image" Target="../media/image1441.png"/><Relationship Id="rId362" Type="http://schemas.openxmlformats.org/officeDocument/2006/relationships/customXml" Target="../ink/ink1521.xml"/><Relationship Id="rId418" Type="http://schemas.openxmlformats.org/officeDocument/2006/relationships/customXml" Target="../ink/ink1549.xml"/><Relationship Id="rId625" Type="http://schemas.openxmlformats.org/officeDocument/2006/relationships/image" Target="../media/image1655.png"/><Relationship Id="rId222" Type="http://schemas.openxmlformats.org/officeDocument/2006/relationships/customXml" Target="../ink/ink1451.xml"/><Relationship Id="rId264" Type="http://schemas.openxmlformats.org/officeDocument/2006/relationships/customXml" Target="../ink/ink1472.xml"/><Relationship Id="rId471" Type="http://schemas.openxmlformats.org/officeDocument/2006/relationships/image" Target="../media/image1578.png"/><Relationship Id="rId667" Type="http://schemas.openxmlformats.org/officeDocument/2006/relationships/image" Target="../media/image1676.png"/><Relationship Id="rId17" Type="http://schemas.openxmlformats.org/officeDocument/2006/relationships/image" Target="../media/image1351.png"/><Relationship Id="rId59" Type="http://schemas.openxmlformats.org/officeDocument/2006/relationships/image" Target="../media/image1372.png"/><Relationship Id="rId124" Type="http://schemas.openxmlformats.org/officeDocument/2006/relationships/customXml" Target="../ink/ink1402.xml"/><Relationship Id="rId527" Type="http://schemas.openxmlformats.org/officeDocument/2006/relationships/image" Target="../media/image1606.png"/><Relationship Id="rId569" Type="http://schemas.openxmlformats.org/officeDocument/2006/relationships/image" Target="../media/image1627.png"/><Relationship Id="rId734" Type="http://schemas.openxmlformats.org/officeDocument/2006/relationships/customXml" Target="../ink/ink1707.xml"/><Relationship Id="rId776" Type="http://schemas.openxmlformats.org/officeDocument/2006/relationships/customXml" Target="../ink/ink1728.xml"/><Relationship Id="rId70" Type="http://schemas.openxmlformats.org/officeDocument/2006/relationships/customXml" Target="../ink/ink1375.xml"/><Relationship Id="rId166" Type="http://schemas.openxmlformats.org/officeDocument/2006/relationships/customXml" Target="../ink/ink1423.xml"/><Relationship Id="rId331" Type="http://schemas.openxmlformats.org/officeDocument/2006/relationships/image" Target="../media/image1508.png"/><Relationship Id="rId373" Type="http://schemas.openxmlformats.org/officeDocument/2006/relationships/image" Target="../media/image1529.png"/><Relationship Id="rId429" Type="http://schemas.openxmlformats.org/officeDocument/2006/relationships/image" Target="../media/image1557.png"/><Relationship Id="rId580" Type="http://schemas.openxmlformats.org/officeDocument/2006/relationships/customXml" Target="../ink/ink1630.xml"/><Relationship Id="rId636" Type="http://schemas.openxmlformats.org/officeDocument/2006/relationships/customXml" Target="../ink/ink165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459.png"/><Relationship Id="rId440" Type="http://schemas.openxmlformats.org/officeDocument/2006/relationships/customXml" Target="../ink/ink1560.xml"/><Relationship Id="rId678" Type="http://schemas.openxmlformats.org/officeDocument/2006/relationships/customXml" Target="../ink/ink1679.xml"/><Relationship Id="rId28" Type="http://schemas.openxmlformats.org/officeDocument/2006/relationships/customXml" Target="../ink/ink1354.xml"/><Relationship Id="rId275" Type="http://schemas.openxmlformats.org/officeDocument/2006/relationships/image" Target="../media/image1480.png"/><Relationship Id="rId300" Type="http://schemas.openxmlformats.org/officeDocument/2006/relationships/customXml" Target="../ink/ink1490.xml"/><Relationship Id="rId482" Type="http://schemas.openxmlformats.org/officeDocument/2006/relationships/customXml" Target="../ink/ink1581.xml"/><Relationship Id="rId538" Type="http://schemas.openxmlformats.org/officeDocument/2006/relationships/customXml" Target="../ink/ink1609.xml"/><Relationship Id="rId703" Type="http://schemas.openxmlformats.org/officeDocument/2006/relationships/image" Target="../media/image1694.png"/><Relationship Id="rId745" Type="http://schemas.openxmlformats.org/officeDocument/2006/relationships/image" Target="../media/image1715.png"/><Relationship Id="rId81" Type="http://schemas.openxmlformats.org/officeDocument/2006/relationships/image" Target="../media/image1383.png"/><Relationship Id="rId135" Type="http://schemas.openxmlformats.org/officeDocument/2006/relationships/image" Target="../media/image1410.png"/><Relationship Id="rId177" Type="http://schemas.openxmlformats.org/officeDocument/2006/relationships/image" Target="../media/image1431.png"/><Relationship Id="rId342" Type="http://schemas.openxmlformats.org/officeDocument/2006/relationships/customXml" Target="../ink/ink1511.xml"/><Relationship Id="rId384" Type="http://schemas.openxmlformats.org/officeDocument/2006/relationships/customXml" Target="../ink/ink1532.xml"/><Relationship Id="rId591" Type="http://schemas.openxmlformats.org/officeDocument/2006/relationships/image" Target="../media/image1638.png"/><Relationship Id="rId605" Type="http://schemas.openxmlformats.org/officeDocument/2006/relationships/image" Target="../media/image1645.png"/><Relationship Id="rId787" Type="http://schemas.openxmlformats.org/officeDocument/2006/relationships/image" Target="../media/image1345.emf"/><Relationship Id="rId202" Type="http://schemas.openxmlformats.org/officeDocument/2006/relationships/customXml" Target="../ink/ink1441.xml"/><Relationship Id="rId244" Type="http://schemas.openxmlformats.org/officeDocument/2006/relationships/customXml" Target="../ink/ink1462.xml"/><Relationship Id="rId647" Type="http://schemas.openxmlformats.org/officeDocument/2006/relationships/image" Target="../media/image1666.png"/><Relationship Id="rId689" Type="http://schemas.openxmlformats.org/officeDocument/2006/relationships/image" Target="../media/image1687.png"/><Relationship Id="rId39" Type="http://schemas.openxmlformats.org/officeDocument/2006/relationships/image" Target="../media/image1362.png"/><Relationship Id="rId286" Type="http://schemas.openxmlformats.org/officeDocument/2006/relationships/customXml" Target="../ink/ink1483.xml"/><Relationship Id="rId451" Type="http://schemas.openxmlformats.org/officeDocument/2006/relationships/image" Target="../media/image1568.png"/><Relationship Id="rId493" Type="http://schemas.openxmlformats.org/officeDocument/2006/relationships/image" Target="../media/image1589.png"/><Relationship Id="rId507" Type="http://schemas.openxmlformats.org/officeDocument/2006/relationships/image" Target="../media/image1596.png"/><Relationship Id="rId549" Type="http://schemas.openxmlformats.org/officeDocument/2006/relationships/image" Target="../media/image1617.png"/><Relationship Id="rId714" Type="http://schemas.openxmlformats.org/officeDocument/2006/relationships/customXml" Target="../ink/ink1697.xml"/><Relationship Id="rId756" Type="http://schemas.openxmlformats.org/officeDocument/2006/relationships/customXml" Target="../ink/ink1718.xml"/><Relationship Id="rId50" Type="http://schemas.openxmlformats.org/officeDocument/2006/relationships/customXml" Target="../ink/ink1365.xml"/><Relationship Id="rId104" Type="http://schemas.openxmlformats.org/officeDocument/2006/relationships/customXml" Target="../ink/ink1392.xml"/><Relationship Id="rId146" Type="http://schemas.openxmlformats.org/officeDocument/2006/relationships/customXml" Target="../ink/ink1413.xml"/><Relationship Id="rId188" Type="http://schemas.openxmlformats.org/officeDocument/2006/relationships/customXml" Target="../ink/ink1434.xml"/><Relationship Id="rId311" Type="http://schemas.openxmlformats.org/officeDocument/2006/relationships/image" Target="../media/image1498.png"/><Relationship Id="rId353" Type="http://schemas.openxmlformats.org/officeDocument/2006/relationships/image" Target="../media/image1519.png"/><Relationship Id="rId395" Type="http://schemas.openxmlformats.org/officeDocument/2006/relationships/image" Target="../media/image1540.png"/><Relationship Id="rId409" Type="http://schemas.openxmlformats.org/officeDocument/2006/relationships/image" Target="../media/image1547.png"/><Relationship Id="rId560" Type="http://schemas.openxmlformats.org/officeDocument/2006/relationships/customXml" Target="../ink/ink1620.xml"/><Relationship Id="rId92" Type="http://schemas.openxmlformats.org/officeDocument/2006/relationships/customXml" Target="../ink/ink1386.xml"/><Relationship Id="rId213" Type="http://schemas.openxmlformats.org/officeDocument/2006/relationships/image" Target="../media/image1449.png"/><Relationship Id="rId420" Type="http://schemas.openxmlformats.org/officeDocument/2006/relationships/customXml" Target="../ink/ink1550.xml"/><Relationship Id="rId616" Type="http://schemas.openxmlformats.org/officeDocument/2006/relationships/customXml" Target="../ink/ink1648.xml"/><Relationship Id="rId658" Type="http://schemas.openxmlformats.org/officeDocument/2006/relationships/customXml" Target="../ink/ink1669.xml"/><Relationship Id="rId255" Type="http://schemas.openxmlformats.org/officeDocument/2006/relationships/image" Target="../media/image1470.png"/><Relationship Id="rId297" Type="http://schemas.openxmlformats.org/officeDocument/2006/relationships/image" Target="../media/image1491.png"/><Relationship Id="rId462" Type="http://schemas.openxmlformats.org/officeDocument/2006/relationships/customXml" Target="../ink/ink1571.xml"/><Relationship Id="rId518" Type="http://schemas.openxmlformats.org/officeDocument/2006/relationships/customXml" Target="../ink/ink1599.xml"/><Relationship Id="rId725" Type="http://schemas.openxmlformats.org/officeDocument/2006/relationships/image" Target="../media/image1705.png"/><Relationship Id="rId115" Type="http://schemas.openxmlformats.org/officeDocument/2006/relationships/image" Target="../media/image1400.png"/><Relationship Id="rId157" Type="http://schemas.openxmlformats.org/officeDocument/2006/relationships/image" Target="../media/image1421.png"/><Relationship Id="rId322" Type="http://schemas.openxmlformats.org/officeDocument/2006/relationships/customXml" Target="../ink/ink1501.xml"/><Relationship Id="rId364" Type="http://schemas.openxmlformats.org/officeDocument/2006/relationships/customXml" Target="../ink/ink1522.xml"/><Relationship Id="rId767" Type="http://schemas.openxmlformats.org/officeDocument/2006/relationships/image" Target="../media/image1726.png"/><Relationship Id="rId61" Type="http://schemas.openxmlformats.org/officeDocument/2006/relationships/image" Target="../media/image1373.png"/><Relationship Id="rId199" Type="http://schemas.openxmlformats.org/officeDocument/2006/relationships/image" Target="../media/image1442.png"/><Relationship Id="rId571" Type="http://schemas.openxmlformats.org/officeDocument/2006/relationships/image" Target="../media/image1628.png"/><Relationship Id="rId627" Type="http://schemas.openxmlformats.org/officeDocument/2006/relationships/image" Target="../media/image1656.png"/><Relationship Id="rId669" Type="http://schemas.openxmlformats.org/officeDocument/2006/relationships/image" Target="../media/image1677.png"/><Relationship Id="rId19" Type="http://schemas.openxmlformats.org/officeDocument/2006/relationships/image" Target="../media/image1352.png"/><Relationship Id="rId224" Type="http://schemas.openxmlformats.org/officeDocument/2006/relationships/customXml" Target="../ink/ink1452.xml"/><Relationship Id="rId266" Type="http://schemas.openxmlformats.org/officeDocument/2006/relationships/customXml" Target="../ink/ink1473.xml"/><Relationship Id="rId431" Type="http://schemas.openxmlformats.org/officeDocument/2006/relationships/image" Target="../media/image1558.png"/><Relationship Id="rId473" Type="http://schemas.openxmlformats.org/officeDocument/2006/relationships/image" Target="../media/image1579.png"/><Relationship Id="rId529" Type="http://schemas.openxmlformats.org/officeDocument/2006/relationships/image" Target="../media/image1607.png"/><Relationship Id="rId680" Type="http://schemas.openxmlformats.org/officeDocument/2006/relationships/customXml" Target="../ink/ink1680.xml"/><Relationship Id="rId736" Type="http://schemas.openxmlformats.org/officeDocument/2006/relationships/customXml" Target="../ink/ink1708.xml"/><Relationship Id="rId30" Type="http://schemas.openxmlformats.org/officeDocument/2006/relationships/customXml" Target="../ink/ink1355.xml"/><Relationship Id="rId126" Type="http://schemas.openxmlformats.org/officeDocument/2006/relationships/customXml" Target="../ink/ink1403.xml"/><Relationship Id="rId168" Type="http://schemas.openxmlformats.org/officeDocument/2006/relationships/customXml" Target="../ink/ink1424.xml"/><Relationship Id="rId333" Type="http://schemas.openxmlformats.org/officeDocument/2006/relationships/image" Target="../media/image1509.png"/><Relationship Id="rId540" Type="http://schemas.openxmlformats.org/officeDocument/2006/relationships/customXml" Target="../ink/ink1610.xml"/><Relationship Id="rId778" Type="http://schemas.openxmlformats.org/officeDocument/2006/relationships/customXml" Target="../ink/ink1729.xml"/><Relationship Id="rId72" Type="http://schemas.openxmlformats.org/officeDocument/2006/relationships/customXml" Target="../ink/ink1376.xml"/><Relationship Id="rId375" Type="http://schemas.openxmlformats.org/officeDocument/2006/relationships/image" Target="../media/image1530.png"/><Relationship Id="rId582" Type="http://schemas.openxmlformats.org/officeDocument/2006/relationships/customXml" Target="../ink/ink1631.xml"/><Relationship Id="rId638" Type="http://schemas.openxmlformats.org/officeDocument/2006/relationships/customXml" Target="../ink/ink1659.xml"/><Relationship Id="rId3" Type="http://schemas.openxmlformats.org/officeDocument/2006/relationships/image" Target="../media/image1344.png"/><Relationship Id="rId235" Type="http://schemas.openxmlformats.org/officeDocument/2006/relationships/image" Target="../media/image1460.png"/><Relationship Id="rId277" Type="http://schemas.openxmlformats.org/officeDocument/2006/relationships/image" Target="../media/image1481.png"/><Relationship Id="rId400" Type="http://schemas.openxmlformats.org/officeDocument/2006/relationships/customXml" Target="../ink/ink1540.xml"/><Relationship Id="rId442" Type="http://schemas.openxmlformats.org/officeDocument/2006/relationships/customXml" Target="../ink/ink1561.xml"/><Relationship Id="rId484" Type="http://schemas.openxmlformats.org/officeDocument/2006/relationships/customXml" Target="../ink/ink1582.xml"/><Relationship Id="rId705" Type="http://schemas.openxmlformats.org/officeDocument/2006/relationships/image" Target="../media/image1695.png"/><Relationship Id="rId137" Type="http://schemas.openxmlformats.org/officeDocument/2006/relationships/image" Target="../media/image1411.png"/><Relationship Id="rId302" Type="http://schemas.openxmlformats.org/officeDocument/2006/relationships/customXml" Target="../ink/ink1491.xml"/><Relationship Id="rId344" Type="http://schemas.openxmlformats.org/officeDocument/2006/relationships/customXml" Target="../ink/ink1512.xml"/><Relationship Id="rId691" Type="http://schemas.openxmlformats.org/officeDocument/2006/relationships/image" Target="../media/image1688.png"/><Relationship Id="rId747" Type="http://schemas.openxmlformats.org/officeDocument/2006/relationships/image" Target="../media/image1716.png"/><Relationship Id="rId41" Type="http://schemas.openxmlformats.org/officeDocument/2006/relationships/image" Target="../media/image1363.png"/><Relationship Id="rId83" Type="http://schemas.openxmlformats.org/officeDocument/2006/relationships/image" Target="../media/image1384.png"/><Relationship Id="rId179" Type="http://schemas.openxmlformats.org/officeDocument/2006/relationships/image" Target="../media/image1432.png"/><Relationship Id="rId386" Type="http://schemas.openxmlformats.org/officeDocument/2006/relationships/customXml" Target="../ink/ink1533.xml"/><Relationship Id="rId551" Type="http://schemas.openxmlformats.org/officeDocument/2006/relationships/image" Target="../media/image1618.png"/><Relationship Id="rId593" Type="http://schemas.openxmlformats.org/officeDocument/2006/relationships/image" Target="../media/image1639.png"/><Relationship Id="rId607" Type="http://schemas.openxmlformats.org/officeDocument/2006/relationships/image" Target="../media/image1646.png"/><Relationship Id="rId649" Type="http://schemas.openxmlformats.org/officeDocument/2006/relationships/image" Target="../media/image1667.png"/><Relationship Id="rId190" Type="http://schemas.openxmlformats.org/officeDocument/2006/relationships/customXml" Target="../ink/ink1435.xml"/><Relationship Id="rId204" Type="http://schemas.openxmlformats.org/officeDocument/2006/relationships/customXml" Target="../ink/ink1442.xml"/><Relationship Id="rId246" Type="http://schemas.openxmlformats.org/officeDocument/2006/relationships/customXml" Target="../ink/ink1463.xml"/><Relationship Id="rId288" Type="http://schemas.openxmlformats.org/officeDocument/2006/relationships/customXml" Target="../ink/ink1484.xml"/><Relationship Id="rId411" Type="http://schemas.openxmlformats.org/officeDocument/2006/relationships/image" Target="../media/image1548.png"/><Relationship Id="rId453" Type="http://schemas.openxmlformats.org/officeDocument/2006/relationships/image" Target="../media/image1569.png"/><Relationship Id="rId509" Type="http://schemas.openxmlformats.org/officeDocument/2006/relationships/image" Target="../media/image1597.png"/><Relationship Id="rId660" Type="http://schemas.openxmlformats.org/officeDocument/2006/relationships/customXml" Target="../ink/ink1670.xml"/><Relationship Id="rId106" Type="http://schemas.openxmlformats.org/officeDocument/2006/relationships/customXml" Target="../ink/ink1393.xml"/><Relationship Id="rId313" Type="http://schemas.openxmlformats.org/officeDocument/2006/relationships/image" Target="../media/image1499.png"/><Relationship Id="rId495" Type="http://schemas.openxmlformats.org/officeDocument/2006/relationships/image" Target="../media/image1590.png"/><Relationship Id="rId716" Type="http://schemas.openxmlformats.org/officeDocument/2006/relationships/customXml" Target="../ink/ink1698.xml"/><Relationship Id="rId758" Type="http://schemas.openxmlformats.org/officeDocument/2006/relationships/customXml" Target="../ink/ink1719.xml"/><Relationship Id="rId10" Type="http://schemas.openxmlformats.org/officeDocument/2006/relationships/customXml" Target="../ink/ink1345.xml"/><Relationship Id="rId52" Type="http://schemas.openxmlformats.org/officeDocument/2006/relationships/customXml" Target="../ink/ink1366.xml"/><Relationship Id="rId94" Type="http://schemas.openxmlformats.org/officeDocument/2006/relationships/customXml" Target="../ink/ink1387.xml"/><Relationship Id="rId148" Type="http://schemas.openxmlformats.org/officeDocument/2006/relationships/customXml" Target="../ink/ink1414.xml"/><Relationship Id="rId355" Type="http://schemas.openxmlformats.org/officeDocument/2006/relationships/image" Target="../media/image1520.png"/><Relationship Id="rId397" Type="http://schemas.openxmlformats.org/officeDocument/2006/relationships/image" Target="../media/image1541.png"/><Relationship Id="rId520" Type="http://schemas.openxmlformats.org/officeDocument/2006/relationships/customXml" Target="../ink/ink1600.xml"/><Relationship Id="rId562" Type="http://schemas.openxmlformats.org/officeDocument/2006/relationships/customXml" Target="../ink/ink1621.xml"/><Relationship Id="rId618" Type="http://schemas.openxmlformats.org/officeDocument/2006/relationships/customXml" Target="../ink/ink1649.xml"/><Relationship Id="rId215" Type="http://schemas.openxmlformats.org/officeDocument/2006/relationships/image" Target="../media/image1450.png"/><Relationship Id="rId257" Type="http://schemas.openxmlformats.org/officeDocument/2006/relationships/image" Target="../media/image1471.png"/><Relationship Id="rId422" Type="http://schemas.openxmlformats.org/officeDocument/2006/relationships/customXml" Target="../ink/ink1551.xml"/><Relationship Id="rId464" Type="http://schemas.openxmlformats.org/officeDocument/2006/relationships/customXml" Target="../ink/ink1572.xml"/><Relationship Id="rId299" Type="http://schemas.openxmlformats.org/officeDocument/2006/relationships/image" Target="../media/image1492.png"/><Relationship Id="rId727" Type="http://schemas.openxmlformats.org/officeDocument/2006/relationships/image" Target="../media/image1706.png"/><Relationship Id="rId63" Type="http://schemas.openxmlformats.org/officeDocument/2006/relationships/image" Target="../media/image1374.png"/><Relationship Id="rId159" Type="http://schemas.openxmlformats.org/officeDocument/2006/relationships/image" Target="../media/image1422.png"/><Relationship Id="rId366" Type="http://schemas.openxmlformats.org/officeDocument/2006/relationships/customXml" Target="../ink/ink1523.xml"/><Relationship Id="rId573" Type="http://schemas.openxmlformats.org/officeDocument/2006/relationships/image" Target="../media/image1629.png"/><Relationship Id="rId780" Type="http://schemas.openxmlformats.org/officeDocument/2006/relationships/customXml" Target="../ink/ink1730.xml"/><Relationship Id="rId226" Type="http://schemas.openxmlformats.org/officeDocument/2006/relationships/customXml" Target="../ink/ink1453.xml"/><Relationship Id="rId433" Type="http://schemas.openxmlformats.org/officeDocument/2006/relationships/image" Target="../media/image1559.png"/><Relationship Id="rId640" Type="http://schemas.openxmlformats.org/officeDocument/2006/relationships/customXml" Target="../ink/ink1660.xml"/><Relationship Id="rId738" Type="http://schemas.openxmlformats.org/officeDocument/2006/relationships/customXml" Target="../ink/ink1709.xml"/><Relationship Id="rId74" Type="http://schemas.openxmlformats.org/officeDocument/2006/relationships/customXml" Target="../ink/ink1377.xml"/><Relationship Id="rId377" Type="http://schemas.openxmlformats.org/officeDocument/2006/relationships/image" Target="../media/image1531.png"/><Relationship Id="rId500" Type="http://schemas.openxmlformats.org/officeDocument/2006/relationships/customXml" Target="../ink/ink1590.xml"/><Relationship Id="rId584" Type="http://schemas.openxmlformats.org/officeDocument/2006/relationships/customXml" Target="../ink/ink1632.xml"/><Relationship Id="rId5" Type="http://schemas.openxmlformats.org/officeDocument/2006/relationships/image" Target="../media/image1345.png"/><Relationship Id="rId237" Type="http://schemas.openxmlformats.org/officeDocument/2006/relationships/image" Target="../media/image1461.png"/><Relationship Id="rId444" Type="http://schemas.openxmlformats.org/officeDocument/2006/relationships/customXml" Target="../ink/ink1562.xml"/><Relationship Id="rId651" Type="http://schemas.openxmlformats.org/officeDocument/2006/relationships/image" Target="../media/image1668.png"/><Relationship Id="rId749" Type="http://schemas.openxmlformats.org/officeDocument/2006/relationships/image" Target="../media/image1717.png"/><Relationship Id="rId290" Type="http://schemas.openxmlformats.org/officeDocument/2006/relationships/customXml" Target="../ink/ink1485.xml"/><Relationship Id="rId304" Type="http://schemas.openxmlformats.org/officeDocument/2006/relationships/customXml" Target="../ink/ink1492.xml"/><Relationship Id="rId388" Type="http://schemas.openxmlformats.org/officeDocument/2006/relationships/customXml" Target="../ink/ink1534.xml"/><Relationship Id="rId511" Type="http://schemas.openxmlformats.org/officeDocument/2006/relationships/image" Target="../media/image1598.png"/><Relationship Id="rId609" Type="http://schemas.openxmlformats.org/officeDocument/2006/relationships/image" Target="../media/image1647.png"/><Relationship Id="rId85" Type="http://schemas.openxmlformats.org/officeDocument/2006/relationships/image" Target="../media/image1385.png"/><Relationship Id="rId150" Type="http://schemas.openxmlformats.org/officeDocument/2006/relationships/customXml" Target="../ink/ink1415.xml"/><Relationship Id="rId595" Type="http://schemas.openxmlformats.org/officeDocument/2006/relationships/image" Target="../media/image1640.png"/><Relationship Id="rId248" Type="http://schemas.openxmlformats.org/officeDocument/2006/relationships/customXml" Target="../ink/ink1464.xml"/><Relationship Id="rId455" Type="http://schemas.openxmlformats.org/officeDocument/2006/relationships/image" Target="../media/image1570.png"/><Relationship Id="rId662" Type="http://schemas.openxmlformats.org/officeDocument/2006/relationships/customXml" Target="../ink/ink1671.xml"/><Relationship Id="rId12" Type="http://schemas.openxmlformats.org/officeDocument/2006/relationships/customXml" Target="../ink/ink1346.xml"/><Relationship Id="rId108" Type="http://schemas.openxmlformats.org/officeDocument/2006/relationships/customXml" Target="../ink/ink1394.xml"/><Relationship Id="rId315" Type="http://schemas.openxmlformats.org/officeDocument/2006/relationships/image" Target="../media/image1500.png"/><Relationship Id="rId522" Type="http://schemas.openxmlformats.org/officeDocument/2006/relationships/customXml" Target="../ink/ink1601.xml"/><Relationship Id="rId96" Type="http://schemas.openxmlformats.org/officeDocument/2006/relationships/customXml" Target="../ink/ink1388.xml"/><Relationship Id="rId161" Type="http://schemas.openxmlformats.org/officeDocument/2006/relationships/image" Target="../media/image1423.png"/><Relationship Id="rId399" Type="http://schemas.openxmlformats.org/officeDocument/2006/relationships/image" Target="../media/image1542.png"/><Relationship Id="rId259" Type="http://schemas.openxmlformats.org/officeDocument/2006/relationships/image" Target="../media/image1472.png"/><Relationship Id="rId466" Type="http://schemas.openxmlformats.org/officeDocument/2006/relationships/customXml" Target="../ink/ink1573.xml"/><Relationship Id="rId673" Type="http://schemas.openxmlformats.org/officeDocument/2006/relationships/image" Target="../media/image1679.png"/><Relationship Id="rId23" Type="http://schemas.openxmlformats.org/officeDocument/2006/relationships/image" Target="../media/image1354.png"/><Relationship Id="rId119" Type="http://schemas.openxmlformats.org/officeDocument/2006/relationships/image" Target="../media/image1402.png"/><Relationship Id="rId326" Type="http://schemas.openxmlformats.org/officeDocument/2006/relationships/customXml" Target="../ink/ink1503.xml"/><Relationship Id="rId533" Type="http://schemas.openxmlformats.org/officeDocument/2006/relationships/image" Target="../media/image1609.png"/><Relationship Id="rId740" Type="http://schemas.openxmlformats.org/officeDocument/2006/relationships/customXml" Target="../ink/ink1710.xml"/><Relationship Id="rId172" Type="http://schemas.openxmlformats.org/officeDocument/2006/relationships/customXml" Target="../ink/ink1426.xml"/><Relationship Id="rId477" Type="http://schemas.openxmlformats.org/officeDocument/2006/relationships/image" Target="../media/image1581.png"/><Relationship Id="rId600" Type="http://schemas.openxmlformats.org/officeDocument/2006/relationships/customXml" Target="../ink/ink1640.xml"/><Relationship Id="rId684" Type="http://schemas.openxmlformats.org/officeDocument/2006/relationships/customXml" Target="../ink/ink1682.xml"/><Relationship Id="rId337" Type="http://schemas.openxmlformats.org/officeDocument/2006/relationships/image" Target="../media/image1511.png"/><Relationship Id="rId34" Type="http://schemas.openxmlformats.org/officeDocument/2006/relationships/customXml" Target="../ink/ink1357.xml"/><Relationship Id="rId544" Type="http://schemas.openxmlformats.org/officeDocument/2006/relationships/customXml" Target="../ink/ink1612.xml"/><Relationship Id="rId751" Type="http://schemas.openxmlformats.org/officeDocument/2006/relationships/image" Target="../media/image1718.png"/><Relationship Id="rId183" Type="http://schemas.openxmlformats.org/officeDocument/2006/relationships/image" Target="../media/image1434.png"/><Relationship Id="rId390" Type="http://schemas.openxmlformats.org/officeDocument/2006/relationships/customXml" Target="../ink/ink1535.xml"/><Relationship Id="rId404" Type="http://schemas.openxmlformats.org/officeDocument/2006/relationships/customXml" Target="../ink/ink1542.xml"/><Relationship Id="rId611" Type="http://schemas.openxmlformats.org/officeDocument/2006/relationships/image" Target="../media/image1648.png"/><Relationship Id="rId250" Type="http://schemas.openxmlformats.org/officeDocument/2006/relationships/customXml" Target="../ink/ink1465.xml"/><Relationship Id="rId488" Type="http://schemas.openxmlformats.org/officeDocument/2006/relationships/customXml" Target="../ink/ink1584.xml"/><Relationship Id="rId695" Type="http://schemas.openxmlformats.org/officeDocument/2006/relationships/image" Target="../media/image1690.png"/><Relationship Id="rId709" Type="http://schemas.openxmlformats.org/officeDocument/2006/relationships/image" Target="../media/image1697.png"/><Relationship Id="rId45" Type="http://schemas.openxmlformats.org/officeDocument/2006/relationships/image" Target="../media/image1365.png"/><Relationship Id="rId110" Type="http://schemas.openxmlformats.org/officeDocument/2006/relationships/customXml" Target="../ink/ink1395.xml"/><Relationship Id="rId348" Type="http://schemas.openxmlformats.org/officeDocument/2006/relationships/customXml" Target="../ink/ink1514.xml"/><Relationship Id="rId555" Type="http://schemas.openxmlformats.org/officeDocument/2006/relationships/image" Target="../media/image1620.png"/><Relationship Id="rId762" Type="http://schemas.openxmlformats.org/officeDocument/2006/relationships/customXml" Target="../ink/ink1721.xml"/><Relationship Id="rId194" Type="http://schemas.openxmlformats.org/officeDocument/2006/relationships/customXml" Target="../ink/ink1437.xml"/><Relationship Id="rId208" Type="http://schemas.openxmlformats.org/officeDocument/2006/relationships/customXml" Target="../ink/ink1444.xml"/><Relationship Id="rId415" Type="http://schemas.openxmlformats.org/officeDocument/2006/relationships/image" Target="../media/image1550.png"/><Relationship Id="rId622" Type="http://schemas.openxmlformats.org/officeDocument/2006/relationships/customXml" Target="../ink/ink1651.xml"/><Relationship Id="rId261" Type="http://schemas.openxmlformats.org/officeDocument/2006/relationships/image" Target="../media/image1473.png"/><Relationship Id="rId499" Type="http://schemas.openxmlformats.org/officeDocument/2006/relationships/image" Target="../media/image1592.png"/><Relationship Id="rId56" Type="http://schemas.openxmlformats.org/officeDocument/2006/relationships/customXml" Target="../ink/ink1368.xml"/><Relationship Id="rId359" Type="http://schemas.openxmlformats.org/officeDocument/2006/relationships/image" Target="../media/image1522.png"/><Relationship Id="rId566" Type="http://schemas.openxmlformats.org/officeDocument/2006/relationships/customXml" Target="../ink/ink1623.xml"/><Relationship Id="rId773" Type="http://schemas.openxmlformats.org/officeDocument/2006/relationships/image" Target="../media/image1729.png"/><Relationship Id="rId121" Type="http://schemas.openxmlformats.org/officeDocument/2006/relationships/image" Target="../media/image1403.png"/><Relationship Id="rId219" Type="http://schemas.openxmlformats.org/officeDocument/2006/relationships/image" Target="../media/image1452.png"/><Relationship Id="rId426" Type="http://schemas.openxmlformats.org/officeDocument/2006/relationships/customXml" Target="../ink/ink1553.xml"/><Relationship Id="rId633" Type="http://schemas.openxmlformats.org/officeDocument/2006/relationships/image" Target="../media/image1659.png"/><Relationship Id="rId67" Type="http://schemas.openxmlformats.org/officeDocument/2006/relationships/image" Target="../media/image1376.png"/><Relationship Id="rId272" Type="http://schemas.openxmlformats.org/officeDocument/2006/relationships/customXml" Target="../ink/ink1476.xml"/><Relationship Id="rId577" Type="http://schemas.openxmlformats.org/officeDocument/2006/relationships/image" Target="../media/image1631.png"/><Relationship Id="rId700" Type="http://schemas.openxmlformats.org/officeDocument/2006/relationships/customXml" Target="../ink/ink1690.xml"/><Relationship Id="rId132" Type="http://schemas.openxmlformats.org/officeDocument/2006/relationships/customXml" Target="../ink/ink1406.xml"/><Relationship Id="rId784" Type="http://schemas.openxmlformats.org/officeDocument/2006/relationships/customXml" Target="../ink/ink1732.xml"/><Relationship Id="rId437" Type="http://schemas.openxmlformats.org/officeDocument/2006/relationships/image" Target="../media/image1561.png"/><Relationship Id="rId644" Type="http://schemas.openxmlformats.org/officeDocument/2006/relationships/customXml" Target="../ink/ink1662.xml"/><Relationship Id="rId283" Type="http://schemas.openxmlformats.org/officeDocument/2006/relationships/image" Target="../media/image1484.png"/><Relationship Id="rId490" Type="http://schemas.openxmlformats.org/officeDocument/2006/relationships/customXml" Target="../ink/ink1585.xml"/><Relationship Id="rId504" Type="http://schemas.openxmlformats.org/officeDocument/2006/relationships/customXml" Target="../ink/ink1592.xml"/><Relationship Id="rId711" Type="http://schemas.openxmlformats.org/officeDocument/2006/relationships/image" Target="../media/image1698.png"/><Relationship Id="rId78" Type="http://schemas.openxmlformats.org/officeDocument/2006/relationships/customXml" Target="../ink/ink1379.xml"/><Relationship Id="rId143" Type="http://schemas.openxmlformats.org/officeDocument/2006/relationships/image" Target="../media/image1414.png"/><Relationship Id="rId350" Type="http://schemas.openxmlformats.org/officeDocument/2006/relationships/customXml" Target="../ink/ink1515.xml"/><Relationship Id="rId588" Type="http://schemas.openxmlformats.org/officeDocument/2006/relationships/customXml" Target="../ink/ink1634.xml"/><Relationship Id="rId9" Type="http://schemas.openxmlformats.org/officeDocument/2006/relationships/image" Target="../media/image1347.png"/><Relationship Id="rId210" Type="http://schemas.openxmlformats.org/officeDocument/2006/relationships/customXml" Target="../ink/ink1445.xml"/><Relationship Id="rId448" Type="http://schemas.openxmlformats.org/officeDocument/2006/relationships/customXml" Target="../ink/ink1564.xml"/><Relationship Id="rId655" Type="http://schemas.openxmlformats.org/officeDocument/2006/relationships/image" Target="../media/image1670.png"/><Relationship Id="rId294" Type="http://schemas.openxmlformats.org/officeDocument/2006/relationships/customXml" Target="../ink/ink1487.xml"/><Relationship Id="rId308" Type="http://schemas.openxmlformats.org/officeDocument/2006/relationships/customXml" Target="../ink/ink1494.xml"/><Relationship Id="rId515" Type="http://schemas.openxmlformats.org/officeDocument/2006/relationships/image" Target="../media/image1600.png"/><Relationship Id="rId722" Type="http://schemas.openxmlformats.org/officeDocument/2006/relationships/customXml" Target="../ink/ink1701.xml"/><Relationship Id="rId89" Type="http://schemas.openxmlformats.org/officeDocument/2006/relationships/image" Target="../media/image1387.png"/><Relationship Id="rId154" Type="http://schemas.openxmlformats.org/officeDocument/2006/relationships/customXml" Target="../ink/ink1417.xml"/><Relationship Id="rId361" Type="http://schemas.openxmlformats.org/officeDocument/2006/relationships/image" Target="../media/image1523.png"/><Relationship Id="rId599" Type="http://schemas.openxmlformats.org/officeDocument/2006/relationships/image" Target="../media/image1642.png"/><Relationship Id="rId459" Type="http://schemas.openxmlformats.org/officeDocument/2006/relationships/image" Target="../media/image1572.png"/><Relationship Id="rId666" Type="http://schemas.openxmlformats.org/officeDocument/2006/relationships/customXml" Target="../ink/ink1673.xml"/><Relationship Id="rId16" Type="http://schemas.openxmlformats.org/officeDocument/2006/relationships/customXml" Target="../ink/ink1348.xml"/><Relationship Id="rId221" Type="http://schemas.openxmlformats.org/officeDocument/2006/relationships/image" Target="../media/image1453.png"/><Relationship Id="rId319" Type="http://schemas.openxmlformats.org/officeDocument/2006/relationships/image" Target="../media/image1502.png"/><Relationship Id="rId526" Type="http://schemas.openxmlformats.org/officeDocument/2006/relationships/customXml" Target="../ink/ink1603.xml"/><Relationship Id="rId733" Type="http://schemas.openxmlformats.org/officeDocument/2006/relationships/image" Target="../media/image1709.png"/><Relationship Id="rId165" Type="http://schemas.openxmlformats.org/officeDocument/2006/relationships/image" Target="../media/image1425.png"/><Relationship Id="rId372" Type="http://schemas.openxmlformats.org/officeDocument/2006/relationships/customXml" Target="../ink/ink1526.xml"/><Relationship Id="rId677" Type="http://schemas.openxmlformats.org/officeDocument/2006/relationships/image" Target="../media/image1681.png"/><Relationship Id="rId232" Type="http://schemas.openxmlformats.org/officeDocument/2006/relationships/customXml" Target="../ink/ink1456.xml"/><Relationship Id="rId27" Type="http://schemas.openxmlformats.org/officeDocument/2006/relationships/image" Target="../media/image1356.png"/><Relationship Id="rId537" Type="http://schemas.openxmlformats.org/officeDocument/2006/relationships/image" Target="../media/image1611.png"/><Relationship Id="rId744" Type="http://schemas.openxmlformats.org/officeDocument/2006/relationships/customXml" Target="../ink/ink1712.xml"/><Relationship Id="rId80" Type="http://schemas.openxmlformats.org/officeDocument/2006/relationships/customXml" Target="../ink/ink1380.xml"/><Relationship Id="rId176" Type="http://schemas.openxmlformats.org/officeDocument/2006/relationships/customXml" Target="../ink/ink1428.xml"/><Relationship Id="rId383" Type="http://schemas.openxmlformats.org/officeDocument/2006/relationships/image" Target="../media/image1534.png"/><Relationship Id="rId590" Type="http://schemas.openxmlformats.org/officeDocument/2006/relationships/customXml" Target="../ink/ink1635.xml"/><Relationship Id="rId604" Type="http://schemas.openxmlformats.org/officeDocument/2006/relationships/customXml" Target="../ink/ink1642.xml"/><Relationship Id="rId243" Type="http://schemas.openxmlformats.org/officeDocument/2006/relationships/image" Target="../media/image1464.png"/><Relationship Id="rId450" Type="http://schemas.openxmlformats.org/officeDocument/2006/relationships/customXml" Target="../ink/ink1565.xml"/><Relationship Id="rId688" Type="http://schemas.openxmlformats.org/officeDocument/2006/relationships/customXml" Target="../ink/ink1684.xml"/><Relationship Id="rId38" Type="http://schemas.openxmlformats.org/officeDocument/2006/relationships/customXml" Target="../ink/ink1359.xml"/><Relationship Id="rId103" Type="http://schemas.openxmlformats.org/officeDocument/2006/relationships/image" Target="../media/image1394.png"/><Relationship Id="rId310" Type="http://schemas.openxmlformats.org/officeDocument/2006/relationships/customXml" Target="../ink/ink1495.xml"/><Relationship Id="rId548" Type="http://schemas.openxmlformats.org/officeDocument/2006/relationships/customXml" Target="../ink/ink1614.xml"/><Relationship Id="rId755" Type="http://schemas.openxmlformats.org/officeDocument/2006/relationships/image" Target="../media/image1720.png"/><Relationship Id="rId91" Type="http://schemas.openxmlformats.org/officeDocument/2006/relationships/image" Target="../media/image1388.png"/><Relationship Id="rId187" Type="http://schemas.openxmlformats.org/officeDocument/2006/relationships/image" Target="../media/image1436.png"/><Relationship Id="rId394" Type="http://schemas.openxmlformats.org/officeDocument/2006/relationships/customXml" Target="../ink/ink1537.xml"/><Relationship Id="rId408" Type="http://schemas.openxmlformats.org/officeDocument/2006/relationships/customXml" Target="../ink/ink1544.xml"/><Relationship Id="rId615" Type="http://schemas.openxmlformats.org/officeDocument/2006/relationships/image" Target="../media/image1650.png"/><Relationship Id="rId254" Type="http://schemas.openxmlformats.org/officeDocument/2006/relationships/customXml" Target="../ink/ink1467.xml"/><Relationship Id="rId699" Type="http://schemas.openxmlformats.org/officeDocument/2006/relationships/image" Target="../media/image1692.png"/><Relationship Id="rId49" Type="http://schemas.openxmlformats.org/officeDocument/2006/relationships/image" Target="../media/image1367.png"/><Relationship Id="rId114" Type="http://schemas.openxmlformats.org/officeDocument/2006/relationships/customXml" Target="../ink/ink1397.xml"/><Relationship Id="rId461" Type="http://schemas.openxmlformats.org/officeDocument/2006/relationships/image" Target="../media/image1573.png"/><Relationship Id="rId559" Type="http://schemas.openxmlformats.org/officeDocument/2006/relationships/image" Target="../media/image1622.png"/><Relationship Id="rId766" Type="http://schemas.openxmlformats.org/officeDocument/2006/relationships/customXml" Target="../ink/ink1723.xml"/><Relationship Id="rId198" Type="http://schemas.openxmlformats.org/officeDocument/2006/relationships/customXml" Target="../ink/ink1439.xml"/><Relationship Id="rId321" Type="http://schemas.openxmlformats.org/officeDocument/2006/relationships/image" Target="../media/image1503.png"/><Relationship Id="rId419" Type="http://schemas.openxmlformats.org/officeDocument/2006/relationships/image" Target="../media/image1552.png"/><Relationship Id="rId626" Type="http://schemas.openxmlformats.org/officeDocument/2006/relationships/customXml" Target="../ink/ink1653.xml"/><Relationship Id="rId265" Type="http://schemas.openxmlformats.org/officeDocument/2006/relationships/image" Target="../media/image1475.png"/><Relationship Id="rId472" Type="http://schemas.openxmlformats.org/officeDocument/2006/relationships/customXml" Target="../ink/ink1576.xml"/><Relationship Id="rId125" Type="http://schemas.openxmlformats.org/officeDocument/2006/relationships/image" Target="../media/image1405.png"/><Relationship Id="rId332" Type="http://schemas.openxmlformats.org/officeDocument/2006/relationships/customXml" Target="../ink/ink1506.xml"/><Relationship Id="rId777" Type="http://schemas.openxmlformats.org/officeDocument/2006/relationships/image" Target="../media/image1731.png"/><Relationship Id="rId637" Type="http://schemas.openxmlformats.org/officeDocument/2006/relationships/image" Target="../media/image1661.png"/><Relationship Id="rId276" Type="http://schemas.openxmlformats.org/officeDocument/2006/relationships/customXml" Target="../ink/ink1478.xml"/><Relationship Id="rId483" Type="http://schemas.openxmlformats.org/officeDocument/2006/relationships/image" Target="../media/image1584.png"/><Relationship Id="rId690" Type="http://schemas.openxmlformats.org/officeDocument/2006/relationships/customXml" Target="../ink/ink1685.xml"/><Relationship Id="rId704" Type="http://schemas.openxmlformats.org/officeDocument/2006/relationships/customXml" Target="../ink/ink1692.xml"/><Relationship Id="rId40" Type="http://schemas.openxmlformats.org/officeDocument/2006/relationships/customXml" Target="../ink/ink1360.xml"/><Relationship Id="rId136" Type="http://schemas.openxmlformats.org/officeDocument/2006/relationships/customXml" Target="../ink/ink1408.xml"/><Relationship Id="rId343" Type="http://schemas.openxmlformats.org/officeDocument/2006/relationships/image" Target="../media/image1514.png"/><Relationship Id="rId550" Type="http://schemas.openxmlformats.org/officeDocument/2006/relationships/customXml" Target="../ink/ink1615.xml"/><Relationship Id="rId203" Type="http://schemas.openxmlformats.org/officeDocument/2006/relationships/image" Target="../media/image1444.png"/><Relationship Id="rId648" Type="http://schemas.openxmlformats.org/officeDocument/2006/relationships/customXml" Target="../ink/ink1664.xml"/><Relationship Id="rId287" Type="http://schemas.openxmlformats.org/officeDocument/2006/relationships/image" Target="../media/image1486.png"/><Relationship Id="rId410" Type="http://schemas.openxmlformats.org/officeDocument/2006/relationships/customXml" Target="../ink/ink1545.xml"/><Relationship Id="rId494" Type="http://schemas.openxmlformats.org/officeDocument/2006/relationships/customXml" Target="../ink/ink1587.xml"/><Relationship Id="rId508" Type="http://schemas.openxmlformats.org/officeDocument/2006/relationships/customXml" Target="../ink/ink1594.xml"/><Relationship Id="rId715" Type="http://schemas.openxmlformats.org/officeDocument/2006/relationships/image" Target="../media/image1700.png"/><Relationship Id="rId147" Type="http://schemas.openxmlformats.org/officeDocument/2006/relationships/image" Target="../media/image1416.png"/><Relationship Id="rId354" Type="http://schemas.openxmlformats.org/officeDocument/2006/relationships/customXml" Target="../ink/ink1517.xml"/><Relationship Id="rId51" Type="http://schemas.openxmlformats.org/officeDocument/2006/relationships/image" Target="../media/image1368.png"/><Relationship Id="rId561" Type="http://schemas.openxmlformats.org/officeDocument/2006/relationships/image" Target="../media/image1623.png"/><Relationship Id="rId659" Type="http://schemas.openxmlformats.org/officeDocument/2006/relationships/image" Target="../media/image1672.png"/><Relationship Id="rId214" Type="http://schemas.openxmlformats.org/officeDocument/2006/relationships/customXml" Target="../ink/ink1447.xml"/><Relationship Id="rId298" Type="http://schemas.openxmlformats.org/officeDocument/2006/relationships/customXml" Target="../ink/ink1489.xml"/><Relationship Id="rId421" Type="http://schemas.openxmlformats.org/officeDocument/2006/relationships/image" Target="../media/image1553.png"/><Relationship Id="rId519" Type="http://schemas.openxmlformats.org/officeDocument/2006/relationships/image" Target="../media/image1602.png"/><Relationship Id="rId158" Type="http://schemas.openxmlformats.org/officeDocument/2006/relationships/customXml" Target="../ink/ink1419.xml"/><Relationship Id="rId726" Type="http://schemas.openxmlformats.org/officeDocument/2006/relationships/customXml" Target="../ink/ink1703.xml"/><Relationship Id="rId62" Type="http://schemas.openxmlformats.org/officeDocument/2006/relationships/customXml" Target="../ink/ink1371.xml"/><Relationship Id="rId365" Type="http://schemas.openxmlformats.org/officeDocument/2006/relationships/image" Target="../media/image1525.png"/><Relationship Id="rId572" Type="http://schemas.openxmlformats.org/officeDocument/2006/relationships/customXml" Target="../ink/ink1626.xml"/><Relationship Id="rId225" Type="http://schemas.openxmlformats.org/officeDocument/2006/relationships/image" Target="../media/image1455.png"/><Relationship Id="rId432" Type="http://schemas.openxmlformats.org/officeDocument/2006/relationships/customXml" Target="../ink/ink1556.xml"/><Relationship Id="rId737" Type="http://schemas.openxmlformats.org/officeDocument/2006/relationships/image" Target="../media/image1711.png"/><Relationship Id="rId73" Type="http://schemas.openxmlformats.org/officeDocument/2006/relationships/image" Target="../media/image1379.png"/><Relationship Id="rId169" Type="http://schemas.openxmlformats.org/officeDocument/2006/relationships/image" Target="../media/image1427.png"/><Relationship Id="rId376" Type="http://schemas.openxmlformats.org/officeDocument/2006/relationships/customXml" Target="../ink/ink1528.xml"/><Relationship Id="rId583" Type="http://schemas.openxmlformats.org/officeDocument/2006/relationships/image" Target="../media/image1634.png"/><Relationship Id="rId4" Type="http://schemas.openxmlformats.org/officeDocument/2006/relationships/customXml" Target="../ink/ink1342.xml"/><Relationship Id="rId236" Type="http://schemas.openxmlformats.org/officeDocument/2006/relationships/customXml" Target="../ink/ink1458.xml"/><Relationship Id="rId443" Type="http://schemas.openxmlformats.org/officeDocument/2006/relationships/image" Target="../media/image1564.png"/><Relationship Id="rId650" Type="http://schemas.openxmlformats.org/officeDocument/2006/relationships/customXml" Target="../ink/ink1665.xml"/><Relationship Id="rId303" Type="http://schemas.openxmlformats.org/officeDocument/2006/relationships/image" Target="../media/image1494.png"/><Relationship Id="rId748" Type="http://schemas.openxmlformats.org/officeDocument/2006/relationships/customXml" Target="../ink/ink1714.xml"/><Relationship Id="rId84" Type="http://schemas.openxmlformats.org/officeDocument/2006/relationships/customXml" Target="../ink/ink1382.xml"/><Relationship Id="rId387" Type="http://schemas.openxmlformats.org/officeDocument/2006/relationships/image" Target="../media/image1536.png"/><Relationship Id="rId510" Type="http://schemas.openxmlformats.org/officeDocument/2006/relationships/customXml" Target="../ink/ink1595.xml"/><Relationship Id="rId594" Type="http://schemas.openxmlformats.org/officeDocument/2006/relationships/customXml" Target="../ink/ink1637.xml"/><Relationship Id="rId608" Type="http://schemas.openxmlformats.org/officeDocument/2006/relationships/customXml" Target="../ink/ink1644.xml"/><Relationship Id="rId247" Type="http://schemas.openxmlformats.org/officeDocument/2006/relationships/image" Target="../media/image1466.png"/><Relationship Id="rId107" Type="http://schemas.openxmlformats.org/officeDocument/2006/relationships/image" Target="../media/image1396.png"/><Relationship Id="rId454" Type="http://schemas.openxmlformats.org/officeDocument/2006/relationships/customXml" Target="../ink/ink1567.xml"/><Relationship Id="rId661" Type="http://schemas.openxmlformats.org/officeDocument/2006/relationships/image" Target="../media/image1673.png"/><Relationship Id="rId759" Type="http://schemas.openxmlformats.org/officeDocument/2006/relationships/image" Target="../media/image1722.png"/><Relationship Id="rId11" Type="http://schemas.openxmlformats.org/officeDocument/2006/relationships/image" Target="../media/image1348.png"/><Relationship Id="rId314" Type="http://schemas.openxmlformats.org/officeDocument/2006/relationships/customXml" Target="../ink/ink1497.xml"/><Relationship Id="rId398" Type="http://schemas.openxmlformats.org/officeDocument/2006/relationships/customXml" Target="../ink/ink1539.xml"/><Relationship Id="rId521" Type="http://schemas.openxmlformats.org/officeDocument/2006/relationships/image" Target="../media/image1603.png"/><Relationship Id="rId619" Type="http://schemas.openxmlformats.org/officeDocument/2006/relationships/image" Target="../media/image1652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44.xml"/><Relationship Id="rId21" Type="http://schemas.openxmlformats.org/officeDocument/2006/relationships/image" Target="../media/image1747.png"/><Relationship Id="rId42" Type="http://schemas.openxmlformats.org/officeDocument/2006/relationships/customXml" Target="../ink/ink1752.xml"/><Relationship Id="rId47" Type="http://schemas.openxmlformats.org/officeDocument/2006/relationships/image" Target="../media/image1760.png"/><Relationship Id="rId63" Type="http://schemas.openxmlformats.org/officeDocument/2006/relationships/image" Target="../media/image1767.png"/><Relationship Id="rId68" Type="http://schemas.openxmlformats.org/officeDocument/2006/relationships/customXml" Target="../ink/ink1765.xml"/><Relationship Id="rId84" Type="http://schemas.openxmlformats.org/officeDocument/2006/relationships/customXml" Target="../ink/ink1773.xml"/><Relationship Id="rId89" Type="http://schemas.openxmlformats.org/officeDocument/2006/relationships/image" Target="../media/image1780.png"/><Relationship Id="rId112" Type="http://schemas.openxmlformats.org/officeDocument/2006/relationships/customXml" Target="../ink/ink1787.xml"/><Relationship Id="rId16" Type="http://schemas.openxmlformats.org/officeDocument/2006/relationships/customXml" Target="../ink/ink1739.xml"/><Relationship Id="rId107" Type="http://schemas.openxmlformats.org/officeDocument/2006/relationships/image" Target="../media/image1788.png"/><Relationship Id="rId11" Type="http://schemas.openxmlformats.org/officeDocument/2006/relationships/image" Target="../media/image1742.png"/><Relationship Id="rId32" Type="http://schemas.openxmlformats.org/officeDocument/2006/relationships/customXml" Target="../ink/ink1747.xml"/><Relationship Id="rId37" Type="http://schemas.openxmlformats.org/officeDocument/2006/relationships/image" Target="../media/image1755.png"/><Relationship Id="rId53" Type="http://schemas.openxmlformats.org/officeDocument/2006/relationships/image" Target="../media/image1763.png"/><Relationship Id="rId58" Type="http://schemas.openxmlformats.org/officeDocument/2006/relationships/customXml" Target="../ink/ink1760.xml"/><Relationship Id="rId74" Type="http://schemas.openxmlformats.org/officeDocument/2006/relationships/customXml" Target="../ink/ink1768.xml"/><Relationship Id="rId79" Type="http://schemas.openxmlformats.org/officeDocument/2006/relationships/image" Target="../media/image1775.png"/><Relationship Id="rId102" Type="http://schemas.openxmlformats.org/officeDocument/2006/relationships/customXml" Target="../ink/ink1782.xml"/><Relationship Id="rId5" Type="http://schemas.openxmlformats.org/officeDocument/2006/relationships/image" Target="../media/image1739.png"/><Relationship Id="rId90" Type="http://schemas.openxmlformats.org/officeDocument/2006/relationships/customXml" Target="../ink/ink1776.xml"/><Relationship Id="rId95" Type="http://schemas.openxmlformats.org/officeDocument/2006/relationships/image" Target="../media/image1783.png"/><Relationship Id="rId22" Type="http://schemas.openxmlformats.org/officeDocument/2006/relationships/customXml" Target="../ink/ink1742.xml"/><Relationship Id="rId27" Type="http://schemas.openxmlformats.org/officeDocument/2006/relationships/image" Target="../media/image1750.png"/><Relationship Id="rId43" Type="http://schemas.openxmlformats.org/officeDocument/2006/relationships/image" Target="../media/image1758.png"/><Relationship Id="rId48" Type="http://schemas.openxmlformats.org/officeDocument/2006/relationships/customXml" Target="../ink/ink1755.xml"/><Relationship Id="rId64" Type="http://schemas.openxmlformats.org/officeDocument/2006/relationships/customXml" Target="../ink/ink1763.xml"/><Relationship Id="rId69" Type="http://schemas.openxmlformats.org/officeDocument/2006/relationships/image" Target="../media/image1770.png"/><Relationship Id="rId113" Type="http://schemas.openxmlformats.org/officeDocument/2006/relationships/image" Target="../media/image1791.png"/><Relationship Id="rId80" Type="http://schemas.openxmlformats.org/officeDocument/2006/relationships/customXml" Target="../ink/ink1771.xml"/><Relationship Id="rId85" Type="http://schemas.openxmlformats.org/officeDocument/2006/relationships/image" Target="../media/image1778.png"/><Relationship Id="rId12" Type="http://schemas.openxmlformats.org/officeDocument/2006/relationships/customXml" Target="../ink/ink1737.xml"/><Relationship Id="rId17" Type="http://schemas.openxmlformats.org/officeDocument/2006/relationships/image" Target="../media/image1745.png"/><Relationship Id="rId33" Type="http://schemas.openxmlformats.org/officeDocument/2006/relationships/image" Target="../media/image1753.png"/><Relationship Id="rId38" Type="http://schemas.openxmlformats.org/officeDocument/2006/relationships/customXml" Target="../ink/ink1750.xml"/><Relationship Id="rId59" Type="http://schemas.openxmlformats.org/officeDocument/2006/relationships/image" Target="../media/image1103.png"/><Relationship Id="rId103" Type="http://schemas.openxmlformats.org/officeDocument/2006/relationships/image" Target="../media/image1787.png"/><Relationship Id="rId108" Type="http://schemas.openxmlformats.org/officeDocument/2006/relationships/customXml" Target="../ink/ink1785.xml"/><Relationship Id="rId54" Type="http://schemas.openxmlformats.org/officeDocument/2006/relationships/customXml" Target="../ink/ink1758.xml"/><Relationship Id="rId70" Type="http://schemas.openxmlformats.org/officeDocument/2006/relationships/customXml" Target="../ink/ink1766.xml"/><Relationship Id="rId75" Type="http://schemas.openxmlformats.org/officeDocument/2006/relationships/image" Target="../media/image1773.png"/><Relationship Id="rId91" Type="http://schemas.openxmlformats.org/officeDocument/2006/relationships/image" Target="../media/image1781.png"/><Relationship Id="rId96" Type="http://schemas.openxmlformats.org/officeDocument/2006/relationships/customXml" Target="../ink/ink17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34.xml"/><Relationship Id="rId15" Type="http://schemas.openxmlformats.org/officeDocument/2006/relationships/image" Target="../media/image1744.png"/><Relationship Id="rId23" Type="http://schemas.openxmlformats.org/officeDocument/2006/relationships/image" Target="../media/image1748.png"/><Relationship Id="rId28" Type="http://schemas.openxmlformats.org/officeDocument/2006/relationships/customXml" Target="../ink/ink1745.xml"/><Relationship Id="rId36" Type="http://schemas.openxmlformats.org/officeDocument/2006/relationships/customXml" Target="../ink/ink1749.xml"/><Relationship Id="rId49" Type="http://schemas.openxmlformats.org/officeDocument/2006/relationships/image" Target="../media/image1761.png"/><Relationship Id="rId57" Type="http://schemas.openxmlformats.org/officeDocument/2006/relationships/image" Target="../media/image1765.png"/><Relationship Id="rId106" Type="http://schemas.openxmlformats.org/officeDocument/2006/relationships/customXml" Target="../ink/ink1784.xml"/><Relationship Id="rId114" Type="http://schemas.openxmlformats.org/officeDocument/2006/relationships/customXml" Target="../ink/ink1788.xml"/><Relationship Id="rId10" Type="http://schemas.openxmlformats.org/officeDocument/2006/relationships/customXml" Target="../ink/ink1736.xml"/><Relationship Id="rId31" Type="http://schemas.openxmlformats.org/officeDocument/2006/relationships/image" Target="../media/image1752.png"/><Relationship Id="rId44" Type="http://schemas.openxmlformats.org/officeDocument/2006/relationships/customXml" Target="../ink/ink1753.xml"/><Relationship Id="rId52" Type="http://schemas.openxmlformats.org/officeDocument/2006/relationships/customXml" Target="../ink/ink1757.xml"/><Relationship Id="rId60" Type="http://schemas.openxmlformats.org/officeDocument/2006/relationships/customXml" Target="../ink/ink1761.xml"/><Relationship Id="rId65" Type="http://schemas.openxmlformats.org/officeDocument/2006/relationships/image" Target="../media/image1768.png"/><Relationship Id="rId73" Type="http://schemas.openxmlformats.org/officeDocument/2006/relationships/image" Target="../media/image1772.png"/><Relationship Id="rId78" Type="http://schemas.openxmlformats.org/officeDocument/2006/relationships/customXml" Target="../ink/ink1770.xml"/><Relationship Id="rId81" Type="http://schemas.openxmlformats.org/officeDocument/2006/relationships/image" Target="../media/image1776.png"/><Relationship Id="rId86" Type="http://schemas.openxmlformats.org/officeDocument/2006/relationships/customXml" Target="../ink/ink1774.xml"/><Relationship Id="rId94" Type="http://schemas.openxmlformats.org/officeDocument/2006/relationships/customXml" Target="../ink/ink1778.xml"/><Relationship Id="rId99" Type="http://schemas.openxmlformats.org/officeDocument/2006/relationships/image" Target="../media/image1785.png"/><Relationship Id="rId101" Type="http://schemas.openxmlformats.org/officeDocument/2006/relationships/image" Target="../media/image1786.png"/><Relationship Id="rId4" Type="http://schemas.openxmlformats.org/officeDocument/2006/relationships/image" Target="../media/image1738.png"/><Relationship Id="rId9" Type="http://schemas.openxmlformats.org/officeDocument/2006/relationships/image" Target="../media/image1741.png"/><Relationship Id="rId13" Type="http://schemas.openxmlformats.org/officeDocument/2006/relationships/image" Target="../media/image1743.png"/><Relationship Id="rId18" Type="http://schemas.openxmlformats.org/officeDocument/2006/relationships/customXml" Target="../ink/ink1740.xml"/><Relationship Id="rId39" Type="http://schemas.openxmlformats.org/officeDocument/2006/relationships/image" Target="../media/image1756.png"/><Relationship Id="rId109" Type="http://schemas.openxmlformats.org/officeDocument/2006/relationships/image" Target="../media/image1789.png"/><Relationship Id="rId34" Type="http://schemas.openxmlformats.org/officeDocument/2006/relationships/customXml" Target="../ink/ink1748.xml"/><Relationship Id="rId50" Type="http://schemas.openxmlformats.org/officeDocument/2006/relationships/customXml" Target="../ink/ink1756.xml"/><Relationship Id="rId55" Type="http://schemas.openxmlformats.org/officeDocument/2006/relationships/image" Target="../media/image1764.png"/><Relationship Id="rId76" Type="http://schemas.openxmlformats.org/officeDocument/2006/relationships/customXml" Target="../ink/ink1769.xml"/><Relationship Id="rId97" Type="http://schemas.openxmlformats.org/officeDocument/2006/relationships/image" Target="../media/image1784.png"/><Relationship Id="rId104" Type="http://schemas.openxmlformats.org/officeDocument/2006/relationships/customXml" Target="../ink/ink1783.xml"/><Relationship Id="rId7" Type="http://schemas.openxmlformats.org/officeDocument/2006/relationships/image" Target="../media/image1740.png"/><Relationship Id="rId71" Type="http://schemas.openxmlformats.org/officeDocument/2006/relationships/image" Target="../media/image1771.png"/><Relationship Id="rId92" Type="http://schemas.openxmlformats.org/officeDocument/2006/relationships/customXml" Target="../ink/ink1777.xml"/><Relationship Id="rId2" Type="http://schemas.openxmlformats.org/officeDocument/2006/relationships/image" Target="../media/image1736.png"/><Relationship Id="rId29" Type="http://schemas.openxmlformats.org/officeDocument/2006/relationships/image" Target="../media/image1751.png"/><Relationship Id="rId24" Type="http://schemas.openxmlformats.org/officeDocument/2006/relationships/customXml" Target="../ink/ink1743.xml"/><Relationship Id="rId40" Type="http://schemas.openxmlformats.org/officeDocument/2006/relationships/customXml" Target="../ink/ink1751.xml"/><Relationship Id="rId45" Type="http://schemas.openxmlformats.org/officeDocument/2006/relationships/image" Target="../media/image1759.png"/><Relationship Id="rId66" Type="http://schemas.openxmlformats.org/officeDocument/2006/relationships/customXml" Target="../ink/ink1764.xml"/><Relationship Id="rId87" Type="http://schemas.openxmlformats.org/officeDocument/2006/relationships/image" Target="../media/image1779.png"/><Relationship Id="rId110" Type="http://schemas.openxmlformats.org/officeDocument/2006/relationships/customXml" Target="../ink/ink1786.xml"/><Relationship Id="rId115" Type="http://schemas.openxmlformats.org/officeDocument/2006/relationships/image" Target="../media/image1792.png"/><Relationship Id="rId61" Type="http://schemas.openxmlformats.org/officeDocument/2006/relationships/image" Target="../media/image1766.png"/><Relationship Id="rId82" Type="http://schemas.openxmlformats.org/officeDocument/2006/relationships/customXml" Target="../ink/ink1772.xml"/><Relationship Id="rId19" Type="http://schemas.openxmlformats.org/officeDocument/2006/relationships/image" Target="../media/image1746.png"/><Relationship Id="rId14" Type="http://schemas.openxmlformats.org/officeDocument/2006/relationships/customXml" Target="../ink/ink1738.xml"/><Relationship Id="rId30" Type="http://schemas.openxmlformats.org/officeDocument/2006/relationships/customXml" Target="../ink/ink1746.xml"/><Relationship Id="rId35" Type="http://schemas.openxmlformats.org/officeDocument/2006/relationships/image" Target="../media/image1754.png"/><Relationship Id="rId56" Type="http://schemas.openxmlformats.org/officeDocument/2006/relationships/customXml" Target="../ink/ink1759.xml"/><Relationship Id="rId77" Type="http://schemas.openxmlformats.org/officeDocument/2006/relationships/image" Target="../media/image1774.png"/><Relationship Id="rId100" Type="http://schemas.openxmlformats.org/officeDocument/2006/relationships/customXml" Target="../ink/ink1781.xml"/><Relationship Id="rId105" Type="http://schemas.openxmlformats.org/officeDocument/2006/relationships/image" Target="../media/image725.png"/><Relationship Id="rId8" Type="http://schemas.openxmlformats.org/officeDocument/2006/relationships/customXml" Target="../ink/ink1735.xml"/><Relationship Id="rId51" Type="http://schemas.openxmlformats.org/officeDocument/2006/relationships/image" Target="../media/image1762.png"/><Relationship Id="rId72" Type="http://schemas.openxmlformats.org/officeDocument/2006/relationships/customXml" Target="../ink/ink1767.xml"/><Relationship Id="rId93" Type="http://schemas.openxmlformats.org/officeDocument/2006/relationships/image" Target="../media/image1782.png"/><Relationship Id="rId98" Type="http://schemas.openxmlformats.org/officeDocument/2006/relationships/customXml" Target="../ink/ink1780.xml"/><Relationship Id="rId3" Type="http://schemas.openxmlformats.org/officeDocument/2006/relationships/image" Target="../media/image1737.png"/><Relationship Id="rId25" Type="http://schemas.openxmlformats.org/officeDocument/2006/relationships/image" Target="../media/image1749.png"/><Relationship Id="rId46" Type="http://schemas.openxmlformats.org/officeDocument/2006/relationships/customXml" Target="../ink/ink1754.xml"/><Relationship Id="rId67" Type="http://schemas.openxmlformats.org/officeDocument/2006/relationships/image" Target="../media/image1769.png"/><Relationship Id="rId20" Type="http://schemas.openxmlformats.org/officeDocument/2006/relationships/customXml" Target="../ink/ink1741.xml"/><Relationship Id="rId41" Type="http://schemas.openxmlformats.org/officeDocument/2006/relationships/image" Target="../media/image1757.png"/><Relationship Id="rId62" Type="http://schemas.openxmlformats.org/officeDocument/2006/relationships/customXml" Target="../ink/ink1762.xml"/><Relationship Id="rId83" Type="http://schemas.openxmlformats.org/officeDocument/2006/relationships/image" Target="../media/image1777.png"/><Relationship Id="rId88" Type="http://schemas.openxmlformats.org/officeDocument/2006/relationships/customXml" Target="../ink/ink1775.xml"/><Relationship Id="rId111" Type="http://schemas.openxmlformats.org/officeDocument/2006/relationships/image" Target="../media/image179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05.png"/><Relationship Id="rId117" Type="http://schemas.openxmlformats.org/officeDocument/2006/relationships/customXml" Target="../ink/ink1846.xml"/><Relationship Id="rId21" Type="http://schemas.openxmlformats.org/officeDocument/2006/relationships/customXml" Target="../ink/ink1798.xml"/><Relationship Id="rId42" Type="http://schemas.openxmlformats.org/officeDocument/2006/relationships/image" Target="../media/image1813.png"/><Relationship Id="rId47" Type="http://schemas.openxmlformats.org/officeDocument/2006/relationships/customXml" Target="../ink/ink1811.xml"/><Relationship Id="rId63" Type="http://schemas.openxmlformats.org/officeDocument/2006/relationships/customXml" Target="../ink/ink1819.xml"/><Relationship Id="rId68" Type="http://schemas.openxmlformats.org/officeDocument/2006/relationships/image" Target="../media/image1826.png"/><Relationship Id="rId84" Type="http://schemas.openxmlformats.org/officeDocument/2006/relationships/image" Target="../media/image1834.png"/><Relationship Id="rId89" Type="http://schemas.openxmlformats.org/officeDocument/2006/relationships/customXml" Target="../ink/ink1832.xml"/><Relationship Id="rId112" Type="http://schemas.openxmlformats.org/officeDocument/2006/relationships/image" Target="../media/image1848.png"/><Relationship Id="rId16" Type="http://schemas.openxmlformats.org/officeDocument/2006/relationships/image" Target="../media/image1800.png"/><Relationship Id="rId107" Type="http://schemas.openxmlformats.org/officeDocument/2006/relationships/customXml" Target="../ink/ink1841.xml"/><Relationship Id="rId11" Type="http://schemas.openxmlformats.org/officeDocument/2006/relationships/customXml" Target="../ink/ink1793.xml"/><Relationship Id="rId32" Type="http://schemas.openxmlformats.org/officeDocument/2006/relationships/image" Target="../media/image1808.png"/><Relationship Id="rId37" Type="http://schemas.openxmlformats.org/officeDocument/2006/relationships/customXml" Target="../ink/ink1806.xml"/><Relationship Id="rId53" Type="http://schemas.openxmlformats.org/officeDocument/2006/relationships/customXml" Target="../ink/ink1814.xml"/><Relationship Id="rId58" Type="http://schemas.openxmlformats.org/officeDocument/2006/relationships/image" Target="../media/image1821.png"/><Relationship Id="rId74" Type="http://schemas.openxmlformats.org/officeDocument/2006/relationships/image" Target="../media/image1829.png"/><Relationship Id="rId79" Type="http://schemas.openxmlformats.org/officeDocument/2006/relationships/customXml" Target="../ink/ink1827.xml"/><Relationship Id="rId102" Type="http://schemas.openxmlformats.org/officeDocument/2006/relationships/image" Target="../media/image1843.png"/><Relationship Id="rId123" Type="http://schemas.openxmlformats.org/officeDocument/2006/relationships/customXml" Target="../ink/ink1849.xml"/><Relationship Id="rId5" Type="http://schemas.openxmlformats.org/officeDocument/2006/relationships/customXml" Target="../ink/ink1790.xml"/><Relationship Id="rId90" Type="http://schemas.openxmlformats.org/officeDocument/2006/relationships/image" Target="../media/image1837.png"/><Relationship Id="rId95" Type="http://schemas.openxmlformats.org/officeDocument/2006/relationships/customXml" Target="../ink/ink1835.xml"/><Relationship Id="rId22" Type="http://schemas.openxmlformats.org/officeDocument/2006/relationships/image" Target="../media/image1803.png"/><Relationship Id="rId27" Type="http://schemas.openxmlformats.org/officeDocument/2006/relationships/customXml" Target="../ink/ink1801.xml"/><Relationship Id="rId43" Type="http://schemas.openxmlformats.org/officeDocument/2006/relationships/customXml" Target="../ink/ink1809.xml"/><Relationship Id="rId48" Type="http://schemas.openxmlformats.org/officeDocument/2006/relationships/image" Target="../media/image1816.png"/><Relationship Id="rId64" Type="http://schemas.openxmlformats.org/officeDocument/2006/relationships/image" Target="../media/image1824.png"/><Relationship Id="rId69" Type="http://schemas.openxmlformats.org/officeDocument/2006/relationships/customXml" Target="../ink/ink1822.xml"/><Relationship Id="rId113" Type="http://schemas.openxmlformats.org/officeDocument/2006/relationships/customXml" Target="../ink/ink1844.xml"/><Relationship Id="rId118" Type="http://schemas.openxmlformats.org/officeDocument/2006/relationships/image" Target="../media/image1851.png"/><Relationship Id="rId80" Type="http://schemas.openxmlformats.org/officeDocument/2006/relationships/image" Target="../media/image1832.png"/><Relationship Id="rId85" Type="http://schemas.openxmlformats.org/officeDocument/2006/relationships/customXml" Target="../ink/ink1830.xml"/><Relationship Id="rId12" Type="http://schemas.openxmlformats.org/officeDocument/2006/relationships/image" Target="../media/image1798.png"/><Relationship Id="rId17" Type="http://schemas.openxmlformats.org/officeDocument/2006/relationships/customXml" Target="../ink/ink1796.xml"/><Relationship Id="rId33" Type="http://schemas.openxmlformats.org/officeDocument/2006/relationships/customXml" Target="../ink/ink1804.xml"/><Relationship Id="rId38" Type="http://schemas.openxmlformats.org/officeDocument/2006/relationships/image" Target="../media/image1811.png"/><Relationship Id="rId59" Type="http://schemas.openxmlformats.org/officeDocument/2006/relationships/customXml" Target="../ink/ink1817.xml"/><Relationship Id="rId103" Type="http://schemas.openxmlformats.org/officeDocument/2006/relationships/customXml" Target="../ink/ink1839.xml"/><Relationship Id="rId108" Type="http://schemas.openxmlformats.org/officeDocument/2006/relationships/image" Target="../media/image1846.png"/><Relationship Id="rId124" Type="http://schemas.openxmlformats.org/officeDocument/2006/relationships/image" Target="../media/image1854.png"/><Relationship Id="rId54" Type="http://schemas.openxmlformats.org/officeDocument/2006/relationships/image" Target="../media/image1819.png"/><Relationship Id="rId70" Type="http://schemas.openxmlformats.org/officeDocument/2006/relationships/image" Target="../media/image1827.png"/><Relationship Id="rId75" Type="http://schemas.openxmlformats.org/officeDocument/2006/relationships/customXml" Target="../ink/ink1825.xml"/><Relationship Id="rId91" Type="http://schemas.openxmlformats.org/officeDocument/2006/relationships/customXml" Target="../ink/ink1833.xml"/><Relationship Id="rId96" Type="http://schemas.openxmlformats.org/officeDocument/2006/relationships/image" Target="../media/image18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5.png"/><Relationship Id="rId23" Type="http://schemas.openxmlformats.org/officeDocument/2006/relationships/customXml" Target="../ink/ink1799.xml"/><Relationship Id="rId28" Type="http://schemas.openxmlformats.org/officeDocument/2006/relationships/image" Target="../media/image1806.png"/><Relationship Id="rId49" Type="http://schemas.openxmlformats.org/officeDocument/2006/relationships/customXml" Target="../ink/ink1812.xml"/><Relationship Id="rId114" Type="http://schemas.openxmlformats.org/officeDocument/2006/relationships/image" Target="../media/image1849.png"/><Relationship Id="rId119" Type="http://schemas.openxmlformats.org/officeDocument/2006/relationships/customXml" Target="../ink/ink1847.xml"/><Relationship Id="rId44" Type="http://schemas.openxmlformats.org/officeDocument/2006/relationships/image" Target="../media/image1814.png"/><Relationship Id="rId60" Type="http://schemas.openxmlformats.org/officeDocument/2006/relationships/image" Target="../media/image1822.png"/><Relationship Id="rId65" Type="http://schemas.openxmlformats.org/officeDocument/2006/relationships/customXml" Target="../ink/ink1820.xml"/><Relationship Id="rId81" Type="http://schemas.openxmlformats.org/officeDocument/2006/relationships/customXml" Target="../ink/ink1828.xml"/><Relationship Id="rId86" Type="http://schemas.openxmlformats.org/officeDocument/2006/relationships/image" Target="../media/image1835.png"/><Relationship Id="rId13" Type="http://schemas.openxmlformats.org/officeDocument/2006/relationships/customXml" Target="../ink/ink1794.xml"/><Relationship Id="rId18" Type="http://schemas.openxmlformats.org/officeDocument/2006/relationships/image" Target="../media/image1801.png"/><Relationship Id="rId39" Type="http://schemas.openxmlformats.org/officeDocument/2006/relationships/customXml" Target="../ink/ink1807.xml"/><Relationship Id="rId109" Type="http://schemas.openxmlformats.org/officeDocument/2006/relationships/customXml" Target="../ink/ink1842.xml"/><Relationship Id="rId34" Type="http://schemas.openxmlformats.org/officeDocument/2006/relationships/image" Target="../media/image1809.png"/><Relationship Id="rId50" Type="http://schemas.openxmlformats.org/officeDocument/2006/relationships/image" Target="../media/image1817.png"/><Relationship Id="rId55" Type="http://schemas.openxmlformats.org/officeDocument/2006/relationships/customXml" Target="../ink/ink1815.xml"/><Relationship Id="rId76" Type="http://schemas.openxmlformats.org/officeDocument/2006/relationships/image" Target="../media/image1830.png"/><Relationship Id="rId97" Type="http://schemas.openxmlformats.org/officeDocument/2006/relationships/customXml" Target="../ink/ink1836.xml"/><Relationship Id="rId104" Type="http://schemas.openxmlformats.org/officeDocument/2006/relationships/image" Target="../media/image1844.png"/><Relationship Id="rId120" Type="http://schemas.openxmlformats.org/officeDocument/2006/relationships/image" Target="../media/image1852.png"/><Relationship Id="rId125" Type="http://schemas.openxmlformats.org/officeDocument/2006/relationships/customXml" Target="../ink/ink1850.xml"/><Relationship Id="rId7" Type="http://schemas.openxmlformats.org/officeDocument/2006/relationships/customXml" Target="../ink/ink1791.xml"/><Relationship Id="rId71" Type="http://schemas.openxmlformats.org/officeDocument/2006/relationships/customXml" Target="../ink/ink1823.xml"/><Relationship Id="rId92" Type="http://schemas.openxmlformats.org/officeDocument/2006/relationships/image" Target="../media/image1838.png"/><Relationship Id="rId2" Type="http://schemas.openxmlformats.org/officeDocument/2006/relationships/image" Target="../media/image1793.png"/><Relationship Id="rId29" Type="http://schemas.openxmlformats.org/officeDocument/2006/relationships/customXml" Target="../ink/ink1802.xml"/><Relationship Id="rId24" Type="http://schemas.openxmlformats.org/officeDocument/2006/relationships/image" Target="../media/image1804.png"/><Relationship Id="rId40" Type="http://schemas.openxmlformats.org/officeDocument/2006/relationships/image" Target="../media/image1812.png"/><Relationship Id="rId45" Type="http://schemas.openxmlformats.org/officeDocument/2006/relationships/customXml" Target="../ink/ink1810.xml"/><Relationship Id="rId66" Type="http://schemas.openxmlformats.org/officeDocument/2006/relationships/image" Target="../media/image1825.png"/><Relationship Id="rId87" Type="http://schemas.openxmlformats.org/officeDocument/2006/relationships/customXml" Target="../ink/ink1831.xml"/><Relationship Id="rId110" Type="http://schemas.openxmlformats.org/officeDocument/2006/relationships/image" Target="../media/image1847.png"/><Relationship Id="rId115" Type="http://schemas.openxmlformats.org/officeDocument/2006/relationships/customXml" Target="../ink/ink1845.xml"/><Relationship Id="rId61" Type="http://schemas.openxmlformats.org/officeDocument/2006/relationships/customXml" Target="../ink/ink1818.xml"/><Relationship Id="rId82" Type="http://schemas.openxmlformats.org/officeDocument/2006/relationships/image" Target="../media/image1833.png"/><Relationship Id="rId19" Type="http://schemas.openxmlformats.org/officeDocument/2006/relationships/customXml" Target="../ink/ink1797.xml"/><Relationship Id="rId14" Type="http://schemas.openxmlformats.org/officeDocument/2006/relationships/image" Target="../media/image1799.png"/><Relationship Id="rId30" Type="http://schemas.openxmlformats.org/officeDocument/2006/relationships/image" Target="../media/image1807.png"/><Relationship Id="rId35" Type="http://schemas.openxmlformats.org/officeDocument/2006/relationships/customXml" Target="../ink/ink1805.xml"/><Relationship Id="rId56" Type="http://schemas.openxmlformats.org/officeDocument/2006/relationships/image" Target="../media/image1820.png"/><Relationship Id="rId77" Type="http://schemas.openxmlformats.org/officeDocument/2006/relationships/customXml" Target="../ink/ink1826.xml"/><Relationship Id="rId100" Type="http://schemas.openxmlformats.org/officeDocument/2006/relationships/image" Target="../media/image1842.png"/><Relationship Id="rId105" Type="http://schemas.openxmlformats.org/officeDocument/2006/relationships/customXml" Target="../ink/ink1840.xml"/><Relationship Id="rId126" Type="http://schemas.openxmlformats.org/officeDocument/2006/relationships/image" Target="../media/image1794.emf"/><Relationship Id="rId8" Type="http://schemas.openxmlformats.org/officeDocument/2006/relationships/image" Target="../media/image1796.png"/><Relationship Id="rId51" Type="http://schemas.openxmlformats.org/officeDocument/2006/relationships/customXml" Target="../ink/ink1813.xml"/><Relationship Id="rId72" Type="http://schemas.openxmlformats.org/officeDocument/2006/relationships/image" Target="../media/image1828.png"/><Relationship Id="rId93" Type="http://schemas.openxmlformats.org/officeDocument/2006/relationships/customXml" Target="../ink/ink1834.xml"/><Relationship Id="rId98" Type="http://schemas.openxmlformats.org/officeDocument/2006/relationships/image" Target="../media/image1841.png"/><Relationship Id="rId121" Type="http://schemas.openxmlformats.org/officeDocument/2006/relationships/customXml" Target="../ink/ink1848.xml"/><Relationship Id="rId3" Type="http://schemas.openxmlformats.org/officeDocument/2006/relationships/customXml" Target="../ink/ink1789.xml"/><Relationship Id="rId25" Type="http://schemas.openxmlformats.org/officeDocument/2006/relationships/customXml" Target="../ink/ink1800.xml"/><Relationship Id="rId46" Type="http://schemas.openxmlformats.org/officeDocument/2006/relationships/image" Target="../media/image1815.png"/><Relationship Id="rId67" Type="http://schemas.openxmlformats.org/officeDocument/2006/relationships/customXml" Target="../ink/ink1821.xml"/><Relationship Id="rId116" Type="http://schemas.openxmlformats.org/officeDocument/2006/relationships/image" Target="../media/image1850.png"/><Relationship Id="rId20" Type="http://schemas.openxmlformats.org/officeDocument/2006/relationships/image" Target="../media/image1802.png"/><Relationship Id="rId41" Type="http://schemas.openxmlformats.org/officeDocument/2006/relationships/customXml" Target="../ink/ink1808.xml"/><Relationship Id="rId62" Type="http://schemas.openxmlformats.org/officeDocument/2006/relationships/image" Target="../media/image1823.png"/><Relationship Id="rId83" Type="http://schemas.openxmlformats.org/officeDocument/2006/relationships/customXml" Target="../ink/ink1829.xml"/><Relationship Id="rId88" Type="http://schemas.openxmlformats.org/officeDocument/2006/relationships/image" Target="../media/image1836.png"/><Relationship Id="rId111" Type="http://schemas.openxmlformats.org/officeDocument/2006/relationships/customXml" Target="../ink/ink1843.xml"/><Relationship Id="rId15" Type="http://schemas.openxmlformats.org/officeDocument/2006/relationships/customXml" Target="../ink/ink1795.xml"/><Relationship Id="rId36" Type="http://schemas.openxmlformats.org/officeDocument/2006/relationships/image" Target="../media/image1810.png"/><Relationship Id="rId57" Type="http://schemas.openxmlformats.org/officeDocument/2006/relationships/customXml" Target="../ink/ink1816.xml"/><Relationship Id="rId106" Type="http://schemas.openxmlformats.org/officeDocument/2006/relationships/image" Target="../media/image1845.png"/><Relationship Id="rId10" Type="http://schemas.openxmlformats.org/officeDocument/2006/relationships/image" Target="../media/image1797.png"/><Relationship Id="rId31" Type="http://schemas.openxmlformats.org/officeDocument/2006/relationships/customXml" Target="../ink/ink1803.xml"/><Relationship Id="rId52" Type="http://schemas.openxmlformats.org/officeDocument/2006/relationships/image" Target="../media/image1818.png"/><Relationship Id="rId73" Type="http://schemas.openxmlformats.org/officeDocument/2006/relationships/customXml" Target="../ink/ink1824.xml"/><Relationship Id="rId78" Type="http://schemas.openxmlformats.org/officeDocument/2006/relationships/image" Target="../media/image1831.png"/><Relationship Id="rId94" Type="http://schemas.openxmlformats.org/officeDocument/2006/relationships/image" Target="../media/image1839.png"/><Relationship Id="rId99" Type="http://schemas.openxmlformats.org/officeDocument/2006/relationships/customXml" Target="../ink/ink1837.xml"/><Relationship Id="rId101" Type="http://schemas.openxmlformats.org/officeDocument/2006/relationships/customXml" Target="../ink/ink1838.xml"/><Relationship Id="rId122" Type="http://schemas.openxmlformats.org/officeDocument/2006/relationships/image" Target="../media/image1853.png"/><Relationship Id="rId4" Type="http://schemas.openxmlformats.org/officeDocument/2006/relationships/image" Target="../media/image1794.png"/><Relationship Id="rId9" Type="http://schemas.openxmlformats.org/officeDocument/2006/relationships/customXml" Target="../ink/ink179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6.png"/><Relationship Id="rId2" Type="http://schemas.openxmlformats.org/officeDocument/2006/relationships/image" Target="../media/image18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57.emf"/><Relationship Id="rId4" Type="http://schemas.openxmlformats.org/officeDocument/2006/relationships/customXml" Target="../ink/ink185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8.xml"/><Relationship Id="rId21" Type="http://schemas.openxmlformats.org/officeDocument/2006/relationships/customXml" Target="../ink/ink1860.xml"/><Relationship Id="rId324" Type="http://schemas.openxmlformats.org/officeDocument/2006/relationships/image" Target="../media/image2017.png"/><Relationship Id="rId531" Type="http://schemas.openxmlformats.org/officeDocument/2006/relationships/image" Target="../media/image2120.png"/><Relationship Id="rId629" Type="http://schemas.openxmlformats.org/officeDocument/2006/relationships/image" Target="../media/image2169.png"/><Relationship Id="rId170" Type="http://schemas.openxmlformats.org/officeDocument/2006/relationships/image" Target="../media/image1942.png"/><Relationship Id="rId268" Type="http://schemas.openxmlformats.org/officeDocument/2006/relationships/customXml" Target="../ink/ink1984.xml"/><Relationship Id="rId475" Type="http://schemas.openxmlformats.org/officeDocument/2006/relationships/customXml" Target="../ink/ink2088.xml"/><Relationship Id="rId32" Type="http://schemas.openxmlformats.org/officeDocument/2006/relationships/image" Target="../media/image1873.png"/><Relationship Id="rId128" Type="http://schemas.openxmlformats.org/officeDocument/2006/relationships/image" Target="../media/image1921.png"/><Relationship Id="rId335" Type="http://schemas.openxmlformats.org/officeDocument/2006/relationships/customXml" Target="../ink/ink2018.xml"/><Relationship Id="rId542" Type="http://schemas.openxmlformats.org/officeDocument/2006/relationships/customXml" Target="../ink/ink2122.xml"/><Relationship Id="rId181" Type="http://schemas.openxmlformats.org/officeDocument/2006/relationships/customXml" Target="../ink/ink1940.xml"/><Relationship Id="rId402" Type="http://schemas.openxmlformats.org/officeDocument/2006/relationships/image" Target="../media/image2056.png"/><Relationship Id="rId279" Type="http://schemas.openxmlformats.org/officeDocument/2006/relationships/image" Target="../media/image1995.png"/><Relationship Id="rId486" Type="http://schemas.openxmlformats.org/officeDocument/2006/relationships/customXml" Target="../ink/ink2094.xml"/><Relationship Id="rId43" Type="http://schemas.openxmlformats.org/officeDocument/2006/relationships/customXml" Target="../ink/ink1871.xml"/><Relationship Id="rId139" Type="http://schemas.openxmlformats.org/officeDocument/2006/relationships/customXml" Target="../ink/ink1919.xml"/><Relationship Id="rId346" Type="http://schemas.openxmlformats.org/officeDocument/2006/relationships/image" Target="../media/image2028.png"/><Relationship Id="rId553" Type="http://schemas.openxmlformats.org/officeDocument/2006/relationships/image" Target="../media/image2131.png"/><Relationship Id="rId192" Type="http://schemas.openxmlformats.org/officeDocument/2006/relationships/image" Target="../media/image562.png"/><Relationship Id="rId206" Type="http://schemas.openxmlformats.org/officeDocument/2006/relationships/customXml" Target="../ink/ink1953.xml"/><Relationship Id="rId413" Type="http://schemas.openxmlformats.org/officeDocument/2006/relationships/customXml" Target="../ink/ink2057.xml"/><Relationship Id="rId497" Type="http://schemas.openxmlformats.org/officeDocument/2006/relationships/image" Target="../media/image2103.png"/><Relationship Id="rId620" Type="http://schemas.openxmlformats.org/officeDocument/2006/relationships/customXml" Target="../ink/ink2161.xml"/><Relationship Id="rId357" Type="http://schemas.openxmlformats.org/officeDocument/2006/relationships/customXml" Target="../ink/ink2029.xml"/><Relationship Id="rId54" Type="http://schemas.openxmlformats.org/officeDocument/2006/relationships/image" Target="../media/image1884.png"/><Relationship Id="rId217" Type="http://schemas.openxmlformats.org/officeDocument/2006/relationships/image" Target="../media/image1964.png"/><Relationship Id="rId564" Type="http://schemas.openxmlformats.org/officeDocument/2006/relationships/customXml" Target="../ink/ink2133.xml"/><Relationship Id="rId424" Type="http://schemas.openxmlformats.org/officeDocument/2006/relationships/image" Target="../media/image2067.png"/><Relationship Id="rId631" Type="http://schemas.openxmlformats.org/officeDocument/2006/relationships/image" Target="../media/image2170.png"/><Relationship Id="rId270" Type="http://schemas.openxmlformats.org/officeDocument/2006/relationships/customXml" Target="../ink/ink1985.xml"/><Relationship Id="rId65" Type="http://schemas.openxmlformats.org/officeDocument/2006/relationships/customXml" Target="../ink/ink1882.xml"/><Relationship Id="rId130" Type="http://schemas.openxmlformats.org/officeDocument/2006/relationships/image" Target="../media/image1922.png"/><Relationship Id="rId368" Type="http://schemas.openxmlformats.org/officeDocument/2006/relationships/image" Target="../media/image2039.png"/><Relationship Id="rId575" Type="http://schemas.openxmlformats.org/officeDocument/2006/relationships/image" Target="../media/image2142.png"/><Relationship Id="rId228" Type="http://schemas.openxmlformats.org/officeDocument/2006/relationships/customXml" Target="../ink/ink1964.xml"/><Relationship Id="rId435" Type="http://schemas.openxmlformats.org/officeDocument/2006/relationships/customXml" Target="../ink/ink2068.xml"/><Relationship Id="rId642" Type="http://schemas.openxmlformats.org/officeDocument/2006/relationships/customXml" Target="../ink/ink2172.xml"/><Relationship Id="rId281" Type="http://schemas.openxmlformats.org/officeDocument/2006/relationships/image" Target="../media/image1996.png"/><Relationship Id="rId502" Type="http://schemas.openxmlformats.org/officeDocument/2006/relationships/customXml" Target="../ink/ink2102.xml"/><Relationship Id="rId76" Type="http://schemas.openxmlformats.org/officeDocument/2006/relationships/image" Target="../media/image1895.png"/><Relationship Id="rId141" Type="http://schemas.openxmlformats.org/officeDocument/2006/relationships/customXml" Target="../ink/ink1920.xml"/><Relationship Id="rId379" Type="http://schemas.openxmlformats.org/officeDocument/2006/relationships/customXml" Target="../ink/ink2040.xml"/><Relationship Id="rId586" Type="http://schemas.openxmlformats.org/officeDocument/2006/relationships/customXml" Target="../ink/ink2144.xml"/><Relationship Id="rId7" Type="http://schemas.openxmlformats.org/officeDocument/2006/relationships/customXml" Target="../ink/ink1853.xml"/><Relationship Id="rId239" Type="http://schemas.openxmlformats.org/officeDocument/2006/relationships/image" Target="../media/image1975.png"/><Relationship Id="rId446" Type="http://schemas.openxmlformats.org/officeDocument/2006/relationships/image" Target="../media/image2078.png"/><Relationship Id="rId653" Type="http://schemas.openxmlformats.org/officeDocument/2006/relationships/image" Target="../media/image2181.png"/><Relationship Id="rId292" Type="http://schemas.openxmlformats.org/officeDocument/2006/relationships/customXml" Target="../ink/ink1996.xml"/><Relationship Id="rId306" Type="http://schemas.openxmlformats.org/officeDocument/2006/relationships/customXml" Target="../ink/ink2003.xml"/><Relationship Id="rId87" Type="http://schemas.openxmlformats.org/officeDocument/2006/relationships/customXml" Target="../ink/ink1893.xml"/><Relationship Id="rId513" Type="http://schemas.openxmlformats.org/officeDocument/2006/relationships/image" Target="../media/image2111.png"/><Relationship Id="rId597" Type="http://schemas.openxmlformats.org/officeDocument/2006/relationships/image" Target="../media/image2153.png"/><Relationship Id="rId152" Type="http://schemas.openxmlformats.org/officeDocument/2006/relationships/image" Target="../media/image1933.png"/><Relationship Id="rId457" Type="http://schemas.openxmlformats.org/officeDocument/2006/relationships/customXml" Target="../ink/ink2079.xml"/><Relationship Id="rId14" Type="http://schemas.openxmlformats.org/officeDocument/2006/relationships/image" Target="../media/image1864.png"/><Relationship Id="rId317" Type="http://schemas.openxmlformats.org/officeDocument/2006/relationships/customXml" Target="../ink/ink2009.xml"/><Relationship Id="rId524" Type="http://schemas.openxmlformats.org/officeDocument/2006/relationships/customXml" Target="../ink/ink2113.xml"/><Relationship Id="rId98" Type="http://schemas.openxmlformats.org/officeDocument/2006/relationships/image" Target="../media/image1906.png"/><Relationship Id="rId163" Type="http://schemas.openxmlformats.org/officeDocument/2006/relationships/customXml" Target="../ink/ink1931.xml"/><Relationship Id="rId370" Type="http://schemas.openxmlformats.org/officeDocument/2006/relationships/image" Target="../media/image2040.png"/><Relationship Id="rId230" Type="http://schemas.openxmlformats.org/officeDocument/2006/relationships/customXml" Target="../ink/ink1965.xml"/><Relationship Id="rId468" Type="http://schemas.openxmlformats.org/officeDocument/2006/relationships/image" Target="../media/image2089.png"/><Relationship Id="rId25" Type="http://schemas.openxmlformats.org/officeDocument/2006/relationships/customXml" Target="../ink/ink1862.xml"/><Relationship Id="rId328" Type="http://schemas.openxmlformats.org/officeDocument/2006/relationships/image" Target="../media/image2019.png"/><Relationship Id="rId535" Type="http://schemas.openxmlformats.org/officeDocument/2006/relationships/image" Target="../media/image2122.png"/><Relationship Id="rId174" Type="http://schemas.openxmlformats.org/officeDocument/2006/relationships/image" Target="../media/image1944.png"/><Relationship Id="rId381" Type="http://schemas.openxmlformats.org/officeDocument/2006/relationships/customXml" Target="../ink/ink2041.xml"/><Relationship Id="rId602" Type="http://schemas.openxmlformats.org/officeDocument/2006/relationships/customXml" Target="../ink/ink2152.xml"/><Relationship Id="rId241" Type="http://schemas.openxmlformats.org/officeDocument/2006/relationships/image" Target="../media/image1976.png"/><Relationship Id="rId479" Type="http://schemas.openxmlformats.org/officeDocument/2006/relationships/customXml" Target="../ink/ink2090.xml"/><Relationship Id="rId36" Type="http://schemas.openxmlformats.org/officeDocument/2006/relationships/image" Target="../media/image1875.png"/><Relationship Id="rId339" Type="http://schemas.openxmlformats.org/officeDocument/2006/relationships/customXml" Target="../ink/ink2020.xml"/><Relationship Id="rId546" Type="http://schemas.openxmlformats.org/officeDocument/2006/relationships/customXml" Target="../ink/ink2124.xml"/><Relationship Id="rId101" Type="http://schemas.openxmlformats.org/officeDocument/2006/relationships/customXml" Target="../ink/ink1900.xml"/><Relationship Id="rId185" Type="http://schemas.openxmlformats.org/officeDocument/2006/relationships/customXml" Target="../ink/ink1942.xml"/><Relationship Id="rId406" Type="http://schemas.openxmlformats.org/officeDocument/2006/relationships/image" Target="../media/image2058.png"/><Relationship Id="rId392" Type="http://schemas.openxmlformats.org/officeDocument/2006/relationships/image" Target="../media/image2051.png"/><Relationship Id="rId613" Type="http://schemas.openxmlformats.org/officeDocument/2006/relationships/image" Target="../media/image2161.png"/><Relationship Id="rId252" Type="http://schemas.openxmlformats.org/officeDocument/2006/relationships/customXml" Target="../ink/ink1976.xml"/><Relationship Id="rId47" Type="http://schemas.openxmlformats.org/officeDocument/2006/relationships/customXml" Target="../ink/ink1873.xml"/><Relationship Id="rId112" Type="http://schemas.openxmlformats.org/officeDocument/2006/relationships/image" Target="../media/image1913.png"/><Relationship Id="rId557" Type="http://schemas.openxmlformats.org/officeDocument/2006/relationships/image" Target="../media/image2133.png"/><Relationship Id="rId196" Type="http://schemas.openxmlformats.org/officeDocument/2006/relationships/customXml" Target="../ink/ink1948.xml"/><Relationship Id="rId417" Type="http://schemas.openxmlformats.org/officeDocument/2006/relationships/customXml" Target="../ink/ink2059.xml"/><Relationship Id="rId624" Type="http://schemas.openxmlformats.org/officeDocument/2006/relationships/customXml" Target="../ink/ink2163.xml"/><Relationship Id="rId263" Type="http://schemas.openxmlformats.org/officeDocument/2006/relationships/image" Target="../media/image1987.png"/><Relationship Id="rId470" Type="http://schemas.openxmlformats.org/officeDocument/2006/relationships/image" Target="../media/image2090.png"/><Relationship Id="rId58" Type="http://schemas.openxmlformats.org/officeDocument/2006/relationships/image" Target="../media/image1886.png"/><Relationship Id="rId123" Type="http://schemas.openxmlformats.org/officeDocument/2006/relationships/customXml" Target="../ink/ink1911.xml"/><Relationship Id="rId330" Type="http://schemas.openxmlformats.org/officeDocument/2006/relationships/image" Target="../media/image2020.png"/><Relationship Id="rId568" Type="http://schemas.openxmlformats.org/officeDocument/2006/relationships/customXml" Target="../ink/ink2135.xml"/><Relationship Id="rId428" Type="http://schemas.openxmlformats.org/officeDocument/2006/relationships/image" Target="../media/image2069.png"/><Relationship Id="rId635" Type="http://schemas.openxmlformats.org/officeDocument/2006/relationships/image" Target="../media/image2172.png"/><Relationship Id="rId232" Type="http://schemas.openxmlformats.org/officeDocument/2006/relationships/customXml" Target="../ink/ink1966.xml"/><Relationship Id="rId274" Type="http://schemas.openxmlformats.org/officeDocument/2006/relationships/customXml" Target="../ink/ink1987.xml"/><Relationship Id="rId481" Type="http://schemas.openxmlformats.org/officeDocument/2006/relationships/customXml" Target="../ink/ink2091.xml"/><Relationship Id="rId27" Type="http://schemas.openxmlformats.org/officeDocument/2006/relationships/customXml" Target="../ink/ink1863.xml"/><Relationship Id="rId69" Type="http://schemas.openxmlformats.org/officeDocument/2006/relationships/customXml" Target="../ink/ink1884.xml"/><Relationship Id="rId134" Type="http://schemas.openxmlformats.org/officeDocument/2006/relationships/image" Target="../media/image1924.png"/><Relationship Id="rId537" Type="http://schemas.openxmlformats.org/officeDocument/2006/relationships/image" Target="../media/image2123.png"/><Relationship Id="rId579" Type="http://schemas.openxmlformats.org/officeDocument/2006/relationships/image" Target="../media/image2144.png"/><Relationship Id="rId80" Type="http://schemas.openxmlformats.org/officeDocument/2006/relationships/image" Target="../media/image1897.png"/><Relationship Id="rId176" Type="http://schemas.openxmlformats.org/officeDocument/2006/relationships/image" Target="../media/image1945.png"/><Relationship Id="rId341" Type="http://schemas.openxmlformats.org/officeDocument/2006/relationships/customXml" Target="../ink/ink2021.xml"/><Relationship Id="rId383" Type="http://schemas.openxmlformats.org/officeDocument/2006/relationships/customXml" Target="../ink/ink2042.xml"/><Relationship Id="rId439" Type="http://schemas.openxmlformats.org/officeDocument/2006/relationships/customXml" Target="../ink/ink2070.xml"/><Relationship Id="rId590" Type="http://schemas.openxmlformats.org/officeDocument/2006/relationships/customXml" Target="../ink/ink2146.xml"/><Relationship Id="rId604" Type="http://schemas.openxmlformats.org/officeDocument/2006/relationships/customXml" Target="../ink/ink2153.xml"/><Relationship Id="rId646" Type="http://schemas.openxmlformats.org/officeDocument/2006/relationships/customXml" Target="../ink/ink2174.xml"/><Relationship Id="rId201" Type="http://schemas.openxmlformats.org/officeDocument/2006/relationships/image" Target="../media/image1956.png"/><Relationship Id="rId243" Type="http://schemas.openxmlformats.org/officeDocument/2006/relationships/image" Target="../media/image1977.png"/><Relationship Id="rId285" Type="http://schemas.openxmlformats.org/officeDocument/2006/relationships/image" Target="../media/image1998.png"/><Relationship Id="rId450" Type="http://schemas.openxmlformats.org/officeDocument/2006/relationships/image" Target="../media/image2080.png"/><Relationship Id="rId506" Type="http://schemas.openxmlformats.org/officeDocument/2006/relationships/customXml" Target="../ink/ink2104.xml"/><Relationship Id="rId38" Type="http://schemas.openxmlformats.org/officeDocument/2006/relationships/image" Target="../media/image1876.png"/><Relationship Id="rId103" Type="http://schemas.openxmlformats.org/officeDocument/2006/relationships/customXml" Target="../ink/ink1901.xml"/><Relationship Id="rId310" Type="http://schemas.openxmlformats.org/officeDocument/2006/relationships/customXml" Target="../ink/ink2005.xml"/><Relationship Id="rId492" Type="http://schemas.openxmlformats.org/officeDocument/2006/relationships/customXml" Target="../ink/ink2097.xml"/><Relationship Id="rId548" Type="http://schemas.openxmlformats.org/officeDocument/2006/relationships/customXml" Target="../ink/ink2125.xml"/><Relationship Id="rId91" Type="http://schemas.openxmlformats.org/officeDocument/2006/relationships/customXml" Target="../ink/ink1895.xml"/><Relationship Id="rId145" Type="http://schemas.openxmlformats.org/officeDocument/2006/relationships/customXml" Target="../ink/ink1922.xml"/><Relationship Id="rId187" Type="http://schemas.openxmlformats.org/officeDocument/2006/relationships/customXml" Target="../ink/ink1943.xml"/><Relationship Id="rId352" Type="http://schemas.openxmlformats.org/officeDocument/2006/relationships/image" Target="../media/image2031.png"/><Relationship Id="rId394" Type="http://schemas.openxmlformats.org/officeDocument/2006/relationships/image" Target="../media/image2052.png"/><Relationship Id="rId408" Type="http://schemas.openxmlformats.org/officeDocument/2006/relationships/image" Target="../media/image2059.png"/><Relationship Id="rId615" Type="http://schemas.openxmlformats.org/officeDocument/2006/relationships/image" Target="../media/image2162.png"/><Relationship Id="rId212" Type="http://schemas.openxmlformats.org/officeDocument/2006/relationships/customXml" Target="../ink/ink1956.xml"/><Relationship Id="rId254" Type="http://schemas.openxmlformats.org/officeDocument/2006/relationships/customXml" Target="../ink/ink1977.xml"/><Relationship Id="rId657" Type="http://schemas.openxmlformats.org/officeDocument/2006/relationships/image" Target="../media/image2183.png"/><Relationship Id="rId49" Type="http://schemas.openxmlformats.org/officeDocument/2006/relationships/customXml" Target="../ink/ink1874.xml"/><Relationship Id="rId114" Type="http://schemas.openxmlformats.org/officeDocument/2006/relationships/image" Target="../media/image1914.png"/><Relationship Id="rId296" Type="http://schemas.openxmlformats.org/officeDocument/2006/relationships/customXml" Target="../ink/ink1998.xml"/><Relationship Id="rId461" Type="http://schemas.openxmlformats.org/officeDocument/2006/relationships/customXml" Target="../ink/ink2081.xml"/><Relationship Id="rId517" Type="http://schemas.openxmlformats.org/officeDocument/2006/relationships/image" Target="../media/image2113.png"/><Relationship Id="rId559" Type="http://schemas.openxmlformats.org/officeDocument/2006/relationships/image" Target="../media/image2134.png"/><Relationship Id="rId60" Type="http://schemas.openxmlformats.org/officeDocument/2006/relationships/image" Target="../media/image1887.png"/><Relationship Id="rId156" Type="http://schemas.openxmlformats.org/officeDocument/2006/relationships/image" Target="../media/image1935.png"/><Relationship Id="rId198" Type="http://schemas.openxmlformats.org/officeDocument/2006/relationships/customXml" Target="../ink/ink1949.xml"/><Relationship Id="rId321" Type="http://schemas.openxmlformats.org/officeDocument/2006/relationships/customXml" Target="../ink/ink2011.xml"/><Relationship Id="rId363" Type="http://schemas.openxmlformats.org/officeDocument/2006/relationships/customXml" Target="../ink/ink2032.xml"/><Relationship Id="rId419" Type="http://schemas.openxmlformats.org/officeDocument/2006/relationships/customXml" Target="../ink/ink2060.xml"/><Relationship Id="rId570" Type="http://schemas.openxmlformats.org/officeDocument/2006/relationships/customXml" Target="../ink/ink2136.xml"/><Relationship Id="rId626" Type="http://schemas.openxmlformats.org/officeDocument/2006/relationships/customXml" Target="../ink/ink2164.xml"/><Relationship Id="rId223" Type="http://schemas.openxmlformats.org/officeDocument/2006/relationships/image" Target="../media/image1967.png"/><Relationship Id="rId430" Type="http://schemas.openxmlformats.org/officeDocument/2006/relationships/image" Target="../media/image2070.png"/><Relationship Id="rId18" Type="http://schemas.openxmlformats.org/officeDocument/2006/relationships/image" Target="../media/image1866.png"/><Relationship Id="rId265" Type="http://schemas.openxmlformats.org/officeDocument/2006/relationships/image" Target="../media/image1988.png"/><Relationship Id="rId472" Type="http://schemas.openxmlformats.org/officeDocument/2006/relationships/image" Target="../media/image2091.png"/><Relationship Id="rId528" Type="http://schemas.openxmlformats.org/officeDocument/2006/relationships/customXml" Target="../ink/ink2115.xml"/><Relationship Id="rId125" Type="http://schemas.openxmlformats.org/officeDocument/2006/relationships/customXml" Target="../ink/ink1912.xml"/><Relationship Id="rId167" Type="http://schemas.openxmlformats.org/officeDocument/2006/relationships/customXml" Target="../ink/ink1933.xml"/><Relationship Id="rId332" Type="http://schemas.openxmlformats.org/officeDocument/2006/relationships/image" Target="../media/image2021.png"/><Relationship Id="rId374" Type="http://schemas.openxmlformats.org/officeDocument/2006/relationships/image" Target="../media/image2042.png"/><Relationship Id="rId581" Type="http://schemas.openxmlformats.org/officeDocument/2006/relationships/image" Target="../media/image2145.png"/><Relationship Id="rId71" Type="http://schemas.openxmlformats.org/officeDocument/2006/relationships/customXml" Target="../ink/ink1885.xml"/><Relationship Id="rId234" Type="http://schemas.openxmlformats.org/officeDocument/2006/relationships/customXml" Target="../ink/ink1967.xml"/><Relationship Id="rId637" Type="http://schemas.openxmlformats.org/officeDocument/2006/relationships/image" Target="../media/image2173.png"/><Relationship Id="rId2" Type="http://schemas.openxmlformats.org/officeDocument/2006/relationships/image" Target="../media/image1858.png"/><Relationship Id="rId29" Type="http://schemas.openxmlformats.org/officeDocument/2006/relationships/customXml" Target="../ink/ink1864.xml"/><Relationship Id="rId276" Type="http://schemas.openxmlformats.org/officeDocument/2006/relationships/customXml" Target="../ink/ink1988.xml"/><Relationship Id="rId441" Type="http://schemas.openxmlformats.org/officeDocument/2006/relationships/customXml" Target="../ink/ink2071.xml"/><Relationship Id="rId483" Type="http://schemas.openxmlformats.org/officeDocument/2006/relationships/image" Target="../media/image2096.png"/><Relationship Id="rId539" Type="http://schemas.openxmlformats.org/officeDocument/2006/relationships/image" Target="../media/image2124.png"/><Relationship Id="rId40" Type="http://schemas.openxmlformats.org/officeDocument/2006/relationships/image" Target="../media/image1877.png"/><Relationship Id="rId136" Type="http://schemas.openxmlformats.org/officeDocument/2006/relationships/image" Target="../media/image1925.png"/><Relationship Id="rId178" Type="http://schemas.openxmlformats.org/officeDocument/2006/relationships/image" Target="../media/image1946.png"/><Relationship Id="rId301" Type="http://schemas.openxmlformats.org/officeDocument/2006/relationships/image" Target="../media/image2006.png"/><Relationship Id="rId343" Type="http://schemas.openxmlformats.org/officeDocument/2006/relationships/customXml" Target="../ink/ink2022.xml"/><Relationship Id="rId550" Type="http://schemas.openxmlformats.org/officeDocument/2006/relationships/customXml" Target="../ink/ink2126.xml"/><Relationship Id="rId82" Type="http://schemas.openxmlformats.org/officeDocument/2006/relationships/image" Target="../media/image1898.png"/><Relationship Id="rId203" Type="http://schemas.openxmlformats.org/officeDocument/2006/relationships/image" Target="../media/image1957.png"/><Relationship Id="rId385" Type="http://schemas.openxmlformats.org/officeDocument/2006/relationships/customXml" Target="../ink/ink2043.xml"/><Relationship Id="rId592" Type="http://schemas.openxmlformats.org/officeDocument/2006/relationships/customXml" Target="../ink/ink2147.xml"/><Relationship Id="rId606" Type="http://schemas.openxmlformats.org/officeDocument/2006/relationships/customXml" Target="../ink/ink2154.xml"/><Relationship Id="rId648" Type="http://schemas.openxmlformats.org/officeDocument/2006/relationships/customXml" Target="../ink/ink2175.xml"/><Relationship Id="rId245" Type="http://schemas.openxmlformats.org/officeDocument/2006/relationships/image" Target="../media/image1978.png"/><Relationship Id="rId287" Type="http://schemas.openxmlformats.org/officeDocument/2006/relationships/image" Target="../media/image1999.png"/><Relationship Id="rId410" Type="http://schemas.openxmlformats.org/officeDocument/2006/relationships/image" Target="../media/image2060.png"/><Relationship Id="rId452" Type="http://schemas.openxmlformats.org/officeDocument/2006/relationships/image" Target="../media/image2081.png"/><Relationship Id="rId494" Type="http://schemas.openxmlformats.org/officeDocument/2006/relationships/customXml" Target="../ink/ink2098.xml"/><Relationship Id="rId508" Type="http://schemas.openxmlformats.org/officeDocument/2006/relationships/customXml" Target="../ink/ink2105.xml"/><Relationship Id="rId105" Type="http://schemas.openxmlformats.org/officeDocument/2006/relationships/customXml" Target="../ink/ink1902.xml"/><Relationship Id="rId147" Type="http://schemas.openxmlformats.org/officeDocument/2006/relationships/customXml" Target="../ink/ink1923.xml"/><Relationship Id="rId312" Type="http://schemas.openxmlformats.org/officeDocument/2006/relationships/image" Target="../media/image2011.png"/><Relationship Id="rId354" Type="http://schemas.openxmlformats.org/officeDocument/2006/relationships/image" Target="../media/image2032.png"/><Relationship Id="rId51" Type="http://schemas.openxmlformats.org/officeDocument/2006/relationships/customXml" Target="../ink/ink1875.xml"/><Relationship Id="rId93" Type="http://schemas.openxmlformats.org/officeDocument/2006/relationships/customXml" Target="../ink/ink1896.xml"/><Relationship Id="rId189" Type="http://schemas.openxmlformats.org/officeDocument/2006/relationships/customXml" Target="../ink/ink1944.xml"/><Relationship Id="rId396" Type="http://schemas.openxmlformats.org/officeDocument/2006/relationships/image" Target="../media/image2053.png"/><Relationship Id="rId561" Type="http://schemas.openxmlformats.org/officeDocument/2006/relationships/image" Target="../media/image2135.png"/><Relationship Id="rId617" Type="http://schemas.openxmlformats.org/officeDocument/2006/relationships/image" Target="../media/image2163.png"/><Relationship Id="rId659" Type="http://schemas.openxmlformats.org/officeDocument/2006/relationships/image" Target="../media/image2184.png"/><Relationship Id="rId214" Type="http://schemas.openxmlformats.org/officeDocument/2006/relationships/customXml" Target="../ink/ink1957.xml"/><Relationship Id="rId256" Type="http://schemas.openxmlformats.org/officeDocument/2006/relationships/customXml" Target="../ink/ink1978.xml"/><Relationship Id="rId298" Type="http://schemas.openxmlformats.org/officeDocument/2006/relationships/customXml" Target="../ink/ink1999.xml"/><Relationship Id="rId421" Type="http://schemas.openxmlformats.org/officeDocument/2006/relationships/customXml" Target="../ink/ink2061.xml"/><Relationship Id="rId463" Type="http://schemas.openxmlformats.org/officeDocument/2006/relationships/customXml" Target="../ink/ink2082.xml"/><Relationship Id="rId519" Type="http://schemas.openxmlformats.org/officeDocument/2006/relationships/image" Target="../media/image2114.png"/><Relationship Id="rId116" Type="http://schemas.openxmlformats.org/officeDocument/2006/relationships/image" Target="../media/image1915.png"/><Relationship Id="rId158" Type="http://schemas.openxmlformats.org/officeDocument/2006/relationships/image" Target="../media/image1936.png"/><Relationship Id="rId323" Type="http://schemas.openxmlformats.org/officeDocument/2006/relationships/customXml" Target="../ink/ink2012.xml"/><Relationship Id="rId530" Type="http://schemas.openxmlformats.org/officeDocument/2006/relationships/customXml" Target="../ink/ink2116.xml"/><Relationship Id="rId20" Type="http://schemas.openxmlformats.org/officeDocument/2006/relationships/image" Target="../media/image1867.png"/><Relationship Id="rId62" Type="http://schemas.openxmlformats.org/officeDocument/2006/relationships/image" Target="../media/image1888.png"/><Relationship Id="rId365" Type="http://schemas.openxmlformats.org/officeDocument/2006/relationships/customXml" Target="../ink/ink2033.xml"/><Relationship Id="rId572" Type="http://schemas.openxmlformats.org/officeDocument/2006/relationships/customXml" Target="../ink/ink2137.xml"/><Relationship Id="rId628" Type="http://schemas.openxmlformats.org/officeDocument/2006/relationships/customXml" Target="../ink/ink2165.xml"/><Relationship Id="rId225" Type="http://schemas.openxmlformats.org/officeDocument/2006/relationships/image" Target="../media/image1968.png"/><Relationship Id="rId267" Type="http://schemas.openxmlformats.org/officeDocument/2006/relationships/image" Target="../media/image1989.png"/><Relationship Id="rId432" Type="http://schemas.openxmlformats.org/officeDocument/2006/relationships/image" Target="../media/image2071.png"/><Relationship Id="rId474" Type="http://schemas.openxmlformats.org/officeDocument/2006/relationships/image" Target="../media/image2092.png"/><Relationship Id="rId127" Type="http://schemas.openxmlformats.org/officeDocument/2006/relationships/customXml" Target="../ink/ink1913.xml"/><Relationship Id="rId31" Type="http://schemas.openxmlformats.org/officeDocument/2006/relationships/customXml" Target="../ink/ink1865.xml"/><Relationship Id="rId73" Type="http://schemas.openxmlformats.org/officeDocument/2006/relationships/customXml" Target="../ink/ink1886.xml"/><Relationship Id="rId169" Type="http://schemas.openxmlformats.org/officeDocument/2006/relationships/customXml" Target="../ink/ink1934.xml"/><Relationship Id="rId334" Type="http://schemas.openxmlformats.org/officeDocument/2006/relationships/image" Target="../media/image2022.png"/><Relationship Id="rId376" Type="http://schemas.openxmlformats.org/officeDocument/2006/relationships/image" Target="../media/image2043.png"/><Relationship Id="rId541" Type="http://schemas.openxmlformats.org/officeDocument/2006/relationships/image" Target="../media/image2125.png"/><Relationship Id="rId583" Type="http://schemas.openxmlformats.org/officeDocument/2006/relationships/image" Target="../media/image2146.png"/><Relationship Id="rId639" Type="http://schemas.openxmlformats.org/officeDocument/2006/relationships/image" Target="../media/image2174.png"/><Relationship Id="rId4" Type="http://schemas.openxmlformats.org/officeDocument/2006/relationships/image" Target="../media/image1860.png"/><Relationship Id="rId180" Type="http://schemas.openxmlformats.org/officeDocument/2006/relationships/image" Target="../media/image1947.png"/><Relationship Id="rId236" Type="http://schemas.openxmlformats.org/officeDocument/2006/relationships/customXml" Target="../ink/ink1968.xml"/><Relationship Id="rId278" Type="http://schemas.openxmlformats.org/officeDocument/2006/relationships/customXml" Target="../ink/ink1989.xml"/><Relationship Id="rId401" Type="http://schemas.openxmlformats.org/officeDocument/2006/relationships/customXml" Target="../ink/ink2051.xml"/><Relationship Id="rId443" Type="http://schemas.openxmlformats.org/officeDocument/2006/relationships/customXml" Target="../ink/ink2072.xml"/><Relationship Id="rId650" Type="http://schemas.openxmlformats.org/officeDocument/2006/relationships/customXml" Target="../ink/ink2176.xml"/><Relationship Id="rId303" Type="http://schemas.openxmlformats.org/officeDocument/2006/relationships/image" Target="../media/image2007.png"/><Relationship Id="rId485" Type="http://schemas.openxmlformats.org/officeDocument/2006/relationships/image" Target="../media/image2097.png"/><Relationship Id="rId42" Type="http://schemas.openxmlformats.org/officeDocument/2006/relationships/image" Target="../media/image1878.png"/><Relationship Id="rId84" Type="http://schemas.openxmlformats.org/officeDocument/2006/relationships/image" Target="../media/image1899.png"/><Relationship Id="rId138" Type="http://schemas.openxmlformats.org/officeDocument/2006/relationships/image" Target="../media/image1926.png"/><Relationship Id="rId345" Type="http://schemas.openxmlformats.org/officeDocument/2006/relationships/customXml" Target="../ink/ink2023.xml"/><Relationship Id="rId387" Type="http://schemas.openxmlformats.org/officeDocument/2006/relationships/customXml" Target="../ink/ink2044.xml"/><Relationship Id="rId510" Type="http://schemas.openxmlformats.org/officeDocument/2006/relationships/customXml" Target="../ink/ink2106.xml"/><Relationship Id="rId552" Type="http://schemas.openxmlformats.org/officeDocument/2006/relationships/customXml" Target="../ink/ink2127.xml"/><Relationship Id="rId594" Type="http://schemas.openxmlformats.org/officeDocument/2006/relationships/customXml" Target="../ink/ink2148.xml"/><Relationship Id="rId608" Type="http://schemas.openxmlformats.org/officeDocument/2006/relationships/customXml" Target="../ink/ink2155.xml"/><Relationship Id="rId191" Type="http://schemas.openxmlformats.org/officeDocument/2006/relationships/customXml" Target="../ink/ink1945.xml"/><Relationship Id="rId205" Type="http://schemas.openxmlformats.org/officeDocument/2006/relationships/image" Target="../media/image1958.png"/><Relationship Id="rId247" Type="http://schemas.openxmlformats.org/officeDocument/2006/relationships/image" Target="../media/image1979.png"/><Relationship Id="rId412" Type="http://schemas.openxmlformats.org/officeDocument/2006/relationships/image" Target="../media/image2061.png"/><Relationship Id="rId107" Type="http://schemas.openxmlformats.org/officeDocument/2006/relationships/customXml" Target="../ink/ink1903.xml"/><Relationship Id="rId289" Type="http://schemas.openxmlformats.org/officeDocument/2006/relationships/image" Target="../media/image2000.png"/><Relationship Id="rId454" Type="http://schemas.openxmlformats.org/officeDocument/2006/relationships/image" Target="../media/image2082.png"/><Relationship Id="rId496" Type="http://schemas.openxmlformats.org/officeDocument/2006/relationships/customXml" Target="../ink/ink2099.xml"/><Relationship Id="rId661" Type="http://schemas.openxmlformats.org/officeDocument/2006/relationships/image" Target="../media/image2185.png"/><Relationship Id="rId11" Type="http://schemas.openxmlformats.org/officeDocument/2006/relationships/customXml" Target="../ink/ink1855.xml"/><Relationship Id="rId53" Type="http://schemas.openxmlformats.org/officeDocument/2006/relationships/customXml" Target="../ink/ink1876.xml"/><Relationship Id="rId149" Type="http://schemas.openxmlformats.org/officeDocument/2006/relationships/customXml" Target="../ink/ink1924.xml"/><Relationship Id="rId314" Type="http://schemas.openxmlformats.org/officeDocument/2006/relationships/image" Target="../media/image2012.png"/><Relationship Id="rId356" Type="http://schemas.openxmlformats.org/officeDocument/2006/relationships/image" Target="../media/image2033.png"/><Relationship Id="rId398" Type="http://schemas.openxmlformats.org/officeDocument/2006/relationships/image" Target="../media/image2054.png"/><Relationship Id="rId521" Type="http://schemas.openxmlformats.org/officeDocument/2006/relationships/image" Target="../media/image2115.png"/><Relationship Id="rId563" Type="http://schemas.openxmlformats.org/officeDocument/2006/relationships/image" Target="../media/image2136.png"/><Relationship Id="rId619" Type="http://schemas.openxmlformats.org/officeDocument/2006/relationships/image" Target="../media/image2164.png"/><Relationship Id="rId95" Type="http://schemas.openxmlformats.org/officeDocument/2006/relationships/customXml" Target="../ink/ink1897.xml"/><Relationship Id="rId160" Type="http://schemas.openxmlformats.org/officeDocument/2006/relationships/image" Target="../media/image1937.png"/><Relationship Id="rId216" Type="http://schemas.openxmlformats.org/officeDocument/2006/relationships/customXml" Target="../ink/ink1958.xml"/><Relationship Id="rId423" Type="http://schemas.openxmlformats.org/officeDocument/2006/relationships/customXml" Target="../ink/ink2062.xml"/><Relationship Id="rId258" Type="http://schemas.openxmlformats.org/officeDocument/2006/relationships/customXml" Target="../ink/ink1979.xml"/><Relationship Id="rId465" Type="http://schemas.openxmlformats.org/officeDocument/2006/relationships/customXml" Target="../ink/ink2083.xml"/><Relationship Id="rId630" Type="http://schemas.openxmlformats.org/officeDocument/2006/relationships/customXml" Target="../ink/ink2166.xml"/><Relationship Id="rId22" Type="http://schemas.openxmlformats.org/officeDocument/2006/relationships/image" Target="../media/image1868.png"/><Relationship Id="rId64" Type="http://schemas.openxmlformats.org/officeDocument/2006/relationships/image" Target="../media/image1889.png"/><Relationship Id="rId118" Type="http://schemas.openxmlformats.org/officeDocument/2006/relationships/image" Target="../media/image1916.png"/><Relationship Id="rId325" Type="http://schemas.openxmlformats.org/officeDocument/2006/relationships/customXml" Target="../ink/ink2013.xml"/><Relationship Id="rId367" Type="http://schemas.openxmlformats.org/officeDocument/2006/relationships/customXml" Target="../ink/ink2034.xml"/><Relationship Id="rId532" Type="http://schemas.openxmlformats.org/officeDocument/2006/relationships/customXml" Target="../ink/ink2117.xml"/><Relationship Id="rId574" Type="http://schemas.openxmlformats.org/officeDocument/2006/relationships/customXml" Target="../ink/ink2138.xml"/><Relationship Id="rId171" Type="http://schemas.openxmlformats.org/officeDocument/2006/relationships/customXml" Target="../ink/ink1935.xml"/><Relationship Id="rId227" Type="http://schemas.openxmlformats.org/officeDocument/2006/relationships/image" Target="../media/image1969.png"/><Relationship Id="rId269" Type="http://schemas.openxmlformats.org/officeDocument/2006/relationships/image" Target="../media/image1990.png"/><Relationship Id="rId434" Type="http://schemas.openxmlformats.org/officeDocument/2006/relationships/image" Target="../media/image2072.png"/><Relationship Id="rId476" Type="http://schemas.openxmlformats.org/officeDocument/2006/relationships/image" Target="../media/image2093.png"/><Relationship Id="rId641" Type="http://schemas.openxmlformats.org/officeDocument/2006/relationships/image" Target="../media/image2175.png"/><Relationship Id="rId33" Type="http://schemas.openxmlformats.org/officeDocument/2006/relationships/customXml" Target="../ink/ink1866.xml"/><Relationship Id="rId129" Type="http://schemas.openxmlformats.org/officeDocument/2006/relationships/customXml" Target="../ink/ink1914.xml"/><Relationship Id="rId280" Type="http://schemas.openxmlformats.org/officeDocument/2006/relationships/customXml" Target="../ink/ink1990.xml"/><Relationship Id="rId336" Type="http://schemas.openxmlformats.org/officeDocument/2006/relationships/image" Target="../media/image2023.png"/><Relationship Id="rId501" Type="http://schemas.openxmlformats.org/officeDocument/2006/relationships/image" Target="../media/image2105.png"/><Relationship Id="rId543" Type="http://schemas.openxmlformats.org/officeDocument/2006/relationships/image" Target="../media/image2126.png"/><Relationship Id="rId75" Type="http://schemas.openxmlformats.org/officeDocument/2006/relationships/customXml" Target="../ink/ink1887.xml"/><Relationship Id="rId140" Type="http://schemas.openxmlformats.org/officeDocument/2006/relationships/image" Target="../media/image1927.png"/><Relationship Id="rId182" Type="http://schemas.openxmlformats.org/officeDocument/2006/relationships/image" Target="../media/image1948.png"/><Relationship Id="rId378" Type="http://schemas.openxmlformats.org/officeDocument/2006/relationships/image" Target="../media/image2044.png"/><Relationship Id="rId403" Type="http://schemas.openxmlformats.org/officeDocument/2006/relationships/customXml" Target="../ink/ink2052.xml"/><Relationship Id="rId585" Type="http://schemas.openxmlformats.org/officeDocument/2006/relationships/image" Target="../media/image2147.png"/><Relationship Id="rId6" Type="http://schemas.openxmlformats.org/officeDocument/2006/relationships/image" Target="../media/image18600.png"/><Relationship Id="rId238" Type="http://schemas.openxmlformats.org/officeDocument/2006/relationships/customXml" Target="../ink/ink1969.xml"/><Relationship Id="rId445" Type="http://schemas.openxmlformats.org/officeDocument/2006/relationships/customXml" Target="../ink/ink2073.xml"/><Relationship Id="rId487" Type="http://schemas.openxmlformats.org/officeDocument/2006/relationships/image" Target="../media/image2098.png"/><Relationship Id="rId610" Type="http://schemas.openxmlformats.org/officeDocument/2006/relationships/customXml" Target="../ink/ink2156.xml"/><Relationship Id="rId652" Type="http://schemas.openxmlformats.org/officeDocument/2006/relationships/customXml" Target="../ink/ink2177.xml"/><Relationship Id="rId291" Type="http://schemas.openxmlformats.org/officeDocument/2006/relationships/image" Target="../media/image2001.png"/><Relationship Id="rId305" Type="http://schemas.openxmlformats.org/officeDocument/2006/relationships/image" Target="../media/image2008.png"/><Relationship Id="rId347" Type="http://schemas.openxmlformats.org/officeDocument/2006/relationships/customXml" Target="../ink/ink2024.xml"/><Relationship Id="rId512" Type="http://schemas.openxmlformats.org/officeDocument/2006/relationships/customXml" Target="../ink/ink2107.xml"/><Relationship Id="rId44" Type="http://schemas.openxmlformats.org/officeDocument/2006/relationships/image" Target="../media/image1879.png"/><Relationship Id="rId86" Type="http://schemas.openxmlformats.org/officeDocument/2006/relationships/image" Target="../media/image1900.png"/><Relationship Id="rId151" Type="http://schemas.openxmlformats.org/officeDocument/2006/relationships/customXml" Target="../ink/ink1925.xml"/><Relationship Id="rId389" Type="http://schemas.openxmlformats.org/officeDocument/2006/relationships/customXml" Target="../ink/ink2045.xml"/><Relationship Id="rId554" Type="http://schemas.openxmlformats.org/officeDocument/2006/relationships/customXml" Target="../ink/ink2128.xml"/><Relationship Id="rId596" Type="http://schemas.openxmlformats.org/officeDocument/2006/relationships/customXml" Target="../ink/ink2149.xml"/><Relationship Id="rId193" Type="http://schemas.openxmlformats.org/officeDocument/2006/relationships/customXml" Target="../ink/ink1946.xml"/><Relationship Id="rId207" Type="http://schemas.openxmlformats.org/officeDocument/2006/relationships/image" Target="../media/image1959.png"/><Relationship Id="rId249" Type="http://schemas.openxmlformats.org/officeDocument/2006/relationships/image" Target="../media/image1980.png"/><Relationship Id="rId414" Type="http://schemas.openxmlformats.org/officeDocument/2006/relationships/image" Target="../media/image2062.png"/><Relationship Id="rId456" Type="http://schemas.openxmlformats.org/officeDocument/2006/relationships/image" Target="../media/image2083.png"/><Relationship Id="rId498" Type="http://schemas.openxmlformats.org/officeDocument/2006/relationships/customXml" Target="../ink/ink2100.xml"/><Relationship Id="rId621" Type="http://schemas.openxmlformats.org/officeDocument/2006/relationships/image" Target="../media/image2165.png"/><Relationship Id="rId663" Type="http://schemas.openxmlformats.org/officeDocument/2006/relationships/image" Target="../media/image1861.emf"/><Relationship Id="rId13" Type="http://schemas.openxmlformats.org/officeDocument/2006/relationships/customXml" Target="../ink/ink1856.xml"/><Relationship Id="rId109" Type="http://schemas.openxmlformats.org/officeDocument/2006/relationships/customXml" Target="../ink/ink1904.xml"/><Relationship Id="rId260" Type="http://schemas.openxmlformats.org/officeDocument/2006/relationships/customXml" Target="../ink/ink1980.xml"/><Relationship Id="rId316" Type="http://schemas.openxmlformats.org/officeDocument/2006/relationships/image" Target="../media/image2013.png"/><Relationship Id="rId523" Type="http://schemas.openxmlformats.org/officeDocument/2006/relationships/image" Target="../media/image2116.png"/><Relationship Id="rId55" Type="http://schemas.openxmlformats.org/officeDocument/2006/relationships/customXml" Target="../ink/ink1877.xml"/><Relationship Id="rId97" Type="http://schemas.openxmlformats.org/officeDocument/2006/relationships/customXml" Target="../ink/ink1898.xml"/><Relationship Id="rId120" Type="http://schemas.openxmlformats.org/officeDocument/2006/relationships/image" Target="../media/image1917.png"/><Relationship Id="rId358" Type="http://schemas.openxmlformats.org/officeDocument/2006/relationships/image" Target="../media/image2034.png"/><Relationship Id="rId565" Type="http://schemas.openxmlformats.org/officeDocument/2006/relationships/image" Target="../media/image2137.png"/><Relationship Id="rId162" Type="http://schemas.openxmlformats.org/officeDocument/2006/relationships/image" Target="../media/image1938.png"/><Relationship Id="rId218" Type="http://schemas.openxmlformats.org/officeDocument/2006/relationships/customXml" Target="../ink/ink1959.xml"/><Relationship Id="rId425" Type="http://schemas.openxmlformats.org/officeDocument/2006/relationships/customXml" Target="../ink/ink2063.xml"/><Relationship Id="rId467" Type="http://schemas.openxmlformats.org/officeDocument/2006/relationships/customXml" Target="../ink/ink2084.xml"/><Relationship Id="rId632" Type="http://schemas.openxmlformats.org/officeDocument/2006/relationships/customXml" Target="../ink/ink2167.xml"/><Relationship Id="rId271" Type="http://schemas.openxmlformats.org/officeDocument/2006/relationships/image" Target="../media/image1991.png"/><Relationship Id="rId24" Type="http://schemas.openxmlformats.org/officeDocument/2006/relationships/image" Target="../media/image1869.png"/><Relationship Id="rId66" Type="http://schemas.openxmlformats.org/officeDocument/2006/relationships/image" Target="../media/image1890.png"/><Relationship Id="rId131" Type="http://schemas.openxmlformats.org/officeDocument/2006/relationships/customXml" Target="../ink/ink1915.xml"/><Relationship Id="rId327" Type="http://schemas.openxmlformats.org/officeDocument/2006/relationships/customXml" Target="../ink/ink2014.xml"/><Relationship Id="rId369" Type="http://schemas.openxmlformats.org/officeDocument/2006/relationships/customXml" Target="../ink/ink2035.xml"/><Relationship Id="rId534" Type="http://schemas.openxmlformats.org/officeDocument/2006/relationships/customXml" Target="../ink/ink2118.xml"/><Relationship Id="rId576" Type="http://schemas.openxmlformats.org/officeDocument/2006/relationships/customXml" Target="../ink/ink2139.xml"/><Relationship Id="rId173" Type="http://schemas.openxmlformats.org/officeDocument/2006/relationships/customXml" Target="../ink/ink1936.xml"/><Relationship Id="rId229" Type="http://schemas.openxmlformats.org/officeDocument/2006/relationships/image" Target="../media/image1970.png"/><Relationship Id="rId380" Type="http://schemas.openxmlformats.org/officeDocument/2006/relationships/image" Target="../media/image2045.png"/><Relationship Id="rId436" Type="http://schemas.openxmlformats.org/officeDocument/2006/relationships/image" Target="../media/image2073.png"/><Relationship Id="rId601" Type="http://schemas.openxmlformats.org/officeDocument/2006/relationships/image" Target="../media/image2155.png"/><Relationship Id="rId643" Type="http://schemas.openxmlformats.org/officeDocument/2006/relationships/image" Target="../media/image2176.png"/><Relationship Id="rId240" Type="http://schemas.openxmlformats.org/officeDocument/2006/relationships/customXml" Target="../ink/ink1970.xml"/><Relationship Id="rId478" Type="http://schemas.openxmlformats.org/officeDocument/2006/relationships/image" Target="../media/image2094.png"/><Relationship Id="rId35" Type="http://schemas.openxmlformats.org/officeDocument/2006/relationships/customXml" Target="../ink/ink1867.xml"/><Relationship Id="rId77" Type="http://schemas.openxmlformats.org/officeDocument/2006/relationships/customXml" Target="../ink/ink1888.xml"/><Relationship Id="rId100" Type="http://schemas.openxmlformats.org/officeDocument/2006/relationships/image" Target="../media/image1907.png"/><Relationship Id="rId282" Type="http://schemas.openxmlformats.org/officeDocument/2006/relationships/customXml" Target="../ink/ink1991.xml"/><Relationship Id="rId338" Type="http://schemas.openxmlformats.org/officeDocument/2006/relationships/image" Target="../media/image2024.png"/><Relationship Id="rId503" Type="http://schemas.openxmlformats.org/officeDocument/2006/relationships/image" Target="../media/image2106.png"/><Relationship Id="rId545" Type="http://schemas.openxmlformats.org/officeDocument/2006/relationships/image" Target="../media/image2127.png"/><Relationship Id="rId587" Type="http://schemas.openxmlformats.org/officeDocument/2006/relationships/image" Target="../media/image2148.png"/><Relationship Id="rId8" Type="http://schemas.openxmlformats.org/officeDocument/2006/relationships/image" Target="../media/image1861.png"/><Relationship Id="rId142" Type="http://schemas.openxmlformats.org/officeDocument/2006/relationships/image" Target="../media/image1928.png"/><Relationship Id="rId184" Type="http://schemas.openxmlformats.org/officeDocument/2006/relationships/image" Target="../media/image1949.png"/><Relationship Id="rId391" Type="http://schemas.openxmlformats.org/officeDocument/2006/relationships/customXml" Target="../ink/ink2046.xml"/><Relationship Id="rId405" Type="http://schemas.openxmlformats.org/officeDocument/2006/relationships/customXml" Target="../ink/ink2053.xml"/><Relationship Id="rId447" Type="http://schemas.openxmlformats.org/officeDocument/2006/relationships/customXml" Target="../ink/ink2074.xml"/><Relationship Id="rId612" Type="http://schemas.openxmlformats.org/officeDocument/2006/relationships/customXml" Target="../ink/ink2157.xml"/><Relationship Id="rId251" Type="http://schemas.openxmlformats.org/officeDocument/2006/relationships/image" Target="../media/image1981.png"/><Relationship Id="rId489" Type="http://schemas.openxmlformats.org/officeDocument/2006/relationships/image" Target="../media/image2099.png"/><Relationship Id="rId654" Type="http://schemas.openxmlformats.org/officeDocument/2006/relationships/customXml" Target="../ink/ink2178.xml"/><Relationship Id="rId46" Type="http://schemas.openxmlformats.org/officeDocument/2006/relationships/image" Target="../media/image1880.png"/><Relationship Id="rId293" Type="http://schemas.openxmlformats.org/officeDocument/2006/relationships/image" Target="../media/image2002.png"/><Relationship Id="rId307" Type="http://schemas.openxmlformats.org/officeDocument/2006/relationships/image" Target="../media/image2009.png"/><Relationship Id="rId349" Type="http://schemas.openxmlformats.org/officeDocument/2006/relationships/customXml" Target="../ink/ink2025.xml"/><Relationship Id="rId514" Type="http://schemas.openxmlformats.org/officeDocument/2006/relationships/customXml" Target="../ink/ink2108.xml"/><Relationship Id="rId556" Type="http://schemas.openxmlformats.org/officeDocument/2006/relationships/customXml" Target="../ink/ink2129.xml"/><Relationship Id="rId88" Type="http://schemas.openxmlformats.org/officeDocument/2006/relationships/image" Target="../media/image1901.png"/><Relationship Id="rId111" Type="http://schemas.openxmlformats.org/officeDocument/2006/relationships/customXml" Target="../ink/ink1905.xml"/><Relationship Id="rId153" Type="http://schemas.openxmlformats.org/officeDocument/2006/relationships/customXml" Target="../ink/ink1926.xml"/><Relationship Id="rId195" Type="http://schemas.openxmlformats.org/officeDocument/2006/relationships/image" Target="../media/image1953.png"/><Relationship Id="rId209" Type="http://schemas.openxmlformats.org/officeDocument/2006/relationships/image" Target="../media/image1960.png"/><Relationship Id="rId360" Type="http://schemas.openxmlformats.org/officeDocument/2006/relationships/image" Target="../media/image2035.png"/><Relationship Id="rId416" Type="http://schemas.openxmlformats.org/officeDocument/2006/relationships/image" Target="../media/image2063.png"/><Relationship Id="rId598" Type="http://schemas.openxmlformats.org/officeDocument/2006/relationships/customXml" Target="../ink/ink2150.xml"/><Relationship Id="rId220" Type="http://schemas.openxmlformats.org/officeDocument/2006/relationships/customXml" Target="../ink/ink1960.xml"/><Relationship Id="rId458" Type="http://schemas.openxmlformats.org/officeDocument/2006/relationships/image" Target="../media/image2084.png"/><Relationship Id="rId623" Type="http://schemas.openxmlformats.org/officeDocument/2006/relationships/image" Target="../media/image2166.png"/><Relationship Id="rId15" Type="http://schemas.openxmlformats.org/officeDocument/2006/relationships/customXml" Target="../ink/ink1857.xml"/><Relationship Id="rId57" Type="http://schemas.openxmlformats.org/officeDocument/2006/relationships/customXml" Target="../ink/ink1878.xml"/><Relationship Id="rId262" Type="http://schemas.openxmlformats.org/officeDocument/2006/relationships/customXml" Target="../ink/ink1981.xml"/><Relationship Id="rId318" Type="http://schemas.openxmlformats.org/officeDocument/2006/relationships/image" Target="../media/image2014.png"/><Relationship Id="rId525" Type="http://schemas.openxmlformats.org/officeDocument/2006/relationships/image" Target="../media/image2117.png"/><Relationship Id="rId567" Type="http://schemas.openxmlformats.org/officeDocument/2006/relationships/image" Target="../media/image2138.png"/><Relationship Id="rId99" Type="http://schemas.openxmlformats.org/officeDocument/2006/relationships/customXml" Target="../ink/ink1899.xml"/><Relationship Id="rId122" Type="http://schemas.openxmlformats.org/officeDocument/2006/relationships/image" Target="../media/image1918.png"/><Relationship Id="rId164" Type="http://schemas.openxmlformats.org/officeDocument/2006/relationships/image" Target="../media/image1939.png"/><Relationship Id="rId371" Type="http://schemas.openxmlformats.org/officeDocument/2006/relationships/customXml" Target="../ink/ink2036.xml"/><Relationship Id="rId427" Type="http://schemas.openxmlformats.org/officeDocument/2006/relationships/customXml" Target="../ink/ink2064.xml"/><Relationship Id="rId469" Type="http://schemas.openxmlformats.org/officeDocument/2006/relationships/customXml" Target="../ink/ink2085.xml"/><Relationship Id="rId634" Type="http://schemas.openxmlformats.org/officeDocument/2006/relationships/customXml" Target="../ink/ink2168.xml"/><Relationship Id="rId26" Type="http://schemas.openxmlformats.org/officeDocument/2006/relationships/image" Target="../media/image1870.png"/><Relationship Id="rId231" Type="http://schemas.openxmlformats.org/officeDocument/2006/relationships/image" Target="../media/image1971.png"/><Relationship Id="rId273" Type="http://schemas.openxmlformats.org/officeDocument/2006/relationships/image" Target="../media/image1992.png"/><Relationship Id="rId329" Type="http://schemas.openxmlformats.org/officeDocument/2006/relationships/customXml" Target="../ink/ink2015.xml"/><Relationship Id="rId480" Type="http://schemas.openxmlformats.org/officeDocument/2006/relationships/image" Target="../media/image2095.png"/><Relationship Id="rId536" Type="http://schemas.openxmlformats.org/officeDocument/2006/relationships/customXml" Target="../ink/ink2119.xml"/><Relationship Id="rId68" Type="http://schemas.openxmlformats.org/officeDocument/2006/relationships/image" Target="../media/image1891.png"/><Relationship Id="rId133" Type="http://schemas.openxmlformats.org/officeDocument/2006/relationships/customXml" Target="../ink/ink1916.xml"/><Relationship Id="rId175" Type="http://schemas.openxmlformats.org/officeDocument/2006/relationships/customXml" Target="../ink/ink1937.xml"/><Relationship Id="rId340" Type="http://schemas.openxmlformats.org/officeDocument/2006/relationships/image" Target="../media/image2025.png"/><Relationship Id="rId578" Type="http://schemas.openxmlformats.org/officeDocument/2006/relationships/customXml" Target="../ink/ink2140.xml"/><Relationship Id="rId200" Type="http://schemas.openxmlformats.org/officeDocument/2006/relationships/customXml" Target="../ink/ink1950.xml"/><Relationship Id="rId382" Type="http://schemas.openxmlformats.org/officeDocument/2006/relationships/image" Target="../media/image2046.png"/><Relationship Id="rId438" Type="http://schemas.openxmlformats.org/officeDocument/2006/relationships/image" Target="../media/image2074.png"/><Relationship Id="rId603" Type="http://schemas.openxmlformats.org/officeDocument/2006/relationships/image" Target="../media/image2156.png"/><Relationship Id="rId645" Type="http://schemas.openxmlformats.org/officeDocument/2006/relationships/image" Target="../media/image2177.png"/><Relationship Id="rId242" Type="http://schemas.openxmlformats.org/officeDocument/2006/relationships/customXml" Target="../ink/ink1971.xml"/><Relationship Id="rId284" Type="http://schemas.openxmlformats.org/officeDocument/2006/relationships/customXml" Target="../ink/ink1992.xml"/><Relationship Id="rId491" Type="http://schemas.openxmlformats.org/officeDocument/2006/relationships/image" Target="../media/image2100.png"/><Relationship Id="rId505" Type="http://schemas.openxmlformats.org/officeDocument/2006/relationships/image" Target="../media/image2107.png"/><Relationship Id="rId37" Type="http://schemas.openxmlformats.org/officeDocument/2006/relationships/customXml" Target="../ink/ink1868.xml"/><Relationship Id="rId79" Type="http://schemas.openxmlformats.org/officeDocument/2006/relationships/customXml" Target="../ink/ink1889.xml"/><Relationship Id="rId102" Type="http://schemas.openxmlformats.org/officeDocument/2006/relationships/image" Target="../media/image1908.png"/><Relationship Id="rId144" Type="http://schemas.openxmlformats.org/officeDocument/2006/relationships/image" Target="../media/image1929.png"/><Relationship Id="rId547" Type="http://schemas.openxmlformats.org/officeDocument/2006/relationships/image" Target="../media/image2128.png"/><Relationship Id="rId589" Type="http://schemas.openxmlformats.org/officeDocument/2006/relationships/image" Target="../media/image2149.png"/><Relationship Id="rId90" Type="http://schemas.openxmlformats.org/officeDocument/2006/relationships/image" Target="../media/image1902.png"/><Relationship Id="rId186" Type="http://schemas.openxmlformats.org/officeDocument/2006/relationships/image" Target="../media/image1950.png"/><Relationship Id="rId351" Type="http://schemas.openxmlformats.org/officeDocument/2006/relationships/customXml" Target="../ink/ink2026.xml"/><Relationship Id="rId393" Type="http://schemas.openxmlformats.org/officeDocument/2006/relationships/customXml" Target="../ink/ink2047.xml"/><Relationship Id="rId407" Type="http://schemas.openxmlformats.org/officeDocument/2006/relationships/customXml" Target="../ink/ink2054.xml"/><Relationship Id="rId449" Type="http://schemas.openxmlformats.org/officeDocument/2006/relationships/customXml" Target="../ink/ink2075.xml"/><Relationship Id="rId614" Type="http://schemas.openxmlformats.org/officeDocument/2006/relationships/customXml" Target="../ink/ink2158.xml"/><Relationship Id="rId656" Type="http://schemas.openxmlformats.org/officeDocument/2006/relationships/customXml" Target="../ink/ink2179.xml"/><Relationship Id="rId211" Type="http://schemas.openxmlformats.org/officeDocument/2006/relationships/image" Target="../media/image1961.png"/><Relationship Id="rId253" Type="http://schemas.openxmlformats.org/officeDocument/2006/relationships/image" Target="../media/image1982.png"/><Relationship Id="rId295" Type="http://schemas.openxmlformats.org/officeDocument/2006/relationships/image" Target="../media/image2003.png"/><Relationship Id="rId309" Type="http://schemas.openxmlformats.org/officeDocument/2006/relationships/image" Target="../media/image2010.png"/><Relationship Id="rId460" Type="http://schemas.openxmlformats.org/officeDocument/2006/relationships/image" Target="../media/image2085.png"/><Relationship Id="rId516" Type="http://schemas.openxmlformats.org/officeDocument/2006/relationships/customXml" Target="../ink/ink2109.xml"/><Relationship Id="rId48" Type="http://schemas.openxmlformats.org/officeDocument/2006/relationships/image" Target="../media/image1881.png"/><Relationship Id="rId113" Type="http://schemas.openxmlformats.org/officeDocument/2006/relationships/customXml" Target="../ink/ink1906.xml"/><Relationship Id="rId320" Type="http://schemas.openxmlformats.org/officeDocument/2006/relationships/image" Target="../media/image2015.png"/><Relationship Id="rId558" Type="http://schemas.openxmlformats.org/officeDocument/2006/relationships/customXml" Target="../ink/ink2130.xml"/><Relationship Id="rId155" Type="http://schemas.openxmlformats.org/officeDocument/2006/relationships/customXml" Target="../ink/ink1927.xml"/><Relationship Id="rId197" Type="http://schemas.openxmlformats.org/officeDocument/2006/relationships/image" Target="../media/image1954.png"/><Relationship Id="rId362" Type="http://schemas.openxmlformats.org/officeDocument/2006/relationships/image" Target="../media/image2036.png"/><Relationship Id="rId418" Type="http://schemas.openxmlformats.org/officeDocument/2006/relationships/image" Target="../media/image2064.png"/><Relationship Id="rId625" Type="http://schemas.openxmlformats.org/officeDocument/2006/relationships/image" Target="../media/image2167.png"/><Relationship Id="rId222" Type="http://schemas.openxmlformats.org/officeDocument/2006/relationships/customXml" Target="../ink/ink1961.xml"/><Relationship Id="rId264" Type="http://schemas.openxmlformats.org/officeDocument/2006/relationships/customXml" Target="../ink/ink1982.xml"/><Relationship Id="rId471" Type="http://schemas.openxmlformats.org/officeDocument/2006/relationships/customXml" Target="../ink/ink2086.xml"/><Relationship Id="rId17" Type="http://schemas.openxmlformats.org/officeDocument/2006/relationships/customXml" Target="../ink/ink1858.xml"/><Relationship Id="rId59" Type="http://schemas.openxmlformats.org/officeDocument/2006/relationships/customXml" Target="../ink/ink1879.xml"/><Relationship Id="rId124" Type="http://schemas.openxmlformats.org/officeDocument/2006/relationships/image" Target="../media/image1919.png"/><Relationship Id="rId527" Type="http://schemas.openxmlformats.org/officeDocument/2006/relationships/image" Target="../media/image2118.png"/><Relationship Id="rId569" Type="http://schemas.openxmlformats.org/officeDocument/2006/relationships/image" Target="../media/image2139.png"/><Relationship Id="rId70" Type="http://schemas.openxmlformats.org/officeDocument/2006/relationships/image" Target="../media/image1892.png"/><Relationship Id="rId166" Type="http://schemas.openxmlformats.org/officeDocument/2006/relationships/image" Target="../media/image1940.png"/><Relationship Id="rId331" Type="http://schemas.openxmlformats.org/officeDocument/2006/relationships/customXml" Target="../ink/ink2016.xml"/><Relationship Id="rId373" Type="http://schemas.openxmlformats.org/officeDocument/2006/relationships/customXml" Target="../ink/ink2037.xml"/><Relationship Id="rId429" Type="http://schemas.openxmlformats.org/officeDocument/2006/relationships/customXml" Target="../ink/ink2065.xml"/><Relationship Id="rId580" Type="http://schemas.openxmlformats.org/officeDocument/2006/relationships/customXml" Target="../ink/ink2141.xml"/><Relationship Id="rId636" Type="http://schemas.openxmlformats.org/officeDocument/2006/relationships/customXml" Target="../ink/ink2169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972.png"/><Relationship Id="rId440" Type="http://schemas.openxmlformats.org/officeDocument/2006/relationships/image" Target="../media/image2075.png"/><Relationship Id="rId28" Type="http://schemas.openxmlformats.org/officeDocument/2006/relationships/image" Target="../media/image1871.png"/><Relationship Id="rId275" Type="http://schemas.openxmlformats.org/officeDocument/2006/relationships/image" Target="../media/image1993.png"/><Relationship Id="rId300" Type="http://schemas.openxmlformats.org/officeDocument/2006/relationships/customXml" Target="../ink/ink2000.xml"/><Relationship Id="rId482" Type="http://schemas.openxmlformats.org/officeDocument/2006/relationships/customXml" Target="../ink/ink2092.xml"/><Relationship Id="rId538" Type="http://schemas.openxmlformats.org/officeDocument/2006/relationships/customXml" Target="../ink/ink2120.xml"/><Relationship Id="rId81" Type="http://schemas.openxmlformats.org/officeDocument/2006/relationships/customXml" Target="../ink/ink1890.xml"/><Relationship Id="rId135" Type="http://schemas.openxmlformats.org/officeDocument/2006/relationships/customXml" Target="../ink/ink1917.xml"/><Relationship Id="rId177" Type="http://schemas.openxmlformats.org/officeDocument/2006/relationships/customXml" Target="../ink/ink1938.xml"/><Relationship Id="rId342" Type="http://schemas.openxmlformats.org/officeDocument/2006/relationships/image" Target="../media/image2026.png"/><Relationship Id="rId384" Type="http://schemas.openxmlformats.org/officeDocument/2006/relationships/image" Target="../media/image2047.png"/><Relationship Id="rId591" Type="http://schemas.openxmlformats.org/officeDocument/2006/relationships/image" Target="../media/image2150.png"/><Relationship Id="rId605" Type="http://schemas.openxmlformats.org/officeDocument/2006/relationships/image" Target="../media/image2157.png"/><Relationship Id="rId202" Type="http://schemas.openxmlformats.org/officeDocument/2006/relationships/customXml" Target="../ink/ink1951.xml"/><Relationship Id="rId244" Type="http://schemas.openxmlformats.org/officeDocument/2006/relationships/customXml" Target="../ink/ink1972.xml"/><Relationship Id="rId647" Type="http://schemas.openxmlformats.org/officeDocument/2006/relationships/image" Target="../media/image2178.png"/><Relationship Id="rId39" Type="http://schemas.openxmlformats.org/officeDocument/2006/relationships/customXml" Target="../ink/ink1869.xml"/><Relationship Id="rId286" Type="http://schemas.openxmlformats.org/officeDocument/2006/relationships/customXml" Target="../ink/ink1993.xml"/><Relationship Id="rId451" Type="http://schemas.openxmlformats.org/officeDocument/2006/relationships/customXml" Target="../ink/ink2076.xml"/><Relationship Id="rId493" Type="http://schemas.openxmlformats.org/officeDocument/2006/relationships/image" Target="../media/image2101.png"/><Relationship Id="rId507" Type="http://schemas.openxmlformats.org/officeDocument/2006/relationships/image" Target="../media/image2108.png"/><Relationship Id="rId549" Type="http://schemas.openxmlformats.org/officeDocument/2006/relationships/image" Target="../media/image2129.png"/><Relationship Id="rId50" Type="http://schemas.openxmlformats.org/officeDocument/2006/relationships/image" Target="../media/image1882.png"/><Relationship Id="rId104" Type="http://schemas.openxmlformats.org/officeDocument/2006/relationships/image" Target="../media/image1909.png"/><Relationship Id="rId146" Type="http://schemas.openxmlformats.org/officeDocument/2006/relationships/image" Target="../media/image1930.png"/><Relationship Id="rId188" Type="http://schemas.openxmlformats.org/officeDocument/2006/relationships/image" Target="../media/image1951.png"/><Relationship Id="rId311" Type="http://schemas.openxmlformats.org/officeDocument/2006/relationships/customXml" Target="../ink/ink2006.xml"/><Relationship Id="rId353" Type="http://schemas.openxmlformats.org/officeDocument/2006/relationships/customXml" Target="../ink/ink2027.xml"/><Relationship Id="rId395" Type="http://schemas.openxmlformats.org/officeDocument/2006/relationships/customXml" Target="../ink/ink2048.xml"/><Relationship Id="rId409" Type="http://schemas.openxmlformats.org/officeDocument/2006/relationships/customXml" Target="../ink/ink2055.xml"/><Relationship Id="rId560" Type="http://schemas.openxmlformats.org/officeDocument/2006/relationships/customXml" Target="../ink/ink2131.xml"/><Relationship Id="rId92" Type="http://schemas.openxmlformats.org/officeDocument/2006/relationships/image" Target="../media/image1903.png"/><Relationship Id="rId213" Type="http://schemas.openxmlformats.org/officeDocument/2006/relationships/image" Target="../media/image1962.png"/><Relationship Id="rId420" Type="http://schemas.openxmlformats.org/officeDocument/2006/relationships/image" Target="../media/image2065.png"/><Relationship Id="rId616" Type="http://schemas.openxmlformats.org/officeDocument/2006/relationships/customXml" Target="../ink/ink2159.xml"/><Relationship Id="rId658" Type="http://schemas.openxmlformats.org/officeDocument/2006/relationships/customXml" Target="../ink/ink2180.xml"/><Relationship Id="rId255" Type="http://schemas.openxmlformats.org/officeDocument/2006/relationships/image" Target="../media/image1983.png"/><Relationship Id="rId297" Type="http://schemas.openxmlformats.org/officeDocument/2006/relationships/image" Target="../media/image2004.png"/><Relationship Id="rId462" Type="http://schemas.openxmlformats.org/officeDocument/2006/relationships/image" Target="../media/image2086.png"/><Relationship Id="rId518" Type="http://schemas.openxmlformats.org/officeDocument/2006/relationships/customXml" Target="../ink/ink2110.xml"/><Relationship Id="rId115" Type="http://schemas.openxmlformats.org/officeDocument/2006/relationships/customXml" Target="../ink/ink1907.xml"/><Relationship Id="rId157" Type="http://schemas.openxmlformats.org/officeDocument/2006/relationships/customXml" Target="../ink/ink1928.xml"/><Relationship Id="rId322" Type="http://schemas.openxmlformats.org/officeDocument/2006/relationships/image" Target="../media/image2016.png"/><Relationship Id="rId364" Type="http://schemas.openxmlformats.org/officeDocument/2006/relationships/image" Target="../media/image2037.png"/><Relationship Id="rId61" Type="http://schemas.openxmlformats.org/officeDocument/2006/relationships/customXml" Target="../ink/ink1880.xml"/><Relationship Id="rId199" Type="http://schemas.openxmlformats.org/officeDocument/2006/relationships/image" Target="../media/image1955.png"/><Relationship Id="rId571" Type="http://schemas.openxmlformats.org/officeDocument/2006/relationships/image" Target="../media/image2140.png"/><Relationship Id="rId627" Type="http://schemas.openxmlformats.org/officeDocument/2006/relationships/image" Target="../media/image2168.png"/><Relationship Id="rId19" Type="http://schemas.openxmlformats.org/officeDocument/2006/relationships/customXml" Target="../ink/ink1859.xml"/><Relationship Id="rId224" Type="http://schemas.openxmlformats.org/officeDocument/2006/relationships/customXml" Target="../ink/ink1962.xml"/><Relationship Id="rId266" Type="http://schemas.openxmlformats.org/officeDocument/2006/relationships/customXml" Target="../ink/ink1983.xml"/><Relationship Id="rId431" Type="http://schemas.openxmlformats.org/officeDocument/2006/relationships/customXml" Target="../ink/ink2066.xml"/><Relationship Id="rId473" Type="http://schemas.openxmlformats.org/officeDocument/2006/relationships/customXml" Target="../ink/ink2087.xml"/><Relationship Id="rId529" Type="http://schemas.openxmlformats.org/officeDocument/2006/relationships/image" Target="../media/image2119.png"/><Relationship Id="rId30" Type="http://schemas.openxmlformats.org/officeDocument/2006/relationships/image" Target="../media/image1872.png"/><Relationship Id="rId126" Type="http://schemas.openxmlformats.org/officeDocument/2006/relationships/image" Target="../media/image1920.png"/><Relationship Id="rId168" Type="http://schemas.openxmlformats.org/officeDocument/2006/relationships/image" Target="../media/image1941.png"/><Relationship Id="rId333" Type="http://schemas.openxmlformats.org/officeDocument/2006/relationships/customXml" Target="../ink/ink2017.xml"/><Relationship Id="rId540" Type="http://schemas.openxmlformats.org/officeDocument/2006/relationships/customXml" Target="../ink/ink2121.xml"/><Relationship Id="rId72" Type="http://schemas.openxmlformats.org/officeDocument/2006/relationships/image" Target="../media/image1893.png"/><Relationship Id="rId375" Type="http://schemas.openxmlformats.org/officeDocument/2006/relationships/customXml" Target="../ink/ink2038.xml"/><Relationship Id="rId582" Type="http://schemas.openxmlformats.org/officeDocument/2006/relationships/customXml" Target="../ink/ink2142.xml"/><Relationship Id="rId638" Type="http://schemas.openxmlformats.org/officeDocument/2006/relationships/customXml" Target="../ink/ink2170.xml"/><Relationship Id="rId3" Type="http://schemas.openxmlformats.org/officeDocument/2006/relationships/image" Target="../media/image1859.png"/><Relationship Id="rId235" Type="http://schemas.openxmlformats.org/officeDocument/2006/relationships/image" Target="../media/image1973.png"/><Relationship Id="rId277" Type="http://schemas.openxmlformats.org/officeDocument/2006/relationships/image" Target="../media/image1994.png"/><Relationship Id="rId400" Type="http://schemas.openxmlformats.org/officeDocument/2006/relationships/image" Target="../media/image2055.png"/><Relationship Id="rId442" Type="http://schemas.openxmlformats.org/officeDocument/2006/relationships/image" Target="../media/image2076.png"/><Relationship Id="rId484" Type="http://schemas.openxmlformats.org/officeDocument/2006/relationships/customXml" Target="../ink/ink2093.xml"/><Relationship Id="rId137" Type="http://schemas.openxmlformats.org/officeDocument/2006/relationships/customXml" Target="../ink/ink1918.xml"/><Relationship Id="rId302" Type="http://schemas.openxmlformats.org/officeDocument/2006/relationships/customXml" Target="../ink/ink2001.xml"/><Relationship Id="rId344" Type="http://schemas.openxmlformats.org/officeDocument/2006/relationships/image" Target="../media/image2027.png"/><Relationship Id="rId41" Type="http://schemas.openxmlformats.org/officeDocument/2006/relationships/customXml" Target="../ink/ink1870.xml"/><Relationship Id="rId83" Type="http://schemas.openxmlformats.org/officeDocument/2006/relationships/customXml" Target="../ink/ink1891.xml"/><Relationship Id="rId179" Type="http://schemas.openxmlformats.org/officeDocument/2006/relationships/customXml" Target="../ink/ink1939.xml"/><Relationship Id="rId386" Type="http://schemas.openxmlformats.org/officeDocument/2006/relationships/image" Target="../media/image2048.png"/><Relationship Id="rId551" Type="http://schemas.openxmlformats.org/officeDocument/2006/relationships/image" Target="../media/image2130.png"/><Relationship Id="rId593" Type="http://schemas.openxmlformats.org/officeDocument/2006/relationships/image" Target="../media/image2151.png"/><Relationship Id="rId607" Type="http://schemas.openxmlformats.org/officeDocument/2006/relationships/image" Target="../media/image2158.png"/><Relationship Id="rId649" Type="http://schemas.openxmlformats.org/officeDocument/2006/relationships/image" Target="../media/image2179.png"/><Relationship Id="rId190" Type="http://schemas.openxmlformats.org/officeDocument/2006/relationships/image" Target="../media/image1952.png"/><Relationship Id="rId204" Type="http://schemas.openxmlformats.org/officeDocument/2006/relationships/customXml" Target="../ink/ink1952.xml"/><Relationship Id="rId246" Type="http://schemas.openxmlformats.org/officeDocument/2006/relationships/customXml" Target="../ink/ink1973.xml"/><Relationship Id="rId288" Type="http://schemas.openxmlformats.org/officeDocument/2006/relationships/customXml" Target="../ink/ink1994.xml"/><Relationship Id="rId411" Type="http://schemas.openxmlformats.org/officeDocument/2006/relationships/customXml" Target="../ink/ink2056.xml"/><Relationship Id="rId453" Type="http://schemas.openxmlformats.org/officeDocument/2006/relationships/customXml" Target="../ink/ink2077.xml"/><Relationship Id="rId509" Type="http://schemas.openxmlformats.org/officeDocument/2006/relationships/image" Target="../media/image2109.png"/><Relationship Id="rId660" Type="http://schemas.openxmlformats.org/officeDocument/2006/relationships/customXml" Target="../ink/ink2181.xml"/><Relationship Id="rId106" Type="http://schemas.openxmlformats.org/officeDocument/2006/relationships/image" Target="../media/image1910.png"/><Relationship Id="rId313" Type="http://schemas.openxmlformats.org/officeDocument/2006/relationships/customXml" Target="../ink/ink2007.xml"/><Relationship Id="rId495" Type="http://schemas.openxmlformats.org/officeDocument/2006/relationships/image" Target="../media/image2102.png"/><Relationship Id="rId10" Type="http://schemas.openxmlformats.org/officeDocument/2006/relationships/image" Target="../media/image1862.png"/><Relationship Id="rId52" Type="http://schemas.openxmlformats.org/officeDocument/2006/relationships/image" Target="../media/image1883.png"/><Relationship Id="rId94" Type="http://schemas.openxmlformats.org/officeDocument/2006/relationships/image" Target="../media/image1904.png"/><Relationship Id="rId148" Type="http://schemas.openxmlformats.org/officeDocument/2006/relationships/image" Target="../media/image1931.png"/><Relationship Id="rId355" Type="http://schemas.openxmlformats.org/officeDocument/2006/relationships/customXml" Target="../ink/ink2028.xml"/><Relationship Id="rId397" Type="http://schemas.openxmlformats.org/officeDocument/2006/relationships/customXml" Target="../ink/ink2049.xml"/><Relationship Id="rId520" Type="http://schemas.openxmlformats.org/officeDocument/2006/relationships/customXml" Target="../ink/ink2111.xml"/><Relationship Id="rId562" Type="http://schemas.openxmlformats.org/officeDocument/2006/relationships/customXml" Target="../ink/ink2132.xml"/><Relationship Id="rId618" Type="http://schemas.openxmlformats.org/officeDocument/2006/relationships/customXml" Target="../ink/ink2160.xml"/><Relationship Id="rId215" Type="http://schemas.openxmlformats.org/officeDocument/2006/relationships/image" Target="../media/image1963.png"/><Relationship Id="rId257" Type="http://schemas.openxmlformats.org/officeDocument/2006/relationships/image" Target="../media/image1984.png"/><Relationship Id="rId422" Type="http://schemas.openxmlformats.org/officeDocument/2006/relationships/image" Target="../media/image2066.png"/><Relationship Id="rId464" Type="http://schemas.openxmlformats.org/officeDocument/2006/relationships/image" Target="../media/image2087.png"/><Relationship Id="rId299" Type="http://schemas.openxmlformats.org/officeDocument/2006/relationships/image" Target="../media/image2005.png"/><Relationship Id="rId63" Type="http://schemas.openxmlformats.org/officeDocument/2006/relationships/customXml" Target="../ink/ink1881.xml"/><Relationship Id="rId159" Type="http://schemas.openxmlformats.org/officeDocument/2006/relationships/customXml" Target="../ink/ink1929.xml"/><Relationship Id="rId366" Type="http://schemas.openxmlformats.org/officeDocument/2006/relationships/image" Target="../media/image2038.png"/><Relationship Id="rId573" Type="http://schemas.openxmlformats.org/officeDocument/2006/relationships/image" Target="../media/image2141.png"/><Relationship Id="rId226" Type="http://schemas.openxmlformats.org/officeDocument/2006/relationships/customXml" Target="../ink/ink1963.xml"/><Relationship Id="rId433" Type="http://schemas.openxmlformats.org/officeDocument/2006/relationships/customXml" Target="../ink/ink2067.xml"/><Relationship Id="rId640" Type="http://schemas.openxmlformats.org/officeDocument/2006/relationships/customXml" Target="../ink/ink2171.xml"/><Relationship Id="rId74" Type="http://schemas.openxmlformats.org/officeDocument/2006/relationships/image" Target="../media/image1894.png"/><Relationship Id="rId377" Type="http://schemas.openxmlformats.org/officeDocument/2006/relationships/customXml" Target="../ink/ink2039.xml"/><Relationship Id="rId500" Type="http://schemas.openxmlformats.org/officeDocument/2006/relationships/customXml" Target="../ink/ink2101.xml"/><Relationship Id="rId584" Type="http://schemas.openxmlformats.org/officeDocument/2006/relationships/customXml" Target="../ink/ink2143.xml"/><Relationship Id="rId5" Type="http://schemas.openxmlformats.org/officeDocument/2006/relationships/customXml" Target="../ink/ink1852.xml"/><Relationship Id="rId237" Type="http://schemas.openxmlformats.org/officeDocument/2006/relationships/image" Target="../media/image1974.png"/><Relationship Id="rId444" Type="http://schemas.openxmlformats.org/officeDocument/2006/relationships/image" Target="../media/image2077.png"/><Relationship Id="rId651" Type="http://schemas.openxmlformats.org/officeDocument/2006/relationships/image" Target="../media/image2180.png"/><Relationship Id="rId290" Type="http://schemas.openxmlformats.org/officeDocument/2006/relationships/customXml" Target="../ink/ink1995.xml"/><Relationship Id="rId304" Type="http://schemas.openxmlformats.org/officeDocument/2006/relationships/customXml" Target="../ink/ink2002.xml"/><Relationship Id="rId388" Type="http://schemas.openxmlformats.org/officeDocument/2006/relationships/image" Target="../media/image2049.png"/><Relationship Id="rId511" Type="http://schemas.openxmlformats.org/officeDocument/2006/relationships/image" Target="../media/image2110.png"/><Relationship Id="rId609" Type="http://schemas.openxmlformats.org/officeDocument/2006/relationships/image" Target="../media/image2159.png"/><Relationship Id="rId85" Type="http://schemas.openxmlformats.org/officeDocument/2006/relationships/customXml" Target="../ink/ink1892.xml"/><Relationship Id="rId150" Type="http://schemas.openxmlformats.org/officeDocument/2006/relationships/image" Target="../media/image1932.png"/><Relationship Id="rId595" Type="http://schemas.openxmlformats.org/officeDocument/2006/relationships/image" Target="../media/image2152.png"/><Relationship Id="rId248" Type="http://schemas.openxmlformats.org/officeDocument/2006/relationships/customXml" Target="../ink/ink1974.xml"/><Relationship Id="rId455" Type="http://schemas.openxmlformats.org/officeDocument/2006/relationships/customXml" Target="../ink/ink2078.xml"/><Relationship Id="rId662" Type="http://schemas.openxmlformats.org/officeDocument/2006/relationships/customXml" Target="../ink/ink2182.xml"/><Relationship Id="rId12" Type="http://schemas.openxmlformats.org/officeDocument/2006/relationships/image" Target="../media/image1863.png"/><Relationship Id="rId108" Type="http://schemas.openxmlformats.org/officeDocument/2006/relationships/image" Target="../media/image1911.png"/><Relationship Id="rId315" Type="http://schemas.openxmlformats.org/officeDocument/2006/relationships/customXml" Target="../ink/ink2008.xml"/><Relationship Id="rId522" Type="http://schemas.openxmlformats.org/officeDocument/2006/relationships/customXml" Target="../ink/ink2112.xml"/><Relationship Id="rId96" Type="http://schemas.openxmlformats.org/officeDocument/2006/relationships/image" Target="../media/image1905.png"/><Relationship Id="rId161" Type="http://schemas.openxmlformats.org/officeDocument/2006/relationships/customXml" Target="../ink/ink1930.xml"/><Relationship Id="rId399" Type="http://schemas.openxmlformats.org/officeDocument/2006/relationships/customXml" Target="../ink/ink2050.xml"/><Relationship Id="rId259" Type="http://schemas.openxmlformats.org/officeDocument/2006/relationships/image" Target="../media/image1985.png"/><Relationship Id="rId466" Type="http://schemas.openxmlformats.org/officeDocument/2006/relationships/image" Target="../media/image2088.png"/><Relationship Id="rId23" Type="http://schemas.openxmlformats.org/officeDocument/2006/relationships/customXml" Target="../ink/ink1861.xml"/><Relationship Id="rId119" Type="http://schemas.openxmlformats.org/officeDocument/2006/relationships/customXml" Target="../ink/ink1909.xml"/><Relationship Id="rId326" Type="http://schemas.openxmlformats.org/officeDocument/2006/relationships/image" Target="../media/image2018.png"/><Relationship Id="rId533" Type="http://schemas.openxmlformats.org/officeDocument/2006/relationships/image" Target="../media/image2121.png"/><Relationship Id="rId172" Type="http://schemas.openxmlformats.org/officeDocument/2006/relationships/image" Target="../media/image1943.png"/><Relationship Id="rId477" Type="http://schemas.openxmlformats.org/officeDocument/2006/relationships/customXml" Target="../ink/ink2089.xml"/><Relationship Id="rId600" Type="http://schemas.openxmlformats.org/officeDocument/2006/relationships/customXml" Target="../ink/ink2151.xml"/><Relationship Id="rId337" Type="http://schemas.openxmlformats.org/officeDocument/2006/relationships/customXml" Target="../ink/ink2019.xml"/><Relationship Id="rId34" Type="http://schemas.openxmlformats.org/officeDocument/2006/relationships/image" Target="../media/image1874.png"/><Relationship Id="rId544" Type="http://schemas.openxmlformats.org/officeDocument/2006/relationships/customXml" Target="../ink/ink2123.xml"/><Relationship Id="rId183" Type="http://schemas.openxmlformats.org/officeDocument/2006/relationships/customXml" Target="../ink/ink1941.xml"/><Relationship Id="rId390" Type="http://schemas.openxmlformats.org/officeDocument/2006/relationships/image" Target="../media/image2050.png"/><Relationship Id="rId404" Type="http://schemas.openxmlformats.org/officeDocument/2006/relationships/image" Target="../media/image2057.png"/><Relationship Id="rId611" Type="http://schemas.openxmlformats.org/officeDocument/2006/relationships/image" Target="../media/image2160.png"/><Relationship Id="rId250" Type="http://schemas.openxmlformats.org/officeDocument/2006/relationships/customXml" Target="../ink/ink1975.xml"/><Relationship Id="rId488" Type="http://schemas.openxmlformats.org/officeDocument/2006/relationships/customXml" Target="../ink/ink2095.xml"/><Relationship Id="rId45" Type="http://schemas.openxmlformats.org/officeDocument/2006/relationships/customXml" Target="../ink/ink1872.xml"/><Relationship Id="rId110" Type="http://schemas.openxmlformats.org/officeDocument/2006/relationships/image" Target="../media/image1912.png"/><Relationship Id="rId348" Type="http://schemas.openxmlformats.org/officeDocument/2006/relationships/image" Target="../media/image2029.png"/><Relationship Id="rId555" Type="http://schemas.openxmlformats.org/officeDocument/2006/relationships/image" Target="../media/image2132.png"/><Relationship Id="rId194" Type="http://schemas.openxmlformats.org/officeDocument/2006/relationships/customXml" Target="../ink/ink1947.xml"/><Relationship Id="rId208" Type="http://schemas.openxmlformats.org/officeDocument/2006/relationships/customXml" Target="../ink/ink1954.xml"/><Relationship Id="rId415" Type="http://schemas.openxmlformats.org/officeDocument/2006/relationships/customXml" Target="../ink/ink2058.xml"/><Relationship Id="rId622" Type="http://schemas.openxmlformats.org/officeDocument/2006/relationships/customXml" Target="../ink/ink2162.xml"/><Relationship Id="rId261" Type="http://schemas.openxmlformats.org/officeDocument/2006/relationships/image" Target="../media/image1986.png"/><Relationship Id="rId499" Type="http://schemas.openxmlformats.org/officeDocument/2006/relationships/image" Target="../media/image2104.png"/><Relationship Id="rId56" Type="http://schemas.openxmlformats.org/officeDocument/2006/relationships/image" Target="../media/image1885.png"/><Relationship Id="rId359" Type="http://schemas.openxmlformats.org/officeDocument/2006/relationships/customXml" Target="../ink/ink2030.xml"/><Relationship Id="rId566" Type="http://schemas.openxmlformats.org/officeDocument/2006/relationships/customXml" Target="../ink/ink2134.xml"/><Relationship Id="rId121" Type="http://schemas.openxmlformats.org/officeDocument/2006/relationships/customXml" Target="../ink/ink1910.xml"/><Relationship Id="rId219" Type="http://schemas.openxmlformats.org/officeDocument/2006/relationships/image" Target="../media/image1965.png"/><Relationship Id="rId426" Type="http://schemas.openxmlformats.org/officeDocument/2006/relationships/image" Target="../media/image2068.png"/><Relationship Id="rId633" Type="http://schemas.openxmlformats.org/officeDocument/2006/relationships/image" Target="../media/image2171.png"/><Relationship Id="rId67" Type="http://schemas.openxmlformats.org/officeDocument/2006/relationships/customXml" Target="../ink/ink1883.xml"/><Relationship Id="rId272" Type="http://schemas.openxmlformats.org/officeDocument/2006/relationships/customXml" Target="../ink/ink1986.xml"/><Relationship Id="rId577" Type="http://schemas.openxmlformats.org/officeDocument/2006/relationships/image" Target="../media/image2143.png"/><Relationship Id="rId132" Type="http://schemas.openxmlformats.org/officeDocument/2006/relationships/image" Target="../media/image1923.png"/><Relationship Id="rId437" Type="http://schemas.openxmlformats.org/officeDocument/2006/relationships/customXml" Target="../ink/ink2069.xml"/><Relationship Id="rId644" Type="http://schemas.openxmlformats.org/officeDocument/2006/relationships/customXml" Target="../ink/ink2173.xml"/><Relationship Id="rId283" Type="http://schemas.openxmlformats.org/officeDocument/2006/relationships/image" Target="../media/image1997.png"/><Relationship Id="rId490" Type="http://schemas.openxmlformats.org/officeDocument/2006/relationships/customXml" Target="../ink/ink2096.xml"/><Relationship Id="rId504" Type="http://schemas.openxmlformats.org/officeDocument/2006/relationships/customXml" Target="../ink/ink2103.xml"/><Relationship Id="rId78" Type="http://schemas.openxmlformats.org/officeDocument/2006/relationships/image" Target="../media/image1896.png"/><Relationship Id="rId143" Type="http://schemas.openxmlformats.org/officeDocument/2006/relationships/customXml" Target="../ink/ink1921.xml"/><Relationship Id="rId350" Type="http://schemas.openxmlformats.org/officeDocument/2006/relationships/image" Target="../media/image2030.png"/><Relationship Id="rId588" Type="http://schemas.openxmlformats.org/officeDocument/2006/relationships/customXml" Target="../ink/ink2145.xml"/><Relationship Id="rId9" Type="http://schemas.openxmlformats.org/officeDocument/2006/relationships/customXml" Target="../ink/ink1854.xml"/><Relationship Id="rId210" Type="http://schemas.openxmlformats.org/officeDocument/2006/relationships/customXml" Target="../ink/ink1955.xml"/><Relationship Id="rId448" Type="http://schemas.openxmlformats.org/officeDocument/2006/relationships/image" Target="../media/image2079.png"/><Relationship Id="rId655" Type="http://schemas.openxmlformats.org/officeDocument/2006/relationships/image" Target="../media/image2182.png"/><Relationship Id="rId294" Type="http://schemas.openxmlformats.org/officeDocument/2006/relationships/customXml" Target="../ink/ink1997.xml"/><Relationship Id="rId308" Type="http://schemas.openxmlformats.org/officeDocument/2006/relationships/customXml" Target="../ink/ink2004.xml"/><Relationship Id="rId515" Type="http://schemas.openxmlformats.org/officeDocument/2006/relationships/image" Target="../media/image2112.png"/><Relationship Id="rId89" Type="http://schemas.openxmlformats.org/officeDocument/2006/relationships/customXml" Target="../ink/ink1894.xml"/><Relationship Id="rId154" Type="http://schemas.openxmlformats.org/officeDocument/2006/relationships/image" Target="../media/image1934.png"/><Relationship Id="rId361" Type="http://schemas.openxmlformats.org/officeDocument/2006/relationships/customXml" Target="../ink/ink2031.xml"/><Relationship Id="rId599" Type="http://schemas.openxmlformats.org/officeDocument/2006/relationships/image" Target="../media/image2154.png"/><Relationship Id="rId459" Type="http://schemas.openxmlformats.org/officeDocument/2006/relationships/customXml" Target="../ink/ink2080.xml"/><Relationship Id="rId16" Type="http://schemas.openxmlformats.org/officeDocument/2006/relationships/image" Target="../media/image1865.png"/><Relationship Id="rId221" Type="http://schemas.openxmlformats.org/officeDocument/2006/relationships/image" Target="../media/image1966.png"/><Relationship Id="rId319" Type="http://schemas.openxmlformats.org/officeDocument/2006/relationships/customXml" Target="../ink/ink2010.xml"/><Relationship Id="rId526" Type="http://schemas.openxmlformats.org/officeDocument/2006/relationships/customXml" Target="../ink/ink2114.xml"/><Relationship Id="rId165" Type="http://schemas.openxmlformats.org/officeDocument/2006/relationships/customXml" Target="../ink/ink1932.xml"/><Relationship Id="rId372" Type="http://schemas.openxmlformats.org/officeDocument/2006/relationships/image" Target="../media/image204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.png"/><Relationship Id="rId21" Type="http://schemas.openxmlformats.org/officeDocument/2006/relationships/customXml" Target="../ink/ink56.xml"/><Relationship Id="rId42" Type="http://schemas.openxmlformats.org/officeDocument/2006/relationships/image" Target="../media/image68.png"/><Relationship Id="rId47" Type="http://schemas.openxmlformats.org/officeDocument/2006/relationships/customXml" Target="../ink/ink69.xml"/><Relationship Id="rId63" Type="http://schemas.openxmlformats.org/officeDocument/2006/relationships/customXml" Target="../ink/ink77.xml"/><Relationship Id="rId68" Type="http://schemas.openxmlformats.org/officeDocument/2006/relationships/image" Target="../media/image81.png"/><Relationship Id="rId84" Type="http://schemas.openxmlformats.org/officeDocument/2006/relationships/image" Target="../media/image89.png"/><Relationship Id="rId89" Type="http://schemas.openxmlformats.org/officeDocument/2006/relationships/customXml" Target="../ink/ink90.xml"/><Relationship Id="rId112" Type="http://schemas.openxmlformats.org/officeDocument/2006/relationships/image" Target="../media/image103.png"/><Relationship Id="rId16" Type="http://schemas.openxmlformats.org/officeDocument/2006/relationships/image" Target="../media/image55.png"/><Relationship Id="rId107" Type="http://schemas.openxmlformats.org/officeDocument/2006/relationships/customXml" Target="../ink/ink99.xml"/><Relationship Id="rId11" Type="http://schemas.openxmlformats.org/officeDocument/2006/relationships/customXml" Target="../ink/ink51.xml"/><Relationship Id="rId32" Type="http://schemas.openxmlformats.org/officeDocument/2006/relationships/image" Target="../media/image63.png"/><Relationship Id="rId37" Type="http://schemas.openxmlformats.org/officeDocument/2006/relationships/customXml" Target="../ink/ink64.xml"/><Relationship Id="rId53" Type="http://schemas.openxmlformats.org/officeDocument/2006/relationships/customXml" Target="../ink/ink72.xml"/><Relationship Id="rId58" Type="http://schemas.openxmlformats.org/officeDocument/2006/relationships/image" Target="../media/image76.png"/><Relationship Id="rId74" Type="http://schemas.openxmlformats.org/officeDocument/2006/relationships/image" Target="../media/image84.png"/><Relationship Id="rId79" Type="http://schemas.openxmlformats.org/officeDocument/2006/relationships/customXml" Target="../ink/ink85.xml"/><Relationship Id="rId102" Type="http://schemas.openxmlformats.org/officeDocument/2006/relationships/image" Target="../media/image98.png"/><Relationship Id="rId5" Type="http://schemas.openxmlformats.org/officeDocument/2006/relationships/customXml" Target="../ink/ink48.xml"/><Relationship Id="rId90" Type="http://schemas.openxmlformats.org/officeDocument/2006/relationships/image" Target="../media/image92.png"/><Relationship Id="rId95" Type="http://schemas.openxmlformats.org/officeDocument/2006/relationships/customXml" Target="../ink/ink93.xml"/><Relationship Id="rId22" Type="http://schemas.openxmlformats.org/officeDocument/2006/relationships/image" Target="../media/image58.png"/><Relationship Id="rId27" Type="http://schemas.openxmlformats.org/officeDocument/2006/relationships/customXml" Target="../ink/ink59.xml"/><Relationship Id="rId43" Type="http://schemas.openxmlformats.org/officeDocument/2006/relationships/customXml" Target="../ink/ink67.xml"/><Relationship Id="rId48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customXml" Target="../ink/ink80.xml"/><Relationship Id="rId113" Type="http://schemas.openxmlformats.org/officeDocument/2006/relationships/customXml" Target="../ink/ink102.xml"/><Relationship Id="rId80" Type="http://schemas.openxmlformats.org/officeDocument/2006/relationships/image" Target="../media/image87.png"/><Relationship Id="rId85" Type="http://schemas.openxmlformats.org/officeDocument/2006/relationships/customXml" Target="../ink/ink88.xml"/><Relationship Id="rId12" Type="http://schemas.openxmlformats.org/officeDocument/2006/relationships/image" Target="../media/image53.png"/><Relationship Id="rId17" Type="http://schemas.openxmlformats.org/officeDocument/2006/relationships/customXml" Target="../ink/ink54.xml"/><Relationship Id="rId33" Type="http://schemas.openxmlformats.org/officeDocument/2006/relationships/customXml" Target="../ink/ink62.xml"/><Relationship Id="rId38" Type="http://schemas.openxmlformats.org/officeDocument/2006/relationships/image" Target="../media/image66.png"/><Relationship Id="rId59" Type="http://schemas.openxmlformats.org/officeDocument/2006/relationships/customXml" Target="../ink/ink75.xml"/><Relationship Id="rId103" Type="http://schemas.openxmlformats.org/officeDocument/2006/relationships/customXml" Target="../ink/ink97.xml"/><Relationship Id="rId108" Type="http://schemas.openxmlformats.org/officeDocument/2006/relationships/image" Target="../media/image101.png"/><Relationship Id="rId54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customXml" Target="../ink/ink83.xml"/><Relationship Id="rId91" Type="http://schemas.openxmlformats.org/officeDocument/2006/relationships/customXml" Target="../ink/ink91.xml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49" Type="http://schemas.openxmlformats.org/officeDocument/2006/relationships/customXml" Target="../ink/ink70.xml"/><Relationship Id="rId57" Type="http://schemas.openxmlformats.org/officeDocument/2006/relationships/customXml" Target="../ink/ink74.xml"/><Relationship Id="rId106" Type="http://schemas.openxmlformats.org/officeDocument/2006/relationships/image" Target="../media/image100.png"/><Relationship Id="rId114" Type="http://schemas.openxmlformats.org/officeDocument/2006/relationships/image" Target="../media/image104.png"/><Relationship Id="rId10" Type="http://schemas.openxmlformats.org/officeDocument/2006/relationships/image" Target="../media/image52.png"/><Relationship Id="rId31" Type="http://schemas.openxmlformats.org/officeDocument/2006/relationships/customXml" Target="../ink/ink61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77.png"/><Relationship Id="rId65" Type="http://schemas.openxmlformats.org/officeDocument/2006/relationships/customXml" Target="../ink/ink78.xml"/><Relationship Id="rId73" Type="http://schemas.openxmlformats.org/officeDocument/2006/relationships/customXml" Target="../ink/ink82.xml"/><Relationship Id="rId78" Type="http://schemas.openxmlformats.org/officeDocument/2006/relationships/image" Target="../media/image86.png"/><Relationship Id="rId81" Type="http://schemas.openxmlformats.org/officeDocument/2006/relationships/customXml" Target="../ink/ink86.xml"/><Relationship Id="rId86" Type="http://schemas.openxmlformats.org/officeDocument/2006/relationships/image" Target="../media/image90.png"/><Relationship Id="rId94" Type="http://schemas.openxmlformats.org/officeDocument/2006/relationships/image" Target="../media/image94.png"/><Relationship Id="rId99" Type="http://schemas.openxmlformats.org/officeDocument/2006/relationships/customXml" Target="../ink/ink95.xml"/><Relationship Id="rId101" Type="http://schemas.openxmlformats.org/officeDocument/2006/relationships/customXml" Target="../ink/ink96.xml"/><Relationship Id="rId4" Type="http://schemas.openxmlformats.org/officeDocument/2006/relationships/image" Target="../media/image49.png"/><Relationship Id="rId9" Type="http://schemas.openxmlformats.org/officeDocument/2006/relationships/customXml" Target="../ink/ink50.xml"/><Relationship Id="rId13" Type="http://schemas.openxmlformats.org/officeDocument/2006/relationships/customXml" Target="../ink/ink52.xml"/><Relationship Id="rId18" Type="http://schemas.openxmlformats.org/officeDocument/2006/relationships/image" Target="../media/image56.png"/><Relationship Id="rId39" Type="http://schemas.openxmlformats.org/officeDocument/2006/relationships/customXml" Target="../ink/ink65.xml"/><Relationship Id="rId109" Type="http://schemas.openxmlformats.org/officeDocument/2006/relationships/customXml" Target="../ink/ink100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73.xml"/><Relationship Id="rId76" Type="http://schemas.openxmlformats.org/officeDocument/2006/relationships/image" Target="../media/image85.png"/><Relationship Id="rId97" Type="http://schemas.openxmlformats.org/officeDocument/2006/relationships/customXml" Target="../ink/ink94.xml"/><Relationship Id="rId104" Type="http://schemas.openxmlformats.org/officeDocument/2006/relationships/image" Target="../media/image99.png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92" Type="http://schemas.openxmlformats.org/officeDocument/2006/relationships/image" Target="../media/image93.png"/><Relationship Id="rId2" Type="http://schemas.openxmlformats.org/officeDocument/2006/relationships/image" Target="../media/image48.png"/><Relationship Id="rId29" Type="http://schemas.openxmlformats.org/officeDocument/2006/relationships/customXml" Target="../ink/ink60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68.xml"/><Relationship Id="rId66" Type="http://schemas.openxmlformats.org/officeDocument/2006/relationships/image" Target="../media/image80.png"/><Relationship Id="rId87" Type="http://schemas.openxmlformats.org/officeDocument/2006/relationships/customXml" Target="../ink/ink89.xml"/><Relationship Id="rId110" Type="http://schemas.openxmlformats.org/officeDocument/2006/relationships/image" Target="../media/image102.png"/><Relationship Id="rId61" Type="http://schemas.openxmlformats.org/officeDocument/2006/relationships/customXml" Target="../ink/ink76.xml"/><Relationship Id="rId82" Type="http://schemas.openxmlformats.org/officeDocument/2006/relationships/image" Target="../media/image88.png"/><Relationship Id="rId19" Type="http://schemas.openxmlformats.org/officeDocument/2006/relationships/customXml" Target="../ink/ink55.xml"/><Relationship Id="rId14" Type="http://schemas.openxmlformats.org/officeDocument/2006/relationships/image" Target="../media/image54.png"/><Relationship Id="rId30" Type="http://schemas.openxmlformats.org/officeDocument/2006/relationships/image" Target="../media/image62.png"/><Relationship Id="rId35" Type="http://schemas.openxmlformats.org/officeDocument/2006/relationships/customXml" Target="../ink/ink63.xml"/><Relationship Id="rId56" Type="http://schemas.openxmlformats.org/officeDocument/2006/relationships/image" Target="../media/image75.png"/><Relationship Id="rId77" Type="http://schemas.openxmlformats.org/officeDocument/2006/relationships/customXml" Target="../ink/ink84.xml"/><Relationship Id="rId100" Type="http://schemas.openxmlformats.org/officeDocument/2006/relationships/image" Target="../media/image97.png"/><Relationship Id="rId105" Type="http://schemas.openxmlformats.org/officeDocument/2006/relationships/customXml" Target="../ink/ink98.xml"/><Relationship Id="rId8" Type="http://schemas.openxmlformats.org/officeDocument/2006/relationships/image" Target="../media/image51.png"/><Relationship Id="rId51" Type="http://schemas.openxmlformats.org/officeDocument/2006/relationships/customXml" Target="../ink/ink71.xml"/><Relationship Id="rId72" Type="http://schemas.openxmlformats.org/officeDocument/2006/relationships/image" Target="../media/image83.png"/><Relationship Id="rId93" Type="http://schemas.openxmlformats.org/officeDocument/2006/relationships/customXml" Target="../ink/ink92.xml"/><Relationship Id="rId98" Type="http://schemas.openxmlformats.org/officeDocument/2006/relationships/image" Target="../media/image96.png"/><Relationship Id="rId3" Type="http://schemas.openxmlformats.org/officeDocument/2006/relationships/customXml" Target="../ink/ink47.xml"/><Relationship Id="rId25" Type="http://schemas.openxmlformats.org/officeDocument/2006/relationships/customXml" Target="../ink/ink58.xml"/><Relationship Id="rId46" Type="http://schemas.openxmlformats.org/officeDocument/2006/relationships/image" Target="../media/image70.png"/><Relationship Id="rId67" Type="http://schemas.openxmlformats.org/officeDocument/2006/relationships/customXml" Target="../ink/ink79.xml"/><Relationship Id="rId20" Type="http://schemas.openxmlformats.org/officeDocument/2006/relationships/image" Target="../media/image57.png"/><Relationship Id="rId41" Type="http://schemas.openxmlformats.org/officeDocument/2006/relationships/customXml" Target="../ink/ink66.xml"/><Relationship Id="rId62" Type="http://schemas.openxmlformats.org/officeDocument/2006/relationships/image" Target="../media/image78.png"/><Relationship Id="rId83" Type="http://schemas.openxmlformats.org/officeDocument/2006/relationships/customXml" Target="../ink/ink87.xml"/><Relationship Id="rId88" Type="http://schemas.openxmlformats.org/officeDocument/2006/relationships/image" Target="../media/image91.png"/><Relationship Id="rId111" Type="http://schemas.openxmlformats.org/officeDocument/2006/relationships/customXml" Target="../ink/ink10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40.xml"/><Relationship Id="rId21" Type="http://schemas.openxmlformats.org/officeDocument/2006/relationships/customXml" Target="../ink/ink2192.xml"/><Relationship Id="rId42" Type="http://schemas.openxmlformats.org/officeDocument/2006/relationships/image" Target="../media/image2206.png"/><Relationship Id="rId63" Type="http://schemas.openxmlformats.org/officeDocument/2006/relationships/customXml" Target="../ink/ink2213.xml"/><Relationship Id="rId84" Type="http://schemas.openxmlformats.org/officeDocument/2006/relationships/image" Target="../media/image2227.png"/><Relationship Id="rId138" Type="http://schemas.openxmlformats.org/officeDocument/2006/relationships/image" Target="../media/image2253.png"/><Relationship Id="rId159" Type="http://schemas.openxmlformats.org/officeDocument/2006/relationships/customXml" Target="../ink/ink2261.xml"/><Relationship Id="rId170" Type="http://schemas.openxmlformats.org/officeDocument/2006/relationships/image" Target="../media/image2269.png"/><Relationship Id="rId191" Type="http://schemas.openxmlformats.org/officeDocument/2006/relationships/customXml" Target="../ink/ink2277.xml"/><Relationship Id="rId205" Type="http://schemas.openxmlformats.org/officeDocument/2006/relationships/customXml" Target="../ink/ink2284.xml"/><Relationship Id="rId226" Type="http://schemas.openxmlformats.org/officeDocument/2006/relationships/image" Target="../media/image2297.png"/><Relationship Id="rId247" Type="http://schemas.openxmlformats.org/officeDocument/2006/relationships/customXml" Target="../ink/ink2305.xml"/><Relationship Id="rId107" Type="http://schemas.openxmlformats.org/officeDocument/2006/relationships/customXml" Target="../ink/ink2235.xml"/><Relationship Id="rId11" Type="http://schemas.openxmlformats.org/officeDocument/2006/relationships/customXml" Target="../ink/ink2187.xml"/><Relationship Id="rId32" Type="http://schemas.openxmlformats.org/officeDocument/2006/relationships/image" Target="../media/image2201.png"/><Relationship Id="rId53" Type="http://schemas.openxmlformats.org/officeDocument/2006/relationships/customXml" Target="../ink/ink2208.xml"/><Relationship Id="rId74" Type="http://schemas.openxmlformats.org/officeDocument/2006/relationships/image" Target="../media/image2222.png"/><Relationship Id="rId128" Type="http://schemas.openxmlformats.org/officeDocument/2006/relationships/image" Target="../media/image2248.png"/><Relationship Id="rId149" Type="http://schemas.openxmlformats.org/officeDocument/2006/relationships/customXml" Target="../ink/ink2256.xml"/><Relationship Id="rId5" Type="http://schemas.openxmlformats.org/officeDocument/2006/relationships/customXml" Target="../ink/ink2184.xml"/><Relationship Id="rId95" Type="http://schemas.openxmlformats.org/officeDocument/2006/relationships/customXml" Target="../ink/ink2229.xml"/><Relationship Id="rId160" Type="http://schemas.openxmlformats.org/officeDocument/2006/relationships/image" Target="../media/image2264.png"/><Relationship Id="rId181" Type="http://schemas.openxmlformats.org/officeDocument/2006/relationships/customXml" Target="../ink/ink2272.xml"/><Relationship Id="rId216" Type="http://schemas.openxmlformats.org/officeDocument/2006/relationships/image" Target="../media/image2292.png"/><Relationship Id="rId237" Type="http://schemas.openxmlformats.org/officeDocument/2006/relationships/customXml" Target="../ink/ink2300.xml"/><Relationship Id="rId22" Type="http://schemas.openxmlformats.org/officeDocument/2006/relationships/image" Target="../media/image2196.png"/><Relationship Id="rId43" Type="http://schemas.openxmlformats.org/officeDocument/2006/relationships/customXml" Target="../ink/ink2203.xml"/><Relationship Id="rId64" Type="http://schemas.openxmlformats.org/officeDocument/2006/relationships/image" Target="../media/image2217.png"/><Relationship Id="rId118" Type="http://schemas.openxmlformats.org/officeDocument/2006/relationships/image" Target="../media/image725.png"/><Relationship Id="rId139" Type="http://schemas.openxmlformats.org/officeDocument/2006/relationships/customXml" Target="../ink/ink2251.xml"/><Relationship Id="rId85" Type="http://schemas.openxmlformats.org/officeDocument/2006/relationships/customXml" Target="../ink/ink2224.xml"/><Relationship Id="rId150" Type="http://schemas.openxmlformats.org/officeDocument/2006/relationships/image" Target="../media/image2259.png"/><Relationship Id="rId171" Type="http://schemas.openxmlformats.org/officeDocument/2006/relationships/customXml" Target="../ink/ink2267.xml"/><Relationship Id="rId192" Type="http://schemas.openxmlformats.org/officeDocument/2006/relationships/image" Target="../media/image2280.png"/><Relationship Id="rId206" Type="http://schemas.openxmlformats.org/officeDocument/2006/relationships/image" Target="../media/image2287.png"/><Relationship Id="rId227" Type="http://schemas.openxmlformats.org/officeDocument/2006/relationships/customXml" Target="../ink/ink2295.xml"/><Relationship Id="rId248" Type="http://schemas.openxmlformats.org/officeDocument/2006/relationships/image" Target="../media/image2308.png"/><Relationship Id="rId12" Type="http://schemas.openxmlformats.org/officeDocument/2006/relationships/image" Target="../media/image2191.png"/><Relationship Id="rId33" Type="http://schemas.openxmlformats.org/officeDocument/2006/relationships/customXml" Target="../ink/ink2198.xml"/><Relationship Id="rId108" Type="http://schemas.openxmlformats.org/officeDocument/2006/relationships/image" Target="../media/image2239.png"/><Relationship Id="rId129" Type="http://schemas.openxmlformats.org/officeDocument/2006/relationships/customXml" Target="../ink/ink2246.xml"/><Relationship Id="rId54" Type="http://schemas.openxmlformats.org/officeDocument/2006/relationships/image" Target="../media/image2212.png"/><Relationship Id="rId75" Type="http://schemas.openxmlformats.org/officeDocument/2006/relationships/customXml" Target="../ink/ink2219.xml"/><Relationship Id="rId96" Type="http://schemas.openxmlformats.org/officeDocument/2006/relationships/image" Target="../media/image2233.png"/><Relationship Id="rId140" Type="http://schemas.openxmlformats.org/officeDocument/2006/relationships/image" Target="../media/image2254.png"/><Relationship Id="rId161" Type="http://schemas.openxmlformats.org/officeDocument/2006/relationships/customXml" Target="../ink/ink2262.xml"/><Relationship Id="rId182" Type="http://schemas.openxmlformats.org/officeDocument/2006/relationships/image" Target="../media/image2275.png"/><Relationship Id="rId217" Type="http://schemas.openxmlformats.org/officeDocument/2006/relationships/customXml" Target="../ink/ink2290.xml"/><Relationship Id="rId6" Type="http://schemas.openxmlformats.org/officeDocument/2006/relationships/image" Target="../media/image2188.png"/><Relationship Id="rId238" Type="http://schemas.openxmlformats.org/officeDocument/2006/relationships/image" Target="../media/image2303.png"/><Relationship Id="rId23" Type="http://schemas.openxmlformats.org/officeDocument/2006/relationships/customXml" Target="../ink/ink2193.xml"/><Relationship Id="rId119" Type="http://schemas.openxmlformats.org/officeDocument/2006/relationships/customXml" Target="../ink/ink2241.xml"/><Relationship Id="rId44" Type="http://schemas.openxmlformats.org/officeDocument/2006/relationships/image" Target="../media/image2207.png"/><Relationship Id="rId65" Type="http://schemas.openxmlformats.org/officeDocument/2006/relationships/customXml" Target="../ink/ink2214.xml"/><Relationship Id="rId86" Type="http://schemas.openxmlformats.org/officeDocument/2006/relationships/image" Target="../media/image2228.png"/><Relationship Id="rId130" Type="http://schemas.openxmlformats.org/officeDocument/2006/relationships/image" Target="../media/image2249.png"/><Relationship Id="rId151" Type="http://schemas.openxmlformats.org/officeDocument/2006/relationships/customXml" Target="../ink/ink2257.xml"/><Relationship Id="rId172" Type="http://schemas.openxmlformats.org/officeDocument/2006/relationships/image" Target="../media/image2270.png"/><Relationship Id="rId193" Type="http://schemas.openxmlformats.org/officeDocument/2006/relationships/customXml" Target="../ink/ink2278.xml"/><Relationship Id="rId207" Type="http://schemas.openxmlformats.org/officeDocument/2006/relationships/customXml" Target="../ink/ink2285.xml"/><Relationship Id="rId228" Type="http://schemas.openxmlformats.org/officeDocument/2006/relationships/image" Target="../media/image2298.png"/><Relationship Id="rId249" Type="http://schemas.openxmlformats.org/officeDocument/2006/relationships/customXml" Target="../ink/ink2306.xml"/><Relationship Id="rId13" Type="http://schemas.openxmlformats.org/officeDocument/2006/relationships/customXml" Target="../ink/ink2188.xml"/><Relationship Id="rId109" Type="http://schemas.openxmlformats.org/officeDocument/2006/relationships/customXml" Target="../ink/ink2236.xml"/><Relationship Id="rId34" Type="http://schemas.openxmlformats.org/officeDocument/2006/relationships/image" Target="../media/image2202.png"/><Relationship Id="rId55" Type="http://schemas.openxmlformats.org/officeDocument/2006/relationships/customXml" Target="../ink/ink2209.xml"/><Relationship Id="rId76" Type="http://schemas.openxmlformats.org/officeDocument/2006/relationships/image" Target="../media/image2223.png"/><Relationship Id="rId97" Type="http://schemas.openxmlformats.org/officeDocument/2006/relationships/customXml" Target="../ink/ink2230.xml"/><Relationship Id="rId120" Type="http://schemas.openxmlformats.org/officeDocument/2006/relationships/image" Target="../media/image2244.png"/><Relationship Id="rId141" Type="http://schemas.openxmlformats.org/officeDocument/2006/relationships/customXml" Target="../ink/ink2252.xml"/><Relationship Id="rId7" Type="http://schemas.openxmlformats.org/officeDocument/2006/relationships/customXml" Target="../ink/ink2185.xml"/><Relationship Id="rId162" Type="http://schemas.openxmlformats.org/officeDocument/2006/relationships/image" Target="../media/image2265.png"/><Relationship Id="rId183" Type="http://schemas.openxmlformats.org/officeDocument/2006/relationships/customXml" Target="../ink/ink2273.xml"/><Relationship Id="rId218" Type="http://schemas.openxmlformats.org/officeDocument/2006/relationships/image" Target="../media/image2293.png"/><Relationship Id="rId239" Type="http://schemas.openxmlformats.org/officeDocument/2006/relationships/customXml" Target="../ink/ink2301.xml"/><Relationship Id="rId250" Type="http://schemas.openxmlformats.org/officeDocument/2006/relationships/image" Target="../media/image2309.png"/><Relationship Id="rId24" Type="http://schemas.openxmlformats.org/officeDocument/2006/relationships/image" Target="../media/image2197.png"/><Relationship Id="rId45" Type="http://schemas.openxmlformats.org/officeDocument/2006/relationships/customXml" Target="../ink/ink2204.xml"/><Relationship Id="rId66" Type="http://schemas.openxmlformats.org/officeDocument/2006/relationships/image" Target="../media/image2218.png"/><Relationship Id="rId87" Type="http://schemas.openxmlformats.org/officeDocument/2006/relationships/customXml" Target="../ink/ink2225.xml"/><Relationship Id="rId110" Type="http://schemas.openxmlformats.org/officeDocument/2006/relationships/image" Target="../media/image2240.png"/><Relationship Id="rId131" Type="http://schemas.openxmlformats.org/officeDocument/2006/relationships/customXml" Target="../ink/ink2247.xml"/><Relationship Id="rId152" Type="http://schemas.openxmlformats.org/officeDocument/2006/relationships/image" Target="../media/image2260.png"/><Relationship Id="rId173" Type="http://schemas.openxmlformats.org/officeDocument/2006/relationships/customXml" Target="../ink/ink2268.xml"/><Relationship Id="rId194" Type="http://schemas.openxmlformats.org/officeDocument/2006/relationships/image" Target="../media/image2281.png"/><Relationship Id="rId208" Type="http://schemas.openxmlformats.org/officeDocument/2006/relationships/image" Target="../media/image2288.png"/><Relationship Id="rId229" Type="http://schemas.openxmlformats.org/officeDocument/2006/relationships/customXml" Target="../ink/ink2296.xml"/><Relationship Id="rId240" Type="http://schemas.openxmlformats.org/officeDocument/2006/relationships/image" Target="../media/image2304.png"/><Relationship Id="rId14" Type="http://schemas.openxmlformats.org/officeDocument/2006/relationships/image" Target="../media/image2192.png"/><Relationship Id="rId35" Type="http://schemas.openxmlformats.org/officeDocument/2006/relationships/customXml" Target="../ink/ink2199.xml"/><Relationship Id="rId56" Type="http://schemas.openxmlformats.org/officeDocument/2006/relationships/image" Target="../media/image2213.png"/><Relationship Id="rId77" Type="http://schemas.openxmlformats.org/officeDocument/2006/relationships/customXml" Target="../ink/ink2220.xml"/><Relationship Id="rId100" Type="http://schemas.openxmlformats.org/officeDocument/2006/relationships/image" Target="../media/image2235.png"/><Relationship Id="rId8" Type="http://schemas.openxmlformats.org/officeDocument/2006/relationships/image" Target="../media/image2189.png"/><Relationship Id="rId98" Type="http://schemas.openxmlformats.org/officeDocument/2006/relationships/image" Target="../media/image2234.png"/><Relationship Id="rId121" Type="http://schemas.openxmlformats.org/officeDocument/2006/relationships/customXml" Target="../ink/ink2242.xml"/><Relationship Id="rId142" Type="http://schemas.openxmlformats.org/officeDocument/2006/relationships/image" Target="../media/image2255.png"/><Relationship Id="rId163" Type="http://schemas.openxmlformats.org/officeDocument/2006/relationships/customXml" Target="../ink/ink2263.xml"/><Relationship Id="rId184" Type="http://schemas.openxmlformats.org/officeDocument/2006/relationships/image" Target="../media/image2276.png"/><Relationship Id="rId219" Type="http://schemas.openxmlformats.org/officeDocument/2006/relationships/customXml" Target="../ink/ink2291.xml"/><Relationship Id="rId230" Type="http://schemas.openxmlformats.org/officeDocument/2006/relationships/image" Target="../media/image2299.png"/><Relationship Id="rId251" Type="http://schemas.openxmlformats.org/officeDocument/2006/relationships/customXml" Target="../ink/ink2307.xml"/><Relationship Id="rId25" Type="http://schemas.openxmlformats.org/officeDocument/2006/relationships/customXml" Target="../ink/ink2194.xml"/><Relationship Id="rId46" Type="http://schemas.openxmlformats.org/officeDocument/2006/relationships/image" Target="../media/image2208.png"/><Relationship Id="rId67" Type="http://schemas.openxmlformats.org/officeDocument/2006/relationships/customXml" Target="../ink/ink2215.xml"/><Relationship Id="rId88" Type="http://schemas.openxmlformats.org/officeDocument/2006/relationships/image" Target="../media/image2229.png"/><Relationship Id="rId111" Type="http://schemas.openxmlformats.org/officeDocument/2006/relationships/customXml" Target="../ink/ink2237.xml"/><Relationship Id="rId132" Type="http://schemas.openxmlformats.org/officeDocument/2006/relationships/image" Target="../media/image2250.png"/><Relationship Id="rId153" Type="http://schemas.openxmlformats.org/officeDocument/2006/relationships/customXml" Target="../ink/ink2258.xml"/><Relationship Id="rId174" Type="http://schemas.openxmlformats.org/officeDocument/2006/relationships/image" Target="../media/image2271.png"/><Relationship Id="rId195" Type="http://schemas.openxmlformats.org/officeDocument/2006/relationships/customXml" Target="../ink/ink2279.xml"/><Relationship Id="rId209" Type="http://schemas.openxmlformats.org/officeDocument/2006/relationships/customXml" Target="../ink/ink2286.xml"/><Relationship Id="rId220" Type="http://schemas.openxmlformats.org/officeDocument/2006/relationships/image" Target="../media/image2294.png"/><Relationship Id="rId241" Type="http://schemas.openxmlformats.org/officeDocument/2006/relationships/customXml" Target="../ink/ink2302.xml"/><Relationship Id="rId15" Type="http://schemas.openxmlformats.org/officeDocument/2006/relationships/customXml" Target="../ink/ink2189.xml"/><Relationship Id="rId36" Type="http://schemas.openxmlformats.org/officeDocument/2006/relationships/image" Target="../media/image2203.png"/><Relationship Id="rId57" Type="http://schemas.openxmlformats.org/officeDocument/2006/relationships/customXml" Target="../ink/ink2210.xml"/><Relationship Id="rId78" Type="http://schemas.openxmlformats.org/officeDocument/2006/relationships/image" Target="../media/image2224.png"/><Relationship Id="rId99" Type="http://schemas.openxmlformats.org/officeDocument/2006/relationships/customXml" Target="../ink/ink2231.xml"/><Relationship Id="rId101" Type="http://schemas.openxmlformats.org/officeDocument/2006/relationships/customXml" Target="../ink/ink2232.xml"/><Relationship Id="rId122" Type="http://schemas.openxmlformats.org/officeDocument/2006/relationships/image" Target="../media/image2245.png"/><Relationship Id="rId143" Type="http://schemas.openxmlformats.org/officeDocument/2006/relationships/customXml" Target="../ink/ink2253.xml"/><Relationship Id="rId164" Type="http://schemas.openxmlformats.org/officeDocument/2006/relationships/image" Target="../media/image2266.png"/><Relationship Id="rId185" Type="http://schemas.openxmlformats.org/officeDocument/2006/relationships/customXml" Target="../ink/ink2274.xml"/><Relationship Id="rId9" Type="http://schemas.openxmlformats.org/officeDocument/2006/relationships/customXml" Target="../ink/ink2186.xml"/><Relationship Id="rId210" Type="http://schemas.openxmlformats.org/officeDocument/2006/relationships/image" Target="../media/image2289.png"/><Relationship Id="rId26" Type="http://schemas.openxmlformats.org/officeDocument/2006/relationships/image" Target="../media/image2198.png"/><Relationship Id="rId231" Type="http://schemas.openxmlformats.org/officeDocument/2006/relationships/customXml" Target="../ink/ink2297.xml"/><Relationship Id="rId252" Type="http://schemas.openxmlformats.org/officeDocument/2006/relationships/image" Target="../media/image2310.png"/><Relationship Id="rId47" Type="http://schemas.openxmlformats.org/officeDocument/2006/relationships/customXml" Target="../ink/ink2205.xml"/><Relationship Id="rId68" Type="http://schemas.openxmlformats.org/officeDocument/2006/relationships/image" Target="../media/image2219.png"/><Relationship Id="rId89" Type="http://schemas.openxmlformats.org/officeDocument/2006/relationships/customXml" Target="../ink/ink2226.xml"/><Relationship Id="rId112" Type="http://schemas.openxmlformats.org/officeDocument/2006/relationships/image" Target="../media/image2241.png"/><Relationship Id="rId133" Type="http://schemas.openxmlformats.org/officeDocument/2006/relationships/customXml" Target="../ink/ink2248.xml"/><Relationship Id="rId154" Type="http://schemas.openxmlformats.org/officeDocument/2006/relationships/image" Target="../media/image2261.png"/><Relationship Id="rId175" Type="http://schemas.openxmlformats.org/officeDocument/2006/relationships/customXml" Target="../ink/ink2269.xml"/><Relationship Id="rId196" Type="http://schemas.openxmlformats.org/officeDocument/2006/relationships/image" Target="../media/image2282.png"/><Relationship Id="rId200" Type="http://schemas.openxmlformats.org/officeDocument/2006/relationships/image" Target="../media/image2284.png"/><Relationship Id="rId16" Type="http://schemas.openxmlformats.org/officeDocument/2006/relationships/image" Target="../media/image2193.png"/><Relationship Id="rId221" Type="http://schemas.openxmlformats.org/officeDocument/2006/relationships/customXml" Target="../ink/ink2292.xml"/><Relationship Id="rId242" Type="http://schemas.openxmlformats.org/officeDocument/2006/relationships/image" Target="../media/image2305.png"/><Relationship Id="rId37" Type="http://schemas.openxmlformats.org/officeDocument/2006/relationships/customXml" Target="../ink/ink2200.xml"/><Relationship Id="rId58" Type="http://schemas.openxmlformats.org/officeDocument/2006/relationships/image" Target="../media/image2214.png"/><Relationship Id="rId79" Type="http://schemas.openxmlformats.org/officeDocument/2006/relationships/customXml" Target="../ink/ink2221.xml"/><Relationship Id="rId102" Type="http://schemas.openxmlformats.org/officeDocument/2006/relationships/image" Target="../media/image2236.png"/><Relationship Id="rId123" Type="http://schemas.openxmlformats.org/officeDocument/2006/relationships/customXml" Target="../ink/ink2243.xml"/><Relationship Id="rId144" Type="http://schemas.openxmlformats.org/officeDocument/2006/relationships/image" Target="../media/image2256.png"/><Relationship Id="rId90" Type="http://schemas.openxmlformats.org/officeDocument/2006/relationships/image" Target="../media/image2230.png"/><Relationship Id="rId165" Type="http://schemas.openxmlformats.org/officeDocument/2006/relationships/customXml" Target="../ink/ink2264.xml"/><Relationship Id="rId186" Type="http://schemas.openxmlformats.org/officeDocument/2006/relationships/image" Target="../media/image2277.png"/><Relationship Id="rId211" Type="http://schemas.openxmlformats.org/officeDocument/2006/relationships/customXml" Target="../ink/ink2287.xml"/><Relationship Id="rId232" Type="http://schemas.openxmlformats.org/officeDocument/2006/relationships/image" Target="../media/image2300.png"/><Relationship Id="rId253" Type="http://schemas.openxmlformats.org/officeDocument/2006/relationships/customXml" Target="../ink/ink2308.xml"/><Relationship Id="rId27" Type="http://schemas.openxmlformats.org/officeDocument/2006/relationships/customXml" Target="../ink/ink2195.xml"/><Relationship Id="rId48" Type="http://schemas.openxmlformats.org/officeDocument/2006/relationships/image" Target="../media/image2209.png"/><Relationship Id="rId69" Type="http://schemas.openxmlformats.org/officeDocument/2006/relationships/customXml" Target="../ink/ink2216.xml"/><Relationship Id="rId113" Type="http://schemas.openxmlformats.org/officeDocument/2006/relationships/customXml" Target="../ink/ink2238.xml"/><Relationship Id="rId134" Type="http://schemas.openxmlformats.org/officeDocument/2006/relationships/image" Target="../media/image2251.png"/><Relationship Id="rId80" Type="http://schemas.openxmlformats.org/officeDocument/2006/relationships/image" Target="../media/image2225.png"/><Relationship Id="rId155" Type="http://schemas.openxmlformats.org/officeDocument/2006/relationships/customXml" Target="../ink/ink2259.xml"/><Relationship Id="rId176" Type="http://schemas.openxmlformats.org/officeDocument/2006/relationships/image" Target="../media/image2272.png"/><Relationship Id="rId197" Type="http://schemas.openxmlformats.org/officeDocument/2006/relationships/customXml" Target="../ink/ink2280.xml"/><Relationship Id="rId201" Type="http://schemas.openxmlformats.org/officeDocument/2006/relationships/customXml" Target="../ink/ink2282.xml"/><Relationship Id="rId222" Type="http://schemas.openxmlformats.org/officeDocument/2006/relationships/image" Target="../media/image2295.png"/><Relationship Id="rId243" Type="http://schemas.openxmlformats.org/officeDocument/2006/relationships/customXml" Target="../ink/ink2303.xml"/><Relationship Id="rId17" Type="http://schemas.openxmlformats.org/officeDocument/2006/relationships/customXml" Target="../ink/ink2190.xml"/><Relationship Id="rId38" Type="http://schemas.openxmlformats.org/officeDocument/2006/relationships/image" Target="../media/image2204.png"/><Relationship Id="rId59" Type="http://schemas.openxmlformats.org/officeDocument/2006/relationships/customXml" Target="../ink/ink2211.xml"/><Relationship Id="rId103" Type="http://schemas.openxmlformats.org/officeDocument/2006/relationships/customXml" Target="../ink/ink2233.xml"/><Relationship Id="rId124" Type="http://schemas.openxmlformats.org/officeDocument/2006/relationships/image" Target="../media/image2246.png"/><Relationship Id="rId70" Type="http://schemas.openxmlformats.org/officeDocument/2006/relationships/image" Target="../media/image2220.png"/><Relationship Id="rId91" Type="http://schemas.openxmlformats.org/officeDocument/2006/relationships/customXml" Target="../ink/ink2227.xml"/><Relationship Id="rId145" Type="http://schemas.openxmlformats.org/officeDocument/2006/relationships/customXml" Target="../ink/ink2254.xml"/><Relationship Id="rId166" Type="http://schemas.openxmlformats.org/officeDocument/2006/relationships/image" Target="../media/image2267.png"/><Relationship Id="rId187" Type="http://schemas.openxmlformats.org/officeDocument/2006/relationships/customXml" Target="../ink/ink227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290.png"/><Relationship Id="rId233" Type="http://schemas.openxmlformats.org/officeDocument/2006/relationships/customXml" Target="../ink/ink2298.xml"/><Relationship Id="rId254" Type="http://schemas.openxmlformats.org/officeDocument/2006/relationships/image" Target="../media/image2311.png"/><Relationship Id="rId28" Type="http://schemas.openxmlformats.org/officeDocument/2006/relationships/image" Target="../media/image2199.png"/><Relationship Id="rId49" Type="http://schemas.openxmlformats.org/officeDocument/2006/relationships/customXml" Target="../ink/ink2206.xml"/><Relationship Id="rId114" Type="http://schemas.openxmlformats.org/officeDocument/2006/relationships/image" Target="../media/image2242.png"/><Relationship Id="rId60" Type="http://schemas.openxmlformats.org/officeDocument/2006/relationships/image" Target="../media/image2215.png"/><Relationship Id="rId81" Type="http://schemas.openxmlformats.org/officeDocument/2006/relationships/customXml" Target="../ink/ink2222.xml"/><Relationship Id="rId135" Type="http://schemas.openxmlformats.org/officeDocument/2006/relationships/customXml" Target="../ink/ink2249.xml"/><Relationship Id="rId156" Type="http://schemas.openxmlformats.org/officeDocument/2006/relationships/image" Target="../media/image2262.png"/><Relationship Id="rId177" Type="http://schemas.openxmlformats.org/officeDocument/2006/relationships/customXml" Target="../ink/ink2270.xml"/><Relationship Id="rId198" Type="http://schemas.openxmlformats.org/officeDocument/2006/relationships/image" Target="../media/image2283.png"/><Relationship Id="rId202" Type="http://schemas.openxmlformats.org/officeDocument/2006/relationships/image" Target="../media/image2285.png"/><Relationship Id="rId223" Type="http://schemas.openxmlformats.org/officeDocument/2006/relationships/customXml" Target="../ink/ink2293.xml"/><Relationship Id="rId244" Type="http://schemas.openxmlformats.org/officeDocument/2006/relationships/image" Target="../media/image2306.png"/><Relationship Id="rId18" Type="http://schemas.openxmlformats.org/officeDocument/2006/relationships/image" Target="../media/image2194.png"/><Relationship Id="rId39" Type="http://schemas.openxmlformats.org/officeDocument/2006/relationships/customXml" Target="../ink/ink2201.xml"/><Relationship Id="rId50" Type="http://schemas.openxmlformats.org/officeDocument/2006/relationships/image" Target="../media/image2210.png"/><Relationship Id="rId104" Type="http://schemas.openxmlformats.org/officeDocument/2006/relationships/image" Target="../media/image2237.png"/><Relationship Id="rId125" Type="http://schemas.openxmlformats.org/officeDocument/2006/relationships/customXml" Target="../ink/ink2244.xml"/><Relationship Id="rId146" Type="http://schemas.openxmlformats.org/officeDocument/2006/relationships/image" Target="../media/image2257.png"/><Relationship Id="rId167" Type="http://schemas.openxmlformats.org/officeDocument/2006/relationships/customXml" Target="../ink/ink2265.xml"/><Relationship Id="rId188" Type="http://schemas.openxmlformats.org/officeDocument/2006/relationships/image" Target="../media/image2278.png"/><Relationship Id="rId71" Type="http://schemas.openxmlformats.org/officeDocument/2006/relationships/customXml" Target="../ink/ink2217.xml"/><Relationship Id="rId92" Type="http://schemas.openxmlformats.org/officeDocument/2006/relationships/image" Target="../media/image2231.png"/><Relationship Id="rId213" Type="http://schemas.openxmlformats.org/officeDocument/2006/relationships/customXml" Target="../ink/ink2288.xml"/><Relationship Id="rId234" Type="http://schemas.openxmlformats.org/officeDocument/2006/relationships/image" Target="../media/image2301.png"/><Relationship Id="rId2" Type="http://schemas.openxmlformats.org/officeDocument/2006/relationships/image" Target="../media/image2186.png"/><Relationship Id="rId29" Type="http://schemas.openxmlformats.org/officeDocument/2006/relationships/customXml" Target="../ink/ink2196.xml"/><Relationship Id="rId255" Type="http://schemas.openxmlformats.org/officeDocument/2006/relationships/customXml" Target="../ink/ink2309.xml"/><Relationship Id="rId40" Type="http://schemas.openxmlformats.org/officeDocument/2006/relationships/image" Target="../media/image2205.png"/><Relationship Id="rId115" Type="http://schemas.openxmlformats.org/officeDocument/2006/relationships/customXml" Target="../ink/ink2239.xml"/><Relationship Id="rId136" Type="http://schemas.openxmlformats.org/officeDocument/2006/relationships/image" Target="../media/image2252.png"/><Relationship Id="rId157" Type="http://schemas.openxmlformats.org/officeDocument/2006/relationships/customXml" Target="../ink/ink2260.xml"/><Relationship Id="rId178" Type="http://schemas.openxmlformats.org/officeDocument/2006/relationships/image" Target="../media/image2273.png"/><Relationship Id="rId61" Type="http://schemas.openxmlformats.org/officeDocument/2006/relationships/customXml" Target="../ink/ink2212.xml"/><Relationship Id="rId82" Type="http://schemas.openxmlformats.org/officeDocument/2006/relationships/image" Target="../media/image2226.png"/><Relationship Id="rId199" Type="http://schemas.openxmlformats.org/officeDocument/2006/relationships/customXml" Target="../ink/ink2281.xml"/><Relationship Id="rId203" Type="http://schemas.openxmlformats.org/officeDocument/2006/relationships/customXml" Target="../ink/ink2283.xml"/><Relationship Id="rId19" Type="http://schemas.openxmlformats.org/officeDocument/2006/relationships/customXml" Target="../ink/ink2191.xml"/><Relationship Id="rId224" Type="http://schemas.openxmlformats.org/officeDocument/2006/relationships/image" Target="../media/image2296.png"/><Relationship Id="rId245" Type="http://schemas.openxmlformats.org/officeDocument/2006/relationships/customXml" Target="../ink/ink2304.xml"/><Relationship Id="rId30" Type="http://schemas.openxmlformats.org/officeDocument/2006/relationships/image" Target="../media/image2200.png"/><Relationship Id="rId105" Type="http://schemas.openxmlformats.org/officeDocument/2006/relationships/customXml" Target="../ink/ink2234.xml"/><Relationship Id="rId126" Type="http://schemas.openxmlformats.org/officeDocument/2006/relationships/image" Target="../media/image2247.png"/><Relationship Id="rId147" Type="http://schemas.openxmlformats.org/officeDocument/2006/relationships/customXml" Target="../ink/ink2255.xml"/><Relationship Id="rId168" Type="http://schemas.openxmlformats.org/officeDocument/2006/relationships/image" Target="../media/image2268.png"/><Relationship Id="rId51" Type="http://schemas.openxmlformats.org/officeDocument/2006/relationships/customXml" Target="../ink/ink2207.xml"/><Relationship Id="rId72" Type="http://schemas.openxmlformats.org/officeDocument/2006/relationships/image" Target="../media/image2221.png"/><Relationship Id="rId93" Type="http://schemas.openxmlformats.org/officeDocument/2006/relationships/customXml" Target="../ink/ink2228.xml"/><Relationship Id="rId189" Type="http://schemas.openxmlformats.org/officeDocument/2006/relationships/customXml" Target="../ink/ink2276.xml"/><Relationship Id="rId3" Type="http://schemas.openxmlformats.org/officeDocument/2006/relationships/customXml" Target="../ink/ink2183.xml"/><Relationship Id="rId214" Type="http://schemas.openxmlformats.org/officeDocument/2006/relationships/image" Target="../media/image2291.png"/><Relationship Id="rId235" Type="http://schemas.openxmlformats.org/officeDocument/2006/relationships/customXml" Target="../ink/ink2299.xml"/><Relationship Id="rId256" Type="http://schemas.openxmlformats.org/officeDocument/2006/relationships/image" Target="../media/image2187.emf"/><Relationship Id="rId116" Type="http://schemas.openxmlformats.org/officeDocument/2006/relationships/image" Target="../media/image2243.png"/><Relationship Id="rId137" Type="http://schemas.openxmlformats.org/officeDocument/2006/relationships/customXml" Target="../ink/ink2250.xml"/><Relationship Id="rId158" Type="http://schemas.openxmlformats.org/officeDocument/2006/relationships/image" Target="../media/image2263.png"/><Relationship Id="rId20" Type="http://schemas.openxmlformats.org/officeDocument/2006/relationships/image" Target="../media/image2195.png"/><Relationship Id="rId41" Type="http://schemas.openxmlformats.org/officeDocument/2006/relationships/customXml" Target="../ink/ink2202.xml"/><Relationship Id="rId62" Type="http://schemas.openxmlformats.org/officeDocument/2006/relationships/image" Target="../media/image2216.png"/><Relationship Id="rId83" Type="http://schemas.openxmlformats.org/officeDocument/2006/relationships/customXml" Target="../ink/ink2223.xml"/><Relationship Id="rId179" Type="http://schemas.openxmlformats.org/officeDocument/2006/relationships/customXml" Target="../ink/ink2271.xml"/><Relationship Id="rId190" Type="http://schemas.openxmlformats.org/officeDocument/2006/relationships/image" Target="../media/image2279.png"/><Relationship Id="rId204" Type="http://schemas.openxmlformats.org/officeDocument/2006/relationships/image" Target="../media/image2286.png"/><Relationship Id="rId225" Type="http://schemas.openxmlformats.org/officeDocument/2006/relationships/customXml" Target="../ink/ink2294.xml"/><Relationship Id="rId246" Type="http://schemas.openxmlformats.org/officeDocument/2006/relationships/image" Target="../media/image2307.png"/><Relationship Id="rId106" Type="http://schemas.openxmlformats.org/officeDocument/2006/relationships/image" Target="../media/image2238.png"/><Relationship Id="rId127" Type="http://schemas.openxmlformats.org/officeDocument/2006/relationships/customXml" Target="../ink/ink2245.xml"/><Relationship Id="rId10" Type="http://schemas.openxmlformats.org/officeDocument/2006/relationships/image" Target="../media/image2190.png"/><Relationship Id="rId31" Type="http://schemas.openxmlformats.org/officeDocument/2006/relationships/customXml" Target="../ink/ink2197.xml"/><Relationship Id="rId52" Type="http://schemas.openxmlformats.org/officeDocument/2006/relationships/image" Target="../media/image2211.png"/><Relationship Id="rId73" Type="http://schemas.openxmlformats.org/officeDocument/2006/relationships/customXml" Target="../ink/ink2218.xml"/><Relationship Id="rId94" Type="http://schemas.openxmlformats.org/officeDocument/2006/relationships/image" Target="../media/image2232.png"/><Relationship Id="rId148" Type="http://schemas.openxmlformats.org/officeDocument/2006/relationships/image" Target="../media/image2258.png"/><Relationship Id="rId169" Type="http://schemas.openxmlformats.org/officeDocument/2006/relationships/customXml" Target="../ink/ink2266.xml"/><Relationship Id="rId4" Type="http://schemas.openxmlformats.org/officeDocument/2006/relationships/image" Target="../media/image2187.png"/><Relationship Id="rId180" Type="http://schemas.openxmlformats.org/officeDocument/2006/relationships/image" Target="../media/image2274.png"/><Relationship Id="rId215" Type="http://schemas.openxmlformats.org/officeDocument/2006/relationships/customXml" Target="../ink/ink2289.xml"/><Relationship Id="rId236" Type="http://schemas.openxmlformats.org/officeDocument/2006/relationships/image" Target="../media/image23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3.png"/><Relationship Id="rId2" Type="http://schemas.openxmlformats.org/officeDocument/2006/relationships/image" Target="../media/image23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9.png"/><Relationship Id="rId299" Type="http://schemas.openxmlformats.org/officeDocument/2006/relationships/customXml" Target="../ink/ink2458.xml"/><Relationship Id="rId21" Type="http://schemas.openxmlformats.org/officeDocument/2006/relationships/image" Target="../media/image2321.png"/><Relationship Id="rId63" Type="http://schemas.openxmlformats.org/officeDocument/2006/relationships/image" Target="../media/image2342.png"/><Relationship Id="rId159" Type="http://schemas.openxmlformats.org/officeDocument/2006/relationships/image" Target="../media/image2390.png"/><Relationship Id="rId170" Type="http://schemas.openxmlformats.org/officeDocument/2006/relationships/customXml" Target="../ink/ink2393.xml"/><Relationship Id="rId226" Type="http://schemas.openxmlformats.org/officeDocument/2006/relationships/customXml" Target="../ink/ink2421.xml"/><Relationship Id="rId268" Type="http://schemas.openxmlformats.org/officeDocument/2006/relationships/image" Target="../media/image2443.png"/><Relationship Id="rId32" Type="http://schemas.openxmlformats.org/officeDocument/2006/relationships/customXml" Target="../ink/ink2324.xml"/><Relationship Id="rId74" Type="http://schemas.openxmlformats.org/officeDocument/2006/relationships/customXml" Target="../ink/ink2345.xml"/><Relationship Id="rId128" Type="http://schemas.openxmlformats.org/officeDocument/2006/relationships/customXml" Target="../ink/ink2372.xml"/><Relationship Id="rId5" Type="http://schemas.openxmlformats.org/officeDocument/2006/relationships/image" Target="../media/image562.png"/><Relationship Id="rId181" Type="http://schemas.openxmlformats.org/officeDocument/2006/relationships/image" Target="../media/image725.png"/><Relationship Id="rId237" Type="http://schemas.openxmlformats.org/officeDocument/2006/relationships/image" Target="../media/image2428.png"/><Relationship Id="rId279" Type="http://schemas.openxmlformats.org/officeDocument/2006/relationships/customXml" Target="../ink/ink2448.xml"/><Relationship Id="rId43" Type="http://schemas.openxmlformats.org/officeDocument/2006/relationships/image" Target="../media/image2332.png"/><Relationship Id="rId139" Type="http://schemas.openxmlformats.org/officeDocument/2006/relationships/image" Target="../media/image2380.png"/><Relationship Id="rId290" Type="http://schemas.openxmlformats.org/officeDocument/2006/relationships/image" Target="../media/image2454.png"/><Relationship Id="rId304" Type="http://schemas.openxmlformats.org/officeDocument/2006/relationships/image" Target="../media/image2461.png"/><Relationship Id="rId85" Type="http://schemas.openxmlformats.org/officeDocument/2006/relationships/image" Target="../media/image2353.png"/><Relationship Id="rId150" Type="http://schemas.openxmlformats.org/officeDocument/2006/relationships/customXml" Target="../ink/ink2383.xml"/><Relationship Id="rId192" Type="http://schemas.openxmlformats.org/officeDocument/2006/relationships/customXml" Target="../ink/ink2404.xml"/><Relationship Id="rId206" Type="http://schemas.openxmlformats.org/officeDocument/2006/relationships/customXml" Target="../ink/ink2411.xml"/><Relationship Id="rId248" Type="http://schemas.openxmlformats.org/officeDocument/2006/relationships/image" Target="../media/image2433.png"/><Relationship Id="rId12" Type="http://schemas.openxmlformats.org/officeDocument/2006/relationships/customXml" Target="../ink/ink2314.xml"/><Relationship Id="rId108" Type="http://schemas.openxmlformats.org/officeDocument/2006/relationships/customXml" Target="../ink/ink2362.xml"/><Relationship Id="rId315" Type="http://schemas.openxmlformats.org/officeDocument/2006/relationships/customXml" Target="../ink/ink2466.xml"/><Relationship Id="rId54" Type="http://schemas.openxmlformats.org/officeDocument/2006/relationships/customXml" Target="../ink/ink2335.xml"/><Relationship Id="rId96" Type="http://schemas.openxmlformats.org/officeDocument/2006/relationships/customXml" Target="../ink/ink2356.xml"/><Relationship Id="rId161" Type="http://schemas.openxmlformats.org/officeDocument/2006/relationships/image" Target="../media/image2391.png"/><Relationship Id="rId217" Type="http://schemas.openxmlformats.org/officeDocument/2006/relationships/image" Target="../media/image2418.png"/><Relationship Id="rId259" Type="http://schemas.openxmlformats.org/officeDocument/2006/relationships/customXml" Target="../ink/ink2438.xml"/><Relationship Id="rId23" Type="http://schemas.openxmlformats.org/officeDocument/2006/relationships/image" Target="../media/image2322.png"/><Relationship Id="rId119" Type="http://schemas.openxmlformats.org/officeDocument/2006/relationships/image" Target="../media/image2370.png"/><Relationship Id="rId270" Type="http://schemas.openxmlformats.org/officeDocument/2006/relationships/image" Target="../media/image2444.png"/><Relationship Id="rId65" Type="http://schemas.openxmlformats.org/officeDocument/2006/relationships/image" Target="../media/image2343.png"/><Relationship Id="rId130" Type="http://schemas.openxmlformats.org/officeDocument/2006/relationships/customXml" Target="../ink/ink2373.xml"/><Relationship Id="rId172" Type="http://schemas.openxmlformats.org/officeDocument/2006/relationships/customXml" Target="../ink/ink2394.xml"/><Relationship Id="rId228" Type="http://schemas.openxmlformats.org/officeDocument/2006/relationships/customXml" Target="../ink/ink2422.xml"/><Relationship Id="rId281" Type="http://schemas.openxmlformats.org/officeDocument/2006/relationships/customXml" Target="../ink/ink2449.xml"/><Relationship Id="rId34" Type="http://schemas.openxmlformats.org/officeDocument/2006/relationships/customXml" Target="../ink/ink2325.xml"/><Relationship Id="rId55" Type="http://schemas.openxmlformats.org/officeDocument/2006/relationships/image" Target="../media/image2338.png"/><Relationship Id="rId76" Type="http://schemas.openxmlformats.org/officeDocument/2006/relationships/customXml" Target="../ink/ink2346.xml"/><Relationship Id="rId97" Type="http://schemas.openxmlformats.org/officeDocument/2006/relationships/image" Target="../media/image2359.png"/><Relationship Id="rId120" Type="http://schemas.openxmlformats.org/officeDocument/2006/relationships/customXml" Target="../ink/ink2368.xml"/><Relationship Id="rId141" Type="http://schemas.openxmlformats.org/officeDocument/2006/relationships/image" Target="../media/image2381.png"/><Relationship Id="rId7" Type="http://schemas.openxmlformats.org/officeDocument/2006/relationships/image" Target="../media/image2314.png"/><Relationship Id="rId162" Type="http://schemas.openxmlformats.org/officeDocument/2006/relationships/customXml" Target="../ink/ink2389.xml"/><Relationship Id="rId183" Type="http://schemas.openxmlformats.org/officeDocument/2006/relationships/image" Target="../media/image2401.png"/><Relationship Id="rId218" Type="http://schemas.openxmlformats.org/officeDocument/2006/relationships/customXml" Target="../ink/ink2417.xml"/><Relationship Id="rId239" Type="http://schemas.openxmlformats.org/officeDocument/2006/relationships/image" Target="../media/image2429.png"/><Relationship Id="rId250" Type="http://schemas.openxmlformats.org/officeDocument/2006/relationships/image" Target="../media/image2434.png"/><Relationship Id="rId271" Type="http://schemas.openxmlformats.org/officeDocument/2006/relationships/customXml" Target="../ink/ink2444.xml"/><Relationship Id="rId292" Type="http://schemas.openxmlformats.org/officeDocument/2006/relationships/image" Target="../media/image2455.png"/><Relationship Id="rId306" Type="http://schemas.openxmlformats.org/officeDocument/2006/relationships/image" Target="../media/image2462.png"/><Relationship Id="rId24" Type="http://schemas.openxmlformats.org/officeDocument/2006/relationships/customXml" Target="../ink/ink2320.xml"/><Relationship Id="rId45" Type="http://schemas.openxmlformats.org/officeDocument/2006/relationships/image" Target="../media/image2333.png"/><Relationship Id="rId66" Type="http://schemas.openxmlformats.org/officeDocument/2006/relationships/customXml" Target="../ink/ink2341.xml"/><Relationship Id="rId87" Type="http://schemas.openxmlformats.org/officeDocument/2006/relationships/image" Target="../media/image2354.png"/><Relationship Id="rId110" Type="http://schemas.openxmlformats.org/officeDocument/2006/relationships/customXml" Target="../ink/ink2363.xml"/><Relationship Id="rId131" Type="http://schemas.openxmlformats.org/officeDocument/2006/relationships/image" Target="../media/image2376.png"/><Relationship Id="rId152" Type="http://schemas.openxmlformats.org/officeDocument/2006/relationships/customXml" Target="../ink/ink2384.xml"/><Relationship Id="rId173" Type="http://schemas.openxmlformats.org/officeDocument/2006/relationships/image" Target="../media/image2397.png"/><Relationship Id="rId194" Type="http://schemas.openxmlformats.org/officeDocument/2006/relationships/customXml" Target="../ink/ink2405.xml"/><Relationship Id="rId208" Type="http://schemas.openxmlformats.org/officeDocument/2006/relationships/customXml" Target="../ink/ink2412.xml"/><Relationship Id="rId229" Type="http://schemas.openxmlformats.org/officeDocument/2006/relationships/image" Target="../media/image2424.png"/><Relationship Id="rId240" Type="http://schemas.openxmlformats.org/officeDocument/2006/relationships/customXml" Target="../ink/ink2428.xml"/><Relationship Id="rId261" Type="http://schemas.openxmlformats.org/officeDocument/2006/relationships/customXml" Target="../ink/ink2439.xml"/><Relationship Id="rId14" Type="http://schemas.openxmlformats.org/officeDocument/2006/relationships/customXml" Target="../ink/ink2315.xml"/><Relationship Id="rId35" Type="http://schemas.openxmlformats.org/officeDocument/2006/relationships/image" Target="../media/image2328.png"/><Relationship Id="rId56" Type="http://schemas.openxmlformats.org/officeDocument/2006/relationships/customXml" Target="../ink/ink2336.xml"/><Relationship Id="rId77" Type="http://schemas.openxmlformats.org/officeDocument/2006/relationships/image" Target="../media/image2349.png"/><Relationship Id="rId100" Type="http://schemas.openxmlformats.org/officeDocument/2006/relationships/customXml" Target="../ink/ink2358.xml"/><Relationship Id="rId282" Type="http://schemas.openxmlformats.org/officeDocument/2006/relationships/image" Target="../media/image2450.png"/><Relationship Id="rId317" Type="http://schemas.openxmlformats.org/officeDocument/2006/relationships/customXml" Target="../ink/ink2467.xml"/><Relationship Id="rId8" Type="http://schemas.openxmlformats.org/officeDocument/2006/relationships/customXml" Target="../ink/ink2312.xml"/><Relationship Id="rId98" Type="http://schemas.openxmlformats.org/officeDocument/2006/relationships/customXml" Target="../ink/ink2357.xml"/><Relationship Id="rId121" Type="http://schemas.openxmlformats.org/officeDocument/2006/relationships/image" Target="../media/image2371.png"/><Relationship Id="rId142" Type="http://schemas.openxmlformats.org/officeDocument/2006/relationships/customXml" Target="../ink/ink2379.xml"/><Relationship Id="rId163" Type="http://schemas.openxmlformats.org/officeDocument/2006/relationships/image" Target="../media/image2392.png"/><Relationship Id="rId184" Type="http://schemas.openxmlformats.org/officeDocument/2006/relationships/customXml" Target="../ink/ink2400.xml"/><Relationship Id="rId219" Type="http://schemas.openxmlformats.org/officeDocument/2006/relationships/image" Target="../media/image2419.png"/><Relationship Id="rId230" Type="http://schemas.openxmlformats.org/officeDocument/2006/relationships/customXml" Target="../ink/ink2423.xml"/><Relationship Id="rId251" Type="http://schemas.openxmlformats.org/officeDocument/2006/relationships/customXml" Target="../ink/ink2434.xml"/><Relationship Id="rId25" Type="http://schemas.openxmlformats.org/officeDocument/2006/relationships/image" Target="../media/image2323.png"/><Relationship Id="rId46" Type="http://schemas.openxmlformats.org/officeDocument/2006/relationships/customXml" Target="../ink/ink2331.xml"/><Relationship Id="rId67" Type="http://schemas.openxmlformats.org/officeDocument/2006/relationships/image" Target="../media/image2344.png"/><Relationship Id="rId272" Type="http://schemas.openxmlformats.org/officeDocument/2006/relationships/image" Target="../media/image2445.png"/><Relationship Id="rId293" Type="http://schemas.openxmlformats.org/officeDocument/2006/relationships/customXml" Target="../ink/ink2455.xml"/><Relationship Id="rId307" Type="http://schemas.openxmlformats.org/officeDocument/2006/relationships/customXml" Target="../ink/ink2462.xml"/><Relationship Id="rId88" Type="http://schemas.openxmlformats.org/officeDocument/2006/relationships/customXml" Target="../ink/ink2352.xml"/><Relationship Id="rId111" Type="http://schemas.openxmlformats.org/officeDocument/2006/relationships/image" Target="../media/image2366.png"/><Relationship Id="rId132" Type="http://schemas.openxmlformats.org/officeDocument/2006/relationships/customXml" Target="../ink/ink2374.xml"/><Relationship Id="rId153" Type="http://schemas.openxmlformats.org/officeDocument/2006/relationships/image" Target="../media/image2387.png"/><Relationship Id="rId174" Type="http://schemas.openxmlformats.org/officeDocument/2006/relationships/customXml" Target="../ink/ink2395.xml"/><Relationship Id="rId195" Type="http://schemas.openxmlformats.org/officeDocument/2006/relationships/image" Target="../media/image2407.png"/><Relationship Id="rId209" Type="http://schemas.openxmlformats.org/officeDocument/2006/relationships/image" Target="../media/image2414.png"/><Relationship Id="rId220" Type="http://schemas.openxmlformats.org/officeDocument/2006/relationships/customXml" Target="../ink/ink2418.xml"/><Relationship Id="rId241" Type="http://schemas.openxmlformats.org/officeDocument/2006/relationships/image" Target="../media/image2430.png"/><Relationship Id="rId15" Type="http://schemas.openxmlformats.org/officeDocument/2006/relationships/image" Target="../media/image2318.png"/><Relationship Id="rId36" Type="http://schemas.openxmlformats.org/officeDocument/2006/relationships/customXml" Target="../ink/ink2326.xml"/><Relationship Id="rId57" Type="http://schemas.openxmlformats.org/officeDocument/2006/relationships/image" Target="../media/image2339.png"/><Relationship Id="rId262" Type="http://schemas.openxmlformats.org/officeDocument/2006/relationships/image" Target="../media/image2440.png"/><Relationship Id="rId283" Type="http://schemas.openxmlformats.org/officeDocument/2006/relationships/customXml" Target="../ink/ink2450.xml"/><Relationship Id="rId318" Type="http://schemas.openxmlformats.org/officeDocument/2006/relationships/image" Target="../media/image2468.png"/><Relationship Id="rId78" Type="http://schemas.openxmlformats.org/officeDocument/2006/relationships/customXml" Target="../ink/ink2347.xml"/><Relationship Id="rId99" Type="http://schemas.openxmlformats.org/officeDocument/2006/relationships/image" Target="../media/image2360.png"/><Relationship Id="rId101" Type="http://schemas.openxmlformats.org/officeDocument/2006/relationships/image" Target="../media/image2361.png"/><Relationship Id="rId122" Type="http://schemas.openxmlformats.org/officeDocument/2006/relationships/customXml" Target="../ink/ink2369.xml"/><Relationship Id="rId143" Type="http://schemas.openxmlformats.org/officeDocument/2006/relationships/image" Target="../media/image2382.png"/><Relationship Id="rId164" Type="http://schemas.openxmlformats.org/officeDocument/2006/relationships/customXml" Target="../ink/ink2390.xml"/><Relationship Id="rId185" Type="http://schemas.openxmlformats.org/officeDocument/2006/relationships/image" Target="../media/image2402.png"/><Relationship Id="rId9" Type="http://schemas.openxmlformats.org/officeDocument/2006/relationships/image" Target="../media/image2315.png"/><Relationship Id="rId210" Type="http://schemas.openxmlformats.org/officeDocument/2006/relationships/customXml" Target="../ink/ink2413.xml"/><Relationship Id="rId26" Type="http://schemas.openxmlformats.org/officeDocument/2006/relationships/customXml" Target="../ink/ink2321.xml"/><Relationship Id="rId231" Type="http://schemas.openxmlformats.org/officeDocument/2006/relationships/image" Target="../media/image2425.png"/><Relationship Id="rId252" Type="http://schemas.openxmlformats.org/officeDocument/2006/relationships/image" Target="../media/image2435.png"/><Relationship Id="rId273" Type="http://schemas.openxmlformats.org/officeDocument/2006/relationships/customXml" Target="../ink/ink2445.xml"/><Relationship Id="rId294" Type="http://schemas.openxmlformats.org/officeDocument/2006/relationships/image" Target="../media/image2456.png"/><Relationship Id="rId308" Type="http://schemas.openxmlformats.org/officeDocument/2006/relationships/image" Target="../media/image2463.png"/><Relationship Id="rId47" Type="http://schemas.openxmlformats.org/officeDocument/2006/relationships/image" Target="../media/image2334.png"/><Relationship Id="rId68" Type="http://schemas.openxmlformats.org/officeDocument/2006/relationships/customXml" Target="../ink/ink2342.xml"/><Relationship Id="rId89" Type="http://schemas.openxmlformats.org/officeDocument/2006/relationships/image" Target="../media/image2355.png"/><Relationship Id="rId112" Type="http://schemas.openxmlformats.org/officeDocument/2006/relationships/customXml" Target="../ink/ink2364.xml"/><Relationship Id="rId133" Type="http://schemas.openxmlformats.org/officeDocument/2006/relationships/image" Target="../media/image2377.png"/><Relationship Id="rId154" Type="http://schemas.openxmlformats.org/officeDocument/2006/relationships/customXml" Target="../ink/ink2385.xml"/><Relationship Id="rId175" Type="http://schemas.openxmlformats.org/officeDocument/2006/relationships/image" Target="../media/image2398.png"/><Relationship Id="rId196" Type="http://schemas.openxmlformats.org/officeDocument/2006/relationships/customXml" Target="../ink/ink2406.xml"/><Relationship Id="rId200" Type="http://schemas.openxmlformats.org/officeDocument/2006/relationships/customXml" Target="../ink/ink2408.xml"/><Relationship Id="rId16" Type="http://schemas.openxmlformats.org/officeDocument/2006/relationships/customXml" Target="../ink/ink2316.xml"/><Relationship Id="rId221" Type="http://schemas.openxmlformats.org/officeDocument/2006/relationships/image" Target="../media/image2420.png"/><Relationship Id="rId242" Type="http://schemas.openxmlformats.org/officeDocument/2006/relationships/customXml" Target="../ink/ink2429.xml"/><Relationship Id="rId263" Type="http://schemas.openxmlformats.org/officeDocument/2006/relationships/customXml" Target="../ink/ink2440.xml"/><Relationship Id="rId284" Type="http://schemas.openxmlformats.org/officeDocument/2006/relationships/image" Target="../media/image2451.png"/><Relationship Id="rId319" Type="http://schemas.openxmlformats.org/officeDocument/2006/relationships/customXml" Target="../ink/ink2468.xml"/><Relationship Id="rId37" Type="http://schemas.openxmlformats.org/officeDocument/2006/relationships/image" Target="../media/image2329.png"/><Relationship Id="rId58" Type="http://schemas.openxmlformats.org/officeDocument/2006/relationships/customXml" Target="../ink/ink2337.xml"/><Relationship Id="rId79" Type="http://schemas.openxmlformats.org/officeDocument/2006/relationships/image" Target="../media/image2350.png"/><Relationship Id="rId102" Type="http://schemas.openxmlformats.org/officeDocument/2006/relationships/customXml" Target="../ink/ink2359.xml"/><Relationship Id="rId123" Type="http://schemas.openxmlformats.org/officeDocument/2006/relationships/image" Target="../media/image2372.png"/><Relationship Id="rId144" Type="http://schemas.openxmlformats.org/officeDocument/2006/relationships/customXml" Target="../ink/ink2380.xml"/><Relationship Id="rId90" Type="http://schemas.openxmlformats.org/officeDocument/2006/relationships/customXml" Target="../ink/ink2353.xml"/><Relationship Id="rId165" Type="http://schemas.openxmlformats.org/officeDocument/2006/relationships/image" Target="../media/image2393.png"/><Relationship Id="rId186" Type="http://schemas.openxmlformats.org/officeDocument/2006/relationships/customXml" Target="../ink/ink2401.xml"/><Relationship Id="rId211" Type="http://schemas.openxmlformats.org/officeDocument/2006/relationships/image" Target="../media/image2415.png"/><Relationship Id="rId232" Type="http://schemas.openxmlformats.org/officeDocument/2006/relationships/customXml" Target="../ink/ink2424.xml"/><Relationship Id="rId253" Type="http://schemas.openxmlformats.org/officeDocument/2006/relationships/customXml" Target="../ink/ink2435.xml"/><Relationship Id="rId274" Type="http://schemas.openxmlformats.org/officeDocument/2006/relationships/image" Target="../media/image2446.png"/><Relationship Id="rId295" Type="http://schemas.openxmlformats.org/officeDocument/2006/relationships/customXml" Target="../ink/ink2456.xml"/><Relationship Id="rId309" Type="http://schemas.openxmlformats.org/officeDocument/2006/relationships/customXml" Target="../ink/ink2463.xml"/><Relationship Id="rId27" Type="http://schemas.openxmlformats.org/officeDocument/2006/relationships/image" Target="../media/image2324.png"/><Relationship Id="rId48" Type="http://schemas.openxmlformats.org/officeDocument/2006/relationships/customXml" Target="../ink/ink2332.xml"/><Relationship Id="rId69" Type="http://schemas.openxmlformats.org/officeDocument/2006/relationships/image" Target="../media/image2345.png"/><Relationship Id="rId113" Type="http://schemas.openxmlformats.org/officeDocument/2006/relationships/image" Target="../media/image2367.png"/><Relationship Id="rId134" Type="http://schemas.openxmlformats.org/officeDocument/2006/relationships/customXml" Target="../ink/ink2375.xml"/><Relationship Id="rId320" Type="http://schemas.openxmlformats.org/officeDocument/2006/relationships/image" Target="../media/image2469.png"/><Relationship Id="rId80" Type="http://schemas.openxmlformats.org/officeDocument/2006/relationships/customXml" Target="../ink/ink2348.xml"/><Relationship Id="rId155" Type="http://schemas.openxmlformats.org/officeDocument/2006/relationships/image" Target="../media/image2388.png"/><Relationship Id="rId176" Type="http://schemas.openxmlformats.org/officeDocument/2006/relationships/customXml" Target="../ink/ink2396.xml"/><Relationship Id="rId197" Type="http://schemas.openxmlformats.org/officeDocument/2006/relationships/image" Target="../media/image2408.png"/><Relationship Id="rId201" Type="http://schemas.openxmlformats.org/officeDocument/2006/relationships/image" Target="../media/image2410.png"/><Relationship Id="rId222" Type="http://schemas.openxmlformats.org/officeDocument/2006/relationships/customXml" Target="../ink/ink2419.xml"/><Relationship Id="rId243" Type="http://schemas.openxmlformats.org/officeDocument/2006/relationships/image" Target="../media/image2431.png"/><Relationship Id="rId264" Type="http://schemas.openxmlformats.org/officeDocument/2006/relationships/image" Target="../media/image2441.png"/><Relationship Id="rId285" Type="http://schemas.openxmlformats.org/officeDocument/2006/relationships/customXml" Target="../ink/ink2451.xml"/><Relationship Id="rId17" Type="http://schemas.openxmlformats.org/officeDocument/2006/relationships/image" Target="../media/image2319.png"/><Relationship Id="rId38" Type="http://schemas.openxmlformats.org/officeDocument/2006/relationships/customXml" Target="../ink/ink2327.xml"/><Relationship Id="rId59" Type="http://schemas.openxmlformats.org/officeDocument/2006/relationships/image" Target="../media/image2340.png"/><Relationship Id="rId103" Type="http://schemas.openxmlformats.org/officeDocument/2006/relationships/image" Target="../media/image2362.png"/><Relationship Id="rId124" Type="http://schemas.openxmlformats.org/officeDocument/2006/relationships/customXml" Target="../ink/ink2370.xml"/><Relationship Id="rId310" Type="http://schemas.openxmlformats.org/officeDocument/2006/relationships/image" Target="../media/image2464.png"/><Relationship Id="rId70" Type="http://schemas.openxmlformats.org/officeDocument/2006/relationships/customXml" Target="../ink/ink2343.xml"/><Relationship Id="rId91" Type="http://schemas.openxmlformats.org/officeDocument/2006/relationships/image" Target="../media/image2356.png"/><Relationship Id="rId145" Type="http://schemas.openxmlformats.org/officeDocument/2006/relationships/image" Target="../media/image2383.png"/><Relationship Id="rId166" Type="http://schemas.openxmlformats.org/officeDocument/2006/relationships/customXml" Target="../ink/ink2391.xml"/><Relationship Id="rId187" Type="http://schemas.openxmlformats.org/officeDocument/2006/relationships/image" Target="../media/image240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14.xml"/><Relationship Id="rId233" Type="http://schemas.openxmlformats.org/officeDocument/2006/relationships/image" Target="../media/image2426.png"/><Relationship Id="rId254" Type="http://schemas.openxmlformats.org/officeDocument/2006/relationships/image" Target="../media/image2436.png"/><Relationship Id="rId28" Type="http://schemas.openxmlformats.org/officeDocument/2006/relationships/customXml" Target="../ink/ink2322.xml"/><Relationship Id="rId49" Type="http://schemas.openxmlformats.org/officeDocument/2006/relationships/image" Target="../media/image2335.png"/><Relationship Id="rId114" Type="http://schemas.openxmlformats.org/officeDocument/2006/relationships/customXml" Target="../ink/ink2365.xml"/><Relationship Id="rId275" Type="http://schemas.openxmlformats.org/officeDocument/2006/relationships/customXml" Target="../ink/ink2446.xml"/><Relationship Id="rId296" Type="http://schemas.openxmlformats.org/officeDocument/2006/relationships/image" Target="../media/image2457.png"/><Relationship Id="rId300" Type="http://schemas.openxmlformats.org/officeDocument/2006/relationships/image" Target="../media/image2459.png"/><Relationship Id="rId60" Type="http://schemas.openxmlformats.org/officeDocument/2006/relationships/customXml" Target="../ink/ink2338.xml"/><Relationship Id="rId81" Type="http://schemas.openxmlformats.org/officeDocument/2006/relationships/image" Target="../media/image2351.png"/><Relationship Id="rId135" Type="http://schemas.openxmlformats.org/officeDocument/2006/relationships/image" Target="../media/image2378.png"/><Relationship Id="rId156" Type="http://schemas.openxmlformats.org/officeDocument/2006/relationships/customXml" Target="../ink/ink2386.xml"/><Relationship Id="rId177" Type="http://schemas.openxmlformats.org/officeDocument/2006/relationships/image" Target="../media/image2399.png"/><Relationship Id="rId198" Type="http://schemas.openxmlformats.org/officeDocument/2006/relationships/customXml" Target="../ink/ink2407.xml"/><Relationship Id="rId321" Type="http://schemas.openxmlformats.org/officeDocument/2006/relationships/customXml" Target="../ink/ink2469.xml"/><Relationship Id="rId202" Type="http://schemas.openxmlformats.org/officeDocument/2006/relationships/customXml" Target="../ink/ink2409.xml"/><Relationship Id="rId223" Type="http://schemas.openxmlformats.org/officeDocument/2006/relationships/image" Target="../media/image2421.png"/><Relationship Id="rId244" Type="http://schemas.openxmlformats.org/officeDocument/2006/relationships/customXml" Target="../ink/ink2430.xml"/><Relationship Id="rId18" Type="http://schemas.openxmlformats.org/officeDocument/2006/relationships/customXml" Target="../ink/ink2317.xml"/><Relationship Id="rId39" Type="http://schemas.openxmlformats.org/officeDocument/2006/relationships/image" Target="../media/image2330.png"/><Relationship Id="rId265" Type="http://schemas.openxmlformats.org/officeDocument/2006/relationships/customXml" Target="../ink/ink2441.xml"/><Relationship Id="rId286" Type="http://schemas.openxmlformats.org/officeDocument/2006/relationships/image" Target="../media/image2452.png"/><Relationship Id="rId50" Type="http://schemas.openxmlformats.org/officeDocument/2006/relationships/customXml" Target="../ink/ink2333.xml"/><Relationship Id="rId104" Type="http://schemas.openxmlformats.org/officeDocument/2006/relationships/customXml" Target="../ink/ink2360.xml"/><Relationship Id="rId125" Type="http://schemas.openxmlformats.org/officeDocument/2006/relationships/image" Target="../media/image2373.png"/><Relationship Id="rId146" Type="http://schemas.openxmlformats.org/officeDocument/2006/relationships/customXml" Target="../ink/ink2381.xml"/><Relationship Id="rId167" Type="http://schemas.openxmlformats.org/officeDocument/2006/relationships/image" Target="../media/image2394.png"/><Relationship Id="rId188" Type="http://schemas.openxmlformats.org/officeDocument/2006/relationships/customXml" Target="../ink/ink2402.xml"/><Relationship Id="rId311" Type="http://schemas.openxmlformats.org/officeDocument/2006/relationships/customXml" Target="../ink/ink2464.xml"/><Relationship Id="rId71" Type="http://schemas.openxmlformats.org/officeDocument/2006/relationships/image" Target="../media/image2346.png"/><Relationship Id="rId92" Type="http://schemas.openxmlformats.org/officeDocument/2006/relationships/customXml" Target="../ink/ink2354.xml"/><Relationship Id="rId213" Type="http://schemas.openxmlformats.org/officeDocument/2006/relationships/image" Target="../media/image2416.png"/><Relationship Id="rId234" Type="http://schemas.openxmlformats.org/officeDocument/2006/relationships/customXml" Target="../ink/ink2425.xml"/><Relationship Id="rId2" Type="http://schemas.openxmlformats.org/officeDocument/2006/relationships/image" Target="../media/image2312.png"/><Relationship Id="rId29" Type="http://schemas.openxmlformats.org/officeDocument/2006/relationships/image" Target="../media/image2325.png"/><Relationship Id="rId255" Type="http://schemas.openxmlformats.org/officeDocument/2006/relationships/customXml" Target="../ink/ink2436.xml"/><Relationship Id="rId276" Type="http://schemas.openxmlformats.org/officeDocument/2006/relationships/image" Target="../media/image2447.png"/><Relationship Id="rId297" Type="http://schemas.openxmlformats.org/officeDocument/2006/relationships/customXml" Target="../ink/ink2457.xml"/><Relationship Id="rId40" Type="http://schemas.openxmlformats.org/officeDocument/2006/relationships/customXml" Target="../ink/ink2328.xml"/><Relationship Id="rId115" Type="http://schemas.openxmlformats.org/officeDocument/2006/relationships/image" Target="../media/image2368.png"/><Relationship Id="rId136" Type="http://schemas.openxmlformats.org/officeDocument/2006/relationships/customXml" Target="../ink/ink2376.xml"/><Relationship Id="rId157" Type="http://schemas.openxmlformats.org/officeDocument/2006/relationships/image" Target="../media/image2389.png"/><Relationship Id="rId178" Type="http://schemas.openxmlformats.org/officeDocument/2006/relationships/customXml" Target="../ink/ink2397.xml"/><Relationship Id="rId301" Type="http://schemas.openxmlformats.org/officeDocument/2006/relationships/customXml" Target="../ink/ink2459.xml"/><Relationship Id="rId322" Type="http://schemas.openxmlformats.org/officeDocument/2006/relationships/image" Target="../media/image2314.emf"/><Relationship Id="rId61" Type="http://schemas.openxmlformats.org/officeDocument/2006/relationships/image" Target="../media/image2341.png"/><Relationship Id="rId82" Type="http://schemas.openxmlformats.org/officeDocument/2006/relationships/customXml" Target="../ink/ink2349.xml"/><Relationship Id="rId199" Type="http://schemas.openxmlformats.org/officeDocument/2006/relationships/image" Target="../media/image2409.png"/><Relationship Id="rId203" Type="http://schemas.openxmlformats.org/officeDocument/2006/relationships/image" Target="../media/image2411.png"/><Relationship Id="rId19" Type="http://schemas.openxmlformats.org/officeDocument/2006/relationships/image" Target="../media/image2320.png"/><Relationship Id="rId224" Type="http://schemas.openxmlformats.org/officeDocument/2006/relationships/customXml" Target="../ink/ink2420.xml"/><Relationship Id="rId245" Type="http://schemas.openxmlformats.org/officeDocument/2006/relationships/customXml" Target="../ink/ink2431.xml"/><Relationship Id="rId266" Type="http://schemas.openxmlformats.org/officeDocument/2006/relationships/image" Target="../media/image2442.png"/><Relationship Id="rId287" Type="http://schemas.openxmlformats.org/officeDocument/2006/relationships/customXml" Target="../ink/ink2452.xml"/><Relationship Id="rId30" Type="http://schemas.openxmlformats.org/officeDocument/2006/relationships/customXml" Target="../ink/ink2323.xml"/><Relationship Id="rId105" Type="http://schemas.openxmlformats.org/officeDocument/2006/relationships/image" Target="../media/image2363.png"/><Relationship Id="rId126" Type="http://schemas.openxmlformats.org/officeDocument/2006/relationships/customXml" Target="../ink/ink2371.xml"/><Relationship Id="rId147" Type="http://schemas.openxmlformats.org/officeDocument/2006/relationships/image" Target="../media/image2384.png"/><Relationship Id="rId168" Type="http://schemas.openxmlformats.org/officeDocument/2006/relationships/customXml" Target="../ink/ink2392.xml"/><Relationship Id="rId312" Type="http://schemas.openxmlformats.org/officeDocument/2006/relationships/image" Target="../media/image2465.png"/><Relationship Id="rId51" Type="http://schemas.openxmlformats.org/officeDocument/2006/relationships/image" Target="../media/image2336.png"/><Relationship Id="rId72" Type="http://schemas.openxmlformats.org/officeDocument/2006/relationships/customXml" Target="../ink/ink2344.xml"/><Relationship Id="rId93" Type="http://schemas.openxmlformats.org/officeDocument/2006/relationships/image" Target="../media/image2357.png"/><Relationship Id="rId189" Type="http://schemas.openxmlformats.org/officeDocument/2006/relationships/image" Target="../media/image2404.png"/><Relationship Id="rId3" Type="http://schemas.openxmlformats.org/officeDocument/2006/relationships/image" Target="../media/image2313.png"/><Relationship Id="rId214" Type="http://schemas.openxmlformats.org/officeDocument/2006/relationships/customXml" Target="../ink/ink2415.xml"/><Relationship Id="rId235" Type="http://schemas.openxmlformats.org/officeDocument/2006/relationships/image" Target="../media/image2427.png"/><Relationship Id="rId256" Type="http://schemas.openxmlformats.org/officeDocument/2006/relationships/image" Target="../media/image2437.png"/><Relationship Id="rId277" Type="http://schemas.openxmlformats.org/officeDocument/2006/relationships/customXml" Target="../ink/ink2447.xml"/><Relationship Id="rId298" Type="http://schemas.openxmlformats.org/officeDocument/2006/relationships/image" Target="../media/image2458.png"/><Relationship Id="rId116" Type="http://schemas.openxmlformats.org/officeDocument/2006/relationships/customXml" Target="../ink/ink2366.xml"/><Relationship Id="rId137" Type="http://schemas.openxmlformats.org/officeDocument/2006/relationships/image" Target="../media/image2379.png"/><Relationship Id="rId158" Type="http://schemas.openxmlformats.org/officeDocument/2006/relationships/customXml" Target="../ink/ink2387.xml"/><Relationship Id="rId302" Type="http://schemas.openxmlformats.org/officeDocument/2006/relationships/image" Target="../media/image2460.png"/><Relationship Id="rId20" Type="http://schemas.openxmlformats.org/officeDocument/2006/relationships/customXml" Target="../ink/ink2318.xml"/><Relationship Id="rId41" Type="http://schemas.openxmlformats.org/officeDocument/2006/relationships/image" Target="../media/image2331.png"/><Relationship Id="rId62" Type="http://schemas.openxmlformats.org/officeDocument/2006/relationships/customXml" Target="../ink/ink2339.xml"/><Relationship Id="rId83" Type="http://schemas.openxmlformats.org/officeDocument/2006/relationships/image" Target="../media/image2352.png"/><Relationship Id="rId179" Type="http://schemas.openxmlformats.org/officeDocument/2006/relationships/image" Target="../media/image2400.png"/><Relationship Id="rId190" Type="http://schemas.openxmlformats.org/officeDocument/2006/relationships/customXml" Target="../ink/ink2403.xml"/><Relationship Id="rId204" Type="http://schemas.openxmlformats.org/officeDocument/2006/relationships/customXml" Target="../ink/ink2410.xml"/><Relationship Id="rId225" Type="http://schemas.openxmlformats.org/officeDocument/2006/relationships/image" Target="../media/image2422.png"/><Relationship Id="rId246" Type="http://schemas.openxmlformats.org/officeDocument/2006/relationships/image" Target="../media/image2432.png"/><Relationship Id="rId267" Type="http://schemas.openxmlformats.org/officeDocument/2006/relationships/customXml" Target="../ink/ink2442.xml"/><Relationship Id="rId288" Type="http://schemas.openxmlformats.org/officeDocument/2006/relationships/image" Target="../media/image2453.png"/><Relationship Id="rId106" Type="http://schemas.openxmlformats.org/officeDocument/2006/relationships/customXml" Target="../ink/ink2361.xml"/><Relationship Id="rId127" Type="http://schemas.openxmlformats.org/officeDocument/2006/relationships/image" Target="../media/image2374.png"/><Relationship Id="rId313" Type="http://schemas.openxmlformats.org/officeDocument/2006/relationships/customXml" Target="../ink/ink2465.xml"/><Relationship Id="rId10" Type="http://schemas.openxmlformats.org/officeDocument/2006/relationships/customXml" Target="../ink/ink2313.xml"/><Relationship Id="rId31" Type="http://schemas.openxmlformats.org/officeDocument/2006/relationships/image" Target="../media/image2326.png"/><Relationship Id="rId52" Type="http://schemas.openxmlformats.org/officeDocument/2006/relationships/customXml" Target="../ink/ink2334.xml"/><Relationship Id="rId73" Type="http://schemas.openxmlformats.org/officeDocument/2006/relationships/image" Target="../media/image2347.png"/><Relationship Id="rId94" Type="http://schemas.openxmlformats.org/officeDocument/2006/relationships/customXml" Target="../ink/ink2355.xml"/><Relationship Id="rId148" Type="http://schemas.openxmlformats.org/officeDocument/2006/relationships/customXml" Target="../ink/ink2382.xml"/><Relationship Id="rId169" Type="http://schemas.openxmlformats.org/officeDocument/2006/relationships/image" Target="../media/image2395.png"/><Relationship Id="rId4" Type="http://schemas.openxmlformats.org/officeDocument/2006/relationships/customXml" Target="../ink/ink2310.xml"/><Relationship Id="rId180" Type="http://schemas.openxmlformats.org/officeDocument/2006/relationships/customXml" Target="../ink/ink2398.xml"/><Relationship Id="rId215" Type="http://schemas.openxmlformats.org/officeDocument/2006/relationships/image" Target="../media/image2417.png"/><Relationship Id="rId236" Type="http://schemas.openxmlformats.org/officeDocument/2006/relationships/customXml" Target="../ink/ink2426.xml"/><Relationship Id="rId257" Type="http://schemas.openxmlformats.org/officeDocument/2006/relationships/customXml" Target="../ink/ink2437.xml"/><Relationship Id="rId278" Type="http://schemas.openxmlformats.org/officeDocument/2006/relationships/image" Target="../media/image2448.png"/><Relationship Id="rId303" Type="http://schemas.openxmlformats.org/officeDocument/2006/relationships/customXml" Target="../ink/ink2460.xml"/><Relationship Id="rId42" Type="http://schemas.openxmlformats.org/officeDocument/2006/relationships/customXml" Target="../ink/ink2329.xml"/><Relationship Id="rId84" Type="http://schemas.openxmlformats.org/officeDocument/2006/relationships/customXml" Target="../ink/ink2350.xml"/><Relationship Id="rId138" Type="http://schemas.openxmlformats.org/officeDocument/2006/relationships/customXml" Target="../ink/ink2377.xml"/><Relationship Id="rId191" Type="http://schemas.openxmlformats.org/officeDocument/2006/relationships/image" Target="../media/image2405.png"/><Relationship Id="rId205" Type="http://schemas.openxmlformats.org/officeDocument/2006/relationships/image" Target="../media/image2412.png"/><Relationship Id="rId247" Type="http://schemas.openxmlformats.org/officeDocument/2006/relationships/customXml" Target="../ink/ink2432.xml"/><Relationship Id="rId107" Type="http://schemas.openxmlformats.org/officeDocument/2006/relationships/image" Target="../media/image2364.png"/><Relationship Id="rId289" Type="http://schemas.openxmlformats.org/officeDocument/2006/relationships/customXml" Target="../ink/ink2453.xml"/><Relationship Id="rId11" Type="http://schemas.openxmlformats.org/officeDocument/2006/relationships/image" Target="../media/image2316.png"/><Relationship Id="rId53" Type="http://schemas.openxmlformats.org/officeDocument/2006/relationships/image" Target="../media/image2337.png"/><Relationship Id="rId149" Type="http://schemas.openxmlformats.org/officeDocument/2006/relationships/image" Target="../media/image2385.png"/><Relationship Id="rId314" Type="http://schemas.openxmlformats.org/officeDocument/2006/relationships/image" Target="../media/image2466.png"/><Relationship Id="rId95" Type="http://schemas.openxmlformats.org/officeDocument/2006/relationships/image" Target="../media/image2358.png"/><Relationship Id="rId160" Type="http://schemas.openxmlformats.org/officeDocument/2006/relationships/customXml" Target="../ink/ink2388.xml"/><Relationship Id="rId216" Type="http://schemas.openxmlformats.org/officeDocument/2006/relationships/customXml" Target="../ink/ink2416.xml"/><Relationship Id="rId258" Type="http://schemas.openxmlformats.org/officeDocument/2006/relationships/image" Target="../media/image2438.png"/><Relationship Id="rId22" Type="http://schemas.openxmlformats.org/officeDocument/2006/relationships/customXml" Target="../ink/ink2319.xml"/><Relationship Id="rId64" Type="http://schemas.openxmlformats.org/officeDocument/2006/relationships/customXml" Target="../ink/ink2340.xml"/><Relationship Id="rId118" Type="http://schemas.openxmlformats.org/officeDocument/2006/relationships/customXml" Target="../ink/ink2367.xml"/><Relationship Id="rId171" Type="http://schemas.openxmlformats.org/officeDocument/2006/relationships/image" Target="../media/image2396.png"/><Relationship Id="rId227" Type="http://schemas.openxmlformats.org/officeDocument/2006/relationships/image" Target="../media/image2423.png"/><Relationship Id="rId269" Type="http://schemas.openxmlformats.org/officeDocument/2006/relationships/customXml" Target="../ink/ink2443.xml"/><Relationship Id="rId33" Type="http://schemas.openxmlformats.org/officeDocument/2006/relationships/image" Target="../media/image2327.png"/><Relationship Id="rId129" Type="http://schemas.openxmlformats.org/officeDocument/2006/relationships/image" Target="../media/image2375.png"/><Relationship Id="rId280" Type="http://schemas.openxmlformats.org/officeDocument/2006/relationships/image" Target="../media/image2449.png"/><Relationship Id="rId75" Type="http://schemas.openxmlformats.org/officeDocument/2006/relationships/image" Target="../media/image2348.png"/><Relationship Id="rId140" Type="http://schemas.openxmlformats.org/officeDocument/2006/relationships/customXml" Target="../ink/ink2378.xml"/><Relationship Id="rId182" Type="http://schemas.openxmlformats.org/officeDocument/2006/relationships/customXml" Target="../ink/ink2399.xml"/><Relationship Id="rId6" Type="http://schemas.openxmlformats.org/officeDocument/2006/relationships/customXml" Target="../ink/ink2311.xml"/><Relationship Id="rId238" Type="http://schemas.openxmlformats.org/officeDocument/2006/relationships/customXml" Target="../ink/ink2427.xml"/><Relationship Id="rId291" Type="http://schemas.openxmlformats.org/officeDocument/2006/relationships/customXml" Target="../ink/ink2454.xml"/><Relationship Id="rId305" Type="http://schemas.openxmlformats.org/officeDocument/2006/relationships/customXml" Target="../ink/ink2461.xml"/><Relationship Id="rId44" Type="http://schemas.openxmlformats.org/officeDocument/2006/relationships/customXml" Target="../ink/ink2330.xml"/><Relationship Id="rId86" Type="http://schemas.openxmlformats.org/officeDocument/2006/relationships/customXml" Target="../ink/ink2351.xml"/><Relationship Id="rId151" Type="http://schemas.openxmlformats.org/officeDocument/2006/relationships/image" Target="../media/image2386.png"/><Relationship Id="rId193" Type="http://schemas.openxmlformats.org/officeDocument/2006/relationships/image" Target="../media/image2406.png"/><Relationship Id="rId207" Type="http://schemas.openxmlformats.org/officeDocument/2006/relationships/image" Target="../media/image2413.png"/><Relationship Id="rId249" Type="http://schemas.openxmlformats.org/officeDocument/2006/relationships/customXml" Target="../ink/ink2433.xml"/><Relationship Id="rId13" Type="http://schemas.openxmlformats.org/officeDocument/2006/relationships/image" Target="../media/image2317.png"/><Relationship Id="rId109" Type="http://schemas.openxmlformats.org/officeDocument/2006/relationships/image" Target="../media/image2365.png"/><Relationship Id="rId260" Type="http://schemas.openxmlformats.org/officeDocument/2006/relationships/image" Target="../media/image2439.png"/><Relationship Id="rId316" Type="http://schemas.openxmlformats.org/officeDocument/2006/relationships/image" Target="../media/image2467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28.png"/><Relationship Id="rId299" Type="http://schemas.openxmlformats.org/officeDocument/2006/relationships/image" Target="../media/image2618.png"/><Relationship Id="rId21" Type="http://schemas.openxmlformats.org/officeDocument/2006/relationships/image" Target="../media/image2480.png"/><Relationship Id="rId63" Type="http://schemas.openxmlformats.org/officeDocument/2006/relationships/image" Target="../media/image2501.png"/><Relationship Id="rId159" Type="http://schemas.openxmlformats.org/officeDocument/2006/relationships/image" Target="../media/image2548.png"/><Relationship Id="rId170" Type="http://schemas.openxmlformats.org/officeDocument/2006/relationships/customXml" Target="../ink/ink2553.xml"/><Relationship Id="rId226" Type="http://schemas.openxmlformats.org/officeDocument/2006/relationships/customXml" Target="../ink/ink2581.xml"/><Relationship Id="rId268" Type="http://schemas.openxmlformats.org/officeDocument/2006/relationships/customXml" Target="../ink/ink2602.xml"/><Relationship Id="rId32" Type="http://schemas.openxmlformats.org/officeDocument/2006/relationships/customXml" Target="../ink/ink2484.xml"/><Relationship Id="rId74" Type="http://schemas.openxmlformats.org/officeDocument/2006/relationships/customXml" Target="../ink/ink2505.xml"/><Relationship Id="rId128" Type="http://schemas.openxmlformats.org/officeDocument/2006/relationships/customXml" Target="../ink/ink2532.xml"/><Relationship Id="rId5" Type="http://schemas.openxmlformats.org/officeDocument/2006/relationships/image" Target="../media/image2472.png"/><Relationship Id="rId181" Type="http://schemas.openxmlformats.org/officeDocument/2006/relationships/image" Target="../media/image2559.png"/><Relationship Id="rId237" Type="http://schemas.openxmlformats.org/officeDocument/2006/relationships/image" Target="../media/image2587.png"/><Relationship Id="rId279" Type="http://schemas.openxmlformats.org/officeDocument/2006/relationships/image" Target="../media/image2608.png"/><Relationship Id="rId43" Type="http://schemas.openxmlformats.org/officeDocument/2006/relationships/image" Target="../media/image2491.png"/><Relationship Id="rId139" Type="http://schemas.openxmlformats.org/officeDocument/2006/relationships/image" Target="../media/image2538.png"/><Relationship Id="rId290" Type="http://schemas.openxmlformats.org/officeDocument/2006/relationships/customXml" Target="../ink/ink2613.xml"/><Relationship Id="rId85" Type="http://schemas.openxmlformats.org/officeDocument/2006/relationships/image" Target="../media/image2512.png"/><Relationship Id="rId150" Type="http://schemas.openxmlformats.org/officeDocument/2006/relationships/customXml" Target="../ink/ink2543.xml"/><Relationship Id="rId192" Type="http://schemas.openxmlformats.org/officeDocument/2006/relationships/customXml" Target="../ink/ink2564.xml"/><Relationship Id="rId206" Type="http://schemas.openxmlformats.org/officeDocument/2006/relationships/customXml" Target="../ink/ink2571.xml"/><Relationship Id="rId248" Type="http://schemas.openxmlformats.org/officeDocument/2006/relationships/customXml" Target="../ink/ink2592.xml"/><Relationship Id="rId12" Type="http://schemas.openxmlformats.org/officeDocument/2006/relationships/customXml" Target="../ink/ink2474.xml"/><Relationship Id="rId108" Type="http://schemas.openxmlformats.org/officeDocument/2006/relationships/customXml" Target="../ink/ink2522.xml"/><Relationship Id="rId54" Type="http://schemas.openxmlformats.org/officeDocument/2006/relationships/customXml" Target="../ink/ink2495.xml"/><Relationship Id="rId96" Type="http://schemas.openxmlformats.org/officeDocument/2006/relationships/customXml" Target="../ink/ink2516.xml"/><Relationship Id="rId161" Type="http://schemas.openxmlformats.org/officeDocument/2006/relationships/image" Target="../media/image2549.png"/><Relationship Id="rId217" Type="http://schemas.openxmlformats.org/officeDocument/2006/relationships/image" Target="../media/image2577.png"/><Relationship Id="rId6" Type="http://schemas.openxmlformats.org/officeDocument/2006/relationships/customXml" Target="../ink/ink2471.xml"/><Relationship Id="rId238" Type="http://schemas.openxmlformats.org/officeDocument/2006/relationships/customXml" Target="../ink/ink2587.xml"/><Relationship Id="rId259" Type="http://schemas.openxmlformats.org/officeDocument/2006/relationships/image" Target="../media/image2598.png"/><Relationship Id="rId23" Type="http://schemas.openxmlformats.org/officeDocument/2006/relationships/image" Target="../media/image2481.png"/><Relationship Id="rId119" Type="http://schemas.openxmlformats.org/officeDocument/2006/relationships/image" Target="../media/image2529.png"/><Relationship Id="rId270" Type="http://schemas.openxmlformats.org/officeDocument/2006/relationships/customXml" Target="../ink/ink2603.xml"/><Relationship Id="rId291" Type="http://schemas.openxmlformats.org/officeDocument/2006/relationships/image" Target="../media/image2614.png"/><Relationship Id="rId44" Type="http://schemas.openxmlformats.org/officeDocument/2006/relationships/customXml" Target="../ink/ink2490.xml"/><Relationship Id="rId65" Type="http://schemas.openxmlformats.org/officeDocument/2006/relationships/image" Target="../media/image2502.png"/><Relationship Id="rId86" Type="http://schemas.openxmlformats.org/officeDocument/2006/relationships/customXml" Target="../ink/ink2511.xml"/><Relationship Id="rId130" Type="http://schemas.openxmlformats.org/officeDocument/2006/relationships/customXml" Target="../ink/ink2533.xml"/><Relationship Id="rId151" Type="http://schemas.openxmlformats.org/officeDocument/2006/relationships/image" Target="../media/image2544.png"/><Relationship Id="rId172" Type="http://schemas.openxmlformats.org/officeDocument/2006/relationships/customXml" Target="../ink/ink2554.xml"/><Relationship Id="rId193" Type="http://schemas.openxmlformats.org/officeDocument/2006/relationships/image" Target="../media/image2565.png"/><Relationship Id="rId207" Type="http://schemas.openxmlformats.org/officeDocument/2006/relationships/image" Target="../media/image2572.png"/><Relationship Id="rId228" Type="http://schemas.openxmlformats.org/officeDocument/2006/relationships/customXml" Target="../ink/ink2582.xml"/><Relationship Id="rId249" Type="http://schemas.openxmlformats.org/officeDocument/2006/relationships/image" Target="../media/image2593.png"/><Relationship Id="rId13" Type="http://schemas.openxmlformats.org/officeDocument/2006/relationships/image" Target="../media/image2476.png"/><Relationship Id="rId109" Type="http://schemas.openxmlformats.org/officeDocument/2006/relationships/image" Target="../media/image2524.png"/><Relationship Id="rId260" Type="http://schemas.openxmlformats.org/officeDocument/2006/relationships/customXml" Target="../ink/ink2598.xml"/><Relationship Id="rId281" Type="http://schemas.openxmlformats.org/officeDocument/2006/relationships/image" Target="../media/image2609.png"/><Relationship Id="rId34" Type="http://schemas.openxmlformats.org/officeDocument/2006/relationships/customXml" Target="../ink/ink2485.xml"/><Relationship Id="rId55" Type="http://schemas.openxmlformats.org/officeDocument/2006/relationships/image" Target="../media/image2497.png"/><Relationship Id="rId76" Type="http://schemas.openxmlformats.org/officeDocument/2006/relationships/customXml" Target="../ink/ink2506.xml"/><Relationship Id="rId97" Type="http://schemas.openxmlformats.org/officeDocument/2006/relationships/image" Target="../media/image2518.png"/><Relationship Id="rId120" Type="http://schemas.openxmlformats.org/officeDocument/2006/relationships/customXml" Target="../ink/ink2528.xml"/><Relationship Id="rId141" Type="http://schemas.openxmlformats.org/officeDocument/2006/relationships/image" Target="../media/image2539.png"/><Relationship Id="rId7" Type="http://schemas.openxmlformats.org/officeDocument/2006/relationships/image" Target="../media/image2473.png"/><Relationship Id="rId162" Type="http://schemas.openxmlformats.org/officeDocument/2006/relationships/customXml" Target="../ink/ink2549.xml"/><Relationship Id="rId183" Type="http://schemas.openxmlformats.org/officeDocument/2006/relationships/image" Target="../media/image2560.png"/><Relationship Id="rId218" Type="http://schemas.openxmlformats.org/officeDocument/2006/relationships/customXml" Target="../ink/ink2577.xml"/><Relationship Id="rId239" Type="http://schemas.openxmlformats.org/officeDocument/2006/relationships/image" Target="../media/image2588.png"/><Relationship Id="rId250" Type="http://schemas.openxmlformats.org/officeDocument/2006/relationships/customXml" Target="../ink/ink2593.xml"/><Relationship Id="rId271" Type="http://schemas.openxmlformats.org/officeDocument/2006/relationships/image" Target="../media/image2604.png"/><Relationship Id="rId292" Type="http://schemas.openxmlformats.org/officeDocument/2006/relationships/customXml" Target="../ink/ink2614.xml"/><Relationship Id="rId24" Type="http://schemas.openxmlformats.org/officeDocument/2006/relationships/customXml" Target="../ink/ink2480.xml"/><Relationship Id="rId45" Type="http://schemas.openxmlformats.org/officeDocument/2006/relationships/image" Target="../media/image2492.png"/><Relationship Id="rId66" Type="http://schemas.openxmlformats.org/officeDocument/2006/relationships/customXml" Target="../ink/ink2501.xml"/><Relationship Id="rId87" Type="http://schemas.openxmlformats.org/officeDocument/2006/relationships/image" Target="../media/image2513.png"/><Relationship Id="rId110" Type="http://schemas.openxmlformats.org/officeDocument/2006/relationships/customXml" Target="../ink/ink2523.xml"/><Relationship Id="rId131" Type="http://schemas.openxmlformats.org/officeDocument/2006/relationships/image" Target="../media/image2535.png"/><Relationship Id="rId152" Type="http://schemas.openxmlformats.org/officeDocument/2006/relationships/customXml" Target="../ink/ink2544.xml"/><Relationship Id="rId173" Type="http://schemas.openxmlformats.org/officeDocument/2006/relationships/image" Target="../media/image2555.png"/><Relationship Id="rId194" Type="http://schemas.openxmlformats.org/officeDocument/2006/relationships/customXml" Target="../ink/ink2565.xml"/><Relationship Id="rId208" Type="http://schemas.openxmlformats.org/officeDocument/2006/relationships/customXml" Target="../ink/ink2572.xml"/><Relationship Id="rId229" Type="http://schemas.openxmlformats.org/officeDocument/2006/relationships/image" Target="../media/image2583.png"/><Relationship Id="rId240" Type="http://schemas.openxmlformats.org/officeDocument/2006/relationships/customXml" Target="../ink/ink2588.xml"/><Relationship Id="rId261" Type="http://schemas.openxmlformats.org/officeDocument/2006/relationships/image" Target="../media/image2599.png"/><Relationship Id="rId14" Type="http://schemas.openxmlformats.org/officeDocument/2006/relationships/customXml" Target="../ink/ink2475.xml"/><Relationship Id="rId35" Type="http://schemas.openxmlformats.org/officeDocument/2006/relationships/image" Target="../media/image2487.png"/><Relationship Id="rId56" Type="http://schemas.openxmlformats.org/officeDocument/2006/relationships/customXml" Target="../ink/ink2496.xml"/><Relationship Id="rId77" Type="http://schemas.openxmlformats.org/officeDocument/2006/relationships/image" Target="../media/image2508.png"/><Relationship Id="rId100" Type="http://schemas.openxmlformats.org/officeDocument/2006/relationships/customXml" Target="../ink/ink2518.xml"/><Relationship Id="rId282" Type="http://schemas.openxmlformats.org/officeDocument/2006/relationships/customXml" Target="../ink/ink2609.xml"/><Relationship Id="rId8" Type="http://schemas.openxmlformats.org/officeDocument/2006/relationships/customXml" Target="../ink/ink2472.xml"/><Relationship Id="rId98" Type="http://schemas.openxmlformats.org/officeDocument/2006/relationships/customXml" Target="../ink/ink2517.xml"/><Relationship Id="rId121" Type="http://schemas.openxmlformats.org/officeDocument/2006/relationships/image" Target="../media/image2530.png"/><Relationship Id="rId142" Type="http://schemas.openxmlformats.org/officeDocument/2006/relationships/customXml" Target="../ink/ink2539.xml"/><Relationship Id="rId163" Type="http://schemas.openxmlformats.org/officeDocument/2006/relationships/image" Target="../media/image2550.png"/><Relationship Id="rId184" Type="http://schemas.openxmlformats.org/officeDocument/2006/relationships/customXml" Target="../ink/ink2560.xml"/><Relationship Id="rId219" Type="http://schemas.openxmlformats.org/officeDocument/2006/relationships/image" Target="../media/image2578.png"/><Relationship Id="rId230" Type="http://schemas.openxmlformats.org/officeDocument/2006/relationships/customXml" Target="../ink/ink2583.xml"/><Relationship Id="rId251" Type="http://schemas.openxmlformats.org/officeDocument/2006/relationships/image" Target="../media/image2594.png"/><Relationship Id="rId25" Type="http://schemas.openxmlformats.org/officeDocument/2006/relationships/image" Target="../media/image2482.png"/><Relationship Id="rId46" Type="http://schemas.openxmlformats.org/officeDocument/2006/relationships/customXml" Target="../ink/ink2491.xml"/><Relationship Id="rId67" Type="http://schemas.openxmlformats.org/officeDocument/2006/relationships/image" Target="../media/image2503.png"/><Relationship Id="rId272" Type="http://schemas.openxmlformats.org/officeDocument/2006/relationships/customXml" Target="../ink/ink2604.xml"/><Relationship Id="rId293" Type="http://schemas.openxmlformats.org/officeDocument/2006/relationships/image" Target="../media/image2615.png"/><Relationship Id="rId88" Type="http://schemas.openxmlformats.org/officeDocument/2006/relationships/customXml" Target="../ink/ink2512.xml"/><Relationship Id="rId111" Type="http://schemas.openxmlformats.org/officeDocument/2006/relationships/image" Target="../media/image2525.png"/><Relationship Id="rId132" Type="http://schemas.openxmlformats.org/officeDocument/2006/relationships/customXml" Target="../ink/ink2534.xml"/><Relationship Id="rId153" Type="http://schemas.openxmlformats.org/officeDocument/2006/relationships/image" Target="../media/image2545.png"/><Relationship Id="rId174" Type="http://schemas.openxmlformats.org/officeDocument/2006/relationships/customXml" Target="../ink/ink2555.xml"/><Relationship Id="rId195" Type="http://schemas.openxmlformats.org/officeDocument/2006/relationships/image" Target="../media/image2566.png"/><Relationship Id="rId209" Type="http://schemas.openxmlformats.org/officeDocument/2006/relationships/image" Target="../media/image2573.png"/><Relationship Id="rId220" Type="http://schemas.openxmlformats.org/officeDocument/2006/relationships/customXml" Target="../ink/ink2578.xml"/><Relationship Id="rId241" Type="http://schemas.openxmlformats.org/officeDocument/2006/relationships/image" Target="../media/image2589.png"/><Relationship Id="rId15" Type="http://schemas.openxmlformats.org/officeDocument/2006/relationships/image" Target="../media/image2477.png"/><Relationship Id="rId36" Type="http://schemas.openxmlformats.org/officeDocument/2006/relationships/customXml" Target="../ink/ink2486.xml"/><Relationship Id="rId57" Type="http://schemas.openxmlformats.org/officeDocument/2006/relationships/image" Target="../media/image2498.png"/><Relationship Id="rId262" Type="http://schemas.openxmlformats.org/officeDocument/2006/relationships/customXml" Target="../ink/ink2599.xml"/><Relationship Id="rId283" Type="http://schemas.openxmlformats.org/officeDocument/2006/relationships/image" Target="../media/image2610.png"/><Relationship Id="rId78" Type="http://schemas.openxmlformats.org/officeDocument/2006/relationships/customXml" Target="../ink/ink2507.xml"/><Relationship Id="rId99" Type="http://schemas.openxmlformats.org/officeDocument/2006/relationships/image" Target="../media/image2519.png"/><Relationship Id="rId101" Type="http://schemas.openxmlformats.org/officeDocument/2006/relationships/image" Target="../media/image2520.png"/><Relationship Id="rId122" Type="http://schemas.openxmlformats.org/officeDocument/2006/relationships/customXml" Target="../ink/ink2529.xml"/><Relationship Id="rId143" Type="http://schemas.openxmlformats.org/officeDocument/2006/relationships/image" Target="../media/image2540.png"/><Relationship Id="rId164" Type="http://schemas.openxmlformats.org/officeDocument/2006/relationships/customXml" Target="../ink/ink2550.xml"/><Relationship Id="rId185" Type="http://schemas.openxmlformats.org/officeDocument/2006/relationships/image" Target="../media/image2561.png"/><Relationship Id="rId9" Type="http://schemas.openxmlformats.org/officeDocument/2006/relationships/image" Target="../media/image2474.png"/><Relationship Id="rId210" Type="http://schemas.openxmlformats.org/officeDocument/2006/relationships/customXml" Target="../ink/ink2573.xml"/><Relationship Id="rId26" Type="http://schemas.openxmlformats.org/officeDocument/2006/relationships/customXml" Target="../ink/ink2481.xml"/><Relationship Id="rId231" Type="http://schemas.openxmlformats.org/officeDocument/2006/relationships/image" Target="../media/image2584.png"/><Relationship Id="rId252" Type="http://schemas.openxmlformats.org/officeDocument/2006/relationships/customXml" Target="../ink/ink2594.xml"/><Relationship Id="rId273" Type="http://schemas.openxmlformats.org/officeDocument/2006/relationships/image" Target="../media/image2605.png"/><Relationship Id="rId294" Type="http://schemas.openxmlformats.org/officeDocument/2006/relationships/customXml" Target="../ink/ink2615.xml"/><Relationship Id="rId47" Type="http://schemas.openxmlformats.org/officeDocument/2006/relationships/image" Target="../media/image2493.png"/><Relationship Id="rId68" Type="http://schemas.openxmlformats.org/officeDocument/2006/relationships/customXml" Target="../ink/ink2502.xml"/><Relationship Id="rId89" Type="http://schemas.openxmlformats.org/officeDocument/2006/relationships/image" Target="../media/image2514.png"/><Relationship Id="rId112" Type="http://schemas.openxmlformats.org/officeDocument/2006/relationships/customXml" Target="../ink/ink2524.xml"/><Relationship Id="rId133" Type="http://schemas.openxmlformats.org/officeDocument/2006/relationships/image" Target="../media/image2536.png"/><Relationship Id="rId154" Type="http://schemas.openxmlformats.org/officeDocument/2006/relationships/customXml" Target="../ink/ink2545.xml"/><Relationship Id="rId175" Type="http://schemas.openxmlformats.org/officeDocument/2006/relationships/image" Target="../media/image2556.png"/><Relationship Id="rId196" Type="http://schemas.openxmlformats.org/officeDocument/2006/relationships/customXml" Target="../ink/ink2566.xml"/><Relationship Id="rId200" Type="http://schemas.openxmlformats.org/officeDocument/2006/relationships/customXml" Target="../ink/ink2568.xml"/><Relationship Id="rId16" Type="http://schemas.openxmlformats.org/officeDocument/2006/relationships/customXml" Target="../ink/ink2476.xml"/><Relationship Id="rId221" Type="http://schemas.openxmlformats.org/officeDocument/2006/relationships/image" Target="../media/image2579.png"/><Relationship Id="rId242" Type="http://schemas.openxmlformats.org/officeDocument/2006/relationships/customXml" Target="../ink/ink2589.xml"/><Relationship Id="rId263" Type="http://schemas.openxmlformats.org/officeDocument/2006/relationships/image" Target="../media/image2600.png"/><Relationship Id="rId284" Type="http://schemas.openxmlformats.org/officeDocument/2006/relationships/customXml" Target="../ink/ink2610.xml"/><Relationship Id="rId37" Type="http://schemas.openxmlformats.org/officeDocument/2006/relationships/image" Target="../media/image2488.png"/><Relationship Id="rId58" Type="http://schemas.openxmlformats.org/officeDocument/2006/relationships/customXml" Target="../ink/ink2497.xml"/><Relationship Id="rId79" Type="http://schemas.openxmlformats.org/officeDocument/2006/relationships/image" Target="../media/image2509.png"/><Relationship Id="rId102" Type="http://schemas.openxmlformats.org/officeDocument/2006/relationships/customXml" Target="../ink/ink2519.xml"/><Relationship Id="rId123" Type="http://schemas.openxmlformats.org/officeDocument/2006/relationships/image" Target="../media/image2531.png"/><Relationship Id="rId144" Type="http://schemas.openxmlformats.org/officeDocument/2006/relationships/customXml" Target="../ink/ink2540.xml"/><Relationship Id="rId90" Type="http://schemas.openxmlformats.org/officeDocument/2006/relationships/customXml" Target="../ink/ink2513.xml"/><Relationship Id="rId165" Type="http://schemas.openxmlformats.org/officeDocument/2006/relationships/image" Target="../media/image2551.png"/><Relationship Id="rId186" Type="http://schemas.openxmlformats.org/officeDocument/2006/relationships/customXml" Target="../ink/ink2561.xml"/><Relationship Id="rId211" Type="http://schemas.openxmlformats.org/officeDocument/2006/relationships/image" Target="../media/image2574.png"/><Relationship Id="rId232" Type="http://schemas.openxmlformats.org/officeDocument/2006/relationships/customXml" Target="../ink/ink2584.xml"/><Relationship Id="rId253" Type="http://schemas.openxmlformats.org/officeDocument/2006/relationships/image" Target="../media/image2595.png"/><Relationship Id="rId274" Type="http://schemas.openxmlformats.org/officeDocument/2006/relationships/customXml" Target="../ink/ink2605.xml"/><Relationship Id="rId295" Type="http://schemas.openxmlformats.org/officeDocument/2006/relationships/image" Target="../media/image2616.png"/><Relationship Id="rId27" Type="http://schemas.openxmlformats.org/officeDocument/2006/relationships/image" Target="../media/image2483.png"/><Relationship Id="rId48" Type="http://schemas.openxmlformats.org/officeDocument/2006/relationships/customXml" Target="../ink/ink2492.xml"/><Relationship Id="rId69" Type="http://schemas.openxmlformats.org/officeDocument/2006/relationships/image" Target="../media/image2504.png"/><Relationship Id="rId113" Type="http://schemas.openxmlformats.org/officeDocument/2006/relationships/image" Target="../media/image2526.png"/><Relationship Id="rId134" Type="http://schemas.openxmlformats.org/officeDocument/2006/relationships/customXml" Target="../ink/ink2535.xml"/><Relationship Id="rId80" Type="http://schemas.openxmlformats.org/officeDocument/2006/relationships/customXml" Target="../ink/ink2508.xml"/><Relationship Id="rId155" Type="http://schemas.openxmlformats.org/officeDocument/2006/relationships/image" Target="../media/image2546.png"/><Relationship Id="rId176" Type="http://schemas.openxmlformats.org/officeDocument/2006/relationships/customXml" Target="../ink/ink2556.xml"/><Relationship Id="rId197" Type="http://schemas.openxmlformats.org/officeDocument/2006/relationships/image" Target="../media/image2567.png"/><Relationship Id="rId201" Type="http://schemas.openxmlformats.org/officeDocument/2006/relationships/image" Target="../media/image2569.png"/><Relationship Id="rId222" Type="http://schemas.openxmlformats.org/officeDocument/2006/relationships/customXml" Target="../ink/ink2579.xml"/><Relationship Id="rId243" Type="http://schemas.openxmlformats.org/officeDocument/2006/relationships/image" Target="../media/image2590.png"/><Relationship Id="rId264" Type="http://schemas.openxmlformats.org/officeDocument/2006/relationships/customXml" Target="../ink/ink2600.xml"/><Relationship Id="rId285" Type="http://schemas.openxmlformats.org/officeDocument/2006/relationships/image" Target="../media/image2611.png"/><Relationship Id="rId17" Type="http://schemas.openxmlformats.org/officeDocument/2006/relationships/image" Target="../media/image2478.png"/><Relationship Id="rId38" Type="http://schemas.openxmlformats.org/officeDocument/2006/relationships/customXml" Target="../ink/ink2487.xml"/><Relationship Id="rId59" Type="http://schemas.openxmlformats.org/officeDocument/2006/relationships/image" Target="../media/image2499.png"/><Relationship Id="rId103" Type="http://schemas.openxmlformats.org/officeDocument/2006/relationships/image" Target="../media/image2521.png"/><Relationship Id="rId124" Type="http://schemas.openxmlformats.org/officeDocument/2006/relationships/customXml" Target="../ink/ink2530.xml"/><Relationship Id="rId70" Type="http://schemas.openxmlformats.org/officeDocument/2006/relationships/customXml" Target="../ink/ink2503.xml"/><Relationship Id="rId91" Type="http://schemas.openxmlformats.org/officeDocument/2006/relationships/image" Target="../media/image2515.png"/><Relationship Id="rId145" Type="http://schemas.openxmlformats.org/officeDocument/2006/relationships/image" Target="../media/image2541.png"/><Relationship Id="rId166" Type="http://schemas.openxmlformats.org/officeDocument/2006/relationships/customXml" Target="../ink/ink2551.xml"/><Relationship Id="rId187" Type="http://schemas.openxmlformats.org/officeDocument/2006/relationships/image" Target="../media/image256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74.xml"/><Relationship Id="rId233" Type="http://schemas.openxmlformats.org/officeDocument/2006/relationships/image" Target="../media/image2585.png"/><Relationship Id="rId254" Type="http://schemas.openxmlformats.org/officeDocument/2006/relationships/customXml" Target="../ink/ink2595.xml"/><Relationship Id="rId28" Type="http://schemas.openxmlformats.org/officeDocument/2006/relationships/customXml" Target="../ink/ink2482.xml"/><Relationship Id="rId49" Type="http://schemas.openxmlformats.org/officeDocument/2006/relationships/image" Target="../media/image2494.png"/><Relationship Id="rId114" Type="http://schemas.openxmlformats.org/officeDocument/2006/relationships/customXml" Target="../ink/ink2525.xml"/><Relationship Id="rId275" Type="http://schemas.openxmlformats.org/officeDocument/2006/relationships/image" Target="../media/image2606.png"/><Relationship Id="rId296" Type="http://schemas.openxmlformats.org/officeDocument/2006/relationships/customXml" Target="../ink/ink2616.xml"/><Relationship Id="rId300" Type="http://schemas.openxmlformats.org/officeDocument/2006/relationships/customXml" Target="../ink/ink2618.xml"/><Relationship Id="rId60" Type="http://schemas.openxmlformats.org/officeDocument/2006/relationships/customXml" Target="../ink/ink2498.xml"/><Relationship Id="rId81" Type="http://schemas.openxmlformats.org/officeDocument/2006/relationships/image" Target="../media/image2510.png"/><Relationship Id="rId135" Type="http://schemas.openxmlformats.org/officeDocument/2006/relationships/image" Target="../media/image725.png"/><Relationship Id="rId156" Type="http://schemas.openxmlformats.org/officeDocument/2006/relationships/customXml" Target="../ink/ink2546.xml"/><Relationship Id="rId177" Type="http://schemas.openxmlformats.org/officeDocument/2006/relationships/image" Target="../media/image2557.png"/><Relationship Id="rId198" Type="http://schemas.openxmlformats.org/officeDocument/2006/relationships/customXml" Target="../ink/ink2567.xml"/><Relationship Id="rId202" Type="http://schemas.openxmlformats.org/officeDocument/2006/relationships/customXml" Target="../ink/ink2569.xml"/><Relationship Id="rId223" Type="http://schemas.openxmlformats.org/officeDocument/2006/relationships/image" Target="../media/image2580.png"/><Relationship Id="rId244" Type="http://schemas.openxmlformats.org/officeDocument/2006/relationships/customXml" Target="../ink/ink2590.xml"/><Relationship Id="rId18" Type="http://schemas.openxmlformats.org/officeDocument/2006/relationships/customXml" Target="../ink/ink2477.xml"/><Relationship Id="rId39" Type="http://schemas.openxmlformats.org/officeDocument/2006/relationships/image" Target="../media/image2489.png"/><Relationship Id="rId265" Type="http://schemas.openxmlformats.org/officeDocument/2006/relationships/image" Target="../media/image2601.png"/><Relationship Id="rId286" Type="http://schemas.openxmlformats.org/officeDocument/2006/relationships/customXml" Target="../ink/ink2611.xml"/><Relationship Id="rId50" Type="http://schemas.openxmlformats.org/officeDocument/2006/relationships/customXml" Target="../ink/ink2493.xml"/><Relationship Id="rId104" Type="http://schemas.openxmlformats.org/officeDocument/2006/relationships/customXml" Target="../ink/ink2520.xml"/><Relationship Id="rId125" Type="http://schemas.openxmlformats.org/officeDocument/2006/relationships/image" Target="../media/image2532.png"/><Relationship Id="rId146" Type="http://schemas.openxmlformats.org/officeDocument/2006/relationships/customXml" Target="../ink/ink2541.xml"/><Relationship Id="rId167" Type="http://schemas.openxmlformats.org/officeDocument/2006/relationships/image" Target="../media/image2552.png"/><Relationship Id="rId188" Type="http://schemas.openxmlformats.org/officeDocument/2006/relationships/customXml" Target="../ink/ink2562.xml"/><Relationship Id="rId71" Type="http://schemas.openxmlformats.org/officeDocument/2006/relationships/image" Target="../media/image2505.png"/><Relationship Id="rId92" Type="http://schemas.openxmlformats.org/officeDocument/2006/relationships/customXml" Target="../ink/ink2514.xml"/><Relationship Id="rId213" Type="http://schemas.openxmlformats.org/officeDocument/2006/relationships/image" Target="../media/image2575.png"/><Relationship Id="rId234" Type="http://schemas.openxmlformats.org/officeDocument/2006/relationships/customXml" Target="../ink/ink2585.xml"/><Relationship Id="rId2" Type="http://schemas.openxmlformats.org/officeDocument/2006/relationships/image" Target="../media/image2470.png"/><Relationship Id="rId29" Type="http://schemas.openxmlformats.org/officeDocument/2006/relationships/image" Target="../media/image2484.png"/><Relationship Id="rId255" Type="http://schemas.openxmlformats.org/officeDocument/2006/relationships/image" Target="../media/image2596.png"/><Relationship Id="rId276" Type="http://schemas.openxmlformats.org/officeDocument/2006/relationships/customXml" Target="../ink/ink2606.xml"/><Relationship Id="rId297" Type="http://schemas.openxmlformats.org/officeDocument/2006/relationships/image" Target="../media/image2617.png"/><Relationship Id="rId40" Type="http://schemas.openxmlformats.org/officeDocument/2006/relationships/customXml" Target="../ink/ink2488.xml"/><Relationship Id="rId115" Type="http://schemas.openxmlformats.org/officeDocument/2006/relationships/image" Target="../media/image2527.png"/><Relationship Id="rId136" Type="http://schemas.openxmlformats.org/officeDocument/2006/relationships/customXml" Target="../ink/ink2536.xml"/><Relationship Id="rId157" Type="http://schemas.openxmlformats.org/officeDocument/2006/relationships/image" Target="../media/image2547.png"/><Relationship Id="rId178" Type="http://schemas.openxmlformats.org/officeDocument/2006/relationships/customXml" Target="../ink/ink2557.xml"/><Relationship Id="rId301" Type="http://schemas.openxmlformats.org/officeDocument/2006/relationships/image" Target="../media/image2619.png"/><Relationship Id="rId61" Type="http://schemas.openxmlformats.org/officeDocument/2006/relationships/image" Target="../media/image2500.png"/><Relationship Id="rId82" Type="http://schemas.openxmlformats.org/officeDocument/2006/relationships/customXml" Target="../ink/ink2509.xml"/><Relationship Id="rId199" Type="http://schemas.openxmlformats.org/officeDocument/2006/relationships/image" Target="../media/image2568.png"/><Relationship Id="rId203" Type="http://schemas.openxmlformats.org/officeDocument/2006/relationships/image" Target="../media/image2570.png"/><Relationship Id="rId19" Type="http://schemas.openxmlformats.org/officeDocument/2006/relationships/image" Target="../media/image2479.png"/><Relationship Id="rId224" Type="http://schemas.openxmlformats.org/officeDocument/2006/relationships/customXml" Target="../ink/ink2580.xml"/><Relationship Id="rId245" Type="http://schemas.openxmlformats.org/officeDocument/2006/relationships/image" Target="../media/image2591.png"/><Relationship Id="rId266" Type="http://schemas.openxmlformats.org/officeDocument/2006/relationships/customXml" Target="../ink/ink2601.xml"/><Relationship Id="rId287" Type="http://schemas.openxmlformats.org/officeDocument/2006/relationships/image" Target="../media/image2612.png"/><Relationship Id="rId30" Type="http://schemas.openxmlformats.org/officeDocument/2006/relationships/customXml" Target="../ink/ink2483.xml"/><Relationship Id="rId105" Type="http://schemas.openxmlformats.org/officeDocument/2006/relationships/image" Target="../media/image2522.png"/><Relationship Id="rId126" Type="http://schemas.openxmlformats.org/officeDocument/2006/relationships/customXml" Target="../ink/ink2531.xml"/><Relationship Id="rId147" Type="http://schemas.openxmlformats.org/officeDocument/2006/relationships/image" Target="../media/image2542.png"/><Relationship Id="rId168" Type="http://schemas.openxmlformats.org/officeDocument/2006/relationships/customXml" Target="../ink/ink2552.xml"/><Relationship Id="rId51" Type="http://schemas.openxmlformats.org/officeDocument/2006/relationships/image" Target="../media/image2495.png"/><Relationship Id="rId72" Type="http://schemas.openxmlformats.org/officeDocument/2006/relationships/customXml" Target="../ink/ink2504.xml"/><Relationship Id="rId93" Type="http://schemas.openxmlformats.org/officeDocument/2006/relationships/image" Target="../media/image2516.png"/><Relationship Id="rId189" Type="http://schemas.openxmlformats.org/officeDocument/2006/relationships/image" Target="../media/image2563.png"/><Relationship Id="rId3" Type="http://schemas.openxmlformats.org/officeDocument/2006/relationships/image" Target="../media/image2471.png"/><Relationship Id="rId214" Type="http://schemas.openxmlformats.org/officeDocument/2006/relationships/customXml" Target="../ink/ink2575.xml"/><Relationship Id="rId235" Type="http://schemas.openxmlformats.org/officeDocument/2006/relationships/image" Target="../media/image2586.png"/><Relationship Id="rId256" Type="http://schemas.openxmlformats.org/officeDocument/2006/relationships/customXml" Target="../ink/ink2596.xml"/><Relationship Id="rId277" Type="http://schemas.openxmlformats.org/officeDocument/2006/relationships/image" Target="../media/image2607.png"/><Relationship Id="rId298" Type="http://schemas.openxmlformats.org/officeDocument/2006/relationships/customXml" Target="../ink/ink2617.xml"/><Relationship Id="rId116" Type="http://schemas.openxmlformats.org/officeDocument/2006/relationships/customXml" Target="../ink/ink2526.xml"/><Relationship Id="rId137" Type="http://schemas.openxmlformats.org/officeDocument/2006/relationships/image" Target="../media/image2537.png"/><Relationship Id="rId158" Type="http://schemas.openxmlformats.org/officeDocument/2006/relationships/customXml" Target="../ink/ink2547.xml"/><Relationship Id="rId302" Type="http://schemas.openxmlformats.org/officeDocument/2006/relationships/customXml" Target="../ink/ink2619.xml"/><Relationship Id="rId20" Type="http://schemas.openxmlformats.org/officeDocument/2006/relationships/customXml" Target="../ink/ink2478.xml"/><Relationship Id="rId41" Type="http://schemas.openxmlformats.org/officeDocument/2006/relationships/image" Target="../media/image2490.png"/><Relationship Id="rId62" Type="http://schemas.openxmlformats.org/officeDocument/2006/relationships/customXml" Target="../ink/ink2499.xml"/><Relationship Id="rId83" Type="http://schemas.openxmlformats.org/officeDocument/2006/relationships/image" Target="../media/image2511.png"/><Relationship Id="rId179" Type="http://schemas.openxmlformats.org/officeDocument/2006/relationships/image" Target="../media/image2558.png"/><Relationship Id="rId190" Type="http://schemas.openxmlformats.org/officeDocument/2006/relationships/customXml" Target="../ink/ink2563.xml"/><Relationship Id="rId204" Type="http://schemas.openxmlformats.org/officeDocument/2006/relationships/customXml" Target="../ink/ink2570.xml"/><Relationship Id="rId225" Type="http://schemas.openxmlformats.org/officeDocument/2006/relationships/image" Target="../media/image2581.png"/><Relationship Id="rId246" Type="http://schemas.openxmlformats.org/officeDocument/2006/relationships/customXml" Target="../ink/ink2591.xml"/><Relationship Id="rId267" Type="http://schemas.openxmlformats.org/officeDocument/2006/relationships/image" Target="../media/image2602.png"/><Relationship Id="rId288" Type="http://schemas.openxmlformats.org/officeDocument/2006/relationships/customXml" Target="../ink/ink2612.xml"/><Relationship Id="rId106" Type="http://schemas.openxmlformats.org/officeDocument/2006/relationships/customXml" Target="../ink/ink2521.xml"/><Relationship Id="rId127" Type="http://schemas.openxmlformats.org/officeDocument/2006/relationships/image" Target="../media/image2533.png"/><Relationship Id="rId10" Type="http://schemas.openxmlformats.org/officeDocument/2006/relationships/customXml" Target="../ink/ink2473.xml"/><Relationship Id="rId31" Type="http://schemas.openxmlformats.org/officeDocument/2006/relationships/image" Target="../media/image2485.png"/><Relationship Id="rId52" Type="http://schemas.openxmlformats.org/officeDocument/2006/relationships/customXml" Target="../ink/ink2494.xml"/><Relationship Id="rId73" Type="http://schemas.openxmlformats.org/officeDocument/2006/relationships/image" Target="../media/image2506.png"/><Relationship Id="rId94" Type="http://schemas.openxmlformats.org/officeDocument/2006/relationships/customXml" Target="../ink/ink2515.xml"/><Relationship Id="rId148" Type="http://schemas.openxmlformats.org/officeDocument/2006/relationships/customXml" Target="../ink/ink2542.xml"/><Relationship Id="rId169" Type="http://schemas.openxmlformats.org/officeDocument/2006/relationships/image" Target="../media/image2553.png"/><Relationship Id="rId4" Type="http://schemas.openxmlformats.org/officeDocument/2006/relationships/customXml" Target="../ink/ink2470.xml"/><Relationship Id="rId180" Type="http://schemas.openxmlformats.org/officeDocument/2006/relationships/customXml" Target="../ink/ink2558.xml"/><Relationship Id="rId215" Type="http://schemas.openxmlformats.org/officeDocument/2006/relationships/image" Target="../media/image2576.png"/><Relationship Id="rId236" Type="http://schemas.openxmlformats.org/officeDocument/2006/relationships/customXml" Target="../ink/ink2586.xml"/><Relationship Id="rId257" Type="http://schemas.openxmlformats.org/officeDocument/2006/relationships/image" Target="../media/image2597.png"/><Relationship Id="rId278" Type="http://schemas.openxmlformats.org/officeDocument/2006/relationships/customXml" Target="../ink/ink2607.xml"/><Relationship Id="rId303" Type="http://schemas.openxmlformats.org/officeDocument/2006/relationships/image" Target="../media/image2472.emf"/><Relationship Id="rId42" Type="http://schemas.openxmlformats.org/officeDocument/2006/relationships/customXml" Target="../ink/ink2489.xml"/><Relationship Id="rId84" Type="http://schemas.openxmlformats.org/officeDocument/2006/relationships/customXml" Target="../ink/ink2510.xml"/><Relationship Id="rId138" Type="http://schemas.openxmlformats.org/officeDocument/2006/relationships/customXml" Target="../ink/ink2537.xml"/><Relationship Id="rId191" Type="http://schemas.openxmlformats.org/officeDocument/2006/relationships/image" Target="../media/image2564.png"/><Relationship Id="rId205" Type="http://schemas.openxmlformats.org/officeDocument/2006/relationships/image" Target="../media/image2571.png"/><Relationship Id="rId247" Type="http://schemas.openxmlformats.org/officeDocument/2006/relationships/image" Target="../media/image2592.png"/><Relationship Id="rId107" Type="http://schemas.openxmlformats.org/officeDocument/2006/relationships/image" Target="../media/image2523.png"/><Relationship Id="rId289" Type="http://schemas.openxmlformats.org/officeDocument/2006/relationships/image" Target="../media/image2613.png"/><Relationship Id="rId11" Type="http://schemas.openxmlformats.org/officeDocument/2006/relationships/image" Target="../media/image2475.png"/><Relationship Id="rId53" Type="http://schemas.openxmlformats.org/officeDocument/2006/relationships/image" Target="../media/image2496.png"/><Relationship Id="rId149" Type="http://schemas.openxmlformats.org/officeDocument/2006/relationships/image" Target="../media/image2543.png"/><Relationship Id="rId95" Type="http://schemas.openxmlformats.org/officeDocument/2006/relationships/image" Target="../media/image2517.png"/><Relationship Id="rId160" Type="http://schemas.openxmlformats.org/officeDocument/2006/relationships/customXml" Target="../ink/ink2548.xml"/><Relationship Id="rId216" Type="http://schemas.openxmlformats.org/officeDocument/2006/relationships/customXml" Target="../ink/ink2576.xml"/><Relationship Id="rId258" Type="http://schemas.openxmlformats.org/officeDocument/2006/relationships/customXml" Target="../ink/ink2597.xml"/><Relationship Id="rId22" Type="http://schemas.openxmlformats.org/officeDocument/2006/relationships/customXml" Target="../ink/ink2479.xml"/><Relationship Id="rId64" Type="http://schemas.openxmlformats.org/officeDocument/2006/relationships/customXml" Target="../ink/ink2500.xml"/><Relationship Id="rId118" Type="http://schemas.openxmlformats.org/officeDocument/2006/relationships/customXml" Target="../ink/ink2527.xml"/><Relationship Id="rId171" Type="http://schemas.openxmlformats.org/officeDocument/2006/relationships/image" Target="../media/image2554.png"/><Relationship Id="rId227" Type="http://schemas.openxmlformats.org/officeDocument/2006/relationships/image" Target="../media/image2582.png"/><Relationship Id="rId269" Type="http://schemas.openxmlformats.org/officeDocument/2006/relationships/image" Target="../media/image2603.png"/><Relationship Id="rId33" Type="http://schemas.openxmlformats.org/officeDocument/2006/relationships/image" Target="../media/image2486.png"/><Relationship Id="rId129" Type="http://schemas.openxmlformats.org/officeDocument/2006/relationships/image" Target="../media/image2534.png"/><Relationship Id="rId280" Type="http://schemas.openxmlformats.org/officeDocument/2006/relationships/customXml" Target="../ink/ink2608.xml"/><Relationship Id="rId75" Type="http://schemas.openxmlformats.org/officeDocument/2006/relationships/image" Target="../media/image2507.png"/><Relationship Id="rId140" Type="http://schemas.openxmlformats.org/officeDocument/2006/relationships/customXml" Target="../ink/ink2538.xml"/><Relationship Id="rId182" Type="http://schemas.openxmlformats.org/officeDocument/2006/relationships/customXml" Target="../ink/ink2559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6.png"/><Relationship Id="rId21" Type="http://schemas.openxmlformats.org/officeDocument/2006/relationships/image" Target="../media/image2629.png"/><Relationship Id="rId42" Type="http://schemas.openxmlformats.org/officeDocument/2006/relationships/customXml" Target="../ink/ink2639.xml"/><Relationship Id="rId63" Type="http://schemas.openxmlformats.org/officeDocument/2006/relationships/image" Target="../media/image2650.png"/><Relationship Id="rId84" Type="http://schemas.openxmlformats.org/officeDocument/2006/relationships/customXml" Target="../ink/ink2660.xml"/><Relationship Id="rId138" Type="http://schemas.openxmlformats.org/officeDocument/2006/relationships/customXml" Target="../ink/ink2687.xml"/><Relationship Id="rId159" Type="http://schemas.openxmlformats.org/officeDocument/2006/relationships/image" Target="../media/image2697.png"/><Relationship Id="rId107" Type="http://schemas.openxmlformats.org/officeDocument/2006/relationships/image" Target="../media/image2671.png"/><Relationship Id="rId11" Type="http://schemas.openxmlformats.org/officeDocument/2006/relationships/image" Target="../media/image2624.png"/><Relationship Id="rId32" Type="http://schemas.openxmlformats.org/officeDocument/2006/relationships/customXml" Target="../ink/ink2634.xml"/><Relationship Id="rId53" Type="http://schemas.openxmlformats.org/officeDocument/2006/relationships/image" Target="../media/image2645.png"/><Relationship Id="rId74" Type="http://schemas.openxmlformats.org/officeDocument/2006/relationships/customXml" Target="../ink/ink2655.xml"/><Relationship Id="rId128" Type="http://schemas.openxmlformats.org/officeDocument/2006/relationships/customXml" Target="../ink/ink2682.xml"/><Relationship Id="rId149" Type="http://schemas.openxmlformats.org/officeDocument/2006/relationships/image" Target="../media/image2692.png"/><Relationship Id="rId5" Type="http://schemas.openxmlformats.org/officeDocument/2006/relationships/image" Target="../media/image2621.png"/><Relationship Id="rId95" Type="http://schemas.openxmlformats.org/officeDocument/2006/relationships/image" Target="../media/image2666.png"/><Relationship Id="rId160" Type="http://schemas.openxmlformats.org/officeDocument/2006/relationships/customXml" Target="../ink/ink2698.xml"/><Relationship Id="rId22" Type="http://schemas.openxmlformats.org/officeDocument/2006/relationships/customXml" Target="../ink/ink2629.xml"/><Relationship Id="rId43" Type="http://schemas.openxmlformats.org/officeDocument/2006/relationships/image" Target="../media/image2640.png"/><Relationship Id="rId64" Type="http://schemas.openxmlformats.org/officeDocument/2006/relationships/customXml" Target="../ink/ink2650.xml"/><Relationship Id="rId118" Type="http://schemas.openxmlformats.org/officeDocument/2006/relationships/customXml" Target="../ink/ink2677.xml"/><Relationship Id="rId139" Type="http://schemas.openxmlformats.org/officeDocument/2006/relationships/image" Target="../media/image2687.png"/><Relationship Id="rId85" Type="http://schemas.openxmlformats.org/officeDocument/2006/relationships/image" Target="../media/image2661.png"/><Relationship Id="rId150" Type="http://schemas.openxmlformats.org/officeDocument/2006/relationships/customXml" Target="../ink/ink2693.xml"/><Relationship Id="rId12" Type="http://schemas.openxmlformats.org/officeDocument/2006/relationships/customXml" Target="../ink/ink2624.xml"/><Relationship Id="rId17" Type="http://schemas.openxmlformats.org/officeDocument/2006/relationships/image" Target="../media/image2627.png"/><Relationship Id="rId33" Type="http://schemas.openxmlformats.org/officeDocument/2006/relationships/image" Target="../media/image2635.png"/><Relationship Id="rId38" Type="http://schemas.openxmlformats.org/officeDocument/2006/relationships/customXml" Target="../ink/ink2637.xml"/><Relationship Id="rId59" Type="http://schemas.openxmlformats.org/officeDocument/2006/relationships/image" Target="../media/image2648.png"/><Relationship Id="rId103" Type="http://schemas.openxmlformats.org/officeDocument/2006/relationships/image" Target="../media/image2669.png"/><Relationship Id="rId108" Type="http://schemas.openxmlformats.org/officeDocument/2006/relationships/customXml" Target="../ink/ink2672.xml"/><Relationship Id="rId124" Type="http://schemas.openxmlformats.org/officeDocument/2006/relationships/customXml" Target="../ink/ink2680.xml"/><Relationship Id="rId129" Type="http://schemas.openxmlformats.org/officeDocument/2006/relationships/image" Target="../media/image2682.png"/><Relationship Id="rId54" Type="http://schemas.openxmlformats.org/officeDocument/2006/relationships/customXml" Target="../ink/ink2645.xml"/><Relationship Id="rId70" Type="http://schemas.openxmlformats.org/officeDocument/2006/relationships/customXml" Target="../ink/ink2653.xml"/><Relationship Id="rId75" Type="http://schemas.openxmlformats.org/officeDocument/2006/relationships/image" Target="../media/image2656.png"/><Relationship Id="rId91" Type="http://schemas.openxmlformats.org/officeDocument/2006/relationships/image" Target="../media/image2664.png"/><Relationship Id="rId96" Type="http://schemas.openxmlformats.org/officeDocument/2006/relationships/customXml" Target="../ink/ink2666.xml"/><Relationship Id="rId140" Type="http://schemas.openxmlformats.org/officeDocument/2006/relationships/customXml" Target="../ink/ink2688.xml"/><Relationship Id="rId145" Type="http://schemas.openxmlformats.org/officeDocument/2006/relationships/image" Target="../media/image2690.png"/><Relationship Id="rId161" Type="http://schemas.openxmlformats.org/officeDocument/2006/relationships/image" Target="../media/image269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21.xml"/><Relationship Id="rId23" Type="http://schemas.openxmlformats.org/officeDocument/2006/relationships/image" Target="../media/image2630.png"/><Relationship Id="rId28" Type="http://schemas.openxmlformats.org/officeDocument/2006/relationships/customXml" Target="../ink/ink2632.xml"/><Relationship Id="rId49" Type="http://schemas.openxmlformats.org/officeDocument/2006/relationships/image" Target="../media/image2643.png"/><Relationship Id="rId114" Type="http://schemas.openxmlformats.org/officeDocument/2006/relationships/customXml" Target="../ink/ink2675.xml"/><Relationship Id="rId119" Type="http://schemas.openxmlformats.org/officeDocument/2006/relationships/image" Target="../media/image2677.png"/><Relationship Id="rId44" Type="http://schemas.openxmlformats.org/officeDocument/2006/relationships/customXml" Target="../ink/ink2640.xml"/><Relationship Id="rId60" Type="http://schemas.openxmlformats.org/officeDocument/2006/relationships/customXml" Target="../ink/ink2648.xml"/><Relationship Id="rId65" Type="http://schemas.openxmlformats.org/officeDocument/2006/relationships/image" Target="../media/image2651.png"/><Relationship Id="rId81" Type="http://schemas.openxmlformats.org/officeDocument/2006/relationships/image" Target="../media/image2659.png"/><Relationship Id="rId86" Type="http://schemas.openxmlformats.org/officeDocument/2006/relationships/customXml" Target="../ink/ink2661.xml"/><Relationship Id="rId130" Type="http://schemas.openxmlformats.org/officeDocument/2006/relationships/customXml" Target="../ink/ink2683.xml"/><Relationship Id="rId135" Type="http://schemas.openxmlformats.org/officeDocument/2006/relationships/image" Target="../media/image2685.png"/><Relationship Id="rId151" Type="http://schemas.openxmlformats.org/officeDocument/2006/relationships/image" Target="../media/image2693.png"/><Relationship Id="rId156" Type="http://schemas.openxmlformats.org/officeDocument/2006/relationships/customXml" Target="../ink/ink2696.xml"/><Relationship Id="rId13" Type="http://schemas.openxmlformats.org/officeDocument/2006/relationships/image" Target="../media/image2625.png"/><Relationship Id="rId18" Type="http://schemas.openxmlformats.org/officeDocument/2006/relationships/customXml" Target="../ink/ink2627.xml"/><Relationship Id="rId39" Type="http://schemas.openxmlformats.org/officeDocument/2006/relationships/image" Target="../media/image2638.png"/><Relationship Id="rId109" Type="http://schemas.openxmlformats.org/officeDocument/2006/relationships/image" Target="../media/image2672.png"/><Relationship Id="rId34" Type="http://schemas.openxmlformats.org/officeDocument/2006/relationships/customXml" Target="../ink/ink2635.xml"/><Relationship Id="rId50" Type="http://schemas.openxmlformats.org/officeDocument/2006/relationships/customXml" Target="../ink/ink2643.xml"/><Relationship Id="rId55" Type="http://schemas.openxmlformats.org/officeDocument/2006/relationships/image" Target="../media/image2646.png"/><Relationship Id="rId76" Type="http://schemas.openxmlformats.org/officeDocument/2006/relationships/customXml" Target="../ink/ink2656.xml"/><Relationship Id="rId97" Type="http://schemas.openxmlformats.org/officeDocument/2006/relationships/image" Target="../media/image2667.png"/><Relationship Id="rId104" Type="http://schemas.openxmlformats.org/officeDocument/2006/relationships/customXml" Target="../ink/ink2670.xml"/><Relationship Id="rId120" Type="http://schemas.openxmlformats.org/officeDocument/2006/relationships/customXml" Target="../ink/ink2678.xml"/><Relationship Id="rId125" Type="http://schemas.openxmlformats.org/officeDocument/2006/relationships/image" Target="../media/image2680.png"/><Relationship Id="rId141" Type="http://schemas.openxmlformats.org/officeDocument/2006/relationships/image" Target="../media/image2688.png"/><Relationship Id="rId146" Type="http://schemas.openxmlformats.org/officeDocument/2006/relationships/customXml" Target="../ink/ink2691.xml"/><Relationship Id="rId7" Type="http://schemas.openxmlformats.org/officeDocument/2006/relationships/image" Target="../media/image2622.png"/><Relationship Id="rId71" Type="http://schemas.openxmlformats.org/officeDocument/2006/relationships/image" Target="../media/image2654.png"/><Relationship Id="rId92" Type="http://schemas.openxmlformats.org/officeDocument/2006/relationships/customXml" Target="../ink/ink2664.xml"/><Relationship Id="rId162" Type="http://schemas.openxmlformats.org/officeDocument/2006/relationships/customXml" Target="../ink/ink2699.xml"/><Relationship Id="rId2" Type="http://schemas.openxmlformats.org/officeDocument/2006/relationships/image" Target="../media/image2620.png"/><Relationship Id="rId29" Type="http://schemas.openxmlformats.org/officeDocument/2006/relationships/image" Target="../media/image2633.png"/><Relationship Id="rId24" Type="http://schemas.openxmlformats.org/officeDocument/2006/relationships/customXml" Target="../ink/ink2630.xml"/><Relationship Id="rId40" Type="http://schemas.openxmlformats.org/officeDocument/2006/relationships/customXml" Target="../ink/ink2638.xml"/><Relationship Id="rId45" Type="http://schemas.openxmlformats.org/officeDocument/2006/relationships/image" Target="../media/image2641.png"/><Relationship Id="rId66" Type="http://schemas.openxmlformats.org/officeDocument/2006/relationships/customXml" Target="../ink/ink2651.xml"/><Relationship Id="rId87" Type="http://schemas.openxmlformats.org/officeDocument/2006/relationships/image" Target="../media/image2662.png"/><Relationship Id="rId110" Type="http://schemas.openxmlformats.org/officeDocument/2006/relationships/customXml" Target="../ink/ink2673.xml"/><Relationship Id="rId115" Type="http://schemas.openxmlformats.org/officeDocument/2006/relationships/image" Target="../media/image2675.png"/><Relationship Id="rId131" Type="http://schemas.openxmlformats.org/officeDocument/2006/relationships/image" Target="../media/image2683.png"/><Relationship Id="rId136" Type="http://schemas.openxmlformats.org/officeDocument/2006/relationships/customXml" Target="../ink/ink2686.xml"/><Relationship Id="rId157" Type="http://schemas.openxmlformats.org/officeDocument/2006/relationships/image" Target="../media/image2696.png"/><Relationship Id="rId61" Type="http://schemas.openxmlformats.org/officeDocument/2006/relationships/image" Target="../media/image2649.png"/><Relationship Id="rId82" Type="http://schemas.openxmlformats.org/officeDocument/2006/relationships/customXml" Target="../ink/ink2659.xml"/><Relationship Id="rId152" Type="http://schemas.openxmlformats.org/officeDocument/2006/relationships/customXml" Target="../ink/ink2694.xml"/><Relationship Id="rId19" Type="http://schemas.openxmlformats.org/officeDocument/2006/relationships/image" Target="../media/image2628.png"/><Relationship Id="rId14" Type="http://schemas.openxmlformats.org/officeDocument/2006/relationships/customXml" Target="../ink/ink2625.xml"/><Relationship Id="rId30" Type="http://schemas.openxmlformats.org/officeDocument/2006/relationships/customXml" Target="../ink/ink2633.xml"/><Relationship Id="rId35" Type="http://schemas.openxmlformats.org/officeDocument/2006/relationships/image" Target="../media/image2636.png"/><Relationship Id="rId56" Type="http://schemas.openxmlformats.org/officeDocument/2006/relationships/customXml" Target="../ink/ink2646.xml"/><Relationship Id="rId77" Type="http://schemas.openxmlformats.org/officeDocument/2006/relationships/image" Target="../media/image2657.png"/><Relationship Id="rId100" Type="http://schemas.openxmlformats.org/officeDocument/2006/relationships/customXml" Target="../ink/ink2668.xml"/><Relationship Id="rId105" Type="http://schemas.openxmlformats.org/officeDocument/2006/relationships/image" Target="../media/image2670.png"/><Relationship Id="rId126" Type="http://schemas.openxmlformats.org/officeDocument/2006/relationships/customXml" Target="../ink/ink2681.xml"/><Relationship Id="rId147" Type="http://schemas.openxmlformats.org/officeDocument/2006/relationships/image" Target="../media/image2691.png"/><Relationship Id="rId8" Type="http://schemas.openxmlformats.org/officeDocument/2006/relationships/customXml" Target="../ink/ink2622.xml"/><Relationship Id="rId51" Type="http://schemas.openxmlformats.org/officeDocument/2006/relationships/image" Target="../media/image2644.png"/><Relationship Id="rId72" Type="http://schemas.openxmlformats.org/officeDocument/2006/relationships/customXml" Target="../ink/ink2654.xml"/><Relationship Id="rId93" Type="http://schemas.openxmlformats.org/officeDocument/2006/relationships/image" Target="../media/image2665.png"/><Relationship Id="rId98" Type="http://schemas.openxmlformats.org/officeDocument/2006/relationships/customXml" Target="../ink/ink2667.xml"/><Relationship Id="rId121" Type="http://schemas.openxmlformats.org/officeDocument/2006/relationships/image" Target="../media/image2678.png"/><Relationship Id="rId142" Type="http://schemas.openxmlformats.org/officeDocument/2006/relationships/customXml" Target="../ink/ink2689.xml"/><Relationship Id="rId163" Type="http://schemas.openxmlformats.org/officeDocument/2006/relationships/image" Target="../media/image2699.png"/><Relationship Id="rId3" Type="http://schemas.openxmlformats.org/officeDocument/2006/relationships/image" Target="../media/image2471.png"/><Relationship Id="rId25" Type="http://schemas.openxmlformats.org/officeDocument/2006/relationships/image" Target="../media/image2631.png"/><Relationship Id="rId46" Type="http://schemas.openxmlformats.org/officeDocument/2006/relationships/customXml" Target="../ink/ink2641.xml"/><Relationship Id="rId67" Type="http://schemas.openxmlformats.org/officeDocument/2006/relationships/image" Target="../media/image2652.png"/><Relationship Id="rId116" Type="http://schemas.openxmlformats.org/officeDocument/2006/relationships/customXml" Target="../ink/ink2676.xml"/><Relationship Id="rId137" Type="http://schemas.openxmlformats.org/officeDocument/2006/relationships/image" Target="../media/image2686.png"/><Relationship Id="rId158" Type="http://schemas.openxmlformats.org/officeDocument/2006/relationships/customXml" Target="../ink/ink2697.xml"/><Relationship Id="rId20" Type="http://schemas.openxmlformats.org/officeDocument/2006/relationships/customXml" Target="../ink/ink2628.xml"/><Relationship Id="rId41" Type="http://schemas.openxmlformats.org/officeDocument/2006/relationships/image" Target="../media/image2639.png"/><Relationship Id="rId62" Type="http://schemas.openxmlformats.org/officeDocument/2006/relationships/customXml" Target="../ink/ink2649.xml"/><Relationship Id="rId83" Type="http://schemas.openxmlformats.org/officeDocument/2006/relationships/image" Target="../media/image2660.png"/><Relationship Id="rId88" Type="http://schemas.openxmlformats.org/officeDocument/2006/relationships/customXml" Target="../ink/ink2662.xml"/><Relationship Id="rId111" Type="http://schemas.openxmlformats.org/officeDocument/2006/relationships/image" Target="../media/image2673.png"/><Relationship Id="rId132" Type="http://schemas.openxmlformats.org/officeDocument/2006/relationships/customXml" Target="../ink/ink2684.xml"/><Relationship Id="rId153" Type="http://schemas.openxmlformats.org/officeDocument/2006/relationships/image" Target="../media/image2694.png"/><Relationship Id="rId15" Type="http://schemas.openxmlformats.org/officeDocument/2006/relationships/image" Target="../media/image2626.png"/><Relationship Id="rId36" Type="http://schemas.openxmlformats.org/officeDocument/2006/relationships/customXml" Target="../ink/ink2636.xml"/><Relationship Id="rId57" Type="http://schemas.openxmlformats.org/officeDocument/2006/relationships/image" Target="../media/image2647.png"/><Relationship Id="rId106" Type="http://schemas.openxmlformats.org/officeDocument/2006/relationships/customXml" Target="../ink/ink2671.xml"/><Relationship Id="rId127" Type="http://schemas.openxmlformats.org/officeDocument/2006/relationships/image" Target="../media/image2681.png"/><Relationship Id="rId10" Type="http://schemas.openxmlformats.org/officeDocument/2006/relationships/customXml" Target="../ink/ink2623.xml"/><Relationship Id="rId31" Type="http://schemas.openxmlformats.org/officeDocument/2006/relationships/image" Target="../media/image2634.png"/><Relationship Id="rId52" Type="http://schemas.openxmlformats.org/officeDocument/2006/relationships/customXml" Target="../ink/ink2644.xml"/><Relationship Id="rId73" Type="http://schemas.openxmlformats.org/officeDocument/2006/relationships/image" Target="../media/image2655.png"/><Relationship Id="rId78" Type="http://schemas.openxmlformats.org/officeDocument/2006/relationships/customXml" Target="../ink/ink2657.xml"/><Relationship Id="rId94" Type="http://schemas.openxmlformats.org/officeDocument/2006/relationships/customXml" Target="../ink/ink2665.xml"/><Relationship Id="rId99" Type="http://schemas.openxmlformats.org/officeDocument/2006/relationships/image" Target="../media/image725.png"/><Relationship Id="rId101" Type="http://schemas.openxmlformats.org/officeDocument/2006/relationships/image" Target="../media/image2668.png"/><Relationship Id="rId122" Type="http://schemas.openxmlformats.org/officeDocument/2006/relationships/customXml" Target="../ink/ink2679.xml"/><Relationship Id="rId143" Type="http://schemas.openxmlformats.org/officeDocument/2006/relationships/image" Target="../media/image2689.png"/><Relationship Id="rId148" Type="http://schemas.openxmlformats.org/officeDocument/2006/relationships/customXml" Target="../ink/ink2692.xml"/><Relationship Id="rId4" Type="http://schemas.openxmlformats.org/officeDocument/2006/relationships/customXml" Target="../ink/ink2620.xml"/><Relationship Id="rId9" Type="http://schemas.openxmlformats.org/officeDocument/2006/relationships/image" Target="../media/image2623.png"/><Relationship Id="rId26" Type="http://schemas.openxmlformats.org/officeDocument/2006/relationships/customXml" Target="../ink/ink2631.xml"/><Relationship Id="rId47" Type="http://schemas.openxmlformats.org/officeDocument/2006/relationships/image" Target="../media/image2642.png"/><Relationship Id="rId68" Type="http://schemas.openxmlformats.org/officeDocument/2006/relationships/customXml" Target="../ink/ink2652.xml"/><Relationship Id="rId89" Type="http://schemas.openxmlformats.org/officeDocument/2006/relationships/image" Target="../media/image2663.png"/><Relationship Id="rId112" Type="http://schemas.openxmlformats.org/officeDocument/2006/relationships/customXml" Target="../ink/ink2674.xml"/><Relationship Id="rId133" Type="http://schemas.openxmlformats.org/officeDocument/2006/relationships/image" Target="../media/image2684.png"/><Relationship Id="rId154" Type="http://schemas.openxmlformats.org/officeDocument/2006/relationships/customXml" Target="../ink/ink2695.xml"/><Relationship Id="rId16" Type="http://schemas.openxmlformats.org/officeDocument/2006/relationships/customXml" Target="../ink/ink2626.xml"/><Relationship Id="rId37" Type="http://schemas.openxmlformats.org/officeDocument/2006/relationships/image" Target="../media/image2637.png"/><Relationship Id="rId58" Type="http://schemas.openxmlformats.org/officeDocument/2006/relationships/customXml" Target="../ink/ink2647.xml"/><Relationship Id="rId79" Type="http://schemas.openxmlformats.org/officeDocument/2006/relationships/image" Target="../media/image2658.png"/><Relationship Id="rId102" Type="http://schemas.openxmlformats.org/officeDocument/2006/relationships/customXml" Target="../ink/ink2669.xml"/><Relationship Id="rId123" Type="http://schemas.openxmlformats.org/officeDocument/2006/relationships/image" Target="../media/image2679.png"/><Relationship Id="rId144" Type="http://schemas.openxmlformats.org/officeDocument/2006/relationships/customXml" Target="../ink/ink2690.xml"/><Relationship Id="rId90" Type="http://schemas.openxmlformats.org/officeDocument/2006/relationships/customXml" Target="../ink/ink2663.xml"/><Relationship Id="rId27" Type="http://schemas.openxmlformats.org/officeDocument/2006/relationships/image" Target="../media/image2632.png"/><Relationship Id="rId48" Type="http://schemas.openxmlformats.org/officeDocument/2006/relationships/customXml" Target="../ink/ink2642.xml"/><Relationship Id="rId69" Type="http://schemas.openxmlformats.org/officeDocument/2006/relationships/image" Target="../media/image2653.png"/><Relationship Id="rId113" Type="http://schemas.openxmlformats.org/officeDocument/2006/relationships/image" Target="../media/image2674.png"/><Relationship Id="rId134" Type="http://schemas.openxmlformats.org/officeDocument/2006/relationships/customXml" Target="../ink/ink2685.xml"/><Relationship Id="rId80" Type="http://schemas.openxmlformats.org/officeDocument/2006/relationships/customXml" Target="../ink/ink2658.xml"/><Relationship Id="rId155" Type="http://schemas.openxmlformats.org/officeDocument/2006/relationships/image" Target="../media/image2695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9.png"/><Relationship Id="rId21" Type="http://schemas.openxmlformats.org/officeDocument/2006/relationships/image" Target="../media/image2711.png"/><Relationship Id="rId42" Type="http://schemas.openxmlformats.org/officeDocument/2006/relationships/customXml" Target="../ink/ink2718.xml"/><Relationship Id="rId63" Type="http://schemas.openxmlformats.org/officeDocument/2006/relationships/image" Target="../media/image2732.png"/><Relationship Id="rId84" Type="http://schemas.openxmlformats.org/officeDocument/2006/relationships/customXml" Target="../ink/ink2739.xml"/><Relationship Id="rId138" Type="http://schemas.openxmlformats.org/officeDocument/2006/relationships/customXml" Target="../ink/ink2766.xml"/><Relationship Id="rId159" Type="http://schemas.openxmlformats.org/officeDocument/2006/relationships/image" Target="../media/image2780.png"/><Relationship Id="rId107" Type="http://schemas.openxmlformats.org/officeDocument/2006/relationships/image" Target="../media/image2754.png"/><Relationship Id="rId11" Type="http://schemas.openxmlformats.org/officeDocument/2006/relationships/image" Target="../media/image2706.png"/><Relationship Id="rId32" Type="http://schemas.openxmlformats.org/officeDocument/2006/relationships/customXml" Target="../ink/ink2713.xml"/><Relationship Id="rId53" Type="http://schemas.openxmlformats.org/officeDocument/2006/relationships/image" Target="../media/image2727.png"/><Relationship Id="rId74" Type="http://schemas.openxmlformats.org/officeDocument/2006/relationships/customXml" Target="../ink/ink2734.xml"/><Relationship Id="rId128" Type="http://schemas.openxmlformats.org/officeDocument/2006/relationships/customXml" Target="../ink/ink2761.xml"/><Relationship Id="rId149" Type="http://schemas.openxmlformats.org/officeDocument/2006/relationships/image" Target="../media/image2775.png"/><Relationship Id="rId5" Type="http://schemas.openxmlformats.org/officeDocument/2006/relationships/image" Target="../media/image2703.png"/><Relationship Id="rId95" Type="http://schemas.openxmlformats.org/officeDocument/2006/relationships/image" Target="../media/image2748.png"/><Relationship Id="rId160" Type="http://schemas.openxmlformats.org/officeDocument/2006/relationships/customXml" Target="../ink/ink2777.xml"/><Relationship Id="rId22" Type="http://schemas.openxmlformats.org/officeDocument/2006/relationships/customXml" Target="../ink/ink2708.xml"/><Relationship Id="rId43" Type="http://schemas.openxmlformats.org/officeDocument/2006/relationships/image" Target="../media/image2722.png"/><Relationship Id="rId64" Type="http://schemas.openxmlformats.org/officeDocument/2006/relationships/customXml" Target="../ink/ink2729.xml"/><Relationship Id="rId118" Type="http://schemas.openxmlformats.org/officeDocument/2006/relationships/customXml" Target="../ink/ink2756.xml"/><Relationship Id="rId139" Type="http://schemas.openxmlformats.org/officeDocument/2006/relationships/image" Target="../media/image2770.png"/><Relationship Id="rId85" Type="http://schemas.openxmlformats.org/officeDocument/2006/relationships/image" Target="../media/image2743.png"/><Relationship Id="rId150" Type="http://schemas.openxmlformats.org/officeDocument/2006/relationships/customXml" Target="../ink/ink2772.xml"/><Relationship Id="rId12" Type="http://schemas.openxmlformats.org/officeDocument/2006/relationships/customXml" Target="../ink/ink2703.xml"/><Relationship Id="rId17" Type="http://schemas.openxmlformats.org/officeDocument/2006/relationships/image" Target="../media/image2709.png"/><Relationship Id="rId33" Type="http://schemas.openxmlformats.org/officeDocument/2006/relationships/image" Target="../media/image2717.png"/><Relationship Id="rId38" Type="http://schemas.openxmlformats.org/officeDocument/2006/relationships/customXml" Target="../ink/ink2716.xml"/><Relationship Id="rId59" Type="http://schemas.openxmlformats.org/officeDocument/2006/relationships/image" Target="../media/image2730.png"/><Relationship Id="rId103" Type="http://schemas.openxmlformats.org/officeDocument/2006/relationships/image" Target="../media/image2752.png"/><Relationship Id="rId108" Type="http://schemas.openxmlformats.org/officeDocument/2006/relationships/customXml" Target="../ink/ink2751.xml"/><Relationship Id="rId124" Type="http://schemas.openxmlformats.org/officeDocument/2006/relationships/customXml" Target="../ink/ink2759.xml"/><Relationship Id="rId129" Type="http://schemas.openxmlformats.org/officeDocument/2006/relationships/image" Target="../media/image2765.png"/><Relationship Id="rId54" Type="http://schemas.openxmlformats.org/officeDocument/2006/relationships/customXml" Target="../ink/ink2724.xml"/><Relationship Id="rId70" Type="http://schemas.openxmlformats.org/officeDocument/2006/relationships/customXml" Target="../ink/ink2732.xml"/><Relationship Id="rId75" Type="http://schemas.openxmlformats.org/officeDocument/2006/relationships/image" Target="../media/image2738.png"/><Relationship Id="rId91" Type="http://schemas.openxmlformats.org/officeDocument/2006/relationships/image" Target="../media/image2746.png"/><Relationship Id="rId96" Type="http://schemas.openxmlformats.org/officeDocument/2006/relationships/customXml" Target="../ink/ink2745.xml"/><Relationship Id="rId140" Type="http://schemas.openxmlformats.org/officeDocument/2006/relationships/customXml" Target="../ink/ink2767.xml"/><Relationship Id="rId145" Type="http://schemas.openxmlformats.org/officeDocument/2006/relationships/image" Target="../media/image2773.png"/><Relationship Id="rId161" Type="http://schemas.openxmlformats.org/officeDocument/2006/relationships/image" Target="../media/image27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00.xml"/><Relationship Id="rId23" Type="http://schemas.openxmlformats.org/officeDocument/2006/relationships/image" Target="../media/image2712.png"/><Relationship Id="rId28" Type="http://schemas.openxmlformats.org/officeDocument/2006/relationships/customXml" Target="../ink/ink2711.xml"/><Relationship Id="rId49" Type="http://schemas.openxmlformats.org/officeDocument/2006/relationships/image" Target="../media/image2725.png"/><Relationship Id="rId114" Type="http://schemas.openxmlformats.org/officeDocument/2006/relationships/customXml" Target="../ink/ink2754.xml"/><Relationship Id="rId119" Type="http://schemas.openxmlformats.org/officeDocument/2006/relationships/image" Target="../media/image2760.png"/><Relationship Id="rId44" Type="http://schemas.openxmlformats.org/officeDocument/2006/relationships/customXml" Target="../ink/ink2719.xml"/><Relationship Id="rId60" Type="http://schemas.openxmlformats.org/officeDocument/2006/relationships/customXml" Target="../ink/ink2727.xml"/><Relationship Id="rId65" Type="http://schemas.openxmlformats.org/officeDocument/2006/relationships/image" Target="../media/image2733.png"/><Relationship Id="rId81" Type="http://schemas.openxmlformats.org/officeDocument/2006/relationships/image" Target="../media/image2741.png"/><Relationship Id="rId86" Type="http://schemas.openxmlformats.org/officeDocument/2006/relationships/customXml" Target="../ink/ink2740.xml"/><Relationship Id="rId130" Type="http://schemas.openxmlformats.org/officeDocument/2006/relationships/customXml" Target="../ink/ink2762.xml"/><Relationship Id="rId135" Type="http://schemas.openxmlformats.org/officeDocument/2006/relationships/image" Target="../media/image2768.png"/><Relationship Id="rId151" Type="http://schemas.openxmlformats.org/officeDocument/2006/relationships/image" Target="../media/image2776.png"/><Relationship Id="rId156" Type="http://schemas.openxmlformats.org/officeDocument/2006/relationships/customXml" Target="../ink/ink2775.xml"/><Relationship Id="rId13" Type="http://schemas.openxmlformats.org/officeDocument/2006/relationships/image" Target="../media/image2707.png"/><Relationship Id="rId18" Type="http://schemas.openxmlformats.org/officeDocument/2006/relationships/customXml" Target="../ink/ink2706.xml"/><Relationship Id="rId39" Type="http://schemas.openxmlformats.org/officeDocument/2006/relationships/image" Target="../media/image2720.png"/><Relationship Id="rId109" Type="http://schemas.openxmlformats.org/officeDocument/2006/relationships/image" Target="../media/image2755.png"/><Relationship Id="rId34" Type="http://schemas.openxmlformats.org/officeDocument/2006/relationships/customXml" Target="../ink/ink2714.xml"/><Relationship Id="rId50" Type="http://schemas.openxmlformats.org/officeDocument/2006/relationships/customXml" Target="../ink/ink2722.xml"/><Relationship Id="rId55" Type="http://schemas.openxmlformats.org/officeDocument/2006/relationships/image" Target="../media/image2728.png"/><Relationship Id="rId76" Type="http://schemas.openxmlformats.org/officeDocument/2006/relationships/customXml" Target="../ink/ink2735.xml"/><Relationship Id="rId97" Type="http://schemas.openxmlformats.org/officeDocument/2006/relationships/image" Target="../media/image2749.png"/><Relationship Id="rId104" Type="http://schemas.openxmlformats.org/officeDocument/2006/relationships/customXml" Target="../ink/ink2749.xml"/><Relationship Id="rId120" Type="http://schemas.openxmlformats.org/officeDocument/2006/relationships/customXml" Target="../ink/ink2757.xml"/><Relationship Id="rId125" Type="http://schemas.openxmlformats.org/officeDocument/2006/relationships/image" Target="../media/image2763.png"/><Relationship Id="rId141" Type="http://schemas.openxmlformats.org/officeDocument/2006/relationships/image" Target="../media/image2771.png"/><Relationship Id="rId146" Type="http://schemas.openxmlformats.org/officeDocument/2006/relationships/customXml" Target="../ink/ink2770.xml"/><Relationship Id="rId7" Type="http://schemas.openxmlformats.org/officeDocument/2006/relationships/image" Target="../media/image2704.png"/><Relationship Id="rId71" Type="http://schemas.openxmlformats.org/officeDocument/2006/relationships/image" Target="../media/image2736.png"/><Relationship Id="rId92" Type="http://schemas.openxmlformats.org/officeDocument/2006/relationships/customXml" Target="../ink/ink2743.xml"/><Relationship Id="rId162" Type="http://schemas.openxmlformats.org/officeDocument/2006/relationships/customXml" Target="../ink/ink2778.xml"/><Relationship Id="rId2" Type="http://schemas.openxmlformats.org/officeDocument/2006/relationships/image" Target="../media/image2700.png"/><Relationship Id="rId29" Type="http://schemas.openxmlformats.org/officeDocument/2006/relationships/image" Target="../media/image2715.png"/><Relationship Id="rId24" Type="http://schemas.openxmlformats.org/officeDocument/2006/relationships/customXml" Target="../ink/ink2709.xml"/><Relationship Id="rId40" Type="http://schemas.openxmlformats.org/officeDocument/2006/relationships/customXml" Target="../ink/ink2717.xml"/><Relationship Id="rId45" Type="http://schemas.openxmlformats.org/officeDocument/2006/relationships/image" Target="../media/image2723.png"/><Relationship Id="rId66" Type="http://schemas.openxmlformats.org/officeDocument/2006/relationships/customXml" Target="../ink/ink2730.xml"/><Relationship Id="rId87" Type="http://schemas.openxmlformats.org/officeDocument/2006/relationships/image" Target="../media/image2744.png"/><Relationship Id="rId110" Type="http://schemas.openxmlformats.org/officeDocument/2006/relationships/customXml" Target="../ink/ink2752.xml"/><Relationship Id="rId115" Type="http://schemas.openxmlformats.org/officeDocument/2006/relationships/image" Target="../media/image2758.png"/><Relationship Id="rId131" Type="http://schemas.openxmlformats.org/officeDocument/2006/relationships/image" Target="../media/image2766.png"/><Relationship Id="rId136" Type="http://schemas.openxmlformats.org/officeDocument/2006/relationships/customXml" Target="../ink/ink2765.xml"/><Relationship Id="rId157" Type="http://schemas.openxmlformats.org/officeDocument/2006/relationships/image" Target="../media/image2779.png"/><Relationship Id="rId61" Type="http://schemas.openxmlformats.org/officeDocument/2006/relationships/image" Target="../media/image2731.png"/><Relationship Id="rId82" Type="http://schemas.openxmlformats.org/officeDocument/2006/relationships/customXml" Target="../ink/ink2738.xml"/><Relationship Id="rId152" Type="http://schemas.openxmlformats.org/officeDocument/2006/relationships/customXml" Target="../ink/ink2773.xml"/><Relationship Id="rId19" Type="http://schemas.openxmlformats.org/officeDocument/2006/relationships/image" Target="../media/image2710.png"/><Relationship Id="rId14" Type="http://schemas.openxmlformats.org/officeDocument/2006/relationships/customXml" Target="../ink/ink2704.xml"/><Relationship Id="rId30" Type="http://schemas.openxmlformats.org/officeDocument/2006/relationships/customXml" Target="../ink/ink2712.xml"/><Relationship Id="rId35" Type="http://schemas.openxmlformats.org/officeDocument/2006/relationships/image" Target="../media/image2718.png"/><Relationship Id="rId56" Type="http://schemas.openxmlformats.org/officeDocument/2006/relationships/customXml" Target="../ink/ink2725.xml"/><Relationship Id="rId77" Type="http://schemas.openxmlformats.org/officeDocument/2006/relationships/image" Target="../media/image2739.png"/><Relationship Id="rId100" Type="http://schemas.openxmlformats.org/officeDocument/2006/relationships/customXml" Target="../ink/ink2747.xml"/><Relationship Id="rId105" Type="http://schemas.openxmlformats.org/officeDocument/2006/relationships/image" Target="../media/image2753.png"/><Relationship Id="rId126" Type="http://schemas.openxmlformats.org/officeDocument/2006/relationships/customXml" Target="../ink/ink2760.xml"/><Relationship Id="rId147" Type="http://schemas.openxmlformats.org/officeDocument/2006/relationships/image" Target="../media/image2774.png"/><Relationship Id="rId8" Type="http://schemas.openxmlformats.org/officeDocument/2006/relationships/customXml" Target="../ink/ink2701.xml"/><Relationship Id="rId51" Type="http://schemas.openxmlformats.org/officeDocument/2006/relationships/image" Target="../media/image2726.png"/><Relationship Id="rId72" Type="http://schemas.openxmlformats.org/officeDocument/2006/relationships/customXml" Target="../ink/ink2733.xml"/><Relationship Id="rId93" Type="http://schemas.openxmlformats.org/officeDocument/2006/relationships/image" Target="../media/image2747.png"/><Relationship Id="rId98" Type="http://schemas.openxmlformats.org/officeDocument/2006/relationships/customXml" Target="../ink/ink2746.xml"/><Relationship Id="rId121" Type="http://schemas.openxmlformats.org/officeDocument/2006/relationships/image" Target="../media/image2761.png"/><Relationship Id="rId142" Type="http://schemas.openxmlformats.org/officeDocument/2006/relationships/customXml" Target="../ink/ink2768.xml"/><Relationship Id="rId163" Type="http://schemas.openxmlformats.org/officeDocument/2006/relationships/image" Target="../media/image2782.png"/><Relationship Id="rId3" Type="http://schemas.openxmlformats.org/officeDocument/2006/relationships/image" Target="../media/image2701.png"/><Relationship Id="rId25" Type="http://schemas.openxmlformats.org/officeDocument/2006/relationships/image" Target="../media/image2713.png"/><Relationship Id="rId46" Type="http://schemas.openxmlformats.org/officeDocument/2006/relationships/customXml" Target="../ink/ink2720.xml"/><Relationship Id="rId67" Type="http://schemas.openxmlformats.org/officeDocument/2006/relationships/image" Target="../media/image2734.png"/><Relationship Id="rId116" Type="http://schemas.openxmlformats.org/officeDocument/2006/relationships/customXml" Target="../ink/ink2755.xml"/><Relationship Id="rId137" Type="http://schemas.openxmlformats.org/officeDocument/2006/relationships/image" Target="../media/image2769.png"/><Relationship Id="rId158" Type="http://schemas.openxmlformats.org/officeDocument/2006/relationships/customXml" Target="../ink/ink2776.xml"/><Relationship Id="rId20" Type="http://schemas.openxmlformats.org/officeDocument/2006/relationships/customXml" Target="../ink/ink2707.xml"/><Relationship Id="rId41" Type="http://schemas.openxmlformats.org/officeDocument/2006/relationships/image" Target="../media/image2721.png"/><Relationship Id="rId62" Type="http://schemas.openxmlformats.org/officeDocument/2006/relationships/customXml" Target="../ink/ink2728.xml"/><Relationship Id="rId83" Type="http://schemas.openxmlformats.org/officeDocument/2006/relationships/image" Target="../media/image2742.png"/><Relationship Id="rId88" Type="http://schemas.openxmlformats.org/officeDocument/2006/relationships/customXml" Target="../ink/ink2741.xml"/><Relationship Id="rId111" Type="http://schemas.openxmlformats.org/officeDocument/2006/relationships/image" Target="../media/image2756.png"/><Relationship Id="rId132" Type="http://schemas.openxmlformats.org/officeDocument/2006/relationships/customXml" Target="../ink/ink2763.xml"/><Relationship Id="rId153" Type="http://schemas.openxmlformats.org/officeDocument/2006/relationships/image" Target="../media/image2777.png"/><Relationship Id="rId15" Type="http://schemas.openxmlformats.org/officeDocument/2006/relationships/image" Target="../media/image2708.png"/><Relationship Id="rId36" Type="http://schemas.openxmlformats.org/officeDocument/2006/relationships/customXml" Target="../ink/ink2715.xml"/><Relationship Id="rId57" Type="http://schemas.openxmlformats.org/officeDocument/2006/relationships/image" Target="../media/image2729.png"/><Relationship Id="rId106" Type="http://schemas.openxmlformats.org/officeDocument/2006/relationships/customXml" Target="../ink/ink2750.xml"/><Relationship Id="rId127" Type="http://schemas.openxmlformats.org/officeDocument/2006/relationships/image" Target="../media/image2764.png"/><Relationship Id="rId10" Type="http://schemas.openxmlformats.org/officeDocument/2006/relationships/customXml" Target="../ink/ink2702.xml"/><Relationship Id="rId31" Type="http://schemas.openxmlformats.org/officeDocument/2006/relationships/image" Target="../media/image2716.png"/><Relationship Id="rId52" Type="http://schemas.openxmlformats.org/officeDocument/2006/relationships/customXml" Target="../ink/ink2723.xml"/><Relationship Id="rId73" Type="http://schemas.openxmlformats.org/officeDocument/2006/relationships/image" Target="../media/image2737.png"/><Relationship Id="rId78" Type="http://schemas.openxmlformats.org/officeDocument/2006/relationships/customXml" Target="../ink/ink2736.xml"/><Relationship Id="rId94" Type="http://schemas.openxmlformats.org/officeDocument/2006/relationships/customXml" Target="../ink/ink2744.xml"/><Relationship Id="rId99" Type="http://schemas.openxmlformats.org/officeDocument/2006/relationships/image" Target="../media/image2750.png"/><Relationship Id="rId101" Type="http://schemas.openxmlformats.org/officeDocument/2006/relationships/image" Target="../media/image2751.png"/><Relationship Id="rId122" Type="http://schemas.openxmlformats.org/officeDocument/2006/relationships/customXml" Target="../ink/ink2758.xml"/><Relationship Id="rId143" Type="http://schemas.openxmlformats.org/officeDocument/2006/relationships/image" Target="../media/image2772.png"/><Relationship Id="rId148" Type="http://schemas.openxmlformats.org/officeDocument/2006/relationships/customXml" Target="../ink/ink2771.xml"/><Relationship Id="rId4" Type="http://schemas.openxmlformats.org/officeDocument/2006/relationships/image" Target="../media/image2702.png"/><Relationship Id="rId9" Type="http://schemas.openxmlformats.org/officeDocument/2006/relationships/image" Target="../media/image2705.png"/><Relationship Id="rId26" Type="http://schemas.openxmlformats.org/officeDocument/2006/relationships/customXml" Target="../ink/ink2710.xml"/><Relationship Id="rId47" Type="http://schemas.openxmlformats.org/officeDocument/2006/relationships/image" Target="../media/image2724.png"/><Relationship Id="rId68" Type="http://schemas.openxmlformats.org/officeDocument/2006/relationships/customXml" Target="../ink/ink2731.xml"/><Relationship Id="rId89" Type="http://schemas.openxmlformats.org/officeDocument/2006/relationships/image" Target="../media/image2745.png"/><Relationship Id="rId112" Type="http://schemas.openxmlformats.org/officeDocument/2006/relationships/customXml" Target="../ink/ink2753.xml"/><Relationship Id="rId133" Type="http://schemas.openxmlformats.org/officeDocument/2006/relationships/image" Target="../media/image2767.png"/><Relationship Id="rId154" Type="http://schemas.openxmlformats.org/officeDocument/2006/relationships/customXml" Target="../ink/ink2774.xml"/><Relationship Id="rId16" Type="http://schemas.openxmlformats.org/officeDocument/2006/relationships/customXml" Target="../ink/ink2705.xml"/><Relationship Id="rId37" Type="http://schemas.openxmlformats.org/officeDocument/2006/relationships/image" Target="../media/image2719.png"/><Relationship Id="rId58" Type="http://schemas.openxmlformats.org/officeDocument/2006/relationships/customXml" Target="../ink/ink2726.xml"/><Relationship Id="rId79" Type="http://schemas.openxmlformats.org/officeDocument/2006/relationships/image" Target="../media/image2740.png"/><Relationship Id="rId102" Type="http://schemas.openxmlformats.org/officeDocument/2006/relationships/customXml" Target="../ink/ink2748.xml"/><Relationship Id="rId123" Type="http://schemas.openxmlformats.org/officeDocument/2006/relationships/image" Target="../media/image2762.png"/><Relationship Id="rId144" Type="http://schemas.openxmlformats.org/officeDocument/2006/relationships/customXml" Target="../ink/ink2769.xml"/><Relationship Id="rId90" Type="http://schemas.openxmlformats.org/officeDocument/2006/relationships/customXml" Target="../ink/ink2742.xml"/><Relationship Id="rId27" Type="http://schemas.openxmlformats.org/officeDocument/2006/relationships/image" Target="../media/image2714.png"/><Relationship Id="rId48" Type="http://schemas.openxmlformats.org/officeDocument/2006/relationships/customXml" Target="../ink/ink2721.xml"/><Relationship Id="rId69" Type="http://schemas.openxmlformats.org/officeDocument/2006/relationships/image" Target="../media/image2735.png"/><Relationship Id="rId113" Type="http://schemas.openxmlformats.org/officeDocument/2006/relationships/image" Target="../media/image2757.png"/><Relationship Id="rId134" Type="http://schemas.openxmlformats.org/officeDocument/2006/relationships/customXml" Target="../ink/ink2764.xml"/><Relationship Id="rId80" Type="http://schemas.openxmlformats.org/officeDocument/2006/relationships/customXml" Target="../ink/ink2737.xml"/><Relationship Id="rId155" Type="http://schemas.openxmlformats.org/officeDocument/2006/relationships/image" Target="../media/image2778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90.xml"/><Relationship Id="rId21" Type="http://schemas.openxmlformats.org/officeDocument/2006/relationships/image" Target="../media/image2792.png"/><Relationship Id="rId34" Type="http://schemas.openxmlformats.org/officeDocument/2006/relationships/customXml" Target="../ink/ink2794.xml"/><Relationship Id="rId42" Type="http://schemas.openxmlformats.org/officeDocument/2006/relationships/customXml" Target="../ink/ink2798.xml"/><Relationship Id="rId47" Type="http://schemas.openxmlformats.org/officeDocument/2006/relationships/image" Target="../media/image2805.png"/><Relationship Id="rId50" Type="http://schemas.openxmlformats.org/officeDocument/2006/relationships/customXml" Target="../ink/ink2802.xml"/><Relationship Id="rId55" Type="http://schemas.openxmlformats.org/officeDocument/2006/relationships/image" Target="../media/image2809.png"/><Relationship Id="rId63" Type="http://schemas.openxmlformats.org/officeDocument/2006/relationships/image" Target="../media/image2813.png"/><Relationship Id="rId7" Type="http://schemas.openxmlformats.org/officeDocument/2006/relationships/image" Target="../media/image2785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785.xml"/><Relationship Id="rId29" Type="http://schemas.openxmlformats.org/officeDocument/2006/relationships/image" Target="../media/image2796.png"/><Relationship Id="rId11" Type="http://schemas.openxmlformats.org/officeDocument/2006/relationships/image" Target="../media/image2787.png"/><Relationship Id="rId24" Type="http://schemas.openxmlformats.org/officeDocument/2006/relationships/customXml" Target="../ink/ink2789.xml"/><Relationship Id="rId32" Type="http://schemas.openxmlformats.org/officeDocument/2006/relationships/customXml" Target="../ink/ink2793.xml"/><Relationship Id="rId37" Type="http://schemas.openxmlformats.org/officeDocument/2006/relationships/image" Target="../media/image2800.png"/><Relationship Id="rId40" Type="http://schemas.openxmlformats.org/officeDocument/2006/relationships/customXml" Target="../ink/ink2797.xml"/><Relationship Id="rId45" Type="http://schemas.openxmlformats.org/officeDocument/2006/relationships/image" Target="../media/image2804.png"/><Relationship Id="rId53" Type="http://schemas.openxmlformats.org/officeDocument/2006/relationships/image" Target="../media/image2808.png"/><Relationship Id="rId58" Type="http://schemas.openxmlformats.org/officeDocument/2006/relationships/customXml" Target="../ink/ink2806.xml"/><Relationship Id="rId66" Type="http://schemas.openxmlformats.org/officeDocument/2006/relationships/customXml" Target="../ink/ink2810.xml"/><Relationship Id="rId5" Type="http://schemas.openxmlformats.org/officeDocument/2006/relationships/image" Target="../media/image2784.png"/><Relationship Id="rId61" Type="http://schemas.openxmlformats.org/officeDocument/2006/relationships/image" Target="../media/image2812.png"/><Relationship Id="rId19" Type="http://schemas.openxmlformats.org/officeDocument/2006/relationships/image" Target="../media/image2791.png"/><Relationship Id="rId14" Type="http://schemas.openxmlformats.org/officeDocument/2006/relationships/customXml" Target="../ink/ink2784.xml"/><Relationship Id="rId22" Type="http://schemas.openxmlformats.org/officeDocument/2006/relationships/customXml" Target="../ink/ink2788.xml"/><Relationship Id="rId27" Type="http://schemas.openxmlformats.org/officeDocument/2006/relationships/image" Target="../media/image2795.png"/><Relationship Id="rId30" Type="http://schemas.openxmlformats.org/officeDocument/2006/relationships/customXml" Target="../ink/ink2792.xml"/><Relationship Id="rId35" Type="http://schemas.openxmlformats.org/officeDocument/2006/relationships/image" Target="../media/image2799.png"/><Relationship Id="rId43" Type="http://schemas.openxmlformats.org/officeDocument/2006/relationships/image" Target="../media/image2803.png"/><Relationship Id="rId48" Type="http://schemas.openxmlformats.org/officeDocument/2006/relationships/customXml" Target="../ink/ink2801.xml"/><Relationship Id="rId56" Type="http://schemas.openxmlformats.org/officeDocument/2006/relationships/customXml" Target="../ink/ink2805.xml"/><Relationship Id="rId64" Type="http://schemas.openxmlformats.org/officeDocument/2006/relationships/customXml" Target="../ink/ink2809.xml"/><Relationship Id="rId8" Type="http://schemas.openxmlformats.org/officeDocument/2006/relationships/customXml" Target="../ink/ink2781.xml"/><Relationship Id="rId51" Type="http://schemas.openxmlformats.org/officeDocument/2006/relationships/image" Target="../media/image2807.png"/><Relationship Id="rId3" Type="http://schemas.openxmlformats.org/officeDocument/2006/relationships/image" Target="../media/image2783.png"/><Relationship Id="rId12" Type="http://schemas.openxmlformats.org/officeDocument/2006/relationships/customXml" Target="../ink/ink2783.xml"/><Relationship Id="rId17" Type="http://schemas.openxmlformats.org/officeDocument/2006/relationships/image" Target="../media/image2790.png"/><Relationship Id="rId25" Type="http://schemas.openxmlformats.org/officeDocument/2006/relationships/image" Target="../media/image2794.png"/><Relationship Id="rId33" Type="http://schemas.openxmlformats.org/officeDocument/2006/relationships/image" Target="../media/image2798.png"/><Relationship Id="rId38" Type="http://schemas.openxmlformats.org/officeDocument/2006/relationships/customXml" Target="../ink/ink2796.xml"/><Relationship Id="rId46" Type="http://schemas.openxmlformats.org/officeDocument/2006/relationships/customXml" Target="../ink/ink2800.xml"/><Relationship Id="rId59" Type="http://schemas.openxmlformats.org/officeDocument/2006/relationships/image" Target="../media/image2811.png"/><Relationship Id="rId67" Type="http://schemas.openxmlformats.org/officeDocument/2006/relationships/image" Target="../media/image2815.png"/><Relationship Id="rId20" Type="http://schemas.openxmlformats.org/officeDocument/2006/relationships/customXml" Target="../ink/ink2787.xml"/><Relationship Id="rId41" Type="http://schemas.openxmlformats.org/officeDocument/2006/relationships/image" Target="../media/image2802.png"/><Relationship Id="rId54" Type="http://schemas.openxmlformats.org/officeDocument/2006/relationships/customXml" Target="../ink/ink2804.xml"/><Relationship Id="rId62" Type="http://schemas.openxmlformats.org/officeDocument/2006/relationships/customXml" Target="../ink/ink28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80.xml"/><Relationship Id="rId15" Type="http://schemas.openxmlformats.org/officeDocument/2006/relationships/image" Target="../media/image2789.png"/><Relationship Id="rId23" Type="http://schemas.openxmlformats.org/officeDocument/2006/relationships/image" Target="../media/image2793.png"/><Relationship Id="rId28" Type="http://schemas.openxmlformats.org/officeDocument/2006/relationships/customXml" Target="../ink/ink2791.xml"/><Relationship Id="rId36" Type="http://schemas.openxmlformats.org/officeDocument/2006/relationships/customXml" Target="../ink/ink2795.xml"/><Relationship Id="rId49" Type="http://schemas.openxmlformats.org/officeDocument/2006/relationships/image" Target="../media/image2806.png"/><Relationship Id="rId57" Type="http://schemas.openxmlformats.org/officeDocument/2006/relationships/image" Target="../media/image2810.png"/><Relationship Id="rId10" Type="http://schemas.openxmlformats.org/officeDocument/2006/relationships/customXml" Target="../ink/ink2782.xml"/><Relationship Id="rId31" Type="http://schemas.openxmlformats.org/officeDocument/2006/relationships/image" Target="../media/image2797.png"/><Relationship Id="rId44" Type="http://schemas.openxmlformats.org/officeDocument/2006/relationships/customXml" Target="../ink/ink2799.xml"/><Relationship Id="rId52" Type="http://schemas.openxmlformats.org/officeDocument/2006/relationships/customXml" Target="../ink/ink2803.xml"/><Relationship Id="rId60" Type="http://schemas.openxmlformats.org/officeDocument/2006/relationships/customXml" Target="../ink/ink2807.xml"/><Relationship Id="rId65" Type="http://schemas.openxmlformats.org/officeDocument/2006/relationships/image" Target="../media/image2814.png"/><Relationship Id="rId4" Type="http://schemas.openxmlformats.org/officeDocument/2006/relationships/customXml" Target="../ink/ink2779.xml"/><Relationship Id="rId9" Type="http://schemas.openxmlformats.org/officeDocument/2006/relationships/image" Target="../media/image2786.png"/><Relationship Id="rId13" Type="http://schemas.openxmlformats.org/officeDocument/2006/relationships/image" Target="../media/image2788.png"/><Relationship Id="rId18" Type="http://schemas.openxmlformats.org/officeDocument/2006/relationships/customXml" Target="../ink/ink2786.xml"/><Relationship Id="rId39" Type="http://schemas.openxmlformats.org/officeDocument/2006/relationships/image" Target="../media/image2801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2.png"/><Relationship Id="rId21" Type="http://schemas.openxmlformats.org/officeDocument/2006/relationships/image" Target="../media/image2825.png"/><Relationship Id="rId42" Type="http://schemas.openxmlformats.org/officeDocument/2006/relationships/customXml" Target="../ink/ink2830.xml"/><Relationship Id="rId63" Type="http://schemas.openxmlformats.org/officeDocument/2006/relationships/image" Target="../media/image2845.png"/><Relationship Id="rId84" Type="http://schemas.openxmlformats.org/officeDocument/2006/relationships/customXml" Target="../ink/ink2851.xml"/><Relationship Id="rId138" Type="http://schemas.openxmlformats.org/officeDocument/2006/relationships/customXml" Target="../ink/ink2878.xml"/><Relationship Id="rId159" Type="http://schemas.openxmlformats.org/officeDocument/2006/relationships/image" Target="../media/image2893.png"/><Relationship Id="rId170" Type="http://schemas.openxmlformats.org/officeDocument/2006/relationships/customXml" Target="../ink/ink2894.xml"/><Relationship Id="rId107" Type="http://schemas.openxmlformats.org/officeDocument/2006/relationships/image" Target="../media/image2867.png"/><Relationship Id="rId11" Type="http://schemas.openxmlformats.org/officeDocument/2006/relationships/image" Target="../media/image2820.png"/><Relationship Id="rId32" Type="http://schemas.openxmlformats.org/officeDocument/2006/relationships/customXml" Target="../ink/ink2825.xml"/><Relationship Id="rId53" Type="http://schemas.openxmlformats.org/officeDocument/2006/relationships/image" Target="../media/image2841.png"/><Relationship Id="rId74" Type="http://schemas.openxmlformats.org/officeDocument/2006/relationships/customXml" Target="../ink/ink2846.xml"/><Relationship Id="rId128" Type="http://schemas.openxmlformats.org/officeDocument/2006/relationships/customXml" Target="../ink/ink2873.xml"/><Relationship Id="rId149" Type="http://schemas.openxmlformats.org/officeDocument/2006/relationships/image" Target="../media/image2888.png"/><Relationship Id="rId5" Type="http://schemas.openxmlformats.org/officeDocument/2006/relationships/image" Target="../media/image2817.png"/><Relationship Id="rId95" Type="http://schemas.openxmlformats.org/officeDocument/2006/relationships/image" Target="../media/image2861.png"/><Relationship Id="rId160" Type="http://schemas.openxmlformats.org/officeDocument/2006/relationships/customXml" Target="../ink/ink2889.xml"/><Relationship Id="rId181" Type="http://schemas.openxmlformats.org/officeDocument/2006/relationships/image" Target="../media/image2904.png"/><Relationship Id="rId22" Type="http://schemas.openxmlformats.org/officeDocument/2006/relationships/customXml" Target="../ink/ink2820.xml"/><Relationship Id="rId43" Type="http://schemas.openxmlformats.org/officeDocument/2006/relationships/image" Target="../media/image2836.png"/><Relationship Id="rId64" Type="http://schemas.openxmlformats.org/officeDocument/2006/relationships/customXml" Target="../ink/ink2841.xml"/><Relationship Id="rId118" Type="http://schemas.openxmlformats.org/officeDocument/2006/relationships/customXml" Target="../ink/ink2868.xml"/><Relationship Id="rId139" Type="http://schemas.openxmlformats.org/officeDocument/2006/relationships/image" Target="../media/image2883.png"/><Relationship Id="rId85" Type="http://schemas.openxmlformats.org/officeDocument/2006/relationships/image" Target="../media/image2856.png"/><Relationship Id="rId150" Type="http://schemas.openxmlformats.org/officeDocument/2006/relationships/customXml" Target="../ink/ink2884.xml"/><Relationship Id="rId171" Type="http://schemas.openxmlformats.org/officeDocument/2006/relationships/image" Target="../media/image2899.png"/><Relationship Id="rId12" Type="http://schemas.openxmlformats.org/officeDocument/2006/relationships/customXml" Target="../ink/ink2815.xml"/><Relationship Id="rId33" Type="http://schemas.openxmlformats.org/officeDocument/2006/relationships/image" Target="../media/image2831.png"/><Relationship Id="rId108" Type="http://schemas.openxmlformats.org/officeDocument/2006/relationships/customXml" Target="../ink/ink2863.xml"/><Relationship Id="rId129" Type="http://schemas.openxmlformats.org/officeDocument/2006/relationships/image" Target="../media/image2878.png"/><Relationship Id="rId54" Type="http://schemas.openxmlformats.org/officeDocument/2006/relationships/customXml" Target="../ink/ink2836.xml"/><Relationship Id="rId75" Type="http://schemas.openxmlformats.org/officeDocument/2006/relationships/image" Target="../media/image2851.png"/><Relationship Id="rId96" Type="http://schemas.openxmlformats.org/officeDocument/2006/relationships/customXml" Target="../ink/ink2857.xml"/><Relationship Id="rId140" Type="http://schemas.openxmlformats.org/officeDocument/2006/relationships/customXml" Target="../ink/ink2879.xml"/><Relationship Id="rId161" Type="http://schemas.openxmlformats.org/officeDocument/2006/relationships/image" Target="../media/image2894.png"/><Relationship Id="rId182" Type="http://schemas.openxmlformats.org/officeDocument/2006/relationships/customXml" Target="../ink/ink2900.xml"/><Relationship Id="rId6" Type="http://schemas.openxmlformats.org/officeDocument/2006/relationships/customXml" Target="../ink/ink2812.xml"/><Relationship Id="rId23" Type="http://schemas.openxmlformats.org/officeDocument/2006/relationships/image" Target="../media/image2826.png"/><Relationship Id="rId119" Type="http://schemas.openxmlformats.org/officeDocument/2006/relationships/image" Target="../media/image2873.png"/><Relationship Id="rId44" Type="http://schemas.openxmlformats.org/officeDocument/2006/relationships/customXml" Target="../ink/ink2831.xml"/><Relationship Id="rId65" Type="http://schemas.openxmlformats.org/officeDocument/2006/relationships/image" Target="../media/image2846.png"/><Relationship Id="rId86" Type="http://schemas.openxmlformats.org/officeDocument/2006/relationships/customXml" Target="../ink/ink2852.xml"/><Relationship Id="rId130" Type="http://schemas.openxmlformats.org/officeDocument/2006/relationships/customXml" Target="../ink/ink2874.xml"/><Relationship Id="rId151" Type="http://schemas.openxmlformats.org/officeDocument/2006/relationships/image" Target="../media/image2889.png"/><Relationship Id="rId172" Type="http://schemas.openxmlformats.org/officeDocument/2006/relationships/customXml" Target="../ink/ink2895.xml"/><Relationship Id="rId13" Type="http://schemas.openxmlformats.org/officeDocument/2006/relationships/image" Target="../media/image2821.png"/><Relationship Id="rId18" Type="http://schemas.openxmlformats.org/officeDocument/2006/relationships/customXml" Target="../ink/ink2818.xml"/><Relationship Id="rId39" Type="http://schemas.openxmlformats.org/officeDocument/2006/relationships/image" Target="../media/image2834.png"/><Relationship Id="rId109" Type="http://schemas.openxmlformats.org/officeDocument/2006/relationships/image" Target="../media/image2868.png"/><Relationship Id="rId34" Type="http://schemas.openxmlformats.org/officeDocument/2006/relationships/customXml" Target="../ink/ink2826.xml"/><Relationship Id="rId50" Type="http://schemas.openxmlformats.org/officeDocument/2006/relationships/customXml" Target="../ink/ink2834.xml"/><Relationship Id="rId55" Type="http://schemas.openxmlformats.org/officeDocument/2006/relationships/image" Target="../media/image2842.png"/><Relationship Id="rId76" Type="http://schemas.openxmlformats.org/officeDocument/2006/relationships/customXml" Target="../ink/ink2847.xml"/><Relationship Id="rId97" Type="http://schemas.openxmlformats.org/officeDocument/2006/relationships/image" Target="../media/image2862.png"/><Relationship Id="rId104" Type="http://schemas.openxmlformats.org/officeDocument/2006/relationships/customXml" Target="../ink/ink2861.xml"/><Relationship Id="rId120" Type="http://schemas.openxmlformats.org/officeDocument/2006/relationships/customXml" Target="../ink/ink2869.xml"/><Relationship Id="rId125" Type="http://schemas.openxmlformats.org/officeDocument/2006/relationships/image" Target="../media/image2876.png"/><Relationship Id="rId141" Type="http://schemas.openxmlformats.org/officeDocument/2006/relationships/image" Target="../media/image2884.png"/><Relationship Id="rId146" Type="http://schemas.openxmlformats.org/officeDocument/2006/relationships/customXml" Target="../ink/ink2882.xml"/><Relationship Id="rId167" Type="http://schemas.openxmlformats.org/officeDocument/2006/relationships/image" Target="../media/image2897.png"/><Relationship Id="rId7" Type="http://schemas.openxmlformats.org/officeDocument/2006/relationships/image" Target="../media/image2818.png"/><Relationship Id="rId71" Type="http://schemas.openxmlformats.org/officeDocument/2006/relationships/image" Target="../media/image2849.png"/><Relationship Id="rId92" Type="http://schemas.openxmlformats.org/officeDocument/2006/relationships/customXml" Target="../ink/ink2855.xml"/><Relationship Id="rId162" Type="http://schemas.openxmlformats.org/officeDocument/2006/relationships/customXml" Target="../ink/ink2890.xml"/><Relationship Id="rId183" Type="http://schemas.openxmlformats.org/officeDocument/2006/relationships/image" Target="../media/image2905.png"/><Relationship Id="rId2" Type="http://schemas.openxmlformats.org/officeDocument/2006/relationships/image" Target="../media/image2783.png"/><Relationship Id="rId29" Type="http://schemas.openxmlformats.org/officeDocument/2006/relationships/image" Target="../media/image2829.png"/><Relationship Id="rId24" Type="http://schemas.openxmlformats.org/officeDocument/2006/relationships/customXml" Target="../ink/ink2821.xml"/><Relationship Id="rId40" Type="http://schemas.openxmlformats.org/officeDocument/2006/relationships/customXml" Target="../ink/ink2829.xml"/><Relationship Id="rId45" Type="http://schemas.openxmlformats.org/officeDocument/2006/relationships/image" Target="../media/image2837.png"/><Relationship Id="rId66" Type="http://schemas.openxmlformats.org/officeDocument/2006/relationships/customXml" Target="../ink/ink2842.xml"/><Relationship Id="rId87" Type="http://schemas.openxmlformats.org/officeDocument/2006/relationships/image" Target="../media/image2857.png"/><Relationship Id="rId110" Type="http://schemas.openxmlformats.org/officeDocument/2006/relationships/customXml" Target="../ink/ink2864.xml"/><Relationship Id="rId115" Type="http://schemas.openxmlformats.org/officeDocument/2006/relationships/image" Target="../media/image2871.png"/><Relationship Id="rId131" Type="http://schemas.openxmlformats.org/officeDocument/2006/relationships/image" Target="../media/image2879.png"/><Relationship Id="rId136" Type="http://schemas.openxmlformats.org/officeDocument/2006/relationships/customXml" Target="../ink/ink2877.xml"/><Relationship Id="rId157" Type="http://schemas.openxmlformats.org/officeDocument/2006/relationships/image" Target="../media/image2892.png"/><Relationship Id="rId178" Type="http://schemas.openxmlformats.org/officeDocument/2006/relationships/customXml" Target="../ink/ink2898.xml"/><Relationship Id="rId61" Type="http://schemas.openxmlformats.org/officeDocument/2006/relationships/image" Target="../media/image2844.png"/><Relationship Id="rId82" Type="http://schemas.openxmlformats.org/officeDocument/2006/relationships/customXml" Target="../ink/ink2850.xml"/><Relationship Id="rId152" Type="http://schemas.openxmlformats.org/officeDocument/2006/relationships/customXml" Target="../ink/ink2885.xml"/><Relationship Id="rId173" Type="http://schemas.openxmlformats.org/officeDocument/2006/relationships/image" Target="../media/image2900.png"/><Relationship Id="rId19" Type="http://schemas.openxmlformats.org/officeDocument/2006/relationships/image" Target="../media/image2824.png"/><Relationship Id="rId14" Type="http://schemas.openxmlformats.org/officeDocument/2006/relationships/customXml" Target="../ink/ink2816.xml"/><Relationship Id="rId30" Type="http://schemas.openxmlformats.org/officeDocument/2006/relationships/customXml" Target="../ink/ink2824.xml"/><Relationship Id="rId35" Type="http://schemas.openxmlformats.org/officeDocument/2006/relationships/image" Target="../media/image2832.png"/><Relationship Id="rId56" Type="http://schemas.openxmlformats.org/officeDocument/2006/relationships/customXml" Target="../ink/ink2837.xml"/><Relationship Id="rId77" Type="http://schemas.openxmlformats.org/officeDocument/2006/relationships/image" Target="../media/image2852.png"/><Relationship Id="rId100" Type="http://schemas.openxmlformats.org/officeDocument/2006/relationships/customXml" Target="../ink/ink2859.xml"/><Relationship Id="rId105" Type="http://schemas.openxmlformats.org/officeDocument/2006/relationships/image" Target="../media/image2866.png"/><Relationship Id="rId126" Type="http://schemas.openxmlformats.org/officeDocument/2006/relationships/customXml" Target="../ink/ink2872.xml"/><Relationship Id="rId147" Type="http://schemas.openxmlformats.org/officeDocument/2006/relationships/image" Target="../media/image2887.png"/><Relationship Id="rId168" Type="http://schemas.openxmlformats.org/officeDocument/2006/relationships/customXml" Target="../ink/ink2893.xml"/><Relationship Id="rId8" Type="http://schemas.openxmlformats.org/officeDocument/2006/relationships/customXml" Target="../ink/ink2813.xml"/><Relationship Id="rId51" Type="http://schemas.openxmlformats.org/officeDocument/2006/relationships/image" Target="../media/image2840.png"/><Relationship Id="rId72" Type="http://schemas.openxmlformats.org/officeDocument/2006/relationships/customXml" Target="../ink/ink2845.xml"/><Relationship Id="rId93" Type="http://schemas.openxmlformats.org/officeDocument/2006/relationships/image" Target="../media/image2860.png"/><Relationship Id="rId98" Type="http://schemas.openxmlformats.org/officeDocument/2006/relationships/customXml" Target="../ink/ink2858.xml"/><Relationship Id="rId121" Type="http://schemas.openxmlformats.org/officeDocument/2006/relationships/image" Target="../media/image2874.png"/><Relationship Id="rId142" Type="http://schemas.openxmlformats.org/officeDocument/2006/relationships/customXml" Target="../ink/ink2880.xml"/><Relationship Id="rId163" Type="http://schemas.openxmlformats.org/officeDocument/2006/relationships/image" Target="../media/image2895.png"/><Relationship Id="rId184" Type="http://schemas.openxmlformats.org/officeDocument/2006/relationships/customXml" Target="../ink/ink2901.xml"/><Relationship Id="rId3" Type="http://schemas.openxmlformats.org/officeDocument/2006/relationships/image" Target="../media/image2816.png"/><Relationship Id="rId25" Type="http://schemas.openxmlformats.org/officeDocument/2006/relationships/image" Target="../media/image2827.png"/><Relationship Id="rId46" Type="http://schemas.openxmlformats.org/officeDocument/2006/relationships/customXml" Target="../ink/ink2832.xml"/><Relationship Id="rId67" Type="http://schemas.openxmlformats.org/officeDocument/2006/relationships/image" Target="../media/image2847.png"/><Relationship Id="rId116" Type="http://schemas.openxmlformats.org/officeDocument/2006/relationships/customXml" Target="../ink/ink2867.xml"/><Relationship Id="rId137" Type="http://schemas.openxmlformats.org/officeDocument/2006/relationships/image" Target="../media/image2882.png"/><Relationship Id="rId158" Type="http://schemas.openxmlformats.org/officeDocument/2006/relationships/customXml" Target="../ink/ink2888.xml"/><Relationship Id="rId20" Type="http://schemas.openxmlformats.org/officeDocument/2006/relationships/customXml" Target="../ink/ink2819.xml"/><Relationship Id="rId41" Type="http://schemas.openxmlformats.org/officeDocument/2006/relationships/image" Target="../media/image2835.png"/><Relationship Id="rId62" Type="http://schemas.openxmlformats.org/officeDocument/2006/relationships/customXml" Target="../ink/ink2840.xml"/><Relationship Id="rId83" Type="http://schemas.openxmlformats.org/officeDocument/2006/relationships/image" Target="../media/image2855.png"/><Relationship Id="rId88" Type="http://schemas.openxmlformats.org/officeDocument/2006/relationships/customXml" Target="../ink/ink2853.xml"/><Relationship Id="rId111" Type="http://schemas.openxmlformats.org/officeDocument/2006/relationships/image" Target="../media/image2869.png"/><Relationship Id="rId132" Type="http://schemas.openxmlformats.org/officeDocument/2006/relationships/customXml" Target="../ink/ink2875.xml"/><Relationship Id="rId153" Type="http://schemas.openxmlformats.org/officeDocument/2006/relationships/image" Target="../media/image2890.png"/><Relationship Id="rId174" Type="http://schemas.openxmlformats.org/officeDocument/2006/relationships/customXml" Target="../ink/ink2896.xml"/><Relationship Id="rId179" Type="http://schemas.openxmlformats.org/officeDocument/2006/relationships/image" Target="../media/image2903.png"/><Relationship Id="rId15" Type="http://schemas.openxmlformats.org/officeDocument/2006/relationships/image" Target="../media/image2822.png"/><Relationship Id="rId36" Type="http://schemas.openxmlformats.org/officeDocument/2006/relationships/customXml" Target="../ink/ink2827.xml"/><Relationship Id="rId57" Type="http://schemas.openxmlformats.org/officeDocument/2006/relationships/image" Target="../media/image725.png"/><Relationship Id="rId106" Type="http://schemas.openxmlformats.org/officeDocument/2006/relationships/customXml" Target="../ink/ink2862.xml"/><Relationship Id="rId127" Type="http://schemas.openxmlformats.org/officeDocument/2006/relationships/image" Target="../media/image2877.png"/><Relationship Id="rId10" Type="http://schemas.openxmlformats.org/officeDocument/2006/relationships/customXml" Target="../ink/ink2814.xml"/><Relationship Id="rId31" Type="http://schemas.openxmlformats.org/officeDocument/2006/relationships/image" Target="../media/image2830.png"/><Relationship Id="rId52" Type="http://schemas.openxmlformats.org/officeDocument/2006/relationships/customXml" Target="../ink/ink2835.xml"/><Relationship Id="rId73" Type="http://schemas.openxmlformats.org/officeDocument/2006/relationships/image" Target="../media/image2850.png"/><Relationship Id="rId78" Type="http://schemas.openxmlformats.org/officeDocument/2006/relationships/customXml" Target="../ink/ink2848.xml"/><Relationship Id="rId94" Type="http://schemas.openxmlformats.org/officeDocument/2006/relationships/customXml" Target="../ink/ink2856.xml"/><Relationship Id="rId99" Type="http://schemas.openxmlformats.org/officeDocument/2006/relationships/image" Target="../media/image2863.png"/><Relationship Id="rId101" Type="http://schemas.openxmlformats.org/officeDocument/2006/relationships/image" Target="../media/image2864.png"/><Relationship Id="rId122" Type="http://schemas.openxmlformats.org/officeDocument/2006/relationships/customXml" Target="../ink/ink2870.xml"/><Relationship Id="rId143" Type="http://schemas.openxmlformats.org/officeDocument/2006/relationships/image" Target="../media/image2885.png"/><Relationship Id="rId148" Type="http://schemas.openxmlformats.org/officeDocument/2006/relationships/customXml" Target="../ink/ink2883.xml"/><Relationship Id="rId164" Type="http://schemas.openxmlformats.org/officeDocument/2006/relationships/customXml" Target="../ink/ink2891.xml"/><Relationship Id="rId169" Type="http://schemas.openxmlformats.org/officeDocument/2006/relationships/image" Target="../media/image2898.png"/><Relationship Id="rId185" Type="http://schemas.openxmlformats.org/officeDocument/2006/relationships/image" Target="../media/image2906.png"/><Relationship Id="rId4" Type="http://schemas.openxmlformats.org/officeDocument/2006/relationships/customXml" Target="../ink/ink2811.xml"/><Relationship Id="rId9" Type="http://schemas.openxmlformats.org/officeDocument/2006/relationships/image" Target="../media/image2819.png"/><Relationship Id="rId180" Type="http://schemas.openxmlformats.org/officeDocument/2006/relationships/customXml" Target="../ink/ink2899.xml"/><Relationship Id="rId26" Type="http://schemas.openxmlformats.org/officeDocument/2006/relationships/customXml" Target="../ink/ink2822.xml"/><Relationship Id="rId47" Type="http://schemas.openxmlformats.org/officeDocument/2006/relationships/image" Target="../media/image2838.png"/><Relationship Id="rId68" Type="http://schemas.openxmlformats.org/officeDocument/2006/relationships/customXml" Target="../ink/ink2843.xml"/><Relationship Id="rId89" Type="http://schemas.openxmlformats.org/officeDocument/2006/relationships/image" Target="../media/image2858.png"/><Relationship Id="rId112" Type="http://schemas.openxmlformats.org/officeDocument/2006/relationships/customXml" Target="../ink/ink2865.xml"/><Relationship Id="rId133" Type="http://schemas.openxmlformats.org/officeDocument/2006/relationships/image" Target="../media/image2880.png"/><Relationship Id="rId154" Type="http://schemas.openxmlformats.org/officeDocument/2006/relationships/customXml" Target="../ink/ink2886.xml"/><Relationship Id="rId175" Type="http://schemas.openxmlformats.org/officeDocument/2006/relationships/image" Target="../media/image2901.png"/><Relationship Id="rId16" Type="http://schemas.openxmlformats.org/officeDocument/2006/relationships/customXml" Target="../ink/ink2817.xml"/><Relationship Id="rId37" Type="http://schemas.openxmlformats.org/officeDocument/2006/relationships/image" Target="../media/image2833.png"/><Relationship Id="rId58" Type="http://schemas.openxmlformats.org/officeDocument/2006/relationships/customXml" Target="../ink/ink2838.xml"/><Relationship Id="rId79" Type="http://schemas.openxmlformats.org/officeDocument/2006/relationships/image" Target="../media/image2853.png"/><Relationship Id="rId102" Type="http://schemas.openxmlformats.org/officeDocument/2006/relationships/customXml" Target="../ink/ink2860.xml"/><Relationship Id="rId123" Type="http://schemas.openxmlformats.org/officeDocument/2006/relationships/image" Target="../media/image2875.png"/><Relationship Id="rId144" Type="http://schemas.openxmlformats.org/officeDocument/2006/relationships/customXml" Target="../ink/ink2881.xml"/><Relationship Id="rId90" Type="http://schemas.openxmlformats.org/officeDocument/2006/relationships/customXml" Target="../ink/ink2854.xml"/><Relationship Id="rId165" Type="http://schemas.openxmlformats.org/officeDocument/2006/relationships/image" Target="../media/image2896.png"/><Relationship Id="rId186" Type="http://schemas.openxmlformats.org/officeDocument/2006/relationships/customXml" Target="../ink/ink2902.xml"/><Relationship Id="rId27" Type="http://schemas.openxmlformats.org/officeDocument/2006/relationships/image" Target="../media/image2828.png"/><Relationship Id="rId48" Type="http://schemas.openxmlformats.org/officeDocument/2006/relationships/customXml" Target="../ink/ink2833.xml"/><Relationship Id="rId69" Type="http://schemas.openxmlformats.org/officeDocument/2006/relationships/image" Target="../media/image2848.png"/><Relationship Id="rId113" Type="http://schemas.openxmlformats.org/officeDocument/2006/relationships/image" Target="../media/image2870.png"/><Relationship Id="rId134" Type="http://schemas.openxmlformats.org/officeDocument/2006/relationships/customXml" Target="../ink/ink2876.xml"/><Relationship Id="rId80" Type="http://schemas.openxmlformats.org/officeDocument/2006/relationships/customXml" Target="../ink/ink2849.xml"/><Relationship Id="rId155" Type="http://schemas.openxmlformats.org/officeDocument/2006/relationships/image" Target="../media/image2891.png"/><Relationship Id="rId176" Type="http://schemas.openxmlformats.org/officeDocument/2006/relationships/customXml" Target="../ink/ink2897.xml"/><Relationship Id="rId17" Type="http://schemas.openxmlformats.org/officeDocument/2006/relationships/image" Target="../media/image2823.png"/><Relationship Id="rId38" Type="http://schemas.openxmlformats.org/officeDocument/2006/relationships/customXml" Target="../ink/ink2828.xml"/><Relationship Id="rId59" Type="http://schemas.openxmlformats.org/officeDocument/2006/relationships/image" Target="../media/image2843.png"/><Relationship Id="rId103" Type="http://schemas.openxmlformats.org/officeDocument/2006/relationships/image" Target="../media/image2865.png"/><Relationship Id="rId124" Type="http://schemas.openxmlformats.org/officeDocument/2006/relationships/customXml" Target="../ink/ink2871.xml"/><Relationship Id="rId70" Type="http://schemas.openxmlformats.org/officeDocument/2006/relationships/customXml" Target="../ink/ink2844.xml"/><Relationship Id="rId91" Type="http://schemas.openxmlformats.org/officeDocument/2006/relationships/image" Target="../media/image2859.png"/><Relationship Id="rId145" Type="http://schemas.openxmlformats.org/officeDocument/2006/relationships/image" Target="../media/image2886.png"/><Relationship Id="rId166" Type="http://schemas.openxmlformats.org/officeDocument/2006/relationships/customXml" Target="../ink/ink2892.xml"/><Relationship Id="rId187" Type="http://schemas.openxmlformats.org/officeDocument/2006/relationships/image" Target="../media/image2817.emf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823.xml"/><Relationship Id="rId49" Type="http://schemas.openxmlformats.org/officeDocument/2006/relationships/image" Target="../media/image2839.png"/><Relationship Id="rId114" Type="http://schemas.openxmlformats.org/officeDocument/2006/relationships/customXml" Target="../ink/ink2866.xml"/><Relationship Id="rId60" Type="http://schemas.openxmlformats.org/officeDocument/2006/relationships/customXml" Target="../ink/ink2839.xml"/><Relationship Id="rId81" Type="http://schemas.openxmlformats.org/officeDocument/2006/relationships/image" Target="../media/image2854.png"/><Relationship Id="rId135" Type="http://schemas.openxmlformats.org/officeDocument/2006/relationships/image" Target="../media/image2881.png"/><Relationship Id="rId156" Type="http://schemas.openxmlformats.org/officeDocument/2006/relationships/customXml" Target="../ink/ink2887.xml"/><Relationship Id="rId177" Type="http://schemas.openxmlformats.org/officeDocument/2006/relationships/image" Target="../media/image2902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43.png"/><Relationship Id="rId671" Type="http://schemas.openxmlformats.org/officeDocument/2006/relationships/image" Target="../media/image3218.png"/><Relationship Id="rId21" Type="http://schemas.openxmlformats.org/officeDocument/2006/relationships/image" Target="../media/image2825.png"/><Relationship Id="rId324" Type="http://schemas.openxmlformats.org/officeDocument/2006/relationships/customXml" Target="../ink/ink3063.xml"/><Relationship Id="rId531" Type="http://schemas.openxmlformats.org/officeDocument/2006/relationships/image" Target="../media/image3148.png"/><Relationship Id="rId629" Type="http://schemas.openxmlformats.org/officeDocument/2006/relationships/image" Target="../media/image3197.png"/><Relationship Id="rId170" Type="http://schemas.openxmlformats.org/officeDocument/2006/relationships/customXml" Target="../ink/ink2986.xml"/><Relationship Id="rId268" Type="http://schemas.openxmlformats.org/officeDocument/2006/relationships/customXml" Target="../ink/ink3035.xml"/><Relationship Id="rId475" Type="http://schemas.openxmlformats.org/officeDocument/2006/relationships/image" Target="../media/image3121.png"/><Relationship Id="rId682" Type="http://schemas.openxmlformats.org/officeDocument/2006/relationships/customXml" Target="../ink/ink3242.xml"/><Relationship Id="rId32" Type="http://schemas.openxmlformats.org/officeDocument/2006/relationships/customXml" Target="../ink/ink2917.xml"/><Relationship Id="rId128" Type="http://schemas.openxmlformats.org/officeDocument/2006/relationships/customXml" Target="../ink/ink2965.xml"/><Relationship Id="rId335" Type="http://schemas.openxmlformats.org/officeDocument/2006/relationships/image" Target="../media/image3052.png"/><Relationship Id="rId542" Type="http://schemas.openxmlformats.org/officeDocument/2006/relationships/customXml" Target="../ink/ink3172.xml"/><Relationship Id="rId181" Type="http://schemas.openxmlformats.org/officeDocument/2006/relationships/image" Target="../media/image2975.png"/><Relationship Id="rId402" Type="http://schemas.openxmlformats.org/officeDocument/2006/relationships/customXml" Target="../ink/ink3102.xml"/><Relationship Id="rId279" Type="http://schemas.openxmlformats.org/officeDocument/2006/relationships/image" Target="../media/image3024.png"/><Relationship Id="rId486" Type="http://schemas.openxmlformats.org/officeDocument/2006/relationships/customXml" Target="../ink/ink3144.xml"/><Relationship Id="rId693" Type="http://schemas.openxmlformats.org/officeDocument/2006/relationships/image" Target="../media/image3229.png"/><Relationship Id="rId707" Type="http://schemas.openxmlformats.org/officeDocument/2006/relationships/image" Target="../media/image3236.png"/><Relationship Id="rId43" Type="http://schemas.openxmlformats.org/officeDocument/2006/relationships/image" Target="../media/image2906.png"/><Relationship Id="rId139" Type="http://schemas.openxmlformats.org/officeDocument/2006/relationships/image" Target="../media/image2954.png"/><Relationship Id="rId346" Type="http://schemas.openxmlformats.org/officeDocument/2006/relationships/customXml" Target="../ink/ink3074.xml"/><Relationship Id="rId553" Type="http://schemas.openxmlformats.org/officeDocument/2006/relationships/image" Target="../media/image3159.png"/><Relationship Id="rId192" Type="http://schemas.openxmlformats.org/officeDocument/2006/relationships/customXml" Target="../ink/ink2997.xml"/><Relationship Id="rId206" Type="http://schemas.openxmlformats.org/officeDocument/2006/relationships/customXml" Target="../ink/ink3004.xml"/><Relationship Id="rId413" Type="http://schemas.openxmlformats.org/officeDocument/2006/relationships/image" Target="../media/image3090.png"/><Relationship Id="rId497" Type="http://schemas.openxmlformats.org/officeDocument/2006/relationships/image" Target="../media/image3132.png"/><Relationship Id="rId620" Type="http://schemas.openxmlformats.org/officeDocument/2006/relationships/customXml" Target="../ink/ink3211.xml"/><Relationship Id="rId357" Type="http://schemas.openxmlformats.org/officeDocument/2006/relationships/image" Target="../media/image3062.png"/><Relationship Id="rId54" Type="http://schemas.openxmlformats.org/officeDocument/2006/relationships/customXml" Target="../ink/ink2928.xml"/><Relationship Id="rId217" Type="http://schemas.openxmlformats.org/officeDocument/2006/relationships/image" Target="../media/image2993.png"/><Relationship Id="rId564" Type="http://schemas.openxmlformats.org/officeDocument/2006/relationships/customXml" Target="../ink/ink3183.xml"/><Relationship Id="rId424" Type="http://schemas.openxmlformats.org/officeDocument/2006/relationships/customXml" Target="../ink/ink3113.xml"/><Relationship Id="rId631" Type="http://schemas.openxmlformats.org/officeDocument/2006/relationships/image" Target="../media/image3198.png"/><Relationship Id="rId270" Type="http://schemas.openxmlformats.org/officeDocument/2006/relationships/customXml" Target="../ink/ink3036.xml"/><Relationship Id="rId65" Type="http://schemas.openxmlformats.org/officeDocument/2006/relationships/image" Target="../media/image2917.png"/><Relationship Id="rId130" Type="http://schemas.openxmlformats.org/officeDocument/2006/relationships/customXml" Target="../ink/ink2966.xml"/><Relationship Id="rId368" Type="http://schemas.openxmlformats.org/officeDocument/2006/relationships/customXml" Target="../ink/ink3085.xml"/><Relationship Id="rId575" Type="http://schemas.openxmlformats.org/officeDocument/2006/relationships/image" Target="../media/image3170.png"/><Relationship Id="rId228" Type="http://schemas.openxmlformats.org/officeDocument/2006/relationships/customXml" Target="../ink/ink3015.xml"/><Relationship Id="rId435" Type="http://schemas.openxmlformats.org/officeDocument/2006/relationships/image" Target="../media/image3101.png"/><Relationship Id="rId642" Type="http://schemas.openxmlformats.org/officeDocument/2006/relationships/customXml" Target="../ink/ink3222.xml"/><Relationship Id="rId281" Type="http://schemas.openxmlformats.org/officeDocument/2006/relationships/image" Target="../media/image3025.png"/><Relationship Id="rId502" Type="http://schemas.openxmlformats.org/officeDocument/2006/relationships/customXml" Target="../ink/ink3152.xml"/><Relationship Id="rId76" Type="http://schemas.openxmlformats.org/officeDocument/2006/relationships/customXml" Target="../ink/ink2939.xml"/><Relationship Id="rId141" Type="http://schemas.openxmlformats.org/officeDocument/2006/relationships/image" Target="../media/image2955.png"/><Relationship Id="rId379" Type="http://schemas.openxmlformats.org/officeDocument/2006/relationships/image" Target="../media/image3073.png"/><Relationship Id="rId586" Type="http://schemas.openxmlformats.org/officeDocument/2006/relationships/customXml" Target="../ink/ink3194.xml"/><Relationship Id="rId7" Type="http://schemas.openxmlformats.org/officeDocument/2006/relationships/image" Target="../media/image2818.png"/><Relationship Id="rId239" Type="http://schemas.openxmlformats.org/officeDocument/2006/relationships/image" Target="../media/image3004.png"/><Relationship Id="rId446" Type="http://schemas.openxmlformats.org/officeDocument/2006/relationships/customXml" Target="../ink/ink3124.xml"/><Relationship Id="rId653" Type="http://schemas.openxmlformats.org/officeDocument/2006/relationships/image" Target="../media/image3209.png"/><Relationship Id="rId292" Type="http://schemas.openxmlformats.org/officeDocument/2006/relationships/customXml" Target="../ink/ink3047.xml"/><Relationship Id="rId306" Type="http://schemas.openxmlformats.org/officeDocument/2006/relationships/customXml" Target="../ink/ink3054.xml"/><Relationship Id="rId87" Type="http://schemas.openxmlformats.org/officeDocument/2006/relationships/image" Target="../media/image2928.png"/><Relationship Id="rId513" Type="http://schemas.openxmlformats.org/officeDocument/2006/relationships/image" Target="../media/image3139.png"/><Relationship Id="rId597" Type="http://schemas.openxmlformats.org/officeDocument/2006/relationships/image" Target="../media/image3181.png"/><Relationship Id="rId152" Type="http://schemas.openxmlformats.org/officeDocument/2006/relationships/customXml" Target="../ink/ink2977.xml"/><Relationship Id="rId457" Type="http://schemas.openxmlformats.org/officeDocument/2006/relationships/image" Target="../media/image3112.png"/><Relationship Id="rId664" Type="http://schemas.openxmlformats.org/officeDocument/2006/relationships/customXml" Target="../ink/ink3233.xml"/><Relationship Id="rId14" Type="http://schemas.openxmlformats.org/officeDocument/2006/relationships/customXml" Target="../ink/ink2908.xml"/><Relationship Id="rId317" Type="http://schemas.openxmlformats.org/officeDocument/2006/relationships/image" Target="../media/image3043.png"/><Relationship Id="rId524" Type="http://schemas.openxmlformats.org/officeDocument/2006/relationships/customXml" Target="../ink/ink3163.xml"/><Relationship Id="rId98" Type="http://schemas.openxmlformats.org/officeDocument/2006/relationships/customXml" Target="../ink/ink2950.xml"/><Relationship Id="rId163" Type="http://schemas.openxmlformats.org/officeDocument/2006/relationships/image" Target="../media/image2966.png"/><Relationship Id="rId370" Type="http://schemas.openxmlformats.org/officeDocument/2006/relationships/customXml" Target="../ink/ink3086.xml"/><Relationship Id="rId230" Type="http://schemas.openxmlformats.org/officeDocument/2006/relationships/customXml" Target="../ink/ink3016.xml"/><Relationship Id="rId468" Type="http://schemas.openxmlformats.org/officeDocument/2006/relationships/customXml" Target="../ink/ink3135.xml"/><Relationship Id="rId675" Type="http://schemas.openxmlformats.org/officeDocument/2006/relationships/image" Target="../media/image3220.png"/><Relationship Id="rId25" Type="http://schemas.openxmlformats.org/officeDocument/2006/relationships/image" Target="../media/image2876.png"/><Relationship Id="rId328" Type="http://schemas.openxmlformats.org/officeDocument/2006/relationships/customXml" Target="../ink/ink3065.xml"/><Relationship Id="rId535" Type="http://schemas.openxmlformats.org/officeDocument/2006/relationships/image" Target="../media/image3150.png"/><Relationship Id="rId174" Type="http://schemas.openxmlformats.org/officeDocument/2006/relationships/customXml" Target="../ink/ink2988.xml"/><Relationship Id="rId381" Type="http://schemas.openxmlformats.org/officeDocument/2006/relationships/image" Target="../media/image3074.png"/><Relationship Id="rId602" Type="http://schemas.openxmlformats.org/officeDocument/2006/relationships/customXml" Target="../ink/ink3202.xml"/><Relationship Id="rId241" Type="http://schemas.openxmlformats.org/officeDocument/2006/relationships/image" Target="../media/image3005.png"/><Relationship Id="rId479" Type="http://schemas.openxmlformats.org/officeDocument/2006/relationships/image" Target="../media/image3123.png"/><Relationship Id="rId686" Type="http://schemas.openxmlformats.org/officeDocument/2006/relationships/customXml" Target="../ink/ink3244.xml"/><Relationship Id="rId36" Type="http://schemas.openxmlformats.org/officeDocument/2006/relationships/customXml" Target="../ink/ink2919.xml"/><Relationship Id="rId339" Type="http://schemas.openxmlformats.org/officeDocument/2006/relationships/image" Target="../media/image3054.png"/><Relationship Id="rId546" Type="http://schemas.openxmlformats.org/officeDocument/2006/relationships/customXml" Target="../ink/ink3174.xml"/><Relationship Id="rId101" Type="http://schemas.openxmlformats.org/officeDocument/2006/relationships/image" Target="../media/image2935.png"/><Relationship Id="rId185" Type="http://schemas.openxmlformats.org/officeDocument/2006/relationships/image" Target="../media/image2977.png"/><Relationship Id="rId406" Type="http://schemas.openxmlformats.org/officeDocument/2006/relationships/customXml" Target="../ink/ink3104.xml"/><Relationship Id="rId392" Type="http://schemas.openxmlformats.org/officeDocument/2006/relationships/customXml" Target="../ink/ink3097.xml"/><Relationship Id="rId613" Type="http://schemas.openxmlformats.org/officeDocument/2006/relationships/image" Target="../media/image3189.png"/><Relationship Id="rId697" Type="http://schemas.openxmlformats.org/officeDocument/2006/relationships/image" Target="../media/image3231.png"/><Relationship Id="rId252" Type="http://schemas.openxmlformats.org/officeDocument/2006/relationships/customXml" Target="../ink/ink3027.xml"/><Relationship Id="rId47" Type="http://schemas.openxmlformats.org/officeDocument/2006/relationships/image" Target="../media/image2908.png"/><Relationship Id="rId112" Type="http://schemas.openxmlformats.org/officeDocument/2006/relationships/customXml" Target="../ink/ink2957.xml"/><Relationship Id="rId557" Type="http://schemas.openxmlformats.org/officeDocument/2006/relationships/image" Target="../media/image3161.png"/><Relationship Id="rId196" Type="http://schemas.openxmlformats.org/officeDocument/2006/relationships/customXml" Target="../ink/ink2999.xml"/><Relationship Id="rId417" Type="http://schemas.openxmlformats.org/officeDocument/2006/relationships/image" Target="../media/image3092.png"/><Relationship Id="rId624" Type="http://schemas.openxmlformats.org/officeDocument/2006/relationships/customXml" Target="../ink/ink3213.xml"/><Relationship Id="rId263" Type="http://schemas.openxmlformats.org/officeDocument/2006/relationships/image" Target="../media/image3016.png"/><Relationship Id="rId470" Type="http://schemas.openxmlformats.org/officeDocument/2006/relationships/customXml" Target="../ink/ink3136.xml"/><Relationship Id="rId58" Type="http://schemas.openxmlformats.org/officeDocument/2006/relationships/customXml" Target="../ink/ink2930.xml"/><Relationship Id="rId123" Type="http://schemas.openxmlformats.org/officeDocument/2006/relationships/image" Target="../media/image2946.png"/><Relationship Id="rId330" Type="http://schemas.openxmlformats.org/officeDocument/2006/relationships/customXml" Target="../ink/ink3066.xml"/><Relationship Id="rId568" Type="http://schemas.openxmlformats.org/officeDocument/2006/relationships/customXml" Target="../ink/ink3185.xml"/><Relationship Id="rId428" Type="http://schemas.openxmlformats.org/officeDocument/2006/relationships/customXml" Target="../ink/ink3115.xml"/><Relationship Id="rId635" Type="http://schemas.openxmlformats.org/officeDocument/2006/relationships/image" Target="../media/image3200.png"/><Relationship Id="rId274" Type="http://schemas.openxmlformats.org/officeDocument/2006/relationships/customXml" Target="../ink/ink3038.xml"/><Relationship Id="rId481" Type="http://schemas.openxmlformats.org/officeDocument/2006/relationships/image" Target="../media/image3124.png"/><Relationship Id="rId702" Type="http://schemas.openxmlformats.org/officeDocument/2006/relationships/customXml" Target="../ink/ink3252.xml"/><Relationship Id="rId69" Type="http://schemas.openxmlformats.org/officeDocument/2006/relationships/image" Target="../media/image2919.png"/><Relationship Id="rId134" Type="http://schemas.openxmlformats.org/officeDocument/2006/relationships/customXml" Target="../ink/ink2968.xml"/><Relationship Id="rId579" Type="http://schemas.openxmlformats.org/officeDocument/2006/relationships/image" Target="../media/image3172.png"/><Relationship Id="rId341" Type="http://schemas.openxmlformats.org/officeDocument/2006/relationships/image" Target="../media/image3055.png"/><Relationship Id="rId439" Type="http://schemas.openxmlformats.org/officeDocument/2006/relationships/image" Target="../media/image3103.png"/><Relationship Id="rId646" Type="http://schemas.openxmlformats.org/officeDocument/2006/relationships/customXml" Target="../ink/ink3224.xml"/><Relationship Id="rId201" Type="http://schemas.openxmlformats.org/officeDocument/2006/relationships/image" Target="../media/image2985.png"/><Relationship Id="rId285" Type="http://schemas.openxmlformats.org/officeDocument/2006/relationships/image" Target="../media/image3027.png"/><Relationship Id="rId506" Type="http://schemas.openxmlformats.org/officeDocument/2006/relationships/customXml" Target="../ink/ink3154.xml"/><Relationship Id="rId492" Type="http://schemas.openxmlformats.org/officeDocument/2006/relationships/customXml" Target="../ink/ink3147.xml"/><Relationship Id="rId145" Type="http://schemas.openxmlformats.org/officeDocument/2006/relationships/image" Target="../media/image2957.png"/><Relationship Id="rId352" Type="http://schemas.openxmlformats.org/officeDocument/2006/relationships/customXml" Target="../ink/ink3077.xml"/><Relationship Id="rId212" Type="http://schemas.openxmlformats.org/officeDocument/2006/relationships/customXml" Target="../ink/ink3007.xml"/><Relationship Id="rId657" Type="http://schemas.openxmlformats.org/officeDocument/2006/relationships/image" Target="../media/image3211.png"/><Relationship Id="rId296" Type="http://schemas.openxmlformats.org/officeDocument/2006/relationships/customXml" Target="../ink/ink3049.xml"/><Relationship Id="rId517" Type="http://schemas.openxmlformats.org/officeDocument/2006/relationships/image" Target="../media/image3141.png"/><Relationship Id="rId60" Type="http://schemas.openxmlformats.org/officeDocument/2006/relationships/customXml" Target="../ink/ink2931.xml"/><Relationship Id="rId156" Type="http://schemas.openxmlformats.org/officeDocument/2006/relationships/customXml" Target="../ink/ink2979.xml"/><Relationship Id="rId363" Type="http://schemas.openxmlformats.org/officeDocument/2006/relationships/image" Target="../media/image3065.png"/><Relationship Id="rId570" Type="http://schemas.openxmlformats.org/officeDocument/2006/relationships/customXml" Target="../ink/ink3186.xml"/><Relationship Id="rId223" Type="http://schemas.openxmlformats.org/officeDocument/2006/relationships/image" Target="../media/image2996.png"/><Relationship Id="rId430" Type="http://schemas.openxmlformats.org/officeDocument/2006/relationships/customXml" Target="../ink/ink3116.xml"/><Relationship Id="rId668" Type="http://schemas.openxmlformats.org/officeDocument/2006/relationships/customXml" Target="../ink/ink3235.xml"/><Relationship Id="rId18" Type="http://schemas.openxmlformats.org/officeDocument/2006/relationships/customXml" Target="../ink/ink2910.xml"/><Relationship Id="rId528" Type="http://schemas.openxmlformats.org/officeDocument/2006/relationships/customXml" Target="../ink/ink3165.xml"/><Relationship Id="rId125" Type="http://schemas.openxmlformats.org/officeDocument/2006/relationships/image" Target="../media/image2947.png"/><Relationship Id="rId167" Type="http://schemas.openxmlformats.org/officeDocument/2006/relationships/image" Target="../media/image2968.png"/><Relationship Id="rId332" Type="http://schemas.openxmlformats.org/officeDocument/2006/relationships/customXml" Target="../ink/ink3067.xml"/><Relationship Id="rId374" Type="http://schemas.openxmlformats.org/officeDocument/2006/relationships/customXml" Target="../ink/ink3088.xml"/><Relationship Id="rId581" Type="http://schemas.openxmlformats.org/officeDocument/2006/relationships/image" Target="../media/image3173.png"/><Relationship Id="rId71" Type="http://schemas.openxmlformats.org/officeDocument/2006/relationships/image" Target="../media/image2920.png"/><Relationship Id="rId234" Type="http://schemas.openxmlformats.org/officeDocument/2006/relationships/customXml" Target="../ink/ink3018.xml"/><Relationship Id="rId637" Type="http://schemas.openxmlformats.org/officeDocument/2006/relationships/image" Target="../media/image3201.png"/><Relationship Id="rId679" Type="http://schemas.openxmlformats.org/officeDocument/2006/relationships/image" Target="../media/image3222.png"/><Relationship Id="rId2" Type="http://schemas.openxmlformats.org/officeDocument/2006/relationships/image" Target="../media/image2783.png"/><Relationship Id="rId29" Type="http://schemas.openxmlformats.org/officeDocument/2006/relationships/image" Target="../media/image2878.png"/><Relationship Id="rId276" Type="http://schemas.openxmlformats.org/officeDocument/2006/relationships/customXml" Target="../ink/ink3039.xml"/><Relationship Id="rId441" Type="http://schemas.openxmlformats.org/officeDocument/2006/relationships/image" Target="../media/image3104.png"/><Relationship Id="rId483" Type="http://schemas.openxmlformats.org/officeDocument/2006/relationships/image" Target="../media/image3125.png"/><Relationship Id="rId539" Type="http://schemas.openxmlformats.org/officeDocument/2006/relationships/image" Target="../media/image3152.png"/><Relationship Id="rId690" Type="http://schemas.openxmlformats.org/officeDocument/2006/relationships/customXml" Target="../ink/ink3246.xml"/><Relationship Id="rId704" Type="http://schemas.openxmlformats.org/officeDocument/2006/relationships/customXml" Target="../ink/ink3253.xml"/><Relationship Id="rId40" Type="http://schemas.openxmlformats.org/officeDocument/2006/relationships/customXml" Target="../ink/ink2921.xml"/><Relationship Id="rId136" Type="http://schemas.openxmlformats.org/officeDocument/2006/relationships/customXml" Target="../ink/ink2969.xml"/><Relationship Id="rId178" Type="http://schemas.openxmlformats.org/officeDocument/2006/relationships/customXml" Target="../ink/ink2990.xml"/><Relationship Id="rId301" Type="http://schemas.openxmlformats.org/officeDocument/2006/relationships/image" Target="../media/image3035.png"/><Relationship Id="rId343" Type="http://schemas.openxmlformats.org/officeDocument/2006/relationships/image" Target="../media/image3056.png"/><Relationship Id="rId550" Type="http://schemas.openxmlformats.org/officeDocument/2006/relationships/customXml" Target="../ink/ink3176.xml"/><Relationship Id="rId82" Type="http://schemas.openxmlformats.org/officeDocument/2006/relationships/customXml" Target="../ink/ink2942.xml"/><Relationship Id="rId203" Type="http://schemas.openxmlformats.org/officeDocument/2006/relationships/image" Target="../media/image2986.png"/><Relationship Id="rId385" Type="http://schemas.openxmlformats.org/officeDocument/2006/relationships/image" Target="../media/image3076.png"/><Relationship Id="rId592" Type="http://schemas.openxmlformats.org/officeDocument/2006/relationships/customXml" Target="../ink/ink3197.xml"/><Relationship Id="rId606" Type="http://schemas.openxmlformats.org/officeDocument/2006/relationships/customXml" Target="../ink/ink3204.xml"/><Relationship Id="rId648" Type="http://schemas.openxmlformats.org/officeDocument/2006/relationships/customXml" Target="../ink/ink3225.xml"/><Relationship Id="rId245" Type="http://schemas.openxmlformats.org/officeDocument/2006/relationships/image" Target="../media/image3007.png"/><Relationship Id="rId287" Type="http://schemas.openxmlformats.org/officeDocument/2006/relationships/image" Target="../media/image3028.png"/><Relationship Id="rId410" Type="http://schemas.openxmlformats.org/officeDocument/2006/relationships/customXml" Target="../ink/ink3106.xml"/><Relationship Id="rId452" Type="http://schemas.openxmlformats.org/officeDocument/2006/relationships/customXml" Target="../ink/ink3127.xml"/><Relationship Id="rId494" Type="http://schemas.openxmlformats.org/officeDocument/2006/relationships/customXml" Target="../ink/ink3148.xml"/><Relationship Id="rId508" Type="http://schemas.openxmlformats.org/officeDocument/2006/relationships/customXml" Target="../ink/ink3155.xml"/><Relationship Id="rId105" Type="http://schemas.openxmlformats.org/officeDocument/2006/relationships/image" Target="../media/image2937.png"/><Relationship Id="rId147" Type="http://schemas.openxmlformats.org/officeDocument/2006/relationships/image" Target="../media/image2958.png"/><Relationship Id="rId312" Type="http://schemas.openxmlformats.org/officeDocument/2006/relationships/customXml" Target="../ink/ink3057.xml"/><Relationship Id="rId354" Type="http://schemas.openxmlformats.org/officeDocument/2006/relationships/customXml" Target="../ink/ink3078.xml"/><Relationship Id="rId51" Type="http://schemas.openxmlformats.org/officeDocument/2006/relationships/image" Target="../media/image2910.png"/><Relationship Id="rId93" Type="http://schemas.openxmlformats.org/officeDocument/2006/relationships/image" Target="../media/image2931.png"/><Relationship Id="rId189" Type="http://schemas.openxmlformats.org/officeDocument/2006/relationships/image" Target="../media/image2979.png"/><Relationship Id="rId396" Type="http://schemas.openxmlformats.org/officeDocument/2006/relationships/customXml" Target="../ink/ink3099.xml"/><Relationship Id="rId561" Type="http://schemas.openxmlformats.org/officeDocument/2006/relationships/image" Target="../media/image3163.png"/><Relationship Id="rId617" Type="http://schemas.openxmlformats.org/officeDocument/2006/relationships/image" Target="../media/image3191.png"/><Relationship Id="rId659" Type="http://schemas.openxmlformats.org/officeDocument/2006/relationships/image" Target="../media/image3212.png"/><Relationship Id="rId214" Type="http://schemas.openxmlformats.org/officeDocument/2006/relationships/customXml" Target="../ink/ink3008.xml"/><Relationship Id="rId256" Type="http://schemas.openxmlformats.org/officeDocument/2006/relationships/customXml" Target="../ink/ink3029.xml"/><Relationship Id="rId298" Type="http://schemas.openxmlformats.org/officeDocument/2006/relationships/customXml" Target="../ink/ink3050.xml"/><Relationship Id="rId421" Type="http://schemas.openxmlformats.org/officeDocument/2006/relationships/image" Target="../media/image3094.png"/><Relationship Id="rId463" Type="http://schemas.openxmlformats.org/officeDocument/2006/relationships/image" Target="../media/image3115.png"/><Relationship Id="rId519" Type="http://schemas.openxmlformats.org/officeDocument/2006/relationships/image" Target="../media/image3142.png"/><Relationship Id="rId670" Type="http://schemas.openxmlformats.org/officeDocument/2006/relationships/customXml" Target="../ink/ink3236.xml"/><Relationship Id="rId116" Type="http://schemas.openxmlformats.org/officeDocument/2006/relationships/customXml" Target="../ink/ink2959.xml"/><Relationship Id="rId158" Type="http://schemas.openxmlformats.org/officeDocument/2006/relationships/customXml" Target="../ink/ink2980.xml"/><Relationship Id="rId323" Type="http://schemas.openxmlformats.org/officeDocument/2006/relationships/image" Target="../media/image3046.png"/><Relationship Id="rId530" Type="http://schemas.openxmlformats.org/officeDocument/2006/relationships/customXml" Target="../ink/ink3166.xml"/><Relationship Id="rId20" Type="http://schemas.openxmlformats.org/officeDocument/2006/relationships/customXml" Target="../ink/ink2911.xml"/><Relationship Id="rId62" Type="http://schemas.openxmlformats.org/officeDocument/2006/relationships/customXml" Target="../ink/ink2932.xml"/><Relationship Id="rId365" Type="http://schemas.openxmlformats.org/officeDocument/2006/relationships/image" Target="../media/image3066.png"/><Relationship Id="rId572" Type="http://schemas.openxmlformats.org/officeDocument/2006/relationships/customXml" Target="../ink/ink3187.xml"/><Relationship Id="rId628" Type="http://schemas.openxmlformats.org/officeDocument/2006/relationships/customXml" Target="../ink/ink3215.xml"/><Relationship Id="rId225" Type="http://schemas.openxmlformats.org/officeDocument/2006/relationships/image" Target="../media/image2997.png"/><Relationship Id="rId267" Type="http://schemas.openxmlformats.org/officeDocument/2006/relationships/image" Target="../media/image3018.png"/><Relationship Id="rId432" Type="http://schemas.openxmlformats.org/officeDocument/2006/relationships/customXml" Target="../ink/ink3117.xml"/><Relationship Id="rId474" Type="http://schemas.openxmlformats.org/officeDocument/2006/relationships/customXml" Target="../ink/ink3138.xml"/><Relationship Id="rId127" Type="http://schemas.openxmlformats.org/officeDocument/2006/relationships/image" Target="../media/image2948.png"/><Relationship Id="rId681" Type="http://schemas.openxmlformats.org/officeDocument/2006/relationships/image" Target="../media/image3223.png"/><Relationship Id="rId31" Type="http://schemas.openxmlformats.org/officeDocument/2006/relationships/image" Target="../media/image2879.png"/><Relationship Id="rId73" Type="http://schemas.openxmlformats.org/officeDocument/2006/relationships/image" Target="../media/image2921.png"/><Relationship Id="rId169" Type="http://schemas.openxmlformats.org/officeDocument/2006/relationships/image" Target="../media/image2969.png"/><Relationship Id="rId334" Type="http://schemas.openxmlformats.org/officeDocument/2006/relationships/customXml" Target="../ink/ink3068.xml"/><Relationship Id="rId376" Type="http://schemas.openxmlformats.org/officeDocument/2006/relationships/customXml" Target="../ink/ink3089.xml"/><Relationship Id="rId541" Type="http://schemas.openxmlformats.org/officeDocument/2006/relationships/image" Target="../media/image3153.png"/><Relationship Id="rId583" Type="http://schemas.openxmlformats.org/officeDocument/2006/relationships/image" Target="../media/image3174.png"/><Relationship Id="rId639" Type="http://schemas.openxmlformats.org/officeDocument/2006/relationships/image" Target="../media/image3202.png"/><Relationship Id="rId4" Type="http://schemas.openxmlformats.org/officeDocument/2006/relationships/customXml" Target="../ink/ink2903.xml"/><Relationship Id="rId180" Type="http://schemas.openxmlformats.org/officeDocument/2006/relationships/customXml" Target="../ink/ink2991.xml"/><Relationship Id="rId236" Type="http://schemas.openxmlformats.org/officeDocument/2006/relationships/customXml" Target="../ink/ink3019.xml"/><Relationship Id="rId278" Type="http://schemas.openxmlformats.org/officeDocument/2006/relationships/customXml" Target="../ink/ink3040.xml"/><Relationship Id="rId401" Type="http://schemas.openxmlformats.org/officeDocument/2006/relationships/image" Target="../media/image3084.png"/><Relationship Id="rId443" Type="http://schemas.openxmlformats.org/officeDocument/2006/relationships/image" Target="../media/image3105.png"/><Relationship Id="rId650" Type="http://schemas.openxmlformats.org/officeDocument/2006/relationships/customXml" Target="../ink/ink3226.xml"/><Relationship Id="rId303" Type="http://schemas.openxmlformats.org/officeDocument/2006/relationships/image" Target="../media/image3036.png"/><Relationship Id="rId485" Type="http://schemas.openxmlformats.org/officeDocument/2006/relationships/image" Target="../media/image3126.png"/><Relationship Id="rId692" Type="http://schemas.openxmlformats.org/officeDocument/2006/relationships/customXml" Target="../ink/ink3247.xml"/><Relationship Id="rId706" Type="http://schemas.openxmlformats.org/officeDocument/2006/relationships/customXml" Target="../ink/ink3254.xml"/><Relationship Id="rId42" Type="http://schemas.openxmlformats.org/officeDocument/2006/relationships/customXml" Target="../ink/ink2922.xml"/><Relationship Id="rId84" Type="http://schemas.openxmlformats.org/officeDocument/2006/relationships/customXml" Target="../ink/ink2943.xml"/><Relationship Id="rId138" Type="http://schemas.openxmlformats.org/officeDocument/2006/relationships/customXml" Target="../ink/ink2970.xml"/><Relationship Id="rId345" Type="http://schemas.openxmlformats.org/officeDocument/2006/relationships/image" Target="../media/image3057.png"/><Relationship Id="rId387" Type="http://schemas.openxmlformats.org/officeDocument/2006/relationships/image" Target="../media/image3077.png"/><Relationship Id="rId510" Type="http://schemas.openxmlformats.org/officeDocument/2006/relationships/customXml" Target="../ink/ink3156.xml"/><Relationship Id="rId552" Type="http://schemas.openxmlformats.org/officeDocument/2006/relationships/customXml" Target="../ink/ink3177.xml"/><Relationship Id="rId594" Type="http://schemas.openxmlformats.org/officeDocument/2006/relationships/customXml" Target="../ink/ink3198.xml"/><Relationship Id="rId608" Type="http://schemas.openxmlformats.org/officeDocument/2006/relationships/customXml" Target="../ink/ink3205.xml"/><Relationship Id="rId191" Type="http://schemas.openxmlformats.org/officeDocument/2006/relationships/image" Target="../media/image2980.png"/><Relationship Id="rId205" Type="http://schemas.openxmlformats.org/officeDocument/2006/relationships/image" Target="../media/image2987.png"/><Relationship Id="rId247" Type="http://schemas.openxmlformats.org/officeDocument/2006/relationships/image" Target="../media/image3008.png"/><Relationship Id="rId412" Type="http://schemas.openxmlformats.org/officeDocument/2006/relationships/customXml" Target="../ink/ink3107.xml"/><Relationship Id="rId107" Type="http://schemas.openxmlformats.org/officeDocument/2006/relationships/image" Target="../media/image2938.png"/><Relationship Id="rId289" Type="http://schemas.openxmlformats.org/officeDocument/2006/relationships/image" Target="../media/image3029.png"/><Relationship Id="rId454" Type="http://schemas.openxmlformats.org/officeDocument/2006/relationships/customXml" Target="../ink/ink3128.xml"/><Relationship Id="rId496" Type="http://schemas.openxmlformats.org/officeDocument/2006/relationships/customXml" Target="../ink/ink3149.xml"/><Relationship Id="rId661" Type="http://schemas.openxmlformats.org/officeDocument/2006/relationships/image" Target="../media/image3213.png"/><Relationship Id="rId11" Type="http://schemas.openxmlformats.org/officeDocument/2006/relationships/image" Target="../media/image2820.png"/><Relationship Id="rId53" Type="http://schemas.openxmlformats.org/officeDocument/2006/relationships/image" Target="../media/image2911.png"/><Relationship Id="rId149" Type="http://schemas.openxmlformats.org/officeDocument/2006/relationships/image" Target="../media/image2959.png"/><Relationship Id="rId314" Type="http://schemas.openxmlformats.org/officeDocument/2006/relationships/customXml" Target="../ink/ink3058.xml"/><Relationship Id="rId356" Type="http://schemas.openxmlformats.org/officeDocument/2006/relationships/customXml" Target="../ink/ink3079.xml"/><Relationship Id="rId398" Type="http://schemas.openxmlformats.org/officeDocument/2006/relationships/customXml" Target="../ink/ink3100.xml"/><Relationship Id="rId521" Type="http://schemas.openxmlformats.org/officeDocument/2006/relationships/image" Target="../media/image3143.png"/><Relationship Id="rId563" Type="http://schemas.openxmlformats.org/officeDocument/2006/relationships/image" Target="../media/image3164.png"/><Relationship Id="rId619" Type="http://schemas.openxmlformats.org/officeDocument/2006/relationships/image" Target="../media/image3192.png"/><Relationship Id="rId95" Type="http://schemas.openxmlformats.org/officeDocument/2006/relationships/image" Target="../media/image2932.png"/><Relationship Id="rId160" Type="http://schemas.openxmlformats.org/officeDocument/2006/relationships/customXml" Target="../ink/ink2981.xml"/><Relationship Id="rId216" Type="http://schemas.openxmlformats.org/officeDocument/2006/relationships/customXml" Target="../ink/ink3009.xml"/><Relationship Id="rId423" Type="http://schemas.openxmlformats.org/officeDocument/2006/relationships/image" Target="../media/image3095.png"/><Relationship Id="rId258" Type="http://schemas.openxmlformats.org/officeDocument/2006/relationships/customXml" Target="../ink/ink3030.xml"/><Relationship Id="rId465" Type="http://schemas.openxmlformats.org/officeDocument/2006/relationships/image" Target="../media/image3116.png"/><Relationship Id="rId630" Type="http://schemas.openxmlformats.org/officeDocument/2006/relationships/customXml" Target="../ink/ink3216.xml"/><Relationship Id="rId672" Type="http://schemas.openxmlformats.org/officeDocument/2006/relationships/customXml" Target="../ink/ink3237.xml"/><Relationship Id="rId22" Type="http://schemas.openxmlformats.org/officeDocument/2006/relationships/customXml" Target="../ink/ink2912.xml"/><Relationship Id="rId64" Type="http://schemas.openxmlformats.org/officeDocument/2006/relationships/customXml" Target="../ink/ink2933.xml"/><Relationship Id="rId118" Type="http://schemas.openxmlformats.org/officeDocument/2006/relationships/customXml" Target="../ink/ink2960.xml"/><Relationship Id="rId325" Type="http://schemas.openxmlformats.org/officeDocument/2006/relationships/image" Target="../media/image3047.png"/><Relationship Id="rId367" Type="http://schemas.openxmlformats.org/officeDocument/2006/relationships/image" Target="../media/image3067.png"/><Relationship Id="rId532" Type="http://schemas.openxmlformats.org/officeDocument/2006/relationships/customXml" Target="../ink/ink3167.xml"/><Relationship Id="rId574" Type="http://schemas.openxmlformats.org/officeDocument/2006/relationships/customXml" Target="../ink/ink3188.xml"/><Relationship Id="rId171" Type="http://schemas.openxmlformats.org/officeDocument/2006/relationships/image" Target="../media/image2970.png"/><Relationship Id="rId227" Type="http://schemas.openxmlformats.org/officeDocument/2006/relationships/image" Target="../media/image2998.png"/><Relationship Id="rId269" Type="http://schemas.openxmlformats.org/officeDocument/2006/relationships/image" Target="../media/image3019.png"/><Relationship Id="rId434" Type="http://schemas.openxmlformats.org/officeDocument/2006/relationships/customXml" Target="../ink/ink3118.xml"/><Relationship Id="rId476" Type="http://schemas.openxmlformats.org/officeDocument/2006/relationships/customXml" Target="../ink/ink3139.xml"/><Relationship Id="rId641" Type="http://schemas.openxmlformats.org/officeDocument/2006/relationships/image" Target="../media/image3203.png"/><Relationship Id="rId683" Type="http://schemas.openxmlformats.org/officeDocument/2006/relationships/image" Target="../media/image3224.png"/><Relationship Id="rId33" Type="http://schemas.openxmlformats.org/officeDocument/2006/relationships/image" Target="../media/image2880.png"/><Relationship Id="rId129" Type="http://schemas.openxmlformats.org/officeDocument/2006/relationships/image" Target="../media/image2949.png"/><Relationship Id="rId280" Type="http://schemas.openxmlformats.org/officeDocument/2006/relationships/customXml" Target="../ink/ink3041.xml"/><Relationship Id="rId336" Type="http://schemas.openxmlformats.org/officeDocument/2006/relationships/customXml" Target="../ink/ink3069.xml"/><Relationship Id="rId501" Type="http://schemas.openxmlformats.org/officeDocument/2006/relationships/image" Target="../media/image3134.png"/><Relationship Id="rId543" Type="http://schemas.openxmlformats.org/officeDocument/2006/relationships/image" Target="../media/image3154.png"/><Relationship Id="rId75" Type="http://schemas.openxmlformats.org/officeDocument/2006/relationships/image" Target="../media/image2922.png"/><Relationship Id="rId140" Type="http://schemas.openxmlformats.org/officeDocument/2006/relationships/customXml" Target="../ink/ink2971.xml"/><Relationship Id="rId182" Type="http://schemas.openxmlformats.org/officeDocument/2006/relationships/customXml" Target="../ink/ink2992.xml"/><Relationship Id="rId378" Type="http://schemas.openxmlformats.org/officeDocument/2006/relationships/customXml" Target="../ink/ink3090.xml"/><Relationship Id="rId403" Type="http://schemas.openxmlformats.org/officeDocument/2006/relationships/image" Target="../media/image3085.png"/><Relationship Id="rId585" Type="http://schemas.openxmlformats.org/officeDocument/2006/relationships/image" Target="../media/image3175.png"/><Relationship Id="rId6" Type="http://schemas.openxmlformats.org/officeDocument/2006/relationships/customXml" Target="../ink/ink2904.xml"/><Relationship Id="rId238" Type="http://schemas.openxmlformats.org/officeDocument/2006/relationships/customXml" Target="../ink/ink3020.xml"/><Relationship Id="rId445" Type="http://schemas.openxmlformats.org/officeDocument/2006/relationships/image" Target="../media/image3106.png"/><Relationship Id="rId487" Type="http://schemas.openxmlformats.org/officeDocument/2006/relationships/image" Target="../media/image3127.png"/><Relationship Id="rId610" Type="http://schemas.openxmlformats.org/officeDocument/2006/relationships/customXml" Target="../ink/ink3206.xml"/><Relationship Id="rId652" Type="http://schemas.openxmlformats.org/officeDocument/2006/relationships/customXml" Target="../ink/ink3227.xml"/><Relationship Id="rId694" Type="http://schemas.openxmlformats.org/officeDocument/2006/relationships/customXml" Target="../ink/ink3248.xml"/><Relationship Id="rId291" Type="http://schemas.openxmlformats.org/officeDocument/2006/relationships/image" Target="../media/image3030.png"/><Relationship Id="rId305" Type="http://schemas.openxmlformats.org/officeDocument/2006/relationships/image" Target="../media/image3037.png"/><Relationship Id="rId347" Type="http://schemas.openxmlformats.org/officeDocument/2006/relationships/image" Target="../media/image3058.png"/><Relationship Id="rId512" Type="http://schemas.openxmlformats.org/officeDocument/2006/relationships/customXml" Target="../ink/ink3157.xml"/><Relationship Id="rId44" Type="http://schemas.openxmlformats.org/officeDocument/2006/relationships/customXml" Target="../ink/ink2923.xml"/><Relationship Id="rId86" Type="http://schemas.openxmlformats.org/officeDocument/2006/relationships/customXml" Target="../ink/ink2944.xml"/><Relationship Id="rId151" Type="http://schemas.openxmlformats.org/officeDocument/2006/relationships/image" Target="../media/image2960.png"/><Relationship Id="rId389" Type="http://schemas.openxmlformats.org/officeDocument/2006/relationships/image" Target="../media/image3078.png"/><Relationship Id="rId554" Type="http://schemas.openxmlformats.org/officeDocument/2006/relationships/customXml" Target="../ink/ink3178.xml"/><Relationship Id="rId596" Type="http://schemas.openxmlformats.org/officeDocument/2006/relationships/customXml" Target="../ink/ink3199.xml"/><Relationship Id="rId193" Type="http://schemas.openxmlformats.org/officeDocument/2006/relationships/image" Target="../media/image2981.png"/><Relationship Id="rId207" Type="http://schemas.openxmlformats.org/officeDocument/2006/relationships/image" Target="../media/image2988.png"/><Relationship Id="rId249" Type="http://schemas.openxmlformats.org/officeDocument/2006/relationships/image" Target="../media/image3009.png"/><Relationship Id="rId414" Type="http://schemas.openxmlformats.org/officeDocument/2006/relationships/customXml" Target="../ink/ink3108.xml"/><Relationship Id="rId456" Type="http://schemas.openxmlformats.org/officeDocument/2006/relationships/customXml" Target="../ink/ink3129.xml"/><Relationship Id="rId498" Type="http://schemas.openxmlformats.org/officeDocument/2006/relationships/customXml" Target="../ink/ink3150.xml"/><Relationship Id="rId621" Type="http://schemas.openxmlformats.org/officeDocument/2006/relationships/image" Target="../media/image3193.png"/><Relationship Id="rId663" Type="http://schemas.openxmlformats.org/officeDocument/2006/relationships/image" Target="../media/image3214.png"/><Relationship Id="rId13" Type="http://schemas.openxmlformats.org/officeDocument/2006/relationships/image" Target="../media/image2821.png"/><Relationship Id="rId109" Type="http://schemas.openxmlformats.org/officeDocument/2006/relationships/image" Target="../media/image2939.png"/><Relationship Id="rId260" Type="http://schemas.openxmlformats.org/officeDocument/2006/relationships/customXml" Target="../ink/ink3031.xml"/><Relationship Id="rId316" Type="http://schemas.openxmlformats.org/officeDocument/2006/relationships/customXml" Target="../ink/ink3059.xml"/><Relationship Id="rId523" Type="http://schemas.openxmlformats.org/officeDocument/2006/relationships/image" Target="../media/image3144.png"/><Relationship Id="rId55" Type="http://schemas.openxmlformats.org/officeDocument/2006/relationships/image" Target="../media/image2912.png"/><Relationship Id="rId97" Type="http://schemas.openxmlformats.org/officeDocument/2006/relationships/image" Target="../media/image2933.png"/><Relationship Id="rId120" Type="http://schemas.openxmlformats.org/officeDocument/2006/relationships/customXml" Target="../ink/ink2961.xml"/><Relationship Id="rId358" Type="http://schemas.openxmlformats.org/officeDocument/2006/relationships/customXml" Target="../ink/ink3080.xml"/><Relationship Id="rId565" Type="http://schemas.openxmlformats.org/officeDocument/2006/relationships/image" Target="../media/image3165.png"/><Relationship Id="rId162" Type="http://schemas.openxmlformats.org/officeDocument/2006/relationships/customXml" Target="../ink/ink2982.xml"/><Relationship Id="rId218" Type="http://schemas.openxmlformats.org/officeDocument/2006/relationships/customXml" Target="../ink/ink3010.xml"/><Relationship Id="rId425" Type="http://schemas.openxmlformats.org/officeDocument/2006/relationships/image" Target="../media/image3096.png"/><Relationship Id="rId467" Type="http://schemas.openxmlformats.org/officeDocument/2006/relationships/image" Target="../media/image3117.png"/><Relationship Id="rId632" Type="http://schemas.openxmlformats.org/officeDocument/2006/relationships/customXml" Target="../ink/ink3217.xml"/><Relationship Id="rId271" Type="http://schemas.openxmlformats.org/officeDocument/2006/relationships/image" Target="../media/image3020.png"/><Relationship Id="rId674" Type="http://schemas.openxmlformats.org/officeDocument/2006/relationships/customXml" Target="../ink/ink3238.xml"/><Relationship Id="rId24" Type="http://schemas.openxmlformats.org/officeDocument/2006/relationships/customXml" Target="../ink/ink2913.xml"/><Relationship Id="rId66" Type="http://schemas.openxmlformats.org/officeDocument/2006/relationships/customXml" Target="../ink/ink2934.xml"/><Relationship Id="rId131" Type="http://schemas.openxmlformats.org/officeDocument/2006/relationships/image" Target="../media/image2950.png"/><Relationship Id="rId327" Type="http://schemas.openxmlformats.org/officeDocument/2006/relationships/image" Target="../media/image3048.png"/><Relationship Id="rId369" Type="http://schemas.openxmlformats.org/officeDocument/2006/relationships/image" Target="../media/image3068.png"/><Relationship Id="rId534" Type="http://schemas.openxmlformats.org/officeDocument/2006/relationships/customXml" Target="../ink/ink3168.xml"/><Relationship Id="rId576" Type="http://schemas.openxmlformats.org/officeDocument/2006/relationships/customXml" Target="../ink/ink3189.xml"/><Relationship Id="rId173" Type="http://schemas.openxmlformats.org/officeDocument/2006/relationships/image" Target="../media/image2971.png"/><Relationship Id="rId229" Type="http://schemas.openxmlformats.org/officeDocument/2006/relationships/image" Target="../media/image2999.png"/><Relationship Id="rId380" Type="http://schemas.openxmlformats.org/officeDocument/2006/relationships/customXml" Target="../ink/ink3091.xml"/><Relationship Id="rId436" Type="http://schemas.openxmlformats.org/officeDocument/2006/relationships/customXml" Target="../ink/ink3119.xml"/><Relationship Id="rId601" Type="http://schemas.openxmlformats.org/officeDocument/2006/relationships/image" Target="../media/image3183.png"/><Relationship Id="rId643" Type="http://schemas.openxmlformats.org/officeDocument/2006/relationships/image" Target="../media/image3204.png"/><Relationship Id="rId240" Type="http://schemas.openxmlformats.org/officeDocument/2006/relationships/customXml" Target="../ink/ink3021.xml"/><Relationship Id="rId478" Type="http://schemas.openxmlformats.org/officeDocument/2006/relationships/customXml" Target="../ink/ink3140.xml"/><Relationship Id="rId685" Type="http://schemas.openxmlformats.org/officeDocument/2006/relationships/image" Target="../media/image3225.png"/><Relationship Id="rId35" Type="http://schemas.openxmlformats.org/officeDocument/2006/relationships/image" Target="../media/image2881.png"/><Relationship Id="rId77" Type="http://schemas.openxmlformats.org/officeDocument/2006/relationships/image" Target="../media/image2923.png"/><Relationship Id="rId100" Type="http://schemas.openxmlformats.org/officeDocument/2006/relationships/customXml" Target="../ink/ink2951.xml"/><Relationship Id="rId282" Type="http://schemas.openxmlformats.org/officeDocument/2006/relationships/customXml" Target="../ink/ink3042.xml"/><Relationship Id="rId338" Type="http://schemas.openxmlformats.org/officeDocument/2006/relationships/customXml" Target="../ink/ink3070.xml"/><Relationship Id="rId503" Type="http://schemas.openxmlformats.org/officeDocument/2006/relationships/image" Target="../media/image3135.png"/><Relationship Id="rId545" Type="http://schemas.openxmlformats.org/officeDocument/2006/relationships/image" Target="../media/image3155.png"/><Relationship Id="rId587" Type="http://schemas.openxmlformats.org/officeDocument/2006/relationships/image" Target="../media/image3176.png"/><Relationship Id="rId8" Type="http://schemas.openxmlformats.org/officeDocument/2006/relationships/customXml" Target="../ink/ink2905.xml"/><Relationship Id="rId142" Type="http://schemas.openxmlformats.org/officeDocument/2006/relationships/customXml" Target="../ink/ink2972.xml"/><Relationship Id="rId184" Type="http://schemas.openxmlformats.org/officeDocument/2006/relationships/customXml" Target="../ink/ink2993.xml"/><Relationship Id="rId391" Type="http://schemas.openxmlformats.org/officeDocument/2006/relationships/image" Target="../media/image3079.png"/><Relationship Id="rId405" Type="http://schemas.openxmlformats.org/officeDocument/2006/relationships/image" Target="../media/image3086.png"/><Relationship Id="rId447" Type="http://schemas.openxmlformats.org/officeDocument/2006/relationships/image" Target="../media/image3107.png"/><Relationship Id="rId612" Type="http://schemas.openxmlformats.org/officeDocument/2006/relationships/customXml" Target="../ink/ink3207.xml"/><Relationship Id="rId251" Type="http://schemas.openxmlformats.org/officeDocument/2006/relationships/image" Target="../media/image3010.png"/><Relationship Id="rId489" Type="http://schemas.openxmlformats.org/officeDocument/2006/relationships/image" Target="../media/image3128.png"/><Relationship Id="rId654" Type="http://schemas.openxmlformats.org/officeDocument/2006/relationships/customXml" Target="../ink/ink3228.xml"/><Relationship Id="rId696" Type="http://schemas.openxmlformats.org/officeDocument/2006/relationships/customXml" Target="../ink/ink3249.xml"/><Relationship Id="rId46" Type="http://schemas.openxmlformats.org/officeDocument/2006/relationships/customXml" Target="../ink/ink2924.xml"/><Relationship Id="rId293" Type="http://schemas.openxmlformats.org/officeDocument/2006/relationships/image" Target="../media/image3031.png"/><Relationship Id="rId307" Type="http://schemas.openxmlformats.org/officeDocument/2006/relationships/image" Target="../media/image3038.png"/><Relationship Id="rId349" Type="http://schemas.openxmlformats.org/officeDocument/2006/relationships/image" Target="../media/image3059.png"/><Relationship Id="rId514" Type="http://schemas.openxmlformats.org/officeDocument/2006/relationships/customXml" Target="../ink/ink3158.xml"/><Relationship Id="rId556" Type="http://schemas.openxmlformats.org/officeDocument/2006/relationships/customXml" Target="../ink/ink3179.xml"/><Relationship Id="rId88" Type="http://schemas.openxmlformats.org/officeDocument/2006/relationships/customXml" Target="../ink/ink2945.xml"/><Relationship Id="rId111" Type="http://schemas.openxmlformats.org/officeDocument/2006/relationships/image" Target="../media/image2940.png"/><Relationship Id="rId153" Type="http://schemas.openxmlformats.org/officeDocument/2006/relationships/image" Target="../media/image2961.png"/><Relationship Id="rId195" Type="http://schemas.openxmlformats.org/officeDocument/2006/relationships/image" Target="../media/image2982.png"/><Relationship Id="rId209" Type="http://schemas.openxmlformats.org/officeDocument/2006/relationships/image" Target="../media/image2989.png"/><Relationship Id="rId360" Type="http://schemas.openxmlformats.org/officeDocument/2006/relationships/customXml" Target="../ink/ink3081.xml"/><Relationship Id="rId416" Type="http://schemas.openxmlformats.org/officeDocument/2006/relationships/customXml" Target="../ink/ink3109.xml"/><Relationship Id="rId598" Type="http://schemas.openxmlformats.org/officeDocument/2006/relationships/customXml" Target="../ink/ink3200.xml"/><Relationship Id="rId220" Type="http://schemas.openxmlformats.org/officeDocument/2006/relationships/customXml" Target="../ink/ink3011.xml"/><Relationship Id="rId458" Type="http://schemas.openxmlformats.org/officeDocument/2006/relationships/customXml" Target="../ink/ink3130.xml"/><Relationship Id="rId623" Type="http://schemas.openxmlformats.org/officeDocument/2006/relationships/image" Target="../media/image3194.png"/><Relationship Id="rId665" Type="http://schemas.openxmlformats.org/officeDocument/2006/relationships/image" Target="../media/image3215.png"/><Relationship Id="rId15" Type="http://schemas.openxmlformats.org/officeDocument/2006/relationships/image" Target="../media/image2822.png"/><Relationship Id="rId57" Type="http://schemas.openxmlformats.org/officeDocument/2006/relationships/image" Target="../media/image2913.png"/><Relationship Id="rId262" Type="http://schemas.openxmlformats.org/officeDocument/2006/relationships/customXml" Target="../ink/ink3032.xml"/><Relationship Id="rId318" Type="http://schemas.openxmlformats.org/officeDocument/2006/relationships/customXml" Target="../ink/ink3060.xml"/><Relationship Id="rId525" Type="http://schemas.openxmlformats.org/officeDocument/2006/relationships/image" Target="../media/image3145.png"/><Relationship Id="rId567" Type="http://schemas.openxmlformats.org/officeDocument/2006/relationships/image" Target="../media/image3166.png"/><Relationship Id="rId99" Type="http://schemas.openxmlformats.org/officeDocument/2006/relationships/image" Target="../media/image2934.png"/><Relationship Id="rId122" Type="http://schemas.openxmlformats.org/officeDocument/2006/relationships/customXml" Target="../ink/ink2962.xml"/><Relationship Id="rId164" Type="http://schemas.openxmlformats.org/officeDocument/2006/relationships/customXml" Target="../ink/ink2983.xml"/><Relationship Id="rId371" Type="http://schemas.openxmlformats.org/officeDocument/2006/relationships/image" Target="../media/image3069.png"/><Relationship Id="rId427" Type="http://schemas.openxmlformats.org/officeDocument/2006/relationships/image" Target="../media/image3097.png"/><Relationship Id="rId469" Type="http://schemas.openxmlformats.org/officeDocument/2006/relationships/image" Target="../media/image3118.png"/><Relationship Id="rId634" Type="http://schemas.openxmlformats.org/officeDocument/2006/relationships/customXml" Target="../ink/ink3218.xml"/><Relationship Id="rId676" Type="http://schemas.openxmlformats.org/officeDocument/2006/relationships/customXml" Target="../ink/ink3239.xml"/><Relationship Id="rId26" Type="http://schemas.openxmlformats.org/officeDocument/2006/relationships/customXml" Target="../ink/ink2914.xml"/><Relationship Id="rId231" Type="http://schemas.openxmlformats.org/officeDocument/2006/relationships/image" Target="../media/image3000.png"/><Relationship Id="rId273" Type="http://schemas.openxmlformats.org/officeDocument/2006/relationships/image" Target="../media/image3021.png"/><Relationship Id="rId329" Type="http://schemas.openxmlformats.org/officeDocument/2006/relationships/image" Target="../media/image3049.png"/><Relationship Id="rId480" Type="http://schemas.openxmlformats.org/officeDocument/2006/relationships/customXml" Target="../ink/ink3141.xml"/><Relationship Id="rId536" Type="http://schemas.openxmlformats.org/officeDocument/2006/relationships/customXml" Target="../ink/ink3169.xml"/><Relationship Id="rId701" Type="http://schemas.openxmlformats.org/officeDocument/2006/relationships/image" Target="../media/image3233.png"/><Relationship Id="rId68" Type="http://schemas.openxmlformats.org/officeDocument/2006/relationships/customXml" Target="../ink/ink2935.xml"/><Relationship Id="rId133" Type="http://schemas.openxmlformats.org/officeDocument/2006/relationships/image" Target="../media/image2951.png"/><Relationship Id="rId175" Type="http://schemas.openxmlformats.org/officeDocument/2006/relationships/image" Target="../media/image2972.png"/><Relationship Id="rId340" Type="http://schemas.openxmlformats.org/officeDocument/2006/relationships/customXml" Target="../ink/ink3071.xml"/><Relationship Id="rId578" Type="http://schemas.openxmlformats.org/officeDocument/2006/relationships/customXml" Target="../ink/ink3190.xml"/><Relationship Id="rId200" Type="http://schemas.openxmlformats.org/officeDocument/2006/relationships/customXml" Target="../ink/ink3001.xml"/><Relationship Id="rId382" Type="http://schemas.openxmlformats.org/officeDocument/2006/relationships/customXml" Target="../ink/ink3092.xml"/><Relationship Id="rId438" Type="http://schemas.openxmlformats.org/officeDocument/2006/relationships/customXml" Target="../ink/ink3120.xml"/><Relationship Id="rId603" Type="http://schemas.openxmlformats.org/officeDocument/2006/relationships/image" Target="../media/image3184.png"/><Relationship Id="rId645" Type="http://schemas.openxmlformats.org/officeDocument/2006/relationships/image" Target="../media/image3205.png"/><Relationship Id="rId687" Type="http://schemas.openxmlformats.org/officeDocument/2006/relationships/image" Target="../media/image3226.png"/><Relationship Id="rId242" Type="http://schemas.openxmlformats.org/officeDocument/2006/relationships/customXml" Target="../ink/ink3022.xml"/><Relationship Id="rId284" Type="http://schemas.openxmlformats.org/officeDocument/2006/relationships/customXml" Target="../ink/ink3043.xml"/><Relationship Id="rId491" Type="http://schemas.openxmlformats.org/officeDocument/2006/relationships/image" Target="../media/image3129.png"/><Relationship Id="rId505" Type="http://schemas.openxmlformats.org/officeDocument/2006/relationships/image" Target="../media/image725.png"/><Relationship Id="rId37" Type="http://schemas.openxmlformats.org/officeDocument/2006/relationships/image" Target="../media/image2882.png"/><Relationship Id="rId79" Type="http://schemas.openxmlformats.org/officeDocument/2006/relationships/image" Target="../media/image2924.png"/><Relationship Id="rId102" Type="http://schemas.openxmlformats.org/officeDocument/2006/relationships/customXml" Target="../ink/ink2952.xml"/><Relationship Id="rId144" Type="http://schemas.openxmlformats.org/officeDocument/2006/relationships/customXml" Target="../ink/ink2973.xml"/><Relationship Id="rId547" Type="http://schemas.openxmlformats.org/officeDocument/2006/relationships/image" Target="../media/image3156.png"/><Relationship Id="rId589" Type="http://schemas.openxmlformats.org/officeDocument/2006/relationships/image" Target="../media/image3177.png"/><Relationship Id="rId90" Type="http://schemas.openxmlformats.org/officeDocument/2006/relationships/customXml" Target="../ink/ink2946.xml"/><Relationship Id="rId186" Type="http://schemas.openxmlformats.org/officeDocument/2006/relationships/customXml" Target="../ink/ink2994.xml"/><Relationship Id="rId351" Type="http://schemas.openxmlformats.org/officeDocument/2006/relationships/image" Target="../media/image2010.png"/><Relationship Id="rId393" Type="http://schemas.openxmlformats.org/officeDocument/2006/relationships/image" Target="../media/image3080.png"/><Relationship Id="rId407" Type="http://schemas.openxmlformats.org/officeDocument/2006/relationships/image" Target="../media/image3087.png"/><Relationship Id="rId449" Type="http://schemas.openxmlformats.org/officeDocument/2006/relationships/image" Target="../media/image3108.png"/><Relationship Id="rId614" Type="http://schemas.openxmlformats.org/officeDocument/2006/relationships/customXml" Target="../ink/ink3208.xml"/><Relationship Id="rId656" Type="http://schemas.openxmlformats.org/officeDocument/2006/relationships/customXml" Target="../ink/ink3229.xml"/><Relationship Id="rId211" Type="http://schemas.openxmlformats.org/officeDocument/2006/relationships/image" Target="../media/image2990.png"/><Relationship Id="rId253" Type="http://schemas.openxmlformats.org/officeDocument/2006/relationships/image" Target="../media/image3011.png"/><Relationship Id="rId295" Type="http://schemas.openxmlformats.org/officeDocument/2006/relationships/image" Target="../media/image3032.png"/><Relationship Id="rId309" Type="http://schemas.openxmlformats.org/officeDocument/2006/relationships/image" Target="../media/image3039.png"/><Relationship Id="rId460" Type="http://schemas.openxmlformats.org/officeDocument/2006/relationships/customXml" Target="../ink/ink3131.xml"/><Relationship Id="rId516" Type="http://schemas.openxmlformats.org/officeDocument/2006/relationships/customXml" Target="../ink/ink3159.xml"/><Relationship Id="rId698" Type="http://schemas.openxmlformats.org/officeDocument/2006/relationships/customXml" Target="../ink/ink3250.xml"/><Relationship Id="rId48" Type="http://schemas.openxmlformats.org/officeDocument/2006/relationships/customXml" Target="../ink/ink2925.xml"/><Relationship Id="rId113" Type="http://schemas.openxmlformats.org/officeDocument/2006/relationships/image" Target="../media/image2941.png"/><Relationship Id="rId320" Type="http://schemas.openxmlformats.org/officeDocument/2006/relationships/customXml" Target="../ink/ink3061.xml"/><Relationship Id="rId558" Type="http://schemas.openxmlformats.org/officeDocument/2006/relationships/customXml" Target="../ink/ink3180.xml"/><Relationship Id="rId155" Type="http://schemas.openxmlformats.org/officeDocument/2006/relationships/image" Target="../media/image2962.png"/><Relationship Id="rId197" Type="http://schemas.openxmlformats.org/officeDocument/2006/relationships/image" Target="../media/image2983.png"/><Relationship Id="rId362" Type="http://schemas.openxmlformats.org/officeDocument/2006/relationships/customXml" Target="../ink/ink3082.xml"/><Relationship Id="rId418" Type="http://schemas.openxmlformats.org/officeDocument/2006/relationships/customXml" Target="../ink/ink3110.xml"/><Relationship Id="rId625" Type="http://schemas.openxmlformats.org/officeDocument/2006/relationships/image" Target="../media/image3195.png"/><Relationship Id="rId222" Type="http://schemas.openxmlformats.org/officeDocument/2006/relationships/customXml" Target="../ink/ink3012.xml"/><Relationship Id="rId264" Type="http://schemas.openxmlformats.org/officeDocument/2006/relationships/customXml" Target="../ink/ink3033.xml"/><Relationship Id="rId471" Type="http://schemas.openxmlformats.org/officeDocument/2006/relationships/image" Target="../media/image3119.png"/><Relationship Id="rId667" Type="http://schemas.openxmlformats.org/officeDocument/2006/relationships/image" Target="../media/image3216.png"/><Relationship Id="rId17" Type="http://schemas.openxmlformats.org/officeDocument/2006/relationships/image" Target="../media/image2823.png"/><Relationship Id="rId59" Type="http://schemas.openxmlformats.org/officeDocument/2006/relationships/image" Target="../media/image2914.png"/><Relationship Id="rId124" Type="http://schemas.openxmlformats.org/officeDocument/2006/relationships/customXml" Target="../ink/ink2963.xml"/><Relationship Id="rId527" Type="http://schemas.openxmlformats.org/officeDocument/2006/relationships/image" Target="../media/image3146.png"/><Relationship Id="rId569" Type="http://schemas.openxmlformats.org/officeDocument/2006/relationships/image" Target="../media/image3167.png"/><Relationship Id="rId70" Type="http://schemas.openxmlformats.org/officeDocument/2006/relationships/customXml" Target="../ink/ink2936.xml"/><Relationship Id="rId166" Type="http://schemas.openxmlformats.org/officeDocument/2006/relationships/customXml" Target="../ink/ink2984.xml"/><Relationship Id="rId331" Type="http://schemas.openxmlformats.org/officeDocument/2006/relationships/image" Target="../media/image3050.png"/><Relationship Id="rId373" Type="http://schemas.openxmlformats.org/officeDocument/2006/relationships/image" Target="../media/image3070.png"/><Relationship Id="rId429" Type="http://schemas.openxmlformats.org/officeDocument/2006/relationships/image" Target="../media/image3098.png"/><Relationship Id="rId580" Type="http://schemas.openxmlformats.org/officeDocument/2006/relationships/customXml" Target="../ink/ink3191.xml"/><Relationship Id="rId636" Type="http://schemas.openxmlformats.org/officeDocument/2006/relationships/customXml" Target="../ink/ink3219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001.png"/><Relationship Id="rId440" Type="http://schemas.openxmlformats.org/officeDocument/2006/relationships/customXml" Target="../ink/ink3121.xml"/><Relationship Id="rId678" Type="http://schemas.openxmlformats.org/officeDocument/2006/relationships/customXml" Target="../ink/ink3240.xml"/><Relationship Id="rId28" Type="http://schemas.openxmlformats.org/officeDocument/2006/relationships/customXml" Target="../ink/ink2915.xml"/><Relationship Id="rId275" Type="http://schemas.openxmlformats.org/officeDocument/2006/relationships/image" Target="../media/image3022.png"/><Relationship Id="rId300" Type="http://schemas.openxmlformats.org/officeDocument/2006/relationships/customXml" Target="../ink/ink3051.xml"/><Relationship Id="rId482" Type="http://schemas.openxmlformats.org/officeDocument/2006/relationships/customXml" Target="../ink/ink3142.xml"/><Relationship Id="rId538" Type="http://schemas.openxmlformats.org/officeDocument/2006/relationships/customXml" Target="../ink/ink3170.xml"/><Relationship Id="rId703" Type="http://schemas.openxmlformats.org/officeDocument/2006/relationships/image" Target="../media/image3234.png"/><Relationship Id="rId81" Type="http://schemas.openxmlformats.org/officeDocument/2006/relationships/image" Target="../media/image2925.png"/><Relationship Id="rId135" Type="http://schemas.openxmlformats.org/officeDocument/2006/relationships/image" Target="../media/image2952.png"/><Relationship Id="rId177" Type="http://schemas.openxmlformats.org/officeDocument/2006/relationships/image" Target="../media/image2973.png"/><Relationship Id="rId342" Type="http://schemas.openxmlformats.org/officeDocument/2006/relationships/customXml" Target="../ink/ink3072.xml"/><Relationship Id="rId384" Type="http://schemas.openxmlformats.org/officeDocument/2006/relationships/customXml" Target="../ink/ink3093.xml"/><Relationship Id="rId591" Type="http://schemas.openxmlformats.org/officeDocument/2006/relationships/image" Target="../media/image3178.png"/><Relationship Id="rId605" Type="http://schemas.openxmlformats.org/officeDocument/2006/relationships/image" Target="../media/image3185.png"/><Relationship Id="rId202" Type="http://schemas.openxmlformats.org/officeDocument/2006/relationships/customXml" Target="../ink/ink3002.xml"/><Relationship Id="rId244" Type="http://schemas.openxmlformats.org/officeDocument/2006/relationships/customXml" Target="../ink/ink3023.xml"/><Relationship Id="rId647" Type="http://schemas.openxmlformats.org/officeDocument/2006/relationships/image" Target="../media/image3206.png"/><Relationship Id="rId689" Type="http://schemas.openxmlformats.org/officeDocument/2006/relationships/image" Target="../media/image3227.png"/><Relationship Id="rId39" Type="http://schemas.openxmlformats.org/officeDocument/2006/relationships/image" Target="../media/image2883.png"/><Relationship Id="rId286" Type="http://schemas.openxmlformats.org/officeDocument/2006/relationships/customXml" Target="../ink/ink3044.xml"/><Relationship Id="rId451" Type="http://schemas.openxmlformats.org/officeDocument/2006/relationships/image" Target="../media/image3109.png"/><Relationship Id="rId493" Type="http://schemas.openxmlformats.org/officeDocument/2006/relationships/image" Target="../media/image3130.png"/><Relationship Id="rId507" Type="http://schemas.openxmlformats.org/officeDocument/2006/relationships/image" Target="../media/image3136.png"/><Relationship Id="rId549" Type="http://schemas.openxmlformats.org/officeDocument/2006/relationships/image" Target="../media/image3157.png"/><Relationship Id="rId50" Type="http://schemas.openxmlformats.org/officeDocument/2006/relationships/customXml" Target="../ink/ink2926.xml"/><Relationship Id="rId104" Type="http://schemas.openxmlformats.org/officeDocument/2006/relationships/customXml" Target="../ink/ink2953.xml"/><Relationship Id="rId146" Type="http://schemas.openxmlformats.org/officeDocument/2006/relationships/customXml" Target="../ink/ink2974.xml"/><Relationship Id="rId188" Type="http://schemas.openxmlformats.org/officeDocument/2006/relationships/customXml" Target="../ink/ink2995.xml"/><Relationship Id="rId311" Type="http://schemas.openxmlformats.org/officeDocument/2006/relationships/image" Target="../media/image3040.png"/><Relationship Id="rId353" Type="http://schemas.openxmlformats.org/officeDocument/2006/relationships/image" Target="../media/image3060.png"/><Relationship Id="rId395" Type="http://schemas.openxmlformats.org/officeDocument/2006/relationships/image" Target="../media/image3081.png"/><Relationship Id="rId409" Type="http://schemas.openxmlformats.org/officeDocument/2006/relationships/image" Target="../media/image3088.png"/><Relationship Id="rId560" Type="http://schemas.openxmlformats.org/officeDocument/2006/relationships/customXml" Target="../ink/ink3181.xml"/><Relationship Id="rId92" Type="http://schemas.openxmlformats.org/officeDocument/2006/relationships/customXml" Target="../ink/ink2947.xml"/><Relationship Id="rId213" Type="http://schemas.openxmlformats.org/officeDocument/2006/relationships/image" Target="../media/image2991.png"/><Relationship Id="rId420" Type="http://schemas.openxmlformats.org/officeDocument/2006/relationships/customXml" Target="../ink/ink3111.xml"/><Relationship Id="rId616" Type="http://schemas.openxmlformats.org/officeDocument/2006/relationships/customXml" Target="../ink/ink3209.xml"/><Relationship Id="rId658" Type="http://schemas.openxmlformats.org/officeDocument/2006/relationships/customXml" Target="../ink/ink3230.xml"/><Relationship Id="rId255" Type="http://schemas.openxmlformats.org/officeDocument/2006/relationships/image" Target="../media/image3012.png"/><Relationship Id="rId297" Type="http://schemas.openxmlformats.org/officeDocument/2006/relationships/image" Target="../media/image3033.png"/><Relationship Id="rId462" Type="http://schemas.openxmlformats.org/officeDocument/2006/relationships/customXml" Target="../ink/ink3132.xml"/><Relationship Id="rId518" Type="http://schemas.openxmlformats.org/officeDocument/2006/relationships/customXml" Target="../ink/ink3160.xml"/><Relationship Id="rId115" Type="http://schemas.openxmlformats.org/officeDocument/2006/relationships/image" Target="../media/image2942.png"/><Relationship Id="rId157" Type="http://schemas.openxmlformats.org/officeDocument/2006/relationships/image" Target="../media/image2963.png"/><Relationship Id="rId322" Type="http://schemas.openxmlformats.org/officeDocument/2006/relationships/customXml" Target="../ink/ink3062.xml"/><Relationship Id="rId364" Type="http://schemas.openxmlformats.org/officeDocument/2006/relationships/customXml" Target="../ink/ink3083.xml"/><Relationship Id="rId61" Type="http://schemas.openxmlformats.org/officeDocument/2006/relationships/image" Target="../media/image2915.png"/><Relationship Id="rId199" Type="http://schemas.openxmlformats.org/officeDocument/2006/relationships/image" Target="../media/image2984.png"/><Relationship Id="rId571" Type="http://schemas.openxmlformats.org/officeDocument/2006/relationships/image" Target="../media/image3168.png"/><Relationship Id="rId627" Type="http://schemas.openxmlformats.org/officeDocument/2006/relationships/image" Target="../media/image3196.png"/><Relationship Id="rId669" Type="http://schemas.openxmlformats.org/officeDocument/2006/relationships/image" Target="../media/image3217.png"/><Relationship Id="rId19" Type="http://schemas.openxmlformats.org/officeDocument/2006/relationships/image" Target="../media/image2824.png"/><Relationship Id="rId224" Type="http://schemas.openxmlformats.org/officeDocument/2006/relationships/customXml" Target="../ink/ink3013.xml"/><Relationship Id="rId266" Type="http://schemas.openxmlformats.org/officeDocument/2006/relationships/customXml" Target="../ink/ink3034.xml"/><Relationship Id="rId431" Type="http://schemas.openxmlformats.org/officeDocument/2006/relationships/image" Target="../media/image3099.png"/><Relationship Id="rId473" Type="http://schemas.openxmlformats.org/officeDocument/2006/relationships/image" Target="../media/image3120.png"/><Relationship Id="rId529" Type="http://schemas.openxmlformats.org/officeDocument/2006/relationships/image" Target="../media/image3147.png"/><Relationship Id="rId680" Type="http://schemas.openxmlformats.org/officeDocument/2006/relationships/customXml" Target="../ink/ink3241.xml"/><Relationship Id="rId30" Type="http://schemas.openxmlformats.org/officeDocument/2006/relationships/customXml" Target="../ink/ink2916.xml"/><Relationship Id="rId126" Type="http://schemas.openxmlformats.org/officeDocument/2006/relationships/customXml" Target="../ink/ink2964.xml"/><Relationship Id="rId168" Type="http://schemas.openxmlformats.org/officeDocument/2006/relationships/customXml" Target="../ink/ink2985.xml"/><Relationship Id="rId333" Type="http://schemas.openxmlformats.org/officeDocument/2006/relationships/image" Target="../media/image3051.png"/><Relationship Id="rId540" Type="http://schemas.openxmlformats.org/officeDocument/2006/relationships/customXml" Target="../ink/ink3171.xml"/><Relationship Id="rId72" Type="http://schemas.openxmlformats.org/officeDocument/2006/relationships/customXml" Target="../ink/ink2937.xml"/><Relationship Id="rId375" Type="http://schemas.openxmlformats.org/officeDocument/2006/relationships/image" Target="../media/image3071.png"/><Relationship Id="rId582" Type="http://schemas.openxmlformats.org/officeDocument/2006/relationships/customXml" Target="../ink/ink3192.xml"/><Relationship Id="rId638" Type="http://schemas.openxmlformats.org/officeDocument/2006/relationships/customXml" Target="../ink/ink3220.xml"/><Relationship Id="rId3" Type="http://schemas.openxmlformats.org/officeDocument/2006/relationships/image" Target="../media/image2816.png"/><Relationship Id="rId235" Type="http://schemas.openxmlformats.org/officeDocument/2006/relationships/image" Target="../media/image3002.png"/><Relationship Id="rId277" Type="http://schemas.openxmlformats.org/officeDocument/2006/relationships/image" Target="../media/image3023.png"/><Relationship Id="rId400" Type="http://schemas.openxmlformats.org/officeDocument/2006/relationships/customXml" Target="../ink/ink3101.xml"/><Relationship Id="rId442" Type="http://schemas.openxmlformats.org/officeDocument/2006/relationships/customXml" Target="../ink/ink3122.xml"/><Relationship Id="rId484" Type="http://schemas.openxmlformats.org/officeDocument/2006/relationships/customXml" Target="../ink/ink3143.xml"/><Relationship Id="rId705" Type="http://schemas.openxmlformats.org/officeDocument/2006/relationships/image" Target="../media/image3235.png"/><Relationship Id="rId137" Type="http://schemas.openxmlformats.org/officeDocument/2006/relationships/image" Target="../media/image2953.png"/><Relationship Id="rId302" Type="http://schemas.openxmlformats.org/officeDocument/2006/relationships/customXml" Target="../ink/ink3052.xml"/><Relationship Id="rId344" Type="http://schemas.openxmlformats.org/officeDocument/2006/relationships/customXml" Target="../ink/ink3073.xml"/><Relationship Id="rId691" Type="http://schemas.openxmlformats.org/officeDocument/2006/relationships/image" Target="../media/image3228.png"/><Relationship Id="rId41" Type="http://schemas.openxmlformats.org/officeDocument/2006/relationships/image" Target="../media/image2884.png"/><Relationship Id="rId83" Type="http://schemas.openxmlformats.org/officeDocument/2006/relationships/image" Target="../media/image2926.png"/><Relationship Id="rId179" Type="http://schemas.openxmlformats.org/officeDocument/2006/relationships/image" Target="../media/image2974.png"/><Relationship Id="rId386" Type="http://schemas.openxmlformats.org/officeDocument/2006/relationships/customXml" Target="../ink/ink3094.xml"/><Relationship Id="rId551" Type="http://schemas.openxmlformats.org/officeDocument/2006/relationships/image" Target="../media/image3158.png"/><Relationship Id="rId593" Type="http://schemas.openxmlformats.org/officeDocument/2006/relationships/image" Target="../media/image3179.png"/><Relationship Id="rId607" Type="http://schemas.openxmlformats.org/officeDocument/2006/relationships/image" Target="../media/image3186.png"/><Relationship Id="rId649" Type="http://schemas.openxmlformats.org/officeDocument/2006/relationships/image" Target="../media/image3207.png"/><Relationship Id="rId190" Type="http://schemas.openxmlformats.org/officeDocument/2006/relationships/customXml" Target="../ink/ink2996.xml"/><Relationship Id="rId204" Type="http://schemas.openxmlformats.org/officeDocument/2006/relationships/customXml" Target="../ink/ink3003.xml"/><Relationship Id="rId246" Type="http://schemas.openxmlformats.org/officeDocument/2006/relationships/customXml" Target="../ink/ink3024.xml"/><Relationship Id="rId288" Type="http://schemas.openxmlformats.org/officeDocument/2006/relationships/customXml" Target="../ink/ink3045.xml"/><Relationship Id="rId411" Type="http://schemas.openxmlformats.org/officeDocument/2006/relationships/image" Target="../media/image3089.png"/><Relationship Id="rId453" Type="http://schemas.openxmlformats.org/officeDocument/2006/relationships/image" Target="../media/image3110.png"/><Relationship Id="rId509" Type="http://schemas.openxmlformats.org/officeDocument/2006/relationships/image" Target="../media/image3137.png"/><Relationship Id="rId660" Type="http://schemas.openxmlformats.org/officeDocument/2006/relationships/customXml" Target="../ink/ink3231.xml"/><Relationship Id="rId106" Type="http://schemas.openxmlformats.org/officeDocument/2006/relationships/customXml" Target="../ink/ink2954.xml"/><Relationship Id="rId313" Type="http://schemas.openxmlformats.org/officeDocument/2006/relationships/image" Target="../media/image3041.png"/><Relationship Id="rId495" Type="http://schemas.openxmlformats.org/officeDocument/2006/relationships/image" Target="../media/image3131.png"/><Relationship Id="rId10" Type="http://schemas.openxmlformats.org/officeDocument/2006/relationships/customXml" Target="../ink/ink2906.xml"/><Relationship Id="rId52" Type="http://schemas.openxmlformats.org/officeDocument/2006/relationships/customXml" Target="../ink/ink2927.xml"/><Relationship Id="rId94" Type="http://schemas.openxmlformats.org/officeDocument/2006/relationships/customXml" Target="../ink/ink2948.xml"/><Relationship Id="rId148" Type="http://schemas.openxmlformats.org/officeDocument/2006/relationships/customXml" Target="../ink/ink2975.xml"/><Relationship Id="rId355" Type="http://schemas.openxmlformats.org/officeDocument/2006/relationships/image" Target="../media/image3061.png"/><Relationship Id="rId397" Type="http://schemas.openxmlformats.org/officeDocument/2006/relationships/image" Target="../media/image3082.png"/><Relationship Id="rId520" Type="http://schemas.openxmlformats.org/officeDocument/2006/relationships/customXml" Target="../ink/ink3161.xml"/><Relationship Id="rId562" Type="http://schemas.openxmlformats.org/officeDocument/2006/relationships/customXml" Target="../ink/ink3182.xml"/><Relationship Id="rId618" Type="http://schemas.openxmlformats.org/officeDocument/2006/relationships/customXml" Target="../ink/ink3210.xml"/><Relationship Id="rId215" Type="http://schemas.openxmlformats.org/officeDocument/2006/relationships/image" Target="../media/image2992.png"/><Relationship Id="rId257" Type="http://schemas.openxmlformats.org/officeDocument/2006/relationships/image" Target="../media/image3013.png"/><Relationship Id="rId422" Type="http://schemas.openxmlformats.org/officeDocument/2006/relationships/customXml" Target="../ink/ink3112.xml"/><Relationship Id="rId464" Type="http://schemas.openxmlformats.org/officeDocument/2006/relationships/customXml" Target="../ink/ink3133.xml"/><Relationship Id="rId299" Type="http://schemas.openxmlformats.org/officeDocument/2006/relationships/image" Target="../media/image3034.png"/><Relationship Id="rId63" Type="http://schemas.openxmlformats.org/officeDocument/2006/relationships/image" Target="../media/image2916.png"/><Relationship Id="rId159" Type="http://schemas.openxmlformats.org/officeDocument/2006/relationships/image" Target="../media/image2964.png"/><Relationship Id="rId366" Type="http://schemas.openxmlformats.org/officeDocument/2006/relationships/customXml" Target="../ink/ink3084.xml"/><Relationship Id="rId573" Type="http://schemas.openxmlformats.org/officeDocument/2006/relationships/image" Target="../media/image3169.png"/><Relationship Id="rId226" Type="http://schemas.openxmlformats.org/officeDocument/2006/relationships/customXml" Target="../ink/ink3014.xml"/><Relationship Id="rId433" Type="http://schemas.openxmlformats.org/officeDocument/2006/relationships/image" Target="../media/image3100.png"/><Relationship Id="rId640" Type="http://schemas.openxmlformats.org/officeDocument/2006/relationships/customXml" Target="../ink/ink3221.xml"/><Relationship Id="rId74" Type="http://schemas.openxmlformats.org/officeDocument/2006/relationships/customXml" Target="../ink/ink2938.xml"/><Relationship Id="rId377" Type="http://schemas.openxmlformats.org/officeDocument/2006/relationships/image" Target="../media/image3072.png"/><Relationship Id="rId500" Type="http://schemas.openxmlformats.org/officeDocument/2006/relationships/customXml" Target="../ink/ink3151.xml"/><Relationship Id="rId584" Type="http://schemas.openxmlformats.org/officeDocument/2006/relationships/customXml" Target="../ink/ink3193.xml"/><Relationship Id="rId5" Type="http://schemas.openxmlformats.org/officeDocument/2006/relationships/image" Target="../media/image2817.png"/><Relationship Id="rId237" Type="http://schemas.openxmlformats.org/officeDocument/2006/relationships/image" Target="../media/image3003.png"/><Relationship Id="rId444" Type="http://schemas.openxmlformats.org/officeDocument/2006/relationships/customXml" Target="../ink/ink3123.xml"/><Relationship Id="rId651" Type="http://schemas.openxmlformats.org/officeDocument/2006/relationships/image" Target="../media/image3208.png"/><Relationship Id="rId290" Type="http://schemas.openxmlformats.org/officeDocument/2006/relationships/customXml" Target="../ink/ink3046.xml"/><Relationship Id="rId304" Type="http://schemas.openxmlformats.org/officeDocument/2006/relationships/customXml" Target="../ink/ink3053.xml"/><Relationship Id="rId388" Type="http://schemas.openxmlformats.org/officeDocument/2006/relationships/customXml" Target="../ink/ink3095.xml"/><Relationship Id="rId511" Type="http://schemas.openxmlformats.org/officeDocument/2006/relationships/image" Target="../media/image3138.png"/><Relationship Id="rId609" Type="http://schemas.openxmlformats.org/officeDocument/2006/relationships/image" Target="../media/image3187.png"/><Relationship Id="rId85" Type="http://schemas.openxmlformats.org/officeDocument/2006/relationships/image" Target="../media/image2927.png"/><Relationship Id="rId150" Type="http://schemas.openxmlformats.org/officeDocument/2006/relationships/customXml" Target="../ink/ink2976.xml"/><Relationship Id="rId595" Type="http://schemas.openxmlformats.org/officeDocument/2006/relationships/image" Target="../media/image3180.png"/><Relationship Id="rId248" Type="http://schemas.openxmlformats.org/officeDocument/2006/relationships/customXml" Target="../ink/ink3025.xml"/><Relationship Id="rId455" Type="http://schemas.openxmlformats.org/officeDocument/2006/relationships/image" Target="../media/image3111.png"/><Relationship Id="rId662" Type="http://schemas.openxmlformats.org/officeDocument/2006/relationships/customXml" Target="../ink/ink3232.xml"/><Relationship Id="rId12" Type="http://schemas.openxmlformats.org/officeDocument/2006/relationships/customXml" Target="../ink/ink2907.xml"/><Relationship Id="rId108" Type="http://schemas.openxmlformats.org/officeDocument/2006/relationships/customXml" Target="../ink/ink2955.xml"/><Relationship Id="rId315" Type="http://schemas.openxmlformats.org/officeDocument/2006/relationships/image" Target="../media/image3042.png"/><Relationship Id="rId522" Type="http://schemas.openxmlformats.org/officeDocument/2006/relationships/customXml" Target="../ink/ink3162.xml"/><Relationship Id="rId96" Type="http://schemas.openxmlformats.org/officeDocument/2006/relationships/customXml" Target="../ink/ink2949.xml"/><Relationship Id="rId161" Type="http://schemas.openxmlformats.org/officeDocument/2006/relationships/image" Target="../media/image2965.png"/><Relationship Id="rId399" Type="http://schemas.openxmlformats.org/officeDocument/2006/relationships/image" Target="../media/image3083.png"/><Relationship Id="rId259" Type="http://schemas.openxmlformats.org/officeDocument/2006/relationships/image" Target="../media/image3014.png"/><Relationship Id="rId466" Type="http://schemas.openxmlformats.org/officeDocument/2006/relationships/customXml" Target="../ink/ink3134.xml"/><Relationship Id="rId673" Type="http://schemas.openxmlformats.org/officeDocument/2006/relationships/image" Target="../media/image3219.png"/><Relationship Id="rId23" Type="http://schemas.openxmlformats.org/officeDocument/2006/relationships/image" Target="../media/image2832.png"/><Relationship Id="rId119" Type="http://schemas.openxmlformats.org/officeDocument/2006/relationships/image" Target="../media/image2944.png"/><Relationship Id="rId326" Type="http://schemas.openxmlformats.org/officeDocument/2006/relationships/customXml" Target="../ink/ink3064.xml"/><Relationship Id="rId533" Type="http://schemas.openxmlformats.org/officeDocument/2006/relationships/image" Target="../media/image3149.png"/><Relationship Id="rId172" Type="http://schemas.openxmlformats.org/officeDocument/2006/relationships/customXml" Target="../ink/ink2987.xml"/><Relationship Id="rId477" Type="http://schemas.openxmlformats.org/officeDocument/2006/relationships/image" Target="../media/image3122.png"/><Relationship Id="rId600" Type="http://schemas.openxmlformats.org/officeDocument/2006/relationships/customXml" Target="../ink/ink3201.xml"/><Relationship Id="rId684" Type="http://schemas.openxmlformats.org/officeDocument/2006/relationships/customXml" Target="../ink/ink3243.xml"/><Relationship Id="rId337" Type="http://schemas.openxmlformats.org/officeDocument/2006/relationships/image" Target="../media/image3053.png"/><Relationship Id="rId34" Type="http://schemas.openxmlformats.org/officeDocument/2006/relationships/customXml" Target="../ink/ink2918.xml"/><Relationship Id="rId544" Type="http://schemas.openxmlformats.org/officeDocument/2006/relationships/customXml" Target="../ink/ink3173.xml"/><Relationship Id="rId183" Type="http://schemas.openxmlformats.org/officeDocument/2006/relationships/image" Target="../media/image2976.png"/><Relationship Id="rId390" Type="http://schemas.openxmlformats.org/officeDocument/2006/relationships/customXml" Target="../ink/ink3096.xml"/><Relationship Id="rId404" Type="http://schemas.openxmlformats.org/officeDocument/2006/relationships/customXml" Target="../ink/ink3103.xml"/><Relationship Id="rId611" Type="http://schemas.openxmlformats.org/officeDocument/2006/relationships/image" Target="../media/image3188.png"/><Relationship Id="rId250" Type="http://schemas.openxmlformats.org/officeDocument/2006/relationships/customXml" Target="../ink/ink3026.xml"/><Relationship Id="rId488" Type="http://schemas.openxmlformats.org/officeDocument/2006/relationships/customXml" Target="../ink/ink3145.xml"/><Relationship Id="rId695" Type="http://schemas.openxmlformats.org/officeDocument/2006/relationships/image" Target="../media/image3230.png"/><Relationship Id="rId45" Type="http://schemas.openxmlformats.org/officeDocument/2006/relationships/image" Target="../media/image2907.png"/><Relationship Id="rId110" Type="http://schemas.openxmlformats.org/officeDocument/2006/relationships/customXml" Target="../ink/ink2956.xml"/><Relationship Id="rId348" Type="http://schemas.openxmlformats.org/officeDocument/2006/relationships/customXml" Target="../ink/ink3075.xml"/><Relationship Id="rId555" Type="http://schemas.openxmlformats.org/officeDocument/2006/relationships/image" Target="../media/image3160.png"/><Relationship Id="rId194" Type="http://schemas.openxmlformats.org/officeDocument/2006/relationships/customXml" Target="../ink/ink2998.xml"/><Relationship Id="rId208" Type="http://schemas.openxmlformats.org/officeDocument/2006/relationships/customXml" Target="../ink/ink3005.xml"/><Relationship Id="rId415" Type="http://schemas.openxmlformats.org/officeDocument/2006/relationships/image" Target="../media/image3091.png"/><Relationship Id="rId622" Type="http://schemas.openxmlformats.org/officeDocument/2006/relationships/customXml" Target="../ink/ink3212.xml"/><Relationship Id="rId261" Type="http://schemas.openxmlformats.org/officeDocument/2006/relationships/image" Target="../media/image3015.png"/><Relationship Id="rId499" Type="http://schemas.openxmlformats.org/officeDocument/2006/relationships/image" Target="../media/image3133.png"/><Relationship Id="rId56" Type="http://schemas.openxmlformats.org/officeDocument/2006/relationships/customXml" Target="../ink/ink2929.xml"/><Relationship Id="rId359" Type="http://schemas.openxmlformats.org/officeDocument/2006/relationships/image" Target="../media/image3063.png"/><Relationship Id="rId566" Type="http://schemas.openxmlformats.org/officeDocument/2006/relationships/customXml" Target="../ink/ink3184.xml"/><Relationship Id="rId121" Type="http://schemas.openxmlformats.org/officeDocument/2006/relationships/image" Target="../media/image2945.png"/><Relationship Id="rId219" Type="http://schemas.openxmlformats.org/officeDocument/2006/relationships/image" Target="../media/image2994.png"/><Relationship Id="rId426" Type="http://schemas.openxmlformats.org/officeDocument/2006/relationships/customXml" Target="../ink/ink3114.xml"/><Relationship Id="rId633" Type="http://schemas.openxmlformats.org/officeDocument/2006/relationships/image" Target="../media/image3199.png"/><Relationship Id="rId67" Type="http://schemas.openxmlformats.org/officeDocument/2006/relationships/image" Target="../media/image2918.png"/><Relationship Id="rId272" Type="http://schemas.openxmlformats.org/officeDocument/2006/relationships/customXml" Target="../ink/ink3037.xml"/><Relationship Id="rId577" Type="http://schemas.openxmlformats.org/officeDocument/2006/relationships/image" Target="../media/image3171.png"/><Relationship Id="rId700" Type="http://schemas.openxmlformats.org/officeDocument/2006/relationships/customXml" Target="../ink/ink3251.xml"/><Relationship Id="rId132" Type="http://schemas.openxmlformats.org/officeDocument/2006/relationships/customXml" Target="../ink/ink2967.xml"/><Relationship Id="rId437" Type="http://schemas.openxmlformats.org/officeDocument/2006/relationships/image" Target="../media/image3102.png"/><Relationship Id="rId644" Type="http://schemas.openxmlformats.org/officeDocument/2006/relationships/customXml" Target="../ink/ink3223.xml"/><Relationship Id="rId283" Type="http://schemas.openxmlformats.org/officeDocument/2006/relationships/image" Target="../media/image3026.png"/><Relationship Id="rId490" Type="http://schemas.openxmlformats.org/officeDocument/2006/relationships/customXml" Target="../ink/ink3146.xml"/><Relationship Id="rId504" Type="http://schemas.openxmlformats.org/officeDocument/2006/relationships/customXml" Target="../ink/ink3153.xml"/><Relationship Id="rId78" Type="http://schemas.openxmlformats.org/officeDocument/2006/relationships/customXml" Target="../ink/ink2940.xml"/><Relationship Id="rId143" Type="http://schemas.openxmlformats.org/officeDocument/2006/relationships/image" Target="../media/image2956.png"/><Relationship Id="rId350" Type="http://schemas.openxmlformats.org/officeDocument/2006/relationships/customXml" Target="../ink/ink3076.xml"/><Relationship Id="rId588" Type="http://schemas.openxmlformats.org/officeDocument/2006/relationships/customXml" Target="../ink/ink3195.xml"/><Relationship Id="rId9" Type="http://schemas.openxmlformats.org/officeDocument/2006/relationships/image" Target="../media/image2819.png"/><Relationship Id="rId210" Type="http://schemas.openxmlformats.org/officeDocument/2006/relationships/customXml" Target="../ink/ink3006.xml"/><Relationship Id="rId448" Type="http://schemas.openxmlformats.org/officeDocument/2006/relationships/customXml" Target="../ink/ink3125.xml"/><Relationship Id="rId655" Type="http://schemas.openxmlformats.org/officeDocument/2006/relationships/image" Target="../media/image3210.png"/><Relationship Id="rId294" Type="http://schemas.openxmlformats.org/officeDocument/2006/relationships/customXml" Target="../ink/ink3048.xml"/><Relationship Id="rId308" Type="http://schemas.openxmlformats.org/officeDocument/2006/relationships/customXml" Target="../ink/ink3055.xml"/><Relationship Id="rId515" Type="http://schemas.openxmlformats.org/officeDocument/2006/relationships/image" Target="../media/image3140.png"/><Relationship Id="rId89" Type="http://schemas.openxmlformats.org/officeDocument/2006/relationships/image" Target="../media/image2929.png"/><Relationship Id="rId154" Type="http://schemas.openxmlformats.org/officeDocument/2006/relationships/customXml" Target="../ink/ink2978.xml"/><Relationship Id="rId361" Type="http://schemas.openxmlformats.org/officeDocument/2006/relationships/image" Target="../media/image3064.png"/><Relationship Id="rId599" Type="http://schemas.openxmlformats.org/officeDocument/2006/relationships/image" Target="../media/image3182.png"/><Relationship Id="rId459" Type="http://schemas.openxmlformats.org/officeDocument/2006/relationships/image" Target="../media/image3113.png"/><Relationship Id="rId666" Type="http://schemas.openxmlformats.org/officeDocument/2006/relationships/customXml" Target="../ink/ink3234.xml"/><Relationship Id="rId16" Type="http://schemas.openxmlformats.org/officeDocument/2006/relationships/customXml" Target="../ink/ink2909.xml"/><Relationship Id="rId221" Type="http://schemas.openxmlformats.org/officeDocument/2006/relationships/image" Target="../media/image2995.png"/><Relationship Id="rId319" Type="http://schemas.openxmlformats.org/officeDocument/2006/relationships/image" Target="../media/image3044.png"/><Relationship Id="rId526" Type="http://schemas.openxmlformats.org/officeDocument/2006/relationships/customXml" Target="../ink/ink3164.xml"/><Relationship Id="rId165" Type="http://schemas.openxmlformats.org/officeDocument/2006/relationships/image" Target="../media/image2967.png"/><Relationship Id="rId372" Type="http://schemas.openxmlformats.org/officeDocument/2006/relationships/customXml" Target="../ink/ink3087.xml"/><Relationship Id="rId677" Type="http://schemas.openxmlformats.org/officeDocument/2006/relationships/image" Target="../media/image3221.png"/><Relationship Id="rId232" Type="http://schemas.openxmlformats.org/officeDocument/2006/relationships/customXml" Target="../ink/ink3017.xml"/><Relationship Id="rId27" Type="http://schemas.openxmlformats.org/officeDocument/2006/relationships/image" Target="../media/image2877.png"/><Relationship Id="rId537" Type="http://schemas.openxmlformats.org/officeDocument/2006/relationships/image" Target="../media/image3151.png"/><Relationship Id="rId80" Type="http://schemas.openxmlformats.org/officeDocument/2006/relationships/customXml" Target="../ink/ink2941.xml"/><Relationship Id="rId176" Type="http://schemas.openxmlformats.org/officeDocument/2006/relationships/customXml" Target="../ink/ink2989.xml"/><Relationship Id="rId383" Type="http://schemas.openxmlformats.org/officeDocument/2006/relationships/image" Target="../media/image3075.png"/><Relationship Id="rId590" Type="http://schemas.openxmlformats.org/officeDocument/2006/relationships/customXml" Target="../ink/ink3196.xml"/><Relationship Id="rId604" Type="http://schemas.openxmlformats.org/officeDocument/2006/relationships/customXml" Target="../ink/ink3203.xml"/><Relationship Id="rId243" Type="http://schemas.openxmlformats.org/officeDocument/2006/relationships/image" Target="../media/image3006.png"/><Relationship Id="rId450" Type="http://schemas.openxmlformats.org/officeDocument/2006/relationships/customXml" Target="../ink/ink3126.xml"/><Relationship Id="rId688" Type="http://schemas.openxmlformats.org/officeDocument/2006/relationships/customXml" Target="../ink/ink3245.xml"/><Relationship Id="rId38" Type="http://schemas.openxmlformats.org/officeDocument/2006/relationships/customXml" Target="../ink/ink2920.xml"/><Relationship Id="rId103" Type="http://schemas.openxmlformats.org/officeDocument/2006/relationships/image" Target="../media/image2936.png"/><Relationship Id="rId310" Type="http://schemas.openxmlformats.org/officeDocument/2006/relationships/customXml" Target="../ink/ink3056.xml"/><Relationship Id="rId548" Type="http://schemas.openxmlformats.org/officeDocument/2006/relationships/customXml" Target="../ink/ink3175.xml"/><Relationship Id="rId91" Type="http://schemas.openxmlformats.org/officeDocument/2006/relationships/image" Target="../media/image2930.png"/><Relationship Id="rId187" Type="http://schemas.openxmlformats.org/officeDocument/2006/relationships/image" Target="../media/image2978.png"/><Relationship Id="rId394" Type="http://schemas.openxmlformats.org/officeDocument/2006/relationships/customXml" Target="../ink/ink3098.xml"/><Relationship Id="rId408" Type="http://schemas.openxmlformats.org/officeDocument/2006/relationships/customXml" Target="../ink/ink3105.xml"/><Relationship Id="rId615" Type="http://schemas.openxmlformats.org/officeDocument/2006/relationships/image" Target="../media/image3190.png"/><Relationship Id="rId254" Type="http://schemas.openxmlformats.org/officeDocument/2006/relationships/customXml" Target="../ink/ink3028.xml"/><Relationship Id="rId699" Type="http://schemas.openxmlformats.org/officeDocument/2006/relationships/image" Target="../media/image3232.png"/><Relationship Id="rId49" Type="http://schemas.openxmlformats.org/officeDocument/2006/relationships/image" Target="../media/image2909.png"/><Relationship Id="rId114" Type="http://schemas.openxmlformats.org/officeDocument/2006/relationships/customXml" Target="../ink/ink2958.xml"/><Relationship Id="rId461" Type="http://schemas.openxmlformats.org/officeDocument/2006/relationships/image" Target="../media/image3114.png"/><Relationship Id="rId559" Type="http://schemas.openxmlformats.org/officeDocument/2006/relationships/image" Target="../media/image3162.png"/><Relationship Id="rId198" Type="http://schemas.openxmlformats.org/officeDocument/2006/relationships/customXml" Target="../ink/ink3000.xml"/><Relationship Id="rId321" Type="http://schemas.openxmlformats.org/officeDocument/2006/relationships/image" Target="../media/image3045.png"/><Relationship Id="rId419" Type="http://schemas.openxmlformats.org/officeDocument/2006/relationships/image" Target="../media/image3093.png"/><Relationship Id="rId626" Type="http://schemas.openxmlformats.org/officeDocument/2006/relationships/customXml" Target="../ink/ink3214.xml"/><Relationship Id="rId265" Type="http://schemas.openxmlformats.org/officeDocument/2006/relationships/image" Target="../media/image3017.png"/><Relationship Id="rId472" Type="http://schemas.openxmlformats.org/officeDocument/2006/relationships/customXml" Target="../ink/ink313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10.xml"/><Relationship Id="rId21" Type="http://schemas.openxmlformats.org/officeDocument/2006/relationships/customXml" Target="../ink/ink3262.xml"/><Relationship Id="rId63" Type="http://schemas.openxmlformats.org/officeDocument/2006/relationships/customXml" Target="../ink/ink3283.xml"/><Relationship Id="rId159" Type="http://schemas.openxmlformats.org/officeDocument/2006/relationships/customXml" Target="../ink/ink3331.xml"/><Relationship Id="rId170" Type="http://schemas.openxmlformats.org/officeDocument/2006/relationships/customXml" Target="../ink/ink3337.xml"/><Relationship Id="rId226" Type="http://schemas.openxmlformats.org/officeDocument/2006/relationships/customXml" Target="../ink/ink3365.xml"/><Relationship Id="rId268" Type="http://schemas.openxmlformats.org/officeDocument/2006/relationships/customXml" Target="../ink/ink3386.xml"/><Relationship Id="rId32" Type="http://schemas.openxmlformats.org/officeDocument/2006/relationships/image" Target="../media/image3253.png"/><Relationship Id="rId74" Type="http://schemas.openxmlformats.org/officeDocument/2006/relationships/image" Target="../media/image3274.png"/><Relationship Id="rId128" Type="http://schemas.openxmlformats.org/officeDocument/2006/relationships/image" Target="../media/image3301.png"/><Relationship Id="rId5" Type="http://schemas.openxmlformats.org/officeDocument/2006/relationships/image" Target="../media/image3239.png"/><Relationship Id="rId181" Type="http://schemas.openxmlformats.org/officeDocument/2006/relationships/image" Target="../media/image3326.png"/><Relationship Id="rId237" Type="http://schemas.openxmlformats.org/officeDocument/2006/relationships/image" Target="../media/image3354.png"/><Relationship Id="rId279" Type="http://schemas.openxmlformats.org/officeDocument/2006/relationships/image" Target="../media/image3375.png"/><Relationship Id="rId43" Type="http://schemas.openxmlformats.org/officeDocument/2006/relationships/customXml" Target="../ink/ink3273.xml"/><Relationship Id="rId139" Type="http://schemas.openxmlformats.org/officeDocument/2006/relationships/customXml" Target="../ink/ink3321.xml"/><Relationship Id="rId290" Type="http://schemas.openxmlformats.org/officeDocument/2006/relationships/customXml" Target="../ink/ink3397.xml"/><Relationship Id="rId85" Type="http://schemas.openxmlformats.org/officeDocument/2006/relationships/customXml" Target="../ink/ink3294.xml"/><Relationship Id="rId150" Type="http://schemas.openxmlformats.org/officeDocument/2006/relationships/image" Target="../media/image3311.png"/><Relationship Id="rId192" Type="http://schemas.openxmlformats.org/officeDocument/2006/relationships/customXml" Target="../ink/ink3348.xml"/><Relationship Id="rId206" Type="http://schemas.openxmlformats.org/officeDocument/2006/relationships/customXml" Target="../ink/ink3355.xml"/><Relationship Id="rId248" Type="http://schemas.openxmlformats.org/officeDocument/2006/relationships/customXml" Target="../ink/ink3376.xml"/><Relationship Id="rId12" Type="http://schemas.openxmlformats.org/officeDocument/2006/relationships/image" Target="../media/image3243.png"/><Relationship Id="rId33" Type="http://schemas.openxmlformats.org/officeDocument/2006/relationships/customXml" Target="../ink/ink3268.xml"/><Relationship Id="rId108" Type="http://schemas.openxmlformats.org/officeDocument/2006/relationships/image" Target="../media/image3291.png"/><Relationship Id="rId129" Type="http://schemas.openxmlformats.org/officeDocument/2006/relationships/customXml" Target="../ink/ink3316.xml"/><Relationship Id="rId280" Type="http://schemas.openxmlformats.org/officeDocument/2006/relationships/customXml" Target="../ink/ink3392.xml"/><Relationship Id="rId54" Type="http://schemas.openxmlformats.org/officeDocument/2006/relationships/image" Target="../media/image3264.png"/><Relationship Id="rId75" Type="http://schemas.openxmlformats.org/officeDocument/2006/relationships/customXml" Target="../ink/ink3289.xml"/><Relationship Id="rId96" Type="http://schemas.openxmlformats.org/officeDocument/2006/relationships/image" Target="../media/image3285.png"/><Relationship Id="rId140" Type="http://schemas.openxmlformats.org/officeDocument/2006/relationships/image" Target="../media/image3306.png"/><Relationship Id="rId161" Type="http://schemas.openxmlformats.org/officeDocument/2006/relationships/customXml" Target="../ink/ink3332.xml"/><Relationship Id="rId182" Type="http://schemas.openxmlformats.org/officeDocument/2006/relationships/customXml" Target="../ink/ink3343.xml"/><Relationship Id="rId217" Type="http://schemas.openxmlformats.org/officeDocument/2006/relationships/image" Target="../media/image3344.png"/><Relationship Id="rId6" Type="http://schemas.openxmlformats.org/officeDocument/2006/relationships/image" Target="../media/image3240.png"/><Relationship Id="rId238" Type="http://schemas.openxmlformats.org/officeDocument/2006/relationships/customXml" Target="../ink/ink3371.xml"/><Relationship Id="rId259" Type="http://schemas.openxmlformats.org/officeDocument/2006/relationships/image" Target="../media/image3365.png"/><Relationship Id="rId23" Type="http://schemas.openxmlformats.org/officeDocument/2006/relationships/customXml" Target="../ink/ink3263.xml"/><Relationship Id="rId119" Type="http://schemas.openxmlformats.org/officeDocument/2006/relationships/customXml" Target="../ink/ink3311.xml"/><Relationship Id="rId270" Type="http://schemas.openxmlformats.org/officeDocument/2006/relationships/customXml" Target="../ink/ink3387.xml"/><Relationship Id="rId291" Type="http://schemas.openxmlformats.org/officeDocument/2006/relationships/image" Target="../media/image3381.png"/><Relationship Id="rId44" Type="http://schemas.openxmlformats.org/officeDocument/2006/relationships/image" Target="../media/image3259.png"/><Relationship Id="rId65" Type="http://schemas.openxmlformats.org/officeDocument/2006/relationships/customXml" Target="../ink/ink3284.xml"/><Relationship Id="rId86" Type="http://schemas.openxmlformats.org/officeDocument/2006/relationships/image" Target="../media/image3280.png"/><Relationship Id="rId130" Type="http://schemas.openxmlformats.org/officeDocument/2006/relationships/image" Target="../media/image3302.png"/><Relationship Id="rId151" Type="http://schemas.openxmlformats.org/officeDocument/2006/relationships/customXml" Target="../ink/ink3327.xml"/><Relationship Id="rId172" Type="http://schemas.openxmlformats.org/officeDocument/2006/relationships/customXml" Target="../ink/ink3338.xml"/><Relationship Id="rId193" Type="http://schemas.openxmlformats.org/officeDocument/2006/relationships/image" Target="../media/image3332.png"/><Relationship Id="rId207" Type="http://schemas.openxmlformats.org/officeDocument/2006/relationships/image" Target="../media/image3339.png"/><Relationship Id="rId228" Type="http://schemas.openxmlformats.org/officeDocument/2006/relationships/customXml" Target="../ink/ink3366.xml"/><Relationship Id="rId249" Type="http://schemas.openxmlformats.org/officeDocument/2006/relationships/image" Target="../media/image3360.png"/><Relationship Id="rId13" Type="http://schemas.openxmlformats.org/officeDocument/2006/relationships/customXml" Target="../ink/ink3258.xml"/><Relationship Id="rId109" Type="http://schemas.openxmlformats.org/officeDocument/2006/relationships/customXml" Target="../ink/ink3306.xml"/><Relationship Id="rId260" Type="http://schemas.openxmlformats.org/officeDocument/2006/relationships/customXml" Target="../ink/ink3382.xml"/><Relationship Id="rId281" Type="http://schemas.openxmlformats.org/officeDocument/2006/relationships/image" Target="../media/image3376.png"/><Relationship Id="rId34" Type="http://schemas.openxmlformats.org/officeDocument/2006/relationships/image" Target="../media/image3254.png"/><Relationship Id="rId55" Type="http://schemas.openxmlformats.org/officeDocument/2006/relationships/customXml" Target="../ink/ink3279.xml"/><Relationship Id="rId76" Type="http://schemas.openxmlformats.org/officeDocument/2006/relationships/image" Target="../media/image3275.png"/><Relationship Id="rId97" Type="http://schemas.openxmlformats.org/officeDocument/2006/relationships/customXml" Target="../ink/ink3300.xml"/><Relationship Id="rId120" Type="http://schemas.openxmlformats.org/officeDocument/2006/relationships/image" Target="../media/image3297.png"/><Relationship Id="rId141" Type="http://schemas.openxmlformats.org/officeDocument/2006/relationships/customXml" Target="../ink/ink3322.xml"/><Relationship Id="rId7" Type="http://schemas.openxmlformats.org/officeDocument/2006/relationships/customXml" Target="../ink/ink3255.xml"/><Relationship Id="rId162" Type="http://schemas.openxmlformats.org/officeDocument/2006/relationships/image" Target="../media/image3317.png"/><Relationship Id="rId183" Type="http://schemas.openxmlformats.org/officeDocument/2006/relationships/image" Target="../media/image3327.png"/><Relationship Id="rId218" Type="http://schemas.openxmlformats.org/officeDocument/2006/relationships/customXml" Target="../ink/ink3361.xml"/><Relationship Id="rId239" Type="http://schemas.openxmlformats.org/officeDocument/2006/relationships/image" Target="../media/image3355.png"/><Relationship Id="rId250" Type="http://schemas.openxmlformats.org/officeDocument/2006/relationships/customXml" Target="../ink/ink3377.xml"/><Relationship Id="rId271" Type="http://schemas.openxmlformats.org/officeDocument/2006/relationships/image" Target="../media/image3371.png"/><Relationship Id="rId292" Type="http://schemas.openxmlformats.org/officeDocument/2006/relationships/customXml" Target="../ink/ink3398.xml"/><Relationship Id="rId24" Type="http://schemas.openxmlformats.org/officeDocument/2006/relationships/image" Target="../media/image3249.png"/><Relationship Id="rId45" Type="http://schemas.openxmlformats.org/officeDocument/2006/relationships/customXml" Target="../ink/ink3274.xml"/><Relationship Id="rId66" Type="http://schemas.openxmlformats.org/officeDocument/2006/relationships/image" Target="../media/image3270.png"/><Relationship Id="rId87" Type="http://schemas.openxmlformats.org/officeDocument/2006/relationships/customXml" Target="../ink/ink3295.xml"/><Relationship Id="rId110" Type="http://schemas.openxmlformats.org/officeDocument/2006/relationships/image" Target="../media/image3292.png"/><Relationship Id="rId131" Type="http://schemas.openxmlformats.org/officeDocument/2006/relationships/customXml" Target="../ink/ink3317.xml"/><Relationship Id="rId152" Type="http://schemas.openxmlformats.org/officeDocument/2006/relationships/image" Target="../media/image3312.png"/><Relationship Id="rId173" Type="http://schemas.openxmlformats.org/officeDocument/2006/relationships/image" Target="../media/image3322.png"/><Relationship Id="rId194" Type="http://schemas.openxmlformats.org/officeDocument/2006/relationships/customXml" Target="../ink/ink3349.xml"/><Relationship Id="rId208" Type="http://schemas.openxmlformats.org/officeDocument/2006/relationships/customXml" Target="../ink/ink3356.xml"/><Relationship Id="rId229" Type="http://schemas.openxmlformats.org/officeDocument/2006/relationships/image" Target="../media/image3350.png"/><Relationship Id="rId240" Type="http://schemas.openxmlformats.org/officeDocument/2006/relationships/customXml" Target="../ink/ink3372.xml"/><Relationship Id="rId261" Type="http://schemas.openxmlformats.org/officeDocument/2006/relationships/image" Target="../media/image3366.png"/><Relationship Id="rId14" Type="http://schemas.openxmlformats.org/officeDocument/2006/relationships/image" Target="../media/image3244.png"/><Relationship Id="rId35" Type="http://schemas.openxmlformats.org/officeDocument/2006/relationships/customXml" Target="../ink/ink3269.xml"/><Relationship Id="rId56" Type="http://schemas.openxmlformats.org/officeDocument/2006/relationships/image" Target="../media/image3265.png"/><Relationship Id="rId77" Type="http://schemas.openxmlformats.org/officeDocument/2006/relationships/customXml" Target="../ink/ink3290.xml"/><Relationship Id="rId100" Type="http://schemas.openxmlformats.org/officeDocument/2006/relationships/image" Target="../media/image3287.png"/><Relationship Id="rId282" Type="http://schemas.openxmlformats.org/officeDocument/2006/relationships/customXml" Target="../ink/ink3393.xml"/><Relationship Id="rId8" Type="http://schemas.openxmlformats.org/officeDocument/2006/relationships/image" Target="../media/image3241.png"/><Relationship Id="rId98" Type="http://schemas.openxmlformats.org/officeDocument/2006/relationships/image" Target="../media/image3286.png"/><Relationship Id="rId121" Type="http://schemas.openxmlformats.org/officeDocument/2006/relationships/customXml" Target="../ink/ink3312.xml"/><Relationship Id="rId142" Type="http://schemas.openxmlformats.org/officeDocument/2006/relationships/image" Target="../media/image3307.png"/><Relationship Id="rId163" Type="http://schemas.openxmlformats.org/officeDocument/2006/relationships/customXml" Target="../ink/ink3333.xml"/><Relationship Id="rId184" Type="http://schemas.openxmlformats.org/officeDocument/2006/relationships/customXml" Target="../ink/ink3344.xml"/><Relationship Id="rId219" Type="http://schemas.openxmlformats.org/officeDocument/2006/relationships/image" Target="../media/image3345.png"/><Relationship Id="rId230" Type="http://schemas.openxmlformats.org/officeDocument/2006/relationships/customXml" Target="../ink/ink3367.xml"/><Relationship Id="rId251" Type="http://schemas.openxmlformats.org/officeDocument/2006/relationships/image" Target="../media/image3361.png"/><Relationship Id="rId25" Type="http://schemas.openxmlformats.org/officeDocument/2006/relationships/customXml" Target="../ink/ink3264.xml"/><Relationship Id="rId46" Type="http://schemas.openxmlformats.org/officeDocument/2006/relationships/image" Target="../media/image3260.png"/><Relationship Id="rId67" Type="http://schemas.openxmlformats.org/officeDocument/2006/relationships/customXml" Target="../ink/ink3285.xml"/><Relationship Id="rId272" Type="http://schemas.openxmlformats.org/officeDocument/2006/relationships/customXml" Target="../ink/ink3388.xml"/><Relationship Id="rId293" Type="http://schemas.openxmlformats.org/officeDocument/2006/relationships/image" Target="../media/image3382.png"/><Relationship Id="rId88" Type="http://schemas.openxmlformats.org/officeDocument/2006/relationships/image" Target="../media/image3281.png"/><Relationship Id="rId111" Type="http://schemas.openxmlformats.org/officeDocument/2006/relationships/customXml" Target="../ink/ink3307.xml"/><Relationship Id="rId132" Type="http://schemas.openxmlformats.org/officeDocument/2006/relationships/image" Target="../media/image725.png"/><Relationship Id="rId153" Type="http://schemas.openxmlformats.org/officeDocument/2006/relationships/customXml" Target="../ink/ink3328.xml"/><Relationship Id="rId174" Type="http://schemas.openxmlformats.org/officeDocument/2006/relationships/customXml" Target="../ink/ink3339.xml"/><Relationship Id="rId195" Type="http://schemas.openxmlformats.org/officeDocument/2006/relationships/image" Target="../media/image3333.png"/><Relationship Id="rId209" Type="http://schemas.openxmlformats.org/officeDocument/2006/relationships/image" Target="../media/image3340.png"/><Relationship Id="rId220" Type="http://schemas.openxmlformats.org/officeDocument/2006/relationships/customXml" Target="../ink/ink3362.xml"/><Relationship Id="rId241" Type="http://schemas.openxmlformats.org/officeDocument/2006/relationships/image" Target="../media/image3356.png"/><Relationship Id="rId15" Type="http://schemas.openxmlformats.org/officeDocument/2006/relationships/customXml" Target="../ink/ink3259.xml"/><Relationship Id="rId36" Type="http://schemas.openxmlformats.org/officeDocument/2006/relationships/image" Target="../media/image3255.png"/><Relationship Id="rId57" Type="http://schemas.openxmlformats.org/officeDocument/2006/relationships/customXml" Target="../ink/ink3280.xml"/><Relationship Id="rId262" Type="http://schemas.openxmlformats.org/officeDocument/2006/relationships/customXml" Target="../ink/ink3383.xml"/><Relationship Id="rId283" Type="http://schemas.openxmlformats.org/officeDocument/2006/relationships/image" Target="../media/image3377.png"/><Relationship Id="rId78" Type="http://schemas.openxmlformats.org/officeDocument/2006/relationships/image" Target="../media/image3276.png"/><Relationship Id="rId99" Type="http://schemas.openxmlformats.org/officeDocument/2006/relationships/customXml" Target="../ink/ink3301.xml"/><Relationship Id="rId101" Type="http://schemas.openxmlformats.org/officeDocument/2006/relationships/customXml" Target="../ink/ink3302.xml"/><Relationship Id="rId122" Type="http://schemas.openxmlformats.org/officeDocument/2006/relationships/image" Target="../media/image3298.png"/><Relationship Id="rId143" Type="http://schemas.openxmlformats.org/officeDocument/2006/relationships/customXml" Target="../ink/ink3323.xml"/><Relationship Id="rId164" Type="http://schemas.openxmlformats.org/officeDocument/2006/relationships/image" Target="../media/image3318.png"/><Relationship Id="rId185" Type="http://schemas.openxmlformats.org/officeDocument/2006/relationships/image" Target="../media/image3328.png"/><Relationship Id="rId9" Type="http://schemas.openxmlformats.org/officeDocument/2006/relationships/customXml" Target="../ink/ink3256.xml"/><Relationship Id="rId210" Type="http://schemas.openxmlformats.org/officeDocument/2006/relationships/customXml" Target="../ink/ink3357.xml"/><Relationship Id="rId26" Type="http://schemas.openxmlformats.org/officeDocument/2006/relationships/image" Target="../media/image3250.png"/><Relationship Id="rId231" Type="http://schemas.openxmlformats.org/officeDocument/2006/relationships/image" Target="../media/image3351.png"/><Relationship Id="rId252" Type="http://schemas.openxmlformats.org/officeDocument/2006/relationships/customXml" Target="../ink/ink3378.xml"/><Relationship Id="rId273" Type="http://schemas.openxmlformats.org/officeDocument/2006/relationships/image" Target="../media/image3372.png"/><Relationship Id="rId47" Type="http://schemas.openxmlformats.org/officeDocument/2006/relationships/customXml" Target="../ink/ink3275.xml"/><Relationship Id="rId68" Type="http://schemas.openxmlformats.org/officeDocument/2006/relationships/image" Target="../media/image3271.png"/><Relationship Id="rId89" Type="http://schemas.openxmlformats.org/officeDocument/2006/relationships/customXml" Target="../ink/ink3296.xml"/><Relationship Id="rId112" Type="http://schemas.openxmlformats.org/officeDocument/2006/relationships/image" Target="../media/image3293.png"/><Relationship Id="rId133" Type="http://schemas.openxmlformats.org/officeDocument/2006/relationships/customXml" Target="../ink/ink3318.xml"/><Relationship Id="rId154" Type="http://schemas.openxmlformats.org/officeDocument/2006/relationships/image" Target="../media/image3313.png"/><Relationship Id="rId175" Type="http://schemas.openxmlformats.org/officeDocument/2006/relationships/image" Target="../media/image3323.png"/><Relationship Id="rId196" Type="http://schemas.openxmlformats.org/officeDocument/2006/relationships/customXml" Target="../ink/ink3350.xml"/><Relationship Id="rId200" Type="http://schemas.openxmlformats.org/officeDocument/2006/relationships/customXml" Target="../ink/ink3352.xml"/><Relationship Id="rId16" Type="http://schemas.openxmlformats.org/officeDocument/2006/relationships/image" Target="../media/image3245.png"/><Relationship Id="rId221" Type="http://schemas.openxmlformats.org/officeDocument/2006/relationships/image" Target="../media/image3346.png"/><Relationship Id="rId242" Type="http://schemas.openxmlformats.org/officeDocument/2006/relationships/customXml" Target="../ink/ink3373.xml"/><Relationship Id="rId263" Type="http://schemas.openxmlformats.org/officeDocument/2006/relationships/image" Target="../media/image3367.png"/><Relationship Id="rId284" Type="http://schemas.openxmlformats.org/officeDocument/2006/relationships/customXml" Target="../ink/ink3394.xml"/><Relationship Id="rId37" Type="http://schemas.openxmlformats.org/officeDocument/2006/relationships/customXml" Target="../ink/ink3270.xml"/><Relationship Id="rId58" Type="http://schemas.openxmlformats.org/officeDocument/2006/relationships/image" Target="../media/image3266.png"/><Relationship Id="rId79" Type="http://schemas.openxmlformats.org/officeDocument/2006/relationships/customXml" Target="../ink/ink3291.xml"/><Relationship Id="rId102" Type="http://schemas.openxmlformats.org/officeDocument/2006/relationships/image" Target="../media/image3288.png"/><Relationship Id="rId123" Type="http://schemas.openxmlformats.org/officeDocument/2006/relationships/customXml" Target="../ink/ink3313.xml"/><Relationship Id="rId144" Type="http://schemas.openxmlformats.org/officeDocument/2006/relationships/image" Target="../media/image3308.png"/><Relationship Id="rId90" Type="http://schemas.openxmlformats.org/officeDocument/2006/relationships/image" Target="../media/image3282.png"/><Relationship Id="rId165" Type="http://schemas.openxmlformats.org/officeDocument/2006/relationships/customXml" Target="../ink/ink3334.xml"/><Relationship Id="rId186" Type="http://schemas.openxmlformats.org/officeDocument/2006/relationships/customXml" Target="../ink/ink3345.xml"/><Relationship Id="rId211" Type="http://schemas.openxmlformats.org/officeDocument/2006/relationships/image" Target="../media/image3341.png"/><Relationship Id="rId232" Type="http://schemas.openxmlformats.org/officeDocument/2006/relationships/customXml" Target="../ink/ink3368.xml"/><Relationship Id="rId253" Type="http://schemas.openxmlformats.org/officeDocument/2006/relationships/image" Target="../media/image3362.png"/><Relationship Id="rId274" Type="http://schemas.openxmlformats.org/officeDocument/2006/relationships/customXml" Target="../ink/ink3389.xml"/><Relationship Id="rId27" Type="http://schemas.openxmlformats.org/officeDocument/2006/relationships/customXml" Target="../ink/ink3265.xml"/><Relationship Id="rId48" Type="http://schemas.openxmlformats.org/officeDocument/2006/relationships/image" Target="../media/image3261.png"/><Relationship Id="rId69" Type="http://schemas.openxmlformats.org/officeDocument/2006/relationships/customXml" Target="../ink/ink3286.xml"/><Relationship Id="rId113" Type="http://schemas.openxmlformats.org/officeDocument/2006/relationships/customXml" Target="../ink/ink3308.xml"/><Relationship Id="rId134" Type="http://schemas.openxmlformats.org/officeDocument/2006/relationships/image" Target="../media/image3303.png"/><Relationship Id="rId80" Type="http://schemas.openxmlformats.org/officeDocument/2006/relationships/image" Target="../media/image3277.png"/><Relationship Id="rId155" Type="http://schemas.openxmlformats.org/officeDocument/2006/relationships/customXml" Target="../ink/ink3329.xml"/><Relationship Id="rId176" Type="http://schemas.openxmlformats.org/officeDocument/2006/relationships/customXml" Target="../ink/ink3340.xml"/><Relationship Id="rId197" Type="http://schemas.openxmlformats.org/officeDocument/2006/relationships/image" Target="../media/image3334.png"/><Relationship Id="rId201" Type="http://schemas.openxmlformats.org/officeDocument/2006/relationships/image" Target="../media/image3336.png"/><Relationship Id="rId222" Type="http://schemas.openxmlformats.org/officeDocument/2006/relationships/customXml" Target="../ink/ink3363.xml"/><Relationship Id="rId243" Type="http://schemas.openxmlformats.org/officeDocument/2006/relationships/image" Target="../media/image3357.png"/><Relationship Id="rId264" Type="http://schemas.openxmlformats.org/officeDocument/2006/relationships/customXml" Target="../ink/ink3384.xml"/><Relationship Id="rId285" Type="http://schemas.openxmlformats.org/officeDocument/2006/relationships/image" Target="../media/image3378.png"/><Relationship Id="rId17" Type="http://schemas.openxmlformats.org/officeDocument/2006/relationships/customXml" Target="../ink/ink3260.xml"/><Relationship Id="rId38" Type="http://schemas.openxmlformats.org/officeDocument/2006/relationships/image" Target="../media/image3256.png"/><Relationship Id="rId59" Type="http://schemas.openxmlformats.org/officeDocument/2006/relationships/customXml" Target="../ink/ink3281.xml"/><Relationship Id="rId103" Type="http://schemas.openxmlformats.org/officeDocument/2006/relationships/customXml" Target="../ink/ink3303.xml"/><Relationship Id="rId124" Type="http://schemas.openxmlformats.org/officeDocument/2006/relationships/image" Target="../media/image3299.png"/><Relationship Id="rId70" Type="http://schemas.openxmlformats.org/officeDocument/2006/relationships/image" Target="../media/image3272.png"/><Relationship Id="rId91" Type="http://schemas.openxmlformats.org/officeDocument/2006/relationships/customXml" Target="../ink/ink3297.xml"/><Relationship Id="rId145" Type="http://schemas.openxmlformats.org/officeDocument/2006/relationships/customXml" Target="../ink/ink3324.xml"/><Relationship Id="rId166" Type="http://schemas.openxmlformats.org/officeDocument/2006/relationships/image" Target="../media/image3319.png"/><Relationship Id="rId187" Type="http://schemas.openxmlformats.org/officeDocument/2006/relationships/image" Target="../media/image332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58.xml"/><Relationship Id="rId233" Type="http://schemas.openxmlformats.org/officeDocument/2006/relationships/image" Target="../media/image3352.png"/><Relationship Id="rId254" Type="http://schemas.openxmlformats.org/officeDocument/2006/relationships/customXml" Target="../ink/ink3379.xml"/><Relationship Id="rId28" Type="http://schemas.openxmlformats.org/officeDocument/2006/relationships/image" Target="../media/image3251.png"/><Relationship Id="rId49" Type="http://schemas.openxmlformats.org/officeDocument/2006/relationships/customXml" Target="../ink/ink3276.xml"/><Relationship Id="rId114" Type="http://schemas.openxmlformats.org/officeDocument/2006/relationships/image" Target="../media/image3294.png"/><Relationship Id="rId275" Type="http://schemas.openxmlformats.org/officeDocument/2006/relationships/image" Target="../media/image3373.png"/><Relationship Id="rId60" Type="http://schemas.openxmlformats.org/officeDocument/2006/relationships/image" Target="../media/image3267.png"/><Relationship Id="rId81" Type="http://schemas.openxmlformats.org/officeDocument/2006/relationships/customXml" Target="../ink/ink3292.xml"/><Relationship Id="rId135" Type="http://schemas.openxmlformats.org/officeDocument/2006/relationships/customXml" Target="../ink/ink3319.xml"/><Relationship Id="rId156" Type="http://schemas.openxmlformats.org/officeDocument/2006/relationships/image" Target="../media/image3314.png"/><Relationship Id="rId177" Type="http://schemas.openxmlformats.org/officeDocument/2006/relationships/image" Target="../media/image3324.png"/><Relationship Id="rId198" Type="http://schemas.openxmlformats.org/officeDocument/2006/relationships/customXml" Target="../ink/ink3351.xml"/><Relationship Id="rId202" Type="http://schemas.openxmlformats.org/officeDocument/2006/relationships/customXml" Target="../ink/ink3353.xml"/><Relationship Id="rId223" Type="http://schemas.openxmlformats.org/officeDocument/2006/relationships/image" Target="../media/image3347.png"/><Relationship Id="rId244" Type="http://schemas.openxmlformats.org/officeDocument/2006/relationships/customXml" Target="../ink/ink3374.xml"/><Relationship Id="rId18" Type="http://schemas.openxmlformats.org/officeDocument/2006/relationships/image" Target="../media/image3246.png"/><Relationship Id="rId39" Type="http://schemas.openxmlformats.org/officeDocument/2006/relationships/customXml" Target="../ink/ink3271.xml"/><Relationship Id="rId265" Type="http://schemas.openxmlformats.org/officeDocument/2006/relationships/image" Target="../media/image3368.png"/><Relationship Id="rId286" Type="http://schemas.openxmlformats.org/officeDocument/2006/relationships/customXml" Target="../ink/ink3395.xml"/><Relationship Id="rId50" Type="http://schemas.openxmlformats.org/officeDocument/2006/relationships/image" Target="../media/image3262.png"/><Relationship Id="rId104" Type="http://schemas.openxmlformats.org/officeDocument/2006/relationships/image" Target="../media/image3289.png"/><Relationship Id="rId125" Type="http://schemas.openxmlformats.org/officeDocument/2006/relationships/customXml" Target="../ink/ink3314.xml"/><Relationship Id="rId146" Type="http://schemas.openxmlformats.org/officeDocument/2006/relationships/image" Target="../media/image3309.png"/><Relationship Id="rId167" Type="http://schemas.openxmlformats.org/officeDocument/2006/relationships/customXml" Target="../ink/ink3335.xml"/><Relationship Id="rId188" Type="http://schemas.openxmlformats.org/officeDocument/2006/relationships/customXml" Target="../ink/ink3346.xml"/><Relationship Id="rId71" Type="http://schemas.openxmlformats.org/officeDocument/2006/relationships/customXml" Target="../ink/ink3287.xml"/><Relationship Id="rId92" Type="http://schemas.openxmlformats.org/officeDocument/2006/relationships/image" Target="../media/image3283.png"/><Relationship Id="rId213" Type="http://schemas.openxmlformats.org/officeDocument/2006/relationships/image" Target="../media/image3342.png"/><Relationship Id="rId234" Type="http://schemas.openxmlformats.org/officeDocument/2006/relationships/customXml" Target="../ink/ink3369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266.xml"/><Relationship Id="rId255" Type="http://schemas.openxmlformats.org/officeDocument/2006/relationships/image" Target="../media/image3363.png"/><Relationship Id="rId276" Type="http://schemas.openxmlformats.org/officeDocument/2006/relationships/customXml" Target="../ink/ink3390.xml"/><Relationship Id="rId40" Type="http://schemas.openxmlformats.org/officeDocument/2006/relationships/image" Target="../media/image3257.png"/><Relationship Id="rId115" Type="http://schemas.openxmlformats.org/officeDocument/2006/relationships/customXml" Target="../ink/ink3309.xml"/><Relationship Id="rId136" Type="http://schemas.openxmlformats.org/officeDocument/2006/relationships/image" Target="../media/image3304.png"/><Relationship Id="rId157" Type="http://schemas.openxmlformats.org/officeDocument/2006/relationships/customXml" Target="../ink/ink3330.xml"/><Relationship Id="rId178" Type="http://schemas.openxmlformats.org/officeDocument/2006/relationships/customXml" Target="../ink/ink3341.xml"/><Relationship Id="rId61" Type="http://schemas.openxmlformats.org/officeDocument/2006/relationships/customXml" Target="../ink/ink3282.xml"/><Relationship Id="rId82" Type="http://schemas.openxmlformats.org/officeDocument/2006/relationships/image" Target="../media/image3278.png"/><Relationship Id="rId199" Type="http://schemas.openxmlformats.org/officeDocument/2006/relationships/image" Target="../media/image3335.png"/><Relationship Id="rId203" Type="http://schemas.openxmlformats.org/officeDocument/2006/relationships/image" Target="../media/image3337.png"/><Relationship Id="rId19" Type="http://schemas.openxmlformats.org/officeDocument/2006/relationships/customXml" Target="../ink/ink3261.xml"/><Relationship Id="rId224" Type="http://schemas.openxmlformats.org/officeDocument/2006/relationships/customXml" Target="../ink/ink3364.xml"/><Relationship Id="rId245" Type="http://schemas.openxmlformats.org/officeDocument/2006/relationships/image" Target="../media/image3358.png"/><Relationship Id="rId266" Type="http://schemas.openxmlformats.org/officeDocument/2006/relationships/customXml" Target="../ink/ink3385.xml"/><Relationship Id="rId287" Type="http://schemas.openxmlformats.org/officeDocument/2006/relationships/image" Target="../media/image3379.png"/><Relationship Id="rId30" Type="http://schemas.openxmlformats.org/officeDocument/2006/relationships/image" Target="../media/image3252.png"/><Relationship Id="rId105" Type="http://schemas.openxmlformats.org/officeDocument/2006/relationships/customXml" Target="../ink/ink3304.xml"/><Relationship Id="rId126" Type="http://schemas.openxmlformats.org/officeDocument/2006/relationships/image" Target="../media/image3300.png"/><Relationship Id="rId147" Type="http://schemas.openxmlformats.org/officeDocument/2006/relationships/customXml" Target="../ink/ink3325.xml"/><Relationship Id="rId168" Type="http://schemas.openxmlformats.org/officeDocument/2006/relationships/customXml" Target="../ink/ink3336.xml"/><Relationship Id="rId51" Type="http://schemas.openxmlformats.org/officeDocument/2006/relationships/customXml" Target="../ink/ink3277.xml"/><Relationship Id="rId72" Type="http://schemas.openxmlformats.org/officeDocument/2006/relationships/image" Target="../media/image3273.png"/><Relationship Id="rId93" Type="http://schemas.openxmlformats.org/officeDocument/2006/relationships/customXml" Target="../ink/ink3298.xml"/><Relationship Id="rId189" Type="http://schemas.openxmlformats.org/officeDocument/2006/relationships/image" Target="../media/image3330.png"/><Relationship Id="rId3" Type="http://schemas.openxmlformats.org/officeDocument/2006/relationships/image" Target="../media/image3237.png"/><Relationship Id="rId214" Type="http://schemas.openxmlformats.org/officeDocument/2006/relationships/customXml" Target="../ink/ink3359.xml"/><Relationship Id="rId235" Type="http://schemas.openxmlformats.org/officeDocument/2006/relationships/image" Target="../media/image3353.png"/><Relationship Id="rId256" Type="http://schemas.openxmlformats.org/officeDocument/2006/relationships/customXml" Target="../ink/ink3380.xml"/><Relationship Id="rId277" Type="http://schemas.openxmlformats.org/officeDocument/2006/relationships/image" Target="../media/image3374.png"/><Relationship Id="rId116" Type="http://schemas.openxmlformats.org/officeDocument/2006/relationships/image" Target="../media/image3295.png"/><Relationship Id="rId137" Type="http://schemas.openxmlformats.org/officeDocument/2006/relationships/customXml" Target="../ink/ink3320.xml"/><Relationship Id="rId158" Type="http://schemas.openxmlformats.org/officeDocument/2006/relationships/image" Target="../media/image3315.png"/><Relationship Id="rId20" Type="http://schemas.openxmlformats.org/officeDocument/2006/relationships/image" Target="../media/image3247.png"/><Relationship Id="rId41" Type="http://schemas.openxmlformats.org/officeDocument/2006/relationships/customXml" Target="../ink/ink3272.xml"/><Relationship Id="rId62" Type="http://schemas.openxmlformats.org/officeDocument/2006/relationships/image" Target="../media/image3268.png"/><Relationship Id="rId83" Type="http://schemas.openxmlformats.org/officeDocument/2006/relationships/customXml" Target="../ink/ink3293.xml"/><Relationship Id="rId179" Type="http://schemas.openxmlformats.org/officeDocument/2006/relationships/image" Target="../media/image3325.png"/><Relationship Id="rId190" Type="http://schemas.openxmlformats.org/officeDocument/2006/relationships/customXml" Target="../ink/ink3347.xml"/><Relationship Id="rId204" Type="http://schemas.openxmlformats.org/officeDocument/2006/relationships/customXml" Target="../ink/ink3354.xml"/><Relationship Id="rId225" Type="http://schemas.openxmlformats.org/officeDocument/2006/relationships/image" Target="../media/image3348.png"/><Relationship Id="rId246" Type="http://schemas.openxmlformats.org/officeDocument/2006/relationships/customXml" Target="../ink/ink3375.xml"/><Relationship Id="rId267" Type="http://schemas.openxmlformats.org/officeDocument/2006/relationships/image" Target="../media/image3369.png"/><Relationship Id="rId288" Type="http://schemas.openxmlformats.org/officeDocument/2006/relationships/customXml" Target="../ink/ink3396.xml"/><Relationship Id="rId106" Type="http://schemas.openxmlformats.org/officeDocument/2006/relationships/image" Target="../media/image3290.png"/><Relationship Id="rId127" Type="http://schemas.openxmlformats.org/officeDocument/2006/relationships/customXml" Target="../ink/ink3315.xml"/><Relationship Id="rId10" Type="http://schemas.openxmlformats.org/officeDocument/2006/relationships/image" Target="../media/image3242.png"/><Relationship Id="rId31" Type="http://schemas.openxmlformats.org/officeDocument/2006/relationships/customXml" Target="../ink/ink3267.xml"/><Relationship Id="rId52" Type="http://schemas.openxmlformats.org/officeDocument/2006/relationships/image" Target="../media/image3263.png"/><Relationship Id="rId73" Type="http://schemas.openxmlformats.org/officeDocument/2006/relationships/customXml" Target="../ink/ink3288.xml"/><Relationship Id="rId94" Type="http://schemas.openxmlformats.org/officeDocument/2006/relationships/image" Target="../media/image3284.png"/><Relationship Id="rId148" Type="http://schemas.openxmlformats.org/officeDocument/2006/relationships/image" Target="../media/image3310.png"/><Relationship Id="rId169" Type="http://schemas.openxmlformats.org/officeDocument/2006/relationships/image" Target="../media/image3320.png"/><Relationship Id="rId4" Type="http://schemas.openxmlformats.org/officeDocument/2006/relationships/image" Target="../media/image3238.png"/><Relationship Id="rId180" Type="http://schemas.openxmlformats.org/officeDocument/2006/relationships/customXml" Target="../ink/ink3342.xml"/><Relationship Id="rId215" Type="http://schemas.openxmlformats.org/officeDocument/2006/relationships/image" Target="../media/image3343.png"/><Relationship Id="rId236" Type="http://schemas.openxmlformats.org/officeDocument/2006/relationships/customXml" Target="../ink/ink3370.xml"/><Relationship Id="rId257" Type="http://schemas.openxmlformats.org/officeDocument/2006/relationships/image" Target="../media/image3364.png"/><Relationship Id="rId278" Type="http://schemas.openxmlformats.org/officeDocument/2006/relationships/customXml" Target="../ink/ink3391.xml"/><Relationship Id="rId42" Type="http://schemas.openxmlformats.org/officeDocument/2006/relationships/image" Target="../media/image3258.png"/><Relationship Id="rId84" Type="http://schemas.openxmlformats.org/officeDocument/2006/relationships/image" Target="../media/image3279.png"/><Relationship Id="rId138" Type="http://schemas.openxmlformats.org/officeDocument/2006/relationships/image" Target="../media/image3305.png"/><Relationship Id="rId191" Type="http://schemas.openxmlformats.org/officeDocument/2006/relationships/image" Target="../media/image3331.png"/><Relationship Id="rId205" Type="http://schemas.openxmlformats.org/officeDocument/2006/relationships/image" Target="../media/image3338.png"/><Relationship Id="rId247" Type="http://schemas.openxmlformats.org/officeDocument/2006/relationships/image" Target="../media/image3359.png"/><Relationship Id="rId107" Type="http://schemas.openxmlformats.org/officeDocument/2006/relationships/customXml" Target="../ink/ink3305.xml"/><Relationship Id="rId289" Type="http://schemas.openxmlformats.org/officeDocument/2006/relationships/image" Target="../media/image3380.png"/><Relationship Id="rId11" Type="http://schemas.openxmlformats.org/officeDocument/2006/relationships/customXml" Target="../ink/ink3257.xml"/><Relationship Id="rId53" Type="http://schemas.openxmlformats.org/officeDocument/2006/relationships/customXml" Target="../ink/ink3278.xml"/><Relationship Id="rId149" Type="http://schemas.openxmlformats.org/officeDocument/2006/relationships/customXml" Target="../ink/ink3326.xml"/><Relationship Id="rId95" Type="http://schemas.openxmlformats.org/officeDocument/2006/relationships/customXml" Target="../ink/ink3299.xml"/><Relationship Id="rId160" Type="http://schemas.openxmlformats.org/officeDocument/2006/relationships/image" Target="../media/image3316.png"/><Relationship Id="rId216" Type="http://schemas.openxmlformats.org/officeDocument/2006/relationships/customXml" Target="../ink/ink3360.xml"/><Relationship Id="rId258" Type="http://schemas.openxmlformats.org/officeDocument/2006/relationships/customXml" Target="../ink/ink3381.xml"/><Relationship Id="rId22" Type="http://schemas.openxmlformats.org/officeDocument/2006/relationships/image" Target="../media/image3248.png"/><Relationship Id="rId64" Type="http://schemas.openxmlformats.org/officeDocument/2006/relationships/image" Target="../media/image3269.png"/><Relationship Id="rId118" Type="http://schemas.openxmlformats.org/officeDocument/2006/relationships/image" Target="../media/image3296.png"/><Relationship Id="rId171" Type="http://schemas.openxmlformats.org/officeDocument/2006/relationships/image" Target="../media/image3321.png"/><Relationship Id="rId227" Type="http://schemas.openxmlformats.org/officeDocument/2006/relationships/image" Target="../media/image3349.png"/><Relationship Id="rId269" Type="http://schemas.openxmlformats.org/officeDocument/2006/relationships/image" Target="../media/image337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.xml"/><Relationship Id="rId18" Type="http://schemas.openxmlformats.org/officeDocument/2006/relationships/image" Target="../media/image113.png"/><Relationship Id="rId26" Type="http://schemas.openxmlformats.org/officeDocument/2006/relationships/image" Target="../media/image117.png"/><Relationship Id="rId39" Type="http://schemas.openxmlformats.org/officeDocument/2006/relationships/customXml" Target="../ink/ink121.xml"/><Relationship Id="rId21" Type="http://schemas.openxmlformats.org/officeDocument/2006/relationships/customXml" Target="../ink/ink112.xml"/><Relationship Id="rId34" Type="http://schemas.openxmlformats.org/officeDocument/2006/relationships/image" Target="../media/image121.png"/><Relationship Id="rId42" Type="http://schemas.openxmlformats.org/officeDocument/2006/relationships/image" Target="../media/image125.png"/><Relationship Id="rId7" Type="http://schemas.openxmlformats.org/officeDocument/2006/relationships/customXml" Target="../ink/ink105.xml"/><Relationship Id="rId2" Type="http://schemas.openxmlformats.org/officeDocument/2006/relationships/image" Target="../media/image105.png"/><Relationship Id="rId16" Type="http://schemas.openxmlformats.org/officeDocument/2006/relationships/image" Target="../media/image112.png"/><Relationship Id="rId29" Type="http://schemas.openxmlformats.org/officeDocument/2006/relationships/customXml" Target="../ink/ink1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customXml" Target="../ink/ink107.xml"/><Relationship Id="rId24" Type="http://schemas.openxmlformats.org/officeDocument/2006/relationships/image" Target="../media/image116.png"/><Relationship Id="rId32" Type="http://schemas.openxmlformats.org/officeDocument/2006/relationships/image" Target="../media/image120.png"/><Relationship Id="rId37" Type="http://schemas.openxmlformats.org/officeDocument/2006/relationships/customXml" Target="../ink/ink120.xml"/><Relationship Id="rId40" Type="http://schemas.openxmlformats.org/officeDocument/2006/relationships/image" Target="../media/image124.png"/><Relationship Id="rId45" Type="http://schemas.openxmlformats.org/officeDocument/2006/relationships/customXml" Target="../ink/ink124.xml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../media/image118.png"/><Relationship Id="rId36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customXml" Target="../ink/ink111.xml"/><Relationship Id="rId31" Type="http://schemas.openxmlformats.org/officeDocument/2006/relationships/customXml" Target="../ink/ink117.xml"/><Relationship Id="rId44" Type="http://schemas.openxmlformats.org/officeDocument/2006/relationships/image" Target="../media/image126.png"/><Relationship Id="rId4" Type="http://schemas.openxmlformats.org/officeDocument/2006/relationships/image" Target="../media/image106.png"/><Relationship Id="rId9" Type="http://schemas.openxmlformats.org/officeDocument/2006/relationships/customXml" Target="../ink/ink106.xml"/><Relationship Id="rId14" Type="http://schemas.openxmlformats.org/officeDocument/2006/relationships/image" Target="../media/image111.png"/><Relationship Id="rId22" Type="http://schemas.openxmlformats.org/officeDocument/2006/relationships/image" Target="../media/image115.png"/><Relationship Id="rId27" Type="http://schemas.openxmlformats.org/officeDocument/2006/relationships/customXml" Target="../ink/ink115.xml"/><Relationship Id="rId30" Type="http://schemas.openxmlformats.org/officeDocument/2006/relationships/image" Target="../media/image119.png"/><Relationship Id="rId35" Type="http://schemas.openxmlformats.org/officeDocument/2006/relationships/customXml" Target="../ink/ink119.xml"/><Relationship Id="rId43" Type="http://schemas.openxmlformats.org/officeDocument/2006/relationships/customXml" Target="../ink/ink123.xml"/><Relationship Id="rId8" Type="http://schemas.openxmlformats.org/officeDocument/2006/relationships/image" Target="../media/image108.png"/><Relationship Id="rId3" Type="http://schemas.openxmlformats.org/officeDocument/2006/relationships/customXml" Target="../ink/ink103.xml"/><Relationship Id="rId12" Type="http://schemas.openxmlformats.org/officeDocument/2006/relationships/image" Target="../media/image110.png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33" Type="http://schemas.openxmlformats.org/officeDocument/2006/relationships/customXml" Target="../ink/ink118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20" Type="http://schemas.openxmlformats.org/officeDocument/2006/relationships/image" Target="../media/image114.png"/><Relationship Id="rId41" Type="http://schemas.openxmlformats.org/officeDocument/2006/relationships/customXml" Target="../ink/ink12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41.png"/><Relationship Id="rId299" Type="http://schemas.openxmlformats.org/officeDocument/2006/relationships/image" Target="../media/image3532.png"/><Relationship Id="rId21" Type="http://schemas.openxmlformats.org/officeDocument/2006/relationships/image" Target="../media/image3393.png"/><Relationship Id="rId63" Type="http://schemas.openxmlformats.org/officeDocument/2006/relationships/image" Target="../media/image3414.png"/><Relationship Id="rId159" Type="http://schemas.openxmlformats.org/officeDocument/2006/relationships/image" Target="../media/image3462.png"/><Relationship Id="rId324" Type="http://schemas.openxmlformats.org/officeDocument/2006/relationships/image" Target="../media/image3544.png"/><Relationship Id="rId170" Type="http://schemas.openxmlformats.org/officeDocument/2006/relationships/customXml" Target="../ink/ink3482.xml"/><Relationship Id="rId226" Type="http://schemas.openxmlformats.org/officeDocument/2006/relationships/customXml" Target="../ink/ink3510.xml"/><Relationship Id="rId268" Type="http://schemas.openxmlformats.org/officeDocument/2006/relationships/customXml" Target="../ink/ink3531.xml"/><Relationship Id="rId32" Type="http://schemas.openxmlformats.org/officeDocument/2006/relationships/customXml" Target="../ink/ink3413.xml"/><Relationship Id="rId74" Type="http://schemas.openxmlformats.org/officeDocument/2006/relationships/customXml" Target="../ink/ink3434.xml"/><Relationship Id="rId128" Type="http://schemas.openxmlformats.org/officeDocument/2006/relationships/customXml" Target="../ink/ink3461.xml"/><Relationship Id="rId335" Type="http://schemas.openxmlformats.org/officeDocument/2006/relationships/customXml" Target="../ink/ink3565.xml"/><Relationship Id="rId5" Type="http://schemas.openxmlformats.org/officeDocument/2006/relationships/image" Target="../media/image3385.png"/><Relationship Id="rId181" Type="http://schemas.openxmlformats.org/officeDocument/2006/relationships/image" Target="../media/image3473.png"/><Relationship Id="rId237" Type="http://schemas.openxmlformats.org/officeDocument/2006/relationships/image" Target="../media/image3501.png"/><Relationship Id="rId279" Type="http://schemas.openxmlformats.org/officeDocument/2006/relationships/image" Target="../media/image3522.png"/><Relationship Id="rId43" Type="http://schemas.openxmlformats.org/officeDocument/2006/relationships/image" Target="../media/image3404.png"/><Relationship Id="rId139" Type="http://schemas.openxmlformats.org/officeDocument/2006/relationships/image" Target="../media/image3452.png"/><Relationship Id="rId290" Type="http://schemas.openxmlformats.org/officeDocument/2006/relationships/customXml" Target="../ink/ink3542.xml"/><Relationship Id="rId304" Type="http://schemas.openxmlformats.org/officeDocument/2006/relationships/customXml" Target="../ink/ink3549.xml"/><Relationship Id="rId85" Type="http://schemas.openxmlformats.org/officeDocument/2006/relationships/image" Target="../media/image3425.png"/><Relationship Id="rId150" Type="http://schemas.openxmlformats.org/officeDocument/2006/relationships/customXml" Target="../ink/ink3472.xml"/><Relationship Id="rId192" Type="http://schemas.openxmlformats.org/officeDocument/2006/relationships/customXml" Target="../ink/ink3493.xml"/><Relationship Id="rId206" Type="http://schemas.openxmlformats.org/officeDocument/2006/relationships/customXml" Target="../ink/ink3500.xml"/><Relationship Id="rId248" Type="http://schemas.openxmlformats.org/officeDocument/2006/relationships/customXml" Target="../ink/ink3521.xml"/><Relationship Id="rId12" Type="http://schemas.openxmlformats.org/officeDocument/2006/relationships/customXml" Target="../ink/ink3403.xml"/><Relationship Id="rId108" Type="http://schemas.openxmlformats.org/officeDocument/2006/relationships/customXml" Target="../ink/ink3451.xml"/><Relationship Id="rId315" Type="http://schemas.openxmlformats.org/officeDocument/2006/relationships/customXml" Target="../ink/ink3555.xml"/><Relationship Id="rId54" Type="http://schemas.openxmlformats.org/officeDocument/2006/relationships/customXml" Target="../ink/ink3424.xml"/><Relationship Id="rId96" Type="http://schemas.openxmlformats.org/officeDocument/2006/relationships/customXml" Target="../ink/ink3445.xml"/><Relationship Id="rId161" Type="http://schemas.openxmlformats.org/officeDocument/2006/relationships/image" Target="../media/image3463.png"/><Relationship Id="rId217" Type="http://schemas.openxmlformats.org/officeDocument/2006/relationships/image" Target="../media/image3491.png"/><Relationship Id="rId259" Type="http://schemas.openxmlformats.org/officeDocument/2006/relationships/image" Target="../media/image3512.png"/><Relationship Id="rId23" Type="http://schemas.openxmlformats.org/officeDocument/2006/relationships/image" Target="../media/image3394.png"/><Relationship Id="rId119" Type="http://schemas.openxmlformats.org/officeDocument/2006/relationships/image" Target="../media/image3442.png"/><Relationship Id="rId270" Type="http://schemas.openxmlformats.org/officeDocument/2006/relationships/customXml" Target="../ink/ink3532.xml"/><Relationship Id="rId326" Type="http://schemas.openxmlformats.org/officeDocument/2006/relationships/image" Target="../media/image3545.png"/><Relationship Id="rId65" Type="http://schemas.openxmlformats.org/officeDocument/2006/relationships/image" Target="../media/image3415.png"/><Relationship Id="rId130" Type="http://schemas.openxmlformats.org/officeDocument/2006/relationships/customXml" Target="../ink/ink3462.xml"/><Relationship Id="rId172" Type="http://schemas.openxmlformats.org/officeDocument/2006/relationships/customXml" Target="../ink/ink3483.xml"/><Relationship Id="rId228" Type="http://schemas.openxmlformats.org/officeDocument/2006/relationships/customXml" Target="../ink/ink3511.xml"/><Relationship Id="rId281" Type="http://schemas.openxmlformats.org/officeDocument/2006/relationships/image" Target="../media/image3523.png"/><Relationship Id="rId337" Type="http://schemas.openxmlformats.org/officeDocument/2006/relationships/customXml" Target="../ink/ink3566.xml"/><Relationship Id="rId34" Type="http://schemas.openxmlformats.org/officeDocument/2006/relationships/customXml" Target="../ink/ink3414.xml"/><Relationship Id="rId76" Type="http://schemas.openxmlformats.org/officeDocument/2006/relationships/customXml" Target="../ink/ink3435.xml"/><Relationship Id="rId141" Type="http://schemas.openxmlformats.org/officeDocument/2006/relationships/image" Target="../media/image3453.png"/><Relationship Id="rId7" Type="http://schemas.openxmlformats.org/officeDocument/2006/relationships/image" Target="../media/image3386.png"/><Relationship Id="rId183" Type="http://schemas.openxmlformats.org/officeDocument/2006/relationships/image" Target="../media/image3474.png"/><Relationship Id="rId239" Type="http://schemas.openxmlformats.org/officeDocument/2006/relationships/image" Target="../media/image3502.png"/><Relationship Id="rId250" Type="http://schemas.openxmlformats.org/officeDocument/2006/relationships/customXml" Target="../ink/ink3522.xml"/><Relationship Id="rId292" Type="http://schemas.openxmlformats.org/officeDocument/2006/relationships/customXml" Target="../ink/ink3543.xml"/><Relationship Id="rId306" Type="http://schemas.openxmlformats.org/officeDocument/2006/relationships/customXml" Target="../ink/ink3550.xml"/><Relationship Id="rId45" Type="http://schemas.openxmlformats.org/officeDocument/2006/relationships/image" Target="../media/image3405.png"/><Relationship Id="rId87" Type="http://schemas.openxmlformats.org/officeDocument/2006/relationships/image" Target="../media/image3426.png"/><Relationship Id="rId110" Type="http://schemas.openxmlformats.org/officeDocument/2006/relationships/customXml" Target="../ink/ink3452.xml"/><Relationship Id="rId152" Type="http://schemas.openxmlformats.org/officeDocument/2006/relationships/customXml" Target="../ink/ink3473.xml"/><Relationship Id="rId194" Type="http://schemas.openxmlformats.org/officeDocument/2006/relationships/customXml" Target="../ink/ink3494.xml"/><Relationship Id="rId208" Type="http://schemas.openxmlformats.org/officeDocument/2006/relationships/customXml" Target="../ink/ink3501.xml"/><Relationship Id="rId240" Type="http://schemas.openxmlformats.org/officeDocument/2006/relationships/customXml" Target="../ink/ink3517.xml"/><Relationship Id="rId261" Type="http://schemas.openxmlformats.org/officeDocument/2006/relationships/image" Target="../media/image3513.png"/><Relationship Id="rId14" Type="http://schemas.openxmlformats.org/officeDocument/2006/relationships/customXml" Target="../ink/ink3404.xml"/><Relationship Id="rId35" Type="http://schemas.openxmlformats.org/officeDocument/2006/relationships/image" Target="../media/image3400.png"/><Relationship Id="rId56" Type="http://schemas.openxmlformats.org/officeDocument/2006/relationships/customXml" Target="../ink/ink3425.xml"/><Relationship Id="rId77" Type="http://schemas.openxmlformats.org/officeDocument/2006/relationships/image" Target="../media/image3421.png"/><Relationship Id="rId100" Type="http://schemas.openxmlformats.org/officeDocument/2006/relationships/customXml" Target="../ink/ink3447.xml"/><Relationship Id="rId282" Type="http://schemas.openxmlformats.org/officeDocument/2006/relationships/customXml" Target="../ink/ink3538.xml"/><Relationship Id="rId317" Type="http://schemas.openxmlformats.org/officeDocument/2006/relationships/customXml" Target="../ink/ink3556.xml"/><Relationship Id="rId338" Type="http://schemas.openxmlformats.org/officeDocument/2006/relationships/image" Target="../media/image3551.png"/><Relationship Id="rId8" Type="http://schemas.openxmlformats.org/officeDocument/2006/relationships/customXml" Target="../ink/ink3401.xml"/><Relationship Id="rId98" Type="http://schemas.openxmlformats.org/officeDocument/2006/relationships/customXml" Target="../ink/ink3446.xml"/><Relationship Id="rId121" Type="http://schemas.openxmlformats.org/officeDocument/2006/relationships/image" Target="../media/image3443.png"/><Relationship Id="rId142" Type="http://schemas.openxmlformats.org/officeDocument/2006/relationships/customXml" Target="../ink/ink3468.xml"/><Relationship Id="rId163" Type="http://schemas.openxmlformats.org/officeDocument/2006/relationships/image" Target="../media/image3464.png"/><Relationship Id="rId184" Type="http://schemas.openxmlformats.org/officeDocument/2006/relationships/customXml" Target="../ink/ink3489.xml"/><Relationship Id="rId219" Type="http://schemas.openxmlformats.org/officeDocument/2006/relationships/image" Target="../media/image3492.png"/><Relationship Id="rId230" Type="http://schemas.openxmlformats.org/officeDocument/2006/relationships/customXml" Target="../ink/ink3512.xml"/><Relationship Id="rId251" Type="http://schemas.openxmlformats.org/officeDocument/2006/relationships/image" Target="../media/image3508.png"/><Relationship Id="rId25" Type="http://schemas.openxmlformats.org/officeDocument/2006/relationships/image" Target="../media/image3395.png"/><Relationship Id="rId46" Type="http://schemas.openxmlformats.org/officeDocument/2006/relationships/customXml" Target="../ink/ink3420.xml"/><Relationship Id="rId67" Type="http://schemas.openxmlformats.org/officeDocument/2006/relationships/image" Target="../media/image3416.png"/><Relationship Id="rId272" Type="http://schemas.openxmlformats.org/officeDocument/2006/relationships/customXml" Target="../ink/ink3533.xml"/><Relationship Id="rId293" Type="http://schemas.openxmlformats.org/officeDocument/2006/relationships/image" Target="../media/image3529.png"/><Relationship Id="rId307" Type="http://schemas.openxmlformats.org/officeDocument/2006/relationships/image" Target="../media/image3536.png"/><Relationship Id="rId328" Type="http://schemas.openxmlformats.org/officeDocument/2006/relationships/image" Target="../media/image3546.png"/><Relationship Id="rId88" Type="http://schemas.openxmlformats.org/officeDocument/2006/relationships/customXml" Target="../ink/ink3441.xml"/><Relationship Id="rId111" Type="http://schemas.openxmlformats.org/officeDocument/2006/relationships/image" Target="../media/image3438.png"/><Relationship Id="rId132" Type="http://schemas.openxmlformats.org/officeDocument/2006/relationships/customXml" Target="../ink/ink3463.xml"/><Relationship Id="rId153" Type="http://schemas.openxmlformats.org/officeDocument/2006/relationships/image" Target="../media/image3459.png"/><Relationship Id="rId174" Type="http://schemas.openxmlformats.org/officeDocument/2006/relationships/customXml" Target="../ink/ink3484.xml"/><Relationship Id="rId195" Type="http://schemas.openxmlformats.org/officeDocument/2006/relationships/image" Target="../media/image3480.png"/><Relationship Id="rId209" Type="http://schemas.openxmlformats.org/officeDocument/2006/relationships/image" Target="../media/image3487.png"/><Relationship Id="rId220" Type="http://schemas.openxmlformats.org/officeDocument/2006/relationships/customXml" Target="../ink/ink3507.xml"/><Relationship Id="rId241" Type="http://schemas.openxmlformats.org/officeDocument/2006/relationships/image" Target="../media/image3503.png"/><Relationship Id="rId15" Type="http://schemas.openxmlformats.org/officeDocument/2006/relationships/image" Target="../media/image3390.png"/><Relationship Id="rId36" Type="http://schemas.openxmlformats.org/officeDocument/2006/relationships/customXml" Target="../ink/ink3415.xml"/><Relationship Id="rId57" Type="http://schemas.openxmlformats.org/officeDocument/2006/relationships/image" Target="../media/image3411.png"/><Relationship Id="rId262" Type="http://schemas.openxmlformats.org/officeDocument/2006/relationships/customXml" Target="../ink/ink3528.xml"/><Relationship Id="rId283" Type="http://schemas.openxmlformats.org/officeDocument/2006/relationships/image" Target="../media/image3524.png"/><Relationship Id="rId318" Type="http://schemas.openxmlformats.org/officeDocument/2006/relationships/image" Target="../media/image3541.png"/><Relationship Id="rId339" Type="http://schemas.openxmlformats.org/officeDocument/2006/relationships/customXml" Target="../ink/ink3567.xml"/><Relationship Id="rId78" Type="http://schemas.openxmlformats.org/officeDocument/2006/relationships/customXml" Target="../ink/ink3436.xml"/><Relationship Id="rId99" Type="http://schemas.openxmlformats.org/officeDocument/2006/relationships/image" Target="../media/image3432.png"/><Relationship Id="rId101" Type="http://schemas.openxmlformats.org/officeDocument/2006/relationships/image" Target="../media/image3433.png"/><Relationship Id="rId122" Type="http://schemas.openxmlformats.org/officeDocument/2006/relationships/customXml" Target="../ink/ink3458.xml"/><Relationship Id="rId143" Type="http://schemas.openxmlformats.org/officeDocument/2006/relationships/image" Target="../media/image3454.png"/><Relationship Id="rId164" Type="http://schemas.openxmlformats.org/officeDocument/2006/relationships/customXml" Target="../ink/ink3479.xml"/><Relationship Id="rId185" Type="http://schemas.openxmlformats.org/officeDocument/2006/relationships/image" Target="../media/image3475.png"/><Relationship Id="rId9" Type="http://schemas.openxmlformats.org/officeDocument/2006/relationships/image" Target="../media/image3387.png"/><Relationship Id="rId210" Type="http://schemas.openxmlformats.org/officeDocument/2006/relationships/customXml" Target="../ink/ink3502.xml"/><Relationship Id="rId26" Type="http://schemas.openxmlformats.org/officeDocument/2006/relationships/customXml" Target="../ink/ink3410.xml"/><Relationship Id="rId231" Type="http://schemas.openxmlformats.org/officeDocument/2006/relationships/image" Target="../media/image3498.png"/><Relationship Id="rId252" Type="http://schemas.openxmlformats.org/officeDocument/2006/relationships/customXml" Target="../ink/ink3523.xml"/><Relationship Id="rId273" Type="http://schemas.openxmlformats.org/officeDocument/2006/relationships/image" Target="../media/image3519.png"/><Relationship Id="rId294" Type="http://schemas.openxmlformats.org/officeDocument/2006/relationships/customXml" Target="../ink/ink3544.xml"/><Relationship Id="rId308" Type="http://schemas.openxmlformats.org/officeDocument/2006/relationships/customXml" Target="../ink/ink3551.xml"/><Relationship Id="rId329" Type="http://schemas.openxmlformats.org/officeDocument/2006/relationships/customXml" Target="../ink/ink3562.xml"/><Relationship Id="rId47" Type="http://schemas.openxmlformats.org/officeDocument/2006/relationships/image" Target="../media/image3406.png"/><Relationship Id="rId68" Type="http://schemas.openxmlformats.org/officeDocument/2006/relationships/customXml" Target="../ink/ink3431.xml"/><Relationship Id="rId89" Type="http://schemas.openxmlformats.org/officeDocument/2006/relationships/image" Target="../media/image3427.png"/><Relationship Id="rId112" Type="http://schemas.openxmlformats.org/officeDocument/2006/relationships/customXml" Target="../ink/ink3453.xml"/><Relationship Id="rId133" Type="http://schemas.openxmlformats.org/officeDocument/2006/relationships/image" Target="../media/image3449.png"/><Relationship Id="rId154" Type="http://schemas.openxmlformats.org/officeDocument/2006/relationships/customXml" Target="../ink/ink3474.xml"/><Relationship Id="rId175" Type="http://schemas.openxmlformats.org/officeDocument/2006/relationships/image" Target="../media/image3470.png"/><Relationship Id="rId340" Type="http://schemas.openxmlformats.org/officeDocument/2006/relationships/image" Target="../media/image3552.png"/><Relationship Id="rId196" Type="http://schemas.openxmlformats.org/officeDocument/2006/relationships/customXml" Target="../ink/ink3495.xml"/><Relationship Id="rId200" Type="http://schemas.openxmlformats.org/officeDocument/2006/relationships/customXml" Target="../ink/ink3497.xml"/><Relationship Id="rId16" Type="http://schemas.openxmlformats.org/officeDocument/2006/relationships/customXml" Target="../ink/ink3405.xml"/><Relationship Id="rId221" Type="http://schemas.openxmlformats.org/officeDocument/2006/relationships/image" Target="../media/image3493.png"/><Relationship Id="rId242" Type="http://schemas.openxmlformats.org/officeDocument/2006/relationships/customXml" Target="../ink/ink3518.xml"/><Relationship Id="rId263" Type="http://schemas.openxmlformats.org/officeDocument/2006/relationships/image" Target="../media/image3514.png"/><Relationship Id="rId284" Type="http://schemas.openxmlformats.org/officeDocument/2006/relationships/customXml" Target="../ink/ink3539.xml"/><Relationship Id="rId319" Type="http://schemas.openxmlformats.org/officeDocument/2006/relationships/customXml" Target="../ink/ink3557.xml"/><Relationship Id="rId37" Type="http://schemas.openxmlformats.org/officeDocument/2006/relationships/image" Target="../media/image3401.png"/><Relationship Id="rId58" Type="http://schemas.openxmlformats.org/officeDocument/2006/relationships/customXml" Target="../ink/ink3426.xml"/><Relationship Id="rId79" Type="http://schemas.openxmlformats.org/officeDocument/2006/relationships/image" Target="../media/image3422.png"/><Relationship Id="rId102" Type="http://schemas.openxmlformats.org/officeDocument/2006/relationships/customXml" Target="../ink/ink3448.xml"/><Relationship Id="rId123" Type="http://schemas.openxmlformats.org/officeDocument/2006/relationships/image" Target="../media/image3444.png"/><Relationship Id="rId144" Type="http://schemas.openxmlformats.org/officeDocument/2006/relationships/customXml" Target="../ink/ink3469.xml"/><Relationship Id="rId330" Type="http://schemas.openxmlformats.org/officeDocument/2006/relationships/image" Target="../media/image3547.png"/><Relationship Id="rId90" Type="http://schemas.openxmlformats.org/officeDocument/2006/relationships/customXml" Target="../ink/ink3442.xml"/><Relationship Id="rId165" Type="http://schemas.openxmlformats.org/officeDocument/2006/relationships/image" Target="../media/image3465.png"/><Relationship Id="rId186" Type="http://schemas.openxmlformats.org/officeDocument/2006/relationships/customXml" Target="../ink/ink3490.xml"/><Relationship Id="rId211" Type="http://schemas.openxmlformats.org/officeDocument/2006/relationships/image" Target="../media/image3488.png"/><Relationship Id="rId232" Type="http://schemas.openxmlformats.org/officeDocument/2006/relationships/customXml" Target="../ink/ink3513.xml"/><Relationship Id="rId253" Type="http://schemas.openxmlformats.org/officeDocument/2006/relationships/image" Target="../media/image3509.png"/><Relationship Id="rId274" Type="http://schemas.openxmlformats.org/officeDocument/2006/relationships/customXml" Target="../ink/ink3534.xml"/><Relationship Id="rId295" Type="http://schemas.openxmlformats.org/officeDocument/2006/relationships/image" Target="../media/image3530.png"/><Relationship Id="rId309" Type="http://schemas.openxmlformats.org/officeDocument/2006/relationships/image" Target="../media/image3537.png"/><Relationship Id="rId27" Type="http://schemas.openxmlformats.org/officeDocument/2006/relationships/image" Target="../media/image3396.png"/><Relationship Id="rId48" Type="http://schemas.openxmlformats.org/officeDocument/2006/relationships/customXml" Target="../ink/ink3421.xml"/><Relationship Id="rId69" Type="http://schemas.openxmlformats.org/officeDocument/2006/relationships/image" Target="../media/image3417.png"/><Relationship Id="rId113" Type="http://schemas.openxmlformats.org/officeDocument/2006/relationships/image" Target="../media/image3439.png"/><Relationship Id="rId134" Type="http://schemas.openxmlformats.org/officeDocument/2006/relationships/customXml" Target="../ink/ink3464.xml"/><Relationship Id="rId320" Type="http://schemas.openxmlformats.org/officeDocument/2006/relationships/image" Target="../media/image3542.png"/><Relationship Id="rId80" Type="http://schemas.openxmlformats.org/officeDocument/2006/relationships/customXml" Target="../ink/ink3437.xml"/><Relationship Id="rId155" Type="http://schemas.openxmlformats.org/officeDocument/2006/relationships/image" Target="../media/image3460.png"/><Relationship Id="rId176" Type="http://schemas.openxmlformats.org/officeDocument/2006/relationships/customXml" Target="../ink/ink3485.xml"/><Relationship Id="rId197" Type="http://schemas.openxmlformats.org/officeDocument/2006/relationships/image" Target="../media/image3481.png"/><Relationship Id="rId341" Type="http://schemas.openxmlformats.org/officeDocument/2006/relationships/customXml" Target="../ink/ink3568.xml"/><Relationship Id="rId201" Type="http://schemas.openxmlformats.org/officeDocument/2006/relationships/image" Target="../media/image3483.png"/><Relationship Id="rId222" Type="http://schemas.openxmlformats.org/officeDocument/2006/relationships/customXml" Target="../ink/ink3508.xml"/><Relationship Id="rId243" Type="http://schemas.openxmlformats.org/officeDocument/2006/relationships/image" Target="../media/image3504.png"/><Relationship Id="rId264" Type="http://schemas.openxmlformats.org/officeDocument/2006/relationships/customXml" Target="../ink/ink3529.xml"/><Relationship Id="rId285" Type="http://schemas.openxmlformats.org/officeDocument/2006/relationships/image" Target="../media/image3525.png"/><Relationship Id="rId17" Type="http://schemas.openxmlformats.org/officeDocument/2006/relationships/image" Target="../media/image3391.png"/><Relationship Id="rId38" Type="http://schemas.openxmlformats.org/officeDocument/2006/relationships/customXml" Target="../ink/ink3416.xml"/><Relationship Id="rId59" Type="http://schemas.openxmlformats.org/officeDocument/2006/relationships/image" Target="../media/image3412.png"/><Relationship Id="rId103" Type="http://schemas.openxmlformats.org/officeDocument/2006/relationships/image" Target="../media/image3434.png"/><Relationship Id="rId124" Type="http://schemas.openxmlformats.org/officeDocument/2006/relationships/customXml" Target="../ink/ink3459.xml"/><Relationship Id="rId310" Type="http://schemas.openxmlformats.org/officeDocument/2006/relationships/customXml" Target="../ink/ink3552.xml"/><Relationship Id="rId70" Type="http://schemas.openxmlformats.org/officeDocument/2006/relationships/customXml" Target="../ink/ink3432.xml"/><Relationship Id="rId91" Type="http://schemas.openxmlformats.org/officeDocument/2006/relationships/image" Target="../media/image3428.png"/><Relationship Id="rId145" Type="http://schemas.openxmlformats.org/officeDocument/2006/relationships/image" Target="../media/image3455.png"/><Relationship Id="rId166" Type="http://schemas.openxmlformats.org/officeDocument/2006/relationships/customXml" Target="../ink/ink3480.xml"/><Relationship Id="rId187" Type="http://schemas.openxmlformats.org/officeDocument/2006/relationships/image" Target="../media/image3476.png"/><Relationship Id="rId331" Type="http://schemas.openxmlformats.org/officeDocument/2006/relationships/customXml" Target="../ink/ink356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503.xml"/><Relationship Id="rId233" Type="http://schemas.openxmlformats.org/officeDocument/2006/relationships/image" Target="../media/image3499.png"/><Relationship Id="rId254" Type="http://schemas.openxmlformats.org/officeDocument/2006/relationships/customXml" Target="../ink/ink3524.xml"/><Relationship Id="rId28" Type="http://schemas.openxmlformats.org/officeDocument/2006/relationships/customXml" Target="../ink/ink3411.xml"/><Relationship Id="rId49" Type="http://schemas.openxmlformats.org/officeDocument/2006/relationships/image" Target="../media/image3407.png"/><Relationship Id="rId114" Type="http://schemas.openxmlformats.org/officeDocument/2006/relationships/customXml" Target="../ink/ink3454.xml"/><Relationship Id="rId275" Type="http://schemas.openxmlformats.org/officeDocument/2006/relationships/image" Target="../media/image3520.png"/><Relationship Id="rId296" Type="http://schemas.openxmlformats.org/officeDocument/2006/relationships/customXml" Target="../ink/ink3545.xml"/><Relationship Id="rId300" Type="http://schemas.openxmlformats.org/officeDocument/2006/relationships/customXml" Target="../ink/ink3547.xml"/><Relationship Id="rId60" Type="http://schemas.openxmlformats.org/officeDocument/2006/relationships/customXml" Target="../ink/ink3427.xml"/><Relationship Id="rId81" Type="http://schemas.openxmlformats.org/officeDocument/2006/relationships/image" Target="../media/image3423.png"/><Relationship Id="rId135" Type="http://schemas.openxmlformats.org/officeDocument/2006/relationships/image" Target="../media/image3450.png"/><Relationship Id="rId156" Type="http://schemas.openxmlformats.org/officeDocument/2006/relationships/customXml" Target="../ink/ink3475.xml"/><Relationship Id="rId177" Type="http://schemas.openxmlformats.org/officeDocument/2006/relationships/image" Target="../media/image3471.png"/><Relationship Id="rId198" Type="http://schemas.openxmlformats.org/officeDocument/2006/relationships/customXml" Target="../ink/ink3496.xml"/><Relationship Id="rId321" Type="http://schemas.openxmlformats.org/officeDocument/2006/relationships/customXml" Target="../ink/ink3558.xml"/><Relationship Id="rId342" Type="http://schemas.openxmlformats.org/officeDocument/2006/relationships/image" Target="../media/image3553.png"/><Relationship Id="rId202" Type="http://schemas.openxmlformats.org/officeDocument/2006/relationships/customXml" Target="../ink/ink3498.xml"/><Relationship Id="rId223" Type="http://schemas.openxmlformats.org/officeDocument/2006/relationships/image" Target="../media/image3494.png"/><Relationship Id="rId244" Type="http://schemas.openxmlformats.org/officeDocument/2006/relationships/customXml" Target="../ink/ink3519.xml"/><Relationship Id="rId18" Type="http://schemas.openxmlformats.org/officeDocument/2006/relationships/customXml" Target="../ink/ink3406.xml"/><Relationship Id="rId39" Type="http://schemas.openxmlformats.org/officeDocument/2006/relationships/image" Target="../media/image3402.png"/><Relationship Id="rId265" Type="http://schemas.openxmlformats.org/officeDocument/2006/relationships/image" Target="../media/image3515.png"/><Relationship Id="rId286" Type="http://schemas.openxmlformats.org/officeDocument/2006/relationships/customXml" Target="../ink/ink3540.xml"/><Relationship Id="rId50" Type="http://schemas.openxmlformats.org/officeDocument/2006/relationships/customXml" Target="../ink/ink3422.xml"/><Relationship Id="rId104" Type="http://schemas.openxmlformats.org/officeDocument/2006/relationships/customXml" Target="../ink/ink3449.xml"/><Relationship Id="rId125" Type="http://schemas.openxmlformats.org/officeDocument/2006/relationships/image" Target="../media/image3445.png"/><Relationship Id="rId146" Type="http://schemas.openxmlformats.org/officeDocument/2006/relationships/customXml" Target="../ink/ink3470.xml"/><Relationship Id="rId167" Type="http://schemas.openxmlformats.org/officeDocument/2006/relationships/image" Target="../media/image3466.png"/><Relationship Id="rId188" Type="http://schemas.openxmlformats.org/officeDocument/2006/relationships/customXml" Target="../ink/ink3491.xml"/><Relationship Id="rId311" Type="http://schemas.openxmlformats.org/officeDocument/2006/relationships/image" Target="../media/image3538.png"/><Relationship Id="rId332" Type="http://schemas.openxmlformats.org/officeDocument/2006/relationships/image" Target="../media/image3548.png"/><Relationship Id="rId71" Type="http://schemas.openxmlformats.org/officeDocument/2006/relationships/image" Target="../media/image3418.png"/><Relationship Id="rId92" Type="http://schemas.openxmlformats.org/officeDocument/2006/relationships/customXml" Target="../ink/ink3443.xml"/><Relationship Id="rId213" Type="http://schemas.openxmlformats.org/officeDocument/2006/relationships/image" Target="../media/image3489.png"/><Relationship Id="rId234" Type="http://schemas.openxmlformats.org/officeDocument/2006/relationships/customXml" Target="../ink/ink3514.xml"/><Relationship Id="rId2" Type="http://schemas.openxmlformats.org/officeDocument/2006/relationships/image" Target="../media/image3383.png"/><Relationship Id="rId29" Type="http://schemas.openxmlformats.org/officeDocument/2006/relationships/image" Target="../media/image3397.png"/><Relationship Id="rId255" Type="http://schemas.openxmlformats.org/officeDocument/2006/relationships/image" Target="../media/image3510.png"/><Relationship Id="rId276" Type="http://schemas.openxmlformats.org/officeDocument/2006/relationships/customXml" Target="../ink/ink3535.xml"/><Relationship Id="rId297" Type="http://schemas.openxmlformats.org/officeDocument/2006/relationships/image" Target="../media/image3531.png"/><Relationship Id="rId40" Type="http://schemas.openxmlformats.org/officeDocument/2006/relationships/customXml" Target="../ink/ink3417.xml"/><Relationship Id="rId115" Type="http://schemas.openxmlformats.org/officeDocument/2006/relationships/image" Target="../media/image3440.png"/><Relationship Id="rId136" Type="http://schemas.openxmlformats.org/officeDocument/2006/relationships/customXml" Target="../ink/ink3465.xml"/><Relationship Id="rId157" Type="http://schemas.openxmlformats.org/officeDocument/2006/relationships/image" Target="../media/image3461.png"/><Relationship Id="rId178" Type="http://schemas.openxmlformats.org/officeDocument/2006/relationships/customXml" Target="../ink/ink3486.xml"/><Relationship Id="rId301" Type="http://schemas.openxmlformats.org/officeDocument/2006/relationships/image" Target="../media/image3533.png"/><Relationship Id="rId322" Type="http://schemas.openxmlformats.org/officeDocument/2006/relationships/image" Target="../media/image3543.png"/><Relationship Id="rId343" Type="http://schemas.openxmlformats.org/officeDocument/2006/relationships/customXml" Target="../ink/ink3569.xml"/><Relationship Id="rId61" Type="http://schemas.openxmlformats.org/officeDocument/2006/relationships/image" Target="../media/image3413.png"/><Relationship Id="rId82" Type="http://schemas.openxmlformats.org/officeDocument/2006/relationships/customXml" Target="../ink/ink3438.xml"/><Relationship Id="rId199" Type="http://schemas.openxmlformats.org/officeDocument/2006/relationships/image" Target="../media/image3482.png"/><Relationship Id="rId203" Type="http://schemas.openxmlformats.org/officeDocument/2006/relationships/image" Target="../media/image3484.png"/><Relationship Id="rId19" Type="http://schemas.openxmlformats.org/officeDocument/2006/relationships/image" Target="../media/image3392.png"/><Relationship Id="rId224" Type="http://schemas.openxmlformats.org/officeDocument/2006/relationships/customXml" Target="../ink/ink3509.xml"/><Relationship Id="rId245" Type="http://schemas.openxmlformats.org/officeDocument/2006/relationships/image" Target="../media/image3505.png"/><Relationship Id="rId266" Type="http://schemas.openxmlformats.org/officeDocument/2006/relationships/customXml" Target="../ink/ink3530.xml"/><Relationship Id="rId287" Type="http://schemas.openxmlformats.org/officeDocument/2006/relationships/image" Target="../media/image3526.png"/><Relationship Id="rId30" Type="http://schemas.openxmlformats.org/officeDocument/2006/relationships/customXml" Target="../ink/ink3412.xml"/><Relationship Id="rId105" Type="http://schemas.openxmlformats.org/officeDocument/2006/relationships/image" Target="../media/image3435.png"/><Relationship Id="rId126" Type="http://schemas.openxmlformats.org/officeDocument/2006/relationships/customXml" Target="../ink/ink3460.xml"/><Relationship Id="rId147" Type="http://schemas.openxmlformats.org/officeDocument/2006/relationships/image" Target="../media/image3456.png"/><Relationship Id="rId168" Type="http://schemas.openxmlformats.org/officeDocument/2006/relationships/customXml" Target="../ink/ink3481.xml"/><Relationship Id="rId312" Type="http://schemas.openxmlformats.org/officeDocument/2006/relationships/customXml" Target="../ink/ink3553.xml"/><Relationship Id="rId333" Type="http://schemas.openxmlformats.org/officeDocument/2006/relationships/customXml" Target="../ink/ink3564.xml"/><Relationship Id="rId51" Type="http://schemas.openxmlformats.org/officeDocument/2006/relationships/image" Target="../media/image3408.png"/><Relationship Id="rId72" Type="http://schemas.openxmlformats.org/officeDocument/2006/relationships/customXml" Target="../ink/ink3433.xml"/><Relationship Id="rId93" Type="http://schemas.openxmlformats.org/officeDocument/2006/relationships/image" Target="../media/image3429.png"/><Relationship Id="rId189" Type="http://schemas.openxmlformats.org/officeDocument/2006/relationships/image" Target="../media/image3477.png"/><Relationship Id="rId3" Type="http://schemas.openxmlformats.org/officeDocument/2006/relationships/image" Target="../media/image3384.png"/><Relationship Id="rId214" Type="http://schemas.openxmlformats.org/officeDocument/2006/relationships/customXml" Target="../ink/ink3504.xml"/><Relationship Id="rId235" Type="http://schemas.openxmlformats.org/officeDocument/2006/relationships/image" Target="../media/image3500.png"/><Relationship Id="rId256" Type="http://schemas.openxmlformats.org/officeDocument/2006/relationships/customXml" Target="../ink/ink3525.xml"/><Relationship Id="rId277" Type="http://schemas.openxmlformats.org/officeDocument/2006/relationships/image" Target="../media/image3521.png"/><Relationship Id="rId298" Type="http://schemas.openxmlformats.org/officeDocument/2006/relationships/customXml" Target="../ink/ink3546.xml"/><Relationship Id="rId116" Type="http://schemas.openxmlformats.org/officeDocument/2006/relationships/customXml" Target="../ink/ink3455.xml"/><Relationship Id="rId137" Type="http://schemas.openxmlformats.org/officeDocument/2006/relationships/image" Target="../media/image3451.png"/><Relationship Id="rId158" Type="http://schemas.openxmlformats.org/officeDocument/2006/relationships/customXml" Target="../ink/ink3476.xml"/><Relationship Id="rId302" Type="http://schemas.openxmlformats.org/officeDocument/2006/relationships/customXml" Target="../ink/ink3548.xml"/><Relationship Id="rId323" Type="http://schemas.openxmlformats.org/officeDocument/2006/relationships/customXml" Target="../ink/ink3559.xml"/><Relationship Id="rId344" Type="http://schemas.openxmlformats.org/officeDocument/2006/relationships/image" Target="../media/image3554.png"/><Relationship Id="rId20" Type="http://schemas.openxmlformats.org/officeDocument/2006/relationships/customXml" Target="../ink/ink3407.xml"/><Relationship Id="rId41" Type="http://schemas.openxmlformats.org/officeDocument/2006/relationships/image" Target="../media/image3403.png"/><Relationship Id="rId62" Type="http://schemas.openxmlformats.org/officeDocument/2006/relationships/customXml" Target="../ink/ink3428.xml"/><Relationship Id="rId83" Type="http://schemas.openxmlformats.org/officeDocument/2006/relationships/image" Target="../media/image3424.png"/><Relationship Id="rId179" Type="http://schemas.openxmlformats.org/officeDocument/2006/relationships/image" Target="../media/image3472.png"/><Relationship Id="rId190" Type="http://schemas.openxmlformats.org/officeDocument/2006/relationships/customXml" Target="../ink/ink3492.xml"/><Relationship Id="rId204" Type="http://schemas.openxmlformats.org/officeDocument/2006/relationships/customXml" Target="../ink/ink3499.xml"/><Relationship Id="rId225" Type="http://schemas.openxmlformats.org/officeDocument/2006/relationships/image" Target="../media/image3495.png"/><Relationship Id="rId246" Type="http://schemas.openxmlformats.org/officeDocument/2006/relationships/customXml" Target="../ink/ink3520.xml"/><Relationship Id="rId267" Type="http://schemas.openxmlformats.org/officeDocument/2006/relationships/image" Target="../media/image3516.png"/><Relationship Id="rId288" Type="http://schemas.openxmlformats.org/officeDocument/2006/relationships/customXml" Target="../ink/ink3541.xml"/><Relationship Id="rId106" Type="http://schemas.openxmlformats.org/officeDocument/2006/relationships/customXml" Target="../ink/ink3450.xml"/><Relationship Id="rId127" Type="http://schemas.openxmlformats.org/officeDocument/2006/relationships/image" Target="../media/image3446.png"/><Relationship Id="rId313" Type="http://schemas.openxmlformats.org/officeDocument/2006/relationships/customXml" Target="../ink/ink3554.xml"/><Relationship Id="rId10" Type="http://schemas.openxmlformats.org/officeDocument/2006/relationships/customXml" Target="../ink/ink3402.xml"/><Relationship Id="rId31" Type="http://schemas.openxmlformats.org/officeDocument/2006/relationships/image" Target="../media/image3398.png"/><Relationship Id="rId52" Type="http://schemas.openxmlformats.org/officeDocument/2006/relationships/customXml" Target="../ink/ink3423.xml"/><Relationship Id="rId73" Type="http://schemas.openxmlformats.org/officeDocument/2006/relationships/image" Target="../media/image3419.png"/><Relationship Id="rId94" Type="http://schemas.openxmlformats.org/officeDocument/2006/relationships/customXml" Target="../ink/ink3444.xml"/><Relationship Id="rId148" Type="http://schemas.openxmlformats.org/officeDocument/2006/relationships/customXml" Target="../ink/ink3471.xml"/><Relationship Id="rId169" Type="http://schemas.openxmlformats.org/officeDocument/2006/relationships/image" Target="../media/image3467.png"/><Relationship Id="rId334" Type="http://schemas.openxmlformats.org/officeDocument/2006/relationships/image" Target="../media/image3549.png"/><Relationship Id="rId4" Type="http://schemas.openxmlformats.org/officeDocument/2006/relationships/customXml" Target="../ink/ink3399.xml"/><Relationship Id="rId180" Type="http://schemas.openxmlformats.org/officeDocument/2006/relationships/customXml" Target="../ink/ink3487.xml"/><Relationship Id="rId215" Type="http://schemas.openxmlformats.org/officeDocument/2006/relationships/image" Target="../media/image3490.png"/><Relationship Id="rId236" Type="http://schemas.openxmlformats.org/officeDocument/2006/relationships/customXml" Target="../ink/ink3515.xml"/><Relationship Id="rId257" Type="http://schemas.openxmlformats.org/officeDocument/2006/relationships/image" Target="../media/image3511.png"/><Relationship Id="rId278" Type="http://schemas.openxmlformats.org/officeDocument/2006/relationships/customXml" Target="../ink/ink3536.xml"/><Relationship Id="rId303" Type="http://schemas.openxmlformats.org/officeDocument/2006/relationships/image" Target="../media/image3534.png"/><Relationship Id="rId42" Type="http://schemas.openxmlformats.org/officeDocument/2006/relationships/customXml" Target="../ink/ink3418.xml"/><Relationship Id="rId84" Type="http://schemas.openxmlformats.org/officeDocument/2006/relationships/customXml" Target="../ink/ink3439.xml"/><Relationship Id="rId138" Type="http://schemas.openxmlformats.org/officeDocument/2006/relationships/customXml" Target="../ink/ink3466.xml"/><Relationship Id="rId191" Type="http://schemas.openxmlformats.org/officeDocument/2006/relationships/image" Target="../media/image3478.png"/><Relationship Id="rId205" Type="http://schemas.openxmlformats.org/officeDocument/2006/relationships/image" Target="../media/image3485.png"/><Relationship Id="rId247" Type="http://schemas.openxmlformats.org/officeDocument/2006/relationships/image" Target="../media/image3506.png"/><Relationship Id="rId107" Type="http://schemas.openxmlformats.org/officeDocument/2006/relationships/image" Target="../media/image3436.png"/><Relationship Id="rId289" Type="http://schemas.openxmlformats.org/officeDocument/2006/relationships/image" Target="../media/image3527.png"/><Relationship Id="rId11" Type="http://schemas.openxmlformats.org/officeDocument/2006/relationships/image" Target="../media/image3388.png"/><Relationship Id="rId53" Type="http://schemas.openxmlformats.org/officeDocument/2006/relationships/image" Target="../media/image3409.png"/><Relationship Id="rId149" Type="http://schemas.openxmlformats.org/officeDocument/2006/relationships/image" Target="../media/image3457.png"/><Relationship Id="rId314" Type="http://schemas.openxmlformats.org/officeDocument/2006/relationships/image" Target="../media/image3539.png"/><Relationship Id="rId95" Type="http://schemas.openxmlformats.org/officeDocument/2006/relationships/image" Target="../media/image3430.png"/><Relationship Id="rId160" Type="http://schemas.openxmlformats.org/officeDocument/2006/relationships/customXml" Target="../ink/ink3477.xml"/><Relationship Id="rId216" Type="http://schemas.openxmlformats.org/officeDocument/2006/relationships/customXml" Target="../ink/ink3505.xml"/><Relationship Id="rId258" Type="http://schemas.openxmlformats.org/officeDocument/2006/relationships/customXml" Target="../ink/ink3526.xml"/><Relationship Id="rId22" Type="http://schemas.openxmlformats.org/officeDocument/2006/relationships/customXml" Target="../ink/ink3408.xml"/><Relationship Id="rId64" Type="http://schemas.openxmlformats.org/officeDocument/2006/relationships/customXml" Target="../ink/ink3429.xml"/><Relationship Id="rId118" Type="http://schemas.openxmlformats.org/officeDocument/2006/relationships/customXml" Target="../ink/ink3456.xml"/><Relationship Id="rId325" Type="http://schemas.openxmlformats.org/officeDocument/2006/relationships/customXml" Target="../ink/ink3560.xml"/><Relationship Id="rId171" Type="http://schemas.openxmlformats.org/officeDocument/2006/relationships/image" Target="../media/image3468.png"/><Relationship Id="rId227" Type="http://schemas.openxmlformats.org/officeDocument/2006/relationships/image" Target="../media/image3496.png"/><Relationship Id="rId269" Type="http://schemas.openxmlformats.org/officeDocument/2006/relationships/image" Target="../media/image3517.png"/><Relationship Id="rId33" Type="http://schemas.openxmlformats.org/officeDocument/2006/relationships/image" Target="../media/image3399.png"/><Relationship Id="rId129" Type="http://schemas.openxmlformats.org/officeDocument/2006/relationships/image" Target="../media/image3447.png"/><Relationship Id="rId280" Type="http://schemas.openxmlformats.org/officeDocument/2006/relationships/customXml" Target="../ink/ink3537.xml"/><Relationship Id="rId336" Type="http://schemas.openxmlformats.org/officeDocument/2006/relationships/image" Target="../media/image3550.png"/><Relationship Id="rId75" Type="http://schemas.openxmlformats.org/officeDocument/2006/relationships/image" Target="../media/image3420.png"/><Relationship Id="rId140" Type="http://schemas.openxmlformats.org/officeDocument/2006/relationships/customXml" Target="../ink/ink3467.xml"/><Relationship Id="rId182" Type="http://schemas.openxmlformats.org/officeDocument/2006/relationships/customXml" Target="../ink/ink3488.xml"/><Relationship Id="rId6" Type="http://schemas.openxmlformats.org/officeDocument/2006/relationships/customXml" Target="../ink/ink3400.xml"/><Relationship Id="rId238" Type="http://schemas.openxmlformats.org/officeDocument/2006/relationships/customXml" Target="../ink/ink3516.xml"/><Relationship Id="rId291" Type="http://schemas.openxmlformats.org/officeDocument/2006/relationships/image" Target="../media/image3528.png"/><Relationship Id="rId305" Type="http://schemas.openxmlformats.org/officeDocument/2006/relationships/image" Target="../media/image3535.png"/><Relationship Id="rId44" Type="http://schemas.openxmlformats.org/officeDocument/2006/relationships/customXml" Target="../ink/ink3419.xml"/><Relationship Id="rId86" Type="http://schemas.openxmlformats.org/officeDocument/2006/relationships/customXml" Target="../ink/ink3440.xml"/><Relationship Id="rId151" Type="http://schemas.openxmlformats.org/officeDocument/2006/relationships/image" Target="../media/image3458.png"/><Relationship Id="rId193" Type="http://schemas.openxmlformats.org/officeDocument/2006/relationships/image" Target="../media/image3479.png"/><Relationship Id="rId207" Type="http://schemas.openxmlformats.org/officeDocument/2006/relationships/image" Target="../media/image3486.png"/><Relationship Id="rId249" Type="http://schemas.openxmlformats.org/officeDocument/2006/relationships/image" Target="../media/image3507.png"/><Relationship Id="rId13" Type="http://schemas.openxmlformats.org/officeDocument/2006/relationships/image" Target="../media/image3389.png"/><Relationship Id="rId109" Type="http://schemas.openxmlformats.org/officeDocument/2006/relationships/image" Target="../media/image3437.png"/><Relationship Id="rId260" Type="http://schemas.openxmlformats.org/officeDocument/2006/relationships/customXml" Target="../ink/ink3527.xml"/><Relationship Id="rId316" Type="http://schemas.openxmlformats.org/officeDocument/2006/relationships/image" Target="../media/image3540.png"/><Relationship Id="rId55" Type="http://schemas.openxmlformats.org/officeDocument/2006/relationships/image" Target="../media/image3410.png"/><Relationship Id="rId97" Type="http://schemas.openxmlformats.org/officeDocument/2006/relationships/image" Target="../media/image3431.png"/><Relationship Id="rId120" Type="http://schemas.openxmlformats.org/officeDocument/2006/relationships/customXml" Target="../ink/ink3457.xml"/><Relationship Id="rId162" Type="http://schemas.openxmlformats.org/officeDocument/2006/relationships/customXml" Target="../ink/ink3478.xml"/><Relationship Id="rId218" Type="http://schemas.openxmlformats.org/officeDocument/2006/relationships/customXml" Target="../ink/ink3506.xml"/><Relationship Id="rId271" Type="http://schemas.openxmlformats.org/officeDocument/2006/relationships/image" Target="../media/image3518.png"/><Relationship Id="rId24" Type="http://schemas.openxmlformats.org/officeDocument/2006/relationships/customXml" Target="../ink/ink3409.xml"/><Relationship Id="rId66" Type="http://schemas.openxmlformats.org/officeDocument/2006/relationships/customXml" Target="../ink/ink3430.xml"/><Relationship Id="rId131" Type="http://schemas.openxmlformats.org/officeDocument/2006/relationships/image" Target="../media/image3448.png"/><Relationship Id="rId327" Type="http://schemas.openxmlformats.org/officeDocument/2006/relationships/customXml" Target="../ink/ink3561.xml"/><Relationship Id="rId173" Type="http://schemas.openxmlformats.org/officeDocument/2006/relationships/image" Target="../media/image3469.png"/><Relationship Id="rId229" Type="http://schemas.openxmlformats.org/officeDocument/2006/relationships/image" Target="../media/image3497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27.xml"/><Relationship Id="rId21" Type="http://schemas.openxmlformats.org/officeDocument/2006/relationships/customXml" Target="../ink/ink3579.xml"/><Relationship Id="rId42" Type="http://schemas.openxmlformats.org/officeDocument/2006/relationships/image" Target="../media/image3575.png"/><Relationship Id="rId63" Type="http://schemas.openxmlformats.org/officeDocument/2006/relationships/customXml" Target="../ink/ink3600.xml"/><Relationship Id="rId84" Type="http://schemas.openxmlformats.org/officeDocument/2006/relationships/image" Target="../media/image3596.png"/><Relationship Id="rId138" Type="http://schemas.openxmlformats.org/officeDocument/2006/relationships/image" Target="../media/image3623.png"/><Relationship Id="rId159" Type="http://schemas.openxmlformats.org/officeDocument/2006/relationships/customXml" Target="../ink/ink3648.xml"/><Relationship Id="rId170" Type="http://schemas.openxmlformats.org/officeDocument/2006/relationships/image" Target="../media/image3639.png"/><Relationship Id="rId191" Type="http://schemas.openxmlformats.org/officeDocument/2006/relationships/customXml" Target="../ink/ink3664.xml"/><Relationship Id="rId205" Type="http://schemas.openxmlformats.org/officeDocument/2006/relationships/customXml" Target="../ink/ink3671.xml"/><Relationship Id="rId226" Type="http://schemas.openxmlformats.org/officeDocument/2006/relationships/image" Target="../media/image3667.png"/><Relationship Id="rId107" Type="http://schemas.openxmlformats.org/officeDocument/2006/relationships/customXml" Target="../ink/ink3622.xml"/><Relationship Id="rId11" Type="http://schemas.openxmlformats.org/officeDocument/2006/relationships/customXml" Target="../ink/ink3574.xml"/><Relationship Id="rId32" Type="http://schemas.openxmlformats.org/officeDocument/2006/relationships/image" Target="../media/image3570.png"/><Relationship Id="rId53" Type="http://schemas.openxmlformats.org/officeDocument/2006/relationships/customXml" Target="../ink/ink3595.xml"/><Relationship Id="rId74" Type="http://schemas.openxmlformats.org/officeDocument/2006/relationships/image" Target="../media/image3591.png"/><Relationship Id="rId128" Type="http://schemas.openxmlformats.org/officeDocument/2006/relationships/image" Target="../media/image3618.png"/><Relationship Id="rId149" Type="http://schemas.openxmlformats.org/officeDocument/2006/relationships/customXml" Target="../ink/ink3643.xml"/><Relationship Id="rId5" Type="http://schemas.openxmlformats.org/officeDocument/2006/relationships/customXml" Target="../ink/ink3571.xml"/><Relationship Id="rId95" Type="http://schemas.openxmlformats.org/officeDocument/2006/relationships/customXml" Target="../ink/ink3616.xml"/><Relationship Id="rId160" Type="http://schemas.openxmlformats.org/officeDocument/2006/relationships/image" Target="../media/image3634.png"/><Relationship Id="rId181" Type="http://schemas.openxmlformats.org/officeDocument/2006/relationships/customXml" Target="../ink/ink3659.xml"/><Relationship Id="rId216" Type="http://schemas.openxmlformats.org/officeDocument/2006/relationships/image" Target="../media/image3662.png"/><Relationship Id="rId22" Type="http://schemas.openxmlformats.org/officeDocument/2006/relationships/image" Target="../media/image3565.png"/><Relationship Id="rId43" Type="http://schemas.openxmlformats.org/officeDocument/2006/relationships/customXml" Target="../ink/ink3590.xml"/><Relationship Id="rId64" Type="http://schemas.openxmlformats.org/officeDocument/2006/relationships/image" Target="../media/image3586.png"/><Relationship Id="rId118" Type="http://schemas.openxmlformats.org/officeDocument/2006/relationships/image" Target="../media/image3613.png"/><Relationship Id="rId139" Type="http://schemas.openxmlformats.org/officeDocument/2006/relationships/customXml" Target="../ink/ink3638.xml"/><Relationship Id="rId85" Type="http://schemas.openxmlformats.org/officeDocument/2006/relationships/customXml" Target="../ink/ink3611.xml"/><Relationship Id="rId150" Type="http://schemas.openxmlformats.org/officeDocument/2006/relationships/image" Target="../media/image3629.png"/><Relationship Id="rId171" Type="http://schemas.openxmlformats.org/officeDocument/2006/relationships/customXml" Target="../ink/ink3654.xml"/><Relationship Id="rId192" Type="http://schemas.openxmlformats.org/officeDocument/2006/relationships/image" Target="../media/image3650.png"/><Relationship Id="rId206" Type="http://schemas.openxmlformats.org/officeDocument/2006/relationships/image" Target="../media/image3657.png"/><Relationship Id="rId227" Type="http://schemas.openxmlformats.org/officeDocument/2006/relationships/customXml" Target="../ink/ink3682.xml"/><Relationship Id="rId12" Type="http://schemas.openxmlformats.org/officeDocument/2006/relationships/image" Target="../media/image3560.png"/><Relationship Id="rId33" Type="http://schemas.openxmlformats.org/officeDocument/2006/relationships/customXml" Target="../ink/ink3585.xml"/><Relationship Id="rId108" Type="http://schemas.openxmlformats.org/officeDocument/2006/relationships/image" Target="../media/image3608.png"/><Relationship Id="rId129" Type="http://schemas.openxmlformats.org/officeDocument/2006/relationships/customXml" Target="../ink/ink3633.xml"/><Relationship Id="rId54" Type="http://schemas.openxmlformats.org/officeDocument/2006/relationships/image" Target="../media/image3581.png"/><Relationship Id="rId75" Type="http://schemas.openxmlformats.org/officeDocument/2006/relationships/customXml" Target="../ink/ink3606.xml"/><Relationship Id="rId96" Type="http://schemas.openxmlformats.org/officeDocument/2006/relationships/image" Target="../media/image3602.png"/><Relationship Id="rId140" Type="http://schemas.openxmlformats.org/officeDocument/2006/relationships/image" Target="../media/image3624.png"/><Relationship Id="rId161" Type="http://schemas.openxmlformats.org/officeDocument/2006/relationships/customXml" Target="../ink/ink3649.xml"/><Relationship Id="rId182" Type="http://schemas.openxmlformats.org/officeDocument/2006/relationships/image" Target="../media/image3645.png"/><Relationship Id="rId217" Type="http://schemas.openxmlformats.org/officeDocument/2006/relationships/customXml" Target="../ink/ink3677.xml"/><Relationship Id="rId6" Type="http://schemas.openxmlformats.org/officeDocument/2006/relationships/image" Target="../media/image3557.png"/><Relationship Id="rId23" Type="http://schemas.openxmlformats.org/officeDocument/2006/relationships/customXml" Target="../ink/ink3580.xml"/><Relationship Id="rId119" Type="http://schemas.openxmlformats.org/officeDocument/2006/relationships/customXml" Target="../ink/ink3628.xml"/><Relationship Id="rId44" Type="http://schemas.openxmlformats.org/officeDocument/2006/relationships/image" Target="../media/image3576.png"/><Relationship Id="rId65" Type="http://schemas.openxmlformats.org/officeDocument/2006/relationships/customXml" Target="../ink/ink3601.xml"/><Relationship Id="rId86" Type="http://schemas.openxmlformats.org/officeDocument/2006/relationships/image" Target="../media/image3597.png"/><Relationship Id="rId130" Type="http://schemas.openxmlformats.org/officeDocument/2006/relationships/image" Target="../media/image3619.png"/><Relationship Id="rId151" Type="http://schemas.openxmlformats.org/officeDocument/2006/relationships/customXml" Target="../ink/ink3644.xml"/><Relationship Id="rId172" Type="http://schemas.openxmlformats.org/officeDocument/2006/relationships/image" Target="../media/image3640.png"/><Relationship Id="rId193" Type="http://schemas.openxmlformats.org/officeDocument/2006/relationships/customXml" Target="../ink/ink3665.xml"/><Relationship Id="rId207" Type="http://schemas.openxmlformats.org/officeDocument/2006/relationships/customXml" Target="../ink/ink3672.xml"/><Relationship Id="rId228" Type="http://schemas.openxmlformats.org/officeDocument/2006/relationships/image" Target="../media/image3668.png"/><Relationship Id="rId13" Type="http://schemas.openxmlformats.org/officeDocument/2006/relationships/customXml" Target="../ink/ink3575.xml"/><Relationship Id="rId109" Type="http://schemas.openxmlformats.org/officeDocument/2006/relationships/customXml" Target="../ink/ink3623.xml"/><Relationship Id="rId34" Type="http://schemas.openxmlformats.org/officeDocument/2006/relationships/image" Target="../media/image3571.png"/><Relationship Id="rId55" Type="http://schemas.openxmlformats.org/officeDocument/2006/relationships/customXml" Target="../ink/ink3596.xml"/><Relationship Id="rId76" Type="http://schemas.openxmlformats.org/officeDocument/2006/relationships/image" Target="../media/image3592.png"/><Relationship Id="rId97" Type="http://schemas.openxmlformats.org/officeDocument/2006/relationships/customXml" Target="../ink/ink3617.xml"/><Relationship Id="rId120" Type="http://schemas.openxmlformats.org/officeDocument/2006/relationships/image" Target="../media/image3614.png"/><Relationship Id="rId141" Type="http://schemas.openxmlformats.org/officeDocument/2006/relationships/customXml" Target="../ink/ink3639.xml"/><Relationship Id="rId7" Type="http://schemas.openxmlformats.org/officeDocument/2006/relationships/customXml" Target="../ink/ink3572.xml"/><Relationship Id="rId162" Type="http://schemas.openxmlformats.org/officeDocument/2006/relationships/image" Target="../media/image3635.png"/><Relationship Id="rId183" Type="http://schemas.openxmlformats.org/officeDocument/2006/relationships/customXml" Target="../ink/ink3660.xml"/><Relationship Id="rId218" Type="http://schemas.openxmlformats.org/officeDocument/2006/relationships/image" Target="../media/image3663.png"/><Relationship Id="rId24" Type="http://schemas.openxmlformats.org/officeDocument/2006/relationships/image" Target="../media/image3566.png"/><Relationship Id="rId45" Type="http://schemas.openxmlformats.org/officeDocument/2006/relationships/customXml" Target="../ink/ink3591.xml"/><Relationship Id="rId66" Type="http://schemas.openxmlformats.org/officeDocument/2006/relationships/image" Target="../media/image3587.png"/><Relationship Id="rId87" Type="http://schemas.openxmlformats.org/officeDocument/2006/relationships/customXml" Target="../ink/ink3612.xml"/><Relationship Id="rId110" Type="http://schemas.openxmlformats.org/officeDocument/2006/relationships/image" Target="../media/image3609.png"/><Relationship Id="rId131" Type="http://schemas.openxmlformats.org/officeDocument/2006/relationships/customXml" Target="../ink/ink3634.xml"/><Relationship Id="rId152" Type="http://schemas.openxmlformats.org/officeDocument/2006/relationships/image" Target="../media/image3630.png"/><Relationship Id="rId173" Type="http://schemas.openxmlformats.org/officeDocument/2006/relationships/customXml" Target="../ink/ink3655.xml"/><Relationship Id="rId194" Type="http://schemas.openxmlformats.org/officeDocument/2006/relationships/image" Target="../media/image3651.png"/><Relationship Id="rId208" Type="http://schemas.openxmlformats.org/officeDocument/2006/relationships/image" Target="../media/image3658.png"/><Relationship Id="rId229" Type="http://schemas.openxmlformats.org/officeDocument/2006/relationships/customXml" Target="../ink/ink3683.xml"/><Relationship Id="rId14" Type="http://schemas.openxmlformats.org/officeDocument/2006/relationships/image" Target="../media/image3561.png"/><Relationship Id="rId35" Type="http://schemas.openxmlformats.org/officeDocument/2006/relationships/customXml" Target="../ink/ink3586.xml"/><Relationship Id="rId56" Type="http://schemas.openxmlformats.org/officeDocument/2006/relationships/image" Target="../media/image3582.png"/><Relationship Id="rId77" Type="http://schemas.openxmlformats.org/officeDocument/2006/relationships/customXml" Target="../ink/ink3607.xml"/><Relationship Id="rId100" Type="http://schemas.openxmlformats.org/officeDocument/2006/relationships/image" Target="../media/image3604.png"/><Relationship Id="rId8" Type="http://schemas.openxmlformats.org/officeDocument/2006/relationships/image" Target="../media/image3558.png"/><Relationship Id="rId98" Type="http://schemas.openxmlformats.org/officeDocument/2006/relationships/image" Target="../media/image3603.png"/><Relationship Id="rId121" Type="http://schemas.openxmlformats.org/officeDocument/2006/relationships/customXml" Target="../ink/ink3629.xml"/><Relationship Id="rId142" Type="http://schemas.openxmlformats.org/officeDocument/2006/relationships/image" Target="../media/image3625.png"/><Relationship Id="rId163" Type="http://schemas.openxmlformats.org/officeDocument/2006/relationships/customXml" Target="../ink/ink3650.xml"/><Relationship Id="rId184" Type="http://schemas.openxmlformats.org/officeDocument/2006/relationships/image" Target="../media/image3646.png"/><Relationship Id="rId219" Type="http://schemas.openxmlformats.org/officeDocument/2006/relationships/customXml" Target="../ink/ink3678.xml"/><Relationship Id="rId230" Type="http://schemas.openxmlformats.org/officeDocument/2006/relationships/image" Target="../media/image3669.png"/><Relationship Id="rId25" Type="http://schemas.openxmlformats.org/officeDocument/2006/relationships/customXml" Target="../ink/ink3581.xml"/><Relationship Id="rId46" Type="http://schemas.openxmlformats.org/officeDocument/2006/relationships/image" Target="../media/image3577.png"/><Relationship Id="rId67" Type="http://schemas.openxmlformats.org/officeDocument/2006/relationships/customXml" Target="../ink/ink3602.xml"/><Relationship Id="rId116" Type="http://schemas.openxmlformats.org/officeDocument/2006/relationships/image" Target="../media/image3612.png"/><Relationship Id="rId137" Type="http://schemas.openxmlformats.org/officeDocument/2006/relationships/customXml" Target="../ink/ink3637.xml"/><Relationship Id="rId158" Type="http://schemas.openxmlformats.org/officeDocument/2006/relationships/image" Target="../media/image3633.png"/><Relationship Id="rId20" Type="http://schemas.openxmlformats.org/officeDocument/2006/relationships/image" Target="../media/image3564.png"/><Relationship Id="rId41" Type="http://schemas.openxmlformats.org/officeDocument/2006/relationships/customXml" Target="../ink/ink3589.xml"/><Relationship Id="rId62" Type="http://schemas.openxmlformats.org/officeDocument/2006/relationships/image" Target="../media/image3585.png"/><Relationship Id="rId83" Type="http://schemas.openxmlformats.org/officeDocument/2006/relationships/customXml" Target="../ink/ink3610.xml"/><Relationship Id="rId88" Type="http://schemas.openxmlformats.org/officeDocument/2006/relationships/image" Target="../media/image3598.png"/><Relationship Id="rId111" Type="http://schemas.openxmlformats.org/officeDocument/2006/relationships/customXml" Target="../ink/ink3624.xml"/><Relationship Id="rId132" Type="http://schemas.openxmlformats.org/officeDocument/2006/relationships/image" Target="../media/image3620.png"/><Relationship Id="rId153" Type="http://schemas.openxmlformats.org/officeDocument/2006/relationships/customXml" Target="../ink/ink3645.xml"/><Relationship Id="rId174" Type="http://schemas.openxmlformats.org/officeDocument/2006/relationships/image" Target="../media/image3641.png"/><Relationship Id="rId179" Type="http://schemas.openxmlformats.org/officeDocument/2006/relationships/customXml" Target="../ink/ink3658.xml"/><Relationship Id="rId195" Type="http://schemas.openxmlformats.org/officeDocument/2006/relationships/customXml" Target="../ink/ink3666.xml"/><Relationship Id="rId209" Type="http://schemas.openxmlformats.org/officeDocument/2006/relationships/customXml" Target="../ink/ink3673.xml"/><Relationship Id="rId190" Type="http://schemas.openxmlformats.org/officeDocument/2006/relationships/image" Target="../media/image3649.png"/><Relationship Id="rId204" Type="http://schemas.openxmlformats.org/officeDocument/2006/relationships/image" Target="../media/image3656.png"/><Relationship Id="rId220" Type="http://schemas.openxmlformats.org/officeDocument/2006/relationships/image" Target="../media/image3664.png"/><Relationship Id="rId225" Type="http://schemas.openxmlformats.org/officeDocument/2006/relationships/customXml" Target="../ink/ink3681.xml"/><Relationship Id="rId15" Type="http://schemas.openxmlformats.org/officeDocument/2006/relationships/customXml" Target="../ink/ink3576.xml"/><Relationship Id="rId36" Type="http://schemas.openxmlformats.org/officeDocument/2006/relationships/image" Target="../media/image3572.png"/><Relationship Id="rId57" Type="http://schemas.openxmlformats.org/officeDocument/2006/relationships/customXml" Target="../ink/ink3597.xml"/><Relationship Id="rId106" Type="http://schemas.openxmlformats.org/officeDocument/2006/relationships/image" Target="../media/image3607.png"/><Relationship Id="rId127" Type="http://schemas.openxmlformats.org/officeDocument/2006/relationships/customXml" Target="../ink/ink3632.xml"/><Relationship Id="rId10" Type="http://schemas.openxmlformats.org/officeDocument/2006/relationships/image" Target="../media/image3559.png"/><Relationship Id="rId31" Type="http://schemas.openxmlformats.org/officeDocument/2006/relationships/customXml" Target="../ink/ink3584.xml"/><Relationship Id="rId52" Type="http://schemas.openxmlformats.org/officeDocument/2006/relationships/image" Target="../media/image3580.png"/><Relationship Id="rId73" Type="http://schemas.openxmlformats.org/officeDocument/2006/relationships/customXml" Target="../ink/ink3605.xml"/><Relationship Id="rId78" Type="http://schemas.openxmlformats.org/officeDocument/2006/relationships/image" Target="../media/image3593.png"/><Relationship Id="rId94" Type="http://schemas.openxmlformats.org/officeDocument/2006/relationships/image" Target="../media/image3601.png"/><Relationship Id="rId99" Type="http://schemas.openxmlformats.org/officeDocument/2006/relationships/customXml" Target="../ink/ink3618.xml"/><Relationship Id="rId101" Type="http://schemas.openxmlformats.org/officeDocument/2006/relationships/customXml" Target="../ink/ink3619.xml"/><Relationship Id="rId122" Type="http://schemas.openxmlformats.org/officeDocument/2006/relationships/image" Target="../media/image3615.png"/><Relationship Id="rId143" Type="http://schemas.openxmlformats.org/officeDocument/2006/relationships/customXml" Target="../ink/ink3640.xml"/><Relationship Id="rId148" Type="http://schemas.openxmlformats.org/officeDocument/2006/relationships/image" Target="../media/image3628.png"/><Relationship Id="rId164" Type="http://schemas.openxmlformats.org/officeDocument/2006/relationships/image" Target="../media/image3636.png"/><Relationship Id="rId169" Type="http://schemas.openxmlformats.org/officeDocument/2006/relationships/customXml" Target="../ink/ink3653.xml"/><Relationship Id="rId185" Type="http://schemas.openxmlformats.org/officeDocument/2006/relationships/customXml" Target="../ink/ink3661.xml"/><Relationship Id="rId4" Type="http://schemas.openxmlformats.org/officeDocument/2006/relationships/image" Target="../media/image3556.png"/><Relationship Id="rId9" Type="http://schemas.openxmlformats.org/officeDocument/2006/relationships/customXml" Target="../ink/ink3573.xml"/><Relationship Id="rId180" Type="http://schemas.openxmlformats.org/officeDocument/2006/relationships/image" Target="../media/image3644.png"/><Relationship Id="rId210" Type="http://schemas.openxmlformats.org/officeDocument/2006/relationships/image" Target="../media/image3659.png"/><Relationship Id="rId215" Type="http://schemas.openxmlformats.org/officeDocument/2006/relationships/customXml" Target="../ink/ink3676.xml"/><Relationship Id="rId26" Type="http://schemas.openxmlformats.org/officeDocument/2006/relationships/image" Target="../media/image3567.png"/><Relationship Id="rId47" Type="http://schemas.openxmlformats.org/officeDocument/2006/relationships/customXml" Target="../ink/ink3592.xml"/><Relationship Id="rId68" Type="http://schemas.openxmlformats.org/officeDocument/2006/relationships/image" Target="../media/image3588.png"/><Relationship Id="rId89" Type="http://schemas.openxmlformats.org/officeDocument/2006/relationships/customXml" Target="../ink/ink3613.xml"/><Relationship Id="rId112" Type="http://schemas.openxmlformats.org/officeDocument/2006/relationships/image" Target="../media/image3610.png"/><Relationship Id="rId133" Type="http://schemas.openxmlformats.org/officeDocument/2006/relationships/customXml" Target="../ink/ink3635.xml"/><Relationship Id="rId154" Type="http://schemas.openxmlformats.org/officeDocument/2006/relationships/image" Target="../media/image3631.png"/><Relationship Id="rId175" Type="http://schemas.openxmlformats.org/officeDocument/2006/relationships/customXml" Target="../ink/ink3656.xml"/><Relationship Id="rId196" Type="http://schemas.openxmlformats.org/officeDocument/2006/relationships/image" Target="../media/image3652.png"/><Relationship Id="rId200" Type="http://schemas.openxmlformats.org/officeDocument/2006/relationships/image" Target="../media/image3654.png"/><Relationship Id="rId16" Type="http://schemas.openxmlformats.org/officeDocument/2006/relationships/image" Target="../media/image3562.png"/><Relationship Id="rId221" Type="http://schemas.openxmlformats.org/officeDocument/2006/relationships/customXml" Target="../ink/ink3679.xml"/><Relationship Id="rId37" Type="http://schemas.openxmlformats.org/officeDocument/2006/relationships/customXml" Target="../ink/ink3587.xml"/><Relationship Id="rId58" Type="http://schemas.openxmlformats.org/officeDocument/2006/relationships/image" Target="../media/image3583.png"/><Relationship Id="rId79" Type="http://schemas.openxmlformats.org/officeDocument/2006/relationships/customXml" Target="../ink/ink3608.xml"/><Relationship Id="rId102" Type="http://schemas.openxmlformats.org/officeDocument/2006/relationships/image" Target="../media/image3605.png"/><Relationship Id="rId123" Type="http://schemas.openxmlformats.org/officeDocument/2006/relationships/customXml" Target="../ink/ink3630.xml"/><Relationship Id="rId144" Type="http://schemas.openxmlformats.org/officeDocument/2006/relationships/image" Target="../media/image3626.png"/><Relationship Id="rId90" Type="http://schemas.openxmlformats.org/officeDocument/2006/relationships/image" Target="../media/image3599.png"/><Relationship Id="rId165" Type="http://schemas.openxmlformats.org/officeDocument/2006/relationships/customXml" Target="../ink/ink3651.xml"/><Relationship Id="rId186" Type="http://schemas.openxmlformats.org/officeDocument/2006/relationships/image" Target="../media/image3647.png"/><Relationship Id="rId211" Type="http://schemas.openxmlformats.org/officeDocument/2006/relationships/customXml" Target="../ink/ink3674.xml"/><Relationship Id="rId27" Type="http://schemas.openxmlformats.org/officeDocument/2006/relationships/customXml" Target="../ink/ink3582.xml"/><Relationship Id="rId48" Type="http://schemas.openxmlformats.org/officeDocument/2006/relationships/image" Target="../media/image3578.png"/><Relationship Id="rId69" Type="http://schemas.openxmlformats.org/officeDocument/2006/relationships/customXml" Target="../ink/ink3603.xml"/><Relationship Id="rId113" Type="http://schemas.openxmlformats.org/officeDocument/2006/relationships/customXml" Target="../ink/ink3625.xml"/><Relationship Id="rId134" Type="http://schemas.openxmlformats.org/officeDocument/2006/relationships/image" Target="../media/image3621.png"/><Relationship Id="rId80" Type="http://schemas.openxmlformats.org/officeDocument/2006/relationships/image" Target="../media/image3594.png"/><Relationship Id="rId155" Type="http://schemas.openxmlformats.org/officeDocument/2006/relationships/customXml" Target="../ink/ink3646.xml"/><Relationship Id="rId176" Type="http://schemas.openxmlformats.org/officeDocument/2006/relationships/image" Target="../media/image3642.png"/><Relationship Id="rId197" Type="http://schemas.openxmlformats.org/officeDocument/2006/relationships/customXml" Target="../ink/ink3667.xml"/><Relationship Id="rId201" Type="http://schemas.openxmlformats.org/officeDocument/2006/relationships/customXml" Target="../ink/ink3669.xml"/><Relationship Id="rId222" Type="http://schemas.openxmlformats.org/officeDocument/2006/relationships/image" Target="../media/image3665.png"/><Relationship Id="rId17" Type="http://schemas.openxmlformats.org/officeDocument/2006/relationships/customXml" Target="../ink/ink3577.xml"/><Relationship Id="rId38" Type="http://schemas.openxmlformats.org/officeDocument/2006/relationships/image" Target="../media/image3573.png"/><Relationship Id="rId59" Type="http://schemas.openxmlformats.org/officeDocument/2006/relationships/customXml" Target="../ink/ink3598.xml"/><Relationship Id="rId103" Type="http://schemas.openxmlformats.org/officeDocument/2006/relationships/customXml" Target="../ink/ink3620.xml"/><Relationship Id="rId124" Type="http://schemas.openxmlformats.org/officeDocument/2006/relationships/image" Target="../media/image3616.png"/><Relationship Id="rId70" Type="http://schemas.openxmlformats.org/officeDocument/2006/relationships/image" Target="../media/image3589.png"/><Relationship Id="rId91" Type="http://schemas.openxmlformats.org/officeDocument/2006/relationships/customXml" Target="../ink/ink3614.xml"/><Relationship Id="rId145" Type="http://schemas.openxmlformats.org/officeDocument/2006/relationships/customXml" Target="../ink/ink3641.xml"/><Relationship Id="rId166" Type="http://schemas.openxmlformats.org/officeDocument/2006/relationships/image" Target="../media/image3637.png"/><Relationship Id="rId187" Type="http://schemas.openxmlformats.org/officeDocument/2006/relationships/customXml" Target="../ink/ink366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660.png"/><Relationship Id="rId28" Type="http://schemas.openxmlformats.org/officeDocument/2006/relationships/image" Target="../media/image3568.png"/><Relationship Id="rId49" Type="http://schemas.openxmlformats.org/officeDocument/2006/relationships/customXml" Target="../ink/ink3593.xml"/><Relationship Id="rId114" Type="http://schemas.openxmlformats.org/officeDocument/2006/relationships/image" Target="../media/image3611.png"/><Relationship Id="rId60" Type="http://schemas.openxmlformats.org/officeDocument/2006/relationships/image" Target="../media/image3584.png"/><Relationship Id="rId81" Type="http://schemas.openxmlformats.org/officeDocument/2006/relationships/customXml" Target="../ink/ink3609.xml"/><Relationship Id="rId135" Type="http://schemas.openxmlformats.org/officeDocument/2006/relationships/customXml" Target="../ink/ink3636.xml"/><Relationship Id="rId156" Type="http://schemas.openxmlformats.org/officeDocument/2006/relationships/image" Target="../media/image3632.png"/><Relationship Id="rId177" Type="http://schemas.openxmlformats.org/officeDocument/2006/relationships/customXml" Target="../ink/ink3657.xml"/><Relationship Id="rId198" Type="http://schemas.openxmlformats.org/officeDocument/2006/relationships/image" Target="../media/image3653.png"/><Relationship Id="rId202" Type="http://schemas.openxmlformats.org/officeDocument/2006/relationships/image" Target="../media/image3655.png"/><Relationship Id="rId223" Type="http://schemas.openxmlformats.org/officeDocument/2006/relationships/customXml" Target="../ink/ink3680.xml"/><Relationship Id="rId18" Type="http://schemas.openxmlformats.org/officeDocument/2006/relationships/image" Target="../media/image3563.png"/><Relationship Id="rId39" Type="http://schemas.openxmlformats.org/officeDocument/2006/relationships/customXml" Target="../ink/ink3588.xml"/><Relationship Id="rId50" Type="http://schemas.openxmlformats.org/officeDocument/2006/relationships/image" Target="../media/image3579.png"/><Relationship Id="rId104" Type="http://schemas.openxmlformats.org/officeDocument/2006/relationships/image" Target="../media/image3606.png"/><Relationship Id="rId125" Type="http://schemas.openxmlformats.org/officeDocument/2006/relationships/customXml" Target="../ink/ink3631.xml"/><Relationship Id="rId146" Type="http://schemas.openxmlformats.org/officeDocument/2006/relationships/image" Target="../media/image3627.png"/><Relationship Id="rId167" Type="http://schemas.openxmlformats.org/officeDocument/2006/relationships/customXml" Target="../ink/ink3652.xml"/><Relationship Id="rId188" Type="http://schemas.openxmlformats.org/officeDocument/2006/relationships/image" Target="../media/image3648.png"/><Relationship Id="rId71" Type="http://schemas.openxmlformats.org/officeDocument/2006/relationships/customXml" Target="../ink/ink3604.xml"/><Relationship Id="rId92" Type="http://schemas.openxmlformats.org/officeDocument/2006/relationships/image" Target="../media/image3600.png"/><Relationship Id="rId213" Type="http://schemas.openxmlformats.org/officeDocument/2006/relationships/customXml" Target="../ink/ink3675.xml"/><Relationship Id="rId2" Type="http://schemas.openxmlformats.org/officeDocument/2006/relationships/image" Target="../media/image3555.png"/><Relationship Id="rId29" Type="http://schemas.openxmlformats.org/officeDocument/2006/relationships/customXml" Target="../ink/ink3583.xml"/><Relationship Id="rId40" Type="http://schemas.openxmlformats.org/officeDocument/2006/relationships/image" Target="../media/image3574.png"/><Relationship Id="rId115" Type="http://schemas.openxmlformats.org/officeDocument/2006/relationships/customXml" Target="../ink/ink3626.xml"/><Relationship Id="rId136" Type="http://schemas.openxmlformats.org/officeDocument/2006/relationships/image" Target="../media/image3622.png"/><Relationship Id="rId157" Type="http://schemas.openxmlformats.org/officeDocument/2006/relationships/customXml" Target="../ink/ink3647.xml"/><Relationship Id="rId178" Type="http://schemas.openxmlformats.org/officeDocument/2006/relationships/image" Target="../media/image3643.png"/><Relationship Id="rId61" Type="http://schemas.openxmlformats.org/officeDocument/2006/relationships/customXml" Target="../ink/ink3599.xml"/><Relationship Id="rId82" Type="http://schemas.openxmlformats.org/officeDocument/2006/relationships/image" Target="../media/image3595.png"/><Relationship Id="rId199" Type="http://schemas.openxmlformats.org/officeDocument/2006/relationships/customXml" Target="../ink/ink3668.xml"/><Relationship Id="rId203" Type="http://schemas.openxmlformats.org/officeDocument/2006/relationships/customXml" Target="../ink/ink3670.xml"/><Relationship Id="rId19" Type="http://schemas.openxmlformats.org/officeDocument/2006/relationships/customXml" Target="../ink/ink3578.xml"/><Relationship Id="rId224" Type="http://schemas.openxmlformats.org/officeDocument/2006/relationships/image" Target="../media/image3666.png"/><Relationship Id="rId30" Type="http://schemas.openxmlformats.org/officeDocument/2006/relationships/image" Target="../media/image3569.png"/><Relationship Id="rId105" Type="http://schemas.openxmlformats.org/officeDocument/2006/relationships/customXml" Target="../ink/ink3621.xml"/><Relationship Id="rId126" Type="http://schemas.openxmlformats.org/officeDocument/2006/relationships/image" Target="../media/image3617.png"/><Relationship Id="rId147" Type="http://schemas.openxmlformats.org/officeDocument/2006/relationships/customXml" Target="../ink/ink3642.xml"/><Relationship Id="rId168" Type="http://schemas.openxmlformats.org/officeDocument/2006/relationships/image" Target="../media/image3638.png"/><Relationship Id="rId51" Type="http://schemas.openxmlformats.org/officeDocument/2006/relationships/customXml" Target="../ink/ink3594.xml"/><Relationship Id="rId72" Type="http://schemas.openxmlformats.org/officeDocument/2006/relationships/image" Target="../media/image3590.png"/><Relationship Id="rId93" Type="http://schemas.openxmlformats.org/officeDocument/2006/relationships/customXml" Target="../ink/ink3615.xml"/><Relationship Id="rId189" Type="http://schemas.openxmlformats.org/officeDocument/2006/relationships/customXml" Target="../ink/ink3663.xml"/><Relationship Id="rId3" Type="http://schemas.openxmlformats.org/officeDocument/2006/relationships/customXml" Target="../ink/ink3570.xml"/><Relationship Id="rId214" Type="http://schemas.openxmlformats.org/officeDocument/2006/relationships/image" Target="../media/image366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6.xml"/><Relationship Id="rId21" Type="http://schemas.openxmlformats.org/officeDocument/2006/relationships/image" Target="../media/image138.png"/><Relationship Id="rId42" Type="http://schemas.openxmlformats.org/officeDocument/2006/relationships/customXml" Target="../ink/ink144.xml"/><Relationship Id="rId47" Type="http://schemas.openxmlformats.org/officeDocument/2006/relationships/image" Target="../media/image151.png"/><Relationship Id="rId63" Type="http://schemas.openxmlformats.org/officeDocument/2006/relationships/image" Target="../media/image159.png"/><Relationship Id="rId68" Type="http://schemas.openxmlformats.org/officeDocument/2006/relationships/customXml" Target="../ink/ink157.xml"/><Relationship Id="rId84" Type="http://schemas.openxmlformats.org/officeDocument/2006/relationships/customXml" Target="../ink/ink165.xml"/><Relationship Id="rId89" Type="http://schemas.openxmlformats.org/officeDocument/2006/relationships/image" Target="../media/image172.png"/><Relationship Id="rId16" Type="http://schemas.openxmlformats.org/officeDocument/2006/relationships/customXml" Target="../ink/ink131.xml"/><Relationship Id="rId11" Type="http://schemas.openxmlformats.org/officeDocument/2006/relationships/image" Target="../media/image133.png"/><Relationship Id="rId32" Type="http://schemas.openxmlformats.org/officeDocument/2006/relationships/customXml" Target="../ink/ink139.xml"/><Relationship Id="rId37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customXml" Target="../ink/ink152.xml"/><Relationship Id="rId74" Type="http://schemas.openxmlformats.org/officeDocument/2006/relationships/customXml" Target="../ink/ink160.xml"/><Relationship Id="rId79" Type="http://schemas.openxmlformats.org/officeDocument/2006/relationships/image" Target="../media/image167.png"/><Relationship Id="rId5" Type="http://schemas.openxmlformats.org/officeDocument/2006/relationships/image" Target="../media/image130.png"/><Relationship Id="rId90" Type="http://schemas.openxmlformats.org/officeDocument/2006/relationships/customXml" Target="../ink/ink168.xml"/><Relationship Id="rId14" Type="http://schemas.openxmlformats.org/officeDocument/2006/relationships/customXml" Target="../ink/ink130.xml"/><Relationship Id="rId22" Type="http://schemas.openxmlformats.org/officeDocument/2006/relationships/customXml" Target="../ink/ink134.xml"/><Relationship Id="rId27" Type="http://schemas.openxmlformats.org/officeDocument/2006/relationships/image" Target="../media/image141.png"/><Relationship Id="rId30" Type="http://schemas.openxmlformats.org/officeDocument/2006/relationships/customXml" Target="../ink/ink138.xml"/><Relationship Id="rId35" Type="http://schemas.openxmlformats.org/officeDocument/2006/relationships/image" Target="../media/image145.png"/><Relationship Id="rId43" Type="http://schemas.openxmlformats.org/officeDocument/2006/relationships/image" Target="../media/image149.png"/><Relationship Id="rId48" Type="http://schemas.openxmlformats.org/officeDocument/2006/relationships/customXml" Target="../ink/ink147.xml"/><Relationship Id="rId56" Type="http://schemas.openxmlformats.org/officeDocument/2006/relationships/customXml" Target="../ink/ink151.xml"/><Relationship Id="rId64" Type="http://schemas.openxmlformats.org/officeDocument/2006/relationships/customXml" Target="../ink/ink155.xml"/><Relationship Id="rId69" Type="http://schemas.openxmlformats.org/officeDocument/2006/relationships/image" Target="../media/image162.png"/><Relationship Id="rId77" Type="http://schemas.openxmlformats.org/officeDocument/2006/relationships/image" Target="../media/image166.png"/><Relationship Id="rId8" Type="http://schemas.openxmlformats.org/officeDocument/2006/relationships/customXml" Target="../ink/ink127.xml"/><Relationship Id="rId51" Type="http://schemas.openxmlformats.org/officeDocument/2006/relationships/image" Target="../media/image153.png"/><Relationship Id="rId72" Type="http://schemas.openxmlformats.org/officeDocument/2006/relationships/customXml" Target="../ink/ink159.xml"/><Relationship Id="rId80" Type="http://schemas.openxmlformats.org/officeDocument/2006/relationships/customXml" Target="../ink/ink163.xml"/><Relationship Id="rId85" Type="http://schemas.openxmlformats.org/officeDocument/2006/relationships/image" Target="../media/image170.png"/><Relationship Id="rId3" Type="http://schemas.openxmlformats.org/officeDocument/2006/relationships/image" Target="../media/image129.png"/><Relationship Id="rId12" Type="http://schemas.openxmlformats.org/officeDocument/2006/relationships/customXml" Target="../ink/ink129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38" Type="http://schemas.openxmlformats.org/officeDocument/2006/relationships/customXml" Target="../ink/ink142.xml"/><Relationship Id="rId46" Type="http://schemas.openxmlformats.org/officeDocument/2006/relationships/customXml" Target="../ink/ink146.xml"/><Relationship Id="rId59" Type="http://schemas.openxmlformats.org/officeDocument/2006/relationships/image" Target="../media/image157.png"/><Relationship Id="rId67" Type="http://schemas.openxmlformats.org/officeDocument/2006/relationships/image" Target="../media/image161.png"/><Relationship Id="rId20" Type="http://schemas.openxmlformats.org/officeDocument/2006/relationships/customXml" Target="../ink/ink133.xml"/><Relationship Id="rId41" Type="http://schemas.openxmlformats.org/officeDocument/2006/relationships/image" Target="../media/image148.png"/><Relationship Id="rId54" Type="http://schemas.openxmlformats.org/officeDocument/2006/relationships/customXml" Target="../ink/ink150.xml"/><Relationship Id="rId62" Type="http://schemas.openxmlformats.org/officeDocument/2006/relationships/customXml" Target="../ink/ink154.xml"/><Relationship Id="rId70" Type="http://schemas.openxmlformats.org/officeDocument/2006/relationships/customXml" Target="../ink/ink158.xml"/><Relationship Id="rId75" Type="http://schemas.openxmlformats.org/officeDocument/2006/relationships/image" Target="../media/image165.png"/><Relationship Id="rId83" Type="http://schemas.openxmlformats.org/officeDocument/2006/relationships/image" Target="../media/image169.png"/><Relationship Id="rId88" Type="http://schemas.openxmlformats.org/officeDocument/2006/relationships/customXml" Target="../ink/ink167.xml"/><Relationship Id="rId91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6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37.xml"/><Relationship Id="rId36" Type="http://schemas.openxmlformats.org/officeDocument/2006/relationships/customXml" Target="../ink/ink141.xml"/><Relationship Id="rId49" Type="http://schemas.openxmlformats.org/officeDocument/2006/relationships/image" Target="../media/image152.png"/><Relationship Id="rId57" Type="http://schemas.openxmlformats.org/officeDocument/2006/relationships/image" Target="../media/image156.png"/><Relationship Id="rId10" Type="http://schemas.openxmlformats.org/officeDocument/2006/relationships/customXml" Target="../ink/ink128.xml"/><Relationship Id="rId31" Type="http://schemas.openxmlformats.org/officeDocument/2006/relationships/image" Target="../media/image143.png"/><Relationship Id="rId44" Type="http://schemas.openxmlformats.org/officeDocument/2006/relationships/customXml" Target="../ink/ink145.xml"/><Relationship Id="rId52" Type="http://schemas.openxmlformats.org/officeDocument/2006/relationships/customXml" Target="../ink/ink149.xml"/><Relationship Id="rId60" Type="http://schemas.openxmlformats.org/officeDocument/2006/relationships/customXml" Target="../ink/ink153.xml"/><Relationship Id="rId65" Type="http://schemas.openxmlformats.org/officeDocument/2006/relationships/image" Target="../media/image160.png"/><Relationship Id="rId73" Type="http://schemas.openxmlformats.org/officeDocument/2006/relationships/image" Target="../media/image164.png"/><Relationship Id="rId78" Type="http://schemas.openxmlformats.org/officeDocument/2006/relationships/customXml" Target="../ink/ink162.xml"/><Relationship Id="rId81" Type="http://schemas.openxmlformats.org/officeDocument/2006/relationships/image" Target="../media/image168.png"/><Relationship Id="rId86" Type="http://schemas.openxmlformats.org/officeDocument/2006/relationships/customXml" Target="../ink/ink166.xml"/><Relationship Id="rId4" Type="http://schemas.openxmlformats.org/officeDocument/2006/relationships/customXml" Target="../ink/ink125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32.xml"/><Relationship Id="rId39" Type="http://schemas.openxmlformats.org/officeDocument/2006/relationships/image" Target="../media/image147.png"/><Relationship Id="rId34" Type="http://schemas.openxmlformats.org/officeDocument/2006/relationships/customXml" Target="../ink/ink140.xml"/><Relationship Id="rId50" Type="http://schemas.openxmlformats.org/officeDocument/2006/relationships/customXml" Target="../ink/ink148.xml"/><Relationship Id="rId55" Type="http://schemas.openxmlformats.org/officeDocument/2006/relationships/image" Target="../media/image155.png"/><Relationship Id="rId76" Type="http://schemas.openxmlformats.org/officeDocument/2006/relationships/customXml" Target="../ink/ink161.xml"/><Relationship Id="rId7" Type="http://schemas.openxmlformats.org/officeDocument/2006/relationships/image" Target="../media/image131.png"/><Relationship Id="rId71" Type="http://schemas.openxmlformats.org/officeDocument/2006/relationships/image" Target="../media/image163.png"/><Relationship Id="rId2" Type="http://schemas.openxmlformats.org/officeDocument/2006/relationships/image" Target="../media/image128.png"/><Relationship Id="rId29" Type="http://schemas.openxmlformats.org/officeDocument/2006/relationships/image" Target="../media/image142.png"/><Relationship Id="rId24" Type="http://schemas.openxmlformats.org/officeDocument/2006/relationships/customXml" Target="../ink/ink135.xml"/><Relationship Id="rId40" Type="http://schemas.openxmlformats.org/officeDocument/2006/relationships/customXml" Target="../ink/ink143.xml"/><Relationship Id="rId45" Type="http://schemas.openxmlformats.org/officeDocument/2006/relationships/image" Target="../media/image150.png"/><Relationship Id="rId66" Type="http://schemas.openxmlformats.org/officeDocument/2006/relationships/customXml" Target="../ink/ink156.xml"/><Relationship Id="rId87" Type="http://schemas.openxmlformats.org/officeDocument/2006/relationships/image" Target="../media/image171.png"/><Relationship Id="rId61" Type="http://schemas.openxmlformats.org/officeDocument/2006/relationships/image" Target="../media/image158.png"/><Relationship Id="rId82" Type="http://schemas.openxmlformats.org/officeDocument/2006/relationships/customXml" Target="../ink/ink164.xml"/><Relationship Id="rId19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6.xml"/><Relationship Id="rId21" Type="http://schemas.openxmlformats.org/officeDocument/2006/relationships/customXml" Target="../ink/ink178.xml"/><Relationship Id="rId42" Type="http://schemas.openxmlformats.org/officeDocument/2006/relationships/image" Target="../media/image194.png"/><Relationship Id="rId63" Type="http://schemas.openxmlformats.org/officeDocument/2006/relationships/customXml" Target="../ink/ink199.xml"/><Relationship Id="rId84" Type="http://schemas.openxmlformats.org/officeDocument/2006/relationships/image" Target="../media/image215.png"/><Relationship Id="rId138" Type="http://schemas.openxmlformats.org/officeDocument/2006/relationships/image" Target="../media/image242.png"/><Relationship Id="rId159" Type="http://schemas.openxmlformats.org/officeDocument/2006/relationships/customXml" Target="../ink/ink247.xml"/><Relationship Id="rId170" Type="http://schemas.openxmlformats.org/officeDocument/2006/relationships/image" Target="../media/image258.png"/><Relationship Id="rId191" Type="http://schemas.openxmlformats.org/officeDocument/2006/relationships/customXml" Target="../ink/ink263.xml"/><Relationship Id="rId205" Type="http://schemas.openxmlformats.org/officeDocument/2006/relationships/customXml" Target="../ink/ink270.xml"/><Relationship Id="rId226" Type="http://schemas.openxmlformats.org/officeDocument/2006/relationships/image" Target="../media/image286.png"/><Relationship Id="rId107" Type="http://schemas.openxmlformats.org/officeDocument/2006/relationships/customXml" Target="../ink/ink221.xml"/><Relationship Id="rId11" Type="http://schemas.openxmlformats.org/officeDocument/2006/relationships/customXml" Target="../ink/ink173.xml"/><Relationship Id="rId32" Type="http://schemas.openxmlformats.org/officeDocument/2006/relationships/image" Target="../media/image189.png"/><Relationship Id="rId53" Type="http://schemas.openxmlformats.org/officeDocument/2006/relationships/customXml" Target="../ink/ink194.xml"/><Relationship Id="rId74" Type="http://schemas.openxmlformats.org/officeDocument/2006/relationships/image" Target="../media/image210.png"/><Relationship Id="rId128" Type="http://schemas.openxmlformats.org/officeDocument/2006/relationships/image" Target="../media/image237.png"/><Relationship Id="rId149" Type="http://schemas.openxmlformats.org/officeDocument/2006/relationships/customXml" Target="../ink/ink242.xml"/><Relationship Id="rId5" Type="http://schemas.openxmlformats.org/officeDocument/2006/relationships/customXml" Target="../ink/ink170.xml"/><Relationship Id="rId95" Type="http://schemas.openxmlformats.org/officeDocument/2006/relationships/customXml" Target="../ink/ink215.xml"/><Relationship Id="rId160" Type="http://schemas.openxmlformats.org/officeDocument/2006/relationships/image" Target="../media/image253.png"/><Relationship Id="rId181" Type="http://schemas.openxmlformats.org/officeDocument/2006/relationships/customXml" Target="../ink/ink258.xml"/><Relationship Id="rId216" Type="http://schemas.openxmlformats.org/officeDocument/2006/relationships/image" Target="../media/image281.png"/><Relationship Id="rId22" Type="http://schemas.openxmlformats.org/officeDocument/2006/relationships/image" Target="../media/image184.png"/><Relationship Id="rId43" Type="http://schemas.openxmlformats.org/officeDocument/2006/relationships/customXml" Target="../ink/ink189.xml"/><Relationship Id="rId64" Type="http://schemas.openxmlformats.org/officeDocument/2006/relationships/image" Target="../media/image205.png"/><Relationship Id="rId118" Type="http://schemas.openxmlformats.org/officeDocument/2006/relationships/image" Target="../media/image232.png"/><Relationship Id="rId139" Type="http://schemas.openxmlformats.org/officeDocument/2006/relationships/customXml" Target="../ink/ink237.xml"/><Relationship Id="rId85" Type="http://schemas.openxmlformats.org/officeDocument/2006/relationships/customXml" Target="../ink/ink210.xml"/><Relationship Id="rId150" Type="http://schemas.openxmlformats.org/officeDocument/2006/relationships/image" Target="../media/image248.png"/><Relationship Id="rId171" Type="http://schemas.openxmlformats.org/officeDocument/2006/relationships/customXml" Target="../ink/ink253.xml"/><Relationship Id="rId192" Type="http://schemas.openxmlformats.org/officeDocument/2006/relationships/image" Target="../media/image269.png"/><Relationship Id="rId206" Type="http://schemas.openxmlformats.org/officeDocument/2006/relationships/image" Target="../media/image276.png"/><Relationship Id="rId227" Type="http://schemas.openxmlformats.org/officeDocument/2006/relationships/customXml" Target="../ink/ink281.xml"/><Relationship Id="rId12" Type="http://schemas.openxmlformats.org/officeDocument/2006/relationships/image" Target="../media/image179.png"/><Relationship Id="rId33" Type="http://schemas.openxmlformats.org/officeDocument/2006/relationships/customXml" Target="../ink/ink184.xml"/><Relationship Id="rId108" Type="http://schemas.openxmlformats.org/officeDocument/2006/relationships/image" Target="../media/image227.png"/><Relationship Id="rId129" Type="http://schemas.openxmlformats.org/officeDocument/2006/relationships/customXml" Target="../ink/ink232.xml"/><Relationship Id="rId54" Type="http://schemas.openxmlformats.org/officeDocument/2006/relationships/image" Target="../media/image200.png"/><Relationship Id="rId75" Type="http://schemas.openxmlformats.org/officeDocument/2006/relationships/customXml" Target="../ink/ink205.xml"/><Relationship Id="rId96" Type="http://schemas.openxmlformats.org/officeDocument/2006/relationships/image" Target="../media/image221.png"/><Relationship Id="rId140" Type="http://schemas.openxmlformats.org/officeDocument/2006/relationships/image" Target="../media/image243.png"/><Relationship Id="rId161" Type="http://schemas.openxmlformats.org/officeDocument/2006/relationships/customXml" Target="../ink/ink248.xml"/><Relationship Id="rId182" Type="http://schemas.openxmlformats.org/officeDocument/2006/relationships/image" Target="../media/image264.png"/><Relationship Id="rId217" Type="http://schemas.openxmlformats.org/officeDocument/2006/relationships/customXml" Target="../ink/ink276.xml"/><Relationship Id="rId6" Type="http://schemas.openxmlformats.org/officeDocument/2006/relationships/image" Target="../media/image176.png"/><Relationship Id="rId23" Type="http://schemas.openxmlformats.org/officeDocument/2006/relationships/customXml" Target="../ink/ink179.xml"/><Relationship Id="rId119" Type="http://schemas.openxmlformats.org/officeDocument/2006/relationships/customXml" Target="../ink/ink227.xml"/><Relationship Id="rId44" Type="http://schemas.openxmlformats.org/officeDocument/2006/relationships/image" Target="../media/image195.png"/><Relationship Id="rId65" Type="http://schemas.openxmlformats.org/officeDocument/2006/relationships/customXml" Target="../ink/ink200.xml"/><Relationship Id="rId86" Type="http://schemas.openxmlformats.org/officeDocument/2006/relationships/image" Target="../media/image216.png"/><Relationship Id="rId130" Type="http://schemas.openxmlformats.org/officeDocument/2006/relationships/image" Target="../media/image238.png"/><Relationship Id="rId151" Type="http://schemas.openxmlformats.org/officeDocument/2006/relationships/customXml" Target="../ink/ink243.xml"/><Relationship Id="rId172" Type="http://schemas.openxmlformats.org/officeDocument/2006/relationships/image" Target="../media/image259.png"/><Relationship Id="rId193" Type="http://schemas.openxmlformats.org/officeDocument/2006/relationships/customXml" Target="../ink/ink264.xml"/><Relationship Id="rId207" Type="http://schemas.openxmlformats.org/officeDocument/2006/relationships/customXml" Target="../ink/ink271.xml"/><Relationship Id="rId228" Type="http://schemas.openxmlformats.org/officeDocument/2006/relationships/image" Target="../media/image287.png"/><Relationship Id="rId13" Type="http://schemas.openxmlformats.org/officeDocument/2006/relationships/customXml" Target="../ink/ink174.xml"/><Relationship Id="rId109" Type="http://schemas.openxmlformats.org/officeDocument/2006/relationships/customXml" Target="../ink/ink222.xml"/><Relationship Id="rId34" Type="http://schemas.openxmlformats.org/officeDocument/2006/relationships/image" Target="../media/image190.png"/><Relationship Id="rId55" Type="http://schemas.openxmlformats.org/officeDocument/2006/relationships/customXml" Target="../ink/ink195.xml"/><Relationship Id="rId76" Type="http://schemas.openxmlformats.org/officeDocument/2006/relationships/image" Target="../media/image211.png"/><Relationship Id="rId97" Type="http://schemas.openxmlformats.org/officeDocument/2006/relationships/customXml" Target="../ink/ink216.xml"/><Relationship Id="rId120" Type="http://schemas.openxmlformats.org/officeDocument/2006/relationships/image" Target="../media/image233.png"/><Relationship Id="rId141" Type="http://schemas.openxmlformats.org/officeDocument/2006/relationships/customXml" Target="../ink/ink238.xml"/><Relationship Id="rId7" Type="http://schemas.openxmlformats.org/officeDocument/2006/relationships/customXml" Target="../ink/ink171.xml"/><Relationship Id="rId162" Type="http://schemas.openxmlformats.org/officeDocument/2006/relationships/image" Target="../media/image254.png"/><Relationship Id="rId183" Type="http://schemas.openxmlformats.org/officeDocument/2006/relationships/customXml" Target="../ink/ink259.xml"/><Relationship Id="rId218" Type="http://schemas.openxmlformats.org/officeDocument/2006/relationships/image" Target="../media/image282.png"/><Relationship Id="rId24" Type="http://schemas.openxmlformats.org/officeDocument/2006/relationships/image" Target="../media/image185.png"/><Relationship Id="rId45" Type="http://schemas.openxmlformats.org/officeDocument/2006/relationships/customXml" Target="../ink/ink190.xml"/><Relationship Id="rId66" Type="http://schemas.openxmlformats.org/officeDocument/2006/relationships/image" Target="../media/image206.png"/><Relationship Id="rId87" Type="http://schemas.openxmlformats.org/officeDocument/2006/relationships/customXml" Target="../ink/ink211.xml"/><Relationship Id="rId110" Type="http://schemas.openxmlformats.org/officeDocument/2006/relationships/image" Target="../media/image228.png"/><Relationship Id="rId131" Type="http://schemas.openxmlformats.org/officeDocument/2006/relationships/customXml" Target="../ink/ink233.xml"/><Relationship Id="rId152" Type="http://schemas.openxmlformats.org/officeDocument/2006/relationships/image" Target="../media/image249.png"/><Relationship Id="rId173" Type="http://schemas.openxmlformats.org/officeDocument/2006/relationships/customXml" Target="../ink/ink254.xml"/><Relationship Id="rId194" Type="http://schemas.openxmlformats.org/officeDocument/2006/relationships/image" Target="../media/image270.png"/><Relationship Id="rId208" Type="http://schemas.openxmlformats.org/officeDocument/2006/relationships/image" Target="../media/image277.png"/><Relationship Id="rId229" Type="http://schemas.openxmlformats.org/officeDocument/2006/relationships/customXml" Target="../ink/ink282.xml"/><Relationship Id="rId14" Type="http://schemas.openxmlformats.org/officeDocument/2006/relationships/image" Target="../media/image180.png"/><Relationship Id="rId35" Type="http://schemas.openxmlformats.org/officeDocument/2006/relationships/customXml" Target="../ink/ink185.xml"/><Relationship Id="rId56" Type="http://schemas.openxmlformats.org/officeDocument/2006/relationships/image" Target="../media/image201.png"/><Relationship Id="rId77" Type="http://schemas.openxmlformats.org/officeDocument/2006/relationships/customXml" Target="../ink/ink206.xml"/><Relationship Id="rId100" Type="http://schemas.openxmlformats.org/officeDocument/2006/relationships/image" Target="../media/image223.png"/><Relationship Id="rId8" Type="http://schemas.openxmlformats.org/officeDocument/2006/relationships/image" Target="../media/image177.png"/><Relationship Id="rId98" Type="http://schemas.openxmlformats.org/officeDocument/2006/relationships/image" Target="../media/image222.png"/><Relationship Id="rId121" Type="http://schemas.openxmlformats.org/officeDocument/2006/relationships/customXml" Target="../ink/ink228.xml"/><Relationship Id="rId142" Type="http://schemas.openxmlformats.org/officeDocument/2006/relationships/image" Target="../media/image244.png"/><Relationship Id="rId163" Type="http://schemas.openxmlformats.org/officeDocument/2006/relationships/customXml" Target="../ink/ink249.xml"/><Relationship Id="rId184" Type="http://schemas.openxmlformats.org/officeDocument/2006/relationships/image" Target="../media/image265.png"/><Relationship Id="rId219" Type="http://schemas.openxmlformats.org/officeDocument/2006/relationships/customXml" Target="../ink/ink277.xml"/><Relationship Id="rId230" Type="http://schemas.openxmlformats.org/officeDocument/2006/relationships/image" Target="../media/image288.png"/><Relationship Id="rId25" Type="http://schemas.openxmlformats.org/officeDocument/2006/relationships/customXml" Target="../ink/ink180.xml"/><Relationship Id="rId46" Type="http://schemas.openxmlformats.org/officeDocument/2006/relationships/image" Target="../media/image196.png"/><Relationship Id="rId67" Type="http://schemas.openxmlformats.org/officeDocument/2006/relationships/customXml" Target="../ink/ink201.xml"/><Relationship Id="rId20" Type="http://schemas.openxmlformats.org/officeDocument/2006/relationships/image" Target="../media/image183.png"/><Relationship Id="rId41" Type="http://schemas.openxmlformats.org/officeDocument/2006/relationships/customXml" Target="../ink/ink188.xml"/><Relationship Id="rId62" Type="http://schemas.openxmlformats.org/officeDocument/2006/relationships/image" Target="../media/image204.png"/><Relationship Id="rId83" Type="http://schemas.openxmlformats.org/officeDocument/2006/relationships/customXml" Target="../ink/ink209.xml"/><Relationship Id="rId88" Type="http://schemas.openxmlformats.org/officeDocument/2006/relationships/image" Target="../media/image217.png"/><Relationship Id="rId111" Type="http://schemas.openxmlformats.org/officeDocument/2006/relationships/customXml" Target="../ink/ink223.xml"/><Relationship Id="rId132" Type="http://schemas.openxmlformats.org/officeDocument/2006/relationships/image" Target="../media/image239.png"/><Relationship Id="rId153" Type="http://schemas.openxmlformats.org/officeDocument/2006/relationships/customXml" Target="../ink/ink244.xml"/><Relationship Id="rId174" Type="http://schemas.openxmlformats.org/officeDocument/2006/relationships/image" Target="../media/image260.png"/><Relationship Id="rId179" Type="http://schemas.openxmlformats.org/officeDocument/2006/relationships/customXml" Target="../ink/ink257.xml"/><Relationship Id="rId195" Type="http://schemas.openxmlformats.org/officeDocument/2006/relationships/customXml" Target="../ink/ink265.xml"/><Relationship Id="rId209" Type="http://schemas.openxmlformats.org/officeDocument/2006/relationships/customXml" Target="../ink/ink272.xml"/><Relationship Id="rId190" Type="http://schemas.openxmlformats.org/officeDocument/2006/relationships/image" Target="../media/image268.png"/><Relationship Id="rId204" Type="http://schemas.openxmlformats.org/officeDocument/2006/relationships/image" Target="../media/image275.png"/><Relationship Id="rId220" Type="http://schemas.openxmlformats.org/officeDocument/2006/relationships/image" Target="../media/image283.png"/><Relationship Id="rId225" Type="http://schemas.openxmlformats.org/officeDocument/2006/relationships/customXml" Target="../ink/ink280.xml"/><Relationship Id="rId15" Type="http://schemas.openxmlformats.org/officeDocument/2006/relationships/customXml" Target="../ink/ink175.xml"/><Relationship Id="rId36" Type="http://schemas.openxmlformats.org/officeDocument/2006/relationships/image" Target="../media/image191.png"/><Relationship Id="rId57" Type="http://schemas.openxmlformats.org/officeDocument/2006/relationships/customXml" Target="../ink/ink196.xml"/><Relationship Id="rId106" Type="http://schemas.openxmlformats.org/officeDocument/2006/relationships/image" Target="../media/image226.png"/><Relationship Id="rId127" Type="http://schemas.openxmlformats.org/officeDocument/2006/relationships/customXml" Target="../ink/ink231.xml"/><Relationship Id="rId10" Type="http://schemas.openxmlformats.org/officeDocument/2006/relationships/image" Target="../media/image178.png"/><Relationship Id="rId31" Type="http://schemas.openxmlformats.org/officeDocument/2006/relationships/customXml" Target="../ink/ink183.xml"/><Relationship Id="rId52" Type="http://schemas.openxmlformats.org/officeDocument/2006/relationships/image" Target="../media/image199.png"/><Relationship Id="rId73" Type="http://schemas.openxmlformats.org/officeDocument/2006/relationships/customXml" Target="../ink/ink204.xml"/><Relationship Id="rId78" Type="http://schemas.openxmlformats.org/officeDocument/2006/relationships/image" Target="../media/image212.png"/><Relationship Id="rId94" Type="http://schemas.openxmlformats.org/officeDocument/2006/relationships/image" Target="../media/image220.png"/><Relationship Id="rId99" Type="http://schemas.openxmlformats.org/officeDocument/2006/relationships/customXml" Target="../ink/ink217.xml"/><Relationship Id="rId101" Type="http://schemas.openxmlformats.org/officeDocument/2006/relationships/customXml" Target="../ink/ink218.xml"/><Relationship Id="rId122" Type="http://schemas.openxmlformats.org/officeDocument/2006/relationships/image" Target="../media/image234.png"/><Relationship Id="rId143" Type="http://schemas.openxmlformats.org/officeDocument/2006/relationships/customXml" Target="../ink/ink239.xml"/><Relationship Id="rId148" Type="http://schemas.openxmlformats.org/officeDocument/2006/relationships/image" Target="../media/image247.png"/><Relationship Id="rId164" Type="http://schemas.openxmlformats.org/officeDocument/2006/relationships/image" Target="../media/image255.png"/><Relationship Id="rId169" Type="http://schemas.openxmlformats.org/officeDocument/2006/relationships/customXml" Target="../ink/ink252.xml"/><Relationship Id="rId185" Type="http://schemas.openxmlformats.org/officeDocument/2006/relationships/customXml" Target="../ink/ink260.xml"/><Relationship Id="rId4" Type="http://schemas.openxmlformats.org/officeDocument/2006/relationships/image" Target="../media/image175.png"/><Relationship Id="rId9" Type="http://schemas.openxmlformats.org/officeDocument/2006/relationships/customXml" Target="../ink/ink172.xml"/><Relationship Id="rId180" Type="http://schemas.openxmlformats.org/officeDocument/2006/relationships/image" Target="../media/image263.png"/><Relationship Id="rId210" Type="http://schemas.openxmlformats.org/officeDocument/2006/relationships/image" Target="../media/image278.png"/><Relationship Id="rId215" Type="http://schemas.openxmlformats.org/officeDocument/2006/relationships/customXml" Target="../ink/ink275.xml"/><Relationship Id="rId26" Type="http://schemas.openxmlformats.org/officeDocument/2006/relationships/image" Target="../media/image186.png"/><Relationship Id="rId231" Type="http://schemas.openxmlformats.org/officeDocument/2006/relationships/customXml" Target="../ink/ink283.xml"/><Relationship Id="rId47" Type="http://schemas.openxmlformats.org/officeDocument/2006/relationships/customXml" Target="../ink/ink191.xml"/><Relationship Id="rId68" Type="http://schemas.openxmlformats.org/officeDocument/2006/relationships/image" Target="../media/image207.png"/><Relationship Id="rId89" Type="http://schemas.openxmlformats.org/officeDocument/2006/relationships/customXml" Target="../ink/ink212.xml"/><Relationship Id="rId112" Type="http://schemas.openxmlformats.org/officeDocument/2006/relationships/image" Target="../media/image229.png"/><Relationship Id="rId133" Type="http://schemas.openxmlformats.org/officeDocument/2006/relationships/customXml" Target="../ink/ink234.xml"/><Relationship Id="rId154" Type="http://schemas.openxmlformats.org/officeDocument/2006/relationships/image" Target="../media/image250.png"/><Relationship Id="rId175" Type="http://schemas.openxmlformats.org/officeDocument/2006/relationships/customXml" Target="../ink/ink255.xml"/><Relationship Id="rId196" Type="http://schemas.openxmlformats.org/officeDocument/2006/relationships/image" Target="../media/image271.png"/><Relationship Id="rId200" Type="http://schemas.openxmlformats.org/officeDocument/2006/relationships/image" Target="../media/image273.png"/><Relationship Id="rId16" Type="http://schemas.openxmlformats.org/officeDocument/2006/relationships/image" Target="../media/image181.png"/><Relationship Id="rId221" Type="http://schemas.openxmlformats.org/officeDocument/2006/relationships/customXml" Target="../ink/ink278.xml"/><Relationship Id="rId37" Type="http://schemas.openxmlformats.org/officeDocument/2006/relationships/customXml" Target="../ink/ink186.xml"/><Relationship Id="rId58" Type="http://schemas.openxmlformats.org/officeDocument/2006/relationships/image" Target="../media/image202.png"/><Relationship Id="rId79" Type="http://schemas.openxmlformats.org/officeDocument/2006/relationships/customXml" Target="../ink/ink207.xml"/><Relationship Id="rId102" Type="http://schemas.openxmlformats.org/officeDocument/2006/relationships/image" Target="../media/image224.png"/><Relationship Id="rId123" Type="http://schemas.openxmlformats.org/officeDocument/2006/relationships/customXml" Target="../ink/ink229.xml"/><Relationship Id="rId144" Type="http://schemas.openxmlformats.org/officeDocument/2006/relationships/image" Target="../media/image245.png"/><Relationship Id="rId90" Type="http://schemas.openxmlformats.org/officeDocument/2006/relationships/image" Target="../media/image218.png"/><Relationship Id="rId165" Type="http://schemas.openxmlformats.org/officeDocument/2006/relationships/customXml" Target="../ink/ink250.xml"/><Relationship Id="rId186" Type="http://schemas.openxmlformats.org/officeDocument/2006/relationships/image" Target="../media/image266.png"/><Relationship Id="rId211" Type="http://schemas.openxmlformats.org/officeDocument/2006/relationships/customXml" Target="../ink/ink273.xml"/><Relationship Id="rId232" Type="http://schemas.openxmlformats.org/officeDocument/2006/relationships/image" Target="../media/image289.png"/><Relationship Id="rId27" Type="http://schemas.openxmlformats.org/officeDocument/2006/relationships/customXml" Target="../ink/ink181.xml"/><Relationship Id="rId48" Type="http://schemas.openxmlformats.org/officeDocument/2006/relationships/image" Target="../media/image197.png"/><Relationship Id="rId69" Type="http://schemas.openxmlformats.org/officeDocument/2006/relationships/customXml" Target="../ink/ink202.xml"/><Relationship Id="rId113" Type="http://schemas.openxmlformats.org/officeDocument/2006/relationships/customXml" Target="../ink/ink224.xml"/><Relationship Id="rId134" Type="http://schemas.openxmlformats.org/officeDocument/2006/relationships/image" Target="../media/image240.png"/><Relationship Id="rId80" Type="http://schemas.openxmlformats.org/officeDocument/2006/relationships/image" Target="../media/image213.png"/><Relationship Id="rId155" Type="http://schemas.openxmlformats.org/officeDocument/2006/relationships/customXml" Target="../ink/ink245.xml"/><Relationship Id="rId176" Type="http://schemas.openxmlformats.org/officeDocument/2006/relationships/image" Target="../media/image261.png"/><Relationship Id="rId197" Type="http://schemas.openxmlformats.org/officeDocument/2006/relationships/customXml" Target="../ink/ink266.xml"/><Relationship Id="rId201" Type="http://schemas.openxmlformats.org/officeDocument/2006/relationships/customXml" Target="../ink/ink268.xml"/><Relationship Id="rId222" Type="http://schemas.openxmlformats.org/officeDocument/2006/relationships/image" Target="../media/image284.png"/><Relationship Id="rId17" Type="http://schemas.openxmlformats.org/officeDocument/2006/relationships/customXml" Target="../ink/ink176.xml"/><Relationship Id="rId38" Type="http://schemas.openxmlformats.org/officeDocument/2006/relationships/image" Target="../media/image192.png"/><Relationship Id="rId59" Type="http://schemas.openxmlformats.org/officeDocument/2006/relationships/customXml" Target="../ink/ink197.xml"/><Relationship Id="rId103" Type="http://schemas.openxmlformats.org/officeDocument/2006/relationships/customXml" Target="../ink/ink219.xml"/><Relationship Id="rId124" Type="http://schemas.openxmlformats.org/officeDocument/2006/relationships/image" Target="../media/image235.png"/><Relationship Id="rId70" Type="http://schemas.openxmlformats.org/officeDocument/2006/relationships/image" Target="../media/image208.png"/><Relationship Id="rId91" Type="http://schemas.openxmlformats.org/officeDocument/2006/relationships/customXml" Target="../ink/ink213.xml"/><Relationship Id="rId145" Type="http://schemas.openxmlformats.org/officeDocument/2006/relationships/customXml" Target="../ink/ink240.xml"/><Relationship Id="rId166" Type="http://schemas.openxmlformats.org/officeDocument/2006/relationships/image" Target="../media/image256.png"/><Relationship Id="rId187" Type="http://schemas.openxmlformats.org/officeDocument/2006/relationships/customXml" Target="../ink/ink261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79.png"/><Relationship Id="rId233" Type="http://schemas.openxmlformats.org/officeDocument/2006/relationships/customXml" Target="../ink/ink284.xml"/><Relationship Id="rId28" Type="http://schemas.openxmlformats.org/officeDocument/2006/relationships/image" Target="../media/image187.png"/><Relationship Id="rId49" Type="http://schemas.openxmlformats.org/officeDocument/2006/relationships/customXml" Target="../ink/ink192.xml"/><Relationship Id="rId114" Type="http://schemas.openxmlformats.org/officeDocument/2006/relationships/image" Target="../media/image230.png"/><Relationship Id="rId60" Type="http://schemas.openxmlformats.org/officeDocument/2006/relationships/image" Target="../media/image203.png"/><Relationship Id="rId81" Type="http://schemas.openxmlformats.org/officeDocument/2006/relationships/customXml" Target="../ink/ink208.xml"/><Relationship Id="rId135" Type="http://schemas.openxmlformats.org/officeDocument/2006/relationships/customXml" Target="../ink/ink235.xml"/><Relationship Id="rId156" Type="http://schemas.openxmlformats.org/officeDocument/2006/relationships/image" Target="../media/image251.png"/><Relationship Id="rId177" Type="http://schemas.openxmlformats.org/officeDocument/2006/relationships/customXml" Target="../ink/ink256.xml"/><Relationship Id="rId198" Type="http://schemas.openxmlformats.org/officeDocument/2006/relationships/image" Target="../media/image272.png"/><Relationship Id="rId202" Type="http://schemas.openxmlformats.org/officeDocument/2006/relationships/image" Target="../media/image274.png"/><Relationship Id="rId223" Type="http://schemas.openxmlformats.org/officeDocument/2006/relationships/customXml" Target="../ink/ink279.xml"/><Relationship Id="rId18" Type="http://schemas.openxmlformats.org/officeDocument/2006/relationships/image" Target="../media/image182.png"/><Relationship Id="rId39" Type="http://schemas.openxmlformats.org/officeDocument/2006/relationships/customXml" Target="../ink/ink187.xml"/><Relationship Id="rId50" Type="http://schemas.openxmlformats.org/officeDocument/2006/relationships/image" Target="../media/image198.png"/><Relationship Id="rId104" Type="http://schemas.openxmlformats.org/officeDocument/2006/relationships/image" Target="../media/image225.png"/><Relationship Id="rId125" Type="http://schemas.openxmlformats.org/officeDocument/2006/relationships/customXml" Target="../ink/ink230.xml"/><Relationship Id="rId146" Type="http://schemas.openxmlformats.org/officeDocument/2006/relationships/image" Target="../media/image246.png"/><Relationship Id="rId167" Type="http://schemas.openxmlformats.org/officeDocument/2006/relationships/customXml" Target="../ink/ink251.xml"/><Relationship Id="rId188" Type="http://schemas.openxmlformats.org/officeDocument/2006/relationships/image" Target="../media/image267.png"/><Relationship Id="rId71" Type="http://schemas.openxmlformats.org/officeDocument/2006/relationships/customXml" Target="../ink/ink203.xml"/><Relationship Id="rId92" Type="http://schemas.openxmlformats.org/officeDocument/2006/relationships/image" Target="../media/image219.png"/><Relationship Id="rId213" Type="http://schemas.openxmlformats.org/officeDocument/2006/relationships/customXml" Target="../ink/ink274.xml"/><Relationship Id="rId234" Type="http://schemas.openxmlformats.org/officeDocument/2006/relationships/image" Target="../media/image175.emf"/><Relationship Id="rId2" Type="http://schemas.openxmlformats.org/officeDocument/2006/relationships/image" Target="../media/image174.png"/><Relationship Id="rId29" Type="http://schemas.openxmlformats.org/officeDocument/2006/relationships/customXml" Target="../ink/ink182.xml"/><Relationship Id="rId40" Type="http://schemas.openxmlformats.org/officeDocument/2006/relationships/image" Target="../media/image193.png"/><Relationship Id="rId115" Type="http://schemas.openxmlformats.org/officeDocument/2006/relationships/customXml" Target="../ink/ink225.xml"/><Relationship Id="rId136" Type="http://schemas.openxmlformats.org/officeDocument/2006/relationships/image" Target="../media/image241.png"/><Relationship Id="rId157" Type="http://schemas.openxmlformats.org/officeDocument/2006/relationships/customXml" Target="../ink/ink246.xml"/><Relationship Id="rId178" Type="http://schemas.openxmlformats.org/officeDocument/2006/relationships/image" Target="../media/image262.png"/><Relationship Id="rId61" Type="http://schemas.openxmlformats.org/officeDocument/2006/relationships/customXml" Target="../ink/ink198.xml"/><Relationship Id="rId82" Type="http://schemas.openxmlformats.org/officeDocument/2006/relationships/image" Target="../media/image214.png"/><Relationship Id="rId199" Type="http://schemas.openxmlformats.org/officeDocument/2006/relationships/customXml" Target="../ink/ink267.xml"/><Relationship Id="rId203" Type="http://schemas.openxmlformats.org/officeDocument/2006/relationships/customXml" Target="../ink/ink269.xml"/><Relationship Id="rId19" Type="http://schemas.openxmlformats.org/officeDocument/2006/relationships/customXml" Target="../ink/ink177.xml"/><Relationship Id="rId224" Type="http://schemas.openxmlformats.org/officeDocument/2006/relationships/image" Target="../media/image285.png"/><Relationship Id="rId30" Type="http://schemas.openxmlformats.org/officeDocument/2006/relationships/image" Target="../media/image188.png"/><Relationship Id="rId105" Type="http://schemas.openxmlformats.org/officeDocument/2006/relationships/customXml" Target="../ink/ink220.xml"/><Relationship Id="rId126" Type="http://schemas.openxmlformats.org/officeDocument/2006/relationships/image" Target="../media/image236.png"/><Relationship Id="rId147" Type="http://schemas.openxmlformats.org/officeDocument/2006/relationships/customXml" Target="../ink/ink241.xml"/><Relationship Id="rId168" Type="http://schemas.openxmlformats.org/officeDocument/2006/relationships/image" Target="../media/image257.png"/><Relationship Id="rId51" Type="http://schemas.openxmlformats.org/officeDocument/2006/relationships/customXml" Target="../ink/ink193.xml"/><Relationship Id="rId72" Type="http://schemas.openxmlformats.org/officeDocument/2006/relationships/image" Target="../media/image209.png"/><Relationship Id="rId93" Type="http://schemas.openxmlformats.org/officeDocument/2006/relationships/customXml" Target="../ink/ink214.xml"/><Relationship Id="rId189" Type="http://schemas.openxmlformats.org/officeDocument/2006/relationships/customXml" Target="../ink/ink262.xml"/><Relationship Id="rId3" Type="http://schemas.openxmlformats.org/officeDocument/2006/relationships/customXml" Target="../ink/ink169.xml"/><Relationship Id="rId214" Type="http://schemas.openxmlformats.org/officeDocument/2006/relationships/image" Target="../media/image280.png"/><Relationship Id="rId116" Type="http://schemas.openxmlformats.org/officeDocument/2006/relationships/image" Target="../media/image231.png"/><Relationship Id="rId137" Type="http://schemas.openxmlformats.org/officeDocument/2006/relationships/customXml" Target="../ink/ink236.xml"/><Relationship Id="rId158" Type="http://schemas.openxmlformats.org/officeDocument/2006/relationships/image" Target="../media/image25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2.xml"/><Relationship Id="rId21" Type="http://schemas.openxmlformats.org/officeDocument/2006/relationships/customXml" Target="../ink/ink294.xml"/><Relationship Id="rId42" Type="http://schemas.openxmlformats.org/officeDocument/2006/relationships/image" Target="../media/image309.png"/><Relationship Id="rId63" Type="http://schemas.openxmlformats.org/officeDocument/2006/relationships/customXml" Target="../ink/ink315.xml"/><Relationship Id="rId84" Type="http://schemas.openxmlformats.org/officeDocument/2006/relationships/image" Target="../media/image330.png"/><Relationship Id="rId138" Type="http://schemas.openxmlformats.org/officeDocument/2006/relationships/image" Target="../media/image357.png"/><Relationship Id="rId159" Type="http://schemas.openxmlformats.org/officeDocument/2006/relationships/customXml" Target="../ink/ink363.xml"/><Relationship Id="rId107" Type="http://schemas.openxmlformats.org/officeDocument/2006/relationships/customXml" Target="../ink/ink337.xml"/><Relationship Id="rId11" Type="http://schemas.openxmlformats.org/officeDocument/2006/relationships/customXml" Target="../ink/ink289.xml"/><Relationship Id="rId32" Type="http://schemas.openxmlformats.org/officeDocument/2006/relationships/image" Target="../media/image304.png"/><Relationship Id="rId53" Type="http://schemas.openxmlformats.org/officeDocument/2006/relationships/customXml" Target="../ink/ink310.xml"/><Relationship Id="rId74" Type="http://schemas.openxmlformats.org/officeDocument/2006/relationships/image" Target="../media/image325.png"/><Relationship Id="rId128" Type="http://schemas.openxmlformats.org/officeDocument/2006/relationships/image" Target="../media/image352.png"/><Relationship Id="rId149" Type="http://schemas.openxmlformats.org/officeDocument/2006/relationships/customXml" Target="../ink/ink358.xml"/><Relationship Id="rId5" Type="http://schemas.openxmlformats.org/officeDocument/2006/relationships/customXml" Target="../ink/ink286.xml"/><Relationship Id="rId95" Type="http://schemas.openxmlformats.org/officeDocument/2006/relationships/customXml" Target="../ink/ink331.xml"/><Relationship Id="rId160" Type="http://schemas.openxmlformats.org/officeDocument/2006/relationships/image" Target="../media/image368.png"/><Relationship Id="rId22" Type="http://schemas.openxmlformats.org/officeDocument/2006/relationships/image" Target="../media/image300.png"/><Relationship Id="rId43" Type="http://schemas.openxmlformats.org/officeDocument/2006/relationships/customXml" Target="../ink/ink305.xml"/><Relationship Id="rId64" Type="http://schemas.openxmlformats.org/officeDocument/2006/relationships/image" Target="../media/image320.png"/><Relationship Id="rId118" Type="http://schemas.openxmlformats.org/officeDocument/2006/relationships/image" Target="../media/image347.png"/><Relationship Id="rId139" Type="http://schemas.openxmlformats.org/officeDocument/2006/relationships/customXml" Target="../ink/ink353.xml"/><Relationship Id="rId85" Type="http://schemas.openxmlformats.org/officeDocument/2006/relationships/customXml" Target="../ink/ink326.xml"/><Relationship Id="rId150" Type="http://schemas.openxmlformats.org/officeDocument/2006/relationships/image" Target="../media/image363.png"/><Relationship Id="rId12" Type="http://schemas.openxmlformats.org/officeDocument/2006/relationships/image" Target="../media/image295.png"/><Relationship Id="rId17" Type="http://schemas.openxmlformats.org/officeDocument/2006/relationships/customXml" Target="../ink/ink292.xml"/><Relationship Id="rId33" Type="http://schemas.openxmlformats.org/officeDocument/2006/relationships/customXml" Target="../ink/ink300.xml"/><Relationship Id="rId38" Type="http://schemas.openxmlformats.org/officeDocument/2006/relationships/image" Target="../media/image307.png"/><Relationship Id="rId59" Type="http://schemas.openxmlformats.org/officeDocument/2006/relationships/customXml" Target="../ink/ink313.xml"/><Relationship Id="rId103" Type="http://schemas.openxmlformats.org/officeDocument/2006/relationships/customXml" Target="../ink/ink335.xml"/><Relationship Id="rId108" Type="http://schemas.openxmlformats.org/officeDocument/2006/relationships/image" Target="../media/image342.png"/><Relationship Id="rId124" Type="http://schemas.openxmlformats.org/officeDocument/2006/relationships/image" Target="../media/image350.png"/><Relationship Id="rId129" Type="http://schemas.openxmlformats.org/officeDocument/2006/relationships/customXml" Target="../ink/ink348.xml"/><Relationship Id="rId54" Type="http://schemas.openxmlformats.org/officeDocument/2006/relationships/image" Target="../media/image315.png"/><Relationship Id="rId70" Type="http://schemas.openxmlformats.org/officeDocument/2006/relationships/image" Target="../media/image323.png"/><Relationship Id="rId75" Type="http://schemas.openxmlformats.org/officeDocument/2006/relationships/customXml" Target="../ink/ink321.xml"/><Relationship Id="rId91" Type="http://schemas.openxmlformats.org/officeDocument/2006/relationships/customXml" Target="../ink/ink329.xml"/><Relationship Id="rId96" Type="http://schemas.openxmlformats.org/officeDocument/2006/relationships/image" Target="../media/image336.png"/><Relationship Id="rId140" Type="http://schemas.openxmlformats.org/officeDocument/2006/relationships/image" Target="../media/image358.png"/><Relationship Id="rId145" Type="http://schemas.openxmlformats.org/officeDocument/2006/relationships/customXml" Target="../ink/ink356.xml"/><Relationship Id="rId161" Type="http://schemas.openxmlformats.org/officeDocument/2006/relationships/customXml" Target="../ink/ink3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2.png"/><Relationship Id="rId23" Type="http://schemas.openxmlformats.org/officeDocument/2006/relationships/customXml" Target="../ink/ink295.xml"/><Relationship Id="rId28" Type="http://schemas.openxmlformats.org/officeDocument/2006/relationships/image" Target="../media/image228.png"/><Relationship Id="rId49" Type="http://schemas.openxmlformats.org/officeDocument/2006/relationships/customXml" Target="../ink/ink308.xml"/><Relationship Id="rId114" Type="http://schemas.openxmlformats.org/officeDocument/2006/relationships/image" Target="../media/image345.png"/><Relationship Id="rId119" Type="http://schemas.openxmlformats.org/officeDocument/2006/relationships/customXml" Target="../ink/ink343.xml"/><Relationship Id="rId44" Type="http://schemas.openxmlformats.org/officeDocument/2006/relationships/image" Target="../media/image310.png"/><Relationship Id="rId60" Type="http://schemas.openxmlformats.org/officeDocument/2006/relationships/image" Target="../media/image318.png"/><Relationship Id="rId65" Type="http://schemas.openxmlformats.org/officeDocument/2006/relationships/customXml" Target="../ink/ink316.xml"/><Relationship Id="rId81" Type="http://schemas.openxmlformats.org/officeDocument/2006/relationships/customXml" Target="../ink/ink324.xml"/><Relationship Id="rId86" Type="http://schemas.openxmlformats.org/officeDocument/2006/relationships/image" Target="../media/image331.png"/><Relationship Id="rId130" Type="http://schemas.openxmlformats.org/officeDocument/2006/relationships/image" Target="../media/image353.png"/><Relationship Id="rId135" Type="http://schemas.openxmlformats.org/officeDocument/2006/relationships/customXml" Target="../ink/ink351.xml"/><Relationship Id="rId151" Type="http://schemas.openxmlformats.org/officeDocument/2006/relationships/customXml" Target="../ink/ink359.xml"/><Relationship Id="rId156" Type="http://schemas.openxmlformats.org/officeDocument/2006/relationships/image" Target="../media/image366.png"/><Relationship Id="rId13" Type="http://schemas.openxmlformats.org/officeDocument/2006/relationships/customXml" Target="../ink/ink290.xml"/><Relationship Id="rId18" Type="http://schemas.openxmlformats.org/officeDocument/2006/relationships/image" Target="../media/image298.png"/><Relationship Id="rId39" Type="http://schemas.openxmlformats.org/officeDocument/2006/relationships/customXml" Target="../ink/ink303.xml"/><Relationship Id="rId109" Type="http://schemas.openxmlformats.org/officeDocument/2006/relationships/customXml" Target="../ink/ink338.xml"/><Relationship Id="rId34" Type="http://schemas.openxmlformats.org/officeDocument/2006/relationships/image" Target="../media/image305.png"/><Relationship Id="rId50" Type="http://schemas.openxmlformats.org/officeDocument/2006/relationships/image" Target="../media/image313.png"/><Relationship Id="rId55" Type="http://schemas.openxmlformats.org/officeDocument/2006/relationships/customXml" Target="../ink/ink311.xml"/><Relationship Id="rId76" Type="http://schemas.openxmlformats.org/officeDocument/2006/relationships/image" Target="../media/image326.png"/><Relationship Id="rId97" Type="http://schemas.openxmlformats.org/officeDocument/2006/relationships/customXml" Target="../ink/ink332.xml"/><Relationship Id="rId104" Type="http://schemas.openxmlformats.org/officeDocument/2006/relationships/image" Target="../media/image340.png"/><Relationship Id="rId120" Type="http://schemas.openxmlformats.org/officeDocument/2006/relationships/image" Target="../media/image348.png"/><Relationship Id="rId125" Type="http://schemas.openxmlformats.org/officeDocument/2006/relationships/customXml" Target="../ink/ink346.xml"/><Relationship Id="rId141" Type="http://schemas.openxmlformats.org/officeDocument/2006/relationships/customXml" Target="../ink/ink354.xml"/><Relationship Id="rId146" Type="http://schemas.openxmlformats.org/officeDocument/2006/relationships/image" Target="../media/image361.png"/><Relationship Id="rId7" Type="http://schemas.openxmlformats.org/officeDocument/2006/relationships/customXml" Target="../ink/ink287.xml"/><Relationship Id="rId71" Type="http://schemas.openxmlformats.org/officeDocument/2006/relationships/customXml" Target="../ink/ink319.xml"/><Relationship Id="rId92" Type="http://schemas.openxmlformats.org/officeDocument/2006/relationships/image" Target="../media/image334.png"/><Relationship Id="rId162" Type="http://schemas.openxmlformats.org/officeDocument/2006/relationships/image" Target="../media/image369.png"/><Relationship Id="rId2" Type="http://schemas.openxmlformats.org/officeDocument/2006/relationships/image" Target="../media/image290.png"/><Relationship Id="rId29" Type="http://schemas.openxmlformats.org/officeDocument/2006/relationships/customXml" Target="../ink/ink298.xml"/><Relationship Id="rId24" Type="http://schemas.openxmlformats.org/officeDocument/2006/relationships/image" Target="../media/image301.png"/><Relationship Id="rId40" Type="http://schemas.openxmlformats.org/officeDocument/2006/relationships/image" Target="../media/image308.png"/><Relationship Id="rId45" Type="http://schemas.openxmlformats.org/officeDocument/2006/relationships/customXml" Target="../ink/ink306.xml"/><Relationship Id="rId66" Type="http://schemas.openxmlformats.org/officeDocument/2006/relationships/image" Target="../media/image321.png"/><Relationship Id="rId87" Type="http://schemas.openxmlformats.org/officeDocument/2006/relationships/customXml" Target="../ink/ink327.xml"/><Relationship Id="rId110" Type="http://schemas.openxmlformats.org/officeDocument/2006/relationships/image" Target="../media/image343.png"/><Relationship Id="rId115" Type="http://schemas.openxmlformats.org/officeDocument/2006/relationships/customXml" Target="../ink/ink341.xml"/><Relationship Id="rId131" Type="http://schemas.openxmlformats.org/officeDocument/2006/relationships/customXml" Target="../ink/ink349.xml"/><Relationship Id="rId136" Type="http://schemas.openxmlformats.org/officeDocument/2006/relationships/image" Target="../media/image356.png"/><Relationship Id="rId157" Type="http://schemas.openxmlformats.org/officeDocument/2006/relationships/customXml" Target="../ink/ink362.xml"/><Relationship Id="rId61" Type="http://schemas.openxmlformats.org/officeDocument/2006/relationships/customXml" Target="../ink/ink314.xml"/><Relationship Id="rId82" Type="http://schemas.openxmlformats.org/officeDocument/2006/relationships/image" Target="../media/image329.png"/><Relationship Id="rId152" Type="http://schemas.openxmlformats.org/officeDocument/2006/relationships/image" Target="../media/image364.png"/><Relationship Id="rId19" Type="http://schemas.openxmlformats.org/officeDocument/2006/relationships/customXml" Target="../ink/ink293.xml"/><Relationship Id="rId14" Type="http://schemas.openxmlformats.org/officeDocument/2006/relationships/image" Target="../media/image296.png"/><Relationship Id="rId30" Type="http://schemas.openxmlformats.org/officeDocument/2006/relationships/image" Target="../media/image303.png"/><Relationship Id="rId35" Type="http://schemas.openxmlformats.org/officeDocument/2006/relationships/customXml" Target="../ink/ink301.xml"/><Relationship Id="rId56" Type="http://schemas.openxmlformats.org/officeDocument/2006/relationships/image" Target="../media/image316.png"/><Relationship Id="rId77" Type="http://schemas.openxmlformats.org/officeDocument/2006/relationships/customXml" Target="../ink/ink322.xml"/><Relationship Id="rId100" Type="http://schemas.openxmlformats.org/officeDocument/2006/relationships/image" Target="../media/image338.png"/><Relationship Id="rId105" Type="http://schemas.openxmlformats.org/officeDocument/2006/relationships/customXml" Target="../ink/ink336.xml"/><Relationship Id="rId126" Type="http://schemas.openxmlformats.org/officeDocument/2006/relationships/image" Target="../media/image351.png"/><Relationship Id="rId147" Type="http://schemas.openxmlformats.org/officeDocument/2006/relationships/customXml" Target="../ink/ink357.xml"/><Relationship Id="rId8" Type="http://schemas.openxmlformats.org/officeDocument/2006/relationships/image" Target="../media/image293.png"/><Relationship Id="rId51" Type="http://schemas.openxmlformats.org/officeDocument/2006/relationships/customXml" Target="../ink/ink309.xml"/><Relationship Id="rId72" Type="http://schemas.openxmlformats.org/officeDocument/2006/relationships/image" Target="../media/image324.png"/><Relationship Id="rId93" Type="http://schemas.openxmlformats.org/officeDocument/2006/relationships/customXml" Target="../ink/ink330.xml"/><Relationship Id="rId98" Type="http://schemas.openxmlformats.org/officeDocument/2006/relationships/image" Target="../media/image337.png"/><Relationship Id="rId121" Type="http://schemas.openxmlformats.org/officeDocument/2006/relationships/customXml" Target="../ink/ink344.xml"/><Relationship Id="rId142" Type="http://schemas.openxmlformats.org/officeDocument/2006/relationships/image" Target="../media/image359.png"/><Relationship Id="rId163" Type="http://schemas.openxmlformats.org/officeDocument/2006/relationships/customXml" Target="../ink/ink365.xml"/><Relationship Id="rId3" Type="http://schemas.openxmlformats.org/officeDocument/2006/relationships/customXml" Target="../ink/ink285.xml"/><Relationship Id="rId25" Type="http://schemas.openxmlformats.org/officeDocument/2006/relationships/customXml" Target="../ink/ink296.xml"/><Relationship Id="rId46" Type="http://schemas.openxmlformats.org/officeDocument/2006/relationships/image" Target="../media/image311.png"/><Relationship Id="rId67" Type="http://schemas.openxmlformats.org/officeDocument/2006/relationships/customXml" Target="../ink/ink317.xml"/><Relationship Id="rId116" Type="http://schemas.openxmlformats.org/officeDocument/2006/relationships/image" Target="../media/image346.png"/><Relationship Id="rId137" Type="http://schemas.openxmlformats.org/officeDocument/2006/relationships/customXml" Target="../ink/ink352.xml"/><Relationship Id="rId158" Type="http://schemas.openxmlformats.org/officeDocument/2006/relationships/image" Target="../media/image367.png"/><Relationship Id="rId20" Type="http://schemas.openxmlformats.org/officeDocument/2006/relationships/image" Target="../media/image299.png"/><Relationship Id="rId41" Type="http://schemas.openxmlformats.org/officeDocument/2006/relationships/customXml" Target="../ink/ink304.xml"/><Relationship Id="rId62" Type="http://schemas.openxmlformats.org/officeDocument/2006/relationships/image" Target="../media/image319.png"/><Relationship Id="rId83" Type="http://schemas.openxmlformats.org/officeDocument/2006/relationships/customXml" Target="../ink/ink325.xml"/><Relationship Id="rId88" Type="http://schemas.openxmlformats.org/officeDocument/2006/relationships/image" Target="../media/image332.png"/><Relationship Id="rId111" Type="http://schemas.openxmlformats.org/officeDocument/2006/relationships/customXml" Target="../ink/ink339.xml"/><Relationship Id="rId132" Type="http://schemas.openxmlformats.org/officeDocument/2006/relationships/image" Target="../media/image354.png"/><Relationship Id="rId153" Type="http://schemas.openxmlformats.org/officeDocument/2006/relationships/customXml" Target="../ink/ink360.xml"/><Relationship Id="rId15" Type="http://schemas.openxmlformats.org/officeDocument/2006/relationships/customXml" Target="../ink/ink291.xml"/><Relationship Id="rId36" Type="http://schemas.openxmlformats.org/officeDocument/2006/relationships/image" Target="../media/image306.png"/><Relationship Id="rId57" Type="http://schemas.openxmlformats.org/officeDocument/2006/relationships/customXml" Target="../ink/ink312.xml"/><Relationship Id="rId106" Type="http://schemas.openxmlformats.org/officeDocument/2006/relationships/image" Target="../media/image341.png"/><Relationship Id="rId127" Type="http://schemas.openxmlformats.org/officeDocument/2006/relationships/customXml" Target="../ink/ink347.xml"/><Relationship Id="rId10" Type="http://schemas.openxmlformats.org/officeDocument/2006/relationships/image" Target="../media/image294.png"/><Relationship Id="rId31" Type="http://schemas.openxmlformats.org/officeDocument/2006/relationships/customXml" Target="../ink/ink299.xml"/><Relationship Id="rId52" Type="http://schemas.openxmlformats.org/officeDocument/2006/relationships/image" Target="../media/image314.png"/><Relationship Id="rId73" Type="http://schemas.openxmlformats.org/officeDocument/2006/relationships/customXml" Target="../ink/ink320.xml"/><Relationship Id="rId78" Type="http://schemas.openxmlformats.org/officeDocument/2006/relationships/image" Target="../media/image327.png"/><Relationship Id="rId94" Type="http://schemas.openxmlformats.org/officeDocument/2006/relationships/image" Target="../media/image335.png"/><Relationship Id="rId99" Type="http://schemas.openxmlformats.org/officeDocument/2006/relationships/customXml" Target="../ink/ink333.xml"/><Relationship Id="rId101" Type="http://schemas.openxmlformats.org/officeDocument/2006/relationships/customXml" Target="../ink/ink334.xml"/><Relationship Id="rId122" Type="http://schemas.openxmlformats.org/officeDocument/2006/relationships/image" Target="../media/image349.png"/><Relationship Id="rId143" Type="http://schemas.openxmlformats.org/officeDocument/2006/relationships/customXml" Target="../ink/ink355.xml"/><Relationship Id="rId148" Type="http://schemas.openxmlformats.org/officeDocument/2006/relationships/image" Target="../media/image362.png"/><Relationship Id="rId164" Type="http://schemas.openxmlformats.org/officeDocument/2006/relationships/image" Target="../media/image291.emf"/><Relationship Id="rId4" Type="http://schemas.openxmlformats.org/officeDocument/2006/relationships/image" Target="../media/image291.png"/><Relationship Id="rId9" Type="http://schemas.openxmlformats.org/officeDocument/2006/relationships/customXml" Target="../ink/ink288.xml"/><Relationship Id="rId26" Type="http://schemas.openxmlformats.org/officeDocument/2006/relationships/image" Target="../media/image302.png"/><Relationship Id="rId47" Type="http://schemas.openxmlformats.org/officeDocument/2006/relationships/customXml" Target="../ink/ink307.xml"/><Relationship Id="rId68" Type="http://schemas.openxmlformats.org/officeDocument/2006/relationships/image" Target="../media/image322.png"/><Relationship Id="rId89" Type="http://schemas.openxmlformats.org/officeDocument/2006/relationships/customXml" Target="../ink/ink328.xml"/><Relationship Id="rId112" Type="http://schemas.openxmlformats.org/officeDocument/2006/relationships/image" Target="../media/image344.png"/><Relationship Id="rId133" Type="http://schemas.openxmlformats.org/officeDocument/2006/relationships/customXml" Target="../ink/ink350.xml"/><Relationship Id="rId154" Type="http://schemas.openxmlformats.org/officeDocument/2006/relationships/image" Target="../media/image365.png"/><Relationship Id="rId16" Type="http://schemas.openxmlformats.org/officeDocument/2006/relationships/image" Target="../media/image297.png"/><Relationship Id="rId37" Type="http://schemas.openxmlformats.org/officeDocument/2006/relationships/customXml" Target="../ink/ink302.xml"/><Relationship Id="rId58" Type="http://schemas.openxmlformats.org/officeDocument/2006/relationships/image" Target="../media/image317.png"/><Relationship Id="rId79" Type="http://schemas.openxmlformats.org/officeDocument/2006/relationships/customXml" Target="../ink/ink323.xml"/><Relationship Id="rId102" Type="http://schemas.openxmlformats.org/officeDocument/2006/relationships/image" Target="../media/image339.png"/><Relationship Id="rId123" Type="http://schemas.openxmlformats.org/officeDocument/2006/relationships/customXml" Target="../ink/ink345.xml"/><Relationship Id="rId144" Type="http://schemas.openxmlformats.org/officeDocument/2006/relationships/image" Target="../media/image360.png"/><Relationship Id="rId90" Type="http://schemas.openxmlformats.org/officeDocument/2006/relationships/image" Target="../media/image333.png"/><Relationship Id="rId27" Type="http://schemas.openxmlformats.org/officeDocument/2006/relationships/customXml" Target="../ink/ink297.xml"/><Relationship Id="rId48" Type="http://schemas.openxmlformats.org/officeDocument/2006/relationships/image" Target="../media/image312.png"/><Relationship Id="rId69" Type="http://schemas.openxmlformats.org/officeDocument/2006/relationships/customXml" Target="../ink/ink318.xml"/><Relationship Id="rId113" Type="http://schemas.openxmlformats.org/officeDocument/2006/relationships/customXml" Target="../ink/ink340.xml"/><Relationship Id="rId134" Type="http://schemas.openxmlformats.org/officeDocument/2006/relationships/image" Target="../media/image355.png"/><Relationship Id="rId80" Type="http://schemas.openxmlformats.org/officeDocument/2006/relationships/image" Target="../media/image328.png"/><Relationship Id="rId155" Type="http://schemas.openxmlformats.org/officeDocument/2006/relationships/customXml" Target="../ink/ink36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2.png"/><Relationship Id="rId21" Type="http://schemas.openxmlformats.org/officeDocument/2006/relationships/customXml" Target="../ink/ink375.xml"/><Relationship Id="rId42" Type="http://schemas.openxmlformats.org/officeDocument/2006/relationships/image" Target="../media/image390.png"/><Relationship Id="rId47" Type="http://schemas.openxmlformats.org/officeDocument/2006/relationships/customXml" Target="../ink/ink388.xml"/><Relationship Id="rId63" Type="http://schemas.openxmlformats.org/officeDocument/2006/relationships/customXml" Target="../ink/ink396.xml"/><Relationship Id="rId68" Type="http://schemas.openxmlformats.org/officeDocument/2006/relationships/image" Target="../media/image403.png"/><Relationship Id="rId16" Type="http://schemas.openxmlformats.org/officeDocument/2006/relationships/image" Target="../media/image377.png"/><Relationship Id="rId11" Type="http://schemas.openxmlformats.org/officeDocument/2006/relationships/customXml" Target="../ink/ink370.xml"/><Relationship Id="rId24" Type="http://schemas.openxmlformats.org/officeDocument/2006/relationships/image" Target="../media/image381.png"/><Relationship Id="rId32" Type="http://schemas.openxmlformats.org/officeDocument/2006/relationships/image" Target="../media/image385.png"/><Relationship Id="rId37" Type="http://schemas.openxmlformats.org/officeDocument/2006/relationships/customXml" Target="../ink/ink383.xml"/><Relationship Id="rId40" Type="http://schemas.openxmlformats.org/officeDocument/2006/relationships/image" Target="../media/image389.png"/><Relationship Id="rId45" Type="http://schemas.openxmlformats.org/officeDocument/2006/relationships/customXml" Target="../ink/ink387.xml"/><Relationship Id="rId53" Type="http://schemas.openxmlformats.org/officeDocument/2006/relationships/customXml" Target="../ink/ink391.xml"/><Relationship Id="rId58" Type="http://schemas.openxmlformats.org/officeDocument/2006/relationships/image" Target="../media/image398.png"/><Relationship Id="rId66" Type="http://schemas.openxmlformats.org/officeDocument/2006/relationships/image" Target="../media/image402.png"/><Relationship Id="rId74" Type="http://schemas.openxmlformats.org/officeDocument/2006/relationships/image" Target="../media/image406.png"/><Relationship Id="rId5" Type="http://schemas.openxmlformats.org/officeDocument/2006/relationships/customXml" Target="../ink/ink367.xml"/><Relationship Id="rId61" Type="http://schemas.openxmlformats.org/officeDocument/2006/relationships/customXml" Target="../ink/ink395.xml"/><Relationship Id="rId19" Type="http://schemas.openxmlformats.org/officeDocument/2006/relationships/customXml" Target="../ink/ink374.xml"/><Relationship Id="rId14" Type="http://schemas.openxmlformats.org/officeDocument/2006/relationships/image" Target="../media/image376.png"/><Relationship Id="rId22" Type="http://schemas.openxmlformats.org/officeDocument/2006/relationships/image" Target="../media/image380.png"/><Relationship Id="rId27" Type="http://schemas.openxmlformats.org/officeDocument/2006/relationships/customXml" Target="../ink/ink378.xml"/><Relationship Id="rId30" Type="http://schemas.openxmlformats.org/officeDocument/2006/relationships/image" Target="../media/image384.png"/><Relationship Id="rId35" Type="http://schemas.openxmlformats.org/officeDocument/2006/relationships/customXml" Target="../ink/ink382.xml"/><Relationship Id="rId43" Type="http://schemas.openxmlformats.org/officeDocument/2006/relationships/customXml" Target="../ink/ink386.xml"/><Relationship Id="rId48" Type="http://schemas.openxmlformats.org/officeDocument/2006/relationships/image" Target="../media/image393.png"/><Relationship Id="rId56" Type="http://schemas.openxmlformats.org/officeDocument/2006/relationships/image" Target="../media/image397.png"/><Relationship Id="rId64" Type="http://schemas.openxmlformats.org/officeDocument/2006/relationships/image" Target="../media/image401.png"/><Relationship Id="rId69" Type="http://schemas.openxmlformats.org/officeDocument/2006/relationships/customXml" Target="../ink/ink399.xml"/><Relationship Id="rId77" Type="http://schemas.openxmlformats.org/officeDocument/2006/relationships/customXml" Target="../ink/ink403.xml"/><Relationship Id="rId8" Type="http://schemas.openxmlformats.org/officeDocument/2006/relationships/image" Target="../media/image373.png"/><Relationship Id="rId51" Type="http://schemas.openxmlformats.org/officeDocument/2006/relationships/customXml" Target="../ink/ink390.xml"/><Relationship Id="rId72" Type="http://schemas.openxmlformats.org/officeDocument/2006/relationships/image" Target="../media/image405.png"/><Relationship Id="rId3" Type="http://schemas.openxmlformats.org/officeDocument/2006/relationships/customXml" Target="../ink/ink366.xml"/><Relationship Id="rId12" Type="http://schemas.openxmlformats.org/officeDocument/2006/relationships/image" Target="../media/image375.png"/><Relationship Id="rId17" Type="http://schemas.openxmlformats.org/officeDocument/2006/relationships/customXml" Target="../ink/ink373.xml"/><Relationship Id="rId25" Type="http://schemas.openxmlformats.org/officeDocument/2006/relationships/customXml" Target="../ink/ink377.xml"/><Relationship Id="rId33" Type="http://schemas.openxmlformats.org/officeDocument/2006/relationships/customXml" Target="../ink/ink381.xml"/><Relationship Id="rId38" Type="http://schemas.openxmlformats.org/officeDocument/2006/relationships/image" Target="../media/image388.png"/><Relationship Id="rId46" Type="http://schemas.openxmlformats.org/officeDocument/2006/relationships/image" Target="../media/image392.png"/><Relationship Id="rId59" Type="http://schemas.openxmlformats.org/officeDocument/2006/relationships/customXml" Target="../ink/ink394.xml"/><Relationship Id="rId67" Type="http://schemas.openxmlformats.org/officeDocument/2006/relationships/customXml" Target="../ink/ink398.xml"/><Relationship Id="rId20" Type="http://schemas.openxmlformats.org/officeDocument/2006/relationships/image" Target="../media/image379.png"/><Relationship Id="rId41" Type="http://schemas.openxmlformats.org/officeDocument/2006/relationships/customXml" Target="../ink/ink385.xml"/><Relationship Id="rId54" Type="http://schemas.openxmlformats.org/officeDocument/2006/relationships/image" Target="../media/image396.png"/><Relationship Id="rId62" Type="http://schemas.openxmlformats.org/officeDocument/2006/relationships/image" Target="../media/image400.png"/><Relationship Id="rId70" Type="http://schemas.openxmlformats.org/officeDocument/2006/relationships/image" Target="../media/image404.png"/><Relationship Id="rId75" Type="http://schemas.openxmlformats.org/officeDocument/2006/relationships/customXml" Target="../ink/ink40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2.png"/><Relationship Id="rId15" Type="http://schemas.openxmlformats.org/officeDocument/2006/relationships/customXml" Target="../ink/ink372.xml"/><Relationship Id="rId23" Type="http://schemas.openxmlformats.org/officeDocument/2006/relationships/customXml" Target="../ink/ink376.xml"/><Relationship Id="rId28" Type="http://schemas.openxmlformats.org/officeDocument/2006/relationships/image" Target="../media/image383.png"/><Relationship Id="rId36" Type="http://schemas.openxmlformats.org/officeDocument/2006/relationships/image" Target="../media/image387.png"/><Relationship Id="rId49" Type="http://schemas.openxmlformats.org/officeDocument/2006/relationships/customXml" Target="../ink/ink389.xml"/><Relationship Id="rId57" Type="http://schemas.openxmlformats.org/officeDocument/2006/relationships/customXml" Target="../ink/ink393.xml"/><Relationship Id="rId10" Type="http://schemas.openxmlformats.org/officeDocument/2006/relationships/image" Target="../media/image374.png"/><Relationship Id="rId31" Type="http://schemas.openxmlformats.org/officeDocument/2006/relationships/customXml" Target="../ink/ink380.xml"/><Relationship Id="rId44" Type="http://schemas.openxmlformats.org/officeDocument/2006/relationships/image" Target="../media/image391.png"/><Relationship Id="rId52" Type="http://schemas.openxmlformats.org/officeDocument/2006/relationships/image" Target="../media/image395.png"/><Relationship Id="rId60" Type="http://schemas.openxmlformats.org/officeDocument/2006/relationships/image" Target="../media/image399.png"/><Relationship Id="rId65" Type="http://schemas.openxmlformats.org/officeDocument/2006/relationships/customXml" Target="../ink/ink397.xml"/><Relationship Id="rId73" Type="http://schemas.openxmlformats.org/officeDocument/2006/relationships/customXml" Target="../ink/ink401.xml"/><Relationship Id="rId78" Type="http://schemas.openxmlformats.org/officeDocument/2006/relationships/image" Target="../media/image371.emf"/><Relationship Id="rId4" Type="http://schemas.openxmlformats.org/officeDocument/2006/relationships/image" Target="../media/image371.png"/><Relationship Id="rId9" Type="http://schemas.openxmlformats.org/officeDocument/2006/relationships/customXml" Target="../ink/ink369.xml"/><Relationship Id="rId13" Type="http://schemas.openxmlformats.org/officeDocument/2006/relationships/customXml" Target="../ink/ink371.xml"/><Relationship Id="rId18" Type="http://schemas.openxmlformats.org/officeDocument/2006/relationships/image" Target="../media/image378.png"/><Relationship Id="rId39" Type="http://schemas.openxmlformats.org/officeDocument/2006/relationships/customXml" Target="../ink/ink384.xml"/><Relationship Id="rId34" Type="http://schemas.openxmlformats.org/officeDocument/2006/relationships/image" Target="../media/image386.png"/><Relationship Id="rId50" Type="http://schemas.openxmlformats.org/officeDocument/2006/relationships/image" Target="../media/image394.png"/><Relationship Id="rId55" Type="http://schemas.openxmlformats.org/officeDocument/2006/relationships/customXml" Target="../ink/ink392.xml"/><Relationship Id="rId76" Type="http://schemas.openxmlformats.org/officeDocument/2006/relationships/image" Target="../media/image407.png"/><Relationship Id="rId7" Type="http://schemas.openxmlformats.org/officeDocument/2006/relationships/customXml" Target="../ink/ink368.xml"/><Relationship Id="rId71" Type="http://schemas.openxmlformats.org/officeDocument/2006/relationships/customXml" Target="../ink/ink400.xml"/><Relationship Id="rId2" Type="http://schemas.openxmlformats.org/officeDocument/2006/relationships/image" Target="../media/image370.png"/><Relationship Id="rId29" Type="http://schemas.openxmlformats.org/officeDocument/2006/relationships/customXml" Target="../ink/ink37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1.xml"/><Relationship Id="rId21" Type="http://schemas.openxmlformats.org/officeDocument/2006/relationships/customXml" Target="../ink/ink413.xml"/><Relationship Id="rId42" Type="http://schemas.openxmlformats.org/officeDocument/2006/relationships/image" Target="../media/image428.png"/><Relationship Id="rId63" Type="http://schemas.openxmlformats.org/officeDocument/2006/relationships/customXml" Target="../ink/ink434.xml"/><Relationship Id="rId84" Type="http://schemas.openxmlformats.org/officeDocument/2006/relationships/image" Target="../media/image448.png"/><Relationship Id="rId138" Type="http://schemas.openxmlformats.org/officeDocument/2006/relationships/image" Target="../media/image475.png"/><Relationship Id="rId16" Type="http://schemas.openxmlformats.org/officeDocument/2006/relationships/image" Target="../media/image415.png"/><Relationship Id="rId107" Type="http://schemas.openxmlformats.org/officeDocument/2006/relationships/customXml" Target="../ink/ink456.xml"/><Relationship Id="rId11" Type="http://schemas.openxmlformats.org/officeDocument/2006/relationships/customXml" Target="../ink/ink408.xml"/><Relationship Id="rId32" Type="http://schemas.openxmlformats.org/officeDocument/2006/relationships/image" Target="../media/image423.png"/><Relationship Id="rId37" Type="http://schemas.openxmlformats.org/officeDocument/2006/relationships/customXml" Target="../ink/ink421.xml"/><Relationship Id="rId53" Type="http://schemas.openxmlformats.org/officeDocument/2006/relationships/customXml" Target="../ink/ink429.xml"/><Relationship Id="rId58" Type="http://schemas.openxmlformats.org/officeDocument/2006/relationships/image" Target="../media/image435.png"/><Relationship Id="rId74" Type="http://schemas.openxmlformats.org/officeDocument/2006/relationships/image" Target="../media/image443.png"/><Relationship Id="rId79" Type="http://schemas.openxmlformats.org/officeDocument/2006/relationships/customXml" Target="../ink/ink442.xml"/><Relationship Id="rId102" Type="http://schemas.openxmlformats.org/officeDocument/2006/relationships/image" Target="../media/image457.png"/><Relationship Id="rId123" Type="http://schemas.openxmlformats.org/officeDocument/2006/relationships/customXml" Target="../ink/ink464.xml"/><Relationship Id="rId128" Type="http://schemas.openxmlformats.org/officeDocument/2006/relationships/image" Target="../media/image470.png"/><Relationship Id="rId5" Type="http://schemas.openxmlformats.org/officeDocument/2006/relationships/customXml" Target="../ink/ink405.xml"/><Relationship Id="rId90" Type="http://schemas.openxmlformats.org/officeDocument/2006/relationships/image" Target="../media/image451.png"/><Relationship Id="rId95" Type="http://schemas.openxmlformats.org/officeDocument/2006/relationships/customXml" Target="../ink/ink450.xml"/><Relationship Id="rId22" Type="http://schemas.openxmlformats.org/officeDocument/2006/relationships/image" Target="../media/image418.png"/><Relationship Id="rId27" Type="http://schemas.openxmlformats.org/officeDocument/2006/relationships/customXml" Target="../ink/ink416.xml"/><Relationship Id="rId43" Type="http://schemas.openxmlformats.org/officeDocument/2006/relationships/customXml" Target="../ink/ink424.xml"/><Relationship Id="rId48" Type="http://schemas.openxmlformats.org/officeDocument/2006/relationships/image" Target="../media/image430.png"/><Relationship Id="rId64" Type="http://schemas.openxmlformats.org/officeDocument/2006/relationships/image" Target="../media/image438.png"/><Relationship Id="rId69" Type="http://schemas.openxmlformats.org/officeDocument/2006/relationships/customXml" Target="../ink/ink437.xml"/><Relationship Id="rId113" Type="http://schemas.openxmlformats.org/officeDocument/2006/relationships/customXml" Target="../ink/ink459.xml"/><Relationship Id="rId118" Type="http://schemas.openxmlformats.org/officeDocument/2006/relationships/image" Target="../media/image465.png"/><Relationship Id="rId134" Type="http://schemas.openxmlformats.org/officeDocument/2006/relationships/image" Target="../media/image473.png"/><Relationship Id="rId139" Type="http://schemas.openxmlformats.org/officeDocument/2006/relationships/customXml" Target="../ink/ink472.xml"/><Relationship Id="rId80" Type="http://schemas.openxmlformats.org/officeDocument/2006/relationships/image" Target="../media/image446.png"/><Relationship Id="rId85" Type="http://schemas.openxmlformats.org/officeDocument/2006/relationships/customXml" Target="../ink/ink445.xml"/><Relationship Id="rId12" Type="http://schemas.openxmlformats.org/officeDocument/2006/relationships/image" Target="../media/image413.png"/><Relationship Id="rId17" Type="http://schemas.openxmlformats.org/officeDocument/2006/relationships/customXml" Target="../ink/ink411.xml"/><Relationship Id="rId33" Type="http://schemas.openxmlformats.org/officeDocument/2006/relationships/customXml" Target="../ink/ink419.xml"/><Relationship Id="rId38" Type="http://schemas.openxmlformats.org/officeDocument/2006/relationships/image" Target="../media/image426.png"/><Relationship Id="rId59" Type="http://schemas.openxmlformats.org/officeDocument/2006/relationships/customXml" Target="../ink/ink432.xml"/><Relationship Id="rId103" Type="http://schemas.openxmlformats.org/officeDocument/2006/relationships/customXml" Target="../ink/ink454.xml"/><Relationship Id="rId108" Type="http://schemas.openxmlformats.org/officeDocument/2006/relationships/image" Target="../media/image460.png"/><Relationship Id="rId124" Type="http://schemas.openxmlformats.org/officeDocument/2006/relationships/image" Target="../media/image468.png"/><Relationship Id="rId129" Type="http://schemas.openxmlformats.org/officeDocument/2006/relationships/customXml" Target="../ink/ink467.xml"/><Relationship Id="rId54" Type="http://schemas.openxmlformats.org/officeDocument/2006/relationships/image" Target="../media/image433.png"/><Relationship Id="rId70" Type="http://schemas.openxmlformats.org/officeDocument/2006/relationships/image" Target="../media/image441.png"/><Relationship Id="rId75" Type="http://schemas.openxmlformats.org/officeDocument/2006/relationships/customXml" Target="../ink/ink440.xml"/><Relationship Id="rId91" Type="http://schemas.openxmlformats.org/officeDocument/2006/relationships/customXml" Target="../ink/ink448.xml"/><Relationship Id="rId96" Type="http://schemas.openxmlformats.org/officeDocument/2006/relationships/image" Target="../media/image454.png"/><Relationship Id="rId140" Type="http://schemas.openxmlformats.org/officeDocument/2006/relationships/image" Target="../media/image40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23" Type="http://schemas.openxmlformats.org/officeDocument/2006/relationships/customXml" Target="../ink/ink414.xml"/><Relationship Id="rId28" Type="http://schemas.openxmlformats.org/officeDocument/2006/relationships/image" Target="../media/image421.png"/><Relationship Id="rId49" Type="http://schemas.openxmlformats.org/officeDocument/2006/relationships/customXml" Target="../ink/ink427.xml"/><Relationship Id="rId114" Type="http://schemas.openxmlformats.org/officeDocument/2006/relationships/image" Target="../media/image463.png"/><Relationship Id="rId119" Type="http://schemas.openxmlformats.org/officeDocument/2006/relationships/customXml" Target="../ink/ink462.xml"/><Relationship Id="rId44" Type="http://schemas.openxmlformats.org/officeDocument/2006/relationships/image" Target="../media/image228.png"/><Relationship Id="rId60" Type="http://schemas.openxmlformats.org/officeDocument/2006/relationships/image" Target="../media/image436.png"/><Relationship Id="rId65" Type="http://schemas.openxmlformats.org/officeDocument/2006/relationships/customXml" Target="../ink/ink435.xml"/><Relationship Id="rId81" Type="http://schemas.openxmlformats.org/officeDocument/2006/relationships/customXml" Target="../ink/ink443.xml"/><Relationship Id="rId86" Type="http://schemas.openxmlformats.org/officeDocument/2006/relationships/image" Target="../media/image449.png"/><Relationship Id="rId130" Type="http://schemas.openxmlformats.org/officeDocument/2006/relationships/image" Target="../media/image471.png"/><Relationship Id="rId135" Type="http://schemas.openxmlformats.org/officeDocument/2006/relationships/customXml" Target="../ink/ink470.xml"/><Relationship Id="rId13" Type="http://schemas.openxmlformats.org/officeDocument/2006/relationships/customXml" Target="../ink/ink409.xml"/><Relationship Id="rId18" Type="http://schemas.openxmlformats.org/officeDocument/2006/relationships/image" Target="../media/image416.png"/><Relationship Id="rId39" Type="http://schemas.openxmlformats.org/officeDocument/2006/relationships/customXml" Target="../ink/ink422.xml"/><Relationship Id="rId109" Type="http://schemas.openxmlformats.org/officeDocument/2006/relationships/customXml" Target="../ink/ink457.xml"/><Relationship Id="rId34" Type="http://schemas.openxmlformats.org/officeDocument/2006/relationships/image" Target="../media/image424.png"/><Relationship Id="rId50" Type="http://schemas.openxmlformats.org/officeDocument/2006/relationships/image" Target="../media/image431.png"/><Relationship Id="rId55" Type="http://schemas.openxmlformats.org/officeDocument/2006/relationships/customXml" Target="../ink/ink430.xml"/><Relationship Id="rId76" Type="http://schemas.openxmlformats.org/officeDocument/2006/relationships/image" Target="../media/image444.png"/><Relationship Id="rId97" Type="http://schemas.openxmlformats.org/officeDocument/2006/relationships/customXml" Target="../ink/ink451.xml"/><Relationship Id="rId104" Type="http://schemas.openxmlformats.org/officeDocument/2006/relationships/image" Target="../media/image458.png"/><Relationship Id="rId120" Type="http://schemas.openxmlformats.org/officeDocument/2006/relationships/image" Target="../media/image466.png"/><Relationship Id="rId125" Type="http://schemas.openxmlformats.org/officeDocument/2006/relationships/customXml" Target="../ink/ink465.xml"/><Relationship Id="rId7" Type="http://schemas.openxmlformats.org/officeDocument/2006/relationships/customXml" Target="../ink/ink406.xml"/><Relationship Id="rId71" Type="http://schemas.openxmlformats.org/officeDocument/2006/relationships/customXml" Target="../ink/ink438.xml"/><Relationship Id="rId92" Type="http://schemas.openxmlformats.org/officeDocument/2006/relationships/image" Target="../media/image452.png"/><Relationship Id="rId2" Type="http://schemas.openxmlformats.org/officeDocument/2006/relationships/image" Target="../media/image408.png"/><Relationship Id="rId29" Type="http://schemas.openxmlformats.org/officeDocument/2006/relationships/customXml" Target="../ink/ink417.xml"/><Relationship Id="rId24" Type="http://schemas.openxmlformats.org/officeDocument/2006/relationships/image" Target="../media/image419.png"/><Relationship Id="rId40" Type="http://schemas.openxmlformats.org/officeDocument/2006/relationships/image" Target="../media/image427.png"/><Relationship Id="rId45" Type="http://schemas.openxmlformats.org/officeDocument/2006/relationships/customXml" Target="../ink/ink425.xml"/><Relationship Id="rId66" Type="http://schemas.openxmlformats.org/officeDocument/2006/relationships/image" Target="../media/image439.png"/><Relationship Id="rId87" Type="http://schemas.openxmlformats.org/officeDocument/2006/relationships/customXml" Target="../ink/ink446.xml"/><Relationship Id="rId110" Type="http://schemas.openxmlformats.org/officeDocument/2006/relationships/image" Target="../media/image461.png"/><Relationship Id="rId115" Type="http://schemas.openxmlformats.org/officeDocument/2006/relationships/customXml" Target="../ink/ink460.xml"/><Relationship Id="rId131" Type="http://schemas.openxmlformats.org/officeDocument/2006/relationships/customXml" Target="../ink/ink468.xml"/><Relationship Id="rId136" Type="http://schemas.openxmlformats.org/officeDocument/2006/relationships/image" Target="../media/image474.png"/><Relationship Id="rId61" Type="http://schemas.openxmlformats.org/officeDocument/2006/relationships/customXml" Target="../ink/ink433.xml"/><Relationship Id="rId82" Type="http://schemas.openxmlformats.org/officeDocument/2006/relationships/image" Target="../media/image447.png"/><Relationship Id="rId19" Type="http://schemas.openxmlformats.org/officeDocument/2006/relationships/customXml" Target="../ink/ink412.xml"/><Relationship Id="rId14" Type="http://schemas.openxmlformats.org/officeDocument/2006/relationships/image" Target="../media/image414.png"/><Relationship Id="rId30" Type="http://schemas.openxmlformats.org/officeDocument/2006/relationships/image" Target="../media/image422.png"/><Relationship Id="rId35" Type="http://schemas.openxmlformats.org/officeDocument/2006/relationships/customXml" Target="../ink/ink420.xml"/><Relationship Id="rId56" Type="http://schemas.openxmlformats.org/officeDocument/2006/relationships/image" Target="../media/image434.png"/><Relationship Id="rId77" Type="http://schemas.openxmlformats.org/officeDocument/2006/relationships/customXml" Target="../ink/ink441.xml"/><Relationship Id="rId100" Type="http://schemas.openxmlformats.org/officeDocument/2006/relationships/image" Target="../media/image456.png"/><Relationship Id="rId105" Type="http://schemas.openxmlformats.org/officeDocument/2006/relationships/customXml" Target="../ink/ink455.xml"/><Relationship Id="rId126" Type="http://schemas.openxmlformats.org/officeDocument/2006/relationships/image" Target="../media/image469.png"/><Relationship Id="rId8" Type="http://schemas.openxmlformats.org/officeDocument/2006/relationships/image" Target="../media/image411.png"/><Relationship Id="rId51" Type="http://schemas.openxmlformats.org/officeDocument/2006/relationships/customXml" Target="../ink/ink428.xml"/><Relationship Id="rId72" Type="http://schemas.openxmlformats.org/officeDocument/2006/relationships/image" Target="../media/image442.png"/><Relationship Id="rId93" Type="http://schemas.openxmlformats.org/officeDocument/2006/relationships/customXml" Target="../ink/ink449.xml"/><Relationship Id="rId98" Type="http://schemas.openxmlformats.org/officeDocument/2006/relationships/image" Target="../media/image455.png"/><Relationship Id="rId121" Type="http://schemas.openxmlformats.org/officeDocument/2006/relationships/customXml" Target="../ink/ink463.xml"/><Relationship Id="rId3" Type="http://schemas.openxmlformats.org/officeDocument/2006/relationships/customXml" Target="../ink/ink404.xml"/><Relationship Id="rId25" Type="http://schemas.openxmlformats.org/officeDocument/2006/relationships/customXml" Target="../ink/ink415.xml"/><Relationship Id="rId46" Type="http://schemas.openxmlformats.org/officeDocument/2006/relationships/image" Target="../media/image429.png"/><Relationship Id="rId67" Type="http://schemas.openxmlformats.org/officeDocument/2006/relationships/customXml" Target="../ink/ink436.xml"/><Relationship Id="rId116" Type="http://schemas.openxmlformats.org/officeDocument/2006/relationships/image" Target="../media/image464.png"/><Relationship Id="rId137" Type="http://schemas.openxmlformats.org/officeDocument/2006/relationships/customXml" Target="../ink/ink471.xml"/><Relationship Id="rId20" Type="http://schemas.openxmlformats.org/officeDocument/2006/relationships/image" Target="../media/image417.png"/><Relationship Id="rId41" Type="http://schemas.openxmlformats.org/officeDocument/2006/relationships/customXml" Target="../ink/ink423.xml"/><Relationship Id="rId62" Type="http://schemas.openxmlformats.org/officeDocument/2006/relationships/image" Target="../media/image437.png"/><Relationship Id="rId83" Type="http://schemas.openxmlformats.org/officeDocument/2006/relationships/customXml" Target="../ink/ink444.xml"/><Relationship Id="rId88" Type="http://schemas.openxmlformats.org/officeDocument/2006/relationships/image" Target="../media/image450.png"/><Relationship Id="rId111" Type="http://schemas.openxmlformats.org/officeDocument/2006/relationships/customXml" Target="../ink/ink458.xml"/><Relationship Id="rId132" Type="http://schemas.openxmlformats.org/officeDocument/2006/relationships/image" Target="../media/image472.png"/><Relationship Id="rId15" Type="http://schemas.openxmlformats.org/officeDocument/2006/relationships/customXml" Target="../ink/ink410.xml"/><Relationship Id="rId36" Type="http://schemas.openxmlformats.org/officeDocument/2006/relationships/image" Target="../media/image425.png"/><Relationship Id="rId57" Type="http://schemas.openxmlformats.org/officeDocument/2006/relationships/customXml" Target="../ink/ink431.xml"/><Relationship Id="rId106" Type="http://schemas.openxmlformats.org/officeDocument/2006/relationships/image" Target="../media/image459.png"/><Relationship Id="rId127" Type="http://schemas.openxmlformats.org/officeDocument/2006/relationships/customXml" Target="../ink/ink466.xml"/><Relationship Id="rId10" Type="http://schemas.openxmlformats.org/officeDocument/2006/relationships/image" Target="../media/image412.png"/><Relationship Id="rId31" Type="http://schemas.openxmlformats.org/officeDocument/2006/relationships/customXml" Target="../ink/ink418.xml"/><Relationship Id="rId52" Type="http://schemas.openxmlformats.org/officeDocument/2006/relationships/image" Target="../media/image432.png"/><Relationship Id="rId73" Type="http://schemas.openxmlformats.org/officeDocument/2006/relationships/customXml" Target="../ink/ink439.xml"/><Relationship Id="rId78" Type="http://schemas.openxmlformats.org/officeDocument/2006/relationships/image" Target="../media/image445.png"/><Relationship Id="rId94" Type="http://schemas.openxmlformats.org/officeDocument/2006/relationships/image" Target="../media/image453.png"/><Relationship Id="rId99" Type="http://schemas.openxmlformats.org/officeDocument/2006/relationships/customXml" Target="../ink/ink452.xml"/><Relationship Id="rId101" Type="http://schemas.openxmlformats.org/officeDocument/2006/relationships/customXml" Target="../ink/ink453.xml"/><Relationship Id="rId122" Type="http://schemas.openxmlformats.org/officeDocument/2006/relationships/image" Target="../media/image467.png"/><Relationship Id="rId4" Type="http://schemas.openxmlformats.org/officeDocument/2006/relationships/image" Target="../media/image409.png"/><Relationship Id="rId9" Type="http://schemas.openxmlformats.org/officeDocument/2006/relationships/customXml" Target="../ink/ink407.xml"/><Relationship Id="rId26" Type="http://schemas.openxmlformats.org/officeDocument/2006/relationships/image" Target="../media/image420.png"/><Relationship Id="rId47" Type="http://schemas.openxmlformats.org/officeDocument/2006/relationships/customXml" Target="../ink/ink426.xml"/><Relationship Id="rId68" Type="http://schemas.openxmlformats.org/officeDocument/2006/relationships/image" Target="../media/image440.png"/><Relationship Id="rId89" Type="http://schemas.openxmlformats.org/officeDocument/2006/relationships/customXml" Target="../ink/ink447.xml"/><Relationship Id="rId112" Type="http://schemas.openxmlformats.org/officeDocument/2006/relationships/image" Target="../media/image462.png"/><Relationship Id="rId133" Type="http://schemas.openxmlformats.org/officeDocument/2006/relationships/customXml" Target="../ink/ink46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0.xml"/><Relationship Id="rId21" Type="http://schemas.openxmlformats.org/officeDocument/2006/relationships/customXml" Target="../ink/ink482.xml"/><Relationship Id="rId42" Type="http://schemas.openxmlformats.org/officeDocument/2006/relationships/image" Target="../media/image496.png"/><Relationship Id="rId63" Type="http://schemas.openxmlformats.org/officeDocument/2006/relationships/customXml" Target="../ink/ink503.xml"/><Relationship Id="rId84" Type="http://schemas.openxmlformats.org/officeDocument/2006/relationships/image" Target="../media/image517.png"/><Relationship Id="rId138" Type="http://schemas.openxmlformats.org/officeDocument/2006/relationships/image" Target="../media/image544.png"/><Relationship Id="rId159" Type="http://schemas.openxmlformats.org/officeDocument/2006/relationships/customXml" Target="../ink/ink551.xml"/><Relationship Id="rId170" Type="http://schemas.openxmlformats.org/officeDocument/2006/relationships/image" Target="../media/image560.png"/><Relationship Id="rId107" Type="http://schemas.openxmlformats.org/officeDocument/2006/relationships/customXml" Target="../ink/ink525.xml"/><Relationship Id="rId11" Type="http://schemas.openxmlformats.org/officeDocument/2006/relationships/customXml" Target="../ink/ink477.xml"/><Relationship Id="rId32" Type="http://schemas.openxmlformats.org/officeDocument/2006/relationships/image" Target="../media/image491.png"/><Relationship Id="rId53" Type="http://schemas.openxmlformats.org/officeDocument/2006/relationships/customXml" Target="../ink/ink498.xml"/><Relationship Id="rId74" Type="http://schemas.openxmlformats.org/officeDocument/2006/relationships/image" Target="../media/image512.png"/><Relationship Id="rId128" Type="http://schemas.openxmlformats.org/officeDocument/2006/relationships/image" Target="../media/image539.png"/><Relationship Id="rId149" Type="http://schemas.openxmlformats.org/officeDocument/2006/relationships/customXml" Target="../ink/ink546.xml"/><Relationship Id="rId5" Type="http://schemas.openxmlformats.org/officeDocument/2006/relationships/customXml" Target="../ink/ink474.xml"/><Relationship Id="rId95" Type="http://schemas.openxmlformats.org/officeDocument/2006/relationships/customXml" Target="../ink/ink519.xml"/><Relationship Id="rId160" Type="http://schemas.openxmlformats.org/officeDocument/2006/relationships/image" Target="../media/image555.png"/><Relationship Id="rId22" Type="http://schemas.openxmlformats.org/officeDocument/2006/relationships/image" Target="../media/image486.png"/><Relationship Id="rId43" Type="http://schemas.openxmlformats.org/officeDocument/2006/relationships/customXml" Target="../ink/ink493.xml"/><Relationship Id="rId64" Type="http://schemas.openxmlformats.org/officeDocument/2006/relationships/image" Target="../media/image507.png"/><Relationship Id="rId118" Type="http://schemas.openxmlformats.org/officeDocument/2006/relationships/image" Target="../media/image534.png"/><Relationship Id="rId139" Type="http://schemas.openxmlformats.org/officeDocument/2006/relationships/customXml" Target="../ink/ink541.xml"/><Relationship Id="rId85" Type="http://schemas.openxmlformats.org/officeDocument/2006/relationships/customXml" Target="../ink/ink514.xml"/><Relationship Id="rId150" Type="http://schemas.openxmlformats.org/officeDocument/2006/relationships/image" Target="../media/image550.png"/><Relationship Id="rId12" Type="http://schemas.openxmlformats.org/officeDocument/2006/relationships/image" Target="../media/image481.png"/><Relationship Id="rId33" Type="http://schemas.openxmlformats.org/officeDocument/2006/relationships/customXml" Target="../ink/ink488.xml"/><Relationship Id="rId108" Type="http://schemas.openxmlformats.org/officeDocument/2006/relationships/image" Target="../media/image529.png"/><Relationship Id="rId129" Type="http://schemas.openxmlformats.org/officeDocument/2006/relationships/customXml" Target="../ink/ink536.xml"/><Relationship Id="rId54" Type="http://schemas.openxmlformats.org/officeDocument/2006/relationships/image" Target="../media/image502.png"/><Relationship Id="rId70" Type="http://schemas.openxmlformats.org/officeDocument/2006/relationships/image" Target="../media/image510.png"/><Relationship Id="rId75" Type="http://schemas.openxmlformats.org/officeDocument/2006/relationships/customXml" Target="../ink/ink509.xml"/><Relationship Id="rId91" Type="http://schemas.openxmlformats.org/officeDocument/2006/relationships/customXml" Target="../ink/ink517.xml"/><Relationship Id="rId96" Type="http://schemas.openxmlformats.org/officeDocument/2006/relationships/image" Target="../media/image523.png"/><Relationship Id="rId140" Type="http://schemas.openxmlformats.org/officeDocument/2006/relationships/image" Target="../media/image545.png"/><Relationship Id="rId145" Type="http://schemas.openxmlformats.org/officeDocument/2006/relationships/customXml" Target="../ink/ink544.xml"/><Relationship Id="rId161" Type="http://schemas.openxmlformats.org/officeDocument/2006/relationships/customXml" Target="../ink/ink552.xml"/><Relationship Id="rId166" Type="http://schemas.openxmlformats.org/officeDocument/2006/relationships/image" Target="../media/image5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8.png"/><Relationship Id="rId23" Type="http://schemas.openxmlformats.org/officeDocument/2006/relationships/customXml" Target="../ink/ink483.xml"/><Relationship Id="rId28" Type="http://schemas.openxmlformats.org/officeDocument/2006/relationships/image" Target="../media/image489.png"/><Relationship Id="rId49" Type="http://schemas.openxmlformats.org/officeDocument/2006/relationships/customXml" Target="../ink/ink496.xml"/><Relationship Id="rId114" Type="http://schemas.openxmlformats.org/officeDocument/2006/relationships/image" Target="../media/image532.png"/><Relationship Id="rId119" Type="http://schemas.openxmlformats.org/officeDocument/2006/relationships/customXml" Target="../ink/ink531.xml"/><Relationship Id="rId44" Type="http://schemas.openxmlformats.org/officeDocument/2006/relationships/image" Target="../media/image497.png"/><Relationship Id="rId60" Type="http://schemas.openxmlformats.org/officeDocument/2006/relationships/image" Target="../media/image505.png"/><Relationship Id="rId65" Type="http://schemas.openxmlformats.org/officeDocument/2006/relationships/customXml" Target="../ink/ink504.xml"/><Relationship Id="rId81" Type="http://schemas.openxmlformats.org/officeDocument/2006/relationships/customXml" Target="../ink/ink512.xml"/><Relationship Id="rId86" Type="http://schemas.openxmlformats.org/officeDocument/2006/relationships/image" Target="../media/image518.png"/><Relationship Id="rId130" Type="http://schemas.openxmlformats.org/officeDocument/2006/relationships/image" Target="../media/image540.png"/><Relationship Id="rId135" Type="http://schemas.openxmlformats.org/officeDocument/2006/relationships/customXml" Target="../ink/ink539.xml"/><Relationship Id="rId151" Type="http://schemas.openxmlformats.org/officeDocument/2006/relationships/customXml" Target="../ink/ink547.xml"/><Relationship Id="rId156" Type="http://schemas.openxmlformats.org/officeDocument/2006/relationships/image" Target="../media/image553.png"/><Relationship Id="rId13" Type="http://schemas.openxmlformats.org/officeDocument/2006/relationships/customXml" Target="../ink/ink478.xml"/><Relationship Id="rId18" Type="http://schemas.openxmlformats.org/officeDocument/2006/relationships/image" Target="../media/image484.png"/><Relationship Id="rId39" Type="http://schemas.openxmlformats.org/officeDocument/2006/relationships/customXml" Target="../ink/ink491.xml"/><Relationship Id="rId109" Type="http://schemas.openxmlformats.org/officeDocument/2006/relationships/customXml" Target="../ink/ink526.xml"/><Relationship Id="rId34" Type="http://schemas.openxmlformats.org/officeDocument/2006/relationships/image" Target="../media/image492.png"/><Relationship Id="rId50" Type="http://schemas.openxmlformats.org/officeDocument/2006/relationships/image" Target="../media/image500.png"/><Relationship Id="rId55" Type="http://schemas.openxmlformats.org/officeDocument/2006/relationships/customXml" Target="../ink/ink499.xml"/><Relationship Id="rId76" Type="http://schemas.openxmlformats.org/officeDocument/2006/relationships/image" Target="../media/image513.png"/><Relationship Id="rId97" Type="http://schemas.openxmlformats.org/officeDocument/2006/relationships/customXml" Target="../ink/ink520.xml"/><Relationship Id="rId104" Type="http://schemas.openxmlformats.org/officeDocument/2006/relationships/image" Target="../media/image527.png"/><Relationship Id="rId120" Type="http://schemas.openxmlformats.org/officeDocument/2006/relationships/image" Target="../media/image535.png"/><Relationship Id="rId125" Type="http://schemas.openxmlformats.org/officeDocument/2006/relationships/customXml" Target="../ink/ink534.xml"/><Relationship Id="rId141" Type="http://schemas.openxmlformats.org/officeDocument/2006/relationships/customXml" Target="../ink/ink542.xml"/><Relationship Id="rId146" Type="http://schemas.openxmlformats.org/officeDocument/2006/relationships/image" Target="../media/image548.png"/><Relationship Id="rId167" Type="http://schemas.openxmlformats.org/officeDocument/2006/relationships/customXml" Target="../ink/ink555.xml"/><Relationship Id="rId7" Type="http://schemas.openxmlformats.org/officeDocument/2006/relationships/customXml" Target="../ink/ink475.xml"/><Relationship Id="rId71" Type="http://schemas.openxmlformats.org/officeDocument/2006/relationships/customXml" Target="../ink/ink507.xml"/><Relationship Id="rId92" Type="http://schemas.openxmlformats.org/officeDocument/2006/relationships/image" Target="../media/image521.png"/><Relationship Id="rId162" Type="http://schemas.openxmlformats.org/officeDocument/2006/relationships/image" Target="../media/image556.png"/><Relationship Id="rId2" Type="http://schemas.openxmlformats.org/officeDocument/2006/relationships/image" Target="../media/image476.png"/><Relationship Id="rId29" Type="http://schemas.openxmlformats.org/officeDocument/2006/relationships/customXml" Target="../ink/ink486.xml"/><Relationship Id="rId24" Type="http://schemas.openxmlformats.org/officeDocument/2006/relationships/image" Target="../media/image487.png"/><Relationship Id="rId40" Type="http://schemas.openxmlformats.org/officeDocument/2006/relationships/image" Target="../media/image495.png"/><Relationship Id="rId45" Type="http://schemas.openxmlformats.org/officeDocument/2006/relationships/customXml" Target="../ink/ink494.xml"/><Relationship Id="rId66" Type="http://schemas.openxmlformats.org/officeDocument/2006/relationships/image" Target="../media/image508.png"/><Relationship Id="rId87" Type="http://schemas.openxmlformats.org/officeDocument/2006/relationships/customXml" Target="../ink/ink515.xml"/><Relationship Id="rId110" Type="http://schemas.openxmlformats.org/officeDocument/2006/relationships/image" Target="../media/image530.png"/><Relationship Id="rId115" Type="http://schemas.openxmlformats.org/officeDocument/2006/relationships/customXml" Target="../ink/ink529.xml"/><Relationship Id="rId131" Type="http://schemas.openxmlformats.org/officeDocument/2006/relationships/customXml" Target="../ink/ink537.xml"/><Relationship Id="rId136" Type="http://schemas.openxmlformats.org/officeDocument/2006/relationships/image" Target="../media/image543.png"/><Relationship Id="rId157" Type="http://schemas.openxmlformats.org/officeDocument/2006/relationships/customXml" Target="../ink/ink550.xml"/><Relationship Id="rId61" Type="http://schemas.openxmlformats.org/officeDocument/2006/relationships/customXml" Target="../ink/ink502.xml"/><Relationship Id="rId82" Type="http://schemas.openxmlformats.org/officeDocument/2006/relationships/image" Target="../media/image516.png"/><Relationship Id="rId152" Type="http://schemas.openxmlformats.org/officeDocument/2006/relationships/image" Target="../media/image551.png"/><Relationship Id="rId19" Type="http://schemas.openxmlformats.org/officeDocument/2006/relationships/customXml" Target="../ink/ink481.xml"/><Relationship Id="rId14" Type="http://schemas.openxmlformats.org/officeDocument/2006/relationships/image" Target="../media/image482.png"/><Relationship Id="rId30" Type="http://schemas.openxmlformats.org/officeDocument/2006/relationships/image" Target="../media/image490.png"/><Relationship Id="rId35" Type="http://schemas.openxmlformats.org/officeDocument/2006/relationships/customXml" Target="../ink/ink489.xml"/><Relationship Id="rId56" Type="http://schemas.openxmlformats.org/officeDocument/2006/relationships/image" Target="../media/image503.png"/><Relationship Id="rId77" Type="http://schemas.openxmlformats.org/officeDocument/2006/relationships/customXml" Target="../ink/ink510.xml"/><Relationship Id="rId100" Type="http://schemas.openxmlformats.org/officeDocument/2006/relationships/image" Target="../media/image525.png"/><Relationship Id="rId105" Type="http://schemas.openxmlformats.org/officeDocument/2006/relationships/customXml" Target="../ink/ink524.xml"/><Relationship Id="rId126" Type="http://schemas.openxmlformats.org/officeDocument/2006/relationships/image" Target="../media/image538.png"/><Relationship Id="rId147" Type="http://schemas.openxmlformats.org/officeDocument/2006/relationships/customXml" Target="../ink/ink545.xml"/><Relationship Id="rId168" Type="http://schemas.openxmlformats.org/officeDocument/2006/relationships/image" Target="../media/image559.png"/><Relationship Id="rId8" Type="http://schemas.openxmlformats.org/officeDocument/2006/relationships/image" Target="../media/image479.png"/><Relationship Id="rId51" Type="http://schemas.openxmlformats.org/officeDocument/2006/relationships/customXml" Target="../ink/ink497.xml"/><Relationship Id="rId72" Type="http://schemas.openxmlformats.org/officeDocument/2006/relationships/image" Target="../media/image511.png"/><Relationship Id="rId93" Type="http://schemas.openxmlformats.org/officeDocument/2006/relationships/customXml" Target="../ink/ink518.xml"/><Relationship Id="rId98" Type="http://schemas.openxmlformats.org/officeDocument/2006/relationships/image" Target="../media/image524.png"/><Relationship Id="rId121" Type="http://schemas.openxmlformats.org/officeDocument/2006/relationships/customXml" Target="../ink/ink532.xml"/><Relationship Id="rId142" Type="http://schemas.openxmlformats.org/officeDocument/2006/relationships/image" Target="../media/image546.png"/><Relationship Id="rId163" Type="http://schemas.openxmlformats.org/officeDocument/2006/relationships/customXml" Target="../ink/ink553.xml"/><Relationship Id="rId3" Type="http://schemas.openxmlformats.org/officeDocument/2006/relationships/customXml" Target="../ink/ink473.xml"/><Relationship Id="rId25" Type="http://schemas.openxmlformats.org/officeDocument/2006/relationships/customXml" Target="../ink/ink484.xml"/><Relationship Id="rId46" Type="http://schemas.openxmlformats.org/officeDocument/2006/relationships/image" Target="../media/image498.png"/><Relationship Id="rId67" Type="http://schemas.openxmlformats.org/officeDocument/2006/relationships/customXml" Target="../ink/ink505.xml"/><Relationship Id="rId116" Type="http://schemas.openxmlformats.org/officeDocument/2006/relationships/image" Target="../media/image533.png"/><Relationship Id="rId137" Type="http://schemas.openxmlformats.org/officeDocument/2006/relationships/customXml" Target="../ink/ink540.xml"/><Relationship Id="rId158" Type="http://schemas.openxmlformats.org/officeDocument/2006/relationships/image" Target="../media/image554.png"/><Relationship Id="rId20" Type="http://schemas.openxmlformats.org/officeDocument/2006/relationships/image" Target="../media/image485.png"/><Relationship Id="rId41" Type="http://schemas.openxmlformats.org/officeDocument/2006/relationships/customXml" Target="../ink/ink492.xml"/><Relationship Id="rId62" Type="http://schemas.openxmlformats.org/officeDocument/2006/relationships/image" Target="../media/image506.png"/><Relationship Id="rId83" Type="http://schemas.openxmlformats.org/officeDocument/2006/relationships/customXml" Target="../ink/ink513.xml"/><Relationship Id="rId88" Type="http://schemas.openxmlformats.org/officeDocument/2006/relationships/image" Target="../media/image519.png"/><Relationship Id="rId111" Type="http://schemas.openxmlformats.org/officeDocument/2006/relationships/customXml" Target="../ink/ink527.xml"/><Relationship Id="rId132" Type="http://schemas.openxmlformats.org/officeDocument/2006/relationships/image" Target="../media/image541.png"/><Relationship Id="rId153" Type="http://schemas.openxmlformats.org/officeDocument/2006/relationships/customXml" Target="../ink/ink548.xml"/><Relationship Id="rId15" Type="http://schemas.openxmlformats.org/officeDocument/2006/relationships/customXml" Target="../ink/ink479.xml"/><Relationship Id="rId36" Type="http://schemas.openxmlformats.org/officeDocument/2006/relationships/image" Target="../media/image493.png"/><Relationship Id="rId57" Type="http://schemas.openxmlformats.org/officeDocument/2006/relationships/customXml" Target="../ink/ink500.xml"/><Relationship Id="rId106" Type="http://schemas.openxmlformats.org/officeDocument/2006/relationships/image" Target="../media/image528.png"/><Relationship Id="rId127" Type="http://schemas.openxmlformats.org/officeDocument/2006/relationships/customXml" Target="../ink/ink535.xml"/><Relationship Id="rId10" Type="http://schemas.openxmlformats.org/officeDocument/2006/relationships/image" Target="../media/image480.png"/><Relationship Id="rId31" Type="http://schemas.openxmlformats.org/officeDocument/2006/relationships/customXml" Target="../ink/ink487.xml"/><Relationship Id="rId52" Type="http://schemas.openxmlformats.org/officeDocument/2006/relationships/image" Target="../media/image501.png"/><Relationship Id="rId73" Type="http://schemas.openxmlformats.org/officeDocument/2006/relationships/customXml" Target="../ink/ink508.xml"/><Relationship Id="rId78" Type="http://schemas.openxmlformats.org/officeDocument/2006/relationships/image" Target="../media/image514.png"/><Relationship Id="rId94" Type="http://schemas.openxmlformats.org/officeDocument/2006/relationships/image" Target="../media/image522.png"/><Relationship Id="rId99" Type="http://schemas.openxmlformats.org/officeDocument/2006/relationships/customXml" Target="../ink/ink521.xml"/><Relationship Id="rId101" Type="http://schemas.openxmlformats.org/officeDocument/2006/relationships/customXml" Target="../ink/ink522.xml"/><Relationship Id="rId122" Type="http://schemas.openxmlformats.org/officeDocument/2006/relationships/image" Target="../media/image536.png"/><Relationship Id="rId143" Type="http://schemas.openxmlformats.org/officeDocument/2006/relationships/customXml" Target="../ink/ink543.xml"/><Relationship Id="rId148" Type="http://schemas.openxmlformats.org/officeDocument/2006/relationships/image" Target="../media/image549.png"/><Relationship Id="rId164" Type="http://schemas.openxmlformats.org/officeDocument/2006/relationships/image" Target="../media/image557.png"/><Relationship Id="rId169" Type="http://schemas.openxmlformats.org/officeDocument/2006/relationships/customXml" Target="../ink/ink556.xml"/><Relationship Id="rId4" Type="http://schemas.openxmlformats.org/officeDocument/2006/relationships/image" Target="../media/image477.png"/><Relationship Id="rId9" Type="http://schemas.openxmlformats.org/officeDocument/2006/relationships/customXml" Target="../ink/ink476.xml"/><Relationship Id="rId26" Type="http://schemas.openxmlformats.org/officeDocument/2006/relationships/image" Target="../media/image488.png"/><Relationship Id="rId47" Type="http://schemas.openxmlformats.org/officeDocument/2006/relationships/customXml" Target="../ink/ink495.xml"/><Relationship Id="rId68" Type="http://schemas.openxmlformats.org/officeDocument/2006/relationships/image" Target="../media/image509.png"/><Relationship Id="rId89" Type="http://schemas.openxmlformats.org/officeDocument/2006/relationships/customXml" Target="../ink/ink516.xml"/><Relationship Id="rId112" Type="http://schemas.openxmlformats.org/officeDocument/2006/relationships/image" Target="../media/image531.png"/><Relationship Id="rId133" Type="http://schemas.openxmlformats.org/officeDocument/2006/relationships/customXml" Target="../ink/ink538.xml"/><Relationship Id="rId154" Type="http://schemas.openxmlformats.org/officeDocument/2006/relationships/image" Target="../media/image552.png"/><Relationship Id="rId16" Type="http://schemas.openxmlformats.org/officeDocument/2006/relationships/image" Target="../media/image483.png"/><Relationship Id="rId37" Type="http://schemas.openxmlformats.org/officeDocument/2006/relationships/customXml" Target="../ink/ink490.xml"/><Relationship Id="rId58" Type="http://schemas.openxmlformats.org/officeDocument/2006/relationships/image" Target="../media/image504.png"/><Relationship Id="rId79" Type="http://schemas.openxmlformats.org/officeDocument/2006/relationships/customXml" Target="../ink/ink511.xml"/><Relationship Id="rId102" Type="http://schemas.openxmlformats.org/officeDocument/2006/relationships/image" Target="../media/image526.png"/><Relationship Id="rId123" Type="http://schemas.openxmlformats.org/officeDocument/2006/relationships/customXml" Target="../ink/ink533.xml"/><Relationship Id="rId144" Type="http://schemas.openxmlformats.org/officeDocument/2006/relationships/image" Target="../media/image547.png"/><Relationship Id="rId90" Type="http://schemas.openxmlformats.org/officeDocument/2006/relationships/image" Target="../media/image520.png"/><Relationship Id="rId165" Type="http://schemas.openxmlformats.org/officeDocument/2006/relationships/customXml" Target="../ink/ink554.xml"/><Relationship Id="rId27" Type="http://schemas.openxmlformats.org/officeDocument/2006/relationships/customXml" Target="../ink/ink485.xml"/><Relationship Id="rId48" Type="http://schemas.openxmlformats.org/officeDocument/2006/relationships/image" Target="../media/image499.png"/><Relationship Id="rId69" Type="http://schemas.openxmlformats.org/officeDocument/2006/relationships/customXml" Target="../ink/ink506.xml"/><Relationship Id="rId113" Type="http://schemas.openxmlformats.org/officeDocument/2006/relationships/customXml" Target="../ink/ink528.xml"/><Relationship Id="rId134" Type="http://schemas.openxmlformats.org/officeDocument/2006/relationships/image" Target="../media/image542.png"/><Relationship Id="rId80" Type="http://schemas.openxmlformats.org/officeDocument/2006/relationships/image" Target="../media/image515.png"/><Relationship Id="rId155" Type="http://schemas.openxmlformats.org/officeDocument/2006/relationships/customXml" Target="../ink/ink549.xml"/><Relationship Id="rId17" Type="http://schemas.openxmlformats.org/officeDocument/2006/relationships/customXml" Target="../ink/ink480.xml"/><Relationship Id="rId38" Type="http://schemas.openxmlformats.org/officeDocument/2006/relationships/image" Target="../media/image494.png"/><Relationship Id="rId59" Type="http://schemas.openxmlformats.org/officeDocument/2006/relationships/customXml" Target="../ink/ink501.xml"/><Relationship Id="rId103" Type="http://schemas.openxmlformats.org/officeDocument/2006/relationships/customXml" Target="../ink/ink523.xml"/><Relationship Id="rId124" Type="http://schemas.openxmlformats.org/officeDocument/2006/relationships/image" Target="../media/image5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63" y="1288249"/>
            <a:ext cx="9978565" cy="2819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墨迹 18"/>
              <p14:cNvContentPartPr/>
              <p14:nvPr/>
            </p14:nvContentPartPr>
            <p14:xfrm>
              <a:off x="2261658" y="3259805"/>
              <a:ext cx="738364" cy="4370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"/>
            </p:blipFill>
            <p:spPr>
              <a:xfrm>
                <a:off x="2261658" y="3259805"/>
                <a:ext cx="738364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墨迹 19"/>
              <p14:cNvContentPartPr/>
              <p14:nvPr/>
            </p14:nvContentPartPr>
            <p14:xfrm>
              <a:off x="4684888" y="2716622"/>
              <a:ext cx="135467" cy="10609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"/>
            </p:blipFill>
            <p:spPr>
              <a:xfrm>
                <a:off x="4684888" y="2716622"/>
                <a:ext cx="135467" cy="106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墨迹 20"/>
              <p14:cNvContentPartPr/>
              <p14:nvPr/>
            </p14:nvContentPartPr>
            <p14:xfrm>
              <a:off x="4630913" y="2865019"/>
              <a:ext cx="180975" cy="9587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8"/>
            </p:blipFill>
            <p:spPr>
              <a:xfrm>
                <a:off x="4630913" y="2865019"/>
                <a:ext cx="18097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墨迹 21"/>
              <p14:cNvContentPartPr/>
              <p14:nvPr/>
            </p14:nvContentPartPr>
            <p14:xfrm>
              <a:off x="4826000" y="2752223"/>
              <a:ext cx="186266" cy="16214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0"/>
            </p:blipFill>
            <p:spPr>
              <a:xfrm>
                <a:off x="4826000" y="2752223"/>
                <a:ext cx="186266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墨迹 22"/>
              <p14:cNvContentPartPr/>
              <p14:nvPr/>
            </p14:nvContentPartPr>
            <p14:xfrm>
              <a:off x="5010679" y="2753633"/>
              <a:ext cx="207610" cy="211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2"/>
            </p:blipFill>
            <p:spPr>
              <a:xfrm>
                <a:off x="5010679" y="2753633"/>
                <a:ext cx="207610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墨迹 23"/>
              <p14:cNvContentPartPr/>
              <p14:nvPr/>
            </p14:nvContentPartPr>
            <p14:xfrm>
              <a:off x="5010679" y="2842460"/>
              <a:ext cx="224543" cy="1128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4"/>
            </p:blipFill>
            <p:spPr>
              <a:xfrm>
                <a:off x="5010679" y="2842460"/>
                <a:ext cx="2245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墨迹 24"/>
              <p14:cNvContentPartPr/>
              <p14:nvPr/>
            </p14:nvContentPartPr>
            <p14:xfrm>
              <a:off x="5288844" y="2680845"/>
              <a:ext cx="158044" cy="20109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6"/>
            </p:blipFill>
            <p:spPr>
              <a:xfrm>
                <a:off x="5288844" y="2680845"/>
                <a:ext cx="15804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墨迹 25"/>
              <p14:cNvContentPartPr/>
              <p14:nvPr/>
            </p14:nvContentPartPr>
            <p14:xfrm>
              <a:off x="5429955" y="2633787"/>
              <a:ext cx="141112" cy="11561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8"/>
            </p:blipFill>
            <p:spPr>
              <a:xfrm>
                <a:off x="5429955" y="2633787"/>
                <a:ext cx="14111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墨迹 26"/>
              <p14:cNvContentPartPr/>
              <p14:nvPr/>
            </p14:nvContentPartPr>
            <p14:xfrm>
              <a:off x="5452533" y="2819901"/>
              <a:ext cx="87489" cy="12125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0"/>
            </p:blipFill>
            <p:spPr>
              <a:xfrm>
                <a:off x="5452533" y="2819901"/>
                <a:ext cx="874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墨迹 27"/>
              <p14:cNvContentPartPr/>
              <p14:nvPr/>
            </p14:nvContentPartPr>
            <p14:xfrm>
              <a:off x="5810250" y="2408195"/>
              <a:ext cx="294922" cy="34966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2"/>
            </p:blipFill>
            <p:spPr>
              <a:xfrm>
                <a:off x="5810250" y="2408195"/>
                <a:ext cx="294922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墨迹 28"/>
              <p14:cNvContentPartPr/>
              <p14:nvPr/>
            </p14:nvContentPartPr>
            <p14:xfrm>
              <a:off x="5837766" y="2628148"/>
              <a:ext cx="152576" cy="48502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4"/>
            </p:blipFill>
            <p:spPr>
              <a:xfrm>
                <a:off x="5837766" y="2628148"/>
                <a:ext cx="15257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6130043" y="2588669"/>
              <a:ext cx="564268" cy="27617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6"/>
            </p:blipFill>
            <p:spPr>
              <a:xfrm>
                <a:off x="6130043" y="2588669"/>
                <a:ext cx="564268" cy="276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5376333" y="3147009"/>
              <a:ext cx="76200" cy="11843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8"/>
            </p:blipFill>
            <p:spPr>
              <a:xfrm>
                <a:off x="5376333" y="3147009"/>
                <a:ext cx="762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墨迹 31"/>
              <p14:cNvContentPartPr/>
              <p14:nvPr/>
            </p14:nvContentPartPr>
            <p14:xfrm>
              <a:off x="5383036" y="3163929"/>
              <a:ext cx="89253" cy="10715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0"/>
            </p:blipFill>
            <p:spPr>
              <a:xfrm>
                <a:off x="5383036" y="3163929"/>
                <a:ext cx="8925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5094816" y="4105776"/>
              <a:ext cx="549628" cy="3947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2"/>
            </p:blipFill>
            <p:spPr>
              <a:xfrm>
                <a:off x="5094816" y="4105776"/>
                <a:ext cx="54962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5731933" y="3987340"/>
              <a:ext cx="110067" cy="13817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4"/>
            </p:blipFill>
            <p:spPr>
              <a:xfrm>
                <a:off x="5731933" y="3987340"/>
                <a:ext cx="1100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5717822" y="4043914"/>
              <a:ext cx="107244" cy="10416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6"/>
            </p:blipFill>
            <p:spPr>
              <a:xfrm>
                <a:off x="5717822" y="4043914"/>
                <a:ext cx="107244" cy="104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6182606" y="3882123"/>
              <a:ext cx="277460" cy="18135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8"/>
            </p:blipFill>
            <p:spPr>
              <a:xfrm>
                <a:off x="6182606" y="3882123"/>
                <a:ext cx="277460" cy="181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墨迹 36"/>
              <p14:cNvContentPartPr/>
              <p14:nvPr/>
            </p14:nvContentPartPr>
            <p14:xfrm>
              <a:off x="6442780" y="3866084"/>
              <a:ext cx="567620" cy="53296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0"/>
            </p:blipFill>
            <p:spPr>
              <a:xfrm>
                <a:off x="6442780" y="3866084"/>
                <a:ext cx="567620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墨迹 37"/>
              <p14:cNvContentPartPr/>
              <p14:nvPr/>
            </p14:nvContentPartPr>
            <p14:xfrm>
              <a:off x="699911" y="3118810"/>
              <a:ext cx="1049866" cy="67113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2"/>
            </p:blipFill>
            <p:spPr>
              <a:xfrm>
                <a:off x="699911" y="3118810"/>
                <a:ext cx="1049866" cy="671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墨迹 38"/>
              <p14:cNvContentPartPr/>
              <p14:nvPr/>
            </p14:nvContentPartPr>
            <p14:xfrm>
              <a:off x="3166533" y="4607718"/>
              <a:ext cx="110067" cy="10997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4"/>
            </p:blipFill>
            <p:spPr>
              <a:xfrm>
                <a:off x="3166533" y="4607718"/>
                <a:ext cx="110067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墨迹 39"/>
              <p14:cNvContentPartPr/>
              <p14:nvPr/>
            </p14:nvContentPartPr>
            <p14:xfrm>
              <a:off x="3030361" y="4775326"/>
              <a:ext cx="361950" cy="20461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6"/>
            </p:blipFill>
            <p:spPr>
              <a:xfrm>
                <a:off x="3030361" y="4775326"/>
                <a:ext cx="361950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墨迹 40"/>
              <p14:cNvContentPartPr/>
              <p14:nvPr/>
            </p14:nvContentPartPr>
            <p14:xfrm>
              <a:off x="3381022" y="4630277"/>
              <a:ext cx="121355" cy="3947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8"/>
            </p:blipFill>
            <p:spPr>
              <a:xfrm>
                <a:off x="3381022" y="4630277"/>
                <a:ext cx="1213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墨迹 41"/>
              <p14:cNvContentPartPr/>
              <p14:nvPr/>
            </p14:nvContentPartPr>
            <p14:xfrm>
              <a:off x="3357209" y="4525941"/>
              <a:ext cx="260879" cy="48079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0"/>
            </p:blipFill>
            <p:spPr>
              <a:xfrm>
                <a:off x="3357209" y="4525941"/>
                <a:ext cx="260879" cy="480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墨迹 42"/>
              <p14:cNvContentPartPr/>
              <p14:nvPr/>
            </p14:nvContentPartPr>
            <p14:xfrm>
              <a:off x="3838222" y="4635917"/>
              <a:ext cx="88194" cy="11279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2"/>
            </p:blipFill>
            <p:spPr>
              <a:xfrm>
                <a:off x="3838222" y="4635917"/>
                <a:ext cx="8819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" name="墨迹 43"/>
              <p14:cNvContentPartPr/>
              <p14:nvPr/>
            </p14:nvContentPartPr>
            <p14:xfrm>
              <a:off x="3752850" y="4783962"/>
              <a:ext cx="243416" cy="3049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4"/>
            </p:blipFill>
            <p:spPr>
              <a:xfrm>
                <a:off x="3752850" y="4783962"/>
                <a:ext cx="243416" cy="30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5" name="墨迹 44"/>
              <p14:cNvContentPartPr/>
              <p14:nvPr/>
            </p14:nvContentPartPr>
            <p14:xfrm>
              <a:off x="4128205" y="4705534"/>
              <a:ext cx="37395" cy="11156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6"/>
            </p:blipFill>
            <p:spPr>
              <a:xfrm>
                <a:off x="4128205" y="4705534"/>
                <a:ext cx="37395" cy="111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6" name="墨迹 45"/>
              <p14:cNvContentPartPr/>
              <p14:nvPr/>
            </p14:nvContentPartPr>
            <p14:xfrm>
              <a:off x="4216400" y="4513957"/>
              <a:ext cx="16933" cy="56186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8"/>
            </p:blipFill>
            <p:spPr>
              <a:xfrm>
                <a:off x="4216400" y="4513957"/>
                <a:ext cx="16933" cy="561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墨迹 46"/>
              <p14:cNvContentPartPr/>
              <p14:nvPr/>
            </p14:nvContentPartPr>
            <p14:xfrm>
              <a:off x="4159955" y="4551320"/>
              <a:ext cx="461433" cy="49630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60"/>
            </p:blipFill>
            <p:spPr>
              <a:xfrm>
                <a:off x="4159955" y="4551320"/>
                <a:ext cx="461433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墨迹 47"/>
              <p14:cNvContentPartPr/>
              <p14:nvPr/>
            </p14:nvContentPartPr>
            <p14:xfrm>
              <a:off x="4419600" y="4621113"/>
              <a:ext cx="321733" cy="29820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62"/>
            </p:blipFill>
            <p:spPr>
              <a:xfrm>
                <a:off x="4419600" y="4621113"/>
                <a:ext cx="321733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墨迹 48"/>
              <p14:cNvContentPartPr/>
              <p14:nvPr/>
            </p14:nvContentPartPr>
            <p14:xfrm>
              <a:off x="4586111" y="4824851"/>
              <a:ext cx="93133" cy="12971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4"/>
            </p:blipFill>
            <p:spPr>
              <a:xfrm>
                <a:off x="4586111" y="4824851"/>
                <a:ext cx="931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墨迹 49"/>
              <p14:cNvContentPartPr/>
              <p14:nvPr/>
            </p14:nvContentPartPr>
            <p14:xfrm>
              <a:off x="4651022" y="4895348"/>
              <a:ext cx="159631" cy="11984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6"/>
            </p:blipFill>
            <p:spPr>
              <a:xfrm>
                <a:off x="4651022" y="4895348"/>
                <a:ext cx="159631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墨迹 50"/>
              <p14:cNvContentPartPr/>
              <p14:nvPr/>
            </p14:nvContentPartPr>
            <p14:xfrm>
              <a:off x="2302933" y="4668346"/>
              <a:ext cx="90311" cy="34543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8"/>
            </p:blipFill>
            <p:spPr>
              <a:xfrm>
                <a:off x="2302933" y="4668346"/>
                <a:ext cx="90311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墨迹 51"/>
              <p14:cNvContentPartPr/>
              <p14:nvPr/>
            </p14:nvContentPartPr>
            <p14:xfrm>
              <a:off x="2376311" y="4695135"/>
              <a:ext cx="285044" cy="29644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70"/>
            </p:blipFill>
            <p:spPr>
              <a:xfrm>
                <a:off x="2376311" y="4695135"/>
                <a:ext cx="285044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墨迹 52"/>
              <p14:cNvContentPartPr/>
              <p14:nvPr/>
            </p14:nvContentPartPr>
            <p14:xfrm>
              <a:off x="2609673" y="4786077"/>
              <a:ext cx="221015" cy="19386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2"/>
            </p:blipFill>
            <p:spPr>
              <a:xfrm>
                <a:off x="2609673" y="4786077"/>
                <a:ext cx="221015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0" name="墨迹 59"/>
              <p14:cNvContentPartPr/>
              <p14:nvPr/>
            </p14:nvContentPartPr>
            <p14:xfrm>
              <a:off x="9189861" y="464402"/>
              <a:ext cx="275872" cy="24991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74"/>
            </p:blipFill>
            <p:spPr>
              <a:xfrm>
                <a:off x="9189861" y="464402"/>
                <a:ext cx="275872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" name="墨迹 60"/>
              <p14:cNvContentPartPr/>
              <p14:nvPr/>
            </p14:nvContentPartPr>
            <p14:xfrm>
              <a:off x="9499600" y="558340"/>
              <a:ext cx="94544" cy="16919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76"/>
            </p:blipFill>
            <p:spPr>
              <a:xfrm>
                <a:off x="9499600" y="558340"/>
                <a:ext cx="945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" name="墨迹 61"/>
              <p14:cNvContentPartPr/>
              <p14:nvPr/>
            </p14:nvContentPartPr>
            <p14:xfrm>
              <a:off x="9588500" y="503352"/>
              <a:ext cx="259115" cy="30313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78"/>
            </p:blipFill>
            <p:spPr>
              <a:xfrm>
                <a:off x="9588500" y="503352"/>
                <a:ext cx="259115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3" name="墨迹 62"/>
              <p14:cNvContentPartPr/>
              <p14:nvPr/>
            </p14:nvContentPartPr>
            <p14:xfrm>
              <a:off x="9815688" y="527321"/>
              <a:ext cx="135467" cy="1410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80"/>
            </p:blipFill>
            <p:spPr>
              <a:xfrm>
                <a:off x="9815688" y="527321"/>
                <a:ext cx="1354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4" name="墨迹 63"/>
              <p14:cNvContentPartPr/>
              <p14:nvPr/>
            </p14:nvContentPartPr>
            <p14:xfrm>
              <a:off x="9816218" y="325346"/>
              <a:ext cx="415043" cy="85619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82"/>
            </p:blipFill>
            <p:spPr>
              <a:xfrm>
                <a:off x="9816218" y="325346"/>
                <a:ext cx="415043" cy="856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5" name="墨迹 64"/>
              <p14:cNvContentPartPr/>
              <p14:nvPr/>
            </p14:nvContentPartPr>
            <p14:xfrm>
              <a:off x="10313811" y="535781"/>
              <a:ext cx="32456" cy="25943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84"/>
            </p:blipFill>
            <p:spPr>
              <a:xfrm>
                <a:off x="10313811" y="535781"/>
                <a:ext cx="3245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6" name="墨迹 65"/>
              <p14:cNvContentPartPr/>
              <p14:nvPr/>
            </p14:nvContentPartPr>
            <p14:xfrm>
              <a:off x="10405532" y="592179"/>
              <a:ext cx="106539" cy="14663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86"/>
            </p:blipFill>
            <p:spPr>
              <a:xfrm>
                <a:off x="10405532" y="592179"/>
                <a:ext cx="10653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7" name="墨迹 66"/>
              <p14:cNvContentPartPr/>
              <p14:nvPr/>
            </p14:nvContentPartPr>
            <p14:xfrm>
              <a:off x="10591800" y="507582"/>
              <a:ext cx="110067" cy="23422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88"/>
            </p:blipFill>
            <p:spPr>
              <a:xfrm>
                <a:off x="10591800" y="507582"/>
                <a:ext cx="110067" cy="23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8" name="墨迹 67"/>
              <p14:cNvContentPartPr/>
              <p14:nvPr/>
            </p14:nvContentPartPr>
            <p14:xfrm>
              <a:off x="10677701" y="445544"/>
              <a:ext cx="114476" cy="37645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90"/>
            </p:blipFill>
            <p:spPr>
              <a:xfrm>
                <a:off x="10677701" y="445544"/>
                <a:ext cx="114476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墨迹 68"/>
              <p14:cNvContentPartPr/>
              <p14:nvPr/>
            </p14:nvContentPartPr>
            <p14:xfrm>
              <a:off x="11041062" y="507582"/>
              <a:ext cx="101070" cy="25943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92"/>
            </p:blipFill>
            <p:spPr>
              <a:xfrm>
                <a:off x="11041062" y="507582"/>
                <a:ext cx="10107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" name="墨迹 69"/>
              <p14:cNvContentPartPr/>
              <p14:nvPr/>
            </p14:nvContentPartPr>
            <p14:xfrm>
              <a:off x="11198577" y="558340"/>
              <a:ext cx="146755" cy="19034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94"/>
            </p:blipFill>
            <p:spPr>
              <a:xfrm>
                <a:off x="11198577" y="558340"/>
                <a:ext cx="146755" cy="19034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85" y="380192"/>
            <a:ext cx="10104189" cy="5912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744133" y="1528386"/>
              <a:ext cx="105017" cy="5995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1744133" y="152838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411111" y="1443789"/>
              <a:ext cx="2983089" cy="394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411111" y="1443789"/>
                <a:ext cx="29830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5881511" y="1429689"/>
              <a:ext cx="2427111" cy="16073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5881511" y="1429689"/>
                <a:ext cx="2427111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035777" y="885448"/>
              <a:ext cx="107245" cy="2538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035777" y="885448"/>
                <a:ext cx="107245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018844" y="919287"/>
              <a:ext cx="197556" cy="29538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018844" y="919287"/>
                <a:ext cx="197556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224866" y="825349"/>
              <a:ext cx="73378" cy="12777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224866" y="825349"/>
                <a:ext cx="73378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289777" y="851610"/>
              <a:ext cx="104423" cy="225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289777" y="851610"/>
                <a:ext cx="1044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340577" y="800851"/>
              <a:ext cx="56445" cy="13253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340577" y="800851"/>
                <a:ext cx="56445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326290" y="1037723"/>
              <a:ext cx="254176" cy="4511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326290" y="1037723"/>
                <a:ext cx="25417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4624740" y="924927"/>
              <a:ext cx="407282" cy="19175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4624740" y="924927"/>
                <a:ext cx="40728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017911" y="889502"/>
              <a:ext cx="22577" cy="33715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017911" y="889502"/>
                <a:ext cx="22577" cy="337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108222" y="879809"/>
              <a:ext cx="84666" cy="2819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108222" y="879809"/>
                <a:ext cx="846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8816622" y="823411"/>
              <a:ext cx="234244" cy="33415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8816622" y="823411"/>
                <a:ext cx="234244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067800" y="795212"/>
              <a:ext cx="76200" cy="18329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067800" y="795212"/>
                <a:ext cx="7620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9160933" y="834690"/>
              <a:ext cx="118534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9160933" y="834690"/>
                <a:ext cx="1185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208911" y="775296"/>
              <a:ext cx="53622" cy="20038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208911" y="775296"/>
                <a:ext cx="53622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9166577" y="1065922"/>
              <a:ext cx="174978" cy="3383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9166577" y="1065922"/>
                <a:ext cx="1749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9493955" y="913648"/>
              <a:ext cx="82550" cy="23845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9493955" y="913648"/>
                <a:ext cx="82550" cy="238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9642651" y="926337"/>
              <a:ext cx="268993" cy="37645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9642651" y="926337"/>
                <a:ext cx="268993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0024533" y="851610"/>
              <a:ext cx="149578" cy="3947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0024533" y="851610"/>
                <a:ext cx="149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779940" y="5095561"/>
              <a:ext cx="150460" cy="2537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779940" y="5095561"/>
                <a:ext cx="15046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5334000" y="5614423"/>
              <a:ext cx="227894" cy="366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5334000" y="5614423"/>
                <a:ext cx="22789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1234016" y="5395704"/>
              <a:ext cx="560917" cy="58812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1234016" y="5395704"/>
                <a:ext cx="560917" cy="588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1185333" y="5883018"/>
              <a:ext cx="208844" cy="18294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1185333" y="5883018"/>
                <a:ext cx="208844" cy="182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677333" y="6129055"/>
              <a:ext cx="174978" cy="35107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677333" y="6129055"/>
                <a:ext cx="174978" cy="351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970844" y="6141744"/>
              <a:ext cx="84667" cy="2820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970844" y="6141744"/>
                <a:ext cx="84667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962377" y="6090986"/>
              <a:ext cx="19756" cy="1579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962377" y="6090986"/>
                <a:ext cx="197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925688" y="6260180"/>
              <a:ext cx="99307" cy="10433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925688" y="6260180"/>
                <a:ext cx="9930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835906" y="6386195"/>
              <a:ext cx="307094" cy="600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835906" y="6386195"/>
                <a:ext cx="307094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1349022" y="6346716"/>
              <a:ext cx="22578" cy="934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1349022" y="6346716"/>
                <a:ext cx="22578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1334911" y="6389896"/>
              <a:ext cx="22577" cy="2819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1334911" y="6389896"/>
                <a:ext cx="225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1738488" y="6256479"/>
              <a:ext cx="191912" cy="28569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1738488" y="6256479"/>
                <a:ext cx="19191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1969911" y="6320808"/>
              <a:ext cx="22577" cy="19386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1969911" y="6320808"/>
                <a:ext cx="22577" cy="193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1992488" y="6309176"/>
              <a:ext cx="62089" cy="40782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1992488" y="6309176"/>
                <a:ext cx="62089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2102555" y="6344777"/>
              <a:ext cx="59267" cy="2820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2102555" y="6344777"/>
                <a:ext cx="59267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2136422" y="6279038"/>
              <a:ext cx="19755" cy="13341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2136422" y="6279038"/>
                <a:ext cx="19755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2280355" y="6440654"/>
              <a:ext cx="118533" cy="3383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2280355" y="6440654"/>
                <a:ext cx="11853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2288822" y="6526661"/>
              <a:ext cx="129822" cy="1832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2288822" y="6526661"/>
                <a:ext cx="129822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2540000" y="6393421"/>
              <a:ext cx="22577" cy="28410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2540000" y="6393421"/>
                <a:ext cx="22577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2635955" y="6429375"/>
              <a:ext cx="101600" cy="1785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2635955" y="6429375"/>
                <a:ext cx="101600" cy="178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2752725" y="6356057"/>
              <a:ext cx="100541" cy="112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2752725" y="6356057"/>
                <a:ext cx="10054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2850444" y="6263000"/>
              <a:ext cx="33867" cy="18329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2850444" y="6263000"/>
                <a:ext cx="33867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2929466" y="6372977"/>
              <a:ext cx="5645" cy="422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2929466" y="6372977"/>
                <a:ext cx="564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2974622" y="6264234"/>
              <a:ext cx="50800" cy="165141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2974622" y="6264234"/>
                <a:ext cx="50800" cy="165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3014133" y="6277100"/>
              <a:ext cx="112889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3014133" y="6277100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2113844" y="6412455"/>
              <a:ext cx="87489" cy="24251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2113844" y="6412455"/>
                <a:ext cx="87489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1868311" y="6372977"/>
              <a:ext cx="45155" cy="25379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1868311" y="6372977"/>
                <a:ext cx="4515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43844" y="6615488"/>
              <a:ext cx="110067" cy="1127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43844" y="6615488"/>
                <a:ext cx="1100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22501" y="6550454"/>
              <a:ext cx="227365" cy="26242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22501" y="6550454"/>
                <a:ext cx="227365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1055511" y="6604208"/>
              <a:ext cx="265289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1055511" y="6604208"/>
                <a:ext cx="265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1343377" y="6609848"/>
              <a:ext cx="118534" cy="1128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1343377" y="6609848"/>
                <a:ext cx="1185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1354666" y="6647212"/>
              <a:ext cx="451556" cy="16002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1354666" y="6647212"/>
                <a:ext cx="451556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3697111" y="6231981"/>
              <a:ext cx="208844" cy="32710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3697111" y="6231981"/>
                <a:ext cx="20884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3905955" y="6415275"/>
              <a:ext cx="152400" cy="28481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3905955" y="6415275"/>
                <a:ext cx="152400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4118327" y="6387076"/>
              <a:ext cx="92428" cy="140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4118327" y="6387076"/>
                <a:ext cx="9242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4233333" y="6446294"/>
              <a:ext cx="115711" cy="1691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4233333" y="6446294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4205111" y="6539350"/>
              <a:ext cx="183444" cy="1780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4205111" y="6539350"/>
                <a:ext cx="183444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4439355" y="6342662"/>
              <a:ext cx="47978" cy="27000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4439355" y="6342662"/>
                <a:ext cx="47978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4515555" y="6396945"/>
              <a:ext cx="84667" cy="16567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4515555" y="6396945"/>
                <a:ext cx="84667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4662311" y="6310939"/>
              <a:ext cx="90311" cy="56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4662311" y="6310939"/>
                <a:ext cx="903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4775200" y="6234273"/>
              <a:ext cx="33866" cy="13024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4775200" y="6234273"/>
                <a:ext cx="33866" cy="130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4818238" y="6222640"/>
              <a:ext cx="92428" cy="12213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4818238" y="6222640"/>
                <a:ext cx="92428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4938888" y="6294196"/>
              <a:ext cx="14112" cy="4776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4938888" y="6294196"/>
                <a:ext cx="14112" cy="47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4927600" y="6187568"/>
              <a:ext cx="93662" cy="23052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4927600" y="6187568"/>
                <a:ext cx="93662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4984044" y="6209422"/>
              <a:ext cx="107244" cy="2255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4984044" y="6209422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5695244" y="6169944"/>
              <a:ext cx="242711" cy="36094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5695244" y="6169944"/>
                <a:ext cx="242711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5868105" y="6378616"/>
              <a:ext cx="281517" cy="22559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5868105" y="6378616"/>
                <a:ext cx="28151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4054651" y="6518906"/>
              <a:ext cx="221015" cy="15016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4054651" y="6518906"/>
                <a:ext cx="221015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6214533" y="6327858"/>
              <a:ext cx="5644" cy="16355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6214533" y="6327858"/>
                <a:ext cx="56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6220177" y="6381436"/>
              <a:ext cx="79023" cy="253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6220177" y="6381436"/>
                <a:ext cx="790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6316133" y="6296839"/>
              <a:ext cx="2822" cy="29327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6316133" y="6296839"/>
                <a:ext cx="28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6338711" y="6271460"/>
              <a:ext cx="90311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6338711" y="6271460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6395155" y="6211713"/>
              <a:ext cx="16934" cy="13306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6395155" y="6211713"/>
                <a:ext cx="16934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6519333" y="6344777"/>
              <a:ext cx="135467" cy="1128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6519333" y="6344777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6474883" y="6451934"/>
              <a:ext cx="174272" cy="1127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6474883" y="6451934"/>
                <a:ext cx="17427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6795911" y="6141744"/>
              <a:ext cx="197556" cy="32710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6795911" y="6141744"/>
                <a:ext cx="19755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6983588" y="6352356"/>
              <a:ext cx="142522" cy="11720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6983588" y="6352356"/>
                <a:ext cx="142522" cy="11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7123288" y="6331735"/>
              <a:ext cx="11289" cy="24709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7123288" y="6331735"/>
                <a:ext cx="11289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7157155" y="6310939"/>
              <a:ext cx="70556" cy="2255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7157155" y="6310939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7315200" y="6305299"/>
              <a:ext cx="95955" cy="1974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7315200" y="6305299"/>
                <a:ext cx="95955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7250288" y="6418095"/>
              <a:ext cx="138289" cy="253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7250288" y="6418095"/>
                <a:ext cx="1382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7405511" y="6260709"/>
              <a:ext cx="50800" cy="25326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7405511" y="6260709"/>
                <a:ext cx="50800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7495822" y="6339138"/>
              <a:ext cx="71437" cy="9376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7495822" y="6339138"/>
                <a:ext cx="71437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7590013" y="6248901"/>
              <a:ext cx="69497" cy="1973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7590013" y="6248901"/>
                <a:ext cx="6949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7670800" y="6185100"/>
              <a:ext cx="11288" cy="11173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7670800" y="6185100"/>
                <a:ext cx="11288" cy="111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7708900" y="6166243"/>
              <a:ext cx="61559" cy="12636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7708900" y="6166243"/>
                <a:ext cx="61559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7806266" y="6243261"/>
              <a:ext cx="11289" cy="2255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7806266" y="6243261"/>
                <a:ext cx="11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7848600" y="6141744"/>
              <a:ext cx="36688" cy="17483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7848600" y="6141744"/>
                <a:ext cx="366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7879644" y="6085347"/>
              <a:ext cx="64911" cy="2255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7879644" y="6085347"/>
                <a:ext cx="64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9155288" y="3530516"/>
              <a:ext cx="239889" cy="22171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9155288" y="3530516"/>
                <a:ext cx="239889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6135511" y="3034213"/>
              <a:ext cx="116416" cy="564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6135511" y="3034213"/>
                <a:ext cx="11641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6135511" y="3084972"/>
              <a:ext cx="22578" cy="24815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6135511" y="3084972"/>
                <a:ext cx="2257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6141155" y="3147009"/>
              <a:ext cx="177800" cy="10715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6141155" y="3147009"/>
                <a:ext cx="1778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6299200" y="2943976"/>
              <a:ext cx="56444" cy="17289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6299200" y="2943976"/>
                <a:ext cx="56444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6361288" y="2994735"/>
              <a:ext cx="79022" cy="2255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6361288" y="2994735"/>
                <a:ext cx="790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6412088" y="2936574"/>
              <a:ext cx="8467" cy="18223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6412088" y="2936574"/>
                <a:ext cx="8467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6420555" y="2955256"/>
              <a:ext cx="390878" cy="25943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6420555" y="2955256"/>
                <a:ext cx="3908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6752696" y="3021171"/>
              <a:ext cx="40393" cy="34579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6752696" y="3021171"/>
                <a:ext cx="40393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6953955" y="2921417"/>
              <a:ext cx="45156" cy="7331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6953955" y="2921417"/>
                <a:ext cx="451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6959600" y="2848100"/>
              <a:ext cx="135466" cy="32781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6959600" y="2848100"/>
                <a:ext cx="135466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7029273" y="2895686"/>
              <a:ext cx="107069" cy="21043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7029273" y="2895686"/>
                <a:ext cx="107069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7081661" y="2960896"/>
              <a:ext cx="86783" cy="20461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7081661" y="2960896"/>
                <a:ext cx="86783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7178322" y="2881939"/>
              <a:ext cx="218722" cy="15791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7178322" y="2881939"/>
                <a:ext cx="2187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7265811" y="2756277"/>
              <a:ext cx="40922" cy="48378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7265811" y="2756277"/>
                <a:ext cx="40922" cy="483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7236177" y="3022934"/>
              <a:ext cx="124178" cy="11808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7236177" y="3022934"/>
                <a:ext cx="124178" cy="118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9" name="墨迹 108"/>
              <p14:cNvContentPartPr/>
              <p14:nvPr/>
            </p14:nvContentPartPr>
            <p14:xfrm>
              <a:off x="7341658" y="2915777"/>
              <a:ext cx="89253" cy="16355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4"/>
            </p:blipFill>
            <p:spPr>
              <a:xfrm>
                <a:off x="7341658" y="2915777"/>
                <a:ext cx="8925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0" name="墨迹 109"/>
              <p14:cNvContentPartPr/>
              <p14:nvPr/>
            </p14:nvContentPartPr>
            <p14:xfrm>
              <a:off x="7371644" y="2968474"/>
              <a:ext cx="90311" cy="18770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6"/>
            </p:blipFill>
            <p:spPr>
              <a:xfrm>
                <a:off x="7371644" y="2968474"/>
                <a:ext cx="90311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7529688" y="2833295"/>
              <a:ext cx="174978" cy="42369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7529688" y="2833295"/>
                <a:ext cx="174978" cy="423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2" name="墨迹 111"/>
              <p14:cNvContentPartPr/>
              <p14:nvPr/>
            </p14:nvContentPartPr>
            <p14:xfrm>
              <a:off x="7761111" y="2947854"/>
              <a:ext cx="25400" cy="7790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0"/>
            </p:blipFill>
            <p:spPr>
              <a:xfrm>
                <a:off x="7761111" y="2947854"/>
                <a:ext cx="25400" cy="77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3" name="墨迹 112"/>
              <p14:cNvContentPartPr/>
              <p14:nvPr/>
            </p14:nvContentPartPr>
            <p14:xfrm>
              <a:off x="7794977" y="2825541"/>
              <a:ext cx="186267" cy="121255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2"/>
            </p:blipFill>
            <p:spPr>
              <a:xfrm>
                <a:off x="7794977" y="2825541"/>
                <a:ext cx="186267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4" name="墨迹 113"/>
              <p14:cNvContentPartPr/>
              <p14:nvPr/>
            </p14:nvContentPartPr>
            <p14:xfrm>
              <a:off x="7817555" y="2977815"/>
              <a:ext cx="73378" cy="11843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4"/>
            </p:blipFill>
            <p:spPr>
              <a:xfrm>
                <a:off x="7817555" y="2977815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5" name="墨迹 114"/>
              <p14:cNvContentPartPr/>
              <p14:nvPr/>
            </p14:nvContentPartPr>
            <p14:xfrm>
              <a:off x="7778044" y="2972176"/>
              <a:ext cx="90311" cy="14663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6"/>
            </p:blipFill>
            <p:spPr>
              <a:xfrm>
                <a:off x="7778044" y="2972176"/>
                <a:ext cx="903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6" name="墨迹 115"/>
              <p14:cNvContentPartPr/>
              <p14:nvPr/>
            </p14:nvContentPartPr>
            <p14:xfrm>
              <a:off x="7952316" y="2825541"/>
              <a:ext cx="249061" cy="22136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8"/>
            </p:blipFill>
            <p:spPr>
              <a:xfrm>
                <a:off x="7952316" y="2825541"/>
                <a:ext cx="249061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7" name="墨迹 116"/>
              <p14:cNvContentPartPr/>
              <p14:nvPr/>
            </p14:nvContentPartPr>
            <p14:xfrm>
              <a:off x="8212666" y="2825541"/>
              <a:ext cx="16934" cy="16355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0"/>
            </p:blipFill>
            <p:spPr>
              <a:xfrm>
                <a:off x="8212666" y="2825541"/>
                <a:ext cx="169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8" name="墨迹 117"/>
              <p14:cNvContentPartPr/>
              <p14:nvPr/>
            </p14:nvContentPartPr>
            <p14:xfrm>
              <a:off x="8257822" y="2833119"/>
              <a:ext cx="105304" cy="13658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2"/>
            </p:blipFill>
            <p:spPr>
              <a:xfrm>
                <a:off x="8257822" y="2833119"/>
                <a:ext cx="105304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9" name="墨迹 118"/>
              <p14:cNvContentPartPr/>
              <p14:nvPr/>
            </p14:nvContentPartPr>
            <p14:xfrm>
              <a:off x="8291688" y="2765618"/>
              <a:ext cx="47978" cy="24251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4"/>
            </p:blipFill>
            <p:spPr>
              <a:xfrm>
                <a:off x="8291688" y="2765618"/>
                <a:ext cx="4797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0" name="墨迹 119"/>
              <p14:cNvContentPartPr/>
              <p14:nvPr/>
            </p14:nvContentPartPr>
            <p14:xfrm>
              <a:off x="8367888" y="2708515"/>
              <a:ext cx="149578" cy="27494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6"/>
            </p:blipFill>
            <p:spPr>
              <a:xfrm>
                <a:off x="8367888" y="2708515"/>
                <a:ext cx="149578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1" name="墨迹 120"/>
              <p14:cNvContentPartPr/>
              <p14:nvPr/>
            </p14:nvContentPartPr>
            <p14:xfrm>
              <a:off x="8404577" y="2887579"/>
              <a:ext cx="218194" cy="10715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8"/>
            </p:blipFill>
            <p:spPr>
              <a:xfrm>
                <a:off x="8404577" y="2887579"/>
                <a:ext cx="21819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2" name="墨迹 121"/>
              <p14:cNvContentPartPr/>
              <p14:nvPr/>
            </p14:nvContentPartPr>
            <p14:xfrm>
              <a:off x="8451673" y="2819901"/>
              <a:ext cx="325438" cy="15403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0"/>
            </p:blipFill>
            <p:spPr>
              <a:xfrm>
                <a:off x="8451673" y="2819901"/>
                <a:ext cx="325438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3" name="墨迹 122"/>
              <p14:cNvContentPartPr/>
              <p14:nvPr/>
            </p14:nvContentPartPr>
            <p14:xfrm>
              <a:off x="8833555" y="2832590"/>
              <a:ext cx="191912" cy="12830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2"/>
            </p:blipFill>
            <p:spPr>
              <a:xfrm>
                <a:off x="8833555" y="2832590"/>
                <a:ext cx="191912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4" name="墨迹 123"/>
              <p14:cNvContentPartPr/>
              <p14:nvPr/>
            </p14:nvContentPartPr>
            <p14:xfrm>
              <a:off x="9031111" y="2773373"/>
              <a:ext cx="11289" cy="31723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4"/>
            </p:blipFill>
            <p:spPr>
              <a:xfrm>
                <a:off x="9031111" y="2773373"/>
                <a:ext cx="11289" cy="317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5" name="墨迹 124"/>
              <p14:cNvContentPartPr/>
              <p14:nvPr/>
            </p14:nvContentPartPr>
            <p14:xfrm>
              <a:off x="9110133" y="2752223"/>
              <a:ext cx="81844" cy="1691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6"/>
            </p:blipFill>
            <p:spPr>
              <a:xfrm>
                <a:off x="9110133" y="2752223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6" name="墨迹 125"/>
              <p14:cNvContentPartPr/>
              <p14:nvPr/>
            </p14:nvContentPartPr>
            <p14:xfrm>
              <a:off x="9556044" y="3169569"/>
              <a:ext cx="45156" cy="2537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8"/>
            </p:blipFill>
            <p:spPr>
              <a:xfrm>
                <a:off x="9556044" y="3169569"/>
                <a:ext cx="451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7" name="墨迹 126"/>
              <p14:cNvContentPartPr/>
              <p14:nvPr/>
            </p14:nvContentPartPr>
            <p14:xfrm>
              <a:off x="9457266" y="3282365"/>
              <a:ext cx="19756" cy="2255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0"/>
            </p:blipFill>
            <p:spPr>
              <a:xfrm>
                <a:off x="9457266" y="3282365"/>
                <a:ext cx="19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8" name="墨迹 127"/>
              <p14:cNvContentPartPr/>
              <p14:nvPr/>
            </p14:nvContentPartPr>
            <p14:xfrm>
              <a:off x="9657644" y="3282365"/>
              <a:ext cx="5644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2"/>
            </p:blipFill>
            <p:spPr>
              <a:xfrm>
                <a:off x="9657644" y="3282365"/>
                <a:ext cx="56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9" name="墨迹 128"/>
              <p14:cNvContentPartPr/>
              <p14:nvPr/>
            </p14:nvContentPartPr>
            <p14:xfrm>
              <a:off x="3505200" y="4981884"/>
              <a:ext cx="39511" cy="7137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4"/>
            </p:blipFill>
            <p:spPr>
              <a:xfrm>
                <a:off x="3505200" y="4981884"/>
                <a:ext cx="39511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0" name="墨迹 129"/>
              <p14:cNvContentPartPr/>
              <p14:nvPr/>
            </p14:nvContentPartPr>
            <p14:xfrm>
              <a:off x="3730977" y="4596439"/>
              <a:ext cx="93134" cy="563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6"/>
            </p:blipFill>
            <p:spPr>
              <a:xfrm>
                <a:off x="3730977" y="4596439"/>
                <a:ext cx="9313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1" name="墨迹 130"/>
              <p14:cNvContentPartPr/>
              <p14:nvPr/>
            </p14:nvContentPartPr>
            <p14:xfrm>
              <a:off x="3725333" y="4669756"/>
              <a:ext cx="22578" cy="20303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8"/>
            </p:blipFill>
            <p:spPr>
              <a:xfrm>
                <a:off x="3725333" y="4669756"/>
                <a:ext cx="225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2" name="墨迹 131"/>
              <p14:cNvContentPartPr/>
              <p14:nvPr/>
            </p14:nvContentPartPr>
            <p14:xfrm>
              <a:off x="3730977" y="4693725"/>
              <a:ext cx="172156" cy="11138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0"/>
            </p:blipFill>
            <p:spPr>
              <a:xfrm>
                <a:off x="3730977" y="4693725"/>
                <a:ext cx="172156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3" name="墨迹 132"/>
              <p14:cNvContentPartPr/>
              <p14:nvPr/>
            </p14:nvContentPartPr>
            <p14:xfrm>
              <a:off x="3866444" y="4499857"/>
              <a:ext cx="48683" cy="15579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2"/>
            </p:blipFill>
            <p:spPr>
              <a:xfrm>
                <a:off x="3866444" y="4499857"/>
                <a:ext cx="48683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4" name="墨迹 133"/>
              <p14:cNvContentPartPr/>
              <p14:nvPr/>
            </p14:nvContentPartPr>
            <p14:xfrm>
              <a:off x="3911600" y="4525941"/>
              <a:ext cx="73377" cy="2537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4"/>
            </p:blipFill>
            <p:spPr>
              <a:xfrm>
                <a:off x="3911600" y="4525941"/>
                <a:ext cx="733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5" name="墨迹 134"/>
              <p14:cNvContentPartPr/>
              <p14:nvPr/>
            </p14:nvContentPartPr>
            <p14:xfrm>
              <a:off x="3945466" y="4472363"/>
              <a:ext cx="25400" cy="16355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6"/>
            </p:blipFill>
            <p:spPr>
              <a:xfrm>
                <a:off x="3945466" y="4472363"/>
                <a:ext cx="254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6" name="墨迹 135"/>
              <p14:cNvContentPartPr/>
              <p14:nvPr/>
            </p14:nvContentPartPr>
            <p14:xfrm>
              <a:off x="2404533" y="3830835"/>
              <a:ext cx="95955" cy="2679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8"/>
            </p:blipFill>
            <p:spPr>
              <a:xfrm>
                <a:off x="2404533" y="3830835"/>
                <a:ext cx="95955" cy="26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7" name="墨迹 136"/>
              <p14:cNvContentPartPr/>
              <p14:nvPr/>
            </p14:nvContentPartPr>
            <p14:xfrm>
              <a:off x="2427111" y="3880184"/>
              <a:ext cx="42333" cy="22277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0"/>
            </p:blipFill>
            <p:spPr>
              <a:xfrm>
                <a:off x="2427111" y="3880184"/>
                <a:ext cx="42333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8" name="墨迹 137"/>
              <p14:cNvContentPartPr/>
              <p14:nvPr/>
            </p14:nvContentPartPr>
            <p14:xfrm>
              <a:off x="2438400" y="3897103"/>
              <a:ext cx="166511" cy="14452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2"/>
            </p:blipFill>
            <p:spPr>
              <a:xfrm>
                <a:off x="2438400" y="3897103"/>
                <a:ext cx="166511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9" name="墨迹 138"/>
              <p14:cNvContentPartPr/>
              <p14:nvPr/>
            </p14:nvContentPartPr>
            <p14:xfrm>
              <a:off x="2528005" y="3774966"/>
              <a:ext cx="79728" cy="103103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4"/>
            </p:blipFill>
            <p:spPr>
              <a:xfrm>
                <a:off x="2528005" y="3774966"/>
                <a:ext cx="79728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0" name="墨迹 139"/>
              <p14:cNvContentPartPr/>
              <p14:nvPr/>
            </p14:nvContentPartPr>
            <p14:xfrm>
              <a:off x="2590800" y="3784307"/>
              <a:ext cx="79022" cy="2819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6"/>
            </p:blipFill>
            <p:spPr>
              <a:xfrm>
                <a:off x="2590800" y="3784307"/>
                <a:ext cx="79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1" name="墨迹 140"/>
              <p14:cNvContentPartPr/>
              <p14:nvPr/>
            </p14:nvContentPartPr>
            <p14:xfrm>
              <a:off x="2607733" y="3716629"/>
              <a:ext cx="36689" cy="17483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8"/>
            </p:blipFill>
            <p:spPr>
              <a:xfrm>
                <a:off x="2607733" y="3716629"/>
                <a:ext cx="366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2" name="墨迹 141"/>
              <p14:cNvContentPartPr/>
              <p14:nvPr/>
            </p14:nvContentPartPr>
            <p14:xfrm>
              <a:off x="4064000" y="4656890"/>
              <a:ext cx="19755" cy="8988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0"/>
            </p:blipFill>
            <p:spPr>
              <a:xfrm>
                <a:off x="4064000" y="4656890"/>
                <a:ext cx="19755" cy="89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3" name="墨迹 142"/>
              <p14:cNvContentPartPr/>
              <p14:nvPr/>
            </p14:nvContentPartPr>
            <p14:xfrm>
              <a:off x="4109155" y="4523121"/>
              <a:ext cx="33867" cy="41734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2"/>
            </p:blipFill>
            <p:spPr>
              <a:xfrm>
                <a:off x="4109155" y="4523121"/>
                <a:ext cx="33867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4" name="墨迹 143"/>
              <p14:cNvContentPartPr/>
              <p14:nvPr/>
            </p14:nvContentPartPr>
            <p14:xfrm>
              <a:off x="4069644" y="4642967"/>
              <a:ext cx="98778" cy="4088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4"/>
            </p:blipFill>
            <p:spPr>
              <a:xfrm>
                <a:off x="4069644" y="4642967"/>
                <a:ext cx="98778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5" name="墨迹 144"/>
              <p14:cNvContentPartPr/>
              <p14:nvPr/>
            </p14:nvContentPartPr>
            <p14:xfrm>
              <a:off x="4143022" y="4540041"/>
              <a:ext cx="67733" cy="18329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6"/>
            </p:blipFill>
            <p:spPr>
              <a:xfrm>
                <a:off x="4143022" y="4540041"/>
                <a:ext cx="677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6" name="墨迹 145"/>
              <p14:cNvContentPartPr/>
              <p14:nvPr/>
            </p14:nvContentPartPr>
            <p14:xfrm>
              <a:off x="4188177" y="4585159"/>
              <a:ext cx="90311" cy="8741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8"/>
            </p:blipFill>
            <p:spPr>
              <a:xfrm>
                <a:off x="4188177" y="4585159"/>
                <a:ext cx="903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7" name="墨迹 146"/>
              <p14:cNvContentPartPr/>
              <p14:nvPr/>
            </p14:nvContentPartPr>
            <p14:xfrm>
              <a:off x="4184473" y="4697955"/>
              <a:ext cx="74260" cy="8882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0"/>
            </p:blipFill>
            <p:spPr>
              <a:xfrm>
                <a:off x="4184473" y="4697955"/>
                <a:ext cx="74260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8" name="墨迹 147"/>
              <p14:cNvContentPartPr/>
              <p14:nvPr/>
            </p14:nvContentPartPr>
            <p14:xfrm>
              <a:off x="4301066" y="4594676"/>
              <a:ext cx="47978" cy="17095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2"/>
            </p:blipFill>
            <p:spPr>
              <a:xfrm>
                <a:off x="4301066" y="4594676"/>
                <a:ext cx="47978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49" name="墨迹 148"/>
              <p14:cNvContentPartPr/>
              <p14:nvPr/>
            </p14:nvContentPartPr>
            <p14:xfrm>
              <a:off x="4284133" y="4553259"/>
              <a:ext cx="152400" cy="240573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4"/>
            </p:blipFill>
            <p:spPr>
              <a:xfrm>
                <a:off x="4284133" y="4553259"/>
                <a:ext cx="152400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0" name="墨迹 149"/>
              <p14:cNvContentPartPr/>
              <p14:nvPr/>
            </p14:nvContentPartPr>
            <p14:xfrm>
              <a:off x="4509911" y="4479942"/>
              <a:ext cx="53622" cy="2344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6"/>
            </p:blipFill>
            <p:spPr>
              <a:xfrm>
                <a:off x="4509911" y="4479942"/>
                <a:ext cx="53622" cy="23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1" name="墨迹 150"/>
              <p14:cNvContentPartPr/>
              <p14:nvPr/>
            </p14:nvContentPartPr>
            <p14:xfrm>
              <a:off x="4481688" y="4551320"/>
              <a:ext cx="143934" cy="197393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8"/>
            </p:blipFill>
            <p:spPr>
              <a:xfrm>
                <a:off x="4481688" y="4551320"/>
                <a:ext cx="1439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2" name="墨迹 151"/>
              <p14:cNvContentPartPr/>
              <p14:nvPr/>
            </p14:nvContentPartPr>
            <p14:xfrm>
              <a:off x="4605866" y="4492102"/>
              <a:ext cx="39511" cy="90237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0"/>
            </p:blipFill>
            <p:spPr>
              <a:xfrm>
                <a:off x="4605866" y="4492102"/>
                <a:ext cx="395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3" name="墨迹 152"/>
              <p14:cNvContentPartPr/>
              <p14:nvPr/>
            </p14:nvContentPartPr>
            <p14:xfrm>
              <a:off x="4651022" y="4517481"/>
              <a:ext cx="50800" cy="11843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2"/>
            </p:blipFill>
            <p:spPr>
              <a:xfrm>
                <a:off x="4651022" y="4517481"/>
                <a:ext cx="508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4" name="墨迹 153"/>
              <p14:cNvContentPartPr/>
              <p14:nvPr/>
            </p14:nvContentPartPr>
            <p14:xfrm>
              <a:off x="4615038" y="4573879"/>
              <a:ext cx="157339" cy="17853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4"/>
            </p:blipFill>
            <p:spPr>
              <a:xfrm>
                <a:off x="4615038" y="4573879"/>
                <a:ext cx="157339" cy="178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5" name="墨迹 154"/>
              <p14:cNvContentPartPr/>
              <p14:nvPr/>
            </p14:nvContentPartPr>
            <p14:xfrm>
              <a:off x="4786488" y="4448394"/>
              <a:ext cx="38100" cy="27212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6"/>
            </p:blipFill>
            <p:spPr>
              <a:xfrm>
                <a:off x="4786488" y="4448394"/>
                <a:ext cx="38100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6" name="墨迹 155"/>
              <p14:cNvContentPartPr/>
              <p14:nvPr/>
            </p14:nvContentPartPr>
            <p14:xfrm>
              <a:off x="4758266" y="4548500"/>
              <a:ext cx="129822" cy="174834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8"/>
            </p:blipFill>
            <p:spPr>
              <a:xfrm>
                <a:off x="4758266" y="4548500"/>
                <a:ext cx="1298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7" name="墨迹 156"/>
              <p14:cNvContentPartPr/>
              <p14:nvPr/>
            </p14:nvContentPartPr>
            <p14:xfrm>
              <a:off x="8923866" y="4091676"/>
              <a:ext cx="324556" cy="24321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0"/>
            </p:blipFill>
            <p:spPr>
              <a:xfrm>
                <a:off x="8923866" y="4091676"/>
                <a:ext cx="324556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8" name="墨迹 157"/>
              <p14:cNvContentPartPr/>
              <p14:nvPr/>
            </p14:nvContentPartPr>
            <p14:xfrm>
              <a:off x="8353777" y="4807931"/>
              <a:ext cx="355600" cy="26559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2"/>
            </p:blipFill>
            <p:spPr>
              <a:xfrm>
                <a:off x="8353777" y="4807931"/>
                <a:ext cx="355600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59" name="墨迹 158"/>
              <p14:cNvContentPartPr/>
              <p14:nvPr/>
            </p14:nvContentPartPr>
            <p14:xfrm>
              <a:off x="10532532" y="4965846"/>
              <a:ext cx="138289" cy="12125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4"/>
            </p:blipFill>
            <p:spPr>
              <a:xfrm>
                <a:off x="10532532" y="4965846"/>
                <a:ext cx="1382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0" name="墨迹 159"/>
              <p14:cNvContentPartPr/>
              <p14:nvPr/>
            </p14:nvContentPartPr>
            <p14:xfrm>
              <a:off x="8133644" y="4466723"/>
              <a:ext cx="124883" cy="29891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6"/>
            </p:blipFill>
            <p:spPr>
              <a:xfrm>
                <a:off x="8133644" y="4466723"/>
                <a:ext cx="12488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1" name="墨迹 160"/>
              <p14:cNvContentPartPr/>
              <p14:nvPr/>
            </p14:nvContentPartPr>
            <p14:xfrm>
              <a:off x="8128000" y="4541451"/>
              <a:ext cx="191911" cy="15086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8"/>
            </p:blipFill>
            <p:spPr>
              <a:xfrm>
                <a:off x="8128000" y="4541451"/>
                <a:ext cx="191911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2" name="墨迹 161"/>
              <p14:cNvContentPartPr/>
              <p14:nvPr/>
            </p14:nvContentPartPr>
            <p14:xfrm>
              <a:off x="8318323" y="4421605"/>
              <a:ext cx="83432" cy="10151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0"/>
            </p:blipFill>
            <p:spPr>
              <a:xfrm>
                <a:off x="8318323" y="4421605"/>
                <a:ext cx="8343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3" name="墨迹 162"/>
              <p14:cNvContentPartPr/>
              <p14:nvPr/>
            </p14:nvContentPartPr>
            <p14:xfrm>
              <a:off x="8396816" y="4449804"/>
              <a:ext cx="86784" cy="1127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2"/>
            </p:blipFill>
            <p:spPr>
              <a:xfrm>
                <a:off x="8396816" y="4449804"/>
                <a:ext cx="8678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4" name="墨迹 163"/>
              <p14:cNvContentPartPr/>
              <p14:nvPr/>
            </p14:nvContentPartPr>
            <p14:xfrm>
              <a:off x="8415866" y="4399045"/>
              <a:ext cx="39511" cy="14945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4"/>
            </p:blipFill>
            <p:spPr>
              <a:xfrm>
                <a:off x="8415866" y="4399045"/>
                <a:ext cx="395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5" name="墨迹 164"/>
              <p14:cNvContentPartPr/>
              <p14:nvPr/>
            </p14:nvContentPartPr>
            <p14:xfrm>
              <a:off x="8480248" y="4607718"/>
              <a:ext cx="389996" cy="3383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6"/>
            </p:blipFill>
            <p:spPr>
              <a:xfrm>
                <a:off x="8480248" y="4607718"/>
                <a:ext cx="3899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6" name="墨迹 165"/>
              <p14:cNvContentPartPr/>
              <p14:nvPr/>
            </p14:nvContentPartPr>
            <p14:xfrm>
              <a:off x="8844844" y="4540041"/>
              <a:ext cx="155928" cy="183293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8"/>
            </p:blipFill>
            <p:spPr>
              <a:xfrm>
                <a:off x="8844844" y="4540041"/>
                <a:ext cx="155928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7" name="墨迹 166"/>
              <p14:cNvContentPartPr/>
              <p14:nvPr/>
            </p14:nvContentPartPr>
            <p14:xfrm>
              <a:off x="8644466" y="4446984"/>
              <a:ext cx="105017" cy="5995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0"/>
            </p:blipFill>
            <p:spPr>
              <a:xfrm>
                <a:off x="8644466" y="4446984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8" name="墨迹 167"/>
              <p14:cNvContentPartPr/>
              <p14:nvPr/>
            </p14:nvContentPartPr>
            <p14:xfrm>
              <a:off x="8619066" y="4387766"/>
              <a:ext cx="79022" cy="127601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2"/>
            </p:blipFill>
            <p:spPr>
              <a:xfrm>
                <a:off x="8619066" y="4387766"/>
                <a:ext cx="79022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9" name="墨迹 168"/>
              <p14:cNvContentPartPr/>
              <p14:nvPr/>
            </p14:nvContentPartPr>
            <p14:xfrm>
              <a:off x="8692444" y="4472363"/>
              <a:ext cx="104422" cy="62038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4"/>
            </p:blipFill>
            <p:spPr>
              <a:xfrm>
                <a:off x="8692444" y="4472363"/>
                <a:ext cx="1044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0" name="墨迹 169"/>
              <p14:cNvContentPartPr/>
              <p14:nvPr/>
            </p14:nvContentPartPr>
            <p14:xfrm>
              <a:off x="9155288" y="4427245"/>
              <a:ext cx="117122" cy="2819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6"/>
            </p:blipFill>
            <p:spPr>
              <a:xfrm>
                <a:off x="9155288" y="4427245"/>
                <a:ext cx="1171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1" name="墨迹 170"/>
              <p14:cNvContentPartPr/>
              <p14:nvPr/>
            </p14:nvContentPartPr>
            <p14:xfrm>
              <a:off x="9135533" y="4483643"/>
              <a:ext cx="42334" cy="267185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8"/>
            </p:blipFill>
            <p:spPr>
              <a:xfrm>
                <a:off x="9135533" y="4483643"/>
                <a:ext cx="42334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2" name="墨迹 171"/>
              <p14:cNvContentPartPr/>
              <p14:nvPr/>
            </p14:nvContentPartPr>
            <p14:xfrm>
              <a:off x="9138355" y="4523121"/>
              <a:ext cx="197556" cy="15227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0"/>
            </p:blipFill>
            <p:spPr>
              <a:xfrm>
                <a:off x="9138355" y="4523121"/>
                <a:ext cx="1975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3" name="墨迹 172"/>
              <p14:cNvContentPartPr/>
              <p14:nvPr/>
            </p14:nvContentPartPr>
            <p14:xfrm>
              <a:off x="9318977" y="4337008"/>
              <a:ext cx="79023" cy="188933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2"/>
            </p:blipFill>
            <p:spPr>
              <a:xfrm>
                <a:off x="9318977" y="4337008"/>
                <a:ext cx="7902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4" name="墨迹 173"/>
              <p14:cNvContentPartPr/>
              <p14:nvPr/>
            </p14:nvContentPartPr>
            <p14:xfrm>
              <a:off x="9431866" y="4387766"/>
              <a:ext cx="95956" cy="1128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4"/>
            </p:blipFill>
            <p:spPr>
              <a:xfrm>
                <a:off x="9431866" y="4387766"/>
                <a:ext cx="959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5" name="墨迹 174"/>
              <p14:cNvContentPartPr/>
              <p14:nvPr/>
            </p14:nvContentPartPr>
            <p14:xfrm>
              <a:off x="9479844" y="4289069"/>
              <a:ext cx="25400" cy="205853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6"/>
            </p:blipFill>
            <p:spPr>
              <a:xfrm>
                <a:off x="9479844" y="4289069"/>
                <a:ext cx="254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8" name="墨迹 177"/>
              <p14:cNvContentPartPr/>
              <p14:nvPr/>
            </p14:nvContentPartPr>
            <p14:xfrm>
              <a:off x="10250311" y="4308809"/>
              <a:ext cx="129822" cy="350901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8"/>
            </p:blipFill>
            <p:spPr>
              <a:xfrm>
                <a:off x="10250311" y="4308809"/>
                <a:ext cx="129822" cy="350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9" name="墨迹 178"/>
              <p14:cNvContentPartPr/>
              <p14:nvPr/>
            </p14:nvContentPartPr>
            <p14:xfrm>
              <a:off x="10267244" y="4449804"/>
              <a:ext cx="160867" cy="122666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0"/>
            </p:blipFill>
            <p:spPr>
              <a:xfrm>
                <a:off x="10267244" y="4449804"/>
                <a:ext cx="160867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0" name="墨迹 179"/>
              <p14:cNvContentPartPr/>
              <p14:nvPr/>
            </p14:nvContentPartPr>
            <p14:xfrm>
              <a:off x="10397066" y="4267744"/>
              <a:ext cx="82373" cy="202680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2"/>
            </p:blipFill>
            <p:spPr>
              <a:xfrm>
                <a:off x="10397066" y="4267744"/>
                <a:ext cx="82373" cy="20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1" name="墨迹 180"/>
              <p14:cNvContentPartPr/>
              <p14:nvPr/>
            </p14:nvContentPartPr>
            <p14:xfrm>
              <a:off x="10470444" y="4331368"/>
              <a:ext cx="127000" cy="2819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4"/>
            </p:blipFill>
            <p:spPr>
              <a:xfrm>
                <a:off x="10470444" y="4331368"/>
                <a:ext cx="1270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2" name="墨迹 181"/>
              <p14:cNvContentPartPr/>
              <p14:nvPr/>
            </p14:nvContentPartPr>
            <p14:xfrm>
              <a:off x="10532532" y="4265629"/>
              <a:ext cx="22578" cy="13905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6"/>
            </p:blipFill>
            <p:spPr>
              <a:xfrm>
                <a:off x="10532532" y="4265629"/>
                <a:ext cx="2257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3" name="墨迹 182"/>
              <p14:cNvContentPartPr/>
              <p14:nvPr/>
            </p14:nvContentPartPr>
            <p14:xfrm>
              <a:off x="10732029" y="4241131"/>
              <a:ext cx="108656" cy="2537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8"/>
            </p:blipFill>
            <p:spPr>
              <a:xfrm>
                <a:off x="10732029" y="4241131"/>
                <a:ext cx="1086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4" name="墨迹 183"/>
              <p14:cNvContentPartPr/>
              <p14:nvPr/>
            </p14:nvContentPartPr>
            <p14:xfrm>
              <a:off x="10550877" y="4291889"/>
              <a:ext cx="368300" cy="369407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0"/>
            </p:blipFill>
            <p:spPr>
              <a:xfrm>
                <a:off x="10550877" y="4291889"/>
                <a:ext cx="368300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5" name="墨迹 184"/>
              <p14:cNvContentPartPr/>
              <p14:nvPr/>
            </p14:nvContentPartPr>
            <p14:xfrm>
              <a:off x="10950222" y="4220687"/>
              <a:ext cx="26282" cy="112267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2"/>
            </p:blipFill>
            <p:spPr>
              <a:xfrm>
                <a:off x="10950222" y="4220687"/>
                <a:ext cx="26282" cy="112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6" name="墨迹 185"/>
              <p14:cNvContentPartPr/>
              <p14:nvPr/>
            </p14:nvContentPartPr>
            <p14:xfrm>
              <a:off x="10842977" y="4214871"/>
              <a:ext cx="206375" cy="26031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4"/>
            </p:blipFill>
            <p:spPr>
              <a:xfrm>
                <a:off x="10842977" y="4214871"/>
                <a:ext cx="206375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7" name="墨迹 186"/>
              <p14:cNvContentPartPr/>
              <p14:nvPr/>
            </p14:nvContentPartPr>
            <p14:xfrm>
              <a:off x="10907888" y="4382126"/>
              <a:ext cx="239889" cy="20303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6"/>
            </p:blipFill>
            <p:spPr>
              <a:xfrm>
                <a:off x="10907888" y="4382126"/>
                <a:ext cx="239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8" name="墨迹 187"/>
              <p14:cNvContentPartPr/>
              <p14:nvPr/>
            </p14:nvContentPartPr>
            <p14:xfrm>
              <a:off x="10913532" y="4466723"/>
              <a:ext cx="155928" cy="90237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8"/>
            </p:blipFill>
            <p:spPr>
              <a:xfrm>
                <a:off x="10913532" y="4466723"/>
                <a:ext cx="15592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9" name="墨迹 188"/>
              <p14:cNvContentPartPr/>
              <p14:nvPr/>
            </p14:nvContentPartPr>
            <p14:xfrm>
              <a:off x="11277600" y="4205530"/>
              <a:ext cx="11288" cy="38526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0"/>
            </p:blipFill>
            <p:spPr>
              <a:xfrm>
                <a:off x="11277600" y="4205530"/>
                <a:ext cx="11288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0" name="墨迹 189"/>
              <p14:cNvContentPartPr/>
              <p14:nvPr/>
            </p14:nvContentPartPr>
            <p14:xfrm>
              <a:off x="11185172" y="4387766"/>
              <a:ext cx="227895" cy="241807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2"/>
            </p:blipFill>
            <p:spPr>
              <a:xfrm>
                <a:off x="11185172" y="4387766"/>
                <a:ext cx="227895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1" name="墨迹 190"/>
              <p14:cNvContentPartPr/>
              <p14:nvPr/>
            </p14:nvContentPartPr>
            <p14:xfrm>
              <a:off x="5545666" y="2853740"/>
              <a:ext cx="19756" cy="28199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4"/>
            </p:blipFill>
            <p:spPr>
              <a:xfrm>
                <a:off x="5545666" y="2853740"/>
                <a:ext cx="197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4" name="墨迹 193"/>
              <p14:cNvContentPartPr/>
              <p14:nvPr/>
            </p14:nvContentPartPr>
            <p14:xfrm>
              <a:off x="2664177" y="3897103"/>
              <a:ext cx="73378" cy="2255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6"/>
            </p:blipFill>
            <p:spPr>
              <a:xfrm>
                <a:off x="2664177" y="3897103"/>
                <a:ext cx="733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5" name="墨迹 194"/>
              <p14:cNvContentPartPr/>
              <p14:nvPr/>
            </p14:nvContentPartPr>
            <p14:xfrm>
              <a:off x="2692400" y="3851985"/>
              <a:ext cx="28222" cy="129715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8"/>
            </p:blipFill>
            <p:spPr>
              <a:xfrm>
                <a:off x="2692400" y="3851985"/>
                <a:ext cx="282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6" name="墨迹 195"/>
              <p14:cNvContentPartPr/>
              <p14:nvPr/>
            </p14:nvContentPartPr>
            <p14:xfrm>
              <a:off x="2785533" y="3786246"/>
              <a:ext cx="47978" cy="10891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0"/>
            </p:blipFill>
            <p:spPr>
              <a:xfrm>
                <a:off x="2785533" y="3786246"/>
                <a:ext cx="47978" cy="108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7" name="墨迹 196"/>
              <p14:cNvContentPartPr/>
              <p14:nvPr/>
            </p14:nvContentPartPr>
            <p14:xfrm>
              <a:off x="2884311" y="3823786"/>
              <a:ext cx="93133" cy="81072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2"/>
            </p:blipFill>
            <p:spPr>
              <a:xfrm>
                <a:off x="2884311" y="3823786"/>
                <a:ext cx="93133" cy="81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8" name="墨迹 197"/>
              <p14:cNvContentPartPr/>
              <p14:nvPr/>
            </p14:nvContentPartPr>
            <p14:xfrm>
              <a:off x="2926644" y="3648952"/>
              <a:ext cx="90311" cy="109976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4"/>
            </p:blipFill>
            <p:spPr>
              <a:xfrm>
                <a:off x="2926644" y="3648952"/>
                <a:ext cx="9031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9" name="墨迹 198"/>
              <p14:cNvContentPartPr/>
              <p14:nvPr/>
            </p14:nvContentPartPr>
            <p14:xfrm>
              <a:off x="2972858" y="3603833"/>
              <a:ext cx="86430" cy="152275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6"/>
            </p:blipFill>
            <p:spPr>
              <a:xfrm>
                <a:off x="2972858" y="3603833"/>
                <a:ext cx="8643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15" name="墨迹 214"/>
              <p14:cNvContentPartPr/>
              <p14:nvPr/>
            </p14:nvContentPartPr>
            <p14:xfrm>
              <a:off x="2820105" y="3231606"/>
              <a:ext cx="185561" cy="29661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88"/>
            </p:blipFill>
            <p:spPr>
              <a:xfrm>
                <a:off x="2820105" y="3231606"/>
                <a:ext cx="185561" cy="296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16" name="墨迹 215"/>
              <p14:cNvContentPartPr/>
              <p14:nvPr/>
            </p14:nvContentPartPr>
            <p14:xfrm>
              <a:off x="3014133" y="3241300"/>
              <a:ext cx="186267" cy="148221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90"/>
            </p:blipFill>
            <p:spPr>
              <a:xfrm>
                <a:off x="3014133" y="3241300"/>
                <a:ext cx="186267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7" name="墨迹 216"/>
              <p14:cNvContentPartPr/>
              <p14:nvPr/>
            </p14:nvContentPartPr>
            <p14:xfrm>
              <a:off x="3169355" y="3118810"/>
              <a:ext cx="93133" cy="290450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92"/>
            </p:blipFill>
            <p:spPr>
              <a:xfrm>
                <a:off x="3169355" y="3118810"/>
                <a:ext cx="9313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8" name="墨迹 217"/>
              <p14:cNvContentPartPr/>
              <p14:nvPr/>
            </p14:nvContentPartPr>
            <p14:xfrm>
              <a:off x="2980266" y="3271085"/>
              <a:ext cx="90311" cy="17765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94"/>
            </p:blipFill>
            <p:spPr>
              <a:xfrm>
                <a:off x="2980266" y="3271085"/>
                <a:ext cx="9031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19" name="墨迹 218"/>
              <p14:cNvContentPartPr/>
              <p14:nvPr/>
            </p14:nvContentPartPr>
            <p14:xfrm>
              <a:off x="3290711" y="3244825"/>
              <a:ext cx="110772" cy="302610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96"/>
            </p:blipFill>
            <p:spPr>
              <a:xfrm>
                <a:off x="3290711" y="3244825"/>
                <a:ext cx="110772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20" name="墨迹 219"/>
              <p14:cNvContentPartPr/>
              <p14:nvPr/>
            </p14:nvContentPartPr>
            <p14:xfrm>
              <a:off x="3951111" y="3293644"/>
              <a:ext cx="177800" cy="227002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98"/>
            </p:blipFill>
            <p:spPr>
              <a:xfrm>
                <a:off x="3951111" y="3293644"/>
                <a:ext cx="177800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21" name="墨迹 220"/>
              <p14:cNvContentPartPr/>
              <p14:nvPr/>
            </p14:nvContentPartPr>
            <p14:xfrm>
              <a:off x="4103511" y="3290472"/>
              <a:ext cx="220133" cy="108214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00"/>
            </p:blipFill>
            <p:spPr>
              <a:xfrm>
                <a:off x="4103511" y="3290472"/>
                <a:ext cx="220133" cy="108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22" name="墨迹 221"/>
              <p14:cNvContentPartPr/>
              <p14:nvPr/>
            </p14:nvContentPartPr>
            <p14:xfrm>
              <a:off x="4306711" y="3178028"/>
              <a:ext cx="39511" cy="200213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02"/>
            </p:blipFill>
            <p:spPr>
              <a:xfrm>
                <a:off x="4306711" y="3178028"/>
                <a:ext cx="395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23" name="墨迹 222"/>
              <p14:cNvContentPartPr/>
              <p14:nvPr/>
            </p14:nvContentPartPr>
            <p14:xfrm>
              <a:off x="4380088" y="3272495"/>
              <a:ext cx="93487" cy="455414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04"/>
            </p:blipFill>
            <p:spPr>
              <a:xfrm>
                <a:off x="4380088" y="3272495"/>
                <a:ext cx="93487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24" name="墨迹 223"/>
              <p14:cNvContentPartPr/>
              <p14:nvPr/>
            </p14:nvContentPartPr>
            <p14:xfrm>
              <a:off x="7364412" y="5312694"/>
              <a:ext cx="365654" cy="45118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06"/>
            </p:blipFill>
            <p:spPr>
              <a:xfrm>
                <a:off x="7364412" y="5312694"/>
                <a:ext cx="36565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25" name="墨迹 224"/>
              <p14:cNvContentPartPr/>
              <p14:nvPr/>
            </p14:nvContentPartPr>
            <p14:xfrm>
              <a:off x="7382933" y="5456509"/>
              <a:ext cx="437444" cy="25379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08"/>
            </p:blipFill>
            <p:spPr>
              <a:xfrm>
                <a:off x="7382933" y="5456509"/>
                <a:ext cx="4374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37" name="墨迹 236"/>
              <p14:cNvContentPartPr/>
              <p14:nvPr/>
            </p14:nvContentPartPr>
            <p14:xfrm>
              <a:off x="9953096" y="5628522"/>
              <a:ext cx="1098726" cy="2820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10"/>
            </p:blipFill>
            <p:spPr>
              <a:xfrm>
                <a:off x="9953096" y="5628522"/>
                <a:ext cx="1098726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38" name="墨迹 237"/>
              <p14:cNvContentPartPr/>
              <p14:nvPr/>
            </p14:nvContentPartPr>
            <p14:xfrm>
              <a:off x="10284177" y="5181216"/>
              <a:ext cx="33867" cy="416287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12"/>
            </p:blipFill>
            <p:spPr>
              <a:xfrm>
                <a:off x="10284177" y="5181216"/>
                <a:ext cx="33867" cy="416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39" name="墨迹 238"/>
              <p14:cNvContentPartPr/>
              <p14:nvPr/>
            </p14:nvContentPartPr>
            <p14:xfrm>
              <a:off x="10314340" y="5331728"/>
              <a:ext cx="161748" cy="15579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14"/>
            </p:blipFill>
            <p:spPr>
              <a:xfrm>
                <a:off x="10314340" y="5331728"/>
                <a:ext cx="161748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40" name="墨迹 239"/>
              <p14:cNvContentPartPr/>
              <p14:nvPr/>
            </p14:nvContentPartPr>
            <p14:xfrm>
              <a:off x="10463212" y="5408570"/>
              <a:ext cx="101248" cy="276351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16"/>
            </p:blipFill>
            <p:spPr>
              <a:xfrm>
                <a:off x="10463212" y="5408570"/>
                <a:ext cx="10124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41" name="墨迹 240"/>
              <p14:cNvContentPartPr/>
              <p14:nvPr/>
            </p14:nvContentPartPr>
            <p14:xfrm>
              <a:off x="10529711" y="5419850"/>
              <a:ext cx="81844" cy="124075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18"/>
            </p:blipFill>
            <p:spPr>
              <a:xfrm>
                <a:off x="10529711" y="5419850"/>
                <a:ext cx="8184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42" name="墨迹 241"/>
              <p14:cNvContentPartPr/>
              <p14:nvPr/>
            </p14:nvContentPartPr>
            <p14:xfrm>
              <a:off x="10684932" y="5380371"/>
              <a:ext cx="50800" cy="152275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20"/>
            </p:blipFill>
            <p:spPr>
              <a:xfrm>
                <a:off x="10684932" y="5380371"/>
                <a:ext cx="508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43" name="墨迹 242"/>
              <p14:cNvContentPartPr/>
              <p14:nvPr/>
            </p14:nvContentPartPr>
            <p14:xfrm>
              <a:off x="10786532" y="5323973"/>
              <a:ext cx="135468" cy="218014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22"/>
            </p:blipFill>
            <p:spPr>
              <a:xfrm>
                <a:off x="10786532" y="5323973"/>
                <a:ext cx="135468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44" name="墨迹 243"/>
              <p14:cNvContentPartPr/>
              <p14:nvPr/>
            </p14:nvContentPartPr>
            <p14:xfrm>
              <a:off x="10950222" y="5381781"/>
              <a:ext cx="62089" cy="88827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24"/>
            </p:blipFill>
            <p:spPr>
              <a:xfrm>
                <a:off x="10950222" y="5381781"/>
                <a:ext cx="62089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45" name="墨迹 244"/>
              <p14:cNvContentPartPr/>
              <p14:nvPr/>
            </p14:nvContentPartPr>
            <p14:xfrm>
              <a:off x="11030655" y="5356050"/>
              <a:ext cx="150989" cy="151217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26"/>
            </p:blipFill>
            <p:spPr>
              <a:xfrm>
                <a:off x="11030655" y="5356050"/>
                <a:ext cx="150989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46" name="墨迹 245"/>
              <p14:cNvContentPartPr/>
              <p14:nvPr/>
            </p14:nvContentPartPr>
            <p14:xfrm>
              <a:off x="11215511" y="5235675"/>
              <a:ext cx="73377" cy="206734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28"/>
            </p:blipFill>
            <p:spPr>
              <a:xfrm>
                <a:off x="11215511" y="5235675"/>
                <a:ext cx="7337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47" name="墨迹 246"/>
              <p14:cNvContentPartPr/>
              <p14:nvPr/>
            </p14:nvContentPartPr>
            <p14:xfrm>
              <a:off x="11187288" y="5397291"/>
              <a:ext cx="138642" cy="276350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30"/>
            </p:blipFill>
            <p:spPr>
              <a:xfrm>
                <a:off x="11187288" y="5397291"/>
                <a:ext cx="13864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48" name="墨迹 247"/>
              <p14:cNvContentPartPr/>
              <p14:nvPr/>
            </p14:nvContentPartPr>
            <p14:xfrm>
              <a:off x="10223500" y="5816046"/>
              <a:ext cx="145344" cy="201623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32"/>
            </p:blipFill>
            <p:spPr>
              <a:xfrm>
                <a:off x="10223500" y="5816046"/>
                <a:ext cx="145344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49" name="墨迹 248"/>
              <p14:cNvContentPartPr/>
              <p14:nvPr/>
            </p14:nvContentPartPr>
            <p14:xfrm>
              <a:off x="10388600" y="5730039"/>
              <a:ext cx="69144" cy="174834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34"/>
            </p:blipFill>
            <p:spPr>
              <a:xfrm>
                <a:off x="10388600" y="5730039"/>
                <a:ext cx="6914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50" name="墨迹 249"/>
              <p14:cNvContentPartPr/>
              <p14:nvPr/>
            </p14:nvContentPartPr>
            <p14:xfrm>
              <a:off x="10543822" y="5786437"/>
              <a:ext cx="90312" cy="21713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36"/>
            </p:blipFill>
            <p:spPr>
              <a:xfrm>
                <a:off x="10543822" y="5786437"/>
                <a:ext cx="90312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51" name="墨迹 250"/>
              <p14:cNvContentPartPr/>
              <p14:nvPr/>
            </p14:nvContentPartPr>
            <p14:xfrm>
              <a:off x="10662355" y="5801594"/>
              <a:ext cx="213077" cy="331691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38"/>
            </p:blipFill>
            <p:spPr>
              <a:xfrm>
                <a:off x="10662355" y="5801594"/>
                <a:ext cx="213077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52" name="墨迹 251"/>
              <p14:cNvContentPartPr/>
              <p14:nvPr/>
            </p14:nvContentPartPr>
            <p14:xfrm>
              <a:off x="10916355" y="5842835"/>
              <a:ext cx="90312" cy="5640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40"/>
            </p:blipFill>
            <p:spPr>
              <a:xfrm>
                <a:off x="10916355" y="5842835"/>
                <a:ext cx="903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53" name="墨迹 252"/>
              <p14:cNvContentPartPr/>
              <p14:nvPr/>
            </p14:nvContentPartPr>
            <p14:xfrm>
              <a:off x="10981267" y="5746958"/>
              <a:ext cx="166511" cy="310190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42"/>
            </p:blipFill>
            <p:spPr>
              <a:xfrm>
                <a:off x="10981267" y="5746958"/>
                <a:ext cx="166511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54" name="墨迹 253"/>
              <p14:cNvContentPartPr/>
              <p14:nvPr/>
            </p14:nvContentPartPr>
            <p14:xfrm>
              <a:off x="8946444" y="5442409"/>
              <a:ext cx="242711" cy="403951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44"/>
            </p:blipFill>
            <p:spPr>
              <a:xfrm>
                <a:off x="8946444" y="5442409"/>
                <a:ext cx="242711" cy="403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55" name="墨迹 254"/>
              <p14:cNvContentPartPr/>
              <p14:nvPr/>
            </p14:nvContentPartPr>
            <p14:xfrm>
              <a:off x="9256888" y="5651082"/>
              <a:ext cx="200378" cy="279875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46"/>
            </p:blipFill>
            <p:spPr>
              <a:xfrm>
                <a:off x="9256888" y="5651082"/>
                <a:ext cx="20037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56" name="墨迹 255"/>
              <p14:cNvContentPartPr/>
              <p14:nvPr/>
            </p14:nvContentPartPr>
            <p14:xfrm>
              <a:off x="9465733" y="5572125"/>
              <a:ext cx="54504" cy="177653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48"/>
            </p:blipFill>
            <p:spPr>
              <a:xfrm>
                <a:off x="9465733" y="5572125"/>
                <a:ext cx="54504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57" name="墨迹 256"/>
              <p14:cNvContentPartPr/>
              <p14:nvPr/>
            </p14:nvContentPartPr>
            <p14:xfrm>
              <a:off x="9533466" y="5639802"/>
              <a:ext cx="94015" cy="28199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50"/>
            </p:blipFill>
            <p:spPr>
              <a:xfrm>
                <a:off x="9533466" y="5639802"/>
                <a:ext cx="940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58" name="墨迹 257"/>
              <p14:cNvContentPartPr/>
              <p14:nvPr/>
            </p14:nvContentPartPr>
            <p14:xfrm>
              <a:off x="9572977" y="5581818"/>
              <a:ext cx="16934" cy="145402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52"/>
            </p:blipFill>
            <p:spPr>
              <a:xfrm>
                <a:off x="9572977" y="5581818"/>
                <a:ext cx="16934" cy="145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59" name="墨迹 258"/>
              <p14:cNvContentPartPr/>
              <p14:nvPr/>
            </p14:nvContentPartPr>
            <p14:xfrm>
              <a:off x="9721673" y="5594684"/>
              <a:ext cx="144816" cy="39478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54"/>
            </p:blipFill>
            <p:spPr>
              <a:xfrm>
                <a:off x="9721673" y="5594684"/>
                <a:ext cx="14481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60" name="墨迹 259"/>
              <p14:cNvContentPartPr/>
              <p14:nvPr/>
            </p14:nvContentPartPr>
            <p14:xfrm>
              <a:off x="9694333" y="5714529"/>
              <a:ext cx="200378" cy="15510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56"/>
            </p:blipFill>
            <p:spPr>
              <a:xfrm>
                <a:off x="9694333" y="5714529"/>
                <a:ext cx="200378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61" name="墨迹 260"/>
              <p14:cNvContentPartPr/>
              <p14:nvPr/>
            </p14:nvContentPartPr>
            <p14:xfrm>
              <a:off x="9829800" y="3133615"/>
              <a:ext cx="85372" cy="196688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58"/>
            </p:blipFill>
            <p:spPr>
              <a:xfrm>
                <a:off x="9829800" y="3133615"/>
                <a:ext cx="85372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62" name="墨迹 261"/>
              <p14:cNvContentPartPr/>
              <p14:nvPr/>
            </p14:nvContentPartPr>
            <p14:xfrm>
              <a:off x="9890477" y="2780422"/>
              <a:ext cx="989190" cy="979035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60"/>
            </p:blipFill>
            <p:spPr>
              <a:xfrm>
                <a:off x="9890477" y="2780422"/>
                <a:ext cx="989190" cy="979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63" name="墨迹 262"/>
              <p14:cNvContentPartPr/>
              <p14:nvPr/>
            </p14:nvContentPartPr>
            <p14:xfrm>
              <a:off x="10143066" y="3273905"/>
              <a:ext cx="908755" cy="143815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62"/>
            </p:blipFill>
            <p:spPr>
              <a:xfrm>
                <a:off x="10143066" y="3273905"/>
                <a:ext cx="908755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64" name="墨迹 263"/>
              <p14:cNvContentPartPr/>
              <p14:nvPr/>
            </p14:nvContentPartPr>
            <p14:xfrm>
              <a:off x="9955212" y="2031738"/>
              <a:ext cx="746655" cy="31019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64"/>
            </p:blipFill>
            <p:spPr>
              <a:xfrm>
                <a:off x="9955212" y="2031738"/>
                <a:ext cx="74665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65" name="墨迹 264"/>
              <p14:cNvContentPartPr/>
              <p14:nvPr/>
            </p14:nvContentPartPr>
            <p14:xfrm>
              <a:off x="10334977" y="3056773"/>
              <a:ext cx="22578" cy="219952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66"/>
            </p:blipFill>
            <p:spPr>
              <a:xfrm>
                <a:off x="10334977" y="3056773"/>
                <a:ext cx="2257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66" name="墨迹 265"/>
              <p14:cNvContentPartPr/>
              <p14:nvPr/>
            </p14:nvContentPartPr>
            <p14:xfrm>
              <a:off x="10425288" y="3097661"/>
              <a:ext cx="82726" cy="162144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68"/>
            </p:blipFill>
            <p:spPr>
              <a:xfrm>
                <a:off x="10425288" y="3097661"/>
                <a:ext cx="82726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67" name="墨迹 266"/>
              <p14:cNvContentPartPr/>
              <p14:nvPr/>
            </p14:nvContentPartPr>
            <p14:xfrm>
              <a:off x="10543822" y="3006014"/>
              <a:ext cx="79023" cy="11280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70"/>
            </p:blipFill>
            <p:spPr>
              <a:xfrm>
                <a:off x="10543822" y="3006014"/>
                <a:ext cx="790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68" name="墨迹 267"/>
              <p14:cNvContentPartPr/>
              <p14:nvPr/>
            </p14:nvContentPartPr>
            <p14:xfrm>
              <a:off x="10645422" y="2934636"/>
              <a:ext cx="53975" cy="167255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72"/>
            </p:blipFill>
            <p:spPr>
              <a:xfrm>
                <a:off x="10645422" y="2934636"/>
                <a:ext cx="53975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69" name="墨迹 268"/>
              <p14:cNvContentPartPr/>
              <p14:nvPr/>
            </p14:nvContentPartPr>
            <p14:xfrm>
              <a:off x="10737673" y="2910138"/>
              <a:ext cx="77082" cy="157914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74"/>
            </p:blipFill>
            <p:spPr>
              <a:xfrm>
                <a:off x="10737673" y="2910138"/>
                <a:ext cx="7708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70" name="墨迹 269"/>
              <p14:cNvContentPartPr/>
              <p14:nvPr/>
            </p14:nvContentPartPr>
            <p14:xfrm>
              <a:off x="10814755" y="3006014"/>
              <a:ext cx="45156" cy="28199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76"/>
            </p:blipFill>
            <p:spPr>
              <a:xfrm>
                <a:off x="10814755" y="3006014"/>
                <a:ext cx="451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71" name="墨迹 270"/>
              <p14:cNvContentPartPr/>
              <p14:nvPr/>
            </p14:nvContentPartPr>
            <p14:xfrm>
              <a:off x="10890955" y="2854268"/>
              <a:ext cx="81845" cy="172367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78"/>
            </p:blipFill>
            <p:spPr>
              <a:xfrm>
                <a:off x="10890955" y="2854268"/>
                <a:ext cx="81845" cy="172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72" name="墨迹 271"/>
              <p14:cNvContentPartPr/>
              <p14:nvPr/>
            </p14:nvContentPartPr>
            <p14:xfrm>
              <a:off x="10775244" y="2769143"/>
              <a:ext cx="237067" cy="11279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80"/>
            </p:blipFill>
            <p:spPr>
              <a:xfrm>
                <a:off x="10775244" y="2769143"/>
                <a:ext cx="2370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73" name="墨迹 272"/>
              <p14:cNvContentPartPr/>
              <p14:nvPr/>
            </p14:nvContentPartPr>
            <p14:xfrm>
              <a:off x="10498667" y="3493681"/>
              <a:ext cx="33867" cy="225768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82"/>
            </p:blipFill>
            <p:spPr>
              <a:xfrm>
                <a:off x="10498667" y="3493681"/>
                <a:ext cx="33867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74" name="墨迹 273"/>
              <p14:cNvContentPartPr/>
              <p14:nvPr/>
            </p14:nvContentPartPr>
            <p14:xfrm>
              <a:off x="10622844" y="3520646"/>
              <a:ext cx="79023" cy="114911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484"/>
            </p:blipFill>
            <p:spPr>
              <a:xfrm>
                <a:off x="10622844" y="3520646"/>
                <a:ext cx="79023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75" name="墨迹 274"/>
              <p14:cNvContentPartPr/>
              <p14:nvPr/>
            </p14:nvContentPartPr>
            <p14:xfrm>
              <a:off x="10741377" y="3451559"/>
              <a:ext cx="87488" cy="1127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486"/>
            </p:blipFill>
            <p:spPr>
              <a:xfrm>
                <a:off x="10741377" y="3451559"/>
                <a:ext cx="874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76" name="墨迹 275"/>
              <p14:cNvContentPartPr/>
              <p14:nvPr/>
            </p14:nvContentPartPr>
            <p14:xfrm>
              <a:off x="10775244" y="3389521"/>
              <a:ext cx="99660" cy="191753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488"/>
            </p:blipFill>
            <p:spPr>
              <a:xfrm>
                <a:off x="10775244" y="3389521"/>
                <a:ext cx="9966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77" name="墨迹 276"/>
              <p14:cNvContentPartPr/>
              <p14:nvPr/>
            </p14:nvContentPartPr>
            <p14:xfrm>
              <a:off x="10831688" y="3420540"/>
              <a:ext cx="107244" cy="42298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490"/>
            </p:blipFill>
            <p:spPr>
              <a:xfrm>
                <a:off x="10831688" y="3420540"/>
                <a:ext cx="10724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78" name="墨迹 277"/>
              <p14:cNvContentPartPr/>
              <p14:nvPr/>
            </p14:nvContentPartPr>
            <p14:xfrm>
              <a:off x="11074400" y="3310564"/>
              <a:ext cx="141111" cy="5639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492"/>
            </p:blipFill>
            <p:spPr>
              <a:xfrm>
                <a:off x="11074400" y="3310564"/>
                <a:ext cx="1411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79" name="墨迹 278"/>
              <p14:cNvContentPartPr/>
              <p14:nvPr/>
            </p14:nvContentPartPr>
            <p14:xfrm>
              <a:off x="11050057" y="3412080"/>
              <a:ext cx="142875" cy="16920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494"/>
            </p:blipFill>
            <p:spPr>
              <a:xfrm>
                <a:off x="11050057" y="3412080"/>
                <a:ext cx="14287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80" name="墨迹 279"/>
              <p14:cNvContentPartPr/>
              <p14:nvPr/>
            </p14:nvContentPartPr>
            <p14:xfrm>
              <a:off x="11232444" y="3233721"/>
              <a:ext cx="73377" cy="341913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496"/>
            </p:blipFill>
            <p:spPr>
              <a:xfrm>
                <a:off x="11232444" y="3233721"/>
                <a:ext cx="73377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81" name="墨迹 280"/>
              <p14:cNvContentPartPr/>
              <p14:nvPr/>
            </p14:nvContentPartPr>
            <p14:xfrm>
              <a:off x="11350977" y="3282365"/>
              <a:ext cx="100188" cy="186113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498"/>
            </p:blipFill>
            <p:spPr>
              <a:xfrm>
                <a:off x="11350977" y="3282365"/>
                <a:ext cx="1001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82" name="墨迹 281"/>
              <p14:cNvContentPartPr/>
              <p14:nvPr/>
            </p14:nvContentPartPr>
            <p14:xfrm>
              <a:off x="11520311" y="3169569"/>
              <a:ext cx="112889" cy="22559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500"/>
            </p:blipFill>
            <p:spPr>
              <a:xfrm>
                <a:off x="11520311" y="3169569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83" name="墨迹 282"/>
              <p14:cNvContentPartPr/>
              <p14:nvPr/>
            </p14:nvContentPartPr>
            <p14:xfrm>
              <a:off x="11630377" y="3100128"/>
              <a:ext cx="25400" cy="151218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502"/>
            </p:blipFill>
            <p:spPr>
              <a:xfrm>
                <a:off x="11630377" y="3100128"/>
                <a:ext cx="25400" cy="151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84" name="墨迹 283"/>
              <p14:cNvContentPartPr/>
              <p14:nvPr/>
            </p14:nvContentPartPr>
            <p14:xfrm>
              <a:off x="11734800" y="3065937"/>
              <a:ext cx="22577" cy="182589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504"/>
            </p:blipFill>
            <p:spPr>
              <a:xfrm>
                <a:off x="11734800" y="3065937"/>
                <a:ext cx="22577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85" name="墨迹 284"/>
              <p14:cNvContentPartPr/>
              <p14:nvPr/>
            </p14:nvContentPartPr>
            <p14:xfrm>
              <a:off x="11779955" y="3186488"/>
              <a:ext cx="25400" cy="28199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506"/>
            </p:blipFill>
            <p:spPr>
              <a:xfrm>
                <a:off x="11779955" y="3186488"/>
                <a:ext cx="25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86" name="墨迹 285"/>
              <p14:cNvContentPartPr/>
              <p14:nvPr/>
            </p14:nvContentPartPr>
            <p14:xfrm>
              <a:off x="11878380" y="3062412"/>
              <a:ext cx="124531" cy="146635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508"/>
            </p:blipFill>
            <p:spPr>
              <a:xfrm>
                <a:off x="11878380" y="3062412"/>
                <a:ext cx="12453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87" name="墨迹 286"/>
              <p14:cNvContentPartPr/>
              <p14:nvPr/>
            </p14:nvContentPartPr>
            <p14:xfrm>
              <a:off x="10414000" y="3902743"/>
              <a:ext cx="101600" cy="199508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510"/>
            </p:blipFill>
            <p:spPr>
              <a:xfrm>
                <a:off x="10414000" y="3902743"/>
                <a:ext cx="101600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88" name="墨迹 287"/>
              <p14:cNvContentPartPr/>
              <p14:nvPr/>
            </p14:nvContentPartPr>
            <p14:xfrm>
              <a:off x="10585273" y="3893402"/>
              <a:ext cx="116594" cy="140466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512"/>
            </p:blipFill>
            <p:spPr>
              <a:xfrm>
                <a:off x="10585273" y="3893402"/>
                <a:ext cx="116594" cy="140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89" name="墨迹 288"/>
              <p14:cNvContentPartPr/>
              <p14:nvPr/>
            </p14:nvContentPartPr>
            <p14:xfrm>
              <a:off x="10701867" y="3832245"/>
              <a:ext cx="33867" cy="355308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514"/>
            </p:blipFill>
            <p:spPr>
              <a:xfrm>
                <a:off x="10701867" y="3832245"/>
                <a:ext cx="33867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90" name="墨迹 289"/>
              <p14:cNvContentPartPr/>
              <p14:nvPr/>
            </p14:nvContentPartPr>
            <p14:xfrm>
              <a:off x="10792177" y="3908383"/>
              <a:ext cx="160161" cy="19739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516"/>
            </p:blipFill>
            <p:spPr>
              <a:xfrm>
                <a:off x="10792177" y="3908383"/>
                <a:ext cx="16016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91" name="墨迹 290"/>
              <p14:cNvContentPartPr/>
              <p14:nvPr/>
            </p14:nvContentPartPr>
            <p14:xfrm>
              <a:off x="10803467" y="3981700"/>
              <a:ext cx="169333" cy="11280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518"/>
            </p:blipFill>
            <p:spPr>
              <a:xfrm>
                <a:off x="10803467" y="3981700"/>
                <a:ext cx="1693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92" name="墨迹 291"/>
              <p14:cNvContentPartPr/>
              <p14:nvPr/>
            </p14:nvContentPartPr>
            <p14:xfrm>
              <a:off x="11033654" y="3823786"/>
              <a:ext cx="136701" cy="160734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520"/>
            </p:blipFill>
            <p:spPr>
              <a:xfrm>
                <a:off x="11033654" y="3823786"/>
                <a:ext cx="13670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93" name="墨迹 292"/>
              <p14:cNvContentPartPr/>
              <p14:nvPr/>
            </p14:nvContentPartPr>
            <p14:xfrm>
              <a:off x="11226800" y="3891463"/>
              <a:ext cx="42332" cy="64858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522"/>
            </p:blipFill>
            <p:spPr>
              <a:xfrm>
                <a:off x="11226800" y="3891463"/>
                <a:ext cx="42332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94" name="墨迹 293"/>
              <p14:cNvContentPartPr/>
              <p14:nvPr/>
            </p14:nvContentPartPr>
            <p14:xfrm>
              <a:off x="11313406" y="3746944"/>
              <a:ext cx="173038" cy="257316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524"/>
            </p:blipFill>
            <p:spPr>
              <a:xfrm>
                <a:off x="11313406" y="3746944"/>
                <a:ext cx="173038" cy="25731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4" name="墨迹 23"/>
              <p14:cNvContentPartPr/>
              <p14:nvPr/>
            </p14:nvContentPartPr>
            <p14:xfrm>
              <a:off x="1514520" y="1363680"/>
              <a:ext cx="10079280" cy="5309280"/>
            </p14:xfrm>
          </p:contentPart>
        </mc:Choice>
        <mc:Fallback>
          <p:pic>
            <p:nvPicPr>
              <p:cNvPr id="24" name="墨迹 23"/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505160" y="1354320"/>
                <a:ext cx="10098000" cy="532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01" y="707221"/>
            <a:ext cx="10421324" cy="37147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7464777" y="534018"/>
              <a:ext cx="20638" cy="740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4"/>
            </p:blipFill>
            <p:spPr>
              <a:xfrm>
                <a:off x="7464777" y="534018"/>
                <a:ext cx="20638" cy="7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163762" y="1703220"/>
              <a:ext cx="136349" cy="214876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2163762" y="1703220"/>
                <a:ext cx="136349" cy="214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542822" y="1832935"/>
              <a:ext cx="115711" cy="28199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2542822" y="1832935"/>
                <a:ext cx="11571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2611261" y="1964766"/>
              <a:ext cx="64205" cy="2234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2611261" y="1964766"/>
                <a:ext cx="64205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2746022" y="1868184"/>
              <a:ext cx="56973" cy="2834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2746022" y="1868184"/>
                <a:ext cx="56973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2867377" y="1861134"/>
              <a:ext cx="16934" cy="10997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2867377" y="1861134"/>
                <a:ext cx="16934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2830688" y="1799097"/>
              <a:ext cx="141641" cy="30172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2830688" y="1799097"/>
                <a:ext cx="14164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2816577" y="1863249"/>
              <a:ext cx="282928" cy="28199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2816577" y="1863249"/>
                <a:ext cx="28292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3118555" y="1900613"/>
              <a:ext cx="12171" cy="13817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3118555" y="1900613"/>
                <a:ext cx="12171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3160888" y="1861134"/>
              <a:ext cx="141112" cy="17694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3160888" y="1861134"/>
                <a:ext cx="141112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3194755" y="1776537"/>
              <a:ext cx="67733" cy="35900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3194755" y="1776537"/>
                <a:ext cx="67733" cy="359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3352800" y="1759618"/>
              <a:ext cx="90311" cy="19457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3352800" y="1759618"/>
                <a:ext cx="90311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3279422" y="2002129"/>
              <a:ext cx="45155" cy="7331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3279422" y="2002129"/>
                <a:ext cx="4515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302000" y="1917532"/>
              <a:ext cx="242711" cy="21237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302000" y="1917532"/>
                <a:ext cx="242711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7667096" y="733174"/>
              <a:ext cx="3704" cy="1127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7667096" y="733174"/>
                <a:ext cx="37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2065866" y="2081087"/>
              <a:ext cx="33867" cy="7895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2065866" y="2081087"/>
                <a:ext cx="338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54251" y="281990"/>
              <a:ext cx="110949" cy="16355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54251" y="281990"/>
                <a:ext cx="11094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914400" y="339798"/>
              <a:ext cx="45155" cy="17342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914400" y="339798"/>
                <a:ext cx="45155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82133" y="338388"/>
              <a:ext cx="67733" cy="14663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82133" y="338388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925688" y="242511"/>
              <a:ext cx="224367" cy="56398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925688" y="242511"/>
                <a:ext cx="224367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1106311" y="518861"/>
              <a:ext cx="31926" cy="1692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1106311" y="518861"/>
                <a:ext cx="3192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1189743" y="434264"/>
              <a:ext cx="198790" cy="2256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1189743" y="434264"/>
                <a:ext cx="19879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1399822" y="355307"/>
              <a:ext cx="71437" cy="11491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1399822" y="355307"/>
                <a:ext cx="71437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1402644" y="242511"/>
              <a:ext cx="191911" cy="43426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1402644" y="242511"/>
                <a:ext cx="191911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1548870" y="496302"/>
              <a:ext cx="51859" cy="394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1548870" y="496302"/>
                <a:ext cx="5185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1936044" y="298909"/>
              <a:ext cx="16933" cy="16073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1936044" y="298909"/>
                <a:ext cx="1693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1964266" y="338388"/>
              <a:ext cx="64911" cy="3947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1964266" y="338388"/>
                <a:ext cx="649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2017183" y="256611"/>
              <a:ext cx="195439" cy="19457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2017183" y="256611"/>
                <a:ext cx="19543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2240844" y="261369"/>
              <a:ext cx="95956" cy="1783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2240844" y="261369"/>
                <a:ext cx="95956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2319866" y="276350"/>
              <a:ext cx="101600" cy="16161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2319866" y="276350"/>
                <a:ext cx="101600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2348088" y="358127"/>
              <a:ext cx="67734" cy="1579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2348088" y="358127"/>
                <a:ext cx="6773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2460977" y="327108"/>
              <a:ext cx="163689" cy="225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2460977" y="327108"/>
                <a:ext cx="1636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2470502" y="413115"/>
              <a:ext cx="165453" cy="1269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2470502" y="413115"/>
                <a:ext cx="165453" cy="1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2656769" y="267009"/>
              <a:ext cx="148519" cy="17853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2656769" y="267009"/>
                <a:ext cx="14851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2816577" y="263837"/>
              <a:ext cx="16934" cy="15632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2816577" y="263837"/>
                <a:ext cx="16934" cy="156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2822222" y="312127"/>
              <a:ext cx="67733" cy="3754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2822222" y="312127"/>
                <a:ext cx="67733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2867377" y="231936"/>
              <a:ext cx="28223" cy="33204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2867377" y="231936"/>
                <a:ext cx="28223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2929466" y="186113"/>
              <a:ext cx="101600" cy="3383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2929466" y="186113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2960511" y="138880"/>
              <a:ext cx="47977" cy="16848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2960511" y="138880"/>
                <a:ext cx="47977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2963333" y="358127"/>
              <a:ext cx="95955" cy="846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2963333" y="358127"/>
                <a:ext cx="959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3008488" y="287629"/>
              <a:ext cx="39512" cy="19739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3008488" y="287629"/>
                <a:ext cx="39512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3121377" y="253791"/>
              <a:ext cx="90311" cy="22206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3121377" y="253791"/>
                <a:ext cx="9031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3245555" y="270710"/>
              <a:ext cx="197556" cy="16284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3245555" y="270710"/>
                <a:ext cx="197556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3386666" y="315828"/>
              <a:ext cx="45156" cy="23969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3386666" y="315828"/>
                <a:ext cx="4515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3424413" y="95876"/>
              <a:ext cx="86431" cy="14099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3424413" y="95876"/>
                <a:ext cx="8643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3539066" y="140995"/>
              <a:ext cx="90311" cy="3383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3539066" y="140995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2630311" y="272649"/>
              <a:ext cx="50800" cy="5445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2630311" y="272649"/>
                <a:ext cx="50800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2474206" y="439904"/>
              <a:ext cx="46038" cy="8741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2474206" y="439904"/>
                <a:ext cx="4603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3042355" y="688055"/>
              <a:ext cx="16933" cy="11843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3042355" y="688055"/>
                <a:ext cx="169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3042355" y="738814"/>
              <a:ext cx="62089" cy="281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3042355" y="738814"/>
                <a:ext cx="62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3110088" y="654217"/>
              <a:ext cx="11289" cy="20585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3110088" y="654217"/>
                <a:ext cx="11289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3138311" y="648577"/>
              <a:ext cx="84666" cy="2255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3138311" y="648577"/>
                <a:ext cx="846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3189111" y="575259"/>
              <a:ext cx="16933" cy="13817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3189111" y="575259"/>
                <a:ext cx="16933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2888368" y="550938"/>
              <a:ext cx="74965" cy="23863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2888368" y="550938"/>
                <a:ext cx="74965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2864555" y="536486"/>
              <a:ext cx="19756" cy="9799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2864555" y="536486"/>
                <a:ext cx="19756" cy="97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2901244" y="547060"/>
              <a:ext cx="112889" cy="1974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2901244" y="547060"/>
                <a:ext cx="1128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2075744" y="623198"/>
              <a:ext cx="681567" cy="9305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2075744" y="623198"/>
                <a:ext cx="681567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2032000" y="563980"/>
              <a:ext cx="231422" cy="26225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2032000" y="563980"/>
                <a:ext cx="23142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8246533" y="3846345"/>
              <a:ext cx="1346200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8246533" y="3846345"/>
                <a:ext cx="13462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0027355" y="3851280"/>
              <a:ext cx="222956" cy="20655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0027355" y="3851280"/>
                <a:ext cx="222956" cy="206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0049227" y="3863969"/>
              <a:ext cx="141817" cy="16003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0049227" y="3863969"/>
                <a:ext cx="141817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7755466" y="4009899"/>
              <a:ext cx="126294" cy="338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7755466" y="4009899"/>
                <a:ext cx="12629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7661803" y="4066297"/>
              <a:ext cx="279929" cy="5075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7661803" y="4066297"/>
                <a:ext cx="27992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7828844" y="3932881"/>
              <a:ext cx="103716" cy="27934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7828844" y="3932881"/>
                <a:ext cx="103716" cy="279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7639755" y="4085332"/>
              <a:ext cx="166512" cy="23546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7639755" y="4085332"/>
                <a:ext cx="166512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7682088" y="4212932"/>
              <a:ext cx="437444" cy="16637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7682088" y="4212932"/>
                <a:ext cx="4374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7889346" y="4073876"/>
              <a:ext cx="137054" cy="14804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7889346" y="4073876"/>
                <a:ext cx="137054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7995355" y="3998972"/>
              <a:ext cx="124178" cy="33803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7995355" y="3998972"/>
                <a:ext cx="124178" cy="338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7998177" y="4155829"/>
              <a:ext cx="146756" cy="12478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7998177" y="4155829"/>
                <a:ext cx="146756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8032044" y="3930942"/>
              <a:ext cx="107244" cy="1240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8032044" y="3930942"/>
                <a:ext cx="10724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8263466" y="4013777"/>
              <a:ext cx="39511" cy="32781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8263466" y="4013777"/>
                <a:ext cx="39511" cy="32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8130822" y="4125515"/>
              <a:ext cx="189088" cy="4793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8130822" y="4125515"/>
                <a:ext cx="189088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8263466" y="4083217"/>
              <a:ext cx="28222" cy="18258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8263466" y="4083217"/>
                <a:ext cx="28222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8175625" y="4148074"/>
              <a:ext cx="147108" cy="16073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8175625" y="4148074"/>
                <a:ext cx="147108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8336844" y="3969011"/>
              <a:ext cx="94015" cy="15368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8336844" y="3969011"/>
                <a:ext cx="94015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8314266" y="4004259"/>
              <a:ext cx="180622" cy="10715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8314266" y="4004259"/>
                <a:ext cx="180622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8308798" y="4105776"/>
              <a:ext cx="218017" cy="6062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8308798" y="4105776"/>
                <a:ext cx="218017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8614833" y="3961256"/>
              <a:ext cx="173567" cy="25150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8614833" y="3961256"/>
                <a:ext cx="173567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8568266" y="4118994"/>
              <a:ext cx="107244" cy="16725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8568266" y="4118994"/>
                <a:ext cx="107244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8613422" y="4201652"/>
              <a:ext cx="318911" cy="9023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8613422" y="4201652"/>
                <a:ext cx="3189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8818738" y="4013424"/>
              <a:ext cx="153106" cy="27846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8818738" y="4013424"/>
                <a:ext cx="153106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8873066" y="4117760"/>
              <a:ext cx="146756" cy="15368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8873066" y="4117760"/>
                <a:ext cx="146756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8946444" y="3981700"/>
              <a:ext cx="132644" cy="10151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8946444" y="3981700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9081911" y="4080397"/>
              <a:ext cx="16933" cy="11702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9081911" y="4080397"/>
                <a:ext cx="1693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9121422" y="3949976"/>
              <a:ext cx="127000" cy="27529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9121422" y="3949976"/>
                <a:ext cx="127000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9231488" y="3898513"/>
              <a:ext cx="198438" cy="31159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9231488" y="3898513"/>
                <a:ext cx="198438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9256888" y="4058542"/>
              <a:ext cx="265289" cy="18629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9256888" y="4058542"/>
                <a:ext cx="265289" cy="186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9674577" y="4167814"/>
              <a:ext cx="19756" cy="282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9674577" y="4167814"/>
                <a:ext cx="197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10015537" y="3186488"/>
              <a:ext cx="421040" cy="24815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10015537" y="3186488"/>
                <a:ext cx="42104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5297311" y="4043738"/>
              <a:ext cx="98778" cy="20867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5297311" y="4043738"/>
                <a:ext cx="987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5279496" y="4087094"/>
              <a:ext cx="105304" cy="15967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5279496" y="4087094"/>
                <a:ext cx="105304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6915150" y="2839640"/>
              <a:ext cx="484716" cy="4793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6915150" y="2839640"/>
                <a:ext cx="48471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6665206" y="2399736"/>
              <a:ext cx="319794" cy="3101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6665206" y="2399736"/>
                <a:ext cx="319794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6967184" y="2253101"/>
              <a:ext cx="184326" cy="48079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6967184" y="2253101"/>
                <a:ext cx="184326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7174088" y="2326418"/>
              <a:ext cx="104422" cy="18047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7174088" y="2326418"/>
                <a:ext cx="1044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7298266" y="2322188"/>
              <a:ext cx="191911" cy="38773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7298266" y="2322188"/>
                <a:ext cx="191911" cy="387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7518400" y="2379996"/>
              <a:ext cx="90311" cy="2255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7518400" y="2379996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7555088" y="2321483"/>
              <a:ext cx="31044" cy="9235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7555088" y="2321483"/>
                <a:ext cx="31044" cy="92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7605888" y="2295399"/>
              <a:ext cx="115712" cy="31300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7605888" y="2295399"/>
                <a:ext cx="11571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8297333" y="2839640"/>
              <a:ext cx="389467" cy="3101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8297333" y="2839640"/>
                <a:ext cx="3894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8588022" y="2577389"/>
              <a:ext cx="536222" cy="5639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8588022" y="2577389"/>
                <a:ext cx="5362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9064977" y="2492792"/>
              <a:ext cx="174978" cy="1917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9064977" y="2492792"/>
                <a:ext cx="174978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9488311" y="2332763"/>
              <a:ext cx="62089" cy="7261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9488311" y="2332763"/>
                <a:ext cx="62089" cy="72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9438922" y="2413835"/>
              <a:ext cx="128411" cy="15227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9438922" y="2413835"/>
                <a:ext cx="1284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9318977" y="2537911"/>
              <a:ext cx="118534" cy="17694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9318977" y="2537911"/>
                <a:ext cx="11853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9" name="墨迹 108"/>
              <p14:cNvContentPartPr/>
              <p14:nvPr/>
            </p14:nvContentPartPr>
            <p14:xfrm>
              <a:off x="9392355" y="2498432"/>
              <a:ext cx="491067" cy="21290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4"/>
            </p:blipFill>
            <p:spPr>
              <a:xfrm>
                <a:off x="9392355" y="2498432"/>
                <a:ext cx="491067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0" name="墨迹 109"/>
              <p14:cNvContentPartPr/>
              <p14:nvPr/>
            </p14:nvContentPartPr>
            <p14:xfrm>
              <a:off x="9868428" y="2388456"/>
              <a:ext cx="319794" cy="267891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6"/>
            </p:blipFill>
            <p:spPr>
              <a:xfrm>
                <a:off x="9868428" y="2388456"/>
                <a:ext cx="31979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10120488" y="2239001"/>
              <a:ext cx="195087" cy="59499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10120488" y="2239001"/>
                <a:ext cx="195087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2" name="墨迹 111"/>
              <p14:cNvContentPartPr/>
              <p14:nvPr/>
            </p14:nvContentPartPr>
            <p14:xfrm>
              <a:off x="10120488" y="2385636"/>
              <a:ext cx="287867" cy="29609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0"/>
            </p:blipFill>
            <p:spPr>
              <a:xfrm>
                <a:off x="10120488" y="2385636"/>
                <a:ext cx="287867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3" name="墨迹 112"/>
              <p14:cNvContentPartPr/>
              <p14:nvPr/>
            </p14:nvContentPartPr>
            <p14:xfrm>
              <a:off x="10481732" y="2444854"/>
              <a:ext cx="189971" cy="5357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2"/>
            </p:blipFill>
            <p:spPr>
              <a:xfrm>
                <a:off x="10481732" y="2444854"/>
                <a:ext cx="18997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4" name="墨迹 113"/>
              <p14:cNvContentPartPr/>
              <p14:nvPr/>
            </p14:nvContentPartPr>
            <p14:xfrm>
              <a:off x="10439400" y="2365015"/>
              <a:ext cx="194732" cy="30261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4"/>
            </p:blipFill>
            <p:spPr>
              <a:xfrm>
                <a:off x="10439400" y="2365015"/>
                <a:ext cx="194732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5" name="墨迹 114"/>
              <p14:cNvContentPartPr/>
              <p14:nvPr/>
            </p14:nvContentPartPr>
            <p14:xfrm>
              <a:off x="10588977" y="2554830"/>
              <a:ext cx="81844" cy="8459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6"/>
            </p:blipFill>
            <p:spPr>
              <a:xfrm>
                <a:off x="10588977" y="2554830"/>
                <a:ext cx="818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6" name="墨迹 115"/>
              <p14:cNvContentPartPr/>
              <p14:nvPr/>
            </p14:nvContentPartPr>
            <p14:xfrm>
              <a:off x="10721622" y="2365897"/>
              <a:ext cx="132645" cy="25731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8"/>
            </p:blipFill>
            <p:spPr>
              <a:xfrm>
                <a:off x="10721622" y="2365897"/>
                <a:ext cx="132645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7" name="墨迹 116"/>
              <p14:cNvContentPartPr/>
              <p14:nvPr/>
            </p14:nvContentPartPr>
            <p14:xfrm>
              <a:off x="10927644" y="2537911"/>
              <a:ext cx="54504" cy="6485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0"/>
            </p:blipFill>
            <p:spPr>
              <a:xfrm>
                <a:off x="10927644" y="2537911"/>
                <a:ext cx="5450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8" name="墨迹 117"/>
              <p14:cNvContentPartPr/>
              <p14:nvPr/>
            </p14:nvContentPartPr>
            <p14:xfrm>
              <a:off x="7614355" y="2496317"/>
              <a:ext cx="283457" cy="422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2"/>
            </p:blipFill>
            <p:spPr>
              <a:xfrm>
                <a:off x="7614355" y="2496317"/>
                <a:ext cx="283457" cy="422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9" name="墨迹 118"/>
              <p14:cNvContentPartPr/>
              <p14:nvPr/>
            </p14:nvContentPartPr>
            <p14:xfrm>
              <a:off x="7639578" y="2594309"/>
              <a:ext cx="209022" cy="29045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4"/>
            </p:blipFill>
            <p:spPr>
              <a:xfrm>
                <a:off x="7639578" y="2594309"/>
                <a:ext cx="20902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0" name="墨迹 119"/>
              <p14:cNvContentPartPr/>
              <p14:nvPr/>
            </p14:nvContentPartPr>
            <p14:xfrm>
              <a:off x="3951111" y="2585849"/>
              <a:ext cx="437444" cy="265071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6"/>
            </p:blipFill>
            <p:spPr>
              <a:xfrm>
                <a:off x="3951111" y="2585849"/>
                <a:ext cx="4374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1" name="墨迹 120"/>
              <p14:cNvContentPartPr/>
              <p14:nvPr/>
            </p14:nvContentPartPr>
            <p14:xfrm>
              <a:off x="3956755" y="3615113"/>
              <a:ext cx="378178" cy="34966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8"/>
            </p:blipFill>
            <p:spPr>
              <a:xfrm>
                <a:off x="3956755" y="3615113"/>
                <a:ext cx="37817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2" name="墨迹 121"/>
              <p14:cNvContentPartPr/>
              <p14:nvPr/>
            </p14:nvContentPartPr>
            <p14:xfrm>
              <a:off x="7778044" y="879809"/>
              <a:ext cx="33866" cy="564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0"/>
            </p:blipFill>
            <p:spPr>
              <a:xfrm>
                <a:off x="7778044" y="879809"/>
                <a:ext cx="338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3" name="墨迹 122"/>
              <p14:cNvContentPartPr/>
              <p14:nvPr/>
            </p14:nvContentPartPr>
            <p14:xfrm>
              <a:off x="9888361" y="1745518"/>
              <a:ext cx="548217" cy="34120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2"/>
            </p:blipFill>
            <p:spPr>
              <a:xfrm>
                <a:off x="9888361" y="1745518"/>
                <a:ext cx="548217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4" name="墨迹 123"/>
              <p14:cNvContentPartPr/>
              <p14:nvPr/>
            </p14:nvContentPartPr>
            <p14:xfrm>
              <a:off x="1864077" y="2127615"/>
              <a:ext cx="239889" cy="26648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4"/>
            </p:blipFill>
            <p:spPr>
              <a:xfrm>
                <a:off x="1864077" y="2127615"/>
                <a:ext cx="239889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5" name="墨迹 124"/>
              <p14:cNvContentPartPr/>
              <p14:nvPr/>
            </p14:nvContentPartPr>
            <p14:xfrm>
              <a:off x="1800577" y="2543550"/>
              <a:ext cx="105018" cy="599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6"/>
            </p:blipFill>
            <p:spPr>
              <a:xfrm>
                <a:off x="1800577" y="254355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6" name="墨迹 125"/>
              <p14:cNvContentPartPr/>
              <p14:nvPr/>
            </p14:nvContentPartPr>
            <p14:xfrm>
              <a:off x="1814688" y="2529451"/>
              <a:ext cx="105018" cy="599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6"/>
            </p:blipFill>
            <p:spPr>
              <a:xfrm>
                <a:off x="1814688" y="252945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1811866" y="2523811"/>
              <a:ext cx="2822" cy="1410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1811866" y="2523811"/>
                <a:ext cx="2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1662288" y="2509712"/>
              <a:ext cx="160867" cy="188933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1662288" y="2509712"/>
                <a:ext cx="16086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4272844" y="4571059"/>
              <a:ext cx="143933" cy="3101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4272844" y="4571059"/>
                <a:ext cx="1439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4323644" y="4527351"/>
              <a:ext cx="39511" cy="23828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4323644" y="4527351"/>
                <a:ext cx="39511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4422422" y="4528761"/>
              <a:ext cx="194733" cy="26507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4422422" y="4528761"/>
                <a:ext cx="1947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4690533" y="4473068"/>
              <a:ext cx="58208" cy="314595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4690533" y="4473068"/>
                <a:ext cx="58208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4735688" y="4454386"/>
              <a:ext cx="225778" cy="40148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4735688" y="4454386"/>
                <a:ext cx="225778" cy="401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4800600" y="4612124"/>
              <a:ext cx="183444" cy="215547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4800600" y="4612124"/>
                <a:ext cx="183444" cy="215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4921955" y="4430769"/>
              <a:ext cx="53622" cy="5287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4921955" y="4430769"/>
                <a:ext cx="53622" cy="52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5135033" y="4428654"/>
              <a:ext cx="136172" cy="35953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5135033" y="4428654"/>
                <a:ext cx="136172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5259211" y="4479942"/>
              <a:ext cx="261056" cy="22365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5259211" y="4479942"/>
                <a:ext cx="261056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5425722" y="4405214"/>
              <a:ext cx="66322" cy="69316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5425722" y="4405214"/>
                <a:ext cx="66322" cy="693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5563305" y="4356747"/>
              <a:ext cx="222250" cy="380687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5563305" y="4356747"/>
                <a:ext cx="222250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5674606" y="4643848"/>
              <a:ext cx="26282" cy="226121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5674606" y="4643848"/>
                <a:ext cx="26282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5926666" y="4415965"/>
              <a:ext cx="77082" cy="7049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5926666" y="4415965"/>
                <a:ext cx="77082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5813777" y="4511842"/>
              <a:ext cx="234245" cy="29890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5813777" y="4511842"/>
                <a:ext cx="234245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6093177" y="4511842"/>
              <a:ext cx="115712" cy="25167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6093177" y="4511842"/>
                <a:ext cx="115712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6333066" y="4647197"/>
              <a:ext cx="65793" cy="84597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6333066" y="4647197"/>
                <a:ext cx="6579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6468533" y="4455444"/>
              <a:ext cx="161219" cy="36094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6468533" y="4455444"/>
                <a:ext cx="161219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4035777" y="4497742"/>
              <a:ext cx="174978" cy="38632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4035777" y="4497742"/>
                <a:ext cx="174978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4476044" y="269300"/>
              <a:ext cx="16933" cy="19633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4476044" y="269300"/>
                <a:ext cx="16933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4551715" y="308426"/>
              <a:ext cx="167040" cy="132888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4551715" y="308426"/>
                <a:ext cx="167040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4591755" y="222772"/>
              <a:ext cx="288396" cy="518862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4591755" y="222772"/>
                <a:ext cx="288396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4797777" y="503881"/>
              <a:ext cx="45156" cy="3560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4797777" y="503881"/>
                <a:ext cx="45156" cy="35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4944533" y="397606"/>
              <a:ext cx="186267" cy="845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4944533" y="397606"/>
                <a:ext cx="1862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5142088" y="265070"/>
              <a:ext cx="112889" cy="17130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5142088" y="265070"/>
                <a:ext cx="112889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5170311" y="293269"/>
              <a:ext cx="79022" cy="17483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5170311" y="293269"/>
                <a:ext cx="790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4" name="墨迹 153"/>
              <p14:cNvContentPartPr/>
              <p14:nvPr/>
            </p14:nvContentPartPr>
            <p14:xfrm>
              <a:off x="5305777" y="311599"/>
              <a:ext cx="62089" cy="11684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3"/>
            </p:blipFill>
            <p:spPr>
              <a:xfrm>
                <a:off x="5305777" y="311599"/>
                <a:ext cx="62089" cy="116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5" name="墨迹 154"/>
              <p14:cNvContentPartPr/>
              <p14:nvPr/>
            </p14:nvContentPartPr>
            <p14:xfrm>
              <a:off x="5252155" y="191753"/>
              <a:ext cx="255412" cy="532961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5"/>
            </p:blipFill>
            <p:spPr>
              <a:xfrm>
                <a:off x="5252155" y="191753"/>
                <a:ext cx="255412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6" name="墨迹 155"/>
              <p14:cNvContentPartPr/>
              <p14:nvPr/>
            </p14:nvContentPartPr>
            <p14:xfrm>
              <a:off x="5452533" y="485023"/>
              <a:ext cx="50800" cy="4793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7"/>
            </p:blipFill>
            <p:spPr>
              <a:xfrm>
                <a:off x="5452533" y="485023"/>
                <a:ext cx="508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7" name="墨迹 156"/>
              <p14:cNvContentPartPr/>
              <p14:nvPr/>
            </p14:nvContentPartPr>
            <p14:xfrm>
              <a:off x="5981700" y="188933"/>
              <a:ext cx="140581" cy="19263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9"/>
            </p:blipFill>
            <p:spPr>
              <a:xfrm>
                <a:off x="5981700" y="188933"/>
                <a:ext cx="140581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8" name="墨迹 157"/>
              <p14:cNvContentPartPr/>
              <p14:nvPr/>
            </p14:nvContentPartPr>
            <p14:xfrm>
              <a:off x="6036733" y="315828"/>
              <a:ext cx="22578" cy="157915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1"/>
            </p:blipFill>
            <p:spPr>
              <a:xfrm>
                <a:off x="6036733" y="315828"/>
                <a:ext cx="22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9" name="墨迹 158"/>
              <p14:cNvContentPartPr/>
              <p14:nvPr/>
            </p14:nvContentPartPr>
            <p14:xfrm>
              <a:off x="6079948" y="281990"/>
              <a:ext cx="95074" cy="223653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3"/>
            </p:blipFill>
            <p:spPr>
              <a:xfrm>
                <a:off x="6079948" y="281990"/>
                <a:ext cx="9507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0" name="墨迹 159"/>
              <p14:cNvContentPartPr/>
              <p14:nvPr/>
            </p14:nvContentPartPr>
            <p14:xfrm>
              <a:off x="6267450" y="211492"/>
              <a:ext cx="97190" cy="259431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5"/>
            </p:blipFill>
            <p:spPr>
              <a:xfrm>
                <a:off x="6267450" y="211492"/>
                <a:ext cx="9719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1" name="墨迹 160"/>
              <p14:cNvContentPartPr/>
              <p14:nvPr/>
            </p14:nvContentPartPr>
            <p14:xfrm>
              <a:off x="6363228" y="132182"/>
              <a:ext cx="297216" cy="34720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7"/>
            </p:blipFill>
            <p:spPr>
              <a:xfrm>
                <a:off x="6363228" y="132182"/>
                <a:ext cx="297216" cy="347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2" name="墨迹 161"/>
              <p14:cNvContentPartPr/>
              <p14:nvPr/>
            </p14:nvContentPartPr>
            <p14:xfrm>
              <a:off x="6671733" y="263308"/>
              <a:ext cx="39511" cy="14839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9"/>
            </p:blipFill>
            <p:spPr>
              <a:xfrm>
                <a:off x="6671733" y="263308"/>
                <a:ext cx="39511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3" name="墨迹 162"/>
              <p14:cNvContentPartPr/>
              <p14:nvPr/>
            </p14:nvContentPartPr>
            <p14:xfrm>
              <a:off x="6722533" y="253791"/>
              <a:ext cx="127529" cy="185584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1"/>
            </p:blipFill>
            <p:spPr>
              <a:xfrm>
                <a:off x="6722533" y="253791"/>
                <a:ext cx="127529" cy="185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4" name="墨迹 163"/>
              <p14:cNvContentPartPr/>
              <p14:nvPr/>
            </p14:nvContentPartPr>
            <p14:xfrm>
              <a:off x="6745111" y="179063"/>
              <a:ext cx="62089" cy="305960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3"/>
            </p:blipFill>
            <p:spPr>
              <a:xfrm>
                <a:off x="6745111" y="179063"/>
                <a:ext cx="62089" cy="305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5" name="墨迹 164"/>
              <p14:cNvContentPartPr/>
              <p14:nvPr/>
            </p14:nvContentPartPr>
            <p14:xfrm>
              <a:off x="6993466" y="124075"/>
              <a:ext cx="50800" cy="9587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5"/>
            </p:blipFill>
            <p:spPr>
              <a:xfrm>
                <a:off x="6993466" y="124075"/>
                <a:ext cx="50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6" name="墨迹 165"/>
              <p14:cNvContentPartPr/>
              <p14:nvPr/>
            </p14:nvContentPartPr>
            <p14:xfrm>
              <a:off x="6812844" y="203032"/>
              <a:ext cx="225778" cy="30525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7"/>
            </p:blipFill>
            <p:spPr>
              <a:xfrm>
                <a:off x="6812844" y="203032"/>
                <a:ext cx="225778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7" name="墨迹 166"/>
              <p14:cNvContentPartPr/>
              <p14:nvPr/>
            </p14:nvContentPartPr>
            <p14:xfrm>
              <a:off x="6880577" y="321468"/>
              <a:ext cx="225778" cy="214313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9"/>
            </p:blipFill>
            <p:spPr>
              <a:xfrm>
                <a:off x="6880577" y="321468"/>
                <a:ext cx="225778" cy="21431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" name="墨迹 1"/>
              <p14:cNvContentPartPr/>
              <p14:nvPr/>
            </p14:nvContentPartPr>
            <p14:xfrm>
              <a:off x="1224360" y="1094040"/>
              <a:ext cx="10337760" cy="4665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215000" y="1084680"/>
                <a:ext cx="10356480" cy="468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01" y="295261"/>
            <a:ext cx="10262922" cy="60198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605888" y="552700"/>
              <a:ext cx="87489" cy="10151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605888" y="552700"/>
                <a:ext cx="87489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34533" y="3953501"/>
              <a:ext cx="632178" cy="51745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134533" y="3953501"/>
                <a:ext cx="632178" cy="517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117600" y="1347912"/>
              <a:ext cx="366888" cy="29891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117600" y="1347912"/>
                <a:ext cx="36688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220611" y="1480448"/>
              <a:ext cx="193322" cy="1973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220611" y="1480448"/>
                <a:ext cx="1933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742744" y="1443789"/>
              <a:ext cx="196144" cy="169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742744" y="1443789"/>
                <a:ext cx="1961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854222" y="1343682"/>
              <a:ext cx="28222" cy="28058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854222" y="1343682"/>
                <a:ext cx="28222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713111" y="1221722"/>
              <a:ext cx="438855" cy="36676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713111" y="1221722"/>
                <a:ext cx="438855" cy="366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171244" y="3464248"/>
              <a:ext cx="73378" cy="22841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171244" y="3464248"/>
                <a:ext cx="7337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222044" y="3474118"/>
              <a:ext cx="141111" cy="1973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222044" y="3474118"/>
                <a:ext cx="141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4380088" y="3581274"/>
              <a:ext cx="5645" cy="9305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4380088" y="3581274"/>
                <a:ext cx="5645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419600" y="3365904"/>
              <a:ext cx="8466" cy="912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419600" y="3365904"/>
                <a:ext cx="8466" cy="91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4435298" y="3417720"/>
              <a:ext cx="111302" cy="14663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4435298" y="3417720"/>
                <a:ext cx="11130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532488" y="3423360"/>
              <a:ext cx="107245" cy="5075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532488" y="3423360"/>
                <a:ext cx="1072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597400" y="3361322"/>
              <a:ext cx="14111" cy="18893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597400" y="3361322"/>
                <a:ext cx="14111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4560711" y="3586914"/>
              <a:ext cx="121355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4560711" y="3586914"/>
                <a:ext cx="1213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4619977" y="3540033"/>
              <a:ext cx="36689" cy="14839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4619977" y="3540033"/>
                <a:ext cx="36689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4679244" y="3524876"/>
              <a:ext cx="206022" cy="14099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4679244" y="3524876"/>
                <a:ext cx="2060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4848577" y="3429000"/>
              <a:ext cx="59267" cy="4511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4848577" y="3429000"/>
                <a:ext cx="592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4848577" y="3565765"/>
              <a:ext cx="112889" cy="2114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4848577" y="3565765"/>
                <a:ext cx="112889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4861983" y="3632032"/>
              <a:ext cx="113594" cy="934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4861983" y="3632032"/>
                <a:ext cx="113594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4972755" y="3507957"/>
              <a:ext cx="73378" cy="15509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4972755" y="3507957"/>
                <a:ext cx="733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5040488" y="3474118"/>
              <a:ext cx="107245" cy="22347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5040488" y="3474118"/>
                <a:ext cx="107245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130800" y="3592554"/>
              <a:ext cx="33866" cy="10997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130800" y="3592554"/>
                <a:ext cx="3386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5221111" y="3365728"/>
              <a:ext cx="5644" cy="8301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5221111" y="3365728"/>
                <a:ext cx="5644" cy="83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589006" y="2179783"/>
              <a:ext cx="82726" cy="2299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589006" y="2179783"/>
                <a:ext cx="82726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654800" y="2203752"/>
              <a:ext cx="124177" cy="18364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654800" y="2203752"/>
                <a:ext cx="124177" cy="183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780918" y="2306679"/>
              <a:ext cx="14993" cy="14663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780918" y="2306679"/>
                <a:ext cx="1499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6824133" y="2176963"/>
              <a:ext cx="8467" cy="789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6824133" y="2176963"/>
                <a:ext cx="8467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8573911" y="2090956"/>
              <a:ext cx="129822" cy="43003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8573911" y="2090956"/>
                <a:ext cx="129822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8726311" y="2227722"/>
              <a:ext cx="241300" cy="20074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8726311" y="2227722"/>
                <a:ext cx="241300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8982780" y="2334878"/>
              <a:ext cx="155575" cy="12213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8982780" y="2334878"/>
                <a:ext cx="15557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9158111" y="2306679"/>
              <a:ext cx="152400" cy="1691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9158111" y="2306679"/>
                <a:ext cx="1524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9211733" y="2150703"/>
              <a:ext cx="39511" cy="33081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9211733" y="2150703"/>
                <a:ext cx="39511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9428338" y="2154580"/>
              <a:ext cx="88194" cy="24445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9428338" y="2154580"/>
                <a:ext cx="88194" cy="244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9505244" y="2162159"/>
              <a:ext cx="158044" cy="23070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9505244" y="2162159"/>
                <a:ext cx="158044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9680222" y="2295399"/>
              <a:ext cx="11288" cy="11843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9680222" y="2295399"/>
                <a:ext cx="1128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9736666" y="2056765"/>
              <a:ext cx="14111" cy="6380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9736666" y="2056765"/>
                <a:ext cx="14111" cy="6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9811455" y="2284120"/>
              <a:ext cx="337256" cy="1409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9811455" y="2284120"/>
                <a:ext cx="3372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10052755" y="2160044"/>
              <a:ext cx="189442" cy="25379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10052755" y="2160044"/>
                <a:ext cx="18944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10382955" y="2124090"/>
              <a:ext cx="110067" cy="19668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10382955" y="2124090"/>
                <a:ext cx="110067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10464800" y="2108228"/>
              <a:ext cx="149577" cy="24480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10464800" y="2108228"/>
                <a:ext cx="149577" cy="244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0603088" y="2239001"/>
              <a:ext cx="31044" cy="14945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0603088" y="2239001"/>
                <a:ext cx="310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0684932" y="2003539"/>
              <a:ext cx="11289" cy="9446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0684932" y="2003539"/>
                <a:ext cx="11289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0720917" y="2007769"/>
              <a:ext cx="141817" cy="11279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0720917" y="2007769"/>
                <a:ext cx="14181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10831688" y="2024689"/>
              <a:ext cx="163689" cy="2255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10831688" y="2024689"/>
                <a:ext cx="1636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10893777" y="1948551"/>
              <a:ext cx="28223" cy="14663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10893777" y="1948551"/>
                <a:ext cx="282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10792177" y="2255921"/>
              <a:ext cx="183444" cy="3947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10792177" y="2255921"/>
                <a:ext cx="1834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10842977" y="2163569"/>
              <a:ext cx="50800" cy="21924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10842977" y="2163569"/>
                <a:ext cx="50800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11023600" y="2151055"/>
              <a:ext cx="62088" cy="22048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11023600" y="2151055"/>
                <a:ext cx="62088" cy="220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11063111" y="2227722"/>
              <a:ext cx="124177" cy="5075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11063111" y="2227722"/>
                <a:ext cx="1241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11133667" y="2072627"/>
              <a:ext cx="64911" cy="36940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11133667" y="2072627"/>
                <a:ext cx="64911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11181644" y="2199522"/>
              <a:ext cx="321733" cy="14875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11181644" y="2199522"/>
                <a:ext cx="321733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7382933" y="1047945"/>
              <a:ext cx="16934" cy="1797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7382933" y="1047945"/>
                <a:ext cx="16934" cy="17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2697338" y="3062412"/>
              <a:ext cx="745773" cy="451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2697338" y="3062412"/>
                <a:ext cx="74577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2652888" y="2968827"/>
              <a:ext cx="242712" cy="2684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2652888" y="2968827"/>
                <a:ext cx="242712" cy="2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2908829" y="2654232"/>
              <a:ext cx="105304" cy="24674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2908829" y="2654232"/>
                <a:ext cx="105304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3042355" y="2663925"/>
              <a:ext cx="245533" cy="2328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3042355" y="2663925"/>
                <a:ext cx="245533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3211688" y="2767733"/>
              <a:ext cx="50800" cy="44131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3211688" y="2767733"/>
                <a:ext cx="50800" cy="441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3282244" y="2566110"/>
              <a:ext cx="121356" cy="14469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3282244" y="2566110"/>
                <a:ext cx="121356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3420533" y="2605588"/>
              <a:ext cx="98778" cy="1128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3420533" y="2605588"/>
                <a:ext cx="987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891116" y="3395161"/>
              <a:ext cx="302684" cy="25379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891116" y="3395161"/>
                <a:ext cx="30268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1253066" y="3572815"/>
              <a:ext cx="101600" cy="845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1253066" y="3572815"/>
                <a:ext cx="10160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360311" y="3436049"/>
              <a:ext cx="214489" cy="16778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360311" y="3436049"/>
                <a:ext cx="21448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1537229" y="3316204"/>
              <a:ext cx="91193" cy="2255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1537229" y="3316204"/>
                <a:ext cx="9119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614311" y="3445919"/>
              <a:ext cx="132644" cy="310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614311" y="3445919"/>
                <a:ext cx="1326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1605844" y="3533336"/>
              <a:ext cx="183444" cy="1409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1605844" y="3533336"/>
                <a:ext cx="1834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1789818" y="3361322"/>
              <a:ext cx="236537" cy="25449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1789818" y="3361322"/>
                <a:ext cx="236537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1990901" y="3280602"/>
              <a:ext cx="91899" cy="13517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1990901" y="3280602"/>
                <a:ext cx="91899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2088444" y="3299284"/>
              <a:ext cx="101600" cy="225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2088444" y="3299284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2133600" y="3232311"/>
              <a:ext cx="11288" cy="21360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2133600" y="3232311"/>
                <a:ext cx="11288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2868788" y="1821656"/>
              <a:ext cx="286456" cy="24815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2868788" y="1821656"/>
                <a:ext cx="28645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3027538" y="1892153"/>
              <a:ext cx="31750" cy="42016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3027538" y="1892153"/>
                <a:ext cx="31750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3145895" y="1804031"/>
              <a:ext cx="94016" cy="27511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3145895" y="1804031"/>
                <a:ext cx="94016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3237794" y="1774951"/>
              <a:ext cx="140406" cy="29485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3237794" y="1774951"/>
                <a:ext cx="140406" cy="294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3304822" y="1785702"/>
              <a:ext cx="161572" cy="45329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3304822" y="1785702"/>
                <a:ext cx="161572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3505200" y="1917532"/>
              <a:ext cx="43744" cy="16919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3505200" y="1917532"/>
                <a:ext cx="437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3550355" y="1885104"/>
              <a:ext cx="116593" cy="18064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3550355" y="1885104"/>
                <a:ext cx="116593" cy="180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3578577" y="1806675"/>
              <a:ext cx="56445" cy="32834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3578577" y="1806675"/>
                <a:ext cx="56445" cy="328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3691466" y="1813196"/>
              <a:ext cx="217311" cy="2537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3691466" y="1813196"/>
                <a:ext cx="2173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3736622" y="1753978"/>
              <a:ext cx="28222" cy="14875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3736622" y="1753978"/>
                <a:ext cx="28222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3692877" y="1770897"/>
              <a:ext cx="177271" cy="31582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3692877" y="1770897"/>
                <a:ext cx="17727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3770488" y="1897088"/>
              <a:ext cx="191912" cy="6556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3770488" y="1897088"/>
                <a:ext cx="191912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3902251" y="1951371"/>
              <a:ext cx="26282" cy="31300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3902251" y="1951371"/>
                <a:ext cx="2628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3759200" y="2024689"/>
              <a:ext cx="94015" cy="11279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3759200" y="2024689"/>
                <a:ext cx="9401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4498622" y="4658476"/>
              <a:ext cx="220133" cy="2819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4498622" y="4658476"/>
                <a:ext cx="220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4617155" y="4554140"/>
              <a:ext cx="11289" cy="20303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4617155" y="4554140"/>
                <a:ext cx="112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4675716" y="4517481"/>
              <a:ext cx="215195" cy="25026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4675716" y="4517481"/>
                <a:ext cx="215195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5066594" y="4585159"/>
              <a:ext cx="174272" cy="1128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5066594" y="4585159"/>
                <a:ext cx="1742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5254977" y="4472363"/>
              <a:ext cx="145345" cy="28481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5254977" y="4472363"/>
                <a:ext cx="145345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5187244" y="4440463"/>
              <a:ext cx="276578" cy="32799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5187244" y="4440463"/>
                <a:ext cx="276578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5122333" y="4485758"/>
              <a:ext cx="19755" cy="30807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5122333" y="4485758"/>
                <a:ext cx="19755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7504288" y="5241491"/>
              <a:ext cx="160867" cy="26295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7504288" y="5241491"/>
                <a:ext cx="160867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7525984" y="5241315"/>
              <a:ext cx="150460" cy="29697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7525984" y="5241315"/>
                <a:ext cx="150460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6073422" y="5431130"/>
              <a:ext cx="491066" cy="27987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6073422" y="5431130"/>
                <a:ext cx="491066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4529666" y="5816575"/>
              <a:ext cx="115711" cy="31389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4529666" y="5816575"/>
                <a:ext cx="115711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4656666" y="5837724"/>
              <a:ext cx="206905" cy="26612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4656666" y="5837724"/>
                <a:ext cx="206905" cy="266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4816651" y="5978190"/>
              <a:ext cx="54504" cy="16355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4816651" y="5978190"/>
                <a:ext cx="5450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4938888" y="5751012"/>
              <a:ext cx="5645" cy="17360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4938888" y="5751012"/>
                <a:ext cx="5645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3722511" y="6106143"/>
              <a:ext cx="79904" cy="21607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3722511" y="6106143"/>
                <a:ext cx="7990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3725333" y="6154434"/>
              <a:ext cx="87489" cy="16214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3725333" y="6154434"/>
                <a:ext cx="87489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1125361" y="5820276"/>
              <a:ext cx="613127" cy="483084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1125361" y="5820276"/>
                <a:ext cx="613127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8878711" y="6034588"/>
              <a:ext cx="426156" cy="29609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8878711" y="6034588"/>
                <a:ext cx="42615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9842500" y="5817456"/>
              <a:ext cx="379588" cy="29344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9842500" y="5817456"/>
                <a:ext cx="379588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10284177" y="5714529"/>
              <a:ext cx="87489" cy="14381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10284177" y="5714529"/>
                <a:ext cx="87489" cy="143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10374488" y="5780797"/>
              <a:ext cx="118533" cy="1691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10374488" y="5780797"/>
                <a:ext cx="1185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10416822" y="5716645"/>
              <a:ext cx="59267" cy="18258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10416822" y="5716645"/>
                <a:ext cx="59267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10363905" y="6019079"/>
              <a:ext cx="117827" cy="423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10363905" y="6019079"/>
                <a:ext cx="117827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10402711" y="5966911"/>
              <a:ext cx="56444" cy="14945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10402711" y="5966911"/>
                <a:ext cx="564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10542587" y="5916152"/>
              <a:ext cx="221368" cy="181884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10542587" y="5916152"/>
                <a:ext cx="221368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10780888" y="5797716"/>
              <a:ext cx="107244" cy="507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10780888" y="5797716"/>
                <a:ext cx="10724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10831688" y="5966911"/>
              <a:ext cx="158044" cy="2819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10831688" y="5966911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10792882" y="6040228"/>
              <a:ext cx="196850" cy="4229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10792882" y="6040228"/>
                <a:ext cx="19685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11023776" y="5825916"/>
              <a:ext cx="400579" cy="34120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11023776" y="5825916"/>
                <a:ext cx="40057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3945466" y="5493167"/>
              <a:ext cx="206022" cy="20109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3945466" y="5493167"/>
                <a:ext cx="206022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7955844" y="1666032"/>
              <a:ext cx="31044" cy="898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7955844" y="1666032"/>
                <a:ext cx="31044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1713794" y="5639802"/>
              <a:ext cx="2220383" cy="6767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1713794" y="5639802"/>
                <a:ext cx="222038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5856111" y="5727219"/>
              <a:ext cx="105017" cy="5995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5856111" y="572721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1713088" y="5211177"/>
              <a:ext cx="183445" cy="1692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1713088" y="5211177"/>
                <a:ext cx="1834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1789288" y="5124994"/>
              <a:ext cx="28223" cy="28075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1789288" y="5124994"/>
                <a:ext cx="28223" cy="280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1840441" y="5099791"/>
              <a:ext cx="180270" cy="23916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1840441" y="5099791"/>
                <a:ext cx="180270" cy="239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2135540" y="5199898"/>
              <a:ext cx="195615" cy="2819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2135540" y="5199898"/>
                <a:ext cx="1956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2206977" y="5136626"/>
              <a:ext cx="22578" cy="27194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6"/>
            </p:blipFill>
            <p:spPr>
              <a:xfrm>
                <a:off x="2206977" y="5136626"/>
                <a:ext cx="22578" cy="271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5" name="墨迹 124"/>
              <p14:cNvContentPartPr/>
              <p14:nvPr/>
            </p14:nvContentPartPr>
            <p14:xfrm>
              <a:off x="2415822" y="5166059"/>
              <a:ext cx="107244" cy="16161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8"/>
            </p:blipFill>
            <p:spPr>
              <a:xfrm>
                <a:off x="2415822" y="5166059"/>
                <a:ext cx="107244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6" name="墨迹 125"/>
              <p14:cNvContentPartPr/>
              <p14:nvPr/>
            </p14:nvContentPartPr>
            <p14:xfrm>
              <a:off x="2545644" y="5233736"/>
              <a:ext cx="42333" cy="10715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0"/>
            </p:blipFill>
            <p:spPr>
              <a:xfrm>
                <a:off x="2545644" y="5233736"/>
                <a:ext cx="4233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7" name="墨迹 126"/>
              <p14:cNvContentPartPr/>
              <p14:nvPr/>
            </p14:nvContentPartPr>
            <p14:xfrm>
              <a:off x="2676877" y="5045508"/>
              <a:ext cx="93134" cy="25590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2"/>
            </p:blipFill>
            <p:spPr>
              <a:xfrm>
                <a:off x="2676877" y="5045508"/>
                <a:ext cx="93134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8" name="墨迹 127"/>
              <p14:cNvContentPartPr/>
              <p14:nvPr/>
            </p14:nvContentPartPr>
            <p14:xfrm>
              <a:off x="2816577" y="5104021"/>
              <a:ext cx="86784" cy="31864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4"/>
            </p:blipFill>
            <p:spPr>
              <a:xfrm>
                <a:off x="2816577" y="5104021"/>
                <a:ext cx="8678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9" name="墨迹 128"/>
              <p14:cNvContentPartPr/>
              <p14:nvPr/>
            </p14:nvContentPartPr>
            <p14:xfrm>
              <a:off x="2952044" y="5128871"/>
              <a:ext cx="135467" cy="183823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6"/>
            </p:blipFill>
            <p:spPr>
              <a:xfrm>
                <a:off x="2952044" y="5128871"/>
                <a:ext cx="135467" cy="183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0" name="墨迹 129"/>
              <p14:cNvContentPartPr/>
              <p14:nvPr/>
            </p14:nvContentPartPr>
            <p14:xfrm>
              <a:off x="2946400" y="5149139"/>
              <a:ext cx="93133" cy="208673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8"/>
            </p:blipFill>
            <p:spPr>
              <a:xfrm>
                <a:off x="2946400" y="5149139"/>
                <a:ext cx="93133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1" name="墨迹 130"/>
              <p14:cNvContentPartPr/>
              <p14:nvPr/>
            </p14:nvContentPartPr>
            <p14:xfrm>
              <a:off x="3132666" y="5128519"/>
              <a:ext cx="174978" cy="24903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0"/>
            </p:blipFill>
            <p:spPr>
              <a:xfrm>
                <a:off x="3132666" y="5128519"/>
                <a:ext cx="174978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2" name="墨迹 131"/>
              <p14:cNvContentPartPr/>
              <p14:nvPr/>
            </p14:nvContentPartPr>
            <p14:xfrm>
              <a:off x="3143955" y="5103316"/>
              <a:ext cx="231422" cy="25167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2"/>
            </p:blipFill>
            <p:spPr>
              <a:xfrm>
                <a:off x="3143955" y="5103316"/>
                <a:ext cx="231422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3" name="墨迹 132"/>
              <p14:cNvContentPartPr/>
              <p14:nvPr/>
            </p14:nvContentPartPr>
            <p14:xfrm>
              <a:off x="3460044" y="5188618"/>
              <a:ext cx="214489" cy="2255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4"/>
            </p:blipFill>
            <p:spPr>
              <a:xfrm>
                <a:off x="3460044" y="5188618"/>
                <a:ext cx="214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4" name="墨迹 133"/>
              <p14:cNvContentPartPr/>
              <p14:nvPr/>
            </p14:nvContentPartPr>
            <p14:xfrm>
              <a:off x="3426177" y="5290134"/>
              <a:ext cx="237067" cy="1692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6"/>
            </p:blipFill>
            <p:spPr>
              <a:xfrm>
                <a:off x="3426177" y="5290134"/>
                <a:ext cx="2370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5" name="墨迹 134"/>
              <p14:cNvContentPartPr/>
              <p14:nvPr/>
            </p14:nvContentPartPr>
            <p14:xfrm>
              <a:off x="3793066" y="5027002"/>
              <a:ext cx="141111" cy="32376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8"/>
            </p:blipFill>
            <p:spPr>
              <a:xfrm>
                <a:off x="3793066" y="5027002"/>
                <a:ext cx="141111" cy="32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6" name="墨迹 135"/>
              <p14:cNvContentPartPr/>
              <p14:nvPr/>
            </p14:nvContentPartPr>
            <p14:xfrm>
              <a:off x="3973688" y="5143500"/>
              <a:ext cx="169334" cy="17201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0"/>
            </p:blipFill>
            <p:spPr>
              <a:xfrm>
                <a:off x="3973688" y="5143500"/>
                <a:ext cx="169334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7" name="墨迹 136"/>
              <p14:cNvContentPartPr/>
              <p14:nvPr/>
            </p14:nvContentPartPr>
            <p14:xfrm>
              <a:off x="3981273" y="5147024"/>
              <a:ext cx="116593" cy="21924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2"/>
            </p:blipFill>
            <p:spPr>
              <a:xfrm>
                <a:off x="3981273" y="5147024"/>
                <a:ext cx="116593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8" name="墨迹 137"/>
              <p14:cNvContentPartPr/>
              <p14:nvPr/>
            </p14:nvContentPartPr>
            <p14:xfrm>
              <a:off x="4165600" y="5160419"/>
              <a:ext cx="107244" cy="17659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4"/>
            </p:blipFill>
            <p:spPr>
              <a:xfrm>
                <a:off x="4165600" y="5160419"/>
                <a:ext cx="107244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39" name="墨迹 138"/>
              <p14:cNvContentPartPr/>
              <p14:nvPr/>
            </p14:nvContentPartPr>
            <p14:xfrm>
              <a:off x="4312355" y="5245016"/>
              <a:ext cx="50800" cy="78957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6"/>
            </p:blipFill>
            <p:spPr>
              <a:xfrm>
                <a:off x="4312355" y="5245016"/>
                <a:ext cx="508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0" name="墨迹 139"/>
              <p14:cNvContentPartPr/>
              <p14:nvPr/>
            </p14:nvContentPartPr>
            <p14:xfrm>
              <a:off x="4442177" y="5053439"/>
              <a:ext cx="101600" cy="26137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8"/>
            </p:blipFill>
            <p:spPr>
              <a:xfrm>
                <a:off x="4442177" y="5053439"/>
                <a:ext cx="101600" cy="261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1" name="墨迹 140"/>
              <p14:cNvContentPartPr/>
              <p14:nvPr/>
            </p14:nvContentPartPr>
            <p14:xfrm>
              <a:off x="4563533" y="5100320"/>
              <a:ext cx="156986" cy="41822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0"/>
            </p:blipFill>
            <p:spPr>
              <a:xfrm>
                <a:off x="4563533" y="5100320"/>
                <a:ext cx="156986" cy="41822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42" name="墨迹 141"/>
              <p14:cNvContentPartPr/>
              <p14:nvPr/>
            </p14:nvContentPartPr>
            <p14:xfrm>
              <a:off x="966240" y="1485360"/>
              <a:ext cx="10809720" cy="5019840"/>
            </p14:xfrm>
          </p:contentPart>
        </mc:Choice>
        <mc:Fallback>
          <p:pic>
            <p:nvPicPr>
              <p:cNvPr id="142" name="墨迹 141"/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56880" y="1476000"/>
                <a:ext cx="10828440" cy="503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6" y="514337"/>
            <a:ext cx="11629133" cy="53506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138987" y="1147699"/>
              <a:ext cx="43568" cy="3101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138987" y="1147699"/>
                <a:ext cx="4356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919111" y="1598355"/>
              <a:ext cx="1216554" cy="89443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919111" y="1598355"/>
                <a:ext cx="1216554" cy="894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2619022" y="1577029"/>
              <a:ext cx="603955" cy="83398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2619022" y="1577029"/>
                <a:ext cx="603955" cy="833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5932311" y="3795587"/>
              <a:ext cx="33866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5932311" y="3795587"/>
                <a:ext cx="338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2278944" y="3586914"/>
              <a:ext cx="723900" cy="64293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2278944" y="3586914"/>
                <a:ext cx="723900" cy="642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6925733" y="2656347"/>
              <a:ext cx="28222" cy="56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6925733" y="2656347"/>
                <a:ext cx="282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779411" y="2430754"/>
              <a:ext cx="833966" cy="49066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779411" y="2430754"/>
                <a:ext cx="833966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912988" y="2399031"/>
              <a:ext cx="67734" cy="55340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912988" y="2399031"/>
                <a:ext cx="67734" cy="553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038577" y="2327123"/>
              <a:ext cx="208845" cy="2319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038577" y="2327123"/>
                <a:ext cx="208845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998008" y="2442034"/>
              <a:ext cx="125236" cy="56398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998008" y="2442034"/>
                <a:ext cx="125236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128183" y="2520991"/>
              <a:ext cx="457905" cy="26295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128183" y="2520991"/>
                <a:ext cx="457905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6449836" y="1911893"/>
              <a:ext cx="453319" cy="36940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6449836" y="1911893"/>
                <a:ext cx="453319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6301493" y="3998620"/>
              <a:ext cx="8996" cy="282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6301493" y="3998620"/>
                <a:ext cx="899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6270977" y="3976060"/>
              <a:ext cx="206023" cy="394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6270977" y="3976060"/>
                <a:ext cx="20602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440311" y="4009899"/>
              <a:ext cx="408516" cy="2537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440311" y="4009899"/>
                <a:ext cx="40851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4193822" y="4581458"/>
              <a:ext cx="533400" cy="40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4193822" y="4581458"/>
                <a:ext cx="533400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4933244" y="4365207"/>
              <a:ext cx="150459" cy="4793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4933244" y="4365207"/>
                <a:ext cx="15045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4859866" y="4455444"/>
              <a:ext cx="132645" cy="29326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4859866" y="4455444"/>
                <a:ext cx="132645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4914547" y="4558899"/>
              <a:ext cx="97719" cy="319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4914547" y="4558899"/>
                <a:ext cx="97719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019851" y="4590799"/>
              <a:ext cx="116593" cy="15509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019851" y="4590799"/>
                <a:ext cx="116593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5164666" y="4607718"/>
              <a:ext cx="104423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5164666" y="4607718"/>
                <a:ext cx="1044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5139266" y="4549734"/>
              <a:ext cx="76201" cy="1736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5139266" y="4549734"/>
                <a:ext cx="76201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238044" y="4726154"/>
              <a:ext cx="31044" cy="5639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238044" y="4726154"/>
                <a:ext cx="310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5610577" y="4488577"/>
              <a:ext cx="5645" cy="4582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5610577" y="4488577"/>
                <a:ext cx="5645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5559777" y="4602079"/>
              <a:ext cx="56445" cy="13676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5559777" y="4602079"/>
                <a:ext cx="56445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5633155" y="4540041"/>
              <a:ext cx="143934" cy="11843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5633155" y="4540041"/>
                <a:ext cx="143934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5630333" y="4478531"/>
              <a:ext cx="98778" cy="28710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5630333" y="4478531"/>
                <a:ext cx="98778" cy="287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5723466" y="4709235"/>
              <a:ext cx="95956" cy="507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5723466" y="4709235"/>
                <a:ext cx="959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5898444" y="4508140"/>
              <a:ext cx="73378" cy="2062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5898444" y="4508140"/>
                <a:ext cx="73378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5798784" y="4494922"/>
              <a:ext cx="235126" cy="29891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5798784" y="4494922"/>
                <a:ext cx="235126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8114594" y="2368717"/>
              <a:ext cx="388761" cy="4511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8114594" y="2368717"/>
                <a:ext cx="3887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4261555" y="4979945"/>
              <a:ext cx="194733" cy="18047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4261555" y="4979945"/>
                <a:ext cx="1947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9753600" y="5016604"/>
              <a:ext cx="381000" cy="21149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9753600" y="5016604"/>
                <a:ext cx="3810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976488" y="5295774"/>
              <a:ext cx="584200" cy="3683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976488" y="5295774"/>
                <a:ext cx="584200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3200400" y="5598561"/>
              <a:ext cx="146755" cy="13993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3200400" y="5598561"/>
                <a:ext cx="146755" cy="139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3196166" y="5611603"/>
              <a:ext cx="117122" cy="15227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3196166" y="5611603"/>
                <a:ext cx="1171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2833511" y="5814636"/>
              <a:ext cx="189089" cy="31582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2833511" y="5814636"/>
                <a:ext cx="189089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2883252" y="5961271"/>
              <a:ext cx="156281" cy="3947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2883252" y="5961271"/>
                <a:ext cx="15628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3026833" y="6013439"/>
              <a:ext cx="111478" cy="8318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3026833" y="6013439"/>
                <a:ext cx="111478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3172177" y="5958451"/>
              <a:ext cx="101600" cy="15509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3172177" y="5958451"/>
                <a:ext cx="1016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3324577" y="6057147"/>
              <a:ext cx="53623" cy="5357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3324577" y="6057147"/>
                <a:ext cx="536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3824111" y="5876674"/>
              <a:ext cx="211666" cy="25379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3824111" y="5876674"/>
                <a:ext cx="21166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4340577" y="5713119"/>
              <a:ext cx="172861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4340577" y="5713119"/>
                <a:ext cx="17286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4312355" y="5784675"/>
              <a:ext cx="158045" cy="30631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4312355" y="5784675"/>
                <a:ext cx="158045" cy="306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4346222" y="5893593"/>
              <a:ext cx="186266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4346222" y="5893593"/>
                <a:ext cx="1862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4495800" y="5940650"/>
              <a:ext cx="121355" cy="15033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4495800" y="5940650"/>
                <a:ext cx="121355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4693355" y="5975371"/>
              <a:ext cx="115711" cy="1409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4693355" y="5975371"/>
                <a:ext cx="1157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4662311" y="5912804"/>
              <a:ext cx="118533" cy="17536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4662311" y="5912804"/>
                <a:ext cx="118533" cy="175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4769555" y="6045868"/>
              <a:ext cx="76200" cy="4793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4769555" y="6045868"/>
                <a:ext cx="762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8458200" y="5340893"/>
              <a:ext cx="255411" cy="4793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8458200" y="5340893"/>
                <a:ext cx="2554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8362244" y="5515727"/>
              <a:ext cx="366888" cy="4793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8362244" y="5515727"/>
                <a:ext cx="36688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6169377" y="5391651"/>
              <a:ext cx="516467" cy="32481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6169377" y="5391651"/>
                <a:ext cx="516467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8396111" y="5763878"/>
              <a:ext cx="121356" cy="17765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8396111" y="5763878"/>
                <a:ext cx="121356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8374238" y="5796483"/>
              <a:ext cx="148872" cy="18170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8374238" y="5796483"/>
                <a:ext cx="148872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2762250" y="1219607"/>
              <a:ext cx="288572" cy="23546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2762250" y="1219607"/>
                <a:ext cx="288572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3152422" y="1206917"/>
              <a:ext cx="25400" cy="21995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3152422" y="1206917"/>
                <a:ext cx="25400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3110088" y="1178718"/>
              <a:ext cx="251531" cy="35812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3110088" y="1178718"/>
                <a:ext cx="251531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9866488" y="5400111"/>
              <a:ext cx="152400" cy="15509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9866488" y="5400111"/>
                <a:ext cx="1524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10097911" y="5323973"/>
              <a:ext cx="22578" cy="20585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10097911" y="5323973"/>
                <a:ext cx="225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10120488" y="5422669"/>
              <a:ext cx="79022" cy="1974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10120488" y="5422669"/>
                <a:ext cx="790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10188222" y="5247131"/>
              <a:ext cx="56444" cy="48854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10188222" y="5247131"/>
                <a:ext cx="56444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10388423" y="5284494"/>
              <a:ext cx="144111" cy="22894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10388423" y="5284494"/>
                <a:ext cx="144111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0526888" y="5397291"/>
              <a:ext cx="33867" cy="5921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0526888" y="5397291"/>
                <a:ext cx="338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10576982" y="5149139"/>
              <a:ext cx="179036" cy="40606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10576982" y="5149139"/>
                <a:ext cx="179036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0572044" y="5459328"/>
              <a:ext cx="290688" cy="20303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0572044" y="5459328"/>
                <a:ext cx="2906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9801048" y="5813931"/>
              <a:ext cx="59796" cy="38421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9801048" y="5813931"/>
                <a:ext cx="59796" cy="384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9951155" y="5792077"/>
              <a:ext cx="146756" cy="33274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9951155" y="5792077"/>
                <a:ext cx="14675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10024533" y="5965501"/>
              <a:ext cx="169334" cy="16302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10024533" y="5965501"/>
                <a:ext cx="169334" cy="163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10192455" y="5848475"/>
              <a:ext cx="187678" cy="253791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10192455" y="5848475"/>
                <a:ext cx="1876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10444338" y="5782912"/>
              <a:ext cx="240594" cy="59288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10444338" y="5782912"/>
                <a:ext cx="240594" cy="592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10762368" y="5854115"/>
              <a:ext cx="179387" cy="19527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10762368" y="5854115"/>
                <a:ext cx="179387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10828867" y="6006389"/>
              <a:ext cx="25400" cy="9305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10828867" y="6006389"/>
                <a:ext cx="254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10899422" y="6012029"/>
              <a:ext cx="62089" cy="3383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10899422" y="6012029"/>
                <a:ext cx="620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11027832" y="5830850"/>
              <a:ext cx="219605" cy="24180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11027832" y="5830850"/>
                <a:ext cx="219605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11125200" y="5987355"/>
              <a:ext cx="124177" cy="6979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11125200" y="5987355"/>
                <a:ext cx="124177" cy="69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11421532" y="5732330"/>
              <a:ext cx="42333" cy="5974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11421532" y="5732330"/>
                <a:ext cx="42333" cy="59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11286067" y="5814636"/>
              <a:ext cx="200377" cy="28763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11286067" y="5814636"/>
                <a:ext cx="20037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11288888" y="6000750"/>
              <a:ext cx="217312" cy="12407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11288888" y="6000750"/>
                <a:ext cx="21731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11618736" y="5947171"/>
              <a:ext cx="141464" cy="10997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11618736" y="5947171"/>
                <a:ext cx="14146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11754555" y="5921792"/>
              <a:ext cx="64912" cy="17483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11754555" y="5921792"/>
                <a:ext cx="6491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11796888" y="5989470"/>
              <a:ext cx="81844" cy="3383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11796888" y="5989470"/>
                <a:ext cx="818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11844867" y="5838605"/>
              <a:ext cx="70555" cy="42157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11844867" y="5838605"/>
                <a:ext cx="70555" cy="42157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1658880" y="1626840"/>
              <a:ext cx="8642880" cy="3614400"/>
            </p14:xfrm>
          </p:contentPart>
        </mc:Choice>
        <mc:Fallback>
          <p:pic>
            <p:nvPicPr>
              <p:cNvPr id="85" name="墨迹 84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649520" y="1617480"/>
                <a:ext cx="8661600" cy="363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4" y="442899"/>
            <a:ext cx="11135491" cy="52935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507066" y="4094496"/>
              <a:ext cx="45156" cy="1128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1507066" y="4094496"/>
                <a:ext cx="45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873955" y="4077577"/>
              <a:ext cx="344311" cy="3383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873955" y="4077577"/>
                <a:ext cx="344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2232377" y="3524876"/>
              <a:ext cx="2823" cy="16355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2232377" y="3524876"/>
                <a:ext cx="282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229555" y="3722269"/>
              <a:ext cx="360" cy="7331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229555" y="3722269"/>
                <a:ext cx="36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2223911" y="3840705"/>
              <a:ext cx="5644" cy="20021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2223911" y="3840705"/>
                <a:ext cx="56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2229555" y="4088856"/>
              <a:ext cx="2822" cy="9305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2229555" y="4088856"/>
                <a:ext cx="282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2235200" y="4235491"/>
              <a:ext cx="22577" cy="36094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2235200" y="4235491"/>
                <a:ext cx="22577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2249311" y="4641557"/>
              <a:ext cx="8466" cy="27353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2249311" y="4641557"/>
                <a:ext cx="846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2240844" y="4996865"/>
              <a:ext cx="5644" cy="20585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2240844" y="4996865"/>
                <a:ext cx="56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512711" y="3564355"/>
              <a:ext cx="28222" cy="563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512711" y="3564355"/>
                <a:ext cx="282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603022" y="3564355"/>
              <a:ext cx="39511" cy="56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603022" y="3564355"/>
                <a:ext cx="395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1704622" y="3567175"/>
              <a:ext cx="62089" cy="282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704622" y="3567175"/>
                <a:ext cx="620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1806222" y="3558715"/>
              <a:ext cx="424744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1806222" y="3558715"/>
                <a:ext cx="4247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1407583" y="4045677"/>
              <a:ext cx="853017" cy="4881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1407583" y="4045677"/>
                <a:ext cx="853017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2229555" y="2921417"/>
              <a:ext cx="16933" cy="22929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2229555" y="2921417"/>
                <a:ext cx="16933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2325511" y="2972176"/>
              <a:ext cx="60148" cy="592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2325511" y="2972176"/>
                <a:ext cx="60148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2299229" y="3045493"/>
              <a:ext cx="62971" cy="8177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2299229" y="3045493"/>
                <a:ext cx="6297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2386188" y="2955256"/>
              <a:ext cx="165100" cy="20162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2386188" y="2955256"/>
                <a:ext cx="165100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2658533" y="2819901"/>
              <a:ext cx="115711" cy="1127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2658533" y="2819901"/>
                <a:ext cx="1157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2658533" y="2876299"/>
              <a:ext cx="22578" cy="38914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2658533" y="2876299"/>
                <a:ext cx="22578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2652888" y="2955256"/>
              <a:ext cx="122767" cy="12777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2652888" y="2955256"/>
                <a:ext cx="12276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2658533" y="3015179"/>
              <a:ext cx="124178" cy="12055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2658533" y="3015179"/>
                <a:ext cx="124178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2723444" y="2759273"/>
              <a:ext cx="187148" cy="48361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2723444" y="2759273"/>
                <a:ext cx="187148" cy="483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2777066" y="2977815"/>
              <a:ext cx="256822" cy="13341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2777066" y="2977815"/>
                <a:ext cx="256822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3031066" y="2915777"/>
              <a:ext cx="189971" cy="17765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3031066" y="2915777"/>
                <a:ext cx="18997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3022600" y="2769143"/>
              <a:ext cx="115711" cy="27811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3022600" y="2769143"/>
                <a:ext cx="115711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3081866" y="2955256"/>
              <a:ext cx="79022" cy="6203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3081866" y="2955256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3022600" y="2777602"/>
              <a:ext cx="81844" cy="9023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3022600" y="2777602"/>
                <a:ext cx="818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3341511" y="2701465"/>
              <a:ext cx="73377" cy="4511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3341511" y="2701465"/>
                <a:ext cx="7337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3293533" y="2808621"/>
              <a:ext cx="135467" cy="13817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3293533" y="2808621"/>
                <a:ext cx="1354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3347155" y="2855678"/>
              <a:ext cx="28222" cy="16161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3347155" y="2855678"/>
                <a:ext cx="28222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3194050" y="3048313"/>
              <a:ext cx="415572" cy="366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3194050" y="3048313"/>
                <a:ext cx="4155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6925733" y="1105401"/>
              <a:ext cx="16934" cy="253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6925733" y="1105401"/>
                <a:ext cx="169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602544" y="1655282"/>
              <a:ext cx="131233" cy="11561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602544" y="1655282"/>
                <a:ext cx="131233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838905" y="1584784"/>
              <a:ext cx="151695" cy="18611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838905" y="1584784"/>
                <a:ext cx="15169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1236133" y="1648761"/>
              <a:ext cx="67733" cy="12918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1236133" y="1648761"/>
                <a:ext cx="67733" cy="129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1326444" y="1708860"/>
              <a:ext cx="45156" cy="5075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1326444" y="1708860"/>
                <a:ext cx="451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1439333" y="1643121"/>
              <a:ext cx="156104" cy="20673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1439333" y="1643121"/>
                <a:ext cx="15610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1569155" y="1618623"/>
              <a:ext cx="124178" cy="4511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1569155" y="1618623"/>
                <a:ext cx="1241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2161822" y="1669381"/>
              <a:ext cx="67733" cy="12742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2161822" y="1669381"/>
                <a:ext cx="67733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2269066" y="1725779"/>
              <a:ext cx="42334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2269066" y="1725779"/>
                <a:ext cx="423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2336800" y="1584784"/>
              <a:ext cx="108831" cy="26507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2336800" y="1584784"/>
                <a:ext cx="10883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2421466" y="1584784"/>
              <a:ext cx="118534" cy="4511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2421466" y="1584784"/>
                <a:ext cx="1185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546577" y="2092366"/>
              <a:ext cx="28223" cy="22277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546577" y="2092366"/>
                <a:ext cx="28223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1783644" y="2103646"/>
              <a:ext cx="77082" cy="6203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1783644" y="2103646"/>
                <a:ext cx="7708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1796873" y="2182603"/>
              <a:ext cx="60149" cy="7613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1796873" y="2182603"/>
                <a:ext cx="60149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2150533" y="2075447"/>
              <a:ext cx="304800" cy="18329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2150533" y="2075447"/>
                <a:ext cx="30480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4481688" y="3201645"/>
              <a:ext cx="400756" cy="28234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4481688" y="3201645"/>
                <a:ext cx="400756" cy="282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4893027" y="3366962"/>
              <a:ext cx="130528" cy="16355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4893027" y="3366962"/>
                <a:ext cx="13052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4454877" y="3900981"/>
              <a:ext cx="188560" cy="28657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4454877" y="3900981"/>
                <a:ext cx="188560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4741333" y="3919662"/>
              <a:ext cx="87489" cy="1128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4741333" y="3919662"/>
                <a:ext cx="874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4461227" y="4688791"/>
              <a:ext cx="364773" cy="26066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4461227" y="4688791"/>
                <a:ext cx="364773" cy="260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4803422" y="4867149"/>
              <a:ext cx="116593" cy="32992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4803422" y="4867149"/>
                <a:ext cx="116593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4921955" y="4748713"/>
              <a:ext cx="146756" cy="564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4921955" y="4748713"/>
                <a:ext cx="146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8777111" y="3000551"/>
              <a:ext cx="299156" cy="26489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8777111" y="3000551"/>
                <a:ext cx="299156" cy="264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9155288" y="2994735"/>
              <a:ext cx="146756" cy="564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9155288" y="2994735"/>
                <a:ext cx="146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7998177" y="2910138"/>
              <a:ext cx="112889" cy="16637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7998177" y="2910138"/>
                <a:ext cx="11288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7993944" y="2930582"/>
              <a:ext cx="156633" cy="17412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7993944" y="2930582"/>
                <a:ext cx="156633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5403144" y="3643312"/>
              <a:ext cx="517878" cy="31582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5403144" y="3643312"/>
                <a:ext cx="51787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5398911" y="4988405"/>
              <a:ext cx="471311" cy="37804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5398911" y="4988405"/>
                <a:ext cx="471311" cy="378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485422" y="219247"/>
              <a:ext cx="39511" cy="299262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485422" y="219247"/>
                <a:ext cx="39511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500238" y="197393"/>
              <a:ext cx="157516" cy="39284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500238" y="197393"/>
                <a:ext cx="157516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742244" y="285867"/>
              <a:ext cx="19756" cy="19633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742244" y="285867"/>
                <a:ext cx="19756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680155" y="231231"/>
              <a:ext cx="211667" cy="34684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680155" y="231231"/>
                <a:ext cx="211667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8641644" y="3883004"/>
              <a:ext cx="262466" cy="17571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8641644" y="3883004"/>
                <a:ext cx="262466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6736644" y="5160419"/>
              <a:ext cx="1073856" cy="6767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6736644" y="5160419"/>
                <a:ext cx="107385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7360355" y="5245016"/>
              <a:ext cx="108656" cy="310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7360355" y="5245016"/>
                <a:ext cx="1086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7294033" y="5323973"/>
              <a:ext cx="38100" cy="12407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7294033" y="5323973"/>
                <a:ext cx="3810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7360355" y="5352172"/>
              <a:ext cx="240771" cy="12971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7360355" y="5352172"/>
                <a:ext cx="24077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7371644" y="5307054"/>
              <a:ext cx="86431" cy="12407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7371644" y="5307054"/>
                <a:ext cx="86431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7422444" y="5374731"/>
              <a:ext cx="45156" cy="5357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7422444" y="5374731"/>
                <a:ext cx="451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7473244" y="5265460"/>
              <a:ext cx="101600" cy="140291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7473244" y="5265460"/>
                <a:ext cx="101600" cy="140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7501466" y="5386011"/>
              <a:ext cx="73378" cy="3947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7501466" y="5386011"/>
                <a:ext cx="733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7680677" y="5205537"/>
              <a:ext cx="90312" cy="3665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7680677" y="5205537"/>
                <a:ext cx="903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7642577" y="5245016"/>
              <a:ext cx="67734" cy="44554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7642577" y="5245016"/>
                <a:ext cx="67734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7687733" y="5301414"/>
              <a:ext cx="144639" cy="16355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7687733" y="5301414"/>
                <a:ext cx="14463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7834488" y="5168350"/>
              <a:ext cx="191912" cy="32199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7834488" y="5168350"/>
                <a:ext cx="191912" cy="32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7851775" y="5346533"/>
              <a:ext cx="214136" cy="16919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7851775" y="5346533"/>
                <a:ext cx="21413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8167511" y="5140151"/>
              <a:ext cx="45156" cy="6538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8167511" y="5140151"/>
                <a:ext cx="45156" cy="65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8079140" y="5145967"/>
              <a:ext cx="214665" cy="34156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8079140" y="5145967"/>
                <a:ext cx="214665" cy="341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8178800" y="5436769"/>
              <a:ext cx="167216" cy="9094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8178800" y="5436769"/>
                <a:ext cx="167216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8235244" y="5398701"/>
              <a:ext cx="67733" cy="2678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8235244" y="5398701"/>
                <a:ext cx="6773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8368947" y="5276035"/>
              <a:ext cx="180446" cy="23405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8368947" y="5276035"/>
                <a:ext cx="18044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8703733" y="5442409"/>
              <a:ext cx="105018" cy="5995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8703733" y="544240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10513482" y="5124994"/>
              <a:ext cx="199673" cy="26736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10513482" y="5124994"/>
                <a:ext cx="199673" cy="267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10528829" y="5179453"/>
              <a:ext cx="167393" cy="24603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10528829" y="5179453"/>
                <a:ext cx="167393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9503480" y="1071562"/>
              <a:ext cx="571853" cy="41734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9503480" y="1071562"/>
                <a:ext cx="571853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2658533" y="936207"/>
              <a:ext cx="522111" cy="52450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2658533" y="936207"/>
                <a:ext cx="522111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9324622" y="3581274"/>
              <a:ext cx="118533" cy="1522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9324622" y="3581274"/>
                <a:ext cx="1185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9460088" y="3665871"/>
              <a:ext cx="28222" cy="6767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9460088" y="3665871"/>
                <a:ext cx="282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9550400" y="3541795"/>
              <a:ext cx="88194" cy="231232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9550400" y="3541795"/>
                <a:ext cx="8819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9708797" y="3586914"/>
              <a:ext cx="123825" cy="174834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9708797" y="3586914"/>
                <a:ext cx="12382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9868428" y="3538976"/>
              <a:ext cx="148520" cy="21713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9868428" y="3538976"/>
                <a:ext cx="14852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9897533" y="3572286"/>
              <a:ext cx="132644" cy="183822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9897533" y="3572286"/>
                <a:ext cx="132644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10071805" y="3527167"/>
              <a:ext cx="43039" cy="14434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10071805" y="3527167"/>
                <a:ext cx="43039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10122428" y="3590439"/>
              <a:ext cx="65794" cy="10574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10122428" y="3590439"/>
                <a:ext cx="65794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10199511" y="3553075"/>
              <a:ext cx="87489" cy="1128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10199511" y="3553075"/>
                <a:ext cx="874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10306755" y="3421245"/>
              <a:ext cx="79022" cy="22206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10306755" y="3421245"/>
                <a:ext cx="7902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10453511" y="3609473"/>
              <a:ext cx="166511" cy="1691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10453511" y="3609473"/>
                <a:ext cx="1665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10643305" y="3552370"/>
              <a:ext cx="96132" cy="1099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10643305" y="3552370"/>
                <a:ext cx="9613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10747022" y="3603833"/>
              <a:ext cx="56445" cy="4229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10747022" y="3603833"/>
                <a:ext cx="5644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10859911" y="3488922"/>
              <a:ext cx="45156" cy="278466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10859911" y="3488922"/>
                <a:ext cx="45156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10944577" y="3569995"/>
              <a:ext cx="88018" cy="9940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10944577" y="3569995"/>
                <a:ext cx="8801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11077222" y="3549374"/>
              <a:ext cx="138289" cy="13905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11077222" y="3549374"/>
                <a:ext cx="13828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11063111" y="3550079"/>
              <a:ext cx="104423" cy="17783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11063111" y="3550079"/>
                <a:ext cx="104423" cy="177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11238088" y="3544615"/>
              <a:ext cx="45156" cy="13817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11238088" y="3544615"/>
                <a:ext cx="45156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11317111" y="3598194"/>
              <a:ext cx="60677" cy="10363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11317111" y="3598194"/>
                <a:ext cx="60677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11401777" y="3553075"/>
              <a:ext cx="19755" cy="36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11401777" y="3553075"/>
                <a:ext cx="1975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11401777" y="3541795"/>
              <a:ext cx="81844" cy="1128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11401777" y="3541795"/>
                <a:ext cx="818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11489267" y="3423360"/>
              <a:ext cx="99483" cy="21431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11489267" y="3423360"/>
                <a:ext cx="9948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10427405" y="4122695"/>
              <a:ext cx="93839" cy="9940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10427405" y="4122695"/>
                <a:ext cx="93839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10526888" y="4184733"/>
              <a:ext cx="28223" cy="6485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10526888" y="4184733"/>
                <a:ext cx="28223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10597444" y="4062067"/>
              <a:ext cx="85549" cy="17906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10597444" y="4062067"/>
                <a:ext cx="85549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10729382" y="4104013"/>
              <a:ext cx="122062" cy="14557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10729382" y="4104013"/>
                <a:ext cx="122062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10905067" y="4150894"/>
              <a:ext cx="152400" cy="846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10905067" y="4150894"/>
                <a:ext cx="1524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10967155" y="4093086"/>
              <a:ext cx="39512" cy="15932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10967155" y="4093086"/>
                <a:ext cx="39512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11104738" y="4150894"/>
              <a:ext cx="71262" cy="9587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11104738" y="4150894"/>
                <a:ext cx="7126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11187288" y="4196013"/>
              <a:ext cx="47977" cy="3101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11187288" y="4196013"/>
                <a:ext cx="47977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11297355" y="4095201"/>
              <a:ext cx="40923" cy="19668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11297355" y="4095201"/>
                <a:ext cx="40923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11396132" y="4162174"/>
              <a:ext cx="88195" cy="8812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11396132" y="4162174"/>
                <a:ext cx="88195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11503377" y="4041623"/>
              <a:ext cx="107244" cy="233347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11503377" y="4041623"/>
                <a:ext cx="107244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10329333" y="3976060"/>
              <a:ext cx="135467" cy="31864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6"/>
            </p:blipFill>
            <p:spPr>
              <a:xfrm>
                <a:off x="10329333" y="3976060"/>
                <a:ext cx="13546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5" name="墨迹 124"/>
              <p14:cNvContentPartPr/>
              <p14:nvPr/>
            </p14:nvContentPartPr>
            <p14:xfrm>
              <a:off x="10321572" y="4353927"/>
              <a:ext cx="1099960" cy="5639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8"/>
            </p:blipFill>
            <p:spPr>
              <a:xfrm>
                <a:off x="10321572" y="4353927"/>
                <a:ext cx="109996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6" name="墨迹 125"/>
              <p14:cNvContentPartPr/>
              <p14:nvPr/>
            </p14:nvContentPartPr>
            <p14:xfrm>
              <a:off x="10820400" y="4483643"/>
              <a:ext cx="208844" cy="11702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0"/>
            </p:blipFill>
            <p:spPr>
              <a:xfrm>
                <a:off x="10820400" y="4483643"/>
                <a:ext cx="208844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7" name="墨迹 126"/>
              <p14:cNvContentPartPr/>
              <p14:nvPr/>
            </p14:nvContentPartPr>
            <p14:xfrm>
              <a:off x="11063111" y="4491574"/>
              <a:ext cx="127352" cy="18946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2"/>
            </p:blipFill>
            <p:spPr>
              <a:xfrm>
                <a:off x="11063111" y="4491574"/>
                <a:ext cx="127352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8" name="墨迹 127"/>
              <p14:cNvContentPartPr/>
              <p14:nvPr/>
            </p14:nvContentPartPr>
            <p14:xfrm>
              <a:off x="11610622" y="4167814"/>
              <a:ext cx="129823" cy="13253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4"/>
            </p:blipFill>
            <p:spPr>
              <a:xfrm>
                <a:off x="11610622" y="4167814"/>
                <a:ext cx="12982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9" name="墨迹 128"/>
              <p14:cNvContentPartPr/>
              <p14:nvPr/>
            </p14:nvContentPartPr>
            <p14:xfrm>
              <a:off x="11644488" y="4150894"/>
              <a:ext cx="45156" cy="19457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6"/>
            </p:blipFill>
            <p:spPr>
              <a:xfrm>
                <a:off x="11644488" y="4150894"/>
                <a:ext cx="45156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0" name="墨迹 129"/>
              <p14:cNvContentPartPr/>
              <p14:nvPr/>
            </p14:nvContentPartPr>
            <p14:xfrm>
              <a:off x="11774311" y="4160411"/>
              <a:ext cx="37570" cy="10609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8"/>
            </p:blipFill>
            <p:spPr>
              <a:xfrm>
                <a:off x="11774311" y="4160411"/>
                <a:ext cx="37570" cy="106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1" name="墨迹 130"/>
              <p14:cNvContentPartPr/>
              <p14:nvPr/>
            </p14:nvContentPartPr>
            <p14:xfrm>
              <a:off x="11842044" y="4207292"/>
              <a:ext cx="77082" cy="10151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0"/>
            </p:blipFill>
            <p:spPr>
              <a:xfrm>
                <a:off x="11842044" y="4207292"/>
                <a:ext cx="7708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2" name="墨迹 131"/>
              <p14:cNvContentPartPr/>
              <p14:nvPr/>
            </p14:nvContentPartPr>
            <p14:xfrm>
              <a:off x="11954932" y="4077577"/>
              <a:ext cx="84668" cy="2255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2"/>
            </p:blipFill>
            <p:spPr>
              <a:xfrm>
                <a:off x="11954932" y="4077577"/>
                <a:ext cx="8466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3" name="墨迹 132"/>
              <p14:cNvContentPartPr/>
              <p14:nvPr/>
            </p14:nvContentPartPr>
            <p14:xfrm>
              <a:off x="12008555" y="4005669"/>
              <a:ext cx="127000" cy="24110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4"/>
            </p:blipFill>
            <p:spPr>
              <a:xfrm>
                <a:off x="12008555" y="4005669"/>
                <a:ext cx="127000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4" name="墨迹 133"/>
              <p14:cNvContentPartPr/>
              <p14:nvPr/>
            </p14:nvContentPartPr>
            <p14:xfrm>
              <a:off x="11366852" y="4406624"/>
              <a:ext cx="794102" cy="7137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6"/>
            </p:blipFill>
            <p:spPr>
              <a:xfrm>
                <a:off x="11366852" y="4406624"/>
                <a:ext cx="794102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5" name="墨迹 134"/>
              <p14:cNvContentPartPr/>
              <p14:nvPr/>
            </p14:nvContentPartPr>
            <p14:xfrm>
              <a:off x="9279466" y="4210112"/>
              <a:ext cx="248356" cy="32710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8"/>
            </p:blipFill>
            <p:spPr>
              <a:xfrm>
                <a:off x="9279466" y="4210112"/>
                <a:ext cx="24835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6" name="墨迹 135"/>
              <p14:cNvContentPartPr/>
              <p14:nvPr/>
            </p14:nvContentPartPr>
            <p14:xfrm>
              <a:off x="9324622" y="4228089"/>
              <a:ext cx="141111" cy="230174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0"/>
            </p:blipFill>
            <p:spPr>
              <a:xfrm>
                <a:off x="9324622" y="4228089"/>
                <a:ext cx="141111" cy="230174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37" name="墨迹 136"/>
              <p14:cNvContentPartPr/>
              <p14:nvPr/>
            </p14:nvContentPartPr>
            <p14:xfrm>
              <a:off x="902880" y="808200"/>
              <a:ext cx="9849600" cy="5358600"/>
            </p14:xfrm>
          </p:contentPart>
        </mc:Choice>
        <mc:Fallback>
          <p:pic>
            <p:nvPicPr>
              <p:cNvPr id="137" name="墨迹 136"/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93520" y="798840"/>
                <a:ext cx="9868320" cy="537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92" y="254780"/>
            <a:ext cx="7498577" cy="49139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0" y="5047324"/>
            <a:ext cx="8478025" cy="16892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61937" y="303139"/>
              <a:ext cx="251707" cy="43285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261937" y="303139"/>
                <a:ext cx="251707" cy="432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24933" y="155799"/>
              <a:ext cx="254000" cy="42651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24933" y="155799"/>
                <a:ext cx="254000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3152422" y="631657"/>
              <a:ext cx="1515533" cy="6767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152422" y="631657"/>
                <a:ext cx="151553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134533" y="2354617"/>
              <a:ext cx="3962400" cy="123229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134533" y="2354617"/>
                <a:ext cx="3962400" cy="123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111955" y="2363077"/>
              <a:ext cx="3753556" cy="236113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111955" y="2363077"/>
                <a:ext cx="3753556" cy="2361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128888" y="2379996"/>
              <a:ext cx="3920067" cy="6936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128888" y="2379996"/>
                <a:ext cx="3920067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8521347" y="2740944"/>
              <a:ext cx="18697" cy="6521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8521347" y="2740944"/>
                <a:ext cx="18697" cy="6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467555" y="2881939"/>
              <a:ext cx="1120422" cy="62883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467555" y="2881939"/>
                <a:ext cx="1120422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2679347" y="3536156"/>
              <a:ext cx="66675" cy="366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2679347" y="3536156"/>
                <a:ext cx="6667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2816577" y="3592554"/>
              <a:ext cx="265289" cy="8177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2816577" y="3592554"/>
                <a:ext cx="265289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3127022" y="3671511"/>
              <a:ext cx="818444" cy="23969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3127022" y="3671511"/>
                <a:ext cx="818444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4035072" y="3840705"/>
              <a:ext cx="1948039" cy="5639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4035072" y="3840705"/>
                <a:ext cx="19480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7199488" y="1985210"/>
              <a:ext cx="36689" cy="564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7199488" y="1985210"/>
                <a:ext cx="366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5717822" y="3665871"/>
              <a:ext cx="5644" cy="18611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5717822" y="3665871"/>
                <a:ext cx="56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5746044" y="3660231"/>
              <a:ext cx="173566" cy="18399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5746044" y="3660231"/>
                <a:ext cx="173566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5825066" y="3570523"/>
              <a:ext cx="360" cy="26454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5825066" y="3570523"/>
                <a:ext cx="360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6000044" y="3558715"/>
              <a:ext cx="50800" cy="8177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6000044" y="3558715"/>
                <a:ext cx="508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5910086" y="3682791"/>
              <a:ext cx="149225" cy="5075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5910086" y="3682791"/>
                <a:ext cx="14922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5884333" y="3646132"/>
              <a:ext cx="138289" cy="2150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5884333" y="3646132"/>
                <a:ext cx="138289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6078361" y="3564355"/>
              <a:ext cx="172861" cy="23493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6078361" y="3564355"/>
                <a:ext cx="172861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6163733" y="3626393"/>
              <a:ext cx="22578" cy="51604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6163733" y="3626393"/>
                <a:ext cx="22578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6287911" y="3548845"/>
              <a:ext cx="56444" cy="25449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6287911" y="3548845"/>
                <a:ext cx="56444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6352822" y="3537566"/>
              <a:ext cx="95955" cy="26366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6352822" y="3537566"/>
                <a:ext cx="95955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6429022" y="3532455"/>
              <a:ext cx="152400" cy="31953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6429022" y="3532455"/>
                <a:ext cx="152400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6711244" y="3519236"/>
              <a:ext cx="62088" cy="4229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6711244" y="3519236"/>
                <a:ext cx="6208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6638043" y="3606125"/>
              <a:ext cx="153987" cy="19087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6638043" y="3606125"/>
                <a:ext cx="153987" cy="190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6651977" y="3544087"/>
              <a:ext cx="239889" cy="33045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6651977" y="3544087"/>
                <a:ext cx="239889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6739466" y="3756108"/>
              <a:ext cx="104422" cy="3947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6739466" y="3756108"/>
                <a:ext cx="1044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6917972" y="3582684"/>
              <a:ext cx="103716" cy="20937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6917972" y="3582684"/>
                <a:ext cx="103716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7016044" y="3654592"/>
              <a:ext cx="107244" cy="13694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7016044" y="3654592"/>
                <a:ext cx="107244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6996288" y="3579864"/>
              <a:ext cx="110067" cy="22136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6996288" y="3579864"/>
                <a:ext cx="110067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7143750" y="3594492"/>
              <a:ext cx="103716" cy="12777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7143750" y="3594492"/>
                <a:ext cx="10371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7278511" y="3468478"/>
              <a:ext cx="135466" cy="15086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7278511" y="3468478"/>
                <a:ext cx="135466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7329311" y="3566822"/>
              <a:ext cx="47978" cy="33028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7329311" y="3566822"/>
                <a:ext cx="47978" cy="330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7294738" y="3517826"/>
              <a:ext cx="274462" cy="24674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7294738" y="3517826"/>
                <a:ext cx="274462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7560733" y="3362732"/>
              <a:ext cx="135467" cy="48361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7560733" y="3362732"/>
                <a:ext cx="135467" cy="483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7557911" y="3533336"/>
              <a:ext cx="174978" cy="7049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7557911" y="3533336"/>
                <a:ext cx="1749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7667096" y="3502317"/>
              <a:ext cx="20637" cy="9728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7667096" y="3502317"/>
                <a:ext cx="20637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7620000" y="3505842"/>
              <a:ext cx="158044" cy="28410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7620000" y="3505842"/>
                <a:ext cx="158044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7597422" y="3694070"/>
              <a:ext cx="155222" cy="9023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7597422" y="3694070"/>
                <a:ext cx="15522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7772400" y="3544087"/>
              <a:ext cx="163688" cy="22330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7772400" y="3544087"/>
                <a:ext cx="163688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7868355" y="3632032"/>
              <a:ext cx="33867" cy="17765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7868355" y="3632032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7936088" y="3654592"/>
              <a:ext cx="45156" cy="789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7936088" y="3654592"/>
                <a:ext cx="451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7998177" y="3586914"/>
              <a:ext cx="127000" cy="169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7998177" y="3586914"/>
                <a:ext cx="1270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7967133" y="3542500"/>
              <a:ext cx="103011" cy="23616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7967133" y="3542500"/>
                <a:ext cx="103011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8111066" y="3677151"/>
              <a:ext cx="56444" cy="10151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8111066" y="3677151"/>
                <a:ext cx="564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6310488" y="4022589"/>
              <a:ext cx="163689" cy="33697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6310488" y="4022589"/>
                <a:ext cx="163689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6482644" y="4228265"/>
              <a:ext cx="95250" cy="16514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6482644" y="4228265"/>
                <a:ext cx="95250" cy="165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6564488" y="4252411"/>
              <a:ext cx="112889" cy="16919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6564488" y="4252411"/>
                <a:ext cx="1128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6709833" y="4179093"/>
              <a:ext cx="69144" cy="9940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6709833" y="4179093"/>
                <a:ext cx="69144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6773333" y="4201652"/>
              <a:ext cx="104422" cy="2256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6773333" y="4201652"/>
                <a:ext cx="1044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6835422" y="4176273"/>
              <a:ext cx="5644" cy="9869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6835422" y="4176273"/>
                <a:ext cx="56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7083777" y="4021179"/>
              <a:ext cx="62089" cy="8459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7083777" y="4021179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7008988" y="4142434"/>
              <a:ext cx="165100" cy="25943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7008988" y="4142434"/>
                <a:ext cx="1651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7213776" y="4145254"/>
              <a:ext cx="174801" cy="21713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7213776" y="4145254"/>
                <a:ext cx="174801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7402688" y="4139615"/>
              <a:ext cx="129117" cy="25379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7402688" y="4139615"/>
                <a:ext cx="12911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7524044" y="4263690"/>
              <a:ext cx="64911" cy="5357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7524044" y="4263690"/>
                <a:ext cx="649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7601478" y="4187553"/>
              <a:ext cx="114477" cy="2537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7601478" y="4187553"/>
                <a:ext cx="1144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7563555" y="4138028"/>
              <a:ext cx="111478" cy="22153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7563555" y="4138028"/>
                <a:ext cx="111478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7699022" y="4286250"/>
              <a:ext cx="76200" cy="6767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7699022" y="4286250"/>
                <a:ext cx="7620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8314266" y="3863264"/>
              <a:ext cx="101600" cy="23634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8314266" y="3863264"/>
                <a:ext cx="101600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8404577" y="3823962"/>
              <a:ext cx="190500" cy="295913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8404577" y="3823962"/>
                <a:ext cx="190500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8621888" y="3868904"/>
              <a:ext cx="110067" cy="20867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8621888" y="3868904"/>
                <a:ext cx="11006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8731955" y="3850399"/>
              <a:ext cx="33867" cy="28357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8731955" y="3850399"/>
                <a:ext cx="33867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8646583" y="3998620"/>
              <a:ext cx="113594" cy="1127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8646583" y="3998620"/>
                <a:ext cx="11359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8846784" y="3923540"/>
              <a:ext cx="63853" cy="17377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8846784" y="3923540"/>
                <a:ext cx="63853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8957733" y="3942222"/>
              <a:ext cx="64206" cy="13958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8957733" y="3942222"/>
                <a:ext cx="64206" cy="139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9059333" y="3908383"/>
              <a:ext cx="116417" cy="20303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9059333" y="3908383"/>
                <a:ext cx="11641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9245600" y="3922482"/>
              <a:ext cx="251177" cy="1974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9245600" y="3922482"/>
                <a:ext cx="25117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9471377" y="3853923"/>
              <a:ext cx="90312" cy="4318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9471377" y="3853923"/>
                <a:ext cx="90312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9254772" y="3987340"/>
              <a:ext cx="242005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9254772" y="3987340"/>
                <a:ext cx="24200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264473" y="4009899"/>
              <a:ext cx="105304" cy="7049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264473" y="4009899"/>
                <a:ext cx="10530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561688" y="3829426"/>
              <a:ext cx="141112" cy="21995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561688" y="3829426"/>
                <a:ext cx="14111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9691511" y="3838590"/>
              <a:ext cx="141111" cy="21642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9691511" y="3838590"/>
                <a:ext cx="141111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9880600" y="3758047"/>
              <a:ext cx="93133" cy="10521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9880600" y="3758047"/>
                <a:ext cx="93133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9979377" y="3773027"/>
              <a:ext cx="98778" cy="2256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9979377" y="3773027"/>
                <a:ext cx="987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10016066" y="3707817"/>
              <a:ext cx="25400" cy="13570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10016066" y="3707817"/>
                <a:ext cx="25400" cy="13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10022769" y="3930942"/>
              <a:ext cx="134408" cy="564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10022769" y="3930942"/>
                <a:ext cx="13440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10049933" y="3865555"/>
              <a:ext cx="53622" cy="220482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10049933" y="3865555"/>
                <a:ext cx="53622" cy="220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10371666" y="3765273"/>
              <a:ext cx="87489" cy="24462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10371666" y="3765273"/>
                <a:ext cx="87489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0470444" y="3752407"/>
              <a:ext cx="33867" cy="25467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0470444" y="3752407"/>
                <a:ext cx="33867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0377311" y="3909793"/>
              <a:ext cx="98777" cy="987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0377311" y="3909793"/>
                <a:ext cx="98777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0589330" y="3671511"/>
              <a:ext cx="101248" cy="13535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0589330" y="3671511"/>
                <a:ext cx="10124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10707511" y="3705350"/>
              <a:ext cx="90311" cy="2255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10707511" y="3705350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8469488" y="4661296"/>
              <a:ext cx="96838" cy="18329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8469488" y="4661296"/>
                <a:ext cx="9683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8590844" y="4628868"/>
              <a:ext cx="33866" cy="27494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8590844" y="4628868"/>
                <a:ext cx="33866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8515878" y="4782552"/>
              <a:ext cx="97544" cy="1692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8515878" y="4782552"/>
                <a:ext cx="975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8651698" y="4604898"/>
              <a:ext cx="91546" cy="10997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8651698" y="4604898"/>
                <a:ext cx="91546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8740069" y="4635917"/>
              <a:ext cx="70908" cy="1128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8740069" y="4635917"/>
                <a:ext cx="7090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8835496" y="4759993"/>
              <a:ext cx="147637" cy="1128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8835496" y="4759993"/>
                <a:ext cx="14763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8878711" y="4666055"/>
              <a:ext cx="33866" cy="220833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8878711" y="4666055"/>
                <a:ext cx="33866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9158111" y="4681741"/>
              <a:ext cx="19756" cy="15438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9158111" y="4681741"/>
                <a:ext cx="19756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9181747" y="4748713"/>
              <a:ext cx="44097" cy="1692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9181747" y="4748713"/>
                <a:ext cx="4409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9248422" y="4594324"/>
              <a:ext cx="19755" cy="32358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9248422" y="4594324"/>
                <a:ext cx="19755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9285111" y="4767043"/>
              <a:ext cx="191911" cy="9058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9285111" y="4767043"/>
                <a:ext cx="191911" cy="90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9603493" y="4731794"/>
              <a:ext cx="246062" cy="2819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9603493" y="4731794"/>
                <a:ext cx="24606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9817100" y="4635917"/>
              <a:ext cx="88900" cy="7895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9817100" y="4635917"/>
                <a:ext cx="8890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9617427" y="4805111"/>
              <a:ext cx="223662" cy="564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9617427" y="4805111"/>
                <a:ext cx="22366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9631715" y="4823970"/>
              <a:ext cx="113418" cy="4599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9631715" y="4823970"/>
                <a:ext cx="113418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10083800" y="4664116"/>
              <a:ext cx="19755" cy="15227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10083800" y="4664116"/>
                <a:ext cx="1975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10086622" y="4737434"/>
              <a:ext cx="70555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10086622" y="4737434"/>
                <a:ext cx="705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10154355" y="4621113"/>
              <a:ext cx="33867" cy="220657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10154355" y="4621113"/>
                <a:ext cx="33867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10246606" y="4615473"/>
              <a:ext cx="99660" cy="21396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10246606" y="4615473"/>
                <a:ext cx="99660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10374488" y="4585864"/>
              <a:ext cx="11289" cy="23334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10374488" y="4585864"/>
                <a:ext cx="11289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10272888" y="4726154"/>
              <a:ext cx="101600" cy="2819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10272888" y="4726154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10470444" y="4534401"/>
              <a:ext cx="115711" cy="1691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10470444" y="4534401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10552994" y="4681036"/>
              <a:ext cx="174273" cy="1691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10552994" y="4681036"/>
                <a:ext cx="17427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10611555" y="4602079"/>
              <a:ext cx="50800" cy="21431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10611555" y="4602079"/>
                <a:ext cx="508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10851092" y="4587098"/>
              <a:ext cx="259997" cy="17465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10851092" y="4587098"/>
                <a:ext cx="259997" cy="174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11077222" y="4581634"/>
              <a:ext cx="42333" cy="27141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11077222" y="4581634"/>
                <a:ext cx="42333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11209867" y="4573879"/>
              <a:ext cx="95955" cy="1692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11209867" y="4573879"/>
                <a:ext cx="959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10964332" y="4972895"/>
              <a:ext cx="42333" cy="31371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10964332" y="4972895"/>
                <a:ext cx="42333" cy="313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10897305" y="4989639"/>
              <a:ext cx="92427" cy="10592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10897305" y="4989639"/>
                <a:ext cx="92427" cy="10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11023600" y="4994045"/>
              <a:ext cx="113594" cy="7049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11023600" y="4994045"/>
                <a:ext cx="11359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9610901" y="5127990"/>
              <a:ext cx="324026" cy="987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9610901" y="5127990"/>
                <a:ext cx="324026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9592733" y="5047623"/>
              <a:ext cx="172156" cy="20021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9592733" y="5047623"/>
                <a:ext cx="17215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8647288" y="5010083"/>
              <a:ext cx="67734" cy="32446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8647288" y="5010083"/>
                <a:ext cx="67734" cy="324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8613422" y="4989815"/>
              <a:ext cx="110949" cy="14610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8613422" y="4989815"/>
                <a:ext cx="110949" cy="146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8731955" y="5036343"/>
              <a:ext cx="98778" cy="5075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8731955" y="5036343"/>
                <a:ext cx="987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10730088" y="3855510"/>
              <a:ext cx="28223" cy="29608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10730088" y="3855510"/>
                <a:ext cx="28223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10645422" y="3847755"/>
              <a:ext cx="95956" cy="11702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10645422" y="3847755"/>
                <a:ext cx="9595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10763955" y="3874544"/>
              <a:ext cx="101600" cy="507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10763955" y="3874544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9810044" y="4112826"/>
              <a:ext cx="56444" cy="26366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9810044" y="4112826"/>
                <a:ext cx="56444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9776177" y="4207292"/>
              <a:ext cx="248356" cy="18540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9776177" y="4207292"/>
                <a:ext cx="248356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8390466" y="417345"/>
              <a:ext cx="36689" cy="96616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3"/>
            </p:blipFill>
            <p:spPr>
              <a:xfrm>
                <a:off x="8390466" y="417345"/>
                <a:ext cx="36689" cy="966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9" name="墨迹 128"/>
              <p14:cNvContentPartPr/>
              <p14:nvPr/>
            </p14:nvContentPartPr>
            <p14:xfrm>
              <a:off x="8310033" y="355307"/>
              <a:ext cx="111478" cy="16073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5"/>
            </p:blipFill>
            <p:spPr>
              <a:xfrm>
                <a:off x="8310033" y="355307"/>
                <a:ext cx="11147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0" name="墨迹 129"/>
              <p14:cNvContentPartPr/>
              <p14:nvPr/>
            </p14:nvContentPartPr>
            <p14:xfrm>
              <a:off x="8410222" y="392671"/>
              <a:ext cx="81844" cy="10645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7"/>
            </p:blipFill>
            <p:spPr>
              <a:xfrm>
                <a:off x="8410222" y="392671"/>
                <a:ext cx="81844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1" name="墨迹 130"/>
              <p14:cNvContentPartPr/>
              <p14:nvPr/>
            </p14:nvContentPartPr>
            <p14:xfrm>
              <a:off x="8410222" y="1291514"/>
              <a:ext cx="2638778" cy="18611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9"/>
            </p:blipFill>
            <p:spPr>
              <a:xfrm>
                <a:off x="8410222" y="1291514"/>
                <a:ext cx="26387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2" name="墨迹 131"/>
              <p14:cNvContentPartPr/>
              <p14:nvPr/>
            </p14:nvContentPartPr>
            <p14:xfrm>
              <a:off x="10933288" y="1223837"/>
              <a:ext cx="212373" cy="25943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1"/>
            </p:blipFill>
            <p:spPr>
              <a:xfrm>
                <a:off x="10933288" y="1223837"/>
                <a:ext cx="21237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3" name="墨迹 132"/>
              <p14:cNvContentPartPr/>
              <p14:nvPr/>
            </p14:nvContentPartPr>
            <p14:xfrm>
              <a:off x="11021836" y="1432509"/>
              <a:ext cx="125942" cy="27617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3"/>
            </p:blipFill>
            <p:spPr>
              <a:xfrm>
                <a:off x="11021836" y="1432509"/>
                <a:ext cx="125942" cy="276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4" name="墨迹 133"/>
              <p14:cNvContentPartPr/>
              <p14:nvPr/>
            </p14:nvContentPartPr>
            <p14:xfrm>
              <a:off x="11176000" y="1488907"/>
              <a:ext cx="107244" cy="17271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5"/>
            </p:blipFill>
            <p:spPr>
              <a:xfrm>
                <a:off x="11176000" y="1488907"/>
                <a:ext cx="10724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5" name="墨迹 134"/>
              <p14:cNvContentPartPr/>
              <p14:nvPr/>
            </p14:nvContentPartPr>
            <p14:xfrm>
              <a:off x="11274777" y="1423168"/>
              <a:ext cx="36688" cy="31389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7"/>
            </p:blipFill>
            <p:spPr>
              <a:xfrm>
                <a:off x="11274777" y="1423168"/>
                <a:ext cx="36688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6" name="墨迹 135"/>
              <p14:cNvContentPartPr/>
              <p14:nvPr/>
            </p14:nvContentPartPr>
            <p14:xfrm>
              <a:off x="11390488" y="1400081"/>
              <a:ext cx="73377" cy="387736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9"/>
            </p:blipFill>
            <p:spPr>
              <a:xfrm>
                <a:off x="11390488" y="1400081"/>
                <a:ext cx="73377" cy="387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7" name="墨迹 136"/>
              <p14:cNvContentPartPr/>
              <p14:nvPr/>
            </p14:nvContentPartPr>
            <p14:xfrm>
              <a:off x="11367911" y="1400081"/>
              <a:ext cx="88370" cy="12548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1"/>
            </p:blipFill>
            <p:spPr>
              <a:xfrm>
                <a:off x="11367911" y="1400081"/>
                <a:ext cx="88370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8" name="墨迹 137"/>
              <p14:cNvContentPartPr/>
              <p14:nvPr/>
            </p14:nvContentPartPr>
            <p14:xfrm>
              <a:off x="11480800" y="1415590"/>
              <a:ext cx="79022" cy="5921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3"/>
            </p:blipFill>
            <p:spPr>
              <a:xfrm>
                <a:off x="11480800" y="1415590"/>
                <a:ext cx="790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9" name="墨迹 138"/>
              <p14:cNvContentPartPr/>
              <p14:nvPr/>
            </p14:nvContentPartPr>
            <p14:xfrm>
              <a:off x="8765822" y="879809"/>
              <a:ext cx="603955" cy="56398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5"/>
            </p:blipFill>
            <p:spPr>
              <a:xfrm>
                <a:off x="8765822" y="879809"/>
                <a:ext cx="603955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0" name="墨迹 139"/>
              <p14:cNvContentPartPr/>
              <p14:nvPr/>
            </p14:nvContentPartPr>
            <p14:xfrm>
              <a:off x="8822266" y="829051"/>
              <a:ext cx="1388534" cy="63165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7"/>
            </p:blipFill>
            <p:spPr>
              <a:xfrm>
                <a:off x="8822266" y="829051"/>
                <a:ext cx="1388534" cy="631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1" name="墨迹 140"/>
              <p14:cNvContentPartPr/>
              <p14:nvPr/>
            </p14:nvContentPartPr>
            <p14:xfrm>
              <a:off x="9471377" y="891088"/>
              <a:ext cx="1176161" cy="55834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9"/>
            </p:blipFill>
            <p:spPr>
              <a:xfrm>
                <a:off x="9471377" y="891088"/>
                <a:ext cx="1176161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2" name="墨迹 141"/>
              <p14:cNvContentPartPr/>
              <p14:nvPr/>
            </p14:nvContentPartPr>
            <p14:xfrm>
              <a:off x="10120488" y="857250"/>
              <a:ext cx="488244" cy="56398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1"/>
            </p:blipFill>
            <p:spPr>
              <a:xfrm>
                <a:off x="10120488" y="857250"/>
                <a:ext cx="4882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3" name="墨迹 142"/>
              <p14:cNvContentPartPr/>
              <p14:nvPr/>
            </p14:nvContentPartPr>
            <p14:xfrm>
              <a:off x="10086622" y="1229476"/>
              <a:ext cx="146755" cy="205853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3"/>
            </p:blipFill>
            <p:spPr>
              <a:xfrm>
                <a:off x="10086622" y="1229476"/>
                <a:ext cx="1467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4" name="墨迹 143"/>
              <p14:cNvContentPartPr/>
              <p14:nvPr/>
            </p14:nvContentPartPr>
            <p14:xfrm>
              <a:off x="9132711" y="1080022"/>
              <a:ext cx="5644" cy="282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5"/>
            </p:blipFill>
            <p:spPr>
              <a:xfrm>
                <a:off x="9132711" y="1080022"/>
                <a:ext cx="56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5" name="墨迹 144"/>
              <p14:cNvContentPartPr/>
              <p14:nvPr/>
            </p14:nvContentPartPr>
            <p14:xfrm>
              <a:off x="9138355" y="1105401"/>
              <a:ext cx="19756" cy="228412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7"/>
            </p:blipFill>
            <p:spPr>
              <a:xfrm>
                <a:off x="9138355" y="1105401"/>
                <a:ext cx="1975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6" name="墨迹 145"/>
              <p14:cNvContentPartPr/>
              <p14:nvPr/>
            </p14:nvContentPartPr>
            <p14:xfrm>
              <a:off x="9160933" y="1359192"/>
              <a:ext cx="5644" cy="3947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9"/>
            </p:blipFill>
            <p:spPr>
              <a:xfrm>
                <a:off x="9160933" y="1359192"/>
                <a:ext cx="56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7" name="墨迹 146"/>
              <p14:cNvContentPartPr/>
              <p14:nvPr/>
            </p14:nvContentPartPr>
            <p14:xfrm>
              <a:off x="9160933" y="1438149"/>
              <a:ext cx="11289" cy="1692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1"/>
            </p:blipFill>
            <p:spPr>
              <a:xfrm>
                <a:off x="9160933" y="1438149"/>
                <a:ext cx="11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8" name="墨迹 147"/>
              <p14:cNvContentPartPr/>
              <p14:nvPr/>
            </p14:nvContentPartPr>
            <p14:xfrm>
              <a:off x="8655226" y="656155"/>
              <a:ext cx="8996" cy="184175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3"/>
            </p:blipFill>
            <p:spPr>
              <a:xfrm>
                <a:off x="8655226" y="656155"/>
                <a:ext cx="8996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9" name="墨迹 148"/>
              <p14:cNvContentPartPr/>
              <p14:nvPr/>
            </p14:nvContentPartPr>
            <p14:xfrm>
              <a:off x="8722783" y="624608"/>
              <a:ext cx="154517" cy="177653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5"/>
            </p:blipFill>
            <p:spPr>
              <a:xfrm>
                <a:off x="8722783" y="624608"/>
                <a:ext cx="15451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0" name="墨迹 149"/>
              <p14:cNvContentPartPr/>
              <p14:nvPr/>
            </p14:nvContentPartPr>
            <p14:xfrm>
              <a:off x="8873066" y="644876"/>
              <a:ext cx="39511" cy="178535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7"/>
            </p:blipFill>
            <p:spPr>
              <a:xfrm>
                <a:off x="8873066" y="644876"/>
                <a:ext cx="39511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1" name="墨迹 150"/>
              <p14:cNvContentPartPr/>
              <p14:nvPr/>
            </p14:nvContentPartPr>
            <p14:xfrm>
              <a:off x="8848901" y="730354"/>
              <a:ext cx="91899" cy="3665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9"/>
            </p:blipFill>
            <p:spPr>
              <a:xfrm>
                <a:off x="8848901" y="730354"/>
                <a:ext cx="9189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2" name="墨迹 151"/>
              <p14:cNvContentPartPr/>
              <p14:nvPr/>
            </p14:nvContentPartPr>
            <p14:xfrm>
              <a:off x="9445977" y="648577"/>
              <a:ext cx="8467" cy="143815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1"/>
            </p:blipFill>
            <p:spPr>
              <a:xfrm>
                <a:off x="9445977" y="648577"/>
                <a:ext cx="8467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3" name="墨迹 152"/>
              <p14:cNvContentPartPr/>
              <p14:nvPr/>
            </p14:nvContentPartPr>
            <p14:xfrm>
              <a:off x="9443155" y="712025"/>
              <a:ext cx="73378" cy="3806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3"/>
            </p:blipFill>
            <p:spPr>
              <a:xfrm>
                <a:off x="9443155" y="712025"/>
                <a:ext cx="733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4" name="墨迹 153"/>
              <p14:cNvContentPartPr/>
              <p14:nvPr/>
            </p14:nvContentPartPr>
            <p14:xfrm>
              <a:off x="9527822" y="614738"/>
              <a:ext cx="5644" cy="169194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5"/>
            </p:blipFill>
            <p:spPr>
              <a:xfrm>
                <a:off x="9527822" y="614738"/>
                <a:ext cx="56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5" name="墨迹 154"/>
              <p14:cNvContentPartPr/>
              <p14:nvPr/>
            </p14:nvContentPartPr>
            <p14:xfrm>
              <a:off x="9578622" y="603458"/>
              <a:ext cx="56444" cy="16073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7"/>
            </p:blipFill>
            <p:spPr>
              <a:xfrm>
                <a:off x="9578622" y="603458"/>
                <a:ext cx="56444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6" name="墨迹 155"/>
              <p14:cNvContentPartPr/>
              <p14:nvPr/>
            </p14:nvContentPartPr>
            <p14:xfrm>
              <a:off x="9640711" y="592179"/>
              <a:ext cx="33866" cy="20303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9"/>
            </p:blipFill>
            <p:spPr>
              <a:xfrm>
                <a:off x="9640711" y="592179"/>
                <a:ext cx="338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7" name="墨迹 156"/>
              <p14:cNvContentPartPr/>
              <p14:nvPr/>
            </p14:nvContentPartPr>
            <p14:xfrm>
              <a:off x="9595555" y="704975"/>
              <a:ext cx="101600" cy="3947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1"/>
            </p:blipFill>
            <p:spPr>
              <a:xfrm>
                <a:off x="9595555" y="704975"/>
                <a:ext cx="1016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8" name="墨迹 157"/>
              <p14:cNvContentPartPr/>
              <p14:nvPr/>
            </p14:nvContentPartPr>
            <p14:xfrm>
              <a:off x="9769122" y="518861"/>
              <a:ext cx="77611" cy="2819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3"/>
            </p:blipFill>
            <p:spPr>
              <a:xfrm>
                <a:off x="9769122" y="518861"/>
                <a:ext cx="776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9" name="墨迹 158"/>
              <p14:cNvContentPartPr/>
              <p14:nvPr/>
            </p14:nvContentPartPr>
            <p14:xfrm>
              <a:off x="10267244" y="628309"/>
              <a:ext cx="90311" cy="195102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5"/>
            </p:blipFill>
            <p:spPr>
              <a:xfrm>
                <a:off x="10267244" y="628309"/>
                <a:ext cx="90311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0" name="墨迹 159"/>
              <p14:cNvContentPartPr/>
              <p14:nvPr/>
            </p14:nvContentPartPr>
            <p14:xfrm>
              <a:off x="10280473" y="617558"/>
              <a:ext cx="110949" cy="212197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7"/>
            </p:blipFill>
            <p:spPr>
              <a:xfrm>
                <a:off x="10280473" y="617558"/>
                <a:ext cx="110949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1" name="墨迹 160"/>
              <p14:cNvContentPartPr/>
              <p14:nvPr/>
            </p14:nvContentPartPr>
            <p14:xfrm>
              <a:off x="10436577" y="541421"/>
              <a:ext cx="84667" cy="135355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9"/>
            </p:blipFill>
            <p:spPr>
              <a:xfrm>
                <a:off x="10436577" y="541421"/>
                <a:ext cx="846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2" name="墨迹 161"/>
              <p14:cNvContentPartPr/>
              <p14:nvPr/>
            </p14:nvContentPartPr>
            <p14:xfrm>
              <a:off x="10543822" y="558340"/>
              <a:ext cx="98778" cy="1691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1"/>
            </p:blipFill>
            <p:spPr>
              <a:xfrm>
                <a:off x="10543822" y="558340"/>
                <a:ext cx="98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3" name="墨迹 162"/>
              <p14:cNvContentPartPr/>
              <p14:nvPr/>
            </p14:nvContentPartPr>
            <p14:xfrm>
              <a:off x="9426222" y="1286051"/>
              <a:ext cx="28222" cy="208144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3"/>
            </p:blipFill>
            <p:spPr>
              <a:xfrm>
                <a:off x="9426222" y="1286051"/>
                <a:ext cx="28222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4" name="墨迹 163"/>
              <p14:cNvContentPartPr/>
              <p14:nvPr/>
            </p14:nvContentPartPr>
            <p14:xfrm>
              <a:off x="9149644" y="1156159"/>
              <a:ext cx="262466" cy="31864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5"/>
            </p:blipFill>
            <p:spPr>
              <a:xfrm>
                <a:off x="9149644" y="1156159"/>
                <a:ext cx="26246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5" name="墨迹 164"/>
              <p14:cNvContentPartPr/>
              <p14:nvPr/>
            </p14:nvContentPartPr>
            <p14:xfrm>
              <a:off x="9595555" y="1280235"/>
              <a:ext cx="79022" cy="9023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7"/>
            </p:blipFill>
            <p:spPr>
              <a:xfrm>
                <a:off x="9595555" y="1280235"/>
                <a:ext cx="7902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6" name="墨迹 165"/>
              <p14:cNvContentPartPr/>
              <p14:nvPr/>
            </p14:nvContentPartPr>
            <p14:xfrm>
              <a:off x="5431896" y="5696200"/>
              <a:ext cx="432681" cy="33926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9"/>
            </p:blipFill>
            <p:spPr>
              <a:xfrm>
                <a:off x="5431896" y="5696200"/>
                <a:ext cx="432681" cy="339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7" name="墨迹 166"/>
              <p14:cNvContentPartPr/>
              <p14:nvPr/>
            </p14:nvContentPartPr>
            <p14:xfrm>
              <a:off x="2686755" y="6327858"/>
              <a:ext cx="530578" cy="42051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1"/>
            </p:blipFill>
            <p:spPr>
              <a:xfrm>
                <a:off x="2686755" y="6327858"/>
                <a:ext cx="530578" cy="420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8" name="墨迹 167"/>
              <p14:cNvContentPartPr/>
              <p14:nvPr/>
            </p14:nvContentPartPr>
            <p14:xfrm>
              <a:off x="1574800" y="5684921"/>
              <a:ext cx="121884" cy="22735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3"/>
            </p:blipFill>
            <p:spPr>
              <a:xfrm>
                <a:off x="1574800" y="5684921"/>
                <a:ext cx="121884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9" name="墨迹 168"/>
              <p14:cNvContentPartPr/>
              <p14:nvPr/>
            </p14:nvContentPartPr>
            <p14:xfrm>
              <a:off x="1495777" y="5617243"/>
              <a:ext cx="319793" cy="39478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5"/>
            </p:blipFill>
            <p:spPr>
              <a:xfrm>
                <a:off x="1495777" y="5617243"/>
                <a:ext cx="319793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0" name="墨迹 169"/>
              <p14:cNvContentPartPr/>
              <p14:nvPr/>
            </p14:nvContentPartPr>
            <p14:xfrm>
              <a:off x="7123288" y="1508647"/>
              <a:ext cx="28222" cy="2537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7"/>
            </p:blipFill>
            <p:spPr>
              <a:xfrm>
                <a:off x="7123288" y="1508647"/>
                <a:ext cx="282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1" name="墨迹 170"/>
              <p14:cNvContentPartPr/>
              <p14:nvPr/>
            </p14:nvContentPartPr>
            <p14:xfrm>
              <a:off x="3127022" y="3011654"/>
              <a:ext cx="11289" cy="232642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9"/>
            </p:blipFill>
            <p:spPr>
              <a:xfrm>
                <a:off x="3127022" y="3011654"/>
                <a:ext cx="11289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2" name="墨迹 171"/>
              <p14:cNvContentPartPr/>
              <p14:nvPr/>
            </p14:nvContentPartPr>
            <p14:xfrm>
              <a:off x="3138311" y="3110351"/>
              <a:ext cx="76200" cy="845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1"/>
            </p:blipFill>
            <p:spPr>
              <a:xfrm>
                <a:off x="3138311" y="3110351"/>
                <a:ext cx="7620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3" name="墨迹 172"/>
              <p14:cNvContentPartPr/>
              <p14:nvPr/>
            </p14:nvContentPartPr>
            <p14:xfrm>
              <a:off x="3198283" y="3015531"/>
              <a:ext cx="203905" cy="23581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3"/>
            </p:blipFill>
            <p:spPr>
              <a:xfrm>
                <a:off x="3198283" y="3015531"/>
                <a:ext cx="203905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4" name="墨迹 173"/>
              <p14:cNvContentPartPr/>
              <p14:nvPr/>
            </p14:nvContentPartPr>
            <p14:xfrm>
              <a:off x="3397955" y="3036152"/>
              <a:ext cx="76200" cy="302611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5"/>
            </p:blipFill>
            <p:spPr>
              <a:xfrm>
                <a:off x="3397955" y="3036152"/>
                <a:ext cx="76200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5" name="墨迹 174"/>
              <p14:cNvContentPartPr/>
              <p14:nvPr/>
            </p14:nvContentPartPr>
            <p14:xfrm>
              <a:off x="3371850" y="3189308"/>
              <a:ext cx="71261" cy="2537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7"/>
            </p:blipFill>
            <p:spPr>
              <a:xfrm>
                <a:off x="3371850" y="3189308"/>
                <a:ext cx="7126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6" name="墨迹 175"/>
              <p14:cNvContentPartPr/>
              <p14:nvPr/>
            </p14:nvContentPartPr>
            <p14:xfrm>
              <a:off x="2393244" y="2131845"/>
              <a:ext cx="64911" cy="21589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9"/>
            </p:blipFill>
            <p:spPr>
              <a:xfrm>
                <a:off x="2393244" y="2131845"/>
                <a:ext cx="64911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7" name="墨迹 176"/>
              <p14:cNvContentPartPr/>
              <p14:nvPr/>
            </p14:nvContentPartPr>
            <p14:xfrm>
              <a:off x="2477911" y="2121270"/>
              <a:ext cx="11289" cy="267186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1"/>
            </p:blipFill>
            <p:spPr>
              <a:xfrm>
                <a:off x="2477911" y="2121270"/>
                <a:ext cx="11289" cy="267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8" name="墨迹 177"/>
              <p14:cNvContentPartPr/>
              <p14:nvPr/>
            </p14:nvContentPartPr>
            <p14:xfrm>
              <a:off x="2537177" y="2126205"/>
              <a:ext cx="93134" cy="214313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3"/>
            </p:blipFill>
            <p:spPr>
              <a:xfrm>
                <a:off x="2537177" y="2126205"/>
                <a:ext cx="9313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9" name="墨迹 178"/>
              <p14:cNvContentPartPr/>
              <p14:nvPr/>
            </p14:nvContentPartPr>
            <p14:xfrm>
              <a:off x="2619022" y="2124443"/>
              <a:ext cx="45155" cy="247094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5"/>
            </p:blipFill>
            <p:spPr>
              <a:xfrm>
                <a:off x="2619022" y="2124443"/>
                <a:ext cx="45155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0" name="墨迹 179"/>
              <p14:cNvContentPartPr/>
              <p14:nvPr/>
            </p14:nvContentPartPr>
            <p14:xfrm>
              <a:off x="2562577" y="2250281"/>
              <a:ext cx="121356" cy="3383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7"/>
            </p:blipFill>
            <p:spPr>
              <a:xfrm>
                <a:off x="2562577" y="2250281"/>
                <a:ext cx="1213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1" name="墨迹 180"/>
              <p14:cNvContentPartPr/>
              <p14:nvPr/>
            </p14:nvContentPartPr>
            <p14:xfrm>
              <a:off x="2737555" y="2098006"/>
              <a:ext cx="81845" cy="1691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9"/>
            </p:blipFill>
            <p:spPr>
              <a:xfrm>
                <a:off x="2737555" y="2098006"/>
                <a:ext cx="818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2" name="墨迹 181"/>
              <p14:cNvContentPartPr/>
              <p14:nvPr/>
            </p14:nvContentPartPr>
            <p14:xfrm>
              <a:off x="4466872" y="2113163"/>
              <a:ext cx="116416" cy="31547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1"/>
            </p:blipFill>
            <p:spPr>
              <a:xfrm>
                <a:off x="4466872" y="2113163"/>
                <a:ext cx="116416" cy="315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3" name="墨迹 182"/>
              <p14:cNvContentPartPr/>
              <p14:nvPr/>
            </p14:nvContentPartPr>
            <p14:xfrm>
              <a:off x="4588933" y="2109991"/>
              <a:ext cx="50800" cy="30454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3"/>
            </p:blipFill>
            <p:spPr>
              <a:xfrm>
                <a:off x="4588933" y="2109991"/>
                <a:ext cx="50800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4" name="墨迹 183"/>
              <p14:cNvContentPartPr/>
              <p14:nvPr/>
            </p14:nvContentPartPr>
            <p14:xfrm>
              <a:off x="4518377" y="2264380"/>
              <a:ext cx="127000" cy="366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5"/>
            </p:blipFill>
            <p:spPr>
              <a:xfrm>
                <a:off x="4518377" y="2264380"/>
                <a:ext cx="1270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5" name="墨迹 184"/>
              <p14:cNvContentPartPr/>
              <p14:nvPr/>
            </p14:nvContentPartPr>
            <p14:xfrm>
              <a:off x="4679244" y="2032267"/>
              <a:ext cx="118533" cy="155976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7"/>
            </p:blipFill>
            <p:spPr>
              <a:xfrm>
                <a:off x="4679244" y="2032267"/>
                <a:ext cx="118533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6" name="墨迹 185"/>
              <p14:cNvContentPartPr/>
              <p14:nvPr/>
            </p14:nvContentPartPr>
            <p14:xfrm>
              <a:off x="4797777" y="2024689"/>
              <a:ext cx="127000" cy="45118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9"/>
            </p:blipFill>
            <p:spPr>
              <a:xfrm>
                <a:off x="4797777" y="2024689"/>
                <a:ext cx="1270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7" name="墨迹 186"/>
              <p14:cNvContentPartPr/>
              <p14:nvPr/>
            </p14:nvContentPartPr>
            <p14:xfrm>
              <a:off x="4691944" y="3594492"/>
              <a:ext cx="117122" cy="319354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1"/>
            </p:blipFill>
            <p:spPr>
              <a:xfrm>
                <a:off x="4691944" y="3594492"/>
                <a:ext cx="117122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8" name="墨迹 187"/>
              <p14:cNvContentPartPr/>
              <p14:nvPr/>
            </p14:nvContentPartPr>
            <p14:xfrm>
              <a:off x="4786488" y="3620753"/>
              <a:ext cx="172862" cy="29608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3"/>
            </p:blipFill>
            <p:spPr>
              <a:xfrm>
                <a:off x="4786488" y="3620753"/>
                <a:ext cx="172862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89" name="墨迹 188"/>
              <p14:cNvContentPartPr/>
              <p14:nvPr/>
            </p14:nvContentPartPr>
            <p14:xfrm>
              <a:off x="5013677" y="3530516"/>
              <a:ext cx="131234" cy="138880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5"/>
            </p:blipFill>
            <p:spPr>
              <a:xfrm>
                <a:off x="5013677" y="3530516"/>
                <a:ext cx="13123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0" name="墨迹 189"/>
              <p14:cNvContentPartPr/>
              <p14:nvPr/>
            </p14:nvContentPartPr>
            <p14:xfrm>
              <a:off x="5144911" y="3541795"/>
              <a:ext cx="107244" cy="22560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7"/>
            </p:blipFill>
            <p:spPr>
              <a:xfrm>
                <a:off x="5144911" y="3541795"/>
                <a:ext cx="1072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1" name="墨迹 190"/>
              <p14:cNvContentPartPr/>
              <p14:nvPr/>
            </p14:nvContentPartPr>
            <p14:xfrm>
              <a:off x="5209822" y="3449796"/>
              <a:ext cx="22578" cy="235815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9"/>
            </p:blipFill>
            <p:spPr>
              <a:xfrm>
                <a:off x="5209822" y="3449796"/>
                <a:ext cx="22578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2" name="墨迹 191"/>
              <p14:cNvContentPartPr/>
              <p14:nvPr/>
            </p14:nvContentPartPr>
            <p14:xfrm>
              <a:off x="7381346" y="6148794"/>
              <a:ext cx="1079676" cy="6062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1"/>
            </p:blipFill>
            <p:spPr>
              <a:xfrm>
                <a:off x="7381346" y="6148794"/>
                <a:ext cx="1079676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3" name="墨迹 192"/>
              <p14:cNvContentPartPr/>
              <p14:nvPr/>
            </p14:nvContentPartPr>
            <p14:xfrm>
              <a:off x="8856133" y="5526301"/>
              <a:ext cx="28222" cy="313714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3"/>
            </p:blipFill>
            <p:spPr>
              <a:xfrm>
                <a:off x="8856133" y="5526301"/>
                <a:ext cx="28222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4" name="墨迹 193"/>
              <p14:cNvContentPartPr/>
              <p14:nvPr/>
            </p14:nvContentPartPr>
            <p14:xfrm>
              <a:off x="8892116" y="5598737"/>
              <a:ext cx="112360" cy="151041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5"/>
            </p:blipFill>
            <p:spPr>
              <a:xfrm>
                <a:off x="8892116" y="5598737"/>
                <a:ext cx="112360" cy="151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5" name="墨迹 194"/>
              <p14:cNvContentPartPr/>
              <p14:nvPr/>
            </p14:nvContentPartPr>
            <p14:xfrm>
              <a:off x="8997244" y="5671526"/>
              <a:ext cx="135466" cy="123371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7"/>
            </p:blipFill>
            <p:spPr>
              <a:xfrm>
                <a:off x="8997244" y="5671526"/>
                <a:ext cx="135466" cy="123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6" name="墨迹 195"/>
              <p14:cNvContentPartPr/>
              <p14:nvPr/>
            </p14:nvContentPartPr>
            <p14:xfrm>
              <a:off x="9189155" y="5718759"/>
              <a:ext cx="5645" cy="7613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9"/>
            </p:blipFill>
            <p:spPr>
              <a:xfrm>
                <a:off x="9189155" y="5718759"/>
                <a:ext cx="5645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7" name="墨迹 196"/>
              <p14:cNvContentPartPr/>
              <p14:nvPr/>
            </p14:nvContentPartPr>
            <p14:xfrm>
              <a:off x="9307688" y="5472899"/>
              <a:ext cx="39512" cy="29379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1"/>
            </p:blipFill>
            <p:spPr>
              <a:xfrm>
                <a:off x="9307688" y="5472899"/>
                <a:ext cx="39512" cy="293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8" name="墨迹 197"/>
              <p14:cNvContentPartPr/>
              <p14:nvPr/>
            </p14:nvContentPartPr>
            <p14:xfrm>
              <a:off x="9349493" y="5558025"/>
              <a:ext cx="95779" cy="135355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3"/>
            </p:blipFill>
            <p:spPr>
              <a:xfrm>
                <a:off x="9349493" y="5558025"/>
                <a:ext cx="9577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99" name="墨迹 198"/>
              <p14:cNvContentPartPr/>
              <p14:nvPr/>
            </p14:nvContentPartPr>
            <p14:xfrm>
              <a:off x="9439980" y="5645442"/>
              <a:ext cx="82197" cy="112796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5"/>
            </p:blipFill>
            <p:spPr>
              <a:xfrm>
                <a:off x="9439980" y="5645442"/>
                <a:ext cx="8219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0" name="墨迹 199"/>
              <p14:cNvContentPartPr/>
              <p14:nvPr/>
            </p14:nvContentPartPr>
            <p14:xfrm>
              <a:off x="9589205" y="5668001"/>
              <a:ext cx="76906" cy="95877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7"/>
            </p:blipFill>
            <p:spPr>
              <a:xfrm>
                <a:off x="9589205" y="5668001"/>
                <a:ext cx="7690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1" name="墨迹 200"/>
              <p14:cNvContentPartPr/>
              <p14:nvPr/>
            </p14:nvContentPartPr>
            <p14:xfrm>
              <a:off x="8729838" y="5825916"/>
              <a:ext cx="1004006" cy="789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9"/>
            </p:blipFill>
            <p:spPr>
              <a:xfrm>
                <a:off x="8729838" y="5825916"/>
                <a:ext cx="100400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2" name="墨迹 201"/>
              <p14:cNvContentPartPr/>
              <p14:nvPr/>
            </p14:nvContentPartPr>
            <p14:xfrm>
              <a:off x="8908873" y="5972550"/>
              <a:ext cx="161749" cy="219953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1"/>
            </p:blipFill>
            <p:spPr>
              <a:xfrm>
                <a:off x="8908873" y="5972550"/>
                <a:ext cx="16174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3" name="墨迹 202"/>
              <p14:cNvContentPartPr/>
              <p14:nvPr/>
            </p14:nvContentPartPr>
            <p14:xfrm>
              <a:off x="9168694" y="6034588"/>
              <a:ext cx="184150" cy="149807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3"/>
            </p:blipFill>
            <p:spPr>
              <a:xfrm>
                <a:off x="9168694" y="6034588"/>
                <a:ext cx="184150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4" name="墨迹 203"/>
              <p14:cNvContentPartPr/>
              <p14:nvPr/>
            </p14:nvContentPartPr>
            <p14:xfrm>
              <a:off x="9333088" y="6017669"/>
              <a:ext cx="47978" cy="32146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5"/>
            </p:blipFill>
            <p:spPr>
              <a:xfrm>
                <a:off x="9333088" y="6017669"/>
                <a:ext cx="47978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5" name="墨迹 204"/>
              <p14:cNvContentPartPr/>
              <p14:nvPr/>
            </p14:nvContentPartPr>
            <p14:xfrm>
              <a:off x="9399940" y="6028949"/>
              <a:ext cx="77082" cy="2255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7"/>
            </p:blipFill>
            <p:spPr>
              <a:xfrm>
                <a:off x="9399940" y="6028949"/>
                <a:ext cx="770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6" name="墨迹 205"/>
              <p14:cNvContentPartPr/>
              <p14:nvPr/>
            </p14:nvContentPartPr>
            <p14:xfrm>
              <a:off x="9434688" y="5987707"/>
              <a:ext cx="31044" cy="117378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9"/>
            </p:blipFill>
            <p:spPr>
              <a:xfrm>
                <a:off x="9434688" y="5987707"/>
                <a:ext cx="31044" cy="117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7" name="墨迹 206"/>
              <p14:cNvContentPartPr/>
              <p14:nvPr/>
            </p14:nvContentPartPr>
            <p14:xfrm>
              <a:off x="9448800" y="5983830"/>
              <a:ext cx="101600" cy="228412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1"/>
            </p:blipFill>
            <p:spPr>
              <a:xfrm>
                <a:off x="9448800" y="5983830"/>
                <a:ext cx="1016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8" name="墨迹 207"/>
              <p14:cNvContentPartPr/>
              <p14:nvPr/>
            </p14:nvContentPartPr>
            <p14:xfrm>
              <a:off x="9587794" y="5946466"/>
              <a:ext cx="86783" cy="105041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3"/>
            </p:blipFill>
            <p:spPr>
              <a:xfrm>
                <a:off x="9587794" y="5946466"/>
                <a:ext cx="86783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09" name="墨迹 208"/>
              <p14:cNvContentPartPr/>
              <p14:nvPr/>
            </p14:nvContentPartPr>
            <p14:xfrm>
              <a:off x="9945511" y="5735679"/>
              <a:ext cx="28222" cy="1127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5"/>
            </p:blipFill>
            <p:spPr>
              <a:xfrm>
                <a:off x="9945511" y="5735679"/>
                <a:ext cx="282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0" name="墨迹 209"/>
              <p14:cNvContentPartPr/>
              <p14:nvPr/>
            </p14:nvContentPartPr>
            <p14:xfrm>
              <a:off x="9847438" y="5763878"/>
              <a:ext cx="174272" cy="1127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7"/>
            </p:blipFill>
            <p:spPr>
              <a:xfrm>
                <a:off x="9847438" y="5763878"/>
                <a:ext cx="17427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1" name="墨迹 210"/>
              <p14:cNvContentPartPr/>
              <p14:nvPr/>
            </p14:nvContentPartPr>
            <p14:xfrm>
              <a:off x="9825566" y="5871034"/>
              <a:ext cx="204611" cy="14100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9"/>
            </p:blipFill>
            <p:spPr>
              <a:xfrm>
                <a:off x="9825566" y="5871034"/>
                <a:ext cx="2046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2" name="墨迹 211"/>
              <p14:cNvContentPartPr/>
              <p14:nvPr/>
            </p14:nvContentPartPr>
            <p14:xfrm>
              <a:off x="10199511" y="5837195"/>
              <a:ext cx="841023" cy="2820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1"/>
            </p:blipFill>
            <p:spPr>
              <a:xfrm>
                <a:off x="10199511" y="5837195"/>
                <a:ext cx="841023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3" name="墨迹 212"/>
              <p14:cNvContentPartPr/>
              <p14:nvPr/>
            </p14:nvContentPartPr>
            <p14:xfrm>
              <a:off x="10402711" y="5500217"/>
              <a:ext cx="56444" cy="29186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3"/>
            </p:blipFill>
            <p:spPr>
              <a:xfrm>
                <a:off x="10402711" y="5500217"/>
                <a:ext cx="56444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4" name="墨迹 213"/>
              <p14:cNvContentPartPr/>
              <p14:nvPr/>
            </p14:nvContentPartPr>
            <p14:xfrm>
              <a:off x="10493022" y="5596622"/>
              <a:ext cx="107245" cy="178535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5"/>
            </p:blipFill>
            <p:spPr>
              <a:xfrm>
                <a:off x="10493022" y="5596622"/>
                <a:ext cx="107245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5" name="墨迹 214"/>
              <p14:cNvContentPartPr/>
              <p14:nvPr/>
            </p14:nvContentPartPr>
            <p14:xfrm>
              <a:off x="10656711" y="5557144"/>
              <a:ext cx="87489" cy="9341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7"/>
            </p:blipFill>
            <p:spPr>
              <a:xfrm>
                <a:off x="10656711" y="5557144"/>
                <a:ext cx="87489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6" name="墨迹 215"/>
              <p14:cNvContentPartPr/>
              <p14:nvPr/>
            </p14:nvContentPartPr>
            <p14:xfrm>
              <a:off x="10684932" y="5481182"/>
              <a:ext cx="95956" cy="19809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9"/>
            </p:blipFill>
            <p:spPr>
              <a:xfrm>
                <a:off x="10684932" y="5481182"/>
                <a:ext cx="95956" cy="198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7" name="墨迹 216"/>
              <p14:cNvContentPartPr/>
              <p14:nvPr/>
            </p14:nvContentPartPr>
            <p14:xfrm>
              <a:off x="10775244" y="5521366"/>
              <a:ext cx="83256" cy="4229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1"/>
            </p:blipFill>
            <p:spPr>
              <a:xfrm>
                <a:off x="10775244" y="5521366"/>
                <a:ext cx="832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8" name="墨迹 217"/>
              <p14:cNvContentPartPr/>
              <p14:nvPr/>
            </p14:nvContentPartPr>
            <p14:xfrm>
              <a:off x="10817577" y="5605963"/>
              <a:ext cx="33867" cy="50759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3"/>
            </p:blipFill>
            <p:spPr>
              <a:xfrm>
                <a:off x="10817577" y="5605963"/>
                <a:ext cx="3386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19" name="墨迹 218"/>
              <p14:cNvContentPartPr/>
              <p14:nvPr/>
            </p14:nvContentPartPr>
            <p14:xfrm>
              <a:off x="10899422" y="5476248"/>
              <a:ext cx="73378" cy="129715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5"/>
            </p:blipFill>
            <p:spPr>
              <a:xfrm>
                <a:off x="10899422" y="5476248"/>
                <a:ext cx="7337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0" name="墨迹 219"/>
              <p14:cNvContentPartPr/>
              <p14:nvPr/>
            </p14:nvContentPartPr>
            <p14:xfrm>
              <a:off x="10933288" y="5518017"/>
              <a:ext cx="45156" cy="161264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7"/>
            </p:blipFill>
            <p:spPr>
              <a:xfrm>
                <a:off x="10933288" y="5518017"/>
                <a:ext cx="45156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1" name="墨迹 220"/>
              <p14:cNvContentPartPr/>
              <p14:nvPr/>
            </p14:nvContentPartPr>
            <p14:xfrm>
              <a:off x="10958688" y="5442409"/>
              <a:ext cx="138289" cy="234052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9"/>
            </p:blipFill>
            <p:spPr>
              <a:xfrm>
                <a:off x="10958688" y="5442409"/>
                <a:ext cx="1382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2" name="墨迹 221"/>
              <p14:cNvContentPartPr/>
              <p14:nvPr/>
            </p14:nvContentPartPr>
            <p14:xfrm>
              <a:off x="10521244" y="5921087"/>
              <a:ext cx="62088" cy="251677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1"/>
            </p:blipFill>
            <p:spPr>
              <a:xfrm>
                <a:off x="10521244" y="5921087"/>
                <a:ext cx="62088" cy="251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3" name="墨迹 222"/>
              <p14:cNvContentPartPr/>
              <p14:nvPr/>
            </p14:nvContentPartPr>
            <p14:xfrm>
              <a:off x="10639777" y="5979600"/>
              <a:ext cx="95955" cy="103632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3"/>
            </p:blipFill>
            <p:spPr>
              <a:xfrm>
                <a:off x="10639777" y="5979600"/>
                <a:ext cx="95955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4" name="墨迹 223"/>
              <p14:cNvContentPartPr/>
              <p14:nvPr/>
            </p14:nvContentPartPr>
            <p14:xfrm>
              <a:off x="10772422" y="5944352"/>
              <a:ext cx="87489" cy="16919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5"/>
            </p:blipFill>
            <p:spPr>
              <a:xfrm>
                <a:off x="10772422" y="5944352"/>
                <a:ext cx="874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5" name="墨迹 224"/>
              <p14:cNvContentPartPr/>
              <p14:nvPr/>
            </p14:nvContentPartPr>
            <p14:xfrm>
              <a:off x="10871200" y="5895885"/>
              <a:ext cx="64911" cy="110504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7"/>
            </p:blipFill>
            <p:spPr>
              <a:xfrm>
                <a:off x="10871200" y="5895885"/>
                <a:ext cx="64911" cy="11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6" name="墨迹 225"/>
              <p14:cNvContentPartPr/>
              <p14:nvPr/>
            </p14:nvContentPartPr>
            <p14:xfrm>
              <a:off x="10859911" y="5918091"/>
              <a:ext cx="107244" cy="141876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9"/>
            </p:blipFill>
            <p:spPr>
              <a:xfrm>
                <a:off x="10859911" y="5918091"/>
                <a:ext cx="107244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27" name="墨迹 226"/>
              <p14:cNvContentPartPr/>
              <p14:nvPr/>
            </p14:nvContentPartPr>
            <p14:xfrm>
              <a:off x="9115777" y="1799097"/>
              <a:ext cx="135467" cy="236871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51"/>
            </p:blipFill>
            <p:spPr>
              <a:xfrm>
                <a:off x="9115777" y="1799097"/>
                <a:ext cx="13546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28" name="墨迹 227"/>
              <p14:cNvContentPartPr/>
              <p14:nvPr/>
            </p14:nvContentPartPr>
            <p14:xfrm>
              <a:off x="9275938" y="1872414"/>
              <a:ext cx="71262" cy="170604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3"/>
            </p:blipFill>
            <p:spPr>
              <a:xfrm>
                <a:off x="9275938" y="1872414"/>
                <a:ext cx="71262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29" name="墨迹 228"/>
              <p14:cNvContentPartPr/>
              <p14:nvPr/>
            </p14:nvContentPartPr>
            <p14:xfrm>
              <a:off x="9307688" y="1849855"/>
              <a:ext cx="90312" cy="186113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55"/>
            </p:blipFill>
            <p:spPr>
              <a:xfrm>
                <a:off x="9307688" y="1849855"/>
                <a:ext cx="9031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0" name="墨迹 229"/>
              <p14:cNvContentPartPr/>
              <p14:nvPr/>
            </p14:nvContentPartPr>
            <p14:xfrm>
              <a:off x="9428338" y="1821656"/>
              <a:ext cx="59972" cy="105217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7"/>
            </p:blipFill>
            <p:spPr>
              <a:xfrm>
                <a:off x="9428338" y="1821656"/>
                <a:ext cx="59972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1" name="墨迹 230"/>
              <p14:cNvContentPartPr/>
              <p14:nvPr/>
            </p14:nvContentPartPr>
            <p14:xfrm>
              <a:off x="9493955" y="1849855"/>
              <a:ext cx="47978" cy="5640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9"/>
            </p:blipFill>
            <p:spPr>
              <a:xfrm>
                <a:off x="9493955" y="1849855"/>
                <a:ext cx="479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2" name="墨迹 231"/>
              <p14:cNvContentPartPr/>
              <p14:nvPr/>
            </p14:nvContentPartPr>
            <p14:xfrm>
              <a:off x="9674577" y="1748338"/>
              <a:ext cx="124178" cy="242512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61"/>
            </p:blipFill>
            <p:spPr>
              <a:xfrm>
                <a:off x="9674577" y="1748338"/>
                <a:ext cx="1241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3" name="墨迹 232"/>
              <p14:cNvContentPartPr/>
              <p14:nvPr/>
            </p14:nvContentPartPr>
            <p14:xfrm>
              <a:off x="9889066" y="1827296"/>
              <a:ext cx="16934" cy="187523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63"/>
            </p:blipFill>
            <p:spPr>
              <a:xfrm>
                <a:off x="9889066" y="1827296"/>
                <a:ext cx="16934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34" name="墨迹 233"/>
              <p14:cNvContentPartPr/>
              <p14:nvPr/>
            </p14:nvContentPartPr>
            <p14:xfrm>
              <a:off x="9900355" y="1861134"/>
              <a:ext cx="90312" cy="67678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65"/>
            </p:blipFill>
            <p:spPr>
              <a:xfrm>
                <a:off x="9900355" y="1861134"/>
                <a:ext cx="903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35" name="墨迹 234"/>
              <p14:cNvContentPartPr/>
              <p14:nvPr/>
            </p14:nvContentPartPr>
            <p14:xfrm>
              <a:off x="9990666" y="1811786"/>
              <a:ext cx="5644" cy="272121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67"/>
            </p:blipFill>
            <p:spPr>
              <a:xfrm>
                <a:off x="9990666" y="1811786"/>
                <a:ext cx="5644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36" name="墨迹 235"/>
              <p14:cNvContentPartPr/>
              <p14:nvPr/>
            </p14:nvContentPartPr>
            <p14:xfrm>
              <a:off x="10013244" y="1855495"/>
              <a:ext cx="101600" cy="28199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9"/>
            </p:blipFill>
            <p:spPr>
              <a:xfrm>
                <a:off x="10013244" y="1855495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37" name="墨迹 236"/>
              <p14:cNvContentPartPr/>
              <p14:nvPr/>
            </p14:nvContentPartPr>
            <p14:xfrm>
              <a:off x="10078155" y="1810376"/>
              <a:ext cx="25400" cy="169194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71"/>
            </p:blipFill>
            <p:spPr>
              <a:xfrm>
                <a:off x="10078155" y="1810376"/>
                <a:ext cx="254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38" name="墨迹 237"/>
              <p14:cNvContentPartPr/>
              <p14:nvPr/>
            </p14:nvContentPartPr>
            <p14:xfrm>
              <a:off x="9877777" y="1626201"/>
              <a:ext cx="110067" cy="86360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73"/>
            </p:blipFill>
            <p:spPr>
              <a:xfrm>
                <a:off x="9877777" y="1626201"/>
                <a:ext cx="110067" cy="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39" name="墨迹 238"/>
              <p14:cNvContentPartPr/>
              <p14:nvPr/>
            </p14:nvContentPartPr>
            <p14:xfrm>
              <a:off x="8950325" y="2137485"/>
              <a:ext cx="1164519" cy="56398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75"/>
            </p:blipFill>
            <p:spPr>
              <a:xfrm>
                <a:off x="8950325" y="2137485"/>
                <a:ext cx="116451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40" name="墨迹 239"/>
              <p14:cNvContentPartPr/>
              <p14:nvPr/>
            </p14:nvContentPartPr>
            <p14:xfrm>
              <a:off x="9273822" y="2262970"/>
              <a:ext cx="172684" cy="241102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77"/>
            </p:blipFill>
            <p:spPr>
              <a:xfrm>
                <a:off x="9273822" y="2262970"/>
                <a:ext cx="172684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41" name="墨迹 240"/>
              <p14:cNvContentPartPr/>
              <p14:nvPr/>
            </p14:nvContentPartPr>
            <p14:xfrm>
              <a:off x="9527822" y="2379996"/>
              <a:ext cx="79022" cy="125486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9"/>
            </p:blipFill>
            <p:spPr>
              <a:xfrm>
                <a:off x="9527822" y="2379996"/>
                <a:ext cx="79022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42" name="墨迹 241"/>
              <p14:cNvContentPartPr/>
              <p14:nvPr/>
            </p14:nvContentPartPr>
            <p14:xfrm>
              <a:off x="9589911" y="2354617"/>
              <a:ext cx="141111" cy="170076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81"/>
            </p:blipFill>
            <p:spPr>
              <a:xfrm>
                <a:off x="9589911" y="2354617"/>
                <a:ext cx="141111" cy="170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43" name="墨迹 242"/>
              <p14:cNvContentPartPr/>
              <p14:nvPr/>
            </p14:nvContentPartPr>
            <p14:xfrm>
              <a:off x="9716028" y="2371008"/>
              <a:ext cx="53094" cy="136765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83"/>
            </p:blipFill>
            <p:spPr>
              <a:xfrm>
                <a:off x="9716028" y="2371008"/>
                <a:ext cx="53094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44" name="墨迹 243"/>
              <p14:cNvContentPartPr/>
              <p14:nvPr/>
            </p14:nvContentPartPr>
            <p14:xfrm>
              <a:off x="9770533" y="2371184"/>
              <a:ext cx="28222" cy="165317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85"/>
            </p:blipFill>
            <p:spPr>
              <a:xfrm>
                <a:off x="9770533" y="2371184"/>
                <a:ext cx="28222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45" name="墨迹 244"/>
              <p14:cNvContentPartPr/>
              <p14:nvPr/>
            </p14:nvContentPartPr>
            <p14:xfrm>
              <a:off x="9715500" y="2447674"/>
              <a:ext cx="94544" cy="22559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87"/>
            </p:blipFill>
            <p:spPr>
              <a:xfrm>
                <a:off x="9715500" y="2447674"/>
                <a:ext cx="945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46" name="墨迹 245"/>
              <p14:cNvContentPartPr/>
              <p14:nvPr/>
            </p14:nvContentPartPr>
            <p14:xfrm>
              <a:off x="10171288" y="2098006"/>
              <a:ext cx="81844" cy="5640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9"/>
            </p:blipFill>
            <p:spPr>
              <a:xfrm>
                <a:off x="10171288" y="2098006"/>
                <a:ext cx="818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47" name="墨迹 246"/>
              <p14:cNvContentPartPr/>
              <p14:nvPr/>
            </p14:nvContentPartPr>
            <p14:xfrm>
              <a:off x="10142361" y="2182603"/>
              <a:ext cx="153106" cy="5640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91"/>
            </p:blipFill>
            <p:spPr>
              <a:xfrm>
                <a:off x="10142361" y="2182603"/>
                <a:ext cx="15310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48" name="墨迹 247"/>
              <p14:cNvContentPartPr/>
              <p14:nvPr/>
            </p14:nvContentPartPr>
            <p14:xfrm>
              <a:off x="10374488" y="1985210"/>
              <a:ext cx="39512" cy="265071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93"/>
            </p:blipFill>
            <p:spPr>
              <a:xfrm>
                <a:off x="10374488" y="1985210"/>
                <a:ext cx="3951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49" name="墨迹 248"/>
              <p14:cNvContentPartPr/>
              <p14:nvPr/>
            </p14:nvContentPartPr>
            <p14:xfrm>
              <a:off x="10404827" y="2036673"/>
              <a:ext cx="99483" cy="145930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95"/>
            </p:blipFill>
            <p:spPr>
              <a:xfrm>
                <a:off x="10404827" y="2036673"/>
                <a:ext cx="99483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50" name="墨迹 249"/>
              <p14:cNvContentPartPr/>
              <p14:nvPr/>
            </p14:nvContentPartPr>
            <p14:xfrm>
              <a:off x="10489494" y="2101531"/>
              <a:ext cx="96661" cy="117731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97"/>
            </p:blipFill>
            <p:spPr>
              <a:xfrm>
                <a:off x="10489494" y="2101531"/>
                <a:ext cx="96661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51" name="墨迹 250"/>
              <p14:cNvContentPartPr/>
              <p14:nvPr/>
            </p14:nvContentPartPr>
            <p14:xfrm>
              <a:off x="10645422" y="2154404"/>
              <a:ext cx="360" cy="62038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9"/>
            </p:blipFill>
            <p:spPr>
              <a:xfrm>
                <a:off x="10645422" y="2154404"/>
                <a:ext cx="36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52" name="墨迹 251"/>
              <p14:cNvContentPartPr/>
              <p14:nvPr/>
            </p14:nvContentPartPr>
            <p14:xfrm>
              <a:off x="10701867" y="1977984"/>
              <a:ext cx="39511" cy="255377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501"/>
            </p:blipFill>
            <p:spPr>
              <a:xfrm>
                <a:off x="10701867" y="1977984"/>
                <a:ext cx="39511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53" name="墨迹 252"/>
              <p14:cNvContentPartPr/>
              <p14:nvPr/>
            </p14:nvContentPartPr>
            <p14:xfrm>
              <a:off x="10728325" y="2043899"/>
              <a:ext cx="97719" cy="107685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503"/>
            </p:blipFill>
            <p:spPr>
              <a:xfrm>
                <a:off x="10728325" y="2043899"/>
                <a:ext cx="97719" cy="107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54" name="墨迹 253"/>
              <p14:cNvContentPartPr/>
              <p14:nvPr/>
            </p14:nvContentPartPr>
            <p14:xfrm>
              <a:off x="10826044" y="2095186"/>
              <a:ext cx="84667" cy="98697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505"/>
            </p:blipFill>
            <p:spPr>
              <a:xfrm>
                <a:off x="10826044" y="2095186"/>
                <a:ext cx="84667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55" name="墨迹 254"/>
              <p14:cNvContentPartPr/>
              <p14:nvPr/>
            </p14:nvContentPartPr>
            <p14:xfrm>
              <a:off x="10984088" y="2103646"/>
              <a:ext cx="81844" cy="115616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507"/>
            </p:blipFill>
            <p:spPr>
              <a:xfrm>
                <a:off x="10984088" y="2103646"/>
                <a:ext cx="8184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56" name="墨迹 255"/>
              <p14:cNvContentPartPr/>
              <p14:nvPr/>
            </p14:nvContentPartPr>
            <p14:xfrm>
              <a:off x="9567333" y="2678906"/>
              <a:ext cx="22578" cy="329928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509"/>
            </p:blipFill>
            <p:spPr>
              <a:xfrm>
                <a:off x="9567333" y="2678906"/>
                <a:ext cx="22578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57" name="墨迹 256"/>
              <p14:cNvContentPartPr/>
              <p14:nvPr/>
            </p14:nvContentPartPr>
            <p14:xfrm>
              <a:off x="9603493" y="2776192"/>
              <a:ext cx="144462" cy="145225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511"/>
            </p:blipFill>
            <p:spPr>
              <a:xfrm>
                <a:off x="9603493" y="2776192"/>
                <a:ext cx="14446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58" name="墨迹 257"/>
              <p14:cNvContentPartPr/>
              <p14:nvPr/>
            </p14:nvContentPartPr>
            <p14:xfrm>
              <a:off x="9723613" y="2828008"/>
              <a:ext cx="100542" cy="10750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13"/>
            </p:blipFill>
            <p:spPr>
              <a:xfrm>
                <a:off x="9723613" y="2828008"/>
                <a:ext cx="100542" cy="107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59" name="墨迹 258"/>
              <p14:cNvContentPartPr/>
              <p14:nvPr/>
            </p14:nvContentPartPr>
            <p14:xfrm>
              <a:off x="9889066" y="2877709"/>
              <a:ext cx="5644" cy="60628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15"/>
            </p:blipFill>
            <p:spPr>
              <a:xfrm>
                <a:off x="9889066" y="2877709"/>
                <a:ext cx="5644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60" name="墨迹 259"/>
              <p14:cNvContentPartPr/>
              <p14:nvPr/>
            </p14:nvContentPartPr>
            <p14:xfrm>
              <a:off x="9980788" y="2683136"/>
              <a:ext cx="32456" cy="291155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17"/>
            </p:blipFill>
            <p:spPr>
              <a:xfrm>
                <a:off x="9980788" y="2683136"/>
                <a:ext cx="32456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61" name="墨迹 260"/>
              <p14:cNvContentPartPr/>
              <p14:nvPr/>
            </p14:nvContentPartPr>
            <p14:xfrm>
              <a:off x="9998427" y="2750108"/>
              <a:ext cx="122062" cy="13747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19"/>
            </p:blipFill>
            <p:spPr>
              <a:xfrm>
                <a:off x="9998427" y="2750108"/>
                <a:ext cx="122062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62" name="墨迹 261"/>
              <p14:cNvContentPartPr/>
              <p14:nvPr/>
            </p14:nvContentPartPr>
            <p14:xfrm>
              <a:off x="10100556" y="2822192"/>
              <a:ext cx="70732" cy="118964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21"/>
            </p:blipFill>
            <p:spPr>
              <a:xfrm>
                <a:off x="10100556" y="2822192"/>
                <a:ext cx="70732" cy="118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63" name="墨迹 262"/>
              <p14:cNvContentPartPr/>
              <p14:nvPr/>
            </p14:nvContentPartPr>
            <p14:xfrm>
              <a:off x="10261600" y="2870659"/>
              <a:ext cx="59266" cy="82482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23"/>
            </p:blipFill>
            <p:spPr>
              <a:xfrm>
                <a:off x="10261600" y="2870659"/>
                <a:ext cx="59266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64" name="墨迹 263"/>
              <p14:cNvContentPartPr/>
              <p14:nvPr/>
            </p14:nvContentPartPr>
            <p14:xfrm>
              <a:off x="10385777" y="2724024"/>
              <a:ext cx="93134" cy="22559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25"/>
            </p:blipFill>
            <p:spPr>
              <a:xfrm>
                <a:off x="10385777" y="2724024"/>
                <a:ext cx="931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65" name="墨迹 264"/>
              <p14:cNvContentPartPr/>
              <p14:nvPr/>
            </p14:nvContentPartPr>
            <p14:xfrm>
              <a:off x="10360377" y="2831180"/>
              <a:ext cx="118534" cy="14981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27"/>
            </p:blipFill>
            <p:spPr>
              <a:xfrm>
                <a:off x="10360377" y="2831180"/>
                <a:ext cx="118534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66" name="墨迹 265"/>
              <p14:cNvContentPartPr/>
              <p14:nvPr/>
            </p14:nvContentPartPr>
            <p14:xfrm>
              <a:off x="9375422" y="1522746"/>
              <a:ext cx="76200" cy="109976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29"/>
            </p:blipFill>
            <p:spPr>
              <a:xfrm>
                <a:off x="9375422" y="1522746"/>
                <a:ext cx="7620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67" name="墨迹 266"/>
              <p14:cNvContentPartPr/>
              <p14:nvPr/>
            </p14:nvContentPartPr>
            <p14:xfrm>
              <a:off x="9482666" y="1550945"/>
              <a:ext cx="33866" cy="33839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31"/>
            </p:blipFill>
            <p:spPr>
              <a:xfrm>
                <a:off x="9482666" y="1550945"/>
                <a:ext cx="33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68" name="墨迹 267"/>
              <p14:cNvContentPartPr/>
              <p14:nvPr/>
            </p14:nvContentPartPr>
            <p14:xfrm>
              <a:off x="9522177" y="1488907"/>
              <a:ext cx="73378" cy="186114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33"/>
            </p:blipFill>
            <p:spPr>
              <a:xfrm>
                <a:off x="9522177" y="1488907"/>
                <a:ext cx="733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69" name="墨迹 268"/>
              <p14:cNvContentPartPr/>
              <p14:nvPr/>
            </p14:nvContentPartPr>
            <p14:xfrm>
              <a:off x="9663288" y="1443789"/>
              <a:ext cx="88018" cy="253791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35"/>
            </p:blipFill>
            <p:spPr>
              <a:xfrm>
                <a:off x="9663288" y="1443789"/>
                <a:ext cx="8801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70" name="墨迹 269"/>
              <p14:cNvContentPartPr/>
              <p14:nvPr/>
            </p14:nvContentPartPr>
            <p14:xfrm>
              <a:off x="10679288" y="2678906"/>
              <a:ext cx="33867" cy="276350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37"/>
            </p:blipFill>
            <p:spPr>
              <a:xfrm>
                <a:off x="10679288" y="2678906"/>
                <a:ext cx="3386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271" name="墨迹 270"/>
              <p14:cNvContentPartPr/>
              <p14:nvPr/>
            </p14:nvContentPartPr>
            <p14:xfrm>
              <a:off x="10780888" y="2712745"/>
              <a:ext cx="94544" cy="180473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39"/>
            </p:blipFill>
            <p:spPr>
              <a:xfrm>
                <a:off x="10780888" y="2712745"/>
                <a:ext cx="9454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272" name="墨迹 271"/>
              <p14:cNvContentPartPr/>
              <p14:nvPr/>
            </p14:nvContentPartPr>
            <p14:xfrm>
              <a:off x="10902244" y="2636607"/>
              <a:ext cx="110067" cy="14100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541"/>
            </p:blipFill>
            <p:spPr>
              <a:xfrm>
                <a:off x="10902244" y="2636607"/>
                <a:ext cx="1100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273" name="墨迹 272"/>
              <p14:cNvContentPartPr/>
              <p14:nvPr/>
            </p14:nvContentPartPr>
            <p14:xfrm>
              <a:off x="11033477" y="2560470"/>
              <a:ext cx="80433" cy="112796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43"/>
            </p:blipFill>
            <p:spPr>
              <a:xfrm>
                <a:off x="11033477" y="2560470"/>
                <a:ext cx="804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74" name="墨迹 273"/>
              <p14:cNvContentPartPr/>
              <p14:nvPr/>
            </p14:nvContentPartPr>
            <p14:xfrm>
              <a:off x="11170355" y="2633787"/>
              <a:ext cx="16933" cy="25379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45"/>
            </p:blipFill>
            <p:spPr>
              <a:xfrm>
                <a:off x="11170355" y="2633787"/>
                <a:ext cx="169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275" name="墨迹 274"/>
              <p14:cNvContentPartPr/>
              <p14:nvPr/>
            </p14:nvContentPartPr>
            <p14:xfrm>
              <a:off x="11202811" y="2537911"/>
              <a:ext cx="63500" cy="135355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47"/>
            </p:blipFill>
            <p:spPr>
              <a:xfrm>
                <a:off x="11202811" y="2537911"/>
                <a:ext cx="635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76" name="墨迹 275"/>
              <p14:cNvContentPartPr/>
              <p14:nvPr/>
            </p14:nvContentPartPr>
            <p14:xfrm>
              <a:off x="11288888" y="2481513"/>
              <a:ext cx="84667" cy="228412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49"/>
            </p:blipFill>
            <p:spPr>
              <a:xfrm>
                <a:off x="11288888" y="2481513"/>
                <a:ext cx="8466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77" name="墨迹 276"/>
              <p14:cNvContentPartPr/>
              <p14:nvPr/>
            </p14:nvContentPartPr>
            <p14:xfrm>
              <a:off x="10538177" y="2639427"/>
              <a:ext cx="143933" cy="27635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551"/>
            </p:blipFill>
            <p:spPr>
              <a:xfrm>
                <a:off x="10538177" y="2639427"/>
                <a:ext cx="1439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78" name="墨迹 277"/>
              <p14:cNvContentPartPr/>
              <p14:nvPr/>
            </p14:nvContentPartPr>
            <p14:xfrm>
              <a:off x="11300177" y="2780422"/>
              <a:ext cx="101600" cy="180474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553"/>
            </p:blipFill>
            <p:spPr>
              <a:xfrm>
                <a:off x="11300177" y="2780422"/>
                <a:ext cx="1016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279" name="墨迹 278"/>
              <p14:cNvContentPartPr/>
              <p14:nvPr/>
            </p14:nvContentPartPr>
            <p14:xfrm>
              <a:off x="11503377" y="2357437"/>
              <a:ext cx="93133" cy="117026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555"/>
            </p:blipFill>
            <p:spPr>
              <a:xfrm>
                <a:off x="11503377" y="2357437"/>
                <a:ext cx="9313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80" name="墨迹 279"/>
              <p14:cNvContentPartPr/>
              <p14:nvPr/>
            </p14:nvContentPartPr>
            <p14:xfrm>
              <a:off x="10915650" y="3180848"/>
              <a:ext cx="155927" cy="5640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557"/>
            </p:blipFill>
            <p:spPr>
              <a:xfrm>
                <a:off x="10915650" y="3180848"/>
                <a:ext cx="15592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81" name="墨迹 280"/>
              <p14:cNvContentPartPr/>
              <p14:nvPr/>
            </p14:nvContentPartPr>
            <p14:xfrm>
              <a:off x="10922000" y="3251346"/>
              <a:ext cx="149577" cy="8459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559"/>
            </p:blipFill>
            <p:spPr>
              <a:xfrm>
                <a:off x="10922000" y="3251346"/>
                <a:ext cx="14957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82" name="墨迹 281"/>
              <p14:cNvContentPartPr/>
              <p14:nvPr/>
            </p14:nvContentPartPr>
            <p14:xfrm>
              <a:off x="11223977" y="3101891"/>
              <a:ext cx="47977" cy="228412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561"/>
            </p:blipFill>
            <p:spPr>
              <a:xfrm>
                <a:off x="11223977" y="3101891"/>
                <a:ext cx="4797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283" name="墨迹 282"/>
              <p14:cNvContentPartPr/>
              <p14:nvPr/>
            </p14:nvContentPartPr>
            <p14:xfrm>
              <a:off x="11311467" y="3141370"/>
              <a:ext cx="79022" cy="150159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563"/>
            </p:blipFill>
            <p:spPr>
              <a:xfrm>
                <a:off x="11311467" y="3141370"/>
                <a:ext cx="79022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284" name="墨迹 283"/>
              <p14:cNvContentPartPr/>
              <p14:nvPr/>
            </p14:nvContentPartPr>
            <p14:xfrm>
              <a:off x="11452577" y="3138550"/>
              <a:ext cx="64911" cy="2820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565"/>
            </p:blipFill>
            <p:spPr>
              <a:xfrm>
                <a:off x="11452577" y="3138550"/>
                <a:ext cx="649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285" name="墨迹 284"/>
              <p14:cNvContentPartPr/>
              <p14:nvPr/>
            </p14:nvContentPartPr>
            <p14:xfrm>
              <a:off x="11489267" y="3073692"/>
              <a:ext cx="79727" cy="177654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567"/>
            </p:blipFill>
            <p:spPr>
              <a:xfrm>
                <a:off x="11489267" y="3073692"/>
                <a:ext cx="7972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286" name="墨迹 285"/>
              <p14:cNvContentPartPr/>
              <p14:nvPr/>
            </p14:nvContentPartPr>
            <p14:xfrm>
              <a:off x="11565467" y="3141370"/>
              <a:ext cx="81844" cy="8459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569"/>
            </p:blipFill>
            <p:spPr>
              <a:xfrm>
                <a:off x="11565467" y="3141370"/>
                <a:ext cx="8184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287" name="墨迹 286"/>
              <p14:cNvContentPartPr/>
              <p14:nvPr/>
            </p14:nvContentPartPr>
            <p14:xfrm>
              <a:off x="11667067" y="3186488"/>
              <a:ext cx="5644" cy="33839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571"/>
            </p:blipFill>
            <p:spPr>
              <a:xfrm>
                <a:off x="11667067" y="3186488"/>
                <a:ext cx="5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288" name="墨迹 287"/>
              <p14:cNvContentPartPr/>
              <p14:nvPr/>
            </p14:nvContentPartPr>
            <p14:xfrm>
              <a:off x="11700932" y="3045493"/>
              <a:ext cx="111478" cy="128306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573"/>
            </p:blipFill>
            <p:spPr>
              <a:xfrm>
                <a:off x="11700932" y="3045493"/>
                <a:ext cx="111478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289" name="墨迹 288"/>
              <p14:cNvContentPartPr/>
              <p14:nvPr/>
            </p14:nvContentPartPr>
            <p14:xfrm>
              <a:off x="11743267" y="3059240"/>
              <a:ext cx="53622" cy="192106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575"/>
            </p:blipFill>
            <p:spPr>
              <a:xfrm>
                <a:off x="11743267" y="3059240"/>
                <a:ext cx="53622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290" name="墨迹 289"/>
              <p14:cNvContentPartPr/>
              <p14:nvPr/>
            </p14:nvContentPartPr>
            <p14:xfrm>
              <a:off x="11839222" y="3006014"/>
              <a:ext cx="76200" cy="225592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577"/>
            </p:blipFill>
            <p:spPr>
              <a:xfrm>
                <a:off x="11839222" y="3006014"/>
                <a:ext cx="762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291" name="墨迹 290"/>
              <p14:cNvContentPartPr/>
              <p14:nvPr/>
            </p14:nvContentPartPr>
            <p14:xfrm>
              <a:off x="9513181" y="2289759"/>
              <a:ext cx="254529" cy="335569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579"/>
            </p:blipFill>
            <p:spPr>
              <a:xfrm>
                <a:off x="9513181" y="2289759"/>
                <a:ext cx="254529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292" name="墨迹 291"/>
              <p14:cNvContentPartPr/>
              <p14:nvPr/>
            </p14:nvContentPartPr>
            <p14:xfrm>
              <a:off x="9259711" y="1697580"/>
              <a:ext cx="268111" cy="372227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581"/>
            </p:blipFill>
            <p:spPr>
              <a:xfrm>
                <a:off x="9259711" y="1697580"/>
                <a:ext cx="268111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293" name="墨迹 292"/>
              <p14:cNvContentPartPr/>
              <p14:nvPr/>
            </p14:nvContentPartPr>
            <p14:xfrm>
              <a:off x="9187744" y="6448409"/>
              <a:ext cx="95426" cy="195278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583"/>
            </p:blipFill>
            <p:spPr>
              <a:xfrm>
                <a:off x="9187744" y="6448409"/>
                <a:ext cx="9542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294" name="墨迹 293"/>
              <p14:cNvContentPartPr/>
              <p14:nvPr/>
            </p14:nvContentPartPr>
            <p14:xfrm>
              <a:off x="9285111" y="6449819"/>
              <a:ext cx="169333" cy="191048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585"/>
            </p:blipFill>
            <p:spPr>
              <a:xfrm>
                <a:off x="9285111" y="6449819"/>
                <a:ext cx="169333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295" name="墨迹 294"/>
              <p14:cNvContentPartPr/>
              <p14:nvPr/>
            </p14:nvContentPartPr>
            <p14:xfrm>
              <a:off x="9495366" y="6455811"/>
              <a:ext cx="83256" cy="200566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587"/>
            </p:blipFill>
            <p:spPr>
              <a:xfrm>
                <a:off x="9495366" y="6455811"/>
                <a:ext cx="83256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296" name="墨迹 295"/>
              <p14:cNvContentPartPr/>
              <p14:nvPr/>
            </p14:nvContentPartPr>
            <p14:xfrm>
              <a:off x="9578622" y="6465328"/>
              <a:ext cx="22578" cy="183999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589"/>
            </p:blipFill>
            <p:spPr>
              <a:xfrm>
                <a:off x="9578622" y="6465328"/>
                <a:ext cx="22578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297" name="墨迹 296"/>
              <p14:cNvContentPartPr/>
              <p14:nvPr/>
            </p14:nvContentPartPr>
            <p14:xfrm>
              <a:off x="9541403" y="6592929"/>
              <a:ext cx="68263" cy="22559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591"/>
            </p:blipFill>
            <p:spPr>
              <a:xfrm>
                <a:off x="9541403" y="6592929"/>
                <a:ext cx="6826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298" name="墨迹 297"/>
              <p14:cNvContentPartPr/>
              <p14:nvPr/>
            </p14:nvContentPartPr>
            <p14:xfrm>
              <a:off x="9714088" y="6544990"/>
              <a:ext cx="56444" cy="104337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593"/>
            </p:blipFill>
            <p:spPr>
              <a:xfrm>
                <a:off x="9714088" y="6544990"/>
                <a:ext cx="56444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299" name="墨迹 298"/>
              <p14:cNvContentPartPr/>
              <p14:nvPr/>
            </p14:nvContentPartPr>
            <p14:xfrm>
              <a:off x="9779000" y="6554860"/>
              <a:ext cx="59266" cy="117026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595"/>
            </p:blipFill>
            <p:spPr>
              <a:xfrm>
                <a:off x="9779000" y="6554860"/>
                <a:ext cx="5926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00" name="墨迹 299"/>
              <p14:cNvContentPartPr/>
              <p14:nvPr/>
            </p14:nvContentPartPr>
            <p14:xfrm>
              <a:off x="9866488" y="6515910"/>
              <a:ext cx="77082" cy="164435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597"/>
            </p:blipFill>
            <p:spPr>
              <a:xfrm>
                <a:off x="9866488" y="6515910"/>
                <a:ext cx="77082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01" name="墨迹 300"/>
              <p14:cNvContentPartPr/>
              <p14:nvPr/>
            </p14:nvContentPartPr>
            <p14:xfrm>
              <a:off x="10058400" y="6525251"/>
              <a:ext cx="166511" cy="14100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599"/>
            </p:blipFill>
            <p:spPr>
              <a:xfrm>
                <a:off x="10058400" y="6525251"/>
                <a:ext cx="1665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02" name="墨迹 301"/>
              <p14:cNvContentPartPr/>
              <p14:nvPr/>
            </p14:nvContentPartPr>
            <p14:xfrm>
              <a:off x="10210800" y="6435014"/>
              <a:ext cx="67733" cy="73318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601"/>
            </p:blipFill>
            <p:spPr>
              <a:xfrm>
                <a:off x="10210800" y="6435014"/>
                <a:ext cx="677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03" name="墨迹 302"/>
              <p14:cNvContentPartPr/>
              <p14:nvPr/>
            </p14:nvContentPartPr>
            <p14:xfrm>
              <a:off x="10091561" y="6598569"/>
              <a:ext cx="150283" cy="8459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603"/>
            </p:blipFill>
            <p:spPr>
              <a:xfrm>
                <a:off x="10091561" y="6598569"/>
                <a:ext cx="15028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04" name="墨迹 303"/>
              <p14:cNvContentPartPr/>
              <p14:nvPr/>
            </p14:nvContentPartPr>
            <p14:xfrm>
              <a:off x="10112727" y="6621128"/>
              <a:ext cx="98073" cy="31019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605"/>
            </p:blipFill>
            <p:spPr>
              <a:xfrm>
                <a:off x="10112727" y="6621128"/>
                <a:ext cx="9807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05" name="墨迹 304"/>
              <p14:cNvContentPartPr/>
              <p14:nvPr/>
            </p14:nvContentPartPr>
            <p14:xfrm>
              <a:off x="10387718" y="6437305"/>
              <a:ext cx="99660" cy="192282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607"/>
            </p:blipFill>
            <p:spPr>
              <a:xfrm>
                <a:off x="10387718" y="6437305"/>
                <a:ext cx="99660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06" name="墨迹 305"/>
              <p14:cNvContentPartPr/>
              <p14:nvPr/>
            </p14:nvContentPartPr>
            <p14:xfrm>
              <a:off x="10476088" y="6439244"/>
              <a:ext cx="124177" cy="207263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609"/>
            </p:blipFill>
            <p:spPr>
              <a:xfrm>
                <a:off x="10476088" y="6439244"/>
                <a:ext cx="124177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07" name="墨迹 306"/>
              <p14:cNvContentPartPr/>
              <p14:nvPr/>
            </p14:nvContentPartPr>
            <p14:xfrm>
              <a:off x="10671527" y="6365574"/>
              <a:ext cx="72673" cy="84950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611"/>
            </p:blipFill>
            <p:spPr>
              <a:xfrm>
                <a:off x="10671527" y="6365574"/>
                <a:ext cx="72673" cy="84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08" name="墨迹 307"/>
              <p14:cNvContentPartPr/>
              <p14:nvPr/>
            </p14:nvContentPartPr>
            <p14:xfrm>
              <a:off x="10741377" y="6380555"/>
              <a:ext cx="101600" cy="14981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613"/>
            </p:blipFill>
            <p:spPr>
              <a:xfrm>
                <a:off x="10741377" y="6380555"/>
                <a:ext cx="101600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09" name="墨迹 308"/>
              <p14:cNvContentPartPr/>
              <p14:nvPr/>
            </p14:nvContentPartPr>
            <p14:xfrm>
              <a:off x="10789355" y="6341781"/>
              <a:ext cx="31045" cy="118612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615"/>
            </p:blipFill>
            <p:spPr>
              <a:xfrm>
                <a:off x="10789355" y="6341781"/>
                <a:ext cx="31045" cy="118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10" name="墨迹 309"/>
              <p14:cNvContentPartPr/>
              <p14:nvPr/>
            </p14:nvContentPartPr>
            <p14:xfrm>
              <a:off x="10792177" y="6547810"/>
              <a:ext cx="129823" cy="5640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617"/>
            </p:blipFill>
            <p:spPr>
              <a:xfrm>
                <a:off x="10792177" y="6547810"/>
                <a:ext cx="1298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11" name="墨迹 310"/>
              <p14:cNvContentPartPr/>
              <p14:nvPr/>
            </p14:nvContentPartPr>
            <p14:xfrm>
              <a:off x="10848622" y="6487711"/>
              <a:ext cx="39512" cy="150337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619"/>
            </p:blipFill>
            <p:spPr>
              <a:xfrm>
                <a:off x="10848622" y="6487711"/>
                <a:ext cx="39512" cy="150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12" name="墨迹 311"/>
              <p14:cNvContentPartPr/>
              <p14:nvPr/>
            </p14:nvContentPartPr>
            <p14:xfrm>
              <a:off x="11077222" y="6410340"/>
              <a:ext cx="81845" cy="193868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621"/>
            </p:blipFill>
            <p:spPr>
              <a:xfrm>
                <a:off x="11077222" y="6410340"/>
                <a:ext cx="81845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13" name="墨迹 312"/>
              <p14:cNvContentPartPr/>
              <p14:nvPr/>
            </p14:nvContentPartPr>
            <p14:xfrm>
              <a:off x="11142132" y="6403291"/>
              <a:ext cx="50800" cy="223477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623"/>
            </p:blipFill>
            <p:spPr>
              <a:xfrm>
                <a:off x="11142132" y="6403291"/>
                <a:ext cx="50800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14" name="墨迹 313"/>
              <p14:cNvContentPartPr/>
              <p14:nvPr/>
            </p14:nvContentPartPr>
            <p14:xfrm>
              <a:off x="11098388" y="6498462"/>
              <a:ext cx="94544" cy="60628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625"/>
            </p:blipFill>
            <p:spPr>
              <a:xfrm>
                <a:off x="11098388" y="6498462"/>
                <a:ext cx="94544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15" name="墨迹 314"/>
              <p14:cNvContentPartPr/>
              <p14:nvPr/>
            </p14:nvContentPartPr>
            <p14:xfrm>
              <a:off x="11266311" y="6356057"/>
              <a:ext cx="62089" cy="101516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627"/>
            </p:blipFill>
            <p:spPr>
              <a:xfrm>
                <a:off x="11266311" y="6356057"/>
                <a:ext cx="620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16" name="墨迹 315"/>
              <p14:cNvContentPartPr/>
              <p14:nvPr/>
            </p14:nvContentPartPr>
            <p14:xfrm>
              <a:off x="11373555" y="6378616"/>
              <a:ext cx="104423" cy="11279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629"/>
            </p:blipFill>
            <p:spPr>
              <a:xfrm>
                <a:off x="11373555" y="6378616"/>
                <a:ext cx="10442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17" name="墨迹 316"/>
              <p14:cNvContentPartPr/>
              <p14:nvPr/>
            </p14:nvContentPartPr>
            <p14:xfrm>
              <a:off x="5262738" y="6282740"/>
              <a:ext cx="153635" cy="199155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631"/>
            </p:blipFill>
            <p:spPr>
              <a:xfrm>
                <a:off x="5262738" y="6282740"/>
                <a:ext cx="153635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318" name="墨迹 317"/>
              <p14:cNvContentPartPr/>
              <p14:nvPr/>
            </p14:nvContentPartPr>
            <p14:xfrm>
              <a:off x="5334000" y="6395536"/>
              <a:ext cx="39511" cy="239691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633"/>
            </p:blipFill>
            <p:spPr>
              <a:xfrm>
                <a:off x="5334000" y="6395536"/>
                <a:ext cx="39511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319" name="墨迹 318"/>
              <p14:cNvContentPartPr/>
              <p14:nvPr/>
            </p14:nvContentPartPr>
            <p14:xfrm>
              <a:off x="5413022" y="6412455"/>
              <a:ext cx="59266" cy="56398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635"/>
            </p:blipFill>
            <p:spPr>
              <a:xfrm>
                <a:off x="5413022" y="6412455"/>
                <a:ext cx="592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320" name="墨迹 319"/>
              <p14:cNvContentPartPr/>
              <p14:nvPr/>
            </p14:nvContentPartPr>
            <p14:xfrm>
              <a:off x="5582355" y="6226341"/>
              <a:ext cx="83256" cy="104337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637"/>
            </p:blipFill>
            <p:spPr>
              <a:xfrm>
                <a:off x="5582355" y="6226341"/>
                <a:ext cx="8325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321" name="墨迹 320"/>
              <p14:cNvContentPartPr/>
              <p14:nvPr/>
            </p14:nvContentPartPr>
            <p14:xfrm>
              <a:off x="5521677" y="6358877"/>
              <a:ext cx="119945" cy="29080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639"/>
            </p:blipFill>
            <p:spPr>
              <a:xfrm>
                <a:off x="5521677" y="6358877"/>
                <a:ext cx="119945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322" name="墨迹 321"/>
              <p14:cNvContentPartPr/>
              <p14:nvPr/>
            </p14:nvContentPartPr>
            <p14:xfrm>
              <a:off x="5572477" y="6322218"/>
              <a:ext cx="26812" cy="234052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641"/>
            </p:blipFill>
            <p:spPr>
              <a:xfrm>
                <a:off x="5572477" y="6322218"/>
                <a:ext cx="2681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323" name="墨迹 322"/>
              <p14:cNvContentPartPr/>
              <p14:nvPr/>
            </p14:nvContentPartPr>
            <p14:xfrm>
              <a:off x="5527851" y="6303537"/>
              <a:ext cx="249590" cy="430387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643"/>
            </p:blipFill>
            <p:spPr>
              <a:xfrm>
                <a:off x="5527851" y="6303537"/>
                <a:ext cx="249590" cy="43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24" name="墨迹 323"/>
              <p14:cNvContentPartPr/>
              <p14:nvPr/>
            </p14:nvContentPartPr>
            <p14:xfrm>
              <a:off x="5588000" y="6526661"/>
              <a:ext cx="129822" cy="57808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645"/>
            </p:blipFill>
            <p:spPr>
              <a:xfrm>
                <a:off x="5588000" y="6526661"/>
                <a:ext cx="129822" cy="57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325" name="墨迹 324"/>
              <p14:cNvContentPartPr/>
              <p14:nvPr/>
            </p14:nvContentPartPr>
            <p14:xfrm>
              <a:off x="5851525" y="6312348"/>
              <a:ext cx="114652" cy="250972"/>
            </p14:xfrm>
          </p:contentPart>
        </mc:Choice>
        <mc:Fallback xmlns="">
          <p:pic>
            <p:nvPicPr>
              <p:cNvPr id="325" name="墨迹 324"/>
            </p:nvPicPr>
            <p:blipFill>
              <a:blip r:embed="rId647"/>
            </p:blipFill>
            <p:spPr>
              <a:xfrm>
                <a:off x="5851525" y="6312348"/>
                <a:ext cx="114652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326" name="墨迹 325"/>
              <p14:cNvContentPartPr/>
              <p14:nvPr/>
            </p14:nvContentPartPr>
            <p14:xfrm>
              <a:off x="5960533" y="6401175"/>
              <a:ext cx="163689" cy="200918"/>
            </p14:xfrm>
          </p:contentPart>
        </mc:Choice>
        <mc:Fallback xmlns="">
          <p:pic>
            <p:nvPicPr>
              <p:cNvPr id="326" name="墨迹 325"/>
            </p:nvPicPr>
            <p:blipFill>
              <a:blip r:embed="rId649"/>
            </p:blipFill>
            <p:spPr>
              <a:xfrm>
                <a:off x="5960533" y="6401175"/>
                <a:ext cx="163689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327" name="墨迹 326"/>
              <p14:cNvContentPartPr/>
              <p14:nvPr/>
            </p14:nvContentPartPr>
            <p14:xfrm>
              <a:off x="6011333" y="6269697"/>
              <a:ext cx="95956" cy="266834"/>
            </p14:xfrm>
          </p:contentPart>
        </mc:Choice>
        <mc:Fallback xmlns="">
          <p:pic>
            <p:nvPicPr>
              <p:cNvPr id="327" name="墨迹 326"/>
            </p:nvPicPr>
            <p:blipFill>
              <a:blip r:embed="rId651"/>
            </p:blipFill>
            <p:spPr>
              <a:xfrm>
                <a:off x="6011333" y="6269697"/>
                <a:ext cx="95956" cy="266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328" name="墨迹 327"/>
              <p14:cNvContentPartPr/>
              <p14:nvPr/>
            </p14:nvContentPartPr>
            <p14:xfrm>
              <a:off x="4651022" y="6262119"/>
              <a:ext cx="245533" cy="266833"/>
            </p14:xfrm>
          </p:contentPart>
        </mc:Choice>
        <mc:Fallback xmlns="">
          <p:pic>
            <p:nvPicPr>
              <p:cNvPr id="328" name="墨迹 327"/>
            </p:nvPicPr>
            <p:blipFill>
              <a:blip r:embed="rId653"/>
            </p:blipFill>
            <p:spPr>
              <a:xfrm>
                <a:off x="4651022" y="6262119"/>
                <a:ext cx="245533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329" name="墨迹 328"/>
              <p14:cNvContentPartPr/>
              <p14:nvPr/>
            </p14:nvContentPartPr>
            <p14:xfrm>
              <a:off x="4769555" y="6343367"/>
              <a:ext cx="39511" cy="461054"/>
            </p14:xfrm>
          </p:contentPart>
        </mc:Choice>
        <mc:Fallback xmlns="">
          <p:pic>
            <p:nvPicPr>
              <p:cNvPr id="329" name="墨迹 328"/>
            </p:nvPicPr>
            <p:blipFill>
              <a:blip r:embed="rId655"/>
            </p:blipFill>
            <p:spPr>
              <a:xfrm>
                <a:off x="4769555" y="6343367"/>
                <a:ext cx="39511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330" name="墨迹 329"/>
              <p14:cNvContentPartPr/>
              <p14:nvPr/>
            </p14:nvContentPartPr>
            <p14:xfrm>
              <a:off x="4935184" y="6258065"/>
              <a:ext cx="48860" cy="295385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657"/>
            </p:blipFill>
            <p:spPr>
              <a:xfrm>
                <a:off x="4935184" y="6258065"/>
                <a:ext cx="48860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31" name="墨迹 330"/>
              <p14:cNvContentPartPr/>
              <p14:nvPr/>
            </p14:nvContentPartPr>
            <p14:xfrm>
              <a:off x="4959350" y="6254541"/>
              <a:ext cx="109361" cy="313890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659"/>
            </p:blipFill>
            <p:spPr>
              <a:xfrm>
                <a:off x="4959350" y="6254541"/>
                <a:ext cx="109361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32" name="墨迹 331"/>
              <p14:cNvContentPartPr/>
              <p14:nvPr/>
            </p14:nvContentPartPr>
            <p14:xfrm>
              <a:off x="5000977" y="6532301"/>
              <a:ext cx="79023" cy="21149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661"/>
            </p:blipFill>
            <p:spPr>
              <a:xfrm>
                <a:off x="5000977" y="6532301"/>
                <a:ext cx="7902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33" name="墨迹 332"/>
              <p14:cNvContentPartPr/>
              <p14:nvPr/>
            </p14:nvContentPartPr>
            <p14:xfrm>
              <a:off x="4967111" y="6299659"/>
              <a:ext cx="212548" cy="454004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663"/>
            </p:blipFill>
            <p:spPr>
              <a:xfrm>
                <a:off x="4967111" y="6299659"/>
                <a:ext cx="212548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334" name="墨迹 333"/>
              <p14:cNvContentPartPr/>
              <p14:nvPr/>
            </p14:nvContentPartPr>
            <p14:xfrm>
              <a:off x="169333" y="5987707"/>
              <a:ext cx="22578" cy="365530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665"/>
            </p:blipFill>
            <p:spPr>
              <a:xfrm>
                <a:off x="169333" y="5987707"/>
                <a:ext cx="22578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335" name="墨迹 334"/>
              <p14:cNvContentPartPr/>
              <p14:nvPr/>
            </p14:nvContentPartPr>
            <p14:xfrm>
              <a:off x="189088" y="6057147"/>
              <a:ext cx="98778" cy="160735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667"/>
            </p:blipFill>
            <p:spPr>
              <a:xfrm>
                <a:off x="189088" y="6057147"/>
                <a:ext cx="98778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336" name="墨迹 335"/>
              <p14:cNvContentPartPr/>
              <p14:nvPr/>
            </p14:nvContentPartPr>
            <p14:xfrm>
              <a:off x="300566" y="6091692"/>
              <a:ext cx="88900" cy="315123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669"/>
            </p:blipFill>
            <p:spPr>
              <a:xfrm>
                <a:off x="300566" y="6091692"/>
                <a:ext cx="88900" cy="315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337" name="墨迹 336"/>
              <p14:cNvContentPartPr/>
              <p14:nvPr/>
            </p14:nvContentPartPr>
            <p14:xfrm>
              <a:off x="397933" y="6113546"/>
              <a:ext cx="63500" cy="157914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671"/>
            </p:blipFill>
            <p:spPr>
              <a:xfrm>
                <a:off x="397933" y="6113546"/>
                <a:ext cx="635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338" name="墨迹 337"/>
              <p14:cNvContentPartPr/>
              <p14:nvPr/>
            </p14:nvContentPartPr>
            <p14:xfrm>
              <a:off x="491066" y="6102266"/>
              <a:ext cx="87489" cy="16919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673"/>
            </p:blipFill>
            <p:spPr>
              <a:xfrm>
                <a:off x="491066" y="6102266"/>
                <a:ext cx="874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339" name="墨迹 338"/>
              <p14:cNvContentPartPr/>
              <p14:nvPr/>
            </p14:nvContentPartPr>
            <p14:xfrm>
              <a:off x="489655" y="6164304"/>
              <a:ext cx="100189" cy="25378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675"/>
            </p:blipFill>
            <p:spPr>
              <a:xfrm>
                <a:off x="489655" y="6164304"/>
                <a:ext cx="100189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340" name="墨迹 339"/>
              <p14:cNvContentPartPr/>
              <p14:nvPr/>
            </p14:nvContentPartPr>
            <p14:xfrm>
              <a:off x="682977" y="5887953"/>
              <a:ext cx="141111" cy="269301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677"/>
            </p:blipFill>
            <p:spPr>
              <a:xfrm>
                <a:off x="682977" y="5887953"/>
                <a:ext cx="141111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341" name="墨迹 340"/>
              <p14:cNvContentPartPr/>
              <p14:nvPr/>
            </p14:nvContentPartPr>
            <p14:xfrm>
              <a:off x="814211" y="6054328"/>
              <a:ext cx="77611" cy="156504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679"/>
            </p:blipFill>
            <p:spPr>
              <a:xfrm>
                <a:off x="814211" y="6054328"/>
                <a:ext cx="77611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342" name="墨迹 341"/>
              <p14:cNvContentPartPr/>
              <p14:nvPr/>
            </p14:nvContentPartPr>
            <p14:xfrm>
              <a:off x="869244" y="6090986"/>
              <a:ext cx="76200" cy="149456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681"/>
            </p:blipFill>
            <p:spPr>
              <a:xfrm>
                <a:off x="869244" y="6090986"/>
                <a:ext cx="76200" cy="149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343" name="墨迹 342"/>
              <p14:cNvContentPartPr/>
              <p14:nvPr/>
            </p14:nvContentPartPr>
            <p14:xfrm>
              <a:off x="957791" y="6017669"/>
              <a:ext cx="72320" cy="100107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683"/>
            </p:blipFill>
            <p:spPr>
              <a:xfrm>
                <a:off x="957791" y="6017669"/>
                <a:ext cx="72320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344" name="墨迹 343"/>
              <p14:cNvContentPartPr/>
              <p14:nvPr/>
            </p14:nvContentPartPr>
            <p14:xfrm>
              <a:off x="1027288" y="6068427"/>
              <a:ext cx="59267" cy="360"/>
            </p14:xfrm>
          </p:contentPart>
        </mc:Choice>
        <mc:Fallback xmlns="">
          <p:pic>
            <p:nvPicPr>
              <p:cNvPr id="344" name="墨迹 343"/>
            </p:nvPicPr>
            <p:blipFill>
              <a:blip r:embed="rId685"/>
            </p:blipFill>
            <p:spPr>
              <a:xfrm>
                <a:off x="1027288" y="6068427"/>
                <a:ext cx="592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45" name="墨迹 344"/>
              <p14:cNvContentPartPr/>
              <p14:nvPr/>
            </p14:nvContentPartPr>
            <p14:xfrm>
              <a:off x="1061155" y="6019608"/>
              <a:ext cx="16933" cy="116497"/>
            </p14:xfrm>
          </p:contentPart>
        </mc:Choice>
        <mc:Fallback xmlns="">
          <p:pic>
            <p:nvPicPr>
              <p:cNvPr id="345" name="墨迹 344"/>
            </p:nvPicPr>
            <p:blipFill>
              <a:blip r:embed="rId687"/>
            </p:blipFill>
            <p:spPr>
              <a:xfrm>
                <a:off x="1061155" y="6019608"/>
                <a:ext cx="16933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46" name="墨迹 345"/>
              <p14:cNvContentPartPr/>
              <p14:nvPr/>
            </p14:nvContentPartPr>
            <p14:xfrm>
              <a:off x="1202266" y="5924612"/>
              <a:ext cx="169334" cy="279170"/>
            </p14:xfrm>
          </p:contentPart>
        </mc:Choice>
        <mc:Fallback xmlns="">
          <p:pic>
            <p:nvPicPr>
              <p:cNvPr id="346" name="墨迹 345"/>
            </p:nvPicPr>
            <p:blipFill>
              <a:blip r:embed="rId689"/>
            </p:blipFill>
            <p:spPr>
              <a:xfrm>
                <a:off x="1202266" y="5924612"/>
                <a:ext cx="169334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347" name="墨迹 346"/>
              <p14:cNvContentPartPr/>
              <p14:nvPr/>
            </p14:nvContentPartPr>
            <p14:xfrm>
              <a:off x="1379361" y="6057147"/>
              <a:ext cx="71261" cy="197394"/>
            </p14:xfrm>
          </p:contentPart>
        </mc:Choice>
        <mc:Fallback xmlns="">
          <p:pic>
            <p:nvPicPr>
              <p:cNvPr id="347" name="墨迹 346"/>
            </p:nvPicPr>
            <p:blipFill>
              <a:blip r:embed="rId691"/>
            </p:blipFill>
            <p:spPr>
              <a:xfrm>
                <a:off x="1379361" y="6057147"/>
                <a:ext cx="71261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348" name="墨迹 347"/>
              <p14:cNvContentPartPr/>
              <p14:nvPr/>
            </p14:nvContentPartPr>
            <p14:xfrm>
              <a:off x="1456266" y="6056443"/>
              <a:ext cx="16934" cy="183999"/>
            </p14:xfrm>
          </p:contentPart>
        </mc:Choice>
        <mc:Fallback xmlns="">
          <p:pic>
            <p:nvPicPr>
              <p:cNvPr id="348" name="墨迹 347"/>
            </p:nvPicPr>
            <p:blipFill>
              <a:blip r:embed="rId693"/>
            </p:blipFill>
            <p:spPr>
              <a:xfrm>
                <a:off x="1456266" y="6056443"/>
                <a:ext cx="16934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349" name="墨迹 348"/>
              <p14:cNvContentPartPr/>
              <p14:nvPr/>
            </p14:nvContentPartPr>
            <p14:xfrm>
              <a:off x="1403702" y="6136105"/>
              <a:ext cx="63853" cy="5640"/>
            </p14:xfrm>
          </p:contentPart>
        </mc:Choice>
        <mc:Fallback xmlns="">
          <p:pic>
            <p:nvPicPr>
              <p:cNvPr id="349" name="墨迹 348"/>
            </p:nvPicPr>
            <p:blipFill>
              <a:blip r:embed="rId695"/>
            </p:blipFill>
            <p:spPr>
              <a:xfrm>
                <a:off x="1403702" y="6136105"/>
                <a:ext cx="6385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350" name="墨迹 349"/>
              <p14:cNvContentPartPr/>
              <p14:nvPr/>
            </p14:nvContentPartPr>
            <p14:xfrm>
              <a:off x="1529644" y="6040228"/>
              <a:ext cx="59267" cy="84597"/>
            </p14:xfrm>
          </p:contentPart>
        </mc:Choice>
        <mc:Fallback xmlns="">
          <p:pic>
            <p:nvPicPr>
              <p:cNvPr id="350" name="墨迹 349"/>
            </p:nvPicPr>
            <p:blipFill>
              <a:blip r:embed="rId697"/>
            </p:blipFill>
            <p:spPr>
              <a:xfrm>
                <a:off x="1529644" y="6040228"/>
                <a:ext cx="592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351" name="墨迹 350"/>
              <p14:cNvContentPartPr/>
              <p14:nvPr/>
            </p14:nvContentPartPr>
            <p14:xfrm>
              <a:off x="1608666" y="6062787"/>
              <a:ext cx="62089" cy="2820"/>
            </p14:xfrm>
          </p:contentPart>
        </mc:Choice>
        <mc:Fallback xmlns="">
          <p:pic>
            <p:nvPicPr>
              <p:cNvPr id="351" name="墨迹 350"/>
            </p:nvPicPr>
            <p:blipFill>
              <a:blip r:embed="rId699"/>
            </p:blipFill>
            <p:spPr>
              <a:xfrm>
                <a:off x="1608666" y="6062787"/>
                <a:ext cx="620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352" name="墨迹 351"/>
              <p14:cNvContentPartPr/>
              <p14:nvPr/>
            </p14:nvContentPartPr>
            <p14:xfrm>
              <a:off x="451555" y="6626768"/>
              <a:ext cx="107245" cy="11279"/>
            </p14:xfrm>
          </p:contentPart>
        </mc:Choice>
        <mc:Fallback xmlns="">
          <p:pic>
            <p:nvPicPr>
              <p:cNvPr id="352" name="墨迹 351"/>
            </p:nvPicPr>
            <p:blipFill>
              <a:blip r:embed="rId701"/>
            </p:blipFill>
            <p:spPr>
              <a:xfrm>
                <a:off x="451555" y="6626768"/>
                <a:ext cx="1072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353" name="墨迹 352"/>
              <p14:cNvContentPartPr/>
              <p14:nvPr/>
            </p14:nvContentPartPr>
            <p14:xfrm>
              <a:off x="440266" y="6700085"/>
              <a:ext cx="155222" cy="14099"/>
            </p14:xfrm>
          </p:contentPart>
        </mc:Choice>
        <mc:Fallback xmlns="">
          <p:pic>
            <p:nvPicPr>
              <p:cNvPr id="353" name="墨迹 352"/>
            </p:nvPicPr>
            <p:blipFill>
              <a:blip r:embed="rId703"/>
            </p:blipFill>
            <p:spPr>
              <a:xfrm>
                <a:off x="440266" y="6700085"/>
                <a:ext cx="1552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354" name="墨迹 353"/>
              <p14:cNvContentPartPr/>
              <p14:nvPr/>
            </p14:nvContentPartPr>
            <p14:xfrm>
              <a:off x="615244" y="6589580"/>
              <a:ext cx="33867" cy="214841"/>
            </p14:xfrm>
          </p:contentPart>
        </mc:Choice>
        <mc:Fallback xmlns="">
          <p:pic>
            <p:nvPicPr>
              <p:cNvPr id="354" name="墨迹 353"/>
            </p:nvPicPr>
            <p:blipFill>
              <a:blip r:embed="rId705"/>
            </p:blipFill>
            <p:spPr>
              <a:xfrm>
                <a:off x="615244" y="6589580"/>
                <a:ext cx="33867" cy="214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355" name="墨迹 354"/>
              <p14:cNvContentPartPr/>
              <p14:nvPr/>
            </p14:nvContentPartPr>
            <p14:xfrm>
              <a:off x="677333" y="6649327"/>
              <a:ext cx="88900" cy="105041"/>
            </p14:xfrm>
          </p:contentPart>
        </mc:Choice>
        <mc:Fallback xmlns="">
          <p:pic>
            <p:nvPicPr>
              <p:cNvPr id="355" name="墨迹 354"/>
            </p:nvPicPr>
            <p:blipFill>
              <a:blip r:embed="rId707"/>
            </p:blipFill>
            <p:spPr>
              <a:xfrm>
                <a:off x="677333" y="6649327"/>
                <a:ext cx="88900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356" name="墨迹 355"/>
              <p14:cNvContentPartPr/>
              <p14:nvPr/>
            </p14:nvContentPartPr>
            <p14:xfrm>
              <a:off x="819150" y="6592929"/>
              <a:ext cx="78316" cy="11279"/>
            </p14:xfrm>
          </p:contentPart>
        </mc:Choice>
        <mc:Fallback xmlns="">
          <p:pic>
            <p:nvPicPr>
              <p:cNvPr id="356" name="墨迹 355"/>
            </p:nvPicPr>
            <p:blipFill>
              <a:blip r:embed="rId709"/>
            </p:blipFill>
            <p:spPr>
              <a:xfrm>
                <a:off x="819150" y="6592929"/>
                <a:ext cx="7831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357" name="墨迹 356"/>
              <p14:cNvContentPartPr/>
              <p14:nvPr/>
            </p14:nvContentPartPr>
            <p14:xfrm>
              <a:off x="894115" y="6510975"/>
              <a:ext cx="85196" cy="114383"/>
            </p14:xfrm>
          </p:contentPart>
        </mc:Choice>
        <mc:Fallback xmlns="">
          <p:pic>
            <p:nvPicPr>
              <p:cNvPr id="357" name="墨迹 356"/>
            </p:nvPicPr>
            <p:blipFill>
              <a:blip r:embed="rId711"/>
            </p:blipFill>
            <p:spPr>
              <a:xfrm>
                <a:off x="894115" y="6510975"/>
                <a:ext cx="85196" cy="114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358" name="墨迹 357"/>
              <p14:cNvContentPartPr/>
              <p14:nvPr/>
            </p14:nvContentPartPr>
            <p14:xfrm>
              <a:off x="883355" y="6533182"/>
              <a:ext cx="104422" cy="149984"/>
            </p14:xfrm>
          </p:contentPart>
        </mc:Choice>
        <mc:Fallback xmlns="">
          <p:pic>
            <p:nvPicPr>
              <p:cNvPr id="358" name="墨迹 357"/>
            </p:nvPicPr>
            <p:blipFill>
              <a:blip r:embed="rId713"/>
            </p:blipFill>
            <p:spPr>
              <a:xfrm>
                <a:off x="883355" y="6533182"/>
                <a:ext cx="104422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359" name="墨迹 358"/>
              <p14:cNvContentPartPr/>
              <p14:nvPr/>
            </p14:nvContentPartPr>
            <p14:xfrm>
              <a:off x="965200" y="6643687"/>
              <a:ext cx="19755" cy="25379"/>
            </p14:xfrm>
          </p:contentPart>
        </mc:Choice>
        <mc:Fallback xmlns="">
          <p:pic>
            <p:nvPicPr>
              <p:cNvPr id="359" name="墨迹 358"/>
            </p:nvPicPr>
            <p:blipFill>
              <a:blip r:embed="rId715"/>
            </p:blipFill>
            <p:spPr>
              <a:xfrm>
                <a:off x="965200" y="6643687"/>
                <a:ext cx="197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360" name="墨迹 359"/>
              <p14:cNvContentPartPr/>
              <p14:nvPr/>
            </p14:nvContentPartPr>
            <p14:xfrm>
              <a:off x="1016000" y="6530186"/>
              <a:ext cx="33866" cy="144520"/>
            </p14:xfrm>
          </p:contentPart>
        </mc:Choice>
        <mc:Fallback xmlns="">
          <p:pic>
            <p:nvPicPr>
              <p:cNvPr id="360" name="墨迹 359"/>
            </p:nvPicPr>
            <p:blipFill>
              <a:blip r:embed="rId717"/>
            </p:blipFill>
            <p:spPr>
              <a:xfrm>
                <a:off x="1016000" y="6530186"/>
                <a:ext cx="3386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361" name="墨迹 360"/>
              <p14:cNvContentPartPr/>
              <p14:nvPr/>
            </p14:nvContentPartPr>
            <p14:xfrm>
              <a:off x="1083733" y="6553450"/>
              <a:ext cx="56444" cy="81072"/>
            </p14:xfrm>
          </p:contentPart>
        </mc:Choice>
        <mc:Fallback xmlns="">
          <p:pic>
            <p:nvPicPr>
              <p:cNvPr id="361" name="墨迹 360"/>
            </p:nvPicPr>
            <p:blipFill>
              <a:blip r:embed="rId719"/>
            </p:blipFill>
            <p:spPr>
              <a:xfrm>
                <a:off x="1083733" y="6553450"/>
                <a:ext cx="56444" cy="81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362" name="墨迹 361"/>
              <p14:cNvContentPartPr/>
              <p14:nvPr/>
            </p14:nvContentPartPr>
            <p14:xfrm>
              <a:off x="1230488" y="6623419"/>
              <a:ext cx="79023" cy="118965"/>
            </p14:xfrm>
          </p:contentPart>
        </mc:Choice>
        <mc:Fallback xmlns="">
          <p:pic>
            <p:nvPicPr>
              <p:cNvPr id="362" name="墨迹 361"/>
            </p:nvPicPr>
            <p:blipFill>
              <a:blip r:embed="rId721"/>
            </p:blipFill>
            <p:spPr>
              <a:xfrm>
                <a:off x="1230488" y="6623419"/>
                <a:ext cx="79023" cy="118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363" name="墨迹 362"/>
              <p14:cNvContentPartPr/>
              <p14:nvPr/>
            </p14:nvContentPartPr>
            <p14:xfrm>
              <a:off x="1200855" y="6626768"/>
              <a:ext cx="91722" cy="104336"/>
            </p14:xfrm>
          </p:contentPart>
        </mc:Choice>
        <mc:Fallback xmlns="">
          <p:pic>
            <p:nvPicPr>
              <p:cNvPr id="363" name="墨迹 362"/>
            </p:nvPicPr>
            <p:blipFill>
              <a:blip r:embed="rId723"/>
            </p:blipFill>
            <p:spPr>
              <a:xfrm>
                <a:off x="1200855" y="6626768"/>
                <a:ext cx="9172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364" name="墨迹 363"/>
              <p14:cNvContentPartPr/>
              <p14:nvPr/>
            </p14:nvContentPartPr>
            <p14:xfrm>
              <a:off x="1399822" y="6605619"/>
              <a:ext cx="33866" cy="184703"/>
            </p14:xfrm>
          </p:contentPart>
        </mc:Choice>
        <mc:Fallback xmlns="">
          <p:pic>
            <p:nvPicPr>
              <p:cNvPr id="364" name="墨迹 363"/>
            </p:nvPicPr>
            <p:blipFill>
              <a:blip r:embed="rId725"/>
            </p:blipFill>
            <p:spPr>
              <a:xfrm>
                <a:off x="1399822" y="6605619"/>
                <a:ext cx="33866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365" name="墨迹 364"/>
              <p14:cNvContentPartPr/>
              <p14:nvPr/>
            </p14:nvContentPartPr>
            <p14:xfrm>
              <a:off x="1484488" y="6632408"/>
              <a:ext cx="79023" cy="125485"/>
            </p14:xfrm>
          </p:contentPart>
        </mc:Choice>
        <mc:Fallback xmlns="">
          <p:pic>
            <p:nvPicPr>
              <p:cNvPr id="365" name="墨迹 364"/>
            </p:nvPicPr>
            <p:blipFill>
              <a:blip r:embed="rId727"/>
            </p:blipFill>
            <p:spPr>
              <a:xfrm>
                <a:off x="1484488" y="6632408"/>
                <a:ext cx="79023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366" name="墨迹 365"/>
              <p14:cNvContentPartPr/>
              <p14:nvPr/>
            </p14:nvContentPartPr>
            <p14:xfrm>
              <a:off x="1603022" y="6621128"/>
              <a:ext cx="76200" cy="11279"/>
            </p14:xfrm>
          </p:contentPart>
        </mc:Choice>
        <mc:Fallback xmlns="">
          <p:pic>
            <p:nvPicPr>
              <p:cNvPr id="366" name="墨迹 365"/>
            </p:nvPicPr>
            <p:blipFill>
              <a:blip r:embed="rId729"/>
            </p:blipFill>
            <p:spPr>
              <a:xfrm>
                <a:off x="1603022" y="6621128"/>
                <a:ext cx="762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67" name="墨迹 366"/>
              <p14:cNvContentPartPr/>
              <p14:nvPr/>
            </p14:nvContentPartPr>
            <p14:xfrm>
              <a:off x="1640416" y="6564730"/>
              <a:ext cx="81139" cy="135355"/>
            </p14:xfrm>
          </p:contentPart>
        </mc:Choice>
        <mc:Fallback xmlns="">
          <p:pic>
            <p:nvPicPr>
              <p:cNvPr id="367" name="墨迹 366"/>
            </p:nvPicPr>
            <p:blipFill>
              <a:blip r:embed="rId731"/>
            </p:blipFill>
            <p:spPr>
              <a:xfrm>
                <a:off x="1640416" y="6564730"/>
                <a:ext cx="8113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368" name="墨迹 367"/>
              <p14:cNvContentPartPr/>
              <p14:nvPr/>
            </p14:nvContentPartPr>
            <p14:xfrm>
              <a:off x="1749777" y="6643687"/>
              <a:ext cx="5645" cy="31019"/>
            </p14:xfrm>
          </p:contentPart>
        </mc:Choice>
        <mc:Fallback xmlns="">
          <p:pic>
            <p:nvPicPr>
              <p:cNvPr id="368" name="墨迹 367"/>
            </p:nvPicPr>
            <p:blipFill>
              <a:blip r:embed="rId733"/>
            </p:blipFill>
            <p:spPr>
              <a:xfrm>
                <a:off x="1749777" y="6643687"/>
                <a:ext cx="564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369" name="墨迹 368"/>
              <p14:cNvContentPartPr/>
              <p14:nvPr/>
            </p14:nvContentPartPr>
            <p14:xfrm>
              <a:off x="1794933" y="6589580"/>
              <a:ext cx="53622" cy="71026"/>
            </p14:xfrm>
          </p:contentPart>
        </mc:Choice>
        <mc:Fallback xmlns="">
          <p:pic>
            <p:nvPicPr>
              <p:cNvPr id="369" name="墨迹 368"/>
            </p:nvPicPr>
            <p:blipFill>
              <a:blip r:embed="rId735"/>
            </p:blipFill>
            <p:spPr>
              <a:xfrm>
                <a:off x="1794933" y="6589580"/>
                <a:ext cx="53622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370" name="墨迹 369"/>
              <p14:cNvContentPartPr/>
              <p14:nvPr/>
            </p14:nvContentPartPr>
            <p14:xfrm>
              <a:off x="1814688" y="6576009"/>
              <a:ext cx="59267" cy="118436"/>
            </p14:xfrm>
          </p:contentPart>
        </mc:Choice>
        <mc:Fallback xmlns="">
          <p:pic>
            <p:nvPicPr>
              <p:cNvPr id="370" name="墨迹 369"/>
            </p:nvPicPr>
            <p:blipFill>
              <a:blip r:embed="rId737"/>
            </p:blipFill>
            <p:spPr>
              <a:xfrm>
                <a:off x="1814688" y="6576009"/>
                <a:ext cx="592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371" name="墨迹 370"/>
              <p14:cNvContentPartPr/>
              <p14:nvPr/>
            </p14:nvContentPartPr>
            <p14:xfrm>
              <a:off x="1882245" y="6566139"/>
              <a:ext cx="62266" cy="227002"/>
            </p14:xfrm>
          </p:contentPart>
        </mc:Choice>
        <mc:Fallback xmlns="">
          <p:pic>
            <p:nvPicPr>
              <p:cNvPr id="371" name="墨迹 370"/>
            </p:nvPicPr>
            <p:blipFill>
              <a:blip r:embed="rId739"/>
            </p:blipFill>
            <p:spPr>
              <a:xfrm>
                <a:off x="1882245" y="6566139"/>
                <a:ext cx="62266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372" name="墨迹 371"/>
              <p14:cNvContentPartPr/>
              <p14:nvPr/>
            </p14:nvContentPartPr>
            <p14:xfrm>
              <a:off x="2048933" y="6683166"/>
              <a:ext cx="118533" cy="25378"/>
            </p14:xfrm>
          </p:contentPart>
        </mc:Choice>
        <mc:Fallback xmlns="">
          <p:pic>
            <p:nvPicPr>
              <p:cNvPr id="372" name="墨迹 371"/>
            </p:nvPicPr>
            <p:blipFill>
              <a:blip r:embed="rId741"/>
            </p:blipFill>
            <p:spPr>
              <a:xfrm>
                <a:off x="2048933" y="6683166"/>
                <a:ext cx="118533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373" name="墨迹 372"/>
              <p14:cNvContentPartPr/>
              <p14:nvPr/>
            </p14:nvContentPartPr>
            <p14:xfrm>
              <a:off x="2053872" y="6762123"/>
              <a:ext cx="141816" cy="16919"/>
            </p14:xfrm>
          </p:contentPart>
        </mc:Choice>
        <mc:Fallback xmlns="">
          <p:pic>
            <p:nvPicPr>
              <p:cNvPr id="373" name="墨迹 372"/>
            </p:nvPicPr>
            <p:blipFill>
              <a:blip r:embed="rId743"/>
            </p:blipFill>
            <p:spPr>
              <a:xfrm>
                <a:off x="2053872" y="6762123"/>
                <a:ext cx="14181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374" name="墨迹 373"/>
              <p14:cNvContentPartPr/>
              <p14:nvPr/>
            </p14:nvContentPartPr>
            <p14:xfrm>
              <a:off x="2229555" y="6630645"/>
              <a:ext cx="62089" cy="238634"/>
            </p14:xfrm>
          </p:contentPart>
        </mc:Choice>
        <mc:Fallback xmlns="">
          <p:pic>
            <p:nvPicPr>
              <p:cNvPr id="374" name="墨迹 373"/>
            </p:nvPicPr>
            <p:blipFill>
              <a:blip r:embed="rId745"/>
            </p:blipFill>
            <p:spPr>
              <a:xfrm>
                <a:off x="2229555" y="6630645"/>
                <a:ext cx="62089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375" name="墨迹 374"/>
              <p14:cNvContentPartPr/>
              <p14:nvPr/>
            </p14:nvContentPartPr>
            <p14:xfrm>
              <a:off x="2308577" y="6679465"/>
              <a:ext cx="79023" cy="125485"/>
            </p14:xfrm>
          </p:contentPart>
        </mc:Choice>
        <mc:Fallback xmlns="">
          <p:pic>
            <p:nvPicPr>
              <p:cNvPr id="375" name="墨迹 374"/>
            </p:nvPicPr>
            <p:blipFill>
              <a:blip r:embed="rId747"/>
            </p:blipFill>
            <p:spPr>
              <a:xfrm>
                <a:off x="2308577" y="6679465"/>
                <a:ext cx="79023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376" name="墨迹 375"/>
              <p14:cNvContentPartPr/>
              <p14:nvPr/>
            </p14:nvContentPartPr>
            <p14:xfrm>
              <a:off x="2425523" y="6626768"/>
              <a:ext cx="66499" cy="11279"/>
            </p14:xfrm>
          </p:contentPart>
        </mc:Choice>
        <mc:Fallback xmlns="">
          <p:pic>
            <p:nvPicPr>
              <p:cNvPr id="376" name="墨迹 375"/>
            </p:nvPicPr>
            <p:blipFill>
              <a:blip r:embed="rId749"/>
            </p:blipFill>
            <p:spPr>
              <a:xfrm>
                <a:off x="2425523" y="6626768"/>
                <a:ext cx="6649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377" name="墨迹 376"/>
              <p14:cNvContentPartPr/>
              <p14:nvPr/>
            </p14:nvContentPartPr>
            <p14:xfrm>
              <a:off x="2525536" y="6516439"/>
              <a:ext cx="76552" cy="168137"/>
            </p14:xfrm>
          </p:contentPart>
        </mc:Choice>
        <mc:Fallback xmlns="">
          <p:pic>
            <p:nvPicPr>
              <p:cNvPr id="377" name="墨迹 376"/>
            </p:nvPicPr>
            <p:blipFill>
              <a:blip r:embed="rId751"/>
            </p:blipFill>
            <p:spPr>
              <a:xfrm>
                <a:off x="2525536" y="6516439"/>
                <a:ext cx="76552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378" name="墨迹 377"/>
              <p14:cNvContentPartPr/>
              <p14:nvPr/>
            </p14:nvContentPartPr>
            <p14:xfrm>
              <a:off x="2590800" y="6632408"/>
              <a:ext cx="36688" cy="42299"/>
            </p14:xfrm>
          </p:contentPart>
        </mc:Choice>
        <mc:Fallback xmlns="">
          <p:pic>
            <p:nvPicPr>
              <p:cNvPr id="378" name="墨迹 377"/>
            </p:nvPicPr>
            <p:blipFill>
              <a:blip r:embed="rId753"/>
            </p:blipFill>
            <p:spPr>
              <a:xfrm>
                <a:off x="2590800" y="6632408"/>
                <a:ext cx="3668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379" name="墨迹 378"/>
              <p14:cNvContentPartPr/>
              <p14:nvPr/>
            </p14:nvContentPartPr>
            <p14:xfrm>
              <a:off x="2630311" y="6525251"/>
              <a:ext cx="73377" cy="143816"/>
            </p14:xfrm>
          </p:contentPart>
        </mc:Choice>
        <mc:Fallback xmlns="">
          <p:pic>
            <p:nvPicPr>
              <p:cNvPr id="379" name="墨迹 378"/>
            </p:nvPicPr>
            <p:blipFill>
              <a:blip r:embed="rId755"/>
            </p:blipFill>
            <p:spPr>
              <a:xfrm>
                <a:off x="2630311" y="6525251"/>
                <a:ext cx="73377" cy="143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380" name="墨迹 379"/>
              <p14:cNvContentPartPr/>
              <p14:nvPr/>
            </p14:nvContentPartPr>
            <p14:xfrm>
              <a:off x="2743200" y="6491412"/>
              <a:ext cx="71437" cy="248151"/>
            </p14:xfrm>
          </p:contentPart>
        </mc:Choice>
        <mc:Fallback xmlns="">
          <p:pic>
            <p:nvPicPr>
              <p:cNvPr id="380" name="墨迹 379"/>
            </p:nvPicPr>
            <p:blipFill>
              <a:blip r:embed="rId757"/>
            </p:blipFill>
            <p:spPr>
              <a:xfrm>
                <a:off x="2743200" y="6491412"/>
                <a:ext cx="7143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381" name="墨迹 380"/>
              <p14:cNvContentPartPr/>
              <p14:nvPr/>
            </p14:nvContentPartPr>
            <p14:xfrm>
              <a:off x="2235200" y="6231981"/>
              <a:ext cx="101600" cy="205853"/>
            </p14:xfrm>
          </p:contentPart>
        </mc:Choice>
        <mc:Fallback xmlns="">
          <p:pic>
            <p:nvPicPr>
              <p:cNvPr id="381" name="墨迹 380"/>
            </p:nvPicPr>
            <p:blipFill>
              <a:blip r:embed="rId759"/>
            </p:blipFill>
            <p:spPr>
              <a:xfrm>
                <a:off x="2235200" y="6231981"/>
                <a:ext cx="1016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382" name="墨迹 381"/>
              <p14:cNvContentPartPr/>
              <p14:nvPr/>
            </p14:nvContentPartPr>
            <p14:xfrm>
              <a:off x="2214738" y="6262472"/>
              <a:ext cx="127706" cy="172542"/>
            </p14:xfrm>
          </p:contentPart>
        </mc:Choice>
        <mc:Fallback xmlns="">
          <p:pic>
            <p:nvPicPr>
              <p:cNvPr id="382" name="墨迹 381"/>
            </p:nvPicPr>
            <p:blipFill>
              <a:blip r:embed="rId761"/>
            </p:blipFill>
            <p:spPr>
              <a:xfrm>
                <a:off x="2214738" y="6262472"/>
                <a:ext cx="127706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383" name="墨迹 382"/>
              <p14:cNvContentPartPr/>
              <p14:nvPr/>
            </p14:nvContentPartPr>
            <p14:xfrm>
              <a:off x="7334955" y="2350035"/>
              <a:ext cx="42334" cy="10222"/>
            </p14:xfrm>
          </p:contentPart>
        </mc:Choice>
        <mc:Fallback xmlns="">
          <p:pic>
            <p:nvPicPr>
              <p:cNvPr id="383" name="墨迹 382"/>
            </p:nvPicPr>
            <p:blipFill>
              <a:blip r:embed="rId763"/>
            </p:blipFill>
            <p:spPr>
              <a:xfrm>
                <a:off x="7334955" y="2350035"/>
                <a:ext cx="42334" cy="10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384" name="墨迹 383"/>
              <p14:cNvContentPartPr/>
              <p14:nvPr/>
            </p14:nvContentPartPr>
            <p14:xfrm>
              <a:off x="2159000" y="3378241"/>
              <a:ext cx="475544" cy="400426"/>
            </p14:xfrm>
          </p:contentPart>
        </mc:Choice>
        <mc:Fallback xmlns="">
          <p:pic>
            <p:nvPicPr>
              <p:cNvPr id="384" name="墨迹 383"/>
            </p:nvPicPr>
            <p:blipFill>
              <a:blip r:embed="rId765"/>
            </p:blipFill>
            <p:spPr>
              <a:xfrm>
                <a:off x="2159000" y="3378241"/>
                <a:ext cx="475544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385" name="墨迹 384"/>
              <p14:cNvContentPartPr/>
              <p14:nvPr/>
            </p14:nvContentPartPr>
            <p14:xfrm>
              <a:off x="3044295" y="2605588"/>
              <a:ext cx="522993" cy="394787"/>
            </p14:xfrm>
          </p:contentPart>
        </mc:Choice>
        <mc:Fallback xmlns="">
          <p:pic>
            <p:nvPicPr>
              <p:cNvPr id="385" name="墨迹 384"/>
            </p:nvPicPr>
            <p:blipFill>
              <a:blip r:embed="rId767"/>
            </p:blipFill>
            <p:spPr>
              <a:xfrm>
                <a:off x="3044295" y="2605588"/>
                <a:ext cx="522993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386" name="墨迹 385"/>
              <p14:cNvContentPartPr/>
              <p14:nvPr/>
            </p14:nvContentPartPr>
            <p14:xfrm>
              <a:off x="999066" y="6463213"/>
              <a:ext cx="56445" cy="261546"/>
            </p14:xfrm>
          </p:contentPart>
        </mc:Choice>
        <mc:Fallback xmlns="">
          <p:pic>
            <p:nvPicPr>
              <p:cNvPr id="386" name="墨迹 385"/>
            </p:nvPicPr>
            <p:blipFill>
              <a:blip r:embed="rId769"/>
            </p:blipFill>
            <p:spPr>
              <a:xfrm>
                <a:off x="999066" y="6463213"/>
                <a:ext cx="56445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387" name="墨迹 386"/>
              <p14:cNvContentPartPr/>
              <p14:nvPr/>
            </p14:nvContentPartPr>
            <p14:xfrm>
              <a:off x="1095022" y="6542171"/>
              <a:ext cx="73378" cy="107156"/>
            </p14:xfrm>
          </p:contentPart>
        </mc:Choice>
        <mc:Fallback xmlns="">
          <p:pic>
            <p:nvPicPr>
              <p:cNvPr id="387" name="墨迹 386"/>
            </p:nvPicPr>
            <p:blipFill>
              <a:blip r:embed="rId771"/>
            </p:blipFill>
            <p:spPr>
              <a:xfrm>
                <a:off x="1095022" y="6542171"/>
                <a:ext cx="733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388" name="墨迹 387"/>
              <p14:cNvContentPartPr/>
              <p14:nvPr/>
            </p14:nvContentPartPr>
            <p14:xfrm>
              <a:off x="2449688" y="2687365"/>
              <a:ext cx="22578" cy="1102582"/>
            </p14:xfrm>
          </p:contentPart>
        </mc:Choice>
        <mc:Fallback xmlns="">
          <p:pic>
            <p:nvPicPr>
              <p:cNvPr id="388" name="墨迹 387"/>
            </p:nvPicPr>
            <p:blipFill>
              <a:blip r:embed="rId773"/>
            </p:blipFill>
            <p:spPr>
              <a:xfrm>
                <a:off x="2449688" y="2687365"/>
                <a:ext cx="22578" cy="1102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389" name="墨迹 388"/>
              <p14:cNvContentPartPr/>
              <p14:nvPr/>
            </p14:nvContentPartPr>
            <p14:xfrm>
              <a:off x="2449688" y="3829426"/>
              <a:ext cx="19756" cy="406065"/>
            </p14:xfrm>
          </p:contentPart>
        </mc:Choice>
        <mc:Fallback xmlns="">
          <p:pic>
            <p:nvPicPr>
              <p:cNvPr id="389" name="墨迹 388"/>
            </p:nvPicPr>
            <p:blipFill>
              <a:blip r:embed="rId775"/>
            </p:blipFill>
            <p:spPr>
              <a:xfrm>
                <a:off x="2449688" y="3829426"/>
                <a:ext cx="19756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390" name="墨迹 389"/>
              <p14:cNvContentPartPr/>
              <p14:nvPr/>
            </p14:nvContentPartPr>
            <p14:xfrm>
              <a:off x="2466622" y="4308809"/>
              <a:ext cx="8466" cy="340503"/>
            </p14:xfrm>
          </p:contentPart>
        </mc:Choice>
        <mc:Fallback xmlns="">
          <p:pic>
            <p:nvPicPr>
              <p:cNvPr id="390" name="墨迹 389"/>
            </p:nvPicPr>
            <p:blipFill>
              <a:blip r:embed="rId777"/>
            </p:blipFill>
            <p:spPr>
              <a:xfrm>
                <a:off x="2466622" y="4308809"/>
                <a:ext cx="8466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391" name="墨迹 390"/>
              <p14:cNvContentPartPr/>
              <p14:nvPr/>
            </p14:nvContentPartPr>
            <p14:xfrm>
              <a:off x="2460977" y="2559060"/>
              <a:ext cx="16934" cy="494893"/>
            </p14:xfrm>
          </p:contentPart>
        </mc:Choice>
        <mc:Fallback xmlns="">
          <p:pic>
            <p:nvPicPr>
              <p:cNvPr id="391" name="墨迹 390"/>
            </p:nvPicPr>
            <p:blipFill>
              <a:blip r:embed="rId779"/>
            </p:blipFill>
            <p:spPr>
              <a:xfrm>
                <a:off x="2460977" y="2559060"/>
                <a:ext cx="16934" cy="494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392" name="墨迹 391"/>
              <p14:cNvContentPartPr/>
              <p14:nvPr/>
            </p14:nvContentPartPr>
            <p14:xfrm>
              <a:off x="2460977" y="3175208"/>
              <a:ext cx="11289" cy="315829"/>
            </p14:xfrm>
          </p:contentPart>
        </mc:Choice>
        <mc:Fallback xmlns="">
          <p:pic>
            <p:nvPicPr>
              <p:cNvPr id="392" name="墨迹 391"/>
            </p:nvPicPr>
            <p:blipFill>
              <a:blip r:embed="rId781"/>
            </p:blipFill>
            <p:spPr>
              <a:xfrm>
                <a:off x="2460977" y="3175208"/>
                <a:ext cx="11289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393" name="墨迹 392"/>
              <p14:cNvContentPartPr/>
              <p14:nvPr/>
            </p14:nvContentPartPr>
            <p14:xfrm>
              <a:off x="2472266" y="3541795"/>
              <a:ext cx="5645" cy="338388"/>
            </p14:xfrm>
          </p:contentPart>
        </mc:Choice>
        <mc:Fallback xmlns="">
          <p:pic>
            <p:nvPicPr>
              <p:cNvPr id="393" name="墨迹 392"/>
            </p:nvPicPr>
            <p:blipFill>
              <a:blip r:embed="rId783"/>
            </p:blipFill>
            <p:spPr>
              <a:xfrm>
                <a:off x="2472266" y="3541795"/>
                <a:ext cx="564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394" name="墨迹 393"/>
              <p14:cNvContentPartPr/>
              <p14:nvPr/>
            </p14:nvContentPartPr>
            <p14:xfrm>
              <a:off x="2477911" y="4043738"/>
              <a:ext cx="2822" cy="643643"/>
            </p14:xfrm>
          </p:contentPart>
        </mc:Choice>
        <mc:Fallback xmlns="">
          <p:pic>
            <p:nvPicPr>
              <p:cNvPr id="394" name="墨迹 393"/>
            </p:nvPicPr>
            <p:blipFill>
              <a:blip r:embed="rId785"/>
            </p:blipFill>
            <p:spPr>
              <a:xfrm>
                <a:off x="2477911" y="4043738"/>
                <a:ext cx="2822" cy="64364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395" name="墨迹 394"/>
              <p14:cNvContentPartPr/>
              <p14:nvPr/>
            </p14:nvContentPartPr>
            <p14:xfrm>
              <a:off x="549000" y="1146240"/>
              <a:ext cx="11057760" cy="4037040"/>
            </p14:xfrm>
          </p:contentPart>
        </mc:Choice>
        <mc:Fallback>
          <p:pic>
            <p:nvPicPr>
              <p:cNvPr id="395" name="墨迹 394"/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539640" y="1136880"/>
                <a:ext cx="11076480" cy="405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5" y="357184"/>
            <a:ext cx="9993296" cy="11930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85" y="1328417"/>
            <a:ext cx="8643960" cy="20890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95" y="3679031"/>
            <a:ext cx="6558010" cy="2667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884" y="3440571"/>
            <a:ext cx="6115095" cy="119063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3328988"/>
            <a:ext cx="6065044" cy="1302217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4024488" y="2103646"/>
              <a:ext cx="5645" cy="22770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4024488" y="2103646"/>
                <a:ext cx="5645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墨迹 3"/>
              <p14:cNvContentPartPr/>
              <p14:nvPr/>
            </p14:nvContentPartPr>
            <p14:xfrm>
              <a:off x="3970337" y="2129025"/>
              <a:ext cx="178329" cy="19668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9"/>
            </p:blipFill>
            <p:spPr>
              <a:xfrm>
                <a:off x="3970337" y="2129025"/>
                <a:ext cx="178329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383866" y="1832935"/>
              <a:ext cx="16934" cy="1128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383866" y="1832935"/>
                <a:ext cx="16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6340651" y="1672201"/>
              <a:ext cx="187149" cy="20391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6340651" y="1672201"/>
                <a:ext cx="187149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6598355" y="1487497"/>
              <a:ext cx="5645" cy="20444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6598355" y="1487497"/>
                <a:ext cx="5645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6604000" y="1550945"/>
              <a:ext cx="98777" cy="3947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6604000" y="1550945"/>
                <a:ext cx="9877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6702777" y="1407130"/>
              <a:ext cx="2823" cy="36658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6702777" y="1407130"/>
                <a:ext cx="282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7515577" y="1125140"/>
              <a:ext cx="19756" cy="1973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7515577" y="1125140"/>
                <a:ext cx="197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6747051" y="2404670"/>
              <a:ext cx="65793" cy="16320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6747051" y="2404670"/>
                <a:ext cx="65793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6818488" y="2400440"/>
              <a:ext cx="110067" cy="16567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6818488" y="2400440"/>
                <a:ext cx="110067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6959600" y="2408195"/>
              <a:ext cx="22577" cy="17201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6959600" y="2408195"/>
                <a:ext cx="2257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6937022" y="2363077"/>
              <a:ext cx="158044" cy="27071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6937022" y="2363077"/>
                <a:ext cx="1580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7123288" y="2515352"/>
              <a:ext cx="104422" cy="1240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7123288" y="2515352"/>
                <a:ext cx="1044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6581422" y="2504072"/>
              <a:ext cx="87488" cy="3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6581422" y="2504072"/>
                <a:ext cx="8748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6186311" y="2289759"/>
              <a:ext cx="615244" cy="14663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6186311" y="2289759"/>
                <a:ext cx="6152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6445955" y="1627083"/>
              <a:ext cx="383822" cy="14945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6445955" y="1627083"/>
                <a:ext cx="383822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6953955" y="1449429"/>
              <a:ext cx="16934" cy="23757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6953955" y="1449429"/>
                <a:ext cx="16934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6911622" y="1443789"/>
              <a:ext cx="211666" cy="32428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6911622" y="1443789"/>
                <a:ext cx="211666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4188177" y="1553765"/>
              <a:ext cx="211667" cy="27353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4188177" y="1553765"/>
                <a:ext cx="211667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4422422" y="1362717"/>
              <a:ext cx="194733" cy="37998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4422422" y="1362717"/>
                <a:ext cx="194733" cy="379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4543777" y="1359192"/>
              <a:ext cx="100189" cy="13905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4543777" y="1359192"/>
                <a:ext cx="10018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4634088" y="1236526"/>
              <a:ext cx="166512" cy="12266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4634088" y="1236526"/>
                <a:ext cx="166512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6366933" y="1756798"/>
              <a:ext cx="19756" cy="366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6366933" y="1756798"/>
                <a:ext cx="197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6355644" y="1638362"/>
              <a:ext cx="59266" cy="19175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6355644" y="1638362"/>
                <a:ext cx="5926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6350000" y="1477628"/>
              <a:ext cx="360" cy="13535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6350000" y="1477628"/>
                <a:ext cx="36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6361288" y="1525566"/>
              <a:ext cx="50800" cy="422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6361288" y="1525566"/>
                <a:ext cx="508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6409266" y="1469168"/>
              <a:ext cx="105017" cy="5995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6409266" y="1469168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6350000" y="1467053"/>
              <a:ext cx="8466" cy="1642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6350000" y="1467053"/>
                <a:ext cx="8466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6366933" y="1508647"/>
              <a:ext cx="93134" cy="4793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6366933" y="1508647"/>
                <a:ext cx="9313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6440311" y="1423168"/>
              <a:ext cx="5644" cy="19827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6440311" y="1423168"/>
                <a:ext cx="5644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6358466" y="1667266"/>
              <a:ext cx="42334" cy="16284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6358466" y="1667266"/>
                <a:ext cx="42334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6488994" y="857250"/>
              <a:ext cx="535516" cy="51533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6488994" y="857250"/>
                <a:ext cx="535516" cy="515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7089422" y="679596"/>
              <a:ext cx="197555" cy="41734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7089422" y="679596"/>
                <a:ext cx="197555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7249406" y="688055"/>
              <a:ext cx="88371" cy="14945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7249406" y="688055"/>
                <a:ext cx="8837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7318022" y="468103"/>
              <a:ext cx="145697" cy="31018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7318022" y="468103"/>
                <a:ext cx="145697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2513188" y="5326088"/>
              <a:ext cx="142523" cy="22347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2513188" y="5326088"/>
                <a:ext cx="142523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2686755" y="5275682"/>
              <a:ext cx="25400" cy="9904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2686755" y="5275682"/>
                <a:ext cx="25400" cy="99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2720622" y="5380371"/>
              <a:ext cx="191911" cy="12971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2720622" y="5380371"/>
                <a:ext cx="1919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2912533" y="5331023"/>
              <a:ext cx="11289" cy="29749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2912533" y="5331023"/>
                <a:ext cx="11289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3023658" y="5448049"/>
              <a:ext cx="159808" cy="1691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3023658" y="5448049"/>
                <a:ext cx="15980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3100740" y="5386011"/>
              <a:ext cx="20637" cy="20303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3100740" y="5386011"/>
                <a:ext cx="2063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3296355" y="5334195"/>
              <a:ext cx="33867" cy="24075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3296355" y="5334195"/>
                <a:ext cx="33867" cy="240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3359150" y="5333666"/>
              <a:ext cx="295627" cy="26665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3359150" y="5333666"/>
                <a:ext cx="295627" cy="26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8545688" y="1680661"/>
              <a:ext cx="203200" cy="16161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8545688" y="1680661"/>
                <a:ext cx="203200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8867422" y="1493490"/>
              <a:ext cx="16933" cy="25097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8867422" y="1493490"/>
                <a:ext cx="169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8901288" y="1573504"/>
              <a:ext cx="107244" cy="3383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8901288" y="1573504"/>
                <a:ext cx="107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9031111" y="1442555"/>
              <a:ext cx="31044" cy="28322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9031111" y="1442555"/>
                <a:ext cx="31044" cy="283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8370711" y="2332058"/>
              <a:ext cx="8466" cy="310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8370711" y="2332058"/>
                <a:ext cx="84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8218311" y="1404310"/>
              <a:ext cx="982133" cy="82341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8218311" y="1404310"/>
                <a:ext cx="982133" cy="823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8302977" y="1832935"/>
              <a:ext cx="105018" cy="599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8302977" y="1832935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8239477" y="1755388"/>
              <a:ext cx="228600" cy="3806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8239477" y="1755388"/>
                <a:ext cx="228600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8278636" y="1770897"/>
              <a:ext cx="246591" cy="1974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8278636" y="1770897"/>
                <a:ext cx="24659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8028340" y="1846330"/>
              <a:ext cx="195615" cy="21960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8028340" y="1846330"/>
                <a:ext cx="195615" cy="21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8237537" y="1782177"/>
              <a:ext cx="293335" cy="2114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8237537" y="1782177"/>
                <a:ext cx="293335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8248650" y="1868713"/>
              <a:ext cx="277283" cy="934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8248650" y="1868713"/>
                <a:ext cx="277283" cy="934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0" y="550267"/>
            <a:ext cx="9000101" cy="5757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438400" y="4432884"/>
              <a:ext cx="1984022" cy="7895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2438400" y="4432884"/>
                <a:ext cx="1984022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390194" y="3904858"/>
              <a:ext cx="103717" cy="2777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390194" y="3904858"/>
                <a:ext cx="103717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539066" y="3816736"/>
              <a:ext cx="174978" cy="3482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539066" y="3816736"/>
                <a:ext cx="174978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801533" y="3812506"/>
              <a:ext cx="31044" cy="12971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801533" y="3812506"/>
                <a:ext cx="310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872088" y="3818146"/>
              <a:ext cx="54505" cy="939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872088" y="3818146"/>
                <a:ext cx="54505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942115" y="3874544"/>
              <a:ext cx="133173" cy="14099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942115" y="3874544"/>
                <a:ext cx="13317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013200" y="3929180"/>
              <a:ext cx="50800" cy="22735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013200" y="3929180"/>
                <a:ext cx="50800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100688" y="3885823"/>
              <a:ext cx="115712" cy="22929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100688" y="3885823"/>
                <a:ext cx="115712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323644" y="3765273"/>
              <a:ext cx="19756" cy="8953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323644" y="3765273"/>
                <a:ext cx="19756" cy="8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5981523" y="4514662"/>
              <a:ext cx="509588" cy="3101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5981523" y="4514662"/>
                <a:ext cx="509588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670902" y="3950681"/>
              <a:ext cx="210609" cy="1889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670902" y="3950681"/>
                <a:ext cx="210609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779911" y="3980114"/>
              <a:ext cx="62089" cy="24409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779911" y="3980114"/>
                <a:ext cx="62089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5858933" y="3880184"/>
              <a:ext cx="180622" cy="32992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5858933" y="3880184"/>
                <a:ext cx="180622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6118577" y="3904681"/>
              <a:ext cx="33867" cy="11085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6118577" y="3904681"/>
                <a:ext cx="33867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163733" y="3919662"/>
              <a:ext cx="49389" cy="8812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163733" y="3919662"/>
                <a:ext cx="49389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6191955" y="3919662"/>
              <a:ext cx="112889" cy="22559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6191955" y="3919662"/>
                <a:ext cx="1128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6265333" y="3981700"/>
              <a:ext cx="107244" cy="2255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6265333" y="3981700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6378222" y="3930942"/>
              <a:ext cx="99659" cy="23546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6378222" y="3930942"/>
                <a:ext cx="99659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598355" y="3813035"/>
              <a:ext cx="16934" cy="13764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598355" y="3813035"/>
                <a:ext cx="16934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3842279" y="4544646"/>
              <a:ext cx="234972" cy="21366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3842279" y="4544646"/>
                <a:ext cx="234972" cy="213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3961562" y="4592870"/>
              <a:ext cx="46280" cy="24057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3961562" y="4592870"/>
                <a:ext cx="46280" cy="240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4039129" y="4472220"/>
              <a:ext cx="200091" cy="31498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4039129" y="4472220"/>
                <a:ext cx="200091" cy="314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4339541" y="4448199"/>
              <a:ext cx="94170" cy="25231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4339541" y="4448199"/>
                <a:ext cx="94170" cy="252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2382440" y="1966757"/>
              <a:ext cx="121466" cy="15316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2382440" y="1966757"/>
                <a:ext cx="121466" cy="153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2499562" y="2111247"/>
              <a:ext cx="66543" cy="9030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2499562" y="2111247"/>
                <a:ext cx="66543" cy="90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103783" y="5859327"/>
              <a:ext cx="1527968" cy="6646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103783" y="5859327"/>
                <a:ext cx="1527968" cy="6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7241314" y="5972031"/>
              <a:ext cx="46259" cy="10692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7241314" y="5972031"/>
                <a:ext cx="46259" cy="106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7202796" y="5928322"/>
              <a:ext cx="243857" cy="30306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7202796" y="5928322"/>
                <a:ext cx="243857" cy="303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7524750" y="5871971"/>
              <a:ext cx="138818" cy="37459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7524750" y="5871971"/>
                <a:ext cx="138818" cy="374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7790810" y="5908455"/>
              <a:ext cx="61472" cy="13582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7790810" y="5908455"/>
                <a:ext cx="61472" cy="135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7687226" y="6041386"/>
              <a:ext cx="141751" cy="20987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7687226" y="6041386"/>
                <a:ext cx="141751" cy="209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7890602" y="5914234"/>
              <a:ext cx="131586" cy="27886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7890602" y="5914234"/>
                <a:ext cx="131586" cy="278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7993283" y="5995149"/>
              <a:ext cx="115689" cy="23696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7993283" y="5995149"/>
                <a:ext cx="115689" cy="236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7964355" y="6076063"/>
              <a:ext cx="75185" cy="7513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7964355" y="6076063"/>
                <a:ext cx="75185" cy="75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8155229" y="5914415"/>
              <a:ext cx="347068" cy="24617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8155229" y="5914415"/>
                <a:ext cx="347068" cy="246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8544785" y="5929767"/>
              <a:ext cx="90553" cy="1943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8544785" y="5929767"/>
                <a:ext cx="90553" cy="194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8604250" y="5885336"/>
              <a:ext cx="83145" cy="26712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8604250" y="5885336"/>
                <a:ext cx="83145" cy="267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8717050" y="5847588"/>
              <a:ext cx="172795" cy="30740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8717050" y="5847588"/>
                <a:ext cx="172795" cy="307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8917318" y="5834765"/>
              <a:ext cx="236625" cy="27597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8917318" y="5834765"/>
                <a:ext cx="236625" cy="275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9034462" y="5911344"/>
              <a:ext cx="69409" cy="51149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9034462" y="5911344"/>
                <a:ext cx="69409" cy="511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9190632" y="5810201"/>
              <a:ext cx="161969" cy="32365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9190632" y="5810201"/>
                <a:ext cx="161969" cy="323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9199320" y="5850659"/>
              <a:ext cx="286323" cy="46525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9199320" y="5850659"/>
                <a:ext cx="286323" cy="465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9317897" y="6133860"/>
              <a:ext cx="60744" cy="5779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9317897" y="6133860"/>
                <a:ext cx="60744" cy="57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9581091" y="5910622"/>
              <a:ext cx="195946" cy="30993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9581091" y="5910622"/>
                <a:ext cx="195946" cy="309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9497218" y="6135305"/>
              <a:ext cx="144595" cy="1589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9497218" y="6135305"/>
                <a:ext cx="144595" cy="15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9948399" y="5879556"/>
              <a:ext cx="69409" cy="14449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9948399" y="5879556"/>
                <a:ext cx="69409" cy="144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9825831" y="6061614"/>
              <a:ext cx="165938" cy="867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9825831" y="6061614"/>
                <a:ext cx="165938" cy="8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9847174" y="6014475"/>
              <a:ext cx="124354" cy="12805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9847174" y="6014475"/>
                <a:ext cx="124354" cy="128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9907896" y="6116521"/>
              <a:ext cx="159080" cy="5201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9907896" y="6116521"/>
                <a:ext cx="159080" cy="52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10104569" y="5879556"/>
              <a:ext cx="121466" cy="47970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10104569" y="5879556"/>
                <a:ext cx="121466" cy="479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10206875" y="5836933"/>
              <a:ext cx="134849" cy="15243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10206875" y="5836933"/>
                <a:ext cx="134849" cy="152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10330171" y="5896896"/>
              <a:ext cx="62177" cy="10981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10330171" y="5896896"/>
                <a:ext cx="62177" cy="109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10182665" y="6014656"/>
              <a:ext cx="167018" cy="19433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10182665" y="6014656"/>
                <a:ext cx="167018" cy="194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10307019" y="6128080"/>
              <a:ext cx="88217" cy="2745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10307019" y="6128080"/>
                <a:ext cx="88217" cy="2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10532620" y="5862218"/>
              <a:ext cx="28907" cy="8091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10532620" y="5862218"/>
                <a:ext cx="28907" cy="80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10382933" y="5870888"/>
              <a:ext cx="274042" cy="25574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10382933" y="5870888"/>
                <a:ext cx="274042" cy="25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10451637" y="6081843"/>
              <a:ext cx="52056" cy="9048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10451637" y="6081843"/>
                <a:ext cx="52056" cy="90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10471878" y="6058002"/>
              <a:ext cx="89649" cy="40818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10471878" y="6058002"/>
                <a:ext cx="89649" cy="408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10743737" y="5875945"/>
              <a:ext cx="37615" cy="12498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10743737" y="5875945"/>
                <a:ext cx="37615" cy="124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10613231" y="5869984"/>
              <a:ext cx="350308" cy="44593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10613231" y="5869984"/>
                <a:ext cx="350308" cy="445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11192028" y="6158965"/>
              <a:ext cx="13737" cy="26912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11192028" y="6158965"/>
                <a:ext cx="13737" cy="2691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3845160" y="1490040"/>
              <a:ext cx="6546960" cy="3380400"/>
            </p14:xfrm>
          </p:contentPart>
        </mc:Choice>
        <mc:Fallback>
          <p:pic>
            <p:nvPicPr>
              <p:cNvPr id="64" name="墨迹 63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835800" y="1480680"/>
                <a:ext cx="6565680" cy="339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06" y="476234"/>
            <a:ext cx="3502876" cy="3802872"/>
          </a:xfrm>
          <a:prstGeom prst="rect">
            <a:avLst/>
          </a:prstGeom>
        </p:spPr>
      </p:pic>
      <p:pic>
        <p:nvPicPr>
          <p:cNvPr id="2" name="图片 1" descr="2025-10-31 10:49:39.931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694055"/>
            <a:ext cx="10526395" cy="68110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840480" y="821520"/>
              <a:ext cx="4812480" cy="22320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1120" y="812160"/>
                <a:ext cx="4831200" cy="225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8" y="472832"/>
            <a:ext cx="10119571" cy="9186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314" y="1391478"/>
            <a:ext cx="6210345" cy="15763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842" y="2967877"/>
            <a:ext cx="6853288" cy="3810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826955" y="2308617"/>
              <a:ext cx="130704" cy="17571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6826955" y="2308617"/>
                <a:ext cx="130704" cy="175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7100711" y="2346157"/>
              <a:ext cx="25400" cy="8177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7100711" y="2346157"/>
                <a:ext cx="25400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128933" y="2312319"/>
              <a:ext cx="81844" cy="3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128933" y="2312319"/>
                <a:ext cx="8184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599362" y="3524876"/>
              <a:ext cx="556860" cy="451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7599362" y="3524876"/>
                <a:ext cx="55686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5401733" y="3868904"/>
              <a:ext cx="2277534" cy="10715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5401733" y="3868904"/>
                <a:ext cx="227753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5452533" y="2368717"/>
              <a:ext cx="496711" cy="25379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5452533" y="2368717"/>
                <a:ext cx="4967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207955" y="2966536"/>
              <a:ext cx="267406" cy="10997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207955" y="2966536"/>
                <a:ext cx="26740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580488" y="2724024"/>
              <a:ext cx="128412" cy="24815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580488" y="2724024"/>
                <a:ext cx="12841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636933" y="3101891"/>
              <a:ext cx="42334" cy="7613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636933" y="3101891"/>
                <a:ext cx="4233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4822295" y="4951746"/>
              <a:ext cx="192793" cy="18399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4822295" y="4951746"/>
                <a:ext cx="192793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4995333" y="4861509"/>
              <a:ext cx="62089" cy="37504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4995333" y="4861509"/>
                <a:ext cx="620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5025495" y="4867149"/>
              <a:ext cx="297215" cy="21431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5025495" y="4867149"/>
                <a:ext cx="29721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5334000" y="4842475"/>
              <a:ext cx="64911" cy="51533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5334000" y="4842475"/>
                <a:ext cx="64911" cy="515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5215466" y="6711365"/>
              <a:ext cx="852311" cy="451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5215466" y="6711365"/>
                <a:ext cx="8523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6406444" y="6722644"/>
              <a:ext cx="688622" cy="5639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6406444" y="6722644"/>
                <a:ext cx="6886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6079066" y="6040228"/>
              <a:ext cx="54504" cy="11279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6079066" y="6040228"/>
                <a:ext cx="5450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6073422" y="6181223"/>
              <a:ext cx="67733" cy="20091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6073422" y="6181223"/>
                <a:ext cx="67733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6180666" y="5968320"/>
              <a:ext cx="110243" cy="37434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6180666" y="5968320"/>
                <a:ext cx="110243" cy="374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6225822" y="6134343"/>
              <a:ext cx="129822" cy="25731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6225822" y="6134343"/>
                <a:ext cx="129822" cy="25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6417733" y="6037408"/>
              <a:ext cx="167393" cy="2678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6417733" y="6037408"/>
                <a:ext cx="16739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6397272" y="6265820"/>
              <a:ext cx="288572" cy="9393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6397272" y="6265820"/>
                <a:ext cx="288572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6630811" y="5957922"/>
              <a:ext cx="258233" cy="3191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6630811" y="5957922"/>
                <a:ext cx="258233" cy="319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8161866" y="4088856"/>
              <a:ext cx="28222" cy="39478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8161866" y="4088856"/>
                <a:ext cx="28222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墨迹 29"/>
              <p14:cNvContentPartPr/>
              <p14:nvPr/>
            </p14:nvContentPartPr>
            <p14:xfrm>
              <a:off x="7732888" y="3823786"/>
              <a:ext cx="217312" cy="24462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2"/>
            </p:blipFill>
            <p:spPr>
              <a:xfrm>
                <a:off x="7732888" y="3823786"/>
                <a:ext cx="217312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墨迹 30"/>
              <p14:cNvContentPartPr/>
              <p14:nvPr/>
            </p14:nvContentPartPr>
            <p14:xfrm>
              <a:off x="7926740" y="3919662"/>
              <a:ext cx="150460" cy="12407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4"/>
            </p:blipFill>
            <p:spPr>
              <a:xfrm>
                <a:off x="7926740" y="3919662"/>
                <a:ext cx="15046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墨迹 31"/>
              <p14:cNvContentPartPr/>
              <p14:nvPr/>
            </p14:nvContentPartPr>
            <p14:xfrm>
              <a:off x="7151511" y="4191783"/>
              <a:ext cx="28222" cy="39619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7151511" y="4191783"/>
                <a:ext cx="28222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墨迹 32"/>
              <p14:cNvContentPartPr/>
              <p14:nvPr/>
            </p14:nvContentPartPr>
            <p14:xfrm>
              <a:off x="6186311" y="4427245"/>
              <a:ext cx="228600" cy="18258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8"/>
            </p:blipFill>
            <p:spPr>
              <a:xfrm>
                <a:off x="6186311" y="4427245"/>
                <a:ext cx="228600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墨迹 33"/>
              <p14:cNvContentPartPr/>
              <p14:nvPr/>
            </p14:nvContentPartPr>
            <p14:xfrm>
              <a:off x="6412088" y="4410854"/>
              <a:ext cx="50800" cy="11790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0"/>
            </p:blipFill>
            <p:spPr>
              <a:xfrm>
                <a:off x="6412088" y="4410854"/>
                <a:ext cx="50800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墨迹 34"/>
              <p14:cNvContentPartPr/>
              <p14:nvPr/>
            </p14:nvContentPartPr>
            <p14:xfrm>
              <a:off x="6457244" y="4446103"/>
              <a:ext cx="112888" cy="5163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2"/>
            </p:blipFill>
            <p:spPr>
              <a:xfrm>
                <a:off x="6457244" y="4446103"/>
                <a:ext cx="112888" cy="51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墨迹 35"/>
              <p14:cNvContentPartPr/>
              <p14:nvPr/>
            </p14:nvContentPartPr>
            <p14:xfrm>
              <a:off x="6462888" y="4506202"/>
              <a:ext cx="59267" cy="6979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4"/>
            </p:blipFill>
            <p:spPr>
              <a:xfrm>
                <a:off x="6462888" y="4506202"/>
                <a:ext cx="59267" cy="69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墨迹 36"/>
              <p14:cNvContentPartPr/>
              <p14:nvPr/>
            </p14:nvContentPartPr>
            <p14:xfrm>
              <a:off x="6564488" y="4441344"/>
              <a:ext cx="25400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6"/>
            </p:blipFill>
            <p:spPr>
              <a:xfrm>
                <a:off x="6564488" y="4441344"/>
                <a:ext cx="25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8" name="墨迹 37"/>
              <p14:cNvContentPartPr/>
              <p14:nvPr/>
            </p14:nvContentPartPr>
            <p14:xfrm>
              <a:off x="6581422" y="4415965"/>
              <a:ext cx="152400" cy="15791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8"/>
            </p:blipFill>
            <p:spPr>
              <a:xfrm>
                <a:off x="6581422" y="4415965"/>
                <a:ext cx="1524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墨迹 38"/>
              <p14:cNvContentPartPr/>
              <p14:nvPr/>
            </p14:nvContentPartPr>
            <p14:xfrm>
              <a:off x="6668205" y="4489282"/>
              <a:ext cx="12876" cy="5357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0"/>
            </p:blipFill>
            <p:spPr>
              <a:xfrm>
                <a:off x="6668205" y="4489282"/>
                <a:ext cx="12876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墨迹 39"/>
              <p14:cNvContentPartPr/>
              <p14:nvPr/>
            </p14:nvContentPartPr>
            <p14:xfrm>
              <a:off x="6654800" y="4506202"/>
              <a:ext cx="56444" cy="9587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2"/>
            </p:blipFill>
            <p:spPr>
              <a:xfrm>
                <a:off x="6654800" y="4506202"/>
                <a:ext cx="5644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" name="墨迹 40"/>
              <p14:cNvContentPartPr/>
              <p14:nvPr/>
            </p14:nvContentPartPr>
            <p14:xfrm>
              <a:off x="7443258" y="4461083"/>
              <a:ext cx="90664" cy="1635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4"/>
            </p:blipFill>
            <p:spPr>
              <a:xfrm>
                <a:off x="7443258" y="4461083"/>
                <a:ext cx="9066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墨迹 41"/>
              <p14:cNvContentPartPr/>
              <p14:nvPr/>
            </p14:nvContentPartPr>
            <p14:xfrm>
              <a:off x="7552266" y="4562600"/>
              <a:ext cx="76200" cy="8459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6"/>
            </p:blipFill>
            <p:spPr>
              <a:xfrm>
                <a:off x="7552266" y="4562600"/>
                <a:ext cx="762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墨迹 42"/>
              <p14:cNvContentPartPr/>
              <p14:nvPr/>
            </p14:nvContentPartPr>
            <p14:xfrm>
              <a:off x="7682088" y="4500562"/>
              <a:ext cx="95956" cy="56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8"/>
            </p:blipFill>
            <p:spPr>
              <a:xfrm>
                <a:off x="7682088" y="4500562"/>
                <a:ext cx="959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墨迹 43"/>
              <p14:cNvContentPartPr/>
              <p14:nvPr/>
            </p14:nvContentPartPr>
            <p14:xfrm>
              <a:off x="7693377" y="4396049"/>
              <a:ext cx="150284" cy="27018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0"/>
            </p:blipFill>
            <p:spPr>
              <a:xfrm>
                <a:off x="7693377" y="4396049"/>
                <a:ext cx="150284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5" name="墨迹 44"/>
              <p14:cNvContentPartPr/>
              <p14:nvPr/>
            </p14:nvContentPartPr>
            <p14:xfrm>
              <a:off x="7778044" y="4523121"/>
              <a:ext cx="124178" cy="15791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2"/>
            </p:blipFill>
            <p:spPr>
              <a:xfrm>
                <a:off x="7778044" y="4523121"/>
                <a:ext cx="1241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6" name="墨迹 45"/>
              <p14:cNvContentPartPr/>
              <p14:nvPr/>
            </p14:nvContentPartPr>
            <p14:xfrm>
              <a:off x="7915451" y="4453681"/>
              <a:ext cx="232304" cy="22453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4"/>
            </p:blipFill>
            <p:spPr>
              <a:xfrm>
                <a:off x="7915451" y="4453681"/>
                <a:ext cx="232304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墨迹 46"/>
              <p14:cNvContentPartPr/>
              <p14:nvPr/>
            </p14:nvContentPartPr>
            <p14:xfrm>
              <a:off x="8075436" y="4419490"/>
              <a:ext cx="190853" cy="24744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6"/>
            </p:blipFill>
            <p:spPr>
              <a:xfrm>
                <a:off x="8075436" y="4419490"/>
                <a:ext cx="190853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墨迹 47"/>
              <p14:cNvContentPartPr/>
              <p14:nvPr/>
            </p14:nvContentPartPr>
            <p14:xfrm>
              <a:off x="9368190" y="3584094"/>
              <a:ext cx="795337" cy="67395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8"/>
            </p:blipFill>
            <p:spPr>
              <a:xfrm>
                <a:off x="9368190" y="3584094"/>
                <a:ext cx="795337" cy="673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墨迹 48"/>
              <p14:cNvContentPartPr/>
              <p14:nvPr/>
            </p14:nvContentPartPr>
            <p14:xfrm>
              <a:off x="9843911" y="2859379"/>
              <a:ext cx="22578" cy="78675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0"/>
            </p:blipFill>
            <p:spPr>
              <a:xfrm>
                <a:off x="9843911" y="2859379"/>
                <a:ext cx="22578" cy="786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墨迹 49"/>
              <p14:cNvContentPartPr/>
              <p14:nvPr/>
            </p14:nvContentPartPr>
            <p14:xfrm>
              <a:off x="9764888" y="3499497"/>
              <a:ext cx="143934" cy="1475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2"/>
            </p:blipFill>
            <p:spPr>
              <a:xfrm>
                <a:off x="9764888" y="3499497"/>
                <a:ext cx="143934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墨迹 50"/>
              <p14:cNvContentPartPr/>
              <p14:nvPr/>
            </p14:nvContentPartPr>
            <p14:xfrm>
              <a:off x="10061927" y="2848100"/>
              <a:ext cx="47273" cy="18329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4"/>
            </p:blipFill>
            <p:spPr>
              <a:xfrm>
                <a:off x="10061927" y="2848100"/>
                <a:ext cx="4727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墨迹 51"/>
              <p14:cNvContentPartPr/>
              <p14:nvPr/>
            </p14:nvContentPartPr>
            <p14:xfrm>
              <a:off x="9994900" y="3056773"/>
              <a:ext cx="117122" cy="986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6"/>
            </p:blipFill>
            <p:spPr>
              <a:xfrm>
                <a:off x="9994900" y="3056773"/>
                <a:ext cx="117122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墨迹 52"/>
              <p14:cNvContentPartPr/>
              <p14:nvPr/>
            </p14:nvContentPartPr>
            <p14:xfrm>
              <a:off x="10145359" y="3011654"/>
              <a:ext cx="119063" cy="15033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8"/>
            </p:blipFill>
            <p:spPr>
              <a:xfrm>
                <a:off x="10145359" y="3011654"/>
                <a:ext cx="11906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4" name="墨迹 53"/>
              <p14:cNvContentPartPr/>
              <p14:nvPr/>
            </p14:nvContentPartPr>
            <p14:xfrm>
              <a:off x="9947451" y="4105776"/>
              <a:ext cx="376237" cy="1973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0"/>
            </p:blipFill>
            <p:spPr>
              <a:xfrm>
                <a:off x="9947451" y="4105776"/>
                <a:ext cx="37623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5" name="墨迹 54"/>
              <p14:cNvContentPartPr/>
              <p14:nvPr/>
            </p14:nvContentPartPr>
            <p14:xfrm>
              <a:off x="10397066" y="3959141"/>
              <a:ext cx="56445" cy="6767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2"/>
            </p:blipFill>
            <p:spPr>
              <a:xfrm>
                <a:off x="10397066" y="3959141"/>
                <a:ext cx="5644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墨迹 55"/>
              <p14:cNvContentPartPr/>
              <p14:nvPr/>
            </p14:nvContentPartPr>
            <p14:xfrm>
              <a:off x="10382426" y="4071937"/>
              <a:ext cx="71085" cy="13694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4"/>
            </p:blipFill>
            <p:spPr>
              <a:xfrm>
                <a:off x="10382426" y="4071937"/>
                <a:ext cx="71085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墨迹 56"/>
              <p14:cNvContentPartPr/>
              <p14:nvPr/>
            </p14:nvContentPartPr>
            <p14:xfrm>
              <a:off x="10461272" y="3885823"/>
              <a:ext cx="184150" cy="32428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6"/>
            </p:blipFill>
            <p:spPr>
              <a:xfrm>
                <a:off x="10461272" y="3885823"/>
                <a:ext cx="184150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墨迹 57"/>
              <p14:cNvContentPartPr/>
              <p14:nvPr/>
            </p14:nvContentPartPr>
            <p14:xfrm>
              <a:off x="10644717" y="3884942"/>
              <a:ext cx="199495" cy="3575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8"/>
            </p:blipFill>
            <p:spPr>
              <a:xfrm>
                <a:off x="10644717" y="3884942"/>
                <a:ext cx="199495" cy="357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墨迹 58"/>
              <p14:cNvContentPartPr/>
              <p14:nvPr/>
            </p14:nvContentPartPr>
            <p14:xfrm>
              <a:off x="10826044" y="4021179"/>
              <a:ext cx="16933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0"/>
            </p:blipFill>
            <p:spPr>
              <a:xfrm>
                <a:off x="10826044" y="4021179"/>
                <a:ext cx="16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0" name="墨迹 59"/>
              <p14:cNvContentPartPr/>
              <p14:nvPr/>
            </p14:nvContentPartPr>
            <p14:xfrm>
              <a:off x="10766777" y="3992980"/>
              <a:ext cx="64911" cy="14311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2"/>
            </p:blipFill>
            <p:spPr>
              <a:xfrm>
                <a:off x="10766777" y="3992980"/>
                <a:ext cx="64911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1" name="墨迹 60"/>
              <p14:cNvContentPartPr/>
              <p14:nvPr/>
            </p14:nvContentPartPr>
            <p14:xfrm>
              <a:off x="10882488" y="3910498"/>
              <a:ext cx="130527" cy="15579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4"/>
            </p:blipFill>
            <p:spPr>
              <a:xfrm>
                <a:off x="10882488" y="3910498"/>
                <a:ext cx="130527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2" name="墨迹 61"/>
              <p14:cNvContentPartPr/>
              <p14:nvPr/>
            </p14:nvContentPartPr>
            <p14:xfrm>
              <a:off x="10803995" y="4077577"/>
              <a:ext cx="146226" cy="14311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6"/>
            </p:blipFill>
            <p:spPr>
              <a:xfrm>
                <a:off x="10803995" y="4077577"/>
                <a:ext cx="146226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3" name="墨迹 62"/>
              <p14:cNvContentPartPr/>
              <p14:nvPr/>
            </p14:nvContentPartPr>
            <p14:xfrm>
              <a:off x="10738555" y="4109653"/>
              <a:ext cx="136349" cy="15403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8"/>
            </p:blipFill>
            <p:spPr>
              <a:xfrm>
                <a:off x="10738555" y="4109653"/>
                <a:ext cx="136349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4" name="墨迹 63"/>
              <p14:cNvContentPartPr/>
              <p14:nvPr/>
            </p14:nvContentPartPr>
            <p14:xfrm>
              <a:off x="10064044" y="3868904"/>
              <a:ext cx="3704" cy="1128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0"/>
            </p:blipFill>
            <p:spPr>
              <a:xfrm>
                <a:off x="10064044" y="3868904"/>
                <a:ext cx="370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5" name="墨迹 64"/>
              <p14:cNvContentPartPr/>
              <p14:nvPr/>
            </p14:nvContentPartPr>
            <p14:xfrm>
              <a:off x="10176933" y="3606653"/>
              <a:ext cx="186267" cy="23176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2"/>
            </p:blipFill>
            <p:spPr>
              <a:xfrm>
                <a:off x="10176933" y="3606653"/>
                <a:ext cx="186267" cy="231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6" name="墨迹 65"/>
              <p14:cNvContentPartPr/>
              <p14:nvPr/>
            </p14:nvContentPartPr>
            <p14:xfrm>
              <a:off x="10329333" y="3696890"/>
              <a:ext cx="118534" cy="11561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4"/>
            </p:blipFill>
            <p:spPr>
              <a:xfrm>
                <a:off x="10329333" y="3696890"/>
                <a:ext cx="11853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墨迹 66"/>
              <p14:cNvContentPartPr/>
              <p14:nvPr/>
            </p14:nvContentPartPr>
            <p14:xfrm>
              <a:off x="10509955" y="3643312"/>
              <a:ext cx="110067" cy="169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6"/>
            </p:blipFill>
            <p:spPr>
              <a:xfrm>
                <a:off x="10509955" y="3643312"/>
                <a:ext cx="110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8" name="墨迹 67"/>
              <p14:cNvContentPartPr/>
              <p14:nvPr/>
            </p14:nvContentPartPr>
            <p14:xfrm>
              <a:off x="10477500" y="3600132"/>
              <a:ext cx="230011" cy="18981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8"/>
            </p:blipFill>
            <p:spPr>
              <a:xfrm>
                <a:off x="10477500" y="3600132"/>
                <a:ext cx="23001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9" name="墨迹 68"/>
              <p14:cNvContentPartPr/>
              <p14:nvPr/>
            </p14:nvContentPartPr>
            <p14:xfrm>
              <a:off x="10662531" y="3521351"/>
              <a:ext cx="279224" cy="28551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0"/>
            </p:blipFill>
            <p:spPr>
              <a:xfrm>
                <a:off x="10662531" y="3521351"/>
                <a:ext cx="279224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" name="墨迹 69"/>
              <p14:cNvContentPartPr/>
              <p14:nvPr/>
            </p14:nvContentPartPr>
            <p14:xfrm>
              <a:off x="9217377" y="4641557"/>
              <a:ext cx="31926" cy="7895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2"/>
            </p:blipFill>
            <p:spPr>
              <a:xfrm>
                <a:off x="9217377" y="4641557"/>
                <a:ext cx="3192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墨迹 70"/>
              <p14:cNvContentPartPr/>
              <p14:nvPr/>
            </p14:nvContentPartPr>
            <p14:xfrm>
              <a:off x="9189155" y="4782552"/>
              <a:ext cx="56445" cy="1579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4"/>
            </p:blipFill>
            <p:spPr>
              <a:xfrm>
                <a:off x="9189155" y="4782552"/>
                <a:ext cx="5644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墨迹 71"/>
              <p14:cNvContentPartPr/>
              <p14:nvPr/>
            </p14:nvContentPartPr>
            <p14:xfrm>
              <a:off x="9262533" y="4556960"/>
              <a:ext cx="116240" cy="31864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6"/>
            </p:blipFill>
            <p:spPr>
              <a:xfrm>
                <a:off x="9262533" y="4556960"/>
                <a:ext cx="11624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3" name="墨迹 72"/>
              <p14:cNvContentPartPr/>
              <p14:nvPr/>
            </p14:nvContentPartPr>
            <p14:xfrm>
              <a:off x="9307688" y="4705886"/>
              <a:ext cx="149578" cy="27828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8"/>
            </p:blipFill>
            <p:spPr>
              <a:xfrm>
                <a:off x="9307688" y="4705886"/>
                <a:ext cx="149578" cy="278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4" name="墨迹 73"/>
              <p14:cNvContentPartPr/>
              <p14:nvPr/>
            </p14:nvContentPartPr>
            <p14:xfrm>
              <a:off x="9527822" y="4534401"/>
              <a:ext cx="279400" cy="43144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0"/>
            </p:blipFill>
            <p:spPr>
              <a:xfrm>
                <a:off x="9527822" y="4534401"/>
                <a:ext cx="279400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5" name="墨迹 74"/>
              <p14:cNvContentPartPr/>
              <p14:nvPr/>
            </p14:nvContentPartPr>
            <p14:xfrm>
              <a:off x="9810044" y="4530876"/>
              <a:ext cx="214488" cy="34755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2"/>
            </p:blipFill>
            <p:spPr>
              <a:xfrm>
                <a:off x="9810044" y="4530876"/>
                <a:ext cx="214488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6" name="墨迹 75"/>
              <p14:cNvContentPartPr/>
              <p14:nvPr/>
            </p14:nvContentPartPr>
            <p14:xfrm>
              <a:off x="9872133" y="4703595"/>
              <a:ext cx="282222" cy="8459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4"/>
            </p:blipFill>
            <p:spPr>
              <a:xfrm>
                <a:off x="9872133" y="4703595"/>
                <a:ext cx="2822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7" name="墨迹 76"/>
              <p14:cNvContentPartPr/>
              <p14:nvPr/>
            </p14:nvContentPartPr>
            <p14:xfrm>
              <a:off x="9930518" y="4805111"/>
              <a:ext cx="108126" cy="10151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6"/>
            </p:blipFill>
            <p:spPr>
              <a:xfrm>
                <a:off x="9930518" y="4805111"/>
                <a:ext cx="108126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8" name="墨迹 77"/>
              <p14:cNvContentPartPr/>
              <p14:nvPr/>
            </p14:nvContentPartPr>
            <p14:xfrm>
              <a:off x="10250311" y="4568240"/>
              <a:ext cx="73378" cy="3947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8"/>
            </p:blipFill>
            <p:spPr>
              <a:xfrm>
                <a:off x="10250311" y="4568240"/>
                <a:ext cx="733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9" name="墨迹 78"/>
              <p14:cNvContentPartPr/>
              <p14:nvPr/>
            </p14:nvContentPartPr>
            <p14:xfrm>
              <a:off x="10087327" y="4531228"/>
              <a:ext cx="397228" cy="39038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0"/>
            </p:blipFill>
            <p:spPr>
              <a:xfrm>
                <a:off x="10087327" y="4531228"/>
                <a:ext cx="397228" cy="390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0" name="墨迹 79"/>
              <p14:cNvContentPartPr/>
              <p14:nvPr/>
            </p14:nvContentPartPr>
            <p14:xfrm>
              <a:off x="10487377" y="4604370"/>
              <a:ext cx="42333" cy="4282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2"/>
            </p:blipFill>
            <p:spPr>
              <a:xfrm>
                <a:off x="10487377" y="4604370"/>
                <a:ext cx="42333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墨迹 80"/>
              <p14:cNvContentPartPr/>
              <p14:nvPr/>
            </p14:nvContentPartPr>
            <p14:xfrm>
              <a:off x="10384190" y="4542861"/>
              <a:ext cx="273227" cy="27705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4"/>
            </p:blipFill>
            <p:spPr>
              <a:xfrm>
                <a:off x="10384190" y="4542861"/>
                <a:ext cx="273227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2" name="墨迹 81"/>
              <p14:cNvContentPartPr/>
              <p14:nvPr/>
            </p14:nvContentPartPr>
            <p14:xfrm>
              <a:off x="10408355" y="4548500"/>
              <a:ext cx="158045" cy="39196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6"/>
            </p:blipFill>
            <p:spPr>
              <a:xfrm>
                <a:off x="10408355" y="4548500"/>
                <a:ext cx="158045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3" name="墨迹 82"/>
              <p14:cNvContentPartPr/>
              <p14:nvPr/>
            </p14:nvContentPartPr>
            <p14:xfrm>
              <a:off x="10718800" y="4688791"/>
              <a:ext cx="28222" cy="8248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8"/>
            </p:blipFill>
            <p:spPr>
              <a:xfrm>
                <a:off x="10718800" y="4688791"/>
                <a:ext cx="28222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4" name="墨迹 83"/>
              <p14:cNvContentPartPr/>
              <p14:nvPr/>
            </p14:nvContentPartPr>
            <p14:xfrm>
              <a:off x="10608732" y="4486110"/>
              <a:ext cx="217312" cy="44307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0"/>
            </p:blipFill>
            <p:spPr>
              <a:xfrm>
                <a:off x="10608732" y="4486110"/>
                <a:ext cx="217312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5" name="墨迹 84"/>
              <p14:cNvContentPartPr/>
              <p14:nvPr/>
            </p14:nvContentPartPr>
            <p14:xfrm>
              <a:off x="10899951" y="4568240"/>
              <a:ext cx="219251" cy="28763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2"/>
            </p:blipFill>
            <p:spPr>
              <a:xfrm>
                <a:off x="10899951" y="4568240"/>
                <a:ext cx="21925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6" name="墨迹 85"/>
              <p14:cNvContentPartPr/>
              <p14:nvPr/>
            </p14:nvContentPartPr>
            <p14:xfrm>
              <a:off x="11093273" y="4536516"/>
              <a:ext cx="216077" cy="22911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4"/>
            </p:blipFill>
            <p:spPr>
              <a:xfrm>
                <a:off x="11093273" y="4536516"/>
                <a:ext cx="21607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7" name="墨迹 86"/>
              <p14:cNvContentPartPr/>
              <p14:nvPr/>
            </p14:nvContentPartPr>
            <p14:xfrm>
              <a:off x="11150600" y="4720514"/>
              <a:ext cx="81844" cy="66267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6"/>
            </p:blipFill>
            <p:spPr>
              <a:xfrm>
                <a:off x="11150600" y="4720514"/>
                <a:ext cx="81844" cy="662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8" name="墨迹 87"/>
              <p14:cNvContentPartPr/>
              <p14:nvPr/>
            </p14:nvContentPartPr>
            <p14:xfrm>
              <a:off x="11413067" y="4726154"/>
              <a:ext cx="56444" cy="6485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8"/>
            </p:blipFill>
            <p:spPr>
              <a:xfrm>
                <a:off x="11413067" y="4726154"/>
                <a:ext cx="5644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9" name="墨迹 88"/>
              <p14:cNvContentPartPr/>
              <p14:nvPr/>
            </p14:nvContentPartPr>
            <p14:xfrm>
              <a:off x="11396132" y="4822031"/>
              <a:ext cx="53623" cy="4511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0"/>
            </p:blipFill>
            <p:spPr>
              <a:xfrm>
                <a:off x="11396132" y="4822031"/>
                <a:ext cx="5362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0" name="墨迹 89"/>
              <p14:cNvContentPartPr/>
              <p14:nvPr/>
            </p14:nvContentPartPr>
            <p14:xfrm>
              <a:off x="4175125" y="2148764"/>
              <a:ext cx="134408" cy="1692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2"/>
            </p:blipFill>
            <p:spPr>
              <a:xfrm>
                <a:off x="4175125" y="2148764"/>
                <a:ext cx="13440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墨迹 90"/>
              <p14:cNvContentPartPr/>
              <p14:nvPr/>
            </p14:nvContentPartPr>
            <p14:xfrm>
              <a:off x="4238977" y="2086727"/>
              <a:ext cx="16934" cy="14099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4"/>
            </p:blipFill>
            <p:spPr>
              <a:xfrm>
                <a:off x="4238977" y="2086727"/>
                <a:ext cx="169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墨迹 91"/>
              <p14:cNvContentPartPr/>
              <p14:nvPr/>
            </p14:nvContentPartPr>
            <p14:xfrm>
              <a:off x="4310238" y="2041608"/>
              <a:ext cx="239184" cy="19175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6"/>
            </p:blipFill>
            <p:spPr>
              <a:xfrm>
                <a:off x="4310238" y="2041608"/>
                <a:ext cx="23918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7" name="墨迹 96"/>
              <p14:cNvContentPartPr/>
              <p14:nvPr/>
            </p14:nvContentPartPr>
            <p14:xfrm>
              <a:off x="2923822" y="2707105"/>
              <a:ext cx="73378" cy="1127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8"/>
            </p:blipFill>
            <p:spPr>
              <a:xfrm>
                <a:off x="2923822" y="2707105"/>
                <a:ext cx="733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8" name="墨迹 97"/>
              <p14:cNvContentPartPr/>
              <p14:nvPr/>
            </p14:nvContentPartPr>
            <p14:xfrm>
              <a:off x="3025422" y="2661986"/>
              <a:ext cx="107244" cy="12971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0"/>
            </p:blipFill>
            <p:spPr>
              <a:xfrm>
                <a:off x="3025422" y="2661986"/>
                <a:ext cx="1072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9" name="墨迹 98"/>
              <p14:cNvContentPartPr/>
              <p14:nvPr/>
            </p14:nvContentPartPr>
            <p14:xfrm>
              <a:off x="7016044" y="1652462"/>
              <a:ext cx="28222" cy="43990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2"/>
            </p:blipFill>
            <p:spPr>
              <a:xfrm>
                <a:off x="7016044" y="1652462"/>
                <a:ext cx="28222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0" name="墨迹 99"/>
              <p14:cNvContentPartPr/>
              <p14:nvPr/>
            </p14:nvContentPartPr>
            <p14:xfrm>
              <a:off x="6942666" y="1687710"/>
              <a:ext cx="107244" cy="15086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4"/>
            </p:blipFill>
            <p:spPr>
              <a:xfrm>
                <a:off x="6942666" y="1687710"/>
                <a:ext cx="107244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1" name="墨迹 100"/>
              <p14:cNvContentPartPr/>
              <p14:nvPr/>
            </p14:nvContentPartPr>
            <p14:xfrm>
              <a:off x="7049911" y="1697580"/>
              <a:ext cx="79022" cy="6767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6"/>
            </p:blipFill>
            <p:spPr>
              <a:xfrm>
                <a:off x="7049911" y="1697580"/>
                <a:ext cx="790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2" name="墨迹 101"/>
              <p14:cNvContentPartPr/>
              <p14:nvPr/>
            </p14:nvContentPartPr>
            <p14:xfrm>
              <a:off x="6321777" y="408885"/>
              <a:ext cx="107245" cy="2537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8"/>
            </p:blipFill>
            <p:spPr>
              <a:xfrm>
                <a:off x="6321777" y="408885"/>
                <a:ext cx="1072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3" name="墨迹 102"/>
              <p14:cNvContentPartPr/>
              <p14:nvPr/>
            </p14:nvContentPartPr>
            <p14:xfrm>
              <a:off x="6427258" y="298909"/>
              <a:ext cx="131586" cy="19175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0"/>
            </p:blipFill>
            <p:spPr>
              <a:xfrm>
                <a:off x="6427258" y="298909"/>
                <a:ext cx="13158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" name="墨迹 103"/>
              <p14:cNvContentPartPr/>
              <p14:nvPr/>
            </p14:nvContentPartPr>
            <p14:xfrm>
              <a:off x="6781800" y="420165"/>
              <a:ext cx="105017" cy="599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2"/>
            </p:blipFill>
            <p:spPr>
              <a:xfrm>
                <a:off x="6781800" y="42016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5" name="墨迹 104"/>
              <p14:cNvContentPartPr/>
              <p14:nvPr/>
            </p14:nvContentPartPr>
            <p14:xfrm>
              <a:off x="6841066" y="411705"/>
              <a:ext cx="105017" cy="5995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2"/>
            </p:blipFill>
            <p:spPr>
              <a:xfrm>
                <a:off x="6841066" y="41170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6" name="墨迹 105"/>
              <p14:cNvContentPartPr/>
              <p14:nvPr/>
            </p14:nvContentPartPr>
            <p14:xfrm>
              <a:off x="6789561" y="406065"/>
              <a:ext cx="175683" cy="1692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5"/>
            </p:blipFill>
            <p:spPr>
              <a:xfrm>
                <a:off x="6789561" y="406065"/>
                <a:ext cx="17568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7" name="墨迹 106"/>
              <p14:cNvContentPartPr/>
              <p14:nvPr/>
            </p14:nvContentPartPr>
            <p14:xfrm>
              <a:off x="6987822" y="293269"/>
              <a:ext cx="28222" cy="21995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7"/>
            </p:blipFill>
            <p:spPr>
              <a:xfrm>
                <a:off x="6987822" y="293269"/>
                <a:ext cx="2822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8" name="墨迹 107"/>
              <p14:cNvContentPartPr/>
              <p14:nvPr/>
            </p14:nvContentPartPr>
            <p14:xfrm>
              <a:off x="7095066" y="223477"/>
              <a:ext cx="107244" cy="27846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9"/>
            </p:blipFill>
            <p:spPr>
              <a:xfrm>
                <a:off x="7095066" y="223477"/>
                <a:ext cx="107244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9" name="墨迹 108"/>
              <p14:cNvContentPartPr/>
              <p14:nvPr/>
            </p14:nvContentPartPr>
            <p14:xfrm>
              <a:off x="6716888" y="248151"/>
              <a:ext cx="124178" cy="29327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1"/>
            </p:blipFill>
            <p:spPr>
              <a:xfrm>
                <a:off x="6716888" y="248151"/>
                <a:ext cx="12417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0" name="墨迹 109"/>
              <p14:cNvContentPartPr/>
              <p14:nvPr/>
            </p14:nvContentPartPr>
            <p14:xfrm>
              <a:off x="7275688" y="304549"/>
              <a:ext cx="129822" cy="16637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3"/>
            </p:blipFill>
            <p:spPr>
              <a:xfrm>
                <a:off x="7275688" y="304549"/>
                <a:ext cx="12982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1" name="墨迹 110"/>
              <p14:cNvContentPartPr/>
              <p14:nvPr/>
            </p14:nvContentPartPr>
            <p14:xfrm>
              <a:off x="7281333" y="302786"/>
              <a:ext cx="110067" cy="14839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5"/>
            </p:blipFill>
            <p:spPr>
              <a:xfrm>
                <a:off x="7281333" y="302786"/>
                <a:ext cx="110067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2" name="墨迹 111"/>
              <p14:cNvContentPartPr/>
              <p14:nvPr/>
            </p14:nvContentPartPr>
            <p14:xfrm>
              <a:off x="7501466" y="261545"/>
              <a:ext cx="135466" cy="19809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7"/>
            </p:blipFill>
            <p:spPr>
              <a:xfrm>
                <a:off x="7501466" y="261545"/>
                <a:ext cx="13546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3" name="墨迹 112"/>
              <p14:cNvContentPartPr/>
              <p14:nvPr/>
            </p14:nvContentPartPr>
            <p14:xfrm>
              <a:off x="7546622" y="203032"/>
              <a:ext cx="158044" cy="256611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9"/>
            </p:blipFill>
            <p:spPr>
              <a:xfrm>
                <a:off x="7546622" y="203032"/>
                <a:ext cx="15804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4" name="墨迹 113"/>
              <p14:cNvContentPartPr/>
              <p14:nvPr/>
            </p14:nvContentPartPr>
            <p14:xfrm>
              <a:off x="6688666" y="1277415"/>
              <a:ext cx="42334" cy="2537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1"/>
            </p:blipFill>
            <p:spPr>
              <a:xfrm>
                <a:off x="6688666" y="1277415"/>
                <a:ext cx="423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5" name="墨迹 114"/>
              <p14:cNvContentPartPr/>
              <p14:nvPr/>
            </p14:nvContentPartPr>
            <p14:xfrm>
              <a:off x="4780844" y="1644707"/>
              <a:ext cx="16933" cy="61244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3"/>
            </p:blipFill>
            <p:spPr>
              <a:xfrm>
                <a:off x="4780844" y="1644707"/>
                <a:ext cx="16933" cy="612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6" name="墨迹 115"/>
              <p14:cNvContentPartPr/>
              <p14:nvPr/>
            </p14:nvContentPartPr>
            <p14:xfrm>
              <a:off x="4696177" y="1622853"/>
              <a:ext cx="124178" cy="20602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5"/>
            </p:blipFill>
            <p:spPr>
              <a:xfrm>
                <a:off x="4696177" y="1622853"/>
                <a:ext cx="124178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7" name="墨迹 116"/>
              <p14:cNvContentPartPr/>
              <p14:nvPr/>
            </p14:nvContentPartPr>
            <p14:xfrm>
              <a:off x="4797777" y="1663741"/>
              <a:ext cx="93134" cy="8459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7"/>
            </p:blipFill>
            <p:spPr>
              <a:xfrm>
                <a:off x="4797777" y="1663741"/>
                <a:ext cx="9313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8" name="墨迹 117"/>
              <p14:cNvContentPartPr/>
              <p14:nvPr/>
            </p14:nvContentPartPr>
            <p14:xfrm>
              <a:off x="4918427" y="1776537"/>
              <a:ext cx="189795" cy="27229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9"/>
            </p:blipFill>
            <p:spPr>
              <a:xfrm>
                <a:off x="4918427" y="1776537"/>
                <a:ext cx="189795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9" name="墨迹 118"/>
              <p14:cNvContentPartPr/>
              <p14:nvPr/>
            </p14:nvContentPartPr>
            <p14:xfrm>
              <a:off x="5103988" y="1752216"/>
              <a:ext cx="75671" cy="20056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1"/>
            </p:blipFill>
            <p:spPr>
              <a:xfrm>
                <a:off x="5103988" y="1752216"/>
                <a:ext cx="75671" cy="200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0" name="墨迹 119"/>
              <p14:cNvContentPartPr/>
              <p14:nvPr/>
            </p14:nvContentPartPr>
            <p14:xfrm>
              <a:off x="5164666" y="1812315"/>
              <a:ext cx="109009" cy="23669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3"/>
            </p:blipFill>
            <p:spPr>
              <a:xfrm>
                <a:off x="5164666" y="1812315"/>
                <a:ext cx="109009" cy="236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1" name="墨迹 120"/>
              <p14:cNvContentPartPr/>
              <p14:nvPr/>
            </p14:nvContentPartPr>
            <p14:xfrm>
              <a:off x="5291313" y="1763495"/>
              <a:ext cx="185914" cy="23370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5"/>
            </p:blipFill>
            <p:spPr>
              <a:xfrm>
                <a:off x="5291313" y="1763495"/>
                <a:ext cx="185914" cy="23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墨迹 121"/>
              <p14:cNvContentPartPr/>
              <p14:nvPr/>
            </p14:nvContentPartPr>
            <p14:xfrm>
              <a:off x="5463822" y="1852675"/>
              <a:ext cx="5644" cy="21995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7"/>
            </p:blipFill>
            <p:spPr>
              <a:xfrm>
                <a:off x="5463822" y="1852675"/>
                <a:ext cx="56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墨迹 122"/>
              <p14:cNvContentPartPr/>
              <p14:nvPr/>
            </p14:nvContentPartPr>
            <p14:xfrm>
              <a:off x="6498872" y="953126"/>
              <a:ext cx="122061" cy="19386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9"/>
            </p:blipFill>
            <p:spPr>
              <a:xfrm>
                <a:off x="6498872" y="953126"/>
                <a:ext cx="122061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墨迹 123"/>
              <p14:cNvContentPartPr/>
              <p14:nvPr/>
            </p14:nvContentPartPr>
            <p14:xfrm>
              <a:off x="6587066" y="966697"/>
              <a:ext cx="135466" cy="164083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1"/>
            </p:blipFill>
            <p:spPr>
              <a:xfrm>
                <a:off x="6587066" y="966697"/>
                <a:ext cx="135466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墨迹 124"/>
              <p14:cNvContentPartPr/>
              <p14:nvPr/>
            </p14:nvContentPartPr>
            <p14:xfrm>
              <a:off x="6824133" y="1009524"/>
              <a:ext cx="98778" cy="846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3"/>
            </p:blipFill>
            <p:spPr>
              <a:xfrm>
                <a:off x="6824133" y="1009524"/>
                <a:ext cx="987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6" name="墨迹 125"/>
              <p14:cNvContentPartPr/>
              <p14:nvPr/>
            </p14:nvContentPartPr>
            <p14:xfrm>
              <a:off x="6799791" y="1082842"/>
              <a:ext cx="120297" cy="3101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5"/>
            </p:blipFill>
            <p:spPr>
              <a:xfrm>
                <a:off x="6799791" y="1082842"/>
                <a:ext cx="12029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7" name="墨迹 126"/>
              <p14:cNvContentPartPr/>
              <p14:nvPr/>
            </p14:nvContentPartPr>
            <p14:xfrm>
              <a:off x="6968066" y="953126"/>
              <a:ext cx="132644" cy="208673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7"/>
            </p:blipFill>
            <p:spPr>
              <a:xfrm>
                <a:off x="6968066" y="953126"/>
                <a:ext cx="1326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8" name="墨迹 127"/>
              <p14:cNvContentPartPr/>
              <p14:nvPr/>
            </p14:nvContentPartPr>
            <p14:xfrm>
              <a:off x="7072488" y="1015164"/>
              <a:ext cx="81844" cy="2819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9"/>
            </p:blipFill>
            <p:spPr>
              <a:xfrm>
                <a:off x="7072488" y="1015164"/>
                <a:ext cx="818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9" name="墨迹 128"/>
              <p14:cNvContentPartPr/>
              <p14:nvPr/>
            </p14:nvContentPartPr>
            <p14:xfrm>
              <a:off x="7120466" y="939027"/>
              <a:ext cx="127000" cy="21572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1"/>
            </p:blipFill>
            <p:spPr>
              <a:xfrm>
                <a:off x="7120466" y="939027"/>
                <a:ext cx="127000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0" name="墨迹 129"/>
              <p14:cNvContentPartPr/>
              <p14:nvPr/>
            </p14:nvContentPartPr>
            <p14:xfrm>
              <a:off x="7219244" y="924927"/>
              <a:ext cx="110066" cy="451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3"/>
            </p:blipFill>
            <p:spPr>
              <a:xfrm>
                <a:off x="7219244" y="924927"/>
                <a:ext cx="11006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1" name="墨迹 130"/>
              <p14:cNvContentPartPr/>
              <p14:nvPr/>
            </p14:nvContentPartPr>
            <p14:xfrm>
              <a:off x="7296502" y="1043363"/>
              <a:ext cx="162631" cy="564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5"/>
            </p:blipFill>
            <p:spPr>
              <a:xfrm>
                <a:off x="7296502" y="1043363"/>
                <a:ext cx="16263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2" name="墨迹 131"/>
              <p14:cNvContentPartPr/>
              <p14:nvPr/>
            </p14:nvContentPartPr>
            <p14:xfrm>
              <a:off x="7366000" y="955241"/>
              <a:ext cx="28222" cy="25449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7"/>
            </p:blipFill>
            <p:spPr>
              <a:xfrm>
                <a:off x="7366000" y="955241"/>
                <a:ext cx="28222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3" name="墨迹 132"/>
              <p14:cNvContentPartPr/>
              <p14:nvPr/>
            </p14:nvContentPartPr>
            <p14:xfrm>
              <a:off x="7556323" y="941847"/>
              <a:ext cx="148344" cy="16355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9"/>
            </p:blipFill>
            <p:spPr>
              <a:xfrm>
                <a:off x="7556323" y="941847"/>
                <a:ext cx="1483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4" name="墨迹 133"/>
              <p14:cNvContentPartPr/>
              <p14:nvPr/>
            </p14:nvContentPartPr>
            <p14:xfrm>
              <a:off x="7718248" y="859364"/>
              <a:ext cx="104952" cy="23652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1"/>
            </p:blipFill>
            <p:spPr>
              <a:xfrm>
                <a:off x="7718248" y="859364"/>
                <a:ext cx="104952" cy="236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5" name="墨迹 134"/>
              <p14:cNvContentPartPr/>
              <p14:nvPr/>
            </p14:nvContentPartPr>
            <p14:xfrm>
              <a:off x="7859006" y="887387"/>
              <a:ext cx="96838" cy="24057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3"/>
            </p:blipFill>
            <p:spPr>
              <a:xfrm>
                <a:off x="7859006" y="887387"/>
                <a:ext cx="96838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6" name="墨迹 135"/>
              <p14:cNvContentPartPr/>
              <p14:nvPr/>
            </p14:nvContentPartPr>
            <p14:xfrm>
              <a:off x="8003822" y="994015"/>
              <a:ext cx="104422" cy="2114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5"/>
            </p:blipFill>
            <p:spPr>
              <a:xfrm>
                <a:off x="8003822" y="994015"/>
                <a:ext cx="10442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7" name="墨迹 136"/>
              <p14:cNvContentPartPr/>
              <p14:nvPr/>
            </p14:nvContentPartPr>
            <p14:xfrm>
              <a:off x="8126236" y="908008"/>
              <a:ext cx="134408" cy="17483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7"/>
            </p:blipFill>
            <p:spPr>
              <a:xfrm>
                <a:off x="8126236" y="908008"/>
                <a:ext cx="13440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8" name="墨迹 137"/>
              <p14:cNvContentPartPr/>
              <p14:nvPr/>
            </p14:nvContentPartPr>
            <p14:xfrm>
              <a:off x="8319911" y="868529"/>
              <a:ext cx="105128" cy="26507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9"/>
            </p:blipFill>
            <p:spPr>
              <a:xfrm>
                <a:off x="8319911" y="868529"/>
                <a:ext cx="10512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9" name="墨迹 138"/>
              <p14:cNvContentPartPr/>
              <p14:nvPr/>
            </p14:nvContentPartPr>
            <p14:xfrm>
              <a:off x="7492294" y="834690"/>
              <a:ext cx="144638" cy="34684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1"/>
            </p:blipFill>
            <p:spPr>
              <a:xfrm>
                <a:off x="7492294" y="834690"/>
                <a:ext cx="144638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0" name="墨迹 139"/>
              <p14:cNvContentPartPr/>
              <p14:nvPr/>
            </p14:nvContentPartPr>
            <p14:xfrm>
              <a:off x="8509000" y="958766"/>
              <a:ext cx="135466" cy="225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3"/>
            </p:blipFill>
            <p:spPr>
              <a:xfrm>
                <a:off x="8509000" y="958766"/>
                <a:ext cx="135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1" name="墨迹 140"/>
              <p14:cNvContentPartPr/>
              <p14:nvPr/>
            </p14:nvContentPartPr>
            <p14:xfrm>
              <a:off x="8559800" y="865004"/>
              <a:ext cx="36688" cy="25731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5"/>
            </p:blipFill>
            <p:spPr>
              <a:xfrm>
                <a:off x="8559800" y="865004"/>
                <a:ext cx="36688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2" name="墨迹 141"/>
              <p14:cNvContentPartPr/>
              <p14:nvPr/>
            </p14:nvContentPartPr>
            <p14:xfrm>
              <a:off x="8706555" y="865004"/>
              <a:ext cx="76200" cy="22347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7"/>
            </p:blipFill>
            <p:spPr>
              <a:xfrm>
                <a:off x="8706555" y="865004"/>
                <a:ext cx="76200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3" name="墨迹 142"/>
              <p14:cNvContentPartPr/>
              <p14:nvPr/>
            </p14:nvContentPartPr>
            <p14:xfrm>
              <a:off x="8763000" y="855135"/>
              <a:ext cx="130703" cy="216427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9"/>
            </p:blipFill>
            <p:spPr>
              <a:xfrm>
                <a:off x="8763000" y="855135"/>
                <a:ext cx="130703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4" name="墨迹 143"/>
              <p14:cNvContentPartPr/>
              <p14:nvPr/>
            </p14:nvContentPartPr>
            <p14:xfrm>
              <a:off x="8878711" y="857250"/>
              <a:ext cx="95956" cy="2255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1"/>
            </p:blipFill>
            <p:spPr>
              <a:xfrm>
                <a:off x="8878711" y="857250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5" name="墨迹 144"/>
              <p14:cNvContentPartPr/>
              <p14:nvPr/>
            </p14:nvContentPartPr>
            <p14:xfrm>
              <a:off x="8969022" y="947486"/>
              <a:ext cx="22578" cy="7049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3"/>
            </p:blipFill>
            <p:spPr>
              <a:xfrm>
                <a:off x="8969022" y="947486"/>
                <a:ext cx="225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6" name="墨迹 145"/>
              <p14:cNvContentPartPr/>
              <p14:nvPr/>
            </p14:nvContentPartPr>
            <p14:xfrm>
              <a:off x="8971844" y="857250"/>
              <a:ext cx="98778" cy="24251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5"/>
            </p:blipFill>
            <p:spPr>
              <a:xfrm>
                <a:off x="8971844" y="857250"/>
                <a:ext cx="9877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7" name="墨迹 146"/>
              <p14:cNvContentPartPr/>
              <p14:nvPr/>
            </p14:nvContentPartPr>
            <p14:xfrm>
              <a:off x="9059333" y="868529"/>
              <a:ext cx="73378" cy="1692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7"/>
            </p:blipFill>
            <p:spPr>
              <a:xfrm>
                <a:off x="9059333" y="868529"/>
                <a:ext cx="733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8" name="墨迹 147"/>
              <p14:cNvContentPartPr/>
              <p14:nvPr/>
            </p14:nvContentPartPr>
            <p14:xfrm>
              <a:off x="9160933" y="887563"/>
              <a:ext cx="90311" cy="209378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9"/>
            </p:blipFill>
            <p:spPr>
              <a:xfrm>
                <a:off x="9160933" y="887563"/>
                <a:ext cx="90311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9" name="墨迹 148"/>
              <p14:cNvContentPartPr/>
              <p14:nvPr/>
            </p14:nvContentPartPr>
            <p14:xfrm>
              <a:off x="9121422" y="841740"/>
              <a:ext cx="233538" cy="238282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1"/>
            </p:blipFill>
            <p:spPr>
              <a:xfrm>
                <a:off x="9121422" y="841740"/>
                <a:ext cx="233538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0" name="墨迹 149"/>
              <p14:cNvContentPartPr/>
              <p14:nvPr/>
            </p14:nvContentPartPr>
            <p14:xfrm>
              <a:off x="9448800" y="919287"/>
              <a:ext cx="121355" cy="2256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3"/>
            </p:blipFill>
            <p:spPr>
              <a:xfrm>
                <a:off x="9448800" y="919287"/>
                <a:ext cx="12135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1" name="墨迹 150"/>
              <p14:cNvContentPartPr/>
              <p14:nvPr/>
            </p14:nvContentPartPr>
            <p14:xfrm>
              <a:off x="9438922" y="1020804"/>
              <a:ext cx="128411" cy="1973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5"/>
            </p:blipFill>
            <p:spPr>
              <a:xfrm>
                <a:off x="9438922" y="1020804"/>
                <a:ext cx="1284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6" name="墨迹 165"/>
              <p14:cNvContentPartPr/>
              <p14:nvPr/>
            </p14:nvContentPartPr>
            <p14:xfrm>
              <a:off x="8237184" y="3780782"/>
              <a:ext cx="77082" cy="11914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87"/>
            </p:blipFill>
            <p:spPr>
              <a:xfrm>
                <a:off x="8237184" y="3780782"/>
                <a:ext cx="77082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7" name="墨迹 166"/>
              <p14:cNvContentPartPr/>
              <p14:nvPr/>
            </p14:nvContentPartPr>
            <p14:xfrm>
              <a:off x="8336844" y="3846345"/>
              <a:ext cx="33866" cy="4229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89"/>
            </p:blipFill>
            <p:spPr>
              <a:xfrm>
                <a:off x="8336844" y="3846345"/>
                <a:ext cx="3386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8" name="墨迹 167"/>
              <p14:cNvContentPartPr/>
              <p14:nvPr/>
            </p14:nvContentPartPr>
            <p14:xfrm>
              <a:off x="8455377" y="3778667"/>
              <a:ext cx="50800" cy="7331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91"/>
            </p:blipFill>
            <p:spPr>
              <a:xfrm>
                <a:off x="8455377" y="3778667"/>
                <a:ext cx="5080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9" name="墨迹 168"/>
              <p14:cNvContentPartPr/>
              <p14:nvPr/>
            </p14:nvContentPartPr>
            <p14:xfrm>
              <a:off x="8565444" y="3705350"/>
              <a:ext cx="8466" cy="21431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93"/>
            </p:blipFill>
            <p:spPr>
              <a:xfrm>
                <a:off x="8565444" y="3705350"/>
                <a:ext cx="846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0" name="墨迹 169"/>
              <p14:cNvContentPartPr/>
              <p14:nvPr/>
            </p14:nvContentPartPr>
            <p14:xfrm>
              <a:off x="8650111" y="3733549"/>
              <a:ext cx="64911" cy="118436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95"/>
            </p:blipFill>
            <p:spPr>
              <a:xfrm>
                <a:off x="8650111" y="3733549"/>
                <a:ext cx="649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1" name="墨迹 170"/>
              <p14:cNvContentPartPr/>
              <p14:nvPr/>
            </p14:nvContentPartPr>
            <p14:xfrm>
              <a:off x="8647288" y="3756108"/>
              <a:ext cx="64912" cy="90237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97"/>
            </p:blipFill>
            <p:spPr>
              <a:xfrm>
                <a:off x="8647288" y="3756108"/>
                <a:ext cx="649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2" name="墨迹 171"/>
              <p14:cNvContentPartPr/>
              <p14:nvPr/>
            </p14:nvContentPartPr>
            <p14:xfrm>
              <a:off x="8805333" y="3696009"/>
              <a:ext cx="56444" cy="11861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99"/>
            </p:blipFill>
            <p:spPr>
              <a:xfrm>
                <a:off x="8805333" y="3696009"/>
                <a:ext cx="56444" cy="118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3" name="墨迹 172"/>
              <p14:cNvContentPartPr/>
              <p14:nvPr/>
            </p14:nvContentPartPr>
            <p14:xfrm>
              <a:off x="8867422" y="3761748"/>
              <a:ext cx="22578" cy="45118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01"/>
            </p:blipFill>
            <p:spPr>
              <a:xfrm>
                <a:off x="8867422" y="3761748"/>
                <a:ext cx="225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4" name="墨迹 173"/>
              <p14:cNvContentPartPr/>
              <p14:nvPr/>
            </p14:nvContentPartPr>
            <p14:xfrm>
              <a:off x="8935155" y="3694070"/>
              <a:ext cx="45156" cy="86007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03"/>
            </p:blipFill>
            <p:spPr>
              <a:xfrm>
                <a:off x="8935155" y="3694070"/>
                <a:ext cx="45156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75" name="墨迹 174"/>
              <p14:cNvContentPartPr/>
              <p14:nvPr/>
            </p14:nvContentPartPr>
            <p14:xfrm>
              <a:off x="9011355" y="3600132"/>
              <a:ext cx="102482" cy="316711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05"/>
            </p:blipFill>
            <p:spPr>
              <a:xfrm>
                <a:off x="9011355" y="3600132"/>
                <a:ext cx="102482" cy="316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76" name="墨迹 175"/>
              <p14:cNvContentPartPr/>
              <p14:nvPr/>
            </p14:nvContentPartPr>
            <p14:xfrm>
              <a:off x="5475111" y="5693380"/>
              <a:ext cx="533400" cy="19740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07"/>
            </p:blipFill>
            <p:spPr>
              <a:xfrm>
                <a:off x="5475111" y="5693380"/>
                <a:ext cx="5334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77" name="墨迹 176"/>
              <p14:cNvContentPartPr/>
              <p14:nvPr/>
            </p14:nvContentPartPr>
            <p14:xfrm>
              <a:off x="7876822" y="4745893"/>
              <a:ext cx="105017" cy="5995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09"/>
            </p:blipFill>
            <p:spPr>
              <a:xfrm>
                <a:off x="7876822" y="474589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78" name="墨迹 177"/>
              <p14:cNvContentPartPr/>
              <p14:nvPr/>
            </p14:nvContentPartPr>
            <p14:xfrm>
              <a:off x="7882466" y="4745893"/>
              <a:ext cx="105017" cy="5995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09"/>
            </p:blipFill>
            <p:spPr>
              <a:xfrm>
                <a:off x="7882466" y="474589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9" name="墨迹 178"/>
              <p14:cNvContentPartPr/>
              <p14:nvPr/>
            </p14:nvContentPartPr>
            <p14:xfrm>
              <a:off x="7772400" y="4948045"/>
              <a:ext cx="60677" cy="9957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12"/>
            </p:blipFill>
            <p:spPr>
              <a:xfrm>
                <a:off x="7772400" y="4948045"/>
                <a:ext cx="60677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80" name="墨迹 179"/>
              <p14:cNvContentPartPr/>
              <p14:nvPr/>
            </p14:nvContentPartPr>
            <p14:xfrm>
              <a:off x="7857066" y="4979945"/>
              <a:ext cx="39511" cy="50758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14"/>
            </p:blipFill>
            <p:spPr>
              <a:xfrm>
                <a:off x="7857066" y="4979945"/>
                <a:ext cx="395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81" name="墨迹 180"/>
              <p14:cNvContentPartPr/>
              <p14:nvPr/>
            </p14:nvContentPartPr>
            <p14:xfrm>
              <a:off x="7930444" y="4968666"/>
              <a:ext cx="50800" cy="8459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16"/>
            </p:blipFill>
            <p:spPr>
              <a:xfrm>
                <a:off x="7930444" y="4968666"/>
                <a:ext cx="508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2" name="墨迹 181"/>
              <p14:cNvContentPartPr/>
              <p14:nvPr/>
            </p14:nvContentPartPr>
            <p14:xfrm>
              <a:off x="8023577" y="4895348"/>
              <a:ext cx="19756" cy="203033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8"/>
            </p:blipFill>
            <p:spPr>
              <a:xfrm>
                <a:off x="8023577" y="4895348"/>
                <a:ext cx="19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3" name="墨迹 182"/>
              <p14:cNvContentPartPr/>
              <p14:nvPr/>
            </p14:nvContentPartPr>
            <p14:xfrm>
              <a:off x="8119533" y="4937647"/>
              <a:ext cx="110067" cy="143815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20"/>
            </p:blipFill>
            <p:spPr>
              <a:xfrm>
                <a:off x="8119533" y="4937647"/>
                <a:ext cx="110067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4" name="墨迹 183"/>
              <p14:cNvContentPartPr/>
              <p14:nvPr/>
            </p14:nvContentPartPr>
            <p14:xfrm>
              <a:off x="8135584" y="4910505"/>
              <a:ext cx="68616" cy="165317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22"/>
            </p:blipFill>
            <p:spPr>
              <a:xfrm>
                <a:off x="8135584" y="4910505"/>
                <a:ext cx="68616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5" name="墨迹 184"/>
              <p14:cNvContentPartPr/>
              <p14:nvPr/>
            </p14:nvContentPartPr>
            <p14:xfrm>
              <a:off x="8291688" y="4936765"/>
              <a:ext cx="73378" cy="11861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24"/>
            </p:blipFill>
            <p:spPr>
              <a:xfrm>
                <a:off x="8291688" y="4936765"/>
                <a:ext cx="73378" cy="118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6" name="墨迹 185"/>
              <p14:cNvContentPartPr/>
              <p14:nvPr/>
            </p14:nvContentPartPr>
            <p14:xfrm>
              <a:off x="8410222" y="5008144"/>
              <a:ext cx="25400" cy="3665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26"/>
            </p:blipFill>
            <p:spPr>
              <a:xfrm>
                <a:off x="8410222" y="5008144"/>
                <a:ext cx="254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7" name="墨迹 186"/>
              <p14:cNvContentPartPr/>
              <p14:nvPr/>
            </p14:nvContentPartPr>
            <p14:xfrm>
              <a:off x="8511822" y="4940467"/>
              <a:ext cx="62088" cy="10521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28"/>
            </p:blipFill>
            <p:spPr>
              <a:xfrm>
                <a:off x="8511822" y="4940467"/>
                <a:ext cx="62088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8" name="墨迹 187"/>
              <p14:cNvContentPartPr/>
              <p14:nvPr/>
            </p14:nvContentPartPr>
            <p14:xfrm>
              <a:off x="8572147" y="4908919"/>
              <a:ext cx="94897" cy="149983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30"/>
            </p:blipFill>
            <p:spPr>
              <a:xfrm>
                <a:off x="8572147" y="4908919"/>
                <a:ext cx="94897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9" name="墨迹 188"/>
              <p14:cNvContentPartPr/>
              <p14:nvPr/>
            </p14:nvContentPartPr>
            <p14:xfrm>
              <a:off x="8694384" y="4951746"/>
              <a:ext cx="58738" cy="95877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32"/>
            </p:blipFill>
            <p:spPr>
              <a:xfrm>
                <a:off x="8694384" y="4951746"/>
                <a:ext cx="5873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90" name="墨迹 189"/>
              <p14:cNvContentPartPr/>
              <p14:nvPr/>
            </p14:nvContentPartPr>
            <p14:xfrm>
              <a:off x="8765822" y="4900988"/>
              <a:ext cx="76200" cy="135355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34"/>
            </p:blipFill>
            <p:spPr>
              <a:xfrm>
                <a:off x="8765822" y="4900988"/>
                <a:ext cx="762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1" name="墨迹 190"/>
              <p14:cNvContentPartPr/>
              <p14:nvPr/>
            </p14:nvContentPartPr>
            <p14:xfrm>
              <a:off x="8867422" y="4946106"/>
              <a:ext cx="73378" cy="10521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36"/>
            </p:blipFill>
            <p:spPr>
              <a:xfrm>
                <a:off x="8867422" y="4946106"/>
                <a:ext cx="73378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2" name="墨迹 191"/>
              <p14:cNvContentPartPr/>
              <p14:nvPr/>
            </p14:nvContentPartPr>
            <p14:xfrm>
              <a:off x="8523111" y="5583404"/>
              <a:ext cx="84666" cy="1691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38"/>
            </p:blipFill>
            <p:spPr>
              <a:xfrm>
                <a:off x="8523111" y="5583404"/>
                <a:ext cx="846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3" name="墨迹 192"/>
              <p14:cNvContentPartPr/>
              <p14:nvPr/>
            </p14:nvContentPartPr>
            <p14:xfrm>
              <a:off x="8461022" y="5510087"/>
              <a:ext cx="116593" cy="267890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40"/>
            </p:blipFill>
            <p:spPr>
              <a:xfrm>
                <a:off x="8461022" y="5510087"/>
                <a:ext cx="11659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4" name="墨迹 193"/>
              <p14:cNvContentPartPr/>
              <p14:nvPr/>
            </p14:nvContentPartPr>
            <p14:xfrm>
              <a:off x="8325555" y="5701840"/>
              <a:ext cx="135467" cy="1691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42"/>
            </p:blipFill>
            <p:spPr>
              <a:xfrm>
                <a:off x="8325555" y="5701840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95" name="墨迹 194"/>
              <p14:cNvContentPartPr/>
              <p14:nvPr/>
            </p14:nvContentPartPr>
            <p14:xfrm>
              <a:off x="8658577" y="5527006"/>
              <a:ext cx="135467" cy="219952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44"/>
            </p:blipFill>
            <p:spPr>
              <a:xfrm>
                <a:off x="8658577" y="5527006"/>
                <a:ext cx="135467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96" name="墨迹 195"/>
              <p14:cNvContentPartPr/>
              <p14:nvPr/>
            </p14:nvContentPartPr>
            <p14:xfrm>
              <a:off x="8788400" y="5542339"/>
              <a:ext cx="105127" cy="170780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46"/>
            </p:blipFill>
            <p:spPr>
              <a:xfrm>
                <a:off x="8788400" y="5542339"/>
                <a:ext cx="105127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97" name="墨迹 196"/>
              <p14:cNvContentPartPr/>
              <p14:nvPr/>
            </p14:nvContentPartPr>
            <p14:xfrm>
              <a:off x="8920162" y="5607902"/>
              <a:ext cx="71438" cy="8829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48"/>
            </p:blipFill>
            <p:spPr>
              <a:xfrm>
                <a:off x="8920162" y="5607902"/>
                <a:ext cx="71438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8" name="墨迹 197"/>
              <p14:cNvContentPartPr/>
              <p14:nvPr/>
            </p14:nvContentPartPr>
            <p14:xfrm>
              <a:off x="9085438" y="5481888"/>
              <a:ext cx="98072" cy="191753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50"/>
            </p:blipFill>
            <p:spPr>
              <a:xfrm>
                <a:off x="9085438" y="5481888"/>
                <a:ext cx="9807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9" name="墨迹 198"/>
              <p14:cNvContentPartPr/>
              <p14:nvPr/>
            </p14:nvContentPartPr>
            <p14:xfrm>
              <a:off x="9239955" y="5442409"/>
              <a:ext cx="141112" cy="214313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52"/>
            </p:blipFill>
            <p:spPr>
              <a:xfrm>
                <a:off x="9239955" y="5442409"/>
                <a:ext cx="14111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00" name="墨迹 199"/>
              <p14:cNvContentPartPr/>
              <p14:nvPr/>
            </p14:nvContentPartPr>
            <p14:xfrm>
              <a:off x="9386711" y="5558730"/>
              <a:ext cx="50800" cy="109271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54"/>
            </p:blipFill>
            <p:spPr>
              <a:xfrm>
                <a:off x="9386711" y="5558730"/>
                <a:ext cx="50800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01" name="墨迹 200"/>
              <p14:cNvContentPartPr/>
              <p14:nvPr/>
            </p14:nvContentPartPr>
            <p14:xfrm>
              <a:off x="9341555" y="5554500"/>
              <a:ext cx="135467" cy="144520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56"/>
            </p:blipFill>
            <p:spPr>
              <a:xfrm>
                <a:off x="9341555" y="5554500"/>
                <a:ext cx="135467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02" name="墨迹 201"/>
              <p14:cNvContentPartPr/>
              <p14:nvPr/>
            </p14:nvContentPartPr>
            <p14:xfrm>
              <a:off x="9635066" y="5414210"/>
              <a:ext cx="87489" cy="1127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58"/>
            </p:blipFill>
            <p:spPr>
              <a:xfrm>
                <a:off x="9635066" y="5414210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03" name="墨迹 202"/>
              <p14:cNvContentPartPr/>
              <p14:nvPr/>
            </p14:nvContentPartPr>
            <p14:xfrm>
              <a:off x="9589911" y="5442409"/>
              <a:ext cx="33866" cy="200213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60"/>
            </p:blipFill>
            <p:spPr>
              <a:xfrm>
                <a:off x="9589911" y="5442409"/>
                <a:ext cx="3386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04" name="墨迹 203"/>
              <p14:cNvContentPartPr/>
              <p14:nvPr/>
            </p14:nvContentPartPr>
            <p14:xfrm>
              <a:off x="9629422" y="5470608"/>
              <a:ext cx="107244" cy="118436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62"/>
            </p:blipFill>
            <p:spPr>
              <a:xfrm>
                <a:off x="9629422" y="5470608"/>
                <a:ext cx="1072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05" name="墨迹 204"/>
              <p14:cNvContentPartPr/>
              <p14:nvPr/>
            </p14:nvContentPartPr>
            <p14:xfrm>
              <a:off x="9640711" y="5521366"/>
              <a:ext cx="81844" cy="8459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64"/>
            </p:blipFill>
            <p:spPr>
              <a:xfrm>
                <a:off x="9640711" y="5521366"/>
                <a:ext cx="818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06" name="墨迹 205"/>
              <p14:cNvContentPartPr/>
              <p14:nvPr/>
            </p14:nvContentPartPr>
            <p14:xfrm>
              <a:off x="9697155" y="5327498"/>
              <a:ext cx="244828" cy="348258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66"/>
            </p:blipFill>
            <p:spPr>
              <a:xfrm>
                <a:off x="9697155" y="5327498"/>
                <a:ext cx="244828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07" name="墨迹 206"/>
              <p14:cNvContentPartPr/>
              <p14:nvPr/>
            </p14:nvContentPartPr>
            <p14:xfrm>
              <a:off x="9762772" y="5512025"/>
              <a:ext cx="196850" cy="13341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68"/>
            </p:blipFill>
            <p:spPr>
              <a:xfrm>
                <a:off x="9762772" y="5512025"/>
                <a:ext cx="196850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8" name="墨迹 207"/>
              <p14:cNvContentPartPr/>
              <p14:nvPr/>
            </p14:nvContentPartPr>
            <p14:xfrm>
              <a:off x="10002131" y="5448049"/>
              <a:ext cx="186091" cy="124076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70"/>
            </p:blipFill>
            <p:spPr>
              <a:xfrm>
                <a:off x="10002131" y="5448049"/>
                <a:ext cx="18609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9" name="墨迹 208"/>
              <p14:cNvContentPartPr/>
              <p14:nvPr/>
            </p14:nvContentPartPr>
            <p14:xfrm>
              <a:off x="10340622" y="5341069"/>
              <a:ext cx="170745" cy="259255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72"/>
            </p:blipFill>
            <p:spPr>
              <a:xfrm>
                <a:off x="10340622" y="5341069"/>
                <a:ext cx="170745" cy="259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0" name="墨迹 209"/>
              <p14:cNvContentPartPr/>
              <p14:nvPr/>
            </p14:nvContentPartPr>
            <p14:xfrm>
              <a:off x="10476088" y="5466907"/>
              <a:ext cx="110067" cy="127777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74"/>
            </p:blipFill>
            <p:spPr>
              <a:xfrm>
                <a:off x="10476088" y="5466907"/>
                <a:ext cx="11006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1" name="墨迹 210"/>
              <p14:cNvContentPartPr/>
              <p14:nvPr/>
            </p14:nvContentPartPr>
            <p14:xfrm>
              <a:off x="8169627" y="6008680"/>
              <a:ext cx="184150" cy="253263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76"/>
            </p:blipFill>
            <p:spPr>
              <a:xfrm>
                <a:off x="8169627" y="6008680"/>
                <a:ext cx="184150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2" name="墨迹 211"/>
              <p14:cNvContentPartPr/>
              <p14:nvPr/>
            </p14:nvContentPartPr>
            <p14:xfrm>
              <a:off x="8489244" y="6074067"/>
              <a:ext cx="90311" cy="846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78"/>
            </p:blipFill>
            <p:spPr>
              <a:xfrm>
                <a:off x="8489244" y="6074067"/>
                <a:ext cx="903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13" name="墨迹 212"/>
              <p14:cNvContentPartPr/>
              <p14:nvPr/>
            </p14:nvContentPartPr>
            <p14:xfrm>
              <a:off x="8448146" y="6153024"/>
              <a:ext cx="131409" cy="564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80"/>
            </p:blipFill>
            <p:spPr>
              <a:xfrm>
                <a:off x="8448146" y="6153024"/>
                <a:ext cx="13140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14" name="墨迹 213"/>
              <p14:cNvContentPartPr/>
              <p14:nvPr/>
            </p14:nvContentPartPr>
            <p14:xfrm>
              <a:off x="8677451" y="6074067"/>
              <a:ext cx="82726" cy="103632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82"/>
            </p:blipFill>
            <p:spPr>
              <a:xfrm>
                <a:off x="8677451" y="6074067"/>
                <a:ext cx="82726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15" name="墨迹 214"/>
              <p14:cNvContentPartPr/>
              <p14:nvPr/>
            </p14:nvContentPartPr>
            <p14:xfrm>
              <a:off x="8777111" y="6119185"/>
              <a:ext cx="36689" cy="64857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84"/>
            </p:blipFill>
            <p:spPr>
              <a:xfrm>
                <a:off x="8777111" y="6119185"/>
                <a:ext cx="36689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16" name="墨迹 215"/>
              <p14:cNvContentPartPr/>
              <p14:nvPr/>
            </p14:nvContentPartPr>
            <p14:xfrm>
              <a:off x="8842022" y="5962681"/>
              <a:ext cx="121355" cy="33133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86"/>
            </p:blipFill>
            <p:spPr>
              <a:xfrm>
                <a:off x="8842022" y="5962681"/>
                <a:ext cx="121355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17" name="墨迹 216"/>
              <p14:cNvContentPartPr/>
              <p14:nvPr/>
            </p14:nvContentPartPr>
            <p14:xfrm>
              <a:off x="9162873" y="6059968"/>
              <a:ext cx="153282" cy="90237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8"/>
            </p:blipFill>
            <p:spPr>
              <a:xfrm>
                <a:off x="9162873" y="6059968"/>
                <a:ext cx="15328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18" name="墨迹 217"/>
              <p14:cNvContentPartPr/>
              <p14:nvPr/>
            </p14:nvContentPartPr>
            <p14:xfrm>
              <a:off x="9385123" y="5964091"/>
              <a:ext cx="300744" cy="162320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90"/>
            </p:blipFill>
            <p:spPr>
              <a:xfrm>
                <a:off x="9385123" y="5964091"/>
                <a:ext cx="300744" cy="162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9" name="墨迹 218"/>
              <p14:cNvContentPartPr/>
              <p14:nvPr/>
            </p14:nvContentPartPr>
            <p14:xfrm>
              <a:off x="9815688" y="6023309"/>
              <a:ext cx="186267" cy="5640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92"/>
            </p:blipFill>
            <p:spPr>
              <a:xfrm>
                <a:off x="9815688" y="6023309"/>
                <a:ext cx="1862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20" name="墨迹 219"/>
              <p14:cNvContentPartPr/>
              <p14:nvPr/>
            </p14:nvContentPartPr>
            <p14:xfrm>
              <a:off x="10056988" y="5972550"/>
              <a:ext cx="91722" cy="7684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94"/>
            </p:blipFill>
            <p:spPr>
              <a:xfrm>
                <a:off x="10056988" y="5972550"/>
                <a:ext cx="91722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21" name="墨迹 220"/>
              <p14:cNvContentPartPr/>
              <p14:nvPr/>
            </p14:nvContentPartPr>
            <p14:xfrm>
              <a:off x="10205155" y="5989470"/>
              <a:ext cx="8467" cy="56398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96"/>
            </p:blipFill>
            <p:spPr>
              <a:xfrm>
                <a:off x="10205155" y="5989470"/>
                <a:ext cx="84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22" name="墨迹 221"/>
              <p14:cNvContentPartPr/>
              <p14:nvPr/>
            </p14:nvContentPartPr>
            <p14:xfrm>
              <a:off x="10289822" y="5910513"/>
              <a:ext cx="115710" cy="133945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98"/>
            </p:blipFill>
            <p:spPr>
              <a:xfrm>
                <a:off x="10289822" y="5910513"/>
                <a:ext cx="115710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23" name="墨迹 222"/>
              <p14:cNvContentPartPr/>
              <p14:nvPr/>
            </p14:nvContentPartPr>
            <p14:xfrm>
              <a:off x="10449806" y="5945761"/>
              <a:ext cx="70026" cy="83187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00"/>
            </p:blipFill>
            <p:spPr>
              <a:xfrm>
                <a:off x="10449806" y="5945761"/>
                <a:ext cx="70026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24" name="墨迹 223"/>
              <p14:cNvContentPartPr/>
              <p14:nvPr/>
            </p14:nvContentPartPr>
            <p14:xfrm>
              <a:off x="10572044" y="5871034"/>
              <a:ext cx="163688" cy="152275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02"/>
            </p:blipFill>
            <p:spPr>
              <a:xfrm>
                <a:off x="10572044" y="5871034"/>
                <a:ext cx="16368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25" name="墨迹 224"/>
              <p14:cNvContentPartPr/>
              <p14:nvPr/>
            </p14:nvContentPartPr>
            <p14:xfrm>
              <a:off x="10803643" y="5921792"/>
              <a:ext cx="138112" cy="82483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04"/>
            </p:blipFill>
            <p:spPr>
              <a:xfrm>
                <a:off x="10803643" y="5921792"/>
                <a:ext cx="138112" cy="8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26" name="墨迹 225"/>
              <p14:cNvContentPartPr/>
              <p14:nvPr/>
            </p14:nvContentPartPr>
            <p14:xfrm>
              <a:off x="10984088" y="5944352"/>
              <a:ext cx="174977" cy="67677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06"/>
            </p:blipFill>
            <p:spPr>
              <a:xfrm>
                <a:off x="10984088" y="5944352"/>
                <a:ext cx="17497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27" name="墨迹 226"/>
              <p14:cNvContentPartPr/>
              <p14:nvPr/>
            </p14:nvContentPartPr>
            <p14:xfrm>
              <a:off x="11212688" y="5868214"/>
              <a:ext cx="34749" cy="174834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08"/>
            </p:blipFill>
            <p:spPr>
              <a:xfrm>
                <a:off x="11212688" y="5868214"/>
                <a:ext cx="3474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28" name="墨迹 227"/>
              <p14:cNvContentPartPr/>
              <p14:nvPr/>
            </p14:nvContentPartPr>
            <p14:xfrm>
              <a:off x="11322755" y="5916152"/>
              <a:ext cx="127000" cy="1692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10"/>
            </p:blipFill>
            <p:spPr>
              <a:xfrm>
                <a:off x="11322755" y="5916152"/>
                <a:ext cx="1270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29" name="墨迹 228"/>
              <p14:cNvContentPartPr/>
              <p14:nvPr/>
            </p14:nvContentPartPr>
            <p14:xfrm>
              <a:off x="11291005" y="5978190"/>
              <a:ext cx="161573" cy="1128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12"/>
            </p:blipFill>
            <p:spPr>
              <a:xfrm>
                <a:off x="11291005" y="5978190"/>
                <a:ext cx="16157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30" name="墨迹 229"/>
              <p14:cNvContentPartPr/>
              <p14:nvPr/>
            </p14:nvContentPartPr>
            <p14:xfrm>
              <a:off x="11477977" y="5927432"/>
              <a:ext cx="79904" cy="88122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14"/>
            </p:blipFill>
            <p:spPr>
              <a:xfrm>
                <a:off x="11477977" y="5927432"/>
                <a:ext cx="79904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31" name="墨迹 230"/>
              <p14:cNvContentPartPr/>
              <p14:nvPr/>
            </p14:nvContentPartPr>
            <p14:xfrm>
              <a:off x="11604977" y="5961271"/>
              <a:ext cx="19755" cy="3947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16"/>
            </p:blipFill>
            <p:spPr>
              <a:xfrm>
                <a:off x="11604977" y="5961271"/>
                <a:ext cx="197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32" name="墨迹 231"/>
              <p14:cNvContentPartPr/>
              <p14:nvPr/>
            </p14:nvContentPartPr>
            <p14:xfrm>
              <a:off x="11691055" y="5927432"/>
              <a:ext cx="49389" cy="5075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18"/>
            </p:blipFill>
            <p:spPr>
              <a:xfrm>
                <a:off x="11691055" y="5927432"/>
                <a:ext cx="493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33" name="墨迹 232"/>
              <p14:cNvContentPartPr/>
              <p14:nvPr/>
            </p14:nvContentPartPr>
            <p14:xfrm>
              <a:off x="11746088" y="5837195"/>
              <a:ext cx="112889" cy="38632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20"/>
            </p:blipFill>
            <p:spPr>
              <a:xfrm>
                <a:off x="11746088" y="5837195"/>
                <a:ext cx="112889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34" name="墨迹 233"/>
              <p14:cNvContentPartPr/>
              <p14:nvPr/>
            </p14:nvContentPartPr>
            <p14:xfrm>
              <a:off x="11889493" y="5865394"/>
              <a:ext cx="127529" cy="169194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22"/>
            </p:blipFill>
            <p:spPr>
              <a:xfrm>
                <a:off x="11889493" y="5865394"/>
                <a:ext cx="12752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35" name="墨迹 234"/>
              <p14:cNvContentPartPr/>
              <p14:nvPr/>
            </p14:nvContentPartPr>
            <p14:xfrm>
              <a:off x="11806061" y="6130465"/>
              <a:ext cx="98073" cy="109976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24"/>
            </p:blipFill>
            <p:spPr>
              <a:xfrm>
                <a:off x="11806061" y="6130465"/>
                <a:ext cx="98073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36" name="墨迹 235"/>
              <p14:cNvContentPartPr/>
              <p14:nvPr/>
            </p14:nvContentPartPr>
            <p14:xfrm>
              <a:off x="11951581" y="6130465"/>
              <a:ext cx="99307" cy="77548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26"/>
            </p:blipFill>
            <p:spPr>
              <a:xfrm>
                <a:off x="11951581" y="6130465"/>
                <a:ext cx="99307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37" name="墨迹 236"/>
              <p14:cNvContentPartPr/>
              <p14:nvPr/>
            </p14:nvContentPartPr>
            <p14:xfrm>
              <a:off x="12079111" y="6175583"/>
              <a:ext cx="360" cy="2820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28"/>
            </p:blipFill>
            <p:spPr>
              <a:xfrm>
                <a:off x="12079111" y="6175583"/>
                <a:ext cx="360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8" name="墨迹 237"/>
              <p14:cNvContentPartPr/>
              <p14:nvPr/>
            </p14:nvContentPartPr>
            <p14:xfrm>
              <a:off x="11748205" y="6119185"/>
              <a:ext cx="126295" cy="114911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30"/>
            </p:blipFill>
            <p:spPr>
              <a:xfrm>
                <a:off x="11748205" y="6119185"/>
                <a:ext cx="126295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39" name="墨迹 238"/>
              <p14:cNvContentPartPr/>
              <p14:nvPr/>
            </p14:nvContentPartPr>
            <p14:xfrm>
              <a:off x="12036777" y="6164304"/>
              <a:ext cx="2823" cy="1691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32"/>
            </p:blipFill>
            <p:spPr>
              <a:xfrm>
                <a:off x="12036777" y="6164304"/>
                <a:ext cx="28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40" name="墨迹 239"/>
              <p14:cNvContentPartPr/>
              <p14:nvPr/>
            </p14:nvContentPartPr>
            <p14:xfrm>
              <a:off x="12033955" y="6175583"/>
              <a:ext cx="25400" cy="16920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34"/>
            </p:blipFill>
            <p:spPr>
              <a:xfrm>
                <a:off x="12033955" y="6175583"/>
                <a:ext cx="254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41" name="墨迹 240"/>
              <p14:cNvContentPartPr/>
              <p14:nvPr/>
            </p14:nvContentPartPr>
            <p14:xfrm>
              <a:off x="12053711" y="6181223"/>
              <a:ext cx="2823" cy="3701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36"/>
            </p:blipFill>
            <p:spPr>
              <a:xfrm>
                <a:off x="12053711" y="6181223"/>
                <a:ext cx="2823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42" name="墨迹 241"/>
              <p14:cNvContentPartPr/>
              <p14:nvPr/>
            </p14:nvContentPartPr>
            <p14:xfrm>
              <a:off x="12127088" y="6090986"/>
              <a:ext cx="50800" cy="205853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38"/>
            </p:blipFill>
            <p:spPr>
              <a:xfrm>
                <a:off x="12127088" y="6090986"/>
                <a:ext cx="508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43" name="墨迹 242"/>
              <p14:cNvContentPartPr/>
              <p14:nvPr/>
            </p14:nvContentPartPr>
            <p14:xfrm>
              <a:off x="273755" y="5115301"/>
              <a:ext cx="14111" cy="14099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40"/>
            </p:blipFill>
            <p:spPr>
              <a:xfrm>
                <a:off x="273755" y="5115301"/>
                <a:ext cx="141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44" name="墨迹 243"/>
              <p14:cNvContentPartPr/>
              <p14:nvPr/>
            </p14:nvContentPartPr>
            <p14:xfrm>
              <a:off x="239888" y="5154779"/>
              <a:ext cx="8467" cy="846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42"/>
            </p:blipFill>
            <p:spPr>
              <a:xfrm>
                <a:off x="239888" y="5154779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45" name="墨迹 244"/>
              <p14:cNvContentPartPr/>
              <p14:nvPr/>
            </p14:nvContentPartPr>
            <p14:xfrm>
              <a:off x="173566" y="5173109"/>
              <a:ext cx="221545" cy="199684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44"/>
            </p:blipFill>
            <p:spPr>
              <a:xfrm>
                <a:off x="173566" y="5173109"/>
                <a:ext cx="221545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46" name="墨迹 245"/>
              <p14:cNvContentPartPr/>
              <p14:nvPr/>
            </p14:nvContentPartPr>
            <p14:xfrm>
              <a:off x="1209851" y="5123055"/>
              <a:ext cx="173037" cy="207263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46"/>
            </p:blipFill>
            <p:spPr>
              <a:xfrm>
                <a:off x="1209851" y="5123055"/>
                <a:ext cx="173037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47" name="墨迹 246"/>
              <p14:cNvContentPartPr/>
              <p14:nvPr/>
            </p14:nvContentPartPr>
            <p14:xfrm>
              <a:off x="1258711" y="5064542"/>
              <a:ext cx="180622" cy="256611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48"/>
            </p:blipFill>
            <p:spPr>
              <a:xfrm>
                <a:off x="1258711" y="5064542"/>
                <a:ext cx="18062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48" name="墨迹 247"/>
              <p14:cNvContentPartPr/>
              <p14:nvPr/>
            </p14:nvContentPartPr>
            <p14:xfrm>
              <a:off x="1166283" y="4602079"/>
              <a:ext cx="202494" cy="265247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50"/>
            </p:blipFill>
            <p:spPr>
              <a:xfrm>
                <a:off x="1166283" y="4602079"/>
                <a:ext cx="202494" cy="265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49" name="墨迹 248"/>
              <p14:cNvContentPartPr/>
              <p14:nvPr/>
            </p14:nvContentPartPr>
            <p14:xfrm>
              <a:off x="1371600" y="4754353"/>
              <a:ext cx="146755" cy="101517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52"/>
            </p:blipFill>
            <p:spPr>
              <a:xfrm>
                <a:off x="1371600" y="4754353"/>
                <a:ext cx="146755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50" name="墨迹 249"/>
              <p14:cNvContentPartPr/>
              <p14:nvPr/>
            </p14:nvContentPartPr>
            <p14:xfrm>
              <a:off x="45155" y="4596439"/>
              <a:ext cx="112889" cy="272120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54"/>
            </p:blipFill>
            <p:spPr>
              <a:xfrm>
                <a:off x="45155" y="4596439"/>
                <a:ext cx="112889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51" name="墨迹 250"/>
              <p14:cNvContentPartPr/>
              <p14:nvPr/>
            </p14:nvContentPartPr>
            <p14:xfrm>
              <a:off x="135466" y="4634683"/>
              <a:ext cx="124178" cy="187348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56"/>
            </p:blipFill>
            <p:spPr>
              <a:xfrm>
                <a:off x="135466" y="4634683"/>
                <a:ext cx="124178" cy="187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52" name="墨迹 251"/>
              <p14:cNvContentPartPr/>
              <p14:nvPr/>
            </p14:nvContentPartPr>
            <p14:xfrm>
              <a:off x="321733" y="4716813"/>
              <a:ext cx="62089" cy="7137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58"/>
            </p:blipFill>
            <p:spPr>
              <a:xfrm>
                <a:off x="321733" y="4716813"/>
                <a:ext cx="62089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53" name="墨迹 252"/>
              <p14:cNvContentPartPr/>
              <p14:nvPr/>
            </p14:nvContentPartPr>
            <p14:xfrm>
              <a:off x="423333" y="4532638"/>
              <a:ext cx="135467" cy="24991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60"/>
            </p:blipFill>
            <p:spPr>
              <a:xfrm>
                <a:off x="423333" y="4532638"/>
                <a:ext cx="135467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54" name="墨迹 253"/>
              <p14:cNvContentPartPr/>
              <p14:nvPr/>
            </p14:nvContentPartPr>
            <p14:xfrm>
              <a:off x="536222" y="4562600"/>
              <a:ext cx="129822" cy="191753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62"/>
            </p:blipFill>
            <p:spPr>
              <a:xfrm>
                <a:off x="536222" y="4562600"/>
                <a:ext cx="1298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55" name="墨迹 254"/>
              <p14:cNvContentPartPr/>
              <p14:nvPr/>
            </p14:nvContentPartPr>
            <p14:xfrm>
              <a:off x="654755" y="4681036"/>
              <a:ext cx="67733" cy="118436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64"/>
            </p:blipFill>
            <p:spPr>
              <a:xfrm>
                <a:off x="654755" y="4681036"/>
                <a:ext cx="677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56" name="墨迹 255"/>
              <p14:cNvContentPartPr/>
              <p14:nvPr/>
            </p14:nvContentPartPr>
            <p14:xfrm>
              <a:off x="649111" y="4556960"/>
              <a:ext cx="50800" cy="236872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66"/>
            </p:blipFill>
            <p:spPr>
              <a:xfrm>
                <a:off x="649111" y="4556960"/>
                <a:ext cx="508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57" name="墨迹 256"/>
              <p14:cNvContentPartPr/>
              <p14:nvPr/>
            </p14:nvContentPartPr>
            <p14:xfrm>
              <a:off x="692150" y="4700775"/>
              <a:ext cx="62794" cy="138175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68"/>
            </p:blipFill>
            <p:spPr>
              <a:xfrm>
                <a:off x="692150" y="4700775"/>
                <a:ext cx="6279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58" name="墨迹 257"/>
              <p14:cNvContentPartPr/>
              <p14:nvPr/>
            </p14:nvContentPartPr>
            <p14:xfrm>
              <a:off x="657577" y="4626929"/>
              <a:ext cx="121356" cy="220481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70"/>
            </p:blipFill>
            <p:spPr>
              <a:xfrm>
                <a:off x="657577" y="4626929"/>
                <a:ext cx="121356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59" name="墨迹 258"/>
              <p14:cNvContentPartPr/>
              <p14:nvPr/>
            </p14:nvContentPartPr>
            <p14:xfrm>
              <a:off x="1157111" y="5566485"/>
              <a:ext cx="67733" cy="133416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72"/>
            </p:blipFill>
            <p:spPr>
              <a:xfrm>
                <a:off x="1157111" y="5566485"/>
                <a:ext cx="67733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60" name="墨迹 259"/>
              <p14:cNvContentPartPr/>
              <p14:nvPr/>
            </p14:nvContentPartPr>
            <p14:xfrm>
              <a:off x="1236133" y="5617243"/>
              <a:ext cx="31044" cy="67678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74"/>
            </p:blipFill>
            <p:spPr>
              <a:xfrm>
                <a:off x="1236133" y="5617243"/>
                <a:ext cx="310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61" name="墨迹 260"/>
              <p14:cNvContentPartPr/>
              <p14:nvPr/>
            </p14:nvContentPartPr>
            <p14:xfrm>
              <a:off x="1317272" y="5562784"/>
              <a:ext cx="59972" cy="101692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76"/>
            </p:blipFill>
            <p:spPr>
              <a:xfrm>
                <a:off x="1317272" y="5562784"/>
                <a:ext cx="59972" cy="101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62" name="墨迹 261"/>
              <p14:cNvContentPartPr/>
              <p14:nvPr/>
            </p14:nvContentPartPr>
            <p14:xfrm>
              <a:off x="1413933" y="5459328"/>
              <a:ext cx="98778" cy="507582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78"/>
            </p:blipFill>
            <p:spPr>
              <a:xfrm>
                <a:off x="1413933" y="5459328"/>
                <a:ext cx="98778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63" name="墨迹 262"/>
              <p14:cNvContentPartPr/>
              <p14:nvPr/>
            </p14:nvContentPartPr>
            <p14:xfrm>
              <a:off x="1552222" y="5495106"/>
              <a:ext cx="129822" cy="240573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80"/>
            </p:blipFill>
            <p:spPr>
              <a:xfrm>
                <a:off x="1552222" y="5495106"/>
                <a:ext cx="129822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64" name="墨迹 263"/>
              <p14:cNvContentPartPr/>
              <p14:nvPr/>
            </p14:nvContentPartPr>
            <p14:xfrm>
              <a:off x="242711" y="5746958"/>
              <a:ext cx="105017" cy="59958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309"/>
            </p:blipFill>
            <p:spPr>
              <a:xfrm>
                <a:off x="242711" y="5746958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65" name="墨迹 264"/>
              <p14:cNvContentPartPr/>
              <p14:nvPr/>
            </p14:nvContentPartPr>
            <p14:xfrm>
              <a:off x="231422" y="5711005"/>
              <a:ext cx="115711" cy="171309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83"/>
            </p:blipFill>
            <p:spPr>
              <a:xfrm>
                <a:off x="231422" y="5711005"/>
                <a:ext cx="115711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66" name="墨迹 265"/>
              <p14:cNvContentPartPr/>
              <p14:nvPr/>
            </p14:nvContentPartPr>
            <p14:xfrm>
              <a:off x="348191" y="6247138"/>
              <a:ext cx="114653" cy="196336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85"/>
            </p:blipFill>
            <p:spPr>
              <a:xfrm>
                <a:off x="348191" y="6247138"/>
                <a:ext cx="114653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67" name="墨迹 266"/>
              <p14:cNvContentPartPr/>
              <p14:nvPr/>
            </p14:nvContentPartPr>
            <p14:xfrm>
              <a:off x="541866" y="6260180"/>
              <a:ext cx="98778" cy="22560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87"/>
            </p:blipFill>
            <p:spPr>
              <a:xfrm>
                <a:off x="541866" y="6260180"/>
                <a:ext cx="987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68" name="墨迹 267"/>
              <p14:cNvContentPartPr/>
              <p14:nvPr/>
            </p14:nvContentPartPr>
            <p14:xfrm>
              <a:off x="529872" y="6339138"/>
              <a:ext cx="119239" cy="16919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89"/>
            </p:blipFill>
            <p:spPr>
              <a:xfrm>
                <a:off x="529872" y="6339138"/>
                <a:ext cx="11923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69" name="墨迹 268"/>
              <p14:cNvContentPartPr/>
              <p14:nvPr/>
            </p14:nvContentPartPr>
            <p14:xfrm>
              <a:off x="889705" y="6122710"/>
              <a:ext cx="112183" cy="126191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91"/>
            </p:blipFill>
            <p:spPr>
              <a:xfrm>
                <a:off x="889705" y="6122710"/>
                <a:ext cx="112183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70" name="墨迹 269"/>
              <p14:cNvContentPartPr/>
              <p14:nvPr/>
            </p14:nvContentPartPr>
            <p14:xfrm>
              <a:off x="1069622" y="6079707"/>
              <a:ext cx="93133" cy="146634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93"/>
            </p:blipFill>
            <p:spPr>
              <a:xfrm>
                <a:off x="1069622" y="6079707"/>
                <a:ext cx="9313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71" name="墨迹 270"/>
              <p14:cNvContentPartPr/>
              <p14:nvPr/>
            </p14:nvContentPartPr>
            <p14:xfrm>
              <a:off x="1061155" y="6107906"/>
              <a:ext cx="93133" cy="95877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95"/>
            </p:blipFill>
            <p:spPr>
              <a:xfrm>
                <a:off x="1061155" y="6107906"/>
                <a:ext cx="931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72" name="墨迹 271"/>
              <p14:cNvContentPartPr/>
              <p14:nvPr/>
            </p14:nvContentPartPr>
            <p14:xfrm>
              <a:off x="1230488" y="6074067"/>
              <a:ext cx="67734" cy="111386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97"/>
            </p:blipFill>
            <p:spPr>
              <a:xfrm>
                <a:off x="1230488" y="6074067"/>
                <a:ext cx="67734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73" name="墨迹 272"/>
              <p14:cNvContentPartPr/>
              <p14:nvPr/>
            </p14:nvContentPartPr>
            <p14:xfrm>
              <a:off x="1365955" y="6130465"/>
              <a:ext cx="22578" cy="4229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99"/>
            </p:blipFill>
            <p:spPr>
              <a:xfrm>
                <a:off x="1365955" y="6130465"/>
                <a:ext cx="225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74" name="墨迹 273"/>
              <p14:cNvContentPartPr/>
              <p14:nvPr/>
            </p14:nvContentPartPr>
            <p14:xfrm>
              <a:off x="1428044" y="6065607"/>
              <a:ext cx="62089" cy="98697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01"/>
            </p:blipFill>
            <p:spPr>
              <a:xfrm>
                <a:off x="1428044" y="6065607"/>
                <a:ext cx="6208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75" name="墨迹 274"/>
              <p14:cNvContentPartPr/>
              <p14:nvPr/>
            </p14:nvContentPartPr>
            <p14:xfrm>
              <a:off x="1521177" y="6006389"/>
              <a:ext cx="76200" cy="403247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03"/>
            </p:blipFill>
            <p:spPr>
              <a:xfrm>
                <a:off x="1521177" y="6006389"/>
                <a:ext cx="76200" cy="40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76" name="墨迹 275"/>
              <p14:cNvContentPartPr/>
              <p14:nvPr/>
            </p14:nvContentPartPr>
            <p14:xfrm>
              <a:off x="1659466" y="6003217"/>
              <a:ext cx="104422" cy="166727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05"/>
            </p:blipFill>
            <p:spPr>
              <a:xfrm>
                <a:off x="1659466" y="6003217"/>
                <a:ext cx="104422" cy="166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77" name="墨迹 276"/>
              <p14:cNvContentPartPr/>
              <p14:nvPr/>
            </p14:nvContentPartPr>
            <p14:xfrm>
              <a:off x="905051" y="6339138"/>
              <a:ext cx="819326" cy="33838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507"/>
            </p:blipFill>
            <p:spPr>
              <a:xfrm>
                <a:off x="905051" y="6339138"/>
                <a:ext cx="81932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78" name="墨迹 277"/>
              <p14:cNvContentPartPr/>
              <p14:nvPr/>
            </p14:nvContentPartPr>
            <p14:xfrm>
              <a:off x="1298222" y="6401175"/>
              <a:ext cx="128411" cy="160735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509"/>
            </p:blipFill>
            <p:spPr>
              <a:xfrm>
                <a:off x="1298222" y="6401175"/>
                <a:ext cx="128411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79" name="墨迹 278"/>
              <p14:cNvContentPartPr/>
              <p14:nvPr/>
            </p14:nvContentPartPr>
            <p14:xfrm>
              <a:off x="1258711" y="6325038"/>
              <a:ext cx="231422" cy="234052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511"/>
            </p:blipFill>
            <p:spPr>
              <a:xfrm>
                <a:off x="1258711" y="6325038"/>
                <a:ext cx="23142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80" name="墨迹 279"/>
              <p14:cNvContentPartPr/>
              <p14:nvPr/>
            </p14:nvContentPartPr>
            <p14:xfrm>
              <a:off x="3609093" y="4523121"/>
              <a:ext cx="150107" cy="131478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513"/>
            </p:blipFill>
            <p:spPr>
              <a:xfrm>
                <a:off x="3609093" y="4523121"/>
                <a:ext cx="150107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81" name="墨迹 280"/>
              <p14:cNvContentPartPr/>
              <p14:nvPr/>
            </p14:nvContentPartPr>
            <p14:xfrm>
              <a:off x="3847747" y="4528761"/>
              <a:ext cx="94897" cy="11280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515"/>
            </p:blipFill>
            <p:spPr>
              <a:xfrm>
                <a:off x="3847747" y="4528761"/>
                <a:ext cx="9489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82" name="墨迹 281"/>
              <p14:cNvContentPartPr/>
              <p14:nvPr/>
            </p14:nvContentPartPr>
            <p14:xfrm>
              <a:off x="3828873" y="4585159"/>
              <a:ext cx="125060" cy="25379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517"/>
            </p:blipFill>
            <p:spPr>
              <a:xfrm>
                <a:off x="3828873" y="4585159"/>
                <a:ext cx="12506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83" name="墨迹 282"/>
              <p14:cNvContentPartPr/>
              <p14:nvPr/>
            </p14:nvContentPartPr>
            <p14:xfrm>
              <a:off x="4116740" y="4438524"/>
              <a:ext cx="69321" cy="183999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519"/>
            </p:blipFill>
            <p:spPr>
              <a:xfrm>
                <a:off x="4116740" y="4438524"/>
                <a:ext cx="69321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84" name="墨迹 283"/>
              <p14:cNvContentPartPr/>
              <p14:nvPr/>
            </p14:nvContentPartPr>
            <p14:xfrm>
              <a:off x="4233333" y="4534401"/>
              <a:ext cx="22578" cy="43180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521"/>
            </p:blipFill>
            <p:spPr>
              <a:xfrm>
                <a:off x="4233333" y="4534401"/>
                <a:ext cx="2257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85" name="墨迹 284"/>
              <p14:cNvContentPartPr/>
              <p14:nvPr/>
            </p14:nvContentPartPr>
            <p14:xfrm>
              <a:off x="4261555" y="4453681"/>
              <a:ext cx="60149" cy="186466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523"/>
            </p:blipFill>
            <p:spPr>
              <a:xfrm>
                <a:off x="4261555" y="4453681"/>
                <a:ext cx="60149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86" name="墨迹 285"/>
              <p14:cNvContentPartPr/>
              <p14:nvPr/>
            </p14:nvContentPartPr>
            <p14:xfrm>
              <a:off x="4301066" y="4461083"/>
              <a:ext cx="67734" cy="22560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525"/>
            </p:blipFill>
            <p:spPr>
              <a:xfrm>
                <a:off x="4301066" y="4461083"/>
                <a:ext cx="6773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15" name="墨迹 314"/>
              <p14:cNvContentPartPr/>
              <p14:nvPr/>
            </p14:nvContentPartPr>
            <p14:xfrm>
              <a:off x="5525911" y="4241131"/>
              <a:ext cx="5644" cy="301730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527"/>
            </p:blipFill>
            <p:spPr>
              <a:xfrm>
                <a:off x="5525911" y="4241131"/>
                <a:ext cx="5644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16" name="墨迹 315"/>
              <p14:cNvContentPartPr/>
              <p14:nvPr/>
            </p14:nvContentPartPr>
            <p14:xfrm>
              <a:off x="5503333" y="4528761"/>
              <a:ext cx="519289" cy="39478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529"/>
            </p:blipFill>
            <p:spPr>
              <a:xfrm>
                <a:off x="5503333" y="4528761"/>
                <a:ext cx="5192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17" name="墨迹 316"/>
              <p14:cNvContentPartPr/>
              <p14:nvPr/>
            </p14:nvContentPartPr>
            <p14:xfrm>
              <a:off x="6270977" y="4322908"/>
              <a:ext cx="1950156" cy="188934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531"/>
            </p:blipFill>
            <p:spPr>
              <a:xfrm>
                <a:off x="6270977" y="4322908"/>
                <a:ext cx="1950156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18" name="墨迹 317"/>
              <p14:cNvContentPartPr/>
              <p14:nvPr/>
            </p14:nvContentPartPr>
            <p14:xfrm>
              <a:off x="5588000" y="3930942"/>
              <a:ext cx="2669822" cy="451184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533"/>
            </p:blipFill>
            <p:spPr>
              <a:xfrm>
                <a:off x="5588000" y="3930942"/>
                <a:ext cx="2669822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19" name="墨迹 318"/>
              <p14:cNvContentPartPr/>
              <p14:nvPr/>
            </p14:nvContentPartPr>
            <p14:xfrm>
              <a:off x="4368800" y="4466723"/>
              <a:ext cx="90311" cy="149455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535"/>
            </p:blipFill>
            <p:spPr>
              <a:xfrm>
                <a:off x="4368800" y="4466723"/>
                <a:ext cx="903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20" name="墨迹 319"/>
              <p14:cNvContentPartPr/>
              <p14:nvPr/>
            </p14:nvContentPartPr>
            <p14:xfrm>
              <a:off x="4374444" y="4492807"/>
              <a:ext cx="104422" cy="114911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537"/>
            </p:blipFill>
            <p:spPr>
              <a:xfrm>
                <a:off x="4374444" y="4492807"/>
                <a:ext cx="104422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21" name="墨迹 320"/>
              <p14:cNvContentPartPr/>
              <p14:nvPr/>
            </p14:nvContentPartPr>
            <p14:xfrm>
              <a:off x="4502502" y="4444164"/>
              <a:ext cx="152753" cy="127424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539"/>
            </p:blipFill>
            <p:spPr>
              <a:xfrm>
                <a:off x="4502502" y="4444164"/>
                <a:ext cx="152753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22" name="墨迹 321"/>
              <p14:cNvContentPartPr/>
              <p14:nvPr/>
            </p14:nvContentPartPr>
            <p14:xfrm>
              <a:off x="4713111" y="4483643"/>
              <a:ext cx="81844" cy="11279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541"/>
            </p:blipFill>
            <p:spPr>
              <a:xfrm>
                <a:off x="4713111" y="4483643"/>
                <a:ext cx="81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23" name="墨迹 322"/>
              <p14:cNvContentPartPr/>
              <p14:nvPr/>
            </p14:nvContentPartPr>
            <p14:xfrm>
              <a:off x="4695472" y="4545680"/>
              <a:ext cx="116416" cy="11280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543"/>
            </p:blipFill>
            <p:spPr>
              <a:xfrm>
                <a:off x="4695472" y="4545680"/>
                <a:ext cx="11641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24" name="墨迹 323"/>
              <p14:cNvContentPartPr/>
              <p14:nvPr/>
            </p14:nvContentPartPr>
            <p14:xfrm>
              <a:off x="4859161" y="4438524"/>
              <a:ext cx="72672" cy="200213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545"/>
            </p:blipFill>
            <p:spPr>
              <a:xfrm>
                <a:off x="4859161" y="4438524"/>
                <a:ext cx="7267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25" name="墨迹 324"/>
              <p14:cNvContentPartPr/>
              <p14:nvPr/>
            </p14:nvContentPartPr>
            <p14:xfrm>
              <a:off x="4957762" y="4461083"/>
              <a:ext cx="58738" cy="83188"/>
            </p14:xfrm>
          </p:contentPart>
        </mc:Choice>
        <mc:Fallback xmlns="">
          <p:pic>
            <p:nvPicPr>
              <p:cNvPr id="325" name="墨迹 324"/>
            </p:nvPicPr>
            <p:blipFill>
              <a:blip r:embed="rId547"/>
            </p:blipFill>
            <p:spPr>
              <a:xfrm>
                <a:off x="4957762" y="4461083"/>
                <a:ext cx="58738" cy="83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26" name="墨迹 325"/>
              <p14:cNvContentPartPr/>
              <p14:nvPr/>
            </p14:nvContentPartPr>
            <p14:xfrm>
              <a:off x="5099050" y="4466723"/>
              <a:ext cx="102305" cy="37540"/>
            </p14:xfrm>
          </p:contentPart>
        </mc:Choice>
        <mc:Fallback xmlns="">
          <p:pic>
            <p:nvPicPr>
              <p:cNvPr id="326" name="墨迹 325"/>
            </p:nvPicPr>
            <p:blipFill>
              <a:blip r:embed="rId549"/>
            </p:blipFill>
            <p:spPr>
              <a:xfrm>
                <a:off x="5099050" y="4466723"/>
                <a:ext cx="102305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27" name="墨迹 326"/>
              <p14:cNvContentPartPr/>
              <p14:nvPr/>
            </p14:nvContentPartPr>
            <p14:xfrm>
              <a:off x="5188655" y="4404685"/>
              <a:ext cx="94545" cy="225592"/>
            </p14:xfrm>
          </p:contentPart>
        </mc:Choice>
        <mc:Fallback xmlns="">
          <p:pic>
            <p:nvPicPr>
              <p:cNvPr id="327" name="墨迹 326"/>
            </p:nvPicPr>
            <p:blipFill>
              <a:blip r:embed="rId551"/>
            </p:blipFill>
            <p:spPr>
              <a:xfrm>
                <a:off x="5188655" y="4404685"/>
                <a:ext cx="9454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28" name="墨迹 327"/>
              <p14:cNvContentPartPr/>
              <p14:nvPr/>
            </p14:nvContentPartPr>
            <p14:xfrm>
              <a:off x="1819451" y="6290494"/>
              <a:ext cx="119415" cy="84597"/>
            </p14:xfrm>
          </p:contentPart>
        </mc:Choice>
        <mc:Fallback xmlns="">
          <p:pic>
            <p:nvPicPr>
              <p:cNvPr id="328" name="墨迹 327"/>
            </p:nvPicPr>
            <p:blipFill>
              <a:blip r:embed="rId553"/>
            </p:blipFill>
            <p:spPr>
              <a:xfrm>
                <a:off x="1819451" y="6290494"/>
                <a:ext cx="11941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29" name="墨迹 328"/>
              <p14:cNvContentPartPr/>
              <p14:nvPr/>
            </p14:nvContentPartPr>
            <p14:xfrm>
              <a:off x="1936044" y="6356057"/>
              <a:ext cx="16933" cy="45118"/>
            </p14:xfrm>
          </p:contentPart>
        </mc:Choice>
        <mc:Fallback xmlns="">
          <p:pic>
            <p:nvPicPr>
              <p:cNvPr id="329" name="墨迹 328"/>
            </p:nvPicPr>
            <p:blipFill>
              <a:blip r:embed="rId555"/>
            </p:blipFill>
            <p:spPr>
              <a:xfrm>
                <a:off x="1936044" y="6356057"/>
                <a:ext cx="169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30" name="墨迹 329"/>
              <p14:cNvContentPartPr/>
              <p14:nvPr/>
            </p14:nvContentPartPr>
            <p14:xfrm>
              <a:off x="2075038" y="6241146"/>
              <a:ext cx="253295" cy="261546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557"/>
            </p:blipFill>
            <p:spPr>
              <a:xfrm>
                <a:off x="2075038" y="6241146"/>
                <a:ext cx="253295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31" name="墨迹 330"/>
              <p14:cNvContentPartPr/>
              <p14:nvPr/>
            </p14:nvContentPartPr>
            <p14:xfrm>
              <a:off x="389466" y="1836460"/>
              <a:ext cx="135467" cy="220129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559"/>
            </p:blipFill>
            <p:spPr>
              <a:xfrm>
                <a:off x="389466" y="1836460"/>
                <a:ext cx="135467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32" name="墨迹 331"/>
              <p14:cNvContentPartPr/>
              <p14:nvPr/>
            </p14:nvContentPartPr>
            <p14:xfrm>
              <a:off x="496711" y="1847035"/>
              <a:ext cx="174977" cy="214312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561"/>
            </p:blipFill>
            <p:spPr>
              <a:xfrm>
                <a:off x="496711" y="1847035"/>
                <a:ext cx="17497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33" name="墨迹 332"/>
              <p14:cNvContentPartPr/>
              <p14:nvPr/>
            </p14:nvContentPartPr>
            <p14:xfrm>
              <a:off x="730602" y="1832935"/>
              <a:ext cx="116064" cy="22560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563"/>
            </p:blipFill>
            <p:spPr>
              <a:xfrm>
                <a:off x="730602" y="1832935"/>
                <a:ext cx="11606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34" name="墨迹 333"/>
              <p14:cNvContentPartPr/>
              <p14:nvPr/>
            </p14:nvContentPartPr>
            <p14:xfrm>
              <a:off x="739422" y="1968291"/>
              <a:ext cx="152400" cy="16919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565"/>
            </p:blipFill>
            <p:spPr>
              <a:xfrm>
                <a:off x="739422" y="1968291"/>
                <a:ext cx="1524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35" name="墨迹 334"/>
              <p14:cNvContentPartPr/>
              <p14:nvPr/>
            </p14:nvContentPartPr>
            <p14:xfrm>
              <a:off x="962377" y="1878054"/>
              <a:ext cx="392289" cy="33839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567"/>
            </p:blipFill>
            <p:spPr>
              <a:xfrm>
                <a:off x="962377" y="1878054"/>
                <a:ext cx="3922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36" name="墨迹 335"/>
              <p14:cNvContentPartPr/>
              <p14:nvPr/>
            </p14:nvContentPartPr>
            <p14:xfrm>
              <a:off x="1016000" y="1727894"/>
              <a:ext cx="180622" cy="138351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569"/>
            </p:blipFill>
            <p:spPr>
              <a:xfrm>
                <a:off x="1016000" y="1727894"/>
                <a:ext cx="180622" cy="138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37" name="墨迹 336"/>
              <p14:cNvContentPartPr/>
              <p14:nvPr/>
            </p14:nvContentPartPr>
            <p14:xfrm>
              <a:off x="1017940" y="2004597"/>
              <a:ext cx="130704" cy="115263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571"/>
            </p:blipFill>
            <p:spPr>
              <a:xfrm>
                <a:off x="1017940" y="2004597"/>
                <a:ext cx="130704" cy="115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38" name="墨迹 337"/>
              <p14:cNvContentPartPr/>
              <p14:nvPr/>
            </p14:nvContentPartPr>
            <p14:xfrm>
              <a:off x="1349022" y="1838575"/>
              <a:ext cx="115711" cy="16920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573"/>
            </p:blipFill>
            <p:spPr>
              <a:xfrm>
                <a:off x="1349022" y="1838575"/>
                <a:ext cx="1157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39" name="墨迹 338"/>
              <p14:cNvContentPartPr/>
              <p14:nvPr/>
            </p14:nvContentPartPr>
            <p14:xfrm>
              <a:off x="1317095" y="1945731"/>
              <a:ext cx="150460" cy="16920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575"/>
            </p:blipFill>
            <p:spPr>
              <a:xfrm>
                <a:off x="1317095" y="1945731"/>
                <a:ext cx="1504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40" name="墨迹 339"/>
              <p14:cNvContentPartPr/>
              <p14:nvPr/>
            </p14:nvContentPartPr>
            <p14:xfrm>
              <a:off x="1686983" y="1607343"/>
              <a:ext cx="85372" cy="191754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577"/>
            </p:blipFill>
            <p:spPr>
              <a:xfrm>
                <a:off x="1686983" y="1607343"/>
                <a:ext cx="8537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41" name="墨迹 340"/>
              <p14:cNvContentPartPr/>
              <p14:nvPr/>
            </p14:nvContentPartPr>
            <p14:xfrm>
              <a:off x="1834444" y="1642592"/>
              <a:ext cx="66322" cy="95877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579"/>
            </p:blipFill>
            <p:spPr>
              <a:xfrm>
                <a:off x="1834444" y="1642592"/>
                <a:ext cx="663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42" name="墨迹 341"/>
              <p14:cNvContentPartPr/>
              <p14:nvPr/>
            </p14:nvContentPartPr>
            <p14:xfrm>
              <a:off x="1514827" y="1816016"/>
              <a:ext cx="805039" cy="112796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581"/>
            </p:blipFill>
            <p:spPr>
              <a:xfrm>
                <a:off x="1514827" y="1816016"/>
                <a:ext cx="80503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43" name="墨迹 342"/>
              <p14:cNvContentPartPr/>
              <p14:nvPr/>
            </p14:nvContentPartPr>
            <p14:xfrm>
              <a:off x="1603022" y="2064167"/>
              <a:ext cx="98778" cy="124076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583"/>
            </p:blipFill>
            <p:spPr>
              <a:xfrm>
                <a:off x="1603022" y="2064167"/>
                <a:ext cx="9877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44" name="墨迹 343"/>
              <p14:cNvContentPartPr/>
              <p14:nvPr/>
            </p14:nvContentPartPr>
            <p14:xfrm>
              <a:off x="1724377" y="2056413"/>
              <a:ext cx="59267" cy="114911"/>
            </p14:xfrm>
          </p:contentPart>
        </mc:Choice>
        <mc:Fallback xmlns="">
          <p:pic>
            <p:nvPicPr>
              <p:cNvPr id="344" name="墨迹 343"/>
            </p:nvPicPr>
            <p:blipFill>
              <a:blip r:embed="rId585"/>
            </p:blipFill>
            <p:spPr>
              <a:xfrm>
                <a:off x="1724377" y="2056413"/>
                <a:ext cx="59267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45" name="墨迹 344"/>
              <p14:cNvContentPartPr/>
              <p14:nvPr/>
            </p14:nvContentPartPr>
            <p14:xfrm>
              <a:off x="1710266" y="2081087"/>
              <a:ext cx="98778" cy="93057"/>
            </p14:xfrm>
          </p:contentPart>
        </mc:Choice>
        <mc:Fallback xmlns="">
          <p:pic>
            <p:nvPicPr>
              <p:cNvPr id="345" name="墨迹 344"/>
            </p:nvPicPr>
            <p:blipFill>
              <a:blip r:embed="rId587"/>
            </p:blipFill>
            <p:spPr>
              <a:xfrm>
                <a:off x="1710266" y="2081087"/>
                <a:ext cx="98778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46" name="墨迹 345"/>
              <p14:cNvContentPartPr/>
              <p14:nvPr/>
            </p14:nvContentPartPr>
            <p14:xfrm>
              <a:off x="1847673" y="2052888"/>
              <a:ext cx="36160" cy="56398"/>
            </p14:xfrm>
          </p:contentPart>
        </mc:Choice>
        <mc:Fallback xmlns="">
          <p:pic>
            <p:nvPicPr>
              <p:cNvPr id="346" name="墨迹 345"/>
            </p:nvPicPr>
            <p:blipFill>
              <a:blip r:embed="rId589"/>
            </p:blipFill>
            <p:spPr>
              <a:xfrm>
                <a:off x="1847673" y="2052888"/>
                <a:ext cx="3616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47" name="墨迹 346"/>
              <p14:cNvContentPartPr/>
              <p14:nvPr/>
            </p14:nvContentPartPr>
            <p14:xfrm>
              <a:off x="1890888" y="2075447"/>
              <a:ext cx="31045" cy="28199"/>
            </p14:xfrm>
          </p:contentPart>
        </mc:Choice>
        <mc:Fallback xmlns="">
          <p:pic>
            <p:nvPicPr>
              <p:cNvPr id="347" name="墨迹 346"/>
            </p:nvPicPr>
            <p:blipFill>
              <a:blip r:embed="rId591"/>
            </p:blipFill>
            <p:spPr>
              <a:xfrm>
                <a:off x="1890888" y="2075447"/>
                <a:ext cx="310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48" name="墨迹 347"/>
              <p14:cNvContentPartPr/>
              <p14:nvPr/>
            </p14:nvContentPartPr>
            <p14:xfrm>
              <a:off x="1958622" y="2047248"/>
              <a:ext cx="33866" cy="45118"/>
            </p14:xfrm>
          </p:contentPart>
        </mc:Choice>
        <mc:Fallback xmlns="">
          <p:pic>
            <p:nvPicPr>
              <p:cNvPr id="348" name="墨迹 347"/>
            </p:nvPicPr>
            <p:blipFill>
              <a:blip r:embed="rId593"/>
            </p:blipFill>
            <p:spPr>
              <a:xfrm>
                <a:off x="1958622" y="2047248"/>
                <a:ext cx="33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49" name="墨迹 348"/>
              <p14:cNvContentPartPr/>
              <p14:nvPr/>
            </p14:nvContentPartPr>
            <p14:xfrm>
              <a:off x="2032000" y="1964061"/>
              <a:ext cx="95955" cy="154213"/>
            </p14:xfrm>
          </p:contentPart>
        </mc:Choice>
        <mc:Fallback xmlns="">
          <p:pic>
            <p:nvPicPr>
              <p:cNvPr id="349" name="墨迹 348"/>
            </p:nvPicPr>
            <p:blipFill>
              <a:blip r:embed="rId595"/>
            </p:blipFill>
            <p:spPr>
              <a:xfrm>
                <a:off x="2032000" y="1964061"/>
                <a:ext cx="95955" cy="154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50" name="墨迹 349"/>
              <p14:cNvContentPartPr/>
              <p14:nvPr/>
            </p14:nvContentPartPr>
            <p14:xfrm>
              <a:off x="1986844" y="1940092"/>
              <a:ext cx="56444" cy="318648"/>
            </p14:xfrm>
          </p:contentPart>
        </mc:Choice>
        <mc:Fallback xmlns="">
          <p:pic>
            <p:nvPicPr>
              <p:cNvPr id="350" name="墨迹 349"/>
            </p:nvPicPr>
            <p:blipFill>
              <a:blip r:embed="rId597"/>
            </p:blipFill>
            <p:spPr>
              <a:xfrm>
                <a:off x="1986844" y="1940092"/>
                <a:ext cx="56444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51" name="墨迹 350"/>
              <p14:cNvContentPartPr/>
              <p14:nvPr/>
            </p14:nvContentPartPr>
            <p14:xfrm>
              <a:off x="1563511" y="2161983"/>
              <a:ext cx="590373" cy="127776"/>
            </p14:xfrm>
          </p:contentPart>
        </mc:Choice>
        <mc:Fallback xmlns="">
          <p:pic>
            <p:nvPicPr>
              <p:cNvPr id="351" name="墨迹 350"/>
            </p:nvPicPr>
            <p:blipFill>
              <a:blip r:embed="rId599"/>
            </p:blipFill>
            <p:spPr>
              <a:xfrm>
                <a:off x="1563511" y="2161983"/>
                <a:ext cx="590373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52" name="墨迹 351"/>
              <p14:cNvContentPartPr/>
              <p14:nvPr/>
            </p14:nvContentPartPr>
            <p14:xfrm>
              <a:off x="1715911" y="2340518"/>
              <a:ext cx="100189" cy="87417"/>
            </p14:xfrm>
          </p:contentPart>
        </mc:Choice>
        <mc:Fallback xmlns="">
          <p:pic>
            <p:nvPicPr>
              <p:cNvPr id="352" name="墨迹 351"/>
            </p:nvPicPr>
            <p:blipFill>
              <a:blip r:embed="rId601"/>
            </p:blipFill>
            <p:spPr>
              <a:xfrm>
                <a:off x="1715911" y="2340518"/>
                <a:ext cx="1001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53" name="墨迹 352"/>
              <p14:cNvContentPartPr/>
              <p14:nvPr/>
            </p14:nvContentPartPr>
            <p14:xfrm>
              <a:off x="1707444" y="2265614"/>
              <a:ext cx="160867" cy="179240"/>
            </p14:xfrm>
          </p:contentPart>
        </mc:Choice>
        <mc:Fallback xmlns="">
          <p:pic>
            <p:nvPicPr>
              <p:cNvPr id="353" name="墨迹 352"/>
            </p:nvPicPr>
            <p:blipFill>
              <a:blip r:embed="rId603"/>
            </p:blipFill>
            <p:spPr>
              <a:xfrm>
                <a:off x="1707444" y="2265614"/>
                <a:ext cx="160867" cy="17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86" name="墨迹 385"/>
              <p14:cNvContentPartPr/>
              <p14:nvPr/>
            </p14:nvContentPartPr>
            <p14:xfrm>
              <a:off x="9790288" y="874169"/>
              <a:ext cx="76200" cy="234933"/>
            </p14:xfrm>
          </p:contentPart>
        </mc:Choice>
        <mc:Fallback xmlns="">
          <p:pic>
            <p:nvPicPr>
              <p:cNvPr id="386" name="墨迹 385"/>
            </p:nvPicPr>
            <p:blipFill>
              <a:blip r:embed="rId605"/>
            </p:blipFill>
            <p:spPr>
              <a:xfrm>
                <a:off x="9790288" y="874169"/>
                <a:ext cx="76200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7" name="墨迹 386"/>
              <p14:cNvContentPartPr/>
              <p14:nvPr/>
            </p14:nvContentPartPr>
            <p14:xfrm>
              <a:off x="9876366" y="868529"/>
              <a:ext cx="145344" cy="205853"/>
            </p14:xfrm>
          </p:contentPart>
        </mc:Choice>
        <mc:Fallback xmlns="">
          <p:pic>
            <p:nvPicPr>
              <p:cNvPr id="387" name="墨迹 386"/>
            </p:nvPicPr>
            <p:blipFill>
              <a:blip r:embed="rId607"/>
            </p:blipFill>
            <p:spPr>
              <a:xfrm>
                <a:off x="9876366" y="868529"/>
                <a:ext cx="1453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88" name="墨迹 387"/>
              <p14:cNvContentPartPr/>
              <p14:nvPr/>
            </p14:nvContentPartPr>
            <p14:xfrm>
              <a:off x="10052755" y="861303"/>
              <a:ext cx="38100" cy="292036"/>
            </p14:xfrm>
          </p:contentPart>
        </mc:Choice>
        <mc:Fallback xmlns="">
          <p:pic>
            <p:nvPicPr>
              <p:cNvPr id="388" name="墨迹 387"/>
            </p:nvPicPr>
            <p:blipFill>
              <a:blip r:embed="rId609"/>
            </p:blipFill>
            <p:spPr>
              <a:xfrm>
                <a:off x="10052755" y="861303"/>
                <a:ext cx="38100" cy="292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89" name="墨迹 388"/>
              <p14:cNvContentPartPr/>
              <p14:nvPr/>
            </p14:nvContentPartPr>
            <p14:xfrm>
              <a:off x="10176933" y="936207"/>
              <a:ext cx="158044" cy="16919"/>
            </p14:xfrm>
          </p:contentPart>
        </mc:Choice>
        <mc:Fallback xmlns="">
          <p:pic>
            <p:nvPicPr>
              <p:cNvPr id="389" name="墨迹 388"/>
            </p:nvPicPr>
            <p:blipFill>
              <a:blip r:embed="rId611"/>
            </p:blipFill>
            <p:spPr>
              <a:xfrm>
                <a:off x="10176933" y="936207"/>
                <a:ext cx="1580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90" name="墨迹 389"/>
              <p14:cNvContentPartPr/>
              <p14:nvPr/>
            </p14:nvContentPartPr>
            <p14:xfrm>
              <a:off x="10219266" y="862889"/>
              <a:ext cx="53622" cy="245332"/>
            </p14:xfrm>
          </p:contentPart>
        </mc:Choice>
        <mc:Fallback xmlns="">
          <p:pic>
            <p:nvPicPr>
              <p:cNvPr id="390" name="墨迹 389"/>
            </p:nvPicPr>
            <p:blipFill>
              <a:blip r:embed="rId613"/>
            </p:blipFill>
            <p:spPr>
              <a:xfrm>
                <a:off x="10219266" y="862889"/>
                <a:ext cx="5362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91" name="墨迹 390"/>
              <p14:cNvContentPartPr/>
              <p14:nvPr/>
            </p14:nvContentPartPr>
            <p14:xfrm>
              <a:off x="10374488" y="829051"/>
              <a:ext cx="62089" cy="228412"/>
            </p14:xfrm>
          </p:contentPart>
        </mc:Choice>
        <mc:Fallback xmlns="">
          <p:pic>
            <p:nvPicPr>
              <p:cNvPr id="391" name="墨迹 390"/>
            </p:nvPicPr>
            <p:blipFill>
              <a:blip r:embed="rId615"/>
            </p:blipFill>
            <p:spPr>
              <a:xfrm>
                <a:off x="10374488" y="829051"/>
                <a:ext cx="6208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92" name="墨迹 391"/>
              <p14:cNvContentPartPr/>
              <p14:nvPr/>
            </p14:nvContentPartPr>
            <p14:xfrm>
              <a:off x="10445044" y="829051"/>
              <a:ext cx="110067" cy="214312"/>
            </p14:xfrm>
          </p:contentPart>
        </mc:Choice>
        <mc:Fallback xmlns="">
          <p:pic>
            <p:nvPicPr>
              <p:cNvPr id="392" name="墨迹 391"/>
            </p:nvPicPr>
            <p:blipFill>
              <a:blip r:embed="rId617"/>
            </p:blipFill>
            <p:spPr>
              <a:xfrm>
                <a:off x="10445044" y="829051"/>
                <a:ext cx="1100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93" name="墨迹 392"/>
              <p14:cNvContentPartPr/>
              <p14:nvPr/>
            </p14:nvContentPartPr>
            <p14:xfrm>
              <a:off x="10555111" y="800851"/>
              <a:ext cx="95956" cy="33839"/>
            </p14:xfrm>
          </p:contentPart>
        </mc:Choice>
        <mc:Fallback xmlns="">
          <p:pic>
            <p:nvPicPr>
              <p:cNvPr id="393" name="墨迹 392"/>
            </p:nvPicPr>
            <p:blipFill>
              <a:blip r:embed="rId619"/>
            </p:blipFill>
            <p:spPr>
              <a:xfrm>
                <a:off x="10555111" y="800851"/>
                <a:ext cx="959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94" name="墨迹 393"/>
              <p14:cNvContentPartPr/>
              <p14:nvPr/>
            </p14:nvContentPartPr>
            <p14:xfrm>
              <a:off x="10639777" y="958766"/>
              <a:ext cx="22577" cy="39479"/>
            </p14:xfrm>
          </p:contentPart>
        </mc:Choice>
        <mc:Fallback xmlns="">
          <p:pic>
            <p:nvPicPr>
              <p:cNvPr id="394" name="墨迹 393"/>
            </p:nvPicPr>
            <p:blipFill>
              <a:blip r:embed="rId621"/>
            </p:blipFill>
            <p:spPr>
              <a:xfrm>
                <a:off x="10639777" y="958766"/>
                <a:ext cx="2257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95" name="墨迹 394"/>
              <p14:cNvContentPartPr/>
              <p14:nvPr/>
            </p14:nvContentPartPr>
            <p14:xfrm>
              <a:off x="10693400" y="800851"/>
              <a:ext cx="87488" cy="242512"/>
            </p14:xfrm>
          </p:contentPart>
        </mc:Choice>
        <mc:Fallback xmlns="">
          <p:pic>
            <p:nvPicPr>
              <p:cNvPr id="395" name="墨迹 394"/>
            </p:nvPicPr>
            <p:blipFill>
              <a:blip r:embed="rId623"/>
            </p:blipFill>
            <p:spPr>
              <a:xfrm>
                <a:off x="10693400" y="800851"/>
                <a:ext cx="8748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96" name="墨迹 395"/>
              <p14:cNvContentPartPr/>
              <p14:nvPr/>
            </p14:nvContentPartPr>
            <p14:xfrm>
              <a:off x="10792177" y="789572"/>
              <a:ext cx="115711" cy="28199"/>
            </p14:xfrm>
          </p:contentPart>
        </mc:Choice>
        <mc:Fallback xmlns="">
          <p:pic>
            <p:nvPicPr>
              <p:cNvPr id="396" name="墨迹 395"/>
            </p:nvPicPr>
            <p:blipFill>
              <a:blip r:embed="rId625"/>
            </p:blipFill>
            <p:spPr>
              <a:xfrm>
                <a:off x="10792177" y="789572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97" name="墨迹 396"/>
              <p14:cNvContentPartPr/>
              <p14:nvPr/>
            </p14:nvContentPartPr>
            <p14:xfrm>
              <a:off x="10944577" y="806491"/>
              <a:ext cx="141111" cy="205853"/>
            </p14:xfrm>
          </p:contentPart>
        </mc:Choice>
        <mc:Fallback xmlns="">
          <p:pic>
            <p:nvPicPr>
              <p:cNvPr id="397" name="墨迹 396"/>
            </p:nvPicPr>
            <p:blipFill>
              <a:blip r:embed="rId627"/>
            </p:blipFill>
            <p:spPr>
              <a:xfrm>
                <a:off x="10944577" y="806491"/>
                <a:ext cx="1411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98" name="墨迹 397"/>
              <p14:cNvContentPartPr/>
              <p14:nvPr/>
            </p14:nvContentPartPr>
            <p14:xfrm>
              <a:off x="10896600" y="743748"/>
              <a:ext cx="218898" cy="305255"/>
            </p14:xfrm>
          </p:contentPart>
        </mc:Choice>
        <mc:Fallback xmlns="">
          <p:pic>
            <p:nvPicPr>
              <p:cNvPr id="398" name="墨迹 397"/>
            </p:nvPicPr>
            <p:blipFill>
              <a:blip r:embed="rId629"/>
            </p:blipFill>
            <p:spPr>
              <a:xfrm>
                <a:off x="10896600" y="743748"/>
                <a:ext cx="218898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99" name="墨迹 398"/>
              <p14:cNvContentPartPr/>
              <p14:nvPr/>
            </p14:nvContentPartPr>
            <p14:xfrm>
              <a:off x="632177" y="2690185"/>
              <a:ext cx="158045" cy="22560"/>
            </p14:xfrm>
          </p:contentPart>
        </mc:Choice>
        <mc:Fallback xmlns="">
          <p:pic>
            <p:nvPicPr>
              <p:cNvPr id="399" name="墨迹 398"/>
            </p:nvPicPr>
            <p:blipFill>
              <a:blip r:embed="rId631"/>
            </p:blipFill>
            <p:spPr>
              <a:xfrm>
                <a:off x="632177" y="2690185"/>
                <a:ext cx="15804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400" name="墨迹 399"/>
              <p14:cNvContentPartPr/>
              <p14:nvPr/>
            </p14:nvContentPartPr>
            <p14:xfrm>
              <a:off x="608188" y="2842460"/>
              <a:ext cx="162278" cy="11280"/>
            </p14:xfrm>
          </p:contentPart>
        </mc:Choice>
        <mc:Fallback xmlns="">
          <p:pic>
            <p:nvPicPr>
              <p:cNvPr id="400" name="墨迹 399"/>
            </p:nvPicPr>
            <p:blipFill>
              <a:blip r:embed="rId633"/>
            </p:blipFill>
            <p:spPr>
              <a:xfrm>
                <a:off x="608188" y="2842460"/>
                <a:ext cx="1622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401" name="墨迹 400"/>
              <p14:cNvContentPartPr/>
              <p14:nvPr/>
            </p14:nvContentPartPr>
            <p14:xfrm>
              <a:off x="824088" y="2708515"/>
              <a:ext cx="73378" cy="250442"/>
            </p14:xfrm>
          </p:contentPart>
        </mc:Choice>
        <mc:Fallback xmlns="">
          <p:pic>
            <p:nvPicPr>
              <p:cNvPr id="401" name="墨迹 400"/>
            </p:nvPicPr>
            <p:blipFill>
              <a:blip r:embed="rId635"/>
            </p:blipFill>
            <p:spPr>
              <a:xfrm>
                <a:off x="824088" y="2708515"/>
                <a:ext cx="73378" cy="250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402" name="墨迹 401"/>
              <p14:cNvContentPartPr/>
              <p14:nvPr/>
            </p14:nvContentPartPr>
            <p14:xfrm>
              <a:off x="911225" y="2740944"/>
              <a:ext cx="124530" cy="172895"/>
            </p14:xfrm>
          </p:contentPart>
        </mc:Choice>
        <mc:Fallback xmlns="">
          <p:pic>
            <p:nvPicPr>
              <p:cNvPr id="402" name="墨迹 401"/>
            </p:nvPicPr>
            <p:blipFill>
              <a:blip r:embed="rId637"/>
            </p:blipFill>
            <p:spPr>
              <a:xfrm>
                <a:off x="911225" y="2740944"/>
                <a:ext cx="12453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403" name="墨迹 402"/>
              <p14:cNvContentPartPr/>
              <p14:nvPr/>
            </p14:nvContentPartPr>
            <p14:xfrm>
              <a:off x="1044222" y="2720323"/>
              <a:ext cx="26811" cy="327990"/>
            </p14:xfrm>
          </p:contentPart>
        </mc:Choice>
        <mc:Fallback xmlns="">
          <p:pic>
            <p:nvPicPr>
              <p:cNvPr id="403" name="墨迹 402"/>
            </p:nvPicPr>
            <p:blipFill>
              <a:blip r:embed="rId639"/>
            </p:blipFill>
            <p:spPr>
              <a:xfrm>
                <a:off x="1044222" y="2720323"/>
                <a:ext cx="26811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04" name="墨迹 403"/>
              <p14:cNvContentPartPr/>
              <p14:nvPr/>
            </p14:nvContentPartPr>
            <p14:xfrm>
              <a:off x="1107016" y="2814261"/>
              <a:ext cx="143228" cy="25379"/>
            </p14:xfrm>
          </p:contentPart>
        </mc:Choice>
        <mc:Fallback xmlns="">
          <p:pic>
            <p:nvPicPr>
              <p:cNvPr id="404" name="墨迹 403"/>
            </p:nvPicPr>
            <p:blipFill>
              <a:blip r:embed="rId641"/>
            </p:blipFill>
            <p:spPr>
              <a:xfrm>
                <a:off x="1107016" y="2814261"/>
                <a:ext cx="14322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05" name="墨迹 404"/>
              <p14:cNvContentPartPr/>
              <p14:nvPr/>
            </p14:nvContentPartPr>
            <p14:xfrm>
              <a:off x="1179688" y="2731603"/>
              <a:ext cx="28223" cy="232113"/>
            </p14:xfrm>
          </p:contentPart>
        </mc:Choice>
        <mc:Fallback xmlns="">
          <p:pic>
            <p:nvPicPr>
              <p:cNvPr id="405" name="墨迹 404"/>
            </p:nvPicPr>
            <p:blipFill>
              <a:blip r:embed="rId643"/>
            </p:blipFill>
            <p:spPr>
              <a:xfrm>
                <a:off x="1179688" y="2731603"/>
                <a:ext cx="28223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06" name="墨迹 405"/>
              <p14:cNvContentPartPr/>
              <p14:nvPr/>
            </p14:nvContentPartPr>
            <p14:xfrm>
              <a:off x="1284111" y="2724024"/>
              <a:ext cx="53622" cy="236872"/>
            </p14:xfrm>
          </p:contentPart>
        </mc:Choice>
        <mc:Fallback xmlns="">
          <p:pic>
            <p:nvPicPr>
              <p:cNvPr id="406" name="墨迹 405"/>
            </p:nvPicPr>
            <p:blipFill>
              <a:blip r:embed="rId645"/>
            </p:blipFill>
            <p:spPr>
              <a:xfrm>
                <a:off x="1284111" y="2724024"/>
                <a:ext cx="536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07" name="墨迹 406"/>
              <p14:cNvContentPartPr/>
              <p14:nvPr/>
            </p14:nvContentPartPr>
            <p14:xfrm>
              <a:off x="1380066" y="2707105"/>
              <a:ext cx="91193" cy="236871"/>
            </p14:xfrm>
          </p:contentPart>
        </mc:Choice>
        <mc:Fallback xmlns="">
          <p:pic>
            <p:nvPicPr>
              <p:cNvPr id="407" name="墨迹 406"/>
            </p:nvPicPr>
            <p:blipFill>
              <a:blip r:embed="rId647"/>
            </p:blipFill>
            <p:spPr>
              <a:xfrm>
                <a:off x="1380066" y="2707105"/>
                <a:ext cx="91193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08" name="墨迹 407"/>
              <p14:cNvContentPartPr/>
              <p14:nvPr/>
            </p14:nvContentPartPr>
            <p14:xfrm>
              <a:off x="1428044" y="2707105"/>
              <a:ext cx="110067" cy="25379"/>
            </p14:xfrm>
          </p:contentPart>
        </mc:Choice>
        <mc:Fallback xmlns="">
          <p:pic>
            <p:nvPicPr>
              <p:cNvPr id="408" name="墨迹 407"/>
            </p:nvPicPr>
            <p:blipFill>
              <a:blip r:embed="rId649"/>
            </p:blipFill>
            <p:spPr>
              <a:xfrm>
                <a:off x="1428044" y="2707105"/>
                <a:ext cx="1100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09" name="墨迹 408"/>
              <p14:cNvContentPartPr/>
              <p14:nvPr/>
            </p14:nvContentPartPr>
            <p14:xfrm>
              <a:off x="1535288" y="2831180"/>
              <a:ext cx="33867" cy="53579"/>
            </p14:xfrm>
          </p:contentPart>
        </mc:Choice>
        <mc:Fallback xmlns="">
          <p:pic>
            <p:nvPicPr>
              <p:cNvPr id="409" name="墨迹 408"/>
            </p:nvPicPr>
            <p:blipFill>
              <a:blip r:embed="rId651"/>
            </p:blipFill>
            <p:spPr>
              <a:xfrm>
                <a:off x="1535288" y="2831180"/>
                <a:ext cx="33867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410" name="墨迹 409"/>
              <p14:cNvContentPartPr/>
              <p14:nvPr/>
            </p14:nvContentPartPr>
            <p14:xfrm>
              <a:off x="1563511" y="2695825"/>
              <a:ext cx="65793" cy="259431"/>
            </p14:xfrm>
          </p:contentPart>
        </mc:Choice>
        <mc:Fallback xmlns="">
          <p:pic>
            <p:nvPicPr>
              <p:cNvPr id="410" name="墨迹 409"/>
            </p:nvPicPr>
            <p:blipFill>
              <a:blip r:embed="rId653"/>
            </p:blipFill>
            <p:spPr>
              <a:xfrm>
                <a:off x="1563511" y="2695825"/>
                <a:ext cx="6579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411" name="墨迹 410"/>
              <p14:cNvContentPartPr/>
              <p14:nvPr/>
            </p14:nvContentPartPr>
            <p14:xfrm>
              <a:off x="1608666" y="2701465"/>
              <a:ext cx="104422" cy="25379"/>
            </p14:xfrm>
          </p:contentPart>
        </mc:Choice>
        <mc:Fallback xmlns="">
          <p:pic>
            <p:nvPicPr>
              <p:cNvPr id="411" name="墨迹 410"/>
            </p:nvPicPr>
            <p:blipFill>
              <a:blip r:embed="rId655"/>
            </p:blipFill>
            <p:spPr>
              <a:xfrm>
                <a:off x="1608666" y="2701465"/>
                <a:ext cx="1044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412" name="墨迹 411"/>
              <p14:cNvContentPartPr/>
              <p14:nvPr/>
            </p14:nvContentPartPr>
            <p14:xfrm>
              <a:off x="1715911" y="2746583"/>
              <a:ext cx="112889" cy="186114"/>
            </p14:xfrm>
          </p:contentPart>
        </mc:Choice>
        <mc:Fallback xmlns="">
          <p:pic>
            <p:nvPicPr>
              <p:cNvPr id="412" name="墨迹 411"/>
            </p:nvPicPr>
            <p:blipFill>
              <a:blip r:embed="rId657"/>
            </p:blipFill>
            <p:spPr>
              <a:xfrm>
                <a:off x="1715911" y="2746583"/>
                <a:ext cx="1128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413" name="墨迹 412"/>
              <p14:cNvContentPartPr/>
              <p14:nvPr/>
            </p14:nvContentPartPr>
            <p14:xfrm>
              <a:off x="1662288" y="2670446"/>
              <a:ext cx="198085" cy="298910"/>
            </p14:xfrm>
          </p:contentPart>
        </mc:Choice>
        <mc:Fallback xmlns="">
          <p:pic>
            <p:nvPicPr>
              <p:cNvPr id="413" name="墨迹 412"/>
            </p:nvPicPr>
            <p:blipFill>
              <a:blip r:embed="rId659"/>
            </p:blipFill>
            <p:spPr>
              <a:xfrm>
                <a:off x="1662288" y="2670446"/>
                <a:ext cx="19808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414" name="墨迹 413"/>
              <p14:cNvContentPartPr/>
              <p14:nvPr/>
            </p14:nvContentPartPr>
            <p14:xfrm>
              <a:off x="1535288" y="2821839"/>
              <a:ext cx="45156" cy="68559"/>
            </p14:xfrm>
          </p:contentPart>
        </mc:Choice>
        <mc:Fallback xmlns="">
          <p:pic>
            <p:nvPicPr>
              <p:cNvPr id="414" name="墨迹 413"/>
            </p:nvPicPr>
            <p:blipFill>
              <a:blip r:embed="rId661"/>
            </p:blipFill>
            <p:spPr>
              <a:xfrm>
                <a:off x="1535288" y="2821839"/>
                <a:ext cx="45156" cy="6855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27" name="墨迹 26"/>
              <p14:cNvContentPartPr/>
              <p14:nvPr/>
            </p14:nvContentPartPr>
            <p14:xfrm>
              <a:off x="242640" y="1208880"/>
              <a:ext cx="11397600" cy="5315760"/>
            </p14:xfrm>
          </p:contentPart>
        </mc:Choice>
        <mc:Fallback>
          <p:pic>
            <p:nvPicPr>
              <p:cNvPr id="27" name="墨迹 26"/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33280" y="1199520"/>
                <a:ext cx="11416320" cy="533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0" y="425551"/>
            <a:ext cx="9505855" cy="4038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3518429" y="3462838"/>
              <a:ext cx="133526" cy="32428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3518429" y="3462838"/>
                <a:ext cx="133526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708400" y="3528753"/>
              <a:ext cx="211666" cy="19686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708400" y="3528753"/>
                <a:ext cx="211666" cy="196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804531" y="3380885"/>
              <a:ext cx="47802" cy="3401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804531" y="3380885"/>
                <a:ext cx="47802" cy="34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951111" y="3372601"/>
              <a:ext cx="39511" cy="10433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951111" y="3372601"/>
                <a:ext cx="395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721629" y="3835065"/>
              <a:ext cx="54504" cy="3383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721629" y="3835065"/>
                <a:ext cx="5450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889022" y="3837885"/>
              <a:ext cx="36689" cy="2819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889022" y="3837885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600450" y="3592554"/>
              <a:ext cx="51505" cy="197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600450" y="3592554"/>
                <a:ext cx="5150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3591277" y="3682791"/>
              <a:ext cx="43745" cy="197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3591277" y="3682791"/>
                <a:ext cx="437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024488" y="3564355"/>
              <a:ext cx="45156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024488" y="3564355"/>
                <a:ext cx="45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4021666" y="3648952"/>
              <a:ext cx="76200" cy="225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4021666" y="3648952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106333" y="3423360"/>
              <a:ext cx="166511" cy="46616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106333" y="3423360"/>
                <a:ext cx="166511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4397022" y="3485398"/>
              <a:ext cx="127000" cy="169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4397022" y="3485398"/>
                <a:ext cx="1270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8178800" y="3506547"/>
              <a:ext cx="16933" cy="11702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8178800" y="3506547"/>
                <a:ext cx="1693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8169627" y="3491037"/>
              <a:ext cx="212373" cy="17483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8169627" y="3491037"/>
                <a:ext cx="21237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8243711" y="3400977"/>
              <a:ext cx="47978" cy="50458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8243711" y="3400977"/>
                <a:ext cx="47978" cy="504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8387644" y="3529811"/>
              <a:ext cx="220133" cy="1755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8387644" y="3529811"/>
                <a:ext cx="220133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8590844" y="3404325"/>
              <a:ext cx="331611" cy="34209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8590844" y="3404325"/>
                <a:ext cx="331611" cy="342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8748888" y="3632032"/>
              <a:ext cx="169334" cy="14663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8748888" y="3632032"/>
                <a:ext cx="1693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9159522" y="3530516"/>
              <a:ext cx="155399" cy="4793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9159522" y="3530516"/>
                <a:ext cx="15539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9104488" y="3617933"/>
              <a:ext cx="268112" cy="2537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9104488" y="3617933"/>
                <a:ext cx="2681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9443155" y="3251346"/>
              <a:ext cx="324556" cy="64575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9443155" y="3251346"/>
                <a:ext cx="324556" cy="645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9443155" y="3366962"/>
              <a:ext cx="327378" cy="2749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9443155" y="3366962"/>
                <a:ext cx="327378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9536288" y="3555014"/>
              <a:ext cx="153282" cy="8829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9536288" y="3555014"/>
                <a:ext cx="153282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9623777" y="3598194"/>
              <a:ext cx="141112" cy="9587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9623777" y="3598194"/>
                <a:ext cx="14111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9785878" y="3166044"/>
              <a:ext cx="374122" cy="46598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9785878" y="3166044"/>
                <a:ext cx="374122" cy="465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0131777" y="3236013"/>
              <a:ext cx="364949" cy="42421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0131777" y="3236013"/>
                <a:ext cx="364949" cy="424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0583332" y="3468478"/>
              <a:ext cx="234245" cy="338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10583332" y="3468478"/>
                <a:ext cx="2342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0775244" y="3187898"/>
              <a:ext cx="332669" cy="57949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0775244" y="3187898"/>
                <a:ext cx="332669" cy="579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10854267" y="3378241"/>
              <a:ext cx="248355" cy="6203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10854267" y="3378241"/>
                <a:ext cx="2483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10902950" y="3333123"/>
              <a:ext cx="250472" cy="38632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10902950" y="3333123"/>
                <a:ext cx="250472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1161006" y="3361322"/>
              <a:ext cx="300038" cy="26877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11161006" y="3361322"/>
                <a:ext cx="300038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1375848" y="3201998"/>
              <a:ext cx="391407" cy="59358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1375848" y="3201998"/>
                <a:ext cx="391407" cy="593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7673622" y="2964421"/>
              <a:ext cx="127000" cy="23898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7673622" y="2964421"/>
                <a:ext cx="127000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7817555" y="2955256"/>
              <a:ext cx="127000" cy="3383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7817555" y="2955256"/>
                <a:ext cx="127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7902222" y="2910138"/>
              <a:ext cx="115711" cy="36658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7902222" y="2910138"/>
                <a:ext cx="115711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8077200" y="3025754"/>
              <a:ext cx="152400" cy="1973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8077200" y="3025754"/>
                <a:ext cx="1524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8222721" y="2945915"/>
              <a:ext cx="170568" cy="17659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8222721" y="2945915"/>
                <a:ext cx="170568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8429096" y="2881939"/>
              <a:ext cx="133526" cy="36940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8429096" y="2881939"/>
                <a:ext cx="133526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8636000" y="2960896"/>
              <a:ext cx="161219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8636000" y="2960896"/>
                <a:ext cx="16121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8603544" y="3056773"/>
              <a:ext cx="221544" cy="2537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8603544" y="3056773"/>
                <a:ext cx="2215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605888" y="3675565"/>
              <a:ext cx="169334" cy="1876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605888" y="3675565"/>
                <a:ext cx="169334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7643988" y="3662170"/>
              <a:ext cx="103012" cy="20391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7643988" y="3662170"/>
                <a:ext cx="103012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4039305" y="1612983"/>
              <a:ext cx="380295" cy="24251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4039305" y="1612983"/>
                <a:ext cx="38029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4501444" y="1432509"/>
              <a:ext cx="166511" cy="48502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4501444" y="1432509"/>
                <a:ext cx="166511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4639733" y="1440088"/>
              <a:ext cx="124178" cy="16161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4639733" y="1440088"/>
                <a:ext cx="124178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4769555" y="1376111"/>
              <a:ext cx="150283" cy="30173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4769555" y="1376111"/>
                <a:ext cx="150283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2960511" y="4269330"/>
              <a:ext cx="143933" cy="25097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2960511" y="4269330"/>
                <a:ext cx="143933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2967566" y="4330310"/>
              <a:ext cx="162278" cy="16461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2967566" y="4330310"/>
                <a:ext cx="162278" cy="164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3491794" y="4240426"/>
              <a:ext cx="171450" cy="49136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3491794" y="4240426"/>
                <a:ext cx="171450" cy="491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3663244" y="4269330"/>
              <a:ext cx="71261" cy="15509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3663244" y="4269330"/>
                <a:ext cx="71261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3804355" y="4162174"/>
              <a:ext cx="67733" cy="22277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3804355" y="4162174"/>
                <a:ext cx="67733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3973688" y="4207292"/>
              <a:ext cx="142523" cy="10151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3973688" y="4207292"/>
                <a:ext cx="14252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3853744" y="4147546"/>
              <a:ext cx="752122" cy="41840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3853744" y="4147546"/>
                <a:ext cx="752122" cy="418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8415866" y="4272150"/>
              <a:ext cx="386644" cy="28481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8415866" y="4272150"/>
                <a:ext cx="3866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7303911" y="2239177"/>
              <a:ext cx="33866" cy="5622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7303911" y="2239177"/>
                <a:ext cx="33866" cy="56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5331883" y="3939402"/>
              <a:ext cx="778228" cy="56644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5331883" y="3939402"/>
                <a:ext cx="778228" cy="56644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45" y="447823"/>
            <a:ext cx="11079709" cy="5962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102577" y="936207"/>
              <a:ext cx="62089" cy="12407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5102577" y="936207"/>
                <a:ext cx="6208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989688" y="1082842"/>
              <a:ext cx="150284" cy="17271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4989688" y="1082842"/>
                <a:ext cx="15028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5153377" y="944138"/>
              <a:ext cx="225778" cy="36993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5153377" y="944138"/>
                <a:ext cx="225778" cy="369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5362222" y="857250"/>
              <a:ext cx="56444" cy="3383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5362222" y="857250"/>
                <a:ext cx="564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5361163" y="851610"/>
              <a:ext cx="176742" cy="76983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5361163" y="851610"/>
                <a:ext cx="176742" cy="769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5570008" y="909418"/>
              <a:ext cx="97014" cy="3200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5570008" y="909418"/>
                <a:ext cx="97014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5731227" y="894966"/>
              <a:ext cx="155928" cy="27035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5731227" y="894966"/>
                <a:ext cx="155928" cy="270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5870222" y="891088"/>
              <a:ext cx="225778" cy="12689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5870222" y="891088"/>
                <a:ext cx="22577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5888566" y="1049003"/>
              <a:ext cx="91722" cy="1540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5888566" y="1049003"/>
                <a:ext cx="91722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6084711" y="876108"/>
              <a:ext cx="43215" cy="11931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6084711" y="876108"/>
                <a:ext cx="43215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6069894" y="820591"/>
              <a:ext cx="229306" cy="29608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6069894" y="820591"/>
                <a:ext cx="229306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6208888" y="1105401"/>
              <a:ext cx="115712" cy="4864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6208888" y="1105401"/>
                <a:ext cx="115712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6274858" y="800851"/>
              <a:ext cx="252942" cy="33274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6274858" y="800851"/>
                <a:ext cx="252942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6479116" y="731588"/>
              <a:ext cx="259644" cy="20268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6479116" y="731588"/>
                <a:ext cx="259644" cy="20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694311" y="851610"/>
              <a:ext cx="60149" cy="6767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694311" y="851610"/>
                <a:ext cx="60149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6575777" y="913648"/>
              <a:ext cx="11289" cy="35812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6575777" y="913648"/>
                <a:ext cx="11289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6587066" y="919287"/>
              <a:ext cx="204964" cy="2458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6587066" y="919287"/>
                <a:ext cx="204964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8777111" y="1055348"/>
              <a:ext cx="56444" cy="31671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8777111" y="1055348"/>
                <a:ext cx="56444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8791222" y="936207"/>
              <a:ext cx="264054" cy="49912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8791222" y="936207"/>
                <a:ext cx="264054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2498725" y="1387391"/>
              <a:ext cx="650875" cy="55922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2498725" y="1387391"/>
                <a:ext cx="650875" cy="559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4799188" y="1987325"/>
              <a:ext cx="280812" cy="34367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4799188" y="1987325"/>
                <a:ext cx="280812" cy="34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5178777" y="1985210"/>
              <a:ext cx="143934" cy="31001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5178777" y="1985210"/>
                <a:ext cx="143934" cy="310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266266" y="2013762"/>
              <a:ext cx="174978" cy="2562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266266" y="2013762"/>
                <a:ext cx="174978" cy="256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5503333" y="2086727"/>
              <a:ext cx="90311" cy="17201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5503333" y="2086727"/>
                <a:ext cx="9031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5621866" y="1900613"/>
              <a:ext cx="95956" cy="15227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5621866" y="1900613"/>
                <a:ext cx="959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5715000" y="1917532"/>
              <a:ext cx="112888" cy="338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5715000" y="1917532"/>
                <a:ext cx="1128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5762977" y="1831702"/>
              <a:ext cx="33867" cy="21554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5762977" y="1831702"/>
                <a:ext cx="33867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5897738" y="1782177"/>
              <a:ext cx="240594" cy="34120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5897738" y="1782177"/>
                <a:ext cx="240594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5887155" y="1982038"/>
              <a:ext cx="173567" cy="19862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5887155" y="1982038"/>
                <a:ext cx="173567" cy="198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5971822" y="2047248"/>
              <a:ext cx="39511" cy="39478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5971822" y="2047248"/>
                <a:ext cx="39511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171847" y="1927226"/>
              <a:ext cx="375708" cy="23634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171847" y="1927226"/>
                <a:ext cx="375708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3117673" y="3028573"/>
              <a:ext cx="576615" cy="41170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3117673" y="3028573"/>
                <a:ext cx="576615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6617758" y="2498432"/>
              <a:ext cx="367242" cy="22841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6617758" y="2498432"/>
                <a:ext cx="36724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9104488" y="3254166"/>
              <a:ext cx="94015" cy="50758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9104488" y="3254166"/>
                <a:ext cx="94015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9242072" y="3154764"/>
              <a:ext cx="99483" cy="3163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9242072" y="3154764"/>
                <a:ext cx="99483" cy="316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9373305" y="3252580"/>
              <a:ext cx="242006" cy="24973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9373305" y="3252580"/>
                <a:ext cx="242006" cy="249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9626600" y="3151239"/>
              <a:ext cx="317500" cy="37857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9626600" y="3151239"/>
                <a:ext cx="317500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10024533" y="3087791"/>
              <a:ext cx="191911" cy="42016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10024533" y="3087791"/>
                <a:ext cx="191911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10196688" y="3122335"/>
              <a:ext cx="434623" cy="30666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10196688" y="3122335"/>
                <a:ext cx="434623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10548761" y="3144894"/>
              <a:ext cx="180623" cy="17765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10548761" y="3144894"/>
                <a:ext cx="18062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10566400" y="3151239"/>
              <a:ext cx="112888" cy="26718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10566400" y="3151239"/>
                <a:ext cx="112888" cy="267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0679288" y="3316204"/>
              <a:ext cx="42333" cy="11561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0679288" y="3316204"/>
                <a:ext cx="42333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0963451" y="3069462"/>
              <a:ext cx="195614" cy="60275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0963451" y="3069462"/>
                <a:ext cx="195614" cy="602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1086218" y="3090611"/>
              <a:ext cx="284514" cy="28569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1086218" y="3090611"/>
                <a:ext cx="284514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11443229" y="3148948"/>
              <a:ext cx="237949" cy="18206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11443229" y="3148948"/>
                <a:ext cx="237949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11689644" y="3096251"/>
              <a:ext cx="180623" cy="35389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11689644" y="3096251"/>
                <a:ext cx="180623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11774311" y="3310564"/>
              <a:ext cx="101600" cy="3947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11774311" y="3310564"/>
                <a:ext cx="1016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11807472" y="3266855"/>
              <a:ext cx="94721" cy="5868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11807472" y="3266855"/>
                <a:ext cx="94721" cy="58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11940822" y="3182258"/>
              <a:ext cx="93133" cy="11561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11940822" y="3182258"/>
                <a:ext cx="9313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11887200" y="3163224"/>
              <a:ext cx="79022" cy="15861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11887200" y="3163224"/>
                <a:ext cx="79022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11819467" y="3284303"/>
              <a:ext cx="222955" cy="23211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11819467" y="3284303"/>
                <a:ext cx="222955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10358966" y="3592554"/>
              <a:ext cx="253295" cy="63447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10358966" y="3592554"/>
                <a:ext cx="253295" cy="634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10658827" y="3812682"/>
              <a:ext cx="192617" cy="22330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10658827" y="3812682"/>
                <a:ext cx="192617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11147777" y="3696890"/>
              <a:ext cx="197555" cy="54988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11147777" y="3696890"/>
                <a:ext cx="197555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11406011" y="3851985"/>
              <a:ext cx="80433" cy="9164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11406011" y="3851985"/>
                <a:ext cx="80433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11507257" y="3729848"/>
              <a:ext cx="129646" cy="22083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11507257" y="3729848"/>
                <a:ext cx="129646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11604977" y="3829426"/>
              <a:ext cx="141111" cy="18981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11604977" y="3829426"/>
                <a:ext cx="141111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11921067" y="3849165"/>
              <a:ext cx="105018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11921067" y="384916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11715044" y="3750468"/>
              <a:ext cx="276577" cy="40589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11715044" y="3750468"/>
                <a:ext cx="276577" cy="405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11794067" y="3889701"/>
              <a:ext cx="160867" cy="21889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11794067" y="3889701"/>
                <a:ext cx="160867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11367911" y="4179093"/>
              <a:ext cx="90311" cy="25343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11367911" y="4179093"/>
                <a:ext cx="90311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11415888" y="4139615"/>
              <a:ext cx="183444" cy="28199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11415888" y="4139615"/>
                <a:ext cx="1834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1480800" y="4399045"/>
              <a:ext cx="135467" cy="7613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1480800" y="4399045"/>
                <a:ext cx="135467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11629672" y="4179093"/>
              <a:ext cx="277283" cy="22312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11629672" y="4179093"/>
                <a:ext cx="277283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1938000" y="4160588"/>
              <a:ext cx="43038" cy="44149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1938000" y="4160588"/>
                <a:ext cx="43038" cy="441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11371792" y="4479942"/>
              <a:ext cx="275519" cy="41329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11371792" y="4479942"/>
                <a:ext cx="275519" cy="413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11593688" y="4579519"/>
              <a:ext cx="214489" cy="28005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11593688" y="4579519"/>
                <a:ext cx="214489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11746088" y="4535811"/>
              <a:ext cx="256117" cy="73458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11746088" y="4535811"/>
                <a:ext cx="256117" cy="734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11647311" y="4855870"/>
              <a:ext cx="155223" cy="11279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11647311" y="4855870"/>
                <a:ext cx="15522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11864622" y="4900988"/>
              <a:ext cx="84667" cy="12971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11864622" y="4900988"/>
                <a:ext cx="846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6094941" y="4004259"/>
              <a:ext cx="782814" cy="50194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6094941" y="4004259"/>
                <a:ext cx="782814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5915377" y="4511842"/>
              <a:ext cx="581378" cy="2255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5915377" y="4511842"/>
                <a:ext cx="5813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2669822" y="4396226"/>
              <a:ext cx="1484489" cy="12689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2669822" y="4396226"/>
                <a:ext cx="14844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812800" y="5138036"/>
              <a:ext cx="1933222" cy="9006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812800" y="5138036"/>
                <a:ext cx="1933222" cy="90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4325584" y="4508493"/>
              <a:ext cx="296863" cy="35654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4325584" y="4508493"/>
                <a:ext cx="296863" cy="356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4422422" y="4538807"/>
              <a:ext cx="439561" cy="74286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4422422" y="4538807"/>
                <a:ext cx="439561" cy="742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4696177" y="4720514"/>
              <a:ext cx="129823" cy="14663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4696177" y="4720514"/>
                <a:ext cx="1298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4797777" y="4788192"/>
              <a:ext cx="107245" cy="7613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4797777" y="4788192"/>
                <a:ext cx="10724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4709583" y="4889708"/>
              <a:ext cx="186972" cy="3101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4709583" y="4889708"/>
                <a:ext cx="18697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4898143" y="4789602"/>
              <a:ext cx="125412" cy="15086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4898143" y="4789602"/>
                <a:ext cx="12541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5057422" y="4793832"/>
              <a:ext cx="158044" cy="16848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5057422" y="4793832"/>
                <a:ext cx="158044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4975577" y="4692315"/>
              <a:ext cx="200378" cy="35530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4975577" y="4692315"/>
                <a:ext cx="200378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5367161" y="4900988"/>
              <a:ext cx="28928" cy="225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5367161" y="4900988"/>
                <a:ext cx="2892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5347581" y="4974305"/>
              <a:ext cx="45685" cy="5357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5347581" y="4974305"/>
                <a:ext cx="45685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5867400" y="4728445"/>
              <a:ext cx="101600" cy="67501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5867400" y="4728445"/>
                <a:ext cx="101600" cy="67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5747984" y="4697955"/>
              <a:ext cx="336726" cy="27071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5747984" y="4697955"/>
                <a:ext cx="33672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5928077" y="4639442"/>
              <a:ext cx="77612" cy="53225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5928077" y="4639442"/>
                <a:ext cx="77612" cy="532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6129866" y="4713465"/>
              <a:ext cx="163689" cy="26648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6129866" y="4713465"/>
                <a:ext cx="163689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6412088" y="4542155"/>
              <a:ext cx="660400" cy="76489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6412088" y="4542155"/>
                <a:ext cx="660400" cy="764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6957836" y="4750652"/>
              <a:ext cx="89253" cy="10521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6957836" y="4750652"/>
                <a:ext cx="89253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7130344" y="4516777"/>
              <a:ext cx="310621" cy="33662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7130344" y="4516777"/>
                <a:ext cx="310621" cy="336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7349066" y="4686676"/>
              <a:ext cx="161749" cy="8459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7349066" y="4686676"/>
                <a:ext cx="16174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7284155" y="4785372"/>
              <a:ext cx="113771" cy="15280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7284155" y="4785372"/>
                <a:ext cx="113771" cy="152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7492118" y="4538455"/>
              <a:ext cx="314149" cy="43585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7492118" y="4538455"/>
                <a:ext cx="314149" cy="435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7707488" y="4590799"/>
              <a:ext cx="139876" cy="29186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7707488" y="4590799"/>
                <a:ext cx="139876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7934677" y="4530700"/>
              <a:ext cx="187678" cy="49718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7934677" y="4530700"/>
                <a:ext cx="187678" cy="497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7929562" y="4697955"/>
              <a:ext cx="178682" cy="11649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7929562" y="4697955"/>
                <a:ext cx="178682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8116711" y="4545680"/>
              <a:ext cx="155751" cy="15791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8116711" y="4545680"/>
                <a:ext cx="15575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8060266" y="4540041"/>
              <a:ext cx="271639" cy="40324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8060266" y="4540041"/>
                <a:ext cx="271639" cy="40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8223955" y="4906628"/>
              <a:ext cx="124178" cy="5639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8223955" y="4906628"/>
                <a:ext cx="1241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8358187" y="4531581"/>
              <a:ext cx="227718" cy="377867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8358187" y="4531581"/>
                <a:ext cx="227718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8370711" y="4683327"/>
              <a:ext cx="217311" cy="15562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8370711" y="4683327"/>
                <a:ext cx="217311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8520288" y="4579519"/>
              <a:ext cx="189794" cy="37028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8520288" y="4579519"/>
                <a:ext cx="189794" cy="370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8514644" y="4726154"/>
              <a:ext cx="234244" cy="15791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8514644" y="4726154"/>
                <a:ext cx="2342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8528755" y="4771273"/>
              <a:ext cx="304800" cy="20021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8528755" y="4771273"/>
                <a:ext cx="30480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8997244" y="4765633"/>
              <a:ext cx="37571" cy="2255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8997244" y="4765633"/>
                <a:ext cx="3757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8969022" y="4833310"/>
              <a:ext cx="22578" cy="1692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8969022" y="4833310"/>
                <a:ext cx="22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7089422" y="5439589"/>
              <a:ext cx="601133" cy="35460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7089422" y="5439589"/>
                <a:ext cx="601133" cy="354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5262562" y="5942589"/>
              <a:ext cx="105304" cy="43038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5262562" y="5942589"/>
                <a:ext cx="105304" cy="430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9143294" y="1502126"/>
              <a:ext cx="249061" cy="459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9143294" y="1502126"/>
                <a:ext cx="249061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9262533" y="1569275"/>
              <a:ext cx="39511" cy="26084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9262533" y="1569275"/>
                <a:ext cx="39511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9433277" y="1512877"/>
              <a:ext cx="241300" cy="19880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9433277" y="1512877"/>
                <a:ext cx="241300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9852201" y="1429337"/>
              <a:ext cx="398109" cy="26771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9852201" y="1429337"/>
                <a:ext cx="398109" cy="267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10323688" y="1415590"/>
              <a:ext cx="33867" cy="3172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10323688" y="1415590"/>
                <a:ext cx="33867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10399888" y="1466348"/>
              <a:ext cx="127000" cy="16355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10399888" y="1466348"/>
                <a:ext cx="1270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10938932" y="1421230"/>
              <a:ext cx="127882" cy="225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10938932" y="1421230"/>
                <a:ext cx="1278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10948105" y="1312311"/>
              <a:ext cx="549627" cy="30120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10948105" y="1312311"/>
                <a:ext cx="549627" cy="301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11524368" y="1335928"/>
              <a:ext cx="174272" cy="24497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11524368" y="1335928"/>
                <a:ext cx="174272" cy="244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11689644" y="1471988"/>
              <a:ext cx="64911" cy="8248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11689644" y="1471988"/>
                <a:ext cx="64911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11770606" y="1233001"/>
              <a:ext cx="418571" cy="38562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11770606" y="1233001"/>
                <a:ext cx="418571" cy="38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3499555" y="3890230"/>
              <a:ext cx="56445" cy="22118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3499555" y="3890230"/>
                <a:ext cx="56445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3594100" y="3822199"/>
              <a:ext cx="246238" cy="62196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6"/>
            </p:blipFill>
            <p:spPr>
              <a:xfrm>
                <a:off x="3594100" y="3822199"/>
                <a:ext cx="246238" cy="621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5" name="墨迹 124"/>
              <p14:cNvContentPartPr/>
              <p14:nvPr/>
            </p14:nvContentPartPr>
            <p14:xfrm>
              <a:off x="3874029" y="3929180"/>
              <a:ext cx="232304" cy="24991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8"/>
            </p:blipFill>
            <p:spPr>
              <a:xfrm>
                <a:off x="3874029" y="3929180"/>
                <a:ext cx="232304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6" name="墨迹 125"/>
              <p14:cNvContentPartPr/>
              <p14:nvPr/>
            </p14:nvContentPartPr>
            <p14:xfrm>
              <a:off x="4137377" y="3885823"/>
              <a:ext cx="16934" cy="39196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0"/>
            </p:blipFill>
            <p:spPr>
              <a:xfrm>
                <a:off x="4137377" y="3885823"/>
                <a:ext cx="16934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7" name="墨迹 126"/>
              <p14:cNvContentPartPr/>
              <p14:nvPr/>
            </p14:nvContentPartPr>
            <p14:xfrm>
              <a:off x="4080933" y="3904858"/>
              <a:ext cx="344311" cy="260841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2"/>
            </p:blipFill>
            <p:spPr>
              <a:xfrm>
                <a:off x="4080933" y="3904858"/>
                <a:ext cx="344311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8" name="墨迹 127"/>
              <p14:cNvContentPartPr/>
              <p14:nvPr/>
            </p14:nvContentPartPr>
            <p14:xfrm>
              <a:off x="4481688" y="3846345"/>
              <a:ext cx="174978" cy="38632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4"/>
            </p:blipFill>
            <p:spPr>
              <a:xfrm>
                <a:off x="4481688" y="3846345"/>
                <a:ext cx="174978" cy="38632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29" name="墨迹 128"/>
              <p14:cNvContentPartPr/>
              <p14:nvPr/>
            </p14:nvContentPartPr>
            <p14:xfrm>
              <a:off x="591840" y="1524240"/>
              <a:ext cx="10615320" cy="3832920"/>
            </p14:xfrm>
          </p:contentPart>
        </mc:Choice>
        <mc:Fallback>
          <p:pic>
            <p:nvPicPr>
              <p:cNvPr id="129" name="墨迹 128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82480" y="1514880"/>
                <a:ext cx="10634040" cy="385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14" y="450677"/>
            <a:ext cx="5534065" cy="2714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14" y="771511"/>
            <a:ext cx="9261820" cy="4364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14" y="450677"/>
            <a:ext cx="5534065" cy="2714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14" y="771511"/>
            <a:ext cx="9261820" cy="4364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925733" y="1006704"/>
              <a:ext cx="105018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6925733" y="100670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806222" y="862889"/>
              <a:ext cx="55033" cy="507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1806222" y="862889"/>
                <a:ext cx="550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801988" y="860069"/>
              <a:ext cx="198967" cy="25238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1801988" y="860069"/>
                <a:ext cx="198967" cy="252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032000" y="885448"/>
              <a:ext cx="11288" cy="20514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2032000" y="885448"/>
                <a:ext cx="11288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2043288" y="958766"/>
              <a:ext cx="39512" cy="394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2043288" y="958766"/>
                <a:ext cx="395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2088444" y="872583"/>
              <a:ext cx="156633" cy="18347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2088444" y="872583"/>
                <a:ext cx="156633" cy="183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2286000" y="853725"/>
              <a:ext cx="56444" cy="14804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2286000" y="853725"/>
                <a:ext cx="56444" cy="148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墨迹 12"/>
              <p14:cNvContentPartPr/>
              <p14:nvPr/>
            </p14:nvContentPartPr>
            <p14:xfrm>
              <a:off x="2365022" y="879809"/>
              <a:ext cx="81844" cy="9587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2365022" y="879809"/>
                <a:ext cx="8184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墨迹 13"/>
              <p14:cNvContentPartPr/>
              <p14:nvPr/>
            </p14:nvContentPartPr>
            <p14:xfrm>
              <a:off x="2401711" y="878046"/>
              <a:ext cx="59266" cy="19351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1"/>
            </p:blipFill>
            <p:spPr>
              <a:xfrm>
                <a:off x="2401711" y="878046"/>
                <a:ext cx="59266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墨迹 14"/>
              <p14:cNvContentPartPr/>
              <p14:nvPr/>
            </p14:nvContentPartPr>
            <p14:xfrm>
              <a:off x="1851377" y="1178718"/>
              <a:ext cx="234245" cy="21924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3"/>
            </p:blipFill>
            <p:spPr>
              <a:xfrm>
                <a:off x="1851377" y="1178718"/>
                <a:ext cx="234245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墨迹 15"/>
              <p14:cNvContentPartPr/>
              <p14:nvPr/>
            </p14:nvContentPartPr>
            <p14:xfrm>
              <a:off x="2122311" y="1189998"/>
              <a:ext cx="16933" cy="13535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5"/>
            </p:blipFill>
            <p:spPr>
              <a:xfrm>
                <a:off x="2122311" y="1189998"/>
                <a:ext cx="169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墨迹 16"/>
              <p14:cNvContentPartPr/>
              <p14:nvPr/>
            </p14:nvContentPartPr>
            <p14:xfrm>
              <a:off x="2133600" y="1212557"/>
              <a:ext cx="31044" cy="1128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7"/>
            </p:blipFill>
            <p:spPr>
              <a:xfrm>
                <a:off x="2133600" y="1212557"/>
                <a:ext cx="310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墨迹 17"/>
              <p14:cNvContentPartPr/>
              <p14:nvPr/>
            </p14:nvContentPartPr>
            <p14:xfrm>
              <a:off x="2175933" y="1150519"/>
              <a:ext cx="25400" cy="27071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9"/>
            </p:blipFill>
            <p:spPr>
              <a:xfrm>
                <a:off x="2175933" y="1150519"/>
                <a:ext cx="254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墨迹 18"/>
              <p14:cNvContentPartPr/>
              <p14:nvPr/>
            </p14:nvContentPartPr>
            <p14:xfrm>
              <a:off x="2233788" y="1201277"/>
              <a:ext cx="203200" cy="26225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1"/>
            </p:blipFill>
            <p:spPr>
              <a:xfrm>
                <a:off x="2233788" y="1201277"/>
                <a:ext cx="2032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墨迹 19"/>
              <p14:cNvContentPartPr/>
              <p14:nvPr/>
            </p14:nvContentPartPr>
            <p14:xfrm>
              <a:off x="5549900" y="1534026"/>
              <a:ext cx="495300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3"/>
            </p:blipFill>
            <p:spPr>
              <a:xfrm>
                <a:off x="5549900" y="1534026"/>
                <a:ext cx="4953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墨迹 20"/>
              <p14:cNvContentPartPr/>
              <p14:nvPr/>
            </p14:nvContentPartPr>
            <p14:xfrm>
              <a:off x="5334000" y="905188"/>
              <a:ext cx="228600" cy="27353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5"/>
            </p:blipFill>
            <p:spPr>
              <a:xfrm>
                <a:off x="5334000" y="905188"/>
                <a:ext cx="228600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墨迹 21"/>
              <p14:cNvContentPartPr/>
              <p14:nvPr/>
            </p14:nvContentPartPr>
            <p14:xfrm>
              <a:off x="5565422" y="868529"/>
              <a:ext cx="99306" cy="44554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7"/>
            </p:blipFill>
            <p:spPr>
              <a:xfrm>
                <a:off x="5565422" y="868529"/>
                <a:ext cx="99306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墨迹 22"/>
              <p14:cNvContentPartPr/>
              <p14:nvPr/>
            </p14:nvContentPartPr>
            <p14:xfrm>
              <a:off x="5586412" y="965816"/>
              <a:ext cx="269699" cy="21854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9"/>
            </p:blipFill>
            <p:spPr>
              <a:xfrm>
                <a:off x="5586412" y="965816"/>
                <a:ext cx="269699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墨迹 23"/>
              <p14:cNvContentPartPr/>
              <p14:nvPr/>
            </p14:nvContentPartPr>
            <p14:xfrm>
              <a:off x="4766556" y="1381751"/>
              <a:ext cx="477132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1"/>
            </p:blipFill>
            <p:spPr>
              <a:xfrm>
                <a:off x="4766556" y="1381751"/>
                <a:ext cx="47713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墨迹 24"/>
              <p14:cNvContentPartPr/>
              <p14:nvPr/>
            </p14:nvContentPartPr>
            <p14:xfrm>
              <a:off x="4777140" y="843150"/>
              <a:ext cx="215371" cy="366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3"/>
            </p:blipFill>
            <p:spPr>
              <a:xfrm>
                <a:off x="4777140" y="843150"/>
                <a:ext cx="21537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墨迹 25"/>
              <p14:cNvContentPartPr/>
              <p14:nvPr/>
            </p14:nvContentPartPr>
            <p14:xfrm>
              <a:off x="4999213" y="719779"/>
              <a:ext cx="269875" cy="14593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5"/>
            </p:blipFill>
            <p:spPr>
              <a:xfrm>
                <a:off x="4999213" y="719779"/>
                <a:ext cx="269875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墨迹 26"/>
              <p14:cNvContentPartPr/>
              <p14:nvPr/>
            </p14:nvContentPartPr>
            <p14:xfrm>
              <a:off x="5266266" y="651397"/>
              <a:ext cx="11289" cy="26507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7"/>
            </p:blipFill>
            <p:spPr>
              <a:xfrm>
                <a:off x="5266266" y="651397"/>
                <a:ext cx="11289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墨迹 27"/>
              <p14:cNvContentPartPr/>
              <p14:nvPr/>
            </p14:nvContentPartPr>
            <p14:xfrm>
              <a:off x="5328355" y="755733"/>
              <a:ext cx="127000" cy="7102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9"/>
            </p:blipFill>
            <p:spPr>
              <a:xfrm>
                <a:off x="5328355" y="755733"/>
                <a:ext cx="127000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墨迹 28"/>
              <p14:cNvContentPartPr/>
              <p14:nvPr/>
            </p14:nvContentPartPr>
            <p14:xfrm>
              <a:off x="6448777" y="775472"/>
              <a:ext cx="149578" cy="9305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1"/>
            </p:blipFill>
            <p:spPr>
              <a:xfrm>
                <a:off x="6448777" y="775472"/>
                <a:ext cx="149578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墨迹 29"/>
              <p14:cNvContentPartPr/>
              <p14:nvPr/>
            </p14:nvContentPartPr>
            <p14:xfrm>
              <a:off x="6575777" y="789572"/>
              <a:ext cx="141112" cy="34402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3"/>
            </p:blipFill>
            <p:spPr>
              <a:xfrm>
                <a:off x="6575777" y="789572"/>
                <a:ext cx="14111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墨迹 30"/>
              <p14:cNvContentPartPr/>
              <p14:nvPr/>
            </p14:nvContentPartPr>
            <p14:xfrm>
              <a:off x="6423377" y="899548"/>
              <a:ext cx="285045" cy="27917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5"/>
            </p:blipFill>
            <p:spPr>
              <a:xfrm>
                <a:off x="6423377" y="899548"/>
                <a:ext cx="285045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墨迹 31"/>
              <p14:cNvContentPartPr/>
              <p14:nvPr/>
            </p14:nvContentPartPr>
            <p14:xfrm>
              <a:off x="6454422" y="844207"/>
              <a:ext cx="121355" cy="14557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7"/>
            </p:blipFill>
            <p:spPr>
              <a:xfrm>
                <a:off x="6454422" y="844207"/>
                <a:ext cx="121355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墨迹 32"/>
              <p14:cNvContentPartPr/>
              <p14:nvPr/>
            </p14:nvContentPartPr>
            <p14:xfrm>
              <a:off x="6491111" y="1060282"/>
              <a:ext cx="101600" cy="3101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9"/>
            </p:blipFill>
            <p:spPr>
              <a:xfrm>
                <a:off x="6491111" y="1060282"/>
                <a:ext cx="1016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墨迹 33"/>
              <p14:cNvContentPartPr/>
              <p14:nvPr/>
            </p14:nvContentPartPr>
            <p14:xfrm>
              <a:off x="6654800" y="923517"/>
              <a:ext cx="11288" cy="14804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1"/>
            </p:blipFill>
            <p:spPr>
              <a:xfrm>
                <a:off x="6654800" y="923517"/>
                <a:ext cx="11288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墨迹 34"/>
              <p14:cNvContentPartPr/>
              <p14:nvPr/>
            </p14:nvContentPartPr>
            <p14:xfrm>
              <a:off x="6609644" y="641527"/>
              <a:ext cx="5644" cy="13958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3"/>
            </p:blipFill>
            <p:spPr>
              <a:xfrm>
                <a:off x="6609644" y="641527"/>
                <a:ext cx="564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墨迹 35"/>
              <p14:cNvContentPartPr/>
              <p14:nvPr/>
            </p14:nvContentPartPr>
            <p14:xfrm>
              <a:off x="6530622" y="462463"/>
              <a:ext cx="183444" cy="20021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5"/>
            </p:blipFill>
            <p:spPr>
              <a:xfrm>
                <a:off x="6530622" y="462463"/>
                <a:ext cx="1834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墨迹 36"/>
              <p14:cNvContentPartPr/>
              <p14:nvPr/>
            </p14:nvContentPartPr>
            <p14:xfrm>
              <a:off x="6733822" y="857250"/>
              <a:ext cx="160866" cy="112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7"/>
            </p:blipFill>
            <p:spPr>
              <a:xfrm>
                <a:off x="6733822" y="857250"/>
                <a:ext cx="1608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墨迹 37"/>
              <p14:cNvContentPartPr/>
              <p14:nvPr/>
            </p14:nvContentPartPr>
            <p14:xfrm>
              <a:off x="6893277" y="789572"/>
              <a:ext cx="71967" cy="10433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9"/>
            </p:blipFill>
            <p:spPr>
              <a:xfrm>
                <a:off x="6893277" y="789572"/>
                <a:ext cx="71967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墨迹 38"/>
              <p14:cNvContentPartPr/>
              <p14:nvPr/>
            </p14:nvContentPartPr>
            <p14:xfrm>
              <a:off x="6948311" y="745158"/>
              <a:ext cx="231422" cy="14099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1"/>
            </p:blipFill>
            <p:spPr>
              <a:xfrm>
                <a:off x="6948311" y="745158"/>
                <a:ext cx="2314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墨迹 39"/>
              <p14:cNvContentPartPr/>
              <p14:nvPr/>
            </p14:nvContentPartPr>
            <p14:xfrm>
              <a:off x="7179733" y="626546"/>
              <a:ext cx="28222" cy="31248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3"/>
            </p:blipFill>
            <p:spPr>
              <a:xfrm>
                <a:off x="7179733" y="626546"/>
                <a:ext cx="28222" cy="312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墨迹 40"/>
              <p14:cNvContentPartPr/>
              <p14:nvPr/>
            </p14:nvContentPartPr>
            <p14:xfrm>
              <a:off x="7247466" y="727534"/>
              <a:ext cx="163689" cy="11649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5"/>
            </p:blipFill>
            <p:spPr>
              <a:xfrm>
                <a:off x="7247466" y="727534"/>
                <a:ext cx="163689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4995333" y="2523811"/>
              <a:ext cx="70555" cy="20585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7"/>
            </p:blipFill>
            <p:spPr>
              <a:xfrm>
                <a:off x="4995333" y="2523811"/>
                <a:ext cx="705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墨迹 42"/>
              <p14:cNvContentPartPr/>
              <p14:nvPr/>
            </p14:nvContentPartPr>
            <p14:xfrm>
              <a:off x="4933244" y="2281300"/>
              <a:ext cx="169333" cy="1698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9"/>
            </p:blipFill>
            <p:spPr>
              <a:xfrm>
                <a:off x="4933244" y="2281300"/>
                <a:ext cx="169333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墨迹 43"/>
              <p14:cNvContentPartPr/>
              <p14:nvPr/>
            </p14:nvContentPartPr>
            <p14:xfrm>
              <a:off x="5102577" y="2236181"/>
              <a:ext cx="16934" cy="26789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1"/>
            </p:blipFill>
            <p:spPr>
              <a:xfrm>
                <a:off x="5102577" y="2236181"/>
                <a:ext cx="169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墨迹 44"/>
              <p14:cNvContentPartPr/>
              <p14:nvPr/>
            </p14:nvContentPartPr>
            <p14:xfrm>
              <a:off x="4792133" y="2322188"/>
              <a:ext cx="121355" cy="16091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3"/>
            </p:blipFill>
            <p:spPr>
              <a:xfrm>
                <a:off x="4792133" y="2322188"/>
                <a:ext cx="121355" cy="160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墨迹 45"/>
              <p14:cNvContentPartPr/>
              <p14:nvPr/>
            </p14:nvContentPartPr>
            <p14:xfrm>
              <a:off x="4899377" y="2309146"/>
              <a:ext cx="16934" cy="19210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5"/>
            </p:blipFill>
            <p:spPr>
              <a:xfrm>
                <a:off x="4899377" y="2309146"/>
                <a:ext cx="16934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墨迹 46"/>
              <p14:cNvContentPartPr/>
              <p14:nvPr/>
            </p14:nvContentPartPr>
            <p14:xfrm>
              <a:off x="5181600" y="2222082"/>
              <a:ext cx="107244" cy="15791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7"/>
            </p:blipFill>
            <p:spPr>
              <a:xfrm>
                <a:off x="5181600" y="2222082"/>
                <a:ext cx="1072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墨迹 47"/>
              <p14:cNvContentPartPr/>
              <p14:nvPr/>
            </p14:nvContentPartPr>
            <p14:xfrm>
              <a:off x="5334000" y="2583029"/>
              <a:ext cx="5644" cy="10715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9"/>
            </p:blipFill>
            <p:spPr>
              <a:xfrm>
                <a:off x="5334000" y="2583029"/>
                <a:ext cx="56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墨迹 48"/>
              <p14:cNvContentPartPr/>
              <p14:nvPr/>
            </p14:nvContentPartPr>
            <p14:xfrm>
              <a:off x="5339644" y="2608408"/>
              <a:ext cx="70556" cy="3101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1"/>
            </p:blipFill>
            <p:spPr>
              <a:xfrm>
                <a:off x="5339644" y="2608408"/>
                <a:ext cx="705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墨迹 49"/>
              <p14:cNvContentPartPr/>
              <p14:nvPr/>
            </p14:nvContentPartPr>
            <p14:xfrm>
              <a:off x="5407377" y="2526631"/>
              <a:ext cx="11289" cy="12689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3"/>
            </p:blipFill>
            <p:spPr>
              <a:xfrm>
                <a:off x="5407377" y="2526631"/>
                <a:ext cx="11289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墨迹 50"/>
              <p14:cNvContentPartPr/>
              <p14:nvPr/>
            </p14:nvContentPartPr>
            <p14:xfrm>
              <a:off x="5477051" y="2535091"/>
              <a:ext cx="48859" cy="12830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5"/>
            </p:blipFill>
            <p:spPr>
              <a:xfrm>
                <a:off x="5477051" y="2535091"/>
                <a:ext cx="48859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墨迹 51"/>
              <p14:cNvContentPartPr/>
              <p14:nvPr/>
            </p14:nvContentPartPr>
            <p14:xfrm>
              <a:off x="5525911" y="2470233"/>
              <a:ext cx="104422" cy="16989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7"/>
            </p:blipFill>
            <p:spPr>
              <a:xfrm>
                <a:off x="5525911" y="2470233"/>
                <a:ext cx="104422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墨迹 52"/>
              <p14:cNvContentPartPr/>
              <p14:nvPr/>
            </p14:nvContentPartPr>
            <p14:xfrm>
              <a:off x="5206471" y="2960896"/>
              <a:ext cx="810506" cy="10433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9"/>
            </p:blipFill>
            <p:spPr>
              <a:xfrm>
                <a:off x="5206471" y="2960896"/>
                <a:ext cx="81050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墨迹 53"/>
              <p14:cNvContentPartPr/>
              <p14:nvPr/>
            </p14:nvContentPartPr>
            <p14:xfrm>
              <a:off x="8029222" y="2991915"/>
              <a:ext cx="70555" cy="3665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1"/>
            </p:blipFill>
            <p:spPr>
              <a:xfrm>
                <a:off x="8029222" y="2991915"/>
                <a:ext cx="705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墨迹 54"/>
              <p14:cNvContentPartPr/>
              <p14:nvPr/>
            </p14:nvContentPartPr>
            <p14:xfrm>
              <a:off x="4504266" y="4145254"/>
              <a:ext cx="953911" cy="55129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3"/>
            </p:blipFill>
            <p:spPr>
              <a:xfrm>
                <a:off x="4504266" y="4145254"/>
                <a:ext cx="953911" cy="551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4837288" y="4805111"/>
              <a:ext cx="104423" cy="12407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4837288" y="4805111"/>
                <a:ext cx="10442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4820355" y="4776912"/>
              <a:ext cx="141111" cy="17483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4820355" y="4776912"/>
                <a:ext cx="1411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4952470" y="4677511"/>
              <a:ext cx="125589" cy="5428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4952470" y="4677511"/>
                <a:ext cx="125589" cy="54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4959350" y="4751533"/>
              <a:ext cx="143227" cy="3524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4959350" y="4751533"/>
                <a:ext cx="143227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5136444" y="4603488"/>
              <a:ext cx="101600" cy="15086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5136444" y="4603488"/>
                <a:ext cx="101600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4715933" y="4647197"/>
              <a:ext cx="70555" cy="9869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4715933" y="4647197"/>
                <a:ext cx="70555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4588933" y="4709763"/>
              <a:ext cx="11289" cy="8406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4588933" y="4709763"/>
                <a:ext cx="11289" cy="84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4600222" y="4745893"/>
              <a:ext cx="53622" cy="197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4600222" y="4745893"/>
                <a:ext cx="536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4648200" y="4703595"/>
              <a:ext cx="25400" cy="9023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4648200" y="4703595"/>
                <a:ext cx="254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4800600" y="4635917"/>
              <a:ext cx="8466" cy="11279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4800600" y="4635917"/>
                <a:ext cx="84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4749800" y="4748713"/>
              <a:ext cx="8466" cy="3947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4749800" y="4748713"/>
                <a:ext cx="84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4746977" y="4754353"/>
              <a:ext cx="47978" cy="2819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4746977" y="4754353"/>
                <a:ext cx="479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4783666" y="4721219"/>
              <a:ext cx="25400" cy="12619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4783666" y="4721219"/>
                <a:ext cx="25400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7596011" y="572263"/>
              <a:ext cx="197556" cy="33010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7596011" y="572263"/>
                <a:ext cx="197556" cy="330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8446028" y="476563"/>
              <a:ext cx="208669" cy="10997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8446028" y="476563"/>
                <a:ext cx="20866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8669866" y="486961"/>
              <a:ext cx="173566" cy="41540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8669866" y="486961"/>
                <a:ext cx="173566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8398933" y="609098"/>
              <a:ext cx="39511" cy="35530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8398933" y="609098"/>
                <a:ext cx="39511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8408458" y="902368"/>
              <a:ext cx="436386" cy="17201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8408458" y="902368"/>
                <a:ext cx="43638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8619066" y="303139"/>
              <a:ext cx="15522" cy="167784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8619066" y="303139"/>
                <a:ext cx="15522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8695266" y="287629"/>
              <a:ext cx="25400" cy="17765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8695266" y="287629"/>
                <a:ext cx="25400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8624711" y="135355"/>
              <a:ext cx="84666" cy="10521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8624711" y="135355"/>
                <a:ext cx="84666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8630355" y="1105401"/>
              <a:ext cx="11289" cy="5146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8630355" y="1105401"/>
                <a:ext cx="11289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8209315" y="936207"/>
              <a:ext cx="203729" cy="10151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8209315" y="936207"/>
                <a:ext cx="20372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8245475" y="1012344"/>
              <a:ext cx="167569" cy="6662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8245475" y="1012344"/>
                <a:ext cx="167569" cy="66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8095544" y="992605"/>
              <a:ext cx="143933" cy="14381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8095544" y="992605"/>
                <a:ext cx="1439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8995127" y="738814"/>
              <a:ext cx="487539" cy="1127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8995127" y="738814"/>
                <a:ext cx="48753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9392355" y="626018"/>
              <a:ext cx="150107" cy="20021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9392355" y="626018"/>
                <a:ext cx="15010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9728200" y="521681"/>
              <a:ext cx="151341" cy="8036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9728200" y="521681"/>
                <a:ext cx="151341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9889066" y="513222"/>
              <a:ext cx="184856" cy="31582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9889066" y="513222"/>
                <a:ext cx="184856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9653940" y="631657"/>
              <a:ext cx="401637" cy="37504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9653940" y="631657"/>
                <a:ext cx="401637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9728200" y="594470"/>
              <a:ext cx="147108" cy="14434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9728200" y="594470"/>
                <a:ext cx="14710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9719733" y="834690"/>
              <a:ext cx="90311" cy="4793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9719733" y="834690"/>
                <a:ext cx="903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9962444" y="637297"/>
              <a:ext cx="16933" cy="16073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9962444" y="637297"/>
                <a:ext cx="1693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10086622" y="532961"/>
              <a:ext cx="177800" cy="6485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10086622" y="532961"/>
                <a:ext cx="1778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10286647" y="409590"/>
              <a:ext cx="166864" cy="18822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10286647" y="409590"/>
                <a:ext cx="166864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10013244" y="857250"/>
              <a:ext cx="200378" cy="7613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10013244" y="857250"/>
                <a:ext cx="2003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10289822" y="845970"/>
              <a:ext cx="79022" cy="11561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10289822" y="845970"/>
                <a:ext cx="790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10346266" y="865709"/>
              <a:ext cx="124178" cy="11314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10346266" y="865709"/>
                <a:ext cx="124178" cy="113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10270066" y="1063102"/>
              <a:ext cx="105017" cy="599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10270066" y="106310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10309577" y="1037723"/>
              <a:ext cx="2823" cy="9023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10309577" y="1037723"/>
                <a:ext cx="282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10185400" y="1139240"/>
              <a:ext cx="19755" cy="14099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5"/>
            </p:blipFill>
            <p:spPr>
              <a:xfrm>
                <a:off x="10185400" y="1139240"/>
                <a:ext cx="1975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7" name="墨迹 96"/>
              <p14:cNvContentPartPr/>
              <p14:nvPr/>
            </p14:nvContentPartPr>
            <p14:xfrm>
              <a:off x="10233377" y="1167439"/>
              <a:ext cx="112889" cy="56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7"/>
            </p:blipFill>
            <p:spPr>
              <a:xfrm>
                <a:off x="10233377" y="1167439"/>
                <a:ext cx="1128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8" name="墨迹 97"/>
              <p14:cNvContentPartPr/>
              <p14:nvPr/>
            </p14:nvContentPartPr>
            <p14:xfrm>
              <a:off x="10357555" y="1103638"/>
              <a:ext cx="22578" cy="27529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9"/>
            </p:blipFill>
            <p:spPr>
              <a:xfrm>
                <a:off x="10357555" y="1103638"/>
                <a:ext cx="22578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9" name="墨迹 98"/>
              <p14:cNvContentPartPr/>
              <p14:nvPr/>
            </p14:nvContentPartPr>
            <p14:xfrm>
              <a:off x="10318044" y="992605"/>
              <a:ext cx="22578" cy="14663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1"/>
            </p:blipFill>
            <p:spPr>
              <a:xfrm>
                <a:off x="10318044" y="992605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0" name="墨迹 99"/>
              <p14:cNvContentPartPr/>
              <p14:nvPr/>
            </p14:nvContentPartPr>
            <p14:xfrm>
              <a:off x="10239022" y="874169"/>
              <a:ext cx="84666" cy="16073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3"/>
            </p:blipFill>
            <p:spPr>
              <a:xfrm>
                <a:off x="10239022" y="874169"/>
                <a:ext cx="84666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1" name="墨迹 100"/>
              <p14:cNvContentPartPr/>
              <p14:nvPr/>
            </p14:nvContentPartPr>
            <p14:xfrm>
              <a:off x="10557932" y="834690"/>
              <a:ext cx="190500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5"/>
            </p:blipFill>
            <p:spPr>
              <a:xfrm>
                <a:off x="10557932" y="834690"/>
                <a:ext cx="1905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" name="墨迹 101"/>
              <p14:cNvContentPartPr/>
              <p14:nvPr/>
            </p14:nvContentPartPr>
            <p14:xfrm>
              <a:off x="10806288" y="430563"/>
              <a:ext cx="185208" cy="11085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7"/>
            </p:blipFill>
            <p:spPr>
              <a:xfrm>
                <a:off x="10806288" y="430563"/>
                <a:ext cx="185208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3" name="墨迹 102"/>
              <p14:cNvContentPartPr/>
              <p14:nvPr/>
            </p14:nvContentPartPr>
            <p14:xfrm>
              <a:off x="11012311" y="451184"/>
              <a:ext cx="127000" cy="34120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9"/>
            </p:blipFill>
            <p:spPr>
              <a:xfrm>
                <a:off x="11012311" y="451184"/>
                <a:ext cx="1270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4" name="墨迹 103"/>
              <p14:cNvContentPartPr/>
              <p14:nvPr/>
            </p14:nvContentPartPr>
            <p14:xfrm>
              <a:off x="10749844" y="626018"/>
              <a:ext cx="25400" cy="20585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1"/>
            </p:blipFill>
            <p:spPr>
              <a:xfrm>
                <a:off x="10749844" y="626018"/>
                <a:ext cx="25400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5" name="墨迹 104"/>
              <p14:cNvContentPartPr/>
              <p14:nvPr/>
            </p14:nvContentPartPr>
            <p14:xfrm>
              <a:off x="10735732" y="851610"/>
              <a:ext cx="194733" cy="5921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3"/>
            </p:blipFill>
            <p:spPr>
              <a:xfrm>
                <a:off x="10735732" y="851610"/>
                <a:ext cx="1947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6" name="墨迹 105"/>
              <p14:cNvContentPartPr/>
              <p14:nvPr/>
            </p14:nvContentPartPr>
            <p14:xfrm>
              <a:off x="10964332" y="795212"/>
              <a:ext cx="138289" cy="11561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5"/>
            </p:blipFill>
            <p:spPr>
              <a:xfrm>
                <a:off x="10964332" y="795212"/>
                <a:ext cx="138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墨迹 106"/>
              <p14:cNvContentPartPr/>
              <p14:nvPr/>
            </p14:nvContentPartPr>
            <p14:xfrm>
              <a:off x="10837332" y="603458"/>
              <a:ext cx="16933" cy="17765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7"/>
            </p:blipFill>
            <p:spPr>
              <a:xfrm>
                <a:off x="10837332" y="603458"/>
                <a:ext cx="1693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墨迹 107"/>
              <p14:cNvContentPartPr/>
              <p14:nvPr/>
            </p14:nvContentPartPr>
            <p14:xfrm>
              <a:off x="10978444" y="270710"/>
              <a:ext cx="16933" cy="14099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9"/>
            </p:blipFill>
            <p:spPr>
              <a:xfrm>
                <a:off x="10978444" y="270710"/>
                <a:ext cx="169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9" name="墨迹 108"/>
              <p14:cNvContentPartPr/>
              <p14:nvPr/>
            </p14:nvContentPartPr>
            <p14:xfrm>
              <a:off x="11051822" y="253791"/>
              <a:ext cx="16933" cy="18611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1"/>
            </p:blipFill>
            <p:spPr>
              <a:xfrm>
                <a:off x="11051822" y="253791"/>
                <a:ext cx="169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墨迹 109"/>
              <p14:cNvContentPartPr/>
              <p14:nvPr/>
            </p14:nvContentPartPr>
            <p14:xfrm>
              <a:off x="11001022" y="95876"/>
              <a:ext cx="118533" cy="116321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3"/>
            </p:blipFill>
            <p:spPr>
              <a:xfrm>
                <a:off x="11001022" y="95876"/>
                <a:ext cx="118533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墨迹 110"/>
              <p14:cNvContentPartPr/>
              <p14:nvPr/>
            </p14:nvContentPartPr>
            <p14:xfrm>
              <a:off x="11142132" y="716254"/>
              <a:ext cx="197556" cy="1128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5"/>
            </p:blipFill>
            <p:spPr>
              <a:xfrm>
                <a:off x="11142132" y="716254"/>
                <a:ext cx="1975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2" name="墨迹 111"/>
              <p14:cNvContentPartPr/>
              <p14:nvPr/>
            </p14:nvContentPartPr>
            <p14:xfrm>
              <a:off x="11232444" y="601696"/>
              <a:ext cx="22577" cy="22171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7"/>
            </p:blipFill>
            <p:spPr>
              <a:xfrm>
                <a:off x="11232444" y="601696"/>
                <a:ext cx="22577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3" name="墨迹 112"/>
              <p14:cNvContentPartPr/>
              <p14:nvPr/>
            </p14:nvContentPartPr>
            <p14:xfrm>
              <a:off x="11463867" y="575259"/>
              <a:ext cx="28222" cy="188934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9"/>
            </p:blipFill>
            <p:spPr>
              <a:xfrm>
                <a:off x="11463867" y="575259"/>
                <a:ext cx="2822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4" name="墨迹 113"/>
              <p14:cNvContentPartPr/>
              <p14:nvPr/>
            </p14:nvContentPartPr>
            <p14:xfrm>
              <a:off x="11497732" y="648577"/>
              <a:ext cx="87489" cy="3383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1"/>
            </p:blipFill>
            <p:spPr>
              <a:xfrm>
                <a:off x="11497732" y="648577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5" name="墨迹 114"/>
              <p14:cNvContentPartPr/>
              <p14:nvPr/>
            </p14:nvContentPartPr>
            <p14:xfrm>
              <a:off x="11554177" y="522739"/>
              <a:ext cx="45155" cy="34579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3"/>
            </p:blipFill>
            <p:spPr>
              <a:xfrm>
                <a:off x="11554177" y="522739"/>
                <a:ext cx="45155" cy="345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6" name="墨迹 115"/>
              <p14:cNvContentPartPr/>
              <p14:nvPr/>
            </p14:nvContentPartPr>
            <p14:xfrm>
              <a:off x="11593688" y="638707"/>
              <a:ext cx="361244" cy="17765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5"/>
            </p:blipFill>
            <p:spPr>
              <a:xfrm>
                <a:off x="11593688" y="638707"/>
                <a:ext cx="36124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7" name="墨迹 116"/>
              <p14:cNvContentPartPr/>
              <p14:nvPr/>
            </p14:nvContentPartPr>
            <p14:xfrm>
              <a:off x="11943644" y="673075"/>
              <a:ext cx="28223" cy="3754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7"/>
            </p:blipFill>
            <p:spPr>
              <a:xfrm>
                <a:off x="11943644" y="673075"/>
                <a:ext cx="28223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8" name="墨迹 117"/>
              <p14:cNvContentPartPr/>
              <p14:nvPr/>
            </p14:nvContentPartPr>
            <p14:xfrm>
              <a:off x="7140398" y="3863264"/>
              <a:ext cx="11113" cy="2819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9"/>
            </p:blipFill>
            <p:spPr>
              <a:xfrm>
                <a:off x="7140398" y="3863264"/>
                <a:ext cx="1111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9" name="墨迹 118"/>
              <p14:cNvContentPartPr/>
              <p14:nvPr/>
            </p14:nvContentPartPr>
            <p14:xfrm>
              <a:off x="632177" y="2116864"/>
              <a:ext cx="2195689" cy="183099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1"/>
            </p:blipFill>
            <p:spPr>
              <a:xfrm>
                <a:off x="632177" y="2116864"/>
                <a:ext cx="2195689" cy="1830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0" name="墨迹 119"/>
              <p14:cNvContentPartPr/>
              <p14:nvPr/>
            </p14:nvContentPartPr>
            <p14:xfrm>
              <a:off x="1665111" y="2960896"/>
              <a:ext cx="87489" cy="6203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3"/>
            </p:blipFill>
            <p:spPr>
              <a:xfrm>
                <a:off x="1665111" y="2960896"/>
                <a:ext cx="874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1" name="墨迹 120"/>
              <p14:cNvContentPartPr/>
              <p14:nvPr/>
            </p14:nvContentPartPr>
            <p14:xfrm>
              <a:off x="1744133" y="2750108"/>
              <a:ext cx="127000" cy="18822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5"/>
            </p:blipFill>
            <p:spPr>
              <a:xfrm>
                <a:off x="1744133" y="2750108"/>
                <a:ext cx="127000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2" name="墨迹 121"/>
              <p14:cNvContentPartPr/>
              <p14:nvPr/>
            </p14:nvContentPartPr>
            <p14:xfrm>
              <a:off x="1933222" y="3002313"/>
              <a:ext cx="93133" cy="5164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7"/>
            </p:blipFill>
            <p:spPr>
              <a:xfrm>
                <a:off x="1933222" y="3002313"/>
                <a:ext cx="93133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3" name="墨迹 122"/>
              <p14:cNvContentPartPr/>
              <p14:nvPr/>
            </p14:nvContentPartPr>
            <p14:xfrm>
              <a:off x="1933222" y="2841755"/>
              <a:ext cx="36689" cy="121961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9"/>
            </p:blipFill>
            <p:spPr>
              <a:xfrm>
                <a:off x="1933222" y="2841755"/>
                <a:ext cx="36689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4" name="墨迹 123"/>
              <p14:cNvContentPartPr/>
              <p14:nvPr/>
            </p14:nvContentPartPr>
            <p14:xfrm>
              <a:off x="1969911" y="2893218"/>
              <a:ext cx="53622" cy="1692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1"/>
            </p:blipFill>
            <p:spPr>
              <a:xfrm>
                <a:off x="1969911" y="2893218"/>
                <a:ext cx="536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5" name="墨迹 124"/>
              <p14:cNvContentPartPr/>
              <p14:nvPr/>
            </p14:nvContentPartPr>
            <p14:xfrm>
              <a:off x="2017888" y="2808621"/>
              <a:ext cx="34749" cy="14945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3"/>
            </p:blipFill>
            <p:spPr>
              <a:xfrm>
                <a:off x="2017888" y="2808621"/>
                <a:ext cx="3474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6" name="墨迹 125"/>
              <p14:cNvContentPartPr/>
              <p14:nvPr/>
            </p14:nvContentPartPr>
            <p14:xfrm>
              <a:off x="6609644" y="1077202"/>
              <a:ext cx="105017" cy="599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81"/>
            </p:blipFill>
            <p:spPr>
              <a:xfrm>
                <a:off x="6609644" y="107720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7" name="墨迹 126"/>
              <p14:cNvContentPartPr/>
              <p14:nvPr/>
            </p14:nvContentPartPr>
            <p14:xfrm>
              <a:off x="1326444" y="1133600"/>
              <a:ext cx="2822" cy="78957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6"/>
            </p:blipFill>
            <p:spPr>
              <a:xfrm>
                <a:off x="1326444" y="1133600"/>
                <a:ext cx="28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8" name="墨迹 127"/>
              <p14:cNvContentPartPr/>
              <p14:nvPr/>
            </p14:nvContentPartPr>
            <p14:xfrm>
              <a:off x="1049866" y="1359192"/>
              <a:ext cx="101600" cy="10486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8"/>
            </p:blipFill>
            <p:spPr>
              <a:xfrm>
                <a:off x="1049866" y="1359192"/>
                <a:ext cx="101600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9" name="墨迹 128"/>
              <p14:cNvContentPartPr/>
              <p14:nvPr/>
            </p14:nvContentPartPr>
            <p14:xfrm>
              <a:off x="1021644" y="1710975"/>
              <a:ext cx="65440" cy="15297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0"/>
            </p:blipFill>
            <p:spPr>
              <a:xfrm>
                <a:off x="1021644" y="1710975"/>
                <a:ext cx="65440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0" name="墨迹 129"/>
              <p14:cNvContentPartPr/>
              <p14:nvPr/>
            </p14:nvContentPartPr>
            <p14:xfrm>
              <a:off x="1309511" y="1776537"/>
              <a:ext cx="98777" cy="6767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2"/>
            </p:blipFill>
            <p:spPr>
              <a:xfrm>
                <a:off x="1309511" y="1776537"/>
                <a:ext cx="9877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1" name="墨迹 130"/>
              <p14:cNvContentPartPr/>
              <p14:nvPr/>
            </p14:nvContentPartPr>
            <p14:xfrm>
              <a:off x="1340555" y="1759618"/>
              <a:ext cx="59267" cy="16355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4"/>
            </p:blipFill>
            <p:spPr>
              <a:xfrm>
                <a:off x="1340555" y="1759618"/>
                <a:ext cx="5926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2" name="墨迹 131"/>
              <p14:cNvContentPartPr/>
              <p14:nvPr/>
            </p14:nvContentPartPr>
            <p14:xfrm>
              <a:off x="2366962" y="2754162"/>
              <a:ext cx="223838" cy="181355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6"/>
            </p:blipFill>
            <p:spPr>
              <a:xfrm>
                <a:off x="2366962" y="2754162"/>
                <a:ext cx="223838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3" name="墨迹 132"/>
              <p14:cNvContentPartPr/>
              <p14:nvPr/>
            </p14:nvContentPartPr>
            <p14:xfrm>
              <a:off x="2534355" y="2500547"/>
              <a:ext cx="174978" cy="24409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8"/>
            </p:blipFill>
            <p:spPr>
              <a:xfrm>
                <a:off x="2534355" y="2500547"/>
                <a:ext cx="174978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4" name="墨迹 133"/>
              <p14:cNvContentPartPr/>
              <p14:nvPr/>
            </p14:nvContentPartPr>
            <p14:xfrm>
              <a:off x="2731911" y="2602768"/>
              <a:ext cx="172155" cy="4229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0"/>
            </p:blipFill>
            <p:spPr>
              <a:xfrm>
                <a:off x="2731911" y="2602768"/>
                <a:ext cx="17215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5" name="墨迹 134"/>
              <p14:cNvContentPartPr/>
              <p14:nvPr/>
            </p14:nvContentPartPr>
            <p14:xfrm>
              <a:off x="2940755" y="2430754"/>
              <a:ext cx="11289" cy="21995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2"/>
            </p:blipFill>
            <p:spPr>
              <a:xfrm>
                <a:off x="2940755" y="2430754"/>
                <a:ext cx="1128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6" name="墨迹 135"/>
              <p14:cNvContentPartPr/>
              <p14:nvPr/>
            </p14:nvContentPartPr>
            <p14:xfrm>
              <a:off x="2968977" y="2501252"/>
              <a:ext cx="104423" cy="4793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4"/>
            </p:blipFill>
            <p:spPr>
              <a:xfrm>
                <a:off x="2968977" y="2501252"/>
                <a:ext cx="10442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7" name="墨迹 136"/>
              <p14:cNvContentPartPr/>
              <p14:nvPr/>
            </p14:nvContentPartPr>
            <p14:xfrm>
              <a:off x="3081866" y="2347567"/>
              <a:ext cx="25400" cy="34825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6"/>
            </p:blipFill>
            <p:spPr>
              <a:xfrm>
                <a:off x="3081866" y="2347567"/>
                <a:ext cx="25400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8" name="墨迹 137"/>
              <p14:cNvContentPartPr/>
              <p14:nvPr/>
            </p14:nvContentPartPr>
            <p14:xfrm>
              <a:off x="4833761" y="2779189"/>
              <a:ext cx="69144" cy="14786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8"/>
            </p:blipFill>
            <p:spPr>
              <a:xfrm>
                <a:off x="4833761" y="2779189"/>
                <a:ext cx="69144" cy="147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9" name="墨迹 138"/>
              <p14:cNvContentPartPr/>
              <p14:nvPr/>
            </p14:nvContentPartPr>
            <p14:xfrm>
              <a:off x="6877755" y="876989"/>
              <a:ext cx="70556" cy="1973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0"/>
            </p:blipFill>
            <p:spPr>
              <a:xfrm>
                <a:off x="6877755" y="876989"/>
                <a:ext cx="705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0" name="墨迹 139"/>
              <p14:cNvContentPartPr/>
              <p14:nvPr/>
            </p14:nvContentPartPr>
            <p14:xfrm>
              <a:off x="4833937" y="2848100"/>
              <a:ext cx="8996" cy="845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2"/>
            </p:blipFill>
            <p:spPr>
              <a:xfrm>
                <a:off x="4833937" y="2848100"/>
                <a:ext cx="899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1" name="墨迹 140"/>
              <p14:cNvContentPartPr/>
              <p14:nvPr/>
            </p14:nvContentPartPr>
            <p14:xfrm>
              <a:off x="4820355" y="2844399"/>
              <a:ext cx="172156" cy="167255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4"/>
            </p:blipFill>
            <p:spPr>
              <a:xfrm>
                <a:off x="4820355" y="2844399"/>
                <a:ext cx="17215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2" name="墨迹 141"/>
              <p14:cNvContentPartPr/>
              <p14:nvPr/>
            </p14:nvContentPartPr>
            <p14:xfrm>
              <a:off x="5023555" y="2898858"/>
              <a:ext cx="95956" cy="16566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6"/>
            </p:blipFill>
            <p:spPr>
              <a:xfrm>
                <a:off x="5023555" y="2898858"/>
                <a:ext cx="95956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3" name="墨迹 142"/>
              <p14:cNvContentPartPr/>
              <p14:nvPr/>
            </p14:nvContentPartPr>
            <p14:xfrm>
              <a:off x="5119511" y="2895157"/>
              <a:ext cx="16933" cy="28287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8"/>
            </p:blipFill>
            <p:spPr>
              <a:xfrm>
                <a:off x="5119511" y="2895157"/>
                <a:ext cx="16933" cy="282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4" name="墨迹 143"/>
              <p14:cNvContentPartPr/>
              <p14:nvPr/>
            </p14:nvContentPartPr>
            <p14:xfrm>
              <a:off x="5172251" y="2190182"/>
              <a:ext cx="144815" cy="20109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0"/>
            </p:blipFill>
            <p:spPr>
              <a:xfrm>
                <a:off x="5172251" y="2190182"/>
                <a:ext cx="144815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5" name="墨迹 144"/>
              <p14:cNvContentPartPr/>
              <p14:nvPr/>
            </p14:nvContentPartPr>
            <p14:xfrm>
              <a:off x="5280377" y="2515352"/>
              <a:ext cx="19756" cy="186113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2"/>
            </p:blipFill>
            <p:spPr>
              <a:xfrm>
                <a:off x="5280377" y="2515352"/>
                <a:ext cx="197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6" name="墨迹 145"/>
              <p14:cNvContentPartPr/>
              <p14:nvPr/>
            </p14:nvContentPartPr>
            <p14:xfrm>
              <a:off x="5283200" y="2625328"/>
              <a:ext cx="112888" cy="2537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4"/>
            </p:blipFill>
            <p:spPr>
              <a:xfrm>
                <a:off x="5283200" y="2625328"/>
                <a:ext cx="1128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7" name="墨迹 146"/>
              <p14:cNvContentPartPr/>
              <p14:nvPr/>
            </p14:nvContentPartPr>
            <p14:xfrm>
              <a:off x="5390444" y="2472348"/>
              <a:ext cx="39511" cy="37293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6"/>
            </p:blipFill>
            <p:spPr>
              <a:xfrm>
                <a:off x="5390444" y="2472348"/>
                <a:ext cx="39511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8" name="墨迹 147"/>
              <p14:cNvContentPartPr/>
              <p14:nvPr/>
            </p14:nvContentPartPr>
            <p14:xfrm>
              <a:off x="5266266" y="2513589"/>
              <a:ext cx="39511" cy="28939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8"/>
            </p:blipFill>
            <p:spPr>
              <a:xfrm>
                <a:off x="5266266" y="2513589"/>
                <a:ext cx="39511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9" name="墨迹 148"/>
              <p14:cNvContentPartPr/>
              <p14:nvPr/>
            </p14:nvContentPartPr>
            <p14:xfrm>
              <a:off x="5462058" y="3609473"/>
              <a:ext cx="204964" cy="1128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0"/>
            </p:blipFill>
            <p:spPr>
              <a:xfrm>
                <a:off x="5462058" y="3609473"/>
                <a:ext cx="20496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0" name="墨迹 149"/>
              <p14:cNvContentPartPr/>
              <p14:nvPr/>
            </p14:nvContentPartPr>
            <p14:xfrm>
              <a:off x="5771444" y="3505137"/>
              <a:ext cx="19756" cy="18893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2"/>
            </p:blipFill>
            <p:spPr>
              <a:xfrm>
                <a:off x="5771444" y="3505137"/>
                <a:ext cx="197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1" name="墨迹 150"/>
              <p14:cNvContentPartPr/>
              <p14:nvPr/>
            </p14:nvContentPartPr>
            <p14:xfrm>
              <a:off x="5791200" y="3586914"/>
              <a:ext cx="70555" cy="2255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4"/>
            </p:blipFill>
            <p:spPr>
              <a:xfrm>
                <a:off x="5791200" y="3586914"/>
                <a:ext cx="705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2" name="墨迹 151"/>
              <p14:cNvContentPartPr/>
              <p14:nvPr/>
            </p14:nvContentPartPr>
            <p14:xfrm>
              <a:off x="5853288" y="3423360"/>
              <a:ext cx="28222" cy="38632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6"/>
            </p:blipFill>
            <p:spPr>
              <a:xfrm>
                <a:off x="5853288" y="3423360"/>
                <a:ext cx="28222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3" name="墨迹 152"/>
              <p14:cNvContentPartPr/>
              <p14:nvPr/>
            </p14:nvContentPartPr>
            <p14:xfrm>
              <a:off x="5892800" y="3588853"/>
              <a:ext cx="293511" cy="12777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8"/>
            </p:blipFill>
            <p:spPr>
              <a:xfrm>
                <a:off x="5892800" y="3588853"/>
                <a:ext cx="293511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4" name="墨迹 153"/>
              <p14:cNvContentPartPr/>
              <p14:nvPr/>
            </p14:nvContentPartPr>
            <p14:xfrm>
              <a:off x="1286933" y="3947861"/>
              <a:ext cx="110596" cy="4793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0"/>
            </p:blipFill>
            <p:spPr>
              <a:xfrm>
                <a:off x="1286933" y="3947861"/>
                <a:ext cx="11059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5" name="墨迹 154"/>
              <p14:cNvContentPartPr/>
              <p14:nvPr/>
            </p14:nvContentPartPr>
            <p14:xfrm>
              <a:off x="1234016" y="4049378"/>
              <a:ext cx="151695" cy="17289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2"/>
            </p:blipFill>
            <p:spPr>
              <a:xfrm>
                <a:off x="1234016" y="4049378"/>
                <a:ext cx="151695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6" name="墨迹 155"/>
              <p14:cNvContentPartPr/>
              <p14:nvPr/>
            </p14:nvContentPartPr>
            <p14:xfrm>
              <a:off x="1212320" y="4128335"/>
              <a:ext cx="208139" cy="19739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4"/>
            </p:blipFill>
            <p:spPr>
              <a:xfrm>
                <a:off x="1212320" y="4128335"/>
                <a:ext cx="20813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7" name="墨迹 156"/>
              <p14:cNvContentPartPr/>
              <p14:nvPr/>
            </p14:nvContentPartPr>
            <p14:xfrm>
              <a:off x="1315155" y="4274970"/>
              <a:ext cx="141111" cy="9305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6"/>
            </p:blipFill>
            <p:spPr>
              <a:xfrm>
                <a:off x="1315155" y="4274970"/>
                <a:ext cx="14111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8" name="墨迹 157"/>
              <p14:cNvContentPartPr/>
              <p14:nvPr/>
            </p14:nvContentPartPr>
            <p14:xfrm>
              <a:off x="1345670" y="4147193"/>
              <a:ext cx="48507" cy="3190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8"/>
            </p:blipFill>
            <p:spPr>
              <a:xfrm>
                <a:off x="1345670" y="4147193"/>
                <a:ext cx="48507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9" name="墨迹 158"/>
              <p14:cNvContentPartPr/>
              <p14:nvPr/>
            </p14:nvContentPartPr>
            <p14:xfrm>
              <a:off x="1477256" y="4032458"/>
              <a:ext cx="111655" cy="216075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0"/>
            </p:blipFill>
            <p:spPr>
              <a:xfrm>
                <a:off x="1477256" y="4032458"/>
                <a:ext cx="111655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0" name="墨迹 159"/>
              <p14:cNvContentPartPr/>
              <p14:nvPr/>
            </p14:nvContentPartPr>
            <p14:xfrm>
              <a:off x="1614311" y="3992980"/>
              <a:ext cx="122766" cy="203033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2"/>
            </p:blipFill>
            <p:spPr>
              <a:xfrm>
                <a:off x="1614311" y="3992980"/>
                <a:ext cx="1227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1" name="墨迹 160"/>
              <p14:cNvContentPartPr/>
              <p14:nvPr/>
            </p14:nvContentPartPr>
            <p14:xfrm>
              <a:off x="1576740" y="4135385"/>
              <a:ext cx="153987" cy="21096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4"/>
            </p:blipFill>
            <p:spPr>
              <a:xfrm>
                <a:off x="1576740" y="4135385"/>
                <a:ext cx="153987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2" name="墨迹 161"/>
              <p14:cNvContentPartPr/>
              <p14:nvPr/>
            </p14:nvContentPartPr>
            <p14:xfrm>
              <a:off x="1563511" y="4241131"/>
              <a:ext cx="214489" cy="152275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6"/>
            </p:blipFill>
            <p:spPr>
              <a:xfrm>
                <a:off x="1563511" y="4241131"/>
                <a:ext cx="2144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3" name="墨迹 162"/>
              <p14:cNvContentPartPr/>
              <p14:nvPr/>
            </p14:nvContentPartPr>
            <p14:xfrm>
              <a:off x="1834444" y="4136795"/>
              <a:ext cx="11289" cy="12125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8"/>
            </p:blipFill>
            <p:spPr>
              <a:xfrm>
                <a:off x="1834444" y="4136795"/>
                <a:ext cx="112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4" name="墨迹 163"/>
              <p14:cNvContentPartPr/>
              <p14:nvPr/>
            </p14:nvContentPartPr>
            <p14:xfrm>
              <a:off x="1834444" y="4128335"/>
              <a:ext cx="138818" cy="15597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0"/>
            </p:blipFill>
            <p:spPr>
              <a:xfrm>
                <a:off x="1834444" y="4128335"/>
                <a:ext cx="138818" cy="15597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" name="墨迹 1"/>
              <p14:cNvContentPartPr/>
              <p14:nvPr/>
            </p14:nvContentPartPr>
            <p14:xfrm>
              <a:off x="700200" y="941760"/>
              <a:ext cx="11227320" cy="4415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90840" y="932400"/>
                <a:ext cx="11246040" cy="443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0" y="285741"/>
            <a:ext cx="12110630" cy="4200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69" y="4648193"/>
            <a:ext cx="6672311" cy="20336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9945511" y="4368027"/>
              <a:ext cx="84666" cy="8177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9945511" y="4368027"/>
                <a:ext cx="8466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889066" y="4308809"/>
              <a:ext cx="1478845" cy="4511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889066" y="4308809"/>
                <a:ext cx="14788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350962" y="3690369"/>
              <a:ext cx="339549" cy="1498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350962" y="3690369"/>
                <a:ext cx="33954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430028" y="377866"/>
              <a:ext cx="147991" cy="5357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7430028" y="377866"/>
                <a:ext cx="14799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7366000" y="445544"/>
              <a:ext cx="118533" cy="38632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366000" y="445544"/>
                <a:ext cx="118533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7354711" y="582838"/>
              <a:ext cx="160866" cy="544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354711" y="582838"/>
                <a:ext cx="160866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7653866" y="620378"/>
              <a:ext cx="28222" cy="507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653866" y="620378"/>
                <a:ext cx="282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7612944" y="727534"/>
              <a:ext cx="32456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7612944" y="727534"/>
                <a:ext cx="324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8060266" y="360947"/>
              <a:ext cx="254000" cy="32146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8060266" y="360947"/>
                <a:ext cx="25400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8302977" y="575259"/>
              <a:ext cx="33867" cy="15791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302977" y="575259"/>
                <a:ext cx="338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8367888" y="563980"/>
              <a:ext cx="158044" cy="16496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8367888" y="563980"/>
                <a:ext cx="158044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8545688" y="400425"/>
              <a:ext cx="56444" cy="28481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8545688" y="400425"/>
                <a:ext cx="56444" cy="284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8568266" y="547060"/>
              <a:ext cx="95956" cy="1692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8568266" y="547060"/>
                <a:ext cx="959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672688" y="319353"/>
              <a:ext cx="76200" cy="52097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672688" y="319353"/>
                <a:ext cx="76200" cy="520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760177" y="597819"/>
              <a:ext cx="33867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760177" y="597819"/>
                <a:ext cx="338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850488" y="603458"/>
              <a:ext cx="16934" cy="14945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850488" y="603458"/>
                <a:ext cx="1693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940800" y="490662"/>
              <a:ext cx="107244" cy="19457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940800" y="490662"/>
                <a:ext cx="107244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9048044" y="518156"/>
              <a:ext cx="141111" cy="15932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9048044" y="518156"/>
                <a:ext cx="141111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9218788" y="485023"/>
              <a:ext cx="145344" cy="18611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9218788" y="485023"/>
                <a:ext cx="14534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769475" y="452594"/>
              <a:ext cx="438502" cy="23757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769475" y="452594"/>
                <a:ext cx="438502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10227733" y="513222"/>
              <a:ext cx="161396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10227733" y="513222"/>
                <a:ext cx="16139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10217150" y="592179"/>
              <a:ext cx="182738" cy="1691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10217150" y="592179"/>
                <a:ext cx="18273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10449982" y="396196"/>
              <a:ext cx="240595" cy="3369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10449982" y="396196"/>
                <a:ext cx="240595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7978422" y="1105401"/>
              <a:ext cx="155222" cy="55552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7978422" y="1105401"/>
                <a:ext cx="155222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7981244" y="1669381"/>
              <a:ext cx="28222" cy="47092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7981244" y="1669381"/>
                <a:ext cx="28222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8278283" y="1206917"/>
              <a:ext cx="137584" cy="18047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8278283" y="1206917"/>
                <a:ext cx="13758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8503355" y="1096412"/>
              <a:ext cx="124178" cy="18100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8503355" y="1096412"/>
                <a:ext cx="124178" cy="181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8596488" y="1150519"/>
              <a:ext cx="112889" cy="6485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8596488" y="1150519"/>
                <a:ext cx="1128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8573911" y="1206917"/>
              <a:ext cx="39511" cy="38350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8573911" y="1206917"/>
                <a:ext cx="39511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8771466" y="1116680"/>
              <a:ext cx="183444" cy="2256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8771466" y="1116680"/>
                <a:ext cx="1834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8827911" y="1056934"/>
              <a:ext cx="33866" cy="13306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8827911" y="1056934"/>
                <a:ext cx="33866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8755944" y="1055348"/>
              <a:ext cx="173566" cy="21924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8755944" y="1055348"/>
                <a:ext cx="173566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8836377" y="1204097"/>
              <a:ext cx="47978" cy="25802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8836377" y="1204097"/>
                <a:ext cx="47978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8734777" y="1257676"/>
              <a:ext cx="104423" cy="14663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8734777" y="1257676"/>
                <a:ext cx="10442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8873066" y="1297154"/>
              <a:ext cx="99660" cy="7613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8873066" y="1297154"/>
                <a:ext cx="9966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8756826" y="1381751"/>
              <a:ext cx="181151" cy="1128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8756826" y="1381751"/>
                <a:ext cx="18115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9081911" y="1116680"/>
              <a:ext cx="50800" cy="10151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9081911" y="1116680"/>
                <a:ext cx="508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8993716" y="1212557"/>
              <a:ext cx="131939" cy="17483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8993716" y="1212557"/>
                <a:ext cx="13193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9121422" y="1122320"/>
              <a:ext cx="133526" cy="20867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9121422" y="1122320"/>
                <a:ext cx="13352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9217377" y="1223837"/>
              <a:ext cx="11289" cy="20585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9217377" y="1223837"/>
                <a:ext cx="11289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9268177" y="1235116"/>
              <a:ext cx="70556" cy="5357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9268177" y="1235116"/>
                <a:ext cx="705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9726083" y="1168849"/>
              <a:ext cx="343606" cy="21854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9726083" y="1168849"/>
                <a:ext cx="343606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10109200" y="1184358"/>
              <a:ext cx="150459" cy="2255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10109200" y="1184358"/>
                <a:ext cx="1504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10095794" y="1291514"/>
              <a:ext cx="191206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10095794" y="1291514"/>
                <a:ext cx="19120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10318044" y="1105577"/>
              <a:ext cx="163688" cy="1746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10318044" y="1105577"/>
                <a:ext cx="163688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10357555" y="1102052"/>
              <a:ext cx="107245" cy="43197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10357555" y="1102052"/>
                <a:ext cx="107245" cy="431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8257822" y="1799097"/>
              <a:ext cx="228600" cy="1127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8257822" y="1799097"/>
                <a:ext cx="2286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8515702" y="1748338"/>
              <a:ext cx="92075" cy="13835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8515702" y="1748338"/>
                <a:ext cx="92075" cy="138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8585200" y="1755388"/>
              <a:ext cx="268111" cy="16425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8585200" y="1755388"/>
                <a:ext cx="268111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8819444" y="1673435"/>
              <a:ext cx="64911" cy="41329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8819444" y="1673435"/>
                <a:ext cx="64911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8957733" y="1759618"/>
              <a:ext cx="117122" cy="14381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8957733" y="1759618"/>
                <a:ext cx="11712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8308622" y="2109286"/>
              <a:ext cx="56444" cy="7049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8308622" y="2109286"/>
                <a:ext cx="5644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8221838" y="2270020"/>
              <a:ext cx="165806" cy="282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8221838" y="2270020"/>
                <a:ext cx="16580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8225896" y="2188243"/>
              <a:ext cx="110948" cy="17483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8225896" y="2188243"/>
                <a:ext cx="11094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8302977" y="2312319"/>
              <a:ext cx="169334" cy="7895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8302977" y="2312319"/>
                <a:ext cx="16933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8525403" y="2258740"/>
              <a:ext cx="189619" cy="1974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8525403" y="2258740"/>
                <a:ext cx="18961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8703027" y="2180488"/>
              <a:ext cx="96662" cy="15738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8703027" y="2180488"/>
                <a:ext cx="96662" cy="157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8777111" y="2171324"/>
              <a:ext cx="132644" cy="16091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8777111" y="2171324"/>
                <a:ext cx="132644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8906933" y="2250281"/>
              <a:ext cx="98778" cy="1691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8906933" y="2250281"/>
                <a:ext cx="98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9059333" y="2160044"/>
              <a:ext cx="141111" cy="16919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9059333" y="2160044"/>
                <a:ext cx="1411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9281406" y="2041608"/>
              <a:ext cx="142875" cy="22365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9281406" y="2041608"/>
                <a:ext cx="142875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9313333" y="2151055"/>
              <a:ext cx="234244" cy="26842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9313333" y="2151055"/>
                <a:ext cx="234244" cy="268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9493955" y="2086727"/>
              <a:ext cx="95956" cy="14663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9493955" y="2086727"/>
                <a:ext cx="95956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9459383" y="2066987"/>
              <a:ext cx="181328" cy="32605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9459383" y="2066987"/>
                <a:ext cx="181328" cy="326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10261600" y="2075447"/>
              <a:ext cx="163688" cy="18417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10261600" y="2075447"/>
                <a:ext cx="163688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10614377" y="2114925"/>
              <a:ext cx="105018" cy="599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10614377" y="2114925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10483144" y="2126205"/>
              <a:ext cx="334433" cy="1692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10483144" y="2126205"/>
                <a:ext cx="3344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10747022" y="2041608"/>
              <a:ext cx="189618" cy="21995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10747022" y="2041608"/>
                <a:ext cx="18961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0947400" y="1748338"/>
              <a:ext cx="177800" cy="40606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0947400" y="1748338"/>
                <a:ext cx="177800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10927644" y="2176963"/>
              <a:ext cx="54504" cy="37786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10927644" y="2176963"/>
                <a:ext cx="54504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11136488" y="1894973"/>
              <a:ext cx="200377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11136488" y="1894973"/>
                <a:ext cx="2003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11356622" y="1776537"/>
              <a:ext cx="273756" cy="19175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11356622" y="1776537"/>
                <a:ext cx="27375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11602155" y="1742699"/>
              <a:ext cx="81845" cy="38632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11602155" y="1742699"/>
                <a:ext cx="81845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11068050" y="2332058"/>
              <a:ext cx="198261" cy="282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11068050" y="2332058"/>
                <a:ext cx="19826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11288888" y="2244641"/>
              <a:ext cx="129823" cy="13958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11288888" y="2244641"/>
                <a:ext cx="129823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11430000" y="2298219"/>
              <a:ext cx="141111" cy="282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11430000" y="2298219"/>
                <a:ext cx="141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11616267" y="2075447"/>
              <a:ext cx="134937" cy="31300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11616267" y="2075447"/>
                <a:ext cx="134937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11740444" y="2185423"/>
              <a:ext cx="117123" cy="5357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11740444" y="2185423"/>
                <a:ext cx="1171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11655777" y="2103646"/>
              <a:ext cx="135467" cy="5357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11655777" y="2103646"/>
                <a:ext cx="13546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11629495" y="2171324"/>
              <a:ext cx="139170" cy="20867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11629495" y="2171324"/>
                <a:ext cx="13917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1774311" y="2083202"/>
              <a:ext cx="197556" cy="32922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1774311" y="2083202"/>
                <a:ext cx="197556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1938000" y="2064167"/>
              <a:ext cx="129822" cy="29327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1938000" y="2064167"/>
                <a:ext cx="1298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1966222" y="2301039"/>
              <a:ext cx="135467" cy="16637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1966222" y="2301039"/>
                <a:ext cx="135467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12132204" y="2160044"/>
              <a:ext cx="57680" cy="10486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12132204" y="2160044"/>
                <a:ext cx="57680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12121444" y="2145239"/>
              <a:ext cx="53623" cy="23193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12121444" y="2145239"/>
                <a:ext cx="53623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12129911" y="2301039"/>
              <a:ext cx="45156" cy="4511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12129911" y="2301039"/>
                <a:ext cx="451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7941733" y="2058527"/>
              <a:ext cx="28222" cy="96722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7941733" y="2058527"/>
                <a:ext cx="28222" cy="967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8212666" y="2624446"/>
              <a:ext cx="107244" cy="29133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8212666" y="2624446"/>
                <a:ext cx="107244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8401226" y="2641895"/>
              <a:ext cx="85901" cy="37892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8401226" y="2641895"/>
                <a:ext cx="85901" cy="378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8482012" y="2710630"/>
              <a:ext cx="264054" cy="23334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8482012" y="2710630"/>
                <a:ext cx="264054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8776228" y="2752928"/>
              <a:ext cx="147638" cy="16055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8776228" y="2752928"/>
                <a:ext cx="147638" cy="160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8867422" y="2674676"/>
              <a:ext cx="33866" cy="13465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8867422" y="2674676"/>
                <a:ext cx="33866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8913459" y="2569635"/>
              <a:ext cx="171626" cy="350372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8913459" y="2569635"/>
                <a:ext cx="171626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8983133" y="2735304"/>
              <a:ext cx="59267" cy="54142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8983133" y="2735304"/>
                <a:ext cx="59267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9270471" y="2876299"/>
              <a:ext cx="330729" cy="1691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9270471" y="2876299"/>
                <a:ext cx="33072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9544755" y="2786062"/>
              <a:ext cx="129822" cy="24533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9544755" y="2786062"/>
                <a:ext cx="129822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9725377" y="2694239"/>
              <a:ext cx="294217" cy="337683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9725377" y="2694239"/>
                <a:ext cx="294217" cy="337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10008305" y="2650707"/>
              <a:ext cx="199672" cy="41734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10008305" y="2650707"/>
                <a:ext cx="199672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10013950" y="2750461"/>
              <a:ext cx="298450" cy="2835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10013950" y="2750461"/>
                <a:ext cx="298450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10318044" y="2921417"/>
              <a:ext cx="68438" cy="5445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10318044" y="2921417"/>
                <a:ext cx="68438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7109177" y="1164619"/>
              <a:ext cx="98778" cy="70497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7109177" y="1164619"/>
                <a:ext cx="987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3629377" y="590416"/>
              <a:ext cx="16934" cy="22453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3629377" y="590416"/>
                <a:ext cx="16934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3657600" y="665496"/>
              <a:ext cx="115711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3657600" y="665496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3787422" y="544240"/>
              <a:ext cx="11289" cy="32146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3787422" y="544240"/>
                <a:ext cx="1128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3877733" y="597819"/>
              <a:ext cx="129822" cy="19175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3877733" y="597819"/>
                <a:ext cx="1298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4069644" y="671136"/>
              <a:ext cx="180622" cy="1973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4069644" y="671136"/>
                <a:ext cx="1806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4255911" y="526792"/>
              <a:ext cx="138641" cy="29379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4255911" y="526792"/>
                <a:ext cx="138641" cy="293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4408311" y="513222"/>
              <a:ext cx="378177" cy="32992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4408311" y="513222"/>
                <a:ext cx="378177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4393670" y="829051"/>
              <a:ext cx="234774" cy="1691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4393670" y="829051"/>
                <a:ext cx="23477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4351866" y="541421"/>
              <a:ext cx="118534" cy="146634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4351866" y="541421"/>
                <a:ext cx="11853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4380088" y="772652"/>
              <a:ext cx="163689" cy="1974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4380088" y="772652"/>
                <a:ext cx="1636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4611511" y="614738"/>
              <a:ext cx="73377" cy="11279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4611511" y="614738"/>
                <a:ext cx="733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4814711" y="665496"/>
              <a:ext cx="214489" cy="1692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4814711" y="665496"/>
                <a:ext cx="2144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5099755" y="443429"/>
              <a:ext cx="110067" cy="20232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5099755" y="443429"/>
                <a:ext cx="110067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5085644" y="682416"/>
              <a:ext cx="98778" cy="11843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5085644" y="682416"/>
                <a:ext cx="98778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5209822" y="490662"/>
              <a:ext cx="397933" cy="29045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5209822" y="490662"/>
                <a:ext cx="39793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5209822" y="795212"/>
              <a:ext cx="220133" cy="563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5209822" y="795212"/>
                <a:ext cx="22013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5173133" y="534018"/>
              <a:ext cx="110067" cy="12583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5173133" y="534018"/>
                <a:ext cx="110067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5215466" y="727534"/>
              <a:ext cx="197556" cy="1973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5215466" y="727534"/>
                <a:ext cx="1975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5415138" y="563980"/>
              <a:ext cx="82550" cy="143815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5415138" y="563980"/>
                <a:ext cx="8255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5644444" y="704975"/>
              <a:ext cx="194733" cy="36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5644444" y="704975"/>
                <a:ext cx="1947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5802488" y="601343"/>
              <a:ext cx="129822" cy="19668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5802488" y="601343"/>
                <a:ext cx="129822" cy="196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5921022" y="528026"/>
              <a:ext cx="225778" cy="43356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5921022" y="528026"/>
                <a:ext cx="225778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6158088" y="676776"/>
              <a:ext cx="152400" cy="14663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6158088" y="676776"/>
                <a:ext cx="1524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4005791" y="1415590"/>
              <a:ext cx="247297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3"/>
            </p:blipFill>
            <p:spPr>
              <a:xfrm>
                <a:off x="4005791" y="1415590"/>
                <a:ext cx="24729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9" name="墨迹 128"/>
              <p14:cNvContentPartPr/>
              <p14:nvPr/>
            </p14:nvContentPartPr>
            <p14:xfrm>
              <a:off x="3931355" y="1426870"/>
              <a:ext cx="104422" cy="21713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5"/>
            </p:blipFill>
            <p:spPr>
              <a:xfrm>
                <a:off x="3931355" y="1426870"/>
                <a:ext cx="104422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0" name="墨迹 129"/>
              <p14:cNvContentPartPr/>
              <p14:nvPr/>
            </p14:nvContentPartPr>
            <p14:xfrm>
              <a:off x="3902251" y="1635542"/>
              <a:ext cx="206904" cy="126896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7"/>
            </p:blipFill>
            <p:spPr>
              <a:xfrm>
                <a:off x="3902251" y="1635542"/>
                <a:ext cx="206904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1" name="墨迹 130"/>
              <p14:cNvContentPartPr/>
              <p14:nvPr/>
            </p14:nvContentPartPr>
            <p14:xfrm>
              <a:off x="4267200" y="1432509"/>
              <a:ext cx="167393" cy="29609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9"/>
            </p:blipFill>
            <p:spPr>
              <a:xfrm>
                <a:off x="4267200" y="1432509"/>
                <a:ext cx="167393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2" name="墨迹 131"/>
              <p14:cNvContentPartPr/>
              <p14:nvPr/>
            </p14:nvContentPartPr>
            <p14:xfrm>
              <a:off x="4090634" y="1745518"/>
              <a:ext cx="218899" cy="14100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1"/>
            </p:blipFill>
            <p:spPr>
              <a:xfrm>
                <a:off x="4090634" y="1745518"/>
                <a:ext cx="21889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3" name="墨迹 132"/>
              <p14:cNvContentPartPr/>
              <p14:nvPr/>
            </p14:nvContentPartPr>
            <p14:xfrm>
              <a:off x="4027311" y="1434448"/>
              <a:ext cx="149577" cy="16725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3"/>
            </p:blipFill>
            <p:spPr>
              <a:xfrm>
                <a:off x="4027311" y="1434448"/>
                <a:ext cx="14957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4" name="墨迹 133"/>
              <p14:cNvContentPartPr/>
              <p14:nvPr/>
            </p14:nvContentPartPr>
            <p14:xfrm>
              <a:off x="4064000" y="1675021"/>
              <a:ext cx="183444" cy="2537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5"/>
            </p:blipFill>
            <p:spPr>
              <a:xfrm>
                <a:off x="4064000" y="1675021"/>
                <a:ext cx="1834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5" name="墨迹 134"/>
              <p14:cNvContentPartPr/>
              <p14:nvPr/>
            </p14:nvContentPartPr>
            <p14:xfrm>
              <a:off x="4276372" y="1513405"/>
              <a:ext cx="75494" cy="6291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7"/>
            </p:blipFill>
            <p:spPr>
              <a:xfrm>
                <a:off x="4276372" y="1513405"/>
                <a:ext cx="75494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6" name="墨迹 135"/>
              <p14:cNvContentPartPr/>
              <p14:nvPr/>
            </p14:nvContentPartPr>
            <p14:xfrm>
              <a:off x="4459111" y="1522746"/>
              <a:ext cx="273755" cy="1128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9"/>
            </p:blipFill>
            <p:spPr>
              <a:xfrm>
                <a:off x="4459111" y="1522746"/>
                <a:ext cx="2737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7" name="墨迹 136"/>
              <p14:cNvContentPartPr/>
              <p14:nvPr/>
            </p14:nvContentPartPr>
            <p14:xfrm>
              <a:off x="4786488" y="1471988"/>
              <a:ext cx="134056" cy="13870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1"/>
            </p:blipFill>
            <p:spPr>
              <a:xfrm>
                <a:off x="4786488" y="1471988"/>
                <a:ext cx="13405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8" name="墨迹 137"/>
              <p14:cNvContentPartPr/>
              <p14:nvPr/>
            </p14:nvContentPartPr>
            <p14:xfrm>
              <a:off x="4978400" y="1500187"/>
              <a:ext cx="228600" cy="564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3"/>
            </p:blipFill>
            <p:spPr>
              <a:xfrm>
                <a:off x="4978400" y="1500187"/>
                <a:ext cx="228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9" name="墨迹 138"/>
              <p14:cNvContentPartPr/>
              <p14:nvPr/>
            </p14:nvContentPartPr>
            <p14:xfrm>
              <a:off x="5240866" y="1381751"/>
              <a:ext cx="166511" cy="14381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5"/>
            </p:blipFill>
            <p:spPr>
              <a:xfrm>
                <a:off x="5240866" y="1381751"/>
                <a:ext cx="1665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0" name="墨迹 139"/>
              <p14:cNvContentPartPr/>
              <p14:nvPr/>
            </p14:nvContentPartPr>
            <p14:xfrm>
              <a:off x="5238044" y="1545305"/>
              <a:ext cx="138288" cy="126896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7"/>
            </p:blipFill>
            <p:spPr>
              <a:xfrm>
                <a:off x="5238044" y="1545305"/>
                <a:ext cx="13828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1" name="墨迹 140"/>
              <p14:cNvContentPartPr/>
              <p14:nvPr/>
            </p14:nvContentPartPr>
            <p14:xfrm>
              <a:off x="5413022" y="1364832"/>
              <a:ext cx="363008" cy="32146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9"/>
            </p:blipFill>
            <p:spPr>
              <a:xfrm>
                <a:off x="5413022" y="1364832"/>
                <a:ext cx="36300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2" name="墨迹 141"/>
              <p14:cNvContentPartPr/>
              <p14:nvPr/>
            </p14:nvContentPartPr>
            <p14:xfrm>
              <a:off x="5399616" y="1677841"/>
              <a:ext cx="216606" cy="1973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1"/>
            </p:blipFill>
            <p:spPr>
              <a:xfrm>
                <a:off x="5399616" y="1677841"/>
                <a:ext cx="21660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3" name="墨迹 142"/>
              <p14:cNvContentPartPr/>
              <p14:nvPr/>
            </p14:nvContentPartPr>
            <p14:xfrm>
              <a:off x="5390444" y="1382456"/>
              <a:ext cx="90311" cy="11209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3"/>
            </p:blipFill>
            <p:spPr>
              <a:xfrm>
                <a:off x="5390444" y="1382456"/>
                <a:ext cx="90311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4" name="墨迹 143"/>
              <p14:cNvContentPartPr/>
              <p14:nvPr/>
            </p14:nvContentPartPr>
            <p14:xfrm>
              <a:off x="5390444" y="1601703"/>
              <a:ext cx="180622" cy="1128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5"/>
            </p:blipFill>
            <p:spPr>
              <a:xfrm>
                <a:off x="5390444" y="1601703"/>
                <a:ext cx="1806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5" name="墨迹 144"/>
              <p14:cNvContentPartPr/>
              <p14:nvPr/>
            </p14:nvContentPartPr>
            <p14:xfrm>
              <a:off x="5588000" y="1460708"/>
              <a:ext cx="93133" cy="12125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7"/>
            </p:blipFill>
            <p:spPr>
              <a:xfrm>
                <a:off x="5588000" y="1460708"/>
                <a:ext cx="9313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6" name="墨迹 145"/>
              <p14:cNvContentPartPr/>
              <p14:nvPr/>
            </p14:nvContentPartPr>
            <p14:xfrm>
              <a:off x="5785555" y="1505827"/>
              <a:ext cx="169334" cy="1127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9"/>
            </p:blipFill>
            <p:spPr>
              <a:xfrm>
                <a:off x="5785555" y="1505827"/>
                <a:ext cx="1693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7" name="墨迹 146"/>
              <p14:cNvContentPartPr/>
              <p14:nvPr/>
            </p14:nvContentPartPr>
            <p14:xfrm>
              <a:off x="5963355" y="1425460"/>
              <a:ext cx="132645" cy="17271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1"/>
            </p:blipFill>
            <p:spPr>
              <a:xfrm>
                <a:off x="5963355" y="1425460"/>
                <a:ext cx="132645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8" name="墨迹 147"/>
              <p14:cNvContentPartPr/>
              <p14:nvPr/>
            </p14:nvContentPartPr>
            <p14:xfrm>
              <a:off x="6079066" y="1434977"/>
              <a:ext cx="262466" cy="169546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3"/>
            </p:blipFill>
            <p:spPr>
              <a:xfrm>
                <a:off x="6079066" y="1434977"/>
                <a:ext cx="262466" cy="169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9" name="墨迹 148"/>
              <p14:cNvContentPartPr/>
              <p14:nvPr/>
            </p14:nvContentPartPr>
            <p14:xfrm>
              <a:off x="6293555" y="1368885"/>
              <a:ext cx="60149" cy="54018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5"/>
            </p:blipFill>
            <p:spPr>
              <a:xfrm>
                <a:off x="6293555" y="1368885"/>
                <a:ext cx="60149" cy="540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0" name="墨迹 149"/>
              <p14:cNvContentPartPr/>
              <p14:nvPr/>
            </p14:nvContentPartPr>
            <p14:xfrm>
              <a:off x="6383866" y="1558524"/>
              <a:ext cx="112889" cy="159677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7"/>
            </p:blipFill>
            <p:spPr>
              <a:xfrm>
                <a:off x="6383866" y="1558524"/>
                <a:ext cx="112889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1" name="墨迹 150"/>
              <p14:cNvContentPartPr/>
              <p14:nvPr/>
            </p14:nvContentPartPr>
            <p14:xfrm>
              <a:off x="6158088" y="1465114"/>
              <a:ext cx="79022" cy="21836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9"/>
            </p:blipFill>
            <p:spPr>
              <a:xfrm>
                <a:off x="6158088" y="1465114"/>
                <a:ext cx="79022" cy="218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2" name="墨迹 151"/>
              <p14:cNvContentPartPr/>
              <p14:nvPr/>
            </p14:nvContentPartPr>
            <p14:xfrm>
              <a:off x="7423150" y="3311973"/>
              <a:ext cx="360538" cy="26718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1"/>
            </p:blipFill>
            <p:spPr>
              <a:xfrm>
                <a:off x="7423150" y="3311973"/>
                <a:ext cx="360538" cy="26718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3" name="墨迹 152"/>
              <p14:cNvContentPartPr/>
              <p14:nvPr/>
            </p14:nvContentPartPr>
            <p14:xfrm>
              <a:off x="8268480" y="1522800"/>
              <a:ext cx="1234440" cy="600480"/>
            </p14:xfrm>
          </p:contentPart>
        </mc:Choice>
        <mc:Fallback>
          <p:pic>
            <p:nvPicPr>
              <p:cNvPr id="153" name="墨迹 152"/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259120" y="1513440"/>
                <a:ext cx="1253160" cy="6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99" y="397661"/>
            <a:ext cx="10590308" cy="32456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994" y="4112411"/>
            <a:ext cx="6672311" cy="20336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625850" y="3113170"/>
              <a:ext cx="1098550" cy="6203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3625850" y="3113170"/>
                <a:ext cx="109855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990622" y="3242886"/>
              <a:ext cx="22578" cy="22770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3990622" y="3242886"/>
                <a:ext cx="22578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007555" y="3338763"/>
              <a:ext cx="84667" cy="1127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007555" y="3338763"/>
                <a:ext cx="846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4086577" y="3263683"/>
              <a:ext cx="33867" cy="22735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4086577" y="3263683"/>
                <a:ext cx="33867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176888" y="3258043"/>
              <a:ext cx="245534" cy="14346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176888" y="3258043"/>
                <a:ext cx="245534" cy="143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4397022" y="3228787"/>
              <a:ext cx="39511" cy="30736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4397022" y="3228787"/>
                <a:ext cx="39511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4521200" y="3250641"/>
              <a:ext cx="101600" cy="1519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4521200" y="3250641"/>
                <a:ext cx="101600" cy="151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4035777" y="3686668"/>
              <a:ext cx="101600" cy="18294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4035777" y="3686668"/>
                <a:ext cx="101600" cy="182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4137377" y="3651243"/>
              <a:ext cx="28223" cy="22330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4137377" y="3651243"/>
                <a:ext cx="28223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4197702" y="3671511"/>
              <a:ext cx="80786" cy="15791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4197702" y="3671511"/>
                <a:ext cx="8078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4255911" y="3707465"/>
              <a:ext cx="129822" cy="16302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4255911" y="3707465"/>
                <a:ext cx="129822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4487333" y="3650890"/>
              <a:ext cx="197555" cy="18223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4487333" y="3650890"/>
                <a:ext cx="197555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4653844" y="3591849"/>
              <a:ext cx="52211" cy="44060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4653844" y="3591849"/>
                <a:ext cx="52211" cy="440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713111" y="3727909"/>
              <a:ext cx="55033" cy="19175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713111" y="3727909"/>
                <a:ext cx="550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4814711" y="3598194"/>
              <a:ext cx="90311" cy="29044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4814711" y="3598194"/>
                <a:ext cx="90311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4430888" y="3637672"/>
              <a:ext cx="79023" cy="26507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4430888" y="3637672"/>
                <a:ext cx="7902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4967111" y="3767388"/>
              <a:ext cx="132644" cy="13535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4967111" y="3767388"/>
                <a:ext cx="1326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1343377" y="1804736"/>
              <a:ext cx="118534" cy="16919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1343377" y="1804736"/>
                <a:ext cx="11853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1382888" y="1635542"/>
              <a:ext cx="28223" cy="12213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1382888" y="1635542"/>
                <a:ext cx="28223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1467555" y="1581964"/>
              <a:ext cx="28222" cy="13817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1467555" y="1581964"/>
                <a:ext cx="282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1382888" y="1384219"/>
              <a:ext cx="107245" cy="14980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1382888" y="1384219"/>
                <a:ext cx="107245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1518355" y="1889333"/>
              <a:ext cx="115711" cy="253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1518355" y="1889333"/>
                <a:ext cx="1157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1152172" y="1872414"/>
              <a:ext cx="188383" cy="1128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1152172" y="1872414"/>
                <a:ext cx="1883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1509006" y="1885104"/>
              <a:ext cx="209727" cy="4934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1509006" y="1885104"/>
                <a:ext cx="209727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710266" y="1927050"/>
              <a:ext cx="59267" cy="44448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710266" y="1927050"/>
                <a:ext cx="59267" cy="444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709561" y="1773717"/>
              <a:ext cx="223661" cy="13817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709561" y="1773717"/>
                <a:ext cx="223661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2005718" y="1572799"/>
              <a:ext cx="26282" cy="21871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2005718" y="1572799"/>
                <a:ext cx="26282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2037644" y="1629902"/>
              <a:ext cx="90311" cy="5075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2037644" y="1629902"/>
                <a:ext cx="903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2129366" y="1468816"/>
              <a:ext cx="46567" cy="35284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2129366" y="1468816"/>
                <a:ext cx="46567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5796844" y="1635542"/>
              <a:ext cx="1123244" cy="90800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5796844" y="1635542"/>
                <a:ext cx="1123244" cy="908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5633155" y="721894"/>
              <a:ext cx="1371600" cy="106028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5633155" y="721894"/>
                <a:ext cx="1371600" cy="106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5615516" y="1545305"/>
              <a:ext cx="189794" cy="564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5615516" y="1545305"/>
                <a:ext cx="1897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5390444" y="1391444"/>
              <a:ext cx="174978" cy="19334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5390444" y="1391444"/>
                <a:ext cx="174978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2748844" y="5679281"/>
              <a:ext cx="136172" cy="7701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2748844" y="5679281"/>
                <a:ext cx="136172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2816577" y="5668001"/>
              <a:ext cx="84667" cy="10504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2816577" y="5668001"/>
                <a:ext cx="8466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2816577" y="5631343"/>
              <a:ext cx="180623" cy="15509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2816577" y="5631343"/>
                <a:ext cx="180623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2980266" y="5567895"/>
              <a:ext cx="22578" cy="17624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2980266" y="5567895"/>
                <a:ext cx="22578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3025422" y="5646852"/>
              <a:ext cx="104422" cy="8124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3025422" y="5646852"/>
                <a:ext cx="104422" cy="81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3147836" y="5535466"/>
              <a:ext cx="117475" cy="4793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3147836" y="5535466"/>
                <a:ext cx="11747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3265311" y="5457566"/>
              <a:ext cx="14111" cy="13993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3265311" y="5457566"/>
                <a:ext cx="14111" cy="139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3285066" y="5498807"/>
              <a:ext cx="53622" cy="3383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3285066" y="5498807"/>
                <a:ext cx="536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3375377" y="5387950"/>
              <a:ext cx="2823" cy="25467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3375377" y="5387950"/>
                <a:ext cx="2823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5623806" y="3524876"/>
              <a:ext cx="325438" cy="11843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5623806" y="3524876"/>
                <a:ext cx="32543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5943600" y="3510777"/>
              <a:ext cx="208844" cy="27635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5943600" y="3510777"/>
                <a:ext cx="20884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5916788" y="3299284"/>
              <a:ext cx="38100" cy="23969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5916788" y="3299284"/>
                <a:ext cx="381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5990166" y="3321843"/>
              <a:ext cx="32456" cy="2086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5990166" y="3321843"/>
                <a:ext cx="3245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5921022" y="3082152"/>
              <a:ext cx="141111" cy="16637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5921022" y="3082152"/>
                <a:ext cx="1411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6524977" y="3665871"/>
              <a:ext cx="105018" cy="5995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6524977" y="366587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6433255" y="3671511"/>
              <a:ext cx="201789" cy="1128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6433255" y="3671511"/>
                <a:ext cx="2017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6524977" y="3566293"/>
              <a:ext cx="39512" cy="28569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6524977" y="3566293"/>
                <a:ext cx="39512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6883400" y="3541795"/>
              <a:ext cx="8466" cy="12971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6883400" y="3541795"/>
                <a:ext cx="8466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6903155" y="3581274"/>
              <a:ext cx="81845" cy="1692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6903155" y="3581274"/>
                <a:ext cx="81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6993466" y="3455612"/>
              <a:ext cx="28222" cy="25537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6993466" y="3455612"/>
                <a:ext cx="28222" cy="25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7072488" y="3488922"/>
              <a:ext cx="251178" cy="15809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7072488" y="3488922"/>
                <a:ext cx="251178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7298266" y="3454026"/>
              <a:ext cx="45156" cy="25978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7298266" y="3454026"/>
                <a:ext cx="45156" cy="259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7394222" y="3536156"/>
              <a:ext cx="104951" cy="13288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7394222" y="3536156"/>
                <a:ext cx="104951" cy="132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7553677" y="3558715"/>
              <a:ext cx="184856" cy="1410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7553677" y="3558715"/>
                <a:ext cx="1848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7648222" y="3462133"/>
              <a:ext cx="33866" cy="23757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7648222" y="3462133"/>
                <a:ext cx="33866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7831666" y="3464953"/>
              <a:ext cx="31044" cy="15298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7831666" y="3464953"/>
                <a:ext cx="31044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7834488" y="3530516"/>
              <a:ext cx="90312" cy="2819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7834488" y="3530516"/>
                <a:ext cx="903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7933266" y="3411199"/>
              <a:ext cx="36689" cy="24339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7933266" y="3411199"/>
                <a:ext cx="36689" cy="243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7974188" y="3437283"/>
              <a:ext cx="153812" cy="19809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7974188" y="3437283"/>
                <a:ext cx="153812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8077200" y="3448739"/>
              <a:ext cx="158044" cy="18294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8077200" y="3448739"/>
                <a:ext cx="158044" cy="182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8252177" y="3423360"/>
              <a:ext cx="33867" cy="16566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8252177" y="3423360"/>
                <a:ext cx="33867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8252177" y="3496677"/>
              <a:ext cx="107245" cy="2819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8252177" y="3496677"/>
                <a:ext cx="1072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8339666" y="3348280"/>
              <a:ext cx="25400" cy="31759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8339666" y="3348280"/>
                <a:ext cx="25400" cy="317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8452026" y="3444509"/>
              <a:ext cx="262996" cy="15350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8452026" y="3444509"/>
                <a:ext cx="262996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8638822" y="3372601"/>
              <a:ext cx="81844" cy="47374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8638822" y="3372601"/>
                <a:ext cx="81844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8669866" y="3502317"/>
              <a:ext cx="150107" cy="29045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8669866" y="3502317"/>
                <a:ext cx="150107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9324622" y="3575634"/>
              <a:ext cx="11288" cy="1128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9324622" y="3575634"/>
                <a:ext cx="11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9221258" y="3578454"/>
              <a:ext cx="540809" cy="141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9221258" y="3578454"/>
                <a:ext cx="54080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654822" y="3468478"/>
              <a:ext cx="246944" cy="25661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654822" y="3468478"/>
                <a:ext cx="24694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10295466" y="3383881"/>
              <a:ext cx="133527" cy="24057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10295466" y="3383881"/>
                <a:ext cx="13352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10414000" y="3325897"/>
              <a:ext cx="344311" cy="36253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10414000" y="3325897"/>
                <a:ext cx="344311" cy="362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10881077" y="3503727"/>
              <a:ext cx="269523" cy="2114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10881077" y="3503727"/>
                <a:ext cx="26952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10992555" y="3328188"/>
              <a:ext cx="76200" cy="51251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10992555" y="3328188"/>
                <a:ext cx="76200" cy="512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2748844" y="1537551"/>
              <a:ext cx="234244" cy="24110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2748844" y="1537551"/>
                <a:ext cx="234244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2953455" y="1435329"/>
              <a:ext cx="230011" cy="30455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2953455" y="1435329"/>
                <a:ext cx="230011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3064933" y="1466348"/>
              <a:ext cx="73378" cy="19175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3064933" y="1466348"/>
                <a:ext cx="733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3002844" y="1280235"/>
              <a:ext cx="104422" cy="8177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3002844" y="1280235"/>
                <a:ext cx="104422" cy="8177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53" y="326225"/>
            <a:ext cx="7090594" cy="1766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01" y="1674015"/>
            <a:ext cx="6534198" cy="723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85" y="2462198"/>
            <a:ext cx="6115095" cy="36385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52" y="5469738"/>
            <a:ext cx="6538960" cy="8239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5604933" y="1240756"/>
              <a:ext cx="95956" cy="11843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5604933" y="1240756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墨迹 3"/>
              <p14:cNvContentPartPr/>
              <p14:nvPr/>
            </p14:nvContentPartPr>
            <p14:xfrm>
              <a:off x="5486400" y="1146818"/>
              <a:ext cx="282222" cy="31389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9"/>
            </p:blipFill>
            <p:spPr>
              <a:xfrm>
                <a:off x="5486400" y="1146818"/>
                <a:ext cx="282222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858933" y="1268955"/>
              <a:ext cx="172156" cy="56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858933" y="1268955"/>
                <a:ext cx="1721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6062133" y="1113332"/>
              <a:ext cx="276578" cy="31142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6062133" y="1113332"/>
                <a:ext cx="276578" cy="311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6183488" y="1195638"/>
              <a:ext cx="25400" cy="2030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6183488" y="1195638"/>
                <a:ext cx="254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2329038" y="2319897"/>
              <a:ext cx="685800" cy="4318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2329038" y="2319897"/>
                <a:ext cx="685800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1933927" y="2752223"/>
              <a:ext cx="81139" cy="16496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1933927" y="2752223"/>
                <a:ext cx="81139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1928283" y="2782537"/>
              <a:ext cx="115005" cy="1332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1928283" y="2782537"/>
                <a:ext cx="115005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4428066" y="3092550"/>
              <a:ext cx="132645" cy="18558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4428066" y="3092550"/>
                <a:ext cx="132645" cy="185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4439355" y="3113170"/>
              <a:ext cx="84667" cy="18047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4439355" y="3113170"/>
                <a:ext cx="846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3200400" y="2356732"/>
              <a:ext cx="107244" cy="30525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3200400" y="2356732"/>
                <a:ext cx="107244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3381022" y="2425115"/>
              <a:ext cx="208844" cy="18047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3381022" y="2425115"/>
                <a:ext cx="20884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4001911" y="1810376"/>
              <a:ext cx="132644" cy="1692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4001911" y="1810376"/>
                <a:ext cx="1326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4171244" y="1695818"/>
              <a:ext cx="132644" cy="13006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4171244" y="1695818"/>
                <a:ext cx="132644" cy="130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4229100" y="1728599"/>
              <a:ext cx="66322" cy="1642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4229100" y="1728599"/>
                <a:ext cx="66322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4301066" y="1663741"/>
              <a:ext cx="45156" cy="2312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4301066" y="1663741"/>
                <a:ext cx="451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4368800" y="1776537"/>
              <a:ext cx="42333" cy="733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4368800" y="1776537"/>
                <a:ext cx="423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4447822" y="1675021"/>
              <a:ext cx="158044" cy="11561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4447822" y="1675021"/>
                <a:ext cx="15804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2274711" y="2777602"/>
              <a:ext cx="307622" cy="21325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2274711" y="2777602"/>
                <a:ext cx="307622" cy="213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649111" y="2980635"/>
              <a:ext cx="412044" cy="31653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649111" y="2980635"/>
                <a:ext cx="412044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2077155" y="4861509"/>
              <a:ext cx="1322917" cy="51322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2077155" y="4861509"/>
                <a:ext cx="1322917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3219626" y="4963026"/>
              <a:ext cx="614362" cy="10997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3219626" y="4963026"/>
                <a:ext cx="61436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3469569" y="5021362"/>
              <a:ext cx="887942" cy="12777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3469569" y="5021362"/>
                <a:ext cx="887942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4439355" y="5160419"/>
              <a:ext cx="491067" cy="225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4439355" y="5160419"/>
                <a:ext cx="4910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7907866" y="5713119"/>
              <a:ext cx="4075289" cy="4511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7907866" y="5713119"/>
                <a:ext cx="40752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5608461" y="5935892"/>
              <a:ext cx="789516" cy="7613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5608461" y="5935892"/>
                <a:ext cx="78951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6733822" y="5995110"/>
              <a:ext cx="3589866" cy="11843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6733822" y="5995110"/>
                <a:ext cx="358986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500944" y="248151"/>
              <a:ext cx="111478" cy="17483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500944" y="248151"/>
                <a:ext cx="1114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615244" y="281990"/>
              <a:ext cx="62089" cy="13676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615244" y="281990"/>
                <a:ext cx="62089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720901" y="253791"/>
              <a:ext cx="145521" cy="21290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720901" y="253791"/>
                <a:ext cx="145521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829733" y="253791"/>
              <a:ext cx="84667" cy="563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829733" y="253791"/>
                <a:ext cx="8466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1092200" y="101516"/>
              <a:ext cx="81844" cy="8459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1092200" y="101516"/>
                <a:ext cx="818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1038577" y="173952"/>
              <a:ext cx="137231" cy="27864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1038577" y="173952"/>
                <a:ext cx="137231" cy="278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1075266" y="246036"/>
              <a:ext cx="98778" cy="20514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1075266" y="246036"/>
                <a:ext cx="98778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1010355" y="293269"/>
              <a:ext cx="222956" cy="11843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1010355" y="293269"/>
                <a:ext cx="222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312737" y="146634"/>
              <a:ext cx="116240" cy="33838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312737" y="146634"/>
                <a:ext cx="116240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1315155" y="163554"/>
              <a:ext cx="101600" cy="25379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1315155" y="163554"/>
                <a:ext cx="1016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8094133" y="2199522"/>
              <a:ext cx="163689" cy="50194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8094133" y="2199522"/>
                <a:ext cx="163689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8280400" y="2334878"/>
              <a:ext cx="158044" cy="2255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8280400" y="2334878"/>
                <a:ext cx="158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8216723" y="2458953"/>
              <a:ext cx="227366" cy="2256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8216723" y="2458953"/>
                <a:ext cx="22736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8506177" y="2399736"/>
              <a:ext cx="485423" cy="253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8506177" y="2399736"/>
                <a:ext cx="4854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8627533" y="2102236"/>
              <a:ext cx="270934" cy="263661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8627533" y="2102236"/>
                <a:ext cx="270934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8636000" y="2394096"/>
              <a:ext cx="327377" cy="30525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8636000" y="2394096"/>
                <a:ext cx="327377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8833555" y="1302794"/>
              <a:ext cx="16934" cy="41946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8833555" y="1302794"/>
                <a:ext cx="16934" cy="419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8861777" y="1212557"/>
              <a:ext cx="508000" cy="48502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8861777" y="1212557"/>
                <a:ext cx="508000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8833555" y="1691940"/>
              <a:ext cx="547512" cy="3947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8833555" y="1691940"/>
                <a:ext cx="5475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9612488" y="1364832"/>
              <a:ext cx="186267" cy="22559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9612488" y="1364832"/>
                <a:ext cx="1862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9838266" y="1443789"/>
              <a:ext cx="107244" cy="36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9838266" y="1443789"/>
                <a:ext cx="10724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10064044" y="1223837"/>
              <a:ext cx="54504" cy="10997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10064044" y="1223837"/>
                <a:ext cx="5450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9909880" y="1330993"/>
              <a:ext cx="264231" cy="34966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9909880" y="1330993"/>
                <a:ext cx="26423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6508044" y="3256457"/>
              <a:ext cx="127000" cy="27969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6508044" y="3256457"/>
                <a:ext cx="127000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6537677" y="3364142"/>
              <a:ext cx="103012" cy="845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6537677" y="3364142"/>
                <a:ext cx="1030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6643511" y="3392341"/>
              <a:ext cx="98778" cy="13976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6643511" y="3392341"/>
                <a:ext cx="98778" cy="139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6784622" y="3355682"/>
              <a:ext cx="84666" cy="16355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6784622" y="3355682"/>
                <a:ext cx="846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6987822" y="3440279"/>
              <a:ext cx="39511" cy="5639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6987822" y="3440279"/>
                <a:ext cx="395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7236177" y="3203407"/>
              <a:ext cx="88371" cy="2256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7236177" y="3203407"/>
                <a:ext cx="8837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7230533" y="3265445"/>
              <a:ext cx="11289" cy="2594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7230533" y="3265445"/>
                <a:ext cx="112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7258755" y="3311973"/>
              <a:ext cx="95956" cy="13183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7258755" y="3311973"/>
                <a:ext cx="95956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7329311" y="3115286"/>
              <a:ext cx="175860" cy="44342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7329311" y="3115286"/>
                <a:ext cx="175860" cy="443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7411155" y="3324487"/>
              <a:ext cx="208845" cy="14963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7411155" y="3324487"/>
                <a:ext cx="208845" cy="149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7603066" y="3154588"/>
              <a:ext cx="135466" cy="600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7603066" y="3154588"/>
                <a:ext cx="135466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7636933" y="3205346"/>
              <a:ext cx="101600" cy="10733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7636933" y="3205346"/>
                <a:ext cx="101600" cy="107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7591777" y="3101186"/>
              <a:ext cx="414867" cy="36729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7591777" y="3101186"/>
                <a:ext cx="414867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5906911" y="2915777"/>
              <a:ext cx="149578" cy="30578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5906911" y="2915777"/>
                <a:ext cx="149578" cy="305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5960533" y="2985394"/>
              <a:ext cx="138289" cy="16531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5960533" y="2985394"/>
                <a:ext cx="138289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6033911" y="2802981"/>
              <a:ext cx="154516" cy="43638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6033911" y="2802981"/>
                <a:ext cx="154516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6067777" y="2968474"/>
              <a:ext cx="254000" cy="1483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6067777" y="2968474"/>
                <a:ext cx="254000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6316133" y="2814261"/>
              <a:ext cx="208844" cy="28763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6316133" y="2814261"/>
                <a:ext cx="20884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6400800" y="2943976"/>
              <a:ext cx="16933" cy="14381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6400800" y="2943976"/>
                <a:ext cx="169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7879644" y="3096251"/>
              <a:ext cx="76906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7879644" y="3096251"/>
                <a:ext cx="7690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7902222" y="2994735"/>
              <a:ext cx="73378" cy="8459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7902222" y="2994735"/>
                <a:ext cx="733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7804502" y="3101891"/>
              <a:ext cx="229659" cy="30631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7804502" y="3101891"/>
                <a:ext cx="229659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7931855" y="3273024"/>
              <a:ext cx="43745" cy="23775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7931855" y="3273024"/>
                <a:ext cx="43745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8101718" y="3218917"/>
              <a:ext cx="9349" cy="10574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8101718" y="3218917"/>
                <a:ext cx="9349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8152518" y="3011830"/>
              <a:ext cx="88371" cy="62302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8152518" y="3011830"/>
                <a:ext cx="88371" cy="623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8116711" y="3193538"/>
              <a:ext cx="121356" cy="4370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8116711" y="3193538"/>
                <a:ext cx="121356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8190088" y="3047608"/>
              <a:ext cx="186267" cy="36253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8190088" y="3047608"/>
                <a:ext cx="186267" cy="362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8365066" y="3338763"/>
              <a:ext cx="115006" cy="8177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8365066" y="3338763"/>
                <a:ext cx="11500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墨迹 109"/>
              <p14:cNvContentPartPr/>
              <p14:nvPr/>
            </p14:nvContentPartPr>
            <p14:xfrm>
              <a:off x="10261600" y="6144036"/>
              <a:ext cx="9348" cy="898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63"/>
            </p:blipFill>
            <p:spPr>
              <a:xfrm>
                <a:off x="10261600" y="6144036"/>
                <a:ext cx="9348" cy="898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96" y="421474"/>
            <a:ext cx="8555853" cy="2424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280400" y="547060"/>
              <a:ext cx="265288" cy="29891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8280400" y="547060"/>
                <a:ext cx="26528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336844" y="609098"/>
              <a:ext cx="110066" cy="19739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8336844" y="609098"/>
                <a:ext cx="1100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415866" y="626018"/>
              <a:ext cx="70556" cy="56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8415866" y="626018"/>
                <a:ext cx="705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658577" y="609098"/>
              <a:ext cx="172156" cy="1128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"/>
            </p:blipFill>
            <p:spPr>
              <a:xfrm>
                <a:off x="8658577" y="609098"/>
                <a:ext cx="172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663516" y="704975"/>
              <a:ext cx="153106" cy="84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8663516" y="704975"/>
                <a:ext cx="15310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9048044" y="535781"/>
              <a:ext cx="127353" cy="20867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5"/>
            </p:blipFill>
            <p:spPr>
              <a:xfrm>
                <a:off x="9048044" y="535781"/>
                <a:ext cx="127353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8959673" y="411705"/>
              <a:ext cx="348016" cy="38703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7"/>
            </p:blipFill>
            <p:spPr>
              <a:xfrm>
                <a:off x="8959673" y="411705"/>
                <a:ext cx="348016" cy="387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9376127" y="597819"/>
              <a:ext cx="179917" cy="169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9"/>
            </p:blipFill>
            <p:spPr>
              <a:xfrm>
                <a:off x="9376127" y="597819"/>
                <a:ext cx="1799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墨迹 14"/>
              <p14:cNvContentPartPr/>
              <p14:nvPr/>
            </p14:nvContentPartPr>
            <p14:xfrm>
              <a:off x="9582150" y="473038"/>
              <a:ext cx="177094" cy="15861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1"/>
            </p:blipFill>
            <p:spPr>
              <a:xfrm>
                <a:off x="9582150" y="473038"/>
                <a:ext cx="177094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墨迹 15"/>
              <p14:cNvContentPartPr/>
              <p14:nvPr/>
            </p14:nvContentPartPr>
            <p14:xfrm>
              <a:off x="9668933" y="532256"/>
              <a:ext cx="56444" cy="20937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3"/>
            </p:blipFill>
            <p:spPr>
              <a:xfrm>
                <a:off x="9668933" y="532256"/>
                <a:ext cx="5644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墨迹 16"/>
              <p14:cNvContentPartPr/>
              <p14:nvPr/>
            </p14:nvContentPartPr>
            <p14:xfrm>
              <a:off x="9490251" y="355307"/>
              <a:ext cx="397404" cy="40324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"/>
            </p:blipFill>
            <p:spPr>
              <a:xfrm>
                <a:off x="9490251" y="355307"/>
                <a:ext cx="39740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墨迹 17"/>
              <p14:cNvContentPartPr/>
              <p14:nvPr/>
            </p14:nvContentPartPr>
            <p14:xfrm>
              <a:off x="10236023" y="702155"/>
              <a:ext cx="22754" cy="1268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7"/>
            </p:blipFill>
            <p:spPr>
              <a:xfrm>
                <a:off x="10236023" y="702155"/>
                <a:ext cx="22754" cy="12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墨迹 18"/>
              <p14:cNvContentPartPr/>
              <p14:nvPr/>
            </p14:nvContentPartPr>
            <p14:xfrm>
              <a:off x="10643835" y="451184"/>
              <a:ext cx="114476" cy="56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9"/>
            </p:blipFill>
            <p:spPr>
              <a:xfrm>
                <a:off x="10643835" y="451184"/>
                <a:ext cx="11447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墨迹 19"/>
              <p14:cNvContentPartPr/>
              <p14:nvPr/>
            </p14:nvContentPartPr>
            <p14:xfrm>
              <a:off x="10611555" y="473743"/>
              <a:ext cx="11289" cy="7331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1"/>
            </p:blipFill>
            <p:spPr>
              <a:xfrm>
                <a:off x="10611555" y="473743"/>
                <a:ext cx="112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墨迹 20"/>
              <p14:cNvContentPartPr/>
              <p14:nvPr/>
            </p14:nvContentPartPr>
            <p14:xfrm>
              <a:off x="10549467" y="456824"/>
              <a:ext cx="170920" cy="23405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3"/>
            </p:blipFill>
            <p:spPr>
              <a:xfrm>
                <a:off x="10549467" y="456824"/>
                <a:ext cx="170920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墨迹 21"/>
              <p14:cNvContentPartPr/>
              <p14:nvPr/>
            </p14:nvContentPartPr>
            <p14:xfrm>
              <a:off x="10690577" y="637297"/>
              <a:ext cx="56444" cy="6767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5"/>
            </p:blipFill>
            <p:spPr>
              <a:xfrm>
                <a:off x="10690577" y="637297"/>
                <a:ext cx="564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墨迹 22"/>
              <p14:cNvContentPartPr/>
              <p14:nvPr/>
            </p14:nvContentPartPr>
            <p14:xfrm>
              <a:off x="10785475" y="411705"/>
              <a:ext cx="177447" cy="10151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7"/>
            </p:blipFill>
            <p:spPr>
              <a:xfrm>
                <a:off x="10785475" y="411705"/>
                <a:ext cx="177447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墨迹 23"/>
              <p14:cNvContentPartPr/>
              <p14:nvPr/>
            </p14:nvContentPartPr>
            <p14:xfrm>
              <a:off x="10845800" y="314419"/>
              <a:ext cx="76200" cy="22136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9"/>
            </p:blipFill>
            <p:spPr>
              <a:xfrm>
                <a:off x="10845800" y="314419"/>
                <a:ext cx="76200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10707511" y="462463"/>
              <a:ext cx="231423" cy="21713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1"/>
            </p:blipFill>
            <p:spPr>
              <a:xfrm>
                <a:off x="10707511" y="462463"/>
                <a:ext cx="23142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墨迹 25"/>
              <p14:cNvContentPartPr/>
              <p14:nvPr/>
            </p14:nvContentPartPr>
            <p14:xfrm>
              <a:off x="10814755" y="569620"/>
              <a:ext cx="115712" cy="3383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3"/>
            </p:blipFill>
            <p:spPr>
              <a:xfrm>
                <a:off x="10814755" y="569620"/>
                <a:ext cx="11571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墨迹 26"/>
              <p14:cNvContentPartPr/>
              <p14:nvPr/>
            </p14:nvContentPartPr>
            <p14:xfrm>
              <a:off x="10820400" y="537719"/>
              <a:ext cx="95955" cy="18223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5"/>
            </p:blipFill>
            <p:spPr>
              <a:xfrm>
                <a:off x="10820400" y="537719"/>
                <a:ext cx="95955" cy="182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墨迹 27"/>
              <p14:cNvContentPartPr/>
              <p14:nvPr/>
            </p14:nvContentPartPr>
            <p14:xfrm>
              <a:off x="11102622" y="327108"/>
              <a:ext cx="103717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7"/>
            </p:blipFill>
            <p:spPr>
              <a:xfrm>
                <a:off x="11102622" y="327108"/>
                <a:ext cx="1037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墨迹 28"/>
              <p14:cNvContentPartPr/>
              <p14:nvPr/>
            </p14:nvContentPartPr>
            <p14:xfrm>
              <a:off x="10946518" y="259607"/>
              <a:ext cx="221897" cy="46228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9"/>
            </p:blipFill>
            <p:spPr>
              <a:xfrm>
                <a:off x="10946518" y="259607"/>
                <a:ext cx="221897" cy="462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墨迹 29"/>
              <p14:cNvContentPartPr/>
              <p14:nvPr/>
            </p14:nvContentPartPr>
            <p14:xfrm>
              <a:off x="10975622" y="470218"/>
              <a:ext cx="234245" cy="1811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1"/>
            </p:blipFill>
            <p:spPr>
              <a:xfrm>
                <a:off x="10975622" y="470218"/>
                <a:ext cx="234245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墨迹 30"/>
              <p14:cNvContentPartPr/>
              <p14:nvPr/>
            </p14:nvContentPartPr>
            <p14:xfrm>
              <a:off x="11040532" y="609098"/>
              <a:ext cx="208845" cy="11279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3"/>
            </p:blipFill>
            <p:spPr>
              <a:xfrm>
                <a:off x="11040532" y="609098"/>
                <a:ext cx="2088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墨迹 31"/>
              <p14:cNvContentPartPr/>
              <p14:nvPr/>
            </p14:nvContentPartPr>
            <p14:xfrm>
              <a:off x="11127317" y="609098"/>
              <a:ext cx="82550" cy="282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5"/>
            </p:blipFill>
            <p:spPr>
              <a:xfrm>
                <a:off x="11127317" y="609098"/>
                <a:ext cx="8255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墨迹 32"/>
              <p14:cNvContentPartPr/>
              <p14:nvPr/>
            </p14:nvContentPartPr>
            <p14:xfrm>
              <a:off x="11345332" y="434264"/>
              <a:ext cx="117123" cy="17483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7"/>
            </p:blipFill>
            <p:spPr>
              <a:xfrm>
                <a:off x="11345332" y="434264"/>
                <a:ext cx="11712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墨迹 33"/>
              <p14:cNvContentPartPr/>
              <p14:nvPr/>
            </p14:nvContentPartPr>
            <p14:xfrm>
              <a:off x="11251670" y="349667"/>
              <a:ext cx="328436" cy="34720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9"/>
            </p:blipFill>
            <p:spPr>
              <a:xfrm>
                <a:off x="11251670" y="349667"/>
                <a:ext cx="328436" cy="347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墨迹 34"/>
              <p14:cNvContentPartPr/>
              <p14:nvPr/>
            </p14:nvContentPartPr>
            <p14:xfrm>
              <a:off x="11627555" y="569620"/>
              <a:ext cx="16933" cy="2819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1"/>
            </p:blipFill>
            <p:spPr>
              <a:xfrm>
                <a:off x="11627555" y="569620"/>
                <a:ext cx="16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墨迹 35"/>
              <p14:cNvContentPartPr/>
              <p14:nvPr/>
            </p14:nvContentPartPr>
            <p14:xfrm>
              <a:off x="11736739" y="400425"/>
              <a:ext cx="283987" cy="28410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3"/>
            </p:blipFill>
            <p:spPr>
              <a:xfrm>
                <a:off x="11736739" y="400425"/>
                <a:ext cx="283987" cy="284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墨迹 36"/>
              <p14:cNvContentPartPr/>
              <p14:nvPr/>
            </p14:nvContentPartPr>
            <p14:xfrm>
              <a:off x="11813822" y="462463"/>
              <a:ext cx="138289" cy="14522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5"/>
            </p:blipFill>
            <p:spPr>
              <a:xfrm>
                <a:off x="11813822" y="462463"/>
                <a:ext cx="138289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墨迹 37"/>
              <p14:cNvContentPartPr/>
              <p14:nvPr/>
            </p14:nvContentPartPr>
            <p14:xfrm>
              <a:off x="11842044" y="485023"/>
              <a:ext cx="101600" cy="21713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7"/>
            </p:blipFill>
            <p:spPr>
              <a:xfrm>
                <a:off x="11842044" y="485023"/>
                <a:ext cx="101600" cy="21713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6" y="421474"/>
            <a:ext cx="8555853" cy="2424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7" y="2936070"/>
            <a:ext cx="8122853" cy="3700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389511" y="2763503"/>
              <a:ext cx="654756" cy="1691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6389511" y="2763503"/>
                <a:ext cx="654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253111" y="2560470"/>
              <a:ext cx="124178" cy="13817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253111" y="2560470"/>
                <a:ext cx="1241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258755" y="2541788"/>
              <a:ext cx="101600" cy="14839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258755" y="2541788"/>
                <a:ext cx="101600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2545644" y="2340518"/>
              <a:ext cx="180622" cy="19739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2545644" y="2340518"/>
                <a:ext cx="1806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2816577" y="2256097"/>
              <a:ext cx="22578" cy="34385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2816577" y="2256097"/>
                <a:ext cx="22578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2765777" y="2388456"/>
              <a:ext cx="251178" cy="22171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2765777" y="2388456"/>
                <a:ext cx="251178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5633155" y="1870652"/>
              <a:ext cx="169334" cy="30137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5633155" y="1870652"/>
                <a:ext cx="169334" cy="301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3385961" y="2520991"/>
              <a:ext cx="446616" cy="32499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3385961" y="2520991"/>
                <a:ext cx="446616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450622" y="3186488"/>
              <a:ext cx="536222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450622" y="3186488"/>
                <a:ext cx="5362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8715551" y="2540731"/>
              <a:ext cx="1365426" cy="11561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715551" y="2540731"/>
                <a:ext cx="136542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8681155" y="2688070"/>
              <a:ext cx="1718734" cy="71837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8681155" y="2688070"/>
                <a:ext cx="1718734" cy="718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9403644" y="2594309"/>
              <a:ext cx="22578" cy="77547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9403644" y="2594309"/>
                <a:ext cx="22578" cy="775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9448800" y="2620745"/>
              <a:ext cx="28222" cy="66443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9448800" y="2620745"/>
                <a:ext cx="28222" cy="664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9429750" y="2932697"/>
              <a:ext cx="210961" cy="4511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9429750" y="2932697"/>
                <a:ext cx="2109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9439627" y="2983455"/>
              <a:ext cx="226484" cy="1692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9439627" y="2983455"/>
                <a:ext cx="22648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5582355" y="2752223"/>
              <a:ext cx="671689" cy="55270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5582355" y="2752223"/>
                <a:ext cx="671689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9093200" y="2075447"/>
              <a:ext cx="491066" cy="84033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9093200" y="2075447"/>
                <a:ext cx="491066" cy="840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9019822" y="2673795"/>
              <a:ext cx="310444" cy="21942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9019822" y="2673795"/>
                <a:ext cx="310444" cy="219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9499600" y="2207982"/>
              <a:ext cx="158044" cy="27141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9499600" y="2207982"/>
                <a:ext cx="158044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513181" y="2231599"/>
              <a:ext cx="135996" cy="26965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513181" y="2231599"/>
                <a:ext cx="135996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9702800" y="2295399"/>
              <a:ext cx="146755" cy="17483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9702800" y="2295399"/>
                <a:ext cx="1467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10490200" y="1940092"/>
              <a:ext cx="155222" cy="54142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10490200" y="1940092"/>
                <a:ext cx="155222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10601677" y="2239001"/>
              <a:ext cx="102305" cy="16531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10601677" y="2239001"/>
                <a:ext cx="102305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10617200" y="2313729"/>
              <a:ext cx="101600" cy="10310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10617200" y="2313729"/>
                <a:ext cx="101600" cy="103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0845800" y="1797334"/>
              <a:ext cx="81844" cy="55728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0845800" y="1797334"/>
                <a:ext cx="81844" cy="557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0780888" y="2182603"/>
              <a:ext cx="248356" cy="21431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0780888" y="2182603"/>
                <a:ext cx="24835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6922911" y="1181538"/>
              <a:ext cx="105017" cy="599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6922911" y="1181538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3019777" y="783932"/>
              <a:ext cx="73378" cy="23123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3019777" y="783932"/>
                <a:ext cx="733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3141133" y="664791"/>
              <a:ext cx="53622" cy="43779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3141133" y="664791"/>
                <a:ext cx="53622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3104444" y="919287"/>
              <a:ext cx="155222" cy="17448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3104444" y="919287"/>
                <a:ext cx="155222" cy="174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3476977" y="902368"/>
              <a:ext cx="426156" cy="1691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3476977" y="902368"/>
                <a:ext cx="426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3824111" y="823411"/>
              <a:ext cx="181504" cy="26225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3824111" y="823411"/>
                <a:ext cx="181504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7878938" y="936207"/>
              <a:ext cx="158750" cy="20867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7878938" y="936207"/>
                <a:ext cx="15875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7947377" y="1067861"/>
              <a:ext cx="33867" cy="967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7947377" y="1067861"/>
                <a:ext cx="33867" cy="96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8037688" y="1084780"/>
              <a:ext cx="53622" cy="4882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8037688" y="1084780"/>
                <a:ext cx="53622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8075965" y="871349"/>
              <a:ext cx="145168" cy="17007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8075965" y="871349"/>
                <a:ext cx="145168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8087430" y="916115"/>
              <a:ext cx="246945" cy="43179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8087430" y="916115"/>
                <a:ext cx="246945" cy="431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8190088" y="1113332"/>
              <a:ext cx="101600" cy="7384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8190088" y="1113332"/>
                <a:ext cx="101600" cy="73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8380588" y="935502"/>
              <a:ext cx="244122" cy="21924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8380588" y="935502"/>
                <a:ext cx="244122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8486422" y="946076"/>
              <a:ext cx="110066" cy="26366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8486422" y="946076"/>
                <a:ext cx="110066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6575777" y="791687"/>
              <a:ext cx="116417" cy="21501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6575777" y="791687"/>
                <a:ext cx="116417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6742288" y="658446"/>
              <a:ext cx="42334" cy="41875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6742288" y="658446"/>
                <a:ext cx="42334" cy="418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6688666" y="894966"/>
              <a:ext cx="234244" cy="19157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6688666" y="894966"/>
                <a:ext cx="234244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3497968" y="1285875"/>
              <a:ext cx="112536" cy="16919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3497968" y="1285875"/>
                <a:ext cx="11253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3522133" y="1370472"/>
              <a:ext cx="5644" cy="16637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3522133" y="1370472"/>
                <a:ext cx="56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3632200" y="1240756"/>
              <a:ext cx="36688" cy="45400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3632200" y="1240756"/>
                <a:ext cx="36688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3589866" y="1494547"/>
              <a:ext cx="152400" cy="17130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3589866" y="1494547"/>
                <a:ext cx="152400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3939822" y="1424050"/>
              <a:ext cx="304800" cy="140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3939822" y="1424050"/>
                <a:ext cx="3048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4182533" y="1344564"/>
              <a:ext cx="198967" cy="26841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4182533" y="1344564"/>
                <a:ext cx="198967" cy="2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5870222" y="3726852"/>
              <a:ext cx="99659" cy="27740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5870222" y="3726852"/>
                <a:ext cx="99659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6090355" y="3632032"/>
              <a:ext cx="22578" cy="47374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6090355" y="3632032"/>
                <a:ext cx="22578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6022622" y="3634147"/>
              <a:ext cx="67733" cy="1388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6022622" y="3634147"/>
                <a:ext cx="67733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6101644" y="3620753"/>
              <a:ext cx="110949" cy="7895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6101644" y="3620753"/>
                <a:ext cx="11094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6186311" y="3865203"/>
              <a:ext cx="76729" cy="1216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6186311" y="3865203"/>
                <a:ext cx="76729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6186311" y="3891463"/>
              <a:ext cx="22578" cy="14945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6186311" y="3891463"/>
                <a:ext cx="22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6194777" y="3914023"/>
              <a:ext cx="96838" cy="1015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6194777" y="3914023"/>
                <a:ext cx="9683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6191955" y="3942222"/>
              <a:ext cx="127000" cy="7613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6191955" y="3942222"/>
                <a:ext cx="12700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6477000" y="3722269"/>
              <a:ext cx="31044" cy="29750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6477000" y="3722269"/>
                <a:ext cx="31044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6434666" y="3709580"/>
              <a:ext cx="59796" cy="13112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6434666" y="3709580"/>
                <a:ext cx="59796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6524977" y="3688430"/>
              <a:ext cx="98778" cy="817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6524977" y="3688430"/>
                <a:ext cx="98778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5437011" y="4345467"/>
              <a:ext cx="492478" cy="37822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5437011" y="4345467"/>
                <a:ext cx="492478" cy="378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3279422" y="4654952"/>
              <a:ext cx="28222" cy="62108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3279422" y="4654952"/>
                <a:ext cx="28222" cy="621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3245555" y="5442409"/>
              <a:ext cx="39511" cy="77265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3245555" y="5442409"/>
                <a:ext cx="39511" cy="772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3290711" y="4686676"/>
              <a:ext cx="5644" cy="21149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3290711" y="4686676"/>
                <a:ext cx="564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3256844" y="5459328"/>
              <a:ext cx="50800" cy="127671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3256844" y="5459328"/>
                <a:ext cx="50800" cy="1276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1207911" y="5104021"/>
              <a:ext cx="42333" cy="12407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1207911" y="5104021"/>
                <a:ext cx="423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1292577" y="5100320"/>
              <a:ext cx="56445" cy="8829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1292577" y="5100320"/>
                <a:ext cx="56445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1085850" y="5476248"/>
              <a:ext cx="302683" cy="1691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1085850" y="5476248"/>
                <a:ext cx="3026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6999111" y="4996865"/>
              <a:ext cx="220133" cy="112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6999111" y="4996865"/>
                <a:ext cx="220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8359422" y="4540041"/>
              <a:ext cx="237066" cy="27635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8359422" y="4540041"/>
                <a:ext cx="23706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8675511" y="4672576"/>
              <a:ext cx="62089" cy="13817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8675511" y="4672576"/>
                <a:ext cx="6208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8768644" y="4681564"/>
              <a:ext cx="206022" cy="11790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8768644" y="4681564"/>
                <a:ext cx="206022" cy="117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8980311" y="4637856"/>
              <a:ext cx="90311" cy="20391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8980311" y="4637856"/>
                <a:ext cx="90311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9070622" y="4647197"/>
              <a:ext cx="117122" cy="3665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9070622" y="4647197"/>
                <a:ext cx="1171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9086850" y="4743073"/>
              <a:ext cx="113594" cy="846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9086850" y="4743073"/>
                <a:ext cx="11359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9245600" y="4596439"/>
              <a:ext cx="54503" cy="20585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9245600" y="4596439"/>
                <a:ext cx="54503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9364133" y="4635917"/>
              <a:ext cx="67734" cy="12407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9364133" y="4635917"/>
                <a:ext cx="6773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9316155" y="4526646"/>
              <a:ext cx="234245" cy="51533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9316155" y="4526646"/>
                <a:ext cx="234245" cy="515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9482666" y="4805111"/>
              <a:ext cx="50800" cy="5921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9482666" y="4805111"/>
                <a:ext cx="508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9900355" y="4517481"/>
              <a:ext cx="222956" cy="25185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9900355" y="4517481"/>
                <a:ext cx="222956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10224558" y="4606132"/>
              <a:ext cx="169686" cy="13500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10224558" y="4606132"/>
                <a:ext cx="169686" cy="135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10374488" y="4566830"/>
              <a:ext cx="67733" cy="26084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10374488" y="4566830"/>
                <a:ext cx="67733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10453511" y="4693020"/>
              <a:ext cx="62089" cy="7825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10453511" y="4693020"/>
                <a:ext cx="62089" cy="78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10467622" y="4692315"/>
              <a:ext cx="64912" cy="11843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10467622" y="4692315"/>
                <a:ext cx="649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10598502" y="4590799"/>
              <a:ext cx="131586" cy="2255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10598502" y="4590799"/>
                <a:ext cx="13158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10591800" y="4686676"/>
              <a:ext cx="149577" cy="2537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10591800" y="4686676"/>
                <a:ext cx="1495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10792530" y="4556960"/>
              <a:ext cx="194381" cy="14099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10792530" y="4556960"/>
                <a:ext cx="19438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10978444" y="4587979"/>
              <a:ext cx="67733" cy="11561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10978444" y="4587979"/>
                <a:ext cx="6773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10879667" y="4453681"/>
              <a:ext cx="328260" cy="61650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10879667" y="4453681"/>
                <a:ext cx="328260" cy="616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11102622" y="4771273"/>
              <a:ext cx="50800" cy="7613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11102622" y="4771273"/>
                <a:ext cx="50800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2867377" y="5924612"/>
              <a:ext cx="578556" cy="550586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2867377" y="5924612"/>
                <a:ext cx="578556" cy="55058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3" name="墨迹 52"/>
              <p14:cNvContentPartPr/>
              <p14:nvPr/>
            </p14:nvContentPartPr>
            <p14:xfrm>
              <a:off x="1168920" y="3403080"/>
              <a:ext cx="3019320" cy="2779560"/>
            </p14:xfrm>
          </p:contentPart>
        </mc:Choice>
        <mc:Fallback>
          <p:pic>
            <p:nvPicPr>
              <p:cNvPr id="53" name="墨迹 52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59560" y="3393720"/>
                <a:ext cx="3038040" cy="279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6" y="421474"/>
            <a:ext cx="8555853" cy="2424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7" y="2936070"/>
            <a:ext cx="8122853" cy="3700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389511" y="2763503"/>
              <a:ext cx="654756" cy="1691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6389511" y="2763503"/>
                <a:ext cx="654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253111" y="2560470"/>
              <a:ext cx="124178" cy="13817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253111" y="2560470"/>
                <a:ext cx="1241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258755" y="2541788"/>
              <a:ext cx="101600" cy="14839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258755" y="2541788"/>
                <a:ext cx="101600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2545644" y="2340518"/>
              <a:ext cx="180622" cy="19739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2545644" y="2340518"/>
                <a:ext cx="1806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2816577" y="2256097"/>
              <a:ext cx="22578" cy="34385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2816577" y="2256097"/>
                <a:ext cx="22578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2765777" y="2388456"/>
              <a:ext cx="251178" cy="22171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2765777" y="2388456"/>
                <a:ext cx="251178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5633155" y="1870652"/>
              <a:ext cx="169334" cy="30137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5633155" y="1870652"/>
                <a:ext cx="169334" cy="301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3385961" y="2520991"/>
              <a:ext cx="446616" cy="32499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3385961" y="2520991"/>
                <a:ext cx="446616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450622" y="3186488"/>
              <a:ext cx="536222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450622" y="3186488"/>
                <a:ext cx="5362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/>
              <p14:cNvContentPartPr/>
              <p14:nvPr/>
            </p14:nvContentPartPr>
            <p14:xfrm>
              <a:off x="5582355" y="2752223"/>
              <a:ext cx="671689" cy="55270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3"/>
            </p:blipFill>
            <p:spPr>
              <a:xfrm>
                <a:off x="5582355" y="2752223"/>
                <a:ext cx="671689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" name="墨迹 64"/>
              <p14:cNvContentPartPr/>
              <p14:nvPr/>
            </p14:nvContentPartPr>
            <p14:xfrm>
              <a:off x="5437011" y="4345467"/>
              <a:ext cx="492478" cy="37822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25"/>
            </p:blipFill>
            <p:spPr>
              <a:xfrm>
                <a:off x="5437011" y="4345467"/>
                <a:ext cx="492478" cy="378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墨迹 65"/>
              <p14:cNvContentPartPr/>
              <p14:nvPr/>
            </p14:nvContentPartPr>
            <p14:xfrm>
              <a:off x="3279422" y="4654952"/>
              <a:ext cx="28222" cy="62108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27"/>
            </p:blipFill>
            <p:spPr>
              <a:xfrm>
                <a:off x="3279422" y="4654952"/>
                <a:ext cx="28222" cy="621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" name="墨迹 66"/>
              <p14:cNvContentPartPr/>
              <p14:nvPr/>
            </p14:nvContentPartPr>
            <p14:xfrm>
              <a:off x="3245555" y="5442409"/>
              <a:ext cx="39511" cy="77265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29"/>
            </p:blipFill>
            <p:spPr>
              <a:xfrm>
                <a:off x="3245555" y="5442409"/>
                <a:ext cx="39511" cy="772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" name="墨迹 67"/>
              <p14:cNvContentPartPr/>
              <p14:nvPr/>
            </p14:nvContentPartPr>
            <p14:xfrm>
              <a:off x="3290711" y="4686676"/>
              <a:ext cx="5644" cy="21149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31"/>
            </p:blipFill>
            <p:spPr>
              <a:xfrm>
                <a:off x="3290711" y="4686676"/>
                <a:ext cx="564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9" name="墨迹 68"/>
              <p14:cNvContentPartPr/>
              <p14:nvPr/>
            </p14:nvContentPartPr>
            <p14:xfrm>
              <a:off x="3256844" y="5459328"/>
              <a:ext cx="50800" cy="127671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33"/>
            </p:blipFill>
            <p:spPr>
              <a:xfrm>
                <a:off x="3256844" y="5459328"/>
                <a:ext cx="50800" cy="1276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" name="墨迹 69"/>
              <p14:cNvContentPartPr/>
              <p14:nvPr/>
            </p14:nvContentPartPr>
            <p14:xfrm>
              <a:off x="1207911" y="5104021"/>
              <a:ext cx="42333" cy="12407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35"/>
            </p:blipFill>
            <p:spPr>
              <a:xfrm>
                <a:off x="1207911" y="5104021"/>
                <a:ext cx="423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" name="墨迹 70"/>
              <p14:cNvContentPartPr/>
              <p14:nvPr/>
            </p14:nvContentPartPr>
            <p14:xfrm>
              <a:off x="1292577" y="5100320"/>
              <a:ext cx="56445" cy="8829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37"/>
            </p:blipFill>
            <p:spPr>
              <a:xfrm>
                <a:off x="1292577" y="5100320"/>
                <a:ext cx="56445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2" name="墨迹 71"/>
              <p14:cNvContentPartPr/>
              <p14:nvPr/>
            </p14:nvContentPartPr>
            <p14:xfrm>
              <a:off x="1085850" y="5476248"/>
              <a:ext cx="302683" cy="1691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39"/>
            </p:blipFill>
            <p:spPr>
              <a:xfrm>
                <a:off x="1085850" y="5476248"/>
                <a:ext cx="3026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墨迹 72"/>
              <p14:cNvContentPartPr/>
              <p14:nvPr/>
            </p14:nvContentPartPr>
            <p14:xfrm>
              <a:off x="6999111" y="4996865"/>
              <a:ext cx="220133" cy="112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41"/>
            </p:blipFill>
            <p:spPr>
              <a:xfrm>
                <a:off x="6999111" y="4996865"/>
                <a:ext cx="220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5" name="墨迹 94"/>
              <p14:cNvContentPartPr/>
              <p14:nvPr/>
            </p14:nvContentPartPr>
            <p14:xfrm>
              <a:off x="2867377" y="5924612"/>
              <a:ext cx="578556" cy="550586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43"/>
            </p:blipFill>
            <p:spPr>
              <a:xfrm>
                <a:off x="2867377" y="5924612"/>
                <a:ext cx="578556" cy="550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6" name="墨迹 95"/>
              <p14:cNvContentPartPr/>
              <p14:nvPr/>
            </p14:nvContentPartPr>
            <p14:xfrm>
              <a:off x="7561438" y="2520991"/>
              <a:ext cx="135290" cy="1889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45"/>
            </p:blipFill>
            <p:spPr>
              <a:xfrm>
                <a:off x="7561438" y="2520991"/>
                <a:ext cx="13529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墨迹 96"/>
              <p14:cNvContentPartPr/>
              <p14:nvPr/>
            </p14:nvContentPartPr>
            <p14:xfrm>
              <a:off x="7699022" y="2605588"/>
              <a:ext cx="47978" cy="3947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47"/>
            </p:blipFill>
            <p:spPr>
              <a:xfrm>
                <a:off x="7699022" y="2605588"/>
                <a:ext cx="479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8" name="墨迹 97"/>
              <p14:cNvContentPartPr/>
              <p14:nvPr/>
            </p14:nvContentPartPr>
            <p14:xfrm>
              <a:off x="7727244" y="2387751"/>
              <a:ext cx="172156" cy="32499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49"/>
            </p:blipFill>
            <p:spPr>
              <a:xfrm>
                <a:off x="7727244" y="2387751"/>
                <a:ext cx="172156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9" name="墨迹 98"/>
              <p14:cNvContentPartPr/>
              <p14:nvPr/>
            </p14:nvContentPartPr>
            <p14:xfrm>
              <a:off x="7715955" y="2633787"/>
              <a:ext cx="217312" cy="13253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51"/>
            </p:blipFill>
            <p:spPr>
              <a:xfrm>
                <a:off x="7715955" y="2633787"/>
                <a:ext cx="217312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0" name="墨迹 99"/>
              <p14:cNvContentPartPr/>
              <p14:nvPr/>
            </p14:nvContentPartPr>
            <p14:xfrm>
              <a:off x="1420812" y="6621128"/>
              <a:ext cx="2445632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53"/>
            </p:blipFill>
            <p:spPr>
              <a:xfrm>
                <a:off x="1420812" y="6621128"/>
                <a:ext cx="244563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1" name="墨迹 100"/>
              <p14:cNvContentPartPr/>
              <p14:nvPr/>
            </p14:nvContentPartPr>
            <p14:xfrm>
              <a:off x="1424516" y="6454225"/>
              <a:ext cx="215195" cy="3107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55"/>
            </p:blipFill>
            <p:spPr>
              <a:xfrm>
                <a:off x="1424516" y="6454225"/>
                <a:ext cx="215195" cy="310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" name="墨迹 101"/>
              <p14:cNvContentPartPr/>
              <p14:nvPr/>
            </p14:nvContentPartPr>
            <p14:xfrm>
              <a:off x="705555" y="6412455"/>
              <a:ext cx="174978" cy="43074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57"/>
            </p:blipFill>
            <p:spPr>
              <a:xfrm>
                <a:off x="705555" y="6412455"/>
                <a:ext cx="174978" cy="430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" name="墨迹 102"/>
              <p14:cNvContentPartPr/>
              <p14:nvPr/>
            </p14:nvContentPartPr>
            <p14:xfrm>
              <a:off x="752122" y="6462156"/>
              <a:ext cx="119944" cy="36887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59"/>
            </p:blipFill>
            <p:spPr>
              <a:xfrm>
                <a:off x="752122" y="6462156"/>
                <a:ext cx="119944" cy="368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" name="墨迹 103"/>
              <p14:cNvContentPartPr/>
              <p14:nvPr/>
            </p14:nvContentPartPr>
            <p14:xfrm>
              <a:off x="936977" y="6559090"/>
              <a:ext cx="141111" cy="20444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61"/>
            </p:blipFill>
            <p:spPr>
              <a:xfrm>
                <a:off x="936977" y="6559090"/>
                <a:ext cx="141111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5" name="墨迹 104"/>
              <p14:cNvContentPartPr/>
              <p14:nvPr/>
            </p14:nvContentPartPr>
            <p14:xfrm>
              <a:off x="1207911" y="6333498"/>
              <a:ext cx="20637" cy="521857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63"/>
            </p:blipFill>
            <p:spPr>
              <a:xfrm>
                <a:off x="1207911" y="6333498"/>
                <a:ext cx="20637" cy="521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6" name="墨迹 105"/>
              <p14:cNvContentPartPr/>
              <p14:nvPr/>
            </p14:nvContentPartPr>
            <p14:xfrm>
              <a:off x="1143000" y="6299659"/>
              <a:ext cx="90840" cy="18329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65"/>
            </p:blipFill>
            <p:spPr>
              <a:xfrm>
                <a:off x="1143000" y="6299659"/>
                <a:ext cx="9084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7" name="墨迹 106"/>
              <p14:cNvContentPartPr/>
              <p14:nvPr/>
            </p14:nvContentPartPr>
            <p14:xfrm>
              <a:off x="1230488" y="6367337"/>
              <a:ext cx="104423" cy="10433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67"/>
            </p:blipFill>
            <p:spPr>
              <a:xfrm>
                <a:off x="1230488" y="6367337"/>
                <a:ext cx="104423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8" name="墨迹 107"/>
              <p14:cNvContentPartPr/>
              <p14:nvPr/>
            </p14:nvContentPartPr>
            <p14:xfrm>
              <a:off x="417688" y="5770927"/>
              <a:ext cx="110949" cy="52027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69"/>
            </p:blipFill>
            <p:spPr>
              <a:xfrm>
                <a:off x="417688" y="5770927"/>
                <a:ext cx="110949" cy="520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9" name="墨迹 108"/>
              <p14:cNvContentPartPr/>
              <p14:nvPr/>
            </p14:nvContentPartPr>
            <p14:xfrm>
              <a:off x="513644" y="5955631"/>
              <a:ext cx="93839" cy="18047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71"/>
            </p:blipFill>
            <p:spPr>
              <a:xfrm>
                <a:off x="513644" y="5955631"/>
                <a:ext cx="9383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0" name="墨迹 109"/>
              <p14:cNvContentPartPr/>
              <p14:nvPr/>
            </p14:nvContentPartPr>
            <p14:xfrm>
              <a:off x="682977" y="5801242"/>
              <a:ext cx="22578" cy="36658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73"/>
            </p:blipFill>
            <p:spPr>
              <a:xfrm>
                <a:off x="682977" y="5801242"/>
                <a:ext cx="22578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1" name="墨迹 110"/>
              <p14:cNvContentPartPr/>
              <p14:nvPr/>
            </p14:nvContentPartPr>
            <p14:xfrm>
              <a:off x="651051" y="6026128"/>
              <a:ext cx="187149" cy="17307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75"/>
            </p:blipFill>
            <p:spPr>
              <a:xfrm>
                <a:off x="651051" y="6026128"/>
                <a:ext cx="187149" cy="173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墨迹 111"/>
              <p14:cNvContentPartPr/>
              <p14:nvPr/>
            </p14:nvContentPartPr>
            <p14:xfrm>
              <a:off x="891822" y="5864337"/>
              <a:ext cx="152400" cy="22664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77"/>
            </p:blipFill>
            <p:spPr>
              <a:xfrm>
                <a:off x="891822" y="5864337"/>
                <a:ext cx="152400" cy="226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3" name="墨迹 112"/>
              <p14:cNvContentPartPr/>
              <p14:nvPr/>
            </p14:nvContentPartPr>
            <p14:xfrm>
              <a:off x="1145822" y="5792782"/>
              <a:ext cx="16933" cy="394081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79"/>
            </p:blipFill>
            <p:spPr>
              <a:xfrm>
                <a:off x="1145822" y="5792782"/>
                <a:ext cx="16933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4" name="墨迹 113"/>
              <p14:cNvContentPartPr/>
              <p14:nvPr/>
            </p14:nvContentPartPr>
            <p14:xfrm>
              <a:off x="1114777" y="5766169"/>
              <a:ext cx="47978" cy="14434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81"/>
            </p:blipFill>
            <p:spPr>
              <a:xfrm>
                <a:off x="1114777" y="5766169"/>
                <a:ext cx="4797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5" name="墨迹 114"/>
              <p14:cNvContentPartPr/>
              <p14:nvPr/>
            </p14:nvContentPartPr>
            <p14:xfrm>
              <a:off x="1185333" y="5797716"/>
              <a:ext cx="67733" cy="7895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83"/>
            </p:blipFill>
            <p:spPr>
              <a:xfrm>
                <a:off x="1185333" y="5797716"/>
                <a:ext cx="677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6" name="墨迹 115"/>
              <p14:cNvContentPartPr/>
              <p14:nvPr/>
            </p14:nvContentPartPr>
            <p14:xfrm>
              <a:off x="1255359" y="6017669"/>
              <a:ext cx="316618" cy="1127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85"/>
            </p:blipFill>
            <p:spPr>
              <a:xfrm>
                <a:off x="1255359" y="6017669"/>
                <a:ext cx="31661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7" name="墨迹 116"/>
              <p14:cNvContentPartPr/>
              <p14:nvPr/>
            </p14:nvContentPartPr>
            <p14:xfrm>
              <a:off x="1459088" y="5944352"/>
              <a:ext cx="185562" cy="23405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87"/>
            </p:blipFill>
            <p:spPr>
              <a:xfrm>
                <a:off x="1459088" y="5944352"/>
                <a:ext cx="18556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8" name="墨迹 117"/>
              <p14:cNvContentPartPr/>
              <p14:nvPr/>
            </p14:nvContentPartPr>
            <p14:xfrm>
              <a:off x="7873294" y="4248709"/>
              <a:ext cx="110772" cy="35055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89"/>
            </p:blipFill>
            <p:spPr>
              <a:xfrm>
                <a:off x="7873294" y="4248709"/>
                <a:ext cx="110772" cy="350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9" name="墨迹 118"/>
              <p14:cNvContentPartPr/>
              <p14:nvPr/>
            </p14:nvContentPartPr>
            <p14:xfrm>
              <a:off x="7882113" y="4327843"/>
              <a:ext cx="195087" cy="20655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91"/>
            </p:blipFill>
            <p:spPr>
              <a:xfrm>
                <a:off x="7882113" y="4327843"/>
                <a:ext cx="195087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0" name="墨迹 119"/>
              <p14:cNvContentPartPr/>
              <p14:nvPr/>
            </p14:nvContentPartPr>
            <p14:xfrm>
              <a:off x="7986888" y="4478003"/>
              <a:ext cx="149578" cy="7895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93"/>
            </p:blipFill>
            <p:spPr>
              <a:xfrm>
                <a:off x="7986888" y="4478003"/>
                <a:ext cx="1495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1" name="墨迹 120"/>
              <p14:cNvContentPartPr/>
              <p14:nvPr/>
            </p14:nvContentPartPr>
            <p14:xfrm>
              <a:off x="8131527" y="4263690"/>
              <a:ext cx="75495" cy="30736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95"/>
            </p:blipFill>
            <p:spPr>
              <a:xfrm>
                <a:off x="8131527" y="4263690"/>
                <a:ext cx="75495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2" name="墨迹 121"/>
              <p14:cNvContentPartPr/>
              <p14:nvPr/>
            </p14:nvContentPartPr>
            <p14:xfrm>
              <a:off x="8184444" y="4240074"/>
              <a:ext cx="248356" cy="30560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97"/>
            </p:blipFill>
            <p:spPr>
              <a:xfrm>
                <a:off x="8184444" y="4240074"/>
                <a:ext cx="248356" cy="305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3" name="墨迹 122"/>
              <p14:cNvContentPartPr/>
              <p14:nvPr/>
            </p14:nvContentPartPr>
            <p14:xfrm>
              <a:off x="8421511" y="4269330"/>
              <a:ext cx="22578" cy="27599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99"/>
            </p:blipFill>
            <p:spPr>
              <a:xfrm>
                <a:off x="8421511" y="4269330"/>
                <a:ext cx="22578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4" name="墨迹 123"/>
              <p14:cNvContentPartPr/>
              <p14:nvPr/>
            </p14:nvContentPartPr>
            <p14:xfrm>
              <a:off x="8483600" y="4209583"/>
              <a:ext cx="183444" cy="35019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01"/>
            </p:blipFill>
            <p:spPr>
              <a:xfrm>
                <a:off x="8483600" y="4209583"/>
                <a:ext cx="183444" cy="350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5" name="墨迹 124"/>
              <p14:cNvContentPartPr/>
              <p14:nvPr/>
            </p14:nvContentPartPr>
            <p14:xfrm>
              <a:off x="1574800" y="3778667"/>
              <a:ext cx="388055" cy="79662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03"/>
            </p:blipFill>
            <p:spPr>
              <a:xfrm>
                <a:off x="1574800" y="3778667"/>
                <a:ext cx="388055" cy="796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6" name="墨迹 125"/>
              <p14:cNvContentPartPr/>
              <p14:nvPr/>
            </p14:nvContentPartPr>
            <p14:xfrm>
              <a:off x="1778000" y="3688430"/>
              <a:ext cx="231422" cy="29891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05"/>
            </p:blipFill>
            <p:spPr>
              <a:xfrm>
                <a:off x="1778000" y="3688430"/>
                <a:ext cx="23142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7" name="墨迹 126"/>
              <p14:cNvContentPartPr/>
              <p14:nvPr/>
            </p14:nvContentPartPr>
            <p14:xfrm>
              <a:off x="2043288" y="3831364"/>
              <a:ext cx="124178" cy="9957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07"/>
            </p:blipFill>
            <p:spPr>
              <a:xfrm>
                <a:off x="2043288" y="3831364"/>
                <a:ext cx="12417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8" name="墨迹 127"/>
              <p14:cNvContentPartPr/>
              <p14:nvPr/>
            </p14:nvContentPartPr>
            <p14:xfrm>
              <a:off x="2167466" y="3749763"/>
              <a:ext cx="31045" cy="23193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09"/>
            </p:blipFill>
            <p:spPr>
              <a:xfrm>
                <a:off x="2167466" y="3749763"/>
                <a:ext cx="31045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9" name="墨迹 128"/>
              <p14:cNvContentPartPr/>
              <p14:nvPr/>
            </p14:nvContentPartPr>
            <p14:xfrm>
              <a:off x="2214562" y="3846345"/>
              <a:ext cx="74260" cy="65563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11"/>
            </p:blipFill>
            <p:spPr>
              <a:xfrm>
                <a:off x="2214562" y="3846345"/>
                <a:ext cx="74260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0" name="墨迹 129"/>
              <p14:cNvContentPartPr/>
              <p14:nvPr/>
            </p14:nvContentPartPr>
            <p14:xfrm>
              <a:off x="2249311" y="3839295"/>
              <a:ext cx="42333" cy="122666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13"/>
            </p:blipFill>
            <p:spPr>
              <a:xfrm>
                <a:off x="2249311" y="3839295"/>
                <a:ext cx="42333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1" name="墨迹 130"/>
              <p14:cNvContentPartPr/>
              <p14:nvPr/>
            </p14:nvContentPartPr>
            <p14:xfrm>
              <a:off x="2331155" y="3773027"/>
              <a:ext cx="70556" cy="1128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15"/>
            </p:blipFill>
            <p:spPr>
              <a:xfrm>
                <a:off x="2331155" y="3773027"/>
                <a:ext cx="705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2" name="墨迹 131"/>
              <p14:cNvContentPartPr/>
              <p14:nvPr/>
            </p14:nvContentPartPr>
            <p14:xfrm>
              <a:off x="2351969" y="3843525"/>
              <a:ext cx="114653" cy="8460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17"/>
            </p:blipFill>
            <p:spPr>
              <a:xfrm>
                <a:off x="2351969" y="3843525"/>
                <a:ext cx="11465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3" name="墨迹 132"/>
              <p14:cNvContentPartPr/>
              <p14:nvPr/>
            </p14:nvContentPartPr>
            <p14:xfrm>
              <a:off x="2534355" y="3558715"/>
              <a:ext cx="197556" cy="29891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19"/>
            </p:blipFill>
            <p:spPr>
              <a:xfrm>
                <a:off x="2534355" y="3558715"/>
                <a:ext cx="197556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墨迹 133"/>
              <p14:cNvContentPartPr/>
              <p14:nvPr/>
            </p14:nvContentPartPr>
            <p14:xfrm>
              <a:off x="2765777" y="3714514"/>
              <a:ext cx="163689" cy="124076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21"/>
            </p:blipFill>
            <p:spPr>
              <a:xfrm>
                <a:off x="2765777" y="3714514"/>
                <a:ext cx="16368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墨迹 134"/>
              <p14:cNvContentPartPr/>
              <p14:nvPr/>
            </p14:nvContentPartPr>
            <p14:xfrm>
              <a:off x="2946400" y="3761748"/>
              <a:ext cx="79022" cy="8829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23"/>
            </p:blipFill>
            <p:spPr>
              <a:xfrm>
                <a:off x="2946400" y="3761748"/>
                <a:ext cx="79022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8" name="墨迹 147"/>
              <p14:cNvContentPartPr/>
              <p14:nvPr/>
            </p14:nvContentPartPr>
            <p14:xfrm>
              <a:off x="7441318" y="1556585"/>
              <a:ext cx="20637" cy="3947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125"/>
            </p:blipFill>
            <p:spPr>
              <a:xfrm>
                <a:off x="7441318" y="1556585"/>
                <a:ext cx="2063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9" name="墨迹 148"/>
              <p14:cNvContentPartPr/>
              <p14:nvPr/>
            </p14:nvContentPartPr>
            <p14:xfrm>
              <a:off x="3211688" y="3562592"/>
              <a:ext cx="16934" cy="12090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127"/>
            </p:blipFill>
            <p:spPr>
              <a:xfrm>
                <a:off x="3211688" y="3562592"/>
                <a:ext cx="16934" cy="120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0" name="墨迹 149"/>
              <p14:cNvContentPartPr/>
              <p14:nvPr/>
            </p14:nvContentPartPr>
            <p14:xfrm>
              <a:off x="3220861" y="3558715"/>
              <a:ext cx="92427" cy="19809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129"/>
            </p:blipFill>
            <p:spPr>
              <a:xfrm>
                <a:off x="3220861" y="3558715"/>
                <a:ext cx="92427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1" name="墨迹 150"/>
              <p14:cNvContentPartPr/>
              <p14:nvPr/>
            </p14:nvContentPartPr>
            <p14:xfrm>
              <a:off x="3290711" y="3682791"/>
              <a:ext cx="67733" cy="5357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131"/>
            </p:blipFill>
            <p:spPr>
              <a:xfrm>
                <a:off x="3290711" y="3682791"/>
                <a:ext cx="677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2" name="墨迹 151"/>
              <p14:cNvContentPartPr/>
              <p14:nvPr/>
            </p14:nvContentPartPr>
            <p14:xfrm>
              <a:off x="3369733" y="3537566"/>
              <a:ext cx="99659" cy="17342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133"/>
            </p:blipFill>
            <p:spPr>
              <a:xfrm>
                <a:off x="3369733" y="3537566"/>
                <a:ext cx="99659" cy="173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3" name="墨迹 152"/>
              <p14:cNvContentPartPr/>
              <p14:nvPr/>
            </p14:nvContentPartPr>
            <p14:xfrm>
              <a:off x="3409244" y="3620753"/>
              <a:ext cx="138289" cy="121960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135"/>
            </p:blipFill>
            <p:spPr>
              <a:xfrm>
                <a:off x="3409244" y="3620753"/>
                <a:ext cx="138289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4" name="墨迹 153"/>
              <p14:cNvContentPartPr/>
              <p14:nvPr/>
            </p14:nvContentPartPr>
            <p14:xfrm>
              <a:off x="3437466" y="3472356"/>
              <a:ext cx="47978" cy="5252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137"/>
            </p:blipFill>
            <p:spPr>
              <a:xfrm>
                <a:off x="3437466" y="3472356"/>
                <a:ext cx="47978" cy="52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5" name="墨迹 154"/>
              <p14:cNvContentPartPr/>
              <p14:nvPr/>
            </p14:nvContentPartPr>
            <p14:xfrm>
              <a:off x="3539066" y="3502317"/>
              <a:ext cx="206022" cy="228941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139"/>
            </p:blipFill>
            <p:spPr>
              <a:xfrm>
                <a:off x="3539066" y="3502317"/>
                <a:ext cx="206022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6" name="墨迹 155"/>
              <p14:cNvContentPartPr/>
              <p14:nvPr/>
            </p14:nvContentPartPr>
            <p14:xfrm>
              <a:off x="3821288" y="3496677"/>
              <a:ext cx="73378" cy="124076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141"/>
            </p:blipFill>
            <p:spPr>
              <a:xfrm>
                <a:off x="3821288" y="3496677"/>
                <a:ext cx="7337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7" name="墨迹 156"/>
              <p14:cNvContentPartPr/>
              <p14:nvPr/>
            </p14:nvContentPartPr>
            <p14:xfrm>
              <a:off x="3714044" y="3346694"/>
              <a:ext cx="310444" cy="32287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143"/>
            </p:blipFill>
            <p:spPr>
              <a:xfrm>
                <a:off x="3714044" y="3346694"/>
                <a:ext cx="310444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8" name="墨迹 157"/>
              <p14:cNvContentPartPr/>
              <p14:nvPr/>
            </p14:nvContentPartPr>
            <p14:xfrm>
              <a:off x="3900311" y="4985585"/>
              <a:ext cx="16933" cy="101517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145"/>
            </p:blipFill>
            <p:spPr>
              <a:xfrm>
                <a:off x="3900311" y="4985585"/>
                <a:ext cx="169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9" name="墨迹 158"/>
              <p14:cNvContentPartPr/>
              <p14:nvPr/>
            </p14:nvContentPartPr>
            <p14:xfrm>
              <a:off x="3890962" y="4957386"/>
              <a:ext cx="105304" cy="191753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47"/>
            </p:blipFill>
            <p:spPr>
              <a:xfrm>
                <a:off x="3890962" y="4957386"/>
                <a:ext cx="10530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0" name="墨迹 159"/>
              <p14:cNvContentPartPr/>
              <p14:nvPr/>
            </p14:nvContentPartPr>
            <p14:xfrm>
              <a:off x="3996266" y="5120940"/>
              <a:ext cx="53622" cy="5075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49"/>
            </p:blipFill>
            <p:spPr>
              <a:xfrm>
                <a:off x="3996266" y="5120940"/>
                <a:ext cx="536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1" name="墨迹 160"/>
              <p14:cNvContentPartPr/>
              <p14:nvPr/>
            </p14:nvContentPartPr>
            <p14:xfrm>
              <a:off x="4137377" y="4919317"/>
              <a:ext cx="246239" cy="26930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51"/>
            </p:blipFill>
            <p:spPr>
              <a:xfrm>
                <a:off x="4137377" y="4919317"/>
                <a:ext cx="246239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2" name="墨迹 161"/>
              <p14:cNvContentPartPr/>
              <p14:nvPr/>
            </p14:nvContentPartPr>
            <p14:xfrm>
              <a:off x="4222044" y="4974305"/>
              <a:ext cx="71967" cy="19457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53"/>
            </p:blipFill>
            <p:spPr>
              <a:xfrm>
                <a:off x="4222044" y="4974305"/>
                <a:ext cx="71967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3" name="墨迹 162"/>
              <p14:cNvContentPartPr/>
              <p14:nvPr/>
            </p14:nvContentPartPr>
            <p14:xfrm>
              <a:off x="4385733" y="5056083"/>
              <a:ext cx="163689" cy="1409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155"/>
            </p:blipFill>
            <p:spPr>
              <a:xfrm>
                <a:off x="4385733" y="5056083"/>
                <a:ext cx="1636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墨迹 163"/>
              <p14:cNvContentPartPr/>
              <p14:nvPr/>
            </p14:nvContentPartPr>
            <p14:xfrm>
              <a:off x="4483100" y="4965141"/>
              <a:ext cx="15522" cy="254496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157"/>
            </p:blipFill>
            <p:spPr>
              <a:xfrm>
                <a:off x="4483100" y="4965141"/>
                <a:ext cx="15522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墨迹 164"/>
              <p14:cNvContentPartPr/>
              <p14:nvPr/>
            </p14:nvContentPartPr>
            <p14:xfrm>
              <a:off x="4653138" y="4943991"/>
              <a:ext cx="144639" cy="13183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159"/>
            </p:blipFill>
            <p:spPr>
              <a:xfrm>
                <a:off x="4653138" y="4943991"/>
                <a:ext cx="144639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6" name="墨迹 165"/>
              <p14:cNvContentPartPr/>
              <p14:nvPr/>
            </p14:nvContentPartPr>
            <p14:xfrm>
              <a:off x="4718755" y="4976244"/>
              <a:ext cx="45156" cy="201094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161"/>
            </p:blipFill>
            <p:spPr>
              <a:xfrm>
                <a:off x="4718755" y="4976244"/>
                <a:ext cx="4515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7" name="墨迹 166"/>
              <p14:cNvContentPartPr/>
              <p14:nvPr/>
            </p14:nvContentPartPr>
            <p14:xfrm>
              <a:off x="4617155" y="4852521"/>
              <a:ext cx="349956" cy="324817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163"/>
            </p:blipFill>
            <p:spPr>
              <a:xfrm>
                <a:off x="4617155" y="4852521"/>
                <a:ext cx="349956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8" name="墨迹 167"/>
              <p14:cNvContentPartPr/>
              <p14:nvPr/>
            </p14:nvContentPartPr>
            <p14:xfrm>
              <a:off x="7416800" y="3558715"/>
              <a:ext cx="11288" cy="14663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165"/>
            </p:blipFill>
            <p:spPr>
              <a:xfrm>
                <a:off x="7416800" y="3558715"/>
                <a:ext cx="1128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9" name="墨迹 168"/>
              <p14:cNvContentPartPr/>
              <p14:nvPr/>
            </p14:nvContentPartPr>
            <p14:xfrm>
              <a:off x="7301794" y="3756108"/>
              <a:ext cx="179916" cy="2537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167"/>
            </p:blipFill>
            <p:spPr>
              <a:xfrm>
                <a:off x="7301794" y="3756108"/>
                <a:ext cx="17991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0" name="墨迹 169"/>
              <p14:cNvContentPartPr/>
              <p14:nvPr/>
            </p14:nvContentPartPr>
            <p14:xfrm>
              <a:off x="7368822" y="3846345"/>
              <a:ext cx="8466" cy="140995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169"/>
            </p:blipFill>
            <p:spPr>
              <a:xfrm>
                <a:off x="7368822" y="3846345"/>
                <a:ext cx="84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1" name="墨迹 170"/>
              <p14:cNvContentPartPr/>
              <p14:nvPr/>
            </p14:nvContentPartPr>
            <p14:xfrm>
              <a:off x="7625644" y="3806866"/>
              <a:ext cx="203200" cy="14100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171"/>
            </p:blipFill>
            <p:spPr>
              <a:xfrm>
                <a:off x="7625644" y="3806866"/>
                <a:ext cx="2032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7803444" y="3750468"/>
              <a:ext cx="79728" cy="13253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173"/>
            </p:blipFill>
            <p:spPr>
              <a:xfrm>
                <a:off x="7803444" y="3750468"/>
                <a:ext cx="7972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8099777" y="3620753"/>
              <a:ext cx="16934" cy="166374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175"/>
            </p:blipFill>
            <p:spPr>
              <a:xfrm>
                <a:off x="8099777" y="3620753"/>
                <a:ext cx="1693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4" name="墨迹 173"/>
              <p14:cNvContentPartPr/>
              <p14:nvPr/>
            </p14:nvContentPartPr>
            <p14:xfrm>
              <a:off x="8240888" y="3603833"/>
              <a:ext cx="28222" cy="197394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177"/>
            </p:blipFill>
            <p:spPr>
              <a:xfrm>
                <a:off x="8240888" y="3603833"/>
                <a:ext cx="28222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5" name="墨迹 174"/>
              <p14:cNvContentPartPr/>
              <p14:nvPr/>
            </p14:nvContentPartPr>
            <p14:xfrm>
              <a:off x="8226777" y="3558715"/>
              <a:ext cx="70556" cy="81777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179"/>
            </p:blipFill>
            <p:spPr>
              <a:xfrm>
                <a:off x="8226777" y="3558715"/>
                <a:ext cx="7055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6" name="墨迹 175"/>
              <p14:cNvContentPartPr/>
              <p14:nvPr/>
            </p14:nvContentPartPr>
            <p14:xfrm>
              <a:off x="8308622" y="3553075"/>
              <a:ext cx="31044" cy="7331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181"/>
            </p:blipFill>
            <p:spPr>
              <a:xfrm>
                <a:off x="8308622" y="3553075"/>
                <a:ext cx="310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7" name="墨迹 176"/>
              <p14:cNvContentPartPr/>
              <p14:nvPr/>
            </p14:nvContentPartPr>
            <p14:xfrm>
              <a:off x="7924800" y="3823786"/>
              <a:ext cx="482600" cy="2819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183"/>
            </p:blipFill>
            <p:spPr>
              <a:xfrm>
                <a:off x="7924800" y="3823786"/>
                <a:ext cx="482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8" name="墨迹 177"/>
              <p14:cNvContentPartPr/>
              <p14:nvPr/>
            </p14:nvContentPartPr>
            <p14:xfrm>
              <a:off x="8099777" y="3897103"/>
              <a:ext cx="5645" cy="90237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185"/>
            </p:blipFill>
            <p:spPr>
              <a:xfrm>
                <a:off x="8099777" y="3897103"/>
                <a:ext cx="564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9" name="墨迹 178"/>
              <p14:cNvContentPartPr/>
              <p14:nvPr/>
            </p14:nvContentPartPr>
            <p14:xfrm>
              <a:off x="8235244" y="3840705"/>
              <a:ext cx="28222" cy="197393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187"/>
            </p:blipFill>
            <p:spPr>
              <a:xfrm>
                <a:off x="8235244" y="3840705"/>
                <a:ext cx="282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0" name="墨迹 179"/>
              <p14:cNvContentPartPr/>
              <p14:nvPr/>
            </p14:nvContentPartPr>
            <p14:xfrm>
              <a:off x="8207022" y="3942222"/>
              <a:ext cx="135466" cy="12918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189"/>
            </p:blipFill>
            <p:spPr>
              <a:xfrm>
                <a:off x="8207022" y="3942222"/>
                <a:ext cx="135466" cy="129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1" name="墨迹 180"/>
              <p14:cNvContentPartPr/>
              <p14:nvPr/>
            </p14:nvContentPartPr>
            <p14:xfrm>
              <a:off x="7515577" y="1353552"/>
              <a:ext cx="47978" cy="1692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191"/>
            </p:blipFill>
            <p:spPr>
              <a:xfrm>
                <a:off x="7515577" y="1353552"/>
                <a:ext cx="479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2" name="墨迹 181"/>
              <p14:cNvContentPartPr/>
              <p14:nvPr/>
            </p14:nvContentPartPr>
            <p14:xfrm>
              <a:off x="1292577" y="744453"/>
              <a:ext cx="167393" cy="13535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193"/>
            </p:blipFill>
            <p:spPr>
              <a:xfrm>
                <a:off x="1292577" y="744453"/>
                <a:ext cx="167393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墨迹 182"/>
              <p14:cNvContentPartPr/>
              <p14:nvPr/>
            </p14:nvContentPartPr>
            <p14:xfrm>
              <a:off x="1388533" y="776177"/>
              <a:ext cx="33867" cy="21078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195"/>
            </p:blipFill>
            <p:spPr>
              <a:xfrm>
                <a:off x="1388533" y="776177"/>
                <a:ext cx="33867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4" name="墨迹 183"/>
              <p14:cNvContentPartPr/>
              <p14:nvPr/>
            </p14:nvContentPartPr>
            <p14:xfrm>
              <a:off x="1495777" y="800851"/>
              <a:ext cx="107245" cy="15016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197"/>
            </p:blipFill>
            <p:spPr>
              <a:xfrm>
                <a:off x="1495777" y="800851"/>
                <a:ext cx="107245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5" name="墨迹 184"/>
              <p14:cNvContentPartPr/>
              <p14:nvPr/>
            </p14:nvContentPartPr>
            <p14:xfrm>
              <a:off x="2075391" y="789572"/>
              <a:ext cx="128764" cy="110857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199"/>
            </p:blipFill>
            <p:spPr>
              <a:xfrm>
                <a:off x="2075391" y="789572"/>
                <a:ext cx="128764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6" name="墨迹 185"/>
              <p14:cNvContentPartPr/>
              <p14:nvPr/>
            </p14:nvContentPartPr>
            <p14:xfrm>
              <a:off x="2150533" y="819181"/>
              <a:ext cx="28222" cy="142405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201"/>
            </p:blipFill>
            <p:spPr>
              <a:xfrm>
                <a:off x="2150533" y="819181"/>
                <a:ext cx="28222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87" name="墨迹 186"/>
              <p14:cNvContentPartPr/>
              <p14:nvPr/>
            </p14:nvContentPartPr>
            <p14:xfrm>
              <a:off x="2252133" y="823411"/>
              <a:ext cx="99660" cy="101516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203"/>
            </p:blipFill>
            <p:spPr>
              <a:xfrm>
                <a:off x="2252133" y="823411"/>
                <a:ext cx="9966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88" name="墨迹 187"/>
              <p14:cNvContentPartPr/>
              <p14:nvPr/>
            </p14:nvContentPartPr>
            <p14:xfrm>
              <a:off x="1238955" y="1381751"/>
              <a:ext cx="158045" cy="16920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205"/>
            </p:blipFill>
            <p:spPr>
              <a:xfrm>
                <a:off x="1238955" y="1381751"/>
                <a:ext cx="1580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89" name="墨迹 188"/>
              <p14:cNvContentPartPr/>
              <p14:nvPr/>
            </p14:nvContentPartPr>
            <p14:xfrm>
              <a:off x="1468966" y="1291514"/>
              <a:ext cx="94545" cy="180474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207"/>
            </p:blipFill>
            <p:spPr>
              <a:xfrm>
                <a:off x="1468966" y="1291514"/>
                <a:ext cx="945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0" name="墨迹 189"/>
              <p14:cNvContentPartPr/>
              <p14:nvPr/>
            </p14:nvContentPartPr>
            <p14:xfrm>
              <a:off x="2047169" y="1432509"/>
              <a:ext cx="125942" cy="5640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209"/>
            </p:blipFill>
            <p:spPr>
              <a:xfrm>
                <a:off x="2047169" y="1432509"/>
                <a:ext cx="12594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1" name="墨迹 190"/>
              <p14:cNvContentPartPr/>
              <p14:nvPr/>
            </p14:nvContentPartPr>
            <p14:xfrm>
              <a:off x="2223911" y="1319713"/>
              <a:ext cx="101600" cy="228412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211"/>
            </p:blipFill>
            <p:spPr>
              <a:xfrm>
                <a:off x="2223911" y="1319713"/>
                <a:ext cx="1016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2" name="墨迹 191"/>
              <p14:cNvContentPartPr/>
              <p14:nvPr/>
            </p14:nvContentPartPr>
            <p14:xfrm>
              <a:off x="2968977" y="1345092"/>
              <a:ext cx="143228" cy="25380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213"/>
            </p:blipFill>
            <p:spPr>
              <a:xfrm>
                <a:off x="2968977" y="1345092"/>
                <a:ext cx="143228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93" name="墨迹 192"/>
              <p14:cNvContentPartPr/>
              <p14:nvPr/>
            </p14:nvContentPartPr>
            <p14:xfrm>
              <a:off x="3025422" y="1261905"/>
              <a:ext cx="11289" cy="212903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215"/>
            </p:blipFill>
            <p:spPr>
              <a:xfrm>
                <a:off x="3025422" y="1261905"/>
                <a:ext cx="11289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94" name="墨迹 193"/>
              <p14:cNvContentPartPr/>
              <p14:nvPr/>
            </p14:nvContentPartPr>
            <p14:xfrm>
              <a:off x="3160888" y="1252036"/>
              <a:ext cx="16934" cy="180473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217"/>
            </p:blipFill>
            <p:spPr>
              <a:xfrm>
                <a:off x="3160888" y="1252036"/>
                <a:ext cx="1693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95" name="墨迹 194"/>
              <p14:cNvContentPartPr/>
              <p14:nvPr/>
            </p14:nvContentPartPr>
            <p14:xfrm>
              <a:off x="3239911" y="1195638"/>
              <a:ext cx="76552" cy="223301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219"/>
            </p:blipFill>
            <p:spPr>
              <a:xfrm>
                <a:off x="3239911" y="1195638"/>
                <a:ext cx="76552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96" name="墨迹 195"/>
              <p14:cNvContentPartPr/>
              <p14:nvPr/>
            </p14:nvContentPartPr>
            <p14:xfrm>
              <a:off x="3609093" y="1370472"/>
              <a:ext cx="130351" cy="2255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221"/>
            </p:blipFill>
            <p:spPr>
              <a:xfrm>
                <a:off x="3609093" y="1370472"/>
                <a:ext cx="13035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97" name="墨迹 196"/>
              <p14:cNvContentPartPr/>
              <p14:nvPr/>
            </p14:nvContentPartPr>
            <p14:xfrm>
              <a:off x="3657600" y="1305437"/>
              <a:ext cx="16933" cy="175011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223"/>
            </p:blipFill>
            <p:spPr>
              <a:xfrm>
                <a:off x="3657600" y="1305437"/>
                <a:ext cx="16933" cy="175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98" name="墨迹 197"/>
              <p14:cNvContentPartPr/>
              <p14:nvPr/>
            </p14:nvContentPartPr>
            <p14:xfrm>
              <a:off x="3776133" y="1308434"/>
              <a:ext cx="28222" cy="174834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225"/>
            </p:blipFill>
            <p:spPr>
              <a:xfrm>
                <a:off x="3776133" y="1308434"/>
                <a:ext cx="282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9" name="墨迹 198"/>
              <p14:cNvContentPartPr/>
              <p14:nvPr/>
            </p14:nvContentPartPr>
            <p14:xfrm>
              <a:off x="3838222" y="1231415"/>
              <a:ext cx="117122" cy="221362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227"/>
            </p:blipFill>
            <p:spPr>
              <a:xfrm>
                <a:off x="3838222" y="1231415"/>
                <a:ext cx="117122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0" name="墨迹 199"/>
              <p14:cNvContentPartPr/>
              <p14:nvPr/>
            </p14:nvContentPartPr>
            <p14:xfrm>
              <a:off x="4927600" y="1455069"/>
              <a:ext cx="163688" cy="1127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229"/>
            </p:blipFill>
            <p:spPr>
              <a:xfrm>
                <a:off x="4927600" y="1455069"/>
                <a:ext cx="1636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01" name="墨迹 200"/>
              <p14:cNvContentPartPr/>
              <p14:nvPr/>
            </p14:nvContentPartPr>
            <p14:xfrm>
              <a:off x="5130800" y="1329936"/>
              <a:ext cx="112888" cy="13641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231"/>
            </p:blipFill>
            <p:spPr>
              <a:xfrm>
                <a:off x="5130800" y="1329936"/>
                <a:ext cx="112888" cy="136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02" name="墨迹 201"/>
              <p14:cNvContentPartPr/>
              <p14:nvPr/>
            </p14:nvContentPartPr>
            <p14:xfrm>
              <a:off x="5153377" y="1301384"/>
              <a:ext cx="73378" cy="280580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233"/>
            </p:blipFill>
            <p:spPr>
              <a:xfrm>
                <a:off x="5153377" y="1301384"/>
                <a:ext cx="73378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03" name="墨迹 202"/>
              <p14:cNvContentPartPr/>
              <p14:nvPr/>
            </p14:nvContentPartPr>
            <p14:xfrm>
              <a:off x="5716058" y="1449429"/>
              <a:ext cx="142875" cy="564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235"/>
            </p:blipFill>
            <p:spPr>
              <a:xfrm>
                <a:off x="5716058" y="1449429"/>
                <a:ext cx="14287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04" name="墨迹 203"/>
              <p14:cNvContentPartPr/>
              <p14:nvPr/>
            </p14:nvContentPartPr>
            <p14:xfrm>
              <a:off x="5875866" y="1353552"/>
              <a:ext cx="115711" cy="10521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237"/>
            </p:blipFill>
            <p:spPr>
              <a:xfrm>
                <a:off x="5875866" y="1353552"/>
                <a:ext cx="115711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05" name="墨迹 204"/>
              <p14:cNvContentPartPr/>
              <p14:nvPr/>
            </p14:nvContentPartPr>
            <p14:xfrm>
              <a:off x="5906911" y="1327468"/>
              <a:ext cx="76200" cy="23757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39"/>
            </p:blipFill>
            <p:spPr>
              <a:xfrm>
                <a:off x="5906911" y="1327468"/>
                <a:ext cx="76200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06" name="墨迹 205"/>
              <p14:cNvContentPartPr/>
              <p14:nvPr/>
            </p14:nvContentPartPr>
            <p14:xfrm>
              <a:off x="6431315" y="1415590"/>
              <a:ext cx="144462" cy="11280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41"/>
            </p:blipFill>
            <p:spPr>
              <a:xfrm>
                <a:off x="6431315" y="1415590"/>
                <a:ext cx="14446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07" name="墨迹 206"/>
              <p14:cNvContentPartPr/>
              <p14:nvPr/>
            </p14:nvContentPartPr>
            <p14:xfrm>
              <a:off x="6491111" y="1326058"/>
              <a:ext cx="28222" cy="16566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43"/>
            </p:blipFill>
            <p:spPr>
              <a:xfrm>
                <a:off x="6491111" y="1326058"/>
                <a:ext cx="28222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08" name="墨迹 207"/>
              <p14:cNvContentPartPr/>
              <p14:nvPr/>
            </p14:nvContentPartPr>
            <p14:xfrm>
              <a:off x="6632222" y="1308434"/>
              <a:ext cx="98778" cy="107156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45"/>
            </p:blipFill>
            <p:spPr>
              <a:xfrm>
                <a:off x="6632222" y="1308434"/>
                <a:ext cx="987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09" name="墨迹 208"/>
              <p14:cNvContentPartPr/>
              <p14:nvPr/>
            </p14:nvContentPartPr>
            <p14:xfrm>
              <a:off x="6646333" y="1285875"/>
              <a:ext cx="87489" cy="222772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47"/>
            </p:blipFill>
            <p:spPr>
              <a:xfrm>
                <a:off x="6646333" y="1285875"/>
                <a:ext cx="874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10" name="墨迹 209"/>
              <p14:cNvContentPartPr/>
              <p14:nvPr/>
            </p14:nvContentPartPr>
            <p14:xfrm>
              <a:off x="7149747" y="1387391"/>
              <a:ext cx="213430" cy="2255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49"/>
            </p:blipFill>
            <p:spPr>
              <a:xfrm>
                <a:off x="7149747" y="1387391"/>
                <a:ext cx="21343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11" name="墨迹 210"/>
              <p14:cNvContentPartPr/>
              <p14:nvPr/>
            </p14:nvContentPartPr>
            <p14:xfrm>
              <a:off x="7275688" y="1310549"/>
              <a:ext cx="28222" cy="161439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251"/>
            </p:blipFill>
            <p:spPr>
              <a:xfrm>
                <a:off x="7275688" y="1310549"/>
                <a:ext cx="28222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12" name="墨迹 211"/>
              <p14:cNvContentPartPr/>
              <p14:nvPr/>
            </p14:nvContentPartPr>
            <p14:xfrm>
              <a:off x="7411155" y="1245691"/>
              <a:ext cx="110067" cy="14170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253"/>
            </p:blipFill>
            <p:spPr>
              <a:xfrm>
                <a:off x="7411155" y="1245691"/>
                <a:ext cx="110067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13" name="墨迹 212"/>
              <p14:cNvContentPartPr/>
              <p14:nvPr/>
            </p14:nvContentPartPr>
            <p14:xfrm>
              <a:off x="7419622" y="1246396"/>
              <a:ext cx="115711" cy="298909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255"/>
            </p:blipFill>
            <p:spPr>
              <a:xfrm>
                <a:off x="7419622" y="1246396"/>
                <a:ext cx="1157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8" name="墨迹 267"/>
              <p14:cNvContentPartPr/>
              <p14:nvPr/>
            </p14:nvContentPartPr>
            <p14:xfrm>
              <a:off x="8534400" y="1133600"/>
              <a:ext cx="762000" cy="22559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257"/>
            </p:blipFill>
            <p:spPr>
              <a:xfrm>
                <a:off x="8534400" y="1133600"/>
                <a:ext cx="762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9" name="墨迹 268"/>
              <p14:cNvContentPartPr/>
              <p14:nvPr/>
            </p14:nvContentPartPr>
            <p14:xfrm>
              <a:off x="8540044" y="1184358"/>
              <a:ext cx="803628" cy="418755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259"/>
            </p:blipFill>
            <p:spPr>
              <a:xfrm>
                <a:off x="8540044" y="1184358"/>
                <a:ext cx="803628" cy="418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70" name="墨迹 269"/>
              <p14:cNvContentPartPr/>
              <p14:nvPr/>
            </p14:nvContentPartPr>
            <p14:xfrm>
              <a:off x="8943622" y="1160213"/>
              <a:ext cx="42333" cy="466870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261"/>
            </p:blipFill>
            <p:spPr>
              <a:xfrm>
                <a:off x="8943622" y="1160213"/>
                <a:ext cx="42333" cy="466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71" name="墨迹 270"/>
              <p14:cNvContentPartPr/>
              <p14:nvPr/>
            </p14:nvContentPartPr>
            <p14:xfrm>
              <a:off x="8985955" y="1136420"/>
              <a:ext cx="45156" cy="434265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263"/>
            </p:blipFill>
            <p:spPr>
              <a:xfrm>
                <a:off x="8985955" y="1136420"/>
                <a:ext cx="45156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2" name="墨迹 271"/>
              <p14:cNvContentPartPr/>
              <p14:nvPr/>
            </p14:nvContentPartPr>
            <p14:xfrm>
              <a:off x="8988777" y="1319713"/>
              <a:ext cx="149578" cy="33839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265"/>
            </p:blipFill>
            <p:spPr>
              <a:xfrm>
                <a:off x="8988777" y="1319713"/>
                <a:ext cx="149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73" name="墨迹 272"/>
              <p14:cNvContentPartPr/>
              <p14:nvPr/>
            </p14:nvContentPartPr>
            <p14:xfrm>
              <a:off x="9004300" y="1387391"/>
              <a:ext cx="148166" cy="11280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267"/>
            </p:blipFill>
            <p:spPr>
              <a:xfrm>
                <a:off x="9004300" y="1387391"/>
                <a:ext cx="1481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4" name="墨迹 273"/>
              <p14:cNvContentPartPr/>
              <p14:nvPr/>
            </p14:nvContentPartPr>
            <p14:xfrm>
              <a:off x="9217377" y="1276005"/>
              <a:ext cx="76906" cy="126367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269"/>
            </p:blipFill>
            <p:spPr>
              <a:xfrm>
                <a:off x="9217377" y="1276005"/>
                <a:ext cx="76906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5" name="墨迹 274"/>
              <p14:cNvContentPartPr/>
              <p14:nvPr/>
            </p14:nvContentPartPr>
            <p14:xfrm>
              <a:off x="9223022" y="1335928"/>
              <a:ext cx="5644" cy="147340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271"/>
            </p:blipFill>
            <p:spPr>
              <a:xfrm>
                <a:off x="9223022" y="1335928"/>
                <a:ext cx="564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6" name="墨迹 275"/>
              <p14:cNvContentPartPr/>
              <p14:nvPr/>
            </p14:nvContentPartPr>
            <p14:xfrm>
              <a:off x="8799688" y="814422"/>
              <a:ext cx="242712" cy="321998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273"/>
            </p:blipFill>
            <p:spPr>
              <a:xfrm>
                <a:off x="8799688" y="814422"/>
                <a:ext cx="242712" cy="321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7" name="墨迹 276"/>
              <p14:cNvContentPartPr/>
              <p14:nvPr/>
            </p14:nvContentPartPr>
            <p14:xfrm>
              <a:off x="8754533" y="1028382"/>
              <a:ext cx="183444" cy="158091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275"/>
            </p:blipFill>
            <p:spPr>
              <a:xfrm>
                <a:off x="8754533" y="1028382"/>
                <a:ext cx="183444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8" name="墨迹 277"/>
              <p14:cNvContentPartPr/>
              <p14:nvPr/>
            </p14:nvContentPartPr>
            <p14:xfrm>
              <a:off x="9062155" y="856545"/>
              <a:ext cx="98778" cy="189638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277"/>
            </p:blipFill>
            <p:spPr>
              <a:xfrm>
                <a:off x="9062155" y="856545"/>
                <a:ext cx="98778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79" name="墨迹 278"/>
              <p14:cNvContentPartPr/>
              <p14:nvPr/>
            </p14:nvContentPartPr>
            <p14:xfrm>
              <a:off x="9093200" y="879809"/>
              <a:ext cx="73377" cy="197393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279"/>
            </p:blipFill>
            <p:spPr>
              <a:xfrm>
                <a:off x="9093200" y="879809"/>
                <a:ext cx="7337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0" name="墨迹 279"/>
              <p14:cNvContentPartPr/>
              <p14:nvPr/>
            </p14:nvContentPartPr>
            <p14:xfrm>
              <a:off x="9219318" y="896728"/>
              <a:ext cx="136349" cy="163554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281"/>
            </p:blipFill>
            <p:spPr>
              <a:xfrm>
                <a:off x="9219318" y="896728"/>
                <a:ext cx="13634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81" name="墨迹 280"/>
              <p14:cNvContentPartPr/>
              <p14:nvPr/>
            </p14:nvContentPartPr>
            <p14:xfrm>
              <a:off x="9922933" y="1084252"/>
              <a:ext cx="77611" cy="198803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283"/>
            </p:blipFill>
            <p:spPr>
              <a:xfrm>
                <a:off x="9922933" y="1084252"/>
                <a:ext cx="77611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82" name="墨迹 281"/>
              <p14:cNvContentPartPr/>
              <p14:nvPr/>
            </p14:nvContentPartPr>
            <p14:xfrm>
              <a:off x="10061222" y="947486"/>
              <a:ext cx="59266" cy="403246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285"/>
            </p:blipFill>
            <p:spPr>
              <a:xfrm>
                <a:off x="10061222" y="947486"/>
                <a:ext cx="59266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83" name="墨迹 282"/>
              <p14:cNvContentPartPr/>
              <p14:nvPr/>
            </p14:nvContentPartPr>
            <p14:xfrm>
              <a:off x="10027355" y="1216434"/>
              <a:ext cx="194734" cy="168489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287"/>
            </p:blipFill>
            <p:spPr>
              <a:xfrm>
                <a:off x="10027355" y="1216434"/>
                <a:ext cx="194734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84" name="墨迹 283"/>
              <p14:cNvContentPartPr/>
              <p14:nvPr/>
            </p14:nvContentPartPr>
            <p14:xfrm>
              <a:off x="8715022" y="3181553"/>
              <a:ext cx="143933" cy="192459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289"/>
            </p:blipFill>
            <p:spPr>
              <a:xfrm>
                <a:off x="8715022" y="3181553"/>
                <a:ext cx="143933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85" name="墨迹 284"/>
              <p14:cNvContentPartPr/>
              <p14:nvPr/>
            </p14:nvContentPartPr>
            <p14:xfrm>
              <a:off x="8873419" y="3147009"/>
              <a:ext cx="197203" cy="211493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291"/>
            </p:blipFill>
            <p:spPr>
              <a:xfrm>
                <a:off x="8873419" y="3147009"/>
                <a:ext cx="197203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86" name="墨迹 285"/>
              <p14:cNvContentPartPr/>
              <p14:nvPr/>
            </p14:nvContentPartPr>
            <p14:xfrm>
              <a:off x="8969022" y="3210986"/>
              <a:ext cx="28222" cy="327990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293"/>
            </p:blipFill>
            <p:spPr>
              <a:xfrm>
                <a:off x="8969022" y="3210986"/>
                <a:ext cx="28222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87" name="墨迹 286"/>
              <p14:cNvContentPartPr/>
              <p14:nvPr/>
            </p14:nvContentPartPr>
            <p14:xfrm>
              <a:off x="9268177" y="2323598"/>
              <a:ext cx="186267" cy="688056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295"/>
            </p:blipFill>
            <p:spPr>
              <a:xfrm>
                <a:off x="9268177" y="2323598"/>
                <a:ext cx="186267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88" name="墨迹 287"/>
              <p14:cNvContentPartPr/>
              <p14:nvPr/>
            </p14:nvContentPartPr>
            <p14:xfrm>
              <a:off x="9285111" y="3022934"/>
              <a:ext cx="33866" cy="752913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297"/>
            </p:blipFill>
            <p:spPr>
              <a:xfrm>
                <a:off x="9285111" y="3022934"/>
                <a:ext cx="33866" cy="752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89" name="墨迹 288"/>
              <p14:cNvContentPartPr/>
              <p14:nvPr/>
            </p14:nvContentPartPr>
            <p14:xfrm>
              <a:off x="9584266" y="2118803"/>
              <a:ext cx="237066" cy="180826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299"/>
            </p:blipFill>
            <p:spPr>
              <a:xfrm>
                <a:off x="9584266" y="2118803"/>
                <a:ext cx="237066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90" name="墨迹 289"/>
              <p14:cNvContentPartPr/>
              <p14:nvPr/>
            </p14:nvContentPartPr>
            <p14:xfrm>
              <a:off x="9826977" y="2077562"/>
              <a:ext cx="22578" cy="257316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301"/>
            </p:blipFill>
            <p:spPr>
              <a:xfrm>
                <a:off x="9826977" y="2077562"/>
                <a:ext cx="22578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91" name="墨迹 290"/>
              <p14:cNvContentPartPr/>
              <p14:nvPr/>
            </p14:nvContentPartPr>
            <p14:xfrm>
              <a:off x="9863666" y="2158281"/>
              <a:ext cx="112889" cy="114559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303"/>
            </p:blipFill>
            <p:spPr>
              <a:xfrm>
                <a:off x="9863666" y="2158281"/>
                <a:ext cx="112889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92" name="墨迹 291"/>
              <p14:cNvContentPartPr/>
              <p14:nvPr/>
            </p14:nvContentPartPr>
            <p14:xfrm>
              <a:off x="9920111" y="2169561"/>
              <a:ext cx="36689" cy="185056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305"/>
            </p:blipFill>
            <p:spPr>
              <a:xfrm>
                <a:off x="9920111" y="2169561"/>
                <a:ext cx="36689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3" name="墨迹 292"/>
              <p14:cNvContentPartPr/>
              <p14:nvPr/>
            </p14:nvContentPartPr>
            <p14:xfrm>
              <a:off x="9635066" y="2566110"/>
              <a:ext cx="231422" cy="124075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307"/>
            </p:blipFill>
            <p:spPr>
              <a:xfrm>
                <a:off x="9635066" y="2566110"/>
                <a:ext cx="2314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4" name="墨迹 293"/>
              <p14:cNvContentPartPr/>
              <p14:nvPr/>
            </p14:nvContentPartPr>
            <p14:xfrm>
              <a:off x="9904765" y="2633787"/>
              <a:ext cx="111301" cy="87417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309"/>
            </p:blipFill>
            <p:spPr>
              <a:xfrm>
                <a:off x="9904765" y="2633787"/>
                <a:ext cx="11130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95" name="墨迹 294"/>
              <p14:cNvContentPartPr/>
              <p14:nvPr/>
            </p14:nvContentPartPr>
            <p14:xfrm>
              <a:off x="9657644" y="3000375"/>
              <a:ext cx="265288" cy="165669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311"/>
            </p:blipFill>
            <p:spPr>
              <a:xfrm>
                <a:off x="9657644" y="3000375"/>
                <a:ext cx="265288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6" name="墨迹 295"/>
              <p14:cNvContentPartPr/>
              <p14:nvPr/>
            </p14:nvContentPartPr>
            <p14:xfrm>
              <a:off x="9680222" y="3333123"/>
              <a:ext cx="22578" cy="165669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313"/>
            </p:blipFill>
            <p:spPr>
              <a:xfrm>
                <a:off x="9680222" y="3333123"/>
                <a:ext cx="22578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7" name="墨迹 296"/>
              <p14:cNvContentPartPr/>
              <p14:nvPr/>
            </p14:nvContentPartPr>
            <p14:xfrm>
              <a:off x="9697155" y="3366962"/>
              <a:ext cx="87489" cy="45118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315"/>
            </p:blipFill>
            <p:spPr>
              <a:xfrm>
                <a:off x="9697155" y="3366962"/>
                <a:ext cx="874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98" name="墨迹 297"/>
              <p14:cNvContentPartPr/>
              <p14:nvPr/>
            </p14:nvContentPartPr>
            <p14:xfrm>
              <a:off x="9770533" y="3300694"/>
              <a:ext cx="28222" cy="179064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317"/>
            </p:blipFill>
            <p:spPr>
              <a:xfrm>
                <a:off x="9770533" y="3300694"/>
                <a:ext cx="28222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99" name="墨迹 298"/>
              <p14:cNvContentPartPr/>
              <p14:nvPr/>
            </p14:nvContentPartPr>
            <p14:xfrm>
              <a:off x="9804400" y="3391636"/>
              <a:ext cx="166511" cy="105041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319"/>
            </p:blipFill>
            <p:spPr>
              <a:xfrm>
                <a:off x="9804400" y="3391636"/>
                <a:ext cx="166511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0" name="墨迹 299"/>
              <p14:cNvContentPartPr/>
              <p14:nvPr/>
            </p14:nvContentPartPr>
            <p14:xfrm>
              <a:off x="9584266" y="3682791"/>
              <a:ext cx="5644" cy="146634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321"/>
            </p:blipFill>
            <p:spPr>
              <a:xfrm>
                <a:off x="9584266" y="3682791"/>
                <a:ext cx="564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1" name="墨迹 300"/>
              <p14:cNvContentPartPr/>
              <p14:nvPr/>
            </p14:nvContentPartPr>
            <p14:xfrm>
              <a:off x="9606844" y="3727909"/>
              <a:ext cx="90311" cy="33839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323"/>
            </p:blipFill>
            <p:spPr>
              <a:xfrm>
                <a:off x="9606844" y="3727909"/>
                <a:ext cx="90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2" name="墨迹 301"/>
              <p14:cNvContentPartPr/>
              <p14:nvPr/>
            </p14:nvContentPartPr>
            <p14:xfrm>
              <a:off x="9680222" y="3645427"/>
              <a:ext cx="242711" cy="175539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325"/>
            </p:blipFill>
            <p:spPr>
              <a:xfrm>
                <a:off x="9680222" y="3645427"/>
                <a:ext cx="242711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03" name="墨迹 302"/>
              <p14:cNvContentPartPr/>
              <p14:nvPr/>
            </p14:nvContentPartPr>
            <p14:xfrm>
              <a:off x="9580915" y="4014834"/>
              <a:ext cx="104951" cy="215018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327"/>
            </p:blipFill>
            <p:spPr>
              <a:xfrm>
                <a:off x="9580915" y="4014834"/>
                <a:ext cx="104951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04" name="墨迹 303"/>
              <p14:cNvContentPartPr/>
              <p14:nvPr/>
            </p14:nvContentPartPr>
            <p14:xfrm>
              <a:off x="9653411" y="4030872"/>
              <a:ext cx="86078" cy="202152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329"/>
            </p:blipFill>
            <p:spPr>
              <a:xfrm>
                <a:off x="9653411" y="4030872"/>
                <a:ext cx="86078" cy="202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05" name="墨迹 304"/>
              <p14:cNvContentPartPr/>
              <p14:nvPr/>
            </p14:nvContentPartPr>
            <p14:xfrm>
              <a:off x="9804400" y="3987340"/>
              <a:ext cx="143933" cy="221362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331"/>
            </p:blipFill>
            <p:spPr>
              <a:xfrm>
                <a:off x="9804400" y="3987340"/>
                <a:ext cx="14393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06" name="墨迹 305"/>
              <p14:cNvContentPartPr/>
              <p14:nvPr/>
            </p14:nvContentPartPr>
            <p14:xfrm>
              <a:off x="9285111" y="3632032"/>
              <a:ext cx="28222" cy="538602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333"/>
            </p:blipFill>
            <p:spPr>
              <a:xfrm>
                <a:off x="9285111" y="3632032"/>
                <a:ext cx="28222" cy="53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07" name="墨迹 306"/>
              <p14:cNvContentPartPr/>
              <p14:nvPr/>
            </p14:nvContentPartPr>
            <p14:xfrm>
              <a:off x="10321572" y="2126205"/>
              <a:ext cx="69850" cy="197393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335"/>
            </p:blipFill>
            <p:spPr>
              <a:xfrm>
                <a:off x="10321572" y="2126205"/>
                <a:ext cx="6985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08" name="墨迹 307"/>
              <p14:cNvContentPartPr/>
              <p14:nvPr/>
            </p14:nvContentPartPr>
            <p14:xfrm>
              <a:off x="10465152" y="2143125"/>
              <a:ext cx="121002" cy="129715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337"/>
            </p:blipFill>
            <p:spPr>
              <a:xfrm>
                <a:off x="10465152" y="2143125"/>
                <a:ext cx="12100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09" name="墨迹 308"/>
              <p14:cNvContentPartPr/>
              <p14:nvPr/>
            </p14:nvContentPartPr>
            <p14:xfrm>
              <a:off x="10332861" y="2605588"/>
              <a:ext cx="148873" cy="100107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339"/>
            </p:blipFill>
            <p:spPr>
              <a:xfrm>
                <a:off x="10332861" y="2605588"/>
                <a:ext cx="148873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10" name="墨迹 309"/>
              <p14:cNvContentPartPr/>
              <p14:nvPr/>
            </p14:nvContentPartPr>
            <p14:xfrm>
              <a:off x="10474677" y="2549190"/>
              <a:ext cx="117123" cy="197393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341"/>
            </p:blipFill>
            <p:spPr>
              <a:xfrm>
                <a:off x="10474677" y="2549190"/>
                <a:ext cx="11712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11" name="墨迹 310"/>
              <p14:cNvContentPartPr/>
              <p14:nvPr/>
            </p14:nvContentPartPr>
            <p14:xfrm>
              <a:off x="10361612" y="3028573"/>
              <a:ext cx="165276" cy="139057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343"/>
            </p:blipFill>
            <p:spPr>
              <a:xfrm>
                <a:off x="10361612" y="3028573"/>
                <a:ext cx="165276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12" name="墨迹 311"/>
              <p14:cNvContentPartPr/>
              <p14:nvPr/>
            </p14:nvContentPartPr>
            <p14:xfrm>
              <a:off x="10566400" y="3065232"/>
              <a:ext cx="73377" cy="113678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345"/>
            </p:blipFill>
            <p:spPr>
              <a:xfrm>
                <a:off x="10566400" y="3065232"/>
                <a:ext cx="73377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13" name="墨迹 312"/>
              <p14:cNvContentPartPr/>
              <p14:nvPr/>
            </p14:nvContentPartPr>
            <p14:xfrm>
              <a:off x="10393362" y="3393398"/>
              <a:ext cx="20638" cy="154037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347"/>
            </p:blipFill>
            <p:spPr>
              <a:xfrm>
                <a:off x="10393362" y="3393398"/>
                <a:ext cx="20638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14" name="墨迹 313"/>
              <p14:cNvContentPartPr/>
              <p14:nvPr/>
            </p14:nvContentPartPr>
            <p14:xfrm>
              <a:off x="10526888" y="3389521"/>
              <a:ext cx="110949" cy="118436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349"/>
            </p:blipFill>
            <p:spPr>
              <a:xfrm>
                <a:off x="10526888" y="3389521"/>
                <a:ext cx="11094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15" name="墨迹 314"/>
              <p14:cNvContentPartPr/>
              <p14:nvPr/>
            </p14:nvContentPartPr>
            <p14:xfrm>
              <a:off x="10374488" y="3806866"/>
              <a:ext cx="105018" cy="59958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351"/>
            </p:blipFill>
            <p:spPr>
              <a:xfrm>
                <a:off x="10374488" y="380686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16" name="墨迹 315"/>
              <p14:cNvContentPartPr/>
              <p14:nvPr/>
            </p14:nvContentPartPr>
            <p14:xfrm>
              <a:off x="10417880" y="3713281"/>
              <a:ext cx="171098" cy="104865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353"/>
            </p:blipFill>
            <p:spPr>
              <a:xfrm>
                <a:off x="10417880" y="3713281"/>
                <a:ext cx="171098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17" name="墨迹 316"/>
              <p14:cNvContentPartPr/>
              <p14:nvPr/>
            </p14:nvContentPartPr>
            <p14:xfrm>
              <a:off x="10487377" y="3679971"/>
              <a:ext cx="50800" cy="236872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355"/>
            </p:blipFill>
            <p:spPr>
              <a:xfrm>
                <a:off x="10487377" y="3679971"/>
                <a:ext cx="508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18" name="墨迹 317"/>
              <p14:cNvContentPartPr/>
              <p14:nvPr/>
            </p14:nvContentPartPr>
            <p14:xfrm>
              <a:off x="10328098" y="4124634"/>
              <a:ext cx="292806" cy="122137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357"/>
            </p:blipFill>
            <p:spPr>
              <a:xfrm>
                <a:off x="10328098" y="4124634"/>
                <a:ext cx="29280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19" name="墨迹 318"/>
              <p14:cNvContentPartPr/>
              <p14:nvPr/>
            </p14:nvContentPartPr>
            <p14:xfrm>
              <a:off x="11201400" y="1753978"/>
              <a:ext cx="143932" cy="375047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359"/>
            </p:blipFill>
            <p:spPr>
              <a:xfrm>
                <a:off x="11201400" y="1753978"/>
                <a:ext cx="14393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20" name="墨迹 319"/>
              <p14:cNvContentPartPr/>
              <p14:nvPr/>
            </p14:nvContentPartPr>
            <p14:xfrm>
              <a:off x="11252200" y="1994727"/>
              <a:ext cx="49742" cy="55341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361"/>
            </p:blipFill>
            <p:spPr>
              <a:xfrm>
                <a:off x="11252200" y="1994727"/>
                <a:ext cx="49742" cy="55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21" name="墨迹 320"/>
              <p14:cNvContentPartPr/>
              <p14:nvPr/>
            </p14:nvContentPartPr>
            <p14:xfrm>
              <a:off x="11322755" y="1900613"/>
              <a:ext cx="141112" cy="126895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363"/>
            </p:blipFill>
            <p:spPr>
              <a:xfrm>
                <a:off x="11322755" y="1900613"/>
                <a:ext cx="141112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22" name="墨迹 321"/>
              <p14:cNvContentPartPr/>
              <p14:nvPr/>
            </p14:nvContentPartPr>
            <p14:xfrm>
              <a:off x="11271955" y="2007769"/>
              <a:ext cx="122062" cy="118436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365"/>
            </p:blipFill>
            <p:spPr>
              <a:xfrm>
                <a:off x="11271955" y="2007769"/>
                <a:ext cx="12206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23" name="墨迹 322"/>
              <p14:cNvContentPartPr/>
              <p14:nvPr/>
            </p14:nvContentPartPr>
            <p14:xfrm>
              <a:off x="11190111" y="2264380"/>
              <a:ext cx="36689" cy="146635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367"/>
            </p:blipFill>
            <p:spPr>
              <a:xfrm>
                <a:off x="11190111" y="2264380"/>
                <a:ext cx="366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24" name="墨迹 323"/>
              <p14:cNvContentPartPr/>
              <p14:nvPr/>
            </p14:nvContentPartPr>
            <p14:xfrm>
              <a:off x="11260667" y="2346157"/>
              <a:ext cx="25400" cy="33839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369"/>
            </p:blipFill>
            <p:spPr>
              <a:xfrm>
                <a:off x="11260667" y="2346157"/>
                <a:ext cx="25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25" name="墨迹 324"/>
              <p14:cNvContentPartPr/>
              <p14:nvPr/>
            </p14:nvContentPartPr>
            <p14:xfrm>
              <a:off x="11339688" y="2212741"/>
              <a:ext cx="67733" cy="164435"/>
            </p14:xfrm>
          </p:contentPart>
        </mc:Choice>
        <mc:Fallback xmlns="">
          <p:pic>
            <p:nvPicPr>
              <p:cNvPr id="325" name="墨迹 324"/>
            </p:nvPicPr>
            <p:blipFill>
              <a:blip r:embed="rId371"/>
            </p:blipFill>
            <p:spPr>
              <a:xfrm>
                <a:off x="11339688" y="2212741"/>
                <a:ext cx="67733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26" name="墨迹 325"/>
              <p14:cNvContentPartPr/>
              <p14:nvPr/>
            </p14:nvContentPartPr>
            <p14:xfrm>
              <a:off x="11492088" y="2151055"/>
              <a:ext cx="67733" cy="142934"/>
            </p14:xfrm>
          </p:contentPart>
        </mc:Choice>
        <mc:Fallback xmlns="">
          <p:pic>
            <p:nvPicPr>
              <p:cNvPr id="326" name="墨迹 325"/>
            </p:nvPicPr>
            <p:blipFill>
              <a:blip r:embed="rId373"/>
            </p:blipFill>
            <p:spPr>
              <a:xfrm>
                <a:off x="11492088" y="2151055"/>
                <a:ext cx="67733" cy="142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27" name="墨迹 326"/>
              <p14:cNvContentPartPr/>
              <p14:nvPr/>
            </p14:nvContentPartPr>
            <p14:xfrm>
              <a:off x="11466688" y="2225607"/>
              <a:ext cx="14112" cy="284105"/>
            </p14:xfrm>
          </p:contentPart>
        </mc:Choice>
        <mc:Fallback xmlns="">
          <p:pic>
            <p:nvPicPr>
              <p:cNvPr id="327" name="墨迹 326"/>
            </p:nvPicPr>
            <p:blipFill>
              <a:blip r:embed="rId375"/>
            </p:blipFill>
            <p:spPr>
              <a:xfrm>
                <a:off x="11466688" y="2225607"/>
                <a:ext cx="14112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28" name="墨迹 327"/>
              <p14:cNvContentPartPr/>
              <p14:nvPr/>
            </p14:nvContentPartPr>
            <p14:xfrm>
              <a:off x="11170355" y="2642247"/>
              <a:ext cx="33867" cy="121256"/>
            </p14:xfrm>
          </p:contentPart>
        </mc:Choice>
        <mc:Fallback xmlns="">
          <p:pic>
            <p:nvPicPr>
              <p:cNvPr id="328" name="墨迹 327"/>
            </p:nvPicPr>
            <p:blipFill>
              <a:blip r:embed="rId377"/>
            </p:blipFill>
            <p:spPr>
              <a:xfrm>
                <a:off x="11170355" y="2642247"/>
                <a:ext cx="3386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29" name="墨迹 328"/>
              <p14:cNvContentPartPr/>
              <p14:nvPr/>
            </p14:nvContentPartPr>
            <p14:xfrm>
              <a:off x="11238088" y="2695825"/>
              <a:ext cx="25400" cy="42299"/>
            </p14:xfrm>
          </p:contentPart>
        </mc:Choice>
        <mc:Fallback xmlns="">
          <p:pic>
            <p:nvPicPr>
              <p:cNvPr id="329" name="墨迹 328"/>
            </p:nvPicPr>
            <p:blipFill>
              <a:blip r:embed="rId379"/>
            </p:blipFill>
            <p:spPr>
              <a:xfrm>
                <a:off x="11238088" y="2695825"/>
                <a:ext cx="254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30" name="墨迹 329"/>
              <p14:cNvContentPartPr/>
              <p14:nvPr/>
            </p14:nvContentPartPr>
            <p14:xfrm>
              <a:off x="11330339" y="2626385"/>
              <a:ext cx="79905" cy="92000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381"/>
            </p:blipFill>
            <p:spPr>
              <a:xfrm>
                <a:off x="11330339" y="2626385"/>
                <a:ext cx="79905" cy="9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31" name="墨迹 330"/>
              <p14:cNvContentPartPr/>
              <p14:nvPr/>
            </p14:nvContentPartPr>
            <p14:xfrm>
              <a:off x="11350977" y="2645067"/>
              <a:ext cx="33867" cy="135355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383"/>
            </p:blipFill>
            <p:spPr>
              <a:xfrm>
                <a:off x="11350977" y="2645067"/>
                <a:ext cx="338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32" name="墨迹 331"/>
              <p14:cNvContentPartPr/>
              <p14:nvPr/>
            </p14:nvContentPartPr>
            <p14:xfrm>
              <a:off x="11463867" y="2560470"/>
              <a:ext cx="79022" cy="124075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385"/>
            </p:blipFill>
            <p:spPr>
              <a:xfrm>
                <a:off x="11463867" y="2560470"/>
                <a:ext cx="790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33" name="墨迹 332"/>
              <p14:cNvContentPartPr/>
              <p14:nvPr/>
            </p14:nvContentPartPr>
            <p14:xfrm>
              <a:off x="11415888" y="2628148"/>
              <a:ext cx="31044" cy="327108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387"/>
            </p:blipFill>
            <p:spPr>
              <a:xfrm>
                <a:off x="11415888" y="2628148"/>
                <a:ext cx="31044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34" name="墨迹 333"/>
              <p14:cNvContentPartPr/>
              <p14:nvPr/>
            </p14:nvContentPartPr>
            <p14:xfrm>
              <a:off x="11221155" y="3000375"/>
              <a:ext cx="84667" cy="129715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389"/>
            </p:blipFill>
            <p:spPr>
              <a:xfrm>
                <a:off x="11221155" y="3000375"/>
                <a:ext cx="8466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35" name="墨迹 334"/>
              <p14:cNvContentPartPr/>
              <p14:nvPr/>
            </p14:nvContentPartPr>
            <p14:xfrm>
              <a:off x="11215511" y="3032627"/>
              <a:ext cx="11289" cy="261017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391"/>
            </p:blipFill>
            <p:spPr>
              <a:xfrm>
                <a:off x="11215511" y="3032627"/>
                <a:ext cx="11289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36" name="墨迹 335"/>
              <p14:cNvContentPartPr/>
              <p14:nvPr/>
            </p14:nvContentPartPr>
            <p14:xfrm>
              <a:off x="11104738" y="3429000"/>
              <a:ext cx="88194" cy="114911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393"/>
            </p:blipFill>
            <p:spPr>
              <a:xfrm>
                <a:off x="11104738" y="3429000"/>
                <a:ext cx="88194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37" name="墨迹 336"/>
              <p14:cNvContentPartPr/>
              <p14:nvPr/>
            </p14:nvContentPartPr>
            <p14:xfrm>
              <a:off x="11215511" y="3485398"/>
              <a:ext cx="50800" cy="39478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395"/>
            </p:blipFill>
            <p:spPr>
              <a:xfrm>
                <a:off x="11215511" y="3485398"/>
                <a:ext cx="508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38" name="墨迹 337"/>
              <p14:cNvContentPartPr/>
              <p14:nvPr/>
            </p14:nvContentPartPr>
            <p14:xfrm>
              <a:off x="11328400" y="3311269"/>
              <a:ext cx="79022" cy="230527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397"/>
            </p:blipFill>
            <p:spPr>
              <a:xfrm>
                <a:off x="11328400" y="3311269"/>
                <a:ext cx="79022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39" name="墨迹 338"/>
              <p14:cNvContentPartPr/>
              <p14:nvPr/>
            </p14:nvContentPartPr>
            <p14:xfrm>
              <a:off x="11461044" y="3340701"/>
              <a:ext cx="53623" cy="141877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399"/>
            </p:blipFill>
            <p:spPr>
              <a:xfrm>
                <a:off x="11461044" y="3340701"/>
                <a:ext cx="53623" cy="141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40" name="墨迹 339"/>
              <p14:cNvContentPartPr/>
              <p14:nvPr/>
            </p14:nvContentPartPr>
            <p14:xfrm>
              <a:off x="11430000" y="3409965"/>
              <a:ext cx="11288" cy="281285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401"/>
            </p:blipFill>
            <p:spPr>
              <a:xfrm>
                <a:off x="11430000" y="3409965"/>
                <a:ext cx="11288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41" name="墨迹 340"/>
              <p14:cNvContentPartPr/>
              <p14:nvPr/>
            </p14:nvContentPartPr>
            <p14:xfrm>
              <a:off x="11130844" y="3795587"/>
              <a:ext cx="79023" cy="105041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403"/>
            </p:blipFill>
            <p:spPr>
              <a:xfrm>
                <a:off x="11130844" y="3795587"/>
                <a:ext cx="79023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42" name="墨迹 341"/>
              <p14:cNvContentPartPr/>
              <p14:nvPr/>
            </p14:nvContentPartPr>
            <p14:xfrm>
              <a:off x="11215511" y="3863264"/>
              <a:ext cx="28223" cy="62038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405"/>
            </p:blipFill>
            <p:spPr>
              <a:xfrm>
                <a:off x="11215511" y="3863264"/>
                <a:ext cx="2822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43" name="墨迹 342"/>
              <p14:cNvContentPartPr/>
              <p14:nvPr/>
            </p14:nvContentPartPr>
            <p14:xfrm>
              <a:off x="11315700" y="3806866"/>
              <a:ext cx="105832" cy="111386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407"/>
            </p:blipFill>
            <p:spPr>
              <a:xfrm>
                <a:off x="11315700" y="3806866"/>
                <a:ext cx="105832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44" name="墨迹 343"/>
              <p14:cNvContentPartPr/>
              <p14:nvPr/>
            </p14:nvContentPartPr>
            <p14:xfrm>
              <a:off x="11455400" y="3750468"/>
              <a:ext cx="64911" cy="107157"/>
            </p14:xfrm>
          </p:contentPart>
        </mc:Choice>
        <mc:Fallback xmlns="">
          <p:pic>
            <p:nvPicPr>
              <p:cNvPr id="344" name="墨迹 343"/>
            </p:nvPicPr>
            <p:blipFill>
              <a:blip r:embed="rId409"/>
            </p:blipFill>
            <p:spPr>
              <a:xfrm>
                <a:off x="11455400" y="3750468"/>
                <a:ext cx="64911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45" name="墨迹 344"/>
              <p14:cNvContentPartPr/>
              <p14:nvPr/>
            </p14:nvContentPartPr>
            <p14:xfrm>
              <a:off x="11438467" y="3801403"/>
              <a:ext cx="14111" cy="276174"/>
            </p14:xfrm>
          </p:contentPart>
        </mc:Choice>
        <mc:Fallback xmlns="">
          <p:pic>
            <p:nvPicPr>
              <p:cNvPr id="345" name="墨迹 344"/>
            </p:nvPicPr>
            <p:blipFill>
              <a:blip r:embed="rId411"/>
            </p:blipFill>
            <p:spPr>
              <a:xfrm>
                <a:off x="11438467" y="3801403"/>
                <a:ext cx="14111" cy="276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46" name="墨迹 345"/>
              <p14:cNvContentPartPr/>
              <p14:nvPr/>
            </p14:nvContentPartPr>
            <p14:xfrm>
              <a:off x="11215511" y="4118994"/>
              <a:ext cx="117123" cy="404127"/>
            </p14:xfrm>
          </p:contentPart>
        </mc:Choice>
        <mc:Fallback xmlns="">
          <p:pic>
            <p:nvPicPr>
              <p:cNvPr id="346" name="墨迹 345"/>
            </p:nvPicPr>
            <p:blipFill>
              <a:blip r:embed="rId413"/>
            </p:blipFill>
            <p:spPr>
              <a:xfrm>
                <a:off x="11215511" y="4118994"/>
                <a:ext cx="117123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47" name="墨迹 346"/>
              <p14:cNvContentPartPr/>
              <p14:nvPr/>
            </p14:nvContentPartPr>
            <p14:xfrm>
              <a:off x="8827911" y="5015723"/>
              <a:ext cx="50800" cy="387207"/>
            </p14:xfrm>
          </p:contentPart>
        </mc:Choice>
        <mc:Fallback xmlns="">
          <p:pic>
            <p:nvPicPr>
              <p:cNvPr id="347" name="墨迹 346"/>
            </p:nvPicPr>
            <p:blipFill>
              <a:blip r:embed="rId415"/>
            </p:blipFill>
            <p:spPr>
              <a:xfrm>
                <a:off x="8827911" y="5015723"/>
                <a:ext cx="50800" cy="387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48" name="墨迹 347"/>
              <p14:cNvContentPartPr/>
              <p14:nvPr/>
            </p14:nvContentPartPr>
            <p14:xfrm>
              <a:off x="8837436" y="5132220"/>
              <a:ext cx="151341" cy="205852"/>
            </p14:xfrm>
          </p:contentPart>
        </mc:Choice>
        <mc:Fallback xmlns="">
          <p:pic>
            <p:nvPicPr>
              <p:cNvPr id="348" name="墨迹 347"/>
            </p:nvPicPr>
            <p:blipFill>
              <a:blip r:embed="rId417"/>
            </p:blipFill>
            <p:spPr>
              <a:xfrm>
                <a:off x="8837436" y="5132220"/>
                <a:ext cx="151341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49" name="墨迹 348"/>
              <p14:cNvContentPartPr/>
              <p14:nvPr/>
            </p14:nvContentPartPr>
            <p14:xfrm>
              <a:off x="8980311" y="5261935"/>
              <a:ext cx="54151" cy="146635"/>
            </p14:xfrm>
          </p:contentPart>
        </mc:Choice>
        <mc:Fallback xmlns="">
          <p:pic>
            <p:nvPicPr>
              <p:cNvPr id="349" name="墨迹 348"/>
            </p:nvPicPr>
            <p:blipFill>
              <a:blip r:embed="rId419"/>
            </p:blipFill>
            <p:spPr>
              <a:xfrm>
                <a:off x="8980311" y="5261935"/>
                <a:ext cx="5415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50" name="墨迹 349"/>
              <p14:cNvContentPartPr/>
              <p14:nvPr/>
            </p14:nvContentPartPr>
            <p14:xfrm>
              <a:off x="9042400" y="5275506"/>
              <a:ext cx="45155" cy="8989"/>
            </p14:xfrm>
          </p:contentPart>
        </mc:Choice>
        <mc:Fallback xmlns="">
          <p:pic>
            <p:nvPicPr>
              <p:cNvPr id="350" name="墨迹 349"/>
            </p:nvPicPr>
            <p:blipFill>
              <a:blip r:embed="rId421"/>
            </p:blipFill>
            <p:spPr>
              <a:xfrm>
                <a:off x="9042400" y="5275506"/>
                <a:ext cx="45155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51" name="墨迹 350"/>
              <p14:cNvContentPartPr/>
              <p14:nvPr/>
            </p14:nvContentPartPr>
            <p14:xfrm>
              <a:off x="8997244" y="5188618"/>
              <a:ext cx="95956" cy="442725"/>
            </p14:xfrm>
          </p:contentPart>
        </mc:Choice>
        <mc:Fallback xmlns="">
          <p:pic>
            <p:nvPicPr>
              <p:cNvPr id="351" name="墨迹 350"/>
            </p:nvPicPr>
            <p:blipFill>
              <a:blip r:embed="rId423"/>
            </p:blipFill>
            <p:spPr>
              <a:xfrm>
                <a:off x="8997244" y="5188618"/>
                <a:ext cx="95956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52" name="墨迹 351"/>
              <p14:cNvContentPartPr/>
              <p14:nvPr/>
            </p14:nvContentPartPr>
            <p14:xfrm>
              <a:off x="9059333" y="5372969"/>
              <a:ext cx="50800" cy="96229"/>
            </p14:xfrm>
          </p:contentPart>
        </mc:Choice>
        <mc:Fallback xmlns="">
          <p:pic>
            <p:nvPicPr>
              <p:cNvPr id="352" name="墨迹 351"/>
            </p:nvPicPr>
            <p:blipFill>
              <a:blip r:embed="rId425"/>
            </p:blipFill>
            <p:spPr>
              <a:xfrm>
                <a:off x="9059333" y="5372969"/>
                <a:ext cx="50800" cy="96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53" name="墨迹 352"/>
              <p14:cNvContentPartPr/>
              <p14:nvPr/>
            </p14:nvContentPartPr>
            <p14:xfrm>
              <a:off x="9093200" y="5386011"/>
              <a:ext cx="79022" cy="11280"/>
            </p14:xfrm>
          </p:contentPart>
        </mc:Choice>
        <mc:Fallback xmlns="">
          <p:pic>
            <p:nvPicPr>
              <p:cNvPr id="353" name="墨迹 352"/>
            </p:nvPicPr>
            <p:blipFill>
              <a:blip r:embed="rId427"/>
            </p:blipFill>
            <p:spPr>
              <a:xfrm>
                <a:off x="9093200" y="5386011"/>
                <a:ext cx="790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54" name="墨迹 353"/>
              <p14:cNvContentPartPr/>
              <p14:nvPr/>
            </p14:nvContentPartPr>
            <p14:xfrm>
              <a:off x="9256888" y="5194258"/>
              <a:ext cx="132644" cy="11279"/>
            </p14:xfrm>
          </p:contentPart>
        </mc:Choice>
        <mc:Fallback xmlns="">
          <p:pic>
            <p:nvPicPr>
              <p:cNvPr id="354" name="墨迹 353"/>
            </p:nvPicPr>
            <p:blipFill>
              <a:blip r:embed="rId429"/>
            </p:blipFill>
            <p:spPr>
              <a:xfrm>
                <a:off x="9256888" y="5194258"/>
                <a:ext cx="132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55" name="墨迹 354"/>
              <p14:cNvContentPartPr/>
              <p14:nvPr/>
            </p14:nvContentPartPr>
            <p14:xfrm>
              <a:off x="9283347" y="5307054"/>
              <a:ext cx="156986" cy="8459"/>
            </p14:xfrm>
          </p:contentPart>
        </mc:Choice>
        <mc:Fallback xmlns="">
          <p:pic>
            <p:nvPicPr>
              <p:cNvPr id="355" name="墨迹 354"/>
            </p:nvPicPr>
            <p:blipFill>
              <a:blip r:embed="rId431"/>
            </p:blipFill>
            <p:spPr>
              <a:xfrm>
                <a:off x="9283347" y="5307054"/>
                <a:ext cx="15698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56" name="墨迹 355"/>
              <p14:cNvContentPartPr/>
              <p14:nvPr/>
            </p14:nvContentPartPr>
            <p14:xfrm>
              <a:off x="9567333" y="5273215"/>
              <a:ext cx="1097845" cy="28199"/>
            </p14:xfrm>
          </p:contentPart>
        </mc:Choice>
        <mc:Fallback xmlns="">
          <p:pic>
            <p:nvPicPr>
              <p:cNvPr id="356" name="墨迹 355"/>
            </p:nvPicPr>
            <p:blipFill>
              <a:blip r:embed="rId433"/>
            </p:blipFill>
            <p:spPr>
              <a:xfrm>
                <a:off x="9567333" y="5273215"/>
                <a:ext cx="1097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57" name="墨迹 356"/>
              <p14:cNvContentPartPr/>
              <p14:nvPr/>
            </p14:nvContentPartPr>
            <p14:xfrm>
              <a:off x="9815688" y="4913678"/>
              <a:ext cx="73378" cy="163906"/>
            </p14:xfrm>
          </p:contentPart>
        </mc:Choice>
        <mc:Fallback xmlns="">
          <p:pic>
            <p:nvPicPr>
              <p:cNvPr id="357" name="墨迹 356"/>
            </p:nvPicPr>
            <p:blipFill>
              <a:blip r:embed="rId435"/>
            </p:blipFill>
            <p:spPr>
              <a:xfrm>
                <a:off x="9815688" y="4913678"/>
                <a:ext cx="73378" cy="163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58" name="墨迹 357"/>
              <p14:cNvContentPartPr/>
              <p14:nvPr/>
            </p14:nvContentPartPr>
            <p14:xfrm>
              <a:off x="9900355" y="5013784"/>
              <a:ext cx="42334" cy="53578"/>
            </p14:xfrm>
          </p:contentPart>
        </mc:Choice>
        <mc:Fallback xmlns="">
          <p:pic>
            <p:nvPicPr>
              <p:cNvPr id="358" name="墨迹 357"/>
            </p:nvPicPr>
            <p:blipFill>
              <a:blip r:embed="rId437"/>
            </p:blipFill>
            <p:spPr>
              <a:xfrm>
                <a:off x="9900355" y="5013784"/>
                <a:ext cx="423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59" name="墨迹 358"/>
              <p14:cNvContentPartPr/>
              <p14:nvPr/>
            </p14:nvContentPartPr>
            <p14:xfrm>
              <a:off x="10030177" y="4822031"/>
              <a:ext cx="79023" cy="262427"/>
            </p14:xfrm>
          </p:contentPart>
        </mc:Choice>
        <mc:Fallback xmlns="">
          <p:pic>
            <p:nvPicPr>
              <p:cNvPr id="359" name="墨迹 358"/>
            </p:nvPicPr>
            <p:blipFill>
              <a:blip r:embed="rId439"/>
            </p:blipFill>
            <p:spPr>
              <a:xfrm>
                <a:off x="10030177" y="4822031"/>
                <a:ext cx="79023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60" name="墨迹 359"/>
              <p14:cNvContentPartPr/>
              <p14:nvPr/>
            </p14:nvContentPartPr>
            <p14:xfrm>
              <a:off x="10160000" y="4833310"/>
              <a:ext cx="101600" cy="366588"/>
            </p14:xfrm>
          </p:contentPart>
        </mc:Choice>
        <mc:Fallback xmlns="">
          <p:pic>
            <p:nvPicPr>
              <p:cNvPr id="360" name="墨迹 359"/>
            </p:nvPicPr>
            <p:blipFill>
              <a:blip r:embed="rId441"/>
            </p:blipFill>
            <p:spPr>
              <a:xfrm>
                <a:off x="10160000" y="4833310"/>
                <a:ext cx="101600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61" name="墨迹 360"/>
              <p14:cNvContentPartPr/>
              <p14:nvPr/>
            </p14:nvContentPartPr>
            <p14:xfrm>
              <a:off x="10318044" y="4818682"/>
              <a:ext cx="67733" cy="307898"/>
            </p14:xfrm>
          </p:contentPart>
        </mc:Choice>
        <mc:Fallback xmlns="">
          <p:pic>
            <p:nvPicPr>
              <p:cNvPr id="361" name="墨迹 360"/>
            </p:nvPicPr>
            <p:blipFill>
              <a:blip r:embed="rId443"/>
            </p:blipFill>
            <p:spPr>
              <a:xfrm>
                <a:off x="10318044" y="4818682"/>
                <a:ext cx="67733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62" name="墨迹 361"/>
              <p14:cNvContentPartPr/>
              <p14:nvPr/>
            </p14:nvContentPartPr>
            <p14:xfrm>
              <a:off x="9702800" y="4835425"/>
              <a:ext cx="95955" cy="296795"/>
            </p14:xfrm>
          </p:contentPart>
        </mc:Choice>
        <mc:Fallback xmlns="">
          <p:pic>
            <p:nvPicPr>
              <p:cNvPr id="362" name="墨迹 361"/>
            </p:nvPicPr>
            <p:blipFill>
              <a:blip r:embed="rId445"/>
            </p:blipFill>
            <p:spPr>
              <a:xfrm>
                <a:off x="9702800" y="4835425"/>
                <a:ext cx="95955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63" name="墨迹 362"/>
              <p14:cNvContentPartPr/>
              <p14:nvPr/>
            </p14:nvContentPartPr>
            <p14:xfrm>
              <a:off x="10430932" y="4709235"/>
              <a:ext cx="71438" cy="183293"/>
            </p14:xfrm>
          </p:contentPart>
        </mc:Choice>
        <mc:Fallback xmlns="">
          <p:pic>
            <p:nvPicPr>
              <p:cNvPr id="363" name="墨迹 362"/>
            </p:nvPicPr>
            <p:blipFill>
              <a:blip r:embed="rId447"/>
            </p:blipFill>
            <p:spPr>
              <a:xfrm>
                <a:off x="10430932" y="4709235"/>
                <a:ext cx="71438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64" name="墨迹 363"/>
              <p14:cNvContentPartPr/>
              <p14:nvPr/>
            </p14:nvContentPartPr>
            <p14:xfrm>
              <a:off x="10464800" y="4977125"/>
              <a:ext cx="118532" cy="121256"/>
            </p14:xfrm>
          </p:contentPart>
        </mc:Choice>
        <mc:Fallback xmlns="">
          <p:pic>
            <p:nvPicPr>
              <p:cNvPr id="364" name="墨迹 363"/>
            </p:nvPicPr>
            <p:blipFill>
              <a:blip r:embed="rId449"/>
            </p:blipFill>
            <p:spPr>
              <a:xfrm>
                <a:off x="10464800" y="4977125"/>
                <a:ext cx="11853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65" name="墨迹 364"/>
              <p14:cNvContentPartPr/>
              <p14:nvPr/>
            </p14:nvContentPartPr>
            <p14:xfrm>
              <a:off x="10481732" y="4982236"/>
              <a:ext cx="76200" cy="99226"/>
            </p14:xfrm>
          </p:contentPart>
        </mc:Choice>
        <mc:Fallback xmlns="">
          <p:pic>
            <p:nvPicPr>
              <p:cNvPr id="365" name="墨迹 364"/>
            </p:nvPicPr>
            <p:blipFill>
              <a:blip r:embed="rId451"/>
            </p:blipFill>
            <p:spPr>
              <a:xfrm>
                <a:off x="10481732" y="4982236"/>
                <a:ext cx="76200" cy="99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66" name="墨迹 365"/>
              <p14:cNvContentPartPr/>
              <p14:nvPr/>
            </p14:nvContentPartPr>
            <p14:xfrm>
              <a:off x="10715977" y="4905923"/>
              <a:ext cx="53623" cy="358832"/>
            </p14:xfrm>
          </p:contentPart>
        </mc:Choice>
        <mc:Fallback xmlns="">
          <p:pic>
            <p:nvPicPr>
              <p:cNvPr id="366" name="墨迹 365"/>
            </p:nvPicPr>
            <p:blipFill>
              <a:blip r:embed="rId453"/>
            </p:blipFill>
            <p:spPr>
              <a:xfrm>
                <a:off x="10715977" y="4905923"/>
                <a:ext cx="53623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67" name="墨迹 366"/>
              <p14:cNvContentPartPr/>
              <p14:nvPr/>
            </p14:nvContentPartPr>
            <p14:xfrm>
              <a:off x="10755488" y="4827670"/>
              <a:ext cx="104423" cy="200213"/>
            </p14:xfrm>
          </p:contentPart>
        </mc:Choice>
        <mc:Fallback xmlns="">
          <p:pic>
            <p:nvPicPr>
              <p:cNvPr id="367" name="墨迹 366"/>
            </p:nvPicPr>
            <p:blipFill>
              <a:blip r:embed="rId455"/>
            </p:blipFill>
            <p:spPr>
              <a:xfrm>
                <a:off x="10755488" y="4827670"/>
                <a:ext cx="1044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68" name="墨迹 367"/>
              <p14:cNvContentPartPr/>
              <p14:nvPr/>
            </p14:nvContentPartPr>
            <p14:xfrm>
              <a:off x="9849555" y="5418264"/>
              <a:ext cx="71262" cy="178534"/>
            </p14:xfrm>
          </p:contentPart>
        </mc:Choice>
        <mc:Fallback xmlns="">
          <p:pic>
            <p:nvPicPr>
              <p:cNvPr id="368" name="墨迹 367"/>
            </p:nvPicPr>
            <p:blipFill>
              <a:blip r:embed="rId457"/>
            </p:blipFill>
            <p:spPr>
              <a:xfrm>
                <a:off x="9849555" y="5418264"/>
                <a:ext cx="71262" cy="178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69" name="墨迹 368"/>
              <p14:cNvContentPartPr/>
              <p14:nvPr/>
            </p14:nvContentPartPr>
            <p14:xfrm>
              <a:off x="9939866" y="5481888"/>
              <a:ext cx="59266" cy="67677"/>
            </p14:xfrm>
          </p:contentPart>
        </mc:Choice>
        <mc:Fallback xmlns="">
          <p:pic>
            <p:nvPicPr>
              <p:cNvPr id="369" name="墨迹 368"/>
            </p:nvPicPr>
            <p:blipFill>
              <a:blip r:embed="rId459"/>
            </p:blipFill>
            <p:spPr>
              <a:xfrm>
                <a:off x="9939866" y="5481888"/>
                <a:ext cx="5926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70" name="墨迹 369"/>
              <p14:cNvContentPartPr/>
              <p14:nvPr/>
            </p14:nvContentPartPr>
            <p14:xfrm>
              <a:off x="10069688" y="5365390"/>
              <a:ext cx="84667" cy="182060"/>
            </p14:xfrm>
          </p:contentPart>
        </mc:Choice>
        <mc:Fallback xmlns="">
          <p:pic>
            <p:nvPicPr>
              <p:cNvPr id="370" name="墨迹 369"/>
            </p:nvPicPr>
            <p:blipFill>
              <a:blip r:embed="rId461"/>
            </p:blipFill>
            <p:spPr>
              <a:xfrm>
                <a:off x="10069688" y="5365390"/>
                <a:ext cx="84667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71" name="墨迹 370"/>
              <p14:cNvContentPartPr/>
              <p14:nvPr/>
            </p14:nvContentPartPr>
            <p14:xfrm>
              <a:off x="10213622" y="5352172"/>
              <a:ext cx="70555" cy="118436"/>
            </p14:xfrm>
          </p:contentPart>
        </mc:Choice>
        <mc:Fallback xmlns="">
          <p:pic>
            <p:nvPicPr>
              <p:cNvPr id="371" name="墨迹 370"/>
            </p:nvPicPr>
            <p:blipFill>
              <a:blip r:embed="rId463"/>
            </p:blipFill>
            <p:spPr>
              <a:xfrm>
                <a:off x="10213622" y="5352172"/>
                <a:ext cx="705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72" name="墨迹 371"/>
              <p14:cNvContentPartPr/>
              <p14:nvPr/>
            </p14:nvContentPartPr>
            <p14:xfrm>
              <a:off x="10168466" y="5378256"/>
              <a:ext cx="42334" cy="385622"/>
            </p14:xfrm>
          </p:contentPart>
        </mc:Choice>
        <mc:Fallback xmlns="">
          <p:pic>
            <p:nvPicPr>
              <p:cNvPr id="372" name="墨迹 371"/>
            </p:nvPicPr>
            <p:blipFill>
              <a:blip r:embed="rId465"/>
            </p:blipFill>
            <p:spPr>
              <a:xfrm>
                <a:off x="10168466" y="5378256"/>
                <a:ext cx="42334" cy="38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73" name="墨迹 372"/>
              <p14:cNvContentPartPr/>
              <p14:nvPr/>
            </p14:nvContentPartPr>
            <p14:xfrm>
              <a:off x="10340622" y="5431130"/>
              <a:ext cx="112889" cy="98696"/>
            </p14:xfrm>
          </p:contentPart>
        </mc:Choice>
        <mc:Fallback xmlns="">
          <p:pic>
            <p:nvPicPr>
              <p:cNvPr id="373" name="墨迹 372"/>
            </p:nvPicPr>
            <p:blipFill>
              <a:blip r:embed="rId467"/>
            </p:blipFill>
            <p:spPr>
              <a:xfrm>
                <a:off x="10340622" y="5431130"/>
                <a:ext cx="112889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74" name="墨迹 373"/>
              <p14:cNvContentPartPr/>
              <p14:nvPr/>
            </p14:nvContentPartPr>
            <p14:xfrm>
              <a:off x="10357555" y="5446287"/>
              <a:ext cx="73377" cy="123018"/>
            </p14:xfrm>
          </p:contentPart>
        </mc:Choice>
        <mc:Fallback xmlns="">
          <p:pic>
            <p:nvPicPr>
              <p:cNvPr id="374" name="墨迹 373"/>
            </p:nvPicPr>
            <p:blipFill>
              <a:blip r:embed="rId469"/>
            </p:blipFill>
            <p:spPr>
              <a:xfrm>
                <a:off x="10357555" y="5446287"/>
                <a:ext cx="73377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75" name="墨迹 374"/>
              <p14:cNvContentPartPr/>
              <p14:nvPr/>
            </p14:nvContentPartPr>
            <p14:xfrm>
              <a:off x="10577688" y="5438884"/>
              <a:ext cx="60149" cy="95524"/>
            </p14:xfrm>
          </p:contentPart>
        </mc:Choice>
        <mc:Fallback xmlns="">
          <p:pic>
            <p:nvPicPr>
              <p:cNvPr id="375" name="墨迹 374"/>
            </p:nvPicPr>
            <p:blipFill>
              <a:blip r:embed="rId471"/>
            </p:blipFill>
            <p:spPr>
              <a:xfrm>
                <a:off x="10577688" y="5438884"/>
                <a:ext cx="60149" cy="95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76" name="墨迹 375"/>
              <p14:cNvContentPartPr/>
              <p14:nvPr/>
            </p14:nvContentPartPr>
            <p14:xfrm>
              <a:off x="10645422" y="5487527"/>
              <a:ext cx="14112" cy="50759"/>
            </p14:xfrm>
          </p:contentPart>
        </mc:Choice>
        <mc:Fallback xmlns="">
          <p:pic>
            <p:nvPicPr>
              <p:cNvPr id="376" name="墨迹 375"/>
            </p:nvPicPr>
            <p:blipFill>
              <a:blip r:embed="rId473"/>
            </p:blipFill>
            <p:spPr>
              <a:xfrm>
                <a:off x="10645422" y="5487527"/>
                <a:ext cx="1411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77" name="墨迹 376"/>
              <p14:cNvContentPartPr/>
              <p14:nvPr/>
            </p14:nvContentPartPr>
            <p14:xfrm>
              <a:off x="10724444" y="5436769"/>
              <a:ext cx="81844" cy="107156"/>
            </p14:xfrm>
          </p:contentPart>
        </mc:Choice>
        <mc:Fallback xmlns="">
          <p:pic>
            <p:nvPicPr>
              <p:cNvPr id="377" name="墨迹 376"/>
            </p:nvPicPr>
            <p:blipFill>
              <a:blip r:embed="rId475"/>
            </p:blipFill>
            <p:spPr>
              <a:xfrm>
                <a:off x="10724444" y="5436769"/>
                <a:ext cx="818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78" name="墨迹 377"/>
              <p14:cNvContentPartPr/>
              <p14:nvPr/>
            </p14:nvContentPartPr>
            <p14:xfrm>
              <a:off x="10888132" y="5352172"/>
              <a:ext cx="73378" cy="129716"/>
            </p14:xfrm>
          </p:contentPart>
        </mc:Choice>
        <mc:Fallback xmlns="">
          <p:pic>
            <p:nvPicPr>
              <p:cNvPr id="378" name="墨迹 377"/>
            </p:nvPicPr>
            <p:blipFill>
              <a:blip r:embed="rId477"/>
            </p:blipFill>
            <p:spPr>
              <a:xfrm>
                <a:off x="10888132" y="5352172"/>
                <a:ext cx="733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79" name="墨迹 378"/>
              <p14:cNvContentPartPr/>
              <p14:nvPr/>
            </p14:nvContentPartPr>
            <p14:xfrm>
              <a:off x="10868377" y="5414387"/>
              <a:ext cx="31044" cy="315652"/>
            </p14:xfrm>
          </p:contentPart>
        </mc:Choice>
        <mc:Fallback xmlns="">
          <p:pic>
            <p:nvPicPr>
              <p:cNvPr id="379" name="墨迹 378"/>
            </p:nvPicPr>
            <p:blipFill>
              <a:blip r:embed="rId479"/>
            </p:blipFill>
            <p:spPr>
              <a:xfrm>
                <a:off x="10868377" y="5414387"/>
                <a:ext cx="31044" cy="315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80" name="墨迹 379"/>
              <p14:cNvContentPartPr/>
              <p14:nvPr/>
            </p14:nvContentPartPr>
            <p14:xfrm>
              <a:off x="10610144" y="5236556"/>
              <a:ext cx="385233" cy="31019"/>
            </p14:xfrm>
          </p:contentPart>
        </mc:Choice>
        <mc:Fallback xmlns="">
          <p:pic>
            <p:nvPicPr>
              <p:cNvPr id="380" name="墨迹 379"/>
            </p:nvPicPr>
            <p:blipFill>
              <a:blip r:embed="rId481"/>
            </p:blipFill>
            <p:spPr>
              <a:xfrm>
                <a:off x="10610144" y="5236556"/>
                <a:ext cx="3852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81" name="墨迹 380"/>
              <p14:cNvContentPartPr/>
              <p14:nvPr/>
            </p14:nvContentPartPr>
            <p14:xfrm>
              <a:off x="11075811" y="5228097"/>
              <a:ext cx="117123" cy="16919"/>
            </p14:xfrm>
          </p:contentPart>
        </mc:Choice>
        <mc:Fallback xmlns="">
          <p:pic>
            <p:nvPicPr>
              <p:cNvPr id="381" name="墨迹 380"/>
            </p:nvPicPr>
            <p:blipFill>
              <a:blip r:embed="rId483"/>
            </p:blipFill>
            <p:spPr>
              <a:xfrm>
                <a:off x="11075811" y="5228097"/>
                <a:ext cx="1171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82" name="墨迹 381"/>
              <p14:cNvContentPartPr/>
              <p14:nvPr/>
            </p14:nvContentPartPr>
            <p14:xfrm>
              <a:off x="11038769" y="5307054"/>
              <a:ext cx="165452" cy="11279"/>
            </p14:xfrm>
          </p:contentPart>
        </mc:Choice>
        <mc:Fallback xmlns="">
          <p:pic>
            <p:nvPicPr>
              <p:cNvPr id="382" name="墨迹 381"/>
            </p:nvPicPr>
            <p:blipFill>
              <a:blip r:embed="rId485"/>
            </p:blipFill>
            <p:spPr>
              <a:xfrm>
                <a:off x="11038769" y="5307054"/>
                <a:ext cx="16545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83" name="墨迹 382"/>
              <p14:cNvContentPartPr/>
              <p14:nvPr/>
            </p14:nvContentPartPr>
            <p14:xfrm>
              <a:off x="11260667" y="5222457"/>
              <a:ext cx="62088" cy="107156"/>
            </p14:xfrm>
          </p:contentPart>
        </mc:Choice>
        <mc:Fallback xmlns="">
          <p:pic>
            <p:nvPicPr>
              <p:cNvPr id="383" name="墨迹 382"/>
            </p:nvPicPr>
            <p:blipFill>
              <a:blip r:embed="rId487"/>
            </p:blipFill>
            <p:spPr>
              <a:xfrm>
                <a:off x="11260667" y="5222457"/>
                <a:ext cx="620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84" name="墨迹 383"/>
              <p14:cNvContentPartPr/>
              <p14:nvPr/>
            </p14:nvContentPartPr>
            <p14:xfrm>
              <a:off x="11328400" y="5290134"/>
              <a:ext cx="47977" cy="73318"/>
            </p14:xfrm>
          </p:contentPart>
        </mc:Choice>
        <mc:Fallback xmlns="">
          <p:pic>
            <p:nvPicPr>
              <p:cNvPr id="384" name="墨迹 383"/>
            </p:nvPicPr>
            <p:blipFill>
              <a:blip r:embed="rId489"/>
            </p:blipFill>
            <p:spPr>
              <a:xfrm>
                <a:off x="11328400" y="5290134"/>
                <a:ext cx="47977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85" name="墨迹 384"/>
              <p14:cNvContentPartPr/>
              <p14:nvPr/>
            </p14:nvContentPartPr>
            <p14:xfrm>
              <a:off x="11424355" y="5119178"/>
              <a:ext cx="101600" cy="223477"/>
            </p14:xfrm>
          </p:contentPart>
        </mc:Choice>
        <mc:Fallback xmlns="">
          <p:pic>
            <p:nvPicPr>
              <p:cNvPr id="385" name="墨迹 384"/>
            </p:nvPicPr>
            <p:blipFill>
              <a:blip r:embed="rId491"/>
            </p:blipFill>
            <p:spPr>
              <a:xfrm>
                <a:off x="11424355" y="5119178"/>
                <a:ext cx="101600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86" name="墨迹 385"/>
              <p14:cNvContentPartPr/>
              <p14:nvPr/>
            </p14:nvContentPartPr>
            <p14:xfrm>
              <a:off x="11489267" y="5161829"/>
              <a:ext cx="143933" cy="274940"/>
            </p14:xfrm>
          </p:contentPart>
        </mc:Choice>
        <mc:Fallback xmlns="">
          <p:pic>
            <p:nvPicPr>
              <p:cNvPr id="386" name="墨迹 385"/>
            </p:nvPicPr>
            <p:blipFill>
              <a:blip r:embed="rId493"/>
            </p:blipFill>
            <p:spPr>
              <a:xfrm>
                <a:off x="11489267" y="5161829"/>
                <a:ext cx="143933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87" name="墨迹 386"/>
              <p14:cNvContentPartPr/>
              <p14:nvPr/>
            </p14:nvContentPartPr>
            <p14:xfrm>
              <a:off x="11585222" y="5166059"/>
              <a:ext cx="104423" cy="186113"/>
            </p14:xfrm>
          </p:contentPart>
        </mc:Choice>
        <mc:Fallback xmlns="">
          <p:pic>
            <p:nvPicPr>
              <p:cNvPr id="387" name="墨迹 386"/>
            </p:nvPicPr>
            <p:blipFill>
              <a:blip r:embed="rId495"/>
            </p:blipFill>
            <p:spPr>
              <a:xfrm>
                <a:off x="11585222" y="5166059"/>
                <a:ext cx="10442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88" name="墨迹 387"/>
              <p14:cNvContentPartPr/>
              <p14:nvPr/>
            </p14:nvContentPartPr>
            <p14:xfrm>
              <a:off x="11678355" y="5171698"/>
              <a:ext cx="70556" cy="19740"/>
            </p14:xfrm>
          </p:contentPart>
        </mc:Choice>
        <mc:Fallback xmlns="">
          <p:pic>
            <p:nvPicPr>
              <p:cNvPr id="388" name="墨迹 387"/>
            </p:nvPicPr>
            <p:blipFill>
              <a:blip r:embed="rId497"/>
            </p:blipFill>
            <p:spPr>
              <a:xfrm>
                <a:off x="11678355" y="5171698"/>
                <a:ext cx="705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89" name="墨迹 388"/>
              <p14:cNvContentPartPr/>
              <p14:nvPr/>
            </p14:nvContentPartPr>
            <p14:xfrm>
              <a:off x="11729155" y="5111599"/>
              <a:ext cx="169333" cy="454886"/>
            </p14:xfrm>
          </p:contentPart>
        </mc:Choice>
        <mc:Fallback xmlns="">
          <p:pic>
            <p:nvPicPr>
              <p:cNvPr id="389" name="墨迹 388"/>
            </p:nvPicPr>
            <p:blipFill>
              <a:blip r:embed="rId499"/>
            </p:blipFill>
            <p:spPr>
              <a:xfrm>
                <a:off x="11729155" y="5111599"/>
                <a:ext cx="169333" cy="454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90" name="墨迹 389"/>
              <p14:cNvContentPartPr/>
              <p14:nvPr/>
            </p14:nvContentPartPr>
            <p14:xfrm>
              <a:off x="11944350" y="5032642"/>
              <a:ext cx="168627" cy="116497"/>
            </p14:xfrm>
          </p:contentPart>
        </mc:Choice>
        <mc:Fallback xmlns="">
          <p:pic>
            <p:nvPicPr>
              <p:cNvPr id="390" name="墨迹 389"/>
            </p:nvPicPr>
            <p:blipFill>
              <a:blip r:embed="rId501"/>
            </p:blipFill>
            <p:spPr>
              <a:xfrm>
                <a:off x="11944350" y="5032642"/>
                <a:ext cx="168627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91" name="墨迹 390"/>
              <p14:cNvContentPartPr/>
              <p14:nvPr/>
            </p14:nvContentPartPr>
            <p14:xfrm>
              <a:off x="7464777" y="634477"/>
              <a:ext cx="36689" cy="53578"/>
            </p14:xfrm>
          </p:contentPart>
        </mc:Choice>
        <mc:Fallback xmlns="">
          <p:pic>
            <p:nvPicPr>
              <p:cNvPr id="391" name="墨迹 390"/>
            </p:nvPicPr>
            <p:blipFill>
              <a:blip r:embed="rId503"/>
            </p:blipFill>
            <p:spPr>
              <a:xfrm>
                <a:off x="7464777" y="634477"/>
                <a:ext cx="366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92" name="墨迹 391"/>
              <p14:cNvContentPartPr/>
              <p14:nvPr/>
            </p14:nvContentPartPr>
            <p14:xfrm>
              <a:off x="7555088" y="783932"/>
              <a:ext cx="105018" cy="59958"/>
            </p14:xfrm>
          </p:contentPart>
        </mc:Choice>
        <mc:Fallback xmlns="">
          <p:pic>
            <p:nvPicPr>
              <p:cNvPr id="392" name="墨迹 391"/>
            </p:nvPicPr>
            <p:blipFill>
              <a:blip r:embed="rId505"/>
            </p:blipFill>
            <p:spPr>
              <a:xfrm>
                <a:off x="7555088" y="78393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93" name="墨迹 392"/>
              <p14:cNvContentPartPr/>
              <p14:nvPr/>
            </p14:nvContentPartPr>
            <p14:xfrm>
              <a:off x="254000" y="302786"/>
              <a:ext cx="211666" cy="337860"/>
            </p14:xfrm>
          </p:contentPart>
        </mc:Choice>
        <mc:Fallback xmlns="">
          <p:pic>
            <p:nvPicPr>
              <p:cNvPr id="393" name="墨迹 392"/>
            </p:nvPicPr>
            <p:blipFill>
              <a:blip r:embed="rId507"/>
            </p:blipFill>
            <p:spPr>
              <a:xfrm>
                <a:off x="254000" y="302786"/>
                <a:ext cx="211666" cy="337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94" name="墨迹 393"/>
              <p14:cNvContentPartPr/>
              <p14:nvPr/>
            </p14:nvContentPartPr>
            <p14:xfrm>
              <a:off x="502355" y="482908"/>
              <a:ext cx="146756" cy="137470"/>
            </p14:xfrm>
          </p:contentPart>
        </mc:Choice>
        <mc:Fallback xmlns="">
          <p:pic>
            <p:nvPicPr>
              <p:cNvPr id="394" name="墨迹 393"/>
            </p:nvPicPr>
            <p:blipFill>
              <a:blip r:embed="rId509"/>
            </p:blipFill>
            <p:spPr>
              <a:xfrm>
                <a:off x="502355" y="482908"/>
                <a:ext cx="14675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95" name="墨迹 394"/>
              <p14:cNvContentPartPr/>
              <p14:nvPr/>
            </p14:nvContentPartPr>
            <p14:xfrm>
              <a:off x="649111" y="414525"/>
              <a:ext cx="11289" cy="304549"/>
            </p14:xfrm>
          </p:contentPart>
        </mc:Choice>
        <mc:Fallback xmlns="">
          <p:pic>
            <p:nvPicPr>
              <p:cNvPr id="395" name="墨迹 394"/>
            </p:nvPicPr>
            <p:blipFill>
              <a:blip r:embed="rId511"/>
            </p:blipFill>
            <p:spPr>
              <a:xfrm>
                <a:off x="649111" y="414525"/>
                <a:ext cx="11289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96" name="墨迹 395"/>
              <p14:cNvContentPartPr/>
              <p14:nvPr/>
            </p14:nvContentPartPr>
            <p14:xfrm>
              <a:off x="677333" y="541421"/>
              <a:ext cx="93133" cy="78957"/>
            </p14:xfrm>
          </p:contentPart>
        </mc:Choice>
        <mc:Fallback xmlns="">
          <p:pic>
            <p:nvPicPr>
              <p:cNvPr id="396" name="墨迹 395"/>
            </p:nvPicPr>
            <p:blipFill>
              <a:blip r:embed="rId513"/>
            </p:blipFill>
            <p:spPr>
              <a:xfrm>
                <a:off x="677333" y="541421"/>
                <a:ext cx="931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97" name="墨迹 396"/>
              <p14:cNvContentPartPr/>
              <p14:nvPr/>
            </p14:nvContentPartPr>
            <p14:xfrm>
              <a:off x="719666" y="543712"/>
              <a:ext cx="47978" cy="158443"/>
            </p14:xfrm>
          </p:contentPart>
        </mc:Choice>
        <mc:Fallback xmlns="">
          <p:pic>
            <p:nvPicPr>
              <p:cNvPr id="397" name="墨迹 396"/>
            </p:nvPicPr>
            <p:blipFill>
              <a:blip r:embed="rId515"/>
            </p:blipFill>
            <p:spPr>
              <a:xfrm>
                <a:off x="719666" y="543712"/>
                <a:ext cx="47978" cy="158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98" name="墨迹 397"/>
              <p14:cNvContentPartPr/>
              <p14:nvPr/>
            </p14:nvContentPartPr>
            <p14:xfrm>
              <a:off x="816680" y="357246"/>
              <a:ext cx="107597" cy="37540"/>
            </p14:xfrm>
          </p:contentPart>
        </mc:Choice>
        <mc:Fallback xmlns="">
          <p:pic>
            <p:nvPicPr>
              <p:cNvPr id="398" name="墨迹 397"/>
            </p:nvPicPr>
            <p:blipFill>
              <a:blip r:embed="rId517"/>
            </p:blipFill>
            <p:spPr>
              <a:xfrm>
                <a:off x="816680" y="357246"/>
                <a:ext cx="107597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99" name="墨迹 398"/>
              <p14:cNvContentPartPr/>
              <p14:nvPr/>
            </p14:nvContentPartPr>
            <p14:xfrm>
              <a:off x="805038" y="462463"/>
              <a:ext cx="140406" cy="22560"/>
            </p14:xfrm>
          </p:contentPart>
        </mc:Choice>
        <mc:Fallback xmlns="">
          <p:pic>
            <p:nvPicPr>
              <p:cNvPr id="399" name="墨迹 398"/>
            </p:nvPicPr>
            <p:blipFill>
              <a:blip r:embed="rId519"/>
            </p:blipFill>
            <p:spPr>
              <a:xfrm>
                <a:off x="805038" y="462463"/>
                <a:ext cx="14040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400" name="墨迹 399"/>
              <p14:cNvContentPartPr/>
              <p14:nvPr/>
            </p14:nvContentPartPr>
            <p14:xfrm>
              <a:off x="1004711" y="284633"/>
              <a:ext cx="186266" cy="186643"/>
            </p14:xfrm>
          </p:contentPart>
        </mc:Choice>
        <mc:Fallback xmlns="">
          <p:pic>
            <p:nvPicPr>
              <p:cNvPr id="400" name="墨迹 399"/>
            </p:nvPicPr>
            <p:blipFill>
              <a:blip r:embed="rId521"/>
            </p:blipFill>
            <p:spPr>
              <a:xfrm>
                <a:off x="1004711" y="284633"/>
                <a:ext cx="186266" cy="186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401" name="墨迹 400"/>
              <p14:cNvContentPartPr/>
              <p14:nvPr/>
            </p14:nvContentPartPr>
            <p14:xfrm>
              <a:off x="1106311" y="165492"/>
              <a:ext cx="169333" cy="655099"/>
            </p14:xfrm>
          </p:contentPart>
        </mc:Choice>
        <mc:Fallback xmlns="">
          <p:pic>
            <p:nvPicPr>
              <p:cNvPr id="401" name="墨迹 400"/>
            </p:nvPicPr>
            <p:blipFill>
              <a:blip r:embed="rId523"/>
            </p:blipFill>
            <p:spPr>
              <a:xfrm>
                <a:off x="1106311" y="165492"/>
                <a:ext cx="169333" cy="655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402" name="墨迹 401"/>
              <p14:cNvContentPartPr/>
              <p14:nvPr/>
            </p14:nvContentPartPr>
            <p14:xfrm>
              <a:off x="1219200" y="479383"/>
              <a:ext cx="67733" cy="50758"/>
            </p14:xfrm>
          </p:contentPart>
        </mc:Choice>
        <mc:Fallback xmlns="">
          <p:pic>
            <p:nvPicPr>
              <p:cNvPr id="402" name="墨迹 401"/>
            </p:nvPicPr>
            <p:blipFill>
              <a:blip r:embed="rId525"/>
            </p:blipFill>
            <p:spPr>
              <a:xfrm>
                <a:off x="1219200" y="479383"/>
                <a:ext cx="677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403" name="墨迹 402"/>
              <p14:cNvContentPartPr/>
              <p14:nvPr/>
            </p14:nvContentPartPr>
            <p14:xfrm>
              <a:off x="4955822" y="211492"/>
              <a:ext cx="200378" cy="313009"/>
            </p14:xfrm>
          </p:contentPart>
        </mc:Choice>
        <mc:Fallback xmlns="">
          <p:pic>
            <p:nvPicPr>
              <p:cNvPr id="403" name="墨迹 402"/>
            </p:nvPicPr>
            <p:blipFill>
              <a:blip r:embed="rId527"/>
            </p:blipFill>
            <p:spPr>
              <a:xfrm>
                <a:off x="4955822" y="211492"/>
                <a:ext cx="20037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404" name="墨迹 403"/>
              <p14:cNvContentPartPr/>
              <p14:nvPr/>
            </p14:nvContentPartPr>
            <p14:xfrm>
              <a:off x="5232400" y="379805"/>
              <a:ext cx="158044" cy="131478"/>
            </p14:xfrm>
          </p:contentPart>
        </mc:Choice>
        <mc:Fallback xmlns="">
          <p:pic>
            <p:nvPicPr>
              <p:cNvPr id="404" name="墨迹 403"/>
            </p:nvPicPr>
            <p:blipFill>
              <a:blip r:embed="rId529"/>
            </p:blipFill>
            <p:spPr>
              <a:xfrm>
                <a:off x="5232400" y="379805"/>
                <a:ext cx="158044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405" name="墨迹 404"/>
              <p14:cNvContentPartPr/>
              <p14:nvPr/>
            </p14:nvContentPartPr>
            <p14:xfrm>
              <a:off x="5446888" y="439904"/>
              <a:ext cx="64912" cy="101517"/>
            </p14:xfrm>
          </p:contentPart>
        </mc:Choice>
        <mc:Fallback xmlns="">
          <p:pic>
            <p:nvPicPr>
              <p:cNvPr id="405" name="墨迹 404"/>
            </p:nvPicPr>
            <p:blipFill>
              <a:blip r:embed="rId531"/>
            </p:blipFill>
            <p:spPr>
              <a:xfrm>
                <a:off x="5446888" y="439904"/>
                <a:ext cx="649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406" name="墨迹 405"/>
              <p14:cNvContentPartPr/>
              <p14:nvPr/>
            </p14:nvContentPartPr>
            <p14:xfrm>
              <a:off x="5581650" y="360947"/>
              <a:ext cx="105127" cy="11280"/>
            </p14:xfrm>
          </p:contentPart>
        </mc:Choice>
        <mc:Fallback xmlns="">
          <p:pic>
            <p:nvPicPr>
              <p:cNvPr id="406" name="墨迹 405"/>
            </p:nvPicPr>
            <p:blipFill>
              <a:blip r:embed="rId533"/>
            </p:blipFill>
            <p:spPr>
              <a:xfrm>
                <a:off x="5581650" y="360947"/>
                <a:ext cx="10512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407" name="墨迹 406"/>
              <p14:cNvContentPartPr/>
              <p14:nvPr/>
            </p14:nvContentPartPr>
            <p14:xfrm>
              <a:off x="5583766" y="456824"/>
              <a:ext cx="117122" cy="5639"/>
            </p14:xfrm>
          </p:contentPart>
        </mc:Choice>
        <mc:Fallback xmlns="">
          <p:pic>
            <p:nvPicPr>
              <p:cNvPr id="407" name="墨迹 406"/>
            </p:nvPicPr>
            <p:blipFill>
              <a:blip r:embed="rId535"/>
            </p:blipFill>
            <p:spPr>
              <a:xfrm>
                <a:off x="5583766" y="456824"/>
                <a:ext cx="1171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08" name="墨迹 407"/>
              <p14:cNvContentPartPr/>
              <p14:nvPr/>
            </p14:nvContentPartPr>
            <p14:xfrm>
              <a:off x="5781322" y="301200"/>
              <a:ext cx="60678" cy="208497"/>
            </p14:xfrm>
          </p:contentPart>
        </mc:Choice>
        <mc:Fallback xmlns="">
          <p:pic>
            <p:nvPicPr>
              <p:cNvPr id="408" name="墨迹 407"/>
            </p:nvPicPr>
            <p:blipFill>
              <a:blip r:embed="rId537"/>
            </p:blipFill>
            <p:spPr>
              <a:xfrm>
                <a:off x="5781322" y="301200"/>
                <a:ext cx="60678" cy="208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409" name="墨迹 408"/>
              <p14:cNvContentPartPr/>
              <p14:nvPr/>
            </p14:nvContentPartPr>
            <p14:xfrm>
              <a:off x="5904088" y="287629"/>
              <a:ext cx="76906" cy="155624"/>
            </p14:xfrm>
          </p:contentPart>
        </mc:Choice>
        <mc:Fallback xmlns="">
          <p:pic>
            <p:nvPicPr>
              <p:cNvPr id="409" name="墨迹 408"/>
            </p:nvPicPr>
            <p:blipFill>
              <a:blip r:embed="rId539"/>
            </p:blipFill>
            <p:spPr>
              <a:xfrm>
                <a:off x="5904088" y="287629"/>
                <a:ext cx="76906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410" name="墨迹 409"/>
              <p14:cNvContentPartPr/>
              <p14:nvPr/>
            </p14:nvContentPartPr>
            <p14:xfrm>
              <a:off x="5906911" y="183998"/>
              <a:ext cx="170039" cy="450479"/>
            </p14:xfrm>
          </p:contentPart>
        </mc:Choice>
        <mc:Fallback xmlns="">
          <p:pic>
            <p:nvPicPr>
              <p:cNvPr id="410" name="墨迹 409"/>
            </p:nvPicPr>
            <p:blipFill>
              <a:blip r:embed="rId541"/>
            </p:blipFill>
            <p:spPr>
              <a:xfrm>
                <a:off x="5906911" y="183998"/>
                <a:ext cx="170039" cy="450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11" name="墨迹 410"/>
              <p14:cNvContentPartPr/>
              <p14:nvPr/>
            </p14:nvContentPartPr>
            <p14:xfrm>
              <a:off x="6016977" y="445544"/>
              <a:ext cx="83256" cy="66268"/>
            </p14:xfrm>
          </p:contentPart>
        </mc:Choice>
        <mc:Fallback xmlns="">
          <p:pic>
            <p:nvPicPr>
              <p:cNvPr id="411" name="墨迹 410"/>
            </p:nvPicPr>
            <p:blipFill>
              <a:blip r:embed="rId543"/>
            </p:blipFill>
            <p:spPr>
              <a:xfrm>
                <a:off x="6016977" y="445544"/>
                <a:ext cx="83256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12" name="墨迹 411"/>
              <p14:cNvContentPartPr/>
              <p14:nvPr/>
            </p14:nvContentPartPr>
            <p14:xfrm>
              <a:off x="10982501" y="4021355"/>
              <a:ext cx="533576" cy="360771"/>
            </p14:xfrm>
          </p:contentPart>
        </mc:Choice>
        <mc:Fallback xmlns="">
          <p:pic>
            <p:nvPicPr>
              <p:cNvPr id="412" name="墨迹 411"/>
            </p:nvPicPr>
            <p:blipFill>
              <a:blip r:embed="rId545"/>
            </p:blipFill>
            <p:spPr>
              <a:xfrm>
                <a:off x="10982501" y="4021355"/>
                <a:ext cx="533576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13" name="墨迹 412"/>
              <p14:cNvContentPartPr/>
              <p14:nvPr/>
            </p14:nvContentPartPr>
            <p14:xfrm>
              <a:off x="5669138" y="5982420"/>
              <a:ext cx="267406" cy="243921"/>
            </p14:xfrm>
          </p:contentPart>
        </mc:Choice>
        <mc:Fallback xmlns="">
          <p:pic>
            <p:nvPicPr>
              <p:cNvPr id="413" name="墨迹 412"/>
            </p:nvPicPr>
            <p:blipFill>
              <a:blip r:embed="rId547"/>
            </p:blipFill>
            <p:spPr>
              <a:xfrm>
                <a:off x="5669138" y="5982420"/>
                <a:ext cx="267406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414" name="墨迹 413"/>
              <p14:cNvContentPartPr/>
              <p14:nvPr/>
            </p14:nvContentPartPr>
            <p14:xfrm>
              <a:off x="5983111" y="5908750"/>
              <a:ext cx="215194" cy="394434"/>
            </p14:xfrm>
          </p:contentPart>
        </mc:Choice>
        <mc:Fallback xmlns="">
          <p:pic>
            <p:nvPicPr>
              <p:cNvPr id="414" name="墨迹 413"/>
            </p:nvPicPr>
            <p:blipFill>
              <a:blip r:embed="rId549"/>
            </p:blipFill>
            <p:spPr>
              <a:xfrm>
                <a:off x="5983111" y="5908750"/>
                <a:ext cx="215194" cy="394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415" name="墨迹 414"/>
              <p14:cNvContentPartPr/>
              <p14:nvPr/>
            </p14:nvContentPartPr>
            <p14:xfrm>
              <a:off x="6429022" y="6198848"/>
              <a:ext cx="28222" cy="83892"/>
            </p14:xfrm>
          </p:contentPart>
        </mc:Choice>
        <mc:Fallback xmlns="">
          <p:pic>
            <p:nvPicPr>
              <p:cNvPr id="415" name="墨迹 414"/>
            </p:nvPicPr>
            <p:blipFill>
              <a:blip r:embed="rId551"/>
            </p:blipFill>
            <p:spPr>
              <a:xfrm>
                <a:off x="6429022" y="6198848"/>
                <a:ext cx="28222" cy="83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416" name="墨迹 415"/>
              <p14:cNvContentPartPr/>
              <p14:nvPr/>
            </p14:nvContentPartPr>
            <p14:xfrm>
              <a:off x="6666088" y="5993700"/>
              <a:ext cx="28222" cy="122666"/>
            </p14:xfrm>
          </p:contentPart>
        </mc:Choice>
        <mc:Fallback xmlns="">
          <p:pic>
            <p:nvPicPr>
              <p:cNvPr id="416" name="墨迹 415"/>
            </p:nvPicPr>
            <p:blipFill>
              <a:blip r:embed="rId553"/>
            </p:blipFill>
            <p:spPr>
              <a:xfrm>
                <a:off x="6666088" y="5993700"/>
                <a:ext cx="28222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417" name="墨迹 416"/>
              <p14:cNvContentPartPr/>
              <p14:nvPr/>
            </p14:nvContentPartPr>
            <p14:xfrm>
              <a:off x="6647568" y="5966911"/>
              <a:ext cx="147637" cy="293269"/>
            </p14:xfrm>
          </p:contentPart>
        </mc:Choice>
        <mc:Fallback xmlns="">
          <p:pic>
            <p:nvPicPr>
              <p:cNvPr id="417" name="墨迹 416"/>
            </p:nvPicPr>
            <p:blipFill>
              <a:blip r:embed="rId555"/>
            </p:blipFill>
            <p:spPr>
              <a:xfrm>
                <a:off x="6647568" y="5966911"/>
                <a:ext cx="147637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18" name="墨迹 417"/>
              <p14:cNvContentPartPr/>
              <p14:nvPr/>
            </p14:nvContentPartPr>
            <p14:xfrm>
              <a:off x="6778977" y="6168181"/>
              <a:ext cx="64912" cy="80720"/>
            </p14:xfrm>
          </p:contentPart>
        </mc:Choice>
        <mc:Fallback xmlns="">
          <p:pic>
            <p:nvPicPr>
              <p:cNvPr id="418" name="墨迹 417"/>
            </p:nvPicPr>
            <p:blipFill>
              <a:blip r:embed="rId557"/>
            </p:blipFill>
            <p:spPr>
              <a:xfrm>
                <a:off x="6778977" y="6168181"/>
                <a:ext cx="64912" cy="80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419" name="墨迹 418"/>
              <p14:cNvContentPartPr/>
              <p14:nvPr/>
            </p14:nvContentPartPr>
            <p14:xfrm>
              <a:off x="6903861" y="5940122"/>
              <a:ext cx="219428" cy="100107"/>
            </p14:xfrm>
          </p:contentPart>
        </mc:Choice>
        <mc:Fallback xmlns="">
          <p:pic>
            <p:nvPicPr>
              <p:cNvPr id="419" name="墨迹 418"/>
            </p:nvPicPr>
            <p:blipFill>
              <a:blip r:embed="rId559"/>
            </p:blipFill>
            <p:spPr>
              <a:xfrm>
                <a:off x="6903861" y="5940122"/>
                <a:ext cx="219428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420" name="墨迹 419"/>
              <p14:cNvContentPartPr/>
              <p14:nvPr/>
            </p14:nvContentPartPr>
            <p14:xfrm>
              <a:off x="7006696" y="5828736"/>
              <a:ext cx="71437" cy="200213"/>
            </p14:xfrm>
          </p:contentPart>
        </mc:Choice>
        <mc:Fallback xmlns="">
          <p:pic>
            <p:nvPicPr>
              <p:cNvPr id="420" name="墨迹 419"/>
            </p:nvPicPr>
            <p:blipFill>
              <a:blip r:embed="rId561"/>
            </p:blipFill>
            <p:spPr>
              <a:xfrm>
                <a:off x="7006696" y="5828736"/>
                <a:ext cx="7143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421" name="墨迹 420"/>
              <p14:cNvContentPartPr/>
              <p14:nvPr/>
            </p14:nvContentPartPr>
            <p14:xfrm>
              <a:off x="6866466" y="5971845"/>
              <a:ext cx="228600" cy="254496"/>
            </p14:xfrm>
          </p:contentPart>
        </mc:Choice>
        <mc:Fallback xmlns="">
          <p:pic>
            <p:nvPicPr>
              <p:cNvPr id="421" name="墨迹 420"/>
            </p:nvPicPr>
            <p:blipFill>
              <a:blip r:embed="rId563"/>
            </p:blipFill>
            <p:spPr>
              <a:xfrm>
                <a:off x="6866466" y="5971845"/>
                <a:ext cx="228600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422" name="墨迹 421"/>
              <p14:cNvContentPartPr/>
              <p14:nvPr/>
            </p14:nvContentPartPr>
            <p14:xfrm>
              <a:off x="6987822" y="6057147"/>
              <a:ext cx="121355" cy="50759"/>
            </p14:xfrm>
          </p:contentPart>
        </mc:Choice>
        <mc:Fallback xmlns="">
          <p:pic>
            <p:nvPicPr>
              <p:cNvPr id="422" name="墨迹 421"/>
            </p:nvPicPr>
            <p:blipFill>
              <a:blip r:embed="rId565"/>
            </p:blipFill>
            <p:spPr>
              <a:xfrm>
                <a:off x="6987822" y="6057147"/>
                <a:ext cx="12135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423" name="墨迹 422"/>
              <p14:cNvContentPartPr/>
              <p14:nvPr/>
            </p14:nvContentPartPr>
            <p14:xfrm>
              <a:off x="6934200" y="6042167"/>
              <a:ext cx="143933" cy="223653"/>
            </p14:xfrm>
          </p:contentPart>
        </mc:Choice>
        <mc:Fallback xmlns="">
          <p:pic>
            <p:nvPicPr>
              <p:cNvPr id="423" name="墨迹 422"/>
            </p:nvPicPr>
            <p:blipFill>
              <a:blip r:embed="rId567"/>
            </p:blipFill>
            <p:spPr>
              <a:xfrm>
                <a:off x="6934200" y="6042167"/>
                <a:ext cx="14393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424" name="墨迹 423"/>
              <p14:cNvContentPartPr/>
              <p14:nvPr/>
            </p14:nvContentPartPr>
            <p14:xfrm>
              <a:off x="7085188" y="5808996"/>
              <a:ext cx="254000" cy="530142"/>
            </p14:xfrm>
          </p:contentPart>
        </mc:Choice>
        <mc:Fallback xmlns="">
          <p:pic>
            <p:nvPicPr>
              <p:cNvPr id="424" name="墨迹 423"/>
            </p:nvPicPr>
            <p:blipFill>
              <a:blip r:embed="rId569"/>
            </p:blipFill>
            <p:spPr>
              <a:xfrm>
                <a:off x="7085188" y="5808996"/>
                <a:ext cx="254000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425" name="墨迹 424"/>
              <p14:cNvContentPartPr/>
              <p14:nvPr/>
            </p14:nvContentPartPr>
            <p14:xfrm>
              <a:off x="7270044" y="6042519"/>
              <a:ext cx="81844" cy="63977"/>
            </p14:xfrm>
          </p:contentPart>
        </mc:Choice>
        <mc:Fallback xmlns="">
          <p:pic>
            <p:nvPicPr>
              <p:cNvPr id="425" name="墨迹 424"/>
            </p:nvPicPr>
            <p:blipFill>
              <a:blip r:embed="rId571"/>
            </p:blipFill>
            <p:spPr>
              <a:xfrm>
                <a:off x="7270044" y="6042519"/>
                <a:ext cx="81844" cy="63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426" name="墨迹 425"/>
              <p14:cNvContentPartPr/>
              <p14:nvPr/>
            </p14:nvContentPartPr>
            <p14:xfrm>
              <a:off x="7148688" y="6002688"/>
              <a:ext cx="217312" cy="215194"/>
            </p14:xfrm>
          </p:contentPart>
        </mc:Choice>
        <mc:Fallback xmlns="">
          <p:pic>
            <p:nvPicPr>
              <p:cNvPr id="426" name="墨迹 425"/>
            </p:nvPicPr>
            <p:blipFill>
              <a:blip r:embed="rId573"/>
            </p:blipFill>
            <p:spPr>
              <a:xfrm>
                <a:off x="7148688" y="6002688"/>
                <a:ext cx="217312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427" name="墨迹 426"/>
              <p14:cNvContentPartPr/>
              <p14:nvPr/>
            </p14:nvContentPartPr>
            <p14:xfrm>
              <a:off x="7227181" y="6149499"/>
              <a:ext cx="171274" cy="161440"/>
            </p14:xfrm>
          </p:contentPart>
        </mc:Choice>
        <mc:Fallback xmlns="">
          <p:pic>
            <p:nvPicPr>
              <p:cNvPr id="427" name="墨迹 426"/>
            </p:nvPicPr>
            <p:blipFill>
              <a:blip r:embed="rId575"/>
            </p:blipFill>
            <p:spPr>
              <a:xfrm>
                <a:off x="7227181" y="6149499"/>
                <a:ext cx="171274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428" name="墨迹 427"/>
              <p14:cNvContentPartPr/>
              <p14:nvPr/>
            </p14:nvContentPartPr>
            <p14:xfrm>
              <a:off x="7260696" y="6182633"/>
              <a:ext cx="77081" cy="26789"/>
            </p14:xfrm>
          </p:contentPart>
        </mc:Choice>
        <mc:Fallback xmlns="">
          <p:pic>
            <p:nvPicPr>
              <p:cNvPr id="428" name="墨迹 427"/>
            </p:nvPicPr>
            <p:blipFill>
              <a:blip r:embed="rId577"/>
            </p:blipFill>
            <p:spPr>
              <a:xfrm>
                <a:off x="7260696" y="6182633"/>
                <a:ext cx="77081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429" name="墨迹 428"/>
              <p14:cNvContentPartPr/>
              <p14:nvPr/>
            </p14:nvContentPartPr>
            <p14:xfrm>
              <a:off x="7501466" y="5941531"/>
              <a:ext cx="217311" cy="332748"/>
            </p14:xfrm>
          </p:contentPart>
        </mc:Choice>
        <mc:Fallback xmlns="">
          <p:pic>
            <p:nvPicPr>
              <p:cNvPr id="429" name="墨迹 428"/>
            </p:nvPicPr>
            <p:blipFill>
              <a:blip r:embed="rId579"/>
            </p:blipFill>
            <p:spPr>
              <a:xfrm>
                <a:off x="7501466" y="5941531"/>
                <a:ext cx="217311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430" name="墨迹 429"/>
              <p14:cNvContentPartPr/>
              <p14:nvPr/>
            </p14:nvContentPartPr>
            <p14:xfrm>
              <a:off x="7693377" y="5863632"/>
              <a:ext cx="45156" cy="111738"/>
            </p14:xfrm>
          </p:contentPart>
        </mc:Choice>
        <mc:Fallback xmlns="">
          <p:pic>
            <p:nvPicPr>
              <p:cNvPr id="430" name="墨迹 429"/>
            </p:nvPicPr>
            <p:blipFill>
              <a:blip r:embed="rId581"/>
            </p:blipFill>
            <p:spPr>
              <a:xfrm>
                <a:off x="7693377" y="5863632"/>
                <a:ext cx="45156" cy="111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431" name="墨迹 430"/>
              <p14:cNvContentPartPr/>
              <p14:nvPr/>
            </p14:nvContentPartPr>
            <p14:xfrm>
              <a:off x="7819496" y="5972550"/>
              <a:ext cx="240771" cy="274940"/>
            </p14:xfrm>
          </p:contentPart>
        </mc:Choice>
        <mc:Fallback xmlns="">
          <p:pic>
            <p:nvPicPr>
              <p:cNvPr id="431" name="墨迹 430"/>
            </p:nvPicPr>
            <p:blipFill>
              <a:blip r:embed="rId583"/>
            </p:blipFill>
            <p:spPr>
              <a:xfrm>
                <a:off x="7819496" y="5972550"/>
                <a:ext cx="240771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432" name="墨迹 431"/>
              <p14:cNvContentPartPr/>
              <p14:nvPr/>
            </p14:nvContentPartPr>
            <p14:xfrm>
              <a:off x="8190088" y="5983830"/>
              <a:ext cx="116240" cy="217132"/>
            </p14:xfrm>
          </p:contentPart>
        </mc:Choice>
        <mc:Fallback xmlns="">
          <p:pic>
            <p:nvPicPr>
              <p:cNvPr id="432" name="墨迹 431"/>
            </p:nvPicPr>
            <p:blipFill>
              <a:blip r:embed="rId585"/>
            </p:blipFill>
            <p:spPr>
              <a:xfrm>
                <a:off x="8190088" y="5983830"/>
                <a:ext cx="11624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433" name="墨迹 432"/>
              <p14:cNvContentPartPr/>
              <p14:nvPr/>
            </p14:nvContentPartPr>
            <p14:xfrm>
              <a:off x="8077200" y="5882314"/>
              <a:ext cx="366888" cy="375928"/>
            </p14:xfrm>
          </p:contentPart>
        </mc:Choice>
        <mc:Fallback xmlns="">
          <p:pic>
            <p:nvPicPr>
              <p:cNvPr id="433" name="墨迹 432"/>
            </p:nvPicPr>
            <p:blipFill>
              <a:blip r:embed="rId587"/>
            </p:blipFill>
            <p:spPr>
              <a:xfrm>
                <a:off x="8077200" y="5882314"/>
                <a:ext cx="366888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34" name="墨迹 433"/>
              <p14:cNvContentPartPr/>
              <p14:nvPr/>
            </p14:nvContentPartPr>
            <p14:xfrm>
              <a:off x="8549922" y="6096626"/>
              <a:ext cx="46566" cy="81778"/>
            </p14:xfrm>
          </p:contentPart>
        </mc:Choice>
        <mc:Fallback xmlns="">
          <p:pic>
            <p:nvPicPr>
              <p:cNvPr id="434" name="墨迹 433"/>
            </p:nvPicPr>
            <p:blipFill>
              <a:blip r:embed="rId589"/>
            </p:blipFill>
            <p:spPr>
              <a:xfrm>
                <a:off x="8549922" y="6096626"/>
                <a:ext cx="46566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435" name="墨迹 434"/>
              <p14:cNvContentPartPr/>
              <p14:nvPr/>
            </p14:nvContentPartPr>
            <p14:xfrm>
              <a:off x="8698088" y="5871034"/>
              <a:ext cx="316089" cy="342618"/>
            </p14:xfrm>
          </p:contentPart>
        </mc:Choice>
        <mc:Fallback xmlns="">
          <p:pic>
            <p:nvPicPr>
              <p:cNvPr id="435" name="墨迹 434"/>
            </p:nvPicPr>
            <p:blipFill>
              <a:blip r:embed="rId591"/>
            </p:blipFill>
            <p:spPr>
              <a:xfrm>
                <a:off x="8698088" y="5871034"/>
                <a:ext cx="316089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436" name="墨迹 435"/>
              <p14:cNvContentPartPr/>
              <p14:nvPr/>
            </p14:nvContentPartPr>
            <p14:xfrm>
              <a:off x="8786636" y="5961271"/>
              <a:ext cx="137231" cy="118436"/>
            </p14:xfrm>
          </p:contentPart>
        </mc:Choice>
        <mc:Fallback xmlns="">
          <p:pic>
            <p:nvPicPr>
              <p:cNvPr id="436" name="墨迹 435"/>
            </p:nvPicPr>
            <p:blipFill>
              <a:blip r:embed="rId593"/>
            </p:blipFill>
            <p:spPr>
              <a:xfrm>
                <a:off x="8786636" y="5961271"/>
                <a:ext cx="13723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437" name="墨迹 436"/>
              <p14:cNvContentPartPr/>
              <p14:nvPr/>
            </p14:nvContentPartPr>
            <p14:xfrm>
              <a:off x="8853311" y="5986650"/>
              <a:ext cx="53622" cy="259431"/>
            </p14:xfrm>
          </p:contentPart>
        </mc:Choice>
        <mc:Fallback xmlns="">
          <p:pic>
            <p:nvPicPr>
              <p:cNvPr id="437" name="墨迹 436"/>
            </p:nvPicPr>
            <p:blipFill>
              <a:blip r:embed="rId595"/>
            </p:blipFill>
            <p:spPr>
              <a:xfrm>
                <a:off x="8853311" y="5986650"/>
                <a:ext cx="536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438" name="墨迹 437"/>
              <p14:cNvContentPartPr/>
              <p14:nvPr/>
            </p14:nvContentPartPr>
            <p14:xfrm>
              <a:off x="9175044" y="6200962"/>
              <a:ext cx="2822" cy="14100"/>
            </p14:xfrm>
          </p:contentPart>
        </mc:Choice>
        <mc:Fallback xmlns="">
          <p:pic>
            <p:nvPicPr>
              <p:cNvPr id="438" name="墨迹 437"/>
            </p:nvPicPr>
            <p:blipFill>
              <a:blip r:embed="rId597"/>
            </p:blipFill>
            <p:spPr>
              <a:xfrm>
                <a:off x="9175044" y="6200962"/>
                <a:ext cx="2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439" name="墨迹 438"/>
              <p14:cNvContentPartPr/>
              <p14:nvPr/>
            </p14:nvContentPartPr>
            <p14:xfrm>
              <a:off x="4357511" y="6361697"/>
              <a:ext cx="293511" cy="293269"/>
            </p14:xfrm>
          </p:contentPart>
        </mc:Choice>
        <mc:Fallback xmlns="">
          <p:pic>
            <p:nvPicPr>
              <p:cNvPr id="439" name="墨迹 438"/>
            </p:nvPicPr>
            <p:blipFill>
              <a:blip r:embed="rId599"/>
            </p:blipFill>
            <p:spPr>
              <a:xfrm>
                <a:off x="4357511" y="6361697"/>
                <a:ext cx="293511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440" name="墨迹 439"/>
              <p14:cNvContentPartPr/>
              <p14:nvPr/>
            </p14:nvContentPartPr>
            <p14:xfrm>
              <a:off x="4411133" y="6406815"/>
              <a:ext cx="119415" cy="214313"/>
            </p14:xfrm>
          </p:contentPart>
        </mc:Choice>
        <mc:Fallback xmlns="">
          <p:pic>
            <p:nvPicPr>
              <p:cNvPr id="440" name="墨迹 439"/>
            </p:nvPicPr>
            <p:blipFill>
              <a:blip r:embed="rId601"/>
            </p:blipFill>
            <p:spPr>
              <a:xfrm>
                <a:off x="4411133" y="6406815"/>
                <a:ext cx="11941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441" name="墨迹 440"/>
              <p14:cNvContentPartPr/>
              <p14:nvPr/>
            </p14:nvContentPartPr>
            <p14:xfrm>
              <a:off x="4487333" y="6435014"/>
              <a:ext cx="101600" cy="22560"/>
            </p14:xfrm>
          </p:contentPart>
        </mc:Choice>
        <mc:Fallback xmlns="">
          <p:pic>
            <p:nvPicPr>
              <p:cNvPr id="441" name="墨迹 440"/>
            </p:nvPicPr>
            <p:blipFill>
              <a:blip r:embed="rId603"/>
            </p:blipFill>
            <p:spPr>
              <a:xfrm>
                <a:off x="4487333" y="6435014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442" name="墨迹 441"/>
              <p14:cNvContentPartPr/>
              <p14:nvPr/>
            </p14:nvContentPartPr>
            <p14:xfrm>
              <a:off x="4707466" y="6468853"/>
              <a:ext cx="135467" cy="31019"/>
            </p14:xfrm>
          </p:contentPart>
        </mc:Choice>
        <mc:Fallback xmlns="">
          <p:pic>
            <p:nvPicPr>
              <p:cNvPr id="442" name="墨迹 441"/>
            </p:nvPicPr>
            <p:blipFill>
              <a:blip r:embed="rId605"/>
            </p:blipFill>
            <p:spPr>
              <a:xfrm>
                <a:off x="4707466" y="6468853"/>
                <a:ext cx="1354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443" name="墨迹 442"/>
              <p14:cNvContentPartPr/>
              <p14:nvPr/>
            </p14:nvContentPartPr>
            <p14:xfrm>
              <a:off x="4696354" y="6581649"/>
              <a:ext cx="174801" cy="25379"/>
            </p14:xfrm>
          </p:contentPart>
        </mc:Choice>
        <mc:Fallback xmlns="">
          <p:pic>
            <p:nvPicPr>
              <p:cNvPr id="443" name="墨迹 442"/>
            </p:nvPicPr>
            <p:blipFill>
              <a:blip r:embed="rId607"/>
            </p:blipFill>
            <p:spPr>
              <a:xfrm>
                <a:off x="4696354" y="6581649"/>
                <a:ext cx="17480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444" name="墨迹 443"/>
              <p14:cNvContentPartPr/>
              <p14:nvPr/>
            </p14:nvContentPartPr>
            <p14:xfrm>
              <a:off x="5096933" y="6409459"/>
              <a:ext cx="90311" cy="206029"/>
            </p14:xfrm>
          </p:contentPart>
        </mc:Choice>
        <mc:Fallback xmlns="">
          <p:pic>
            <p:nvPicPr>
              <p:cNvPr id="444" name="墨迹 443"/>
            </p:nvPicPr>
            <p:blipFill>
              <a:blip r:embed="rId609"/>
            </p:blipFill>
            <p:spPr>
              <a:xfrm>
                <a:off x="5096933" y="6409459"/>
                <a:ext cx="90311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45" name="墨迹 444"/>
              <p14:cNvContentPartPr/>
              <p14:nvPr/>
            </p14:nvContentPartPr>
            <p14:xfrm>
              <a:off x="4951588" y="6329268"/>
              <a:ext cx="352778" cy="318120"/>
            </p14:xfrm>
          </p:contentPart>
        </mc:Choice>
        <mc:Fallback xmlns="">
          <p:pic>
            <p:nvPicPr>
              <p:cNvPr id="445" name="墨迹 444"/>
            </p:nvPicPr>
            <p:blipFill>
              <a:blip r:embed="rId611"/>
            </p:blipFill>
            <p:spPr>
              <a:xfrm>
                <a:off x="4951588" y="6329268"/>
                <a:ext cx="352778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46" name="墨迹 445"/>
              <p14:cNvContentPartPr/>
              <p14:nvPr/>
            </p14:nvContentPartPr>
            <p14:xfrm>
              <a:off x="5300133" y="6513972"/>
              <a:ext cx="163689" cy="19739"/>
            </p14:xfrm>
          </p:contentPart>
        </mc:Choice>
        <mc:Fallback xmlns="">
          <p:pic>
            <p:nvPicPr>
              <p:cNvPr id="446" name="墨迹 445"/>
            </p:nvPicPr>
            <p:blipFill>
              <a:blip r:embed="rId613"/>
            </p:blipFill>
            <p:spPr>
              <a:xfrm>
                <a:off x="5300133" y="6513972"/>
                <a:ext cx="1636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447" name="墨迹 446"/>
              <p14:cNvContentPartPr/>
              <p14:nvPr/>
            </p14:nvContentPartPr>
            <p14:xfrm>
              <a:off x="5500158" y="6375267"/>
              <a:ext cx="101953" cy="155624"/>
            </p14:xfrm>
          </p:contentPart>
        </mc:Choice>
        <mc:Fallback xmlns="">
          <p:pic>
            <p:nvPicPr>
              <p:cNvPr id="447" name="墨迹 446"/>
            </p:nvPicPr>
            <p:blipFill>
              <a:blip r:embed="rId615"/>
            </p:blipFill>
            <p:spPr>
              <a:xfrm>
                <a:off x="5500158" y="6375267"/>
                <a:ext cx="101953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48" name="墨迹 447"/>
              <p14:cNvContentPartPr/>
              <p14:nvPr/>
            </p14:nvContentPartPr>
            <p14:xfrm>
              <a:off x="5554133" y="6429375"/>
              <a:ext cx="33867" cy="194572"/>
            </p14:xfrm>
          </p:contentPart>
        </mc:Choice>
        <mc:Fallback xmlns="">
          <p:pic>
            <p:nvPicPr>
              <p:cNvPr id="448" name="墨迹 447"/>
            </p:nvPicPr>
            <p:blipFill>
              <a:blip r:embed="rId617"/>
            </p:blipFill>
            <p:spPr>
              <a:xfrm>
                <a:off x="5554133" y="6429375"/>
                <a:ext cx="33867" cy="194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49" name="墨迹 448"/>
              <p14:cNvContentPartPr/>
              <p14:nvPr/>
            </p14:nvContentPartPr>
            <p14:xfrm>
              <a:off x="5435600" y="6306708"/>
              <a:ext cx="325437" cy="351783"/>
            </p14:xfrm>
          </p:contentPart>
        </mc:Choice>
        <mc:Fallback xmlns="">
          <p:pic>
            <p:nvPicPr>
              <p:cNvPr id="449" name="墨迹 448"/>
            </p:nvPicPr>
            <p:blipFill>
              <a:blip r:embed="rId619"/>
            </p:blipFill>
            <p:spPr>
              <a:xfrm>
                <a:off x="5435600" y="6306708"/>
                <a:ext cx="325437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450" name="墨迹 449"/>
              <p14:cNvContentPartPr/>
              <p14:nvPr/>
            </p14:nvContentPartPr>
            <p14:xfrm>
              <a:off x="5827888" y="6591166"/>
              <a:ext cx="2822" cy="7403"/>
            </p14:xfrm>
          </p:contentPart>
        </mc:Choice>
        <mc:Fallback xmlns="">
          <p:pic>
            <p:nvPicPr>
              <p:cNvPr id="450" name="墨迹 449"/>
            </p:nvPicPr>
            <p:blipFill>
              <a:blip r:embed="rId621"/>
            </p:blipFill>
            <p:spPr>
              <a:xfrm>
                <a:off x="5827888" y="6591166"/>
                <a:ext cx="2822" cy="7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451" name="墨迹 450"/>
              <p14:cNvContentPartPr/>
              <p14:nvPr/>
            </p14:nvContentPartPr>
            <p14:xfrm>
              <a:off x="6372577" y="6389896"/>
              <a:ext cx="73378" cy="67678"/>
            </p14:xfrm>
          </p:contentPart>
        </mc:Choice>
        <mc:Fallback xmlns="">
          <p:pic>
            <p:nvPicPr>
              <p:cNvPr id="451" name="墨迹 450"/>
            </p:nvPicPr>
            <p:blipFill>
              <a:blip r:embed="rId623"/>
            </p:blipFill>
            <p:spPr>
              <a:xfrm>
                <a:off x="6372577" y="6389896"/>
                <a:ext cx="733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452" name="墨迹 451"/>
              <p14:cNvContentPartPr/>
              <p14:nvPr/>
            </p14:nvContentPartPr>
            <p14:xfrm>
              <a:off x="6309077" y="6436953"/>
              <a:ext cx="238478" cy="254672"/>
            </p14:xfrm>
          </p:contentPart>
        </mc:Choice>
        <mc:Fallback xmlns="">
          <p:pic>
            <p:nvPicPr>
              <p:cNvPr id="452" name="墨迹 451"/>
            </p:nvPicPr>
            <p:blipFill>
              <a:blip r:embed="rId625"/>
            </p:blipFill>
            <p:spPr>
              <a:xfrm>
                <a:off x="6309077" y="6436953"/>
                <a:ext cx="238478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453" name="墨迹 452"/>
              <p14:cNvContentPartPr/>
              <p14:nvPr/>
            </p14:nvContentPartPr>
            <p14:xfrm>
              <a:off x="6479822" y="6601388"/>
              <a:ext cx="141111" cy="135356"/>
            </p14:xfrm>
          </p:contentPart>
        </mc:Choice>
        <mc:Fallback xmlns="">
          <p:pic>
            <p:nvPicPr>
              <p:cNvPr id="453" name="墨迹 452"/>
            </p:nvPicPr>
            <p:blipFill>
              <a:blip r:embed="rId627"/>
            </p:blipFill>
            <p:spPr>
              <a:xfrm>
                <a:off x="6479822" y="6601388"/>
                <a:ext cx="141111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454" name="墨迹 453"/>
              <p14:cNvContentPartPr/>
              <p14:nvPr/>
            </p14:nvContentPartPr>
            <p14:xfrm>
              <a:off x="6615288" y="6530891"/>
              <a:ext cx="158044" cy="160029"/>
            </p14:xfrm>
          </p:contentPart>
        </mc:Choice>
        <mc:Fallback xmlns="">
          <p:pic>
            <p:nvPicPr>
              <p:cNvPr id="454" name="墨迹 453"/>
            </p:nvPicPr>
            <p:blipFill>
              <a:blip r:embed="rId629"/>
            </p:blipFill>
            <p:spPr>
              <a:xfrm>
                <a:off x="6615288" y="6530891"/>
                <a:ext cx="158044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455" name="墨迹 454"/>
              <p14:cNvContentPartPr/>
              <p14:nvPr/>
            </p14:nvContentPartPr>
            <p14:xfrm>
              <a:off x="6595533" y="6432018"/>
              <a:ext cx="136349" cy="206029"/>
            </p14:xfrm>
          </p:contentPart>
        </mc:Choice>
        <mc:Fallback xmlns="">
          <p:pic>
            <p:nvPicPr>
              <p:cNvPr id="455" name="墨迹 454"/>
            </p:nvPicPr>
            <p:blipFill>
              <a:blip r:embed="rId631"/>
            </p:blipFill>
            <p:spPr>
              <a:xfrm>
                <a:off x="6595533" y="6432018"/>
                <a:ext cx="136349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456" name="墨迹 455"/>
              <p14:cNvContentPartPr/>
              <p14:nvPr/>
            </p14:nvContentPartPr>
            <p14:xfrm>
              <a:off x="6671733" y="6581649"/>
              <a:ext cx="53622" cy="70498"/>
            </p14:xfrm>
          </p:contentPart>
        </mc:Choice>
        <mc:Fallback xmlns="">
          <p:pic>
            <p:nvPicPr>
              <p:cNvPr id="456" name="墨迹 455"/>
            </p:nvPicPr>
            <p:blipFill>
              <a:blip r:embed="rId633"/>
            </p:blipFill>
            <p:spPr>
              <a:xfrm>
                <a:off x="6671733" y="6581649"/>
                <a:ext cx="5362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457" name="墨迹 456"/>
              <p14:cNvContentPartPr/>
              <p14:nvPr/>
            </p14:nvContentPartPr>
            <p14:xfrm>
              <a:off x="6609644" y="6370156"/>
              <a:ext cx="76200" cy="126896"/>
            </p14:xfrm>
          </p:contentPart>
        </mc:Choice>
        <mc:Fallback xmlns="">
          <p:pic>
            <p:nvPicPr>
              <p:cNvPr id="457" name="墨迹 456"/>
            </p:nvPicPr>
            <p:blipFill>
              <a:blip r:embed="rId635"/>
            </p:blipFill>
            <p:spPr>
              <a:xfrm>
                <a:off x="6609644" y="6370156"/>
                <a:ext cx="7620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458" name="墨迹 457"/>
              <p14:cNvContentPartPr/>
              <p14:nvPr/>
            </p14:nvContentPartPr>
            <p14:xfrm>
              <a:off x="6987822" y="6466738"/>
              <a:ext cx="95955" cy="66973"/>
            </p14:xfrm>
          </p:contentPart>
        </mc:Choice>
        <mc:Fallback xmlns="">
          <p:pic>
            <p:nvPicPr>
              <p:cNvPr id="458" name="墨迹 457"/>
            </p:nvPicPr>
            <p:blipFill>
              <a:blip r:embed="rId637"/>
            </p:blipFill>
            <p:spPr>
              <a:xfrm>
                <a:off x="6987822" y="6466738"/>
                <a:ext cx="95955" cy="66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459" name="墨迹 458"/>
              <p14:cNvContentPartPr/>
              <p14:nvPr/>
            </p14:nvContentPartPr>
            <p14:xfrm>
              <a:off x="6975827" y="6561028"/>
              <a:ext cx="94721" cy="48820"/>
            </p14:xfrm>
          </p:contentPart>
        </mc:Choice>
        <mc:Fallback xmlns="">
          <p:pic>
            <p:nvPicPr>
              <p:cNvPr id="459" name="墨迹 458"/>
            </p:nvPicPr>
            <p:blipFill>
              <a:blip r:embed="rId639"/>
            </p:blipFill>
            <p:spPr>
              <a:xfrm>
                <a:off x="6975827" y="6561028"/>
                <a:ext cx="94721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60" name="墨迹 459"/>
              <p14:cNvContentPartPr/>
              <p14:nvPr/>
            </p14:nvContentPartPr>
            <p14:xfrm>
              <a:off x="6874227" y="6649327"/>
              <a:ext cx="234950" cy="11279"/>
            </p14:xfrm>
          </p:contentPart>
        </mc:Choice>
        <mc:Fallback xmlns="">
          <p:pic>
            <p:nvPicPr>
              <p:cNvPr id="460" name="墨迹 459"/>
            </p:nvPicPr>
            <p:blipFill>
              <a:blip r:embed="rId641"/>
            </p:blipFill>
            <p:spPr>
              <a:xfrm>
                <a:off x="6874227" y="6649327"/>
                <a:ext cx="23495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61" name="墨迹 460"/>
              <p14:cNvContentPartPr/>
              <p14:nvPr/>
            </p14:nvContentPartPr>
            <p14:xfrm>
              <a:off x="7128933" y="6426026"/>
              <a:ext cx="118534" cy="152804"/>
            </p14:xfrm>
          </p:contentPart>
        </mc:Choice>
        <mc:Fallback xmlns="">
          <p:pic>
            <p:nvPicPr>
              <p:cNvPr id="461" name="墨迹 460"/>
            </p:nvPicPr>
            <p:blipFill>
              <a:blip r:embed="rId643"/>
            </p:blipFill>
            <p:spPr>
              <a:xfrm>
                <a:off x="7128933" y="6426026"/>
                <a:ext cx="118534" cy="152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62" name="墨迹 461"/>
              <p14:cNvContentPartPr/>
              <p14:nvPr/>
            </p14:nvContentPartPr>
            <p14:xfrm>
              <a:off x="7219244" y="6453344"/>
              <a:ext cx="99659" cy="74727"/>
            </p14:xfrm>
          </p:contentPart>
        </mc:Choice>
        <mc:Fallback xmlns="">
          <p:pic>
            <p:nvPicPr>
              <p:cNvPr id="462" name="墨迹 461"/>
            </p:nvPicPr>
            <p:blipFill>
              <a:blip r:embed="rId645"/>
            </p:blipFill>
            <p:spPr>
              <a:xfrm>
                <a:off x="7219244" y="6453344"/>
                <a:ext cx="99659" cy="74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63" name="墨迹 462"/>
              <p14:cNvContentPartPr/>
              <p14:nvPr/>
            </p14:nvContentPartPr>
            <p14:xfrm>
              <a:off x="7185377" y="6525251"/>
              <a:ext cx="56445" cy="383507"/>
            </p14:xfrm>
          </p:contentPart>
        </mc:Choice>
        <mc:Fallback xmlns="">
          <p:pic>
            <p:nvPicPr>
              <p:cNvPr id="463" name="墨迹 462"/>
            </p:nvPicPr>
            <p:blipFill>
              <a:blip r:embed="rId647"/>
            </p:blipFill>
            <p:spPr>
              <a:xfrm>
                <a:off x="7185377" y="6525251"/>
                <a:ext cx="56445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64" name="墨迹 463"/>
              <p14:cNvContentPartPr/>
              <p14:nvPr/>
            </p14:nvContentPartPr>
            <p14:xfrm>
              <a:off x="7405511" y="6451934"/>
              <a:ext cx="90311" cy="28199"/>
            </p14:xfrm>
          </p:contentPart>
        </mc:Choice>
        <mc:Fallback xmlns="">
          <p:pic>
            <p:nvPicPr>
              <p:cNvPr id="464" name="墨迹 463"/>
            </p:nvPicPr>
            <p:blipFill>
              <a:blip r:embed="rId649"/>
            </p:blipFill>
            <p:spPr>
              <a:xfrm>
                <a:off x="7405511" y="6451934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65" name="墨迹 464"/>
              <p14:cNvContentPartPr/>
              <p14:nvPr/>
            </p14:nvContentPartPr>
            <p14:xfrm>
              <a:off x="7357533" y="6480133"/>
              <a:ext cx="76200" cy="236872"/>
            </p14:xfrm>
          </p:contentPart>
        </mc:Choice>
        <mc:Fallback xmlns="">
          <p:pic>
            <p:nvPicPr>
              <p:cNvPr id="465" name="墨迹 464"/>
            </p:nvPicPr>
            <p:blipFill>
              <a:blip r:embed="rId651"/>
            </p:blipFill>
            <p:spPr>
              <a:xfrm>
                <a:off x="7357533" y="6480133"/>
                <a:ext cx="762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466" name="墨迹 465"/>
              <p14:cNvContentPartPr/>
              <p14:nvPr/>
            </p14:nvContentPartPr>
            <p14:xfrm>
              <a:off x="7382933" y="6554860"/>
              <a:ext cx="135467" cy="131126"/>
            </p14:xfrm>
          </p:contentPart>
        </mc:Choice>
        <mc:Fallback xmlns="">
          <p:pic>
            <p:nvPicPr>
              <p:cNvPr id="466" name="墨迹 465"/>
            </p:nvPicPr>
            <p:blipFill>
              <a:blip r:embed="rId653"/>
            </p:blipFill>
            <p:spPr>
              <a:xfrm>
                <a:off x="7382933" y="6554860"/>
                <a:ext cx="135467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467" name="墨迹 466"/>
              <p14:cNvContentPartPr/>
              <p14:nvPr/>
            </p14:nvContentPartPr>
            <p14:xfrm>
              <a:off x="7445022" y="6371743"/>
              <a:ext cx="238301" cy="396020"/>
            </p14:xfrm>
          </p:contentPart>
        </mc:Choice>
        <mc:Fallback xmlns="">
          <p:pic>
            <p:nvPicPr>
              <p:cNvPr id="467" name="墨迹 466"/>
            </p:nvPicPr>
            <p:blipFill>
              <a:blip r:embed="rId655"/>
            </p:blipFill>
            <p:spPr>
              <a:xfrm>
                <a:off x="7445022" y="6371743"/>
                <a:ext cx="238301" cy="396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468" name="墨迹 467"/>
              <p14:cNvContentPartPr/>
              <p14:nvPr/>
            </p14:nvContentPartPr>
            <p14:xfrm>
              <a:off x="7507111" y="6555389"/>
              <a:ext cx="217311" cy="139056"/>
            </p14:xfrm>
          </p:contentPart>
        </mc:Choice>
        <mc:Fallback xmlns="">
          <p:pic>
            <p:nvPicPr>
              <p:cNvPr id="468" name="墨迹 467"/>
            </p:nvPicPr>
            <p:blipFill>
              <a:blip r:embed="rId657"/>
            </p:blipFill>
            <p:spPr>
              <a:xfrm>
                <a:off x="7507111" y="6555389"/>
                <a:ext cx="217311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469" name="墨迹 468"/>
              <p14:cNvContentPartPr/>
              <p14:nvPr/>
            </p14:nvContentPartPr>
            <p14:xfrm>
              <a:off x="7783688" y="6513972"/>
              <a:ext cx="33867" cy="124075"/>
            </p14:xfrm>
          </p:contentPart>
        </mc:Choice>
        <mc:Fallback xmlns="">
          <p:pic>
            <p:nvPicPr>
              <p:cNvPr id="469" name="墨迹 468"/>
            </p:nvPicPr>
            <p:blipFill>
              <a:blip r:embed="rId659"/>
            </p:blipFill>
            <p:spPr>
              <a:xfrm>
                <a:off x="7783688" y="6513972"/>
                <a:ext cx="33867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470" name="墨迹 469"/>
              <p14:cNvContentPartPr/>
              <p14:nvPr/>
            </p14:nvContentPartPr>
            <p14:xfrm>
              <a:off x="7781572" y="6504983"/>
              <a:ext cx="189971" cy="149983"/>
            </p14:xfrm>
          </p:contentPart>
        </mc:Choice>
        <mc:Fallback xmlns="">
          <p:pic>
            <p:nvPicPr>
              <p:cNvPr id="470" name="墨迹 469"/>
            </p:nvPicPr>
            <p:blipFill>
              <a:blip r:embed="rId661"/>
            </p:blipFill>
            <p:spPr>
              <a:xfrm>
                <a:off x="7781572" y="6504983"/>
                <a:ext cx="189971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71" name="墨迹 470"/>
              <p14:cNvContentPartPr/>
              <p14:nvPr/>
            </p14:nvContentPartPr>
            <p14:xfrm>
              <a:off x="7842955" y="6405934"/>
              <a:ext cx="25400" cy="378748"/>
            </p14:xfrm>
          </p:contentPart>
        </mc:Choice>
        <mc:Fallback xmlns="">
          <p:pic>
            <p:nvPicPr>
              <p:cNvPr id="471" name="墨迹 470"/>
            </p:nvPicPr>
            <p:blipFill>
              <a:blip r:embed="rId663"/>
            </p:blipFill>
            <p:spPr>
              <a:xfrm>
                <a:off x="7842955" y="6405934"/>
                <a:ext cx="25400" cy="378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72" name="墨迹 471"/>
              <p14:cNvContentPartPr/>
              <p14:nvPr/>
            </p14:nvContentPartPr>
            <p14:xfrm>
              <a:off x="8082844" y="6429375"/>
              <a:ext cx="28222" cy="146634"/>
            </p14:xfrm>
          </p:contentPart>
        </mc:Choice>
        <mc:Fallback xmlns="">
          <p:pic>
            <p:nvPicPr>
              <p:cNvPr id="472" name="墨迹 471"/>
            </p:nvPicPr>
            <p:blipFill>
              <a:blip r:embed="rId665"/>
            </p:blipFill>
            <p:spPr>
              <a:xfrm>
                <a:off x="8082844" y="6429375"/>
                <a:ext cx="2822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473" name="墨迹 472"/>
              <p14:cNvContentPartPr/>
              <p14:nvPr/>
            </p14:nvContentPartPr>
            <p14:xfrm>
              <a:off x="8054622" y="6406815"/>
              <a:ext cx="184855" cy="273531"/>
            </p14:xfrm>
          </p:contentPart>
        </mc:Choice>
        <mc:Fallback xmlns="">
          <p:pic>
            <p:nvPicPr>
              <p:cNvPr id="473" name="墨迹 472"/>
            </p:nvPicPr>
            <p:blipFill>
              <a:blip r:embed="rId667"/>
            </p:blipFill>
            <p:spPr>
              <a:xfrm>
                <a:off x="8054622" y="6406815"/>
                <a:ext cx="184855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474" name="墨迹 473"/>
              <p14:cNvContentPartPr/>
              <p14:nvPr/>
            </p14:nvContentPartPr>
            <p14:xfrm>
              <a:off x="8190088" y="6638047"/>
              <a:ext cx="87489" cy="47938"/>
            </p14:xfrm>
          </p:contentPart>
        </mc:Choice>
        <mc:Fallback xmlns="">
          <p:pic>
            <p:nvPicPr>
              <p:cNvPr id="474" name="墨迹 473"/>
            </p:nvPicPr>
            <p:blipFill>
              <a:blip r:embed="rId669"/>
            </p:blipFill>
            <p:spPr>
              <a:xfrm>
                <a:off x="8190088" y="6638047"/>
                <a:ext cx="874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475" name="墨迹 474"/>
              <p14:cNvContentPartPr/>
              <p14:nvPr/>
            </p14:nvContentPartPr>
            <p14:xfrm>
              <a:off x="8348133" y="6408225"/>
              <a:ext cx="129822" cy="38069"/>
            </p14:xfrm>
          </p:contentPart>
        </mc:Choice>
        <mc:Fallback xmlns="">
          <p:pic>
            <p:nvPicPr>
              <p:cNvPr id="475" name="墨迹 474"/>
            </p:nvPicPr>
            <p:blipFill>
              <a:blip r:embed="rId671"/>
            </p:blipFill>
            <p:spPr>
              <a:xfrm>
                <a:off x="8348133" y="6408225"/>
                <a:ext cx="129822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476" name="墨迹 475"/>
              <p14:cNvContentPartPr/>
              <p14:nvPr/>
            </p14:nvContentPartPr>
            <p14:xfrm>
              <a:off x="8312150" y="6361697"/>
              <a:ext cx="154516" cy="281990"/>
            </p14:xfrm>
          </p:contentPart>
        </mc:Choice>
        <mc:Fallback xmlns="">
          <p:pic>
            <p:nvPicPr>
              <p:cNvPr id="476" name="墨迹 475"/>
            </p:nvPicPr>
            <p:blipFill>
              <a:blip r:embed="rId673"/>
            </p:blipFill>
            <p:spPr>
              <a:xfrm>
                <a:off x="8312150" y="6361697"/>
                <a:ext cx="15451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77" name="墨迹 476"/>
              <p14:cNvContentPartPr/>
              <p14:nvPr/>
            </p14:nvContentPartPr>
            <p14:xfrm>
              <a:off x="8380588" y="6498462"/>
              <a:ext cx="86078" cy="209378"/>
            </p14:xfrm>
          </p:contentPart>
        </mc:Choice>
        <mc:Fallback xmlns="">
          <p:pic>
            <p:nvPicPr>
              <p:cNvPr id="477" name="墨迹 476"/>
            </p:nvPicPr>
            <p:blipFill>
              <a:blip r:embed="rId675"/>
            </p:blipFill>
            <p:spPr>
              <a:xfrm>
                <a:off x="8380588" y="6498462"/>
                <a:ext cx="86078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78" name="墨迹 477"/>
              <p14:cNvContentPartPr/>
              <p14:nvPr/>
            </p14:nvContentPartPr>
            <p14:xfrm>
              <a:off x="8596488" y="6412455"/>
              <a:ext cx="148872" cy="53578"/>
            </p14:xfrm>
          </p:contentPart>
        </mc:Choice>
        <mc:Fallback xmlns="">
          <p:pic>
            <p:nvPicPr>
              <p:cNvPr id="478" name="墨迹 477"/>
            </p:nvPicPr>
            <p:blipFill>
              <a:blip r:embed="rId677"/>
            </p:blipFill>
            <p:spPr>
              <a:xfrm>
                <a:off x="8596488" y="6412455"/>
                <a:ext cx="14887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79" name="墨迹 478"/>
              <p14:cNvContentPartPr/>
              <p14:nvPr/>
            </p14:nvContentPartPr>
            <p14:xfrm>
              <a:off x="8568266" y="6474493"/>
              <a:ext cx="84666" cy="163554"/>
            </p14:xfrm>
          </p:contentPart>
        </mc:Choice>
        <mc:Fallback xmlns="">
          <p:pic>
            <p:nvPicPr>
              <p:cNvPr id="479" name="墨迹 478"/>
            </p:nvPicPr>
            <p:blipFill>
              <a:blip r:embed="rId679"/>
            </p:blipFill>
            <p:spPr>
              <a:xfrm>
                <a:off x="8568266" y="6474493"/>
                <a:ext cx="846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80" name="墨迹 479"/>
              <p14:cNvContentPartPr/>
              <p14:nvPr/>
            </p14:nvContentPartPr>
            <p14:xfrm>
              <a:off x="8583436" y="6448233"/>
              <a:ext cx="188031" cy="206734"/>
            </p14:xfrm>
          </p:contentPart>
        </mc:Choice>
        <mc:Fallback xmlns="">
          <p:pic>
            <p:nvPicPr>
              <p:cNvPr id="480" name="墨迹 479"/>
            </p:nvPicPr>
            <p:blipFill>
              <a:blip r:embed="rId681"/>
            </p:blipFill>
            <p:spPr>
              <a:xfrm>
                <a:off x="8583436" y="6448233"/>
                <a:ext cx="188031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81" name="墨迹 480"/>
              <p14:cNvContentPartPr/>
              <p14:nvPr/>
            </p14:nvContentPartPr>
            <p14:xfrm>
              <a:off x="8662105" y="6467443"/>
              <a:ext cx="89606" cy="176244"/>
            </p14:xfrm>
          </p:contentPart>
        </mc:Choice>
        <mc:Fallback xmlns="">
          <p:pic>
            <p:nvPicPr>
              <p:cNvPr id="481" name="墨迹 480"/>
            </p:nvPicPr>
            <p:blipFill>
              <a:blip r:embed="rId683"/>
            </p:blipFill>
            <p:spPr>
              <a:xfrm>
                <a:off x="8662105" y="6467443"/>
                <a:ext cx="89606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482" name="墨迹 481"/>
              <p14:cNvContentPartPr/>
              <p14:nvPr/>
            </p14:nvContentPartPr>
            <p14:xfrm>
              <a:off x="8810977" y="6375444"/>
              <a:ext cx="99660" cy="166727"/>
            </p14:xfrm>
          </p:contentPart>
        </mc:Choice>
        <mc:Fallback xmlns="">
          <p:pic>
            <p:nvPicPr>
              <p:cNvPr id="482" name="墨迹 481"/>
            </p:nvPicPr>
            <p:blipFill>
              <a:blip r:embed="rId685"/>
            </p:blipFill>
            <p:spPr>
              <a:xfrm>
                <a:off x="8810977" y="6375444"/>
                <a:ext cx="99660" cy="166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483" name="墨迹 482"/>
              <p14:cNvContentPartPr/>
              <p14:nvPr/>
            </p14:nvContentPartPr>
            <p14:xfrm>
              <a:off x="8867422" y="6447704"/>
              <a:ext cx="94544" cy="46529"/>
            </p14:xfrm>
          </p:contentPart>
        </mc:Choice>
        <mc:Fallback xmlns="">
          <p:pic>
            <p:nvPicPr>
              <p:cNvPr id="483" name="墨迹 482"/>
            </p:nvPicPr>
            <p:blipFill>
              <a:blip r:embed="rId687"/>
            </p:blipFill>
            <p:spPr>
              <a:xfrm>
                <a:off x="8867422" y="6447704"/>
                <a:ext cx="94544" cy="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84" name="墨迹 483"/>
              <p14:cNvContentPartPr/>
              <p14:nvPr/>
            </p14:nvContentPartPr>
            <p14:xfrm>
              <a:off x="8825088" y="6510271"/>
              <a:ext cx="59267" cy="342089"/>
            </p14:xfrm>
          </p:contentPart>
        </mc:Choice>
        <mc:Fallback xmlns="">
          <p:pic>
            <p:nvPicPr>
              <p:cNvPr id="484" name="墨迹 483"/>
            </p:nvPicPr>
            <p:blipFill>
              <a:blip r:embed="rId689"/>
            </p:blipFill>
            <p:spPr>
              <a:xfrm>
                <a:off x="8825088" y="6510271"/>
                <a:ext cx="59267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485" name="墨迹 484"/>
              <p14:cNvContentPartPr/>
              <p14:nvPr/>
            </p14:nvContentPartPr>
            <p14:xfrm>
              <a:off x="8969022" y="6389896"/>
              <a:ext cx="158397" cy="194573"/>
            </p14:xfrm>
          </p:contentPart>
        </mc:Choice>
        <mc:Fallback xmlns="">
          <p:pic>
            <p:nvPicPr>
              <p:cNvPr id="485" name="墨迹 484"/>
            </p:nvPicPr>
            <p:blipFill>
              <a:blip r:embed="rId691"/>
            </p:blipFill>
            <p:spPr>
              <a:xfrm>
                <a:off x="8969022" y="6389896"/>
                <a:ext cx="158397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486" name="墨迹 485"/>
              <p14:cNvContentPartPr/>
              <p14:nvPr/>
            </p14:nvContentPartPr>
            <p14:xfrm>
              <a:off x="8980311" y="6398356"/>
              <a:ext cx="293511" cy="277231"/>
            </p14:xfrm>
          </p:contentPart>
        </mc:Choice>
        <mc:Fallback xmlns="">
          <p:pic>
            <p:nvPicPr>
              <p:cNvPr id="486" name="墨迹 485"/>
            </p:nvPicPr>
            <p:blipFill>
              <a:blip r:embed="rId693"/>
            </p:blipFill>
            <p:spPr>
              <a:xfrm>
                <a:off x="8980311" y="6398356"/>
                <a:ext cx="293511" cy="27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487" name="墨迹 486"/>
              <p14:cNvContentPartPr/>
              <p14:nvPr/>
            </p14:nvContentPartPr>
            <p14:xfrm>
              <a:off x="9266061" y="6341781"/>
              <a:ext cx="219428" cy="313185"/>
            </p14:xfrm>
          </p:contentPart>
        </mc:Choice>
        <mc:Fallback xmlns="">
          <p:pic>
            <p:nvPicPr>
              <p:cNvPr id="487" name="墨迹 486"/>
            </p:nvPicPr>
            <p:blipFill>
              <a:blip r:embed="rId695"/>
            </p:blipFill>
            <p:spPr>
              <a:xfrm>
                <a:off x="9266061" y="6341781"/>
                <a:ext cx="219428" cy="313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88" name="墨迹 487"/>
              <p14:cNvContentPartPr/>
              <p14:nvPr/>
            </p14:nvContentPartPr>
            <p14:xfrm>
              <a:off x="9550400" y="6406815"/>
              <a:ext cx="138288" cy="177654"/>
            </p14:xfrm>
          </p:contentPart>
        </mc:Choice>
        <mc:Fallback xmlns="">
          <p:pic>
            <p:nvPicPr>
              <p:cNvPr id="488" name="墨迹 487"/>
            </p:nvPicPr>
            <p:blipFill>
              <a:blip r:embed="rId697"/>
            </p:blipFill>
            <p:spPr>
              <a:xfrm>
                <a:off x="9550400" y="6406815"/>
                <a:ext cx="13828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89" name="墨迹 488"/>
              <p14:cNvContentPartPr/>
              <p14:nvPr/>
            </p14:nvContentPartPr>
            <p14:xfrm>
              <a:off x="9784644" y="6327858"/>
              <a:ext cx="160866" cy="335569"/>
            </p14:xfrm>
          </p:contentPart>
        </mc:Choice>
        <mc:Fallback xmlns="">
          <p:pic>
            <p:nvPicPr>
              <p:cNvPr id="489" name="墨迹 488"/>
            </p:nvPicPr>
            <p:blipFill>
              <a:blip r:embed="rId699"/>
            </p:blipFill>
            <p:spPr>
              <a:xfrm>
                <a:off x="9784644" y="6327858"/>
                <a:ext cx="16086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90" name="墨迹 489"/>
              <p14:cNvContentPartPr/>
              <p14:nvPr/>
            </p14:nvContentPartPr>
            <p14:xfrm>
              <a:off x="9838266" y="6435014"/>
              <a:ext cx="146756" cy="161440"/>
            </p14:xfrm>
          </p:contentPart>
        </mc:Choice>
        <mc:Fallback xmlns="">
          <p:pic>
            <p:nvPicPr>
              <p:cNvPr id="490" name="墨迹 489"/>
            </p:nvPicPr>
            <p:blipFill>
              <a:blip r:embed="rId701"/>
            </p:blipFill>
            <p:spPr>
              <a:xfrm>
                <a:off x="9838266" y="6435014"/>
                <a:ext cx="146756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91" name="墨迹 490"/>
              <p14:cNvContentPartPr/>
              <p14:nvPr/>
            </p14:nvContentPartPr>
            <p14:xfrm>
              <a:off x="9874955" y="6248901"/>
              <a:ext cx="326672" cy="485022"/>
            </p14:xfrm>
          </p:contentPart>
        </mc:Choice>
        <mc:Fallback xmlns="">
          <p:pic>
            <p:nvPicPr>
              <p:cNvPr id="491" name="墨迹 490"/>
            </p:nvPicPr>
            <p:blipFill>
              <a:blip r:embed="rId703"/>
            </p:blipFill>
            <p:spPr>
              <a:xfrm>
                <a:off x="9874955" y="6248901"/>
                <a:ext cx="326672" cy="485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92" name="墨迹 491"/>
              <p14:cNvContentPartPr/>
              <p14:nvPr/>
            </p14:nvContentPartPr>
            <p14:xfrm>
              <a:off x="10013244" y="6443474"/>
              <a:ext cx="349956" cy="198803"/>
            </p14:xfrm>
          </p:contentPart>
        </mc:Choice>
        <mc:Fallback xmlns="">
          <p:pic>
            <p:nvPicPr>
              <p:cNvPr id="492" name="墨迹 491"/>
            </p:nvPicPr>
            <p:blipFill>
              <a:blip r:embed="rId705"/>
            </p:blipFill>
            <p:spPr>
              <a:xfrm>
                <a:off x="10013244" y="6443474"/>
                <a:ext cx="34995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93" name="墨迹 492"/>
              <p14:cNvContentPartPr/>
              <p14:nvPr/>
            </p14:nvContentPartPr>
            <p14:xfrm>
              <a:off x="10673644" y="6666246"/>
              <a:ext cx="31044" cy="11280"/>
            </p14:xfrm>
          </p:contentPart>
        </mc:Choice>
        <mc:Fallback xmlns="">
          <p:pic>
            <p:nvPicPr>
              <p:cNvPr id="493" name="墨迹 492"/>
            </p:nvPicPr>
            <p:blipFill>
              <a:blip r:embed="rId707"/>
            </p:blipFill>
            <p:spPr>
              <a:xfrm>
                <a:off x="10673644" y="6666246"/>
                <a:ext cx="31044" cy="1128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65" y="400048"/>
            <a:ext cx="6989121" cy="800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32" y="1038216"/>
            <a:ext cx="6462760" cy="22669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81" y="3064658"/>
            <a:ext cx="6634211" cy="28146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574" y="5976935"/>
            <a:ext cx="6658024" cy="6048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675569" y="434264"/>
              <a:ext cx="173919" cy="18047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8"/>
            </p:blipFill>
            <p:spPr>
              <a:xfrm>
                <a:off x="675569" y="434264"/>
                <a:ext cx="17391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墨迹 3"/>
              <p14:cNvContentPartPr/>
              <p14:nvPr/>
            </p14:nvContentPartPr>
            <p14:xfrm>
              <a:off x="821266" y="399721"/>
              <a:ext cx="107950" cy="24092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0"/>
            </p:blipFill>
            <p:spPr>
              <a:xfrm>
                <a:off x="821266" y="399721"/>
                <a:ext cx="107950" cy="24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墨迹 5"/>
              <p14:cNvContentPartPr/>
              <p14:nvPr/>
            </p14:nvContentPartPr>
            <p14:xfrm>
              <a:off x="891822" y="406065"/>
              <a:ext cx="76200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2"/>
            </p:blipFill>
            <p:spPr>
              <a:xfrm>
                <a:off x="891822" y="406065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1010355" y="575259"/>
              <a:ext cx="11289" cy="141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1010355" y="575259"/>
                <a:ext cx="112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134533" y="216251"/>
              <a:ext cx="142698" cy="6071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134533" y="216251"/>
                <a:ext cx="142698" cy="60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286933" y="304549"/>
              <a:ext cx="101600" cy="4511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286933" y="304549"/>
                <a:ext cx="1016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258711" y="417345"/>
              <a:ext cx="33866" cy="13253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258711" y="417345"/>
                <a:ext cx="3386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298222" y="383506"/>
              <a:ext cx="184326" cy="13535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298222" y="383506"/>
                <a:ext cx="18432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343377" y="329399"/>
              <a:ext cx="22578" cy="15280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343377" y="329399"/>
                <a:ext cx="22578" cy="152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363133" y="351606"/>
              <a:ext cx="59267" cy="15597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363133" y="351606"/>
                <a:ext cx="59267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303866" y="501942"/>
              <a:ext cx="101600" cy="394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303866" y="501942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6002866" y="6186863"/>
              <a:ext cx="4932186" cy="10010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6002866" y="6186863"/>
                <a:ext cx="4932186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10888132" y="6043048"/>
              <a:ext cx="149578" cy="4793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10888132" y="6043048"/>
                <a:ext cx="1495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10876844" y="5969026"/>
              <a:ext cx="135467" cy="21219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10876844" y="5969026"/>
                <a:ext cx="135467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11006667" y="6107906"/>
              <a:ext cx="64911" cy="13253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11006667" y="6107906"/>
                <a:ext cx="6491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4916311" y="6521550"/>
              <a:ext cx="3025421" cy="11085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4916311" y="6521550"/>
                <a:ext cx="302542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6118577" y="2566110"/>
              <a:ext cx="3704" cy="845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6118577" y="2566110"/>
                <a:ext cx="370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6033911" y="1646822"/>
              <a:ext cx="1420283" cy="107720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6033911" y="1646822"/>
                <a:ext cx="1420283" cy="107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3606800" y="1838575"/>
              <a:ext cx="640644" cy="6556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3606800" y="1838575"/>
                <a:ext cx="640644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5623806" y="1635542"/>
              <a:ext cx="602016" cy="5639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5623806" y="1635542"/>
                <a:ext cx="60201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6604000" y="1206917"/>
              <a:ext cx="112888" cy="16725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6604000" y="1206917"/>
                <a:ext cx="112888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6767688" y="1268955"/>
              <a:ext cx="60149" cy="7895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6767688" y="1268955"/>
                <a:ext cx="6014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7185377" y="1409950"/>
              <a:ext cx="5645" cy="8107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7185377" y="1409950"/>
                <a:ext cx="5645" cy="81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7230533" y="1306671"/>
              <a:ext cx="16934" cy="38808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7230533" y="1306671"/>
                <a:ext cx="16934" cy="388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7185377" y="1404310"/>
              <a:ext cx="90312" cy="4511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7185377" y="1404310"/>
                <a:ext cx="9031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7267222" y="1295392"/>
              <a:ext cx="141816" cy="19633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7267222" y="1295392"/>
                <a:ext cx="141816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7371644" y="1460708"/>
              <a:ext cx="85372" cy="451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7371644" y="1460708"/>
                <a:ext cx="8537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6886222" y="1347912"/>
              <a:ext cx="186266" cy="3101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6886222" y="1347912"/>
                <a:ext cx="1862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7032977" y="1285875"/>
              <a:ext cx="110949" cy="16073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7032977" y="1285875"/>
                <a:ext cx="11094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8000471" y="5250656"/>
              <a:ext cx="8996" cy="4511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8000471" y="5250656"/>
                <a:ext cx="899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5571066" y="5755418"/>
              <a:ext cx="231422" cy="8177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5571066" y="5755418"/>
                <a:ext cx="23142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5672666" y="5730039"/>
              <a:ext cx="45156" cy="15174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5672666" y="5730039"/>
                <a:ext cx="45156" cy="151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5604933" y="5639978"/>
              <a:ext cx="174978" cy="36500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5604933" y="5639978"/>
                <a:ext cx="174978" cy="365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5757333" y="5955631"/>
              <a:ext cx="62089" cy="451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5757333" y="5955631"/>
                <a:ext cx="620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5887155" y="5673641"/>
              <a:ext cx="65793" cy="761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5887155" y="5673641"/>
                <a:ext cx="6579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5830711" y="5775158"/>
              <a:ext cx="155222" cy="21431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5830711" y="5775158"/>
                <a:ext cx="1552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5892800" y="5835609"/>
              <a:ext cx="95955" cy="15386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5892800" y="5835609"/>
                <a:ext cx="95955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5988755" y="5630638"/>
              <a:ext cx="186267" cy="2009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5988755" y="5630638"/>
                <a:ext cx="186267" cy="200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6029501" y="5751717"/>
              <a:ext cx="235831" cy="24709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6029501" y="5751717"/>
                <a:ext cx="235831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6282266" y="5605963"/>
              <a:ext cx="138994" cy="6034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6282266" y="5605963"/>
                <a:ext cx="138994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6261628" y="5775158"/>
              <a:ext cx="189972" cy="845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6261628" y="5775158"/>
                <a:ext cx="18997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6442603" y="5665181"/>
              <a:ext cx="144463" cy="535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6442603" y="5665181"/>
                <a:ext cx="14446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6502400" y="5591864"/>
              <a:ext cx="45155" cy="33274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6502400" y="5591864"/>
                <a:ext cx="45155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6477000" y="5713119"/>
              <a:ext cx="53622" cy="7331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6477000" y="5713119"/>
                <a:ext cx="5362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6536266" y="5752598"/>
              <a:ext cx="76200" cy="225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6536266" y="5752598"/>
                <a:ext cx="762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6628518" y="5675051"/>
              <a:ext cx="3704" cy="12548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6628518" y="5675051"/>
                <a:ext cx="3704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6630811" y="5605963"/>
              <a:ext cx="153811" cy="25026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6630811" y="5605963"/>
                <a:ext cx="153811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6841066" y="5521366"/>
              <a:ext cx="174978" cy="31882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6841066" y="5521366"/>
                <a:ext cx="174978" cy="318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6854472" y="5461620"/>
              <a:ext cx="395816" cy="33962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6854472" y="5461620"/>
                <a:ext cx="395816" cy="339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5689600" y="6141744"/>
              <a:ext cx="112888" cy="18329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5689600" y="6141744"/>
                <a:ext cx="11288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5795080" y="6136105"/>
              <a:ext cx="188031" cy="17765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5795080" y="6136105"/>
                <a:ext cx="18803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7322255" y="5910513"/>
              <a:ext cx="167922" cy="36094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7322255" y="5910513"/>
                <a:ext cx="167922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8890000" y="5850766"/>
              <a:ext cx="222955" cy="42633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8890000" y="5850766"/>
                <a:ext cx="222955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10069688" y="5952811"/>
              <a:ext cx="177800" cy="28199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10069688" y="5952811"/>
                <a:ext cx="177800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11017955" y="5901524"/>
              <a:ext cx="163689" cy="37275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11017955" y="5901524"/>
                <a:ext cx="163689" cy="372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3507493" y="2746583"/>
              <a:ext cx="150107" cy="2256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3507493" y="2746583"/>
                <a:ext cx="15010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3606800" y="2791702"/>
              <a:ext cx="5644" cy="20867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3606800" y="2791702"/>
                <a:ext cx="56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3781777" y="2709925"/>
              <a:ext cx="138289" cy="4793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3781777" y="2709925"/>
                <a:ext cx="1382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3821288" y="2669565"/>
              <a:ext cx="71262" cy="22171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3821288" y="2669565"/>
                <a:ext cx="71262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3727450" y="2881939"/>
              <a:ext cx="257527" cy="10486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3727450" y="2881939"/>
                <a:ext cx="257527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3919184" y="2667626"/>
              <a:ext cx="150460" cy="30067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3919184" y="2667626"/>
                <a:ext cx="150460" cy="30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3996266" y="2833119"/>
              <a:ext cx="161749" cy="15597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3996266" y="2833119"/>
                <a:ext cx="161749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4334933" y="2938337"/>
              <a:ext cx="105017" cy="5995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4334933" y="293833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4421716" y="2695825"/>
              <a:ext cx="54328" cy="36940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4421716" y="2695825"/>
                <a:ext cx="54328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4521200" y="2690185"/>
              <a:ext cx="246944" cy="28199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4521200" y="2690185"/>
                <a:ext cx="246944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4715227" y="2750461"/>
              <a:ext cx="161573" cy="24180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4715227" y="2750461"/>
                <a:ext cx="161573" cy="241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4901494" y="2676791"/>
              <a:ext cx="192617" cy="26436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4901494" y="2676791"/>
                <a:ext cx="192617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5113866" y="2703580"/>
              <a:ext cx="25400" cy="51110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5113866" y="2703580"/>
                <a:ext cx="25400" cy="511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4628444" y="3158289"/>
              <a:ext cx="66322" cy="1128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4628444" y="3158289"/>
                <a:ext cx="663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4594577" y="3228787"/>
              <a:ext cx="149578" cy="3665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4594577" y="3228787"/>
                <a:ext cx="14957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4820355" y="3059064"/>
              <a:ext cx="42333" cy="23105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4820355" y="3059064"/>
                <a:ext cx="42333" cy="231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4862688" y="3039853"/>
              <a:ext cx="197556" cy="47938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4862688" y="3039853"/>
                <a:ext cx="197556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4995333" y="3117401"/>
              <a:ext cx="220133" cy="18752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4995333" y="3117401"/>
                <a:ext cx="220133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5221111" y="3064527"/>
              <a:ext cx="79022" cy="19245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5221111" y="3064527"/>
                <a:ext cx="79022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5281083" y="2983455"/>
              <a:ext cx="188384" cy="28551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5281083" y="2983455"/>
                <a:ext cx="188384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5384800" y="3169569"/>
              <a:ext cx="22577" cy="30172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5384800" y="3169569"/>
                <a:ext cx="22577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5076295" y="3350042"/>
              <a:ext cx="48860" cy="25502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5076295" y="3350042"/>
                <a:ext cx="48860" cy="255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5130800" y="3390931"/>
              <a:ext cx="144815" cy="19809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5130800" y="3390931"/>
                <a:ext cx="144815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5216877" y="3412080"/>
              <a:ext cx="122767" cy="19457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5216877" y="3412080"/>
                <a:ext cx="122767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5191125" y="3558715"/>
              <a:ext cx="41275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5191125" y="3558715"/>
                <a:ext cx="4127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5452533" y="3575634"/>
              <a:ext cx="105018" cy="5995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2"/>
            </p:blipFill>
            <p:spPr>
              <a:xfrm>
                <a:off x="5452533" y="357563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5548488" y="3334533"/>
              <a:ext cx="259644" cy="23757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5548488" y="3334533"/>
                <a:ext cx="259644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5881511" y="3338763"/>
              <a:ext cx="19756" cy="5357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5881511" y="3338763"/>
                <a:ext cx="197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5853288" y="3301223"/>
              <a:ext cx="211667" cy="31671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5853288" y="3301223"/>
                <a:ext cx="211667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5977466" y="3432877"/>
              <a:ext cx="107244" cy="12953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5977466" y="3432877"/>
                <a:ext cx="107244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6022622" y="3265445"/>
              <a:ext cx="59266" cy="8459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6022622" y="3265445"/>
                <a:ext cx="592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6107288" y="3412080"/>
              <a:ext cx="5644" cy="4229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6107288" y="3412080"/>
                <a:ext cx="564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6141155" y="3276725"/>
              <a:ext cx="22578" cy="403246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6141155" y="3276725"/>
                <a:ext cx="22578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6163733" y="3383881"/>
              <a:ext cx="31044" cy="2819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6163733" y="3383881"/>
                <a:ext cx="31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6208888" y="3258043"/>
              <a:ext cx="118534" cy="23863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6208888" y="3258043"/>
                <a:ext cx="118534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6214533" y="3355682"/>
              <a:ext cx="161396" cy="25379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6214533" y="3355682"/>
                <a:ext cx="16139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6186311" y="3553075"/>
              <a:ext cx="265289" cy="7613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6186311" y="3553075"/>
                <a:ext cx="2652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2895600" y="4196013"/>
              <a:ext cx="632177" cy="65985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2895600" y="4196013"/>
                <a:ext cx="632177" cy="659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3365500" y="3846345"/>
              <a:ext cx="100188" cy="19316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3365500" y="3846345"/>
                <a:ext cx="100188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3363383" y="3874544"/>
              <a:ext cx="65617" cy="14663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3363383" y="3874544"/>
                <a:ext cx="6561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3364088" y="3839119"/>
              <a:ext cx="101600" cy="20109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3364088" y="3839119"/>
                <a:ext cx="101600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3494263" y="3876483"/>
              <a:ext cx="104070" cy="1277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3494263" y="3876483"/>
                <a:ext cx="104070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1270000" y="4258051"/>
              <a:ext cx="344311" cy="69369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1270000" y="4258051"/>
                <a:ext cx="344311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7582605" y="3801226"/>
              <a:ext cx="144639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7582605" y="3801226"/>
                <a:ext cx="1446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7776280" y="3705350"/>
              <a:ext cx="75142" cy="19175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7776280" y="3705350"/>
                <a:ext cx="7514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7900634" y="3672921"/>
              <a:ext cx="111654" cy="14522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7900634" y="3672921"/>
                <a:ext cx="111654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8039100" y="3644017"/>
              <a:ext cx="32455" cy="21078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8039100" y="3644017"/>
                <a:ext cx="32455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8113006" y="3784307"/>
              <a:ext cx="26282" cy="4511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8113006" y="3784307"/>
                <a:ext cx="2628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8157633" y="3654592"/>
              <a:ext cx="94544" cy="20162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8157633" y="3654592"/>
                <a:ext cx="94544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8327848" y="3733549"/>
              <a:ext cx="135996" cy="2819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8327848" y="3733549"/>
                <a:ext cx="1359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8359422" y="3617228"/>
              <a:ext cx="50800" cy="29115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8359422" y="3617228"/>
                <a:ext cx="50800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8556977" y="3615113"/>
              <a:ext cx="79023" cy="21713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8556977" y="3615113"/>
                <a:ext cx="7902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8649228" y="3684201"/>
              <a:ext cx="105304" cy="4652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8649228" y="3684201"/>
                <a:ext cx="105304" cy="46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8763000" y="3620753"/>
              <a:ext cx="101600" cy="18893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8763000" y="3620753"/>
                <a:ext cx="10160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8868833" y="3637672"/>
              <a:ext cx="136878" cy="18470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8868833" y="3637672"/>
                <a:ext cx="136878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8946444" y="3615113"/>
              <a:ext cx="100188" cy="20867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8946444" y="3615113"/>
                <a:ext cx="10018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9048044" y="3605243"/>
              <a:ext cx="70556" cy="1551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9048044" y="3605243"/>
                <a:ext cx="70556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9081911" y="3739189"/>
              <a:ext cx="47978" cy="7895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9081911" y="3739189"/>
                <a:ext cx="479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9163226" y="3610883"/>
              <a:ext cx="76729" cy="183294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9163226" y="3610883"/>
                <a:ext cx="76729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9290755" y="3530516"/>
              <a:ext cx="137584" cy="32992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9290755" y="3530516"/>
                <a:ext cx="137584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9554280" y="3660231"/>
              <a:ext cx="210609" cy="1128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9554280" y="3660231"/>
                <a:ext cx="2106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7" name="墨迹 126"/>
              <p14:cNvContentPartPr/>
              <p14:nvPr/>
            </p14:nvContentPartPr>
            <p14:xfrm>
              <a:off x="9922933" y="3419130"/>
              <a:ext cx="141111" cy="44977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9"/>
            </p:blipFill>
            <p:spPr>
              <a:xfrm>
                <a:off x="9922933" y="3419130"/>
                <a:ext cx="141111" cy="449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8" name="墨迹 127"/>
              <p14:cNvContentPartPr/>
              <p14:nvPr/>
            </p14:nvContentPartPr>
            <p14:xfrm>
              <a:off x="10085916" y="3677151"/>
              <a:ext cx="122061" cy="564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1"/>
            </p:blipFill>
            <p:spPr>
              <a:xfrm>
                <a:off x="10085916" y="3677151"/>
                <a:ext cx="12206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9" name="墨迹 128"/>
              <p14:cNvContentPartPr/>
              <p14:nvPr/>
            </p14:nvContentPartPr>
            <p14:xfrm>
              <a:off x="10270772" y="3558715"/>
              <a:ext cx="92428" cy="10151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3"/>
            </p:blipFill>
            <p:spPr>
              <a:xfrm>
                <a:off x="10270772" y="3558715"/>
                <a:ext cx="9242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0" name="墨迹 129"/>
              <p14:cNvContentPartPr/>
              <p14:nvPr/>
            </p14:nvContentPartPr>
            <p14:xfrm>
              <a:off x="10284177" y="3564355"/>
              <a:ext cx="79023" cy="183293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5"/>
            </p:blipFill>
            <p:spPr>
              <a:xfrm>
                <a:off x="10284177" y="3564355"/>
                <a:ext cx="7902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1" name="墨迹 130"/>
              <p14:cNvContentPartPr/>
              <p14:nvPr/>
            </p14:nvContentPartPr>
            <p14:xfrm>
              <a:off x="10343444" y="3581274"/>
              <a:ext cx="76200" cy="15791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7"/>
            </p:blipFill>
            <p:spPr>
              <a:xfrm>
                <a:off x="10343444" y="3581274"/>
                <a:ext cx="762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2" name="墨迹 131"/>
              <p14:cNvContentPartPr/>
              <p14:nvPr/>
            </p14:nvContentPartPr>
            <p14:xfrm>
              <a:off x="10436577" y="3569995"/>
              <a:ext cx="79023" cy="2819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9"/>
            </p:blipFill>
            <p:spPr>
              <a:xfrm>
                <a:off x="10436577" y="3569995"/>
                <a:ext cx="790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3" name="墨迹 132"/>
              <p14:cNvContentPartPr/>
              <p14:nvPr/>
            </p14:nvContentPartPr>
            <p14:xfrm>
              <a:off x="10498667" y="3654592"/>
              <a:ext cx="50800" cy="7331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1"/>
            </p:blipFill>
            <p:spPr>
              <a:xfrm>
                <a:off x="10498667" y="3654592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4" name="墨迹 133"/>
              <p14:cNvContentPartPr/>
              <p14:nvPr/>
            </p14:nvContentPartPr>
            <p14:xfrm>
              <a:off x="10594622" y="3536156"/>
              <a:ext cx="73378" cy="33556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3"/>
            </p:blipFill>
            <p:spPr>
              <a:xfrm>
                <a:off x="10594622" y="3536156"/>
                <a:ext cx="73378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5" name="墨迹 134"/>
              <p14:cNvContentPartPr/>
              <p14:nvPr/>
            </p14:nvContentPartPr>
            <p14:xfrm>
              <a:off x="10735732" y="3586914"/>
              <a:ext cx="90312" cy="138175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5"/>
            </p:blipFill>
            <p:spPr>
              <a:xfrm>
                <a:off x="10735732" y="3586914"/>
                <a:ext cx="9031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6" name="墨迹 135"/>
              <p14:cNvContentPartPr/>
              <p14:nvPr/>
            </p14:nvContentPartPr>
            <p14:xfrm>
              <a:off x="10741377" y="3591849"/>
              <a:ext cx="79023" cy="12196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7"/>
            </p:blipFill>
            <p:spPr>
              <a:xfrm>
                <a:off x="10741377" y="3591849"/>
                <a:ext cx="79023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7" name="墨迹 136"/>
              <p14:cNvContentPartPr/>
              <p14:nvPr/>
            </p14:nvContentPartPr>
            <p14:xfrm>
              <a:off x="10893777" y="3558715"/>
              <a:ext cx="112888" cy="16214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9"/>
            </p:blipFill>
            <p:spPr>
              <a:xfrm>
                <a:off x="10893777" y="3558715"/>
                <a:ext cx="11288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8" name="墨迹 137"/>
              <p14:cNvContentPartPr/>
              <p14:nvPr/>
            </p14:nvContentPartPr>
            <p14:xfrm>
              <a:off x="11063111" y="3494915"/>
              <a:ext cx="88900" cy="28657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1"/>
            </p:blipFill>
            <p:spPr>
              <a:xfrm>
                <a:off x="11063111" y="3494915"/>
                <a:ext cx="88900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9" name="墨迹 138"/>
              <p14:cNvContentPartPr/>
              <p14:nvPr/>
            </p14:nvContentPartPr>
            <p14:xfrm>
              <a:off x="10030177" y="3538447"/>
              <a:ext cx="118534" cy="29943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3"/>
            </p:blipFill>
            <p:spPr>
              <a:xfrm>
                <a:off x="10030177" y="3538447"/>
                <a:ext cx="118534" cy="299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0" name="墨迹 139"/>
              <p14:cNvContentPartPr/>
              <p14:nvPr/>
            </p14:nvContentPartPr>
            <p14:xfrm>
              <a:off x="11198577" y="3632032"/>
              <a:ext cx="174977" cy="1128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5"/>
            </p:blipFill>
            <p:spPr>
              <a:xfrm>
                <a:off x="11198577" y="3632032"/>
                <a:ext cx="1749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1" name="墨迹 140"/>
              <p14:cNvContentPartPr/>
              <p14:nvPr/>
            </p14:nvContentPartPr>
            <p14:xfrm>
              <a:off x="11297355" y="3555014"/>
              <a:ext cx="19756" cy="21801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7"/>
            </p:blipFill>
            <p:spPr>
              <a:xfrm>
                <a:off x="11297355" y="3555014"/>
                <a:ext cx="19756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2" name="墨迹 141"/>
              <p14:cNvContentPartPr/>
              <p14:nvPr/>
            </p14:nvContentPartPr>
            <p14:xfrm>
              <a:off x="11424355" y="3553075"/>
              <a:ext cx="73377" cy="163554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9"/>
            </p:blipFill>
            <p:spPr>
              <a:xfrm>
                <a:off x="11424355" y="3553075"/>
                <a:ext cx="7337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3" name="墨迹 142"/>
              <p14:cNvContentPartPr/>
              <p14:nvPr/>
            </p14:nvContentPartPr>
            <p14:xfrm>
              <a:off x="11492088" y="3598194"/>
              <a:ext cx="129823" cy="1127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1"/>
            </p:blipFill>
            <p:spPr>
              <a:xfrm>
                <a:off x="11492088" y="3598194"/>
                <a:ext cx="12982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4" name="墨迹 143"/>
              <p14:cNvContentPartPr/>
              <p14:nvPr/>
            </p14:nvContentPartPr>
            <p14:xfrm>
              <a:off x="11588044" y="3513597"/>
              <a:ext cx="94544" cy="16919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3"/>
            </p:blipFill>
            <p:spPr>
              <a:xfrm>
                <a:off x="11588044" y="3513597"/>
                <a:ext cx="945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5" name="墨迹 144"/>
              <p14:cNvContentPartPr/>
              <p14:nvPr/>
            </p14:nvContentPartPr>
            <p14:xfrm>
              <a:off x="11686822" y="3510777"/>
              <a:ext cx="104423" cy="34120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5"/>
            </p:blipFill>
            <p:spPr>
              <a:xfrm>
                <a:off x="11686822" y="3510777"/>
                <a:ext cx="104423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6" name="墨迹 145"/>
              <p14:cNvContentPartPr/>
              <p14:nvPr/>
            </p14:nvContentPartPr>
            <p14:xfrm>
              <a:off x="11788422" y="3519236"/>
              <a:ext cx="93133" cy="160735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7"/>
            </p:blipFill>
            <p:spPr>
              <a:xfrm>
                <a:off x="11788422" y="3519236"/>
                <a:ext cx="9313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7" name="墨迹 146"/>
              <p14:cNvContentPartPr/>
              <p14:nvPr/>
            </p14:nvContentPartPr>
            <p14:xfrm>
              <a:off x="11887200" y="3632032"/>
              <a:ext cx="42332" cy="5639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9"/>
            </p:blipFill>
            <p:spPr>
              <a:xfrm>
                <a:off x="11887200" y="3632032"/>
                <a:ext cx="4233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8" name="墨迹 147"/>
              <p14:cNvContentPartPr/>
              <p14:nvPr/>
            </p14:nvContentPartPr>
            <p14:xfrm>
              <a:off x="11946467" y="3530516"/>
              <a:ext cx="79022" cy="157914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1"/>
            </p:blipFill>
            <p:spPr>
              <a:xfrm>
                <a:off x="11946467" y="3530516"/>
                <a:ext cx="790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9" name="墨迹 148"/>
              <p14:cNvContentPartPr/>
              <p14:nvPr/>
            </p14:nvContentPartPr>
            <p14:xfrm>
              <a:off x="12005732" y="3558715"/>
              <a:ext cx="53623" cy="1128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3"/>
            </p:blipFill>
            <p:spPr>
              <a:xfrm>
                <a:off x="12005732" y="3558715"/>
                <a:ext cx="536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0" name="墨迹 149"/>
              <p14:cNvContentPartPr/>
              <p14:nvPr/>
            </p14:nvContentPartPr>
            <p14:xfrm>
              <a:off x="12031132" y="3457198"/>
              <a:ext cx="121356" cy="24251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5"/>
            </p:blipFill>
            <p:spPr>
              <a:xfrm>
                <a:off x="12031132" y="3457198"/>
                <a:ext cx="12135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1" name="墨迹 150"/>
              <p14:cNvContentPartPr/>
              <p14:nvPr/>
            </p14:nvContentPartPr>
            <p14:xfrm>
              <a:off x="12025488" y="3310564"/>
              <a:ext cx="166512" cy="54988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7"/>
            </p:blipFill>
            <p:spPr>
              <a:xfrm>
                <a:off x="12025488" y="3310564"/>
                <a:ext cx="166512" cy="54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2" name="墨迹 151"/>
              <p14:cNvContentPartPr/>
              <p14:nvPr/>
            </p14:nvContentPartPr>
            <p14:xfrm>
              <a:off x="2992966" y="5256296"/>
              <a:ext cx="379589" cy="33838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9"/>
            </p:blipFill>
            <p:spPr>
              <a:xfrm>
                <a:off x="2992966" y="5256296"/>
                <a:ext cx="3795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3" name="墨迹 152"/>
              <p14:cNvContentPartPr/>
              <p14:nvPr/>
            </p14:nvContentPartPr>
            <p14:xfrm>
              <a:off x="8370711" y="2239001"/>
              <a:ext cx="14993" cy="5075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1"/>
            </p:blipFill>
            <p:spPr>
              <a:xfrm>
                <a:off x="8370711" y="2239001"/>
                <a:ext cx="1499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4" name="墨迹 153"/>
              <p14:cNvContentPartPr/>
              <p14:nvPr/>
            </p14:nvContentPartPr>
            <p14:xfrm>
              <a:off x="1298222" y="4867149"/>
              <a:ext cx="5873574" cy="98132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3"/>
            </p:blipFill>
            <p:spPr>
              <a:xfrm>
                <a:off x="1298222" y="4867149"/>
                <a:ext cx="5873574" cy="98132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3" y="380990"/>
            <a:ext cx="10356798" cy="3876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123288" y="1032083"/>
              <a:ext cx="191912" cy="28410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123288" y="1032083"/>
                <a:ext cx="191912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317493" y="1141531"/>
              <a:ext cx="45684" cy="6538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317493" y="1141531"/>
                <a:ext cx="45684" cy="65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241822" y="786399"/>
              <a:ext cx="16933" cy="19210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241822" y="786399"/>
                <a:ext cx="16933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149747" y="569620"/>
              <a:ext cx="309386" cy="2104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149747" y="569620"/>
                <a:ext cx="30938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7447844" y="575259"/>
              <a:ext cx="25400" cy="34402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7447844" y="575259"/>
                <a:ext cx="254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7382933" y="1212557"/>
              <a:ext cx="231422" cy="225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7382933" y="1212557"/>
                <a:ext cx="2314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7642577" y="1116680"/>
              <a:ext cx="276578" cy="30737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7642577" y="1116680"/>
                <a:ext cx="276578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7215540" y="1391621"/>
              <a:ext cx="3704" cy="14804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7215540" y="1391621"/>
                <a:ext cx="3704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7083777" y="1556585"/>
              <a:ext cx="400756" cy="13888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7083777" y="1556585"/>
                <a:ext cx="400756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7459133" y="1473927"/>
              <a:ext cx="47978" cy="49154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7459133" y="1473927"/>
                <a:ext cx="47978" cy="491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6999993" y="1133600"/>
              <a:ext cx="157162" cy="1691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6999993" y="1133600"/>
                <a:ext cx="15716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6699955" y="1105401"/>
              <a:ext cx="158045" cy="11614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6699955" y="1105401"/>
                <a:ext cx="158045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6488288" y="1051470"/>
              <a:ext cx="14112" cy="25414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6488288" y="1051470"/>
                <a:ext cx="14112" cy="254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6513688" y="1161799"/>
              <a:ext cx="146756" cy="3383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6513688" y="1161799"/>
                <a:ext cx="146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605940" y="957003"/>
              <a:ext cx="26282" cy="54318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605940" y="957003"/>
                <a:ext cx="26282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691511" y="1841395"/>
              <a:ext cx="395111" cy="23969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691511" y="1841395"/>
                <a:ext cx="39511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8003822" y="2315138"/>
              <a:ext cx="445911" cy="19245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8003822" y="2315138"/>
                <a:ext cx="445911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8628591" y="3175208"/>
              <a:ext cx="1387475" cy="5639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8628591" y="3175208"/>
                <a:ext cx="1387475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9977261" y="3068052"/>
              <a:ext cx="216606" cy="22171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9977261" y="3068052"/>
                <a:ext cx="216606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0008305" y="3097661"/>
              <a:ext cx="146050" cy="22982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0008305" y="3097661"/>
                <a:ext cx="146050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8502473" y="3789947"/>
              <a:ext cx="542749" cy="29327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8502473" y="3789947"/>
                <a:ext cx="54274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420812" y="2732484"/>
              <a:ext cx="684565" cy="479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420812" y="2732484"/>
                <a:ext cx="684565" cy="47955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5" y="342885"/>
            <a:ext cx="9319168" cy="5050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82" y="4955375"/>
            <a:ext cx="6586586" cy="1633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653822" y="4613358"/>
              <a:ext cx="360" cy="20021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1653822" y="4613358"/>
                <a:ext cx="36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665111" y="4726154"/>
              <a:ext cx="2585155" cy="507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665111" y="4726154"/>
                <a:ext cx="25851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250266" y="4613358"/>
              <a:ext cx="221545" cy="26507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250266" y="4613358"/>
                <a:ext cx="221545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2252133" y="4635917"/>
              <a:ext cx="674511" cy="10715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2252133" y="4635917"/>
                <a:ext cx="6745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3299177" y="4789602"/>
              <a:ext cx="76200" cy="23352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3299177" y="4789602"/>
                <a:ext cx="76200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3249083" y="4796652"/>
              <a:ext cx="115005" cy="12125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3249083" y="4796652"/>
                <a:ext cx="115005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3375377" y="4810751"/>
              <a:ext cx="53623" cy="5921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3375377" y="4810751"/>
                <a:ext cx="5362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3990622" y="2769143"/>
              <a:ext cx="279400" cy="22700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9"/>
            </p:blipFill>
            <p:spPr>
              <a:xfrm>
                <a:off x="3990622" y="2769143"/>
                <a:ext cx="279400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墨迹 15"/>
              <p14:cNvContentPartPr/>
              <p14:nvPr/>
            </p14:nvContentPartPr>
            <p14:xfrm>
              <a:off x="4250266" y="2688070"/>
              <a:ext cx="33867" cy="47303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1"/>
            </p:blipFill>
            <p:spPr>
              <a:xfrm>
                <a:off x="4250266" y="2688070"/>
                <a:ext cx="33867" cy="473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墨迹 16"/>
              <p14:cNvContentPartPr/>
              <p14:nvPr/>
            </p14:nvContentPartPr>
            <p14:xfrm>
              <a:off x="4267200" y="2812146"/>
              <a:ext cx="98072" cy="19668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3"/>
            </p:blipFill>
            <p:spPr>
              <a:xfrm>
                <a:off x="4267200" y="2812146"/>
                <a:ext cx="98072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墨迹 17"/>
              <p14:cNvContentPartPr/>
              <p14:nvPr/>
            </p14:nvContentPartPr>
            <p14:xfrm>
              <a:off x="2218266" y="4451214"/>
              <a:ext cx="197556" cy="13958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5"/>
            </p:blipFill>
            <p:spPr>
              <a:xfrm>
                <a:off x="2218266" y="4451214"/>
                <a:ext cx="197556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墨迹 18"/>
              <p14:cNvContentPartPr/>
              <p14:nvPr/>
            </p14:nvContentPartPr>
            <p14:xfrm>
              <a:off x="2424288" y="4506202"/>
              <a:ext cx="90312" cy="1071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7"/>
            </p:blipFill>
            <p:spPr>
              <a:xfrm>
                <a:off x="2424288" y="4506202"/>
                <a:ext cx="9031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墨迹 19"/>
              <p14:cNvContentPartPr/>
              <p14:nvPr/>
            </p14:nvContentPartPr>
            <p14:xfrm>
              <a:off x="7255933" y="2616868"/>
              <a:ext cx="76200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9"/>
            </p:blipFill>
            <p:spPr>
              <a:xfrm>
                <a:off x="7255933" y="2616868"/>
                <a:ext cx="76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墨迹 20"/>
              <p14:cNvContentPartPr/>
              <p14:nvPr/>
            </p14:nvContentPartPr>
            <p14:xfrm>
              <a:off x="3014133" y="3884061"/>
              <a:ext cx="1287639" cy="22171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1"/>
            </p:blipFill>
            <p:spPr>
              <a:xfrm>
                <a:off x="3014133" y="3884061"/>
                <a:ext cx="1287639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墨迹 21"/>
              <p14:cNvContentPartPr/>
              <p14:nvPr/>
            </p14:nvContentPartPr>
            <p14:xfrm>
              <a:off x="2060222" y="2436394"/>
              <a:ext cx="2127955" cy="5075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3"/>
            </p:blipFill>
            <p:spPr>
              <a:xfrm>
                <a:off x="2060222" y="2436394"/>
                <a:ext cx="21279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墨迹 22"/>
              <p14:cNvContentPartPr/>
              <p14:nvPr/>
            </p14:nvContentPartPr>
            <p14:xfrm>
              <a:off x="5779911" y="5459328"/>
              <a:ext cx="403578" cy="225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5"/>
            </p:blipFill>
            <p:spPr>
              <a:xfrm>
                <a:off x="5779911" y="5459328"/>
                <a:ext cx="4035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墨迹 23"/>
              <p14:cNvContentPartPr/>
              <p14:nvPr/>
            </p14:nvContentPartPr>
            <p14:xfrm>
              <a:off x="1703211" y="3615113"/>
              <a:ext cx="1288344" cy="27071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7"/>
            </p:blipFill>
            <p:spPr>
              <a:xfrm>
                <a:off x="1703211" y="3615113"/>
                <a:ext cx="128834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墨迹 24"/>
              <p14:cNvContentPartPr/>
              <p14:nvPr/>
            </p14:nvContentPartPr>
            <p14:xfrm>
              <a:off x="1631244" y="3829426"/>
              <a:ext cx="948267" cy="31582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9"/>
            </p:blipFill>
            <p:spPr>
              <a:xfrm>
                <a:off x="1631244" y="3829426"/>
                <a:ext cx="94826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墨迹 25"/>
              <p14:cNvContentPartPr/>
              <p14:nvPr/>
            </p14:nvContentPartPr>
            <p14:xfrm>
              <a:off x="2455333" y="3854805"/>
              <a:ext cx="245533" cy="845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1"/>
            </p:blipFill>
            <p:spPr>
              <a:xfrm>
                <a:off x="2455333" y="3854805"/>
                <a:ext cx="2455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墨迹 26"/>
              <p14:cNvContentPartPr/>
              <p14:nvPr/>
            </p14:nvContentPartPr>
            <p14:xfrm>
              <a:off x="6886222" y="5340893"/>
              <a:ext cx="3998383" cy="6203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3"/>
            </p:blipFill>
            <p:spPr>
              <a:xfrm>
                <a:off x="6886222" y="5340893"/>
                <a:ext cx="3998383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墨迹 27"/>
              <p14:cNvContentPartPr/>
              <p14:nvPr/>
            </p14:nvContentPartPr>
            <p14:xfrm>
              <a:off x="4549422" y="5966911"/>
              <a:ext cx="2627489" cy="6767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5"/>
            </p:blipFill>
            <p:spPr>
              <a:xfrm>
                <a:off x="4549422" y="5966911"/>
                <a:ext cx="26274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墨迹 28"/>
              <p14:cNvContentPartPr/>
              <p14:nvPr/>
            </p14:nvContentPartPr>
            <p14:xfrm>
              <a:off x="8206316" y="6000750"/>
              <a:ext cx="2470503" cy="6203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7"/>
            </p:blipFill>
            <p:spPr>
              <a:xfrm>
                <a:off x="8206316" y="6000750"/>
                <a:ext cx="2470503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墨迹 29"/>
              <p14:cNvContentPartPr/>
              <p14:nvPr/>
            </p14:nvContentPartPr>
            <p14:xfrm>
              <a:off x="4573940" y="6463213"/>
              <a:ext cx="1335793" cy="16214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9"/>
            </p:blipFill>
            <p:spPr>
              <a:xfrm>
                <a:off x="4573940" y="6463213"/>
                <a:ext cx="1335793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墨迹 30"/>
              <p14:cNvContentPartPr/>
              <p14:nvPr/>
            </p14:nvContentPartPr>
            <p14:xfrm>
              <a:off x="6496755" y="6502692"/>
              <a:ext cx="2099734" cy="958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1"/>
            </p:blipFill>
            <p:spPr>
              <a:xfrm>
                <a:off x="6496755" y="6502692"/>
                <a:ext cx="20997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墨迹 31"/>
              <p14:cNvContentPartPr/>
              <p14:nvPr/>
            </p14:nvContentPartPr>
            <p14:xfrm>
              <a:off x="4216400" y="1821656"/>
              <a:ext cx="14111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3"/>
            </p:blipFill>
            <p:spPr>
              <a:xfrm>
                <a:off x="4216400" y="1821656"/>
                <a:ext cx="141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墨迹 32"/>
              <p14:cNvContentPartPr/>
              <p14:nvPr/>
            </p14:nvContentPartPr>
            <p14:xfrm>
              <a:off x="4154311" y="1806146"/>
              <a:ext cx="443089" cy="3806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5"/>
            </p:blipFill>
            <p:spPr>
              <a:xfrm>
                <a:off x="4154311" y="1806146"/>
                <a:ext cx="443089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墨迹 33"/>
              <p14:cNvContentPartPr/>
              <p14:nvPr/>
            </p14:nvContentPartPr>
            <p14:xfrm>
              <a:off x="4893733" y="1816016"/>
              <a:ext cx="821267" cy="7895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7"/>
            </p:blipFill>
            <p:spPr>
              <a:xfrm>
                <a:off x="4893733" y="1816016"/>
                <a:ext cx="8212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墨迹 34"/>
              <p14:cNvContentPartPr/>
              <p14:nvPr/>
            </p14:nvContentPartPr>
            <p14:xfrm>
              <a:off x="5048955" y="1118619"/>
              <a:ext cx="53622" cy="8265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9"/>
            </p:blipFill>
            <p:spPr>
              <a:xfrm>
                <a:off x="5048955" y="1118619"/>
                <a:ext cx="53622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墨迹 35"/>
              <p14:cNvContentPartPr/>
              <p14:nvPr/>
            </p14:nvContentPartPr>
            <p14:xfrm>
              <a:off x="5002918" y="1265959"/>
              <a:ext cx="164570" cy="27018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1"/>
            </p:blipFill>
            <p:spPr>
              <a:xfrm>
                <a:off x="5002918" y="1265959"/>
                <a:ext cx="164570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墨迹 36"/>
              <p14:cNvContentPartPr/>
              <p14:nvPr/>
            </p14:nvContentPartPr>
            <p14:xfrm>
              <a:off x="5175955" y="1144879"/>
              <a:ext cx="73378" cy="394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3"/>
            </p:blipFill>
            <p:spPr>
              <a:xfrm>
                <a:off x="5175955" y="1144879"/>
                <a:ext cx="733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墨迹 37"/>
              <p14:cNvContentPartPr/>
              <p14:nvPr/>
            </p14:nvContentPartPr>
            <p14:xfrm>
              <a:off x="5125155" y="1176956"/>
              <a:ext cx="273756" cy="51216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5"/>
            </p:blipFill>
            <p:spPr>
              <a:xfrm>
                <a:off x="5125155" y="1176956"/>
                <a:ext cx="273756" cy="512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墨迹 38"/>
              <p14:cNvContentPartPr/>
              <p14:nvPr/>
            </p14:nvContentPartPr>
            <p14:xfrm>
              <a:off x="5446888" y="1151929"/>
              <a:ext cx="104422" cy="30314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7"/>
            </p:blipFill>
            <p:spPr>
              <a:xfrm>
                <a:off x="5446888" y="1151929"/>
                <a:ext cx="104422" cy="303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墨迹 39"/>
              <p14:cNvContentPartPr/>
              <p14:nvPr/>
            </p14:nvContentPartPr>
            <p14:xfrm>
              <a:off x="5452533" y="1291514"/>
              <a:ext cx="117122" cy="15227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9"/>
            </p:blipFill>
            <p:spPr>
              <a:xfrm>
                <a:off x="5452533" y="1291514"/>
                <a:ext cx="1171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墨迹 40"/>
              <p14:cNvContentPartPr/>
              <p14:nvPr/>
            </p14:nvContentPartPr>
            <p14:xfrm>
              <a:off x="5525911" y="1156159"/>
              <a:ext cx="184856" cy="40606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1"/>
            </p:blipFill>
            <p:spPr>
              <a:xfrm>
                <a:off x="5525911" y="1156159"/>
                <a:ext cx="184856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墨迹 41"/>
              <p14:cNvContentPartPr/>
              <p14:nvPr/>
            </p14:nvContentPartPr>
            <p14:xfrm>
              <a:off x="5576711" y="1359192"/>
              <a:ext cx="287866" cy="12266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3"/>
            </p:blipFill>
            <p:spPr>
              <a:xfrm>
                <a:off x="5576711" y="1359192"/>
                <a:ext cx="28786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墨迹 42"/>
              <p14:cNvContentPartPr/>
              <p14:nvPr/>
            </p14:nvContentPartPr>
            <p14:xfrm>
              <a:off x="5864577" y="1242695"/>
              <a:ext cx="5645" cy="17571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5"/>
            </p:blipFill>
            <p:spPr>
              <a:xfrm>
                <a:off x="5864577" y="1242695"/>
                <a:ext cx="5645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墨迹 43"/>
              <p14:cNvContentPartPr/>
              <p14:nvPr/>
            </p14:nvContentPartPr>
            <p14:xfrm>
              <a:off x="5937955" y="1135010"/>
              <a:ext cx="180622" cy="32569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7"/>
            </p:blipFill>
            <p:spPr>
              <a:xfrm>
                <a:off x="5937955" y="1135010"/>
                <a:ext cx="180622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墨迹 44"/>
              <p14:cNvContentPartPr/>
              <p14:nvPr/>
            </p14:nvContentPartPr>
            <p14:xfrm>
              <a:off x="6129866" y="1154749"/>
              <a:ext cx="298979" cy="35830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9"/>
            </p:blipFill>
            <p:spPr>
              <a:xfrm>
                <a:off x="6129866" y="1154749"/>
                <a:ext cx="298979" cy="358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墨迹 45"/>
              <p14:cNvContentPartPr/>
              <p14:nvPr/>
            </p14:nvContentPartPr>
            <p14:xfrm>
              <a:off x="6527800" y="1165852"/>
              <a:ext cx="147637" cy="29203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1"/>
            </p:blipFill>
            <p:spPr>
              <a:xfrm>
                <a:off x="6527800" y="1165852"/>
                <a:ext cx="147637" cy="292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墨迹 46"/>
              <p14:cNvContentPartPr/>
              <p14:nvPr/>
            </p14:nvContentPartPr>
            <p14:xfrm>
              <a:off x="6554611" y="1297154"/>
              <a:ext cx="224366" cy="15227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3"/>
            </p:blipFill>
            <p:spPr>
              <a:xfrm>
                <a:off x="6554611" y="1297154"/>
                <a:ext cx="2243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墨迹 47"/>
              <p14:cNvContentPartPr/>
              <p14:nvPr/>
            </p14:nvContentPartPr>
            <p14:xfrm>
              <a:off x="6676672" y="1051118"/>
              <a:ext cx="76905" cy="8812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5"/>
            </p:blipFill>
            <p:spPr>
              <a:xfrm>
                <a:off x="6676672" y="1051118"/>
                <a:ext cx="76905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墨迹 48"/>
              <p14:cNvContentPartPr/>
              <p14:nvPr/>
            </p14:nvContentPartPr>
            <p14:xfrm>
              <a:off x="6829777" y="1127960"/>
              <a:ext cx="386645" cy="29891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7"/>
            </p:blipFill>
            <p:spPr>
              <a:xfrm>
                <a:off x="6829777" y="1127960"/>
                <a:ext cx="38664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墨迹 49"/>
              <p14:cNvContentPartPr/>
              <p14:nvPr/>
            </p14:nvContentPartPr>
            <p14:xfrm>
              <a:off x="8619066" y="1299093"/>
              <a:ext cx="107244" cy="43303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9"/>
            </p:blipFill>
            <p:spPr>
              <a:xfrm>
                <a:off x="8619066" y="1299093"/>
                <a:ext cx="107244" cy="433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墨迹 50"/>
              <p14:cNvContentPartPr/>
              <p14:nvPr/>
            </p14:nvContentPartPr>
            <p14:xfrm>
              <a:off x="8596488" y="1245691"/>
              <a:ext cx="129822" cy="17835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1"/>
            </p:blipFill>
            <p:spPr>
              <a:xfrm>
                <a:off x="8596488" y="1245691"/>
                <a:ext cx="12982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墨迹 51"/>
              <p14:cNvContentPartPr/>
              <p14:nvPr/>
            </p14:nvContentPartPr>
            <p14:xfrm>
              <a:off x="8709377" y="1274595"/>
              <a:ext cx="95956" cy="11843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3"/>
            </p:blipFill>
            <p:spPr>
              <a:xfrm>
                <a:off x="8709377" y="1274595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墨迹 52"/>
              <p14:cNvContentPartPr/>
              <p14:nvPr/>
            </p14:nvContentPartPr>
            <p14:xfrm>
              <a:off x="8901288" y="1384571"/>
              <a:ext cx="104996" cy="5995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5"/>
            </p:blipFill>
            <p:spPr>
              <a:xfrm>
                <a:off x="8901288" y="1384571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墨迹 53"/>
              <p14:cNvContentPartPr/>
              <p14:nvPr/>
            </p14:nvContentPartPr>
            <p14:xfrm>
              <a:off x="9522177" y="1438149"/>
              <a:ext cx="99484" cy="1973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7"/>
            </p:blipFill>
            <p:spPr>
              <a:xfrm>
                <a:off x="9522177" y="1438149"/>
                <a:ext cx="9948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墨迹 54"/>
              <p14:cNvContentPartPr/>
              <p14:nvPr/>
            </p14:nvContentPartPr>
            <p14:xfrm>
              <a:off x="9462734" y="1505827"/>
              <a:ext cx="254176" cy="21501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9"/>
            </p:blipFill>
            <p:spPr>
              <a:xfrm>
                <a:off x="9462734" y="1505827"/>
                <a:ext cx="254176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墨迹 55"/>
              <p14:cNvContentPartPr/>
              <p14:nvPr/>
            </p14:nvContentPartPr>
            <p14:xfrm>
              <a:off x="9747955" y="1408540"/>
              <a:ext cx="28222" cy="49771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1"/>
            </p:blipFill>
            <p:spPr>
              <a:xfrm>
                <a:off x="9747955" y="1408540"/>
                <a:ext cx="28222" cy="497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墨迹 56"/>
              <p14:cNvContentPartPr/>
              <p14:nvPr/>
            </p14:nvContentPartPr>
            <p14:xfrm>
              <a:off x="9845851" y="1438149"/>
              <a:ext cx="141993" cy="28005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3"/>
            </p:blipFill>
            <p:spPr>
              <a:xfrm>
                <a:off x="9845851" y="1438149"/>
                <a:ext cx="141993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墨迹 57"/>
              <p14:cNvContentPartPr/>
              <p14:nvPr/>
            </p14:nvContentPartPr>
            <p14:xfrm>
              <a:off x="9891888" y="1376111"/>
              <a:ext cx="287162" cy="4984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5"/>
            </p:blipFill>
            <p:spPr>
              <a:xfrm>
                <a:off x="9891888" y="1376111"/>
                <a:ext cx="287162" cy="49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墨迹 58"/>
              <p14:cNvContentPartPr/>
              <p14:nvPr/>
            </p14:nvContentPartPr>
            <p14:xfrm>
              <a:off x="10024533" y="1586899"/>
              <a:ext cx="259644" cy="15016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7"/>
            </p:blipFill>
            <p:spPr>
              <a:xfrm>
                <a:off x="10024533" y="1586899"/>
                <a:ext cx="259644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墨迹 59"/>
              <p14:cNvContentPartPr/>
              <p14:nvPr/>
            </p14:nvContentPartPr>
            <p14:xfrm>
              <a:off x="10323688" y="1554823"/>
              <a:ext cx="45156" cy="15685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9"/>
            </p:blipFill>
            <p:spPr>
              <a:xfrm>
                <a:off x="10323688" y="1554823"/>
                <a:ext cx="45156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墨迹 60"/>
              <p14:cNvContentPartPr/>
              <p14:nvPr/>
            </p14:nvContentPartPr>
            <p14:xfrm>
              <a:off x="10363200" y="1567865"/>
              <a:ext cx="138288" cy="17483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1"/>
            </p:blipFill>
            <p:spPr>
              <a:xfrm>
                <a:off x="10363200" y="1567865"/>
                <a:ext cx="138288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墨迹 61"/>
              <p14:cNvContentPartPr/>
              <p14:nvPr/>
            </p14:nvContentPartPr>
            <p14:xfrm>
              <a:off x="10461977" y="1404310"/>
              <a:ext cx="262467" cy="53860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3"/>
            </p:blipFill>
            <p:spPr>
              <a:xfrm>
                <a:off x="10461977" y="1404310"/>
                <a:ext cx="262467" cy="53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墨迹 62"/>
              <p14:cNvContentPartPr/>
              <p14:nvPr/>
            </p14:nvContentPartPr>
            <p14:xfrm>
              <a:off x="10711744" y="1449429"/>
              <a:ext cx="198967" cy="31089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5"/>
            </p:blipFill>
            <p:spPr>
              <a:xfrm>
                <a:off x="10711744" y="1449429"/>
                <a:ext cx="198967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墨迹 63"/>
              <p14:cNvContentPartPr/>
              <p14:nvPr/>
            </p14:nvContentPartPr>
            <p14:xfrm>
              <a:off x="10859911" y="1590424"/>
              <a:ext cx="143933" cy="6203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7"/>
            </p:blipFill>
            <p:spPr>
              <a:xfrm>
                <a:off x="10859911" y="1590424"/>
                <a:ext cx="14393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墨迹 64"/>
              <p14:cNvContentPartPr/>
              <p14:nvPr/>
            </p14:nvContentPartPr>
            <p14:xfrm>
              <a:off x="11023600" y="1438149"/>
              <a:ext cx="186267" cy="29327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9"/>
            </p:blipFill>
            <p:spPr>
              <a:xfrm>
                <a:off x="11023600" y="1438149"/>
                <a:ext cx="186267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墨迹 65"/>
              <p14:cNvContentPartPr/>
              <p14:nvPr/>
            </p14:nvContentPartPr>
            <p14:xfrm>
              <a:off x="11221155" y="1415590"/>
              <a:ext cx="39512" cy="902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1"/>
            </p:blipFill>
            <p:spPr>
              <a:xfrm>
                <a:off x="11221155" y="1415590"/>
                <a:ext cx="395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墨迹 66"/>
              <p14:cNvContentPartPr/>
              <p14:nvPr/>
            </p14:nvContentPartPr>
            <p14:xfrm>
              <a:off x="11266311" y="1500187"/>
              <a:ext cx="177800" cy="23334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3"/>
            </p:blipFill>
            <p:spPr>
              <a:xfrm>
                <a:off x="11266311" y="1500187"/>
                <a:ext cx="177800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墨迹 67"/>
              <p14:cNvContentPartPr/>
              <p14:nvPr/>
            </p14:nvContentPartPr>
            <p14:xfrm>
              <a:off x="11621911" y="1720139"/>
              <a:ext cx="16933" cy="2537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5"/>
            </p:blipFill>
            <p:spPr>
              <a:xfrm>
                <a:off x="11621911" y="1720139"/>
                <a:ext cx="169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墨迹 68"/>
              <p14:cNvContentPartPr/>
              <p14:nvPr/>
            </p14:nvContentPartPr>
            <p14:xfrm>
              <a:off x="7905044" y="2794522"/>
              <a:ext cx="104996" cy="5995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7"/>
            </p:blipFill>
            <p:spPr>
              <a:xfrm>
                <a:off x="7905044" y="2794522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墨迹 69"/>
              <p14:cNvContentPartPr/>
              <p14:nvPr/>
            </p14:nvContentPartPr>
            <p14:xfrm>
              <a:off x="6861880" y="2296809"/>
              <a:ext cx="86431" cy="5498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9"/>
            </p:blipFill>
            <p:spPr>
              <a:xfrm>
                <a:off x="6861880" y="2296809"/>
                <a:ext cx="86431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墨迹 70"/>
              <p14:cNvContentPartPr/>
              <p14:nvPr/>
            </p14:nvContentPartPr>
            <p14:xfrm>
              <a:off x="6805612" y="2419475"/>
              <a:ext cx="135114" cy="3383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1"/>
            </p:blipFill>
            <p:spPr>
              <a:xfrm>
                <a:off x="6805612" y="2419475"/>
                <a:ext cx="13511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2" name="墨迹 71"/>
              <p14:cNvContentPartPr/>
              <p14:nvPr/>
            </p14:nvContentPartPr>
            <p14:xfrm>
              <a:off x="6781800" y="2545489"/>
              <a:ext cx="177800" cy="3190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3"/>
            </p:blipFill>
            <p:spPr>
              <a:xfrm>
                <a:off x="6781800" y="2545489"/>
                <a:ext cx="177800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墨迹 72"/>
              <p14:cNvContentPartPr/>
              <p14:nvPr/>
            </p14:nvContentPartPr>
            <p14:xfrm>
              <a:off x="6858000" y="2470233"/>
              <a:ext cx="33866" cy="16637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5"/>
            </p:blipFill>
            <p:spPr>
              <a:xfrm>
                <a:off x="6858000" y="2470233"/>
                <a:ext cx="3386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4" name="墨迹 73"/>
              <p14:cNvContentPartPr/>
              <p14:nvPr/>
            </p14:nvContentPartPr>
            <p14:xfrm>
              <a:off x="6742288" y="2661986"/>
              <a:ext cx="265289" cy="1692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7"/>
            </p:blipFill>
            <p:spPr>
              <a:xfrm>
                <a:off x="6742288" y="2661986"/>
                <a:ext cx="265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墨迹 74"/>
              <p14:cNvContentPartPr/>
              <p14:nvPr/>
            </p14:nvContentPartPr>
            <p14:xfrm>
              <a:off x="7137400" y="2562409"/>
              <a:ext cx="23988" cy="4035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9"/>
            </p:blipFill>
            <p:spPr>
              <a:xfrm>
                <a:off x="7137400" y="2562409"/>
                <a:ext cx="23988" cy="40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6" name="墨迹 75"/>
              <p14:cNvContentPartPr/>
              <p14:nvPr/>
            </p14:nvContentPartPr>
            <p14:xfrm>
              <a:off x="7118350" y="2639427"/>
              <a:ext cx="50094" cy="3947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1"/>
            </p:blipFill>
            <p:spPr>
              <a:xfrm>
                <a:off x="7118350" y="2639427"/>
                <a:ext cx="5009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墨迹 76"/>
              <p14:cNvContentPartPr/>
              <p14:nvPr/>
            </p14:nvContentPartPr>
            <p14:xfrm>
              <a:off x="7542388" y="2430754"/>
              <a:ext cx="162278" cy="1832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3"/>
            </p:blipFill>
            <p:spPr>
              <a:xfrm>
                <a:off x="7542388" y="2430754"/>
                <a:ext cx="1622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墨迹 77"/>
              <p14:cNvContentPartPr/>
              <p14:nvPr/>
            </p14:nvContentPartPr>
            <p14:xfrm>
              <a:off x="7738533" y="2410310"/>
              <a:ext cx="299156" cy="17553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5"/>
            </p:blipFill>
            <p:spPr>
              <a:xfrm>
                <a:off x="7738533" y="2410310"/>
                <a:ext cx="299156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9" name="墨迹 78"/>
              <p14:cNvContentPartPr/>
              <p14:nvPr/>
            </p14:nvContentPartPr>
            <p14:xfrm>
              <a:off x="8017933" y="2333468"/>
              <a:ext cx="52211" cy="46951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7"/>
            </p:blipFill>
            <p:spPr>
              <a:xfrm>
                <a:off x="8017933" y="2333468"/>
                <a:ext cx="52211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0" name="墨迹 79"/>
              <p14:cNvContentPartPr/>
              <p14:nvPr/>
            </p14:nvContentPartPr>
            <p14:xfrm>
              <a:off x="8054622" y="2461245"/>
              <a:ext cx="77081" cy="20074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9"/>
            </p:blipFill>
            <p:spPr>
              <a:xfrm>
                <a:off x="8054622" y="2461245"/>
                <a:ext cx="77081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1" name="墨迹 80"/>
              <p14:cNvContentPartPr/>
              <p14:nvPr/>
            </p14:nvContentPartPr>
            <p14:xfrm>
              <a:off x="8235244" y="2456839"/>
              <a:ext cx="45156" cy="16284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1"/>
            </p:blipFill>
            <p:spPr>
              <a:xfrm>
                <a:off x="8235244" y="2456839"/>
                <a:ext cx="45156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" name="墨迹 81"/>
              <p14:cNvContentPartPr/>
              <p14:nvPr/>
            </p14:nvContentPartPr>
            <p14:xfrm>
              <a:off x="8302977" y="2451904"/>
              <a:ext cx="45156" cy="14522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3"/>
            </p:blipFill>
            <p:spPr>
              <a:xfrm>
                <a:off x="8302977" y="2451904"/>
                <a:ext cx="45156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3" name="墨迹 82"/>
              <p14:cNvContentPartPr/>
              <p14:nvPr/>
            </p14:nvContentPartPr>
            <p14:xfrm>
              <a:off x="8382000" y="2453314"/>
              <a:ext cx="79022" cy="21149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5"/>
            </p:blipFill>
            <p:spPr>
              <a:xfrm>
                <a:off x="8382000" y="2453314"/>
                <a:ext cx="79022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4" name="墨迹 83"/>
              <p14:cNvContentPartPr/>
              <p14:nvPr/>
            </p14:nvContentPartPr>
            <p14:xfrm>
              <a:off x="8551333" y="2470233"/>
              <a:ext cx="138289" cy="2819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7"/>
            </p:blipFill>
            <p:spPr>
              <a:xfrm>
                <a:off x="8551333" y="2470233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5" name="墨迹 84"/>
              <p14:cNvContentPartPr/>
              <p14:nvPr/>
            </p14:nvContentPartPr>
            <p14:xfrm>
              <a:off x="8610600" y="2395506"/>
              <a:ext cx="25400" cy="241101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9"/>
            </p:blipFill>
            <p:spPr>
              <a:xfrm>
                <a:off x="8610600" y="2395506"/>
                <a:ext cx="25400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墨迹 85"/>
              <p14:cNvContentPartPr/>
              <p14:nvPr/>
            </p14:nvContentPartPr>
            <p14:xfrm>
              <a:off x="8890000" y="2379996"/>
              <a:ext cx="285926" cy="17853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1"/>
            </p:blipFill>
            <p:spPr>
              <a:xfrm>
                <a:off x="8890000" y="2379996"/>
                <a:ext cx="28592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墨迹 86"/>
              <p14:cNvContentPartPr/>
              <p14:nvPr/>
            </p14:nvContentPartPr>
            <p14:xfrm>
              <a:off x="9159346" y="2475873"/>
              <a:ext cx="94721" cy="13394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3"/>
            </p:blipFill>
            <p:spPr>
              <a:xfrm>
                <a:off x="9159346" y="2475873"/>
                <a:ext cx="94721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8" name="墨迹 87"/>
              <p14:cNvContentPartPr/>
              <p14:nvPr/>
            </p14:nvContentPartPr>
            <p14:xfrm>
              <a:off x="9335911" y="2430754"/>
              <a:ext cx="56444" cy="16355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5"/>
            </p:blipFill>
            <p:spPr>
              <a:xfrm>
                <a:off x="9335911" y="2430754"/>
                <a:ext cx="5644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墨迹 88"/>
              <p14:cNvContentPartPr/>
              <p14:nvPr/>
            </p14:nvContentPartPr>
            <p14:xfrm>
              <a:off x="9429044" y="2406785"/>
              <a:ext cx="62088" cy="18188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7"/>
            </p:blipFill>
            <p:spPr>
              <a:xfrm>
                <a:off x="9429044" y="2406785"/>
                <a:ext cx="62088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0" name="墨迹 89"/>
              <p14:cNvContentPartPr/>
              <p14:nvPr/>
            </p14:nvContentPartPr>
            <p14:xfrm>
              <a:off x="9539111" y="2419475"/>
              <a:ext cx="77611" cy="20585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9"/>
            </p:blipFill>
            <p:spPr>
              <a:xfrm>
                <a:off x="9539111" y="2419475"/>
                <a:ext cx="776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1" name="墨迹 90"/>
              <p14:cNvContentPartPr/>
              <p14:nvPr/>
            </p14:nvContentPartPr>
            <p14:xfrm>
              <a:off x="9725377" y="2487152"/>
              <a:ext cx="276578" cy="1128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1"/>
            </p:blipFill>
            <p:spPr>
              <a:xfrm>
                <a:off x="9725377" y="2487152"/>
                <a:ext cx="2765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2" name="墨迹 91"/>
              <p14:cNvContentPartPr/>
              <p14:nvPr/>
            </p14:nvContentPartPr>
            <p14:xfrm>
              <a:off x="9939866" y="2396916"/>
              <a:ext cx="129822" cy="8177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3"/>
            </p:blipFill>
            <p:spPr>
              <a:xfrm>
                <a:off x="9939866" y="2396916"/>
                <a:ext cx="12982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3" name="墨迹 92"/>
              <p14:cNvContentPartPr/>
              <p14:nvPr/>
            </p14:nvContentPartPr>
            <p14:xfrm>
              <a:off x="9693803" y="2573159"/>
              <a:ext cx="277107" cy="1833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5"/>
            </p:blipFill>
            <p:spPr>
              <a:xfrm>
                <a:off x="9693803" y="2573159"/>
                <a:ext cx="277107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4" name="墨迹 93"/>
              <p14:cNvContentPartPr/>
              <p14:nvPr/>
            </p14:nvContentPartPr>
            <p14:xfrm>
              <a:off x="9702800" y="2590608"/>
              <a:ext cx="132644" cy="572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7"/>
            </p:blipFill>
            <p:spPr>
              <a:xfrm>
                <a:off x="9702800" y="2590608"/>
                <a:ext cx="132644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5" name="墨迹 94"/>
              <p14:cNvContentPartPr/>
              <p14:nvPr/>
            </p14:nvContentPartPr>
            <p14:xfrm>
              <a:off x="10160000" y="2376295"/>
              <a:ext cx="287867" cy="21008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9"/>
            </p:blipFill>
            <p:spPr>
              <a:xfrm>
                <a:off x="10160000" y="2376295"/>
                <a:ext cx="287867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6" name="墨迹 95"/>
              <p14:cNvContentPartPr/>
              <p14:nvPr/>
            </p14:nvContentPartPr>
            <p14:xfrm>
              <a:off x="10476088" y="2408195"/>
              <a:ext cx="101600" cy="21237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1"/>
            </p:blipFill>
            <p:spPr>
              <a:xfrm>
                <a:off x="10476088" y="2408195"/>
                <a:ext cx="101600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7" name="墨迹 96"/>
              <p14:cNvContentPartPr/>
              <p14:nvPr/>
            </p14:nvContentPartPr>
            <p14:xfrm>
              <a:off x="10566576" y="2422295"/>
              <a:ext cx="313089" cy="14328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3"/>
            </p:blipFill>
            <p:spPr>
              <a:xfrm>
                <a:off x="10566576" y="2422295"/>
                <a:ext cx="313089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8" name="墨迹 97"/>
              <p14:cNvContentPartPr/>
              <p14:nvPr/>
            </p14:nvContentPartPr>
            <p14:xfrm>
              <a:off x="10803467" y="2367307"/>
              <a:ext cx="84667" cy="39337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5"/>
            </p:blipFill>
            <p:spPr>
              <a:xfrm>
                <a:off x="10803467" y="2367307"/>
                <a:ext cx="84667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9" name="墨迹 98"/>
              <p14:cNvContentPartPr/>
              <p14:nvPr/>
            </p14:nvContentPartPr>
            <p14:xfrm>
              <a:off x="10899422" y="2477812"/>
              <a:ext cx="67733" cy="9393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7"/>
            </p:blipFill>
            <p:spPr>
              <a:xfrm>
                <a:off x="10899422" y="2477812"/>
                <a:ext cx="67733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墨迹 99"/>
              <p14:cNvContentPartPr/>
              <p14:nvPr/>
            </p14:nvContentPartPr>
            <p14:xfrm>
              <a:off x="10955867" y="2368717"/>
              <a:ext cx="118533" cy="26789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9"/>
            </p:blipFill>
            <p:spPr>
              <a:xfrm>
                <a:off x="10955867" y="2368717"/>
                <a:ext cx="11853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1" name="墨迹 100"/>
              <p14:cNvContentPartPr/>
              <p14:nvPr/>
            </p14:nvContentPartPr>
            <p14:xfrm>
              <a:off x="11059582" y="2526631"/>
              <a:ext cx="93839" cy="7895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1"/>
            </p:blipFill>
            <p:spPr>
              <a:xfrm>
                <a:off x="11059582" y="2526631"/>
                <a:ext cx="9383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" name="墨迹 101"/>
              <p14:cNvContentPartPr/>
              <p14:nvPr/>
            </p14:nvContentPartPr>
            <p14:xfrm>
              <a:off x="11198577" y="2402555"/>
              <a:ext cx="45155" cy="14945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3"/>
            </p:blipFill>
            <p:spPr>
              <a:xfrm>
                <a:off x="11198577" y="2402555"/>
                <a:ext cx="45155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墨迹 102"/>
              <p14:cNvContentPartPr/>
              <p14:nvPr/>
            </p14:nvContentPartPr>
            <p14:xfrm>
              <a:off x="11288888" y="2391276"/>
              <a:ext cx="65793" cy="180474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5"/>
            </p:blipFill>
            <p:spPr>
              <a:xfrm>
                <a:off x="11288888" y="2391276"/>
                <a:ext cx="6579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墨迹 103"/>
              <p14:cNvContentPartPr/>
              <p14:nvPr/>
            </p14:nvContentPartPr>
            <p14:xfrm>
              <a:off x="11398955" y="2389161"/>
              <a:ext cx="52212" cy="19386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7"/>
            </p:blipFill>
            <p:spPr>
              <a:xfrm>
                <a:off x="11398955" y="2389161"/>
                <a:ext cx="52212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5" name="墨迹 104"/>
              <p14:cNvContentPartPr/>
              <p14:nvPr/>
            </p14:nvContentPartPr>
            <p14:xfrm>
              <a:off x="11034182" y="2109286"/>
              <a:ext cx="198262" cy="1127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9"/>
            </p:blipFill>
            <p:spPr>
              <a:xfrm>
                <a:off x="11034182" y="2109286"/>
                <a:ext cx="19826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6" name="墨迹 105"/>
              <p14:cNvContentPartPr/>
              <p14:nvPr/>
            </p14:nvContentPartPr>
            <p14:xfrm>
              <a:off x="11108267" y="2032267"/>
              <a:ext cx="32455" cy="21237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1"/>
            </p:blipFill>
            <p:spPr>
              <a:xfrm>
                <a:off x="11108267" y="2032267"/>
                <a:ext cx="32455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7" name="墨迹 106"/>
              <p14:cNvContentPartPr/>
              <p14:nvPr/>
            </p14:nvContentPartPr>
            <p14:xfrm>
              <a:off x="11317111" y="2052888"/>
              <a:ext cx="33867" cy="13817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3"/>
            </p:blipFill>
            <p:spPr>
              <a:xfrm>
                <a:off x="11317111" y="2052888"/>
                <a:ext cx="338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8" name="墨迹 107"/>
              <p14:cNvContentPartPr/>
              <p14:nvPr/>
            </p14:nvContentPartPr>
            <p14:xfrm>
              <a:off x="11328400" y="2075447"/>
              <a:ext cx="73377" cy="3383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5"/>
            </p:blipFill>
            <p:spPr>
              <a:xfrm>
                <a:off x="11328400" y="2075447"/>
                <a:ext cx="733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9" name="墨迹 108"/>
              <p14:cNvContentPartPr/>
              <p14:nvPr/>
            </p14:nvContentPartPr>
            <p14:xfrm>
              <a:off x="11392781" y="1993317"/>
              <a:ext cx="229130" cy="19986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7"/>
            </p:blipFill>
            <p:spPr>
              <a:xfrm>
                <a:off x="11392781" y="1993317"/>
                <a:ext cx="229130" cy="199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" name="墨迹 109"/>
              <p14:cNvContentPartPr/>
              <p14:nvPr/>
            </p14:nvContentPartPr>
            <p14:xfrm>
              <a:off x="11667067" y="2041608"/>
              <a:ext cx="50800" cy="15791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9"/>
            </p:blipFill>
            <p:spPr>
              <a:xfrm>
                <a:off x="11667067" y="2041608"/>
                <a:ext cx="508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1" name="墨迹 110"/>
              <p14:cNvContentPartPr/>
              <p14:nvPr/>
            </p14:nvContentPartPr>
            <p14:xfrm>
              <a:off x="11734800" y="2043723"/>
              <a:ext cx="77081" cy="11967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1"/>
            </p:blipFill>
            <p:spPr>
              <a:xfrm>
                <a:off x="11734800" y="2043723"/>
                <a:ext cx="77081" cy="119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2" name="墨迹 111"/>
              <p14:cNvContentPartPr/>
              <p14:nvPr/>
            </p14:nvContentPartPr>
            <p14:xfrm>
              <a:off x="11816644" y="2002129"/>
              <a:ext cx="140406" cy="27635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3"/>
            </p:blipFill>
            <p:spPr>
              <a:xfrm>
                <a:off x="11816644" y="2002129"/>
                <a:ext cx="140406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3" name="墨迹 112"/>
              <p14:cNvContentPartPr/>
              <p14:nvPr/>
            </p14:nvContentPartPr>
            <p14:xfrm>
              <a:off x="6733822" y="3011654"/>
              <a:ext cx="105128" cy="1691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5"/>
            </p:blipFill>
            <p:spPr>
              <a:xfrm>
                <a:off x="6733822" y="3011654"/>
                <a:ext cx="1051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4" name="墨迹 113"/>
              <p14:cNvContentPartPr/>
              <p14:nvPr/>
            </p14:nvContentPartPr>
            <p14:xfrm>
              <a:off x="6643511" y="3084972"/>
              <a:ext cx="251178" cy="19386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7"/>
            </p:blipFill>
            <p:spPr>
              <a:xfrm>
                <a:off x="6643511" y="3084972"/>
                <a:ext cx="251178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5" name="墨迹 114"/>
              <p14:cNvContentPartPr/>
              <p14:nvPr/>
            </p14:nvContentPartPr>
            <p14:xfrm>
              <a:off x="6931377" y="3032627"/>
              <a:ext cx="16934" cy="373813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9"/>
            </p:blipFill>
            <p:spPr>
              <a:xfrm>
                <a:off x="6931377" y="3032627"/>
                <a:ext cx="16934" cy="373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6" name="墨迹 115"/>
              <p14:cNvContentPartPr/>
              <p14:nvPr/>
            </p14:nvContentPartPr>
            <p14:xfrm>
              <a:off x="7140222" y="3176618"/>
              <a:ext cx="38100" cy="3806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1"/>
            </p:blipFill>
            <p:spPr>
              <a:xfrm>
                <a:off x="7140222" y="3176618"/>
                <a:ext cx="38100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7" name="墨迹 116"/>
              <p14:cNvContentPartPr/>
              <p14:nvPr/>
            </p14:nvContentPartPr>
            <p14:xfrm>
              <a:off x="7112000" y="3259805"/>
              <a:ext cx="22577" cy="3665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3"/>
            </p:blipFill>
            <p:spPr>
              <a:xfrm>
                <a:off x="7112000" y="3259805"/>
                <a:ext cx="2257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8" name="墨迹 117"/>
              <p14:cNvContentPartPr/>
              <p14:nvPr/>
            </p14:nvContentPartPr>
            <p14:xfrm>
              <a:off x="7500231" y="3175208"/>
              <a:ext cx="283457" cy="12566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5"/>
            </p:blipFill>
            <p:spPr>
              <a:xfrm>
                <a:off x="7500231" y="3175208"/>
                <a:ext cx="283457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9" name="墨迹 118"/>
              <p14:cNvContentPartPr/>
              <p14:nvPr/>
            </p14:nvContentPartPr>
            <p14:xfrm>
              <a:off x="7752644" y="3089906"/>
              <a:ext cx="59266" cy="42933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7"/>
            </p:blipFill>
            <p:spPr>
              <a:xfrm>
                <a:off x="7752644" y="3089906"/>
                <a:ext cx="59266" cy="429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0" name="墨迹 119"/>
              <p14:cNvContentPartPr/>
              <p14:nvPr/>
            </p14:nvContentPartPr>
            <p14:xfrm>
              <a:off x="7803444" y="3225967"/>
              <a:ext cx="68615" cy="155094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9"/>
            </p:blipFill>
            <p:spPr>
              <a:xfrm>
                <a:off x="7803444" y="3225967"/>
                <a:ext cx="68615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1" name="墨迹 120"/>
              <p14:cNvContentPartPr/>
              <p14:nvPr/>
            </p14:nvContentPartPr>
            <p14:xfrm>
              <a:off x="7986888" y="3223147"/>
              <a:ext cx="45156" cy="10151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1"/>
            </p:blipFill>
            <p:spPr>
              <a:xfrm>
                <a:off x="7986888" y="3223147"/>
                <a:ext cx="451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2" name="墨迹 121"/>
              <p14:cNvContentPartPr/>
              <p14:nvPr/>
            </p14:nvContentPartPr>
            <p14:xfrm>
              <a:off x="8037688" y="3223852"/>
              <a:ext cx="77082" cy="11279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3"/>
            </p:blipFill>
            <p:spPr>
              <a:xfrm>
                <a:off x="8037688" y="3223852"/>
                <a:ext cx="7708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3" name="墨迹 122"/>
              <p14:cNvContentPartPr/>
              <p14:nvPr/>
            </p14:nvContentPartPr>
            <p14:xfrm>
              <a:off x="8156222" y="3214687"/>
              <a:ext cx="65440" cy="149455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5"/>
            </p:blipFill>
            <p:spPr>
              <a:xfrm>
                <a:off x="8156222" y="3214687"/>
                <a:ext cx="6544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4" name="墨迹 123"/>
              <p14:cNvContentPartPr/>
              <p14:nvPr/>
            </p14:nvContentPartPr>
            <p14:xfrm>
              <a:off x="8307034" y="3225967"/>
              <a:ext cx="137054" cy="1127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7"/>
            </p:blipFill>
            <p:spPr>
              <a:xfrm>
                <a:off x="8307034" y="3225967"/>
                <a:ext cx="13705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5" name="墨迹 124"/>
              <p14:cNvContentPartPr/>
              <p14:nvPr/>
            </p14:nvContentPartPr>
            <p14:xfrm>
              <a:off x="8319911" y="3141370"/>
              <a:ext cx="56444" cy="22559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9"/>
            </p:blipFill>
            <p:spPr>
              <a:xfrm>
                <a:off x="8319911" y="3141370"/>
                <a:ext cx="564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6" name="墨迹 125"/>
              <p14:cNvContentPartPr/>
              <p14:nvPr/>
            </p14:nvContentPartPr>
            <p14:xfrm>
              <a:off x="8517466" y="3143485"/>
              <a:ext cx="355600" cy="1783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1"/>
            </p:blipFill>
            <p:spPr>
              <a:xfrm>
                <a:off x="8517466" y="3143485"/>
                <a:ext cx="355600" cy="178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7" name="墨迹 126"/>
              <p14:cNvContentPartPr/>
              <p14:nvPr/>
            </p14:nvContentPartPr>
            <p14:xfrm>
              <a:off x="8980311" y="3159699"/>
              <a:ext cx="56444" cy="12266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3"/>
            </p:blipFill>
            <p:spPr>
              <a:xfrm>
                <a:off x="8980311" y="3159699"/>
                <a:ext cx="56444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8" name="墨迹 127"/>
              <p14:cNvContentPartPr/>
              <p14:nvPr/>
            </p14:nvContentPartPr>
            <p14:xfrm>
              <a:off x="9036755" y="3139959"/>
              <a:ext cx="73378" cy="12918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5"/>
            </p:blipFill>
            <p:spPr>
              <a:xfrm>
                <a:off x="9036755" y="3139959"/>
                <a:ext cx="73378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9" name="墨迹 128"/>
              <p14:cNvContentPartPr/>
              <p14:nvPr/>
            </p14:nvContentPartPr>
            <p14:xfrm>
              <a:off x="9110133" y="3118810"/>
              <a:ext cx="124178" cy="214313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7"/>
            </p:blipFill>
            <p:spPr>
              <a:xfrm>
                <a:off x="9110133" y="3118810"/>
                <a:ext cx="12417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0" name="墨迹 129"/>
              <p14:cNvContentPartPr/>
              <p14:nvPr/>
            </p14:nvContentPartPr>
            <p14:xfrm>
              <a:off x="9283347" y="3214687"/>
              <a:ext cx="134408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9"/>
            </p:blipFill>
            <p:spPr>
              <a:xfrm>
                <a:off x="9283347" y="3214687"/>
                <a:ext cx="13440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1" name="墨迹 130"/>
              <p14:cNvContentPartPr/>
              <p14:nvPr/>
            </p14:nvContentPartPr>
            <p14:xfrm>
              <a:off x="9313333" y="3135730"/>
              <a:ext cx="62089" cy="19739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1"/>
            </p:blipFill>
            <p:spPr>
              <a:xfrm>
                <a:off x="9313333" y="3135730"/>
                <a:ext cx="620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2" name="墨迹 131"/>
              <p14:cNvContentPartPr/>
              <p14:nvPr/>
            </p14:nvContentPartPr>
            <p14:xfrm>
              <a:off x="9465733" y="3065937"/>
              <a:ext cx="310444" cy="22982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3"/>
            </p:blipFill>
            <p:spPr>
              <a:xfrm>
                <a:off x="9465733" y="3065937"/>
                <a:ext cx="310444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3" name="墨迹 132"/>
              <p14:cNvContentPartPr/>
              <p14:nvPr/>
            </p14:nvContentPartPr>
            <p14:xfrm>
              <a:off x="9804400" y="3197768"/>
              <a:ext cx="39511" cy="104336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5"/>
            </p:blipFill>
            <p:spPr>
              <a:xfrm>
                <a:off x="9804400" y="3197768"/>
                <a:ext cx="395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4" name="墨迹 133"/>
              <p14:cNvContentPartPr/>
              <p14:nvPr/>
            </p14:nvContentPartPr>
            <p14:xfrm>
              <a:off x="9838266" y="3196005"/>
              <a:ext cx="67734" cy="127424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7"/>
            </p:blipFill>
            <p:spPr>
              <a:xfrm>
                <a:off x="9838266" y="3196005"/>
                <a:ext cx="67734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5" name="墨迹 134"/>
              <p14:cNvContentPartPr/>
              <p14:nvPr/>
            </p14:nvContentPartPr>
            <p14:xfrm>
              <a:off x="9920111" y="3199706"/>
              <a:ext cx="98778" cy="15315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9"/>
            </p:blipFill>
            <p:spPr>
              <a:xfrm>
                <a:off x="9920111" y="3199706"/>
                <a:ext cx="98778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6" name="墨迹 135"/>
              <p14:cNvContentPartPr/>
              <p14:nvPr/>
            </p14:nvContentPartPr>
            <p14:xfrm>
              <a:off x="10080977" y="3225967"/>
              <a:ext cx="163689" cy="1691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1"/>
            </p:blipFill>
            <p:spPr>
              <a:xfrm>
                <a:off x="10080977" y="3225967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7" name="墨迹 136"/>
              <p14:cNvContentPartPr/>
              <p14:nvPr/>
            </p14:nvContentPartPr>
            <p14:xfrm>
              <a:off x="10250311" y="3163929"/>
              <a:ext cx="62089" cy="84597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3"/>
            </p:blipFill>
            <p:spPr>
              <a:xfrm>
                <a:off x="10250311" y="3163929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8" name="墨迹 137"/>
              <p14:cNvContentPartPr/>
              <p14:nvPr/>
            </p14:nvContentPartPr>
            <p14:xfrm>
              <a:off x="10083094" y="3293644"/>
              <a:ext cx="170038" cy="564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5"/>
            </p:blipFill>
            <p:spPr>
              <a:xfrm>
                <a:off x="10083094" y="3293644"/>
                <a:ext cx="17003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墨迹 138"/>
              <p14:cNvContentPartPr/>
              <p14:nvPr/>
            </p14:nvContentPartPr>
            <p14:xfrm>
              <a:off x="10092972" y="3316204"/>
              <a:ext cx="89605" cy="4793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7"/>
            </p:blipFill>
            <p:spPr>
              <a:xfrm>
                <a:off x="10092972" y="3316204"/>
                <a:ext cx="8960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0" name="墨迹 139"/>
              <p14:cNvContentPartPr/>
              <p14:nvPr/>
            </p14:nvContentPartPr>
            <p14:xfrm>
              <a:off x="10406238" y="3192833"/>
              <a:ext cx="312562" cy="337683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9"/>
            </p:blipFill>
            <p:spPr>
              <a:xfrm>
                <a:off x="10406238" y="3192833"/>
                <a:ext cx="312562" cy="337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1" name="墨迹 140"/>
              <p14:cNvContentPartPr/>
              <p14:nvPr/>
            </p14:nvContentPartPr>
            <p14:xfrm>
              <a:off x="10737850" y="3245177"/>
              <a:ext cx="79727" cy="8230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1"/>
            </p:blipFill>
            <p:spPr>
              <a:xfrm>
                <a:off x="10737850" y="3245177"/>
                <a:ext cx="79727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2" name="墨迹 141"/>
              <p14:cNvContentPartPr/>
              <p14:nvPr/>
            </p14:nvContentPartPr>
            <p14:xfrm>
              <a:off x="10766777" y="3267560"/>
              <a:ext cx="47977" cy="10504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3"/>
            </p:blipFill>
            <p:spPr>
              <a:xfrm>
                <a:off x="10766777" y="3267560"/>
                <a:ext cx="4797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3" name="墨迹 142"/>
              <p14:cNvContentPartPr/>
              <p14:nvPr/>
            </p14:nvContentPartPr>
            <p14:xfrm>
              <a:off x="10882488" y="3173094"/>
              <a:ext cx="39512" cy="15720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5"/>
            </p:blipFill>
            <p:spPr>
              <a:xfrm>
                <a:off x="10882488" y="3173094"/>
                <a:ext cx="39512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4" name="墨迹 143"/>
              <p14:cNvContentPartPr/>
              <p14:nvPr/>
            </p14:nvContentPartPr>
            <p14:xfrm>
              <a:off x="10916355" y="3242886"/>
              <a:ext cx="70556" cy="2255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7"/>
            </p:blipFill>
            <p:spPr>
              <a:xfrm>
                <a:off x="10916355" y="3242886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5" name="墨迹 144"/>
              <p14:cNvContentPartPr/>
              <p14:nvPr/>
            </p14:nvContentPartPr>
            <p14:xfrm>
              <a:off x="10941755" y="3178733"/>
              <a:ext cx="59267" cy="19104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9"/>
            </p:blipFill>
            <p:spPr>
              <a:xfrm>
                <a:off x="10941755" y="3178733"/>
                <a:ext cx="59267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6" name="墨迹 145"/>
              <p14:cNvContentPartPr/>
              <p14:nvPr/>
            </p14:nvContentPartPr>
            <p14:xfrm>
              <a:off x="11079162" y="3175208"/>
              <a:ext cx="181505" cy="15544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1"/>
            </p:blipFill>
            <p:spPr>
              <a:xfrm>
                <a:off x="11079162" y="3175208"/>
                <a:ext cx="181505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7" name="墨迹 146"/>
              <p14:cNvContentPartPr/>
              <p14:nvPr/>
            </p14:nvContentPartPr>
            <p14:xfrm>
              <a:off x="11113911" y="3276725"/>
              <a:ext cx="169333" cy="23687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3"/>
            </p:blipFill>
            <p:spPr>
              <a:xfrm>
                <a:off x="11113911" y="3276725"/>
                <a:ext cx="1693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8" name="墨迹 147"/>
              <p14:cNvContentPartPr/>
              <p14:nvPr/>
            </p14:nvContentPartPr>
            <p14:xfrm>
              <a:off x="11335455" y="3258043"/>
              <a:ext cx="77612" cy="17095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5"/>
            </p:blipFill>
            <p:spPr>
              <a:xfrm>
                <a:off x="11335455" y="3258043"/>
                <a:ext cx="77612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9" name="墨迹 148"/>
              <p14:cNvContentPartPr/>
              <p14:nvPr/>
            </p14:nvContentPartPr>
            <p14:xfrm>
              <a:off x="11430000" y="3276020"/>
              <a:ext cx="97367" cy="11685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7"/>
            </p:blipFill>
            <p:spPr>
              <a:xfrm>
                <a:off x="11430000" y="3276020"/>
                <a:ext cx="97367" cy="11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0" name="墨迹 149"/>
              <p14:cNvContentPartPr/>
              <p14:nvPr/>
            </p14:nvContentPartPr>
            <p14:xfrm>
              <a:off x="11534422" y="3254166"/>
              <a:ext cx="189089" cy="25097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9"/>
            </p:blipFill>
            <p:spPr>
              <a:xfrm>
                <a:off x="11534422" y="3254166"/>
                <a:ext cx="18908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1" name="墨迹 150"/>
              <p14:cNvContentPartPr/>
              <p14:nvPr/>
            </p14:nvContentPartPr>
            <p14:xfrm>
              <a:off x="3518429" y="3712928"/>
              <a:ext cx="144815" cy="192635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1"/>
            </p:blipFill>
            <p:spPr>
              <a:xfrm>
                <a:off x="3518429" y="3712928"/>
                <a:ext cx="144815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2" name="墨迹 151"/>
              <p14:cNvContentPartPr/>
              <p14:nvPr/>
            </p14:nvContentPartPr>
            <p14:xfrm>
              <a:off x="3690761" y="3745005"/>
              <a:ext cx="243416" cy="28745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3"/>
            </p:blipFill>
            <p:spPr>
              <a:xfrm>
                <a:off x="3690761" y="3745005"/>
                <a:ext cx="243416" cy="28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3" name="墨迹 152"/>
              <p14:cNvContentPartPr/>
              <p14:nvPr/>
            </p14:nvContentPartPr>
            <p14:xfrm>
              <a:off x="3943879" y="3831364"/>
              <a:ext cx="49565" cy="7137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5"/>
            </p:blipFill>
            <p:spPr>
              <a:xfrm>
                <a:off x="3943879" y="3831364"/>
                <a:ext cx="49565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4" name="墨迹 153"/>
              <p14:cNvContentPartPr/>
              <p14:nvPr/>
            </p14:nvContentPartPr>
            <p14:xfrm>
              <a:off x="4007555" y="3724737"/>
              <a:ext cx="56445" cy="21466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7"/>
            </p:blipFill>
            <p:spPr>
              <a:xfrm>
                <a:off x="4007555" y="3724737"/>
                <a:ext cx="56445" cy="214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5" name="墨迹 154"/>
              <p14:cNvContentPartPr/>
              <p14:nvPr/>
            </p14:nvContentPartPr>
            <p14:xfrm>
              <a:off x="3685822" y="3739189"/>
              <a:ext cx="56444" cy="183293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9"/>
            </p:blipFill>
            <p:spPr>
              <a:xfrm>
                <a:off x="3685822" y="3739189"/>
                <a:ext cx="5644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6" name="墨迹 155"/>
              <p14:cNvContentPartPr/>
              <p14:nvPr/>
            </p14:nvContentPartPr>
            <p14:xfrm>
              <a:off x="4078816" y="3863264"/>
              <a:ext cx="92428" cy="67678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1"/>
            </p:blipFill>
            <p:spPr>
              <a:xfrm>
                <a:off x="4078816" y="3863264"/>
                <a:ext cx="9242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7" name="墨迹 156"/>
              <p14:cNvContentPartPr/>
              <p14:nvPr/>
            </p14:nvContentPartPr>
            <p14:xfrm>
              <a:off x="4233333" y="3823786"/>
              <a:ext cx="132644" cy="3665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3"/>
            </p:blipFill>
            <p:spPr>
              <a:xfrm>
                <a:off x="4233333" y="3823786"/>
                <a:ext cx="13264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8" name="墨迹 157"/>
              <p14:cNvContentPartPr/>
              <p14:nvPr/>
            </p14:nvContentPartPr>
            <p14:xfrm>
              <a:off x="4245327" y="3885823"/>
              <a:ext cx="134761" cy="1974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5"/>
            </p:blipFill>
            <p:spPr>
              <a:xfrm>
                <a:off x="4245327" y="3885823"/>
                <a:ext cx="13476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9" name="墨迹 158"/>
              <p14:cNvContentPartPr/>
              <p14:nvPr/>
            </p14:nvContentPartPr>
            <p14:xfrm>
              <a:off x="4455406" y="3806866"/>
              <a:ext cx="105305" cy="18893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7"/>
            </p:blipFill>
            <p:spPr>
              <a:xfrm>
                <a:off x="4455406" y="3806866"/>
                <a:ext cx="105305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0" name="墨迹 159"/>
              <p14:cNvContentPartPr/>
              <p14:nvPr/>
            </p14:nvContentPartPr>
            <p14:xfrm>
              <a:off x="4467577" y="3801931"/>
              <a:ext cx="149578" cy="17412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9"/>
            </p:blipFill>
            <p:spPr>
              <a:xfrm>
                <a:off x="4467577" y="3801931"/>
                <a:ext cx="149578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1" name="墨迹 160"/>
              <p14:cNvContentPartPr/>
              <p14:nvPr/>
            </p14:nvContentPartPr>
            <p14:xfrm>
              <a:off x="4642555" y="3874544"/>
              <a:ext cx="19756" cy="101516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1"/>
            </p:blipFill>
            <p:spPr>
              <a:xfrm>
                <a:off x="4642555" y="3874544"/>
                <a:ext cx="197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2" name="墨迹 161"/>
              <p14:cNvContentPartPr/>
              <p14:nvPr/>
            </p14:nvContentPartPr>
            <p14:xfrm>
              <a:off x="4656666" y="3911203"/>
              <a:ext cx="104996" cy="59958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27"/>
            </p:blipFill>
            <p:spPr>
              <a:xfrm>
                <a:off x="4656666" y="391120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3" name="墨迹 162"/>
              <p14:cNvContentPartPr/>
              <p14:nvPr/>
            </p14:nvContentPartPr>
            <p14:xfrm>
              <a:off x="4515555" y="3777962"/>
              <a:ext cx="39511" cy="21149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4"/>
            </p:blipFill>
            <p:spPr>
              <a:xfrm>
                <a:off x="4515555" y="3777962"/>
                <a:ext cx="39511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4" name="墨迹 163"/>
              <p14:cNvContentPartPr/>
              <p14:nvPr/>
            </p14:nvContentPartPr>
            <p14:xfrm>
              <a:off x="4543777" y="3874544"/>
              <a:ext cx="76200" cy="2255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6"/>
            </p:blipFill>
            <p:spPr>
              <a:xfrm>
                <a:off x="4543777" y="3874544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5" name="墨迹 164"/>
              <p14:cNvContentPartPr/>
              <p14:nvPr/>
            </p14:nvContentPartPr>
            <p14:xfrm>
              <a:off x="4574822" y="3763687"/>
              <a:ext cx="59266" cy="33644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8"/>
            </p:blipFill>
            <p:spPr>
              <a:xfrm>
                <a:off x="4574822" y="3763687"/>
                <a:ext cx="59266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6" name="墨迹 165"/>
              <p14:cNvContentPartPr/>
              <p14:nvPr/>
            </p14:nvContentPartPr>
            <p14:xfrm>
              <a:off x="4645377" y="3880184"/>
              <a:ext cx="257705" cy="118436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0"/>
            </p:blipFill>
            <p:spPr>
              <a:xfrm>
                <a:off x="4645377" y="3880184"/>
                <a:ext cx="25770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9" name="墨迹 168"/>
              <p14:cNvContentPartPr/>
              <p14:nvPr/>
            </p14:nvContentPartPr>
            <p14:xfrm>
              <a:off x="9677400" y="3327483"/>
              <a:ext cx="51681" cy="245331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2"/>
            </p:blipFill>
            <p:spPr>
              <a:xfrm>
                <a:off x="9677400" y="3327483"/>
                <a:ext cx="5168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0" name="墨迹 169"/>
              <p14:cNvContentPartPr/>
              <p14:nvPr/>
            </p14:nvContentPartPr>
            <p14:xfrm>
              <a:off x="11593688" y="2218733"/>
              <a:ext cx="60677" cy="211845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4"/>
            </p:blipFill>
            <p:spPr>
              <a:xfrm>
                <a:off x="11593688" y="2218733"/>
                <a:ext cx="60677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1" name="墨迹 170"/>
              <p14:cNvContentPartPr/>
              <p14:nvPr/>
            </p14:nvContentPartPr>
            <p14:xfrm>
              <a:off x="11571111" y="2224020"/>
              <a:ext cx="79023" cy="93938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6"/>
            </p:blipFill>
            <p:spPr>
              <a:xfrm>
                <a:off x="11571111" y="2224020"/>
                <a:ext cx="79023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2" name="墨迹 171"/>
              <p14:cNvContentPartPr/>
              <p14:nvPr/>
            </p14:nvContentPartPr>
            <p14:xfrm>
              <a:off x="11655777" y="2244641"/>
              <a:ext cx="5644" cy="11280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8"/>
            </p:blipFill>
            <p:spPr>
              <a:xfrm>
                <a:off x="11655777" y="2244641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3" name="墨迹 172"/>
              <p14:cNvContentPartPr/>
              <p14:nvPr/>
            </p14:nvContentPartPr>
            <p14:xfrm>
              <a:off x="11565467" y="2252396"/>
              <a:ext cx="100188" cy="8530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0"/>
            </p:blipFill>
            <p:spPr>
              <a:xfrm>
                <a:off x="11565467" y="2252396"/>
                <a:ext cx="10018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4" name="墨迹 173"/>
              <p14:cNvContentPartPr/>
              <p14:nvPr/>
            </p14:nvContentPartPr>
            <p14:xfrm>
              <a:off x="10232672" y="2673266"/>
              <a:ext cx="898172" cy="2115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2"/>
            </p:blipFill>
            <p:spPr>
              <a:xfrm>
                <a:off x="10232672" y="2673266"/>
                <a:ext cx="898172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5" name="墨迹 174"/>
              <p14:cNvContentPartPr/>
              <p14:nvPr/>
            </p14:nvContentPartPr>
            <p14:xfrm>
              <a:off x="11500555" y="2289759"/>
              <a:ext cx="14112" cy="2820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4"/>
            </p:blipFill>
            <p:spPr>
              <a:xfrm>
                <a:off x="11500555" y="2289759"/>
                <a:ext cx="1411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6" name="墨迹 175"/>
              <p14:cNvContentPartPr/>
              <p14:nvPr/>
            </p14:nvContentPartPr>
            <p14:xfrm>
              <a:off x="11311467" y="2289759"/>
              <a:ext cx="493888" cy="19740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6"/>
            </p:blipFill>
            <p:spPr>
              <a:xfrm>
                <a:off x="11311467" y="2289759"/>
                <a:ext cx="4938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7" name="墨迹 176"/>
              <p14:cNvContentPartPr/>
              <p14:nvPr/>
            </p14:nvContentPartPr>
            <p14:xfrm>
              <a:off x="11271955" y="2664806"/>
              <a:ext cx="22577" cy="121256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8"/>
            </p:blipFill>
            <p:spPr>
              <a:xfrm>
                <a:off x="11271955" y="2664806"/>
                <a:ext cx="2257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8" name="墨迹 177"/>
              <p14:cNvContentPartPr/>
              <p14:nvPr/>
            </p14:nvContentPartPr>
            <p14:xfrm>
              <a:off x="11384844" y="2667626"/>
              <a:ext cx="56444" cy="5921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0"/>
            </p:blipFill>
            <p:spPr>
              <a:xfrm>
                <a:off x="11384844" y="2667626"/>
                <a:ext cx="564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9" name="墨迹 178"/>
              <p14:cNvContentPartPr/>
              <p14:nvPr/>
            </p14:nvContentPartPr>
            <p14:xfrm>
              <a:off x="11367911" y="2729664"/>
              <a:ext cx="70556" cy="1691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2"/>
            </p:blipFill>
            <p:spPr>
              <a:xfrm>
                <a:off x="11367911" y="2729664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0" name="墨迹 179"/>
              <p14:cNvContentPartPr/>
              <p14:nvPr/>
            </p14:nvContentPartPr>
            <p14:xfrm>
              <a:off x="11492088" y="2614753"/>
              <a:ext cx="62089" cy="303844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4"/>
            </p:blipFill>
            <p:spPr>
              <a:xfrm>
                <a:off x="11492088" y="2614753"/>
                <a:ext cx="62089" cy="30384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3" y="871531"/>
            <a:ext cx="10888588" cy="2064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820333" y="2810912"/>
              <a:ext cx="1178454" cy="10204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1820333" y="2810912"/>
                <a:ext cx="1178454" cy="102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90977" y="1849855"/>
              <a:ext cx="33867" cy="42016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190977" y="1849855"/>
                <a:ext cx="33867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230488" y="1855495"/>
              <a:ext cx="4519084" cy="44272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230488" y="1855495"/>
                <a:ext cx="4519084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207911" y="1906253"/>
              <a:ext cx="14111" cy="43708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207911" y="1906253"/>
                <a:ext cx="14111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213555" y="2233361"/>
              <a:ext cx="4530372" cy="8459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213555" y="2233361"/>
                <a:ext cx="453037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7534275" y="1748338"/>
              <a:ext cx="17991" cy="225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7534275" y="1748338"/>
                <a:ext cx="1799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413933" y="3109646"/>
              <a:ext cx="169333" cy="21219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413933" y="3109646"/>
                <a:ext cx="169333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514122" y="3149477"/>
              <a:ext cx="43744" cy="28798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514122" y="3149477"/>
                <a:ext cx="43744" cy="287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628422" y="3139959"/>
              <a:ext cx="104422" cy="22700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628422" y="3139959"/>
                <a:ext cx="104422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761066" y="3141370"/>
              <a:ext cx="115711" cy="225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761066" y="3141370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98122" y="3133967"/>
              <a:ext cx="218722" cy="3172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98122" y="3133967"/>
                <a:ext cx="218722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792162" y="3235484"/>
              <a:ext cx="195615" cy="18294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792162" y="3235484"/>
                <a:ext cx="195615" cy="182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2675466" y="3179262"/>
              <a:ext cx="28222" cy="21907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2675466" y="3179262"/>
                <a:ext cx="28222" cy="219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2782711" y="3216097"/>
              <a:ext cx="90311" cy="12636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2782711" y="3216097"/>
                <a:ext cx="90311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3855155" y="3137668"/>
              <a:ext cx="101600" cy="15033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3855155" y="3137668"/>
                <a:ext cx="101600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247216" y="3096251"/>
              <a:ext cx="323850" cy="21995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247216" y="3096251"/>
                <a:ext cx="32385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490361" y="3919662"/>
              <a:ext cx="162983" cy="23123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490361" y="3919662"/>
                <a:ext cx="16298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758648" y="3863264"/>
              <a:ext cx="133174" cy="26225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758648" y="3863264"/>
                <a:ext cx="133174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39762" y="4530171"/>
              <a:ext cx="167393" cy="23264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39762" y="4530171"/>
                <a:ext cx="167393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813505" y="4551320"/>
              <a:ext cx="244828" cy="23493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813505" y="4551320"/>
                <a:ext cx="244828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931333" y="4590799"/>
              <a:ext cx="39511" cy="49912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931333" y="4590799"/>
                <a:ext cx="39511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7227711" y="1686300"/>
              <a:ext cx="25400" cy="225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7227711" y="1686300"/>
                <a:ext cx="254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479020" y="3936582"/>
              <a:ext cx="177624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479020" y="3936582"/>
                <a:ext cx="17762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693333" y="3826606"/>
              <a:ext cx="28222" cy="22841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693333" y="3826606"/>
                <a:ext cx="282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800577" y="3733020"/>
              <a:ext cx="101600" cy="29714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800577" y="3733020"/>
                <a:ext cx="101600" cy="297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2675466" y="3820966"/>
              <a:ext cx="146756" cy="1409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2675466" y="3820966"/>
                <a:ext cx="1467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2858381" y="3660231"/>
              <a:ext cx="138819" cy="28005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2858381" y="3660231"/>
                <a:ext cx="138819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3832577" y="3739189"/>
              <a:ext cx="135467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3832577" y="3739189"/>
                <a:ext cx="1354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3883377" y="3637672"/>
              <a:ext cx="50800" cy="29609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3883377" y="3637672"/>
                <a:ext cx="50800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4049888" y="3586914"/>
              <a:ext cx="143934" cy="29608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4049888" y="3586914"/>
                <a:ext cx="143934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5130094" y="3654592"/>
              <a:ext cx="161572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5130094" y="3654592"/>
                <a:ext cx="1615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5188655" y="3561535"/>
              <a:ext cx="38100" cy="28199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5188655" y="3561535"/>
                <a:ext cx="381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5386916" y="3524876"/>
              <a:ext cx="150284" cy="28058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5386916" y="3524876"/>
                <a:ext cx="150284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1586088" y="4585159"/>
              <a:ext cx="172156" cy="19386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1586088" y="4585159"/>
                <a:ext cx="172156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1732844" y="4528761"/>
              <a:ext cx="112889" cy="45400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1732844" y="4528761"/>
                <a:ext cx="112889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2849738" y="4491221"/>
              <a:ext cx="226484" cy="15403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2849738" y="4491221"/>
                <a:ext cx="226484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4100336" y="4314448"/>
              <a:ext cx="104775" cy="26278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4100336" y="4314448"/>
                <a:ext cx="104775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5204177" y="4190373"/>
              <a:ext cx="50800" cy="25943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5204177" y="4190373"/>
                <a:ext cx="508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5373511" y="4231262"/>
              <a:ext cx="94544" cy="16637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5373511" y="4231262"/>
                <a:ext cx="945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959555" y="5467260"/>
              <a:ext cx="169333" cy="3838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959555" y="5467260"/>
                <a:ext cx="169333" cy="383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1224138" y="5476248"/>
              <a:ext cx="252766" cy="37786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1224138" y="5476248"/>
                <a:ext cx="252766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326444" y="5724399"/>
              <a:ext cx="90311" cy="3383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326444" y="5724399"/>
                <a:ext cx="90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657879" y="5594684"/>
              <a:ext cx="168098" cy="2537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657879" y="5594684"/>
                <a:ext cx="16809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620661" y="5707480"/>
              <a:ext cx="236361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620661" y="5707480"/>
                <a:ext cx="23636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2051755" y="5597503"/>
              <a:ext cx="189089" cy="18135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2051755" y="5597503"/>
                <a:ext cx="189089" cy="181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2129366" y="5653373"/>
              <a:ext cx="66322" cy="20638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2129366" y="5653373"/>
                <a:ext cx="66322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2282295" y="5611603"/>
              <a:ext cx="122238" cy="5921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2282295" y="5611603"/>
                <a:ext cx="122238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3635330" y="5483547"/>
              <a:ext cx="45597" cy="42897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3635330" y="5483547"/>
                <a:ext cx="45597" cy="42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3654380" y="5454024"/>
              <a:ext cx="37924" cy="45192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3654380" y="5454024"/>
                <a:ext cx="37924" cy="451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3666684" y="5529077"/>
              <a:ext cx="224984" cy="25326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3666684" y="5529077"/>
                <a:ext cx="224984" cy="253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3960018" y="5568916"/>
              <a:ext cx="139568" cy="1422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3960018" y="5568916"/>
                <a:ext cx="139568" cy="1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3918567" y="5705507"/>
              <a:ext cx="200951" cy="1138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3918567" y="5705507"/>
                <a:ext cx="200951" cy="11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4227732" y="5688433"/>
              <a:ext cx="1654661" cy="3983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4227732" y="5688433"/>
                <a:ext cx="1654661" cy="39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4503649" y="5238823"/>
              <a:ext cx="276578" cy="5122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4503649" y="5238823"/>
                <a:ext cx="276578" cy="51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4494741" y="5304095"/>
              <a:ext cx="174405" cy="13819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4494741" y="5304095"/>
                <a:ext cx="174405" cy="138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4586551" y="5343222"/>
              <a:ext cx="34176" cy="14601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4586551" y="5343222"/>
                <a:ext cx="34176" cy="146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4672012" y="5314232"/>
              <a:ext cx="83520" cy="445342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4672012" y="5314232"/>
                <a:ext cx="83520" cy="445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4554493" y="4916555"/>
              <a:ext cx="157383" cy="28242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4554493" y="4916555"/>
                <a:ext cx="157383" cy="28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4951103" y="5130689"/>
              <a:ext cx="148123" cy="21555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4951103" y="5130689"/>
                <a:ext cx="148123" cy="215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4953264" y="5167682"/>
              <a:ext cx="128852" cy="16504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4953264" y="5167682"/>
                <a:ext cx="128852" cy="16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5247305" y="5187601"/>
              <a:ext cx="435724" cy="569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5247305" y="5187601"/>
                <a:ext cx="435724" cy="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5254933" y="5290044"/>
              <a:ext cx="166115" cy="14797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5254933" y="5290044"/>
                <a:ext cx="166115" cy="147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5328487" y="5339131"/>
              <a:ext cx="61207" cy="16149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5328487" y="5339131"/>
                <a:ext cx="61207" cy="161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5458045" y="5318500"/>
              <a:ext cx="100586" cy="44107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5458045" y="5318500"/>
                <a:ext cx="100586" cy="441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5356930" y="4893079"/>
              <a:ext cx="27076" cy="18638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5356930" y="4893079"/>
                <a:ext cx="27076" cy="186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5466600" y="4939320"/>
              <a:ext cx="103408" cy="12876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5466600" y="4939320"/>
                <a:ext cx="103408" cy="12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4461271" y="6058365"/>
              <a:ext cx="510646" cy="6260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4461271" y="6058365"/>
                <a:ext cx="510646" cy="62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4562210" y="6118835"/>
              <a:ext cx="192396" cy="13089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4562210" y="6118835"/>
                <a:ext cx="192396" cy="130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4634970" y="6111721"/>
              <a:ext cx="42730" cy="23120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4634970" y="6111721"/>
                <a:ext cx="42730" cy="23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4748212" y="6102472"/>
              <a:ext cx="93222" cy="45103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4748212" y="6102472"/>
                <a:ext cx="93222" cy="451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4612922" y="5847788"/>
              <a:ext cx="87577" cy="16309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4612922" y="5847788"/>
                <a:ext cx="87577" cy="163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4746051" y="5802258"/>
              <a:ext cx="74039" cy="227651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4746051" y="5802258"/>
                <a:ext cx="74039" cy="227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4908373" y="5904701"/>
              <a:ext cx="76906" cy="34716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4908373" y="5904701"/>
                <a:ext cx="76906" cy="347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4392921" y="5967305"/>
              <a:ext cx="74039" cy="33293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4392921" y="5967305"/>
                <a:ext cx="74039" cy="332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5070739" y="5819332"/>
              <a:ext cx="91105" cy="102443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5070739" y="5819332"/>
                <a:ext cx="91105" cy="102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5204574" y="6018527"/>
              <a:ext cx="105393" cy="18212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5204574" y="6018527"/>
                <a:ext cx="105393" cy="18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5207440" y="6039869"/>
              <a:ext cx="91106" cy="18923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5207440" y="6039869"/>
                <a:ext cx="91106" cy="189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5412493" y="6115278"/>
              <a:ext cx="324643" cy="1707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5412493" y="6115278"/>
                <a:ext cx="324643" cy="17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5478021" y="6141955"/>
              <a:ext cx="156590" cy="170561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5478021" y="6141955"/>
                <a:ext cx="156590" cy="170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5562027" y="6197445"/>
              <a:ext cx="38408" cy="18532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5562027" y="6197445"/>
                <a:ext cx="38408" cy="185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5637124" y="6162764"/>
              <a:ext cx="82947" cy="50741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5637124" y="6162764"/>
                <a:ext cx="82947" cy="507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5579665" y="5864862"/>
              <a:ext cx="120474" cy="1707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5579665" y="5864862"/>
                <a:ext cx="120474" cy="170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6029942" y="5677051"/>
              <a:ext cx="123031" cy="28456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6029942" y="5677051"/>
                <a:ext cx="123031" cy="28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6013229" y="5741077"/>
              <a:ext cx="156809" cy="3841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6013229" y="5741077"/>
                <a:ext cx="156809" cy="38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6244078" y="5570873"/>
              <a:ext cx="113947" cy="20150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6244078" y="5570873"/>
                <a:ext cx="113947" cy="201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6439737" y="5697681"/>
              <a:ext cx="23637" cy="7327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6439737" y="5697681"/>
                <a:ext cx="23637" cy="7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6523213" y="5483547"/>
              <a:ext cx="158044" cy="460993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6523213" y="5483547"/>
                <a:ext cx="158044" cy="460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3817628" y="463849"/>
              <a:ext cx="72628" cy="7967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3817628" y="463849"/>
                <a:ext cx="72628" cy="79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3774501" y="479144"/>
              <a:ext cx="289807" cy="28634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3774501" y="479144"/>
                <a:ext cx="289807" cy="286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3840382" y="651661"/>
              <a:ext cx="276269" cy="14512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3840382" y="651661"/>
                <a:ext cx="276269" cy="145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4415675" y="503688"/>
              <a:ext cx="338931" cy="19528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4415675" y="503688"/>
                <a:ext cx="338931" cy="195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4746051" y="360339"/>
              <a:ext cx="22799" cy="49620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4746051" y="360339"/>
                <a:ext cx="22799" cy="496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4803025" y="532144"/>
              <a:ext cx="119592" cy="25610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4803025" y="532144"/>
                <a:ext cx="119592" cy="256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3887390" y="5819332"/>
              <a:ext cx="71173" cy="15935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3887390" y="5819332"/>
                <a:ext cx="71173" cy="159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3848937" y="5800480"/>
              <a:ext cx="137231" cy="17820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3848937" y="5800480"/>
                <a:ext cx="137231" cy="178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5042252" y="532144"/>
              <a:ext cx="153767" cy="1707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5042252" y="532144"/>
                <a:ext cx="153767" cy="17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5045780" y="631741"/>
              <a:ext cx="204391" cy="1422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5045780" y="631741"/>
                <a:ext cx="204391" cy="1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5328972" y="433614"/>
              <a:ext cx="127662" cy="14975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5328972" y="433614"/>
                <a:ext cx="127662" cy="149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5378317" y="461715"/>
              <a:ext cx="68351" cy="27246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5378317" y="461715"/>
                <a:ext cx="68351" cy="272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5486532" y="436815"/>
              <a:ext cx="121267" cy="235654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5486532" y="436815"/>
                <a:ext cx="121267" cy="235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5583369" y="406936"/>
              <a:ext cx="116769" cy="3983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5583369" y="406936"/>
                <a:ext cx="116769" cy="39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6144242" y="399111"/>
              <a:ext cx="208095" cy="170916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6144242" y="399111"/>
                <a:ext cx="208095" cy="170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6372930" y="475231"/>
              <a:ext cx="104687" cy="15935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6372930" y="475231"/>
                <a:ext cx="104687" cy="159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6648494" y="435393"/>
              <a:ext cx="102525" cy="853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6648494" y="435393"/>
                <a:ext cx="102525" cy="8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6620007" y="526453"/>
              <a:ext cx="122502" cy="1138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6620007" y="526453"/>
                <a:ext cx="122502" cy="11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6916208" y="361406"/>
              <a:ext cx="79772" cy="27887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6916208" y="361406"/>
                <a:ext cx="79772" cy="278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7035844" y="425966"/>
              <a:ext cx="96837" cy="15028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7035844" y="425966"/>
                <a:ext cx="96837" cy="150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7611136" y="398399"/>
              <a:ext cx="22754" cy="18496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7611136" y="398399"/>
                <a:ext cx="22754" cy="184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2" name="墨迹 111"/>
              <p14:cNvContentPartPr/>
              <p14:nvPr/>
            </p14:nvContentPartPr>
            <p14:xfrm>
              <a:off x="7639622" y="449621"/>
              <a:ext cx="88283" cy="3699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0"/>
            </p:blipFill>
            <p:spPr>
              <a:xfrm>
                <a:off x="7639622" y="449621"/>
                <a:ext cx="88283" cy="36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3" name="墨迹 112"/>
              <p14:cNvContentPartPr/>
              <p14:nvPr/>
            </p14:nvContentPartPr>
            <p14:xfrm>
              <a:off x="7713662" y="320144"/>
              <a:ext cx="250604" cy="27264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2"/>
            </p:blipFill>
            <p:spPr>
              <a:xfrm>
                <a:off x="7713662" y="320144"/>
                <a:ext cx="250604" cy="272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4" name="墨迹 113"/>
              <p14:cNvContentPartPr/>
              <p14:nvPr/>
            </p14:nvContentPartPr>
            <p14:xfrm>
              <a:off x="8230569" y="444641"/>
              <a:ext cx="195087" cy="15579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4"/>
            </p:blipFill>
            <p:spPr>
              <a:xfrm>
                <a:off x="8230569" y="444641"/>
                <a:ext cx="195087" cy="155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5" name="墨迹 114"/>
              <p14:cNvContentPartPr/>
              <p14:nvPr/>
            </p14:nvContentPartPr>
            <p14:xfrm>
              <a:off x="8503267" y="354292"/>
              <a:ext cx="423642" cy="34289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6"/>
            </p:blipFill>
            <p:spPr>
              <a:xfrm>
                <a:off x="8503267" y="354292"/>
                <a:ext cx="423642" cy="342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6" name="墨迹 115"/>
              <p14:cNvContentPartPr/>
              <p14:nvPr/>
            </p14:nvContentPartPr>
            <p14:xfrm>
              <a:off x="8004130" y="469540"/>
              <a:ext cx="139568" cy="2276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8"/>
            </p:blipFill>
            <p:spPr>
              <a:xfrm>
                <a:off x="8004130" y="469540"/>
                <a:ext cx="139568" cy="2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7" name="墨迹 116"/>
              <p14:cNvContentPartPr/>
              <p14:nvPr/>
            </p14:nvContentPartPr>
            <p14:xfrm>
              <a:off x="8013744" y="532144"/>
              <a:ext cx="152752" cy="1707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0"/>
            </p:blipFill>
            <p:spPr>
              <a:xfrm>
                <a:off x="8013744" y="532144"/>
                <a:ext cx="152752" cy="1707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34" y="342894"/>
            <a:ext cx="10637692" cy="3136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07" y="4140990"/>
            <a:ext cx="11099433" cy="12668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153833" y="4607718"/>
              <a:ext cx="955322" cy="4511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3153833" y="4607718"/>
                <a:ext cx="9553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298244" y="4305989"/>
              <a:ext cx="276578" cy="253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298244" y="4305989"/>
                <a:ext cx="276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588933" y="4200771"/>
              <a:ext cx="570089" cy="52256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588933" y="4200771"/>
                <a:ext cx="570089" cy="522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816622" y="4020474"/>
              <a:ext cx="282046" cy="49136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816622" y="4020474"/>
                <a:ext cx="282046" cy="491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7563555" y="2030328"/>
              <a:ext cx="107245" cy="21149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563555" y="2030328"/>
                <a:ext cx="10724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7539213" y="2065577"/>
              <a:ext cx="145697" cy="10856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539213" y="2065577"/>
                <a:ext cx="145697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7448902" y="2117745"/>
              <a:ext cx="247298" cy="310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448902" y="2117745"/>
                <a:ext cx="24729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7851422" y="2173438"/>
              <a:ext cx="112888" cy="1699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7851422" y="2173438"/>
                <a:ext cx="112888" cy="169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847718" y="2192120"/>
              <a:ext cx="116593" cy="13147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847718" y="2192120"/>
                <a:ext cx="116593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7719836" y="2289759"/>
              <a:ext cx="272697" cy="225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7719836" y="2289759"/>
                <a:ext cx="27269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4464755" y="5036343"/>
              <a:ext cx="361245" cy="34931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4464755" y="5036343"/>
                <a:ext cx="361245" cy="34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墨迹 30"/>
              <p14:cNvContentPartPr/>
              <p14:nvPr/>
            </p14:nvContentPartPr>
            <p14:xfrm>
              <a:off x="9584266" y="5989470"/>
              <a:ext cx="228600" cy="23123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7"/>
            </p:blipFill>
            <p:spPr>
              <a:xfrm>
                <a:off x="9584266" y="5989470"/>
                <a:ext cx="2286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墨迹 31"/>
              <p14:cNvContentPartPr/>
              <p14:nvPr/>
            </p14:nvContentPartPr>
            <p14:xfrm>
              <a:off x="9332559" y="5963386"/>
              <a:ext cx="229129" cy="11632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9"/>
            </p:blipFill>
            <p:spPr>
              <a:xfrm>
                <a:off x="9332559" y="5963386"/>
                <a:ext cx="229129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墨迹 32"/>
              <p14:cNvContentPartPr/>
              <p14:nvPr/>
            </p14:nvContentPartPr>
            <p14:xfrm>
              <a:off x="9172222" y="5770223"/>
              <a:ext cx="132644" cy="21924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1"/>
            </p:blipFill>
            <p:spPr>
              <a:xfrm>
                <a:off x="9172222" y="5770223"/>
                <a:ext cx="132644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9265355" y="5769518"/>
              <a:ext cx="81845" cy="31300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3"/>
            </p:blipFill>
            <p:spPr>
              <a:xfrm>
                <a:off x="9265355" y="5769518"/>
                <a:ext cx="81845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9358488" y="6181223"/>
              <a:ext cx="180622" cy="13817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5"/>
            </p:blipFill>
            <p:spPr>
              <a:xfrm>
                <a:off x="9358488" y="6181223"/>
                <a:ext cx="180622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132711" y="6186863"/>
              <a:ext cx="22578" cy="19333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7"/>
            </p:blipFill>
            <p:spPr>
              <a:xfrm>
                <a:off x="9132711" y="6186863"/>
                <a:ext cx="22578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144000" y="6310939"/>
              <a:ext cx="81844" cy="2255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39"/>
            </p:blipFill>
            <p:spPr>
              <a:xfrm>
                <a:off x="9144000" y="6310939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墨迹 37"/>
              <p14:cNvContentPartPr/>
              <p14:nvPr/>
            </p14:nvContentPartPr>
            <p14:xfrm>
              <a:off x="9214555" y="6223346"/>
              <a:ext cx="47978" cy="18910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1"/>
            </p:blipFill>
            <p:spPr>
              <a:xfrm>
                <a:off x="9214555" y="6223346"/>
                <a:ext cx="47978" cy="189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墨迹 38"/>
              <p14:cNvContentPartPr/>
              <p14:nvPr/>
            </p14:nvContentPartPr>
            <p14:xfrm>
              <a:off x="9604022" y="6273399"/>
              <a:ext cx="70555" cy="16161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3"/>
            </p:blipFill>
            <p:spPr>
              <a:xfrm>
                <a:off x="9604022" y="6273399"/>
                <a:ext cx="70555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墨迹 39"/>
              <p14:cNvContentPartPr/>
              <p14:nvPr/>
            </p14:nvContentPartPr>
            <p14:xfrm>
              <a:off x="9445977" y="6445589"/>
              <a:ext cx="36689" cy="17765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5"/>
            </p:blipFill>
            <p:spPr>
              <a:xfrm>
                <a:off x="9445977" y="6445589"/>
                <a:ext cx="36689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墨迹 40"/>
              <p14:cNvContentPartPr/>
              <p14:nvPr/>
            </p14:nvContentPartPr>
            <p14:xfrm>
              <a:off x="9460088" y="6564730"/>
              <a:ext cx="76200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47"/>
            </p:blipFill>
            <p:spPr>
              <a:xfrm>
                <a:off x="9460088" y="6564730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墨迹 41"/>
              <p14:cNvContentPartPr/>
              <p14:nvPr/>
            </p14:nvContentPartPr>
            <p14:xfrm>
              <a:off x="9553222" y="6519611"/>
              <a:ext cx="42333" cy="18893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49"/>
            </p:blipFill>
            <p:spPr>
              <a:xfrm>
                <a:off x="9553222" y="6519611"/>
                <a:ext cx="4233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墨迹 42"/>
              <p14:cNvContentPartPr/>
              <p14:nvPr/>
            </p14:nvContentPartPr>
            <p14:xfrm>
              <a:off x="9866488" y="6103676"/>
              <a:ext cx="316089" cy="2678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1"/>
            </p:blipFill>
            <p:spPr>
              <a:xfrm>
                <a:off x="9866488" y="6103676"/>
                <a:ext cx="31608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墨迹 43"/>
              <p14:cNvContentPartPr/>
              <p14:nvPr/>
            </p14:nvContentPartPr>
            <p14:xfrm>
              <a:off x="10176933" y="6019608"/>
              <a:ext cx="197556" cy="17853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3"/>
            </p:blipFill>
            <p:spPr>
              <a:xfrm>
                <a:off x="10176933" y="6019608"/>
                <a:ext cx="1975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墨迹 44"/>
              <p14:cNvContentPartPr/>
              <p14:nvPr/>
            </p14:nvContentPartPr>
            <p14:xfrm>
              <a:off x="10278533" y="5762115"/>
              <a:ext cx="28222" cy="17941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5"/>
            </p:blipFill>
            <p:spPr>
              <a:xfrm>
                <a:off x="10278533" y="5762115"/>
                <a:ext cx="28222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墨迹 45"/>
              <p14:cNvContentPartPr/>
              <p14:nvPr/>
            </p14:nvContentPartPr>
            <p14:xfrm>
              <a:off x="10375900" y="5769518"/>
              <a:ext cx="15522" cy="20867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57"/>
            </p:blipFill>
            <p:spPr>
              <a:xfrm>
                <a:off x="10375900" y="5769518"/>
                <a:ext cx="1552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墨迹 46"/>
              <p14:cNvContentPartPr/>
              <p14:nvPr/>
            </p14:nvContentPartPr>
            <p14:xfrm>
              <a:off x="10301111" y="5455627"/>
              <a:ext cx="116417" cy="20990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59"/>
            </p:blipFill>
            <p:spPr>
              <a:xfrm>
                <a:off x="10301111" y="5455627"/>
                <a:ext cx="116417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墨迹 47"/>
              <p14:cNvContentPartPr/>
              <p14:nvPr/>
            </p14:nvContentPartPr>
            <p14:xfrm>
              <a:off x="10453511" y="6057147"/>
              <a:ext cx="222956" cy="10715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61"/>
            </p:blipFill>
            <p:spPr>
              <a:xfrm>
                <a:off x="10453511" y="6057147"/>
                <a:ext cx="222956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墨迹 48"/>
              <p14:cNvContentPartPr/>
              <p14:nvPr/>
            </p14:nvContentPartPr>
            <p14:xfrm>
              <a:off x="10769600" y="6062787"/>
              <a:ext cx="129822" cy="17483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3"/>
            </p:blipFill>
            <p:spPr>
              <a:xfrm>
                <a:off x="10769600" y="6062787"/>
                <a:ext cx="1298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墨迹 49"/>
              <p14:cNvContentPartPr/>
              <p14:nvPr/>
            </p14:nvContentPartPr>
            <p14:xfrm>
              <a:off x="11018661" y="6020489"/>
              <a:ext cx="222250" cy="930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5"/>
            </p:blipFill>
            <p:spPr>
              <a:xfrm>
                <a:off x="11018661" y="6020489"/>
                <a:ext cx="22225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墨迹 50"/>
              <p14:cNvContentPartPr/>
              <p14:nvPr/>
            </p14:nvContentPartPr>
            <p14:xfrm>
              <a:off x="11260667" y="5944352"/>
              <a:ext cx="28222" cy="23123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67"/>
            </p:blipFill>
            <p:spPr>
              <a:xfrm>
                <a:off x="11260667" y="5944352"/>
                <a:ext cx="28222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墨迹 51"/>
              <p14:cNvContentPartPr/>
              <p14:nvPr/>
            </p14:nvContentPartPr>
            <p14:xfrm>
              <a:off x="11305822" y="6014849"/>
              <a:ext cx="152400" cy="2537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69"/>
            </p:blipFill>
            <p:spPr>
              <a:xfrm>
                <a:off x="11305822" y="6014849"/>
                <a:ext cx="152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墨迹 52"/>
              <p14:cNvContentPartPr/>
              <p14:nvPr/>
            </p14:nvContentPartPr>
            <p14:xfrm>
              <a:off x="11466688" y="5825210"/>
              <a:ext cx="42333" cy="52238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1"/>
            </p:blipFill>
            <p:spPr>
              <a:xfrm>
                <a:off x="11466688" y="5825210"/>
                <a:ext cx="42333" cy="522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墨迹 53"/>
              <p14:cNvContentPartPr/>
              <p14:nvPr/>
            </p14:nvContentPartPr>
            <p14:xfrm>
              <a:off x="9398000" y="5619710"/>
              <a:ext cx="25400" cy="20338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3"/>
            </p:blipFill>
            <p:spPr>
              <a:xfrm>
                <a:off x="9398000" y="5619710"/>
                <a:ext cx="25400" cy="203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墨迹 54"/>
              <p14:cNvContentPartPr/>
              <p14:nvPr/>
            </p14:nvContentPartPr>
            <p14:xfrm>
              <a:off x="9708444" y="5845126"/>
              <a:ext cx="214488" cy="10134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5"/>
            </p:blipFill>
            <p:spPr>
              <a:xfrm>
                <a:off x="9708444" y="5845126"/>
                <a:ext cx="214488" cy="101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墨迹 55"/>
              <p14:cNvContentPartPr/>
              <p14:nvPr/>
            </p14:nvContentPartPr>
            <p14:xfrm>
              <a:off x="10470444" y="5859755"/>
              <a:ext cx="76200" cy="15227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7"/>
            </p:blipFill>
            <p:spPr>
              <a:xfrm>
                <a:off x="10470444" y="5859755"/>
                <a:ext cx="76200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墨迹 56"/>
              <p14:cNvContentPartPr/>
              <p14:nvPr/>
            </p14:nvContentPartPr>
            <p14:xfrm>
              <a:off x="10521244" y="5339483"/>
              <a:ext cx="81844" cy="14240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79"/>
            </p:blipFill>
            <p:spPr>
              <a:xfrm>
                <a:off x="10521244" y="5339483"/>
                <a:ext cx="81844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墨迹 57"/>
              <p14:cNvContentPartPr/>
              <p14:nvPr/>
            </p14:nvContentPartPr>
            <p14:xfrm>
              <a:off x="10555111" y="5389536"/>
              <a:ext cx="73377" cy="19668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1"/>
            </p:blipFill>
            <p:spPr>
              <a:xfrm>
                <a:off x="10555111" y="5389536"/>
                <a:ext cx="73377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墨迹 58"/>
              <p14:cNvContentPartPr/>
              <p14:nvPr/>
            </p14:nvContentPartPr>
            <p14:xfrm>
              <a:off x="10837332" y="5927432"/>
              <a:ext cx="76906" cy="12830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3"/>
            </p:blipFill>
            <p:spPr>
              <a:xfrm>
                <a:off x="10837332" y="5927432"/>
                <a:ext cx="76906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墨迹 59"/>
              <p14:cNvContentPartPr/>
              <p14:nvPr/>
            </p14:nvContentPartPr>
            <p14:xfrm>
              <a:off x="10882488" y="5896413"/>
              <a:ext cx="143933" cy="3101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5"/>
            </p:blipFill>
            <p:spPr>
              <a:xfrm>
                <a:off x="10882488" y="5896413"/>
                <a:ext cx="1439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墨迹 60"/>
              <p14:cNvContentPartPr/>
              <p14:nvPr/>
            </p14:nvContentPartPr>
            <p14:xfrm>
              <a:off x="11393311" y="5663771"/>
              <a:ext cx="81844" cy="22418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7"/>
            </p:blipFill>
            <p:spPr>
              <a:xfrm>
                <a:off x="11393311" y="5663771"/>
                <a:ext cx="81844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墨迹 61"/>
              <p14:cNvContentPartPr/>
              <p14:nvPr/>
            </p14:nvContentPartPr>
            <p14:xfrm>
              <a:off x="11189581" y="5033523"/>
              <a:ext cx="381530" cy="2735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89"/>
            </p:blipFill>
            <p:spPr>
              <a:xfrm>
                <a:off x="11189581" y="5033523"/>
                <a:ext cx="381530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3" name="墨迹 62"/>
              <p14:cNvContentPartPr/>
              <p14:nvPr/>
            </p14:nvContentPartPr>
            <p14:xfrm>
              <a:off x="6246636" y="4241131"/>
              <a:ext cx="473075" cy="36200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1"/>
            </p:blipFill>
            <p:spPr>
              <a:xfrm>
                <a:off x="6246636" y="4241131"/>
                <a:ext cx="473075" cy="36200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9" y="416697"/>
            <a:ext cx="11403486" cy="52697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519612" y="4506202"/>
              <a:ext cx="1234899" cy="2255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4519612" y="4506202"/>
                <a:ext cx="123489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75430" y="5160419"/>
              <a:ext cx="740481" cy="5921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75430" y="5160419"/>
                <a:ext cx="740481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651250" y="3648952"/>
              <a:ext cx="141816" cy="10363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651250" y="3648952"/>
                <a:ext cx="141816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759200" y="3660231"/>
              <a:ext cx="163688" cy="32710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759200" y="3660231"/>
                <a:ext cx="16368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668888" y="3738484"/>
              <a:ext cx="273756" cy="35037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668888" y="3738484"/>
                <a:ext cx="273756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702755" y="3724208"/>
              <a:ext cx="95956" cy="16443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702755" y="3724208"/>
                <a:ext cx="95956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714044" y="3914023"/>
              <a:ext cx="98778" cy="5075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714044" y="3914023"/>
                <a:ext cx="987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3846688" y="3802637"/>
              <a:ext cx="8467" cy="11138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3846688" y="3802637"/>
                <a:ext cx="8467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3945466" y="3694070"/>
              <a:ext cx="143934" cy="1128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3945466" y="3694070"/>
                <a:ext cx="143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4148666" y="3626393"/>
              <a:ext cx="95956" cy="14663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4148666" y="3626393"/>
                <a:ext cx="95956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4268611" y="3592554"/>
              <a:ext cx="66322" cy="15439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4268611" y="3592554"/>
                <a:ext cx="66322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4340577" y="3561535"/>
              <a:ext cx="152400" cy="16778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4340577" y="3561535"/>
                <a:ext cx="152400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487333" y="3594669"/>
              <a:ext cx="149578" cy="1698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487333" y="3594669"/>
                <a:ext cx="149578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713111" y="3857625"/>
              <a:ext cx="208844" cy="112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713111" y="3857625"/>
                <a:ext cx="208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4837288" y="3735664"/>
              <a:ext cx="28223" cy="19809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4837288" y="3735664"/>
                <a:ext cx="28223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023731" y="3752759"/>
              <a:ext cx="361069" cy="17254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023731" y="3752759"/>
                <a:ext cx="361069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397500" y="3801226"/>
              <a:ext cx="162277" cy="197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397500" y="3801226"/>
                <a:ext cx="16227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483577" y="3707465"/>
              <a:ext cx="19756" cy="23475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483577" y="3707465"/>
                <a:ext cx="1975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5661377" y="3723151"/>
              <a:ext cx="22578" cy="15421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5661377" y="3723151"/>
                <a:ext cx="22578" cy="154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678311" y="3789947"/>
              <a:ext cx="59266" cy="451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678311" y="3789947"/>
                <a:ext cx="592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5746044" y="3624278"/>
              <a:ext cx="252059" cy="34261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5746044" y="3624278"/>
                <a:ext cx="252059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079772" y="3744829"/>
              <a:ext cx="383116" cy="1691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079772" y="3744829"/>
                <a:ext cx="38311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6389511" y="3620753"/>
              <a:ext cx="197379" cy="25097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6389511" y="3620753"/>
                <a:ext cx="19737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844594" y="3568232"/>
              <a:ext cx="126294" cy="8072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844594" y="3568232"/>
                <a:ext cx="126294" cy="80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991350" y="3575634"/>
              <a:ext cx="134761" cy="32992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991350" y="3575634"/>
                <a:ext cx="134761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805083" y="3643488"/>
              <a:ext cx="306917" cy="35319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805083" y="3643488"/>
                <a:ext cx="306917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931377" y="3693365"/>
              <a:ext cx="117123" cy="17906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931377" y="3693365"/>
                <a:ext cx="117123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7112000" y="3603833"/>
              <a:ext cx="211666" cy="564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7112000" y="3603833"/>
                <a:ext cx="2116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7399866" y="3507957"/>
              <a:ext cx="5644" cy="2255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7399866" y="3507957"/>
                <a:ext cx="5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7360355" y="3442218"/>
              <a:ext cx="262467" cy="19968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7360355" y="3442218"/>
                <a:ext cx="262467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7636933" y="3365552"/>
              <a:ext cx="16934" cy="45541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7636933" y="3365552"/>
                <a:ext cx="16934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5856816" y="4407153"/>
              <a:ext cx="202494" cy="23986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5856816" y="4407153"/>
                <a:ext cx="202494" cy="239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5879394" y="4420900"/>
              <a:ext cx="225072" cy="26013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5879394" y="4420900"/>
                <a:ext cx="225072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5585883" y="1570685"/>
              <a:ext cx="304094" cy="3101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5585883" y="1570685"/>
                <a:ext cx="304094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5793316" y="1130780"/>
              <a:ext cx="483306" cy="27353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5793316" y="1130780"/>
                <a:ext cx="48330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6383866" y="881747"/>
              <a:ext cx="234244" cy="52820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6383866" y="881747"/>
                <a:ext cx="234244" cy="528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6572955" y="896728"/>
              <a:ext cx="74084" cy="17906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6572955" y="896728"/>
                <a:ext cx="74084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6705600" y="812131"/>
              <a:ext cx="73377" cy="20585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6705600" y="812131"/>
                <a:ext cx="7337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6846711" y="778292"/>
              <a:ext cx="725311" cy="37786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6846711" y="778292"/>
                <a:ext cx="725311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9936338" y="4056428"/>
              <a:ext cx="206728" cy="26136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9936338" y="4056428"/>
                <a:ext cx="206728" cy="261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9962444" y="4084803"/>
              <a:ext cx="189088" cy="17606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9962444" y="4084803"/>
                <a:ext cx="189088" cy="176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2912533" y="4858690"/>
              <a:ext cx="338667" cy="34455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2912533" y="4858690"/>
                <a:ext cx="338667" cy="344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5025672" y="4713112"/>
              <a:ext cx="189794" cy="29820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5025672" y="4713112"/>
                <a:ext cx="189794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5051777" y="4724744"/>
              <a:ext cx="189089" cy="22136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5051777" y="4724744"/>
                <a:ext cx="189089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6457244" y="5707480"/>
              <a:ext cx="1063978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6457244" y="5707480"/>
                <a:ext cx="10639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7817555" y="5442409"/>
              <a:ext cx="352778" cy="28199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7817555" y="5442409"/>
                <a:ext cx="3527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8414102" y="5641741"/>
              <a:ext cx="100542" cy="5868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8414102" y="5641741"/>
                <a:ext cx="100542" cy="58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483600" y="5646852"/>
              <a:ext cx="135466" cy="2974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483600" y="5646852"/>
                <a:ext cx="135466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395758" y="5715411"/>
              <a:ext cx="183797" cy="30789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395758" y="5715411"/>
                <a:ext cx="183797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8494888" y="5763878"/>
              <a:ext cx="50800" cy="12707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8494888" y="5763878"/>
                <a:ext cx="50800" cy="127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8619066" y="5704660"/>
              <a:ext cx="138289" cy="845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8619066" y="5704660"/>
                <a:ext cx="1382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8754533" y="5630461"/>
              <a:ext cx="183444" cy="15033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8754533" y="5630461"/>
                <a:ext cx="183444" cy="150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8957733" y="5589044"/>
              <a:ext cx="5644" cy="24251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8957733" y="5589044"/>
                <a:ext cx="56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9163755" y="5794897"/>
              <a:ext cx="105012" cy="5995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9163755" y="579489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9076266" y="5770927"/>
              <a:ext cx="132644" cy="23828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9076266" y="5770927"/>
                <a:ext cx="132644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9183511" y="5855525"/>
              <a:ext cx="67733" cy="6062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9183511" y="5855525"/>
                <a:ext cx="67733" cy="60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9344377" y="5715411"/>
              <a:ext cx="19756" cy="9640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9344377" y="5715411"/>
                <a:ext cx="19756" cy="96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9266413" y="5690560"/>
              <a:ext cx="252942" cy="36218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9266413" y="5690560"/>
                <a:ext cx="252942" cy="362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9302044" y="5859755"/>
              <a:ext cx="125588" cy="14099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9302044" y="5859755"/>
                <a:ext cx="1255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9713383" y="5735679"/>
              <a:ext cx="65617" cy="56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9713383" y="5735679"/>
                <a:ext cx="6561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9612488" y="5641741"/>
              <a:ext cx="173038" cy="36464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9612488" y="5641741"/>
                <a:ext cx="173038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9543344" y="5854115"/>
              <a:ext cx="201788" cy="4511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9543344" y="5854115"/>
                <a:ext cx="20178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9962444" y="5642622"/>
              <a:ext cx="104422" cy="10997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9962444" y="5642622"/>
                <a:ext cx="1044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10016066" y="5602791"/>
              <a:ext cx="172156" cy="50229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10016066" y="5602791"/>
                <a:ext cx="172156" cy="502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10182577" y="5758238"/>
              <a:ext cx="16934" cy="10433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10182577" y="5758238"/>
                <a:ext cx="16934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10191750" y="5763878"/>
              <a:ext cx="180622" cy="14099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10191750" y="5763878"/>
                <a:ext cx="1806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10253133" y="5698844"/>
              <a:ext cx="31044" cy="32446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10253133" y="5698844"/>
                <a:ext cx="31044" cy="324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10498667" y="5716645"/>
              <a:ext cx="206022" cy="22206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10498667" y="5716645"/>
                <a:ext cx="20602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10888132" y="5538286"/>
              <a:ext cx="127706" cy="563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10888132" y="5538286"/>
                <a:ext cx="12770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10831688" y="5622883"/>
              <a:ext cx="90312" cy="30172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10831688" y="5622883"/>
                <a:ext cx="9031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10874727" y="5668001"/>
              <a:ext cx="442383" cy="23986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10874727" y="5668001"/>
                <a:ext cx="442383" cy="23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11356622" y="5566485"/>
              <a:ext cx="161573" cy="37222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11356622" y="5566485"/>
                <a:ext cx="16157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11397544" y="5686859"/>
              <a:ext cx="148167" cy="13623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11397544" y="5686859"/>
                <a:ext cx="148167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11437055" y="5448049"/>
              <a:ext cx="304095" cy="54353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11437055" y="5448049"/>
                <a:ext cx="304095" cy="543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11593688" y="5690560"/>
              <a:ext cx="420512" cy="20444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11593688" y="5690560"/>
                <a:ext cx="420512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8032221" y="6389896"/>
              <a:ext cx="188206" cy="22206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8032221" y="6389896"/>
                <a:ext cx="188206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8173155" y="6226518"/>
              <a:ext cx="143934" cy="56380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8173155" y="6226518"/>
                <a:ext cx="143934" cy="563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8184444" y="6465152"/>
              <a:ext cx="124178" cy="16161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8184444" y="6465152"/>
                <a:ext cx="124178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8263466" y="6265820"/>
              <a:ext cx="73378" cy="2820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8263466" y="6265820"/>
                <a:ext cx="7337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8502473" y="6299659"/>
              <a:ext cx="99660" cy="4793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8502473" y="6299659"/>
                <a:ext cx="9966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8457671" y="6372977"/>
              <a:ext cx="76729" cy="221186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8457671" y="6372977"/>
                <a:ext cx="76729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8508118" y="6353237"/>
              <a:ext cx="116593" cy="22365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8508118" y="6353237"/>
                <a:ext cx="11659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8589433" y="6296839"/>
              <a:ext cx="357011" cy="35530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8589433" y="6296839"/>
                <a:ext cx="357011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9144000" y="6553450"/>
              <a:ext cx="16933" cy="9587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9144000" y="6553450"/>
                <a:ext cx="169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9371894" y="6320632"/>
              <a:ext cx="189794" cy="54864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9371894" y="6320632"/>
                <a:ext cx="189794" cy="548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9687806" y="6420034"/>
              <a:ext cx="85549" cy="14822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9687806" y="6420034"/>
                <a:ext cx="85549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9819216" y="6324157"/>
              <a:ext cx="118181" cy="26595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9819216" y="6324157"/>
                <a:ext cx="118181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9874073" y="6389896"/>
              <a:ext cx="167394" cy="23687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9874073" y="6389896"/>
                <a:ext cx="16739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10140950" y="6244671"/>
              <a:ext cx="289982" cy="68664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10140950" y="6244671"/>
                <a:ext cx="289982" cy="686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10173934" y="6512914"/>
              <a:ext cx="121532" cy="14205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10173934" y="6512914"/>
                <a:ext cx="121532" cy="142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10278533" y="6615488"/>
              <a:ext cx="166511" cy="4511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10278533" y="6615488"/>
                <a:ext cx="1665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10374488" y="6516263"/>
              <a:ext cx="28222" cy="9640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10374488" y="6516263"/>
                <a:ext cx="28222" cy="96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10371666" y="6352532"/>
              <a:ext cx="200378" cy="24603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10371666" y="6352532"/>
                <a:ext cx="200378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10543822" y="6339138"/>
              <a:ext cx="228600" cy="13817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10543822" y="6339138"/>
                <a:ext cx="2286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10554052" y="6429375"/>
              <a:ext cx="116769" cy="563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10554052" y="6429375"/>
                <a:ext cx="11676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10540470" y="6502692"/>
              <a:ext cx="183974" cy="11262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10540470" y="6502692"/>
                <a:ext cx="183974" cy="112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10763955" y="6158664"/>
              <a:ext cx="256117" cy="58372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10763955" y="6158664"/>
                <a:ext cx="256117" cy="58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10769600" y="6372977"/>
              <a:ext cx="262467" cy="6203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10769600" y="6372977"/>
                <a:ext cx="26246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10916355" y="6309529"/>
              <a:ext cx="229482" cy="30595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10916355" y="6309529"/>
                <a:ext cx="229482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10933288" y="6474493"/>
              <a:ext cx="220133" cy="15791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10933288" y="6474493"/>
                <a:ext cx="2201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6" name="墨迹 35"/>
              <p14:cNvContentPartPr/>
              <p14:nvPr/>
            </p14:nvContentPartPr>
            <p14:xfrm>
              <a:off x="7001933" y="1753978"/>
              <a:ext cx="14111" cy="225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204"/>
            </p:blipFill>
            <p:spPr>
              <a:xfrm>
                <a:off x="7001933" y="1753978"/>
                <a:ext cx="14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1337733" y="1353552"/>
              <a:ext cx="16933" cy="250971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1337733" y="1353552"/>
                <a:ext cx="169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1233311" y="1285875"/>
              <a:ext cx="567266" cy="37222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1233311" y="1285875"/>
                <a:ext cx="567266" cy="372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4001911" y="1312487"/>
              <a:ext cx="11289" cy="33786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4001911" y="1312487"/>
                <a:ext cx="11289" cy="337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3998736" y="1252036"/>
              <a:ext cx="844197" cy="43990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3998736" y="1252036"/>
                <a:ext cx="844197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6620933" y="1353552"/>
              <a:ext cx="11289" cy="28974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6620933" y="1353552"/>
                <a:ext cx="11289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6660444" y="1309844"/>
              <a:ext cx="314678" cy="32851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6660444" y="1309844"/>
                <a:ext cx="314678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6687961" y="1598884"/>
              <a:ext cx="319616" cy="3665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6687961" y="1598884"/>
                <a:ext cx="31961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5427133" y="2305974"/>
              <a:ext cx="19756" cy="103842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5427133" y="2305974"/>
                <a:ext cx="19756" cy="1038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5080000" y="2250281"/>
              <a:ext cx="191911" cy="281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5080000" y="2250281"/>
                <a:ext cx="191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5280377" y="2114925"/>
              <a:ext cx="87489" cy="163555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5280377" y="2114925"/>
                <a:ext cx="87489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5367866" y="2124443"/>
              <a:ext cx="116593" cy="17042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5367866" y="2124443"/>
                <a:ext cx="116593" cy="170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5466115" y="2113339"/>
              <a:ext cx="322262" cy="21307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5466115" y="2113339"/>
                <a:ext cx="322262" cy="21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9360781" y="2870659"/>
              <a:ext cx="392819" cy="564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9360781" y="2870659"/>
                <a:ext cx="39281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1069622" y="2804391"/>
              <a:ext cx="406400" cy="4934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1069622" y="2804391"/>
                <a:ext cx="406400" cy="4934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1161720" y="987120"/>
              <a:ext cx="10957320" cy="4336560"/>
            </p14:xfrm>
          </p:contentPart>
        </mc:Choice>
        <mc:Fallback>
          <p:pic>
            <p:nvPicPr>
              <p:cNvPr id="118" name="墨迹 117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52360" y="977760"/>
                <a:ext cx="10976040" cy="435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5" y="535771"/>
            <a:ext cx="10896586" cy="42362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490177" y="1130780"/>
              <a:ext cx="5645" cy="1973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490177" y="1130780"/>
                <a:ext cx="56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758494" y="1517106"/>
              <a:ext cx="553861" cy="1692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758494" y="1517106"/>
                <a:ext cx="55386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195233" y="501942"/>
              <a:ext cx="618067" cy="50053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195233" y="501942"/>
                <a:ext cx="618067" cy="500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724201" y="3251346"/>
              <a:ext cx="533576" cy="140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724201" y="3251346"/>
                <a:ext cx="53357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5838296" y="4246771"/>
              <a:ext cx="672571" cy="4541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5838296" y="4246771"/>
                <a:ext cx="672571" cy="454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8884884" y="4492102"/>
              <a:ext cx="436916" cy="310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8884884" y="4492102"/>
                <a:ext cx="43691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9471377" y="4197951"/>
              <a:ext cx="22578" cy="24198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9471377" y="4197951"/>
                <a:ext cx="22578" cy="241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9482666" y="4109653"/>
              <a:ext cx="472722" cy="41558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9482666" y="4109653"/>
                <a:ext cx="472722" cy="415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2139244" y="4511842"/>
              <a:ext cx="14111" cy="16637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2139244" y="4511842"/>
                <a:ext cx="141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2144888" y="4545680"/>
              <a:ext cx="90312" cy="451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2144888" y="4545680"/>
                <a:ext cx="9031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2223911" y="4453329"/>
              <a:ext cx="45155" cy="28058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2223911" y="4453329"/>
                <a:ext cx="45155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2257777" y="4455444"/>
              <a:ext cx="248356" cy="20796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2257777" y="4455444"/>
                <a:ext cx="248356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6826955" y="1240756"/>
              <a:ext cx="105012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6826955" y="1240756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46855" y="2982045"/>
              <a:ext cx="83256" cy="46669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46855" y="2982045"/>
                <a:ext cx="83256" cy="466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1044222" y="2963011"/>
              <a:ext cx="160866" cy="34120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1044222" y="2963011"/>
                <a:ext cx="160866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1239661" y="2991915"/>
              <a:ext cx="174272" cy="2291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1239661" y="2991915"/>
                <a:ext cx="174272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1403702" y="2889517"/>
              <a:ext cx="275520" cy="45206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1403702" y="2889517"/>
                <a:ext cx="275520" cy="452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7318022" y="1697580"/>
              <a:ext cx="105012" cy="599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7318022" y="169758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3338688" y="3251346"/>
              <a:ext cx="620889" cy="1973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3338688" y="3251346"/>
                <a:ext cx="6208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3962400" y="2989095"/>
              <a:ext cx="50800" cy="22841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3962400" y="2989095"/>
                <a:ext cx="508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4011788" y="2879824"/>
              <a:ext cx="196498" cy="53225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4011788" y="2879824"/>
                <a:ext cx="196498" cy="532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4208991" y="3049018"/>
              <a:ext cx="159809" cy="21219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4208991" y="3049018"/>
                <a:ext cx="159809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4348338" y="2960896"/>
              <a:ext cx="133350" cy="27212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4348338" y="2960896"/>
                <a:ext cx="133350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4509911" y="2982045"/>
              <a:ext cx="14111" cy="49489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4509911" y="2982045"/>
                <a:ext cx="14111" cy="494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4560711" y="2972176"/>
              <a:ext cx="139170" cy="41170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4560711" y="2972176"/>
                <a:ext cx="139170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7557911" y="1734239"/>
              <a:ext cx="28222" cy="197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7557911" y="1734239"/>
                <a:ext cx="282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3330222" y="2921417"/>
              <a:ext cx="171450" cy="169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3330222" y="2921417"/>
                <a:ext cx="1714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3414888" y="2860790"/>
              <a:ext cx="5645" cy="14522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3414888" y="2860790"/>
                <a:ext cx="5645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3460044" y="2818138"/>
              <a:ext cx="116593" cy="22030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3460044" y="2818138"/>
                <a:ext cx="116593" cy="220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3544711" y="2836820"/>
              <a:ext cx="98777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3544711" y="2836820"/>
                <a:ext cx="987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768651" y="2915777"/>
              <a:ext cx="130704" cy="2256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1768651" y="2915777"/>
                <a:ext cx="13070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841500" y="2857617"/>
              <a:ext cx="9877" cy="15121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841500" y="2857617"/>
                <a:ext cx="9877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1936044" y="2775487"/>
              <a:ext cx="112889" cy="14029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1936044" y="2775487"/>
                <a:ext cx="112889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1978377" y="2757863"/>
              <a:ext cx="87489" cy="2904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1978377" y="2757863"/>
                <a:ext cx="87489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3702755" y="2526631"/>
              <a:ext cx="5645" cy="37222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3702755" y="2526631"/>
                <a:ext cx="5645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3642606" y="2712745"/>
              <a:ext cx="175860" cy="18258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3642606" y="2712745"/>
                <a:ext cx="175860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3553177" y="1628669"/>
              <a:ext cx="31045" cy="21625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3553177" y="1628669"/>
                <a:ext cx="31045" cy="216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3550355" y="1706040"/>
              <a:ext cx="121356" cy="5357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3550355" y="1706040"/>
                <a:ext cx="1213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3657600" y="1598707"/>
              <a:ext cx="11288" cy="38086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3657600" y="1598707"/>
                <a:ext cx="11288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3719688" y="1596064"/>
              <a:ext cx="107245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3719688" y="1596064"/>
                <a:ext cx="1072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3759200" y="1534026"/>
              <a:ext cx="22577" cy="19457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3759200" y="1534026"/>
                <a:ext cx="22577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9527822" y="2182603"/>
              <a:ext cx="397933" cy="28533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9527822" y="2182603"/>
                <a:ext cx="397933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472494" y="1483268"/>
              <a:ext cx="593372" cy="3806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472494" y="1483268"/>
                <a:ext cx="593372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763006" y="1009524"/>
              <a:ext cx="147638" cy="16919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763006" y="1009524"/>
                <a:ext cx="14763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1954388" y="947486"/>
              <a:ext cx="91723" cy="25361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1954388" y="947486"/>
                <a:ext cx="91723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2054577" y="912943"/>
              <a:ext cx="16934" cy="41523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2054577" y="912943"/>
                <a:ext cx="16934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2118783" y="1026444"/>
              <a:ext cx="155928" cy="14099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2118783" y="1026444"/>
                <a:ext cx="15592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2317044" y="1045654"/>
              <a:ext cx="96837" cy="9922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2317044" y="1045654"/>
                <a:ext cx="96837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10099322" y="3259805"/>
              <a:ext cx="952500" cy="225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10099322" y="3259805"/>
                <a:ext cx="9525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10216444" y="2391276"/>
              <a:ext cx="158044" cy="32005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10216444" y="2391276"/>
                <a:ext cx="158044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10366022" y="2591489"/>
              <a:ext cx="104422" cy="9869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10366022" y="2591489"/>
                <a:ext cx="1044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10525654" y="2562761"/>
              <a:ext cx="136701" cy="1462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10525654" y="2562761"/>
                <a:ext cx="136701" cy="14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10752667" y="2323598"/>
              <a:ext cx="127881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10752667" y="2323598"/>
                <a:ext cx="12788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10684932" y="2374356"/>
              <a:ext cx="115712" cy="33274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10684932" y="2374356"/>
                <a:ext cx="115712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10761132" y="2509712"/>
              <a:ext cx="127000" cy="112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10761132" y="2509712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10873669" y="2494907"/>
              <a:ext cx="91545" cy="17906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10873669" y="2494907"/>
                <a:ext cx="91545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10358084" y="2543550"/>
              <a:ext cx="118004" cy="12971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10358084" y="2543550"/>
                <a:ext cx="11800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10340622" y="2619335"/>
              <a:ext cx="231422" cy="9905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10340622" y="2619335"/>
                <a:ext cx="231422" cy="9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10797822" y="2439214"/>
              <a:ext cx="279400" cy="25379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10797822" y="2439214"/>
                <a:ext cx="2794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11081985" y="2498432"/>
              <a:ext cx="127882" cy="2819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11081985" y="2498432"/>
                <a:ext cx="12788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11075281" y="2583029"/>
              <a:ext cx="151519" cy="846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11075281" y="2583029"/>
                <a:ext cx="15151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11255022" y="2346157"/>
              <a:ext cx="146756" cy="16919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11255022" y="2346157"/>
                <a:ext cx="1467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1441288" y="2317958"/>
              <a:ext cx="39512" cy="14945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1441288" y="2317958"/>
                <a:ext cx="3951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11446932" y="2374356"/>
              <a:ext cx="95956" cy="2819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11446932" y="2374356"/>
                <a:ext cx="959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1528777" y="2242526"/>
              <a:ext cx="42333" cy="34050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1528777" y="2242526"/>
                <a:ext cx="42333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11616795" y="2131845"/>
              <a:ext cx="180093" cy="16355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11616795" y="2131845"/>
                <a:ext cx="18009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11825111" y="2133784"/>
              <a:ext cx="124177" cy="15879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11825111" y="2133784"/>
                <a:ext cx="124177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9770533" y="3640492"/>
              <a:ext cx="270934" cy="23704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9770533" y="3640492"/>
                <a:ext cx="270934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10464800" y="3603833"/>
              <a:ext cx="217311" cy="27194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10464800" y="3603833"/>
                <a:ext cx="217311" cy="271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10696222" y="3626393"/>
              <a:ext cx="141112" cy="21995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10696222" y="3626393"/>
                <a:ext cx="14111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10852502" y="3823786"/>
              <a:ext cx="120298" cy="8882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10852502" y="3823786"/>
                <a:ext cx="120298" cy="88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10929585" y="3586914"/>
              <a:ext cx="105304" cy="2255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10929585" y="3586914"/>
                <a:ext cx="10530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10992555" y="3493152"/>
              <a:ext cx="25400" cy="16425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10992555" y="3493152"/>
                <a:ext cx="25400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11083925" y="3773027"/>
              <a:ext cx="379942" cy="2256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11083925" y="3773027"/>
                <a:ext cx="37994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11348155" y="3648952"/>
              <a:ext cx="149577" cy="23969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11348155" y="3648952"/>
                <a:ext cx="149577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11593688" y="3609473"/>
              <a:ext cx="155223" cy="26471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11593688" y="3609473"/>
                <a:ext cx="155223" cy="264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11734800" y="3643312"/>
              <a:ext cx="122061" cy="22065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11734800" y="3643312"/>
                <a:ext cx="122061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11885436" y="3485398"/>
              <a:ext cx="94898" cy="11843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11885436" y="3485398"/>
                <a:ext cx="94898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11966222" y="3519236"/>
              <a:ext cx="127000" cy="1692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11966222" y="3519236"/>
                <a:ext cx="1270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12025488" y="3434639"/>
              <a:ext cx="19756" cy="20867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12025488" y="3434639"/>
                <a:ext cx="19756" cy="20867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867240" y="1736280"/>
              <a:ext cx="3677760" cy="2941560"/>
            </p14:xfrm>
          </p:contentPart>
        </mc:Choice>
        <mc:Fallback>
          <p:pic>
            <p:nvPicPr>
              <p:cNvPr id="83" name="墨迹 82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57880" y="1726920"/>
                <a:ext cx="3696480" cy="296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4" y="678648"/>
            <a:ext cx="12233350" cy="40719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714823" y="3299284"/>
              <a:ext cx="460199" cy="29644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5714823" y="3299284"/>
                <a:ext cx="460199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529688" y="1017984"/>
              <a:ext cx="105012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529688" y="1017984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755672" y="1511467"/>
              <a:ext cx="186972" cy="169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755672" y="1511467"/>
                <a:ext cx="18697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866444" y="1440264"/>
              <a:ext cx="39511" cy="19245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866444" y="1440264"/>
                <a:ext cx="39511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670829" y="1345797"/>
              <a:ext cx="408164" cy="35178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670829" y="1345797"/>
                <a:ext cx="408164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5103988" y="1562225"/>
              <a:ext cx="156634" cy="1127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5103988" y="1562225"/>
                <a:ext cx="1566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993216" y="1368357"/>
              <a:ext cx="456495" cy="34050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993216" y="1368357"/>
                <a:ext cx="456495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7599362" y="1990850"/>
              <a:ext cx="169510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7599362" y="1990850"/>
                <a:ext cx="16951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7693377" y="1911893"/>
              <a:ext cx="28223" cy="2904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7693377" y="1911893"/>
                <a:ext cx="28223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8339666" y="2013409"/>
              <a:ext cx="132644" cy="14945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8339666" y="2013409"/>
                <a:ext cx="132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8350073" y="2019754"/>
              <a:ext cx="110949" cy="20796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8350073" y="2019754"/>
                <a:ext cx="110949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9513181" y="2447674"/>
              <a:ext cx="195263" cy="23123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9513181" y="2447674"/>
                <a:ext cx="19526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9561688" y="2463183"/>
              <a:ext cx="112889" cy="22136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9561688" y="2463183"/>
                <a:ext cx="112889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10181872" y="2504072"/>
              <a:ext cx="177447" cy="26930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10181872" y="2504072"/>
                <a:ext cx="177447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10346266" y="2592546"/>
              <a:ext cx="56444" cy="4970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10346266" y="2592546"/>
                <a:ext cx="56444" cy="49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10340622" y="2385636"/>
              <a:ext cx="248355" cy="49630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10340622" y="2385636"/>
                <a:ext cx="248355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657144" y="3686316"/>
              <a:ext cx="392288" cy="59147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657144" y="3686316"/>
                <a:ext cx="392288" cy="591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802488" y="4506202"/>
              <a:ext cx="76200" cy="27353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802488" y="4506202"/>
                <a:ext cx="76200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5644444" y="3705350"/>
              <a:ext cx="460551" cy="5752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5644444" y="3705350"/>
                <a:ext cx="460551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819422" y="4534401"/>
              <a:ext cx="81844" cy="24251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819422" y="4534401"/>
                <a:ext cx="818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6350000" y="3956321"/>
              <a:ext cx="400755" cy="31107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6350000" y="3956321"/>
                <a:ext cx="400755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310488" y="3753288"/>
              <a:ext cx="733778" cy="49348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310488" y="3753288"/>
                <a:ext cx="733778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3928533" y="2943976"/>
              <a:ext cx="843844" cy="2819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3928533" y="2943976"/>
                <a:ext cx="8438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0888132" y="4420195"/>
              <a:ext cx="293512" cy="31441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0888132" y="4420195"/>
                <a:ext cx="293512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1255022" y="4444164"/>
              <a:ext cx="172862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1255022" y="4444164"/>
                <a:ext cx="17286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0780888" y="3818146"/>
              <a:ext cx="647171" cy="97374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0780888" y="3818146"/>
                <a:ext cx="647171" cy="973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1318522" y="4618998"/>
              <a:ext cx="198967" cy="394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11318522" y="4618998"/>
                <a:ext cx="1989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1304587" y="4716284"/>
              <a:ext cx="266524" cy="1833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1304587" y="4716284"/>
                <a:ext cx="266524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11597217" y="4548500"/>
              <a:ext cx="75494" cy="21466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11597217" y="4548500"/>
                <a:ext cx="75494" cy="214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11621911" y="4630277"/>
              <a:ext cx="116593" cy="10151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11621911" y="4630277"/>
                <a:ext cx="11659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1680648" y="4487167"/>
              <a:ext cx="433388" cy="34596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11680648" y="4487167"/>
                <a:ext cx="433388" cy="345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0937169" y="4246771"/>
              <a:ext cx="188031" cy="1128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0937169" y="4246771"/>
                <a:ext cx="18803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11020777" y="4170634"/>
              <a:ext cx="42333" cy="20021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11020777" y="4170634"/>
                <a:ext cx="423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7587015" y="1886513"/>
              <a:ext cx="21696" cy="9869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7587015" y="1886513"/>
                <a:ext cx="21696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5922962" y="3620753"/>
              <a:ext cx="308504" cy="94396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5922962" y="3620753"/>
                <a:ext cx="308504" cy="943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5887155" y="3603833"/>
              <a:ext cx="372534" cy="101516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5887155" y="3603833"/>
                <a:ext cx="372534" cy="1015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6020505" y="4700246"/>
              <a:ext cx="107950" cy="17113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6020505" y="4700246"/>
                <a:ext cx="107950" cy="17113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576000" y="1842840"/>
              <a:ext cx="11258280" cy="3466800"/>
            </p14:xfrm>
          </p:contentPart>
        </mc:Choice>
        <mc:Fallback>
          <p:pic>
            <p:nvPicPr>
              <p:cNvPr id="40" name="墨迹 3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6640" y="1833480"/>
                <a:ext cx="11277000" cy="348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1" y="747706"/>
            <a:ext cx="10688353" cy="25598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063088" y="1494547"/>
              <a:ext cx="47978" cy="282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8063088" y="1494547"/>
                <a:ext cx="479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097866" y="552700"/>
              <a:ext cx="324556" cy="23969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4097866" y="552700"/>
                <a:ext cx="32455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649258" y="550938"/>
              <a:ext cx="114653" cy="19915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649258" y="550938"/>
                <a:ext cx="114653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763911" y="513222"/>
              <a:ext cx="242711" cy="21854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763911" y="513222"/>
                <a:ext cx="242711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5102577" y="571558"/>
              <a:ext cx="150460" cy="20673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5102577" y="571558"/>
                <a:ext cx="150460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5553427" y="394786"/>
              <a:ext cx="164395" cy="394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5553427" y="394786"/>
                <a:ext cx="16439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5576711" y="468103"/>
              <a:ext cx="56444" cy="52732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5576711" y="468103"/>
                <a:ext cx="56444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5571066" y="569620"/>
              <a:ext cx="222956" cy="3383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5571066" y="569620"/>
                <a:ext cx="22295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5929488" y="430563"/>
              <a:ext cx="260526" cy="31107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5929488" y="430563"/>
                <a:ext cx="260526" cy="311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1298222" y="2329238"/>
              <a:ext cx="252589" cy="30454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1298222" y="2329238"/>
                <a:ext cx="252589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2381955" y="2893218"/>
              <a:ext cx="200378" cy="21431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2381955" y="2893218"/>
                <a:ext cx="20037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2664177" y="2842460"/>
              <a:ext cx="99484" cy="366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2664177" y="2842460"/>
                <a:ext cx="994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2635955" y="2881939"/>
              <a:ext cx="84667" cy="45400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2635955" y="2881939"/>
                <a:ext cx="84667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2632780" y="3011654"/>
              <a:ext cx="127353" cy="6203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2632780" y="3011654"/>
                <a:ext cx="12735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2765777" y="3028573"/>
              <a:ext cx="105305" cy="29327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2765777" y="3028573"/>
                <a:ext cx="10530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04522" y="2340518"/>
              <a:ext cx="167922" cy="18981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04522" y="2340518"/>
                <a:ext cx="167922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643466" y="2255921"/>
              <a:ext cx="180622" cy="3947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643466" y="2255921"/>
                <a:ext cx="1806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643466" y="2323598"/>
              <a:ext cx="33867" cy="53860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643466" y="2323598"/>
                <a:ext cx="33867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60400" y="2438333"/>
              <a:ext cx="177800" cy="12777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60400" y="2438333"/>
                <a:ext cx="177800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787400" y="2554830"/>
              <a:ext cx="134231" cy="35530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787400" y="2554830"/>
                <a:ext cx="134231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371644" y="1232296"/>
              <a:ext cx="105017" cy="5995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371644" y="1232296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405466" y="1727894"/>
              <a:ext cx="191911" cy="22770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405466" y="1727894"/>
                <a:ext cx="191911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373011" y="2973585"/>
              <a:ext cx="162277" cy="22770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373011" y="2973585"/>
                <a:ext cx="162277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2779006" y="2301039"/>
              <a:ext cx="246416" cy="33204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2779006" y="2301039"/>
                <a:ext cx="246416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858433" y="2362724"/>
              <a:ext cx="77611" cy="20497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858433" y="2362724"/>
                <a:ext cx="77611" cy="204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907822" y="2303859"/>
              <a:ext cx="203200" cy="25432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907822" y="2303859"/>
                <a:ext cx="203200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3203222" y="2408195"/>
              <a:ext cx="234244" cy="22559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3203222" y="2408195"/>
                <a:ext cx="2342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3307644" y="1748338"/>
              <a:ext cx="135467" cy="24621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3307644" y="1748338"/>
                <a:ext cx="135467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4297538" y="1536846"/>
              <a:ext cx="889706" cy="66637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4297538" y="1536846"/>
                <a:ext cx="889706" cy="666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5525911" y="1466348"/>
              <a:ext cx="129822" cy="15650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5525911" y="1466348"/>
                <a:ext cx="129822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5667022" y="1466348"/>
              <a:ext cx="160866" cy="564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5667022" y="1466348"/>
                <a:ext cx="1608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5654322" y="1542486"/>
              <a:ext cx="210255" cy="1973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5654322" y="1542486"/>
                <a:ext cx="21025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5860873" y="1443789"/>
              <a:ext cx="144816" cy="14099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5860873" y="1443789"/>
                <a:ext cx="14481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6000044" y="1460708"/>
              <a:ext cx="127000" cy="84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6000044" y="1460708"/>
                <a:ext cx="1270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5997927" y="1528386"/>
              <a:ext cx="188384" cy="987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5997927" y="1528386"/>
                <a:ext cx="188384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6203244" y="1438149"/>
              <a:ext cx="107244" cy="10486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6203244" y="1438149"/>
                <a:ext cx="107244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6756400" y="1336633"/>
              <a:ext cx="180622" cy="16919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6756400" y="1336633"/>
                <a:ext cx="1806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6639983" y="1463528"/>
              <a:ext cx="161572" cy="19827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6639983" y="1463528"/>
                <a:ext cx="161572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6937022" y="1449429"/>
              <a:ext cx="172861" cy="16073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6937022" y="1449429"/>
                <a:ext cx="17286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6543322" y="1680661"/>
              <a:ext cx="128411" cy="11279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6543322" y="1680661"/>
                <a:ext cx="1284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069666" y="1665151"/>
              <a:ext cx="132644" cy="1036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069666" y="1665151"/>
                <a:ext cx="132644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8610423" y="1607343"/>
              <a:ext cx="155399" cy="3383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8610423" y="1607343"/>
                <a:ext cx="15539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8624711" y="1669381"/>
              <a:ext cx="33866" cy="23123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8624711" y="1669381"/>
                <a:ext cx="3386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8630355" y="1731419"/>
              <a:ext cx="203200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8630355" y="1731419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9033580" y="1607343"/>
              <a:ext cx="149931" cy="17060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9033580" y="1607343"/>
                <a:ext cx="149931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9527822" y="1590424"/>
              <a:ext cx="114300" cy="7701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9527822" y="1590424"/>
                <a:ext cx="114300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9527822" y="1511467"/>
              <a:ext cx="285750" cy="24039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9527822" y="1511467"/>
                <a:ext cx="285750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8833555" y="1624263"/>
              <a:ext cx="136172" cy="14945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8833555" y="1624263"/>
                <a:ext cx="136172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9217377" y="1641182"/>
              <a:ext cx="276049" cy="16919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9217377" y="1641182"/>
                <a:ext cx="27604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6965244" y="2312319"/>
              <a:ext cx="5644" cy="14945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6965244" y="2312319"/>
                <a:ext cx="5644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6965244" y="2340518"/>
              <a:ext cx="98778" cy="5075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6965244" y="2340518"/>
                <a:ext cx="987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7049911" y="2248694"/>
              <a:ext cx="242711" cy="22012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7049911" y="2248694"/>
                <a:ext cx="242711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7490177" y="2271077"/>
              <a:ext cx="79023" cy="14839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7490177" y="2271077"/>
                <a:ext cx="79023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7546622" y="2259445"/>
              <a:ext cx="206022" cy="12196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7546622" y="2259445"/>
                <a:ext cx="206022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7723011" y="2186480"/>
              <a:ext cx="43744" cy="2909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7723011" y="2186480"/>
                <a:ext cx="43744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7749822" y="2337698"/>
              <a:ext cx="76729" cy="18893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7749822" y="2337698"/>
                <a:ext cx="76729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8082844" y="2334878"/>
              <a:ext cx="169333" cy="9587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8082844" y="2334878"/>
                <a:ext cx="169333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8240888" y="2250633"/>
              <a:ext cx="33867" cy="43391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8240888" y="2250633"/>
                <a:ext cx="33867" cy="433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8192911" y="2282005"/>
              <a:ext cx="31044" cy="15720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8192911" y="2282005"/>
                <a:ext cx="31044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8300155" y="2357437"/>
              <a:ext cx="132645" cy="13535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8300155" y="2357437"/>
                <a:ext cx="13264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8362244" y="2350035"/>
              <a:ext cx="59266" cy="25555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8362244" y="2350035"/>
                <a:ext cx="59266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4690533" y="3333123"/>
              <a:ext cx="138289" cy="18981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4690533" y="3333123"/>
                <a:ext cx="138289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5247216" y="3327483"/>
              <a:ext cx="86784" cy="15967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5247216" y="3327483"/>
                <a:ext cx="86784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5322711" y="3293644"/>
              <a:ext cx="141111" cy="1973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5322711" y="3293644"/>
                <a:ext cx="141111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5633155" y="3271085"/>
              <a:ext cx="107245" cy="26789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5633155" y="3271085"/>
                <a:ext cx="10724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6784622" y="3237246"/>
              <a:ext cx="174978" cy="20303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6784622" y="3237246"/>
                <a:ext cx="174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5568244" y="3271085"/>
              <a:ext cx="222956" cy="26507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5568244" y="3271085"/>
                <a:ext cx="2229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9612488" y="3045493"/>
              <a:ext cx="606778" cy="47092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9612488" y="3045493"/>
                <a:ext cx="606778" cy="47092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1494000" y="577440"/>
              <a:ext cx="5932440" cy="4336920"/>
            </p14:xfrm>
          </p:contentPart>
        </mc:Choice>
        <mc:Fallback>
          <p:pic>
            <p:nvPicPr>
              <p:cNvPr id="71" name="墨迹 70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84640" y="568080"/>
                <a:ext cx="5951160" cy="435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4" y="409560"/>
            <a:ext cx="10649537" cy="58055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034866" y="1490846"/>
              <a:ext cx="81844" cy="934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8034866" y="1490846"/>
                <a:ext cx="81844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10720" y="1787817"/>
              <a:ext cx="749124" cy="54917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110720" y="1787817"/>
                <a:ext cx="749124" cy="549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6942666" y="440433"/>
              <a:ext cx="22578" cy="17078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6942666" y="440433"/>
                <a:ext cx="22578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6953955" y="442548"/>
              <a:ext cx="127882" cy="368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6953955" y="442548"/>
                <a:ext cx="127882" cy="368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6942666" y="515513"/>
              <a:ext cx="287866" cy="23105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6942666" y="515513"/>
                <a:ext cx="287866" cy="231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7292622" y="541421"/>
              <a:ext cx="11288" cy="7331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7292622" y="541421"/>
                <a:ext cx="1128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7334955" y="421222"/>
              <a:ext cx="25400" cy="53190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7334955" y="421222"/>
                <a:ext cx="25400" cy="531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7290505" y="505819"/>
              <a:ext cx="227895" cy="22911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7290505" y="505819"/>
                <a:ext cx="227895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7631288" y="603458"/>
              <a:ext cx="11289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7631288" y="603458"/>
                <a:ext cx="112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7605359" y="693695"/>
              <a:ext cx="25929" cy="310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7605359" y="693695"/>
                <a:ext cx="2592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8111066" y="234756"/>
              <a:ext cx="11289" cy="16848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8111066" y="234756"/>
                <a:ext cx="11289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8105422" y="310189"/>
              <a:ext cx="112888" cy="394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8105422" y="310189"/>
                <a:ext cx="1128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8235244" y="222772"/>
              <a:ext cx="11288" cy="16919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8235244" y="222772"/>
                <a:ext cx="1128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8300861" y="233523"/>
              <a:ext cx="552450" cy="17818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8300861" y="233523"/>
                <a:ext cx="552450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8839200" y="179768"/>
              <a:ext cx="33866" cy="37857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8839200" y="179768"/>
                <a:ext cx="33866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234311" y="287629"/>
              <a:ext cx="194028" cy="21431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234311" y="287629"/>
                <a:ext cx="19402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9574388" y="306488"/>
              <a:ext cx="261056" cy="17148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9574388" y="306488"/>
                <a:ext cx="261056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9798755" y="195983"/>
              <a:ext cx="62089" cy="54283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9798755" y="195983"/>
                <a:ext cx="62089" cy="542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9866488" y="323759"/>
              <a:ext cx="73378" cy="20990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9866488" y="323759"/>
                <a:ext cx="73378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0024533" y="276350"/>
              <a:ext cx="393171" cy="17483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0024533" y="276350"/>
                <a:ext cx="39317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0467622" y="242511"/>
              <a:ext cx="155223" cy="21360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0467622" y="242511"/>
                <a:ext cx="155223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0620022" y="184351"/>
              <a:ext cx="31045" cy="55728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0620022" y="184351"/>
                <a:ext cx="31045" cy="557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9722555" y="1491727"/>
              <a:ext cx="53622" cy="253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9722555" y="1491727"/>
                <a:ext cx="536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9719733" y="510402"/>
              <a:ext cx="39511" cy="1409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9719733" y="510402"/>
                <a:ext cx="395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9481961" y="530141"/>
              <a:ext cx="666750" cy="6203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9481961" y="530141"/>
                <a:ext cx="66675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9682515" y="693695"/>
              <a:ext cx="206551" cy="55834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9682515" y="693695"/>
                <a:ext cx="206551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9895416" y="634477"/>
              <a:ext cx="298450" cy="31618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9895416" y="634477"/>
                <a:ext cx="298450" cy="316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0205155" y="741105"/>
              <a:ext cx="152400" cy="19369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0205155" y="741105"/>
                <a:ext cx="152400" cy="193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10270066" y="602753"/>
              <a:ext cx="239889" cy="34755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10270066" y="602753"/>
                <a:ext cx="239889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10396008" y="797150"/>
              <a:ext cx="359480" cy="15597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10396008" y="797150"/>
                <a:ext cx="35948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9037108" y="2095186"/>
              <a:ext cx="273403" cy="31582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9037108" y="2095186"/>
                <a:ext cx="27340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0639777" y="2035968"/>
              <a:ext cx="146755" cy="2340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0639777" y="2035968"/>
                <a:ext cx="1467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10641894" y="2026099"/>
              <a:ext cx="141817" cy="18752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10641894" y="2026099"/>
                <a:ext cx="141817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5115806" y="2075447"/>
              <a:ext cx="167394" cy="29397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5115806" y="2075447"/>
                <a:ext cx="167394" cy="29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5115983" y="2101531"/>
              <a:ext cx="192617" cy="26436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5115983" y="2101531"/>
                <a:ext cx="192617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6681611" y="3558715"/>
              <a:ext cx="740833" cy="3947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6681611" y="3558715"/>
                <a:ext cx="7408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546622" y="3412080"/>
              <a:ext cx="265288" cy="29045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546622" y="3412080"/>
                <a:ext cx="26528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9189155" y="2740944"/>
              <a:ext cx="67734" cy="24251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9189155" y="2740944"/>
                <a:ext cx="6773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9114190" y="2974995"/>
              <a:ext cx="221721" cy="1974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9114190" y="2974995"/>
                <a:ext cx="22172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9347200" y="2774782"/>
              <a:ext cx="118533" cy="564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9347200" y="2774782"/>
                <a:ext cx="1185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9550400" y="2814261"/>
              <a:ext cx="141111" cy="19175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9550400" y="2814261"/>
                <a:ext cx="1411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9815688" y="2701465"/>
              <a:ext cx="126294" cy="31582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9815688" y="2701465"/>
                <a:ext cx="12629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9804400" y="2797342"/>
              <a:ext cx="225777" cy="15791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9804400" y="2797342"/>
                <a:ext cx="22577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0035822" y="2645067"/>
              <a:ext cx="84666" cy="12407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0035822" y="2645067"/>
                <a:ext cx="8466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10120488" y="2667626"/>
              <a:ext cx="152400" cy="169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10120488" y="2667626"/>
                <a:ext cx="1524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10182577" y="2596247"/>
              <a:ext cx="50800" cy="14751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10182577" y="2596247"/>
                <a:ext cx="50800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10272183" y="2769143"/>
              <a:ext cx="143934" cy="1804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10272183" y="2769143"/>
                <a:ext cx="14393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10549467" y="2701465"/>
              <a:ext cx="28222" cy="19739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10549467" y="2701465"/>
                <a:ext cx="282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10579629" y="2685956"/>
              <a:ext cx="81315" cy="23669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10579629" y="2685956"/>
                <a:ext cx="81315" cy="236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10701867" y="2695825"/>
              <a:ext cx="158044" cy="22735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10701867" y="2695825"/>
                <a:ext cx="158044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10893777" y="2622508"/>
              <a:ext cx="118533" cy="2255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10893777" y="2622508"/>
                <a:ext cx="118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9527822" y="4542861"/>
              <a:ext cx="409222" cy="37786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9527822" y="4542861"/>
                <a:ext cx="409222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5372276" y="4789602"/>
              <a:ext cx="1101901" cy="3613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5372276" y="4789602"/>
                <a:ext cx="1101901" cy="36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7123288" y="4562600"/>
              <a:ext cx="355600" cy="29097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7123288" y="4562600"/>
                <a:ext cx="355600" cy="290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8410222" y="6064726"/>
              <a:ext cx="217311" cy="22365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8410222" y="6064726"/>
                <a:ext cx="217311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8511822" y="5852881"/>
              <a:ext cx="11288" cy="15914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8511822" y="5852881"/>
                <a:ext cx="11288" cy="159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8444088" y="5651082"/>
              <a:ext cx="132644" cy="11279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8444088" y="5651082"/>
                <a:ext cx="1326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8607777" y="5578470"/>
              <a:ext cx="45156" cy="25872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8607777" y="5578470"/>
                <a:ext cx="45156" cy="258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8218311" y="6175583"/>
              <a:ext cx="135466" cy="36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8218311" y="6175583"/>
                <a:ext cx="1354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7975600" y="6077944"/>
              <a:ext cx="183444" cy="25837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7975600" y="6077944"/>
                <a:ext cx="183444" cy="258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8455377" y="6382494"/>
              <a:ext cx="11289" cy="13711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8455377" y="6382494"/>
                <a:ext cx="11289" cy="137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8342488" y="6530891"/>
              <a:ext cx="194734" cy="1381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8342488" y="6530891"/>
                <a:ext cx="19473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8688740" y="6181223"/>
              <a:ext cx="266171" cy="338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8688740" y="6181223"/>
                <a:ext cx="26617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9128477" y="6107906"/>
              <a:ext cx="145345" cy="1691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9128477" y="6107906"/>
                <a:ext cx="14534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9225844" y="5935010"/>
              <a:ext cx="14111" cy="10803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9225844" y="5935010"/>
                <a:ext cx="14111" cy="108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9304866" y="5946466"/>
              <a:ext cx="25400" cy="12196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9304866" y="5946466"/>
                <a:ext cx="25400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9234311" y="5686330"/>
              <a:ext cx="124178" cy="17712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9234311" y="5686330"/>
                <a:ext cx="124178" cy="177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9381772" y="6130465"/>
              <a:ext cx="267405" cy="2819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9381772" y="6130465"/>
                <a:ext cx="26740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9714088" y="6051508"/>
              <a:ext cx="124178" cy="17624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9714088" y="6051508"/>
                <a:ext cx="124178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9883422" y="6124825"/>
              <a:ext cx="270933" cy="1127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9883422" y="6124825"/>
                <a:ext cx="270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10179755" y="6019784"/>
              <a:ext cx="14112" cy="1670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10179755" y="6019784"/>
                <a:ext cx="14112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10199511" y="6079707"/>
              <a:ext cx="127000" cy="3947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10199511" y="6079707"/>
                <a:ext cx="1270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10303933" y="5919677"/>
              <a:ext cx="59267" cy="48149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10303933" y="5919677"/>
                <a:ext cx="59267" cy="481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8269463" y="6720529"/>
              <a:ext cx="377825" cy="3965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8269463" y="6720529"/>
                <a:ext cx="377825" cy="39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8636000" y="6722644"/>
              <a:ext cx="16933" cy="370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8636000" y="6722644"/>
                <a:ext cx="16933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9070622" y="6248901"/>
              <a:ext cx="874889" cy="42298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9070622" y="6248901"/>
                <a:ext cx="874889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9021938" y="6564730"/>
              <a:ext cx="226484" cy="20021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9021938" y="6564730"/>
                <a:ext cx="22648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8703733" y="6513972"/>
              <a:ext cx="5644" cy="3665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8703733" y="6513972"/>
                <a:ext cx="564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8641644" y="6474493"/>
              <a:ext cx="252059" cy="24251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8641644" y="6474493"/>
                <a:ext cx="252059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8782755" y="6643687"/>
              <a:ext cx="214489" cy="9305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8782755" y="6643687"/>
                <a:ext cx="214489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8952088" y="6484891"/>
              <a:ext cx="11289" cy="16232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8952088" y="6484891"/>
                <a:ext cx="11289" cy="162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8969022" y="6403996"/>
              <a:ext cx="118533" cy="27494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8969022" y="6403996"/>
                <a:ext cx="118533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9121422" y="6403996"/>
              <a:ext cx="237066" cy="27776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9121422" y="6403996"/>
                <a:ext cx="237066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10622844" y="5436769"/>
              <a:ext cx="361244" cy="28763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10622844" y="5436769"/>
                <a:ext cx="361244" cy="28763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宽屏</PresentationFormat>
  <Paragraphs>2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5</cp:revision>
  <dcterms:created xsi:type="dcterms:W3CDTF">1900-01-01T00:00:00Z</dcterms:created>
  <dcterms:modified xsi:type="dcterms:W3CDTF">2025-11-03T08:37:36Z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BA3A4CA10BBC4B508162F446283A2CBC_13</vt:lpwstr>
  </property>
  <property fmtid="{D5CDD505-2E9C-101B-9397-08002B2CF9AE}" pid="3" name="KSOProductBuildVer">
    <vt:lpwstr>2052-12.1.0.23125</vt:lpwstr>
  </property>
</Properties>
</file>