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83" r:id="rId10"/>
    <p:sldId id="284" r:id="rId11"/>
    <p:sldId id="28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86" r:id="rId20"/>
    <p:sldId id="287" r:id="rId21"/>
    <p:sldId id="290" r:id="rId22"/>
    <p:sldId id="291" r:id="rId23"/>
    <p:sldId id="292" r:id="rId24"/>
    <p:sldId id="293" r:id="rId25"/>
    <p:sldId id="294" r:id="rId26"/>
    <p:sldId id="298" r:id="rId27"/>
    <p:sldId id="295" r:id="rId28"/>
    <p:sldId id="296" r:id="rId29"/>
    <p:sldId id="29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4660"/>
  </p:normalViewPr>
  <p:slideViewPr>
    <p:cSldViewPr snapToGrid="0">
      <p:cViewPr varScale="1">
        <p:scale>
          <a:sx n="46" d="100"/>
          <a:sy n="46" d="100"/>
        </p:scale>
        <p:origin x="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3:29:58.064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17202 14346 0,'0'0'0,"0"0"16,0 0-16,0 0 0,0 0 0,0 0 15,22 16-15,-22-16 0,18 12 16,-18-12-16,32 13 0,-12-7 15,3-1-15,7-1 0,5 1 16,17-2 0,6-2-16,13 0 0,12-1 15,29 6-15,9 3 0,37 24 16,34 22-16,18 9 0,-43-14 0,-52-15 16</inkml:trace>
  <inkml:trace contextRef="#ctx0" brushRef="#br0" timeOffset="37710.7618">4185 7266 0,'0'0'0,"-17"3"15,-7 2-15,-10 2 0,-4 1 16,-17 9-16,-17 9 0,-9 8 15,5 2-15,-12 9 16,1 5-16,8-1 0,12 1 16,-27 36-16,15 2 15,13-7-15,9-4 0,9 6 16,7 5-16,4-5 0,3-3 16,4 12-16,5 8 0,9-8 15,11-6-15,14 3 0,9 3 16,8-15-16,4-8 0,9-7 0,5-5 15,4-11-15,0-7 0,15 0 16,9 1-16,-8-10 0,-5-6 16,17-3-16,13-3 0,-5-5 15,-4-3-15,11-7 0,7-4 16,-3-1-16,-3-1 0,6-5 16,2-3-16,-3-1 0,-4 1 0,11-10 15,7-5-15,-10-6 16,-6-5-16,3-3 0,3-3 0,-9-2 0,-7 1 15,2-12-15,4-8 0,-7 1 16,-4-1-16,-4-9 16,0-8-16,-8 6 0,-4 2 15,-8-7-15,-2-4 0,-12 4 16,-8 4-16,-8-6 0,-7-3 16,-4 10-16,-4 7 0,-6-3 15,-2-4-15,-7 7 0,-3 2 16,-12 0-16,-4 1 0,-12 6 0,-3 3 15,-10-6-15,-8-3 0,0 11 0,-1 7 16,-13 1-16,-8 1 16,3 7-16,1 7 0,-10 3 0,-9 2 15,4 5-15,5 2 0,-12 11 16,-6 7-16,4 3 0,3 2 0,-9 13 16,-10 8-16,7 9 15,6 6-15,-18 15 0,-9 10 0,15 1 0,11 1 16,-9 18-16,-5 12 0,17 6 15,15 3-15,4 12 0,2 10 16,21-13-16,10-10 0,24 4 16,13 3-16,5-37 0,-1-22 0,5-17 15</inkml:trace>
  <inkml:trace contextRef="#ctx0" brushRef="#br0" timeOffset="38613.7227">5010 8682 0,'0'0'0,"0"0"0,31-26 16,-14 10-16,4-2 16,21-14-16,11-7 15,20-11-15,0-1 0,26-12 16,4 0-16,7-1 0,4 2 0,31-11 16,-20 16-16,-22 16 15,-16 9-15,-21 7 0,-14 3 0,-14 9 16,-10 6-16,-6 4 0,-2 5 15,-10 2-15,-5 3 0,-7 5 0,-5 2 16,-9 5-16,-7 5 0,-7 5 0,-12 14 16,-4 4-16,-4 3 0,-48 46 15,-10 4-15,13-6 0,10-7 16,6 3-16,3 2 16,12-13-16,6-8 0,14-17 0,10-9 15,9-12-15,7-6 0,7-11 0,2-9 16,6-6-16,3-5 0,-4-9 15,-4-6-15,4-2 0,4-4 0,3-17 16,1-12-16,4-7 0,2-5 16,2-14-16,5-9 15,-2 3-15,-2 2 0,-5-7 0,0-6 16,-4 10 0,-1 10-16,1-1 0,-3 2 15,0 10-15,-1 7 0,5 6 0,2 3 16,-4 11-16,1 10 0,0 12 15,2 8-15,2 7 0,1 3 16,13 8-16,10 5 0,-5 2 16,-2 2-16,6 16 0,3 11 15,-9-11-15,2 3 0,19 31 0,-1 7 0,-1-4 16,-1-3-16,5 9 0,3 5 16,-8-7-16,-4-6 0,2 4 15,0 3-15,-6-12 0,-4-8 16,-6-2-16,-3 1 0,-5-11 15,-5-9-15,-1-7 0,-1-3 16,-4-9-16,-3-7 16,-3-9-16,-2-2 0,-3-1 15,-1 1-15,-15-9 0,-9-5 16,1 1-16,-5-2 0,-13-7 16,-11-5-16,4 2 0,1 2 15,-4 0-15,-7-1 0,-21-11 16,8 3-16,8 2 0,4 3 15,9 7-15,11 5 0,4 0 0,5 0 0,6-1 16,7 1-16,2 5 0,4 1 16,8 6-16,5 4 0,9 0 15,4-1-15,4-5 0,5-4 0,-7 4 16,-3 1-16,-1 4 16</inkml:trace>
  <inkml:trace contextRef="#ctx0" brushRef="#br0" timeOffset="38783.2047">6921 8036 0,'0'0'0,"0"0"15,0 0-15,0 0 0,0 0 0,0 0 16,0 0-16,0 0 0</inkml:trace>
  <inkml:trace contextRef="#ctx0" brushRef="#br0" timeOffset="42324.9279">4258 11443 0,'0'0'16,"0"0"-16,0 0 15,-22 5-15,22-5 0,-21 3 0,6 0 16,0 1-16,1 2 0,-7 4 15,-1 3-15,-3 2 0,2 1 16,-4 3-16,-2 5 0,1-2 16,3 0-16,-7 4 0,1 0 15,1-2-15,2-1 0,-1 3 16,4-2-16,3-2 0,3-1 0,-3-3 16,3-1-16,4-5 0,1-2 0,3-2 15,4 0-15,0-2 0,2-2 16,0 1-16,3-1 0,0 1 15,4 1-15,0-1 16,5 0-16,3 0 0,-1-1 0,4 2 16,2-1-16,3 1 0,3 1 0,1-5 15,1-1-15,1 0 0,-1 0 0,10 0 16,4 0-16,-1-1 16,-4-1-16,6-1 0,0 0 15,3-3-15,-2-1 0,8-1 16,-1 1-16,-2-1 0,-2 0 0,-1 1 15,0 1 1,-6-1-16,-3 1 0,-1-1 16,-2 1-16,-4 1 0,-2 1 15,-4 0-15,-4 0 0,-2 1 16,-7-2-16,-1 2 0,-3 0 16,-3-3-16,-3-4 0,-1 0 15,-2-2-15,-3-2 16,1-4-16,1 4 0,0-1 0,-4-7 0,-1-1 15,0-1-15,1 2 0,-1-3 16,-2-2-16,-1 4 0,3 3 0,-1-1 16,-1 0-16,0 3 0,3 3 15,0-3-15,1-1 16,0 1-16,0 2 0,-2 1 0,0 1 16,1 1-1,0 1-15,0 1 0,-1 1 16,3 2-16,0 0 0,-2 2 15,0 1-15,5 0 0,0 0 16,1 2-16,2 2 0,1-1 0,1 0 16,0 1-16</inkml:trace>
  <inkml:trace contextRef="#ctx0" brushRef="#br0" timeOffset="49237.0667">8749 10995 0,'0'0'0,"-9"-5"0,-5-3 15,0 1-15,-1-1 0,-7-1 0,-3 0 16,-9-4-16,-2 1 0,-4 6 15,-3 2 1,0 7-16,0 3 0,-14 7 16,-1 4-16,1 4 0,2 1 0,-8 12 15,1 5-15,2 2 0,3-1 16,-4 8-16,5-2 0,6-1 16,3-2-16,-10 14 0,9-9 15,10-7-15,6-4 0,2-1 16,1 2-16,11-4 0,7-2 0,3 5 15,2 1-15,5-20 0,1-1 0,0 7 16,1 7-16,5 2 0,3 1 16,0 1-16,1 0 0,-1-1 15,1 0-15,7 4 16,5 3-16,1-2 0,-1 1 0,4-4 16,4-1-1,1 2-15,2-1 0,3-1 16,4-1-16,-1-3 0,-3-3 0,5-4 15,2-3-15,0-6 0,0-1 16,14-3-16,6 0 0,-2 1 16,0 1-16,17 0 0,-4-5 15,-4-5-15,-1-2 0,1-2 16,2-1-16,0-5 0,0-2 0,3 0 16,2 2-16,-6 1 0,-4 0 0,3 0 15,2 0-15,-3-7 0,-3-5 16,5 0-16,2-2 0,-3-1 15,-4-1-15,5-4 0,2-6 16,2-1-16,3-3 0,-2 0 16,0-1-16,-5-2 0,-2-2 0,-4-1 15,-1-2-15,-9-1 0,-6 0 0,5 0 16,4 1-16,-10 1 0,-6 4 16,0 0-16,0 1 0,-11 1 31,-8 1-31,-2 1 0,-2 0 15,-6-1-15,-4 0 0,-4 2 0,-1 0 16,-4 4-16,-2 2 0,-4-3 16,-4-1-16,-2-2 0,0 1 0,-3 1 15,1 0-15,-1 2 0,0 1 16,-7-2-16,-4-1 0,7 13 16,-3-2-16,-5-2 0,-1-2 15,-3 1-15,-1 0 0,-6 1 16,-2-1-16,-3 2 0,0 0 0,-5 1 15,-2 3-15,-3 0 0,-1 2 16,-26-5-16,7 2 0,2 9 16,0 5-16,-3 0 0,-3-2 0,4 4 15,5 3-15,-1-1 0,-1 0 16,5 5-16,5 4 0,-4 0 16,-6 2-1,-2 0-15,-1 1 0,-5-1 0,0 0 16,2 3-16,2 1 0,1 2 15,1 0-15,4-1 0,6-1 16,-1 8-16,2 5 0,-2 5 16,2 3-16,-3 5 0,-3 3 15,8 3-15,3 0 0,17-14 16,13-10-16,7-7 0</inkml:trace>
  <inkml:trace contextRef="#ctx0" brushRef="#br0" timeOffset="72564.5832">9929 10861 0,'0'0'0,"-17"-4"16,-2 0-16,3 0 16,-4-1-16,-13-3 0,-13-4 15,3 1-15,3 1 0,-14-3 16,-3 2-16,4 1 0,4 3 0,-11 2 16,-4 2-1,4 3-15,3 0 0,-17 5 16,-3 3-16,8 2 0,9 3 0,-34 9 15,5 2-15,16-4 0,12-1 0,-8 2 16,-6 1-16,8-4 16,5-3-16,-4 4 0,-4 3 15,14-3-15,5-2 0,-5 6 16,-3 4-16,7 3 0,6 4 16,-5 9-16,-1 5 0,10-7 15,8-5-15,4 0 0,4 0 0,4 4 16,2 4-16,3 6 0,4 4 15,3-3-15,3-1 0,5 1 16,2 1-16,0 2 0,1 0 16,4-6-16,1-2 0,3-3 15,-1 0-15,10 2 0,4-1 0,4-1 0,5-3 16,0-4-16,1-2 16,2-1-16,3-1 0,10-1 0,3-2 15,2 2-15,0-1 0,8-6 16,1-4-16,1-6 0,-1-5 15,7-2-15,8-2 0,-1-1 16,3-1-16,8 3 0,7 1 16,-7-3-16,-1-3 0,3-5 0,0-4 15,-6 5-15,-5 2 0,2-4 0,3 0 16,-6-2-16,-2-1 0,2-7 16,3-5-16,-3 3 0,-1 0 15,-1-6-15,-1-4 0,-3-2 0,-3-3 16,3-4-16,4-3 0,-5-4 15,-4-1-15,-1-9 0,-2-5 16,-8 4 0,-5 4-16,-1-3 0,1-3 15,-12 3-15,-5 2 0,-5-2 16,-4 1-16,-1 5 0,0 3 16,-4-2-16,-3-2 0,-4-1 0,-3-1 15,-5 4-15,-2 2 16,-2-3-16,-1-2 0,-4-1 0,0-3 15,-10 9-15,-3 5 0,-5-5 0,-1-3 16,0 1-16,-1 3 0,-9 4 16,-7 0-16,-4 4 0,-3 4 0,-5 4 15,-4 2-15,-2 1 0,0-1 16,-7 0-16,-4 0 0,4 4 16,3 0-16,-5 6 0,0 4 15,1-1 1,1-1-16,-5 3 0,-4 2 15,1 2-15,0 4 0,-2 2 16,-1 2-16,0 0 0,-1-3 0,-1 3 16,0 2-16,-1 5 0,1 3 15,-2 1-15,0 2 0,2 1 16,3 1-16,3 2 0,4 1 16,0-2-16,1 1 0,0 3 0,1 3 15,5 0-15,4 0 0,-4 5 16,-1 3-16,2 1 0,3 1 0,5 2 15,3 1-15,2 0 0,2 0 16,2-3-16,5-1 0,1-3 16,2-1-16,6 1 0,6 1 15,-1-3 1,3-1-16,-2 1 0,3 1 16,3-2-16,3 1 0,3 1 15,5 1-15,2-1 0,3-2 0,3 5 16,3 0-16,3 2 0,0-1 0,10-2 15,7-1-15,-12-22 0,-5-1 16,-1-3-16</inkml:trace>
  <inkml:trace contextRef="#ctx0" brushRef="#br0" timeOffset="72881.0061">8569 12195 0,'0'0'0,"0"0"16,0 0-16,0 0 0,0 0 0,0 0 15,0 0-15,0 0 16,0 0-16,0 0 0,0 0 16,0 0-16,31 11 0,-31-11 0,0 0 0,22 8 15</inkml:trace>
  <inkml:trace contextRef="#ctx0" brushRef="#br0" timeOffset="73069.8502">8756 12226 0,'0'0'0,"0"0"0,0 0 15,0 0-15,0 0 0,32 8 16,-32-8-16,32-2 0,-32 2 0,24-2 16</inkml:trace>
  <inkml:trace contextRef="#ctx0" brushRef="#br0" timeOffset="73228.2903">9010 12148 0,'0'0'16,"0"0"-16,0 0 0,0 0 0,0 0 16,0 0-16,9 25 0,-9-25 15,0 0-15,19 21 0</inkml:trace>
  <inkml:trace contextRef="#ctx0" brushRef="#br0" timeOffset="76823.4279">9224 11972 0,'0'0'0,"0"0"0,0 0 15,0 0-15,-25-5 0,25 5 16,-20-3-16,20 3 0,0 0 0,-28-2 16,19 2-16,-1 1 0,0 0 15,-1 6-15,-3 2 0,0 3 16,-2 3-16,-3 8 0,0 9 0,-7 11 15,2 2-15,-9 16 0,-3 4 32,0 8-32,5-7 0,-1 8 0,3-4 15,6-14-15,4-12 0,3-5 16,4-9-16,3-5 0,3-5 0,7-4 16,7-2-16,0-4 0,1-2 15,4 1-15,3 1 16,0-4-16,1-1 0,8 1 0,6 2 15,-3-2-15,0-1 0,4 1 16,4 1-16,-2-1 0,-2-3 0,10 0 16,2-1-16,-11-4 15,-2-2-15,10-10 0,3-5 16,-5-4-16,-5 0 0,6-9 16,3-8-16,-6 2 0,-4 1 0,6-10 15,0-1-15,-8 6 16,-5 3-16,7-17 0,-6 6 0,-13 22 0,-5 2 0,1-19 31,-3 1-31,-4 19 0,1-1 0,-4-8 16,-2-4-16,0 1 0,0 0 15,-2 0-15,-3-2 0,-2 3 16,-1 2-16,-8-3 0,-8 0 16,2 6-16,1 8 0,-8 2 15,-4 0-15,0 6 0,1 4 0,-6 4 16,-7 1-16,5 3 0,3 1 15,-8 2-15,-5 2 0,6 0 16,5-1-16,-6 3 0,-5 1 0,6 0 16,3 1-16,-22 9 0,3 5 15,29-11-15,-2-1 0,-21 16 16,3 7-16,7-2 0,3-1 16,0 10-16,2 6 0,7-4 0,8-3 0,2 8 15,1 4-15,6-6 16,6-4-16,4 3 0,7 3 0,2-6 15,1-3-15,8 6 0,5 5 16,1-7-16,1-4 0,1 4 16,3 3-16,-1-5 0,0-4 0,10 3 15,6 2-15,-8-7 0,-3-5 16,12-6-16,10-4 0,-3-5 16,-2-3-16,11-5 15,7-4-15,-9-8 0,-4-4 16,10-4-16,8-4 15,-6-1-15,-5 2 0,5-8 0,4-4 16,-9-3-16,-6 1 0,1-12 16,0-6-16,-5 5 0,-3 5 15,-4-16-15,-1-9 0,-12 8 16,-7 4-16,-5-5 0,-3-4 0,-1 6 16,-1 5-16,-7-3 0,-5-1 15,-4 9-15,-3 5 0,-7-6 16,-6-5-16,-4 9 0,-3 5 0,-7-3 15,-3-1-15,-1 8 0,0 8 16,-9 7-16,-4 6 0,1 2 16,3 2-16,-11 5 15,-5 4-15,11 6 0,6 2 16,-9 5-16,-6 5 16,4 6-16,4 2 0,-3 12 0,1 9 15,8-5-15,7-3 0,-7 9 16,-3 7-16,12-1 0,10 1 0,1 0 15,3 1-15,5-9 0,5-5 16,7 9-16,8 5 0,4-8 0,3-5 16,6 2-16,4 2 0,6-5 15,6-5-15,-1 2 0,0 0 16,4-5-16,2-3 0,6-4 16,5-1-16,1-2 0,-1-3 15,4-6-15,4-6 0,-1-2 0,0-4 16,10 0-16,6-2 0,-10-4 0,-4-3 15,3-9-15,5-9 0,-4 1 16,-3 0-16,-5-11 0,-1-8 16,-9-3-16,-5-2 0,2-8 15,3-5-15,-12 2 0,-6 2 16,-6-3-16,-3-1 0,-6 0 0,-3 2 16,-6-4-1,-6-2-15,1 4 0,1 3 16,-3 5-16,-2 6 0,-7 7 15,-4 3-15,-8 6 0,-5 4 16,-3 10-16,-1 6 0,-3 7 16,-1 6-16,-4 7 0,-1 8 0,-16 12 15,-10 9 1,10 5-16,6 3 0,6 3 0,4 5 0,4 8 16,2 6-16,7-1 0,7 1 15,8-9-15,6-5 0,9-1 16,3-1-16,5-5 0,4 0 0,4-4 15,6-3-15,5-10 0,5-8 16,8 0-16,5 0 0,1-1 16,-1-1-1,8-2-15,5-3 0,-1-2 16,0-2-16,2-4 0,0-2 16,1-10-16,-1-7 0,-5 1 0,-3 0 15,-2 0-15,0-1 0,-6-15 16,-2-9-16,-5 1 0,-5 0 15,1-7-15,0-4 0,-5-4 16,-6 0-16,-5-3 0,-5-1 0,-1 0 16,-2-1-16,-5 9 0,-3 6 15,-5 3-15,-6 1 0,-8 9 0,-6 5 16,2 14-16,1 9 0,2 11 16,-12 6-16,-4 7 0,-3 5 15,0 9-15,0 4 0,-2 6 16,0 4-16,-12 34 15,13 0-15,19-11 0,11-7 16,6-22-16,4-15 16,3-10-16</inkml:trace>
  <inkml:trace contextRef="#ctx0" brushRef="#br0" timeOffset="77008.4608">9077 12599 0,'0'0'0,"0"0"0,0 0 0,0 0 0,33-3 0,-33 3 16,0 0-16,26-8 0</inkml:trace>
  <inkml:trace contextRef="#ctx0" brushRef="#br0" timeOffset="77177.7451">9285 13068 0,'0'0'0,"0"0"15,0 0-15,0 0 0,0 0 0,0 0 16,0 0-16,24-10 0</inkml:trace>
  <inkml:trace contextRef="#ctx0" brushRef="#br0" timeOffset="77356.2297">9239 13373 0,'0'0'0,"0"0"0,0 0 16,0 0-16,0 0 0,0 0 16</inkml:trace>
  <inkml:trace contextRef="#ctx0" brushRef="#br0" timeOffset="77957.0094">8643 12696 0,'0'0'0,"-2"9"16,0 6-16,-1 1 0,-1 2 0,2 10 16,2 4-1,0 7-15,0-4 0,3 1 0,3-1 16,-1 4-16,1-5 0,-2-7 15,0-6-15,-2-5 0</inkml:trace>
  <inkml:trace contextRef="#ctx0" brushRef="#br0" timeOffset="78108.0804">8595 12986 0,'0'0'0,"-2"8"0,-1 6 16,2-1-16,1 2 0,5 7 15,3 3-15,6-2 0,3-3 16,1 1-16,-4-3 0,-2-4 0</inkml:trace>
  <inkml:trace contextRef="#ctx0" brushRef="#br0" timeOffset="81490.6462">11552 12925 0,'0'0'0,"0"0"0,0 0 16,0 0-16,-21 3 0,21-3 0,0 0 16,-11-2-16</inkml:trace>
  <inkml:trace contextRef="#ctx0" brushRef="#br0" timeOffset="81707.0234">11752 12393 0,'0'0'0,"0"0"0,0 0 0,0 0 15,0 0-15,0 0 0,0 0 16,21 6-16,-21-6 0,27-1 16,-4 0-16,-23 1 0,37-3 0,-37 3 0</inkml:trace>
  <inkml:trace contextRef="#ctx0" brushRef="#br0" timeOffset="82957.027">9784 9360 0,'0'0'0,"0"0"15,0 0-15,-24 4 0,15-1 0,-3 0 16,-2 1-16,-1-1 15,1 1-15,-7 3 16,-1 0-16,2 2 0,2 1 16,-5-2-16,-1 3 15,3-1-15,1 1 0,1 2 0,-1 1 16,1 0-16,2 0 0,-5 5 16,-1 1-16,2-3 0,1-1 15,2 6-15,0 3 0,2 1 16,0-1-16,2 3 0,1 1 15,2-2-15,1-1 0,-3 10 16,2 1-16,2-2 0,1-3 0,1 3 16,3 1-16,-1-3 0,2 0 15,0 0-15,-1 1 16,3-4-16,2-3 0,1 6 0,-1 0 16,0-8-16,0-1 0,4 1 15,0 1-15,0-3 0,1-1 0,-1 2 16,1 3-16,2-1 15,1-1-15,4 4 0,1 1 16,-2-2-16,0-1 0,6 2 16,5 3-16,-2-5 0,-2-2 0,7 5 15,4-1-15,-5-7 0,3 0 16,3 0-16,2-1 0,0 1 16,1 0-16,1 0 0,2 0 15,-3 0-15,-1-3 0,1 1 0,2 1 16,1-3-16,0-1 0,4 2 15,3-1-15,0 0 0,2 0 0,10-1 16,2-2-16,-4-3 16,-3-1-16,6-1 0,6 1 0,0-2 15,0-1-15,33 7 0,-7 1 16,-15-3-16,-11-2 0,5-1 0,4-1 16,-3-1-16,-2 2 0,5 1 15,2 0-15,-7 3 0,-4 1 16,11-4-16,6-4 0,-8-5 15,-7-4-15,11 1 16,9 2-16,-8-2 0,-4-3 16,10 0-16,7 1 15,-13-2-15,-7 1 0,8 2 0,6 0 16,-9-1-16,-7-3 0,5 2 16,3 2-16,-6-5 0,-2-1 15,4-5-15,3-3 0,-1 5 16,0 3-16,7-5 0,4-4 0,-4 0 0,-2 2 0,0-2 15,-1-1-15,-25 6 16,-17 3-16,-10 3 0</inkml:trace>
  <inkml:trace contextRef="#ctx0" brushRef="#br0" timeOffset="85016.0927">13852 9062 0,'0'0'0,"0"0"0,-13 18 0,8-9 16,-2 2-16,-1 5 0,-2 4 15,-3 5-15,-1 3 0,-3 2 16,0 5-16,-3 8 0,2 0 16,-2 3-1,0 2-15,0 9 0,2-1 16,-2 4-16,0 1 0,-2 4 0,2-7 16,4 8-16,3 5 0,-3 1 15,2-8-15,1 4 0,0 3 16,0 20-16,4-11 0,2-6 15,0-3-15,2-5 0,-1-4 16,6-5-16,3-4 0,3-12 16,0-9-16,9 2 0,6 0 15,3-9-15,1-7 0,5-1 0,3-1 16,-1-2-16,-1-1 0,10 1 16,5-1-16,-17-5 0,2 2 15,14 4-15,6 4 0,-4-7 0,4 0 0,34 4 16,-1 0-16,-9-1 0,-4 0 0,3-6 15,2-2-15,-4-3 0,-3 0 16,10 5-16,7 5 0,-11-3 16,-6-2-16,8-3 0,6 0 15,-6-2-15,-4 2 0,10-2 16,10-2-16,-7-1 0,-5-2 16,10 0-16,6 2 15,-7 2-15,-5 1 0,7-1 16,4-2-16,-7 2 0,-4 3 15,3 5-15,4 3 0,-5 0 16,-4 0-16,11 1 0,8-1 16,-5-2-16,-5-1 0,10-1 15,6 1-15,-9-2 16,-5 0-16,4-4 16,4-4-16,-7 1 0,-6 1 0,3-1 15,2 0-15,-3-5 16,-2-2-16,-18 1 0,-13 1 15,1-4-15,0-3 16,-12 0-16,-11-1 0,3 1 16,-1 0-16,-6-4 0,-5-4 15,2-8-15,2-7 16,0 1-16,1 0 0,-10 0 16,-6-1-16,-5-1 0,-4-1 15,-3 6-15,-2 2 0,-6-5 16,-2-5-16,-4 5 0,-2 3 15,-6-5-15,-3-2 0,5 13 16,-5-6-16,1 1 0,1 1 0,-1-4 16,0-3-16,3 1 0,0 1 15,-1-7-15,-3-5 0,1 5 16,1 4-16,-5-20 0,3 4 16,10 23-16,0 1 0,-15-20 15,-2 0-15,11 22 0,1 0 0,-14-18 16,0 0-16,11 19 0,-2 0 0,-17-18 15,0 3-15,20 18 0,1 1 0,-15-18 16,-1-1-16,15 16 16,1 0-16,-12-16 0,4 3 15,12 16-15,0 3 0,-8-4 16,-5 0-16,1 2 0,0 2 0,-5 2 16,-6 1-1,11 4-15,6 3 0,6 2 16</inkml:trace>
  <inkml:trace contextRef="#ctx0" brushRef="#br0" timeOffset="85511.0903">13517 10310 0,'0'0'15,"0"0"-15,0 0 0,0 0 16,0 0-16,31 4 0,-31-4 0,29-3 16,-29 3-16,22-1 15</inkml:trace>
  <inkml:trace contextRef="#ctx0" brushRef="#br0" timeOffset="85701.3735">14096 10384 0,'0'0'0,"0"0"15,0 0-15,0 0 0,22 20 0,-22-20 16,38 15-16,-12-8 0,6 1 0,-4-1 0,-4-2 16,-3 1-16</inkml:trace>
  <inkml:trace contextRef="#ctx0" brushRef="#br0" timeOffset="85888.0552">15608 10361 0,'0'0'0,"0"0"16,0 0-16,-17-7 0,11 4 0,1 2 16,-1 0-16,1 2 0,-1 2 15,2-1-15,1 0 16,-1 0-16</inkml:trace>
  <inkml:trace contextRef="#ctx0" brushRef="#br0" timeOffset="92319.772">9553 12212 0,'0'0'0,"0"0"0,0 0 0,0 0 0,0 0 15,0 0-15,0 0 16,-21-10-16,21 10 0,0 0 16,-24-8-16,24 8 0,-25-1 0,10 3 15,-4 2-15,0 1 16,-3 0-16,-3 5 0,-5 3 0,-8 6 0,-2-1 15,-13 11-15,-3 5 0,4-1 16,3 0-16,-13 14 16,-5 4-16,4 1 0,-1 0 0,-10 5 15,-7 5-15,3 1 0,10-7 0,-15 6 16,7-10-16,10-17 16,7-11-16,11-1 15,4 0-15,10-5 0,6-4 16,6-7-16,3-5 0,8 0 15,6 0-15,8 4 16,7 3-16,3-5 0,5-2 0,3 4 16,4 1-16,6-1 0,5 0 15,6-2-15,6-2 0,-1 0 16,1-1-16,5-1 0,4 0 0,1 0 16,4 0-16,11 0 0,0 0 15,-1-1-15,-2 2 0,39 0 16,-7 0-16,-17-1 0,-12 0 0,-3 0 15,1 0-15,-2 0 0,-1-1 16,1-2-16,2 1 0,-7-3 16,-5 0-16,-6-5 0,-4-6 0,-7 3 0,-4 0 15,-8 0-15,-7-1 16,-10 4-16,-6 2 0,-6 3 0,-3 4 16,-4-2-16,-1-2 0,-7-1 15,-3-3-15,0-4 0,-2-3 16,1-5-16,-2-4 0,-4 2 0,-4 1 15,-2-4 1,-1-5-16,2-1 16,0-1-16,-5 0 0,-4-3 0,3 2 15,3 1-15,-7-5 0,2 0 16,3 3-16,1 0 0,3 2 16,1-1-16,2 2 0,-1 0 15,2 2-15,-1 0 0,7 4 16,5 2-16,2 5 0,3 3 0,2-1 0,3-1 15,1 7-15,2 2 16,0 2-16</inkml:trace>
  <inkml:trace contextRef="#ctx0" brushRef="#br0" timeOffset="92473.5476">9193 12243 0,'0'0'0,"0"0"0,0 0 15,0 0-15,0 0 0,0 0 0,0 0 16,0 0-16</inkml:trace>
  <inkml:trace contextRef="#ctx0" brushRef="#br0" timeOffset="92651.8699">8978 11515 0,'0'0'0,"-4"4"0,0 2 0,2 3 15,4 0-15,-1 0 0,0-1 16,0-2-16</inkml:trace>
  <inkml:trace contextRef="#ctx0" brushRef="#br0" timeOffset="92805.4158">8766 12235 0,'0'0'0,"0"6"0,2 4 15,2 0-15,4 1 0,-1-1 0,-2-1 16,1-2-16</inkml:trace>
  <inkml:trace contextRef="#ctx0" brushRef="#br0" timeOffset="93375.7631">9289 12298 0,'0'0'0,"0"0"0,0 0 0,-23 5 16,13-3-16,-5 3 16,-6 3-16,-2 0 0,-2 4 15,-12 10-15,-5 7 16,-12 11-16,-1 2 0,-19 23 16,-5 10-16,1 1 0,2-1 15,-7 13-15,-7 10 0,-12 24 0,22-19 16,11-21-16,7-12 0,17-16 15,12-11-15,13-18 0,9-13 16,7-7-16,4-5 0,7-3 0,3-4 16,9-3-16,5-1 0,10-1 0,7-1 15,-13 5-15,5-3 0,17-3 16,10-3 0,17 0-16,12-1 0,-11 1 15,-9 0-15,44-7 0,-2 5 16,-22 0-16,-14 1 0,8 4 0,4 3 15,-11 3-15,-9 4 0,-2-2 0,-1 2 16,-4-1-16,-3 2 0,-4 2 16,-3-1-16,-7-1 0,-5 0 0,0-1 15,-2 0-15,-6 6 16,-5 3-16,-7-2 0,-6 0 16,-3-2-16</inkml:trace>
  <inkml:trace contextRef="#ctx0" brushRef="#br0" timeOffset="94171.7019">18615 12325 0,'0'0'0,"26"-2"0,4 1 0,6-1 0,3-2 16,20-1-16,19-2 0,11 1 15,-3 1-15,16-5 0,1-2 16,-10-2-16,-7-1 0,11-2 15,-31 4-15,-21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3:49:31.8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11100 6928 0,'0'0'0,"0"0"16,0 0-16,22-8 0,-22 8 0,22-7 15,-5 4-15,3-2 0,2-1 16,4 2 0,2 1-16,10-2 0,-1 0 0,6 0 15,5-2-15,8 1 0,-2 1 16,4 2-16,4 1 0,10 3 15,-3 3-15,16 1 0,2-1 16,-6-2-16,-5-1 0,13-2 16,0-2-16,-5 1 0,-4 0 0,38-3 15,-7 2-15,-12 1 0,-8-1 0,5 1 16,2 0-16,-5 0 0,-5 0 16,14 1-1,8 0-15,-9 5 0,-6 4 16,5-2-16,5 0 0,-7-5 15,-3-5-15,11-3 0,8-2 16,-10 3-16,-4 2 0,8-3 16,6-2-16,-8 4 0,-6 4 0,10-6 15,6-3-15,-6 4 0,-6 4 16,13 0-16,8 1 0,-13-5 16,-7-2-16,8 2 0,6 2 15,-7 0-15,-5 1 0,6 0 16,6 1-16,-8-2 0,-7 0 0,14 1 0,10-1 15,-12 3-15,-8 2 0,4 1 16,5 2-16,-8-1 0,-5-1 16,12 2-16,7-2 0,-11 0 15,-9-2-15,11 1 0,6 1 16,-9-2-16,-4 1 0,9 1 16,5 0-16,-6-1 0,-5 0 0,8-2 31,5-1-31,-12 3 0,-7 2 0,6-4 15,6-3-15,-8 1 0,-4-2 16,8 0-16,2 2 0,-11 2 16,-10 2-16,6 2 0,4 1 15,-6-3-15,-4-2 0,11-2 16,7 1-16,-11 3 0,-6 4 0,2 0 16,2-2-16,-8 1 0,-4 1 0,3 0 15,2 1-15,-8-1 0,-5 0 16,5 1-16,4 0 0,-11 1 15,-8-1-15,2 2 0,0 1 16,-10-2-16,-7-2 0,0-3 16,0-3-16,-6 5 0,-2 2 0,-3 0 15,-3 0-15,-5 1 0,-4 2 0,-1-1 16,1 1-16,-8 1 0,-5-1 16,-6-2-1,-4-1-15,-1-4 0</inkml:trace>
  <inkml:trace contextRef="#ctx0" brushRef="#br0" timeOffset="187.1186">22899 6928 0,'0'0'16,"0"0"-16,0 0 0,11 21 0,-11-21 16,0 0-16,9 24 0,-9-24 15</inkml:trace>
  <inkml:trace contextRef="#ctx0" brushRef="#br0" timeOffset="35249.8258">28427 5408 0,'0'0'0,"0"0"0,0 0 16,0 0-16,0 0 0,0 0 15,0 0-15,0 0 0,17 18 0,-17-18 16,14 24-16,-5-8 0,-1 2 16,5 4-16,1 4 0,-1 2 0,0 1 15,4 12-15,-1 3 0,1 8 16,-4-3-16,-1 5 0,-1 3 16,-1 6-16,-1-2 0,0 10 15,-2 0-15,-2-8 0,-1-7 16,-1 9-16,-2-1 0,-1-4 0,-1-5 15,1 1 1,0-1-16,-1-9 0,-1-3 16,0 5-16,0 0 0,0-13 15,1-5-15,-3 0 0,0 0 16,0-4-16,-1-3 0,-1-2 16,-3-5-16,-2-7 0,-1-6 15,4-1-15,2-2 0,2 2 0</inkml:trace>
  <inkml:trace contextRef="#ctx0" brushRef="#br0" timeOffset="35613.4054">28286 6394 0,'0'0'0,"0"0"0,0 0 16,0 0-16,0 0 0,0 0 15,10 29-15,-10-29 0,9 32 0,-5-9 16,0 5-16,1 0 0,-1 1 16,3 10-16,1 3 15,-2-2-15,1-1 0,2 11 0,-1 2 16,1-6-16,1-3 0,1 5 0,0-3 16,-2-9-16,-1-5 0,-1-3 15,2-1-15,-1-6 0,-1-4 0,-1-2 16,1-3-16,-1-3 0,1-4 15,4-4-15,6-3 16,0-2-16,3-3 0,5-6 0,5-5 16,2-1-16,1-2 0,14-10 0,4-4 15,-3 0-15,-4 2 0,13-12 16,4-2-16,-9 2 0,-8 2 0,-8 7 16,-9 11-16,-9 6 0</inkml:trace>
  <inkml:trace contextRef="#ctx0" brushRef="#br0" timeOffset="35814.1863">30389 6210 0,'0'0'0,"0"0"0,0 0 0,0 0 16,-15 23-16,15-23 0,0 0 15,-16 17-15</inkml:trace>
  <inkml:trace contextRef="#ctx0" brushRef="#br0" timeOffset="39895.9121">6321 8545 0,'0'0'0,"0"0"0,0 0 16,0 0-16,0 0 0,28-3 15,-28 3-15,32-1 0,-32 1 16,36-5-16,-10 4 0,-1-1 16,0 0-16,12-1 0,1 2 15,0-1-15,-1 1 0,11 0 0,4 2 0,-4 0 0,-2 0 16,4 1-16,3 2 0,8-1 15,-3 0-15,0 1 16,3 1-16,4-2 0,-4-2 0,-1 1 16,3 0-16,-7 1 0,-5 1 15,12-1-15,1 1 16,-3-3-16,-3-2 0,0 2 16,2 2-16,-4-1 15,-3-2-15,31 0 0,-3-2 16,-13 2-16,-10 1 0,3-1 0,2 0 0,-5-2 15,-3-2-15,6 4 0,3 2 16,-9-2-16,-5-1 0,6 0 16,4 1-16,-1 0 0,-1 2 0,0 0 15,-2-1-15,-5-1 16,-4 1-16,6 0 0,5 0 16,-8 2-16,-7-1 0,5-2 0,4-1 15,-3 2-15,-2 3 0,6-3 16,3 1-16,-3-6 0,-1-2 0,0 2 15,0 3-15,-3 1 16,-1 0-16,6-3 16,4 0-16,-9-1 0,-8-1 15,7 2-15,4-1 0,-4 3 16,0 2-16,-1 1 0,2 2 16,-1 0-16,2-1 0,-3-5 15,-1-3-15,2 4 0,-1 5 0,5 0 0,3 2 16,-7-6-16,-7-4 0,9 3 15,5 2-15,-9-1 0,-5-1 16,4 5-16,3 2 0,-7-5 16,-5-2-16,6 0 0,5 0 0,-7 2 15,-7 3-15,3-3 0,3 1 16,-19-3-16,0 0 0,8 1 16,8 0-16,-3 1 0,-2 0 15,4 0-15,3 0 0,-2-1 0,-3 1 16,3 0-16,2-1 0,-3 1 15,-2-1-15,1 2 0,0-2 16,-3 1-16,1-1 0,4 0 16,-2 0-16,-7 0 0,0 0 0,4 2 15,2 2-15,-5-1 16,-2 0-16,5-2 16,3 0-16,-2-1 0,-4 0 15,1 1-15,-1 2 0,-3-2 16,-2 0-16,4-2 0,1 0 15,-6 0-15,-2 1 0,3-2 16,3 2-16,-1-1 0,-1 1 16,-1 0-16,-1 0 0,-2-1 15,-1 1-15,4-1 0,3 1 0,-2-1 0,-1 0 0,-2 0 16,-1 1-16,-5 0 16,1 1-16,2-2 0,4 0 15,-1 1-15,0-1 0,-2 2 16,-1 0-16,-2 1 0,1-1 0,1-1 15,5 0-15,-3 0 16,1 1-16,-1-1 16,0-1-16,-2 0 0,-2 0 15,4 0-15,2 0 0,0 2 16,0 1-16,-1-2 0,-1-1 16,-1 0-16,-2 0 0,2 1 15,1-1-15,-1 0 0,-3 0 0,1-1 16,1 1-16,-6 0 15,-1 0-15,-1 1 0,-2 0 0,0-1 0,0-1 16,-2 4-16,0-1 0,-2-1 16,1 0-16,-2-1 0,0 1 15,0 0-15,-1-2 0,0 1 16,-2 1-16,2-3 0,-2 3 0,2-1 16,-2 1-16,3 1 15,-3-1-15,0 0 16,-4 3-16,-3-2 0,-4 1 15,2-1-15,1 0 0,0 0 0</inkml:trace>
  <inkml:trace contextRef="#ctx0" brushRef="#br0" timeOffset="41902.8274">11832 7593 0,'0'0'0,"0"0"0,0 0 15,-16-15-15,16 15 0,-14-18 0,3 4 16,-1 1-16,0 2 0,-4-7 16,1-1-16,0 1 0,2 2 15,-1-3 1,-2-1-16,1 1 0,1 1 0,-5-4 16,-1-2-16,1 2 15,0 0-15,-6 0 0,-5 1 16,1 3-16,-1 3 0,-7 1 0,-3-1 15,1 5-15,3 1 0,-15 0 16,-5 2-16,2 2 0,2 3 16,-18 2-16,-5 2 0,9 2 0,8 1 15,-18 2-15,-5 2 0,10 3 0,5 2 16,-36 7-16,6-1 16,20 0-16,13 0 0,-2 3 0,-1 2 15,5-6-15,4-4 0,-2 8 16,-4 6-16,12-2 0,9 0 15,-7 3 1,-5 2-16,9-4 0,9-2 0,-1 5 16,-2 4-16,9-3 0,5-3 15,5 5-15,5 3 16,0-6-16,3-2 0,-1 8 0,0 3 16,4-8-16,4-4 0,8 5 15,3 6-15,4-6 0,2-2 16,5 3-16,4 1 0,0-8 0,1-5 0,-7-7 15,-5-5-15,-2-3 16</inkml:trace>
  <inkml:trace contextRef="#ctx0" brushRef="#br0" timeOffset="44256.6156">22470 6854 0,'0'0'0,"0"0"0,0 0 16,0 0-16,0 0 0,0 0 0,0 0 16,0 0-16,0 0 0,0 0 0,0 0 15,0 0-15,0 0 0,-1 25 16,1-25-16,2 34 0,-2-34 16,3 40-16,-1-13 0,-1 1 15,0 0-15,-2 15 0,-1 6 16,0-2-16,-1 0 0,-1 14 0,-2 3 15,0 2-15,0-8 16,1 8-16,0-3 16,2-2-16,1-4 0,0 14 15,1 5-15,2-10 0,1-8 0,-3 10 16,-4 8-16,-1 23 0,-2-15 16,1 9-16,1 6 0,2-16 15,4-13-15,0 13 0,0 7 16,0-14-16,2-10 0,-1 14 15,1 8-15,1-11 0,1-9 16,-1 11-16,0 11 0,2-11 16,1-8-16,-5 11 0,-2 8 15,-3-15-15,-2-9 0,1 14 16,-2 12-16,0-12 0,1-7 0,-2 5 16,-1 5-16,4-11 0,2-8 15,-1 11-15,2 8 16,1-11-16,2-8 0,-1 7 0,0 4 0,0-7 15,-1-6-15,1 4 0,0 3 16,0-10-16,0-8 0,1 6 16,1 4-16,2-7 0,-1-2 15,2 6-15,4 3 16,-1-12-16,0-10 0,-3 1 0,0 2 16,4-12-16,6-8 0,2-19 15,3-14-15,-5 4 0,-7 3 16,-1 0-16</inkml:trace>
  <inkml:trace contextRef="#ctx0" brushRef="#br0" timeOffset="46262.2448">27823 8538 0,'0'0'0,"3"-13"0,-1 2 16,-1 0-16,1-4 0,0-6 0,0-7 15,0-1-15,0-1 0,-2-1 16,-1-3-16,-3 1 0,-4-1 16,-2-4-16,-1 2 0,-4 1 15,-3-1 1,-3 4-16,-1 3 0,-2 1 15,-3 3-15,0 1 0,-3 1 16,-1 4-16,0 3 0,-4 2 16,-4 2-16,-4 3 0,2 2 15,-8 7-15,-4 3 0,-2 6 0,-1 0 16,0 9-16,-2 6 16,3 1-16,2 4 0,-9 9 15,2 5-15,1 0 0,2 2 0,-25 28 16,9-1-16,6 0 0,7 2 15,-1 1-15,-1 1 0,11 0 16,4 0-16,-1 5 0,-4 4 16,8 0-16,3 1 0,4-2 15,1-1-15,10-6 0,6-2 0,7 2 16,5 3-16,5-9 16,3-5-16,3 1 0,2 2 0,1-7 15,2-4-15,5-2 0,4-3 16,6-7-16,5-5 0,-1-6 15,-2-3-15,2-7 0,1-4 16,10-2-16,6-2 0,-4-4 16,-3-3-16,6-4 0,5-3 0,6-5 15,4-5-15,5-5 0,2-6 0,1-4 16,1-3-16,12-10 0,7-5 16,-5-6-16,0-3 0,0 0 15,2 1-15,-15 14 0,-10 10 16,-19 7-16,-11 5 0,-9 5 0</inkml:trace>
  <inkml:trace contextRef="#ctx0" brushRef="#br0" timeOffset="47117.85">27426 9523 0,'0'0'0,"0"0"15,0 0-15,0 0 0,0 0 0,26-1 16,-26 1-16,35-3 0,-13 3 16,2 1-16,2 1 15,0 2-15,-2 1 0,-2 5 0,-7 3 0,-5 3 16,-6 2-16,-13 5 0,-10 5 15,-5 2-15,-5 2 0,-15 9 16,-7 2-16,-6 4 0,3-4 16,-4 3-16,4-6 0,9-8 15,9-7-15,5-6 0,9-5 16,9-4-16,5-3 16,14-5-16,8-3 0,7-6 15,4-3-15,8-3 0,9-2 16,-2 3-16,-1 3 0,-2 5 15,-5 3-15,-10 2 0,-6 2 16,-8 7-16,-4 5 0,-8-3 0,-3 1 16,-5 3-16,-4 4 0,2-2 15,-1 1-15,2-4 0,0-2 0,4-4 16,4-2-16,5-4 0,3-3 16,2-6-16,3-3 0,11-10 15,10-8-15,-1-2 0,1-3 0,11-11 16,4-6-16,-6 5 0,-2 1 15,2-6-15,-1 2 0,-9 8 16,-5 4-16,0 6 0,-3 6 0,-6 5 16,-3 1-16,-3 3 0,0 3 15,0 0-15,0 2 0,3 3 16,3 3-16,1 2 0,1 2 0,-2 7 16,-1 3-16,-9 2 0,-8 3 15,-10 6-15,-9 5 16,-6-1-16,-5-2 15,-9 4-15,-1-2 0,4-2 16,5-2-16,2-2 0,6-3 16,9-4-16,4-3 0,8-2 15,5-1-15,6-2 0,7 1 0,8-4 16,6-2-16,0 1 0,2 2 16,-3-1-16,-2 3 0,-6-1 15,-5-2-15,-7 8 0,-4 4 0,-4 0 16,-2 0-16,-5 4 0,-4 3 15,1-3-15,1-2 0,-1 1 16,0-1-16,2-3 0,3-1 16,1-3-16,3-3 0,4-1 0,3-4 15,6-6-15,5-5 0,2-4 16,2-8-16,6-12 16,-1-7-16,-4 7 15,-4 7-15,-3 5 0</inkml:trace>
  <inkml:trace contextRef="#ctx0" brushRef="#br0" timeOffset="47312.6523">27942 9321 0,'0'0'0,"0"0"16,0 0-16,0 0 0,0 0 0,0 0 15,0 0-15,0 0 0,-3 35 0,3-12 16,0 5-16,-2 4 0,1 3 0,4 22 16,3 10-16,3 19 15,1 3-15,4 28 0,2 7 16,5 4-16,2-17 0,11 25 15,2-14-15,-7-36 0,-7-25 0,-7-28 16,-2-20 0,-5-3-16,-2-4 0,-3-2 0</inkml:trace>
  <inkml:trace contextRef="#ctx0" brushRef="#br0" timeOffset="47465.6592">28380 9943 0,'0'0'0,"0"0"0,-19 15 0,19-15 0,-31 20 16,4-5-16,-8 4 16,-2 2-16,-2 3 0,-15 12 0,-15 9 15,5-1-15,3-2 0,4-3 16,5-3-16,13-9 0</inkml:trace>
  <inkml:trace contextRef="#ctx0" brushRef="#br0" timeOffset="47634.6101">28144 9151 0,'0'0'0,"0"0"16,0 0 0,0 0-16,25 20 0,-25-20 0,23 33 15,-12-12-15,-1 4 0,-1-5 16,-1-1-16,-2-4 0</inkml:trace>
  <inkml:trace contextRef="#ctx0" brushRef="#br0" timeOffset="47804.0389">28432 9515 0,'0'0'0,"15"-1"0,9 0 0,6 0 16,4 1-16,20 3 0,20 6 15,3 0-15,-9 1 0,2 5 16,-9 1 0,-16-3-16,-11-3 0,-9-3 15</inkml:trace>
  <inkml:trace contextRef="#ctx0" brushRef="#br0" timeOffset="47966.9557">28222 9986 0,'0'0'0,"0"0"0,0 0 0,0 0 0,25 1 16,1 3-16,10 2 0,7 1 16,7 0-16,22 3 0,9 1 15,-1-1-15,-14-1 0,-13-2 16</inkml:trace>
  <inkml:trace contextRef="#ctx0" brushRef="#br0" timeOffset="48267.1142">29233 9779 0,'0'0'0,"0"0"16,0 0 0,24-10-16,-24 10 0,40-9 0,-2 5 15,5 0-15,4-1 0,31 2 16,34 0-16,15 2 0,-7 2 15,31 1-15,27 4 0,35 2 16,-39-3-16,-4 1 0,-4-2 16,-27 0-16,-20 1 0,10 1 15,7 4-15,-21 1 0,-13 0 0,8 1 16,5 1-16,-17-4 0,-12-5 0,8 10 16,4 5-16,-22-5 0,-16-4 15,-8-9-15,-5-8 16,-15 2-16,-10 2 0,-7 0 0</inkml:trace>
  <inkml:trace contextRef="#ctx0" brushRef="#br0" timeOffset="48722.0995">30089 10079 0,'0'0'0,"0"0"16,5 24-16,-3-11 0,0 4 16,1 7-16,-1 9 0,1 10 0,1 2 15,3 16 1,1 4-16,1-2 0,1-3 15,1 16-15,2 12 16,-1-10-16,-1-5 0,1 6 0,-1-4 16,-2-10-16,-3-7 0,3 16 15,-1-12-15,-2-10 0,-3-6 0,0-12 16,0-9-16,1-11 0,-1-5 16,0-7-16,1 1 0,0-1 0,2-3 15,9-9-15,8-7 0,5-6 16,4-3-16,13-15 0,10-12 15,0-6-15,1-3 0,18-16 16,6-4-16,24-23 0,-13 18 16,-5 7-16,-2 4 0,-15 13 0,-9 9 15,-2 2-15,-2 2 0,-15-4 0,-11 0 16,-10 15-16,-6 13 0,-5 8 16</inkml:trace>
  <inkml:trace contextRef="#ctx0" brushRef="#br0" timeOffset="48869.1858">31432 9925 0,'0'0'0,"0"0"16,0 0-16,0 0 0,0 0 0,0 0 16,0 0-16,-24-4 0,24 4 15,0 0-15</inkml:trace>
  <inkml:trace contextRef="#ctx0" brushRef="#br0" timeOffset="49470.8452">30387 8258 0,'0'0'0,"-1"-11"16,-1-7-16,-1 0 0,-2-2 0,-6-10 15,-5-3-15,-8-6 0,0 4 16,-13-5-16,-6 2 0,0 5 15,1 5-15,-12 3 0,-4 6 16,4 6-16,4 7 16,-15 8-16,-4 9 0,11 5 15,8 6-15,-6 18 0,-6 14 16,10-4-16,7-2 0,-12 34 16,14-1-16,8 8 0,6 7 0,0-5 15,2-4-15,8-3 0,6-3 16,8-4-16,8-3 0,7-11 15,5-9-15,8-5 0,5-5 16,7-8-16,6-4 0,17-2 16,13-4-16,4-9 0,4-7 0,10-18 15,8-13-15,-7-2 0,-5-2 16,-27 8-16,-17 5 0,-14 3 16</inkml:trace>
  <inkml:trace contextRef="#ctx0" brushRef="#br0" timeOffset="49640.1869">29970 8755 0,'0'0'0,"0"0"0,0 0 0,0 0 16,29-15-16,-6 10 0,8-1 16,5 1-16,7 1 0,14-1 0,-1 0 15,8 0-15,-6-1 0,-9 2 16,-11 1-16,-6 0 0</inkml:trace>
  <inkml:trace contextRef="#ctx0" brushRef="#br0" timeOffset="49840.8901">30343 8388 0,'0'0'0,"0"0"15,0 0-15,0 0 0,0 0 0,0 0 16,0 0-16,-12 26 0,12-26 15,-11 35-15,6-10 0,1 2 16,0 5-16,-1 9 0,1 7 16,-5 23-16,-1 6 0,-5 23 0,-3 5 15,-2 11-15,-2 5 0,0-13 16,3-24-16,1-2 0,4-25 0,6-17 16</inkml:trace>
  <inkml:trace contextRef="#ctx0" brushRef="#br0" timeOffset="50087.9825">30447 8873 0,'0'0'0,"0"0"0,0 0 16,0 0-16,0 0 0,-38 25 16,12-9-16,-5 2 0,-3 4 15,-4 2 1,-1 1-16,-8 8 0,5 0 0,-2 5 15,7-3-15,-1 0 0,7-7 16,12-9-16,9-5 16,10-14-16,12-6 0,11-13 0,11-11 15,7-6-15,5-7 0,-2 3 16,-10 8-16,-7 7 0</inkml:trace>
  <inkml:trace contextRef="#ctx0" brushRef="#br0" timeOffset="50511.4414">30627 8640 0,'0'0'0,"0"0"15,0 0-15,0 0 0,0 0 16,0 0-16,0 0 0,0 0 15,0 0-15,0 0 0,0 0 16,0 0-16,0 0 0,34-5 16,-12 5-16,1 2 0,1 1 0,-2 3 31,-2 0-31,-7 5 0,-5 2 0,-8 7 16,-8 4-16,-5-1 0,-6-1 15,-3 2-15,-3 1 16,-7 3-16,0-3 0,3-4 0,3 0 15,-1-2-15,6-3 0,6-4 16,5-2-16,7-4 0,4-2 16,9 3-16,7-2 0,5 2 0,4 1 0,-1 2 15,2 2-15,-5 5 0,-3 3 16,-4 4-16,-4 3 0,-6 0 16,-3 2-16,-5 9 0,-5 2 15,-4-3-15,-3-1 0,-1-3 16,1 0-16,1-5 0,0-4 15,3-6-15,3-7 0,0 0 0,0 0 0,-4-8 16,-3-4-16,1-5 0,1-4 16,2-4-16,2-5 0,3-5 15,1-2-15,9-6 0,6-4 16,7-8-16,6 2 0,13-3 16,8-1-16,8 1 0,6 3 0,16-6 31,4 0-31,-12 8 0,-18 12 0,-14 6 15</inkml:trace>
  <inkml:trace contextRef="#ctx0" brushRef="#br0" timeOffset="50727.7257">31419 8506 0,'0'0'16,"0"0"-16,0 0 0,0 0 0,0 0 0,-31 26 15,11-13 1,-4 3-16,-2 2 0,-2 6 0,0 4 0,-5 11 0,4 2 15,-6 16-15,5 3 0,6 1 16,7 1-16,7 10 0,9-4 16,9 5-16,6-8 0,12-11 15,11-6 1,8-15-16,2-16 16,-13-5-16,-8-2 0,-9-5 15</inkml:trace>
  <inkml:trace contextRef="#ctx0" brushRef="#br0" timeOffset="51080.1863">31645 8545 0,'0'0'0,"0"0"16,0 0-16,-12 23 0,12-23 0,-9 28 15,6-7-15,-2 3 0,2 5 16,0 4-16,1 4 15,-1 13-15,2 2 16,0 9-16,-1-1 0,0-8 16,1-5-16,2 3 0,1-6 15,0-8-15,-1-9 0,1-7 16,2-5-16,3-4 0,3-2 0,7-10 16,4-7-16,0-8 0,3-8 15,5-11-15,3-8 16,5-13-16,0-4 0,4-8 0,0 1 0,-7 7 0,-3 8 15,0 1-15,-3 6 0,-7 10 16,-6 8-16,-6 10 0,-6 8 16,-6 3-16,-4 4 0,3 1 15,1 0-15,0 1 0</inkml:trace>
  <inkml:trace contextRef="#ctx0" brushRef="#br0" timeOffset="51429.1013">31975 9089 0,'0'0'0,"9"1"0,5 1 0,1 0 15,3 1-15,4 6 0,0 2 16,-4 0-16,-5 1 0,-9 4 16,-6 2-16,-5 1 0,-2-1 0,-12 6 0,-8 2 15,0-2-15,2-1 0,-5 1 16,-2 1-16,-2-1 0,7-4 16,5-3-16,6-2 0,2-4 15,4-1-15,14-2 0,13-3 16,4-4-16,9-2 0,12-4 15,9-3 1,9-1-16,-3-1 0,-7 1 0,-11 2 16,-10 3-16</inkml:trace>
  <inkml:trace contextRef="#ctx0" brushRef="#br0" timeOffset="51576.3706">32183 9204 0,'0'0'0,"0"0"15,0 0-15,32-6 0,-10 3 16,9 2-16,6 1 0,14 0 16,0-1-16,-2 1 0,-1-1 15,0-1-15,-8 1 0,-8 1 0</inkml:trace>
  <inkml:trace contextRef="#ctx0" brushRef="#br0" timeOffset="51981.3925">32814 8733 0,'0'0'0,"0"0"0,0 0 16,0 0-16,0 0 0,-1 31 15,1-31-15,-4 38 0,2-15 16,0 4-16,-1 3 0,-1 3 15,1 1-15,-1 14 0,-1 2 16,0 7-16,0-6 0,1 1 16,0 1-16,3 2 0,1-4 0,1-9 0,1-5 15,0-8-15,0-6 0,1-6 16,2-3-16,2-6 0,3-1 16,5-12-16,1-9 0,3-2 15,3-2-15,9-16 0,2-6 16,-1-4-16,-2-1 0,4-8 15,-1 0-15,-2 8 16,-4 5-16,1-2 0,-4 5 16,-3 5-16,-3 3 0,-4 4 15,-3 0-15,-8 8 0,-4 5 16,-3-1-16,-2 2 0,2 3 16,1 1-16,0 1 0</inkml:trace>
  <inkml:trace contextRef="#ctx0" brushRef="#br0" timeOffset="52247.436">33087 9461 0,'0'0'16,"0"0"-16,0 0 0,0 0 0,0 0 16,0 0-16,0 0 15,-3 23-15,3-23 0,-1 25 0,1-25 16,-3 26-16,3-14 0,-1 2 0,-1 1 16,0 1-16,0-1 0,1-1 15,0-2-15,-1-1 0</inkml:trace>
  <inkml:trace contextRef="#ctx0" brushRef="#br0" timeOffset="52601.545">33358 8867 0,'0'0'0,"0"0"16,0 0-16,18 21 0,-18-21 0,18 25 15,-9-8-15,3 2 0,0 1 16,2 10-16,-1 0 0,-2 0 0,-2 0 15,-1 10 1,-3 1-16,-5 0 0,-4-1 16,-12 4-16,-8 2 0,-14 7 0,-8-1 15,-15 1-15,-14-1 16,-18 4-16,-2-7 0,-14 6 0,22-13 16,26-12-16</inkml:trace>
  <inkml:trace contextRef="#ctx0" brushRef="#br0" timeOffset="61999.0262">23436 6457 0,'0'0'0,"0"0"0,0 0 0,0 0 0,0 0 0,7 31 15,-7-31-15,4 37 0,-1-14 32,1 5-32,-1 4 0,-1 4 0,0 2 0,1 19 31,-2 5-31,-1 14 0,-1-1 0,-4 21 0,-2 2 0,-6 13 0,-1-8 16,-1 22-1,-1 0-15,-3 37 0,5-21 16,5 6-16,6 4 0,6-16 15,6-12-15,1 11 0,2 7 16,-2-11-16,-1-7 0,2 8 0,0 5 16,0-12-16,0-8 0,0 9 15,-1 7-15,-1-11 0,0-8 16,4 9-16,2 4 0,1-11 0,-2-6 16,5 6-16,3 6 0,-5-8 15,0-7-15,-6 10 0,-2 7 16,-4-10-16,0-7 0,-2 7 15,0 4-15,-2-10 0,-1-7 0,-3 1 16,-1 0-16,0-11 0,1-10 16,-2 4-1,-2 3-15,-3-13 0,-1-8 0,0-5 16,1-1-16,-3-14 0,-3-9 16,5-15-16,3-11 0,3-9 0,4-8 15,0 2-15,0 1 0,1 3 16</inkml:trace>
  <inkml:trace contextRef="#ctx0" brushRef="#br0" timeOffset="62395.2072">21895 9550 0,'0'0'0,"0"0"0,0 0 16,0 0-16,0 0 0,0 0 0,25 11 15,-25-11-15,35 10 0,-6-5 16,9 0-16,4-1 0,4-2 16,27 0-16,10-1 0,19-1 15,-2 0-15,29 0 0,25 1 0,4 2 16,-16 2-16,56 4 0,-18 2 16,-32 2-16,-23 1 0,-16 24 0,-12 18 15,-30-19-15,-20-11 0,-16-8 16</inkml:trace>
  <inkml:trace contextRef="#ctx0" brushRef="#br0" timeOffset="62834.9218">23358 10190 0,'0'0'0,"0"0"0,36 1 15,-36-1-15,45 1 0,-9 0 0,8 1 0,14 0 16,2-2-1,18 2-15,5 0 0,6 0 16,-9 2-16,8-1 0,-8-1 16,-3-4-16,-12-1 0,-18 0 0,-14 1 15,-9 1-15</inkml:trace>
  <inkml:trace contextRef="#ctx0" brushRef="#br0" timeOffset="63080.8898">23931 9794 0,'0'0'0,"0"0"16,0 0-16,0 0 0,0 0 0,0 0 16,0 0-16,13 25 0,-13-25 0,9 31 15,-6-11-15,0 3 16,-1 2-16,-1 3 0,-2 5 0,-2 8 0,-3 0 0,-5 4 15,-6 1-15,-5 8 0,-1-6 16,-16 9-16,-10-2 0,3-6 16,1-3-16,-8 1 0,1-8 15,12-10-15,10-6 0,8-7 16</inkml:trace>
  <inkml:trace contextRef="#ctx0" brushRef="#br0" timeOffset="63315.7487">24145 10494 0,'0'0'0,"0"0"16,0 0-16,24 30 0,-12-15 0,2 4 15,1 6-15,5 4 0,-1-1 0,0-1 16,2 0-16,1 3 0,-2-6 15,-1-3-15,-1-2 0,-3-3 16,-3-3-16,-4-8 0,-5-8 16,1 2-16,-2 0 0,0 0 0</inkml:trace>
  <inkml:trace contextRef="#ctx0" brushRef="#br0" timeOffset="63783.3887">23298 7482 0,'0'0'0,"0"0"0,31-4 16,-9 1-16,4 2 0,18 1 16,10 4-16,10-1 0,-3 2 0,13 0 15,0 0-15,-17-1 0,-12-1 0,-10 0 0</inkml:trace>
  <inkml:trace contextRef="#ctx0" brushRef="#br0" timeOffset="64115.7206">24123 6982 0,'0'0'0,"0"0"0,0 0 16,2 28-16,-2-28 0,5 35 0,-3-15 16,1 7-16,0 2 0,1 11 15,0 2-15,-1 0 0,1 0 0,-2 10 16,0 1-16,-1-5 0,-1-3 15,0 6-15,0-4 0,1-5 16,0-3 0,-1-6-16,0-3 0,0-4 15,0-2-15,0-6 0,0-2 16,-1-5-16,0-1 0,0-6 16,0-1-16,-3-7 0,-4-6 0,2 2 15,2 1-15,0 2 0</inkml:trace>
  <inkml:trace contextRef="#ctx0" brushRef="#br0" timeOffset="64300.8736">23845 7311 0,'0'0'0,"0"0"15,0 0-15,0 0 0,0 0 0,0 0 16,0 0-16,0 0 0,-10 22 16,10-22-16,-10 28 0,10-28 15,-12 35-15,6-15 0,-1 4 0,0-1 0,1 0 16,-1 5-16,2 0 15,1 0-15,3-2 0,1-4 0,0-2 16,0-5-16</inkml:trace>
  <inkml:trace contextRef="#ctx0" brushRef="#br0" timeOffset="64501.6093">24566 7430 0,'0'0'0,"0"0"0,0 0 0,19 10 15,-19-10-15,18 14 0,-18-14 0,24 31 0,-11-14 16,-2 1-16,-2 2 0,-1 8 16,-4 2-16,0-5 0,0-4 15,-1-3-15</inkml:trace>
  <inkml:trace contextRef="#ctx0" brushRef="#br0" timeOffset="65395.067">23016 9575 0,'0'0'15,"0"0"-15,0 0 0,0 0 0,0 0 0,-29-1 16,29 1-16,-37 8 0,15-2 16,-5 0-16,-3 3 0,-4 0 15,-1 3-15,-10 3 0,1 2 16,-9 5-16,2 0 0,4 1 15,3 1-15,-1 5 0,6 3 16,4 0-16,2 1 16,6 2-16,6 0 0,6 4 15,5 1-15,5 7 0,8 1 16,5 0-16,6 2 0,2-4 16,2-2-16,7-1 0,7-1 15,-2-4-15,0-7 0,8 2 16,3-3-16,-2-7 0,-1-3 0,2-5 15,2 0-15,1-6 0,0-2 0,4-7 16,4-5-16,1-4 0,0-3 16,1-5-16,-1-2 0,1-6 15,1-5-15,4-7 0,-3-2 16,8-14-16,-12 4 0,-10-3 16,-8-2-1,-7 4-15,-6 1 0,-4 6 16,0 4-16,-9 4 0,-3 3 0,-6 2 15,-2 3-15,-4 1 0,-2 2 16,-3 8-16,-3-3 0,0 3 0,-1-1 16,-9-2-16,-5-2 0,-2 2 0,-2-1 0,-7 4 15,-4 2-15,1 7 0,0 4 16,-2 6-16,-4 3 16,-2 7-16,-1 5 0,0 7 15,0 4-15,6 1 0,4 0 16,9-6-16,10-6 0,8-7 0</inkml:trace>
  <inkml:trace contextRef="#ctx0" brushRef="#br0" timeOffset="65943.8211">22104 10634 0,'0'0'16,"0"0"-16,0 0 0,31 8 0,-31-8 16,31 5-16,-6-2 0,7 0 0,7-1 0,18 1 15,6-1-15,21 0 0,4 0 16,22 1-16,3-1 0,11 3 15,-6 1-15,10 1 0,6 2 16,7 9-16,-27 3 0,-25-3 16,-19-1-16,-21-5 0,-15-4 15,-11-2 1</inkml:trace>
  <inkml:trace contextRef="#ctx0" brushRef="#br0" timeOffset="66617.9832">22872 10262 0,'0'0'0,"0"0"0,0 0 0,2 19 15,-2-19-15,0 20 0,0-20 0,0 33 16,1-12-16,0 0 16,1 2-16,0 1 15,1 2-15,-2 10 0,0 0 16,1 0-16,0 2 0,0 7 16,0 1-16,-2 0 0,-2 2 0,-1 7 15,0-1-15,-3-7 0,-1-3 16,-2 1-16,0 1 0,1-2 15,1-1-15,-1 6 0,1-3 16,0-8-16,-2-4 0,2-2 16,2-3-16,-1-4 0,1-1 15,0-6-15,2-2 16,1-6-16,1-3 0,-1-5 16,2-2-16,-4-5 0,-1 0 0,0 1 15,2 1-15,-1 1 0</inkml:trace>
  <inkml:trace contextRef="#ctx0" brushRef="#br0" timeOffset="66999.8915">22692 11475 0,'0'0'0,"0"0"0,0 0 0,1 21 16,0-13-16,1-1 0,2 0 16,0-2-16,3 0 0,4-4 15,4-2 1,7-8-16,6-6 0,9-18 16,2-12-16,6-18 0,-3-8 0,-1 4 0,-10 14 15,-7 11-15</inkml:trace>
  <inkml:trace contextRef="#ctx0" brushRef="#br0" timeOffset="67525.8195">23070 9974 0,'0'0'15,"0"0"1,0 0-16,0 0 0,-12-22 0,12 22 16,-4-21-16,4 21 0,-5-26 15,4 13-15,0-2 0,0 0 16,0 1-16,0 2 0,0 2 0,-1 0 15</inkml:trace>
  <inkml:trace contextRef="#ctx0" brushRef="#br0" timeOffset="68898.7568">23198 9615 0,'0'0'0,"0"0"0,0 0 16,0 0-16,0 0 0,-22 0 0,22 0 16,0 0-1,-24-5-15,24 5 16,-16-1-16,10 1 0,0 0 0,3 0 16,1 0-16,-1 0 0,1 0 15,0 0-15,2 0 16,-2 0-16,2 0 0,-2 0 0,2 0 15,-3 0-15,3 0 0,-2 0 16,2 0-16,0 0 0,0 0 16,0 0-16,-2-2 0,2 2 0,0 0 0,0 0 15,0 0-15,0 0 0,0 0 0,0 0 16,0 0-16,0 0 0,0 0 16,0 0-16,0 0 15,0 0-15,0 0 0,0 0 0,0 0 16,0 0-16,0 0 0,0 0 15,0 0 1,0 0-16,0 0 0,0 0 0,0 0 16,-4-4-16,4 4 0,0 0 15,0 0-15,0 0 0,0 0 16,0 0-16,0-6 0,0 6 16,0 0-16,0 0 0,0 0 15,-3-6-15,3 6 0,0 0 16,0 0-16,-2-4 0,2 4 0,0 0 0,0 0 15,0-7-15,0 7 0,0 0 16,0 0-16,0 0 0,0 0 16,0 0-16,0 0 0,-3-4 15,3 4-15,0 0 0,0 0 16,0 0-16,0 0 0,-3-4 16,3 4-1,0 0-15,0 0 0,0 0 0,0 0 16,-3-7-16,3 7 0,0 0 15,0 0-15,-4-3 0,4 3 16,0 0-16,0 0 0,-3-4 16,3 4-16,0 0 0,0 0 15,0 0-15,0 0 0,0 0 16,0 0-16,0 0 0,0 0 0,0 0 0,0 0 16,0 0-16,0 0 0,5 3 15,-5-3-15,0 0 0,3 6 16,-3-6-16,4 7 0,-2-3 15,0 0-15,0 0 0,-2-4 16,5 7-16,-5-7 0,4 8 16,-2-2-16,1-1 0,-1 0 0,0 0 0,-1 1 15,1-1-15,0 1 0,1-1 16,-1 1-16,0 1 0,0 1 0,1-1 16,-1 0-16,0 0 15,0 0-15,-1 0 0,0-2 16,0 1-16,1-2 0,-1 0 15,0 1 1,0 0-16,0-1 0,-1 3 0,0 1 16,0 2-16,0 3 0,-2 7 15,-2 6-15,1 3 0,0 3 16,-3 16-16,1 5 0,-1-3 16,1 0-16,-2 11 0,-2 10 15,3-12-15,0-10 0,2-4 16,2-10-16,0-11 0,2-6 0,3-5 0,0-3 15,3-3 1,0-2-16,6 0 0,4-1 16,-5 0-16,0 0 0,-1 0 15,-2-1-15,0 0 0,-2 0 0,-2 0 16,-1 0-16,0-1 0,-3-2 16,0 0-16,-6-6 15,0-2-15,-3-2 0,-2-6 0,-4-5 16,3 3-16,2 2 0,3 4 15</inkml:trace>
  <inkml:trace contextRef="#ctx0" brushRef="#br0" timeOffset="69886.147">22705 9794 0,'0'0'0,"0"0"0,0 0 0,0 0 0,0 0 0,0 0 15,0 0-15,0 0 16,0 0-16,0 0 0,0 0 16,0 0-16,0 0 0,26 10 15,-26-10-15,0 0 0,0 0 0,0 0 16,22 8-16,-22-8 0,0 0 15,17 14 1,-17-14-16,13 16 0,-6-5 0,0 2 16,-1 3-16,1 2 0,0 3 15,-2 3-15,-1 3 16,1 8-16,-2-2 0,-1 2 16,1-2-16,-1-1 0,0-3 0,0 7 15,-1 1-15,1-7 0,2-4 16,4-3-16,3-2 0,0-3 0,0-2 0,2-4 15,2-4-15,0-1 16,-2-3-16,2-4 0,3-2 16,1 0-16,-1-1 0,3-3 0,2-1 15,-3-1-15,-1 0 0,2-3 16,2 0-16,-1-1 0,-1 1 16,0-4-1,1-2-15,-3 3 0,-3 2 0,0 0 16,-1-2-16,-1 2 15,-2 2-15,0 1 0,-1 0 16,-2 0-16,-3 2 0,0 3 0,-2 0 16,-2 2-16,-1 0 0,-1 2 15,4-3-15,-4 3 0,2-3 16,-2 3-16,2-1 0,-2 1 0,0 0 0,2 0 16,-2 0-16,0 0 15,0 0-15,1-3 0,-1 3 16,0 0-16,0 0 0,0 0 0,0 0 15,0 0-15,0 0 0,0 0 16,0 0-16,3-2 0,-3 2 16,0 0-1,0 0-15,0 0 0,0 0 0,0 0 16,0 0-16,0 0 0,0 0 16,0 0-16,0 0 15,0 0-15,0 0 0,0 0 16,0 0-16,0 0 0,0 0 0,0 0 15,0 0-15,0 0 0,0 0 0,0 0 16,0 0-16,0 0 0,0 0 0,0 0 16,0 0-16,0 0 0,0 0 15,0 0-15,0 0 16,0 0-16,0 0 0,0 0 0,0 0 16,0 0-16,0 0 0,0 0 15,0 0-15,0 0 0,0 0 0,0 0 16,0 0-16,0 0 0,0 0 0,0 0 15,0 0-15,0 0 0,0 0 16,0 0-16,0 0 16,0 0-16,0 0 0,0 0 0,0 0 15,0 0-15,0 0 0,0 0 16,0 0-16,0 0 0,0 7 0,0-7 16,-8 3-1,8-3-15,-8 4 0,8-4 16,-6 4-16,6-4 0</inkml:trace>
  <inkml:trace contextRef="#ctx0" brushRef="#br0" timeOffset="70403.5964">23799 11062 0,'0'0'0,"0"0"0,0 0 16,33-2-16,-17 2 0,9 0 0,4 0 16,16 0-16,4 2 0,17 3 15,4 2-15,0 3 0,2 3 0,8 2 16,-3-1-16,2 4 0,-7-1 15,-2-5-15,-8-3 0,-17-4 0,-13 0 16,-9-3-16</inkml:trace>
  <inkml:trace contextRef="#ctx0" brushRef="#br0" timeOffset="72053.1632">31675 8095 0,'0'0'0,"-10"-3"0,-2 0 0,-3 0 0,-1 2 0,-12 2 16,-5 5-16,-1 3 0,0 2 15,-12 11-15,-4 6 16,1 2-16,3 2 0,-10 12 0,0 8 16,-7 9-16,4-1 0,-9 17 15,0 6-15,9-8 0,10-3 16,-19 37-1,11-8-15,17-12 0,12-9 0,12 1 16,9 1-16,7-7 16,5-3-16,11-2 0,7-1 15,9-9-15,6-5 0,10-4 0,6-4 16,-2-12-16,-2-10 0,8-9 16,3-8-16,1-10 0,0-5 0,8-9 15,6-5-15,-5-3 0,-5-3 0,5-18 16,4-11-16,-13-1 15,-6 1-15,0-9 0,1-6 0,-9 3 16,-8 0-16,0-7 0,-1-2 16,-8 11-16,-7 8 0,-9-3 15,-5-4-15,0 6 0,0 3 16,-7-3-16,-3-3 16,-7 9-16,-8 5 0,-6-2 0,-4 0 15,-4 9-15,-1 7 16,-1 3-16,-3 1 15,-4 1-15,-5 2 0,-10 7 16,-7 6-16,3 7 0,2 4 0,17 2 16,12 1-16,8-1 0</inkml:trace>
  <inkml:trace contextRef="#ctx0" brushRef="#br0" timeOffset="72779.949">31498 7082 0,'0'0'0,"0"0"0,0 0 0,0 0 15,3 20-15,-3-20 0,0 0 0,10 27 16,-7-13 0,1 0-16,1 4 0,0 0 15,1 1-15,-1 1 0,1 1 16,-1 8-16,1 2 0,-2 0 15,-1 2-15,1 0 0,-2-2 0,0 8 16,0-2-16,1-5 0,-2-3 16,0-3-16,-1-2 15,0 0-15,0-2 0,-1 0 0,0-1 0,1 0 16,0 0-16,0 1 0,1 2 16,-2 0-16,-1-1 0,1 2 15,0-1-15,0-1 0,0-1 0,0 0 16,-1 0-16,0-1 0,0 1 15,1-1-15,0-2 0,0 1 16,1 1 0,0 1-16,0 2 0,0-1 0,0 2 15,-1-3-15,-2-1 16,1 3-16,0 1 0,0 1 0,-1-1 16,0-2-16,-1-2 0,0-2 15,0-1-15,-1-1 0,2-1 0,1-4 16,-1-2-16,1-3 0,0-4 15,1 0-15,0 0 0,1-3 0</inkml:trace>
  <inkml:trace contextRef="#ctx0" brushRef="#br0" timeOffset="73096.7165">31566 6942 0,'0'0'15,"0"0"-15,0 0 0,0 0 0,0 0 16,-19 23-16,19-23 0,-29 30 0,12-12 15,-5 4-15,-4 0 16,-1 3-16,-2 2 0,-11 9 16,0 1-16,-8 8 0,4-3 0,-4 4 15,3-6-15,9-4 0,6-2 0,7-7 16,5-6-16,4-5 0</inkml:trace>
  <inkml:trace contextRef="#ctx0" brushRef="#br0" timeOffset="73281.8233">31705 7059 0,'0'0'0,"0"0"16,0 0-16,0 0 0,0 0 0,22 12 15,-22-12-15,35 26 0,-14-8 16,2 6-16,3 7 0,5 9 15,-3 2-15,1 2 0,-6-9 0,-5-8 0</inkml:trace>
  <inkml:trace contextRef="#ctx0" brushRef="#br0" timeOffset="73845.289">31477 6828 0,'0'0'16,"0"0"-16,0 0 16,0 0-16,15 26 0,-15-26 0,14 36 15,-6-9-15,0 3 0,-2 7 16,1 6-16,-1 15 0,0 2 16,1 20-16,-2 5 0,2 13 15,-1-3-15,1 15 0,-2-3 16,2 8-16,1-8 0,-1 46 15,-1-9-15,5-18 0,3-12 0,-7-3 0,-6-5 16,-10-13-16,-6-11 0,-4-9 16,-1-4-16,-4-15 0,-2-10 15,-1-14-15,1-11 0,7-5 16,6-5-16,4-3 0</inkml:trace>
  <inkml:trace contextRef="#ctx0" brushRef="#br0" timeOffset="74130.7609">31546 6911 0,'0'0'0,"0"0"16,0 0-16,0 0 0,0 0 0,0 0 16,-8 28-16,8-28 15,-12 30-15,1-7 0,-4 7 0,-2 3 0,-2 1 0,-12 19 16,-6 6-16,-11 10 16,0-4-16,-14 12 0,-1-2 15,7-7-15,14-18 0,10-12 16</inkml:trace>
  <inkml:trace contextRef="#ctx0" brushRef="#br0" timeOffset="74369.2516">31532 7078 0,'0'0'0,"0"0"0,0 0 16,0 0-16,0 0 0,25 16 16,-9 0-16,2 3 0,1 4 0,0 7 15,-1 7-15,3 9 0,-2 0 16,0 0-16,-4-9 16,-3-7-16</inkml:trace>
  <inkml:trace contextRef="#ctx0" brushRef="#br0" timeOffset="74569.9954">32335 7404 0,'0'0'0,"0"0"16,-27 18-16,27-18 0,-29 19 15,17-10 1</inkml:trace>
  <inkml:trace contextRef="#ctx0" brushRef="#br0" timeOffset="81083.6766">5696 12226 0,'0'0'0,"0"0"0,0 0 15,0 0-15,0 0 0,-32-8 0,32 8 16,-37 3-16,17-1 0,-5 3 16,-4 3-16,-3 0 0,1 2 0,-14 7 15,-5 4-15,-9 5 16,2-1-16,-14 13 0,-1 7 0,7-2 16,4-2-16,-6 6 0,6-4 0,3 8 15,13-1-15,3-2 16,6 0-16,4-6 0,3-3 15,-3 14-15,7-5 16,12-17-16,4 2 0,6-1 0,-1 2 16,5-1-16,3-1 0,9 1 0,6 0 0,-5-9 0,-4-8 15,-5-3-15</inkml:trace>
  <inkml:trace contextRef="#ctx0" brushRef="#br0" timeOffset="81948.2017">6407 13690 0,'0'0'0,"0"0"0,0 0 15,0 0-15,0 0 0,0 0 16,0 0-16,0 0 0,0 0 0,0 0 16,0 0-16,0 0 15,27-8-15,-27 8 0,34-1 16,-12 1-16,3 0 0,6 0 0,6 0 15,4 0-15,4-1 0,14-2 16,5-1-16,14 0 0,-1 1 16,14 1-16,1 1 0,6-3 15,-8-1-15,9-1 0,-4 1 16,-9 1-16,-4-1 0,28 0 16,-10 2-16,-10 2 0,-8 1 0,-3-1 15,-5 0-15,1 0 16,0 1-16,4 0 0,1 0 0,-2-1 15,0-1-15,-1 0 0,0 0 16,-5 0-16,-3 0 0,-3-1 0,-1-1 16,-4 0-16,-3 0 0,5 0 15,1 1-15,-1 2 0,-2 2 16,-1 1-16,1 3 0,-3-4 0,0-1 16,1-2-16,4-3 0,0 4 15,1 1-15,-2 4 0,-2 1 16,-8-4-16,-6-3 0,3-1 0,2-3 15,-5 3-15,-3 1 0,6 2 16,4-1-16,-3-2 0,-3 0 0,1 0 16,-1-1-16,1 3 0,-1 1 15,1-1-15,2 1 0,1-3 16,0-1-16,-5 1 0,-3 1 16,0 1-1,-1-1-15,2 4 0,2-1 16,-4 1-16,-3 2 0,-4 2 15,-3 0-15,0-1 0,1 0 16,-18 1-16,0 3 0,-9-2 0,-2-1 16,-2-3-16,0-1 0,-2-2 15</inkml:trace>
  <inkml:trace contextRef="#ctx0" brushRef="#br0" timeOffset="82788.0361">7302 13215 0,'0'0'0,"0"0"16,0 0-16,0 0 0,-24 21 0,24-21 16,-38 27-16,12-8 15,-3 2-15,-8 2 0,-5 2 16,-15 10-16,-2 1 0,-21 12 16,-3 0-16,-12 7 0,3-3 15,-9 7-15,-6 5 0,-28 10 16,22-13-16,26 0 0,15 0 15,11-13-15,8-8 0,13-6 16,6-2-16,10-9 0,8-5 0,1-6 16,5-4-16,4-1 0,1 0 15,5-2-15,4 0 0,-1-2 16,3 2-16,3 5 0,5 3 16,-1 1-16,1 0 0,8 3 15,6 2-15,-3-3 0,3 1 0,13 8 16,5 3-16,2 1 15,2 3-15,5 4 0,4 5 16,9 5-16,0 1 0,4 1 0,2 0 0,33 19 0,-9-7 16,-7-2-16,-4-1 0,-6-4 15,-5-3-15,2-3 0,2-2 16,-14-1-16,-7 2 0,2-5 16,0-2-16,3 3 0,1 3 15,2 6-15,2 4 0,-12-9 16,-10-6-16,-9 12 15,-6 10-15,-9-20 0,-8-13 16,-3-9-16</inkml:trace>
  <inkml:trace contextRef="#ctx0" brushRef="#br0" timeOffset="82972.5798">8561 15197 0,'0'0'15,"0"0"-15,0 0 0,0 0 0,0 0 16,6 20-16,-6-20 0,0 0 0,0 0 16,0 0-16</inkml:trace>
  <inkml:trace contextRef="#ctx0" brushRef="#br0" timeOffset="84798.6943">20712 11340 0,'0'0'0,"0"0"0,0 0 16,4 28-16,-4-28 16,5 39-16,-3-8 0,0 4 15,0 4-15,1 20 16,-1 5-16,0 12 0,0-1 0,1 17 15,1 2-15,-1 12 16,-1-7-16,2 20 0,0 1 16,-2 34-16,-3-20 0,-1 3 0,-1 3 15,-1-20-15,0-14 0,-1 15 16,1 10-16,2-8 0,2-8 0,-1 9 16,0 5-16,1-11 15,1-9-15,0 12 0,1 10 16,-1-12-16,0-6 0,1 12 15,2 7-15,0-14 0,1-11 0,3 14 16,6 10-16,-1-6 0,0-1 16,-3 7-16,-1 7 0,-4-8 15,-1-8-15,-3 10 0,-1 6 16,0-18-16,0-13 0,2 5 16,1 4-16,3-11 0,3-7 0,1-5 0,-1-3 15,0-10-15,-1-6 0,0-7 16,-1-5-16,1-16 0,-1-11 15,-2-5-15,1-3 0,-3-9 16,-1-5-16,1-4 0</inkml:trace>
  <inkml:trace contextRef="#ctx0" brushRef="#br0" timeOffset="85479.0606">22282 11068 0,'0'0'16,"0"0"-16,1 23 0,-1-23 15,3 29-15,-1-6 0,1 8 16,-2 4-16,0 2 0,1 22 0,1 8 0,2 15 31,-1-1-31,2 25 0,0 5 0,1 13 0,-2-6 0,2 57 32,0 16-32,-1-29 0,1-21 0,-2 12 0,0 10 0,-2-21 15,-1-15-15,-1 6 0,-1 5 31,3-10-31,-1-7 0,1 9 0,0 6 0,4-12 16,1-10-16,0 8 0,0 7 16,-2-13-16,-3-7 0,-1 7 0,-2 6 15,-3-10-15,-4-6 0,5 8 16,3 6-16,-1-7 0,0-7 0,-2 7 16,-3 5-16,-1-7 0,1-5 15,0 7-15,2 3 0,-2-5 16,0-2-16,-2 0 0,0 4 15,0-12-15,0-9 0,1-4 16,0-2-16,1-16 0,-1-10 0,0-6 16,-2-5-16,-1-8 0,-1-5 15,-1-16-15,-2-12 0,4-2 16,4-2-16,0-1 16</inkml:trace>
  <inkml:trace contextRef="#ctx0" brushRef="#br0" timeOffset="86012.1503">20823 12475 0,'0'0'0,"0"0"0,32-6 15,-13 2-15,4 0 0,22-6 0,13-1 16,8-3-16,8-2 0,24-4 0,22-4 15,19 0-15,14 0 16,47-3-16,-24 5 0,-20 7 0,-15 5 0,14 3 16,10 3-1,-6 4-15,-3 3 16,-48 0-16,-33 0 16,-7 3-16,-4 4 0,-11-1 15,-8 0-15,-7-18 0,-6-13 16,-10 7-16,-8 4 0,-4 4 0</inkml:trace>
  <inkml:trace contextRef="#ctx0" brushRef="#br0" timeOffset="86397.9353">20547 13086 0,'0'0'0,"17"-7"0,5-1 0,-2 2 0,2 0 16,21-2-16,12-1 0,19-4 16,4-2-16,29-5 0,10-1 15,13 2-15,-6 4 0,62-2 16,17 0-16,-31 7 0,-20 3 16,2 3-16,3 3 0,-14 4 15,-8 4-15,9 3 16,7 4-16,-15-1 0,-10 0 15,-39-4-15,-28-3 0,-18-1 16</inkml:trace>
  <inkml:trace contextRef="#ctx0" brushRef="#br0" timeOffset="86694.6107">23474 12873 0,'0'0'0,"0"0"0,0 0 15,0 0-15,0 0 0,0 0 16,0 0 0,0 0-16,0 0 0,-21 7 0,21-7 15,0 0-15</inkml:trace>
  <inkml:trace contextRef="#ctx0" brushRef="#br0" timeOffset="88069.6645">23422 11865 0,'0'0'0,"0"0"0,0 0 15,0 0-15,21 26 16,-10-6-16,4 6 15,0 4-15,-2 1 0,3 17 0,0 4 16,-1 10-16,-2-6 16,2 14-16,-2 1 0,-3-8 0,-2-5 15,0 11-15,0-1 16,-1-10-16,-2-6 0,0 3 16,-2-5-16,-1-10 0,-1-9 0,-1-5 15,-1-3-15,0-7 16,0-3-16,-8-6 0,-4-2 15,-4-4-15,-2-1 0,-10-19 0,-5-11 16,2-2-16,-2-3 0,-8-26 16,-1-14-16,10 18 0,8 14 15,7 11-15</inkml:trace>
  <inkml:trace contextRef="#ctx0" brushRef="#br0" timeOffset="88251.5502">23106 12222 0,'0'0'0,"0"0"0,0 0 16,0 0-16,0 0 0,0 0 0,0 0 15,0 0-15,0 25 0,0-25 16,-5 34-16,2-12 0,-2 2 0,1 3 16,-1 2-16,2 1 0,1 1 0,0 11 15,2 1-15,0 8 0,1-2 16,2-3-16,3-3 0,2-11 16,5-9-16,-2 0 0,-3-6 15,-1-4-15</inkml:trace>
  <inkml:trace contextRef="#ctx0" brushRef="#br0" timeOffset="88433.0645">24403 12282 0,'0'0'0,"8"7"15,3 4-15,0 2 16,1 1-16,6 9 0,0 5 15,1 2-15,-1 2 0,-1 13 16,-1 2-16,-5 3 0,-4 1 0,1-1 16,-2-12-16,-2-7 0</inkml:trace>
  <inkml:trace contextRef="#ctx0" brushRef="#br0" timeOffset="88965.8911">22776 16052 0,'0'0'0,"0"0"16,0 0-16,0 0 0,33-7 0,-9 3 16,9-1-16,6-2 0,5-1 0,24-3 15,10 0-15,19-2 16,0 2-16,19-4 0,-1 0 0,8 1 15,4 1-15,36 0 0,-18 5 16,-35 3-16,-23 1 0,-16 3 16,-12 0-16,-17-1 0,-12-1 15,-16-13-15,-8-9 0,-3 8 16,-1 5-16,0 3 0</inkml:trace>
  <inkml:trace contextRef="#ctx0" brushRef="#br0" timeOffset="89219.454">23672 15248 0,'0'0'0,"0"0"0,0 0 15,0 0 1,23 25-16,-23-25 0,23 31 16,-11-9-16,1 4 0,-1 5 0,0 5 15,1 10-15,-2 2 0,-2 17 16,-4 5-16,-3-3 0,-6-2 15,-11 17-15,-9 4 0,-8 6 16,-3-7-16,-19 13 0,-8 0 16,-32 23-16,5-20 0,-2-7 0,1-5 15,28-27-15,19-20 0,13-13 0</inkml:trace>
  <inkml:trace contextRef="#ctx0" brushRef="#br0" timeOffset="89451.2867">24174 16536 0,'0'0'0,"14"16"16,6 5-16,-3 1 0,4 3 0,11 21 15,12 22-15,8 14 0,-1 0 16,3 14-16,-3 1 0,2 0 16,-5-13-16,4 7 0,-17-28 15,-10-20-15</inkml:trace>
  <inkml:trace contextRef="#ctx0" brushRef="#br0" timeOffset="89674.1773">25092 17032 0,'2'4'15,"-1"-2"-15,-1-2 0,-1-4 16,-1-7-16,0-1 0,0 2 0,-1 2 16</inkml:trace>
  <inkml:trace contextRef="#ctx0" brushRef="#br0" timeOffset="91428.0557">11026 13574 0,'0'0'16,"12"-1"-16,8 1 0,2-1 15,2-1-15,19 0 0,10 0 16,14 1-16,1 0 0,22 1 0,3 0 16,10 1-16,-7 0 0,15 1 0,0 2 15,27-1-15,-20-2 0,-1-1 16,-2 1-16,-15 2 0,-9 3 0,11 3 16,8 0-16,-6-2 0,-5 0 15,15-3-15,8-4 16,-8-1-16,-5 0 0,9-3 0,5 0 15,-6 0 1,-4 0-16,6 0 0,4 0 16,-9-2-16,-6 0 0,6 4 15,5 0-15,-8 5 0,-8 2 0,10-3 16,5-1-16,-11-1 0,-7 0 16,6 0-16,3 0 0,-5-3 15,-4-2-15,4 4 0,3-1 16,-10 5-16,-8 1 0,1 2 0,2 0 15,-7-1-15,-6 0 0,7-1 16,3 0-16,-8 1 0,-6-1 0,10 2 16,6 1-16,-8 2 0,-6 2 0,10 3 15,6 3-15,-8-4 0,-6-1 16,9 2-16,8 3 16,-8-1-16,-3 0 0,3 2 0,3 0 15,-10 1-15,-5 0 0,1 0 16,0 0-16,-12-4 0,-10 0 0,0-4 15,0-3-15,-14-6 0,-10-2 16,-10 0-16,-7 0 0,-4 0 16</inkml:trace>
  <inkml:trace contextRef="#ctx0" brushRef="#br0" timeOffset="93735.0135">4576 13013 0,'0'0'0,"0"0"0,0 0 16,0 0-16,17-18 0,-17 18 0,26-23 15,-8 9-15,4 0 0,7-5 16,8-5-16,10-6 0,1-1 0,16-8 16,6-2-16,9-4 0,-8 3 0,16-8 15,3-1 1,1 2-16,-8 7 0,41-14 15,-1 7-15,-16 5 0,-12 5 0,-1 12 16,-1 9-16,-18 7 0,-13 4 16,-17 3-16,-10 3 15,-16-1-15,-9 1 0,-7 2 16,-6 3-16,0 3 0,-1 1 0,-8 15 16,-5 9-16,-10 0 0,-5 0 15,3-5-15,-10 7 16,-2 4-16,-1-1 0,-35 37 0,-4 3 15,15-2-15,11-2 0,-8 11 16,-1 9-16,8-13 0,3-9 0,1 11 16,2 8-16,3-11 0,5-8 0,-2 2 15,0 2-15,2-4 0,6-2 16,3-5-16,2-5 16,7-18-16,4-12 0,7-12 0,4-9 15,6-6-15,-1-3 0,4-2 16,0 0-16,0-5 0,-3 0 0,3-45 15,3-28-15,-5-4 0,-1-1 0,2-33 16,2-24 0,8 20-16,4 15 0,1 11 0,0 11 15,-1 2-15,-1 1 0,-2 3 16,0 3-16,-2 6 0,-1 7 16,-1-2-16,-2 1 15,5 8-15,-2 8 0,1 4 16,-1 3-16,1 7 0,-1 4 15,6 6-15,4 5 0,2 4 16,2 2-16,-3 7 0,2 5 16,7 7-16,3 5 0,5 11 15,3 8-15,-2 10 0,-3 7 0,0 9 16,1 3-16,-3 4 0,-5 2 0,4 6 16,2 5-16,1-4 0,1-3 15,-3 7-15,-2 3 0,-1-7 16,2-5-16,-2 0 0,-1-1 15,-3-12-15,-4-8 0,-1-5 16,-1-2-16,-3-9 0,-1-5 0,-2-9 16,-1-8-1,-5-1-15,-1-2 0,-5-4 16,2-3-16,-2 3 0,-3-3 0,-2 1 16,0-1-16,-7-6 0,-7-6 15,-13-13 1,-9-9-16,-1 4 0,-3-2 0,-17-8 15,-7-2-15,-15-3 0,1 2 0,-57-14 16,-5 8-16,-24 14 16,-15 9-16,35 12 0,26 10 0,-7 13 15,-3 6-15,10-1 0,3 0 16,36-3-16,27-3 0,18-1 16</inkml:trace>
  <inkml:trace contextRef="#ctx0" brushRef="#br0" timeOffset="107980.1577">22767 15002 0,'0'0'0,"-11"-5"16,-6-5-16,0 1 0,-3 1 0,-10-5 0,-10-5 16,1-2-16,-2 0 0,-8-6 15,2 1-15,1-2 0,1-1 16,-4-10-16,5-2 16,3 1-16,3-1 15,1-4-15,3-5 0,6 3 16,5 2-16,-1-8 0,2 1 15,1 5-15,2 4 0,-1 2 16,1 1-16,2 7 0,3 6 16,2 2-16,1 0 0,1 6 0,1 4 0,3 1 15,2-2-15,1 7 0,0 6 0,2-1 16,2 0-16,2 4 0,0 4 16,2 1-16,4 3 0,3 2 15,3 1-15,3 2 0,4 2 16,2 2-16,1 2 0,4 4 15,3 2-15,6 9 0,1 1 0,3 5 16,3 3-16,-1 0 0,0 1 16,10 9-16,2 2 15,6 5-15,-2-3 0,0 3 16,3 2-16,23 28 16,-10-4-16,0-4 0,-1-4 15,-3-5-15,-3-4 0,3 5 16,2 1-16,0-2 0,0-2 15,1-3-15,1-1 0,-7-5 16,-4-4-16,2 1 0,3 0 16,-2 1-16,0 1 0,6 2 15,5 2-15,-7 0 0,-3-1 0,6 3 0,3 4 16,-3-6-16,-1-6 0,3 5 16,3 4-16,-1-1 0,-2-1 0,5 2 15,2 1-15,-6-4 16,-5 0-16,4-1 0,1-2 15,-5-8-15,-4-7 0,-1 7 16,1 3-16,-2-2 16,-1-1-16,4-1 0,1-3 15,-6-3-15,-3-1 0,4 4 16,5 4-16,-3-11 0,-1-5 0,-1 11 16,0 7-16,-1-5 0,-2-4 15,1-2-15,-1-3 0,-2-1 16,-2-2-16,1 1 15,0-1-15,-11-6 0,-6-4 0,1-2 0,0-1 16,-2-4-16,0 0 0,3 0 16,3 2-16,-6 1 0,-3 0 0,-2-4 15,-3-2-15,-2-3 0,0-2 16,-4 0-16,0 0 0,-3-6 16,1-2-16,-5 3 0,-3 2 15,-5-6-15,-5-4 0,-3 3 0,-4 2 16,-2-4-16,0-1 0,1-6 0,1-3 15,0 3-15,0 1 0,-1 3 16,-3-1-16,-1 0 0,-1 0 16,-2-1-16,-2-2 0,-2 0 15,-1-2-15,-2-1 0,-3-3 16,0-3 0,-3-2-16,4 3 0,3 2 15,2 2-15</inkml:trace>
  <inkml:trace contextRef="#ctx0" brushRef="#br0" timeOffset="108682.3844">21890 14236 0,'0'0'0,"0"0"0,-12-2 16,6 0-16,-2 0 0,-1 1 0,-1 1 15,0-2-15,0-1 0,-1 0 16,3 1-16,2 1 0,3 1 16,3 0-16,1 5 0,3-1 15,4 2-15,3 3 0,4 4 16,4 1-16,2 3 16,11 8-16,3 1 15,3 3-15,0 1 0,14 12 16,3 3-16,9 8 0,-2-1 0,11 11 15,0 3-15,-3 0 0,-2 1 16,35 33-16,8 6 0,-9-9 16,-10-6-16,5-2 0,3 0 15,-8 0-15,-4-2 0,9 5 0,6 2 0,-7-6 16,-5-4-16,-1 8 16,-1 4-16,-6-6 0,-4-4 0,0-2 15,2-2-15,-5-7 0,-2-4 16,5-2-16,4 0 0,-6-8 15,-2-4-15,11-8 0,7-5 16,-29-14-16,-20-9 16,-13-7-16</inkml:trace>
  <inkml:trace contextRef="#ctx0" brushRef="#br1" timeOffset="116620.2412">22843 15575 0,'0'0'15,"0"0"-15,0 0 0,0 0 0,0 0 16,0 0-16,-20-8 16,20 8-16,0 0 0,0 0 15,0 0-15,0 0 0,0 0 0,0 0 16,-14-6-16,19 5 0,2 0 15,5-4-15,5-1 0,1-1 0,2 1 0,4-2 16,4-1-16,2-4 16,1-1-16,9-7 0,3-2 15,7-5-15,-3 1 0,1-2 16,-1 0-16,5 0 0,-5 6 0,3-1 16,2 2-1,-4 0-15,-1 2 0,5-6 16,-3 0-16,-7 0 0,-4 1 15,-2 4-15,1 5 0,-5-2 16,-2 0-16,-5 0 0,-1 1 16,-3 2-16,-3 3 0,3 0 15,1 3-15,-4 2 16,0-1-16,-5 1 0,-3 1 0,-3 0 16,0-1-16,-3 3 0,1 0 15,-2 1-15</inkml:trace>
  <inkml:trace contextRef="#ctx0" brushRef="#br1" timeOffset="116968.1717">23475 14403 0,'0'0'0,"0"0"0,0 0 16,0 0-16,0 0 0,0 0 15,0 0-15,0 0 0,0 29 16,0-29-16,4 40 0,-2-15 16,1 4-16,-2 7 0,0 6 15,1 12-15,0 2 0,-1 19 16,-1 2-16,0 12 0,0-7 0,-1 15 16,-1 0-16,-2 4 0,-1-9 15,-5 35-15,0-12 16,-3-15-16,-2-11 0,-4-4 0,-1-3 15,6-14-15,4-7 0,-3-4 0,-2-2 0,4-11 16,2-7-16,2-11 0,1-5 16,3-10-16,1-4 0,2-7 15,0-7-15,1 3 0,0 2 0,-1 2 16</inkml:trace>
  <inkml:trace contextRef="#ctx0" brushRef="#br1" timeOffset="117253.7904">23979 15945 0,'0'0'0,"0"0"0,0 0 15,26 9-15,-26-9 0,30 9 0,-10 0 16,2 0-16,2 1 0,9 5 15,1 2-15,1-2 0,1 0 0,8 7 16,0 1 0,-4 1-16,-3-1 0,5 4 15,-2-2-15,-6-1 0,-4-2 0,-4-2 0,-2-2 16,-3-2-16,-2-2 0,-4-4 16,-2-4-16,-5-2 0,-1 0 0,-1-1 15</inkml:trace>
  <inkml:trace contextRef="#ctx0" brushRef="#br1" timeOffset="117473.1591">23385 15169 0,'0'0'0,"-8"-8"0,-3-3 0,-7-4 0,-1 0 0,-8-4 16,-3 0-16,2 2 0,2 2 0,-7-5 16,0-1-16,2 3 0,2 2 15,2-1-15,0 2 16,6 2-16,6 3 0,3 2 16</inkml:trace>
  <inkml:trace contextRef="#ctx0" brushRef="#br1" timeOffset="120400.6057">23486 15361 0,'0'0'0,"11"10"0,4 4 16,7 5-16,1 0 0,15 15 16,6 6-16,8 8 0,0 0 15,12 15-15,1 4 0,3 3 0,-4-9 0,31 25 16,-5-10-16,-8-6 0,-5-5 0,1-10 16,1-6-16,-10-4 15,-11-2-15,7 4 0,5 3 16,-10-3-16,-3-2 0,1 8 15,3 5-15,-9-7 0,-5-4 0,4 5 16,2 1 0,-5-9-16,-3-8 0,-4-4 15,-2-3-15,-11-8 0,-6-8 16,-1-4-16,0-4 0,-2-2 16,-2 0-16,-4-2 0,-2 0 15,-6-3-15,-4 0 0,-3 1 16,-2 1-16,0 0 0,1 0 0,-6-2 15,-4-4-15,-2-3 0,-1-3 0,-2-6 16,-6-4-16,-1-3 0,-1 0 0,-9-10 16,-5-6-16,-6-8 15,3-1-15,-4-5 0,-5-3 16,-3-1-16,5 4 0,-27-26 16,2 4-16,10 13 0,7 7 0,-2 3 15,2 0 1,2 3-16,0 1 15,-2 1-15,-3 1 0,7 2 0,6 1 0,-8-3 16,-5-2-16,2 5 16,1 4-16,2-5 0,1-3 15,3 9-15,1 7 0,1 3 16,-2 1-16,9 6 0,5 3 0,-1 3 16,-2 3-16,6 6 0,3 2 0,2 3 15,2 2-15,-2 0 0,0 0 16,-1 2-16,0 1 0,6 4 15,4 3-15,-4 4 0,-2 3 16,-1 2-16,1 3 0,11-6 0,0 2 16,-1 5-16,3 4 0,-2 5 15,1 4-15,4-2 0,3-1 0,3 1 16,0 3-16,4-4 0,2-3 0,5 2 16,1 5-16,4-3 15,4-3-15,1 3 0,2 0 16,3 1-16,3-1 0,5 4 15,4 2-15,3 1 0,-1-4 0,5 1 16,5 0 0,0-1-16,-2 1 0,2-6 15,1-3-15,2-1 0,1-1 0,23 10 16,-6-5-16,-24-16 16,-1-3-16,14 0 0,-5-6 15,-2 0-15,-3-2 0,-6 0 16,-4-1-16,-1-3 0,0-3 0,-6 2 15,-5-1-15,-15 0 0,-2-1 0,0-12 16,-2-6-16,-3 0 16,-3-4-16,-2-8 0,-3-6 0,-4-6 15,-3 0-15,-5-8 0,-2-6 16,-4-6-16,-2 4 0,-5-1 16,-4-2-16,3 8 0,1 6 0,-17-18 15,4 10 1,1 11-16,0 7 0,1 6 15,0 5-15,2 8 0,0 6 16,6 8-16,4 7 0,1-2 16,1-2-16,3 11 0,4 7 15,13 1-15,1 3 0,-1 7 16,0 6-16,1 4 0,2 4 0,3 6 16,3 8-16,4-4 0,1-1 0,5 3 15,3 3-15,6 4 0,3 3 0,17 18 16,2-14-16,-2-15 15,0-8-15,1-11 0,-1-9 16,-3-8-16,-4-5 0,3-4 16,1-3-16,-7-2 0,-7-1 0,-12-9 31,1-6-31,-2-4 0,-4-3 16,-5-7-16,-3-4 0,-3-5 15,0-7-15,-6-10 0,-3-2 0,-6 2 16,-4 0-16,-4 4 0,-2 4 15,-1 4-15,-1 4 0,-16-8 16,2 10-16,9 15 0,5 7 0,2 7 16,1 6-16,14 3 0,-1 0 0,3 2 15,3 0-15,2 3 0,2 3 16,4 8-16,2 6 0,2 5 16,3 3-16,5 5 0,2 5 15,6 5-15,3 3 0,2 0 16,2 0-16,-3-3 0,-2-2 15,2-4-15,-2-9 0,-2-9 0,-4-7 0,-4-4 16,-3-3-16,-5-4 0,-1-3 16,-7-5-16,-2-6 0,-1-10 15,-1-6-15,0-10 0,0-7 16,1 1-16,1 1 0,2-5 16,-1-4-16,3-8 0,2 2 15,3 8 1,1 7-16,2 4 0,1 4 0,3 0 15,1 4-15,5 11 0,2 4 16,6 3-16,4 2 0,2 9 16,0 5-16,2 7 0,1 5 15,1 1-15,0 0 0,-1 6 16,2 3-16,-3 3 0,-3 3 0,-1 4 16,-3 4-16,-6-1 0,-4 0 0,-4 4 15,-3 4-15,-10-7 16,-6-2-16,-2-5 0,-1-5 0,-6-3 15,-3-3-15,-4-4 16,-2-3-16,-5-13 0,-4-12 16,0-1-16,2-3 0,-6-17 15,0-13 1,11 12-16,4 3 0,-1-13 0,4-3 16,5 7-16,6 6 0,6-1 15,5-2-15,3 6 0,2 5 16,7 3-16,4 2 0,-1 3 15,0 3-15,5 2 0,5-2 16,2 6-16,3 4 0,1 3 16,2 2-16,1 4 0,1 1 0,3 6 0,1 5 15,1 4-15,-1 3 0,0 5 0,-2 4 16,-1 1-16,-1 3 0,3 2 16,1-1-16,-7-1 0,-5 1 0,0-2 15,1-2-15,-5-2 0,-3-1 16,-2-4-16,-3-2 15,-3-7-15,-1-4 0,-4-7 0,-1-3 16,-7-2-16,-2 0 0,-5-5 16,-3-1-16,-3-4 0,0-4 15,-4-4-15,-3-4 0,-5-2 0,-4 0 16,0-1-16,0-1 16,-2-2-16,-2 0 0,-2-1 0,0 0 15,-10-10 1,1-2-16,-3-2 0,-2 0 15,2-1-15,0-2 0,-9-6 16,-2 0-16,0 0 0,1 0 0,-23-27 16,11 2-16,7 8 15,6 6-15,-4 2 0,-3 2 0,4 4 16,5 4-16,-2 3 16,2 3-16,-3-1 0,0 0 0,-3 0 0,-2-1 15,3 5-15,3 3 0,0-2 16,2-2-16,-2 0 0,2 0 0,1-2 15,2 0-15,6 3 0,5 1 16,0 0-16,-1 0 16,4 3-16,0 4 0,-2 1 0,-2 0 15,5 2 1,4 1-16,0 2 0,-2 1 16,2 5-16,2 0 0,4-3 15,4-4-15,-4 0 0,-1 0 0,1 3 16,-1 1-1,7 0-15,4 0 0,1 0 0,3 1 16,-3 7-16,0 4 0,4 3 16,-2-1-16,3 0 0,2 0 0,2 0 15,1 1-15,1 2 0,2 0 0,-1 0 16,1 1-16,2 1 0,-1-1 16,1 1-16,1 1 0,2 2 15,-2 1-15,2-1 0,0 0 16,0 0-16,-2-3 0,2 3 15,0 0 1,0 2-16,0-2 0,3 1 0,-3-1 16,3 4-16,-1-1 0,0-1 15,1 0-15,-1 2 0,1-1 16,2 1-16,-1 1 0,3 0 16,0 0-16,2 2 0,2 0 15,0 1-15,1 1 0,1 0 16,1 3-16,0-1 0,1 2 0,9 4 15,3 4-15,3 3 0,3 4 16,-1-4-16,-1-2 0,10 9 16,3 3-16,-1-1 0,-1-1 0,9 7 15,0 1-15,-3-2 0,-3-2 16,8 8-16,0 2 0,-4-5 16,-1-3-16,10 7 0,4 2 15,-13-6-15,-7-3 0,26 17 0,-1-4 16,-13-5-16,-9-3 0,6 4 15,4 2-15,-11-6 0,-7-7 16,5 2-16,4 2 0,-11-8 16,-5-5-16,6 5 0,5 2 15,-9-2 1,-6-1-16,-2-3 0,-1 1 16,-4-7-16,0-4 0,4 0 0,4-1 15,-9 0-15,-4-2 0,-6-3 16,-2-3-16,-4-6 0,0 1 15,0-2-15,-1 1 16,-1-3-16,2-1 0,-2 1 0,0 0 0,0 3 0,0-3 16,0 0-16,-2-2 15,2 2-15,0 0 0,0 0 16,0 0-16,0 0 0,-3 0 0,1 0 16,0 0-16,0 1 0,0 1 15,2-2-15,-4 1 0,4-1 16,-2 0-16,2 0 0,-2-1 15,2 1-15</inkml:trace>
  <inkml:trace contextRef="#ctx0" brushRef="#br1" timeOffset="126350.2705">24652 10000 0,'0'0'0,"-12"7"0,-5 0 15,-6 4-15,-1 1 0,-17 10 0,-8 4 16,-10 6-16,2 0 0,-20 16 16,-6 6-16,5-2 0,3-2 15,-43 37-15,-11 12 0,15-10 0,11-9 0,-4 13 16,-4 10-16,11-9 15,8-5-15,-13 9 0,-8 4 16,11-5-16,7-3 0,-2 9 16,-2 8-16,7-7 0,6-3 0,-3 9 15,-1 6-15,8-16 0,7-10 16,-3 4 0,-3 4-16,7-6 0,6-4 0,0-2 15,0 0-15,11-16 16,8-11-16,2-3 0,3-2 15,13-13-15,8-7 0,4-5 16,4-4-16,3-11 0,3-6 0,5-7 16,2-3-16,2-1 0,3 1 0,5-11 15,7-8-15,4-8 0,1-6 0,18-23 16,10-15-16,1-2 16,0-3-16,9-17 0,7-11 15,2 9-15,0 8 0,8-12 0,7-6 16,-4 3-16,-2 3 0,10-8 15,8-5-15,-4 5 0,-1 4 16,15-10 0,13-7-16,-6 6 0,-6 4 0,13-15 15,8-9-15,-10 17 16,-6 8-16,5-3 0,3-3 16,-10 13-16,-8 8 0,10-2 15,8-2-15,-13 14 0,-8 8 0,1 5 16,0 3-16,-18 9 0,-15 9 15,0 1-15,0 2 0,-11 11 0,-9 8 0,-10 7 16,-6 4-16,-10 7 0,-8 4 16,-7 3-16,-4 5 15,-4-1-15,-2 3 0,-14 10 0,-9 5 16,-7 6-16,-2 4 0,-23 18 16,-15 14-16,-1-5 0,-3-1 15,-14 11-15,-11 10 0,3 2 0,5 2 0,-12 13 16,-8 12-16,8-3 0,5-2 15,-14 17-15,-9 12 0,13-11 16,9-7-16,-12 13 0,-9 11 16,14-9-16,10-6 0,1 7 15,0 4-15,12-14 0,7-11 16,-6 3 0,-3 2-16,11-12 0,10-7 0,-1-5 15,1-1-15,5-15 0,4-9 16,5-2-16,3-1 0,10-12 15,6-10-15,11-6 0,6-4 16,8-9-16,5-5 0,5-5 16,3-3-16,3 0 0,0-2 15,9-5-15,6-5 0,2-8 0,2-4 0,12-12 16,10-9-16,10-15 0,6-10 16,12-19-16,7-11 15,-1 1-15,-1 0 0,8-12 0,6-9 16,-3 4-16,-2 2 0,19-15 15,13-8-15,-9 12 0,-4 11 16,12-12 0,9-7-16,-5 5 0,-3 3 0,5 0 15,2 0-15,-4 7 16,-4 5-16,5-3 0,5-1 0,-11 12 16,-8 9-16,-4 2 0,-3 5 15,-10 5-15,-7 5 0,3 3 16,2 4-16,-9 12 0,-7 9 15,-7 2-15,-5 2 0,-15 9 0,-10 8 0,-11 8 16,-9 7-16,-4 5 0,-4 5 16,-5 3-16,-4 2 0,-8 5 15,-3 2-15,-12 11 0,-7 9 16,-15 6-16,-10 5 0,-17 9 16,-11 6-16,-5 6 0,-3 4 0,-10 12 31,-5 8-31,-6 1 0,-2 2 0,-8 8 15,-2 6-15,-2-2 0,-1-3 16,2 9-16,0 5 16,5-4-16,4-2 0,-4 8 0,-4 5 15,14-10-15,9-6 0,-1 4 16,1 3-16,10-11 0,10-6 16,1 8-16,2 5 0,11-10 0,7-6 0,3-5 15,2-1-15,5-14 0,5-6 16,5-10-16,6-5 0,8-6 15,6-6-15,0-9 0,0-7 16,5-9-16,3-5 0,6-3 16,4 0-16,9 5 0,4 3 0,7-2 15,6-3-15,-8-1 0,-5-4 0,-3 1 16</inkml:trace>
  <inkml:trace contextRef="#ctx0" brushRef="#br1" timeOffset="131851.3089">27952 12078 0,'0'0'0,"0"0"16,0 0-16,0 0 0,0 0 0,0 0 16,0 0-1,0 0-15,0 0 0,0 0 16,0 0-16,20 13 0,-20-13 0,0 0 16,0 0-16,21 18 15,-21-18-15,0 0 0,19 17 16,-19-17-16,16 14 0,-8-7 15,-1 1-15,0 1 0,0-1 0,0 0 16,3 1-16,0-1 0,0 0 16,0 1-16,0 3 0,0 0 0,-1 1 15,1 0-15,1 2 0,1 0 16,1 1-16,3 5 0,2 1 16,0 1-16,-2 0 0,0 1 15,-1 1-15,1-1 0,0 0 0,3 5 16,0-1-1,-1-1-15,2 0 0,0 5 16,0 3 0,-1 3-16,-2 2 0,2 10 0,-2 2 15,-2-4-15,-1 0 0,1 0 0,0 3 16,-1 1-16,-1-5 0,-2-4 16,-2-1-16,0-2 0,1-1 15,-3-3-15,-2 0 0,0-5 0,-1-1 0,-1 0 16,1 0-16,-2-2 15,0-2-15,-2-2 0,0 0 0,-1-4 16,0-1-16,-1-5 0,-2-1 16,-1-3-16,-1-2 0,0-6 15,-2-3-15,-2-5 0,-3-4 16,2 3-16,2 1 0,1 1 0</inkml:trace>
  <inkml:trace contextRef="#ctx0" brushRef="#br1" timeOffset="132352.2981">28174 13135 0,'0'0'0,"0"0"0,0 0 0,0 0 0,0 0 0,7 19 16,-7-19-16,17 24 15,-7-9-15,1 1 0,0 2 16,1 1-16,0 0 0,2 9 16,1 3-16,-1-1 0,1-2 0,0 3 15,-2 2-15,2 3 16,-1-4-1,0 0-15,1 0 0,-3-1 0,-2-1 16,-1-3-16,-1 0 16,-1-5-16,-1-3 0,0-1 0,-2-1 15,-1-4-15,0-4 0,-2 0 16,-1-2-16,0 0 0,0 0 16,2-6-16,1-2 0,-1-2 15,1-1-15,0-4 0,2-3 0,2-5 16,2-5-16,2-6 0,2-4 15,1-3-15,3 0 0,4-14 0,1-3 16,1 3-16,0 3 0,5-8 16,-2 3-16,-1 6 0,-3 4 15,2-3-15,-2 4 0,-1 2 16,-1 3-16,-5 7 16,-4 8-16,-2 4 15</inkml:trace>
  <inkml:trace contextRef="#ctx0" brushRef="#br1" timeOffset="132568.5301">29124 12568 0,'0'0'0,"0"0"16,0 0-16,0 0 0,0 0 0,0 0 16,0 0-16,0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3:52:09.607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10246 11967 0,'0'0'0,"-7"-5"16,-3 0-16,-1-1 0,-2 1 0,-6-4 15,-3-2-15,-8-1 0,0-1 16,-4-1-16,-4-1 0,0 1 15,-2-1-15,-10 1 16,-1 0 0,0 1-16,0 0 0,-8 1 0,0 3 15,3 3-15,2 2 0,-1 2 16,-2 0-16,3 4 0,2 2 0,-9 1 16,0 3-16,2 1 0,-2 3 0,3 4 15,2 3-15,-19 13 0,11 0 16,6 1-16,5-2 0,7 2 15,5 2-15,4 1 0,3 3 16,4-2-16,5-2 0,0 3 16,4 2-16,5 1 0,3 1 0,-1 0 15,1-3-15,0-3 16,0 0-16,6 1 0,4 3 0,3-13 16,0 2-1,3 6-15,1 5 0,2 0 16,2-1-16,1 4 0,4 3 15,0-4-15,-1-1 0,2 1 16,2 3-16,5-2 0,2-2 0,12 19 16,-2-6-16,-13-26 15,1-3-15,19 20 0,3 0 16,-7-5-16,-3-2 0,8-6 0,3-4 0,-3-2 16,-4 0-16,4-2 0,2 0 15,1-3-15,2-2 0,1-5 16,3-2-16,-1 0 0,2-2 0,2-2 15,2-4-15,1-3 0,1-1 16,7-2-16,6-1 16,-6-2-16,-2 1 0,-1-3 0,2-3 0,-2 1 15,-1 2-15,2-3 0,2 1 16,-7-2-16,-4 1 0,1-6 16,0-2-16,3-4 0,0-3 0,2 0 15,2 0-15,-6-4 0,-2-2 16,4-9-16,4-6 31,9-19-31,3-13 0,-17 14 0,-16 12 0,0-9 16,0-5-16,-11 7 15,-5 6-15,2-8 0,3-4 16,-3 6-16,0 4 0,-9-1 16,-2-2-16,-8 12 0,-2 7 0,-5-5 15,-3-2-15,-3 7 0,-4 7 16,-9-7-16,-6-2 0,-3 5 0,0 4 0,-3-2 15,-1-4-15,0 6 16,-1 5-16,-6-3 0,-3-1 16,0 4-16,2 3 15,-6-4-15,-2 0 0,2 6 0,3 5 0,-10 1 16,-6 1-16,8 5 0,6 5 16,-12-2-1,-8 0-15,2 3 0,2 1 0,-12 9 16,-9 2-16,10 0 15,7-1-15,-14 11 0,-12 7 16,11 0-16,6-1 0,-13 16 0,-9 10 16,15-3-16,9-4 0,-6 15 15,-5 9-15,18-5 0,11-4 16,-1 22-16,-1 18 0,5-4 0,5-3 0,14-28 16,9-20-16,9-13 15</inkml:trace>
  <inkml:trace contextRef="#ctx0" brushRef="#br1" timeOffset="2776.9926">10875 9079 0,'0'0'0,"-9"-6"0,-1 0 15,-2-3-15,-3 0 0,-6-5 0,-6-5 16,-2 2-16,-2-1 0,-2-2 0,-2 2 16,-1 1-16,-2 2 0,-8 0 15,-3 2-15,1 2 0,-1 1 16,-12 0-16,-4 2 0,5 4 15,5 4-15,-6 3 0,-3 4 16,-7 3-16,2 1 0,-2 7 0,-3 3 16,10 1-16,5 0 0,-23 20 0,8 5 15,7-4-15,5-2 0,5 7 16,1 2-16,8-2 0,5-3 16,0 6-16,1 7 0,6-3 15,4-2-15,2 10 0,2 5 16,6-4-16,4-4 15,-1 6-15,0 3 16,4-5-16,3-5 0,4 4 0,3 2 16,8-6-16,3-5 0,9 1 15,5-2-15,-1-6 0,2-4 16,5-5-16,3-4 0,4-5 16,4-4-16,4-1 0,4 0 15,1-5-15,1-5 0,12 6 0,8 2 0,-6-5 16,-4-3-16,9-2 0,6-2 15,-4-3-15,0-2 0,6 0 16,7 0-16,-6-4 0,-6-1 16,6-8-16,4-7 0,-7-1 0,-2-2 15,3-2-15,2-3 16,-9-2-16,-7 0 16,7-13-16,5-8 15,-7 0-15,-3-1 0,5-8 0,3-6 16,-8 3-16,-6 1 0,-2-12 15,-1-10-15,-7 8 0,-4 4 0,-7-4 16,-4-1-16,-5 5 0,-3 8 16,-2-5-16,-1 0 0,-5 3 15,-2 2-15,-4 1 0,-4 1 0,-6 2 16,-4 2-16,-9 1 0,-6 1 16,-2 6-16,0 7 0,-6-1 15,-4-1-15,-6 2 16,-4 1-16,-8 2 0,-8 3 15,3 5-15,0 6 0,-10-1 0,-7 2 16,3 4-16,3 4 0,-11 9 0,-9 8 0,6 7 16,4 7-16,-11 6 0,-8 6 15,6 2-15,5 3 0,-18 21 16,-10 13-16,8 6 0,6 2 0,-5 31 16,-3 22-16,12 1 15,10 1-15,27-40 0,18-31 0,13-18 16</inkml:trace>
  <inkml:trace contextRef="#ctx0" brushRef="#br1" timeOffset="11350.176">9833 14064 0,'0'0'0,"0"0"15,0 0-15,0 0 0,27-3 16,-27 3-16,22-5 0,-7 1 15,1 1-15,2 0 0,1-2 16,-1 1-16,2 0 0,8-4 0,0 0 16,0 0-16,0 3 0,0-2 15,3-1-15,-1 1 0,0 1 0,6-2 16,0 1-16,1 0 0,0 0 16,1-1-16,-1-2 15,1 2-15,-1 1 0,6-1 0,-1 0 16,-3 0-1,-4-1-15,1-2 0,2-2 16,-4 0-16,-3 2 0,3-1 16,2 1-16,-2-1 0,-4-1 0,2 1 15,1 0-15,-1 2 0,-1 0 16,2-1-16,2-3 16,-5 0-16,-1 0 0,4-2 15,-2 2-15,-5 0 0,1 0 0,4-1 0,0 1 16,-7 2-16,-1 0 0,-1 1 15,0 0-15,-1 0 0,-1 0 0,2 1 16,1 0-16,-1 0 16,0 1-16,0-1 0,1-1 0,1-1 15,0-1-15,-1-2 0,-1-2 0,-2-1 32,-2 0-32,-1 0 0,1 0 15,-2 2-15,0-1 0,0 1 0,1 0 16,-4 2-16,0-1 0,-1 1 15,-2 1-15,0 2 0,-1 1 16,1-1-16,1 0 16,1 0-16,1-1 0,0 0 15,-2 0-15,1 0 0,1-1 0,0-1 16,-1 1-16,0 0 0,1 2 0,-1-3 16,0 0-1,0 0-15,2-1 0,-2 1 0,1 1 16,2-5-1,0-1-15,-1 2 0,-2 2 0,0-3 16,0-2-16,-2 2 0,0 1 0,-2 0 0,-2-1 16,0 1-16,-1 3 0,1-1 15,-1 0-15,0 1 0,-1 0 0,0-1 16,1 0-16,-2 3 0,0 2 16,0-4-16,-2 0 0,2 1 15,0 0-15,2 0 0,-1-2 16,0 2-16,-1 0 15,0-1-15,0-1 16,-1 1-16,-2-1 0,1-2 0,1-1 16,0 1-16,0 3 0,-1-2 0,0-2 15,2 1-15,-1 2 0,-1-2 0,-1-1 16,1 0-16,1 1 0,0-1 16,0 0-16,0-1 15,0 1-15,-2-3 0,-2-1 16,1 6-16,0 1 0,-1-5 0,1 0 15,0 4-15,1 1 0,-2-6 16,-2 0-16,1 6 0,1 0 0,0-5 16,1-1-16,0 5 15,-1 2-15,-1-7 0,1 2 16,0 2-16,0 1 16,0-5-16,2 0 15,-1 5-15,-1 0 0,2-3 0,2-3 16,-4 6-16,0 0 0,1-4 15,0-2-15,1 2 0,0 4 0,0-2 16,1-1-16,-2 3 16,-1 1-16,0-6 0,-1 0 15,2 6-15,1-1 0,-1-5 0,1-1 16,1 3-16,1 2 0,0-3 0,-4-1 16,1 1-16,0 2 0,1-1 15,2-3-15,-2 2 0,-2 0 0,1 0 16,1-1-1,0 3-15,0 1 0,1-2 0,0-2 0,0 3 0,2 2 16,-3-1-16,-1-2 0,-1 1 16,1 1-16,0-2 0,1-2 15,1 2-15,2 2 0,-5-1 16,0-1-16,1 1 0,0 0 16,0-3-16,0 1 0,1 1 15,1 1-15,-2 0 0,-1-2 16,1 1-16,-1 1 15,2-2-15,2-2 0,0 3 16,1 4-16,-2-4 0,-2 0 16,1 2-16,0-1 0,1-1 15,1 0-15,1 0 0,-1 3 0,-2-2 16,-1-3-16,2 2 16,2 3-16,0-3 0,1-3 15,-2 2-15,0 2 0,-1-1 0,-1-1 0,0 1 16,1 1-16,-1-2 0,-1-1 15,1 3-15,0 3 0,0-2 16,1 1-16,-2-2 0,-1 0 0,1-1 16,0 1-16,0 1 15,1 0-15,0-1 0,0-2 16,-2 1-16,-1-1 16,0 0-16,1-1 15,0 0-15,0-1 0,1 2 0,0 1 16,0-1-16,-1 2 0,0-2 15,0 0-15,0-1 0,1 2 16,-1-1-16,-1 0 0,0 2 16,-1 0-16,2-2 0,0-1 15,0-1-15,-1 1 0,1 1 0,-1 0 0,1 0 16,0 1-16,0-2 0,1 0 16,0-2-16,0 0 0,0 1 15,0 3-15,1-4 0,1 2 16,0-2-1,1-2-15,-1 3 0,-1 0 0,0-2 0,0 0 16,2 0-16,-1 0 16,-1 1-16,0 0 0,0 1 0,0 1 0,0-1 15,0-1-15,1-1 16,0 0-16,-1 2 0,-1 1 16,1 1-16,0 0 0,0 0 0,1-3 15,0 1-15,0 0 0,-1 2 16,0-1-16,1 4 0,0 1 15,0-4-15,2-2 0,0 1 16,1 3-16,-2 1 0,0-1 16,0-3-16,0 0 0,2-1 15,2 0-15,-2 1 0,1-2 16,0 2-16,1-1 0,1 3 16,2 0-16,3-1 0,3 0 15,-2 0-15,-1 2 0,2 0 0,3-2 0,1 1 16,0-3-16,4 3 0,3-1 15,-3 2-15,-2 0 16,2 0-16,1-2 0,2 2 16,2 1-16,-2-1 0,0 1 15,0 0-15,-3 0 0,5-2 16,1 1-16,-2 4 0,-2 2 16,1-3-16,-1-1 0,0 1 15,2 2-15,0-1 0,0-1 16,0 1-16,-1 2 0,1-4 15,-1-1-15,2 4 0,2 4 0,0 0 16,-1-1-16,3 0 0,2 2 16,-2-1-16,0-1 0,1 2 15,0 0-15,1-1 0,1-3 0,0 2 16,1 3-16,-1-2 0,1-1 16,-2 5-16,-1 2 0,-1-1 15,-2 0-15,-1-2 0,1 0 0,-3 2 16,-1 0-16,-2 0 15,0 0-15,-1 2 0,-1 4 16,-1-1-16,0 1 16,-2 0-16,1 3 0,-7-2 15,-2-1-15,-1 0 0</inkml:trace>
  <inkml:trace contextRef="#ctx0" brushRef="#br1" timeOffset="12985.059">12368 9276 0,'0'0'0,"0"0"16,-9 8-16,3-3 0,2-1 0,-1 4 15,2 2-15,-2 1 0,1 3 16,0 0 0,-1 3-16,0 6 0,0 1 15,2 0-15,0 1 0,1 2 16,-1 1-16,1 1 0,0 2 16,1 7-16,2-1 0,-1-2 15,0 0-15,0 0 0,0-1 0,1 2 16,1 2-16,0-1 0,1-1 15,0 7-15,0-1 0,-1-1 0,1-1 16,-2 1-16,0 2 0,2 0 16,2 3-16,-5 6 0,-4-2 15,1-2-15,0-2 0,-1 4 16,0 0-16,2-1 0,0-4 0,-1-2 16,0-1-16,1 4 0,1-1 15,0-3 1,0-1-16,-1-3 0,2-2 15,-1 0-15,-1 1 0,0-2 16,1-1-16,-1-1 0,-1 3 16,1-1-16,1-3 0,0 3 15,0 1-15,1-4 0,1-1 0,0 1 16,0 1-16,1-1 0,1-1 16,-1 0-16,1-1 0,0-1 0,0-1 15,-1 3 1,0 4-16,-1 5 15,-1 6-15,0-10 0,0-6 0,1 1 0,1 2 16,0-1-16,-2-2 16,0 3-16,1 2 0,-1-2 15,0-1-15,-1-1 0,-1-1 16,1 5-16,0 1 0,0 4 0,1 2 0,-1-7 16,0-3-16,-1-2 0,0 0 15,0 0-15,2-1 0,0 0 0,0-1 16,-1-2-16,0 1 0,1 0 15,0 2-15,0 0 0,0 0 16,0-3 0,1-1-16,0-3 0,-1 2 0,0 1 15,0 2-15,0-3 0,0-1 0,0 3 0,3 1 32,-2 1-32,-1-1 0,1-2 0,1 0 0,-1 1 15,0 3-15,-1 0 0,-1 0 16,1-2-16,1-1 0,-1 3 15,0 3-15,-1-4 0,0-1 16,1-2-16,0 1 16,1-1-16,0 1 0,0-2 15,-1 0-15,0-2 16,0-2-16,0 4 0,0 3 0,-1-1 16,0 1-16,1-3 0,0 0 15,0 1-15,0 0 0,0 1 16,1 2-16,-1-4 0,0-2 0,1 0 15,2 3-15,-1-3 0,-1-2 0,0 5 16,-1 0-16,1-4 0,0 1 16,0 0-16,0 2 0,-1 0 15,0-1-15,0 1 0,1 2 16,1-1-16,-1 2 0,0 0 16,-1 1-16,0-2 0,0 0 15,0 5-15,0 2 0,1-4 16,1-1-16,-1-3 15,0 2-15,0-2 0,0-1 0,2 2 16,-1-1-16,0-2 0,0 0 16,3 2-16,0 0 0,-1-4 15,-2-1-15,1 3 0,0 2 0,1 1 0,0-2 16,-2 2-16,-2 0 16,2-1-16,2 0 0,-1 4 0,0-4 15,-2-4-15,-1 1 0,0 1 16,2-2-16,0-2 0,1 0 15,-1 2-15,1 1 0,-1-2 16,0-1-16,0 0 16,0-3-16,2 1 0,-1 0 15,0 0-15,1 1 0,-2-1 16,-1 2-16,0-2 0,0 0 16,0-3-16,0-3 0,0 0 15,0-1-15,-1 0 0,-1 0 16,-1 2-16,-1 0 0,1-1 15,1 1-15,-1 0 0,2-1 0,0-1 0,0-1 16,0-1-16,2-2 0,-2 0 16,-2-2-16,2-1 0,0-3 15,0 0-15,0 0 0,0-3 16,0 3-16,0-2 0</inkml:trace>
  <inkml:trace contextRef="#ctx0" brushRef="#br1" timeOffset="13566.5347">12428 10538 0,'0'0'0,"0"0"0,0 0 16,-6 20-16,6-20 0,-4 28 15,2-6-15,-1 2 0,-1 2 16,1 16-16,0 7 16,-1 2-16,2 0 0,0 20 15,1 7-15,0 10 0,0-4 0,2 22 16,1 3-16,-2 0 0,-2-13 16,0 48-16,0-6 0,4-16 15,0-10-15,-1-4 0,-1 0 16,4-8-16,5-5 0,5 1 15,4 0-15,-1-16 0,-1-8 16,-5-23-16,-3-15 0,-3-11 16</inkml:trace>
  <inkml:trace contextRef="#ctx0" brushRef="#br1" timeOffset="17666.7439">22610 9329 0,'0'0'16,"0"0"-16,0 0 0,0 0 15,-19-7-15,19 7 16,0 0-16,0 0 0,0 0 16,0 0-16,-17-18 15,17 18-15,0 0 0,-9-15 0,6 9 16,1 2-16,-1 0 0,2 1 16,0 0-16,1 1 0,0 2 0,2-3 15,3 1-15,1 1 16,3-2-16,2 2 0,3-1 0,1 0 0,2 1 15,2 0-15,6-1 0,-2 0 16,0 2-16,11-1 0,5 0 31,-4 0-31,-2 0 0,11 1 16,1 0-16,-4 0 0,-3 0 0,2 3 0,4 1 0,-4-1 0,-3-2 16,11 5-1,4 0-15,-7-1 0,-5-2 16,4 2-16,3-1 0,-5 1 15,-3-3-15,11-1 0,6 0 16,-8-1-16,-5-2 0,5 1 16,2 1-16,-2-1 0,-3 1 0,6-3 15,-2-1-15,-4 2 0,-4-1 16,5 2-16,3 0 0,-6 1 16,-4-1-16,4 1 0,2-1 15,-6 2-15,-2 0 0,2-2 0,2-2 16,-2 2-16,-3 1 0,6-2 15,3-1-15,-3 3 0,-2 1 0,2-1 16,3 1-16,-3-2 0,-2 0 16,3-1-1,2 1-15,-2 0 0,-2-2 16,3 0-16,2 0 0,-5-1 16,-3 2-16,3-2 0,2 1 15,-2 0-15,-2 2 0,1 0 16,2 0-16,-3-1 0,-4 1 0,4 0 15,1-2-15,-4 1 0,-4 0 16,3-1-16,4 1 0,-4 2 0,-3 2 16,4-4-16,4-2 0,-6 2 15,-4-1-15,3 2 0,3 1 16,-8-2-16,-4-1 0,9 3 16,2 0-16,-7 0 0,-2 0 0,2-1 15,2-1-15,-3 0 0,-1 1 16,4-1-16,3-1 0,-6 3 0,-2 3 15,5-6-15,4-3 0,-3 1 16,-3 2-16,-3 2 0,1 2 16,-7-1-16,1 0 0,5 1 15,0 3-15,-7-4 0,-2-2 0,-2 1 16,0 2-16,-3-1 0,-1 2 16,-1-4-1,3 1-15,-6 0 0,-1 0 0,-2 0 16,-1 1-16,0-1 0</inkml:trace>
  <inkml:trace contextRef="#ctx0" brushRef="#br1" timeOffset="19139.8777">20078 10077 0,'0'0'0,"0"0"0,0 0 15,0 0-15,0 0 0,0 0 16,0 0-1,0 0-15,0 0 0,-20-8 16,20 8-16,0 0 0,0 0 0,0 0 16,0 0-16,0 0 0,0 0 15,20 15-15,-20-15 0,20 17 16,-20-17-16,24 24 0,-8-10 16,-1 2-16,2 2 0,5 5 15,0 1-15,0 0 0,0 1 0,0-2 16,1 0-16,4 0 15,0-2-15,0-2 0,2-1 16,-1-2-16,-3-4 0,4-6 0,0-3 16,3-5-16,2-4 0,1-6 15,2-4-15,3-2 0,1-3 0,10-9 16,1-4-16,-3 4 0,-4 2 0,11-3 0,2 0 16,-8 9-16,-4 6 15,5 5-15,1 7 0,-10 1 0,-7 2 16,-4 5-16,-2 4 0,-4 3 15,0 3-15,-6 0 0,1 1 16,-2 0-16,-2-2 0,2 2 16,1 0-16,0-2 15,0 0-15,5-4 0,1 0 16,-2-5-16,1-2 0,6-6 16,4-7-16,-1 2 0,-1 1 15,6-2-15,4-2 0,-5 1 16,-2 0-16,8 2 0,2 2 15,-9 2-15,-5 1 0,-1 4 16,-2 3-16,-4 3 0,-3 1 0,0 1 16,0 0-16,-4-1 0,-1-2 0,2 1 15,2 0-15,0-3 0,-2-1 16,6-4-16,3-3 0,2-2 16,1-2-16,4-1 0,3-1 15,-1 1-15,-2 2 0,2 2 16,3 4-16,-7 2 15,-5 2-15,0 4 0,-2-1 16,-1 3-16,-1 1 0,-2 2 16,-1 2-16,-2-2 0,-3-3 0,3 2 15,2 2-15,1-2 16,2-3-16,10-4 0,9-2 16,3-5-16,2-2 0,10-4 15,7-2-15,1-2 0,1-1 0,-8 3 0,-14 2 16,-11 3-16</inkml:trace>
  <inkml:trace contextRef="#ctx0" brushRef="#br1" timeOffset="41440.5781">21694 9302 0,'0'0'15,"0"0"-15,0 0 0,-25-13 0,14 7 16,-3-2-16,-3-3 15,0 1-15,0 1 0,-11-3 0,-4 0 16,1 1-16,3 1 0,-15 0 16,-5 3-16,2 1 0,1 3 0,-14 4 15,-2 3-15,3 0 0,4 1 0,-14 4 16,-4 4-16,8 0 16,5 0-16,-8 4 0,0 1 15,10-1-15,5-4 0,-19 11 0,8 2 16,29-13-16,2-1 0,-15 10 15,7 1 1,19-11-16,2-2 0,-7 8 16,7-3-16,10-5 0,2 1 0,-2 7 15,1 5-15,0-4 0,1-1 16,4 9-16,2 6 16,0-1-16,1 0 0,2 3 0,1 3 15,1-2-15,0-5 0,7 5 16,4 4-16,0-2 0,-1 0 0,5 3 15,3-3-15,-3-11 0,0-3 0,9 5 16,3 1-16,-2-7 0,-1-2 16,9 1-16,2-2 0,-3-3 15,-4-1-15,7-3 0,8 1 16,-6-4-16,-2-1 0,7-4 16,7-1-1,-1-3-15,-1 0 0,9-3 16,9-5-16,-8 0 0,-3-3 0,32-10 15,-4-3-15,-8 5 0,-5 3 16,3 0-16,3-2 0,-13 1 0,-8 0 0,11-1 16,5 1-16,-10 2 15,-8 2-15,-1-8 0,0-2 16,-8 1-16,-5 2 0,4-3 16,3 1-16,-11 1 0,-4 4 0,1-1 15,0-1-15,-10 0 0,-6 0 16,-4 1-16,-3 2 15,-2-2-15,-2 0 0,-2-4 0,-4-3 16,-2 12-16,0 1 0,1-3 16,0-6-16,-1 2 0,-1-1 0,-1-1 15,-1-3-15,-3 2 0,1 1 0,-3-3 16,0-1-16,-1 2 0,0 0 16,-7-1-16,-5-1 15,4 3-15,-1 3 0,-7-7 0,-4 0 16,3 7-16,0 3 0,-7-4 15,-1-2 1,-2 1-16,2 0 0,-3-1 0,-4-3 16,1 5-16,1 5 0,-7-1 15,-2-1-15,3 3 0,3 1 16,-11-3-16,-1 3 0,4 2 16,4 2-16,-5 2 0,-3 1 15,7 3-15,5-1 0,-12 3 16,-4 3-16,12 0 0,6 2 0,-30 11 0,0 6 15,21-10-15,-1-1 0,-3 0 16,17-2-16,11-3 0</inkml:trace>
  <inkml:trace contextRef="#ctx0" brushRef="#br1" timeOffset="44503.9362">19760 10133 0,'0'0'0,"0"0"0,0 0 0,0 0 16,0 0-16,0 0 0,0 0 15,-15-16-15,15 16 0,0 0 16,0 0-1,-18-12-15,18 12 0,0 0 16,0 0-16,-22-5 0,17 4 0,-1-1 16,2 1-16,0 0 0,-1 0 15,2 1-15,-1-1 0,2 0 16,0-1-16,2 2 0,0-2 16,0 2-16,2 0 0,0 0 15,2 1-15,0 0 0,1-1 0,0-1 16,2 1-16,-1 0 0,0 3 0,0-2 15,1 1-15,0 0 0,0 0 16,2-1-16,1-1 0,0 1 16,1 1-16,2-1 0,3-1 15,-1 1-15,0 1 0,0-1 16,3-1 0,1 1-16,2 1 0,8-1 15,1-1-15,-3-1 0,-1 0 0,4-1 16,4 2-16,-1 0 15,-1 1-15,10-2 0,1-2 16,-5 1-16,-1-2 0,5 3 16,4 2-16,2-3 0,-4-2 0,6-2 15,5-1-15,-3 3 0,-2 2 0,11-4 16,2 2-16,-7-1 16,-5 2-16,13 2 0,3 2 15,-9 0-15,-8 2 0,7-1 16,4-2-16,-7 5 0,-4 3 0,26-1 15,-4-2-15,-11 1 0,-7-1 16,4-3-16,0-3 16,-9 3-16,-7 4 0,7-5 0,5 0 15,-6 1-15,-5 1 0,3-1 16,4 0-16,-6 2 0,-4 0 16,5 2-16,1-1 0,-2 1 0,-1-2 0,0 1 15,1 0-15,-8-4 0,-5-2 0,2 0 16,2-1-1,-19 2-15,-2 0 0,3 2 0,2 2 16,-1-3-16,0-1 0,0 1 16,-2-1-16,-5 0 0,-1 0 0,0 1 15,1 3-15,-1-2 16,2 2-16,6 4 0,5 4 16,-5-2-16,-4-3 0,-3-2 0</inkml:trace>
  <inkml:trace contextRef="#ctx0" brushRef="#br1" timeOffset="49546.7621">11236 13465 0,'0'0'0,"0"0"15,16-14-15,-6 6 0,0 0 0,2-2 0,1-2 16,5-3-16,-1 2 0,4 0 16,1 0-16,-3 3 0,-3 1 15,-2 2-15</inkml:trace>
  <inkml:trace contextRef="#ctx0" brushRef="#br1" timeOffset="50803.6664">11556 12546 0,'0'0'16,"0"0"-16,0 0 0,0 0 0,0 0 16,-21-10-16,21 10 15,0 0-15,0 0 0,-26-8 16,17 6-16,-1 0 16,0 0-16,-1-1 0,0 2 15,-1 1-15,0 0 0,-2 1 16,1 2-16,-1 0 0,-2 1 15,0-1-15,-3 1 0,1 0 16,1 2-16,-1 0 0,1 1 16,-8 2-16,1 0 0,-1 1 0,-2 1 15,2 0-15,1 2 0,-1 0 0,1 0 16,1 0-16,1 1 0,-5 4 16,1 1-16,2 1 0,2 1 0,2-1 15,2-2-15,2 1 0,0-1 16,0 0-1,-1 0-15,1 0 0,0 0 0,2 1 16,-1 1 0,4-1-16,2-2 0,0 2 15,1 2-15,1 0 0,2 0 0,0 4 32,1 1-32,1 3 0,-1 2 15,2-4-15,-1-3 0,2-2 0,1-1 16,0-1-16,0 1 0,0 1 15,0 2-15,0-1 0,0-4 0,1-1 0,1-1 16,0-1-16,2 0 0,-1 2 16,1 2-1,2-2-15,2 0 0,-2-2 16,1 1-16,3 1 0,3 1 16,0 2-16,-1-3 0,2 3 15,-1 1-15,-2-2 0,0-3 0,5 2 16,6 2-1,0-1-15,2 0 0,-3-3 0,-4-2 16,1-2-16,-2 0 0,1 0 0,1-2 16,0 0-16,3 0 0,-1-2 15,-1-2-15,3-2 16,2-1 0,0-1-16,2 1 0,-1-2 15,0-1-15,1 0 0,-2-1 0,3-1 16,1-2-16,0 1 0,-1 0 15,2-2-15,2-2 0,0 1 0,0-2 16,4 0-16,-1-1 16,-2-1-16,-1-1 0,1-1 15,1 0-15,-6-1 0,-3-1 0,2 1 0,4 0 16,-1-4-16,-2-2 0,-3-3 16,0-2-16,-4-3 0,1-3 0,-1-1 15,0-4-15,0 2 0,0 2 16,-3-7-16,0-5 15,-4 3-15,-2 0 0,0-4 16,-1 2-16,-4 2 16,-4 2-16,-1-2 0,-1 1 15,-2 3-15,-3 3 0,-1-1 16,-3 1-16,-3 3 0,-4 2 16,-3 2-16,-5 0 0,3 5 0,2 4 15,-6-2-15,-2 0 16,-2 1-16,0 1 0,-3 4 15,-2 5-15,-2-1 0,-2 1 0,-1 2 0,-3 3 16,0 4-16,1 2 0,-3 3 16,-1 1-16,1 2 0,1 1 15,-1 1-15,0 1 0,3 4 0,3 1 16,-4 7-16,-3 4 16,7-2-16,5-1 0,-3 7 15,3 4-15,6 1 16,2 2-16,6 0 15,2 2-15,6-3 0,5 0 0,4 2 16,2 4-16,0-13 0,0-9 16,0-7-16</inkml:trace>
  <inkml:trace contextRef="#ctx0" brushRef="#br1" timeOffset="52561.8322">11144 14097 0,'0'0'0,"0"0"0,0 0 15,0 0-15,0 0 0,0 0 0,0 0 16,0 0-16,0 0 0,0 0 15,0 0-15,0 0 0,24-3 16,-24 3 0,0 0-1,26-1-15,-26 1 0,25-2 16,-25 2-16,23 0 0,-10-1 16,-1-1-16,0 0 0,1 1 0,1-1 15,-1 1-15,0 0 0,3 1 16,0 0-1,1-1-15,-1 0 0,0 0 0,-2-1 0,1 1 16,1-1-16,-1 2 0,2 0 16,0 1-16,2 0 0,-1-1 15,-1-1-15,7 0 0,0 0 16,-2 1-16,-1 1 0,1-1 16,2 0-16,-1-2 0,-1-1 0,4-1 15,1 0 1,0-1-16,-3-1 0,5-2 15,-1 0-15,-1 1 0,-2 0 0,1-3 16,-1-1-16,-2 2 16,-2 1-16,1 0 0,1-1 15,0 0-15,-1 0 0,3-3 16,0 1-16,-2-1 0,-2 1 0,1-3 16,0-3-16,0 2 0,-1 2 0,2-5 15,3-4-15,-3 1 0,-1 1 0,3-7 16,1-2-16,-3 0 15,0 0-15,-2-3 0,-1-2 16,-4 2-16,-1 2 0,0-8 16,-1-2-16,-4 8 0,-2 1 0,3-7 15,0-2-15,-2 1 0,-1 2 0,-2-5 16,1-5-16,-1 2 0,1 0 16,0-5-16,-1-6 0,-2-3 15,-3 6-15,0-7 0,-1-2 16,0 8-16,0 5 0,-1-33 15,-2 0-15,-1 10 0,-1 5 0,-1-1 32,0-2-32,2 10 0,1 8 0,-5-8 0,-2-5 15,0 8-15,1 5 0,1-6 16,0-5-16,0 14 0,0 10 0,-5-9 16,-3-6-16,-1 3 0,2 4 0,-1-5 15,1-3 1,3 8-16,4 6 0,-4-11 0,-2-9 15,1 13-15,2 6 0,-1-7 16,-1-7-16,3 7 0,2 4 16,0-8-16,-1-6 0,-1 4 15,-1 3-15,4-5 0,3-3 16,-4 6-16,-1 4 0,-1-7 16,0-5-16,4 9 0,1 6 0,-1-5 31,-2-3-31,-1 7 0,-1 7 0,1-9 15,1-4-15,3 3 0,3 4 0,-3-10 16,-4-6-16,4 6 16,3 5-16,2-13 0,2-9 15,7 8-15,4 5 0,2-8 16,0-5-16,-5 3 0,-2 2 0,-1-1 16,2-2-16,-2 11 0,-2 6 0,10-7 15,5-5-15,3 6 0,4 5 0,4-11 16,3-7-16,-1 9 15,-1 5-15,12-14 0,9-11 16,-3 12-16,-3 8 0,16-10 16,9-8-16,-5 7 0,-3 6 0,10 3 15,6 1 1,-8 4-16,-5 2 0,8 0 16,5 0-16,-8 6 0,-4 6 0,1-3 15,2-4-15,-5 10 16,-3 5-16,-3 2 0,1 3 15,-9 1-15,-6 2 0,6 0 0,3 1 16,-9 3-16,-6 0 0,2-3 16,2-1-16,-4 11 0,-3 8 0,3 2 15,2 1-15,-9 1 0,-6 2 0,-5-4 16,-4-2-16,2 3 16,1 3-16,-3 3 0,-4 3 15,-5 2-15,-3 4 0,-1-3 16,-1-2-16,-4 0 0,2-1 0,-2 1 15,3-2-15,-3 2 0,3-1 0,-3 1 16,2 0-16,-2 0 0,2-1 0,-2 1 16,2-2-16,-2 2 15,0 0-15,0 0 0,0 0 16,0 0-16,0 0 0,0 0 0,3 2 16,-3-2-16,2 1 0,-2-1 15,2 1 1,-2-1-16,2 0 0,-2 0 15,2-1-15,-2 1 0,0 0 16,3-1-16,-3 1 0,0 0 16,2 2-16,-2-2 0,0 0 15,0 0-15,0 0 0,0 0 0,0 0 16,0 0-16,0 0 0,0 0 16,0 0-16,0 0 0,0 0 0,0 0 15,0 0-15,0 0 0,0 0 0,0 0 16,0 0-16,0 0 0,0 0 15,0 0-15,0 0 0,0 0 16,0 0-16,0 0 0,0 0 16,0 0-16,0 0 0,0 0 15,0 0 1,0 0-16,0 0 0,0 0 16,0 0-16,0 0 0,5-2 0,-5 2 15,0 0-15,0 0 0,0 0 16,0 0-16,7 1 0,-7-1 15,0 0-15,2 7 0,-2-7 16,-2 10-16,2-10 0,-2 7 16</inkml:trace>
  <inkml:trace contextRef="#ctx0" brushRef="#br1" timeOffset="54547.4717">11714 13584 0,'0'0'0,"-5"3"0,1 1 16,0-1-16,2-1 0,3 3 0,3 2 15,0 1-15,2 0 0,2 2 16,3 3-16,-1-2 0,0 0 15,-2-1-15,-1-2 0,-2-1 16,1 0-16,-2-1 0,-1-4 16,0-1-16,-1 1 0,-2-2 0,2 4 15,-2-4-15,2 0 0,-2 0 0,2-4 16,-2 4-16,3-1 0,-3 1 16,0 0-16,0-2 15,0 2-15,0 0 0,0 0 16,0 0-16,0 0 0,0 0 0,0 0 15,0-2 1,0 2-16,0 0 0,0 0 16,0 0-16,0 0 0,2 2 15,-2-2-15,0 0 0,0 0 0,0 0 16,6 2-16,-6-2 0,5 2 16,-5-2-16,5 3 0,-5-3 15,7 4-15,-2-2 16,2-1-16,0 1 15,0-2-15,0 0 0,0 0 0,0 0 16,2 0-16,0-1 0,0 0 16,0 0-16,-1-1 0,1-1 0,0 1 15,0 1-15,0-1 0,1-1 16,1 1-16,1-1 0,1 1 16,1 0-1,2-1-15,-1 0 0,1 0 16,-1 1-16,1-1 0,0 0 15,2-1-15,-1-1 0,2 0 0,-1-1 16,-1-2-16,4-4 0,-1-4 16,-1 0-16,-1-1 0,-2-1 15,1-1-15,-1 0 0,2-1 16,-2-1-16,1-4 0,1-3 16,-2 0-16,2 0 0,0-1 15,-1 4-15,-2 3 0,1-4 16,0-5-16,-2 7 0,-3 4 0,-3 4 15</inkml:trace>
  <inkml:trace contextRef="#ctx0" brushRef="#br1" timeOffset="56251.7487">13030 7624 0,'0'0'15,"0"0"-15,0 0 0,0 0 0,0 0 16,-24-9-1,24 9-15,0 0 0,-20-5 0,20 5 16,0 0-16,-23-6 16,14 4-16,-1 0 0,0-1 15,0 0-15,0 1 0,-1-1 16,0 0-16,1 0 0,0 2 0,0-2 16,0 1-16,2-1 0,-1 0 15,-1 0-15,-1 2 16,-1 0-16,0 1 0,-3 0 15,1 2-15,0 0 0,-1 0 0,-1 2 16,-3 1-16,0-3 0,1 2 0,-7 3 16,2 2-16,2-1 15,2-2-15,-3 1 0,-1 2 16,1-2-16,1-1 0,-1 1 16,0 2-16,1-1 0,2 1 0,1 2 15,0 0-15,2 2 0,0 1 16,-5 3-16,0-1 15,1 0-15,3 0 0,-1 3 16,0 3-16,4 0 0,2-1 0,0 1 16,-1-1-16,-2 0 15,1-2-15,0 3 0,-1 4 0,2-2 16,2-1-16,0 0 0,1 1 16,1-2-16,2 0 0,1 1 0,2 0 15,0 0-15,3-1 0,1-1 16,1-1-16,2 0 0,-1-1 0,5 2 15,6 1-15,0-1 0,1 0 16,3 1-16,1-2 0,6-1 0,3-3 16,5-3-16,4-5 0,11-1 15,1-2-15,10-11 0,6-10 16,0-4-16,1-5 0,-7 2 0,-14 7 16,-11 3-16</inkml:trace>
  <inkml:trace contextRef="#ctx0" brushRef="#br1" timeOffset="67359.5109">23884 10075 0,'0'0'0,"0"0"16,0 0-16,0 0 0,0 0 0,0 0 15,0 0-15,0 0 0,0 0 0,33-1 16,-33 1-16,28 4 0,-28-4 16,38 9-16,-14-3 15,2 1-15,0-1 0,14 4 0,4 0 16,0 1-16,0-1 0,14 3 16,3 0-16,-5-3 0,-4-2 0,15 0 31,3-3-31,1-1 0,-7 1 0,0-4 15,0 0-15,-5-2 0,-5-2 16,11 2-16,1 0 0,-10-2 16,-8-1-16,24-3 0,-1 2 15,-28 4-15,0-1 0,31 2 16,0 0-16,-12 4 0,-6 1 0,5 2 16,5 1-16,-13 0 0,-7-2 0,3 0 15,4-1-15,-9 1 0,-5-1 16,2 5-16,0 2 0,-5-1 15,-5-1-15,4-2 0,3 0 16,-4-4-16,-5-2 0,14-10 16,9-8-16,-4 3 0,-4 3 0,6-5 31,7-4-31,-20 9 0,4 0 0,21 0 16,-3 3-16,-7 2 0,-7-1 15,-2 4-15,-1 2 0,-9 1 16,-5 0-16,-3 2 0,-1 0 15,-14-1-15,-1 1 0,0 2 16,0 1-16,-1 0 0,0 1 0,0-1 16,2 2-16,0 3 0,0 3 0,1-1 15,2 4-15,-2-4 0,-2-2 16,-3-3-16</inkml:trace>
  <inkml:trace contextRef="#ctx0" brushRef="#br1" timeOffset="68380.623">20218 11165 0,'0'0'0,"0"0"0,0 0 0,26-1 16,-26 1-16,28 2 0,-28-2 16,38 6-16,-16-8 0,-4 0 0,-1 0 15,-3 1-15</inkml:trace>
  <inkml:trace contextRef="#ctx0" brushRef="#br1" timeOffset="68531.9148">22103 11217 0,'0'0'0,"16"2"0,6 1 16,9 1-16,2-1 0,17 3 0,19 4 16,9 1-16,-2-1 0,8 1 15,5 3-15,5 1 0,-8 0 16,10 1-16,-30-5 0,-21-4 0</inkml:trace>
  <inkml:trace contextRef="#ctx0" brushRef="#br1" timeOffset="74551.9429">12695 12492 0,'0'0'0,"-12"-3"0,-2-3 0,2 4 16,-1 0-16,-10-1 0,-5 0 15,1-1-15,-1 0 0,-6 1 16,-1 1-16,2 0 0,2 2 16,-1 2-16,-2 0 0,1 2 0,1 3 0,-6 3 15,1 1-15,3 0 0,3-1 16,1-1-16,1-1 0,2 3 15,1 3-15,0-1 0,-2 0 16,2-2-16,0-1 0,4 4 16,3 1-16,0-1 0,2 0 0,1 3 15,-2 2-15,3 3 0,0 2 0,3 5 16,1 4-16,1 0 0,1-2 0,4 5 16,2 3-1,2 0-15,1-1 0,4-2 16,4 0-16,4 0 0,2-4 0,0-4 15,1-1-15,1-3 0,2-3 16,3-3 0,5 0-16,0-1 0,-2-3 15,5-1-15,4 2 0,0-6 0,0-1 16,7-5 0,4-1-16,2-5 0,2-5 15,3 0-15,-6 0 0,4-3 16,2-4-16,-4 1 0,-3-1 0,7-4 15,0-1-15,-6-2 0,-6 0 0,2-2 16,1-2-16,-4 2 0,-3 0 0,-2-5 16,-2-4-16,-5 1 0,0 0 15,-3-2-15,-1 1 16,-3 2-16,-4 4 0,-6-7 0,-4-3 16,-4 8-16,-2 5 0,-6-3 15,-6-2 1,0 3-16,0 3 0,-5 0 15,-3 0-15,4 4 0,-1-1 0,-6-1 16,-7-1-16,3 1 0,3 1 16,-9 2-16,-7 3 0,6 2 15,4 3-15,-10 0 16,-7-1-16,4 4 0,3 3 0,-13 7 16,-5 5-16,4-1 0,2-2 0,-2 9 15,-2 6-15,5 3 0,5 3 0,-22 24 16,6 3-16,13-4 0,8-5 15,12 10-15,9 8 16,9-10-16,6-4 0,10-1 0,7 2 16,4-9-16,4-6 0,15 0 15,10-2 1,-3-13-16,-2-8 0,8-6 16,6-3-16,-5-2 0,-1-1 0,8-8 15,4-3-15,-6 2 0,-5 2 16,-2-6-16,0-4 15,-5 0-15,-4-1 0,-2 0 0,-1 1 16,-6-2-16,-6-3 0,2-12 16,1-7-16,-5 3 0,-4 3 0,-7-4 15,-3-2-15,-3 5 0,-2 6 0,-6 0 16,-5 0-16,-2 16 0,-4 1 16,-11 3-16,-8 5 0,-1 2 15,2 4-15,-6 15 0,-4 10 16,13-7-16,8-5 0,7-4 15</inkml:trace>
  <inkml:trace contextRef="#ctx0" brushRef="#br1" timeOffset="75231.712">11982 9574 0,'0'0'0,"0"0"0,0 0 15,-19 14-15,19-14 0,-19 16 0,8-1 16,-1 2-16,0 3 0,-4 8 15,2 2-15,1-1 0,2-1 16,0 8-16,3-1 0,4-2 16,2-2-16,7-3 0,3-4 0,3-1 0,1-3 15,8 0-15,6-2 0,-1-6 16,1-3-16,6-1 0,6 0 16,8-3-16,-3-4 0,2-2 15,1-3-15,0-2 0,1-1 16,7-10-16,-1-6 0,-7-1 15,-4 2-15,-3-5 0,-1-1 0,-5 2 0,-4 1 16,0-5-16,-1-3 0,-9 4 16,-3-3-16,-4-4 0,-3-1 15,-7 5-15,-4-2 0,-10 1 16,-8 1-16,-2 6 0,-1 4 16,-9 1-16,-7 0 0,1 3 0,0 3 15,-12 1 1,-5 1-16,2 5 0,2 1 15,-4 9-15,-4 6 0,4 4 16,2 3-16,-6 12 0,-5 6 16,4 11-16,10 2 0,-17 36 15,7 10-15,18-29 0,13-19 0,9-14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3:54:47.1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11328 4207 0,'0'0'0,"0"0"0,0 0 16,0 0-16,0 0 0,0 24 0,0-24 15,0 24-15,0-24 0,0 25 16,0-25-16,0 30 0,0-13 16,0 4-16,0 3 0,-1 2 15,0-1-15,-3 11 16,-2 2-16,-1-1 0,0-1 0,-4 11 0,0 3 0,-2-3 16,0-1-16,-3 7 0,2-2 15,2-5-15,1-4 0,3-5 16,3-1-16,1-13 15,4-8-15,0-3 16,0-2-16,0-2 0</inkml:trace>
  <inkml:trace contextRef="#ctx0" brushRef="#br0" timeOffset="196.2207">11318 4625 0,'0'0'0,"0"0"15,0 0-15,0 0 0,0 0 16,0 0-16,30-3 0,-30 3 0,30 0 16,-30 0-16,34-1 15,-18 1-15,0 0 0,0-1 0,2 1 16,-1-2-16,1 1 0,0-3 16,-1-2-16,0-2 0,-2 0 15,2-2-15,-4 2 0,-2 1 0</inkml:trace>
  <inkml:trace contextRef="#ctx0" brushRef="#br0" timeOffset="412.4077">11732 4143 0,'0'0'15,"0"0"-15,0 0 0,0 0 16,0 0-16,0 0 0,4 28 16,-4-28-16,2 29 15,-1-9-15,0 5 0,0 3 16,1 2-16,1 4 0,-2 5 15,-1 13-15,0-1 0,-1 16 16,1 1-16,-2 9 0,1-7 0,2 1 16,3-1-16,2-2 0,3-11 15,-2-9-15,-2-13 16,-1-10-16</inkml:trace>
  <inkml:trace contextRef="#ctx0" brushRef="#br0" timeOffset="891.3733">12187 4333 0,'0'0'0,"0"0"0,0 0 0,0 0 16,0 0-16,0 0 0,-24 16 16,24-16-16,-25 33 0,10-9 15,-3 5-15,1 2 0,2 0 16,-4 14-16,3 1 0,0 8 0,5-5 15,5 5-15,3-4 16,6-7-16,3-7 0,7-4 0,7-6 16,1-5-16,0-3 0,5-5 0,3-7 15,3-5-15,3-6 0,5-12 16,6-11-16,-5-4 0,-2-4 0,11-17 16,1-10-16,-1-8 15,-8 6-15,-6-2 0,-4 0 16,2-17-16,-9 14 15,-9 17-15,-5 11 0,-4 9 16,-3 8-16,-2 7 0,1 6 16,-3 6-16,0 6 0,-3 4 15,2 3-15,0 5 0,0 4 0,1 4 16,0 6-16,-1 3 0,-2 1 16,1 8-16,2 6 0,-2 0 15,0 2-15,0 5 0,0 5 16,-1-1-16,-1-2 0,2 7 0,2-4 15,1-8-15,2-4 0,5-4 16,3-3-16,-3-10 0,-3-8 0,-1-5 16</inkml:trace>
  <inkml:trace contextRef="#ctx0" brushRef="#br0" timeOffset="1091.6858">12876 4552 0,'0'0'0,"0"0"0,0 0 15,34-6-15,-34 6 0,44-5 0,-9 2 16,4 2-16,2-1 0,14 2 16,3 1-1,10-1-15,-4 0 0,5 2 16,-8 2-16,-8 2 0,-6 1 16,-1 3-16,-5-1 0,-10-2 15,-8-2-15,-7 0 0</inkml:trace>
  <inkml:trace contextRef="#ctx0" brushRef="#br0" timeOffset="1292.4773">13444 4135 0,'0'0'16,"0"0"-16,0 0 0,0 0 0,0 0 15,-1 39-15,-1-15 0,-1 2 16,-3 3-1,0 8-15,-2 6 0,-2 14 16,-1 2-16,-1 20 0,1 6 16,1 14-16,3-5 0,11 12 0,7-7 15,-1-15-15,-4-23 0,0-19 16</inkml:trace>
  <inkml:trace contextRef="#ctx0" brushRef="#br0" timeOffset="1831.7796">15015 4175 0,'0'0'0,"0"0"16,0 0-16,0 0 0,-17 24 0,17-24 16,-22 33-16,6-7 0,-3 3 15,-4 5-15,-2 5 0,-9 13 16,-1 0-16,-8 15 0,1 0 16,-1 4-16,5-4 0,2 1 0,5-9 15,8-11-15,6-9 0,3-5 0,3-11 16,3-6-16</inkml:trace>
  <inkml:trace contextRef="#ctx0" brushRef="#br0" timeOffset="2163.465">14991 4314 0,'0'0'15,"0"0"-15,0 0 0,0 0 0,9 27 16,-9-27-16,7 37 0,-4-13 15,-1 3-15,0 1 0,-1 1 16,1 10-16,-1-1 0,0-1 16,1-1-16,0 2 0,0-6 0,1-8 15,0-5-15,0-4 16,2-4-16,3-13 0,6-11 16,3-5-16,5-7 0,9-15 15,2-7-15,1-2 0,1-1 0,3-12 16,-1 0-16,0-3 0,-4 4 15,-2 1-15,-6 9 0,-4 12 16,-4 8-16,-6 8 0,-4 5 0,-4 8 0,-2 7 16,-4 9-16,-5 8 0,-3 8 15,-3 8-15,5-10 0,1-5 16,3-3-16</inkml:trace>
  <inkml:trace contextRef="#ctx0" brushRef="#br0" timeOffset="3182.2219">15846 4406 0,'0'0'0,"0"0"0,0 0 16,0 0-16,0-25 0,-3 17 16,-1 0-16,-4 0 0,-3 1 15,-3 3-15,-3 2 0,-4 5 0,-3 4 16,-8 9-16,0 3 0,0 6 15,0 2-15,-4 11 0,2 2 16,6-3-16,5-2 0,2 5 16,7-4-16,5-7 0,6-4 0,7-7 15,6-3-15,7-10 0,5-6 16,10-11 0,6-9-16,2-4 0,0-7 0,-3 2 15,-2-3-15,-1 2 0,-5 4 16,-8 8-16,-6 5 15,-3 3-15,-5 1 0,-2 10 16,-4 8-16,-3 2 0,-3 4 0,-5 6 16,-3 5-16,1 1 0,1 3 15,2-1-15,3 0 0,4-3 0,3-3 0,5-5 16,4-3-16,3-5 0,4-4 16,6-11-16,5-5 0,-1-6 15,3-4-15,7-7 16,2-3-16,-7 0 0,-5 1 0,-7 2 15,-4 2-15,-3 1 0,-4 5 16,-5 6-16,-2 4 0,-1 3 0,-1 2 0,0 5 16,-3 3-16,-3 3 0,-2 6 15,0 2-15,0 6 0,3 0 16,1 2-16,3 2 0,2 3 16,4 0-16,3-1 0,1 0 15,4 0-15,-1-4 0,1-2 16,1-2-1,-1-3-15,-4-7 0,-1-1 0,1-8 16,0-6 0,-1-9-16,1-6 0,1-7 0,1-6 0,1 2 15,0 0-15,3-9 0,-2-2 16,-1 5-16,-1 2 0,-2 7 16,-1 4-16,-3 7 0,0 3 0,-2 5 15,-1 4-15,1 1 0,2 3 0,-1 6 16,2 3-16,-2 2 0,1 3 15,-1 5-15,0 2 0,-1 0 16,-1 1-16,1 1 0,0 2 16,3 0-16,2 2 0,-1 2 15,1 2-15,0-1 0,0 3 16,-1-3-16,2-1 16,0-4-16,0-6 0,0-1 15,-1-3-15,3-3 0,2-4 16,2-9-16,4-7 0,1-5 15,1-3-15,-1-9 0,0-6 16,-1 0-16,0-1 0,0-7 16,-5 1-16,-2 5 0,-1 6 15,-3 2-15,-3 4 0,0 3 0,-3 3 0,0 4 16,0 3-16,0 4 0,0 1 16,-2 6-16,2 4 0,0 2 15,2 4-15,0 5 0,-2 9 16,1 0-16,1 3 0,-2 11 15,-1 7-15,-1 6 0,0 4 0,-1 14 16,0 2 0,2 13-16,0-1 0,1 10 15,1-2-15,4-7 0,3-8 16,11 8-16,2-26 0,-10-34 16,-5-22-16,-4-1 0,0 0 15,-2-1-15</inkml:trace>
  <inkml:trace contextRef="#ctx0" brushRef="#br0" timeOffset="3436.4606">17299 4331 0,'0'0'0,"0"0"0,0 0 15,34-12-15,-14 7 0,9-1 0,10 0 0,4 1 16,4 1-16,17 0 0,1 2 15,9 2-15,-5 2 0,6 2 16,-7 2-16,0 1 0,-10 0 0,-8 1 16,-3 2-16,-11-2 0,-5 0 15,-9-1-15,-7-1 0,-2-1 16,-5-2-16,-1 1 16</inkml:trace>
  <inkml:trace contextRef="#ctx0" brushRef="#br0" timeOffset="3652.3698">17326 4606 0,'0'0'0,"0"0"16,0 0-16,0 0 0,0 0 0,40 5 16,-14-5-16,6 2 0,6-1 15,5 1-15,6-1 0,15 2 16,1-2-16,15 3 0,-2 2 15,8 2-15,-7 1 0,7 3 16,-6 1 0,-11-1-16,-6-1 0,-10-1 15,-15-3-15,-12-2 0</inkml:trace>
  <inkml:trace contextRef="#ctx0" brushRef="#br0" timeOffset="3921.6305">19254 4116 0,'0'0'0,"0"0"0,0 0 0,-11 22 15,11-22-15,-18 35 0,3-8 0,0 4 16,-2 5-16,-10 15 0,-4 5 15,-3 9-15,3-5 0,-3 7 0,3-3 16,7-6-16,4-6 0,4-4 16,8-10-16,1-10 0,1-8 0,2-4 15</inkml:trace>
  <inkml:trace contextRef="#ctx0" brushRef="#br0" timeOffset="4253.4756">19270 4220 0,'0'0'0,"0"0"0,0 0 0,0 0 0,4 22 0,-4-22 15,9 35-15,-3-14 0,-1 2 16,1 4-16,-1 5 0,0 0 16,-1 0-16,2 10 0,-2 0 15,3 5-15,-1-4 0,0-5 16,-2-4-16,-1-6 0,1-7 15,-1-4-15,0-4 0,2-5 16,0-4-16,4-10 16,4-10-16,3-7 15,0-7-15,8-14 0,6-8 16,-1-1-16,-3 3 0,9-15 0,5-10 16,-5 7-16,-6 7 0,-2-2 15,-6 8-15,-7 12 0,-3 9 16,-2 5-16,-4 7 0,-1 9 15,-2 5-15,-1 11 0,0 10 0,-2 1 0,0 5 16,0-4-16,0-4 0,1-2 16</inkml:trace>
  <inkml:trace contextRef="#ctx0" brushRef="#br0" timeOffset="5102.9806">20046 4370 0,'0'0'0,"1"-6"0,2-2 0,0 0 15,-1-3-15,-1 0 0,0 0 16,-2-1-16,-1 2 0,-4 3 16,-3 2-16,-4 4 0,-2 1 0,-5 7 0,-4 6 15,-2 3-15,0 4 0,-7 11 16,0 7-16,1-1 0,1 1 15,-1 8-15,3 0 0,7-5 16,5-5-16,3 1 0,7-3 16,3-7-16,5-8 0,9-5 15,8-7-15,2-8 0,3-5 0,16-14 0,11-10 16,2-2-16,1-3 0,3-2 16,-5 3-16,-11 7 0,-8 6 0,-6 4 15,-6 5-15,-7 4 16,-4 1-16,-4 8 0,0 5 15,-1 3-15,1 3 0,-2 6 16,-1 6 0,0 2-16,2 1 0,-1-1 0,1-2 15,1-1-15,0 1 0,5-6 16,3-4-16,7-7 0,5-7 0,8-11 16,7-9-16,2-6 15,2-4-15,4-7 0,3-4 16,-4-5-16,-8 5 0,-7-3 15,-9 6-15,-8 7 0,-5 7 0,-3 3 0,-4 4 16,-1 6-16,-1 4 0,-6 8 16,-6 5-16,-5 4 0,-5 1 0,-4 11 15,-3 8-15,1 3 16,0 1-16,-2 11 0,2 1 16,8-4-16,6-3 0,4 2 0,5 2 15,6-8 1,5-5-16,8-1 0,7-4 15,-3-7-15,0-2 0,9-14 16,10-8-16,-1-7 0,1-4 0,8-13 16,7-10-16,2-6 0,1-3 15,4-16-15,-5-4 0,12-24 16,-13 13-16,-16 2 16,-12 3-16,-9 13 0,-8 6 0,-2 6 0,1 2 15,-6 16-15,-2 9 0,-2 4 16,-3 1-16,2 7 0,2 3 0,-1 7 15,0 5-15,1 1 0,0 1 16,-3 11-16,0 7 16,1-1-16,-1 3 0,1 10 15,1 9-15,0 1 0,-1 2 0,2 10 0,1 10 16,1-3-16,2-2 0,1 19 16,3 4-16,5 26 0,1-17 0,12-17 15,10-13-15,-12-20 0,-8-14 16,-4-10-16</inkml:trace>
  <inkml:trace contextRef="#ctx0" brushRef="#br0" timeOffset="5357.0458">21509 4393 0,'0'0'16,"0"0"-16,0 0 0,39-7 0,-39 7 16,53-1-16,-12 0 15,5 1-15,2 0 0,17 2 0,16 4 16,-9-2-16,-5 2 0,2 1 16,2 0-16,-17 0 0,-11 1 0,-11-5 31,-7-4-31,-6 0 0,-5 0 0,-3 1 15</inkml:trace>
  <inkml:trace contextRef="#ctx0" brushRef="#br0" timeOffset="5562.8932">21862 4028 0,'0'0'0,"0"0"16,0 0-16,3 29 0,-3-29 0,2 42 15,-2-10-15,0 3 0,0 4 16,0 17-16,0 8 16,-1 12-16,0 0 0,0 15 0,1 3 15,2 3 1,2-10-16,12-5 0,9-14 16,-6-19-16,-6-15 0,-4-8 0</inkml:trace>
  <inkml:trace contextRef="#ctx0" brushRef="#br0" timeOffset="5787.2972">23238 3962 0,'0'0'0,"0"0"0,0 0 15,10 23-15,-10-23 0,13 35 16,-4-3-16,-2 3 15,0 4-15,1 16 0,-2 5 0,0 12 16,-2-4-16,-2 13 16,-3 0-16,-4 3 0,-3-10 0,-8-4 0,-6-10 15,6-17-15,5-12 0,2-9 0</inkml:trace>
  <inkml:trace contextRef="#ctx0" brushRef="#br0" timeOffset="5974.263">23235 4311 0,'0'0'0,"0"0"16,0 0-16,0 0 0,0 0 0,24-12 16,-24 12-16,37-6 0,-12 3 0,4 0 15,2 0-15,0-1 16,0 0-16,5-1 0,-2 2 16,-4-2-16,-2 2 0,-2-2 0,-5-2 0,-4 1 15,-4 2-15,-2 0 0</inkml:trace>
  <inkml:trace contextRef="#ctx0" brushRef="#br0" timeOffset="6586.7872">23636 3785 0,'0'0'0,"0"0"16,0 0-16,0 0 0,4 28 15,-1-7-15,1 4 0,-1 5 16,-1 6-16,-1 7 0,-2 8 15,-1 17-15,-1 2 0,-3 19 16,-2 15-16,-4 8 0,-2-8 0,0-4 16,0-17-16,6-19 0,2-16 0,4-6 15,5-20-15,6-24 0,5-14 16,11-23-16,8-18 0,5-2 16,6-4-16,4 2 0,2 3 15,10-14-15,-16 19 0,-17 20 16,-13 15-16,-4 10 0,-2 8 0,6 8 15,5 5-15,-8 0 0,0 2 0,1 7 16,1 3-16,-2-6 0,1-1 16,1-5-16,3-4 0,6-6 15,7-3-15,7-13 0,7-9 16,2-6-16,1-4 0,-1-4 16,-2-4-16,-5 9 0,-3 4 0,-5 2 31,-8 6-31,-6 6 0,-8 5 0,0 7 15,0 4-15,-1 6 0,-2 7 16,-1 5-16,2 6 0,-2 2 16,1 3-16,1 5 0,3 3 15,1 2-15,2-2 0,5 1 16,0-5-16,1-8 0,1-4 0,1-7 16,1-3-16,2-9 0,2-5 0,7-8 15,4-6-15,1-7 0,4-7 16,6-11-16,-1-5 0,-3-2 15,-2 0-15,-3-9 0,-10-1 16,-8 5-16,-6 4 0,-6 2 16,-5 2-16,-5 9 0,-3 7 0,-15 5 15,-11 2 1,-11 11-16,-9 5 0,-11 12 16,-9 8-16,4 11 0,2 6 15,-10 7-15,23-13 0,17-8 16</inkml:trace>
  <inkml:trace contextRef="#ctx0" brushRef="#br0" timeOffset="6807.3063">26753 3756 0,'0'0'15,"0"0"-15,4 28 0,-4-28 0,-18 30 16,18-30-16,-19 28 16,12-17-16</inkml:trace>
  <inkml:trace contextRef="#ctx0" brushRef="#br0" timeOffset="7647.982">18887 5294 0,'0'0'0,"0"0"0,0 0 16,20-2-16,-20 2 0,24 0 0,0 1 15,0-1-15,1 0 0,17 0 16,8-1-16,0 2 0,1 0 16,25 3-16,11-1 0,10 0 15,-6-3-15,26 6 0,21 5 16,-17 0-16,-16-2 0,53 4 0,-9-1 16,-29-7-16,-21-1 0,-4 0 0,-3-2 15,-20-2-15,-12-3 0,-3 3 16,0 2-16,-13-1 0,-8 2 15,0-1-15,1 0 0,-7 0 16,-5 3-16,-5 4 0,-4 4 16,-5-3-16,-2-1 0,-3-3 0,-3-2 15,0-1-15</inkml:trace>
  <inkml:trace contextRef="#ctx0" brushRef="#br0" timeOffset="7964.5845">19156 5619 0,'0'0'0,"0"0"0,0 0 15,0 0-15,12 28 0,-12-28 0,10 35 16,-4-13-16,-1 2 0,2 4 16,0 5-16,0 8 0,0 1 15,1 11-15,-1-1 0,1-4 16,0-1-16,2 0 0,2 1 16,1-2-16,-1-8 15,4-11-15,1-8 0,-3-3 16,-3-4-16,-4-2 0</inkml:trace>
  <inkml:trace contextRef="#ctx0" brushRef="#br0" timeOffset="8365.9146">19415 5874 0,'0'0'0,"0"0"16,0 0-16,22-13 0,-22 13 0,37-15 15,-12 5-15,6 2 16,4 0-16,14-2 0,3-1 15,-3 2-15,0 2 0,8 1 16,-2 1-16,4 3 0,-6 3 0,-7 0 16,-4 1-16,-9 5 0,-7 1 0,-8 5 15,-6 2-15,-13 1 0,-10 3 16,-11 6-16,-9 2 0,-11 5 16,-6 2-16,-10 3 0,-6 5 15,-5 2-15,4-3 0,-1-3 0,6-5 16,13-5-16,9-6 0,2-2 15,14-9 1,12-5-16,4-2 0,9 0 16,5-3-16,6 0 0,3-1 0,6-5 15,5-1-15,0-4 16,4 0-16,6-4 0,2 1 16,2-2-16,1 0 0,-1 0 0,0 0 15,-2 3-15,0 1 0,-6 0 16,-3-2-16,-3-2 0,-3 1 0,-6 3 15,-5 4-15,-3 1 0</inkml:trace>
  <inkml:trace contextRef="#ctx0" brushRef="#br0" timeOffset="8884.4572">20442 5323 0,'0'0'0,"0"0"15,0 0-15,0 0 0,0 0 16,0 0-16,0 0 0,33 7 0,-33-7 16,36 13-16,-9-2 15,0 2-15,1 2 0,1 3 16,0 3-16,5 7 0,-4 0 0,-1 15 0,-8 3 15,-4-8-15,-2-6 0,-4-7 16</inkml:trace>
  <inkml:trace contextRef="#ctx0" brushRef="#br0" timeOffset="9069.038">20228 6089 0,'0'0'0,"0"0"0,0 0 0,0 0 15,39-19-15,-14 8 0,6-4 16,4-1-16,4-2 0,15-7 16,4 0-16,10-3 0,-4 1 15,3-1-15,-11 3 0,-8 8 0,-7 7 16,-7-1-16,-12 1 0,-7 3 0,-4 2 16,-3 2-16</inkml:trace>
  <inkml:trace contextRef="#ctx0" brushRef="#br0" timeOffset="9269.6543">20616 5733 0,'0'0'0,"0"0"0,0 0 16,0 0-16,0 0 0,0 0 16,-15 20-16,15-6 15,1 5-15,2 6 0,1 6 16,4 12-16,0 2 0,1 4 16,-1 5-16,2 10 0,0-2 15,-1 11-15,-2-2 0,-1 3 16,1-7-16,-2-11 0,1-7 15,-3-9-15,1-7 0,-2-8 16,0-6-16,-1-14 0,0-10 0,0 2 0,-1 0 16,0 3-16</inkml:trace>
  <inkml:trace contextRef="#ctx0" brushRef="#br0" timeOffset="9702.2165">20635 6113 0,'0'0'0,"0"0"0,-19 2 15,7 1-15,-1 1 0,-3 6 16,-3 4-16,-3 5 15,3 1-15,1 5 0,3 4 16,0 6-16,4-1 0,6-4 16,5-4-16,5-5 0,4-6 0,8-10 15,5-7-15,6-9 0,7-7 16,6-8-16,6-8 16,9-8-16,0-3 0,5 0 15,-5 6-15,-12 10 0,-9 8 0,-4 5 0,-8 7 16,-3 8-16,-3 6 0,-11 11 15,-5 6-15,-2 5 0,-3 4 0,-5 6 16,-3 4-16,-1-8 0,-2-4 16,5-9-16,4-7 15,3-4-15,1-2 0,8-11 0,5-8 16,3-5-16,5-5 0,8-8 0,6-8 16,0 2-16,-1 2 0,5-1 15,1 6-15,-8 9 0,-3 4 0,-7 8 16,-5 6-16,-3 7 0,-3 3 15,-7 7-15,-3 6 16,-3 3-16,-3 2 0,0 3 0,-1 1 16,0-3-1,0-4-15,4-3 0,1-1 16,3-3-16,2-3 0,6-4 16,5-3-16,3-4 0,4-2 0,-7 0 15,-2 0-15,-2 0 0</inkml:trace>
  <inkml:trace contextRef="#ctx0" brushRef="#br0" timeOffset="9902.974">21964 5681 0,'0'0'0,"0"0"0,0 0 15,0 0-15,18 23 0,-18-23 0,0 0 16,16 20-16</inkml:trace>
  <inkml:trace contextRef="#ctx0" brushRef="#br0" timeOffset="12861.0697">21637 5713 0,'0'0'16,"0"0"-16,0 0 0,0 0 0,0 0 0,0 0 15,0 0 1,0 0-16,25-8 0,-25 8 0,0 0 16,24-5-16,-24 5 0,0 0 15,30-6-15,-30 6 0,23-2 0,-10 1 16,0-3-16,-1 3 0,0 1 0,-1 0 16,-1-1-16,-1-2 15,-1 2-15,-1-2 0,1 0 16,-1-1-16,-2 0 15,-1 0-15,1 1 0,-2 1 16</inkml:trace>
  <inkml:trace contextRef="#ctx0" brushRef="#br0" timeOffset="13086.4548">21623 5535 0,'0'0'15,"0"0"-15,0 0 0,0 0 16,0 0-16,0 0 0,0 0 16,0 0-16,0 0 0,11 26 0,-11-26 15,8 20-15,-8-20 0,8 32 0,-5-11 16,1-2-16,-2 2 0,-1 2 16,-1 1-16,-1 0 0,-1-1 15,-2 2-15,2-4 0,0-3 0</inkml:trace>
  <inkml:trace contextRef="#ctx0" brushRef="#br0" timeOffset="13955.8043">23179 5931 0,'0'0'0,"0"0"16,0 0-16,0 0 0,0 0 0,2 19 15,-2-19-15,0 0 0</inkml:trace>
  <inkml:trace contextRef="#ctx0" brushRef="#br0" timeOffset="15842.1143">19125 7408 0,'0'0'0,"0"0"15,0 0-15,26-1 0,-26 1 0,30-1 16,-11 2-16,2 0 0,1 3 16,8 1-16,0 3 0,-2-1 0,-2 1 15,-1 5-15,0 5 0,-6 1 16,-2 2-16,-3 10 15,-4 4 1,-4 1-16,-3 2 0,-7 6 0,-7 3 16,-7 5-16,-2-3 0,-5-4 15,-4-2-15,0-3 0,5-7 16,1-5-16,2-2 0,1-8 0,3-6 16,3-4-16,4-1 0,3-2 15</inkml:trace>
  <inkml:trace contextRef="#ctx0" brushRef="#br0" timeOffset="16023.2407">19152 7627 0,'0'0'0,"0"0"0,0 0 15,0 0-15,0 0 0,0 0 16,0 0-16,0 29 0,0-29 0,1 30 16,0-7-16,0 1 0,-1 2 15,0 5-15,0 3 0,-1 11 0,0-1 0,0 14 16,0 3-16,-1-7 0,-2-2 0,4 6 15,4-3-15,2-8 0,4-7 16,-1-5-16,-2-8 0,-3-7 16</inkml:trace>
  <inkml:trace contextRef="#ctx0" brushRef="#br0" timeOffset="16241.4561">19635 7429 0,'0'0'16,"0"0"-16,0 0 0,0 0 0,0 0 15,4 28-15,-4-28 16,0 41-16,1-18 0,0 8 0,2 3 16,-1 3-16,0 2 0,2 12 0,3 0 15,1 6-15,-1-3 0,3 8 16,0-2-16,-2-14 0,-1-10 0,-2-7 15</inkml:trace>
  <inkml:trace contextRef="#ctx0" brushRef="#br0" timeOffset="16828.4059">18923 7520 0,'0'0'0,"0"0"0,0 0 16,-5 21-16,5-21 0,0 27 15,5-7-15,0 3 0,2 2 16,3 13 0,1 5-16,1 0 0,1 2 0,4 11 15,-1 2-15,-2-3 16,-1-1-16,0 10 0,-2-2 0,0 2 0,-2-7 16,-2-7-16,1-5 0,-2-12 15,-2-8-15,-1-5 0</inkml:trace>
  <inkml:trace contextRef="#ctx0" brushRef="#br0" timeOffset="17629.8478">19582 7149 0,'0'0'16,"0"0"-16,0 0 0,0 0 0,0 0 15,5 30 1,-5-30-16,7 45 0,-3-17 16,2 10-16,-1 8 0,2 17 15,-1 1-15,-2 30 0,-1 13 16,2 21-16,-1-3 0,-1 30 16,-1 23-16,-4 42 0,1-37 15,5-7-15,3-8 0,4-25 16,3-18-16,7-4 0,5-4 0,2-24 0,0-18 15,4-29-15,5-20 0,-13-7 16,-8-6-16,-3-5 0</inkml:trace>
  <inkml:trace contextRef="#ctx0" brushRef="#br0" timeOffset="18685.9643">21157 7592 0,'0'0'0,"0"0"16,0 0-16,0 0 0,0 0 0,0 0 15,28 7-15,-28-7 16,32 2-16,-32-2 0,29 1 16,-29-1-16</inkml:trace>
  <inkml:trace contextRef="#ctx0" brushRef="#br0" timeOffset="20305.941">23490 7146 0,'0'0'0,"0"0"0,0 0 16,0 0-16,0 0 0,11-17 16,-11 17-16,22-7 0,-6 5 0,3-2 15,6-1-15,-1-1 0,1-2 16,3-1-16,-4 2 0,-4 1 0</inkml:trace>
  <inkml:trace contextRef="#ctx0" brushRef="#br0" timeOffset="23097.3329">10549 8511 0,'0'0'0,"0"0"0,0 0 16,0 0-16,0 0 0,0 0 16,0 0-16,0 0 0,0 0 0,0 0 15,0 0-15,0 0 0,0 0 0,24 13 16,-24-13-16,0 0 0,14 23 16,-14-23-16,4 19 0,-4-19 15,0 20-15,0-20 0,-3 20 16,1-11-16,0 0 0,-3-1 15,0 0-15,-1-1 0,0-1 0,-1 0 16,-1-2 0,-1-1-16,1 1 0,-1-3 15,0 0-15,2-3 0,3-1 16,-1-3-16,2-2 0,1-2 16,2 0-16,0-1 0,1 0 15,1 0-15,0 1 0,2-1 16,0 0-16,1 3 0,0 0 0,2 2 15,0 0-15,3 2 0,3 3 16,-1 1-16,0 1 0,0 2 16,0 0-16,1 4 0,-1 0 15,-3 4-15,-1 3 0,-4 0 16,-1 2-16,-6-2 0,-3 0 16,-2 0-16,0 0 0,-2 0 15,-1-2-15,-1-1 0,-1-4 16,-1 0-16,-2-3 0,0-3 0,-3-4 0,2 0 0,3-1 15,1-3-15,0-1 0,3-2 16,2 0-16,4-3 0,1-3 16,2 2-16,1-1 0,1 2 15,3 2-15,0 3 0,3 1 0,-1 1 16,2 0 0,0 2-16,1 2 0,0 1 15,1 2-15,0 3 0,0 2 16,-1 0-16,0 1 0,-1 3 15,-2 1-15,-1 2 0,-3 2 16,-1-1-16,0 1 0,-2-1 0,-2-1 16,-2 0-16,1-2 0,-3-3 15,-1-3-15,-1-1 0,-2 0 0,-1-4 16,0-2-16,1-3 0,0-3 0,2-4 16,3-3-16,3-1 15,1-2-15,5 0 0,0 0 16,2 1-16,3 0 0,1 1 0,1-1 15,-1 2-15,0 0 0,-2 3 16,1 2 0,-1 2-16,-1 4 0,0-1 15,-1 2-15,0 1 0,-1 2 0,-3 4 16,-1 3-16,0 3 0,0 2 16,-2 1-16,-1 3 15,-2 3-15,0 3 0,0 3 0,3 3 16,1 1-16,1 1 0,1 0 15,-1-6-15,0-4 0</inkml:trace>
  <inkml:trace contextRef="#ctx0" brushRef="#br0" timeOffset="30149.8901">10587 7558 0,'0'0'16,"0"0"-16,0 0 0,0 0 0,0 0 15,0 0-15,0 0 16,0 0-16,-23 1 0,23-1 0,0 0 15,0 0-15,0 0 0,0 0 16,-20 6-16,20-6 0,0 0 0,0 0 16,-11 20-16,11-20 0,0 0 0,-7 26 15,4-15-15,1-1 0,0 1 16,-1 2-16,0 1 16,0-1-16,-1 0 0,2 1 0,0 3 15,0-1-15,-2 0 0,1 2 16,-1 1-1,2-2-15,0 1 0,0 3 16,1 2-16,0-2 0,0 0 16,-1 1-16,-2 1 0,2 0 15,2-2-15,-1 1 0,-1 0 16,0-1-16,-2-3 0,1 3 16,0-1-16,1 1 0,2-1 0,1-1 15,0 1-15,0-1 0,0-2 16,0 2-16,0-1 15,-1-1-15,0-1 0,0 3 0,-1 2 0,1-2 0,0 1 16,0 0-16,1 1 0,3-1 16,0-1-16,0 0 0,1-3 15,-2-1-15,1 0 0,1-1 16,0 1 0,0-2-16,-1-2 0,1 3 0,-1 2 15,2 0-15,0 2 0,-1 0 16,-3 0-16,-1 3 0,0-2 15,1 3-15,0 1 0,-2-1 16,-1-3-16,-1 6 0,0-1 16,0-2-16,-1-1 0,3-1 15,2-1-15,-2-3 0,0-1 0,-2 0 16,2 4-16,0-2 0,0 2 0,0-1 16,-1-1-16,2-1 0,3 1 0,-2 2 15,-2 1-15,0-4 16,-1-1-16,0 2 0,1 1 15,0 2-15,1 0 0,-1 7 16,-1 0-16,-1-2 0,-1 0 0,2-1 16,1-2-16,0-2 0,0-1 0,0 4 15,0 3-15,0-3 16,0-2-16,2 1 0,2-1 0,-3 1 16,-1 0-16,0 1 0,-1 3 15,2-2-15,2 0 0,-3 2 16,-2 2-1,0-3-15,0-2 0,-1 1 0,2 2 16,-1-1-16,0 2 16,0 1-16,1 3 0,-2-3 0,1-2 0,-1 4 0,1-1 15,-1-6-15,2-2 0,0 5 16,1 1-16,0-7 0,0 0 0,1 1 16,0 2-1,1-3-15,-2-1 0,1 0 0,1 3 16,0-2-16,-1 1 0,0 1 15,-1 1-15,2-1 0,2-3 16,-2 4-16,-1 1 0,-1-3 16,0-3-16,0 2 0,1-1 15,2 1-15,3-3 0,-2 0 16,1 0 0,-2-3-16,-1 1 0,1-2 0,-1 1 15,0-2-15,0-1 0,0 0 16,1 1-16,0-1 0,0-1 15,0 2-15,2 0 0,-2 0 16,0-3-16,0 1 0,-1 0 16,-1-1-16,0 0 0,-1 0 0,0 1 15,1-1-15,0-2 0,-1 0 0,0-1 16,0-1-16,0-1 0,-1 0 16,1-1-16,0-1 0,0 2 15,-1-1-15,-1-1 0,0 1 16,-1-1-16,1 0 0,0-2 15,0 1-15,2-1 0,0-3 16,2-2-16,1-5 0,1-3 0,-1 1 0,-1 2 16,0 2-16</inkml:trace>
  <inkml:trace contextRef="#ctx0" brushRef="#br0" timeOffset="32566.0459">10580 8451 0,'0'0'0,"0"0"0,0 0 16,0 0-16,0 0 15,0 0-15,0 0 0,0 0 16,0 0-16,-20-9 0,20 9 16,0 0-16,0 0 0,0 0 15,-22-1-15,22 1 0,0 0 0,-22 4 16,12-1-16,0-1 15,2 1-15,-2 0 0,1 0 16,0 1-16,0-1 0,0-1 0,1 0 0,0-1 16,1 0-16,2-1 0,-1 0 15,2 0-15,1 0 0,-1 0 16,2 2 0,2-2-16,0 0 0,0 0 15,3 1-15,2-1 0,-1 0 0,2 2 16,1 2-16,1-2 0,1 2 15,1-2-15,1 1 0,0-2 16,-1 1-16,1-1 0,1 0 16,-1 0-16,0 0 0,1 1 15,0 2-15,0-1 0,-1 0 0,0 0 16,1-1-16,-4 0 16,0 1-16,0-2 0,-2 1 15,0-1-15,-2-1 0,-2 1 0,-2-1 16,0 0-16,-2 0 0,-3-2 15,-3-1-15,-1-1 0,-1 0 0,-1 1 16,-1-1-16,0 1 0,0-1 0,-2 0 16,-3 1-16,1-2 0,-1 1 0,-3 2 15,1-2-15,3 2 16,0 1-16,3-2 16,0-1-16,2 2 0,0 1 0,2 0 15,1 1-15,3 0 0,0-2 16,2 1-16,3 1 0,-2 0 15,2 0-15,2 1 0,3 1 16,-1 0-16,1 0 0,3 1 16,3-1-16,0 1 0,0-1 15,2 2-15,3-2 16,-2 2-16,-1-1 0,5 1 0,1-2 16,-1 0-16,-2 0 0,1 1 15,-1 0-15,0-1 0,-3 0 0,-1 0 16,-1 0-16,-3-2 15,-3 0-15,-2-1 0,-3 1 16,2-3-16,-2 3 0,-5-2 0,-1 0 16,-3-1-16,-1 0 0,-1 0 0,-1 1 15,-2 0-15,1 1 0,-7-1 16,-2 0-16,2-1 0,3 1 0,0 1 16,3 0-16,1-1 0,1 0 15,2 1-15,1-1 16,2 0-16,2 1 15,1 1-15,2 0 0,2 0 16,-1-3-16,4 1 0,3 0 16,1-1-16,0 0 0,4 2 0,4 0 0,-2 1 0,1 0 15,2 0 1,1 0-16,6 2 0,-1 0 0,2 1 16,-1-2-16,-2 1 15,-3-1-15,0 2 0,0-1 0,-3 1 16,-2-1-16,-2-1 0,-1 2 15,-1-3-15,-1 1 0,-3 0 16,-1 1-16,-2-2 0,-2 0 0,0 0 16,-6-3-16,1 2 0,-2 1 15,-3-2-15,-3 1 16,-1 0-16,-1 1 0,-4-1 0,-2 0 16,1 0-16,1 1 0,1-2 0,2 2 15,0-1-15,2 0 0,1-1 16,2 1-16,1 0 0,2 0 0,2 0 15,0 0-15,2 1 0,0-2 16,4 2-16,0 0 16,3 3-16,1-2 0,3-1 15,1-1-15,1 1 16,0 2-16,2-1 0,1 2 16,1-1-16,3 1 0,4-1 15,0-2-15,-3 2 0,-1 2 0,-1 0 16,-1-1-16,0 1 0,-2-1 15,-2 0-15,-1-2 0,-2 1 16,0-1-16,-4 0 0,0-1 0,-3 0 16,0 0-16,-3 0 0,-2-2 15,-2 0-15,0 2 0,-4-1 16,-4 0-16,0-1 0,-2 1 0,-6 0 16,-1-1-16,-1-1 0,1 2 15,0 0-15,0 0 0,2 0 16,2 1-16,2 0 15,1 0-15,2-1 16,2-2-16,1 2 0,1 1 16,2 0-16,2-2 0,4 2 15,3 0-15,2 0 0,1 0 0,4 2 16,3-2-16,3 2 0,4 2 16,1-1-16,-2 1 0,-3-2 15</inkml:trace>
  <inkml:trace contextRef="#ctx0" brushRef="#br0" timeOffset="40793.3451">11404 5637 0,'0'0'0,"0"0"0,0 0 0,-18-14 15,18 14-15,0 0 0,-22-21 16,12 12-16,-1 1 0,-2 2 0,-4-1 16,1 2-16,-1 0 0,-6 4 0,-1 4 15,0 4-15,-2 2 0,1 9 16,0 6-16,1 2 0,2 3 16,-5 8-16,-1-1 0,7 0 15,5-2-15,3 7 0,5 0 16,6-5-16,5-3 0,5-7 15,4-1 1,5-4-16,7-1 0,3-6 16,4-6-16,3-4 0,4-4 0,0-5 15,1-4-15,4-6 0,2-5 16,6-10-16,-3-7 0,0-5 16,-1-5-16,-2-5 0,-3-1 15,1-6-15,-4 3 0,-5-4 16,-7 5-16,-3-5 0,-11 16 0,-8 5 0,-4 3 15,-3 15-15,-1 8 0,2 9 16,0-1-16,-3 7 0,1 5 16,-2 6-16,-3 5 0,-1 3 15,-2 2-15,1 4 0,1 6 16,-1 2-16,-1 3 0,-1 11 16,1 4-16,0-1 15,0-1-15,-1 1 0,-2-1 16,-3-1-16,-2-3 0,4 4 15,3-5-15,1-7 0,2-5 16,2-13-16,3-8 0,2-9 16,2-7-16,2-10 0,2-10 15,2-6-15,-1-4 0,1 2 16,-1-1-16,2-3 0,0 3 0,0 3 0,2 2 16,0 6-16,-1 3 0,3 3 15,1 1-15,0 4 0,2 1 16,6 3-16,5 2 0,-1 3 15,0 1-15,-1 0 0,-2 0 16,0 0-16,-1 1 0,-1-1 16,-2 0-16,-3-2 15,-2-3-15,-2 1 0,-2 2 16,-1-1-16</inkml:trace>
  <inkml:trace contextRef="#ctx0" brushRef="#br0" timeOffset="41024.7852">11946 5263 0,'0'0'0,"0"0"0,0 0 0,0 0 0,0 0 16,0 0-16,-2 32 0,2-32 15,-2 41-15,-1-13 0,-2 4 16,0 6-16,-1 3 0,-2 18 16,2 5-16,-2 17 0,1 2 0,1 18 15,0-1-15,2 11 0,2-4 16,1 15-16,1-3 0,1 33 0,1-24 15,7-8-15,5-4 0,-3-33 16,-2-20-16,-4-21 0,-1-13 16,-1-9-16</inkml:trace>
  <inkml:trace contextRef="#ctx0" brushRef="#br0" timeOffset="41362.7782">12127 5487 0,'0'0'0,"0"0"0,0 0 0,0 0 15,0 0-15,0 0 0,19 20 16,-19-20-16,13 28 0,-11-8 0,-3 5 16,-2 3-16,-3 2 0,-6 8 15,-4 0-15,1-7 0,3-3 0,1-1 16,2-5-16,5-4 0,2-4 15,6-1-15,7-4 0,1-3 16,4-1-16,5-1 0,4 0 16,5 1-16,-2 2 15,-2 3-15,-2 4 16,-7 3-16,-7 3 0,-7 6 16,-5 4-16,-11 2 0,-6 1 0,-5 3 15,-1 0-15,-6 6 0,0-6 16,7-8-16,4-6 0,8-10 15,6-6-15,1-3 0,2 1 16,0-1-16</inkml:trace>
  <inkml:trace contextRef="#ctx0" brushRef="#br0" timeOffset="42343.3553">12652 5620 0,'0'0'0,"0"0"15,0 0-15,-18 16 0,18-16 0,-31 31 16,13-9-16,0 2 0,0 2 0,-2 5 15,3-2-15,1-4 0,3-4 16,4 1-16,7-5 0,5-9 16,4-5-16,11-5 0,7-4 15,4-4-15,3-3 0,5-4 16,-2 0-16,-5 3 0,-4 2 16,-1 3-1,-4 3-15,-5 6 0,-1 2 0,-6 4 16,-3 4-16,-1 4 0,-2 1 15,-1 5-15,0-1 0,0 1 16,2-4 0,5 1-16,3 0 0,0-5 0,0-2 15,3-6-15,3-5 0,3-6 0,2-4 16,3-6-16,1-3 0,-4-2 16,-3 0-16,-6-1 0,-4 0 0,-5-1 15,-4 0-15,-10 0 0,-6 3 16,-2 7-16,-3 2 0,-8 5 15,-4 8-15,1 2 0,0 1 16,7 0 0,4-1-16,4 0 0,5 1 0,4-1 15,2-2-15,7-3 0,6-3 16,10-4-16,7-2 0,3-2 16,0-1-16,4 2 0,1 3 15,-2 4-15,-2 2 0,3 4 16,-1 3-16,-5 5 0,-3 1 0,-5 8 15,-4 3-15,-4 1 0,-3 0 16,-4 2-16,-3 2 0,-2-2 0,-1 0 16,2-1-16,2-2 0,3-2 15,4-3-15,-1-5 0,2-3 16,1-3-16,2-3 0,5-7 16,3-5-16,2-3 0,1-3 0,-3-5 15,-1-4-15,-6 1 0,-3-2 16,-4-1-1,-2-1-15,-7-3 0,-3 3 16,-7 4-16,-5 2 0,0 4 16,2 1-16,-1 4 0,2 2 0,-1 3 0,1 1 0,3 2 15,1 0-15,4 2 0,4 0 16,7-2-16,6-2 0,4-1 16,5-1-1,4-1-15,5-1 0,-3 4 16,-2 4-16,2 1 0,0 4 15,-1 1-15,-1 2 0,-1 5 16,-1 3-16,-3 2 0,-2 2 0,-4 6 16,-2 3-16,-3 3 0,-1 1 15,-3 1-15,-2 1 16,-1 6-16,-2-2 0,-4 0 0,-1 2 0,-3-3 0,-1 0 16,1-10-16,0-4 0,2-8 0,3-4 15,-1-8-15,2-4 16,4-11-1,2-8-15,2 1 0,2 1 16,1-2-16,-1 0 0,1 0 16,-1 1-16,4-2 0,0 4 0,-1 5 15,2 2-15,1-1 0,3 3 16,2 2-16,4 3 0,-3-1 16,-3 1-16,-2-3 0,0 0 15,-5 1-15,0 3 0,-1-1 0</inkml:trace>
  <inkml:trace contextRef="#ctx0" brushRef="#br0" timeOffset="42512.6439">13802 5360 0,'0'0'0,"0"0"15,0 0-15,0 0 0,0 0 0,0 0 16,0 0 0,2 26-16,-2-26 0,0 37 15,0-13-15,-1 6 0,0 5 16,-2 5-16,1 6 0,-1 15 15,0 5-15,-1 18 0,1-1 16,2 12-16,1-5 0,8-1 16,5-11-16,-2-12 0,-3-19 0,-3-13 15</inkml:trace>
  <inkml:trace contextRef="#ctx0" brushRef="#br0" timeOffset="42760.1524">14146 5641 0,'0'0'0,"0"0"0,28-6 16,-6 3-16,5 0 0,16 1 0,8-1 0,-1 2 16,2 1-16,8 1 0,-5 4 15,0 2-15,-9 3 0,-8 1 16,-8 0-16,-6-2 0,-7 1 0,-7-4 15,-5-1-15,-2 0 0,0-3 16,-1 0-16</inkml:trace>
  <inkml:trace contextRef="#ctx0" brushRef="#br0" timeOffset="42929.4718">14383 5353 0,'0'0'0,"0"0"0,0 0 15,0 0-15,2 29 0,-1-8 16,0 6-16,0 6 0,0 4 0,0 7 16,-1 5-16,0 17 0,1 1 0,2 17 15,2 15-15,3-9 16,2-8-16,-1-9 0,-3-17 0,0-15 16</inkml:trace>
  <inkml:trace contextRef="#ctx0" brushRef="#br0" timeOffset="43149.0351">15502 5450 0,'0'0'0,"0"0"15,0 0-15,-22 21 0,22-21 16,-32 38-16,5-10 15,-1 3-15,-2 4 0,-12 11 0,-2 3 0,-3 5 0,7-5 0,3 0 16,10-8-16,2-5 0,7-9 16,5-7-16</inkml:trace>
  <inkml:trace contextRef="#ctx0" brushRef="#br0" timeOffset="43446.6378">15413 5557 0,'0'0'0,"0"0"16,0 0-16,13 23 0,-13-23 0,14 33 15,-6-8-15,-2 1 0,0 2 0,-1 7 16,0 0-16,-2-4 0,-1-4 0,0 0 16,1-5-16,-1-5 0,1-5 15,4-8-15,2-7 0,0-7 16,3-7-16,6-10 0,7-11 15,3-8-15,1 2 0,5-10 16,0-3-16,-4 4 0,-2 3 0,-1-3 0,-4 9 16,-6 10-16,-5 11 0,-3 5 15,-5 9-15,-4 9 0,-1 8 16,-8 10-16,-6 7 0,4-5 16,2-4-16,1-4 0</inkml:trace>
  <inkml:trace contextRef="#ctx0" brushRef="#br0" timeOffset="44418.2107">16151 5492 0,'0'0'0,"1"-5"0,1-3 16,1 3-16,-2-2 0,-1 3 15,0 0-15,-3 2 0,0 1 16,-7 2-16,-5 2 0,-4 5 15,-3 3-15,-3 4 0,-4 5 16,-7 6-16,-1 2 0,-4 7 16,4-2-16,7-3 0,6-1 0,2 0 15,6-4-15,8-4 0,5-5 16,13-10 0,9-7-16,3-6 0,6-3 15,4-8-15,4-6 0,7-4 16,-1 2-16,-6 4 0,-3 1 15,-3 4-15,-8 5 0,-4 5 16,-5 3-16,-4 5 0,-3 3 16,0 6-16,-2 7 0,-1 2 0,-1 3 15,-1-4-15,1 1 0,0-3 0,2 0 16,2-2-16,4-2 0,5-3 16,2-3-16,12-12 15,9-9-15,-1-3 0,-3-3 16,3-5-16,-2 0 0,-7 2 15,-2 1-15,-8 3 0,-3 3 16,-4 5-16,-2 2 0,-5 4 0,-4 6 0,-4 3 16,-5 5-16,-1 4 0,-2 3 15,0 5-15,1 3 0,1-1 16,1 0-16,2-1 0,4 1 0,3 0 16,3-2-16,3-6 0,0 0 15,4-6-15,2-4 16,6-4-16,3-3 0,1-6 15,0-5-15,0-4 16,0-6-16,0-1 0,0-1 16,1-8-16,-3 1 0,-1 1 0,-1 2 0,-3 6 15,-1 4-15,-4 4 0,-4 2 16,-1 5-16,1 2 0,-2 2 16,1 2-16,0 4 0,3 4 15,2 1-15,2 3 0,-2 4 16,-1 2-16,-4 2 0,0 4 15,-3 9-15,-2 4 0,-4-1 16,-1 0-16,-1-3 0,0 0 0,0-4 16,1-4-16,2-4 0,1-2 15,4-3-15,1-2 0,2-3 16,3-3-16,6-6 16,6-5-16,4-3 15,4-4-15,2-2 0,2-1 16,-4-2-16,0 1 0,-3 0 15,-1 0-15,0-2 0,-3 0 0,-3 0 16,-1-2-16,-4-1 0,-2 0 16,-2 0-16,0-2 0,-1 3 15,0 0-15,-1-1 0,-1-1 0,-2 3 0,-1 1 16,-1 5-16,1 1 16,-2 5-16,0 1 0,0 2 0,-1 2 15,0 8-15,-1 5 0,-1 3 16,-2 4-16,0 6 0,-2 4 15,-1 14-15,-2 6 0,0 5 16,0 2 0,-1 18-16,2 5 0,0 13 0,2-3 15,7 9-15,7-4 16,-2-25-16,-3-20 0,0-13 0</inkml:trace>
  <inkml:trace contextRef="#ctx0" brushRef="#br0" timeOffset="44876.5068">17811 5560 0,'0'0'0,"0"0"0,32 0 0,-11-1 15,4-2-15,16-1 0,11-2 16,12 0-16,1 0 0,13-1 16,2 3-16,-10 2 0,-6 2 0,-1 3 15,-10 1-15,-11 3 0,-10 1 16,-7 2-16,-8 2 15,-7-4-15,-2-2 0,-3-2 0</inkml:trace>
  <inkml:trace contextRef="#ctx0" brushRef="#br0" timeOffset="45072.8124">17712 5785 0,'0'0'16,"0"0"-16,0 0 0,34-6 0,-34 6 16,51-5-16,-8 3 15,6 0-15,5-2 0,24 0 16,24-1-16,12 2 0,-10 2 0,12 3 16,-3 3-16,-18-1 0,-28-1 15,-19 0-15</inkml:trace>
  <inkml:trace contextRef="#ctx0" brushRef="#br0" timeOffset="48851.1537">19651 10206 0,'0'0'15,"0"0"-15,0 0 0,-12-28 0,8 15 16,-1-6-16,1-5 16,-2-6-16,1-1 0,-1-1 0,1-3 15,-3-3-15,-1 3 0,-2-3 16,-2 1-16,-1 3 0,1 4 0,-6 0 15,-2 4-15,-1 4 16,-1 4-16,-3 7 0,0 5 16,1 6-16,0 3 0,-3 11 15,-3 10-15,0 2 0,0 6 16,3 3-16,3 4 0,4 4 16,5 1-16,1 7 0,5-2 15,5-4-15,3-6 0,6-2 16,5-2-16,2-7 0,1-7 0,7-5 15,5-4-15,0-2 0,-1-3 16,8-7-16,6-7 0,-3-1 16,-1-2-16,7-9 0,4-9 15,-5-5-15,-2-3 0,2-12 0,4-7 16,-1-7-16,-5 4 0,-8-3 16,-2-6-16,-2-19 0,-10 12 0,-9 13 15,-6 9-15,-1 17 16,-1 11-16,1 9 0,1 7 0,-2 2 15,-1 4-15,1 5 0,1 3 16,2 8-16,1 4 0,-3 7 16,-2 6-16,0 4 0,-1 1 0,1 8 15,0 6-15,-2 0 0,1 0 16,1 4-16,0 3 0,2-2 0,1-10 16,1-6-16,1-4 0,1-8 15,0-7-15,4-11 0,3-8 16,-4-1-16,0 0 0,-3 0 15</inkml:trace>
  <inkml:trace contextRef="#ctx0" brushRef="#br0" timeOffset="49004.9356">19817 9816 0,'0'0'15,"0"0"-15,0 0 0,0 0 0,0 0 16,0 0-16,0 0 0,15-13 16,-15 13-16,19-10 0,-19 10 15,25-13-15,-10 7 0,1-1 16,2-1-16,-1 0 0,0-2 0,-1-3 15,1-5-15,3-8 16,-1-2-16,-3 5 0,-3 4 0,-2 2 0</inkml:trace>
  <inkml:trace contextRef="#ctx0" brushRef="#br0" timeOffset="49205.5238">20206 9110 0,'0'0'0,"0"0"0,0 0 16,-6-18-16,6 18 0,0 0 16,-4-18-16,4 18 0,-2-1 0,1 8 15,0 4-15,-2 7 16,0 5-16,-1 11 15,-2 10-15,-2 16 0,2 6 16,-5 29-16,-1 7 0,0 19 16,0 12-16,1 20 0,2-1 15,1 33-15,3-29 0,5-15 16,5-8-16,3-33 0,4-20 16,0-23-16,1-16 0,-2-23 0,-2-17 15,-3 0-15,-1-1 0,-2 1 0</inkml:trace>
  <inkml:trace contextRef="#ctx0" brushRef="#br0" timeOffset="49525.5351">20237 9615 0,'0'0'0,"0"0"16,0 0-16,2-21 0,-2 21 0,0 0 0,20-15 16,-20 15-16,26 0 0,-13 6 15,1 1-15,-5 7 0,-3 5 0,-5 12 16,-5 6-16,-4-2 15,-2-1 1,0 3-16,3-5 0,1-6 16,2-6-16,4-4 0,3-4 15,4-2-15,2-2 0,8-3 0,5-2 16,0-3-16,1-3 0,4 1 16,1 1-16,-2 2 0,-3 3 15,-5 3-15,-4 6 0,-5 4 16,-4 3-16,-9 11 0,-7 4 15,-4 2-15,0 2 0,-5 8 16,-1 1-16,5-11 0,2-9 0,2-2 0,4-7 16,1-5-16</inkml:trace>
  <inkml:trace contextRef="#ctx0" brushRef="#br0" timeOffset="50238.8256">20872 9465 0,'0'0'0,"0"0"0,0 0 31,0 0-31,0 0 0,0 0 0,-18 19 16,18-19-16,-29 40 0,11-10 16,-3 7-16,0-1 0,0-1 0,-2 7 15,4-2-15,1 1 16,5-8-16,9-7 0,6-6 16,6-10-16,4-8 0,9-13 0,7-11 15,3-3-15,2-1 0,9-8 0,2 0 16,-7 7-16,-6 5 0,-2 5 15,-6 8-15,-2 6 0,-1 7 0,-6 10 16,-6 8-16,-4 2 0,-3 2 16,-2 3-16,-2 2 15,5-5-15,0-2 0,2-3 0,2-2 16,1-4-16,3-2 0,5-8 0,3-6 16,1-7-16,-1-6 0,6-9 15,5-7-15,-3-3 0,1-3 0,-6-1 16,-4-1-16,-5 2 0,-3 3 15,-6 1-15,-5 4 16,-9 7-16,-6 7 0,-9 8 0,-6 6 16,1 4-1,-2 5-15,-5 5 0,1 1 16,6-3-16,5-3 0,6-3 16,6-3-16,7-1 0,7-2 0,6-3 15,6-7-15,9-2 0,6-4 16,9-3-16,4-2 0,0 5 15,0 2-15,-3 5 0,-1 3 16,0 6-16,-5 6 0,-5 7 0,-3 8 16,-9-2-16,-6 4 0,-4 10 15,-6 8-15,-1-2 0,1-3 0,0 6 16,0-3-16,2-7 16,2-5-16,5-8 0,1-4 0,3-5 15,3-5-15,1-6 0,4-6 16,3-5-1,3-6-15,3-9 0,0-8 16,-1-1-16,-3 0 0,0-8 16,-3-3-16,-7 7 0,-6 5 15,-5 4-15,-7 2 0,-3 5 0,-4 5 16,-9 5-16,-8 5 16,0 4-16,-3 6 0,-6 6 0,-5 4 15,7 2-15,5 1 0,7-3 0,7-2 16,6-7-16,5-6 0,2 2 0,1 0 15,0 0-15</inkml:trace>
  <inkml:trace contextRef="#ctx0" brushRef="#br0" timeOffset="50693.2927">22007 9234 0,'0'0'0,"0"0"0,0 0 16,0 0-16,0 0 0,8 33 15,-8-33-15,0 36 0,-2-13 0,-4 4 31,-1 5-31,-6 9 0,0 0 16,-2 2-16,-1 0 0,0 3 0,2-7 0,0-2 16,3-9-1,4-9-15,1-9 0,4-14 0,3-11 0,3-4 16,3-3-16,5-10 0,5-7 16,2-5-16,0 1 0,-2 3 15,-3 2-15,-1 7 0,-2 4 0,3 3 16,-1 5-16,0 6 0,1 8 15,2 5-15,1 3 16,-1 9-16,-3 5 0,-2 11 0,-2 7 16,-2 0-16,-2 0 0,-1 1 15,1 0-15,-2-3 0,0-4 0,3-1 16,0-4-16,-2-9 0,0-4 16,4-6-16,2-5 0,3-9 15,3-3-15,3-16 0,4-11 16,-4-2-1,-2-1-15,1-7 0,-1-2 16,0 3-16,-2 3 0,-2-2 16,-3 5-16,-2 9 0,-2 6 0,-2 7 15,0 5-15,0 8 0,-1 7 16,-4 13-16,-2 8 0,0-7 16,1-3-16,1-3 0</inkml:trace>
  <inkml:trace contextRef="#ctx0" brushRef="#br0" timeOffset="51109.4183">22684 9463 0,'0'0'16,"0"0"0,0 0-16,5-26 0,-3 13 0,-2-1 15,-1-1-15,-1 1 0,-2 1 16,-3-2-16,-5 3 0,-2 4 15,-2 4-15,-2 5 0,-1 2 16,0 6-16,2 3 0,-2 3 16,-1 4-16,4 0 0,3 0 15,0 5-15,5 0 0,1-2 0,3-1 0,5-5 16,3-3-16,3-3 0,1-4 16,8-7-16,4-7 0,2-3 15,1-2-15,-1-3 0,-1-1 16,-2 3-16,-3 3 0,-3 1 15,-2 0-15,-1 4 0,-1 1 16,1 7-16,1 3 0,0 4 0,0 0 0,0 5 16,0 3-16,0-1 0,0-2 15,0 2-15,0 0 0,-1-2 16,0 1-16,3-4 0,4-5 16,2 0-16,2-1 0,1-8 15,1-2-15,-4-1 0,-4 3 0,-2-1 31</inkml:trace>
  <inkml:trace contextRef="#ctx0" brushRef="#br0" timeOffset="51674.2826">24143 9082 0,'0'0'0,"0"0"0,0 0 16,13 27-16,-13-27 15,13 33-15,-8-8 0,-3 2 16,-2 2-16,-2 13 0,-3 3 16,1-2-16,-1-2 0,0 0 15,-1-11-15,2-5 0,1-6 0,0-3 16</inkml:trace>
  <inkml:trace contextRef="#ctx0" brushRef="#br0" timeOffset="52297.5505">24210 9185 0,'0'0'0,"0"0"0,0 0 15,0 0-15,0 0 0,0 0 16,33 4-16,-33-4 0,36 3 16,-36-3-16,41-2 0,-21-2 15,0-1-15,-2 0 0,-3 0 0,4-9 16,3-6 0,4-7-16,-1 0 0,-7 4 15,-3 3-15,-2-3 0,-3 3 16,-1 5-16,-2 2 0,-1 5 15,-4 4-15,-1 7 0,-1 4 0,-1 7 16,-1 2-16,-1 6 16,-1 4-16,3 0 0,1 0 15,3 2-15,4-3 0,1-3 0,1-4 0,4-7 16,2-6-16,7-9 0,5-8 16,1-4-16,3-4 0,0-2 15,0-1-15,-2 0 0,-6 4 16,-6 3-16,-2 5 0,-3 3 15,-3 3-15,-3 8 0,-1 7 16,-3 1-16,-2 2 16,0 5-16,-1 4 0,0-1 0,1-2 0,2 1 15,1-1-15,4-5 0,2-5 16,6-7-16,7-6 0,2-5 0,3-5 16,3-3-16,3-4 0,0 0 15,-1-1-15,2 1 0,-4 4 16,-3 8-16,0 6 15,-3 8-15,-1 8 0,-4 6 16,-3 7-16,-2 5 0,-3 6 16,-2-2-16,-2 0 0,1-2 15,0 0-15,0-6 0,1-1 0,5-4 16,2-6-16,4-3 0,3-5 16,2-4-16,3-4 0,5-12 15,6-10-15,-1-3 0,1-3 0,-1-5 16,0-2-16,-1-9 0,-4-1 15,-8 4-15,-7 4 0,-3 4 16,-4 2-16,-5 8 0,-2 4 0,-5 7 16,-5 3-16,-12 6 0,-9 3 15,-15 11-15,-10 9 0,14-5 16,9-3 0,7-4-16</inkml:trace>
  <inkml:trace contextRef="#ctx0" brushRef="#br0" timeOffset="52513.9588">25803 8654 0,'0'0'0,"0"0"0,0 0 0,-15 29 16,3-12-16,12-17 16,-21 27-16,12-16 0</inkml:trace>
  <inkml:trace contextRef="#ctx0" brushRef="#br0" timeOffset="53463.8895">23146 9981 0,'0'0'0,"0"0"0,-5 28 15,4-17-15,-1-2 0,1-1 0</inkml:trace>
  <inkml:trace contextRef="#ctx0" brushRef="#br0" timeOffset="59383.3711">20219 10769 0,'0'0'0,"0"0"16,0 0-1,0 0-15,-20 3 0,20-3 0,0 0 16,0 0-16,0 0 0,0 0 16,-12 17-16,12-17 0,10 27 0,-3-8 15,-1 6-15,3-1 16,1 2-16,2 11 0,0 3 16,2 2-16,-1 2 0,0 13 15,-3 3-15,2 4 0,0-8 0,-2 1 0,-2 1 16,1-3-16,-1-10 0,1-9 15,-1-8-15,0-13 0,-1-8 0,-1-1 16,-2-3-16,0 0 0</inkml:trace>
  <inkml:trace contextRef="#ctx0" brushRef="#br0" timeOffset="59900.738">20350 11084 0,'0'0'0,"0"0"0,0 0 15,0 0-15,0 0 0,0 0 0,0 0 16,0 0-16,17-13 0,-17 13 16,26-15-16,-6 6 0,3-2 15,6-3-15,4-4 0,8-3 0,-1 3 0,3-1 16,2-2-16,8-4 16,-3 0-16,11 0 0,-1 4 15,-6 2-15,-5 2 0,3 3 16,-6 3-16,-9 3 0,-9 2 0,-6 5 15,-4 2-15,-8 3 0,-2 3 16,-6 5 0,-4 4-16,-5 3 0,-3 3 0,-13 9 15,-10 7-15,-6 1 16,-3 1-16,-13 10 0,-4 3 16,4-4-16,3-2 0,-12 2 0,0-3 15,5-10-15,5-5 0,-16 6 16,13-9-16,14-9 0,11-6 15,7-5-15,7-6 0,4 0 0,4-1 0,9-4 16,2-3 0,4 4-16,1 2 0,4-3 15,5-3-15,0 1 0,3-2 0,7-3 16,7-3-16,-1 2 0,-1 3 0,5-3 16,4-3-16,-2-1 15,0-1-15,7-3 0,1 2 0,-5 2 0,-5 2 0,-2 0 16,-1 0-16,-2 0 0,-3-1 15,-3 4-15,-3 1 16,-5 1-16,-4 0 0,-4 3 0,-2 1 16,-1 1-16</inkml:trace>
  <inkml:trace contextRef="#ctx0" brushRef="#br0" timeOffset="60201.5041">20567 10387 0,'0'0'0,"0"0"15,0 0-15,0 0 0,0 0 0,0 0 16,0 0-16,7 31 0,-7-31 16,7 36-16,-1-10 0,2 3 15,1 2-15,4 15 0,1 5 16,0 4-16,-2 3 0,1 25 15,-1 9-15,0 15 0,-2-4 16,3 26 0,3 21-16,4 41 0,-4-24 0,10-3 15,7-1-15,-4-20 0,-1-14 16,7-7-16,6-4 0,-2-23 16,-2-15-16,1-27 0,-1-20 15,-10-10-15,-10-8 0,-5-3 16</inkml:trace>
  <inkml:trace contextRef="#ctx0" brushRef="#br0" timeOffset="60486.9687">21539 10193 0,'0'0'0,"0"0"0,0 0 0,0 0 16,0 0-16,32 3 0,-32-3 15,37 4-15,-37-4 0,47 4 16,-20 1-16,2 1 0,-1 1 0,9 3 16,-2 0-16,-3-1 0,-3 1 0,2 4 15,-4 0-15,-6 0 0,-4 0 16,-5 1-16,-3 2 0,-6-3 15,-3-1-15,0-3 0,0-2 16,0-1-16</inkml:trace>
  <inkml:trace contextRef="#ctx0" brushRef="#br0" timeOffset="60941.8196">21328 10883 0,'0'0'0,"0"0"15,0 0-15,0 0 0,0 0 0,0 0 16,30-5-16,-30 5 0,34-4 15,-11 1-15,4-1 16,1-1-16,3-3 16,11-2-16,2-1 0,-2 0 15,-1-1-15,11-2 0,0 1 16,-5 0-16,-4 1 0,2-1 16,-4 0-16,-7 3 0,-4 1 0,-5 0 15,-3-1-15,-6 0 16,-6 0-16,-10-12 0,-9-9 0,1 16 15,-2 10-15,-3 1 0,-4 1 0,-1-4 16,-3 0-16,-2 0 0,-2 0 16,2 2-16,2 2 0,0 0 15,1 2-15,5 2 0,3 3 0,1 6 16,2 4-16,1 5 16,1 3-16,1 9 0,2 8 15,3 3-15,1 2 0,5 18 16,5 7-16,0-1 15,2-1-15,2 16 0,2 0 16,4 4-16,2-8 0,12 24 16,-1-14-16,-8-15 0,-5-11 0,-4-16 15,-3-9-15,-2-16 0,0-10 16,-3-21-16,-4-15 0,0-18 16,0-12-16,-3 34 0,0 5 0,0 5 0</inkml:trace>
  <inkml:trace contextRef="#ctx0" brushRef="#br0" timeOffset="62225.4766">23041 10358 0,'0'0'0,"0"0"16,0 0-16,0 0 0,0 0 0,0 0 15,33-6-15,-33 6 0,25-10 16,-10 3-16,3 1 0,-1 0 16,0 0-16,-2 0 0,-1-1 15,-3 3-15,-1 3 0,-3 0 16,1 0-16,-1 0 0</inkml:trace>
  <inkml:trace contextRef="#ctx0" brushRef="#br0" timeOffset="62823.6597">23132 10999 0,'0'0'0,"0"0"16,0 0-16,0 0 0,22-12 0,-22 12 15,32-11 1,-12 5-16,2-1 0,4-2 16,5-1-16,8-3 0,-2 1 0,4-1 0,1 1 0,9 0 15,-3 0-15,-1 3 0,0-1 16,5 1-16,-4 0 0,-10 1 16,-9 2-16,-6 1 0</inkml:trace>
  <inkml:trace contextRef="#ctx0" brushRef="#br0" timeOffset="62977.4828">24285 10547 0,'0'0'0,"0"0"15,0 0-15,0 0 0</inkml:trace>
  <inkml:trace contextRef="#ctx0" brushRef="#br0" timeOffset="63933.9725">24262 9987 0,'0'0'0,"0"0"0,0 0 16,0 0-16,0 0 0,27-6 0,-27 6 15,30-1-15,-30 1 0,35 1 16,-14 1-16,0 2 0,1 2 0,0 1 16,2 3-16,1 3 15,-3 1-15,-3 6 0,-3 3 16,-1 3-16,-3 1 0,-5 13 0,-4 5 15,-7-1-15,-2 0 0,-9 10 0,-3-1 16,-1-7-16,0-6 0,-3 0 16,0-7-16,0-12 0,2-11 15,-1-12-15,0-11 0,8 4 16,2 3-16,3 1 0</inkml:trace>
  <inkml:trace contextRef="#ctx0" brushRef="#br0" timeOffset="64065.5721">24292 10290 0,'0'0'0,"0"0"16,0 0-16,0 0 0,0 0 15,0 0-15,0 0 0,0 0 0,0 0 0,0 0 16,0 0-16,0 0 0,-3 22 16,7-3-16,-1 4 0,3 3 0,0 5 15,3 10-15,-1 0 16,2 5-16,1 2 0,3 5 16,1-5-16,0-3 0,-4-10 15,-2-8-15</inkml:trace>
  <inkml:trace contextRef="#ctx0" brushRef="#br0" timeOffset="64297.5358">24846 9938 0,'0'0'0,"0"0"0,0 0 0,0 0 16,0 0-16,0 0 0,18 21 15,-18-21-15,15 35 0,-7-9 16,0 5-16,-2 4 0,1 1 0,-2 15 15,-1 2 1,-1 9-16,-1-6 0,-2 7 16,-1-5-16,-2-9 0,0-8 0,-2-11 15,1-8-15,0-6 0,2-3 16,0-3-16</inkml:trace>
  <inkml:trace contextRef="#ctx0" brushRef="#br0" timeOffset="64413.4161">24906 10349 0,'0'0'16,"0"0"-16,0 0 0,0 0 0,2-23 0,-2 23 15,0 0-15,18-23 0,-9 14 0,7-2 16,4-1-16,0 1 16,-1 0-16,9-3 0,1 1 15,-3 1-15,-2 0 0,-4 3 0,-3-1 16,-3 4-16</inkml:trace>
  <inkml:trace contextRef="#ctx0" brushRef="#br0" timeOffset="64636.0994">25212 9850 0,'0'0'16,"0"0"-16,0 0 0,0 0 0,0 0 15,2 25-15,-2-25 0,0 37 16,0-12-16,0 6 0,0 7 0,0 3 16,0 5-16,0 17 0,1 18 15,3-4-15,0-5 0,3 11 16,1 5-16,-1-15 0,0-13 0,4-10 15,3-13-15,4-13 0,2-8 16,-6-4-16,-3-4 0,-3-2 16</inkml:trace>
  <inkml:trace contextRef="#ctx0" brushRef="#br0" timeOffset="64965.2936">25455 10010 0,'0'0'16,"0"0"-16,0 0 0,0 0 16,0 0-16,27 4 0,-27-4 15,36 8-15,-15-4 0,5-1 0,6-1 16,1 2-16,1-2 0,10 1 16,-1-1-16,-2 2 0,-1 0 15,4 2-15,-4-1 0,-6 0 16,-3 0-16,-7 0 0,-5-3 0,-3 2 15,-2 1-15,-3 0 0,-3-2 16,-6 2-16,-3 1 0,-6 5 0,-8 4 16,-2 4-16,-3 4 0,-11 15 15,-5 7-15,-1 1 0,1 0 16,-9 11-16,-1 1 0,2 0 16,7-6-16,7-5 15,10-9-15,9-17 16,7-14-16,0-1 0,2-2 15,0-1-15</inkml:trace>
  <inkml:trace contextRef="#ctx0" brushRef="#br0" timeOffset="65300.4653">26182 9794 0,'0'0'0,"0"0"15,0 0-15,0 0 0,0 0 16,32 0-16,-32 0 0,46 0 16,-21-1-16,6 0 15,5-2-15,3 1 0,2-1 16,9 0-16,0-1 16,4 0-16,-6 1 0,3 2 0,-7 1 15,-9 2-15,-5 2 0,-4 3 16,-5 1-16,-7 0 0,-2 1 0,-3 3 15,-4 4-15,-2 3 16,-3 5-16,-6 13 0,-4 11 0,-4 8 0,-4 5 16,-8 36-16,-4 18 0,-1 17 15,5-2-15,-6 84 0,4 29 16,9-75-16,6-53 0,4-36 16</inkml:trace>
  <inkml:trace contextRef="#ctx0" brushRef="#br0" timeOffset="68093.0553">20625 12701 0,'0'0'15,"0"0"-15,0 0 0,0 0 0,0 0 0,0 0 16,20 27-16,-20-27 0,17 36 15,-8-10-15,-1 5 0,0 2 0,-1 2 16,3 13-16,0 4 0,1 9 16,-2-2-16,1 6 0,0-6 15,-2-9-15,-2-7 0,1-12 16,-1-12 0,0-13-16,-1-12 0,0 2 15,-2 0-15,-1 1 0</inkml:trace>
  <inkml:trace contextRef="#ctx0" brushRef="#br0" timeOffset="68562.6333">20782 12899 0,'0'0'0,"0"0"0,0 0 0,0 0 16,0 0-16,23-9 0,-23 9 16,25-8-16,-25 8 0,38-17 15,-11 6-15,2-1 0,0-1 16,12-2-16,1-1 0,2 2 0,1 0 15,8-2-15,-2 1 0,-4 4 16,-1 2 0,3-2-16,-5 1 0,-5 2 15,-5 3-15,-3 4 0,-2 2 16,-10 0-16,-5-1 0,-6 3 16,-1 2-16,-8 3 0,-6 4 0,-11 14 15,-10 12 1,-11 10-16,-7 6 15,-6 3-15,5-5 0,-15 10 0,-3 1 0,1-3 0,8-9 16,-20 19-16,9-8 16,19-17-16,13-11 0,7-15 15,7-10-15,6-5 16,4-4-16,8-3 0,5-1 16,6 2-16,5 0 0,2-7 0,4-5 15,2-1-15,2 0 0,7-3 0,5-3 0,-2 0 16,0-1-16,5 0 0,3 0 15,-6 2-15,-3 0 0,4 1 0,3 0 16,-6 0-16,-4 1 0,4-4 16,0 2-16,-9 1 0,-2 0 0,2-8 15,-2-4-15,-8 2 16,-6-1-16,-1 8 16,-3 6-16,0 3 15</inkml:trace>
  <inkml:trace contextRef="#ctx0" brushRef="#br0" timeOffset="68809.4362">21050 12336 0,'0'0'0,"0"0"0,0 0 0,0 0 16,0 0-16,0 0 0,1 24 16,-1-24-16,7 34 0,-1-6 0,1 6 15,3 5-15,2 5 0,5 19 16,1 7-16,1 15 0,0-1 15,6 23-15,9 18 0,-1 4 16,-5-15-16,10 48 16,-7-12-16,-2-26 15,0-18-15,6-9 0,6-6 16,-4-23-16,-5-14 0,-10-18 0,-7-10 16,-5-9-16</inkml:trace>
  <inkml:trace contextRef="#ctx0" brushRef="#br0" timeOffset="69041.9846">21857 12562 0,'0'0'0,"0"0"0,0 0 16,0 0-16,0 0 0,10 29 15,-10-29-15,17 38 0,-6-13 0,0 2 16,1 4-16,0 9 0,-1 1 0,-1-1 15,0-1-15,0 3 0,-1-6 16,0-8-16,0-8 0,0-9 16,-1-9-16,-2-1 0,-2 0 15,0 0-15</inkml:trace>
  <inkml:trace contextRef="#ctx0" brushRef="#br0" timeOffset="69249.1873">22133 12161 0,'0'0'0,"0"0"0,0 0 15,0 0-15,0 0 0,0 0 16,0 0-16,10 26 0,-10-26 0,16 36 16,-5-8-16,1 5 15,-1 4-15,3 18 0,2 5 0,2 17 16,-3 0-16,1 13 0,-4-4 16,1 9-16,-1-6 0,-1-1 15,-2-10-15,-2-12 0,-4-18 0,-1-10 16,-2-19-16,-4 1 0,-4-1 15,5-9-15,1-3 0,1-3 16</inkml:trace>
  <inkml:trace contextRef="#ctx0" brushRef="#br0" timeOffset="69728.5917">22077 12764 0,'0'0'0,"0"0"16,0 0-16,0 0 0,0 0 0,0 0 15,0 0-15,0 0 0,22-10 16,-1-1-1,7-6-15,7-6 0,4-8 0,6-8 0,-4 0 16,9-9-16,0-2 16,1-2-16,-5 4 0,-3 2 0,-9 8 15,-9 8-15,-5 8 0,-6 5 16,-4 6-16,-3 3 0,-2 5 0,-5 7 16,-3 9-16,-4 6 0,-1 6 15,-6 8 1,-3 9-16,1-5 0,3-1 0,3-2 15,3-2 1,4-6-16,3-4 0,8-3 0,5-5 16,1-8-16,4-3 0,2-7 15,1-6-15,3-4 0,3-7 16,-1-4-16,2-4 0,-2 4 16,-1 2-16,-1 6 0,-2 7 0,-5 3 0,-2 2 15,-7 8-15,-2 5 16,-8 11-16,-6 7 0,-7 16 15,-6 12 1,-6 7-16,-4 5 0,5-11 0,3-9 0,2 0 16,2-2-16,6-15 0,4-9 15,6-3-15,4-4 0,5-5 0,5-4 0,10-3 16,9-4-16,-2-2 16,0-2-16,15-12 0,6-7 15,-3-1-15,-2-1 0,11-4 16,8-4-16,-10 5 0,-15 10 0,-11 5 15</inkml:trace>
  <inkml:trace contextRef="#ctx0" brushRef="#br0" timeOffset="69944.9194">24279 11733 0,'0'0'0,"0"0"0,0 0 16,23 15-16,-23-15 0,0 0 0</inkml:trace>
  <inkml:trace contextRef="#ctx0" brushRef="#br0" timeOffset="95564.6836">23962 12406 0,'0'0'0,"0"0"16,0 0-16,0 0 0,0 0 0,0 0 15</inkml:trace>
  <inkml:trace contextRef="#ctx0" brushRef="#br0" timeOffset="98226.3021">23815 11771 0,'0'0'0,"0"0"15,0 0-15,0 0 0,0 0 0,32-2 16,-32 2-16,32-1 0,-32 1 0,39 1 16,-16 2-16,-1 0 0,0 2 15,3 6-15,-1 3 0,-5 3 16,-1 3-16,-6 6 0,-4 6 15,-4 1-15,-3 1 0,-7 13 16,-8 5-16,-4 0 0,-3 2 16,-8 2-16,0-6 0,2-13 0,3-9 0,-5-7 15,0-10-15,4-11 0,3-8 16,-2-11-16,0-9 0,5-3 16,3-2-16,4 2 0,1 0 15,1 8-15,1 5 0,1 4 16,-1 3-16,3 2 0,3 4 0,3 5 31,3 2-31,3 5 0,0 3 0,2 7 16,2 7-1,3 10-15,2 9 0,-2-2 16,-1-1-16,2 14 0,1 6 16,1 3-16,0-7 0,5-4 15,3-3-15,-5-12 0,-5-10 0,-4-7 16</inkml:trace>
  <inkml:trace contextRef="#ctx0" brushRef="#br0" timeOffset="98389.1239">24435 11624 0,'0'0'0,"0"0"16,0 0-1,0 0-15,0 0 0,0 32 16,0-32-16,1 50 0,1-17 15,0 9-15,2 8 0,0 16 16,2 1-16,-1 9 0,-1-7 16,-1-3-16,-1-15 0,0-11 15</inkml:trace>
  <inkml:trace contextRef="#ctx0" brushRef="#br0" timeOffset="98527.2904">24576 11946 0,'0'0'0,"0"0"0,0 0 15,0 0-15,0 0 0,0 0 0,0 0 16,23 4-16,-23-4 0,0 0 16,35-3-16,-35 3 0,31-15 0,-16 8 0,-3-2 15,-1 3-15</inkml:trace>
  <inkml:trace contextRef="#ctx0" brushRef="#br0" timeOffset="98690.119">24692 11685 0,'0'0'0,"0"0"0,-7 18 15,5-5-15,1 3 0,-1 9 16,1 7-16,2 4 0,2 2 16,6 16-16,3 5 0,0-3 15,1-2-15,3 6 0,0-5 16,-4-11-16,-2-10 0,-2-8 16</inkml:trace>
  <inkml:trace contextRef="#ctx0" brushRef="#br0" timeOffset="98859.2486">25080 11705 0,'0'0'16,"0"0"-16,0 0 0,0 0 0,0 0 16,37-4-16,-37 4 15,40-4-15,-17 1 0,1 3 16,2 0-16,-4 1 0,-2-1 0,-4 0 15</inkml:trace>
  <inkml:trace contextRef="#ctx0" brushRef="#br0" timeOffset="98975.294">25221 12085 0,'0'0'0,"0"0"16,0 0-16,0 0 0,0 0 0,33 0 15,-33 0-15,42-16 0,-18 0 16,-3 2-16,-2 1 0,-3 3 15</inkml:trace>
  <inkml:trace contextRef="#ctx0" brushRef="#br0" timeOffset="99291.9069">25550 11480 0,'0'0'0,"0"0"0,0 0 0,0 0 0,35-18 16,-12 8-16,8-3 0,3-2 15,3 0-15,15-4 0,3 1 16,4 3-16,-7 5 0,1 5 16,-8 6-16,-9 8 0,-7 6 0,-9 12 15,-7 12-15,-8 8 16,-3 9-16,-6 30 0,-2 15 0,-2 1 0,0 0 15,-2 64-15,4 20 16,6-29-16,4-19 0,5-17 0,4-12 16,-4-35-16,-2-23 0,-3-15 15</inkml:trace>
  <inkml:trace contextRef="#ctx0" brushRef="#br0" timeOffset="99508.2819">26906 11288 0,'0'0'16,"0"0"-16,0 0 0,0 0 0</inkml:trace>
  <inkml:trace contextRef="#ctx0" brushRef="#br0" timeOffset="101521.6028">10487 6981 0,'0'0'15,"0"0"-15,0 0 0,0 0 16,-20-2-16,20 2 0,0 0 16,-23 5-16,23-5 0,0 0 15,-20 22-15,12-13 0,0 1 0,2 4 16,0 3-1,2 2-15,0 1 0,2 7 16,1 3-16,3-1 0,4 2 16,0 0-16,3 1 0,6 8 15,1-1-15,0 3 0,-2 4 16,-2-3-16,-1 0 0,1 11 16,-2 0-16,-2 5 0,-2 0 0,-1 11 15,-4-1-15,0 3 0,0 2 0,-1 10 16,0-3-16,1 0 0,0-2 15,0 33-15,-1-10 0,-1-12 16,-1-4-16,-2-2 0,-2 0 16,0 1-16,-2 0 0,-2-5 15,-1-1-15,0-3 0,1 0 16,3-2-16,4 0 16,4-7-16,5-4 0,1 0 15,2 1-15,0-2 0,0-1 16,0 1-16,1 1 0,-2-3 15,0-2-15,3 1 0,4 2 16,-2-2-16,-1-1 0,-1-1 16,-1 1-16,-2 0 0,-2 0 0,3-2 15,0-2-15,0-2 0,-1-3 0,-3 6 16,-3 3-16,0-4 0,-1-2 16,2-1-16,-1-1 0,-1-1 15,-1-3-15,0 2 0,1 0 16,0-5-16,-1-4 0,1 3 15,1 4-15,1-6 0,-1-3 0,-1 3 16,-1 4-16,1-3 0,0-2 0,0 6 16,1 5-16,0-4 0,-1-1 15,0-2-15,0-1 16,-1 1-16,0 0 0,0 1 0,0 1 16,1-8-1,0-3-15,-1-2 0,0 0 0,1-5 0,1-4 16,-1-10-1,1 2-15,-1-2 0,-1 1 0,1-2 16,0 0-16,0-4 0,0-3 0,0-1 16,0-1-16,0-1 0</inkml:trace>
  <inkml:trace contextRef="#ctx0" brushRef="#br0" timeOffset="102177.895">6550 9160 0,'0'0'0,"-5"9"16,-2 4-16,0 1 0,0 1 0,-2 10 16,1 5-1,-6 7-15,0-1 16,1 6-16,1 2 0,-1 7 15,1-2-15,3 5 0,-1 5 16,0-5-16,1-5 0,2 11 0,2 1 16,1-6-16,2-5 0,2 9 15,2 0-15,1-16 0,-2-11 16,1-11-16</inkml:trace>
  <inkml:trace contextRef="#ctx0" brushRef="#br0" timeOffset="102535.7789">6669 10767 0,'0'0'0,"0"0"16,18 18-16,-8-9 0,3 2 0,3 6 16,2 5-16,3 0 0,1 2 15,9 5-15,3-1 0,-3 0 0,1-3 0,3 2 16,0-1-16,6 1 0,-2-4 0,4 4 16,2 3-16,-3-4 0,-2-4 15,9 3-15,-1-1 0,1-1 16,-2-2-16,2 1 0,0 0 15,2 1-15,-1-1 0,6 0 32,-1-4-32,-3-5 0,-2-3 0,8-2 15,8-2 1,-5 2-16,-2 1 0,23 0 0,-10-5 16,-9-4-16,-3-4 0,-2 4 15,0 2-15,-2 3 0,-4 1 16,3-6-16,2-4 0,-4 3 15,-1 3-15,3 0 0,2 1 0,-1-5 0,-2-6 16,-1 3-16,-1-1 16,5 0-16,1-2 0,-17 3 0,-14 2 15,-7 0-15</inkml:trace>
  <inkml:trace contextRef="#ctx0" brushRef="#br0" timeOffset="106044.0229">7111 3996 0,'0'0'0,"15"-1"0,3-2 0,0 2 15,4 0-15,12-1 0,9-2 16,11 1-16,1 1 0,13-4 16,3 0-16,-5 2 0,-4 1 0,13-1 15,1 1-15,-5 1 0,-2 1 16,11 0-16,1 3 0,-6 1 16,-5 3-16,36 2 0,-6 1 0,-10-2 15,-8 2-15,5-1 0,4 0 16,-8-3-16,-5-1 0,11 1 15,8 3-15,-10-3 0,-7-5 0,7-5 16,4-3-16,-5 5 0,-4 4 16,3-4-16,3-5 0,-2 3 15,-2 1-15,3-1 16,2 2-16,-7-1 16,-5-2-16,10 2 0,6 2 15,-9 0-15,-3 2 0,8 0 16,8-1-16,-11-5 0,-6-1 0,4 3 15,6 6-15,-11-2 0,-6 0 16,5-2-16,6 1 0,-9 1 16,-6 3-16,5-2 0,3-2 0,-5-2 0,-4 0 15,4 2-15,2 0 0,-8 1 16,-4 0-16,-2 1 0,1 2 16,-8-5-16,-6-2 0,-2 1 15,-2 2-15,-5 0 0,-3 0 16,-4 1-16,-2 2 0,-4 1 15,-3 1-15,-2 0 16,-2-1-16,-7 0 0,-3 2 16,-8 2-16,-5 1 0,3-5 0,0 0 0,2-3 15</inkml:trace>
  <inkml:trace contextRef="#ctx0" brushRef="#br0" timeOffset="106978.5335">4455 6072 0,'0'0'0,"0"0"0,0 0 0,-14 19 16,14-19-16,-16 24 0,6-5 15,-2 1-15,2 4 0,-4 8 16,0 1-16,-1-2 0,4-2 0,2 4 0,3-3 16,2-5-16,2-6 0,4 0 0,5-2 31,1-3-31,1-6 0,3-4 16,4-4-16,6-7 0,6-4 0,1-9 15,3-6-15,0-4 0,-1-2 16,7-13-16,-2-4 0,-4 3 15,-5 0-15,-3-7 0,-7 0 16,-5 9-16,-7 6 0,-4 1 16,-4 5-16,-4 11 0,1 5 15,-5 2-15,-4 5 0,-6 8 0,-4 6 16,-6 12-16,-2 7 0,5-2 16,-3 0-16,3 12 0,5 3 15,7-9-15,7-9 0,2-5 16,1-3-16,2-2 0</inkml:trace>
  <inkml:trace contextRef="#ctx0" brushRef="#br0" timeOffset="107132.9299">4947 6061 0,'0'0'0,"0"0"0,0 0 16,22 14-16,-22-14 0,20 16 0,-6-5 15,2 1-15,3 1 0,1 0 16,1 0-16,8 0 0,0-1 0,2 1 15,1-2-15,-3-6 0,-2-3 0,1-2 16,-6 1-16,-4-1 0</inkml:trace>
  <inkml:trace contextRef="#ctx0" brushRef="#br0" timeOffset="107364.8138">5604 5231 0,'0'0'0,"0"0"0,0 0 16,0 0-16,-12 35 0,6-13 0,-2 8 15,2 5-15,-3 4 0,-1 25 16,-3 12-16,-2 17 0,2 2 0,-5 27 16,-3 24-16,4 5 0,6-15 15,11 61-15,13-12 0,2-33 16,4-22-16,6-35 0,1-25 15,1-35-15,0-22 0,-8-4 16,-6-4-16,-4 0 0</inkml:trace>
  <inkml:trace contextRef="#ctx0" brushRef="#br0" timeOffset="107549.8364">5991 5686 0,'0'0'0,"0"0"15,0 0 1,0 0-16,0 0 0,0 0 16,-17 38-16,7-18 0,-2 3 0,1 4 15,2 3-15,-1-4 16,3-4-16,0-1 0</inkml:trace>
  <inkml:trace contextRef="#ctx0" brushRef="#br0" timeOffset="108189.0175">6137 5788 0,'0'0'0,"0"0"0,0 0 0,0 0 15,0 0-15,-12 29 0,12-29 0,-17 32 16,9-11 0,1 1-16,2 0 0,0-4 0,2-2 15,5-1-15,6-7 0,5-7 16,3-8-16,6-5 0,6-7 16,-2 0-16,-1-1 15,1 0-15,-1 4 16,-3 4-16,-7 4 0,-2 3 15,0 6-15,-7 5 0,0 4 0,-3 5 16,-1 3-16,-2 1 0,-1 4 0,2-6 16,1-1-16,4-4 15,1-1-15,6-8 0,6-6 0,3-8 16,3-5-16,2-4 0,2-4 0,-3 2 16,-4 2-16,-4 3 0,-4 5 15,-2 4-15,-5 5 0,0-1 16,-3 1-16,0 5 0,-4 5 15,1 4-15,1 4 0,-1-4 16,2 0-16,3-1 16,1 1-16,2-3 0,5-5 15,3-3-15,5-3 0,2-5 16,0-4-16,4-7 0,-1-4 16,-4 4-16,-3 2 0,-5 4 15,-3 4-15,-2 0 0,-2 3 0,-2 4 16,-1 1-16,-4 5 15,1 6-15,0 2 0,0 6 16,-1-2-16,1-1 0,2-2 0,4 0 0,0 0 16,2-2-16,4-6 0,5-2 0,1-6 15,4-4-15,1-9 0,-3-5 16,-4 3-16,-4 3 0,2-7 0,-3-6 16,-1 4-16,-4 4 0,-3 6 15,0 3-15,-1 1 0,0 3 16,0 5-16,0 4 0,2 4 15,2 6-15,3 1 0,3 2 16,-2 1-16,1 1 0,-2 1 16,0 0-16,1-2 0,2-3 0,2-2 15,3-1-15,-4-3 16,-2 0-16,-4-3 0</inkml:trace>
  <inkml:trace contextRef="#ctx0" brushRef="#br0" timeOffset="108452.2138">7573 5122 0,'0'0'0,"0"0"15,0 0-15,0 0 0,0 0 0,0 0 16,0 0-16,0 0 0,20 29 0,-20-29 16,8 37-16,-3-12 0,-1 3 0,0 4 15,-3 5-15,2 14 16,-1 1-16,0 17 0,-1 2 15,2-2-15,-1-2 0,6 8 16,0-5-16,2-6 0,0-14 0,3-9 16,4-6-1,2-9-15,1-8 0,3-11 16,2-7-16,6-12 0,4-8 16,-2-14-16,2-11 0,-8 10 15,-8 9-15,-5 8 0</inkml:trace>
  <inkml:trace contextRef="#ctx0" brushRef="#br0" timeOffset="108621.5979">7869 5435 0,'0'0'0,"0"0"16,0 0-16,0 0 0,31-15 0,-11 6 16,6 0-16,6 0 0,5 0 15,0-1-15,1-1 0,9 0 16,-2 1-16,1-2 0,-10 2 0,-6 1 15,-6 1-15,-5 3 0</inkml:trace>
  <inkml:trace contextRef="#ctx0" brushRef="#br0" timeOffset="108806.2193">8380 4685 0,'0'0'0,"0"0"16,0 0-16,0 0 0,0 0 0,0 0 15,3 22 1,-3-22-16,8 40 0,-5-11 0,0 4 16,1 8-16,-1 8 0,0 25 0,1 9 0,1 30 0,2 9 15,-1-9-15,0-10 16,-2-26-16</inkml:trace>
  <inkml:trace contextRef="#ctx0" brushRef="#br0" timeOffset="108953.4859">9630 5349 0,'0'0'0,"0"0"0,0 0 15,0 0-15,0 0 0,-19 21 0,19-21 16,0 0-16</inkml:trace>
  <inkml:trace contextRef="#ctx0" brushRef="#br0" timeOffset="110295.4825">16458 3256 0,'0'0'0,"-10"-3"16,-6 0-16,-4-1 0,-3 2 0,-21 4 15,-11 4-15,-17 4 0,-2 2 16,-30 12-16,-12 7 0,-12 8 16,9 1-16,-62 40 0,-13 18 15,29-3-15,19-5 0,6 12 16,2 6 0,24-2-16,13-1 0,20 3 0,12 1 15,21-11-15,14-6 0,14 11 16,11 8-16,6-1 0,3 0 15,8 17-15,5 13 16,7-13-16,4-9 0,11 24 16,9 16-16,1-12 0,2-11 0,6 6 15,5 2-15,-1-12 0,0-8 0,6 1 16,4 0-16,-6-12 0,-2-9 16,13 1-16,7 2 0,-2-16 0,-1-13 15,10-10-15,9-7 0,-7-20 16,-4-12-16,11-16 0,7-10 15,-7-13-15,-4-9 0,11-15 16,9-9-16,-11-3 0,-10-2 0,11-20 0,8-15 16,-8-6-16,-5-2 0,16-21 15,13-12-15,-12 2 0,-6 2 16,10-16-16,7-11 0,-12 10 16,-6 9-16,9-10 0,7-4 15,-14 11-15,-9 9 0,-7-4 16,-6-5-16,-18 14 15,-11 10-15,-10-9 16,-9-4-16,-11 7 0,-10 3 0,-12-6 16,-8-6-16,-13 13 15,-7 9-15,-7 1 0,-5-1 0,0 12 16,-1 8-16,-15 6 0,-11 4 16,0 11-16,0 8 0,-13 1 15,-8 1-15,-1 9 0,1 7 0,-17 4 0,-10 4 16,-1 6-16,3 7 0,-22 8 15,-14 7-15,4 5 0,2 5 0,-30 20 16,-21 12-16,7 10 16,4 8-16,-25 31 0,-16 25 15,68-38-15,47-25 0,33-18 0</inkml:trace>
  <inkml:trace contextRef="#ctx0" brushRef="#br0" timeOffset="119108.0462">6942 10639 0,'0'0'0,"-3"-3"16,-3 4-16,3-1 0,1 2 0,-1-2 15,-3 1-15,0 1 0,1-1 16,-1 2-16,1 0 16,-2-1-16,1 1 0,-1 0 0,-2 1 15,2 0-15,1 0 0,-2 0 0,3 1 16,-1-2-16,1 1 0,0-1 16,1 0-16,0 0 0,0 2 15,1-1-15,0 0 16,0-1-16</inkml:trace>
  <inkml:trace contextRef="#ctx0" brushRef="#br0" timeOffset="124010.4016">6780 10693 0,'0'0'0,"0"0"0,0 0 15,0 0-15,0 0 0,0 0 0,0 0 0,0 0 16,0 0-16,0 0 0,0 0 15,0 0-15,0 0 0,0 0 16,0 0-16,0 0 0,0 0 16,25 4-16,-25-4 0,0 0 15,0 0-15,0 0 0,28 2 16,-28-2 0,0 0-16,22-3 0,-22 3 0,0 0 15,20-6-15,-12 3 0,-1 1 16,2 2-16,-2 0 15,-2 0-15,2-1 0,0 0 0,-3 1 16,1 0-16,2 0 16,-1 0-16,0 0 0,0-1 0,1 0 15,2 0-15,-2 0 0,-1 1 0,1-1 16,0 2-16,-1 0 0,2-1 0,1 1 16,0 0-16,-1 2 0,1-2 15,0-1-15,1 0 0,-3 0 16,1 0-16,1 0 0,0-1 15,0 1-15,1-2 0,1 0 16,0 1-16,-1-1 16,1 2-16,0 0 0,0 0 15,0 0-15,0-2 0,0 0 16,0 0-16,-2 1 0,1-1 16,0 0-16,0 0 0,2 1 15,-2 0-15,2 0 0,-2 0 16,2-1-16,-1 1 0,0 0 15,0-1-15,-1 0 0,0 1 0,1 0 0,-1 1 16,0-1-16,1 1 0,-1-1 16,2-1-1,-2 1-15,1-1 0,1 1 0,-1 1 0,0 1 16,1-1-16,0 0 0,-1 0 16,-1-1-16,1 1 0,1-1 15,-1 1-15,1-1 0,0 0 0,1 1 0,-2-1 16,0 1-16,1 0 0,1 0 15,-2 1-15,1-1 0,-1 1 16,0 1-16,0 0 0,0-1 0,0 0 16,0 2-1,0-2-15,0 0 0,0 0 0,0 0 16,0 1 0,-1 0-16,1 0 0,0 1 0,0-1 15,0 0-15,-1 0 0,0 1 16,0 0-16,-1-2 0,1 2 15,2-2-15,-2 0 0,2 1 16,-2-1-16,2 0 0,-1 0 16,1 0-16,0-1 0,2-1 0,-2 1 0,0 0 15,-1-1-15,3 0 0,-2-1 16,2 0-16,-1 1 0,1-2 16,0 1-16,1-1 0,-1 0 15,0-1-15,0 1 0,-1 1 16,5-1-16,0-1 0,-3 2 15,-2-2-15,6 1 0,-1-1 16,0 1 0,0 0-16,-2 0 0,1 0 0,-3 1 15,1 1-15,3-1 0,1-1 16,-1 2-16,-1-1 0,2 0 16,0-1-16,-2 0 0,1 2 15,1-1-15,1 0 0,-2-1 0,1 1 16,-1-1-16,0-3 15,0 3-15,-1 1 0,0 1 0,3 0 0,-2-2 16,-2 1-16,2-1 0,-1 0 16,0-1-16,-2 1 0,2 0 15,0 2-15,-1-1 0,0 0 0,-1 1 16,0 1-16,2 0 0,1 0 16,-2 0-16,0 1 0,0 0 15,1 1 1,-2-3-16,-1-1 15,0 1-15,-1-1 0,1 0 0,3 2 16,-2-1-16,-1 0 0,1 0 16,-2 0-16,-1 0 0,-1-1 0,2 0 15,2-1-15,-2 1 16,-1 1-16,1-1 0,2 2 0,-2-1 16,0 1-16,-1-1 0,0 0 0,-1 0 15,0-1-15,0 0 0,0 0 16,-2 0-16,0 0 0,1 1 15,1 0-15,0 0 0,1-1 0,0 1 16,0 0-16,1 0 0,0 1 16,-2-2-16,1 0 0,0-2 15,0 2-15,1-1 0,2-2 0,-2 1 16,0 0-16,5 0 0,1 0 16,-3-1-16,0 0 0,-1 1 15,-1 2-15,1 0 0,-1 0 16,-1-1-16,0 0 0,1-1 0,-2 1 15,1 0-15,1-2 16,-3 1-16,0 1 16,4-1-16,-2 0 0,-4 1 15,-1 0-15,4-1 0,1 0 16,-2 0-16,0 1 0,1-2 0,1 0 16,-1 0-16,1 1 0,1-4 15,0 0-15,-2 0 0,0 1 16,1 0-16,0-1 0,0 1 15,-1 0-15,0 0 0,0 0 0,-1 0 16,0 2-16,1-2 0,-3-1 16,-1 2-16,0 2 0,0-2 0,-1 0 15,0-1-15,0 1 0,0-1 16,1 0-16,0 0 16,-1 0-16,2-1 0,0-1 15,1 1-15,1 1 0,0-1 16,0-1-16,-1 0 15,0-1-15,2-2 0,0 1 16,-3 3-16,0 0 0,2-4 0,0 0 16,-2 3-16,1-1 0,1-1 15,0 0-15,-1 0 0,-1-1 16,0 2-16,0 1 0,0 0 16,0 1-16,0-1 0,-2-1 0,-1 3 0,0-1 15,1 1-15,0-2 16,-2 1-16,1-2 0,-1 1 0,1-1 15,-1 0-15,0 2 0,0-2 16,1 2-16,-1 0 0,0 0 16,-2-1-16,-2 1 0,1-1 15,0 0-15,-1 1 0,1 0 0,-1 0 32,0 0-32,0 0 0,-1-1 0,0 1 15,0-1-15,0 1 0,0-2 0,0 0 0,1 2 0,-2-2 16,-1-1-16,1 3 0,-1-2 31,1 0-31,0 1 0,0-1 0,0 0 0,0-1 16,1 0-16,-1 0 0,0-1 15,0 0-15,0 1 0,-1 2 16,1-1-16,-1 0 0,0 0 16,0 2-16,0-1 0,-1-1 15,1-3-15,0 2 0,0-1 16,0 0-16,-1-1 15,1 1-15,0 1 0,-1-3 0,-1 1 0,1 0 0,0-1 16,0 1-16,2-2 16,0 2-16,0 0 0,0-4 0,0-1 15,-1 0-15,-2 2 0,2-1 16,2-2-16,0 1 0,0 1 0,0-2 16,1 0-16,-1 1 0,-1-1 15,1 1 1,0-1-16,0 2 0,1 0 15,0-1-15,1 0 0,-1 1 16,0 2-16,0-3 0,-1 0 16,-1 0-16,-1 1 0,0-2 15,4-1-15,-1 2 0,-1 0 16,0-1-16,-1-1 0,1 1 16,0 1-16,0-3 0,0 1 0,1 2 15,0 0-15,-1 0 0,0-1 0,0-1 16,0 2-16,1-3 0,1-1 15,-1 1-15,0 0 0,1-6 16,1 2-16,-1 2 0,1 1 16,-1-2-16,1-2 0,-1 3 15,-1 2-15,1 1 16,0-2-16,1 0 0,-1 0 0,1 0 16,0-2-16,1 3 15,-2 0-15,0-1 0,0 0 16,2 0-16,-1 1 0,-1-1 15,-1 0-15,0 1 0,1 0 16,1-3-16,0 0 0,0 4 0,2-1 16,-2 0-16,0-1 0,1 2 15,0 0-15,0 1 0,1 0 16,-2-1-16,-1 0 0,1 2 0,0 1 16,0 0-16,2 2 0,-1-2 15,0 1-15,2-2 0,-1-2 0,0 2 16,-3 0-16,0 2 15,0 2-15,3 0 0,0 1 0,0 2 0,-1 0 16,1-1-16,-2-1 16,0-1-16,2 1 0,-1 0 0,2-1 15,-3 3-15,-1 1 0,1-1 16,2 0-16,-1 1 0,1-1 0,1-1 16,3 0-16,-1 1 0,-1 0 15,3 0 1,3-1-16,-1 2 15,1 0-15,-1-2 0,0-1 16,0 1-16,0 0 0,3 1 0,1-1 16,2 1-16,1 1 0,-1 2 15,2-2-15,-1 2 0,-1-1 16,0 1-16,2-1 0,0-2 16,1 1-16,4 0 0,1 0 0,-4 0 0,-3 2 15,0-2-15,2 0 0,0 4 16,0 3-16,0-3 0,0 1 15,-1 1-15,-1 0 0,-1-2 16,2-1-16,-1 2 0,0 3 0,2 0 16,1 1-16,-2-1 0,-2 0 31,2-1-31,1 0 0,-2 2 0,1 4 0,4-3 16,-1-2-16,-1 0 0,-1 0 0,2 2 15,3 1-15,-1-1 16,-1 0-16,0-1 0,1 1 15,-2-1-15,-1-1 0,1 1 0,1 2 16,-2-1-16,-1-1 0,-1 1 16,-1-1-16,0 0 0,-1-1 15,1 2-15,1 1 0,-1-1 16,-1-1-16,0 0 0,-1-1 16,-2 1-16,-2 1 0,3-2 15,0 1-15,-2 0 0,-1-1 0,1 1 16,0 0-16,0-1 0,-2 1 15,-1-2-15,0 2 0,-1-1 0,-1 0 16,-1 0-16,1 0 0,-1 1 16,-1 0-16,-1 1 0,0 0 15,-3 0-15,0 0 0,-1 0 16,1-1-16,-1-1 0,-2 2 0,1-4 16,-1 4-16,-1-3 15,-1 1 1,-2-2-16,1 1 15,-1-1-15,-2 2 0,-3-1 0,-2 1 16,-1 0-16,-1 0 0,0 1 16,-2 2-16,1-2 0,0 0 15,-4 0-15,-3 0 0,1 1 0,2 3 16,-6 0-16,1-2 16,1 0-16,0 0 0,-1 0 0,-1-1 0,1 1 0,1 0 15,-2 1-15,0 0 16,0 0-16,0-2 0,-2 3 0,-1 1 15,1 1-15,2 0 0,-9 0 16,-1 3-16,3 0 0,2 2 0,1 1 16,-1-1-16,0-1 0,1 0 15,0 0 1,3 1-16,0-1 0,3-1 16,-3 2-16,-2 0 0,-1-1 15,0 0-15,1 1 0,0 1 16,1-3-16,-1 2 0,-5 0 15,1 0-15,7-1 0,2 1 0,-3 1 16,1 2-16,4-4 0,0 0 16,-4 3-16,-1 1 0,8-2 0,1 1 15,2 2-15,0 2 0,-1-1 16,2-3-16,-1 3 0,0 1 16,-1-2-16,1 0 0,-2 3 15,0 2-15,2 0 0,1-1 0,2 0 16,1-1-16,1 1 0,0 3 15,0 1 1,0 2-16,0-4 0,0 0 16,1-1-16,0 3 0,0-3 15,-1-1-15,1 1 0,0-1 0,-1 1 0,0 0 0,2 3 16,0 3-16,0-1 0,1-2 16,0 2-16,3 2 0,-2-4 15,1-1-15,0 2 16,-1 3-16,1-4 0,-1-2 0,1 1 15,0 2-15,-1 0 16,1 2-16,-3 1 0,-1 1 16,2-2-16,0-2 0,0 1 0,-2 1 15,1-3-15,1-1 16,-1 1-16,0 1 0,3-1 0,1 2 16,1 2-16,-1 2 0,1-2 0,-1-2 15,2 1-15,1 3 0,0-3 16,0-1-16,-1 4 0,0 1 15,1-4-15,2 0 0,0 6 0,-1-1 16,-1-6-16,0-3 0,2 5 16,3 2-16,-2-2 0,-2-4 15,0 2 1,-1 1-16,1-5 0,1 0 0,1 8 16,-2 3-16,-1-6 0,0 0 15,1 4-15,2 0 0,-2-2 16,-1-3-16,0 1 0,0 1 15,-1-3-15,0-1 0,1 2 16,2-1-16,-3-4 0,-1 1 16,1-1-16,1 0 0,0-1 0,0 0 0,-1 1 15,0 1-15,0-2 0,-2-1 16,2 1-16,0 0 16,2 1-16,1 0 0,0 0 0,-2-1 15,1-2-15,1 0 0,-1 0 16,0 3-16,0-4 0,1-3 15,1 1 1,0 3-16,-1-4 0,0 0 0,1 0 16,-1 0-16,-1-1 0,0 1 15,0 1-15,0 0 0,-1-2 16,0 0-16,-1-2 0,0 0 16,0-1-16,1-2 0,0 2 15,-1 1-15,0 0 0,1-2 0,-1 1 16,-1 1-16,-1-1 0,0-1 0,-2 1 15,1 0 1,0 1-16,-1 0 0,0 1 0,-1 0 0,1 1 16,-1-1-16,1 0 0,-1 2 15,1-2-15,-2-2 0,0 2 16,1-1-16,-1 0 0,1 0 0,-3 0 16,-1-1-16,0 1 0,0-1 0,-2 1 15,-1 2-15,0-1 0,2 1 16,-3 2-16,0 0 0,-1 0 15,0 0-15,-2 0 0,0-1 32,-1 0-32,2 0 0,-1-1 15,2 0-15,0-1 0,2 0 0,0-1 16,1-1-16,0-2 0,-1-1 16,-1 1-16,-1-2 0,0 3 15,3 0-15,-2 0 0,-1-2 0,0 1 16,2 0-16,-1 1 0,-2 2 15,0-2-15,-2 1 0,-1 0 16,-1 0-16,2 0 0,0 0 16,-1 1-16,1 0 0,-2 0 0,0-1 0,0 0 15,0 1-15,1 0 0,2-2 16,-1 2-16,2-2 0,-2 1 16,0-1-16,1 1 0,-2-1 15,0 0-15,0 0 0,1 0 16,-1 0-16,1 0 0,2-2 0,-3 1 15,-2-1 1,1 0-16,0-1 0,1 0 16,-1 0-16,1 1 0,1 0 15,-1-3-15,-2-1 16,1-1-16,0 1 0,0 0 0,1 1 16,2-3-16,0-2 0,-2-1 15,-2 1-15,0-1 0,2 1 0,-1-1 16,-1-2-16,2 1 0,0 2 0,-5 0 15,-1 1-15,4 0 0,1 0 0,-4 2 16,1 2-16,1-1 16,1-1-16,-1 0 0,-2 1 15,2 0-15,1 0 0,0-1 16,2 0-16,1 0 0,1 1 0,-1 1 16,-2-1-1,4-1-15,2 1 0,-4-2 16,1 0-16,0 1 0,2-2 15,-3 0-15,-1 1 0,1-1 16,1 0-16,1 0 0,3 1 16,2 0-16</inkml:trace>
  <inkml:trace contextRef="#ctx0" brushRef="#br0" timeOffset="130156.3922">6768 9790 0,'0'0'0,"0"0"0,0 0 0,0 0 16,0 0-16,0 0 0,0 0 15,0 0-15,-22-8 0,22 8 16,0 0-16,0 0 0,0 0 0,0 0 16,0 0-16,0 0 0,-11-17 0,11 17 15,0 0-15,0 0 0,0 0 0,0 0 16,0 0-16,0 0 0,0 0 16,0 0-16,0 0 0,-14-20 15,14 20-15,0 0 0,0-6 16,0 6-16,0 0 0,0 0 15,0 0-15,3-4 0,-3 4 0,0 0 16,0 0-16,5-4 0,-5 4 0,7 2 16,-7-2-1,5 3-15,-5-3 0,7 1 0,-7-1 16,9 3-16,-6-3 0,1 0 16,-2-1-16,1 1 0,-1-2 15,0 2-15,1 2 16,-3-2-16,0 0 0,6-3 15,-6 3-15,0 0 0,7-1 16,-7 1-16,0 0 0,0 0 0,0 0 16,5-3-16,-5 3 0,0 0 0,0 0 15,5-3-15,-5 3 0,0 0 16,0 0-16,0 0 0,0 0 16,6-1-16,-6 1 0,0 0 15,0 0-15,0 0 0,0 0 16,0 0-16,0 0 0,6-3 15,-6 3-15,2-4 0,-2 4 16,0 0-16,0 0 0,0 0 16,0 0-16,0 0 0,1 5 0,-1-5 15,0 8 1,0-8-16</inkml:trace>
  <inkml:trace contextRef="#ctx0" brushRef="#br0" timeOffset="131058.5914">6670 9754 0,'0'0'0,"0"0"15,0 0-15,0 0 0,0 0 0,0 0 16,0 0-16,0 0 0,0 0 16,0 0-16,0 0 0,0 0 0,0 0 15,0 0-15,0 0 0,0 0 16,0 0-16,0 0 0,0 0 16,0 0-16,0 0 0,10-21 15,-10 21 1,0 0-16,0 0 0,0 0 15,0 0-15,0 0 0,0 0 0,0 0 16,0 0-16,0 0 0,0 0 16,0 0-16,-4-21 15,4 21-15,0 0 0,0 0 0,0 0 16,0 0-16,0 0 0,0 0 16,-25-8-16,25 8 0,0 0 0,0 0 15,-19-5-15,13 3 0,-2 1 16,-1 1-16,0 1 0,2 2 0,-2-1 15,0 0-15,-1-2 32,1 0-32,2 0 0,-1-2 0,1 0 0,2 2 0,-1 0 15,3 0 1,-3-1-16,3 1 0,1 0 0,2 0 0,0 0 0,0 0 16,2 1-16,1-2 0,3 1 15,-3-2-15,3 0 0,0 1 16,4-1-16,-2 1 0,1 0 15,3-1-15,0-1 16,1-3-16,-2-1 0,4 0 0,1-1 16,1 1-16,-1 0 0,1 0 15,-3 1-15,-1 1 0,1-2 16,-2 1-16,-1 1 0,-2 1 0,-4 2 16,2 0-16,-1 0 15,-2 1-15,-1 1 0,-1 0 16,-2 0-16,2 1 0,-2 1 0,-4 0 15,-3 3 1,-2-2-16,0 0 0,-2 2 0,-1 0 16,3 0-16,-4-2 0,1 0 15,-1 1-15,0-1 0,1 0 16,0-1-16,2-1 16,0 0-16,0-1 0,4 0 0,1 0 15,2 2-15,3-2 0,0 0 16,2 0-16,1-2 0,1-1 0,2 3 0,1 2 15,-2-2-15,-1-2 0,4 1 16,5-2-16,0 2 0,1-1 16,4 1-16,1 0 0,3-1 15,3 1-15,8 1 0,2 1 16,-5 1-16,-5-1 0,-3-1 16</inkml:trace>
  <inkml:trace contextRef="#ctx0" brushRef="#br0" timeOffset="131907.7122">6542 10655 0,'0'0'0,"0"0"0,0 0 0,0 0 16,0 0-16,0 0 0,0 0 0,0 0 16,0 0-16,0 0 0,0 0 15,0 0-15,0 0 0,0 0 16,0 0-16,29-1 0,-29 1 0,0 0 16,26 9-16,-26-9 0,24 4 0,-24-4 15,28 7-15,-12-3 16,3-1-16,-1-1 0,2 1 0,1 1 15,1-2-15,0 1 0,2 1 16,1 1-16,0-1 0,-4 0 16,-4 0-16,-1-1 0,-3-1 15,-4-1 1,-3-1-16,-1 0 0,-5 0 0,0-3 16,-1 1-16,-6-2 0,-2 0 15,-3 0-15,-1-1 0,-5 1 16,0 0-16,-9 1 0,-4 0 15,-1 3-15,0 2 0,-2 0 16,-2 0-16,-5 1 0,4 1 0,1-2 16,1 1-1,5 0-15,3 0 0,3 0 0,4-1 0,3 0 0,4-1 16,0 0-16,3 0 0,4-1 16,3 1-16,3-1 0,1-4 15,5 3-15,5 0 0,6 1 16,4 1-16,5-2 0,5-2 15,5 2 1,6 3-16,11-1 0,2-2 0,7 0 16,5 1-16,-3-1 0,-15 0 15,-9 1-15</inkml:trace>
  <inkml:trace contextRef="#ctx0" brushRef="#br1" timeOffset="147346.6753">6684 9761 0,'0'0'15,"0"0"-15,0 0 0,-30-4 0,17 0 0,-4 3 0,-6 2 16,-4-2-16,-1 0 0,-1 1 16,-2 1-16,3-1 0,3 0 15,-4 2 1,3 3-16,5-2 0,4-1 0,3 3 15,4 3-15,3-4 16,3-2-16,7 0 0,4 1 16,1-3-16,3-2 0,6-4 15,10-5-15,-2-2 0,4-1 0,13-6 16,4-5-16,-1 2 0,0 0 16,10-4-16,-2-3 15,-4 3-15,-5 1 0,4-1 0,-1 2 16,-10 4-16,-5 5 0,0 2 15,-3 4-15,-12 4 0,-3 2 0,-11 7 16,-3 4-16,-7 1 16,-7 3-16,-12 8 0,-15 8 15,0-1-15,0 1 0,-16 9 16,-7 3-16,3-6 0,6-3 0,0-1 16,7-2-16,11-8 0,9-4 15,-6-6-15,10-9 16,13-1-16,3-1 0,13-6 0,9-4 15,1-4-15,0-5 0,16-5 16,7-2-16,2 1 0,-1 1 0,8-2 16,4 0-16,-7 5 0,-3 4 0,2-5 15,-4 1-15,-12 7 0,-6 6 16,-9 3-16,-2 2 0,-9 7 16,-2 3-16,-19 8 0,-11 5 15,-3 3-15,0 4 0,-8 1 16,-4 3-16,3-2 0,3 0 0,-2 1 15,1 0-15,14-9 0,7-5 0,8-5 16,5-4-16,4-3 0,3-2 16,9-6-16,8-6 0,3-2 15,2-4-15,9-4 0,9-2 16,-3 4-16,2 1 0,11-3 16,7-1-16,-10 5 0,-6 4 0,-6 2 31,-9 4-31,-8 1 0</inkml:trace>
  <inkml:trace contextRef="#ctx0" brushRef="#br1" timeOffset="148126.922">6291 10062 0,'0'0'0,"0"0"0,0 0 15,0 0-15,0 0 0,0 0 16,0 0-16,0 0 0,0 0 0,6-26 16,-6 26-16,15-18 0,-15 18 0,22-28 15,0 9-15,0-1 0,0 0 0,13-11 16,6-2-16,-2 2 16,3-1-16,9-7 0,-1-2 15,3-1-15,-6 4 0,3 0 16,-6 6-16,-12 6 0,-8 4 0,-4 5 15,-6 4-15,-2 3 0,-3 4 0,-3 2 16,-2 3-16,0 2 0,2 5 16,-8 4-16,-4 6 0,-7 2 15,-2 2-15,-10 9 0,-6 10 16,-1-2-16,-1 2 0,-13 8 16,-2 0-16,0 1 0,7-8 0,4-2 15,10-8 1,9-9-16,7-7 0,4-9 15,5-7-15,3-7 0,2-4 0,9-10 16,9-10-16,-3 5 16,-4 0-16,11-14 0,5-6 15,-1 6-15,-4 5 0,5-6 16,0 0-16,-10 12 0,-3 2 0,6-1 16,0 4-16,-3 5 0,-2 5 0,-3 3 15,-4 4-15,-4 2 0,-1 3 0,-3 6 16,2 4-16,-4 0 0,1 0 15,-4 4-15,-2 1 16,1 2-16,-1 3 0,-3 4 16,-2 5-16,0-5 0,-1-1 0,-2 9 15,0 2 1,0-1-16,1-2 0,-3 2 16,0 1-16,-2-2 0,-2 0 0,0-2 15,0 1-15,0-5 16,4-4-16,5 0 0,4-1 15,0-6-15,2-4 0,1-3 0,-1 0 16,2-1-16</inkml:trace>
  <inkml:trace contextRef="#ctx0" brushRef="#br1" timeOffset="148751.2421">6523 9899 0,'0'0'16,"0"0"-16,0 0 0,0 0 0,-24 1 16,17 0-16,1 1 15,-1-1-15,0 0 0,2 0 0,1 0 16,-1 0-16,2-1 0,0 0 15,1 0 1,-1-1-16,1-1 0,3-3 16,3-2-16,0-3 0,1 0 0,4-6 15,2-4-15,2-4 16,3-1-16,8-11 0,5-3 16,-2 1-16,1 2 0,9-10 0,4 1 15,1-1-15,-3 6 0,2 1 16,-2 6-16,-8 7 0,-7 5 0,-4 4 15,-3 5-15,-3 5 0,0 4 0,-5 5 16,-1 2-16,1 3 0,-4 2 16,-4 9-16,-5 5 15,-1-2-15,1 1 0,-11 13 0,-4 8 16,-2-5-16,0 1 0,-7 6 16,-4 6-16,-5 3 0,2-7 0,-2 2 15,4-6-15,8-11 0,5-7 0,2-8 16,2-6-16,1-5 0,2-4 15,1-6-15,-1-6 0,5-5 16,4-4-16,6-8 0,1-6 16,5 2-16,3-5 0,4-10 15,5-4 1,1 5-16,0 1 0,6-3 16,2-3-16,0 3 0,-5 7 0,3 5 15,0 4-15,-1 8 0,-3 6 16,-2 8-16,-5 4 15,-2 3-15,-3 3 0,-3 7 0,1 6 16,-4 2-16,-4 0 0,-7 15 16,-4 10-16,-3-5 0,-3-1 0,-10 16 15,-3 5-15,4-4 0,2-3 0,-6 4 16,0-6-16,0-8 0,4-8 16,2-2-16,8-5 0,3-6 15,2-4-15,0-3 0,-2-1 16,2-4-16,-2-3 0,0-5 15,0-4 1,4 1-16,1 2 0,1 0 16</inkml:trace>
  <inkml:trace contextRef="#ctx0" brushRef="#br1" timeOffset="153867.076">2903 8668 0,'0'0'0,"0"0"32,0 0-32,0 0 0,0 0 0,-4-20 15,4 20-15,0 0 0,0 0 0,-13-18 16,10 11-16,-3 3 16,2 2-16,-2-3 0,0 0 15,-1 0-15,2 0 0,-2 1 0,-5-1 16,2-1-16,1 3 0,-1 0 15,0 2-15,-2 2 0,-1 1 16,-2 1-16,-2 1 0,2 1 16,-3 2-16,-5 4 0,-5 4 15,5-2-15,2 0 0,1 6 0,0 7 16,3 1-16,4 0 0,-4 11 0,2 2 16,0 1-16,8-2 0,-3 13 15,4 3-15,0-4 0,-1-2 0,5 4 16,4-2-16,-2-8 15,3-7-15,4-1 0,5-2 16,1-5 0,-1-7-16,10-2 0,8-1 15,-5-8-15,0-6 0,7-5 0,9-6 16,-1-2-16,-1-2 0,6-9 16,4-6-16,-3 3 0,0 2 15,7-16-15,-1-9 0,-5 4 16,0 0-16,13-30 0,-6-2 15,-12 7-15,-9 3 0,-10 21 0,-7 13 16,-4 8-16</inkml:trace>
  <inkml:trace contextRef="#ctx0" brushRef="#br1" timeOffset="154145.6763">3358 8339 0,'0'0'0,"0"0"0,0 0 0,0 0 16,-10-21-16,10 21 0,-7-4 15,4 6-15,0 3 0,0 5 0,-3 5 0,-1 7 16,1 2-16,-1 6 0,1 4 31,0 11-31,3 3 0,-1 11 0,4 2 0,2-5 16,0-5-16,1 9 0,0 0 0,4-9 15,2-3-15,3-3 0,1-9 16,3-9-16,2-5 16,-1-10-16,-2-7 15,1-4-15,0-4 0,7-9 0,5-7 16,0-9-16,-3-6 0,4-6 15,3-6-15,0-8 0,-4-1 0,-7 14 16,-5 9-16,-3 9 16</inkml:trace>
  <inkml:trace contextRef="#ctx0" brushRef="#br1" timeOffset="154299.4324">3676 8391 0,'0'0'0,"0"0"0,0 0 0,0 0 16,-16-16-16,13 12 0,-1 1 16,1 2-16,1 2 0,-1 6 15,3 3-15,-3 5 0,2 5 0,1 3 16,0 4-16,0 10 15,1 5-15,-1 2 0,0 6 16,-1 11-16,1-2 16,1 6-16,5-5 0,-2-11 15,4-7-15,2-5 0,0-9 16,-1-5-16,-3-8 0,-1-3 16</inkml:trace>
  <inkml:trace contextRef="#ctx0" brushRef="#br1" timeOffset="154453.0285">3700 8706 0,'0'0'15,"0"0"-15,0 0 0,0 0 0,14-25 0,-2 15 16,3-1-16,2 0 0,3 0 0,4-4 16,-1 0-16,2 2 15,0 2-15,-3 1 0,-3 1 16,-1 2-16,-1 0 0,-4-2 16,1-2-16,-3-4 0,-1-3 0,-2 3 15,-1 3 1,0 2-16</inkml:trace>
  <inkml:trace contextRef="#ctx0" brushRef="#br1" timeOffset="154653.6758">3985 8064 0,'0'0'0,"0"0"0,0 0 15,0 0-15,0 0 0,-8 22 0,8-22 16,-3 45-16,2-13 0,1 8 16,1 6-16,2 17 0,-2 4 0,3 26 15,3 8-15,-1 16 0,4-3 16,6 13-16,6 10 0,4 17 15,-1-33-15,9-25 0,1-16 16,-7-28-16,-4-20 0,-7-20 16,-1-17-16,-6 2 0,-3 2 0,-2-1 15</inkml:trace>
  <inkml:trace contextRef="#ctx0" brushRef="#br1" timeOffset="154832.1538">4101 8410 0,'0'0'0,"0"0"16,0 0 0,0 0-16,33-6 0,-33 6 15,35-8-15,-11 3 0,1-1 0,3 0 16,2-3-16,7 2 0,0 3 16,-3-2-16,-2-1 0,-4 1 15,-6 1-15,-3 1 0</inkml:trace>
  <inkml:trace contextRef="#ctx0" brushRef="#br1" timeOffset="155001.6638">4214 8135 0,'0'0'0,"0"0"15,0 0-15,-10 21 0,10-21 0,-9 27 16,8-5-16,1 3 0,2 3 16,2 13-16,3 4 0,0 2 15,-2 0-15,8 13 16,3 0-16,4 4 15,1-8-15,-2-14 0,1-11 16,-4-6-16,-4-5 0,-3-5 0</inkml:trace>
  <inkml:trace contextRef="#ctx0" brushRef="#br1" timeOffset="155233.6929">4463 8013 0,'0'0'0,"0"0"16,0 0-16,23 4 0,-23-4 0,31 7 16,-8 0-16,2 0 15,3-1-15,9 8 16,2 4-16,-2 3 0,-1 1 16,1 13-16,-4 6 15,-5 2-15,-4 4 0,-13 19 0,-11 7 16,-4 0-16,-6 2 0,-12 16 15,-9 2-15,5-14 0,7-23 16,6-15-16</inkml:trace>
  <inkml:trace contextRef="#ctx0" brushRef="#br1" timeOffset="155796.4725">5099 8126 0,'0'0'0,"12"-4"0,0-1 0,2 0 15,1-1-15,10-1 0,4-2 16,5 0-16,2-2 0,2 1 15,0 4-15,-3 2 0,-5 1 0,-2 6 16,-3 4-16,-5-2 0,-3-1 16,-4 0-16</inkml:trace>
  <inkml:trace contextRef="#ctx0" brushRef="#br1" timeOffset="155945.9216">5011 8528 0,'0'0'15,"0"0"-15,0 0 0,0 0 0,0 0 16,33-17-16,-11 6 0,5-2 16,6-2-16,4-1 0,6-2 15,12-5-15,0 1 0,11 0 16,-2 6-16,-4 1 0,-13 2 16,-11 3-16</inkml:trace>
  <inkml:trace contextRef="#ctx0" brushRef="#br1" timeOffset="156658.6495">5951 8691 0,'0'0'16,"0"0"-16,0 0 0,0 0 0,0 0 16,0 0-16,0 0 0,0 0 15,0 0-15,0 0 0,0 0 16,0 0-16,4-32 0,-1 13 15,0-7-15,-2-3 0,0-3 0,-1-4 16,-1-5-16,-3-13 16,-2 1-16,-2-9 0,0 5 15,-1-1-15,1 8 16,3 12-16,-2 8 16,7 9-16,0 6 0,10 6 0,9 6 15,-3 4-15,2 4 0,4 5 16,5 4-16,0 2 0,-2-2 0,7 10 15,-2 1-15,1 0 16,0-2-16,-4 1 0,-1-2 16,-5-1-16,-4-4 0,1 0 0,-2-2 0,-2-1 15,-3-1-15,-4-4 0,0-2 16,-2-4-16,0-3 0,-7-7 16,-3-7-16,-4-5 0,0-4 0,-7-17 15,-4-12-15,-2-3 16,-2-4-16,-5-18 0,-1-4 15,-3-4-15,1 10 0,-3-5 0,-1 6 0,-6-15 16,10 19-16,0 9 0,1 8 16,9 10-16,8 7 0,8 6 15,6 5-15,0 5 0,3 2 0,13 1 16,9-1-16,-6 8 0,3 0 16,13-5-16,9 0 15,1-2-15,2 1 16,9-4-16,9-3 0,0 3 15,0-1-15,44-14 0,-2-3 16,-12 6-16,-9 4 0,9-3 16,4 1-16,-7-1 0,-5-1 15,10-4-15,6-4 0,-10 3 16,-8 4-16,4-1 0,1-1 16,-9 4-16,-9 3 0,-2 6 0,0 3 0,-14 1 15,-6 2-15,-2 6 0,0 3 16,-14 1-16,-9-1 0,-5 5 15,-7 3-15,-7 5 0,-7 4 16,-23 10-16,-13 6 0,11-6 0,8-8 16,6-4-16</inkml:trace>
  <inkml:trace contextRef="#ctx0" brushRef="#br1" timeOffset="157306.9373">6684 7249 0,'0'0'0,"0"0"0,0 0 0,0 0 16,0 0-16,0 0 0,0 0 15,-19 31-15,13-13 0,-3 10 16,-3 6-16,-1 5 0,-2 3 0,-2 16 16,0 4-16,1 10 0,2-6 15,4 7-15,7-5 16,3-4-16,5-14 0,10-5 0,9-6 15,3-10-15,0-8 0,9-16 16,4-9-16,-1-7 0,1-5 16,4-14-16,3-13 0,4 0 15,1-1-15,6-22 0,-2-7 0,18-30 0,-11 11 16,-10 1-16,-3-2 0,-11 14 16,-7 9-16,-11-1 0,-8-1 0,-9 16 15,-7 15-15,-9 6 0,-6 6 16,0 5-16,0 3 0,4 10 15,2 3-15,1 5 0,1 0 0,5 3 16,3 2-16,2 4 16,1 3-16,4 5 0,-2 5 15,2 3-15,0 5 16,-1 8-16,1 9 0,1 0 16,1 0-16,5 8 0,3 7 15,-1-1-15,-3 1 0,1 15 16,-1 3-16,0-7 0,0-4 15,6 30-15,-2-7 0,-1-17 0,3-13 16,4-10-16,4-7 16,-2-12-16,-2-8 0,4-20 0,0-13 0,4-14 0,4-9 15,-11 10-15,-7 8 16,-4 5-16</inkml:trace>
  <inkml:trace contextRef="#ctx0" brushRef="#br1" timeOffset="157592.2924">7875 7048 0,'0'0'0,"-8"-8"15,-1 4 1,3 2-16,-2 0 0,-2 4 16,1-1-16,-3 6 0,2 4 15,-9 12-15,-3 9 0,0 4 0,-1 3 16,-5 16-16,0 6 16,-4 1-16,6-9 0,1-2 0,8-10 15,6-11-15,5-8 0,8-2 16,8-2-16,1-7 0,1-5 0,6-2 15,5 0-15,6-2 0,5-1 16,6-2-16,7-1 0,-2 1 16,-1 1-16,10 0 0,2 0 15,-6 1-15,-2 2 0,-3 0 0,0-1 16,-9 0-16,-2 0 0,-1-5 16,-6-3-16,-9 3 0,-5 0 0,-3 2 15</inkml:trace>
  <inkml:trace contextRef="#ctx0" brushRef="#br1" timeOffset="158095.1539">8475 7425 0,'0'0'0,"0"0"15,0 0-15,0 0 0,0 0 0,-8-21 16,8 21-16,0 0 0,-13-21 16,7 15-16,-2 0 0,1 2 15,-2 3-15,-2 3 0,-5 5 16,3 2-16,0 3 0,0 7 15,1 6 1,-2 5-16,3 1 0,1 0 0,5 0 16,2 1-16,1-3 0,7-4 15,4-5-15,4-4 0,3-4 16,2-7-16,0-6 0,2-5 16,2-7-16,3-5 0,1-5 15,-3 0-15,-5 0 0,1 0 16,-7 5-16,-2 3 0,-2 5 0,-3 3 0,0 2 15,-2 3-15,1 2 0,0 5 16,1 1-16,1 1 0,1 1 16,6 1-16,2 2 0,3 0 0,0 0 15,13 5-15,3-1 16,2-1-16,-1-2 0,9-1 0,7-4 31,-9 0-31,-9-1 0,-6 0 0</inkml:trace>
  <inkml:trace contextRef="#ctx0" brushRef="#br1" timeOffset="158226.8494">9928 6785 0,'0'0'0,"0"0"0,0 0 16,0 0-16,7 22 0,-7-22 0,8 21 15,-8-21-15</inkml:trace>
  <inkml:trace contextRef="#ctx0" brushRef="#br1" timeOffset="162594.1566">3319 10298 0,'0'0'15,"0"0"-15,0 0 0,0 0 0,-28-1 16,15 3 0,-2 0-16,0 4 0,0 3 15,-7 8-15,-2 6 0,2 3 16,2 2-16,-4 5 0,1 9 16,-6 9-16,4 0 0,-1 18 15,6 5-15,4-6 0,5-4 16,2 11-16,7 2 0,4-5 15,4-10-15,10-1 0,4-8 0,1-7 0,1-7 16,16-5-16,4-15 0,-15-14 16,5-3-16,7-8 15,8-3-15,-3-5 16,-2-3-16,8-11 0,1-9 0,-2-1 0,-4 1 0,28-32 16,-3-4-16,-8 5 15,-8 5-15,-16 19 16,-13 14-16,-8 9 0</inkml:trace>
  <inkml:trace contextRef="#ctx0" brushRef="#br1" timeOffset="162848.6462">3886 10097 0,'0'0'16,"0"0"-16,0 0 0,0 0 0,-22-4 0,22 4 16,0 0-1,0 0-15,-2 18 0,2-18 0,3 38 16,0-12-16,-1 3 0,1 16 15,2 4-15,-1-1 0,1-1 0,5 11 16,1 0-16,3 2 0,2-7 16,2-8-16,3-5 0,-2-5 15,0-9-15,2-11 0,2-6 16,-2-8-16,1-2 16,1-11-16,2-8 0,0-7 0,0-5 15,8-17-15,2-8 16,-8 1-16,-4 2 0,-3 8 0,-6 12 15,-4 11-15</inkml:trace>
  <inkml:trace contextRef="#ctx0" brushRef="#br1" timeOffset="163025.2877">4214 10067 0,'0'0'0,"0"0"0,0 0 0,0 0 16,0 0-16,0 0 0,-7 23 16,7-23-16,0 31 0,3-8 15,1 6-15,-2 1 0,2 1 0,5 11 16,-1 4-16,1-3 15,0 0-15,6 9 0,-2-2 0,0-5 0,-1-5 16,2 1-16,-2-8 0,-3-6 16,-2-6-16,-1-5 0</inkml:trace>
  <inkml:trace contextRef="#ctx0" brushRef="#br1" timeOffset="163179.9902">4218 10348 0,'0'0'0,"0"0"15,0 0-15,0 0 0,0 0 0,22-13 16,-22 13-16,33-17 0,-15 6 0,6-2 16,5 0-16,-1-2 15,1 0-15,7-5 0,-4-1 16,-3 2-16,-4 3 0,-6 3 0</inkml:trace>
  <inkml:trace contextRef="#ctx0" brushRef="#br1" timeOffset="163380.1969">4483 9859 0,'0'0'0,"0"0"16,0 0-16,0 0 0,-6 22 0,6-22 16,3 41-16,2-13 0,1 4 15,-1 10-15,1 9 0,3 16 0,0 2 16,8 19-16,7 16 0,4 3 16,-1-11-16,6-2 0,0-11 15,-1-19-15,-2-12 0,12-5 16,-5-25-16,-11-16 0,-8-13 0,-11 5 15,-4 2-15,1-1 0</inkml:trace>
  <inkml:trace contextRef="#ctx0" brushRef="#br1" timeOffset="163534.0196">4552 10100 0,'0'0'0,"0"0"16,0 0-16,0 0 0,0 0 15,28-19-15,-28 19 0,38-21 0,-15 9 0,3 0 32,1 1-32,1 1 0,-3 2 0,4-3 15,-4 1-15,-3 2 0,-3 1 16,-5 1-16</inkml:trace>
  <inkml:trace contextRef="#ctx0" brushRef="#br1" timeOffset="163712.5109">4612 9938 0,'0'0'0,"0"0"0,0 0 16,5 36-16,-1-17 0,2 5 0,2 2 15,3 10-15,0 2 0,1 0 16,1 1-16,5 2 0,-3-7 16,3-7-16,1-6 0,-4-3 0,-3-4 0,-2-3 15</inkml:trace>
  <inkml:trace contextRef="#ctx0" brushRef="#br1" timeOffset="163944.4744">4852 9690 0,'0'0'16,"0"0"-16,0 0 0,25 2 0,-25-2 15,38 4-15,-16 0 0,4 2 16,3 2-16,7 2 0,0 1 15,1 1-15,-1 3 0,5 8 16,-4 1-16,-8 3 0,-3 2 16,-5 7-16,-5 7 0,-6 13 0,-8 3 0,-12 9 15,-8 8-15,-11 15 16,-4 0-16,4-15 0,9-21 0,6-16 16</inkml:trace>
  <inkml:trace contextRef="#ctx0" brushRef="#br1" timeOffset="164360.6945">3244 9777 0,'0'0'0,"0"0"0,0 0 15,0 0-15,0 0 0,23-10 0,-23 10 16,27-3-16,-27 3 0,31 5 15,-31-5-15,33 20 0,-19-5 16,-4 8-16,-3 8 0,-2 11 16,-1 0-16,-4 9 0,-4 2 15,4-9 1,-2-2-16,4-6 0,3-8 16,1-9-16,3-4 0,13-11 0,9-6 15,2-8-15,4-4 0,18-11 16,13-9-16,-1-3 0,0 1 0,-8 3 15,-8 5-15,-16 8 16</inkml:trace>
  <inkml:trace contextRef="#ctx0" brushRef="#br1" timeOffset="164598.645">5320 9435 0,'0'0'0,"0"0"0,22-18 16,-6 6-16,2-1 0,20-11 15,10-4-15,0 2 0,2 1 0,12-3 16,16 0-16,-13 8 16,-11 6-16,-6 12 0,-8 12 15,-11-3-15,-7-2 16,-7-1-16</inkml:trace>
  <inkml:trace contextRef="#ctx0" brushRef="#br1" timeOffset="164779.9911">5408 9791 0,'0'0'16,"0"0"-16,0 0 0,25-6 0,-25 6 0,36-15 15,-2 1-15,3-2 0,2-1 0,22-9 16,9-2-16,10-3 15,-4 1-15,16 0 0,9-2 16,-25 8-16,-19 6 0,-14 4 16</inkml:trace>
  <inkml:trace contextRef="#ctx0" brushRef="#br1" timeOffset="165284.8585">6697 8751 0,'0'0'0,"0"0"16,0 0-16,0 0 0,-21-2 16,21 2-16,-18 18 0,4-2 15,-1 3-15,-3 8 0,0 6 16,-8 13-16,4 2 0,-3 11 16,1 0-16,4 2 0,7-8 15,9-3-15,8-3 0,3-4 16,3-8-16,8-9 0,7-5 15,4-7-15,0-3 16,11-12-16,8-7 16,-1-6-16,1-5 0,2-14 0,5-10 15,1-5-15,-2 0 0,12-23 16,-2-9-16,15-25 0,-16 15 0,-12-2 16,-8-2-16,-11 14 0,-7 9 0,-12 3 15,-4 0-15,-6 15 0,-3 7 16,-10 3-16,-5 3 15,-3 9-15,3 7 0,4 6 0,4 6 16,2 6-16,2 3 0,3 6 16,3 3-16,0 2 0,0 3 0,4 7 15,4 9-15,-2-4 16,0 0-16,2 8 0,2 7 16,-1 4-16,-3 3 0,4 8 0,4 7 15,-1 8-15,-1-1 0,4 8 0,2 5 16,6 26-16,-6-16 0,-4-5 15,-1-5-15,1-17 0,0-11 16,6-8-16,3-4 0,3-14 0,-2-8 16,3-22-16,5-17 15,-12 7-15,-7 5 16,-5 2-16</inkml:trace>
  <inkml:trace contextRef="#ctx0" brushRef="#br1" timeOffset="165563.67">7935 8341 0,'0'0'0,"0"0"16,0 0-16,-30 2 0,16 4 0,-3 8 15,-4 7-15,-7 9 0,-3 2 0,0 3 16,0 4-16,-4 4 0,4-2 16,4 1-16,7-7 15,6-3-15,4-3 0,9-5 0,7-1 16,8-6-16,0-1 0,10-5 15,7-2 1,1-4-16,1-2 0,8-3 16,6-2-16,2 0 0,-1 0 0,13 2 15,1 0-15,-7 0 0,-5 1 16,-7 0-16,-12-1 0,-9 1 16</inkml:trace>
  <inkml:trace contextRef="#ctx0" brushRef="#br1" timeOffset="165902.3831">8460 8436 0,'0'0'15,"0"0"-15,0 0 0,0 0 0,0 0 16,-22 7-16,22-7 0,-22 28 16,10-11-16,0 2 0,-1 5 0,3-2 0,-1 0 15,1 6-15,3-1 16,4-4-16,2 0 0,5 0 0,5-2 15,1-9-15,2-5 0,10-7 16,7-10-16,1-5 16,0-7-16,2-7 0,0-5 0,-2 0 15,-2 3-15,-3 0 16,-5 4-16,-6 8 16,-3 6-16,-3 2 0,-1 4 0,-2 5 15,2 5-15,0 8 0,3 5 16,2 3-16,2 2 0,3 5 15,5 5-15,0-1 0,2 1 16,11 9-16,6 3 0,1-5 16,-1-4-16,-3-3 0,-9-9 0,-8-4 0</inkml:trace>
  <inkml:trace contextRef="#ctx0" brushRef="#br1" timeOffset="166074.5131">10190 7947 0,'0'0'0,"0"0"0,0 0 16,0 0-16,12 39 0,-12-39 16,9 29-16,-9-29 0</inkml:trace>
  <inkml:trace contextRef="#ctx0" brushRef="#br1" timeOffset="173891.1857">6743 9777 0,'0'0'0,"0"0"16,0 0 0,-20-14-16,13 9 0,-4 1 0,0 1 0,-2 0 0,-1 0 15,-10 2-15,-1 1 16,0 2-16,3 2 0,-6 0 0,-1 0 16,2 1-16,0 0 0,2 0 15,5 0-15,4-2 0,3 0 0,5-1 16,-1-2-16,4 3 15,3 0-15,3 1 16,4-2-16,0 1 0,3 0 0,3 1 16,7-1-16,-2 2 0,3 0 15,6-2-15,6-3 0,-2 0 16,2-2-16,13 1 0,5-2 16,-1 1-16,-3 0 0,7-4 15,-3-4-15,-7 2 0,-6 3 0,3 1 16,-1 2-16,-13-1 0,-5 1 15,-5 0-15,-5 1 0,-2 0 16,-2 0-16,-6 1 0,-7-1 16,-2-2-1,-3-1-15,-6 0 0,-7-1 16,-3 0-16,0 0 0,-7-1 0,-6-2 16,1 3-16,1 1 0,-8 2 15,-1-1-15,3 3 0,6 1 16,0 7-16,6 5 0,10 0 15,7-1-15,13 6 0,9 2 16,-1-7-16,-1-3 0,-3-1 16</inkml:trace>
  <inkml:trace contextRef="#ctx0" brushRef="#br1" timeOffset="182517.7426">6964 10958 0,'0'0'0,"0"0"0,0 0 16,0 0-16,0 0 0,-20-18 15,20 18-15,-16-10 0,16 10 0,-19-7 16,9 5-16,-1 1 0,0 0 16,-1 1-16,3 0 15,1-1-15</inkml:trace>
  <inkml:trace contextRef="#ctx0" brushRef="#br1" timeOffset="183642.7917">6480 10735 0,'0'0'0,"0"0"0,0 0 16,0 0-16,0 0 0,0 0 0,0 0 31,28 10-31,-28-10 0,23 7 0,-23-7 16,33 6-16,-16-4 0,3 2 15,5-1-15,-2 0 0,0 0 16,7 1-16,1-1 16,0 2-16,-5-1 0,2 0 0,-2 0 15,-3-1-15,-3 1 0,0-3 16,1-2-16,-5 1 0,0 1 0,-3-2 0,-2 0 15,-1-2-15,-2 2 0,-3-3 16,0-2-16,-3 0 0,0 1 0,-5-2 16,-2 1-16,-1-3 0,-2 1 15,-5-1-15,-6 0 16,-1 3-16,-1 0 0,-4 1 0,-4 1 16,2 2-1,-1-1-15,-7 2 0,-3 1 16,1 0-16,0-1 0,2 2 15,1 0-15,2 0 0,2 2 0,-3-2 16,2-1-16,6 2 0,5 2 16,2-2-16,3 0 0,7-1 15,2 1-15,0 0 0,3-2 16,1 0-16,-1-4 0,3 4 0,5-3 16,1 4-16,3 2 0,5 0 15,2-2-15,2 0 0,-3 2 0,6-1 16,4-1-16,0 2 0,-2-1 0,8 3 15,2-1 1,-1-1-16,0-1 0,1-1 0,1-1 16,-2 1-16,-1 1 15,4 0-15,-2-1 16,-7-1-16,-3 0 0,2 0 0,-2-1 16,-6 0-16,-3 0 0,-2 1 15,0 1-15,-5-1 0,-2-1 16,-2-1-16,-4-1 0,-2 1 15,-1-1-15,-3 0 0,-4-2 16,0 0-16,-3 1 0,-5 0 0,-5 0 16,2 1-16,1-1 0,-10 1 0,-4 2 15,2 0-15,2 0 0,2 1 16,-2-2-16,4 0 0,1 0 0,3 0 16,2-1-16,4 0 15,-1 1-15,4 1 0,3 1 16,2-1-16,2 0 0,4 1 0,3 0 15,0 0-15,4 2 0,2-2 0,3 2 16,1-1-16,2 1 0,2-1 16,3 0-16,-2-1 0,0 2 0,6 0 15,6 1-15,-3 0 16,-1 0-16,9 2 0,-1 0 16,-2-1-16,-4-2 15,2 2-15,0 2 16,-5-3-16,0 0 0,-2-1 0,-1 2 15,-4-2-15,-2-2 0,0-1 16,-3 0-16,-2 2 0,-1 1 16,-5-2-16,-2 0 0,0 0 15,-2-2-15,-5-2 0,-4-1 16,0 1-16,-1-1 0,-5 0 0,-4-1 0,-4 1 16,2 1-16,-3 0 0,-4-2 15,0 1-15,0 1 0,-7-3 16,1 1-16,0 1 0,2 2 0,-4 3 15,2 2-15,12 3 16,3 1-16,1 0 0,5-2 16,3 0-16</inkml:trace>
  <inkml:trace contextRef="#ctx0" brushRef="#br1" timeOffset="196115.1867">6910 9691 0,'0'0'0,"0"0"0,0 0 16,0 0-16,0 0 0,0 0 16,0 0-16,0 0 0,15-22 0,-15 22 15,0 0-15,14-16 0,-14 16 0,0 0 16,30-21-16,-18 15 0,2 1 16,3-1-16,1-2 0,2 0 15,1 1-15,9-2 0,3 1 16,-2 0-16,-2 0 0,4 2 15,3 0-15,-2 1 0,-2 1 0,9-3 16,1 1-16,-4-1 16,0 1-16,5 1 0,0 2 0,-3 0 0,-6-3 15,2 2-15,3 2 16,-2-2-16,0 2 0,2-1 16,4-1-16,-2 2 0,-5 0 0,9-2 15,-1-1-15,-4-1 0,-1 1 16,-3 0-16,1 1 15,-4-3-15,-1-1 0,3 5 16,3 3-16,-4-1 0,-2 0 16,3-2-16,4-1 0,-5-1 15,-2 1-15,1 0 0,2-2 16,-2 1-16,-2-1 0,4-1 16,4 0-16,-6-1 0,-3-2 0,3 0 15,2 1-15,-4-1 0,-2 0 16,1 4-16,2 3 0,-2-2 0,-2 0 15,0 2-15,1 3 0,-2-2 16,-3 0-16,1-2 0,3 1 16,-8 0-16,-1-2 0,5 3 15,2 2-15,-1 0 0,0 0 0,0-3 16,3-1-16,-2 1 0,0-2 16,2 1-1,1-2-15,-2 2 0,0 1 0,1-2 16,4-3-16,-4 0 15,-4 0-15,0 1 0,2-1 16,-3 1-16,-3 0 0,1-1 16,1-2-16,-1-1 0,-1 0 0,3-1 15,2 0-15,-1 2 0,-1 2 16,1-4-16,0-1 0,-4-1 0,-4 2 0,3-2 16,1 2-16,0 0 15,0 0-15,-1-1 0,1 0 16,-4 3-16,-2 1 0,5-2 15,1-1-15,-7-2 0,-2-4 0,3 4 16,3 0-16,-3 0 0,0-2 16,1-3-16,0-2 0,-2-2 0,-2-1 0,5-8 15,0-2-15,-4-1 16,-3 1-16,1-4 0,2-2 16,-2 3-16,0 0 0,0-11 15,0-4-15,0 2 0,1 1 0,-3 12 16,-3 9-16,0 7 0</inkml:trace>
  <inkml:trace contextRef="#ctx0" brushRef="#br1" timeOffset="215706.8833">23360 6740 0,'0'0'0,"0"0"0,0 0 15,0 0-15,0 0 0,0 0 0,-21-13 16,21 13 0,0 0-16,-22-14 0,22 14 15,-24 0-15,9 0 0,-1 1 16,-2-1-16,-3 3 0,-2 1 0,-1 2 15,0 1-15,-7 3 16,1-1-16,-2 2 0,-2 0 16,4 0-16,4-1 0,-3 2 0,5 0 15,2 4-15,2 2 0,1 3 0,0 0 16,4 0-16,2 1 0,2 0 16,1 0-16,1 3 15,1 2-15,4-1 0,2 3 16,2-2-16,2 0 0,2-1 0,2-2 15,1-3-15,2-2 0,2-1 16,3 0-16,1-3 0,1-3 16,7-5-16,3-1 0,2-5 15,-1-2-15,5-2 0,3-1 16,3-3-16,2-3 0,6-6 16,0-1-16,-3-2 0,-2-1 0,-1 0 15,-1 0-15,2-5 0,-3-1 16,-5-1-16,-2-1 0,-5-2 15,-2-1-15,-4-3 0,-3 0 16,-5 4-16,-5 2 0,-3-1 0,-4-2 16,-5 2-16,-1 0 0,-6 5 15,-3 0-15,-2 5 0,-2 2 0,-5 4 16,-5 1-16,3 3 0,-4 2 16,-2 1-16,-1 1 0,-5 4 15,-3 3-15,-6 1 0,2 2 16,4 1-16,4 2 0,1 0 15,2 1-15,1 0 0,1 0 0,2 6 16,2 3-16,2 4 0,4 1 16,0 5-16,0 5 15,-1 0-15,-1 2 0,4 1 0,3 1 16,5-1 0,3-1-16,5-5 0,4-1 15,4-3-15,4-2 0,2-3 16,2-1-16,4-2 0,1 0 0,5-6 15,5-5-15,-2-2 0,4-1 16,4-2-16,3-4 0,3-2 16,2-3-16,6-4 0,0-3 15,-2-3-15,-5-1 0,-3-4 0,-3-1 16,-2 0-16,-1 0 0,-6-5 0,-3-2 16,-4-1-16,-3-1 0,-4 0 15,-3 2-15,-5 0 0,-3 0 16,-7 3-16,-6 1 0,-3 5 15,-4 2-15,-4 2 0,-4 0 16,-5 5-16,-3 5 0,-3 4 0,-1 4 16,1 2-16,-1 0 0,1 3 0,3-1 15,0 5-15,0 1 0,4 4 16,3 0-16,2 6 0,3 2 16,2 3-16,2 2 0,0 2 15,2 0-15,4 3 0,5 3 16,3-1-16,1-1 15,7 0-15,2-1 0,4-2 16,2-4-16,2-3 0,3-4 16,2-3-16,0-2 0,6-6 15,4-3-15,-4-5 16,1-4-16,2-4 0,0-3 0,3-2 16,2-3-16,0-4 0,-2-5 15,3-7-15,2-2 0,4-10 0,-4-1 0,-5 0 16,-5 1-16,-5 3 0,-4 1 15,-5 6-15,-4 4 0,-7 4 16,-6 5-16,-7 7 0,-6 4 16,-8 10-16,-6 7 0,-3 3 15,-3 4-15,3 3 0,4 2 16,8 1-16,5-3 16,8-1-16,7-2 0,0-4 15,2-3-15,1-2 0</inkml:trace>
  <inkml:trace contextRef="#ctx0" brushRef="#br1" timeOffset="216191.6729">23229 5817 0,'0'0'0,"0"0"16,0 0-16,-29 10 0,17-5 15,-3 3-15,-5 3 0,-4 2 16,0 2-16,2 3 15,0 1-15,0 2 16,0-1-16,-1 4 0,2-2 16,6-1-16,4-2 0,6 0 0,6 1 15,3-2-15,1-1 0,4-8 0,3-6 16,6-4-16,4-3 0,6-10 16,8-7-16,1-5 0,3-3 15,8-8-15,1-3 0,-6 7 16,-5 2-16,-4 0 0,-11 4 15,-7 6-15,-5 6 0,-11 2 16,-7 4-16,-6 6 0,-2 4 16,-3 6-16,-3 3 15,-2 3-15,0 2 0,3 3 0,4 0 16,8-1-16,7 2 0,1-4 16,0-5-16,0-1 0</inkml:trace>
  <inkml:trace contextRef="#ctx0" brushRef="#br1" timeOffset="220737.5309">27126 4544 0,'0'0'0,"0"0"0,0 0 15,0 0-15,-25-1 0,25 1 16,-22 6-16,7-1 0,-1 0 0,-4 6 16,-2 3-16,-7 6 0,1 0 15,-4 8-15,-3 4 16,-2 8-16,3 0 0,1 5 0,0 3 0,-4 8 15,5-1-15,2 9 0,8 0 16,8-4-16,6-5 0,4 6 16,3-4-16,6-8 0,5-7 0,9-5 15,5-3-15,1-8 0,0-5 16,10-5-16,8-3 0,3-5 16,3-3-1,11-12-15,7-9 0,-1-1 16,-1-1-16,38-15 0,-5 2 15,-12-2-15,-9 1 0,-24 10 0,-17 7 16,-11 5-16</inkml:trace>
  <inkml:trace contextRef="#ctx0" brushRef="#br1" timeOffset="221280.1237">27747 4732 0,'0'0'0,"0"0"16,0 0-16,-16 14 0,16-14 0,-12 20 15,3-1-15,1 2 0,-2 3 16,-4 10-16,2 7 16,2-1-16,3 2 15,2 13-15,5-1 16,4-5-16,2-5 0,8 8 0,5-4 0,2-10 0,3-9 0,12-4 15,4-6-15,3-7 16,2-4-16,12-15 0,9-10 16,-16 5-16,-13 2 0,-9 3 0</inkml:trace>
  <inkml:trace contextRef="#ctx0" brushRef="#br1" timeOffset="221956.4759">28182 4854 0,'0'0'0,"0"0"0,0 0 16,-16 12-16,9-4 0,-1 6 16,1 3-1,0 3-15,3 3 0,1 9 16,3 3-16,3-3 0,1-1 0,4 4 16,2-2-16,1-6 0,1-3 15,1-6-15,1-3 0,3-3 16,1-4-16,-2-6 0,1-7 15,-2-6-15,-1-4 0,0-10 16,-1-8-16,-1-1 0,-2-3 0,-2-8 0,-3 1 16,-2 1-16,-1 4 0,-2 4 15,-2 3-15,2 5 0,2 4 16,-2 3-16,0 5 0,2 7 16,1 3-16,3 4 0,1 3 15,0 1-15,1 4 0,2 2 16,2 3-16,0 2 0,-1-1 0,-2 7 0,-2 7 15,0 0-15,-2 1 0,0 2 16,-1 2-16,-2-1 0,1-3 0,1 1 16,2-2-16,-2-7 15,0-3-15,1-6 0,-1-3 16,2-9-16,1-5 16,8-6-16,5-7 15,-3-1-15,0-1 0,2-4 0,0 0 16,1 1-16,-1 1 0,-1-5 15,-3 0-15,-4 4 0,-2 4 16,-2-2-16,-3 0 0,-4 1 16,-3 1-16,-2 1 0,-1-2 15,0 8-15,1 1 16,-1 1-16,1 1 0,1 3 0,2 2 0,2 2 0,0 3 16,2 2-16,0 4 0,2 8 15,1 7-15,2 2 0,2 3 16,2 14-16,0 4 0,-1 5 15,-3 2-15,4 17 0,0 6 16,-2-3-16,-1-4 0,4 13 16,2-1-1,2 2-15,-1-8 0,14 13 0,2-18 16,-5-20-16,-3-18 0,2-19 16,-1-14-16,-7 2 0,-5 0 0,-5 0 15</inkml:trace>
  <inkml:trace contextRef="#ctx0" brushRef="#br1" timeOffset="222142.2632">28899 4820 0,'0'0'0,"0"0"16,0 0-16,0 0 0,0 0 0,0 0 16,25-15-16,-25 15 15,32-10-15,-11 7 0,4 0 16,1 1-1,0 2-15,8 2 0,2 3 16,-5 0-16,-4 0 0,-4-1 16,-3-1-16,-3 1 0</inkml:trace>
  <inkml:trace contextRef="#ctx0" brushRef="#br1" timeOffset="222396.3716">29020 4498 0,'0'0'16,"0"0"-16,0 0 0,0 0 0,25 9 16,-25-9-16,35 10 0,-14-3 15,2 0-15,2 4 0,3 0 16,-2 2-16,1 3 0,6 6 0,-1 2 16,-5 3-16,-3 2 0,-2 12 15,-5 5-15,-8 0 0,-7 2 0,-12 16 16,-9 3-16,-2-3 0,-2-5 15,-6 8-15,-2-5 16,4-10-16,8-14 0,6-12 0</inkml:trace>
  <inkml:trace contextRef="#ctx0" brushRef="#br1" timeOffset="223061.0085">29516 4488 0,'0'0'0,"0"0"15,0 0-15,0 0 0,0 0 16,0 0-16,27-1 0,-27 1 0,34-5 15,-12 2-15,4-1 0,2 1 16,2 0-16,1 0 0,2 1 0,6 1 16,-1 2-16,-4 3 0,-2 3 15,0 0-15,-6-2 0,-5 0 0</inkml:trace>
  <inkml:trace contextRef="#ctx0" brushRef="#br1" timeOffset="223230.4591">29598 4873 0,'0'0'16,"0"0"-16,0 0 0,0 0 0,0 0 15,30-23-15,-8 11 0,5 0 16,6 0-16,4 0 0,3-1 16,12 1-16,0 2 0,9 3 15,-3 6-15,-10-1 0,-10 1 0,-7 0 16</inkml:trace>
  <inkml:trace contextRef="#ctx0" brushRef="#br1" timeOffset="223847.7976">30248 5248 0,'0'0'0,"0"0"15,0 0-15,0 0 0,0 0 0,22-12 16,-22 12-16,29-19 0,-11 6 15,-1-1-15,1-3 16,-2-2-16,0-3 0,1-3 0,0 3 16,-3 4-16,-2 3 0,-2 1 15,-2 4-15,1 2 0,0 2 0,2 1 16,1 2-16,2 4 0,2 3 0,-1 6 16,2 4-16,-1 3 0,2 3 15,-1-1-15,1 0 0,-1-1 16,-3-1-16,1 2 0,0-2 15,-4-5-15,-1-2 0,-4-3 16,0-2-16,-2-1 16,1 0-16,-2-4 0,-1-4 15,-1-5-15,-1-5 0,-1-11 0,0-8 16,0-7-16,0-9 0,-4-14 16,-2-5-16,-8-12 0,-3 5 15,-6-8-15,-1 6 0,0 9 16,1 7-16,-10-6 0,-1 4 15,8 7-15,5 4 0,-5-13 16,6 10-16,9 6 0,4 7 0,7 6 16,4 4-16,0 16 0,0-1 15,1 2-15,2-1 0,1 1 16,0 2-16,8 1 0,4 0 16,2 0-16,1 1 0,4 1 15,4-1-15,4 0 0,4 0 0,6-2 16,4 0-16,4-4 0,2-3 0,5 1 15,5 0-15,8-3 0,-3-2 16,5 2-16,3 0 0,31-7 16,-11 6-16,-11 2 0,-6 2 15,-17 7-15,-12 5 0,-5 7 16,-6 5 0,-13 5-16,-11 2 0,-12 10 15,-9 8-15,2-9 0,1-8 0,0-3 16</inkml:trace>
  <inkml:trace contextRef="#ctx0" brushRef="#br1" timeOffset="224148.0394">31103 4184 0,'0'0'0,"0"0"0,-10 21 15,10-21-15,-16 25 0,4-6 0,-3 7 16,-5 10 0,-1 3-16,-1 6 0,0 2 0,-4 8 0,4-4 0,0 5 15,5-5-15,8-5 0,7-4 16,5-4-16,5-9 0,2-9 16,2-5-16,9-6 0,6-6 15,6-6-15,4-7 0,6-11 16,6-9-16,12-8 15,0-3-15,-1-5 0,1-1 16,-3-13-16,-8 1 0,4-7 0,-18 21 16,-10 13-16</inkml:trace>
  <inkml:trace contextRef="#ctx0" brushRef="#br1" timeOffset="224380.0293">31505 3852 0,'0'0'16,"0"0"-16,0 0 0,0 0 0,0 0 15,0 0-15,0 0 16,-10 26-16,10-26 0,1 34 16,0-11-16,0 4 0,-1 1 0,0 7 15,0 7-15,3 12 0,-1 2 16,2 13 0,1 1-16,0 7 0,0-7 15,1 10-15,3-2 0,1-13 0,1-6 16,5-1-16,3-9 15,2-12-15,1-12 0,-6-5 0,-5-7 16,-4-3-16</inkml:trace>
  <inkml:trace contextRef="#ctx0" brushRef="#br1" timeOffset="224647.55">31860 4043 0,'0'0'0,"0"0"0,0 0 0,0 0 15,0 0-15,-30 9 0,30-9 16,-28 35-16,11-12 16,-2 5-16,-2 2 15,-3 8-15,3-2 0,-1 6 0,4-6 16,5-4-16,3-6 0,6-2 16,4-2-16,5-4 0,5-3 15,6-3-15,3-4 0,6-3 16,6-2-16,5-4 0,4-4 15,2-1-15,0 0 0,8-2 16,0 4-16,-11-1 0,-9 1 0,-5 1 16</inkml:trace>
  <inkml:trace contextRef="#ctx0" brushRef="#br1" timeOffset="225097.6571">32075 4077 0,'0'0'0,"0"0"15,0 0-15,0 0 0,0 0 16,0 0-16,-3 35 0,3-16 0,1 4 16,2 2-16,2 3 15,-2 1-15,-1 2 0,0 10 0,-2 4 16,0-5-16,0-2 0,0 4 15,1-6-15,-1-6 0,0-3 16,1-7-16,1-2 0,-2-5 16,0-3-16,4-7 0,4-8 15,-1-4-15,2-5 0,2-6 0,2-5 16,2-5-16,-2 0 0,-1 2 0,-2 2 16,-1 5-16,-2 4 0,4 0 15,1 2-15,0 7 0,0 3 16,3 4-16,4 3 0,-1 1 15,-3 1-15,0 6 0,-3 5 16,-4-2 0,-1 2-16,-4-1 0,-2 2 0,-3 1 15,-2 1-15,-10 3 0,-10 1 16,0-1-16,-1 0 0,-6 0 16,-4-1-16,2-4 0,1-2 15,0-5-15,6-5 0,6-2 0,5 1 16,3-1-16</inkml:trace>
  <inkml:trace contextRef="#ctx0" brushRef="#br1" timeOffset="225220.1477">32516 3889 0,'0'0'15,"0"0"-15,0 0 16,0 0-16,0 0 0,0 24 15</inkml:trace>
  <inkml:trace contextRef="#ctx0" brushRef="#br1" timeOffset="228076.505">23201 6856 0,'0'0'0,"0"0"0,0 0 16,0 0-16,0 0 0,0 0 15,0 0-15,0 0 0,0 0 0,0 0 16,-13 25-16,-2-12 0,-5 2 16,-7 5-16,-6 5 15,-2 2-15,-3 0 0,-2 3 0,-1 0 16,-9 8-16,-5 6 0,3-4 0,14-11 15,12-12-15,13-8 0,14-14 16,13-10-16,3 0 0,6-2 0,10-4 16,8-4-16,-1 3 0,0 2 15,7-5 1,0 1-16,-6 4 0,-6 2 0,7 3 0,-1 5 16,-13 3-16,-5 3 0,-8 4 0,-5 3 15,-8 5-15,-5 2 0,-16 7 16,-12 6-16,-2-3 0,-5 0 0,-15 7 15,-4 2-15,6-4 0,7-1 16,0-9-16,4-7 16,12-5-16,10-2 0,11-3 0,10 0 15,6-7 1,4-4-16,18-14 0,14-8 16,2 3-16,0 3 0,6-5 0,4-3 15,-4 4-15,-3 6 0,-4 6 16,-7 10-16,-13 2 0,-9 4 15,-15 2-15,-10 3 0,-17 12 16,-13 10-16,-14 12 0,-17 13 16,-2-1-16,-4 0 0,-52 35 0,-17 12 15,29-6-15,19-5 0,31-3 0,22-1 16,13-26-16,9-15 0,7-12 16</inkml:trace>
  <inkml:trace contextRef="#ctx0" brushRef="#br1" timeOffset="232505.4013">27503 9291 0,'0'0'0,"0"0"16,0 0-16,0 0 0,0 0 0,0 0 15,0 0-15,0 0 0,0 0 16,-3-26-16,3 26 0,0 0 16,0 0-16,-13-19 0,13 19 15,0 0 1,-22-12-16,22 12 0,0 0 16,-30-13-16,19 7 0,-3 3 0,-1 1 15,-4-1-15,-2 0 0,-2 0 16,-2 2-16,-2 0 0,-1-1 0,-12 1 15,-2 1-15,-1 0 0,0 1 16,-11 2-16,-1 2 16,3 1-16,4 2 0,-11 3 0,2 2 15,4-1-15,5 0 0,0 2 0,2 3 16,-4 4-16,5 0 0,3 3 16,4 0-16,2 1 0,3 0 0,2 1 31,3 1-31,0 1 0,2 2 0,0 2 15,3 1-15,2 0 0,2 2 16,3-2-16,0 3 0,2-4 16,1 0-16,1 0 0,0-1 15,2-1-15,1-2 0,3 3 16,4 0-16,2-4 0,2-3 0,5-1 16,3 1-16,1-2 0,0-1 15,1-3-15,1 0 16,7-2-16,4-1 0,1 1 0,0 1 15,3-2-15,0-1 0,4-1 0,3 1 16,1 1-16,-1 1 0,3-3 16,0-2-16,6 3 0,0 0 15,2-4-15,0-2 0,0 0 0,2 0 16,0-3-16,2-1 16,-1 0-16,1 1 0,1 1 15,-1 0-15,5-2 0,-4-1 0,2 2 0,0 2 16,-6-1-16,-3-2 0,3-1 15,0-1-15,-5 2 0,-4-1 0,0 0 16,1-1-16,-4-1 16,-2 0-16,1-1 0,2 0 15,-3-1-15,0 1 0,-6-2 0,0-2 16,-1 1 0,1 1-16,0-1 0,1 0 15,-5 0-15,-3-1 0,-2 1 16,0 1-16,-2 0 0,-1 1 0,-2-2 15,-1-1-15,-2 1 0,-2 0 16,-2 2-16</inkml:trace>
  <inkml:trace contextRef="#ctx0" brushRef="#br1" timeOffset="234595.561">26191 9985 0,'0'0'16,"0"0"-16,0 0 0,0 0 0,0 0 0,7 27 16,-7-27-16,10 19 0,-4-8 0,4 0 15,3 2 1,2 0-16,0 1 0,2 0 15,0 1-15,7 4 0,0 0 0,3 0 16,4 2-16,-1 0 16,0 1-16,9 4 0,3-2 15,-2-2-15,-2-4 0,8 5 16,2 0-16,-2-3 0,-3-5 0,2 1 16,1 1-16,-1 0 0,-1-1 0,9-2 15,0 0-15,-1-5 0,-2-1 0,3-3 16,2 1-16,-1 0 0,0 2 15,12-1-15,3-3 0,-3 1 16,-2 0-16,14-1 0,1-1 16,12-5-16,-13-4 0,2-2 0,3-1 15,-8 1-15,-4 1 0,7-6 16,4-7-16,-6 0 0,-4-2 0,3 4 16,1 3-16,-7-3 0,-3-1 15,0-3-15,2-3 0,-8 3 16,-8 1-16,4-3 0,1-4 15,-5 3-15,-4 3 0,1-5 16,-2-1 0,-3 1-16,-3 2 0,-1-3 15,-2-1-15,-1 1 0,-2-1 0,-1-2 16,0-4-16,-7 4 0,-6 1 16,4-1-16,4-1 15,-3 0-15,0 0 0,-8-2 0,-3-1 16,-5 2-16,-5 0 0,1 1 15,-1 1-15,-2 5 0,-1 3 0,-6-8 16,-1-3-16,0 15 0,0-2 0,-5-3 16,-2-4-16,-4 1 0,-1 0 15,-8-2-15,-4-2 16,-1 3-16,0 3 0,-4-2 0,-4 0 16,3 1-16,2 0 0,-7 2 15,-4-1 1,4 4-16,1 0 0,-7 2 15,-6-1-15,1 3 0,2 1 0,-8-2 16,-3 0-16,3 2 0,4 2 16,-31-5-16,0 3 0,7 0 15,4 1-15,1 6 0,1 4 16,9 0-16,7 1 0,-8 1 16,-5 0-16,-1 3 0,2 0 0,-6 5 0,-3 1 15,4 1-15,4 2 0,-11 6 16,-7 3-16,5 0 0,3 1 15,-8 6-15,-6 5 0,4 4 16,3 0-16,-8 8 0,-7 7 16,9 1-16,5 2 0,-17 12 15,-11 6 1,10 1-16,8-1 0,-3 14 0,-2 10 16,8 2-16,8 0 0,-6 22 15,-4 14-15,30-41 0,19-28 16,16-20-16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3:58:54.677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25553 11090 0,'0'0'0,"0"0"0,0 0 15,0 0-15,-23-6 0,23 6 16,0 0-16,-21-11 0,12 7 0,0 0 16,0 0-16,0-1 0,1 0 15,-1 0-15,0 1 0,-1-1 0,0 2 16,-2 1-16,-1 0 0,1 2 15,1 2-15,-1 0 0,-2 1 16,1 2-16,0-1 0,-1 1 16,-1 4-16,1-2 0,0 1 15,-4 3-15,0 0 0,4 3 0,2 0 16,0 3 0,1 2-16,1 0 15,1 0-15,3 1 0,3 1 0,1 0 16,1 0-16,2-1 0,2 0 15,2-1-15,0 0 0,4 2 16,2-4-16,-2-5 0,1-2 16,2-2-16,2-1 0,2-3 15,-1 0-15,4-3 0,3-3 16,0-2-16,1-4 0,7-2 0,1-3 16,-2-3-16,0 0 0,-1-2 15,-2 0-15,-2-3 0,-2 1 16,-4-1-16,-3 1 0,-2 1 15,-5 2-15,0-1 0,-1-2 16,-5-1-16,-3 1 0,-2 2 16,-4 2-16,-1 1 0,-1 1 0,-4 2 15,-3 2-15,-4 2 0,-2 2 16,0 0-16,0 3 0,0 2 16,0 2-16,-3 1 0,0 2 15,0 3-15,0 1 0,2 5 16,0 3-16,1 3 0,1 1 0,2 5 15,3 3-15,6 3 0,5 0 0,1-1 16,1-7-16,0-4 16</inkml:trace>
  <inkml:trace contextRef="#ctx0" brushRef="#br0" timeOffset="949.2176">27537 8204 0,'0'0'0,"0"0"16,0 0-16,0 0 0,0 0 0,0 0 15,-5-24-15,5 24 16,7-19-16,-7 19 16,19-26-16,-6 12 0,3 1 15,2 1-15,1 0 16,1 1-16,1 2 0,6 1 0,-2 3 15,-3 2-15,-2 2 0,-1 3 16,-2 2-16,-1 3 0,-3 3 0,-4 2 16,-4 2-16,-3 2 15,-3 1-15,-4-1 0,-4 2 0,-3-1 0,-4 0 16,-6 3-16,-3-2 16,-1-2-16,-2-1 0,-1-4 0,0-3 15,0-1-15,1-4 0,-5-5 16,1-5-16,9-1 0,2-2 0,1-8 15,5-2-15,6-2 16,5-1-16,5-2 16,3-2-16,5 6 15,3 1-15,4 3 0,1 2 0,4 3 16,2 3-16,7 7 16,4 5-16,2 6 0,0 2 0,-7-3 15,-7-1-15,-5-1 0</inkml:trace>
  <inkml:trace contextRef="#ctx0" brushRef="#br0" timeOffset="1775.9575">29187 9318 0,'0'0'0,"0"0"0,0 0 0,0 0 16,0 0-16,0 0 0,0 0 16,-5-19-16,5 19 0,0 0 0,9-18 15,-9 18-15,0 0 0,25-20 16,-10 12-16,0 1 0,3 0 16,3 2-16,4-1 15,-1 3-15,-1 1 0,6 2 16,0 2-16,-4 1 15,-2 2-15,-3 2 0,-2 4 16,-5 0-16,-2 1 0,-5 6 16,-8 2-16,-1-4 0,-2 2 0,-6 1 15,-4 2-15,-2-3 0,-3-4 16,-2 0-16,-3-2 0,5-5 16,1-2-16,-2-6 0,-1-3 15,1-2-15,2-4 0,1-5 16,3-5-16,3 0 0,2 0 0,4-2 15,4 1-15,3 1 0,3 2 16,9 0-16,8 0 16,-1 6-16,1 0 0,-2 3 0,-3 0 15,-4 3-15</inkml:trace>
  <inkml:trace contextRef="#ctx0" brushRef="#br0" timeOffset="2491.0953">25884 9200 0,'-1001'0'0,"2002"0"0,-1001 0 0,0 0 16,0 0-16,0-19 0,0 19 15,0 0-15,0 0 16,0 0-16,2-15 0,0 13 16,1-1-16,4 0 0,3-1 15,3 3-15,2 1 0,2 0 16,2 0-16,1 0 0,1 1 0,1 2 16,1 1-16,3 2 0,-3-1 15,-4 2-15,-3 1 0,-5 1 16,-3 2-16,-4 3 0,-6 1 0,-4 2 15,-2-1-15,-4 4 0,-2-1 16,-4-1-16,-3-4 0,-6 1 16,-3-3-16,1-4 0,3-3 15,-2-4-15,1-5 0,1-2 16,2-1-16,3-5 0,3-2 16,4-1-16,3-1 0,9-1 15,7-2-15,8-1 0,5-1 16,11 3-16,6 3 0,-6 3 15,-6 3-15,-4 0 0</inkml:trace>
  <inkml:trace contextRef="#ctx0" brushRef="#br0" timeOffset="10715.0289">16029 12729 0,'0'0'0,"0"0"0,0 0 0,-17 21 16,9-11-16,-2 4 0,-2 3 15,0 4-15,0 1 0,-3 15 0,-2 6 16,2 1-16,-1 0 0,-7 22 15,-3 8-15,-3 14 16,4-2 0,-4 23-16,2 4 0,-1 7 15,0-7-15,-9 48 0,3-13 16,9-26-16,8-18 0,1-11 0,2-8 16,0-7-16,-1-8 0,-1-2 15,-2-3-15,3-12 0,1-9 16,2 9-16,1 3 0,2-7 15,2-4-15,0-3 0,2 0 16,0-3-16,2 0 0,1 3 16,2 2-16,0-7 0,-1-3 15,-2-6-15,1-2 0,0-7 0,1-6 16,1-4-16,0-3 0,0-3 16,0-3-16,3-1 15,-1-1-15,3 1 0,0 1 0,11-2 16,7-2-16,-1 1 0,1-1 0,6-2 0,4-2 15,2-1-15,3 0 0,6-2 16,4-2 0,7-1-16,-2 0 0,3 1 15,3 1-15,0 2 0,1 1 0,13-2 16,3 1-16,-1 3 0,-1 3 16,35-3-16,-7 2 0,-7 2 15,-4 2-15,1-1 0,3-1 16,-4-1-16,0-1 0,-2 0 15,0 1-15,0 2 0,-1 2 0,24-1 16,18 0 0,-4 1-16,-2 1 0,-33 0 0,-21 1 15,10-2-15,8-1 0,-10-1 16,-5 1-16,7 1 0,3 1 16,-8 0-16,-6 0 0,2 3 15,3 0-15,-12 0 0,-8-1 0,0 2 0,1 1 16,-5 1-16,-4 1 0,-3-1 15,-2-2-15,-7 0 0,-4-1 0,-4-1 16,-2-2-16,-7 0 16,-5-2-16,-4 1 0,-4 0 31,0 0-31,-4 0 0,2 0 0,-2 3 16,0-3-16,0 0 0,0 0 0,-2 0 15,2 0-15,0-3 0,-3 0 16,0 1-16,-1 0 0,-2-1 0,-7-9 15,-6-8-15,-1 0 0,-2-3 16,-2-6-16,-2-7 16,-1 1-16,1 1 0,-7-15 0,0-5 15,-3-6-15,3 3 0,-2-5 0,-1-5 16,0 0-16,5 7 0,-15-32 16,1 4-16,6 12 0,6 10 15,1-8-15,0-6 0,4 10 16,1 6-16,2-11 0,-1-7 15,8 6-15,4 4 0,0-9 16,0-7 0,1 10-16,-1 7 0,-2-8 0,-2-5 0,5 13 0,3 10 15,0-2-15,0-1 0,2 9 16,3 5-16,2-4 0,2-3 16,-2 11-16,0 6 0,1 1 15,1 2-15,0 10 0,-1 6 0,0 3 16,1 0-1,-1 5-15,1 4 0,-1 2 0,1 1 16,-1 1-16,1 0 0,1 5 16,-2-1-16,2 1 0,0 0 0,0 0 15,-3 0-15,3 0 16,0 0-16,0 0 0,-2 3 16,2-3-16,0 3 0,-1 3 15,-2 5 1,-2-2-16,-4-1 0,1-1 0,2-1 15,0-1-15</inkml:trace>
  <inkml:trace contextRef="#ctx0" brushRef="#br0" timeOffset="11381.16">17592 8921 0,'0'0'0,"0"0"0,0 0 0,2 30 0,0-16 0,2 9 16,0 7-16,2 11 16,-1 2-16,0 23 0,-2 9 0,-1-1 15,-1-3-15,-3 23 0,-1 21 16,-1-7-16,2-4 0,-2 49 16,-2 9-16,5-25 0,3-18 15,2 5 1,0 4-16,0-12 0,2-10 0,1 12 15,-1 8-15,0-6 0,-2-5 16,0 9-16,1 5 16,-2-12-16,2-8 0,0 4 15,3 1-15,-3-13 0,0-8 0,-1 5 16,1 3-16,-2-12 16,-1-9-16,0 2 0,0-1 0,1-11 0,0-8 15,1-5-15,2-3 0,-1-9 16,2-6-16,-3-6 0,0-4 0,-2-9 15,-1-8-15,0-5 0,-1-4 16,1-7-16,3-4 0,-2 2 16,-1 2-16,0 2 0</inkml:trace>
  <inkml:trace contextRef="#ctx0" brushRef="#br0" timeOffset="11749.8715">17269 12331 0,'0'0'0,"0"0"16,0 0-16,0 0 0,0 0 15,10 33-15,-5-12 0,2 5 0,1 3 16,2 11-16,3 10 15,3 12-15,1-2 0,3 17 0,2 15 16,-3-12-16,-3-8 0,1 5 0,-3-5 16,1-7-16,1-13 15,-2-12-15,2-8 0,-1-9 0,0-5 0,6-11 16,4-6-16,-2-8 16,2-5-16,10-22 15,8-17-15,4-5 16,1-5-16,17-32 0,6-16 15,20-37-15,-13 19 0,-6 5 16,-2 3-16,-23 37 0,-15 26 0,-10 18 16</inkml:trace>
  <inkml:trace contextRef="#ctx0" brushRef="#br0" timeOffset="12135.3576">18928 9024 0,'0'0'16,"0"0"-16,0 0 0,0 0 0,2 22 0,-2-22 15,3 39-15,-2-13 0,0 4 0,-1 6 16,-1 5-16,-2 14 0,0-1 16,-2 14-16,-3 1 15,-1 5-15,0-6 0,-1 8 16,0-6-16,4-9 0,1-6 0,6-1 15,4-9-15,-2-13 0,-1-9 0,1-6 16</inkml:trace>
  <inkml:trace contextRef="#ctx0" brushRef="#br0" timeOffset="12320.2245">18984 9351 0,'0'0'0,"0"0"15,0 0-15,20-11 0,-20 11 0,34-8 16,-8 4-16,-1 1 16,2 1-16,6 1 0,0 1 15,-1 1-15,-1 1 0,4 4 0,-3 2 16,-6 0-16,-3 0 0,-3-5 16,-2-6-16,-4 1 0,-2 0 0,-3 1 15</inkml:trace>
  <inkml:trace contextRef="#ctx0" brushRef="#br0" timeOffset="12524.0623">19486 8896 0,'0'0'31,"0"0"-31,0 0 0,0 0 0,0 0 0,-3 26 16,2-5-16,-2 4 0,0 3 0,0 8 15,-1 5-15,0 12 16,1 2-16,-1 15 15,3 5-15,2 9 0,4-6 0,7 6 0,4-6 16,4-16-16,3-11 0,-3-7 16,-5-14-16,-5-8 0</inkml:trace>
  <inkml:trace contextRef="#ctx0" brushRef="#br0" timeOffset="12968.4909">20029 9056 0,'0'0'0,"0"0"15,0 0 1,0 0-16,0 0 0,-23 0 16,23 0-16,-25 24 0,25-24 0,-29 36 15,13-10-15,0 1 0,2 1 16,-1 13-16,1 2 16,3 6-16,4-3 0,6-3 0,6-1 15,5 1-15,1-6 0,9-4 16,6-6-16,3-6 0,3-7 0,9-11 15,6-9-15,3-8 0,0-7 0,11-19 16,1-11-16,-5-3 16,-4-1-16,2-19 0,-5-8 15,12-27-15,-13 14 0,-7 7 16,-6 6-16,-7 11 0,-7 9 16,-2 14-16,-2 9 0,-7 11 0,-5 9 0,-4 9 15,-3 5-15,1 2 0,0 0 16,0 7-16,-1 5 0,0 1 0,1 4 15,-2 6-15,-1 6 0,2 2 16,2 6-16,-1 9 0,0 7 16,3-1-16,4-1 0,1 13 15,2 6 1,-3-2-16,-2-3 0,3 7 0,2 3 16,4 31-16,0-13 0,2 7 15,2 3-15,1-14 0,-1-7 16,-4-26-16,-6-16 15,-2-12-15</inkml:trace>
  <inkml:trace contextRef="#ctx0" brushRef="#br0" timeOffset="13153.6008">22033 9160 0,'0'0'0,"0"0"0,0 0 0,0 0 15,0 0-15,0 0 0,-20 17 16,20-17-16</inkml:trace>
  <inkml:trace contextRef="#ctx0" brushRef="#br0" timeOffset="18747.2043">17957 13991 0,'0'0'0,"0"0"0,0 0 15,0 0-15,0 0 0,0 0 0,23 13 16,-23-13-16,29 9 0,-8-4 16,3-1-16,5-3 15,1 0-15,7-3 0,4-1 0,15-2 16,2-3-16,15-1 0,0 0 15,9-2-15,-3 1 16,21-2 0,5 0-16,-4-4 15,-3 0-15,-16 3 16,-14 5-16,20-1 0,-3 4 0,-16 1 0,-11-1 16,-9 2-16,-7 2 15,-12 2-15,-8 2 0,1-6 16,-1-4-16,-11 0 0,-2-2 0,0-9 15,-2-6-15,-3 6 0,0 5 0,-2 4 16</inkml:trace>
  <inkml:trace contextRef="#ctx0" brushRef="#br0" timeOffset="19842.6788">19634 12587 0,'0'0'0,"0"0"0,0 0 0,0 0 16,0 0-16,0 0 0,0 33 0,0-33 0,1 42 0,0-16 16,1 4-16,1-3 15,2-1-15,4 3 0,2-3 16,1-5-16,0-6 0,3-6 16,4-6-16,2-4 0,2-2 0,10-8 15,3-5-15,-1-1 16,1-4-16,-4 4 0,-2 1 15,1 2-15,-5 3 0,-5 4 16,-3 3-16,-5 9 0,-3 4 0,-10 12 16,-5 9-16,-7 5 0,-4 2 15,-8 14-15,-4 3 0,4-9 0,3-4 0,1-5 16,4-8-16,3-9 16,5-8-16,2-3 0,4-4 15,2-4-15,2 0 0,7-9 16,5-9-16,3-2 0,2-3 0,3 1 15,3 1-15,-3 3 0,-3 2 16,-4 5 0,-1 3-16,-4 5 0,-3 4 15,-7 13-15,-4 10 0,-5 5 16,-6 8-16,-7 7 0,-6 9 16,-5 6-16,2-3 0,-9 10 0,-6 7 15,7-14-15,7-9 0,-9 9 16,7-12-16,10-15 0,5-11 0,9-9 15,6-8-15,4-4 0,2 2 0,3-8 16,1-2-16,4-4 16,3-4-16,1 1 0,0-3 15,2-1 1,2-1-16,0 2 0,-1-2 0,2 3 16,1 0-16,-2 3 0,-3 3 0,-2 0 15,-1 0-15,4-3 16,3-6-16,0-2 15,3-3-15,0-6 0,2-5 0,-1-3 16,1 0-16,6-5 0,5-4 16,3-2-16,-4 5 0,2 5 15,3 4-15,-6 6 0,-5 4 16,-1 5-16,-7 7 0,-6 9 16,-2 3-16,-5 11 0,-6 7 0,-3 7 15,-4 6-15,-4 3 0,-3 5 16,-6 3-16,-3 1 0,-1 3 0,3-4 15,4-6-15,3-6 0,0-4 16,2-4-16,1-4 0,2-4 16,-1-5-16,0-6 0,0-1 15,-1-2-15,1-3 0,1-1 0,0 2 0,0 3 16,0 4-16,1 4 16,1 0-16,2-3 0,-6 9 0,-3 6 15,1 4-15,-1 5 0,-1 1 16,-1 1-16,1-5 15,2-5-15,2-4 0,3-4 0,1-2 32,2-2-32,0-2 0,3-2 0,6 0 15,2 1-15,1-4 0,1-1 16,3-4-16,4-1 0,-2-2 16,0 2-16,4-3 0,1 0 15,-2-1-15,0 0 0,-3 0 16,-1 0-16,-2 0 0,0 0 0,2-5 15,-2-3-15,-3 3 0,2-2 0,-1 1 16,0-3-16,-1 3 0,-3 2 16,2 0-16,-2 4 0,-1 3 15,-1 1-15,-2 8 0,-2 5 16,-1 4-16,-1 5 0,-4 7 16,-4 6-16,-1 0 0,-2-2 0,0 1 15,3-6 1,2-5-16</inkml:trace>
  <inkml:trace contextRef="#ctx0" brushRef="#br0" timeOffset="20105.8151">19992 14183 0,'0'0'0,"0"0"0,0 0 16,0 0-16,0 0 0,0 0 0,23-5 0,-23 5 15,0 0-15,38-4 0,-38 4 16,39 5-16,-18 0 0,1 4 15,1 5-15,0 1 0,-3 2 0,7 7 16,-1 2-16,-1-3 16,-3-1-16,3 2 0,-3-2 15,-1-5-15,-2-3 16,2-2-16,1-3 0,-2-3 16,-2-5-16,1-2 0,-1-4 15,-3-3-15,-2-5 0,0-9 16,-2-10-16,-3 7 0,-1 4 0,-1 4 15</inkml:trace>
  <inkml:trace contextRef="#ctx0" brushRef="#br0" timeOffset="20321.663">20400 13858 0,'0'0'15,"0"0"-15,0 0 0,0 0 0,0 0 16,0 0-16,0 0 0,0 0 16,0 0-16,10 27 0,-10-27 15,17 33-15,-5-11 0,1 6 16,1 5-16,-1 1 15,1 3-15,0 13 0,-1 5 0,1 9 0,-1-3 0,0 5 16,0-9-16,-4-5 0,-3-6 16,-1-2-16,-3-7 0,-3-11 15,-2-8-15,-4-15 16,-2-9-16,1 2 0,3 0 0,1 1 16</inkml:trace>
  <inkml:trace contextRef="#ctx0" brushRef="#br0" timeOffset="20524.2747">20089 14554 0,'0'0'0,"0"0"0,0 0 16,0 0-16,0 0 0,0 0 0,0 0 15,0 0-15,0 0 0,0 0 16,28-28-16,-13 14 0,2 0 16,4-5-16,3-5 0,9-7 0,0-1 0,12-12 15,5-3-15,-3 2 0,-1 0 16,11-7-16,-1 2 0,7-4 15,-3 3-15,-7 1 16,-6-1-16,-9 9 0,-10 11 0,-8 9 16</inkml:trace>
  <inkml:trace contextRef="#ctx0" brushRef="#br0" timeOffset="21361.8144">20980 13326 0,'0'0'0,"0"0"15,0 0-15,0 0 0,0 0 0,0 0 16,0 0-16,0 0 0,0 0 15,0 0-15,0 0 16,0 0-16,23 22 0,-14-4 0,1 5 16,1 2-16,0 3 0,6 11 0,4 3 15,-1 2-15,0 1 0,4 13 16,1 1-16,4 11 0,1 0 0,4 10 16,-1-2-16,-5-7 15,-4-4-15,-1 1 0,-4-7 16,-4-8-16,0-6 0,-7-11 15,-4-8-15,-4-8 0,-2-8 0,-8-3 0,-6-3 16,-1-8-16,-3-5 0,-9-10 16,-5-7-16,1-11 0,0-9 0,-3-3 15,-3-3-15,1 6 0,3 5 16,-8 0-16,0 4 0,7 6 16,5 5-16,4 7 0,4 4 15,3 3 1,4 2-16,5 2 0,4-1 15,4 3-15,2 1 0,2-4 16,2-1-16,3-2 0,2-2 0,3-6 16,1-8-16,3-1 0,3-1 15,4-3-15,4-3 0,-1 4 16,-2 2-16,-1 4 0,-1 4 16,0 3-16,1 4 15,-1 6-15,-2 5 0,-3 14 0,-4 11 0,-8 11 16,-4 9-16,-7 8 0,-5 5 15,-6 20-15,-3 6 16,1 1-16,0 2 0,2-11 16,2-17-16,1-1 0,6-24 15,7-12-15,5-10 0,9-19 16,7-13-16,-5-2 16,4-9-16,15-27 0,10-19 15,2 0-15,2 1 0,33-44 16,-3 5-16,-10 13 0,-5 10 0,0 11 0,0 9 15,-12 14-15,-8 10 0,-3 18 16,-3 11-16,-11 9 0,-6 6 16,-9 7-16,-7 4 0,-1 10 15,-4 6-15,-13 18 0,-10 11 16,-8 2-16,-4 4 0,0 6 16,0 5-16,1-4 0,1-5 0,0-2 15,2-4-15,8-11 0,4-8 16,3-2-16,3-2 0,9-4 15,9-3-15,6-7 16,4-5-16,2-1 16,3-1-16,-4-5 0,4-1 15,4-2-15,3-3 0,3-2 0,2-1 16,1 2-16,5-3 0,5-2 16,3-3-16,2 0 0,2 1 15,11 0-15,7-2 16,-4 3-16,-5 2 0,9-3 0,0 1 0,4-2 15,-22 4-15,-15 3 0</inkml:trace>
  <inkml:trace contextRef="#ctx0" brushRef="#br0" timeOffset="21546.9083">22889 13198 0,'0'0'0,"0"0"0,0 0 0,0 0 15,32 17-15,-32-17 16,19 10-16,-19-10 0</inkml:trace>
  <inkml:trace contextRef="#ctx0" brushRef="#br0" timeOffset="22649.5738">25580 11080 0,'0'0'0,"-2"-5"0,-1 2 0,0-1 16,-1 3-16,-1-2 0,-2-1 15,-3-1-15,0-1 0,-1 0 16,-1 0-16,0 1 0,0 0 0,0 1 16,1 1-16,0 0 0,0 1 0,-3-2 15,-1 1-15,-2 1 0,0 0 16,-1 3-16,-1 3 16,2 1-16,-1 1 15,-3 2-15,-2 1 0,0 3 16,0 0-16,1 3 0,0 1 15,2 1-15,1 2 0,-4 4 16,1 2-16,2 0 0,1-3 0,3 2 16,0-1-16,3-2 15,1-1-15,2 0 0,2 2 16,3-3-16,0-1 0,4 0 0,4-1 16,1-2-16,1 0 0,4 1 15,2 0-15,1 1 0,2-3 16,-1 0-16,0-4 0,0-2 15,-1-1-15,5-1 0,3 0 16,0-1-16,-2-1 0,2-3 16,0-1-16,1-3 0,1-1 0,3-4 15,4-5-15,-2 0 0,-3 0 0,3-1 0,2-3 16,0 0-16,-1 0 0,4-6 16,-1-1-1,-3 0-15,-4-1 0,1 1 16,1-1-16,-3 3 0,-2 0 15,-3-1-15,-3 0 0,-3 1 16,-2 2-16,-2-2 0,-1 1 16,-1 2-16,-2 3 0,-1-2 0,-3-1 0,0 4 0,-2 0 15,0 1-15,-2 0 16,-1 0-16,0 1 0,-5 0 16,-4 1-16,-2 3 0,0 3 15,-5 0-15,-4 2 16,-2 0-16,-3 0 0,-5 6 0,-4 4 15,-1 2-15,-1 2 0,-14 10 0,-5 5 16,1 6-16,-1 2 0,-16 19 16,-3 8-16,11-9 0,20-13 0,14-12 15</inkml:trace>
  <inkml:trace contextRef="#ctx0" brushRef="#br0" timeOffset="28168.7906">24328 11256 0,'0'0'0,"-6"12"0,1 2 16,-1 0-16,1 1 0,-1 3 0,2 0 15,2 3-15,2-3 0,4-3 16,5-2-16,5-3 0,6-2 16,3-5-16,3-7 15,2-4-15,2-3 0,1-1 0,0-3 0,-4 2 0,0 2 16,0 1-16,-1 3 0,-4 3 16,-2 4-16,-9 3 0,-5 6 15,-6 6-15,-5 5 0,-6 11 16,-5 6-16,-5 2 0,-3 3 15,-8 6-15,-1 0 16,6-11 0,5-7-16,2-3 0,6-6 0,5-7 15,1-6-15,6-4 0,2-4 16,5-5-16,3-3 0,6-6 16,6-4-16,-1 1 0,2-1 0,1-2 15,-1 2-15,-4 5 16,-1 2-16,-6 4 0,-5 4 15,-3 8-15,-3 5 0,-9 8 0,-6 8 16,-5 5-16,-4 5 0,-12 13 0,-2 3 16,0-1-16,1-2 0,-6 8 15,2 0-15,2-2 0,5-8 0,10-13 16,7-7-16,7-8 16,5-6-16,5-3 0,5-3 15,4-6-15,4-5 16,5-7-16,3-6 0,0 1 15,1-2-15,4-4 0,2-1 16,1-6-16,0-4 0,8-7 16,1 1-16,1-5 0,0-2 0,4-2 15,3-2-15,3-4 16,-5 5-16,1 6 0,1 4 16,-6 8-16,-5 4 0,4 0 0,-11 12 0,-13 11 15,0 4-15,-5 9 0,-3 7 16,-6 3-16,-4 5 0,-3 6 15,-4 6-15,-4 1 0,0-1 0,-4 2 16,-2 1-16,2-5 0,4-4 16,0-7-16,0-5 0,4-4 15,4-3 1,0-4-16</inkml:trace>
  <inkml:trace contextRef="#ctx0" brushRef="#br0" timeOffset="28375.0791">24444 12183 0,'0'0'0,"0"0"16,0 0-16,0 0 0,0 0 0,0 0 0,0 0 16,0 0-16,0 0 0,26-18 15,-26 18-15,28-18 0,-28 18 16,30-16-16,-16 8 0,0 1 0,1 1 0,-2 3 16,-1 0-16,-2 2 0,-1 0 15,-2 4-15,0 5 0,-4 4 16,-2 1-16,0-1 15,1-1-15,-2-2 0</inkml:trace>
  <inkml:trace contextRef="#ctx0" brushRef="#br0" timeOffset="28732.4767">24346 12725 0,'0'0'16,"0"0"-16,0 0 0,0 0 15,0 0-15,0 0 0,4-25 0,-4 25 16,18-33-16,-7 10 0,2-3 15,1-3-15,3-2 0,7-13 16,4-2-16,2-6 0,-2 4 0,-3 3 16,-3 2-16,3 0 0,-2 10 0,-5 6 15,-4 4-15,-3 8 0,-2 4 16,-4 8-16,-1 4 0,-6 9 16,-2 4-16,-4 9 0,-3 8 15,1 2-15,2 3 0,-2 11 16,1 2-16,2-4 0,2-3 0,2 0 15,2 1-15,4 2 16,1-4-16,6-3 0,3-1 16,3-2-16,0-1 0,4-2 15,3-3 1,-2-4-16,-1-3 0,3 2 0,2 1 16,0-6-16,-1-2 0,-3-5 15,-4-1-15,-2-4 0,-4-4 16,-1-7-16,1-5 0,-2-9 15,-3-7-15,0 6 0,-2 3 0,-1 4 16</inkml:trace>
  <inkml:trace contextRef="#ctx0" brushRef="#br0" timeOffset="28933.0391">24794 12337 0,'0'0'0,"0"0"0,0 0 16,0 0-16,0 0 0,0 0 15,0 0-15,-7 25 0,7-25 0,-3 41 16,2-15-16,0 5 0,0 0 15,-1 13-15,0 1 0,-2-2 0,0-1 16,-3 7-16,1-1 0,-3-3 16,-2-4-16,-2 6 0,-1-6 15,-1-5-15,-2-5 0,4-8 16,3-4-16,3-5 0</inkml:trace>
  <inkml:trace contextRef="#ctx0" brushRef="#br0" timeOffset="29102.4656">24363 12955 0,'0'0'0,"0"0"0,0 0 0,0 0 16,0 0-16,8-22 0,1 11 16,3-4-16,3-4 0,6-3 15,6-4-15,10-10 0,4 0 0,11-10 16,0 2-16,1 1 0,0 2 16,9-6-16,0 2 0,2-2 0,-8 6 15,5-2-15,-4 3 0,-9 2 16,-8 3-16,-11 9 0,-8 8 15,-6 5-15</inkml:trace>
  <inkml:trace contextRef="#ctx0" brushRef="#br0" timeOffset="29888.5818">25172 11859 0,'0'0'16,"0"0"-16,0 0 0,0 0 0,0 0 0,0 0 15,0 0-15,12 34 0,-12-34 16,17 40-1,-7-12-15,1 4 16,1 3-16,6 15 0,1 2 0,5 14 16,1 1-16,3 13 0,-3 2 15,2 9-15,-4-4 0,-3 0 16,-3-1-16,0-1 0,-4-11 0,-2 16 16,-5-17-16,-5-21 0,-5-15 15,1-15-15,-1-11 0,-7-6 16,-4-6-16,2-8 0,-5-6 15,-3-9-15,-2-4 0,-6-15 16,-8-16 0,-4-3-16,-3 0 0,2 2 15,8 12-15,-11-11 0,7 15 16,3 5-16,2 6 0,4 2 16,5 2-16,9 5 0,7 2 0,7 7 15,2-6-15,2 0 0,2-2 16,9-9-16,8-4 0,4 1 0,0 0 0,0 5 15,1 3-15,-4 8 0,-1 4 16,-1 7-16,0 5 0,-7 8 16,-2 6-16,-6 14 0,-5 12 15,-9 8-15,-5 5 0,-6 14 16,-4 9-16,-1 3 0,0 1 16,-3 5-16,3-6 0,-4 6 0,11-27 0,10-23 15,8-17-15,9-13 16,7-11-16,8-20 0,6-16 0,-8 8 15,6-10-15,9-20 0,9-13 16,10-15-16,1-1 0,32-38 16,0 6-16,-5 16 0,-4 13 15,-7 14 1,-3 8-16,-20 21 0,-15 13 0,-7 14 16,-6 10-16,-9 9 15,-5 7-15,-9 12 0,-4 8 16,-10 10-16,-6 7 0,-21 24 0,-13 16 15,-1 6-15,-1 6 0,1-4 16,0-4-16,18-20 0,11-15 16,12-10-16,9-8 15,2-4-15,3-4 0,7-3 0,5-4 0,6-6 0,3-3 16,15-3-16,10-3 0,5-4 16,3-2-16,5-4 0,1-2 15,-16 7-15,8 4 0,27 0 16,0 6-16,-4 4 0,-4 1 15,2 10 1,-1 6-16,-5 6 0,-4 1 0,-20-8 16,-13-7-16,-9-3 0</inkml:trace>
  <inkml:trace contextRef="#ctx0" brushRef="#br0" timeOffset="30073.6365">27047 12400 0,'0'0'0,"0"0"0,0 0 16,0 0-16,0 0 0,8 27 0,-8-27 0,0 0 15</inkml:trace>
  <inkml:trace contextRef="#ctx0" brushRef="#br0" timeOffset="36110.2435">25295 6409 0,'0'0'16,"0"0"-16,0 0 0,0 0 0,0 0 15,0 0-15,-19 18 0,19-18 16,-6 20-16,2-6 0,2 1 15,0 4-15,0 3 0,-1 2 0,2 5 16,-1 8-16,-1 0 0,2 4 16,1 3-16,1 7 0,1-4 15,0 3 1,0 1-16,1 10 0,-1-3 16,0 4-16,0 4 0,2 6 0,-1-5 15,0 7-15,2 5 0,-5 3 16,-4-6-16,2 9 0,0-27 15,1-19-15</inkml:trace>
  <inkml:trace contextRef="#ctx0" brushRef="#br0" timeOffset="37379.8101">25542 7660 0,'0'0'0,"0"0"0,0 0 15,0 0-15,0 0 0,0 0 16,0 0-16,0 0 0,0 0 16,0 0-16,0 0 0,25-6 0,-25 6 15,0 0 1,32 2-16,-32-2 0,31 1 16,-12-1-16,2 1 15,1-1-15,1 0 0,2-1 0,4 0 16,5-1-16,-2 0 0,3 1 15,2 1-15,-3-4 0,-3 0 16,11 0-16,2 1 0,-6 1 16,-1 0-16,1-1 0,3 2 15,-1-2-15,-1 1 0,11-3 16,1 0-16,-4 0 0,-3 2 0,3 0 16,0 0-16,-3-1 0,-3-1 15,7 1-15,0 3 16,-6-1-16,-5 1 0,3 0 0,1 1 15,-5-2-15,-3 0 0,4 1 16,2 1-16,-4 0 0,-3 1 16,6-1-16,3-1 0,-3 1 15,-1-2-15,5 2 0,3 0 0,-3 0 16,-4 2-16,6-1 0,5 0 16,-6 0-16,-3-1 0,3 3 0,3 1 0,-4-2 0,-5-2 15,10 2 1,1 2-16,-13-1 0,-3 2 15,11-2-15,5-2 0,-13 0 16,-3-1-16,11 0 0,4 1 16,-10 2-16,-3-1 0,11-1 15,6-1-15,-11 0 0,-3 1 0,10-1 16,4 2-16,-6-2 16,-4 0-16,3 0 0,4-2 0,-5 1 0,-3 0 0,6 0 15,3 0-15,-1 1 16,-3 0-16,3-1 0,3-3 15,-2 2-15,-2 2 0,4-2 16,4 0-16,-6 0 0,-2-1 16,10 1-16,3 1 0,-13-2 0,-2-1 15,24-2 1,-7 0-16,-3 3 0,-4-1 0,-8 3 0,-4 0 0,-3 0 16,-2-1-16,1 1 0,1 1 15,-19 0-15,1 0 0,4 4 16,4 3-16,-3-3 0,-2-3 15,1 4-15,3 2 0,-8-1 0,-7-3 16,-3 0 0</inkml:trace>
  <inkml:trace contextRef="#ctx0" brushRef="#br0" timeOffset="41310.0686">24199 14801 0,'0'0'0,"0"0"0,0 0 0,6 29 16,-6-29-16,8 34 0,-2-9 0,-1 7 15,1 6-15,2 17 0,0 6 0,1 15 16,0 0-16,0 14 15,0-2-15,0 5 0,-1-8 0,0 5 16,-1-5 0,-1-16-16,1-9 0,4 11 15,0-16-15,0-19 0,0-13 0,-3-8 16,-3-4-16,-1-3 0</inkml:trace>
  <inkml:trace contextRef="#ctx0" brushRef="#br0" timeOffset="41524.0467">24276 15368 0,'0'0'0,"0"0"15,0 0-15,0 0 0,0 0 16,0 0-16,24-3 0,-24 3 16,25-7-16,-25 7 15,32-6-15,-16 4 0,1 0 0,0 0 16,2 1-16,0-1 0,1 0 0,0-2 15,-1 0-15,6-5 0,-2-3 16,-1-5-16,-2-6 0,-3 4 0,-2 3 0,-3 2 16</inkml:trace>
  <inkml:trace contextRef="#ctx0" brushRef="#br0" timeOffset="42141.4776">24601 14547 0,'0'0'0,"0"0"16,0 0-1,0 0-15,0 0 0,5 26 16,-5-26-16,3 47 0,-1-14 16,2 9-16,0 8 0,3 19 15,-1 3-15,3 23 0,0 5 16,1 13-16,1-9 0,2 9 16,4 3-16,2 10 0,-2-31 0,-6-31 15,-2-20-15,-3-29 0,0-20 0,-1-25 16,1-19-16,-3 14 0,1-8 0,3-8 15,4-6-15,4 6 16,2 2-16,4-11 0,-5 16 16,-4 16-16,-2 11 0,-3 12 15,2 1-15,-2 10 0,-2 6 0,1 4 16,-1 2 0,1 2-16,-1-1 0,2-2 15,2-3-15,0-6 0,1-4 0,3-4 16,2-2-16,2-10 0,-1-7 15,0-7-15,-1-5 16,2-1-16,0-1 0,-1 1 0,-2 2 16,2 6-16,-1 5 0,-2 5 15,1 5-15,-5 3 0,0 5 0,-1 9 16,-1 8-16,-3 3 0,0 3 16,1 5-16,-1-1 0,2 3 15,-1 0-15,5 2 0,3-3 16,3-2-16,2-2 0,1-7 0,2-4 15,-2-4-15,-1-2 0,-1-9 16,3-5-16,0-4 0,1-4 0,-5-5 16,0-5-16,-1-8 0,-3-2 0,-4-4 15,-3-4-15,-4 3 16,-2 0-16,-7 2 0,-5 1 16,-5 1-16,0 5 0,-1 6 0,-1 4 15,-3 3-15,-3 2 0,-2 7 16,-2 8-1,4 5-15,2 6 0,0 2 16,1 1-16,5 1 0,5 1 0,2-2 16,3-4-16,2-2 0</inkml:trace>
  <inkml:trace contextRef="#ctx0" brushRef="#br0" timeOffset="42426.8177">25986 15008 0,'0'0'0,"13"-2"0,7-1 15,3 0-15,4-2 0,15-1 16,16-2-16,5-1 16,2-2-16,14 0 0,1 2 15,5-2-15,-7 0 0,6 0 16,-7 2-16,-5 0 0,-6 1 15,27-2-15,-7 2 0,-12 2 16,-8 2-16,-9-6 0,-8-3 16,-6 0-16,-3-1 0,-4 2 15,-3 0-15,-9 5 0,-9 0 0,-4 3 0</inkml:trace>
  <inkml:trace contextRef="#ctx0" brushRef="#br0" timeOffset="42674.3952">27130 14279 0,'0'0'0,"0"0"0,0 0 0,0 0 15,0 0-15,0 0 0,0 0 16,0 0-16,34 6 0,-15-3 16,5 0-16,1 0 0,2 0 15,4 0-15,3 0 0,13 2 16,0 0-16,11 1 15,-3-1-15,-2 0 0,-2 2 16,6 4-16,-6 0 0,-4 0 16,-4-2-16,-5 2 15,-1 2-15,-9 0 0,-4-1 0,-7-1 16,-3-4-16,-2-1 0</inkml:trace>
  <inkml:trace contextRef="#ctx0" brushRef="#br0" timeOffset="43044.1904">25877 15307 0,'0'0'0,"0"0"0,0 0 16,0 0-16,0 0 0,29-2 0,-29 2 16,43 2-16,-17-2 0,6 0 15,7-2-15,1 0 0,3 0 0,17-2 16,4-1-16,13-2 16,-2-1-16,13-2 0,-2 0 15,1-2-15,-11 2 0,9-3 0,-3 0 16,-10 4-16,-7 2 15,-5 0-15,-1 1 0,-9 0 0,-3 1 16,12-1 0,-8 4-16,-20 2 0,-4 0 15,-8-1-15,-3 0 0,-5 0 0,-4 1 16,-1-1-16</inkml:trace>
  <inkml:trace contextRef="#ctx0" brushRef="#br0" timeOffset="43313.8328">26027 15348 0,'0'0'0,"0"0"15,0 0-15,0 0 0,0 0 0,21 11 0,-21-11 0,40 16 16,-14-7-16,7 1 0,7 1 15,13 2-15,1-2 0,16 2 16,3-1-16,-1-3 0,-3-2 16,15 1-16,0-2 0,6-3 15,-7-3-15,12-6 16,-3-4-16,-26 3 16,-18 2-16,-14 2 0</inkml:trace>
  <inkml:trace contextRef="#ctx0" brushRef="#br0" timeOffset="43561.3309">28123 13998 0,'0'0'0,"0"0"15,0 0-15,4 32 0,-4-32 0,6 41 16,-2-8-16,0 5 0,2 2 15,1 22-15,0 9 16,3 9 0,0-5-16,0 12 0,1 8 15,-2-8-15,-1-9 0,3 0 0,3 0 16,-4-8-16,-7-20 0,0-17 16,0-9-16,-2-8 0</inkml:trace>
  <inkml:trace contextRef="#ctx0" brushRef="#br0" timeOffset="43915.1585">28174 14558 0,'0'0'0,"0"0"16,0 0-16,0 0 0,0 0 0,23-12 15,-23 12-15,28-12 0,-28 12 16,35-17-16,-15 8 0,1 1 16,0-1-16,-1 0 0,0 0 15,2-2-15,-3 0 0,-2-2 0,0-2 0,-3-3 16,-2-2-16,-3-3 0,-1-2 15,-4-5-15,0-5 0,-2-2 16,-1-2-16,-2-5 0,-1 3 16,-3 7-16,0 7 0,-1 4 15,0 5-15,-1 2 0,1 4 16,3 6-16,1 2 16,3 9-16,2 8 0,1 6 15,0 6-15,0 14 16,2 10-16,1 6 0,-1 5 15,6 22-15,3 6 0,0 15 16,-1-1-16,16 52 0,8 13 16,-4-20-16,-2-13 0,3-16 15,1-11-15,-8-21 0,-6-15 0,-6-22 0,-5-16 16,-4-10-16</inkml:trace>
  <inkml:trace contextRef="#ctx0" brushRef="#br0" timeOffset="44177.2148">28610 13870 0,'0'0'0,"0"0"15,0 0-15,24-13 0,-24 13 0,28-13 16,-6 4-16,2-1 0,3 0 0,9-3 15,3 0-15,-3 2 0,-3 1 16,8 0-16,0 2 16,-7 1-16,-6 1 0,-3-3 0,-4-1 15,-5 2-15,-2 2 0,-3 0 16</inkml:trace>
  <inkml:trace contextRef="#ctx0" brushRef="#br0" timeOffset="44347.6852">28891 13418 0,'0'0'0,"0"0"0,0 0 0,0 0 16,0 0-16,-14 15 16,12-1-16,2 10 15,2 9-15,0 2 0,0 1 0,1 20 16,2 7-16,2 13 0,1-3 16,2 9-16,1 8 0,-2-17 0,-1-10 15,-3 2-15,0-6 0,-2-16 0,-1-13 16,-1-8-16</inkml:trace>
  <inkml:trace contextRef="#ctx0" brushRef="#br0" timeOffset="44571.8003">28779 14669 0,'0'0'16,"0"0"-16,0 0 0,0 0 0,0 0 16,26-2-16,-26 2 0,40-9 15,-17 3-15,6-2 0,5-2 16,4-1-16,4 0 0,11-4 15,0-3-15,9-2 0,-4 2 0,11-1 32,-2 1-32,-8 4 0,-7 3 0,9-2 0,-3 0 15,-9 6-15,-10 5 0,-3 1 16,-4 0-16,-9 0 0,-7 1 16,-3 0-16,-5 0 0,-1 0 0</inkml:trace>
  <inkml:trace contextRef="#ctx0" brushRef="#br0" timeOffset="44748.771">29370 14212 0,'0'0'0,"0"0"0,0 0 16,0 0-16,0 0 0,-6 31 16,7-8-16,0 4 0,1 5 15,3 8-15,0 7 16,6 20-16,4 5 15,7 13-15,3-2 0,6-1 16,1-16-16,-3-6 0,-7-16 0,-6-11 16</inkml:trace>
  <inkml:trace contextRef="#ctx0" brushRef="#br0" timeOffset="45250.5371">30075 14126 0,'0'0'0,"0"0"15,0 0-15,-10 22 0,10-22 16,-10 38-16,7-9 0,1 6 16,2 3-16,2 14 0,1 3 15,3 4-15,0-6 0,4-2 0,1-10 32,-1-11-32,-1-10 0,4-9 15,4-9-15,-2-11 0,1-9 0,-1-16 16,2-13-1,-4-6-15,-2-3 0,-2-14 0,-3-4 16,-2 8-16,-4 7 0,-7 1 16,-4 6-16,-2 14 0,-1 10 0,-2 5 0,1 4 15,3 5-15,2 6 0,3 2 16,4 2-16,0 3 0,3 1 0,4-3 16,6-1-16,3 1 15,3 2-15,4-1 0,3-1 16,-2 1-16,1 0 0,3 4 15,1 2-15,-2 4 0,0 1 0,2 10 16,-1 6-16,-7-1 0,-3 3 0,2 13 16,-4 5-16,-2-2 0,-1 0 0,-2 6 15,-3-4-15,1-9 16,-1-8-16,0-10 0,-3-6 16,2-4-16,2-2 0,-1-4 0,2-3 15,1-4 1,1-4-16,-1-4 0,2-5 15,3-2-15,0-3 0,2-6 16,3-4-16,-2 1 0,-2 7 0,-4 5 16</inkml:trace>
  <inkml:trace contextRef="#ctx0" brushRef="#br0" timeOffset="45451.2309">30743 13776 0,'0'0'15,"0"0"-15,0 0 0,0 0 16,0 0-16,0 0 0,0 0 15,0 0-15,0 23 0,0-23 0,7 39 16,-4-12-16,0 6 0,2 5 16,0 6-16,4 17 0,1 5 15,8 18 1,3 5-16,3 13 0,-1-5 16,8 12-16,2-7 0,-5-15 15,-9-25-15,-4-17 0</inkml:trace>
  <inkml:trace contextRef="#ctx0" brushRef="#br0" timeOffset="45721.1197">31235 13623 0,'0'0'0,"0"0"16,0 0-16,26-12 0,-12 6 0,4-2 16,4-2-16,3 0 0,0 1 15,6-3-15,-1 2 16,-5 0-16,-3 2 0,2 1 0,-3 2 16,-3 4-16,-4 2 0,-4-1 15,-1 1 1,-2 0-16</inkml:trace>
  <inkml:trace contextRef="#ctx0" brushRef="#br0" timeOffset="46206.9979">29145 10883 0,'0'0'0,"-8"11"16,-3 7-16,-2 3 0,-2 5 16,-11 21-16,-14 23 0,1 6 15,-1 4-15,-14 31 0,-13 29 16,-5 7-16,6-12 0,-22 60 15,11-15 1,11-23-16,8-18 0,6-6 16,5-5-16,6-19 0,6-11 0,5-3 15,6-1-15,7-13 0,7-11 16,2-17-16,3-13 0,5-12 16,3-8-16,-1-18 0,0-13 15,-1 3-15,0 3 0,-1 1 16</inkml:trace>
  <inkml:trace contextRef="#ctx0" brushRef="#br0" timeOffset="46509.3134">27894 12694 0,'0'0'0,"0"0"0,0 0 16,0 0-16,0 0 0,0 0 0,13 34 15,-7-15-15,2 6 0,0 3 16,-1 4-16,1 3 0,0 2 0,1 13 16,-1-1-16,2 6 0,-1-5 15,2-5-15,2-5 0,1 0 16,-1-9-16,5-6 0,4-6 16,1-6-16,0-4 0,10-10 15,8-9-15,2-12 0,1-9 0,11-14 0,8-14 16,7-13-16,-1-4 0,12-24 15,3-10-15,5-9 0,-27 36 16,-20 27-16</inkml:trace>
  <inkml:trace contextRef="#ctx0" brushRef="#br0" timeOffset="47450.5579">29450 11421 0,'0'0'0,"0"0"15,0 0-15,0 0 0,0 0 0,-11 23 16,11-23 0,-5 22-16,5-22 0,-8 28 15,2-11-15,2 0 0,1-1 16,0 2-16,3-1 0,-1-2 16,1-1-16,0 0 0,1-1 15,2-1-15,-1 0 0,1-2 0,0 0 16,1 0-16,-1-1 0,1 0 15,1-1-15,-1-2 0,2-1 0,0 1 16,2-2-16,-1-1 0,-1 0 16,1-1-16,0-1 0,-2 0 15,-1 0-15,0-1 0,-1-1 16,-1 0-16,0 0 0,2-2 16,-1-1-16,0 2 0,1 0 0,-2-1 15</inkml:trace>
  <inkml:trace contextRef="#ctx0" brushRef="#br0" timeOffset="47943.9731">30920 10635 0,'0'0'0,"-8"15"0,-4 7 0,-5 14 15,0 3-15,-14 28 0,-12 30 16,-7 19-16,2 1 0,-27 74 15,-6 22-15,15-25 16,10-18-16,4-3 0,3 0 16,14-25-16,9-17 0,4-10 15,3-5-15,6-24 0,3-17 16,6-27-16,6-18 0,-1-8 0,-1-5 16,0-3-16</inkml:trace>
  <inkml:trace contextRef="#ctx0" brushRef="#br0" timeOffset="48198.9106">29991 12010 0,'0'0'0,"0"0"16,0 0-16,-7 26 0,7-26 0,-3 36 0,3-7 15,-1 6-15,0 1 0,2 20 16,3 6-16,0 9 15,0-5-15,3 9 0,1-4 0,3 0 16,0-12-16,5-10 16,4-8-16,0-8 0,0-4 0,10-8 15,7-7-15,1-11 0,-2-10 0,11-18 16,10-13-16,1-14 0,2-11 16,-10 10-16,-13 15 0,-11 11 0</inkml:trace>
  <inkml:trace contextRef="#ctx0" brushRef="#br0" timeOffset="48716.2617">30925 11546 0,'0'0'0,"0"0"0,0 0 16,0 0-16,0 0 0,-13 22 15,9-4-15,-3 4 0,-1 3 16,0 7-16,2 7 0,0 10 15,3 1-15,4 5 0,6-5 0,0-5 0,2-8 16,7-3-16,4-8 0,-3-11 16,0-7-16,4-12 0,4-10 15,-2-6-15,0-5 0,0-12 16,2-7-16,-3 0 0,-2 1 0,-4-9 16,-5 0-16,-4 5 15,-3 3-15,-7-3 16,-6 5-16,-2 10 0,-1 9 15,-3 4-15,-2 4 0,4 10 16,1 2-16,2 1 0,0 0 16,3-1-16,3-2 0,5-1 0,4-2 0,3-4 15,2-1-15,3 1 0,4 0 16,-1 1-16,2 1 0,2 4 16,2 3-16,-1 2 0,-1 1 15,1 6-15,0 3 16,-3 6-16,-1 3 0,-2 12 0,-2 8 15,-3 3-15,-3 3 0,-4 12 16,-4 2-16,-2-6 0,-3-3 0,3-3 16,1-10-16,3-7 0,1-7 15,0-10 1,1-6-16,3-5 0,4-2 16,2-11-16,1-9 0,5-3 15,2-4-15,4-7 0,4-7 16,-1 0-16,0 3 0,-3 4 15,-6 10-15,-5 5 0</inkml:trace>
  <inkml:trace contextRef="#ctx0" brushRef="#br0" timeOffset="48916.9479">31584 11148 0,'0'0'0,"0"0"15,0 0-15,0 0 0,0 0 0,9 37 16,-2-13-16,-2 5 15,1 3-15,2 10 0,2 7 0,2 14 0,-1 0 16,2 28-16,0 9 0,1 14 16,-1-5-16,6 15 0,8 8 15,7 14-15,-4-38 0,-10-33 16,-6-24-16,-5-15 0</inkml:trace>
  <inkml:trace contextRef="#ctx0" brushRef="#br0" timeOffset="49117.7682">31984 11119 0,'0'0'0,"0"0"15,23-7-15,-23 7 0,34-12 0,-9 3 16,7-2-16,2 2 0,2-2 0,2-2 15,-5 3-15,-5 2 0</inkml:trace>
  <inkml:trace contextRef="#ctx0" brushRef="#br0" timeOffset="49295.7152">31924 10720 0,'0'0'0,"0"0"0,0 0 16,0 0-16</inkml:trace>
  <inkml:trace contextRef="#ctx0" brushRef="#br0" timeOffset="51463.9178">30370 16391 0,'0'0'0,"-12"2"0,-3 1 0,-3 1 16,-1-2-16,-11 4 0,-10 2 16,-3 2-16,-2 1 15,-11 1-15,-2-2 0,5 0 16,4-2-16,-14 4 0,-3 1 15,1-1-15,1 1 0,-3-4 16,-3-1-16,-8 0 0,4-2 16,-3-1-16,-1 0 0,-23-1 15,19-3-15,-7 0 0,-2 1 0,6-1 16,6 0-16,-5-1 0,-1-1 16,3 1-16,5 0 0,-6 2 0,-3 0 15,8 1-15,5 0 0,-7-1 16,-5 0-16,5 6 0,2 4 0,-4-1 15,-4-1-15,6-1 16,5-1-16,-5-2 0,-4-2 16,6-1-16,3 1 15,-4 3-15,-4 4 16,6-8-16,4-3 0,-3 2 0,-4 3 16,11 0-16,6 1 0,-2-1 15,-1 0-15,6-1 0,6-1 16,-3 4-16,-1 1 0,8-4 15,6-2-15,-1 3 0,-2 3 16,8-2-16,3-2 0,-3 3 0,-2 1 0,9-2 16,6-2-16,-2 4 0,-1 2 15,4 0-15,3 0 0,5-3 16,4-3-16,4 0 0,3 0 0,6-4 16,1 4-16,2-4 15,3 1-15,-3-1 0,0 0 0,-1 0 16</inkml:trace>
  <inkml:trace contextRef="#ctx0" brushRef="#br0" timeOffset="51980.749">26314 15968 0,'0'0'0,"0"0"16,0 0-16,0 0 0,0 0 0,-21 7 16,21-7-16,0 0 0,-25 5 15,13 0-15,-3 3 16,-3 0-16,-1 3 0,-3 1 0,-3 1 0,-3 4 16,0 1-16,-14 8 0,-3 4 15,-7 4-15,3-2 0,-4 4 16,-2 3-16,-3 8 0,6-1 0,-7 7 15,1 0-15,11-4 0,6-2 16,-4 4-16,1-4 16,8-2-16,7-2 15,6-4-15,4-1 0,4-4 16,4-3-16,5-3 0,1-3 16,4-3-16,2-3 0,4-4 15,3-1-15,3-3 0,4 0 0,7 3 16,6 2-16,2-2 15,5 0-15,1 0 0,3 0 16,-5-3-16,-2-1 0,6-2 0,5-2 0,-1-1 16,-1 0-16,4 1 0,4 0 15,-1 0-15,2-4 0,7 4 16,0 0-16,-2 2 0,-5 2 0,8 2 16,4 2-16,-5-2 0,-4-1 15,31 8-15,-2 0 0,-7-4 16,-6-4-16,-21-2 0,-15-4 0,-11-1 15</inkml:trace>
  <inkml:trace contextRef="#ctx0" brushRef="#br0" timeOffset="52165.8591">27304 17005 0,'0'0'16,"0"0"-16,0 0 0,0 0 0,23 8 15,-23-8-15,0 0 0,0 0 16</inkml:trace>
  <inkml:trace contextRef="#ctx0" brushRef="#br0" timeOffset="53601.3796">24682 10289 0,'0'0'0,"-7"-2"16,-3 1-16,0-2 0,1 0 15,-7-1-15,-4 2 0,-4-3 16,0 2-16,-4 0 0,-3 1 16,3 2-16,0 3 0,-9 2 15,-2 2-15,-1 3 0,1-1 16,-2 4-16,-1 4 15,1 2-15,3 2 0,-12 7 16,-1 2-16,5 1 0,3 0 16,-8 6-16,1 2 0,5 0 15,8 0-15,-7 2 0,0-4 16,5 3-16,4 3 0,0 4 16,-1 4-16,5-7 0,3-4 0,-14 20 15,2-6-15,13-6 0,8-5 0,5 1 16,3-1-16,3-5 0,3-2 15,2 1-15,1 1 0,1-20 16,1-2-16,3 2 0,3 1 16,-1 4-16,2 2 0,2-2 15,2 1-15,2-3 0,3 2 16,4-3-16,2-2 16,-2-2-16,-1-3 0,4-1 15,5-2-15,0 1 0,2-1 16,3-5-16,3-1 0,1-1 15,-1 0-15,6-7 0,4-5 16,-3 3-16,-1 2 0,7-4 16,4-3-16,-5-4 0,-3-2 0,12-3 15,3-1-15,-1-1 0,-1-1 0,2-4 16,-1-2-16,-5 1 0,-5 3 0,29-18 16,0-3-16,-10 4 15,-9 3-15,2-7 0,2-5 16,-5 5-16,-1 4 0,-2-4 0,-2-2 15,-5-2-15,-6 0 0,-4-3 16,-1-4-16,-5 10 0,-4 6 0,-5 3 16,-3 3-16,-3 2 0,-3 1 15,-5-6-15,-4-6 0,0 5 16,-1 3-16,-3 1 0,-2-3 16,-6 6-16,-6 0 0,-3 3 0,-3 1 15,-2 1-15,-1 3 0,-10 3 16,-8 1-1,16 11-15,-2 1 0,-8-2 16,-7-2-16,-3 2 0,-4 3 16,-5 3-16,-5 4 0,4 4 0,2 0 15,-38 9-15,-2 2 16,5 5-16,2 3 0,-6 16 16,-6 10-16,6 5 0,5 4 0,-12 16 15,-7 10-15,12-7 0,7-6 0,27-21 16,19-17-16,12-9 0</inkml:trace>
  <inkml:trace contextRef="#ctx0" brushRef="#br0" timeOffset="71470.8918">26068 9073 0,'0'0'0,"0"0"0,0 0 15,-25-2-15,25 2 0,-23 0 0,8 1 16,-1 0-16,1 1 0,-3 3 16,-3 0-16,-6 4 0,0 4 15,2 2-15,1 4 0,1 1 16,1 1-16,-3 4 0,2 1 15,8-1-15,4 2 0,6 1 0,5 2 16,4-4-16,2-3 0,3-1 0,3-1 16,0-4-16,2-4 0,3-3 15,3-2-15,-1-2 0,-2-2 16,0-5-16,-2-5 0,3-4 0,0-2 16,0-5-16,2-4 15,-3 0-15,-4-3 0,-3-3 0,-3-4 16,-4 1-16,-2 1 0,-4-7 0,-4 0 15,-1 4-15,-1 5 0,-3 2 16,-2 0-16,0 6 0,0 6 16,-1 1-16,-2 0 0,2 8 15,0 4-15,2 10 0,4 9 16,2-2-16,3 2 16,5 3-16,4 3 0,7-2 15,5 1-15,-2-2 0,-3-5 16,-2-4-16</inkml:trace>
  <inkml:trace contextRef="#ctx0" brushRef="#br0" timeOffset="72074.4295">29604 8905 0,'0'0'0,"0"0"16,0 0-16,-26-13 0,17 10 0,-2 0 15,-2-1-15,-1 2 0,-2 2 0,-8 5 16,-4 1-16,1 3 0,-1 1 15,-4 6-15,-3 4 0,-6 7 0,1 1 16,1 4-16,-1 5 16,-1 6-16,5-2 0,8 2 15,6 2-15,5 3 0,6-3 16,9-5-16,9-4 16,6-5-16,6-5 0,8-4 15,6-5-15,3-6 0,4-5 16,7-6-16,8-5 0,-4-5 0,-4-3 15,11-8-15,0-3 16,-5 1-16,-4 1 0,-9-1 0,-4 0 16,-10 1-16,-6 1 0,-7 0 15,-5 1 1,-7 2-16,-3 0 0,-13 2 0,-9 0 0,-3 5 0,-6 2 0,7 2 16,7 2-16,5 0 0</inkml:trace>
  <inkml:trace contextRef="#ctx0" brushRef="#br0" timeOffset="72404.2791">27808 7839 0,'0'0'0,"0"0"16,0 0-16,-35-13 0,22 7 0,-2 0 15,-2 0-15,0 1 0,0-1 16,-2 1-16,3 1 0,2 3 16,4 2-16,6 14 0,5 10 15,0-3-15,0-3 0,0-3 16</inkml:trace>
  <inkml:trace contextRef="#ctx0" brushRef="#br1" timeOffset="240731.5863">6188 15175 0,'0'0'15,"0"0"1,0 0-16,0 0 0,0 0 0,0 0 15,0 0-15,0 0 0,0 0 16,0 0-16,32-3 0,-32 3 16,36 0-16,-11-2 0,3 1 15,4-1-15,5-1 0,17-1 16,4-1-16,14-2 0,-2 0 0,21-1 16,4 2-16,-5-1 0,-1 0 0,18-2 15,17-3 1,-13 4-16,-7 2 0,57 0 15,-4 3-15,-19-2 0,-13 1 0,10 0 16,9 0-16,-13 0 0,-9 0 16,12 4-16,7 4 0,-6-1 15,-1 1-15,8 4 0,7 4 16,-14-1-16,-10 0 0,14-1 16,9 1-16,-13 0 0,-7 1 0,13-1 15,10-1-15,-13-2 16,-8-1-16,11 2 0,9 1 15,3 6-15,3 4 0,6 3 16,4 4-16,-31-7 0,-22-4 0,16 7 16,11 6-16,0-3 0,2-2 15,-2 0-15,-2-1 0,-7 4 16,-6 3-16,1 8 0,0 5 0,-7-4 0,-6-6 16,-3 5-16,0 3 0,-18-7 15,-10-5-15,-26-9 0,-17-7 16,-13-4-16</inkml:trace>
  <inkml:trace contextRef="#ctx0" brushRef="#br1" timeOffset="241132.8929">9498 13632 0,'0'0'0,"0"0"0,0 0 0,0 0 15,0 0-15,3 26 0,-3-26 0,3 43 0,-1-15 16,1 5-16,-2 3 0,1 13 0,-1 2 16,-1 22-1,-1 6-15,-2 7 0,-3 7 16,2 7-16,0-8 0,1-10 15,0-13-15,1-19 0</inkml:trace>
  <inkml:trace contextRef="#ctx0" brushRef="#br1" timeOffset="241596.3419">8350 15327 0,'0'0'0,"0"0"0,0 0 16,0 0-16,29-2 0,-29 2 16,39 2-16,-13 0 0,0 0 15,3 1-15,2 0 16,4 3-16,-4 1 0,-4 2 15,-3 2-15,-6 1 0,-3 1 0,-10 5 16,-6 2-16,-8 3 0,-6 2 16,-13 9-16,-7 3 0,-1-2 15,-2 0-15,-10 4 0,-3 0 16,2 1-16,11-4 0,5-4 16,4-3-16,7-7 0,5-5 0,9-3 15,7-3-15,2 0 0,5 0 0,5-3 16,5 1-16,5 2 15,4 0-15,1 0 0,2 0 16,-3 0-16,0 0 0,-1 0 16,-1 1-16,-3 0 0,-4-1 0,-6 3 15,-6 1-15,-8 2 0,-3 3 0,-11 3 16,-7 5-16,-7 0 0,-7 0 16,-5-1-16,-6 1 0,12-6 15,7-4-15,8-5 0</inkml:trace>
  <inkml:trace contextRef="#ctx0" brushRef="#br1" timeOffset="241781.1806">8960 15954 0,'0'0'0,"0"0"15,13 15-15,-4-4 0,1 3 0,2 7 16,0 3-16,1 0 0,-2 0 16,0-3-16,-2-4 0,-1-2 15</inkml:trace>
  <inkml:trace contextRef="#ctx0" brushRef="#br1" timeOffset="242028.7365">9688 15385 0,'0'0'0,"0"0"16,0 20-16,0-20 0,0 33 0,0 3 15,1 8-15,1 4 0,-1 4 16,1 23-16,0 7 0,0 16 15,1 1-15,-1 28 0,0 23 16,-1-14-16,0-9 0,0 13 16,0-44-16,-1-29 0</inkml:trace>
  <inkml:trace contextRef="#ctx0" brushRef="#br1" timeOffset="242468.117">13233 14478 0,'0'0'0,"0"0"0,4 36 15,-2-16-15,2 3 0,-2 16 0,-2 7 16,0 16-16,-1 1 0,-1 18 16,-2 3-16,-1-3 0,-2-3 0,2-8 15,-1-11-15,3-16 0</inkml:trace>
  <inkml:trace contextRef="#ctx0" brushRef="#br1" timeOffset="242769.0273">12744 15981 0,'0'0'0,"-7"12"0,-3 1 16,-1 3-16,-1 2 0,-6 14 16,-2 5-16,1 3 0,2 1 0,4 5 15,5 6-15,8-4 0,6-2 16,13-4-16,9-3 0,9 0 15,5-6-15,8-10 16,5-8-16,1-8 16,0-4-16,-8-2 0,-14 0 0,-9 0 15</inkml:trace>
  <inkml:trace contextRef="#ctx0" brushRef="#br1" timeOffset="242954.1571">12850 16022 0,'0'0'0,"0"0"16,-16 8-16,6-1 0,-1 2 16,-5 4-16,-2 5 0,-8 10 15,1 4-15,-5 6 0,-3 5 16,-4 11-16,1 5 0,-2 14 16,2 0-16,6-6 0,6-18 0,7-12 0</inkml:trace>
  <inkml:trace contextRef="#ctx0" brushRef="#br1" timeOffset="243687.8479">13510 16260 0,'0'0'0,"0"0"0,0 0 16,0 0-16,0 0 15,-14 20-15,14-20 16,-10 17-16,10-17 0,-8 19 0,8-19 15,-8 19-15,6-10 0,1 2 16,1 0-16,2 1 0,1 0 16,3-1-16,0-3 0,2 2 15,1 0-15,0-4 0,0-1 16,0-1-16,-1-1 0,0-2 0,-2-1 16,1-3-16,-2 0 0,0-3 0,-2-1 15,0-3-15,0-1 0,-1 0 16,-1-2-16,0 1 0,0-2 0,-1-1 15,0 1-15,-1 0 0,0 0 16,-1 2-16,0 3 16,-1 1-16,1 2 0,1 3 0,1 0 0,-1 0 15,-1 0-15,-2 0 0,0-1 16,0 0-16,0 1 0,1 0 16</inkml:trace>
  <inkml:trace contextRef="#ctx0" brushRef="#br1" timeOffset="243942.0523">13107 16685 0,'0'0'0,"3"7"0,3 3 0,-1 2 15,1 1-15,5 5 0,3 2 16,2-5-16,-1-4 0,-2-2 16,-2-1-1,-2-1-15</inkml:trace>
  <inkml:trace contextRef="#ctx0" brushRef="#br1" timeOffset="244242.7873">13665 16038 0,'0'0'0,"0"0"16,0 0-16,0 0 0,0 0 0,0 0 15,0 0-15,-19 24 0,19-24 0,-19 27 16,6-7-16,-1 0 16,0-1-16,0 7 0,3 4 0,1 1 15,3 1-15,3 12 0,8 1 0,5 10 16,4-2 0,8 1-16,6-1 0,9 7 0,0-4 15,15 0-15,5-11 0,4-11 16,4-11-16,-10-2 0,-15-7 15,-11-3-15</inkml:trace>
  <inkml:trace contextRef="#ctx0" brushRef="#br1" timeOffset="244515.0498">13899 16108 0,'0'0'0,"0"0"0,0 0 16,0 0-16,0 0 0,0 0 0,-21 17 15,21-17-15,-20 32 0,9-7 16,0 6-16,0 1 16,0 2-16,-7 16 0,-2 5 0,-3 15 15,1 0-15,-4 22 16,-1 5-16,-1 11 0,1-6 0,-9 12 15,-4-4-15,-6 29 0,8-23 16,13-36-16,7-25 0,6-17 0</inkml:trace>
  <inkml:trace contextRef="#ctx0" brushRef="#br1" timeOffset="245276.4059">12829 15602 0,'0'0'0,"0"0"0,0 0 0,0 0 16,0 0-16,27-2 16,-27 2-1,44 1-15,-15-1 0,2 3 16,5 0-16,1 1 0,2 0 16,16 3-16,4 0 0,16 4 15,2 1-15,16 5 0,2 2 0,10 3 16,-5-1-16,13 2 0,-4-4 15,6 8-15,-5 0 0,52 18 16,6 2 0,-7-3-16,-6-3 0,-36-8 0,-26-6 15,12 5-15,9 3 16,-15-4-16,-10-3 0,8 0 0,6-1 16,-11-2-16,-7-1 0,9 1 15,6 2-15,-15-9 0,-10-6 0,13-2 16,10 0-16,-16-1 0,-11-1 15,7 3-15,7 2 0,-10-4 0,-7-4 16,10 4-16,7 3 16,-10 1-16,-5 2 0,4 0 15,2 1-15,-7-2 0,-4-1 0,11 3 16,8 3-16,-12 0 16,-8-1-16,9 8 0,8 6 15,-16-4-15,-9-2 0,7 6 16,4 6-16,2 2 0,1 4 15,-8-2-15,-6-2 0,-13-11 0,-11-8 16,-2 4-16,-1 2 0,3-1 0,2-1 0,-10-8 16,-7-5-16,-6-4 15</inkml:trace>
  <inkml:trace contextRef="#ctx0" brushRef="#br1" timeOffset="245883.2274">14794 13976 0,'0'0'0,"16"0"16,5 1-16,1 0 0,5 0 0,16 5 15,8 3-15,11 4 0,0-1 16,7 4 0,-6 0-16,-5 1 0,-6 1 0,-3 2 15,-9-1-15,-15-3 16,-12-3-16,-3-3 0,-2-3 15,-2-2-15</inkml:trace>
  <inkml:trace contextRef="#ctx0" brushRef="#br1" timeOffset="246062.379">14325 14101 0,'0'0'16,"0"0"-16,30 2 0,-5 2 15,7 2-15,28 3 0,14 2 16,18 4-16,1 0 0,24 5 16,20 4-16,-5 2 0,-21-2 0,23 2 15,-27-8-15,-31-18 16,-21-10-16,-17 3 0,-11 1 0,-10 3 0</inkml:trace>
  <inkml:trace contextRef="#ctx0" brushRef="#br1" timeOffset="246278.6452">14847 13584 0,'0'0'16,"0"0"-16,0 0 0,0 0 0,2 27 16,-2-27-16,2 33 0,-1-11 15,0 2-15,2 4 0,0 4 16,-1 0-16,0 1 0,1 10 15,-1-2-15,0 6 0,0-5 16,0-5-16,1-4 0,-1-6 16,-1-5-16,0-4 0</inkml:trace>
  <inkml:trace contextRef="#ctx0" brushRef="#br1" timeOffset="246696.5116">15537 13780 0,'0'0'16,"0"0"-16,0 0 0,-7 22 0,7-22 15,-16 25-15,1-6 0,-1 0 16,-2 2-16,-5 2 0,-4 4 16,-11 6-16,0-1 0,-12 4 15,-1-1-15,-1-5 0,-1 0 0,-8-1 16,1-4-16,3-4 0,9-4 0,7-7 15,3-4-15,9 1 0,8 0 0,6 0 16,4 1-16,3 2 16,3 1-16,1 2 0,1 0 0,2 2 15,0 0-15,1 1 0,1 4 32,0 0-32,-1 3 0,-1 3 0,0 5 15,-1 2-15,0 0 0,-2 6 16,0-2-16,1-3 0,0-2 15,0 0-15,0-1 0,0-5 16,1-5-16,0-5 0,1-3 16,1-5-16,0-2 0,2-10 15,4-8-15,-1-4 0,2-4 0,2-9 0,3-6 16,-2 8-16,-3 4 0,0 4 16</inkml:trace>
  <inkml:trace contextRef="#ctx0" brushRef="#br1" timeOffset="247229.3918">15077 14420 0,'0'0'0,"0"0"16,0 0-16,29-5 0,-8 4 15,2 1-15,1 2 0,7 2 16,-1 2-16,-4 2 0,-3 1 0,2 7 0,-4 5 16,-6 0-16,-3 0 0,-6 3 15,-5 2-15,-4-1 0,-5-1 16,-8-2-16,-5-1 0,1-5 16,0-1-16,-11-2 0,-6-2 15,5-4-15,3-1 0,1-6 16,3-5-16,3 1 15,2 0-15,2-7 0,3-5 16,6-7-16,6-6 0,7-4 16,6-4-16,1 5 0,0 2 0,-2 7 15,-3 5-15,9-6 0,5-5 16,1 1-16,-3 6 16,-3 3-16,-4 3 0,-1 4 0,-2 3 15,-2 3-15,-2 4 0,-1-2 16,-2 1-16,-1 3 0,0 0 0,-4 9 15,-1 6 1,-2 1-16,0 2 0,-3 4 16,-1 4-16,0 0 0,0 0 0,2 2 15,1 1-15,1 1 0,2 0 0,-1 4 32,2-2-32,0-3 0,0-3 15,1-4-15,1-3 0,-2 0 16,1-1-16,-1-5 0,-1 0 0,-5 0 15,-4 1-15,-3 0 0,0-2 16,-5 3-16,-5 1 16,0 0-16,-3 0 0,-11 3 0,-3 0 15,1 0-15,1-1 0,-5-2 0,-5 0 16,7-1-16,5-1 0,-6 2 16,2-1-16,5-3 0,6-2 0,7 8 15,6 4-15,4-5 16,5-4-16,2-4 0</inkml:trace>
  <inkml:trace contextRef="#ctx0" brushRef="#br1" timeOffset="247367.1505">15569 15365 0,'0'0'15,"0"0"-15,13 22 16,-6-8-16,-2 0 0,-5 5 0,-5 4 15,-5-7-15,-3-4 0,2-2 0,2-1 16,1-1-16</inkml:trace>
  <inkml:trace contextRef="#ctx0" brushRef="#br1" timeOffset="249496.8361">10692 13443 0,'0'0'0,"0"0"16,0 0-16,0 0 0,37 3 0,-9-2 15,9 0-15,9 0 16,8 1-16,18 1 0,2 0 16,5-1-16,-8-2 0,-2-1 0,-4 0 15,-16-9 1,-12-3-16,-9 3 15,-7 2-15,-6 3 0</inkml:trace>
  <inkml:trace contextRef="#ctx0" brushRef="#br1" timeOffset="249666.7876">11258 13053 0,'0'0'0,"0"0"16,0 0 0,0 0-16,0 0 0,-22 22 15,22-22-15,-17 32 16,6-3-16,-3 8 0,0 6 0,-5 21 15,2 7-15,-3 24 16,2 6-16,-2 32 0,0 28 16,1 15-16,1-7 0,-1 13 15,7-57-15,3-40 0</inkml:trace>
  <inkml:trace contextRef="#ctx0" brushRef="#br1" timeOffset="249936.9581">11483 13640 0,'0'0'0,"0"0"16,0 0-16,0 0 0,0 0 0,0 0 16,-43 21-16,13-9 0,-4 2 15,-11 6-15,-10 3 16,-13 7-16,1 1 0,-11 7 15,-10 6-15,1 4 0,14-4 0,9-7 0,16-9 16,15-8-16,11-8 0,19-10 16,15-7-16,14-9 0,11-8 0,20-13 15,13-11-15,5-5 0,3-5 16,-12 8-16,-18 15 16,-14 8-16</inkml:trace>
  <inkml:trace contextRef="#ctx0" brushRef="#br1" timeOffset="250391.3526">11647 13444 0,'0'0'15,"0"0"-15,0 0 0,0 0 16,0 0-16,0 0 0,0 0 16,32 1-16,-32-1 0,32 8 15,-15-3 1,-1 3-16,1 1 0,-2 3 0,0 1 0,-6 1 16,-5-1-16,-5 3 0,-5 2 0,-8 4 15,-7 2-15,-4-1 0,-5 2 16,-6 2-16,1-2 0,5-6 15,2-1-15,6-3 0,5-4 0,4-2 16,3-1-16,7-2 0,4-2 16,13-1-16,12-1 0,4 2 15,3 2-15,1 1 16,0 2-16,-5-1 0,-5 0 16,-1 3-16,-4 0 0,-6 2 15,-3 1-15,-8 0 16,-5 3-1,-10 5-15,-8 3 0,0-3 0,1-4 0,-12 3 16,-6-5-16,3 0 0,2-3 16,-4 0-16,-4-1 0,4 0 0,4-1 0,2 1 15,6-1-15,10-4 16,3-1-16,3-2 0,3 1 16,2-4-16,2-1 0,13 2 0,11 2 15,10 3-15,8 3 0,16 1 16,11 1-1,13 4-15,0 2 0,23 9 0,8 4 0,-19-4 16,-26-9-16,-18-4 0</inkml:trace>
  <inkml:trace contextRef="#ctx0" brushRef="#br1" timeOffset="251024.5712">7607 12854 0,'0'0'0,"0"0"16,0 0-16,0 0 0,0 0 16,0 0-16,-32 10 0,7 4 0,-6 5 15,-9 10-15,-7 9 0,-8 7 0,0 0 16,-7 9-16,-8 7 0,5-1 16,13-12-16,7-3 0,11-8 15,10-8-15,7-7 0,8-3 16,9-3-16,3 3 15,1 4-15,1 9 0,2 6 0,-1 0 0,-2-1 0,-1 14 16,-2 10-16,-1 3 16,-1 4-16,0 23 0,-2 9 15,0-4-15,-2-3 0,3 56 0,3-4 16,5-15-16,4-8 0,9-5 16,7-2-16,1-30 0,3-20 15,-5-23 1,-3-14-16,-3-21 0,-1-16 0,1-26 15,-2-18-15,-9-6 0,-7-5 16,8-29-16,6-19 0,-6 34 16,-2 25-16,-3 16 0</inkml:trace>
  <inkml:trace contextRef="#ctx0" brushRef="#br1" timeOffset="251341.2597">7483 13585 0,'0'0'0,"0"0"0,0 0 15,0 0-15,0 0 0,0 0 0,24-14 16,-24 14-16,26-8 0,-6 6 16,5 0-16,1 4 0,-1 0 15,-2 3-15,-1 2 16,-3 1-16,-3 0 0,-1 9 16,-5 5-16,-6 2 0,-3 3 15,-10 2-15,-7 4 0,-6 5 16,-2-1-16,-5 1 0,-3 2 15,-2 1-15,4-5 0,7-8 16,5-4-16,6-6 0,1-6 0,4-2 16,4-2-16,6-4 0,6 0 15,10-1-15,10-1 0,9-2 0,11-1 16,32-3-16,19-2 16,-16 2-16,-9-1 0,-8 2 15,-11 0-15,-15 1 0</inkml:trace>
  <inkml:trace contextRef="#ctx0" brushRef="#br1" timeOffset="251510.8148">8759 13656 0,'0'0'0,"0"0"0,0 0 0,0 0 0,0 0 0,-30 4 16,30-4-16,0 0 16</inkml:trace>
  <inkml:trace contextRef="#ctx0" brushRef="#br1" timeOffset="254233.3097">7847 13298 0,'0'0'0,"0"0"0,22-6 0,-10 3 16,2 0-16,9-1 0,4 1 16,1-1-1,1 0-15,3-1 16,3 0-16,3 1 0,-2 0 0,3 2 15,6 0-15,-6 3 0,-1 0 16,9 2-16,4 1 0,-8-1 16,-5 2-16,3 2 0,2 2 15,-4-2-15,-4 0 0,6 4 16,0 1-16,-8 1 0,0 2 16,4 1-16,0 0 0,-2 0 15,-1 1-15,0-2 0,0 0 16,-8-4-16,-6-3 0,-6-1 15</inkml:trace>
  <inkml:trace contextRef="#ctx0" brushRef="#br1" timeOffset="254317.096">9461 13777 0,'0'0'0,"0"0"16,0 0-16,22 14 0,-13-7 0,1 1 16,1 0-16,-1-1 0,-1-1 0,-1 0 15</inkml:trace>
  <inkml:trace contextRef="#ctx0" brushRef="#br1" timeOffset="255305.1875">7454 13309 0,'0'0'0,"0"0"0,0 0 0,0 0 16,0 0-16,20 7 15,-20-7-15,0 0 0,22 10 0,-22-10 16,19 11-16,-19-11 16,19 9-16,-10-5 0,0-1 15,2 1-15,-2 3 0,1-3 16,1-4-16,-1 0 0,1 0 0,-3 0 16,3 1-16,0-1 15,0 2-15,2 2 0,-1 3 16,0-3-16,-1-2 0,0 1 15,2 1-15,-3-1 0,1 0 0,0-1 16,0-1-16,1 4 16,0 5-16,0-7 0,-1-6 0,1 1 15,-3-1-15,0 1 0,-1 0 16,2 5-16,1 4 0,0-1 16,0 0-16,-1 2 0,0-1 15,0-7-15,1-5 0,-2 4 16,-1 2-16,3 0 0,-2 2 15,1-2-15,0 1 0,0 3 0,0 2 16,0 2-16,1 0 16,-3-5-16,-1-4 0,1 4 15,0 6-15,-1-7 0,0-6 0,0-1 0,-2-2 0,1 2 16,-2 0-16,2 0 0</inkml:trace>
  <inkml:trace contextRef="#ctx0" brushRef="#br1" timeOffset="259102.3054">10846 14528 0,'0'0'16,"0"0"-16,0 0 0,0 0 15,0 0-15,0 0 0</inkml:trace>
  <inkml:trace contextRef="#ctx0" brushRef="#br1" timeOffset="259352.1331">10791 14540 0,'0'0'0,"0"0"0,0 0 0,0 0 16,0 0-16,0 0 0,0 0 16,0 0-16,0 0 0,0 0 15,0 0 1,0 0-16,29 1 0,-29-1 0,0 0 16,0 0-16,28 3 0,-28-3 15,23 1-15,-11 0 0,-1 0 16,-1 0-16,-1 1 0,-1-2 15</inkml:trace>
  <inkml:trace contextRef="#ctx0" brushRef="#br1" timeOffset="261093.7675">12761 15324 0,'0'0'0,"0"0"0,0 0 16,0 0-16,18-22 0,-18 22 15,24-19-15,-8 8 0,3 1 16,4-1-16,4-3 0,8 2 15,1 2-15,4 2 0,2 2 16,9-4-16,-3 0 0,6 2 16,5 3-16,-3 2 0,-2 1 0,10 1 15,-1 0-15,4-1 0,-5 0 16,2 2-16,1 1 0,-4 2 16,-2-1-16,4 3 15,-5 0-15,-2-3 16,1-2-16,-5 3 15,-1 3-15,-7 4 0,-5-1 0,1 5 16,-5 2-16,-3-4 0,1 1 0,2 2 16,2 3-1,-8-2-15,-3-2 0,-2 2 0,0 1 0,2 1 16,0 0-16,-4 0 0,-3 0 16,-5-3-16,-1-1 0,2 3 15,-1 1-15,0 0 0,1 2 0,-1 0 16,1-1-16,-2-4 0,-2 0 15,0-2-15,-1 0 0,-2-2 16,0-1-16,-1 0 0,-1 1 16,-1-1-16,-1 1 0,1 1 15,-1 0-15,0-2 0,1 0 0,0-1 0,1 0 32,-1 0-32,1-1 0,-2-1 15,2-2 1,-1 2-16,1 0 0,-1-1 0,0-2 0,-1 1 15,0 1-15,2-2 16,0-1-16,-2 0 0,0 0 0,0-2 16,-1 2-16,0 1 15,1-1-15,-1 1 0,-1-1 0,0-1 16,0-2-16,1 2 16,-1-1-16,-2-1 0,2 0 15,-2 0-15,-3-2 0,1 1 0,2 1 0,-3-2 0</inkml:trace>
  <inkml:trace contextRef="#ctx0" brushRef="#br1" timeOffset="262228.2692">12079 15019 0,'0'0'0,"0"0"15,0 0-15,0 0 0,0 0 0,0 0 16,0 0-16,0 0 16,0 0-16,0 0 15,0 0-15,0 0 0,0 0 16,0 0-16,0 0 0,0 0 16,0 0-16,0 0 0,25-5 15,-25 5-15,0 0 0,0 0 16,33-9-16,-33 9 0,23-10 0,-9 4 15,3 0-15,-2-1 16,0 0-16,1 1 0,2-1 0,2 1 0,1 0 16,6-2-16,2-1 15,0 1-15,-1 0 0,5 1 0,5-2 16,-1 3-16,1 0 0,8-1 16,1 0-16,-1 0 0,-2 0 15,8 1-15,-2 2 0,-1 1 0,-3 0 16,5 0-16,-4 3 0,-3-1 0,-2-1 15,-1 1-15,-1 0 0,-4 3 16,-2 2-16,5-1 0,2 0 16,-3-2-16,-1 1 0,2 0 15,3 1-15,-4-2 0,-3 1 0,5 1 16,2-2-16,-7 2 16,-5 3-16,5 2 15,6 0-15,-7 1 0,-4 0 16,4 2-16,3 2 0,-4-1 15,-2-1-15,-1 1 0,0 1 16,-2-2-16,0-1 0,2 1 16,2 2-16,-4-1 0,0 2 0,4-1 15,3 1-15,-6-1 16,-5 1-16,1 0 0,3 1 0,-2-3 0,0-3 16,-1 1-16,1 1 0,-5 1 15,-3 1-15,3-1 0,2 2 16,-4-3-16,0-1 0,0 1 15,-1 1 1,-2-1-16,-2-1 0,2 0 16,1 0-16,-1-1 0,-1 0 0,3 1 15,2 1-15,-5-3 0,-1 0 0,0 2 16,-2 3-16,-1-1 16,-1-2-16,2 1 0,1 0 15,-2-1-15,-1-1 0,2-1 16,1 1-16,-1 0 15,0 1-15,0 0 0,-1 1 0,-2-1 16,1-1-16,0 0 0,-1 0 0,-1-1 0,-2 1 16,2-1-1,1 1-15,0 0 0,1-1 0,1 1 16,1 0-16,-1-1 0,0 0 0,0 0 16,0 0-16,-1 1 0,-1-2 15,0 1-15,-2-1 16,0 0-16,-1 0 0,1 0 0,0 0 0,-1-1 0,1 1 15,0 0-15,-1-1 0,-1-1 16,-1 1-16,2 0 0,-1-2 16,-1 1-16,1 1 0,-1-2 15,0-1-15,0 1 0,0-1 16,1 0-16,-1-1 16,0 1-16,-2-1 0,0-1 15,1-1-15,1 0 0,-1-2 16,0 0-16,-1 1 0,1 0 15</inkml:trace>
  <inkml:trace contextRef="#ctx0" brushRef="#br1" timeOffset="262776.7107">15334 15420 0,'0'0'0,"0"0"16,0 0-16,0 0 0,0 0 0,0 0 16,0 0-16,0 0 15,0 0-15,0 0 0,25 16 16,-25-16-16,0 0 0,14 21 16,-14-21-16,9 20 0,-4-8 0,2 3 15,0 1-15,1-1 0,0 0 16,1 1-1,-1 2-15,2-2 0,0-1 0,1 4 16,0 0-16,-1 0 0,-1-2 0,0 0 16,0-1-16,-3-2 15,1 1-15,-2-3 0,0-2 0,-2 0 16,0-2-16,0-1 0,-2-1 0,0 1 16,0 0-16,-1 0 15,0-2-15,0 1 0,-1 1 16,0 0-1,-1-2-15,-2 1 0,0 0 16,-2-1-16,1-1 0,-3 1 16,-2 1-16,0 0 0,-1-1 0,-1-2 15,-1 0-15,1-2 0,0 0 16,-4 1-16,-1 1 0,-2-1 16,-1-1-16,-5 1 0,-1-1 15,0 0-15,-1 0 0,0-1 0,-2-2 16,3 1-16,1 0 0,-8 1 0,-2-1 15,2 0-15,1 0 0,0 2 16,-1 1-16,6 1 0,5-2 16,5 0-16</inkml:trace>
  <inkml:trace contextRef="#ctx0" brushRef="#br1" timeOffset="265321.1077">15733 15133 0,'0'0'0,"0"0"15,0 0-15,0 0 0,-13 16 16,4-2-16,-3 9 0,1 2 16,2 4-16,-2 7 0,1-1 0,-2 8 15,1-2-15,3-1 0,4 0 0,-3 3 16,-1-2-16,0-2 0,0-3 16,0-2-1,0-2-15,0-5 0,0-2 16,-4 5-16,-3 5 0,-1-3 15,1-2-15,-2 5 16,-2 5-16,2-4 0,1-5 0,2 3 16,2 3-16,0-3 0,1-6 15,1-7-15,1-5 0,2-4 16,2-2-16,0-4 0,2-2 16,1 1-16,1 0 0,1-5 15,3 1-15,-1-5 0,1-3 0,-1-2 16,0-4-16,0-1 0,1-3 15,2 2-15,0 0 0,1-2 0,2-1 16,-1-4-16,0 0 0,4-3 16,2 1-16,-1-3 0,0-3 15,-2 2-15,-1 1 0,0 2 16,2 4-16,-1 3 0,-1 4 0,-2 0 16,0-1-16,-2 1 0,-1 1 15,-1 2-15,-1 2 0,-2 4 0,0 0 16,-1 2-16,-1 1 0,-1 3 15,0 1-15,-3 1 0,-1 1 16,2 0-16,-1 1 0,0 1 16,-3 1-16,-1 3 0,0 1 0,0 5 15,1 3-15,2-1 0,-1 0 16,1 2 0,2 0-16,0-4 0,2-2 15,0-2-15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3:31:48.982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19974 13686 0,'0'0'0,"0"0"0,0 0 0,0 0 16,-19-6-16,19 6 0,-11-4 0,4 2 15,0-1-15,3 0 0,1 0 0,-1 1 16,2 1-16,0-1 0,2 2 15,-1-2-15,3 2 0,3 0 16,3 1-16,2-2 0,2 0 16,4-1-16,2 1 0,3-1 15,1-2-15,4 2 0,1 0 0,12 1 16,2 2-16,1-1 0,-1 0 0,10 0 16,0 1-16,-4 0 0,-1-1 15,9 2-15,0 2 0,1-1 16,0 1-16,-3-1 0,-2 0 15,12 0-15,3 0 0,0 0 16,1 2-16,4 0 16,2 1-1,5 5-15,-4 1 0,3 0 0,2 0 16,31 5-16,-11-2 0,-1-2 16,0-2-16,-9 2 0,-5 0 0,5 2 15,4 1-15,-1-3 0,0-2 0,1-5 16,0-4-16,2-2 0,0 0 15,6-1-15,6-1 0,-1 1 0,0 2 16,3-1-16,4 0 0,-4-1 16,-1-1-16,7 2 0,6 2 15,-2 0-15,-1 0 0,3-3 16,4-1-16,-5-2 0,-2 0 0,6 0 16,5 0-16,-4-2 0,-4-2 15,8 0 1,4 2-16,-1-4 0,-2 0 15,2 0-15,1 1 0,-5 2 16,-3 0-16,10-4 0,10-5 16,-8 0-16,-5-1 0,8-4 15,3-3-15,-6 9 0,-6 6 0,5 1 16,3 2-16,-9 0 16,-8 2-16,9 2 0,8 3 0,-11 1 0,-6 0 15,4-3-15,2-2 0,-9 0 16,-5 0-16,6-3 0,4-2 15,-3-4-15,-3-2 0,3-4 16,2 0-16,-11 4 0,-10 3 16,3-2-16,1-2 0,-6 6 15,-4 4-15,1-1 16,1-1-16,-10 0 0,-6-2 16,-5 3-16,-4 1 0,-14 3 15,-7 2-15,-1 0 0,-1-2 16,-14 1-16,-10 2 0,-7 0 15,-7-1-15,-3 0 0</inkml:trace>
  <inkml:trace contextRef="#ctx0" brushRef="#br0" timeOffset="517.4888">23243 12400 0,'0'0'0,"0"0"0,-1 32 16,0-14-16,-1 6 0,-3 20 15,0 14-15,-1 7 0,0 7 16,-2 29-16,-2 29 0,0 27 0,-1 20 15,0 11-15,3-58 16,3-40-16</inkml:trace>
  <inkml:trace contextRef="#ctx0" brushRef="#br0" timeOffset="1473.4848">22981 14496 0,'0'0'0,"1"-5"16,0 2-16,-1 3 0,2 1 0,-2-1 15,4 2-15,-2-2 0,0 2 16,0-1-16,0 2 0,1 0 16,-2-1-16,0 2 0,0 1 15,1-1-15,0 0 16,2 0-16,0-1 0,-1 1 16,1 0-16,-2-2 0,0 1 15,0-1-15</inkml:trace>
  <inkml:trace contextRef="#ctx0" brushRef="#br0" timeOffset="2391.1905">23005 14515 0,'0'0'0,"0"0"16,0 0-16,0 0 0,0 0 0,-10-25 15,10 25-15,-8-20 16,3 10-16,-2 1 0,0 0 16,-1-1-1,1-3-15,0 1 0,-1-1 0,-1 2 16,-1 1-16,0 1 0,-1 0 15,1 1-15,0 1 0,0-1 16,-1 2-16,0 0 0,0 2 0,-2 2 16,-1 0-16,-1-1 0,1 1 15,1 1-15,1 2 0,1 0 16,0 0-16,0 2 0,1 0 16,0 1-16,0 3 0,0 0 15,-1 0-15,1 0 0,1 0 16,0-1-16,1 0 0,0 0 15,1-1-15,1 1 0,0-1 16,2 1-16,0 1 0,1 1 16,1 0-16,0 1 0,-1 2 0,2 0 0,0 2 0,1-1 15,1-1-15,2 1 0,0 0 16,1 0-16,2 2 0,0 0 16,1 3-16,1 1 0,-1 1 0,4 5 15,4 0-15,0-1 0,2 2 16,0 0-16,2 0 15,0 1-15,-1-1 16,5 8-16,1 1 0,-1-3 16,0-3-16,-1 0 0,1 2 0,-3-2 0,-3-1 15,2 5-15,-2-3 0,-1 1 16,-2 1-16,-2 0 0,-2 1 16,-3-5-16,-3-4 0,-1 1 15,-2-1-15,-3-2 0,-3-1 16,-3 0-16,-2 0 0,0-6 15,-1-1-15,-5-4 0,-5-2 16,0-4-16,0-3 0,0-6 16,1-3-16,-1-5 0,0-3 0,2-2 15,3-2-15,3-2 0,4-1 16,4-7-16,6-1 0,5-5 16,4-4-1,5-3-15,5-2 0,5-1 16,5 0-16,9-12 0,2-1 15,2 2-15,2 1 0,-7 10 16,-10 14-16,-8 8 0</inkml:trace>
  <inkml:trace contextRef="#ctx0" brushRef="#br0" timeOffset="2560.6178">23337 15101 0,'0'0'0,"0"0"0,0 0 0,14 26 16,-4-16-16,2 1 0,4 2 16,1-1-16,2-1 0,9 1 0,1-3 0,-3-2 15,-5 0-15,-4-2 0</inkml:trace>
  <inkml:trace contextRef="#ctx0" brushRef="#br0" timeOffset="2876.4784">24001 14472 0,'0'0'0,"0"0"16,0 0-16,21 4 0,-21-4 0,24 6 16,-24-6-16,32 12 15,-15-5-15,3 6 0,2 4 16,4 10-16,-3 6 0,-3 4 15,-4 6-15,0 12 0,-5 2 16,-3-3-16,-1-2 0,0 2 16,-3-7-16,2-2 0,-2-8 15,5-9-15,2-6 0,5-7 16,6-4-16,4-4 0,1-3 0,12-7 16,7-5-1,7-10-15,6-8 0,14-12 16,7-7-16,-2-3 0,1-4 0,-12 8 15,-19 13-15,-14 8 0</inkml:trace>
  <inkml:trace contextRef="#ctx0" brushRef="#br0" timeOffset="3206.4039">28374 11940 0,'0'0'0,"0"0"15,0 0-15,0 0 0,0 0 16,0 0-16,0 0 0,0 0 15,9 27 1,-9-27-16,4 38 16,-3-11-16,0 4 0,-1 6 15,0 7-15,-1 17 0,0 2 0,0 24 16,-1 5-16,0-4 0,1-20 16,0-14-16</inkml:trace>
  <inkml:trace contextRef="#ctx0" brushRef="#br0" timeOffset="3446.9275">28237 13939 0,'0'0'0,"0"0"0,0 0 0,-3 32 16,3-32-16,-1 45 0,1-11 15,1 4-15,1 4 0,4 24 16,4 23-16,0-4 0,1-2 0,-1-5 0,-2-8 16,-1-18-16</inkml:trace>
  <inkml:trace contextRef="#ctx0" brushRef="#br0" timeOffset="3963.3126">28835 14296 0,'0'0'0,"0"0"0,0 0 0,-6 18 16,6-18-16,-2 26 0,1-8 31,0 4-31,0 1 0,1 6 0,1-2 16,1-3-16,1-3 0,1-5 16,1-2-16,1-5 0,-1-4 0,3-3 15,1-2-15,1-7 0,2-4 16,1-6-16,0-5 0,1-5 15,-1-1-15,2-12 0,0-1 16,-3 3-16,-1 3 0,-5-2 16,-2 5-16,-5 7 0,-4 6 0,-3 3 15,0 5-15,-6 9 0,-3 3 16,-4 9-16,-3 7 0,5-4 16,3-2-16,3-3 0</inkml:trace>
  <inkml:trace contextRef="#ctx0" brushRef="#br0" timeOffset="4110.4852">29448 14212 0,'0'0'0,"0"0"0,20 18 0,-6-4 16,4 1-16,0 2 0,-2-2 15,-3-3-15</inkml:trace>
  <inkml:trace contextRef="#ctx0" brushRef="#br0" timeOffset="4395.8045">30241 14040 0,'0'0'0,"0"0"16,0 0-16,14 28 0,-14-28 0,13 29 16,-3-10-16,0-1 15,0-2-15,3 0 0,-1-3 16,0-3-16,-1-3 0,1-4 0,2-4 16,-2-5-1,-1-3-15,0-3 0,0-2 16,-1-6-16,-1-3 0,-2-6 15,1-5-15,-5-11 0,-4-1 16,0 8-16,0 7 0,0 6 16</inkml:trace>
  <inkml:trace contextRef="#ctx0" brushRef="#br0" timeOffset="4834.4929">30179 10958 0,'0'0'16,"0"0"-16,-17-3 0,5 3 15,-2 0-15,-6 3 0,-4 2 16,-12 3-16,-1 0 0,-1 2 16,1 2-16,-9 4 0,0 0 15,2 4-15,0 1 0,7-3 0,4-3 16,-4 1-16,4 0 0,8-6 16,5-1-16,5-2 0</inkml:trace>
  <inkml:trace contextRef="#ctx0" brushRef="#br0" timeOffset="5605.9969">24865 11430 0,'0'0'0,"0"0"0,0 0 0,0 0 15,0 0-15,0 0 0,0 0 16,0 0-16,0 0 0,0 0 16,25 6-16,-25-6 0,20 14 0,-20-14 15,23 30-15,-12-10 16,-1 3-16,-2 14 0,-5 2 0,-3 5 0,-2 5 16,-5 17-16,-3 6 0,-2 8 15,-1-5-15,-3 8 0,-1-7 16,3-11-1,0-9-15,2 4 16,4-4-16,2-9 0,2-8 0,5-4 16,3-3-16,1-6 0,-1-5 15,4 4-15,2 2 16,1-6-16,2-4 0,4-1 16,6 1-16,0-3 0,2-2 15,-6-3-15,-5-3 0,-3-1 0</inkml:trace>
  <inkml:trace contextRef="#ctx0" brushRef="#br0" timeOffset="5915.1073">25684 11657 0,'0'0'0,"0"0"0,0 0 15,22-17-15,-12 10 0,3 0 16,4 2-16,-1 2 0,1 2 0,2 4 15,-3 4-15,-5 8 0,-4 5 16,-8 8-16,-7 5 0,-3 4 16,-3 3-16,-8 10 15,-4 4-15,2-3 0,0-3 0,-1 1 16,3-2-16,7-13 0,4-9 0,4-5 16,3-4-16,4-6 15,5-3-15,3-6 0,3-3 0,5-7 0,2-4 16,3-7-16,1-6 0,6-5 15,3-5-15,-1-4 0,-2-5 16,-6 1-16,-5-2 0,-3 6 16,-3 10-16,-2 7 0</inkml:trace>
  <inkml:trace contextRef="#ctx0" brushRef="#br0" timeOffset="6115.9078">25765 11461 0,'0'0'0,"0"0"16,0 0-16,0 0 0,0 0 0,0 0 15,5 22-15,-5-22 16,18 38-16,-6-12 0,3 6 16,2 7-16,2 5 0,9 30 15,5 12-15,8 21 0,0-1 0,5 17 16,6 13-16,9 20 0,-7-19 0,-6-31 16,-3-22-16,-11-22 15,-7-16-15,-3-17 0,-3-13 16,-5-29-16,-5-20 0,-4 10 15,-2 8-15,-2 4 0</inkml:trace>
  <inkml:trace contextRef="#ctx0" brushRef="#br0" timeOffset="6300.6648">26717 12237 0,'0'0'15,"0"0"-15,0 0 0,0 0 0,0 0 16,0 0-16,0 0 0,0 0 16,0 0-16,-22 3 0,22-3 15,-34 29-15,12-8 0,-4 5 16,-3 7-1,-9 10-15,2 1 0,-11 9 16,2-4-16,-3 2 0,5-7 0,2-16 16,1-14-16,5-2 0,9-2 15,6-3-15</inkml:trace>
  <inkml:trace contextRef="#ctx0" brushRef="#br0" timeOffset="6454.5656">26325 11065 0,'0'0'16,"0"0"-16,0 0 0,0 0 0,0 0 15,0 0-15,0 0 0,21 32 16,-21-32 0,9 33-16,-9-33 0,8 24 0</inkml:trace>
  <inkml:trace contextRef="#ctx0" brushRef="#br0" timeOffset="6855.9587">21152 12377 0,'0'0'0,"6"6"0,4 2 15,2 2-15,2 1 0,6 10 16,2 4-16,-4-4 0,-1-3 0,-4-3 16</inkml:trace>
  <inkml:trace contextRef="#ctx0" brushRef="#br0" timeOffset="6958.359">21065 13073 0,'0'0'0,"2"16"16,3 9-16,8 16 0,3 8 0,1 1 16,-2-3-16,-3-10 0</inkml:trace>
  <inkml:trace contextRef="#ctx0" brushRef="#br0" timeOffset="10168.2603">17715 5744 0,'0'0'0,"0"0"0,0 0 15,0 0-15,0 0 0,24 1 16,-24-1-16,0 0 16,26-2-16,-26 2 0,24-5 15,-9 3-15,0 0 0,4 2 16,2 0-16,0 0 0,0 0 0,8 0 16,3 2-16,0-1 0,1 0 0,4-1 15,4 1-15,0 2 16,2-1-16,14 0 0,0 1 15,-1-2-15,0-1 0,14 0 16,0 0-16,-3-3 0,-3-1 0,9-5 16,1-3-16,-3 5 15,-3 2-15,11 0 0,-2-1 16,-1 1-16,-1 0 0,33 0 16,-7 0-16,-12 5 0,-8 2 0,3 2 15,1 0-15,-4 3 0,-1-1 16,0-1-16,1 1 0,0-2 15,1 1-15,5-5 0,4-2 16,-1-5-16,-4-4 0,4 1 16,2 2-16,-5 0 0,-4 2 0,-4-4 15,-3-1-15,-8 5 16,-5 3-16,-7-2 0,-5 1 0,-4 5 16,-3 5-16,-3 2 0,-2-1 15,-5 0-15,-2-1 0,-3-1 0,-3 0 16,-5-4-16,-3-2 0,3 3 15,3 1-15,1 0 0,1-3 16,4-2-16,5-1 0,-23 2 16,-3 1-16,-3-1 0</inkml:trace>
  <inkml:trace contextRef="#ctx0" brushRef="#br0" timeOffset="10868.5885">23038 5181 0,'0'0'0,"0"0"16,0 0-16,0 0 0,-2-18 0,2 18 15,0 0-15,-10-25 0,6 15 16,-3-2-16,-2-2 0,-1 0 16,-1-3-16,-1 3 0,0 3 15,-5-1-15,1 3 0,-1 1 16,1 2-16,-2 4 0,-1 4 0,-3 5 16,-2 6-16,0 2 0,0 2 0,-4 6 15,-3 4-15,-3 9 0,4 0 16,4 2-16,3 0 0,1 4 15,5-4-15,6-2 0,4-3 16,5-4-16,4-2 0,8-1 0,6-3 16,2-2-16,5-3 0,2-1 15,4-3 1,3-4-16,3-4 0,-1-5 16,-1-2-16,2-1 0,3-3 0,-1-7 15,1-5-15,5-6 0,-1-4 16,-2-7-16,0-4 0,-2 1 15,-2-1-15,-3-5 0,-2-4 16,1-5-16,-3 1 0,-8 4 16,-5 1-16,-3 7 0,-3 5 0,-3 6 15,-2 4-15,-1 2 0,-3 4 0,-1 4 16,-1 5-16,0 4 0,1 1 16,0 4-16,-3 1 0,3 5 15,0 4-15,0 4 0,-1 4 16,1 4-16,0 4 0,-1 7 15,-1 6 1,-2 11-16,-1 4 0,-3 2 16,-1 1-16,-4 7 0,1-4 15,0-7-15,0-3 0,1-5 0,2-5 16,1 1-16,4-4 0,0-10 16,0-7-16,5-10 0,4-3 15,1-10-15,2-5 0,-3 3 16,-2 1-16,0 1 0</inkml:trace>
  <inkml:trace contextRef="#ctx0" brushRef="#br0" timeOffset="10997.757">23435 5351 0,'0'0'0,"0"0"0,0 0 16,0 0-16,0 0 0,0 0 15,0 0-15,10-18 0,-10 18 16,0 0-16,29 2 0,-29-2 16,33 5-16,-16-2 15,1 2-15,0-3 16,-1 0-16,2-1 0,0-3 15,2 1-15,-4-1 0,-2 0 0</inkml:trace>
  <inkml:trace contextRef="#ctx0" brushRef="#br0" timeOffset="11269.1572">23821 4602 0,'0'0'0,"0"0"0,0 0 16,0 0-16,0 0 0,-1 25 15,1-25-15,-5 39 0,2-12 16,-1 6-16,-1 6 0,0 6 16,-2 6-16,-3 20 0,-3 21 0,-2 11 15,0-5-15,-4 16 0,1-4 16,-1 8-16,4-8 0,-8 42 16,4-14-16,-1-19 0,1-11 0,0-1 15,1-2-15,4-9 0,6-7 16,5-10-16,6-8 0,3-20 15,3-14-15,-2-11 16,-3-8-16,-1-6 0</inkml:trace>
  <inkml:trace contextRef="#ctx0" brushRef="#br0" timeOffset="11654.772">24006 5130 0,'0'0'0,"0"0"0,0 0 16,0 0-16,0 0 0,21 21 15,-21-21-15,12 29 0,-7-9 16,-8 9-16,-4 8 0,-1-4 16,-1-3-16,-1 7 15,2-5-15,1 1 16,0-5-16,5-6 0,2-5 15,4-4-15,4-2 0,6-7 0,7-2 16,6-1-16,4-1 0,7 2 16,0 1-16,-5 1 0,-5 3 0,-3 3 15,-4 5-15,-7 4 0,-5 5 16,-10 8-16,-7 3 0,-14 10 0,-10 0 16,-5 2-16,-5 0 0,-1 5 15,4-7-15,7-7 0,4-8 16,6-7-16,9-11 0,9-12 15,4-6-15,0 1 0,0 2 0,0 0 16</inkml:trace>
  <inkml:trace contextRef="#ctx0" brushRef="#br0" timeOffset="12356.5719">24607 5272 0,'0'0'0,"0"0"15,0 0-15,0 0 0,-27 22 0,27-22 16,-27 33-16,13-11 0,0 1 15,3 1 1,2-1-16,1 5 0,2-2 16,8-6-16,6-2 0,8-5 15,6-3-15,7-7 0,8-6 16,9-6-16,1-3 0,-4 1 16,-4 2-16,-3 1 0,-7 2 0,-7 5 15,-4 2-15,-5 3 0,-4 1 16,-5 4-16,-2 4 0,-2 1 0,-1 3 15,0 4-15,-1 3 0,2 0 16,1 0-16,4-5 0,1-3 16,5-6-16,2-2 0,8-6 15,6-3-15,1-9 0,3-7 0,3-4 16,4-3-16,2-8 0,-5 1 16,-7 1-1,-5 0-15,-7 2 0,-4 3 16,-8 3-16,-8 3 15,-4 2-15,-6 4 0,-7 4 16,-5 3-16,-2 3 0,1 1 0,1 1 16,4 1-16,4-2 0,2 0 0,7 1 15,6 1-15,5-1 0,5-2 16,8-1-16,8 2 0,6-4 0,5 0 16,5 1-16,4 2 0,-3 3 15,-3 3-15,1 5 0,-5 2 16,-7 4-16,-5 2 0,-4 2 15,-5 2-15,-5 2 0,-1 1 0,-6 3 16,-5 0-16,2 2 0,0-1 16,1 0-1,1-1-15,3-1 0,2 1 16,5-5-16,3-2 0,4-7 0,0-4 16,5-6-16,3-4 15,1-5-15,2-4 0,5-11 16,-1-8-16,-2-1 0,-3-3 0,-6-1 15,-7-4-15,-4-1 0,-4-1 16,-3-1-16,-6 6 0,-3 4 0,-4 6 16,-3 4-16,-1 1 0,-5 9 15,-3 4-15,0 6 0,0 3 16,9 3-16,6 3 0,8-3 0,7 0 16,-1-1-16,-2 0 0,1-2 15</inkml:trace>
  <inkml:trace contextRef="#ctx0" brushRef="#br0" timeOffset="12519.4496">26188 5192 0,'0'0'16,"0"0"-16,0 0 0,0 0 0,-14 25 15,14-25-15,-17 35 0,6-12 16,-1 5-16,-4 3 0,-1 4 16,-5 10-1,0 0-15,-4 7 0,3-1 16,4-7-16,5-7 0,4-1 15,6-6-15,3-12 0,3-9 0,-1-2 16,0-3-16,0 1 0</inkml:trace>
  <inkml:trace contextRef="#ctx0" brushRef="#br0" timeOffset="12836.1251">26228 5160 0,'0'0'0,"0"0"15,0 0-15,0 0 0,0 0 0,0 0 16,22 28-16,-22-28 0,21 33 15,-10-9-15,0 4 0,0 2 16,0 1-16,1 8 0,-1 1 16,-1 0-1,-3 0-15,2 5 0,-1-2 16,0-6-16,-1-5 0,0-8 16,0-9-16,-2-1 0,0-6 0,2-5 15,3-8-15,6-8 0,5-9 0,3-5 16,2-6-16,4-3 0,2-4 15,2-9-15,-2-1 0,-3 1 16,-4 0-16,-1-1 0,-4 4 16,-4 8-16,-4 4 0,-4 7 0,-4 8 15,0 5-15,0 5 0,-7 11 16,-3 9-16,-2 6 0,0 5 16,2-5-16,0-4 0,3-2 0</inkml:trace>
  <inkml:trace contextRef="#ctx0" brushRef="#br0" timeOffset="13353.349">27247 5423 0,'0'0'16,"0"0"-1,0 0-15,0 0 0,15-22 0,-10 14 16,1-1-16,-1-1 0,0-1 15,-3-1-15,-2 0 0,-1 0 16,-1-1-16,-3 1 0,-2 1 16,0-1-16,-2 1 0,-4 1 15,-3 2-15,0 3 0,-2 2 0,-3 5 16,-1 6-16,1 3 0,1 2 0,-2 7 16,-2 7-16,-5 6 0,2 2 15,3 4-15,3 4 0,0 7 16,3-1-16,5-3 0,3-3 15,3-6-15,4-7 0,3 1 16,3-6-16,5-5 0,3-6 0,8-9 16,6-5-1,2-7-15,-1-7 0,8-6 16,6-6-16,-3-2 0,0-1 16,5-6-16,0 2 0,-9 4 15,-6 2-15,-6 8 0,-5 6 16,-5 3-16,-4 4 0,2 3 0,0 1 15,-4 4-15,1 2 0,2 6 16,-1 4-16,1 1 0,0 0 0,1 2 16,2 0-16,0 2 0,0-1 15,3 5-15,3 0 0,1 2 0,3-2 16,12 8-16,7 2 16,2-1-16,0 1 0,-9-8 15,-8-5-15,-5-5 0</inkml:trace>
  <inkml:trace contextRef="#ctx0" brushRef="#br0" timeOffset="13507.0598">28617 5524 0,'0'0'0,"0"0"0,0 0 0,0 0 16,0 0-16,-25 19 0,1-1 15,3-4-15,2 0 0,3-2 0</inkml:trace>
  <inkml:trace contextRef="#ctx0" brushRef="#br0" timeOffset="14340.0338">22869 6039 0,'0'0'0,"0"0"0,0 0 16,0 0-16,27-6 0,-27 6 0,26-2 15,-9 1-15,2-1 0,2 1 16,3 1-16,2 0 16,3 0-16,10 1 0,0 0 0,3 1 15,2 2-15,11 0 0,2 0 0,3-1 16,3 0-16,12-1 15,11 0-15,6-1 0,-11-1 0,16-2 16,12 0-16,6-3 0,-8 1 0,25-3 16,-11 0-16,-13 5 0,-7 2 15,-5 4-15,-3 3 16,-3 0-16,-3 0 0,1 0 0,2 0 0,0 0 16,0 0-16,9-1 0,8-1 15,-1-3-15,-2-3 0,-2 0 16,0 0-16,-3-3 0,-1-1 15,5 1-15,4 1 0,-5 0 16,-1 0-16,-4-2 0,-2 1 16,-1 3-16,-2 2 15,2 1-15,3 0 0,-6-1 16,-4 0-16,-1 0 0,-2-1 16,-5-1-16,-4-3 0,-2-1 15,-2-2-15,-4 5 0,-5 2 16,1 2-16,1 2 0,-8-2 15,-4-2-15,-2-2 0,-3-2 16,-3 0-16,-2 1 0,-3-2 0,-3-1 0,-6 1 16,-6 2-16,-7 0 0,-5 1 15,-3 0-15,-3 1 0,1 2 16,0 1-16,-7 6 0,-4 2 0,2-5 16,0-2-16,1-1 0</inkml:trace>
  <inkml:trace contextRef="#ctx0" brushRef="#br0" timeOffset="14540.7021">28511 5710 0,'0'0'0,"0"0"0,0 0 16,0 0-16,13 25 0,-13-25 16,0 0-16,9 21 0</inkml:trace>
  <inkml:trace contextRef="#ctx0" brushRef="#br0" timeOffset="14741.4416">28032 5793 0,'0'0'15,"0"0"-15,0 0 0,0 0 16,6 24-16,-6-24 0,0 0 0,3 25 15</inkml:trace>
  <inkml:trace contextRef="#ctx0" brushRef="#br0" timeOffset="15693.8385">28824 4853 0,'0'0'0,"0"0"16,0 0 0,-23 31-16,11-16 0,-3 7 15,-1 7-15,-2 9 0,4-1 0,-2 11 16,3 2-16,4-4 15,4-1-15,3 8 0,4 3 0,3-7 16,3-4-16,8 8 0,5 1 16,-2-3-16,-1-2 0,4-5 15,2-4-15,3-11 0,0-7 0,-4-4 16,-6-6 0,-5-2-16</inkml:trace>
  <inkml:trace contextRef="#ctx0" brushRef="#br0" timeOffset="15866.9005">29311 4711 0,'0'0'16,"0"0"-16,0 0 0,0 0 0,0 0 16,21 5-16,-21-5 0,34 13 15,-16-3-15,1 6 0,0 4 16,-3 1-16,-4 3 0,1 0 15,-2-2-15,-2-4 0</inkml:trace>
  <inkml:trace contextRef="#ctx0" brushRef="#br0" timeOffset="16816.8229">29116 5362 0,'0'0'16,"0"0"-16,0 0 0,0 0 15,2 31-15,-2-31 0,6 34 0,-3-12 0,0 2 16,1 3-16,-2 6 0,0 6 15,0-1-15,-1-3 0,0-3 16,1 1-16,-1-7 0,0-5 16,0-5-16,0-8 0,1-5 15,4-10-15,1-8 0,4-5 16,3-5-16,3-12 16,2-3-16,-4 1 0,-1 1 15,-1-4-15,-2 2 0,-2 6 16,-1 5-16,-3 7 0,-1 4 15,0 4-15,-2 4 0,0 5 16,0 2-16,1 6 0,0 1 0,0 7 16,0 4-16,1 2 0,0 3 0,-2 4 15,-3 4-15,0 0 0,-1-2 16,-2 0-16,-3-1 0,0 2 16,0-2-16,-4 1 0,-2-4 15,5-10-15,0-5 0,-2-4 16,0-6-16,2-5 0,2-6 0,9-9 15,8-6-15,1-3 16,3 1-16,4 0 16,5 0-16,1 2 0,-2 6 15,-3 6-15,-1 2 0,-5 7 16,-2 6-16,-2 7 0,-1 5 16,-3 1-16,0 0 0,-4 2 15,-2 5-15,-1-1 0,-2 1 0,-1-3 16,2 1-16,0-4 0,-1-3 15,3-9-15,0-9 0,2-5 0,0-6 16,6-5-16,3-8 0,0-1 16,0-1-16,4-6 0,4-3 15,2-6-15,-1 5 0,0 3 16,0 2-16,1 0 0,-4 6 0,1 9 16,-2 4-16,0 4 0,-1 2 15,0 3 1,-1 2-16,-2 3 0,0 2 15,7 4-15,4 1 0,2 1 16,3 3-16,2 2 0,1 3 16,1 2-16,0 3 0,-4 2 15,-1 2-15,-6 0 0,-4 2 0,-4 3 16,-3 5-16,-5 0 0,-4-1 16,-10 3-16,-7 1 0,-3-1 0,-2-1 15,5-6-15,4-4 0,-14 0 16,-12 2-16,-5-1 0,3-4 15,4-5-15,7-5 0,4-7 16,5-4-16,7 0 0,3 2 0,8 0 16,4 0-16,6 0 0,5-1 15,8 2-15,8 0 0,1 2 0,2 1 16,2 5-16,1 1 0,-4 4 16,-5 0-16,-2 1 0,-5 4 15,-4 1-15,-4 2 0,-6 4 16,-3 1-16,-4 2 0,-3 0 0,-10 2 15,-4 3-15,-2-4 0,1-3 16,-1-2 0,-1 0-16,-1-4 0,1-4 15,-1-3-15,3-3 0,2-4 16,4-5-16,3 1 0,2 0 16,1 0-16</inkml:trace>
  <inkml:trace contextRef="#ctx0" brushRef="#br0" timeOffset="16948.3921">29921 5323 0,'0'0'0,"0"0"0,0 0 0,0 0 0,0 0 0,0 0 16,0 0-16,-10 25 0,10-25 16,-19 36-16,6-10 15,-3 2-15,0 1 0,-9 10 16,-4 3-16,5-9 0,3-4 0,3-4 16</inkml:trace>
  <inkml:trace contextRef="#ctx0" brushRef="#br0" timeOffset="17149.2195">31041 5202 0,'0'0'0,"0"0"15,0 0-15,9 24 0,-9-24 16,4 27-16,-4-27 0,5 21 16</inkml:trace>
  <inkml:trace contextRef="#ctx0" brushRef="#br0" timeOffset="17372.1826">30771 5168 0,'0'0'0,"0"0"16,-19 14-16,19-14 0,-20 17 0,20-17 15</inkml:trace>
  <inkml:trace contextRef="#ctx0" brushRef="#br0" timeOffset="20072.6678">21613 7222 0,'0'0'0,"0"0"0,0 0 16,0 0-16,0 0 0,-22 18 15,22-18-15,-14 24 0,6-10 0,-3 5 16,-3 5-16,0 4 0,0 4 16,-6 15-16,0 5 15,-2 11-15,3 0 0,0 9 0,4-4 16,4-7-16,4-4 15,8 0-15,8-9 0,7-9 16,6-7-16,10-10 0,8-7 16,6-7-16,3-5 0,15-15 15,6-8-15,-3-4 0,-1-2 0,-18 8 16,-14 5-16,-10 2 0</inkml:trace>
  <inkml:trace contextRef="#ctx0" brushRef="#br0" timeOffset="20241.7835">22310 7303 0,'0'0'0,"0"0"0,0 0 15,0 0-15,-23 14 0,23-14 16,-27 29-16,8-8 0,-2 3 0,-8 13 16,-1 3-16,0 2 0,0 1 15,-3 6-15,3-2 0,3-4 0,6-8 0,4-8 16,5-5-16,2-5 0</inkml:trace>
  <inkml:trace contextRef="#ctx0" brushRef="#br0" timeOffset="20696.6825">22280 7480 0,'0'0'0,"0"0"0,0 0 0,0 0 16,0 0-16,13 24 0,-13-24 16,4 29-16,-2-12 0,1 3 15,-2 2 1,0-1-16,-1-1 0,2 3 15,2-4-15,2-1 0,0-2 0,2-6 16,3-5-16,5-8 0,3-6 0,4-10 16,4-9-16,1-3 15,-1-3-15,6-11 0,-1-3 16,-1-2-16,-5 6 0,-4 2 0,-6 8 16,-3 8-16,-3 8 0,-3 6 15,-1 6-15,-3 7 0,0 4 16,-1 9-16,1 5 0,-3 0 0,-2 5 0,0 6 15,-1 6-15,-3 5 0,0-1 16,-3 2-16,-2 2 16,-1-5-16,0-4 0,2 3 0,3-4 15,4-9-15,2-5 0,3-14 16,2-11-16,3-6 0,3-6 16,-1-8-1,1-6-15,-3 3 0,0 1 0,-2 5 16,-1 3-16,-1 3 0,0 2 15,1 6-15,0 2 0,3 2 16,0-1-16,6 4 0,2 2 16,2 3-16,0 0 0,2 0 15,2-1-15,-1-1 0,-2 0 16,-2 0-16,-4 0 0,-2-1 0</inkml:trace>
  <inkml:trace contextRef="#ctx0" brushRef="#br0" timeOffset="20928.5139">23006 7014 0,'0'0'16,"0"0"-1,0 0-15,0 0 0,0 0 0,-3 33 16,3-33-16,-2 49 0,1-18 16,-4 9-16,0 7 15,-4 18-15,-2 3 0,-4 26 0,0 7 16,0 9-16,2-10 0,4 15 15,2 10-15,7 14 0,3-32 16,13-29-16,8-20 0,0-22 0,0-15 0,3-23 16,3-13-16,2-13 0,1-7 15,-10 9-15,-8 9 0,-4 6 16</inkml:trace>
  <inkml:trace contextRef="#ctx0" brushRef="#br0" timeOffset="21097.9442">23228 7537 0,'0'0'0,"-10"-1"0,0 2 15,3 0-15,1 1 0,0 5 0,2 3 16,-1 3-16,1 3 0,2 10 16,2 5-16,3 0 0,4-2 15,5 0-15,5 0 0,8 2 16,0-8-16,7-5 0,4-5 16,0-8-16,-1-6 15,-2-2-15,-8 2 0,-5 0 16</inkml:trace>
  <inkml:trace contextRef="#ctx0" brushRef="#br0" timeOffset="21245.073">23438 7559 0,'0'0'0,"0"0"15,0 0-15,-22 11 0,22-11 0,-17 17 16,7 0-16,0 1 0,1 3 0,-2 14 16,0 6-16,2-1 0,2-1 15,2 6-15,3-4 0,2-10 16,2-7-16,-1-1 0,0-6 15,0-3-15</inkml:trace>
  <inkml:trace contextRef="#ctx0" brushRef="#br0" timeOffset="21483.5744">23564 7178 0,'0'0'0,"0"0"0,0 0 0,23 8 0,-23-8 15,29 15-15,-7-3 16,1 3-16,0 0 0,7 10 0,0 2 16,-3-1-16,-1 0 0,-1 15 0,-6 6 15,-7-1-15,-7 1 0,-7 15 16,-6 5-16,-1-4 0,-4-6 16,-5 5-16,-4-5 0,5-15 15,5-10-15,2-8 0</inkml:trace>
  <inkml:trace contextRef="#ctx0" brushRef="#br0" timeOffset="21697.3978">23945 7594 0,'0'0'0,"0"0"0,0 0 15,29-6-15,-15 6 0,4 1 16,2 2-16,6 4 0,1 2 0,-3 4 16,-2 2-1,-3 2-15,-3 1 0,1 4 16,-4 2-16,-1-3 0,-1-1 0,0-3 15,0-2-15,2-1 0,-1-4 16,10-10-16,9-9 0,2-6 16,3-5-16,9-12 0,8-10 15,8-10-15,-3-2 0,-6 7 16,-13 12 0,-10 8-16</inkml:trace>
  <inkml:trace contextRef="#ctx0" brushRef="#br0" timeOffset="21931.3319">24916 7040 0,'0'0'15,"0"0"-15,0 0 16,0 0-16,0 0 0,-24-5 0,24 5 15,-23 13-15,23-13 0,-27 29 16,10-7-16,2 1 0,0 2 0,0 9 16,3 2-1,3-4-15,2-2 0,5 4 16,6-5-16,1-4 0,4-2 0,3-3 16,3-3-16,4-2 15,1-1-15,0 1 0,-1 0 16,-2 1-16,0 0 0,-2 3 15,-2 2-15,-5 4 0,-5 0 0,-6 6 16,-6 4-16,-5 0 0,-4-2 0,-5 6 16,-2-3-16,4-9 0,2-8 0,5-3 15,3-4-15,2-2 0</inkml:trace>
  <inkml:trace contextRef="#ctx0" brushRef="#br0" timeOffset="22232.3271">25158 7234 0,'0'0'0,"0"0"0,0 0 16,-5 31-16,1-13 0,0 7 15,-2 6-15,1 3 0,0 1 0,0 13 16,1-1-16,0 5 16,3-8-16,6-2 0,3-8 15,6-9-15,2-7 0,4-8 0,2-7 0,-2-10 16,2-6-16,7-15 0,1-9 15,-4-2-15,-5-2 0,-7-8 16,-4-6-16,-6-2 0,-6 7 0,-12 1 16,-9 2-16,-3 6 0,3 9 0,-8 9 15,-5 5-15,4 11 0,3 6 16,6 6-16,4 3 0,7 4 0,5 1 16,9 0-16,9-1 15,-3-3-15,-2-1 0,-1-4 0</inkml:trace>
  <inkml:trace contextRef="#ctx0" brushRef="#br0" timeOffset="22401.7705">25511 7402 0,'0'0'15,"-4"12"-15,-1 5 0,1 4 16,-2 2-16,1 12 0,-1 13 16,4 0-16,3-2 0,9 6 0,7-1 15,2-8-15,5-6 0,13-5 16,8-9-16,0-12 0,2-8 15,10-14-15,9-10 0,-8-8 16,-7-5-16,-7 6 0,-13 7 0,-8 6 0</inkml:trace>
  <inkml:trace contextRef="#ctx0" brushRef="#br0" timeOffset="22533.3932">25832 7540 0,'0'0'0,"-11"14"15,-1 2-15,-4 11 0,1 5 0,-12 30 16,-5 17-1,-2 25-15,4 8 0,-4 34 16,-3 30-16,-1 15 0,13-61 0,7-41 16</inkml:trace>
  <inkml:trace contextRef="#ctx0" brushRef="#br0" timeOffset="23234.5955">22142 8414 0,'0'0'0,"0"0"16,0 0-16,0 0 0,0 0 0,0 0 0,25-11 16,-25 11-16,27-4 0,-8 1 31,6 0-31,0 1 0,3 0 16,14-1-16,4 0 0,-1 0 0,-1 1 15,17-2-15,4 1 16,-1 1-16,-2 1 0,19 0 0,17-2 15,-8 2-15,-9 0 0,21-4 16,2-2-16,31-2 0,-19 2 16,3-3-16,2-1 0,-13 0 15,-9 1-15,12-4 0,9-3 16,-18 3-16,-10 3 0,14 2 16,11 4-16,-16 1 0,-11 1 0,13 1 15,7-1-15,-14 2 0,-9 0 16,3-1-16,4-1 0,-12-1 15,-11 1-15,2-7 0,1-5 16,-16 2-16,-8 4 0,-3 1 0,-1 0 0,-7 3 16,-4-1-16,-1-4 0,-2-2 15,-7 4-15,-4 5 0,3 2 16,3-2 0,0 1-16,3-2 0,0 8 0,-1 5 15,-9-4-15,-5 0 0,-7-3 16</inkml:trace>
  <inkml:trace contextRef="#ctx0" brushRef="#br0" timeOffset="23404.1187">26200 7636 0,'0'0'0,"0"0"0,0 0 0,7 24 0,-7-24 16,0 0-16</inkml:trace>
  <inkml:trace contextRef="#ctx0" brushRef="#br0" timeOffset="24865.6737">27029 6800 0,'0'0'16,"0"0"-16,-23 2 0,7 0 15,-1 4-15,-10 6 0,-2 7 0,-1 4 16,1 2-16,-6 15 0,1 5 16,4 2-16,3 0 0,7 14 15,6 3-15,7 6 0,5-6 16,10 4-16,7 4 16,8-1-16,4-9 0,15 3 0,7-4 15,15-1-15,-6-14 0,-17-15 16,-14-10-16,-7-6 0</inkml:trace>
  <inkml:trace contextRef="#ctx0" brushRef="#br0" timeOffset="25071.4019">27457 7000 0,'0'0'0,"0"0"0,0 0 15,3 23-15,-3-23 0,5 29 0,-2-7 16,0 1-16,-1 5 0,1 2 16,-1 1-16,0 7 0,0-3 0,0 1 15,-1-6-15,1-6 0,-2-3 0,0-6 16</inkml:trace>
  <inkml:trace contextRef="#ctx0" brushRef="#br0" timeOffset="25472.7029">27887 6734 0,'0'0'0,"0"0"16,0 0-16,36-2 0,-20 2 0,3 4 15,5 3-15,-2 2 16,-3 2-16,-1 8 0,-7 7 0,-8 1 16,-6 1-16,-12 11 0,-8 2 15,-4 0-15,-2-1 0,-5 3 0,1-4 16,8-7-16,5-6 0,2-2 15,5-8-15,3-3 0,2-6 16,13-9-16,7-7 0,5-3 0,1-3 16,10-3-16,5-1 15,-3 3-15,-3 1 0,-5 2 0,-3 2 0,-6 3 16,-3 1-16,-8 3 0,-5 1 16,-2 6-16,-3 2 0,-9 4 15,-6 2-15,0 2 0,0-1 0,1 1 16,1 2-16,0-1 0,1 0 15,1 7-15,5 2 16,6-2-16,3 1 16,6 12-16,5 6 0,1 7 15,1 5-15,1 15 0,1 11 16,-1 17-16,1 3 0,0 35 16,0 13-16,1 13 0,-3-50 15,-4-34-15</inkml:trace>
  <inkml:trace contextRef="#ctx0" brushRef="#br0" timeOffset="25670.2238">29072 7345 0,'0'0'0,"0"0"0,0 0 16,0 0-16,11 22 0,-11-22 15,0 0-15,12 21 0</inkml:trace>
  <inkml:trace contextRef="#ctx0" brushRef="#br0" timeOffset="25872.9086">28888 7615 0,'0'0'0,"0"0"15,0 0-15,-9 27 0,9-27 0,-17 26 16,17-26-16,-12 20 15</inkml:trace>
  <inkml:trace contextRef="#ctx0" brushRef="#br0" timeOffset="26875.5136">17082 10150 0,'0'0'0,"0"0"0,0 0 15,0 0-15,0 0 0,-20-15 16,20 15-16,0 0 0,-20-14 0,12 8 16,0-1-16,1 0 0,-1 1 0,-1-1 15,-1-1-15,1-1 16,1 0-16,-2 0 0,0-1 15,1 0-15,0 2 0,1 1 0,2-2 16,-1 1-16,2-1 0,-1 1 16,1 0-16,0 1 0,1 2 15,0-1 1,1 2-16,1 1 0,1-2 0,2 0 16,1-1-16,1 1 0,2 1 15,4 0-15,3-2 0,-1 0 16,1 1-16,2-3 0,3 1 15,-3 0-15,-1 1 0,-2 1 16</inkml:trace>
  <inkml:trace contextRef="#ctx0" brushRef="#br0" timeOffset="30440.0809">19940 10392 0,'0'0'0,"0"0"15,0 0-15,0 0 0,31 4 0,-31-4 16,32 4-16,-32-4 0,35 3 0,-14-1 16,4 1-16,-1 2 0,0 0 15,9 1-15,0-1 0,-2-1 16,-2 0-16,-4 2 0,-1 4 15,-2-2 1,-1 1-16,0 3 0,-4 0 16,-6-2-16,-2 0 0,-3 0 15,0-4-15,-1 1 0</inkml:trace>
  <inkml:trace contextRef="#ctx0" brushRef="#br0" timeOffset="30671.5521">19908 10773 0,'0'0'0,"0"0"0,0 0 15,0 0-15,0 0 0,1 33 0,-1-33 16,4 33-16,-2-11 0,0 3 16,0 4-16,0 2 0,2-1 0,0 12 0,2 5 15,1 6-15,0-2 0,0-5 31,-1-1-31,1 1 0,-1-6 0,4-10 16,3-5-16,-2-7 0,-2-5 16,-1-3-16,-1-2 0,-3-1 0</inkml:trace>
  <inkml:trace contextRef="#ctx0" brushRef="#br0" timeOffset="30909.6443">20185 10744 0,'0'0'0,"0"0"16,0 0-16,0 0 0,0 0 0,0 0 16,0 0-16,0 0 0,30 4 15,-30-4-15,20 14 16,-20-14-16,27 24 0,-14-6 0,1 3 0,-3 1 16,-1 2-16,1 7 0,-3 0 15,-1 0-15,-3-1 0,-3 4 16,-3-5-16,-1-2 0,-1-3 0,-4-4 15,-3-6-15,2-5 16,1-3-16,2-2 0,0-1 0,2 1 16</inkml:trace>
  <inkml:trace contextRef="#ctx0" brushRef="#br0" timeOffset="31226.3113">20141 10717 0,'0'0'0,"0"0"0,0 0 16,0 0-16,0 0 0,0 0 0,0 0 15,8 20-15,-8-20 0,3 22 16,-3-22-16,8 37 0,-3-14 0,2 3 16,0 1-16,0-1 0,0 0 15,3 4-15,0-3 0,2-5 16,2-7-16,4-7 0,3-8 16,-2-7-16,0-5 0,6-15 15,2-9-15,-2 0 0,1 2 0,1-4 16,-1 3-1,-7 8-15,-2 4 0,-5 8 16,-2 3-16,-2 3 0,-3 5 16,0 6-16,-2 6 0,-2 4 0,-2 4 15,0 2-15,-1 3 16,1-1-16,-1 2 0,2-1 0,0-1 16,2-2-16,-1-3 0,2-11 15,1-9-15,0 1 0,-1 0 0,-1 1 16</inkml:trace>
  <inkml:trace contextRef="#ctx0" brushRef="#br0" timeOffset="31426.9716">20625 10286 0,'0'0'0,"0"0"0,0 0 0,0 0 16,0 0-16,0 0 0,31 21 0,-31-21 16,29 17-16,-8-7 0,5 3 15,-1 0-15,0 2 0,10 6 0,0 1 16,-3 0-16,-3-3 0,3 8 15,-4 2-15,-4-2 0,-4-2 16,-5 1-16,-4 2 0,-5-3 16,-4 0-1,1-5-15,-2-4 0,0-3 0</inkml:trace>
  <inkml:trace contextRef="#ctx0" brushRef="#br0" timeOffset="31642.8967">20670 10809 0,'0'0'0,"0"0"0,0 0 16,0 0-16,0 0 0,0 0 0,24-10 0,-24 10 0,23-6 16,-23 6-16,37-4 0,-18 4 15,-1 0-15,0 4 0,0 2 16,-2 4-16,1 3 0,-2 10 16,-4 6-16,-4 1 15,-5 3-15,-1 1 0,-2 2 16,-2 5-16,-2-4 0,0-2 15,-1-2-15,2-6 0,-1-5 16,2-5-16</inkml:trace>
  <inkml:trace contextRef="#ctx0" brushRef="#br0" timeOffset="31758.9262">20782 10959 0,'0'0'0,"0"0"16,0 0-16,0 0 0,-16-15 16,16 15-16,0 0 0,-17 0 15,12 6-15,-2 4 0,1 4 0,-1 1 0,0 3 16,1 1-16,0 1 0,1 1 15,-1-3-15,2-2 0</inkml:trace>
  <inkml:trace contextRef="#ctx0" brushRef="#br0" timeOffset="31959.5976">21216 10426 0,'0'0'0,"0"0"0,0 0 0,23 2 16,-23-2-16,26 1 0,-10-1 16,-1 1-16,2 1 0,-1 0 15,1 1-15,-3 2 0,-1 2 0,-2 3 0,-3 3 16,-1 4-16,-3 2 0,-1-5 16,1 0-16,-2-4 0</inkml:trace>
  <inkml:trace contextRef="#ctx0" brushRef="#br0" timeOffset="32276.0019">21163 10794 0,'0'0'15,"0"0"-15,0 0 0,0 0 16,0 0-16,-21 14 0,19-8 0,3 2 0,3 3 16,1 1-16,0 1 0,2 3 15,-1 2-15,0-1 16,-1 1-16,2 4 0,-2-2 0,-1-2 16,-1-2-16,-1-3 0,1-3 15,-2-2-15,0-2 0,1-7 16,0-6-16,3-3 15,1-4-15,5-8 0,4-5 16,-1 0-16,2 0 16,0 1-16,-1 2 0,2 1 0,-3 3 0,-2 6 0,-1 3 15,-2 4-15,-1 3 0,-3 6 16,0 3-16,-3 4 0,-2 0 16,1 7-16,0 2 0,0 1 15,0 0-15,3 0 16,0-3-16,2-4 0,-1-3 0,4-6 15,2-4-15,-3-5 0,-1-2 16,0-1-16,-2 2 0,0 1 16</inkml:trace>
  <inkml:trace contextRef="#ctx0" brushRef="#br0" timeOffset="32445.3666">21522 10692 0,'0'0'0,"0"0"0,0 0 15,0 0-15,0 0 0,0 0 16,30-17-16,-30 17 0,28-11 0,-28 11 16,30-14-16,-14 7 0,-1 0 15,1 0-15,-2 2 0,-2-2 0,-2 1 16,-1-1-16,-1 2 0,-2 1 0</inkml:trace>
  <inkml:trace contextRef="#ctx0" brushRef="#br0" timeOffset="32614.7633">21567 10433 0,'0'0'0,"0"0"16,0 0-16,0 0 0,0 0 0,0 0 0,-13 20 16,13-20-16,-2 27 0,2-27 15,-2 44-15,0-18 0,-1 3 16,-1 13-16,0 2 0,-3 2 16,-1 1-16,-2 6 0,1-4 0,2-10 15,1-8-15,2-6 16</inkml:trace>
  <inkml:trace contextRef="#ctx0" brushRef="#br0" timeOffset="32777.6747">21667 10699 0,'0'0'0,"0"0"0,0 0 16,0 0-16,26-9 0,-26 9 0,30-6 15,-14 4-15,1 1 0,1 1 0,0 0 16,1 1-16,1 2 0,5 3 15,1-1-15,-5 3 0,-3 0 16,-2 0-16,-3-2 0,-2 0 0</inkml:trace>
  <inkml:trace contextRef="#ctx0" brushRef="#br0" timeOffset="34283.0103">23615 13007 0,'0'0'0,"-10"-3"0,-6 0 0,0 1 15,-1 1-15,-11 1 0,-7-1 16,0 1-16,-1 0 0,-1 0 16,8 0-16,4 0 0</inkml:trace>
  <inkml:trace contextRef="#ctx0" brushRef="#br0" timeOffset="36572.3671">22720 13072 0,'0'0'16,"-13"5"-16,-4 1 0,-10 7 15,-1 2-15,-16 10 16,-7 4-16,1 0 0,2 0 0,-5 10 15,-3 7-15,5-3 0,3-3 16,1 6-16,5 0 0,7-4 16,4-5-16,7 4 0,3 1 15,2-3-15,1-1 0,5-1 0,2 1 16,5-3-16,1-1 0,6 0 16,5 1-16,0-1 0,3 1 15,3-6-15,4-4 0,2 0 16,5 0-16,5-4 0,7-2 15,8-1-15,6-1 0,-8-7 16,-6-5-16,12-2 0,4-1 16,-2-5-16,-2-3 0,3-6 15,1-2-15,0-3 0,0 0 16,-1-8-16,-1-5 0,-3-3 16,-1-2-16,17-28 15,-4-2-15,-24 29 0,2 2 0,9-27 16,-10 1-16,-7 1 0,-2 3 15,-3 1-15,-1 2 0,-7 0 0,-4 3 0,-3-7 16,-2-4-16,-6 10 0,-4 6 16,-9 0-16,-6-1 0,1 4 15,1 3-15,-4 1 0,-3 0 16,-7 7-16,-3 7 0,-5-4 16,-1-2-16,-3 3 0,-3 4 0,0 5 31,-2 6-31,-1-1 0,-1 1 15,-2 4-15,1 2 0,-1 6 16,-1 5-16,-6 1 0,-3 1 16,2 1-16,4 2 0,0 11 0,2 8 15,-4 3-15,0 3 0,-7 5 16,-4 6-16,0 11 16,0 7-16,17-11 0,12-8 0,0 5 0,2 2 15,6-4-15,3-2 0,5 7 16,3 5-16,5-9 0,4-7 15,1 2-15,3 2 0,4-2 16,3 2-16,6 2 0,3 4 16,1-10-16,2-8 0,5 4 15,2 1 1,2-2-16,0-3 0,10-3 16,6-2-16,-2-5 0,-2-4 0,15-1 15,9 0-15,-5-9 16,-3-5-16,12-8 0,8-6 15,-6-4-15,-4-3 0,10-9 16,7-8-16,-8 4 0,-8 3 0,0-10 16,-3-6-16,-2-1 0,-2-1 0,2-5 0,0-4 15,-12 3-15,-8 2 0,4-9 16,4-6-16,-6 9 0,-7 5 16,-3-7-16,-4-5 0,-6 3 15,-3 2-15,-4-8 0,-4-5 16,-3 8-16,-2 7 0,-8 5 15,-4 2-15,-4 4 0,-3 1 0,-13 5 0,-9 1 16,0 5-16,0 3 16,-7 3-16,-5 3 0,3 3 0,3 2 15,-10 7-15,-8 6 16,3 1-16,3 5 0,-5 2 0,-3 5 16,10 3-16,6 2 0,-16 8 15,-12 7 1,8-1-16,7 0 0,0 12 15,0 7-15,2 4 0,4 3 0,-10 23 16,-7 15 0,9 6-16,6 5 15,21-24-15,16-15 0,8-6 0,4-3 16,4-9-16,4-6 0,10 4 16,7 1-16,0-5 0,2-3 0,2 1 0,3 1 15,2-3-15,2-3 0,11 6 16,8 3-16,-2-5 15,-1-3-15,8-4 0,7-4 0,-1-6 16,0-6-16,7-6 0,5-5 16,-7-5-16,-3-3 0,2-10 15,4-6 1,-1-1-16,0 2 0,5-17 0,3-12 16,-3-2-16,-5-3 0,2-3 15,0-1-15,-6 4 0,-7 3 0,8-12 16,4-8-16,-6 6 15,-4 5-15,2-9 0,1-6 16,-7 2-16,-5-1 0,-2-3 16,-3-3-16,-7 12 0,-5 7 0,-7-3 15,-6 0-15,-11 6 0,-7 6 0,-12 11 16,-7 6-16,0 4 0,0 1 16,-18 5-16,-12 3 0,4 5 15,2 4-15,-2-2 0,-3-1 16,-1 8-16,-1 6 0,-3 3 15,-3 1-15,5 2 0,3 3 0,-9 3 0,-8 2 16,7 1-16,5 0 0,-4 12 16,-1 9-16,4-2 0,5-1 15,-6 6-15,-4 4 0,8 0 16,5 1-16,1 9 0,-1 7 16,3-5-16,0-3 0,2-10 15,1-8 1,11 18-16,9 14 0,6 0 0,6 2 15,0-14-15,-1-8 0,-1 2 16,2 4-16,6-3 0,5-1 16,3-6-16,1-5 0,5 1 15,2 1-15,3 3 16,1 4-16,2-10 0,0-7 0,1 8 16,-1 2-16,-3-3 0,-1-2 0,3 1 15,5 0-15,-3 0 0,0 0 0,3-7 16,3-3-16,-11-10 0,0 3 15,0 1-15,0 0 0,2 1 16,0-2-16,1-3 0,2-3 16,-2-2-16,3 1 0,-1 0 15,-2 3-15,-2-1 16,-1-2-16,-1-2 0,2 2 16,-2-3-16,0 1 0,-1-2 15,-1-2-15,-1-1 0,-1 3 16,1-3-16,0 1 0,0-2 15,0-1-15,-2-2 0,1-1 16,-3 2-16,1-1 0,0-1 16,1-1-16,-2-1 0,0 0 0,-1 0 15,0 1-15,2-1 0,0 2 0,-2 0 16,1 0-16,-2-1 0,0 0 16,0 0-16,2 2 0,-1-2 15,1 1-15,0 0 0,-1 0 16,0 1-16,1 1 0,-1-1 15,-1 0-15,1 1 16,1 0-16,-1-1 0,0 1 16,1 0-16,-1 0 0,0 0 0,2 0 0,-1-1 0,0 1 15,1 0-15,-1 1 16,1-1-16,-1 0 0,1 1 16,-2-1-16,1 0 0,1 1 0,-2-1 15,0 0 1,1 0-16,-1 1 0,-1 0 15,0 0-15,0 0 0,1 0 0,-1-1 16,0 0-16,0 1 0,1-1 16,-1 1-16,1-1 0,-1-1 15,0 1-15,-2 1 0,6-3 16,-6 3-16,4-3 0,-4 3 16,5-3-16,-5 3 0,4-4 0,-4 4 0,0 0 15,7-3-15,-7 3 0,4-2 16,-4 2-16,5-2 0,-5 2 0,0 0 15,6-2-15,-6 2 16,0 0-16,0 0 0,8 0 16,-8 0-16,0 0 0,0 0 0,7-2 31,-7 2-31,0 0 0,0 0 16,0 0-16,0 0 0,6-1 0,-6 1 15,0 0-15,0 0 0,0 0 16,0 0-16,0 0 0,2-4 15,-2 4-15,0 0 0,5-4 16,-5 4-16,4-4 0,-4 4 16,6-5-16,-6 5 0,6-6 0,-1 2 0,0 2 15,1-1-15,-6 3 0,10-3 16,-6 2-16,-1 0 0</inkml:trace>
  <inkml:trace contextRef="#ctx0" brushRef="#br0" timeOffset="38108.3838">21531 11142 0,'0'0'0,"0"0"0,0 0 15,0 0-15,0 0 0,-25 12 16,25-12-16,-20 24 0,8-9 0,-2 7 16,-1 5-16,0 3 0,-2 3 0,-7 17 15,-4 5-15,-4 9 0,3-2 0,-7 10 16,1-1-16,0 0 16,5-10-16,7-13 0,4-11 15,9-14-15,7-8 0,1-5 0,-1-1 16,2-4-16</inkml:trace>
  <inkml:trace contextRef="#ctx0" brushRef="#br0" timeOffset="38446.8527">21410 11404 0,'0'0'0,"0"0"0,0 0 15,0 0-15,0 0 0,0 0 0,0 0 16,-2 28-16,2-28 0,7 33 15,-3-11-15,0 3 0,2 3 16,2 1-16,2 2 0,2 6 0,-1-2 16,4 5-16,-1-5 0,2-7 15,0-6 1,3-10-16,1-8 0,-3-6 0,0-4 16,0-10-1,1-11-15,1-2 0,1-1 0,2-9 16,3-3-16,6-12 0,1-3 15,5-10-15,0 2 0,-4 8 16,-2 6-16,-3 1 16,-4 8-16,-8 13 0,-5 9 0,-3 8 15,-4 9-15,-3 7 0,-1 7 16,0-4-16,0-1 0,0-1 0</inkml:trace>
  <inkml:trace contextRef="#ctx0" brushRef="#br0" timeOffset="38863.729">22175 11400 0,'0'0'0,"0"0"0,5-14 0,-1 6 16,-2-3-16,1-3 0,1 1 16,-1-2-16,-1 2 0,-1-2 15,-1 2-15,-2 0 0,-2 2 16,-4 7-16,-3 6 0,-5 5 15,-2 4-15,-2 6 0,-1 3 16,-2 2-16,-3 3 0,-3 8 0,1 4 0,4-2 16,3-3-16,3 4 15,7-4-15,10-11 16,5-4-16,4-5 0,3-4 0,5-8 16,2-6-16,2-4 0,0-2 0,9-7 15,3-4-15,-5 5 16,-1 4-16,-8 3 0,-4 2 0,-2 2 0,0 0 15,-1 4-15,-2 3 16,-2 3-16,1 2 0,-2 3 0,-2 4 16,0 1-16,1-2 0,0 3 15,1-1-15,0-2 0,2-2 16,2-1-16,2-3 0,-2-4 16,0-2-16,6-8 15,3-5-15,2-4 0,1-1 16,0-1-16,-4 4 15,-4 2-15</inkml:trace>
  <inkml:trace contextRef="#ctx0" brushRef="#br0" timeOffset="39650.513">22559 11322 0,'0'0'15,"0"0"-15,0 0 0,0 0 16,0 0-16,0 0 0,0 0 0,0 0 0,0 0 16,33 2-16,-33-2 0,24 2 15,-24-2-15,30 8 0,-15-1 16,-1 0-1,1 2-15,-3 3 0,-1 3 0,-1 1 0,-1 1 16,-3-1 0,-1 2-16,0 1 0,-2-3 0,3-1 15,1-2-15,-1-8 0,2-6 16,4-9-16,3-5 16,2-4-16,1 0 0,4-8 0,2-5 15,6-10-15,-2 0 0,5-6 16,-1 2-16,-6 6 0,-5 5 15,-4 4-15,-4 7 0,-7 9 0,-1 4 16,-3 5-16,-2 6 0,-2 1 16,-5 4-16,-2 9 15,-3 11-15,-1 0 0,-2 4 0,-2 7 16,0 1-16,4-3 0,2-3 16,5-6-16,5-4 0,2-7 15,3-4-15,6-6 0,5-6 16,3-5-16,2-4 0,6-9 0,5-7 0,0-1 0,0 1 15,-3 2 1,0 2-16,-7 4 16,-3 2-16,-4 8 0,-4 8 15,-5 5-15,0 5 0,-5 10 0,-4 9 16,1-2-16,1-4 0,0 2 16,1 1-16,1-4 15,2-3-15,2-7 0,3-4 0,-1-4 0,2-2 16,3-7-16,2-6 0,6-8 15,3-6-15,2-8 0,3-5 16,4-8-16,0-2 0,-3-1 16,1-3-16,-6 5 0,-7 10 0,-10 12 15,-7 9-15,-7 14 0,-4 9 16,-3 9-16,-4 9 0,0 2 0,1 2 16,-3 5-16,-1 5 0,3 5 15,6 1-15,6-3 0,6 0 16,6-6-16,6-6 0,3-4 15,2-4-15,3-6 0,3-4 0,3-1 16,4-3-16,-4-1 0,-2-1 16,4 0-1,2 0-15,-6-1 0,0 0 16,-2 3-16,-2 1 0,-5-1 16,-2 0-16,-4 7 0,-4 2 15,-7 9-15,-6 6 0,-11 6 16,-7 3-16,-6 2 0,-5 1 0,-3 2 15,-2 0-15,-5-2 0,3-9 16,6-5-16,11-8 0,9-6 16</inkml:trace>
  <inkml:trace contextRef="#ctx0" brushRef="#br0" timeOffset="39866.8357">23783 11060 0,'0'0'0,"0"0"0,0 0 0,0 0 16,31-3-16,-31 3 0,39-4 15,-16 0-15,2 0 0,3-1 16,2 0-16,9-1 0,1 1 0,-1-1 16,-2 0-16,5-1 0,-4 1 0,-5 0 15,-4 1-15,0 2 0,-3 0 16,-5 1-16,-3 0 0,-4 1 15</inkml:trace>
  <inkml:trace contextRef="#ctx0" brushRef="#br0" timeOffset="40051.4747">24015 10743 0,'0'0'0,"0"0"0,0 0 16,0 0-16,-19 6 0,16 0 15,0 4-15,1 4 0,4 3 16,0 6-16,1 7 0,5 6 15,3 0-15,4 8 0,2 0 16,-1 1-16,1 1 0,3 4 16,0-4-16,-5-12 15,-3-6-15,-2-7 0</inkml:trace>
  <inkml:trace contextRef="#ctx0" brushRef="#br0" timeOffset="40267.4438">24821 10511 0,'-1001'0'0,"2002"0"15,-1001 0-15,0 0 0,5 26 0,-5-26 16,7 35-16,-2-10 0,2 3 16,0 5-1,-1 5-15,2 10 0,-2 1 16,-1 9-16,-1-1 0,-1-8 15,-3-8-15,0-2 0,0-8 16,0-6-16</inkml:trace>
  <inkml:trace contextRef="#ctx0" brushRef="#br0" timeOffset="40419.637">24951 10724 0,'0'0'0,"0"0"0,0 0 0,0 0 0,0 0 0,35 2 16,-35-2-16,42 0 0,-17 0 0,3-2 15,2-2-15,0 1 0,-1 1 16,3-1-16,-4 1 0,-5 0 16</inkml:trace>
  <inkml:trace contextRef="#ctx0" brushRef="#br0" timeOffset="40583.9784">25303 10294 0,'0'0'0,"0"0"0,0 0 16,0 0-16,0 0 0,0 0 0,-10 22 15,10-22-15,-1 39 0,2-10 16,0 5-16,1 7 0,0 4 0,3 21 31,1 7-31,4 12 0,1-4 0,5 8 16,3 4-16,1-19 16,1-15-16,-3-9 0,-5-14 0,-4-9 15</inkml:trace>
  <inkml:trace contextRef="#ctx0" brushRef="#br0" timeOffset="41016.1101">25749 10493 0,'0'0'0,"0"0"16,0 0-16,0 0 0,0 0 16,-24-6-16,24 6 0,-20 12 15,9-1-15,-3 8 0,-3 6 16,2 1-16,-1 2 15,0 9-15,2 0 0,6 9 16,4-2-16,8-6 0,4-5 16,8-6-16,5-4 0,10-6 15,5-9-15,4-12 0,2-6 16,5-12-16,5-8 0,-4-6 16,-2-6-16,5-11 0,-1-1 15,-3-8-15,-8 3 0,-7-1 0,-4-1 16,-4-15-16,-12 14 0,-8 15 0,-4 11 15,-5 10-15,-3 9 0,0 6 16,2 7-16,4 5 0,-1 2 16,-1 7-16,-2 2 0,1 8 15,-2 7-15,-2 12 0,-2 7 16,2 3-16,-1 1 16,5 12-16,5 8 0,6-2 15,5-1-15,3 4 0,3-6 16,7-4-16,5-11 0,12-2 15,2-14-15,-6-17 0,-4-12 0,-11-1 16,-7-2-16,-4 0 16</inkml:trace>
  <inkml:trace contextRef="#ctx0" brushRef="#br0" timeOffset="41262.9341">26619 10411 0,'0'0'0,"0"0"0,0 0 16,0 0-16,0 0 0,37-1 0,-37 1 0,38-6 16,-13 3-16,6-2 0,5-1 15,3-1-15,2-2 0,15-4 16,4 0-16,10-2 0,-3 1 16,8-2-1,-3 2-15,-9 3 0,-7 2 0,6 2 0,-4 4 16,-9 4-1,-8 2-15,-12 3 0,-7 2 0,-5-2 0,-5-1 16,-3-2-16</inkml:trace>
  <inkml:trace contextRef="#ctx0" brushRef="#br0" timeOffset="41538.7264">26495 10697 0,'0'0'0,"0"0"0,0 0 16,0 0-16,0 0 0,35-9 15,-11 4-15,5-2 0,4 0 0,9-2 16,7-2 0,16-4-16,0 2 0,19-4 15,3 3-15,10 0 0,-8 3 16,13-1-16,-5-2 0,-2 2 15,-14 2-15,27-2 0,-11 4 16,-12-4-16,-8-1 0,-24 3 16,-16 5-16,-12 0 0</inkml:trace>
  <inkml:trace contextRef="#ctx0" brushRef="#br0" timeOffset="41716.9911">28181 10061 0,'0'0'0,"0"0"0,0 0 0,-9 23 16,9-23-16,-9 27 0,2-2 15,-2 2-15,-1 3 0,-3 14 16,0 5-16,2-3 0,2 0 16,0 1-16,2-10 0,2-6 0</inkml:trace>
  <inkml:trace contextRef="#ctx0" brushRef="#br0" timeOffset="42040.0625">28236 10043 0,'0'0'0,"0"0"0,0 0 15,0 0-15,15 18 0,-15-18 0,19 26 0,-8-9 16,2 1-16,2 6 0,3 4 15,-1-1-15,1 1 0,4 4 16,-1-2-16,-1-4 0,-1-4 0,1-1 16,-1-6-16,-2-7 15,-3-6-15,3-12 0,2-9 16,0-8-16,-1-4 16,3-11-16,2-10 0,3-7 15,0 2-15,2-9 0,1 1 16,-8 13-16,-6 11 0,-1 7 15,-6 11-15,-1 9 0,-1 6 0,0 12 16,2 8-16,0 4 0,2 3 16,-5-7-16,0-3 0,-1-1 15</inkml:trace>
  <inkml:trace contextRef="#ctx0" brushRef="#br0" timeOffset="42619.5109">29055 9982 0,'0'0'16,"1"-6"-16,2-3 16,-1-1-16,0 0 0,0-3 0,0 0 0,0 0 0,-2 2 15,-4 4-15,-2 2 0,-4 5 16,-3 4-16,-5 6 0,-3 5 16,-2 5-16,-1 2 0,-1 4 15,1 4-15,-4 6 0,3-2 0,5 1 16,4-2-1,2 3-15,8-4 0,4-4 16,4-2-16,3-6 0,3-8 0,8-8 16,4-6-16,3-6 0,2-5 15,13-11-15,8-5 0,-3 0 16,-3 2-16,-3 4 0,-3 4 16,-1 2-16,-5 4 0,-7 5 15,-5 5-15,-3 2 0,-2 1 0,-3 4 16,-2 4-16,-2-2 0,-1 0 0,1-3 15,-1 2-15,0-4 0,-1-1 16,4-1-16,1-1 16,0-3-16,3-5 0,6-8 0,4-5 15,2-4-15,1-3 0,5-9 16,2-2 0,-2 4-16,-3 1 0,2 0 15,-5 5-15,-6 9 0,-4 3 0,-1 6 16,-1 3-16,-1 6 0,-1 4 15,-1 4-15,3 4 0,0 4 16,0 3-16,-1 4 0,-1 2 16,-2 1-16,0 0 0,-1 4 15,2 2-15,-3 1 0,-1 1 0,-2-1 0,0 0 16,-1 3-16,0-2 0,-1-2 16,1 0-16,2-8 0,2-5 15,0-4-15,-2-1 0,0-4 16</inkml:trace>
  <inkml:trace contextRef="#ctx0" brushRef="#br0" timeOffset="42731.1172">29763 9900 0,'0'0'16,"0"0"-16,0 0 0,0 0 0,0 0 15,0 0-15,0 0 0,23-5 16,-23 5-16,36-7 0,-15 3 16,4-2-16,4-1 0,-2-2 0,1 0 0,1-3 15,-3 3-15,-5 1 0</inkml:trace>
  <inkml:trace contextRef="#ctx0" brushRef="#br0" timeOffset="42904.493">30244 9490 0,'0'0'0,"0"0"0,0 0 15,0 0-15,0 0 0,0 0 16,-7 32-16,7-32 0,-1 37 16,2-13-16,0 3 0,2 1 15,0 0-15,1 7 0,2-3 0,1-3 0,2-2 16,3-7-16,4-4 0,4-10 15,2-6-15,0-1 0,-3 0 16,-5 1-16</inkml:trace>
  <inkml:trace contextRef="#ctx0" brushRef="#br0" timeOffset="43336.1014">30635 9389 0,'0'0'0,"0"0"0,0 0 15,0 0-15,-23 7 0,23-7 16,-20 21-16,9-6 0,-1 2 15,1 3-15,0 2 0,0 7 16,2 1-16,5-4 0,4-2 16,3-5-16,4-3 0,4-7 15,3-4-15,5-8 0,3-4 0,10-12 0,3-7 16,0 0-16,0 0 0,2-5 16,-3 1-16,-7 7 0,-6 4 15,-6 5-15,-3 4 0,-4 4 16,-3 4-16,-2 4 0,-5 3 15,-1 0-15,-2 5 0,-3 0 16,0 1 0,2 1-16,1 0 0,1 2 15,0 1-15,3 2 0,1 3 0,6 0 16,3 1-16,2 2 0,1 1 16,7-2-16,5 0 0,2-2 15,3-4-15,4-4 0,5-3 16,3-2-16,-1-2 0,0-6 15,0-4-15,-9 2 0,-5 2 0,-4 1 16,-2 2-16,-3 4 0,-2 2 0,-4 9 16,-2 5-16,-9 8 0,-5 9 15,-14 21-15,-8 12 0,-11 10 16,-7 7-16,4-8 0,7-14 16,10-18-16</inkml:trace>
  <inkml:trace contextRef="#ctx0" brushRef="#br0" timeOffset="47603.1062">23093 9025 0,'0'0'0,"0"0"16,0 0-1,0 0-15,-9 24 0,9-24 0,-5 26 16,4-9-16,1 2 0,1 3 15,1 3-15,0 1 0,3 1 16,-1 9-16,1 1 16,-1-1-16,0-2 0,1 5 15,-1 0-15,-1-6 0,0-2 0,0-5 16,1-2-16,1-3 0,-2-2 0,3-5 0,-1-3 16,1-7-16,-1-7 0,0 1 15,-1 0-15,-1 1 0</inkml:trace>
  <inkml:trace contextRef="#ctx0" brushRef="#br0" timeOffset="48351.716">23169 8845 0,'0'0'0,"0"0"16,0 0-16,0 0 0,33-1 0,-13-1 15,4-1 1,4 0-16,3 2 0,4 1 0,5 1 16,7 0-16,-2 1 0,7 1 15,-2 2-15,-8 2 0,-7 1 16,-3 11-16,-9 7 0,-10-5 16,-4 1-16,-11 13 0,-10 6 15,-5 0-15,-1-1 0,-12 0 16,-8 0-16,0 2 0,5-5 0,-7-4 0,-4-4 15,5-7-15,4-3 0,-2-10 16,2-9-16,9-3 0,4-5 16,9-3-16,3-3 15,6-3-15,8-1 0,7-5 0,6 0 16,0 0-16,0 2 0,7 3 16,7 2-1,-3 4-15,0 2 0,-4 4 0,-2 4 16,-6 3-16,-4 3 0,-3 10 15,-3 8-15,-5 3 0,-4 5 16,-10 11-16,-7 10 0,-5-2 16,-4-1-16,-4 8 0,1-1 15,2-8-15,2-8 0,3-2 16,4-9-16,7-7 0,5-7 0,6-6 0,4-5 16,2-1-16,2-1 0,6-9 15,4-9-15,-3-1 0,-1-4 0,2-9 16,3-8-16,-3-3 15,0 0-15,-2-12 0,-3 0 16,-7 3-16,-4 2 0,-2 3 16,0 2-1,-2 4-15,0 4 0,-4 5 0,-2 6 16,0 8-16,0 7 0,5 5 16,3 2-16,0 8 0,2 5 0,1 13 15,1 13-15,1 3 16,1 5-16,2 13 0,3 14 15,-2 14-15,0 1 0,2 35 16,1 12-16,4 43 0,0-26 0,4 7 0,4 3 16,3-23-16,3-17 0,6-10 15,4-9-15,-5-24 0,-5-18 16,-1-31-16,-3-22 0,-6-18 16,-3-14-16,-3 9 0,-4 6 15,-1 3-15</inkml:trace>
  <inkml:trace contextRef="#ctx0" brushRef="#br0" timeOffset="49192.0001">23746 9014 0,'0'0'16,"0"0"-16,0 0 0,0 0 0,0 0 16,0 0-1,35-2-15,-35 2 0,37-2 16,-15-1-16,2 1 0,1 0 15,2-1-15,6-2 0,-2-1 16,-4 0-16,-3-1 16,-2-2-16,-1-3 0,-4-1 0,-5-2 15,-5-2-15,-5 0 16,-3 1-16,-2 0 0,-9 4 0,-5 1 0,-2 4 0,0 2 16,-6 5-16,-3 3 0,3 0 15,2 4-15,5 3 0,4 4 16,4 1-16,3 1 0,6 3 15,6 0-15,5-2 0,4-2 0,7-5 16,5-3-16,3-5 0,2-4 16,8-11-1,5-7-15,2-3 0,-6-1 0,-5 1 16,-4 2-16,-7 4 16,-6 3-16,-6 5 0,-7 3 0,-8 8 0,-6 6 15,-12 13-15,-9 9 0,0 8 16,-2 6-16,-7 8 0,-6 9 15,0 1-15,5-7 0,5-1 16,8-9-16,8-14 0,7-12 16,9-9-16,6-5 0,3-11 0,0-5 15,10-12-15,8-7 16,4 1-16,3 2 0,5-5 16,4-1-16,-6 4 0,-4 4 0,-4 7 15,-6 8-15,-9 10 0,-6 5 0,-12 15 31,-11 11-31,-5 5 0,-4 5 16,-8 13-16,-6 8 0,-1 1 0,1-1 16,-9 7-16,0-4 15,-5 7-15,17-24 0,16-19 0,11-14 16,6-8-16,5-7 0,13-14 16,7-9-16,-2 3 0,5-4 15,11-11-15,8-7 0,1 2 0,1 1 16,1-9-16,1-5 0,-4 9 0,-3 8 15,6-11-15,-14 9 16,-13 14-16,-10 9 0,-7 6 0,-5 3 16,-1 6-16,-3 2 0,-11 9 15,-7 4-15,3 3 0,-1 2 16,-3 9-16,-2 7 0,3-4 0,1 0 0,3-3 16,3 1-16,5-3 0,2-3 15,5 0-15,2 1 16,6-4-16,5-3 0,4 3 0,2 1 15,5 1-15,2 0 0,5-5 16,2-2-16,-5-4 0,0-2 0,8 1 31,1-1-31,-5-7 0,-2-4 0,-6 1 16,-2 0-16,-4 0 0</inkml:trace>
  <inkml:trace contextRef="#ctx0" brushRef="#br0" timeOffset="49539.813">24461 9026 0,'0'0'16,"0"0"-16,0 0 0,0 0 0,0 0 15,0 0-15,0 0 0,37-13 16,-37 13-16,42-23 0,-13 4 16,2-1-16,1 0 0,10-10 15,2-1-15,1-3 0,-8 4 16,-8 5-1,-6 5-15,-7 3 0,-5 4 0,-9 3 16,-7 4-16,-4 5 0,-3 4 16,-3 4-16,-4 4 15,0 0-15,0 0 0,1 4 0,-1-1 16,3 3-16,4 2 0,3 6 16,3 6-16,4 4 0,4 2 0,3 20 15,4 9-15,1 1 0,0 1 0,4 21 16,2 6-16,0 4 0,0-9 15,1 23-15,-3-24 0,-6-28 16,-1-18-16,-3-14 0</inkml:trace>
  <inkml:trace contextRef="#ctx0" brushRef="#br0" timeOffset="50040.5637">24744 9019 0,'0'0'0,"0"0"0,0 0 0,-21-7 16,21 7-16,0 0 0,-28 7 15,17 2-15,1 3 0,0 1 16,0 2-16,3-2 0,0-1 16,3 1-16,2-3 15,6-7-15,4-7 0,5-8 16,5-10-16,12-12 0,6-5 16,12-14-16,5-3 0,3-2 15,-5 7-15,3 6 0,-4 13 16,-9 8-16,-5 9 0,-5 11 15,-8 11-15,-10 10 0,-5 9 0,-11 15 16,-6 10-16,-8 0 0,-5-1 0,-5 3 16,1-4-16,3-10 0,2-8 15,3-15-15,4-10 0,6-12 16,5-6-16,13-8 16,8-6-16,5-5 0,3-3 15,12-2-15,8-4 0,-1 5 16,0 2-16,1 5 0,-6 8 15,-9 9-15,-7 9 0,-13 17 16,-8 11-16,-15 8 0,-11 6 16,-12 16-16,-10 15 0,-5 0 15,-3 1-15,-29 37 0,4-9 16,20-29-16,16-19 0,17-23 16,13-15-16,6-5 0,5-5 0,11-6 15,9-2-15,10-4 0,6-2 0,19-8 16,13-4-16,-22 7 0,6-4 15,52-21-15,6-5 0,-9 8 16,-6 7-16,-29 10 0,-21 6 16,-13 4-16</inkml:trace>
  <inkml:trace contextRef="#ctx0" brushRef="#br0" timeOffset="50256.6677">26202 8725 0,'0'0'16,"0"0"-16,8 36 0,-5-23 15,1-1-15,-1-1 0</inkml:trace>
  <inkml:trace contextRef="#ctx0" brushRef="#br0" timeOffset="56856.2373">23240 16136 0,'0'0'0,"0"0"0,0 0 16,-11 19-16,11-19 0,-9 25 0,6-4 15,-2 4-15,1 3 0,-2 18 16,1 8-16,0 4 0,2 3 15,0 22-15,-2 21 16,2-5-16,1-3 16,-1 16-16,-1 11 15,2 21-15,0-28 0,4-25 16,3-16-16,1-28 0,3-20 0,0-23 16,1-16-16,-3-15 0,-1-11 0,-3 12 15,1 8-15,-2 6 16</inkml:trace>
  <inkml:trace contextRef="#ctx0" brushRef="#br0" timeOffset="57148.6509">23410 16273 0,'0'0'0,"0"0"16,14 23-16,-14-23 0,14 28 0,-4-5 15,3 6-15,7 11 0,3 2 16,6 12-16,-1-1 0,-1 0 15,0-2-15,5-1 0,0-8 16,-5-9-16,-4-8 0,1-7 0,-6-9 16,-2-13-16,-1-9 0,-1-12 15,-1-11-15,-3-8 0,-2-5 16,4-22-16,2-9 0,-8 0 16,-2-1-16,3-11 0,4 2 15,4-20-15,-2 22 0,-4 18 0,-4 12 16,0 20-16,-1 14 0,3 13 15,0 8-15,2 7 0,0 3 0,-2-2 16,-3-1-16,-1-2 0</inkml:trace>
  <inkml:trace contextRef="#ctx0" brushRef="#br0" timeOffset="57649.9119">24395 16283 0,'0'0'0,"0"0"0,0 0 0,-13-29 16,8 11-16,0-3 0,1-4 16,-2 0-1,1-2-15,-4-5 0,-1 3 16,-1 3-16,0 4 0,-5-3 16,0 2-16,-4 11 0,-1 6 0,0 9 15,0 7-15,2 7 16,2 4-16,-2 9 0,-1 6 15,4 6-15,2 2 0,3 16 0,5 5 16,0 5-16,4-4 0,7-2 0,4-1 16,4-6-16,0-12 0,3-9 15,4-8-15,1-10 0,2-8 16,-2-10-16,-1-7 0,-4-6 16,-2-6-16,1-9 0,2-7 15,0-6-15,1-3 0,1 0 16,1 1-16,-3 0 15,-1 0-15,-1 2 0,-3 8 16,0 8-16,-1 6 0,1 9 16,-1 6-16,-2 6 0,0 2 15,4 4-15,4 3 0,-4 2 16,2 2-16,-2 3 0,0 2 16,-1-2-16,-1-2 0,5-3 0,3-2 15,2-2-15,1-1 0,-1-5 0,-1-4 16,-2-3-16,1-1 0,3-9 15,3-5-15,-2-5 0,-2-4 0,-1 2 16,-5 6-16,-2 4 0</inkml:trace>
  <inkml:trace contextRef="#ctx0" brushRef="#br0" timeOffset="57965.916">24835 15931 0,'0'0'16,"0"0"-16,0 0 0,0 0 15,0 0-15,0 0 0,0 0 16,16-16-16,-16 16 0,19-11 16,-19 11-1,28-11-15,-28 11 16,36-9-16,-18 7 0,0 2 0,-1 2 16,-1 3-16,-2 1 0,-1 4 15,-1 4-15,2 6 0,-3 1 0,-3 7 16,0 6-16,-2 0 15,-2-2-15,2 6 0,-1-2 16,1-6-16,-1-6 0,1-9 0,-1-7 0,1-5 16,-1-4-16,4-10 0,2-10 15,2-4-15,3-5 0,2-6 16,2-7-16,-1 2 0,-4 10 0,-2 7 16</inkml:trace>
  <inkml:trace contextRef="#ctx0" brushRef="#br0" timeOffset="58351.0447">24730 15563 0,'0'0'0,"-6"2"16,-4-2 0,-1 1-16,0 1 0,0 2 15,0 1-15,1 0 0,1 1 16,0 3-16,3 0 0,2 3 15,4 3-15,4 4 0,2 4 16,5 0-16,4 3 0,0 4 16,2 3-16,5 11 0,1 1 0,2 4 15,3 3-15,0 8 0,-2-2 0,2 5 16,1-3-16,-5-10 0,-2-7 16,1-10-16,3-7 0,-7-6 15,-5-5-15,-3-4 0</inkml:trace>
  <inkml:trace contextRef="#ctx0" brushRef="#br0" timeOffset="58736.7554">24849 16023 0,'0'0'0,"0"0"0,0 0 0,0 0 16,0 0-16,18-17 0,-18 17 16,23-15-16,-23 15 0,34-25 15,-13 7-15,0 0 0,-1 0 0,9-7 16,1-1-1,-2-1-15,1-1 0,3-7 16,-3 1-16,-4-5 0,-1-3 0,-2-6 16,-2-4-16,-1-2 15,-5 6-15,-5 1 0,-5-1 0,-6 3 16,-6 10-16,1 11 16,-2 10-16,1 6 0,2 2 0,0 8 15,2 4-15,1 6 0,1 6 0,4 6 16,3 6-16,3 3 0,3 4 15,5 8-15,5 6 0,1-1 16,2-1-16,7 4 0,2-2 16,2-6-16,0-5 0,2-2 0,0-9 15,-6-13-15,-5-9 0,3-22 32,0-16-32,-9-8 0,-4-9 0,4-23 15,0-11-15,-4 23 0,-5 17 16,-3 12-16</inkml:trace>
  <inkml:trace contextRef="#ctx0" brushRef="#br0" timeOffset="59191.4856">25824 15029 0,'0'0'16,"0"0"-16,0 0 0,0 0 16,-8 28-16,7-9 0,0 5 0,1 6 15,1 6-15,3-1 0,0 2 0,6 6 16,3-5-16,4 2 0,-1-6 0,3-12 16,1-10-16,1-13 0,1-12 15,0-12-15,0-11 16,4-13-16,1-4 0,-1-6 15,2-3-15,-2-5 0,-4 6 0,-2 5 16,-4 11 0,-5 15-16,-4 10 0,-4 17 15,-5 13-15,0 8 0,-1 9 16,-5 5-16,-2 4 0,3-1 0,1 0 16,4-7-16,3-5 15,4-6-15,3-5 0,3-10 0,4-8 16,0-5-16,4-6 0,4-2 15,4 0-15,1-2 0,0 1 0,0 12 16,3 9-16,-2 5 0,-3 5 0,1 10 16,-1 7-16,-1 4 0,1 6 15,7 13 1,2 6-16,-3-9 0,-3-6 0,2-1 16,-2-8-16,-1-9 0,-2-5 0,1-4 15,-1-3-15,0-3 0,-2-3 0,-2-2 16,1 0-16,-3 2 0,-2 3 15,-3 3-15,-2 3 0,1 11 16,-2 7-16,-6 7 0,-1 10 16,-3 14-16,-2 4 0,-3 3 15,-4 4-15,-2 8 0,0-3 0,-2 8 16,4-27 0,1-19-16</inkml:trace>
  <inkml:trace contextRef="#ctx0" brushRef="#br0" timeOffset="59423.4033">26793 15130 0,'0'0'0,"0"0"0,14-17 0,-14 17 16,17-18-16,-3 6 0,4-2 16,3-2-16,3-3 0,10-6 15,4 0-15,8-5 0,2 3 0,0-2 16,2-1-16,4 0 15,-5 4-15,1 3 0,-1 3 0,1-1 16,-7 1 0,-11 5-16,-8 4 0,-5 2 15</inkml:trace>
  <inkml:trace contextRef="#ctx0" brushRef="#br0" timeOffset="59639.7819">27039 14469 0,'0'0'0,"0"0"0,0 0 16,0 0-16,0 0 0,0 0 15,16 28-15,-3-10 0,2 6 0,4 2 16,2 4-16,3 4 0,2 1 16,8 13-16,-1 3 15,7 7-15,0-4 0,5 3 0,-2-9 0,5-3 16,-4-10-16,-11-9 0,-9-6 15,-5-5-15</inkml:trace>
  <inkml:trace contextRef="#ctx0" brushRef="#br0" timeOffset="59834.6931">27928 13923 0,'0'0'0,"0"0"0,0 0 15,0 0-15,19 17 0,-19-17 16,19 35-16,-6-10 0,3 3 0,3 8 16,1 5-16,5 12 0,-3-2 15,4 13-15,1-2 0,0-2 16,-2-10-16,-3-6 0,-6-11 16,-4-8-16</inkml:trace>
  <inkml:trace contextRef="#ctx0" brushRef="#br0" timeOffset="59987.3505">28201 13951 0,'0'0'0,"0"0"16,0 0-16,0 0 0,0 0 15,0 0-15,31-7 0,-31 7 0,30-7 16,-11 2-16,5-2 16,0 0-16,0-4 0,-1-1 15,-1-2-15,3-1 0,-6 2 0,-2 3 16</inkml:trace>
  <inkml:trace contextRef="#ctx0" brushRef="#br0" timeOffset="60133.95">28499 13527 0,'0'0'0,"0"0"0,0 0 15,0 0-15,-8 20 0,8-20 16,1 29-16,1-8 0,2 6 0,5 6 16,7 7-16,6 14 0,1 3 15,13 16 1,6 1-16,7 4 0,-2-9 0,-5-8 15,-10-15-15,-9-12 0</inkml:trace>
  <inkml:trace contextRef="#ctx0" brushRef="#br0" timeOffset="60511.2006">28907 13662 0,'0'0'0,"0"0"0,-6 15 15,5-3-15,1 3 0,4 1 16,4 3-16,1 0 0,2 1 16,7 4-16,4 1 0,0-4 0,2-3 15,6-2-15,-1-5 0,0-8 0,-2-5 16,0-10-16,2-7 0,-4-6 16,-2-4-16,2-8 0,-1-6 15,2-9-15,-2 0 0,-1-12 0,-6-1 16,-4 1-1,-3 3-15,-5 2 16,-6 10-16,-4 11 0,-1 7 0,-2 11 16,0 8-16,2 5 0,1 4 15,3 10-15,1 7 0,3 7 16,2 7-16,7 8 16,6 9-16,2 1 0,2 3 0,11 7 15,5-3-15,1-3 0,-2-3 0,9 0 16,2-8-16,-4-15 0,-7-14 0,0-1 15,-11-3-15,-9-2 0</inkml:trace>
  <inkml:trace contextRef="#ctx0" brushRef="#br0" timeOffset="60765.6185">29962 13019 0,'0'0'0,"0"0"0,0 0 0,0 0 16,33-16-16,-16 6 0,5-4 15,4-1-15,2-1 0,8-5 16,6-5-16,12-7 16,0-1-16,13-10 0,0-2 15,4 2-15,-9 8 0,4-1 0,-9 5 16,0-1-16,-6 3 0,-9 3 15,-7 5-15,-8 1 0,-8 3 16,-4 4-16,-4 4 0,-4 3 0</inkml:trace>
  <inkml:trace contextRef="#ctx0" brushRef="#br0" timeOffset="61043.9025">30732 12205 0,'0'0'0,"0"0"0,0 0 16,0 0-16,0 0 16,23-8-16,-23 8 15,30-7-15,-30 7 0,34-3 0,-13 2 16,-2 2-16,0 1 0,-2 3 16,0 2-16,-3 2 0,-2 3 15,-4 9-15,-6 7 0,-2 2 16,-3 2-16,-4 15 0,-1 6 15,-2-3-15,-1-1 0,-3 8 0,2 0 0,1-10 16,2-8-16,4-11 0,3-12 16,1-5-16,-1-1 0,1-4 15</inkml:trace>
  <inkml:trace contextRef="#ctx0" brushRef="#br0" timeOffset="61197.4934">30964 12072 0,'0'0'0,"0"0"0,0 0 15,-7 28-15,5-13 0,2 8 16,2 5-16,0 7 0,-1 0 0,1-5 16,-1-4-16,-1-5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3:33:06.536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4796 7240 0,'0'0'0,"0"0"0,0 0 0,0 0 0,0 0 16,0 0-16,0 0 15,28-16-15,-28 16 0,28-13 0,-9 2 16,3-5-16,3-3 0,4-3 16,5-5-16,13-10 0,4-2 0,18-12 15,8-4-15,11-4 16,-2 5-16,14-9 0,-2 1 16,4-3-16,-8 6 0,23-5 15,-18 19-15,-27 15 0,-19 12 16,-18 9-16,-15 7 0,-7 5 0,-4 6 15,-7 9-15,-4 5 0,-6 10 16,-4 6-16,-5-3 0,-9 12 16,-6 2-16,-4 2 0,-4 10 15,-2 6-15,-17 32 0,5-7 0,0-3 0,2-1 0,9-9 16,7-7-16,9-7 0,5-4 16,3-14-16,2-7 0,6-8 15,5-8-15,1-13 0,0-9 16,-1-6-16,-4-3 0,0 0 0,1 0 15,-6-10-15,-3-5 16,7 3-16,-3-3 16,-4-12-16,-1-7 0,0-4 15,0-5-15,1-9 0,1-6 16,2-7-16,0-1 0,-4-40 16,3 5-16,4 11 0,5 7 0,0 1 15,1 1-15,5 13 16,2 10-16,6-2 0,4 0 15,0 12-15,0 7 0,-1 11 0,1 7 0,-3 9 16,-2 8-16,-1 8 0,0 4 16,4 3-16,1 3 0,3 7 15,4 5-15,-5-2 0,1 2 0,3 6 16,1 6-16,-1-1 16,1 5-16,5 3 0,3 3 15,3 6-15,1 0 16,0 4-16,-1 2 0,4 3 15,2 0-15,0 1 0,-1-1 16,17 28-16,0-6 0,-9-5 16,-3-3-16,0-9 0,-4-6 0,2-5 15,2-5-15,-7-7 0,-3-6 16,-4-4-16,0-4 0,-5-3 16,-3-3-16,-4-8 0,-3-2 0,-6-5 15,-3-2-15,0-2 0,0 2 16,-4-8-16,-1 1 0,-1-4 15,-5-3-15,-3-1 0,-4-3 0,-4-3 16,-4 1-16,-4-3 0,-6-1 16,-6-2-16,-5-2 0,-9-3 15,0 4 1,-3 1-16,-1 2 0,-11 0 16,0 5-16,4 6 0,2 2 15,10 1-15,3 1 0,-17-4 0,7 3 16,15 1-16,10 2 0,11 2 15,7 1-15,10 2 0,3 0 16,0 0-16,2 0 0,6-2 16,4 0-16,11-7 0,8-6 0,-8 6 15,-5 2-15,-2 2 0</inkml:trace>
  <inkml:trace contextRef="#ctx0" brushRef="#br0" timeOffset="174.8221">6815 6384 0,'0'0'0,"0"0"0,0 0 0,0 0 16,0 0-16,0 0 0,20 8 16,-20-8-1,26 24-15,-26-24 0,22 22 0,-22-22 16</inkml:trace>
  <inkml:trace contextRef="#ctx0" brushRef="#br0" timeOffset="1272.4413">4445 13929 0,'0'0'0,"0"0"0,0 0 16,0 0-16,0 0 0,0 0 15,28-9-15,-28 9 0,30-16 0,-7 3 16,3-3-16,5-4 0,4-1 15,16-13-15,5-2 0,8-9 0,-3 1 16,10-8-16,-1 1 0,5-3 16,-7 5-16,0-2 0,-10 8 15,-8 5-15,-4 6 0,-6 2 16,-2 3-16,-6 6 0,-6 3 16,0 5-16,-3 3 0,-3 3 15,-3 4-15,-1 6 16,-2 5-16,-5 8 0,-4 7 15,-10 20-15,-8 13 0,-6 6 16,-2 5-16,-9 14 0,-6 12 16,-4 9-16,3-4 0,-23 46 15,4-11-15,10-22 0,8-15 16,5-10-16,6-7 0,3-22 0,6-17 16,1-14-16,4-10 0,3-6 0,4-5 15,2-7-15,1-5 0,-6-12 16,-4-8-16,1-27 0,-4-17 15,4-6-15,3-4 0,-4-23 16,-4-18-16,4 9 0,1 6 16,5-8-16,2-3 0,1 12 0,-1 10 15,1 3 1,-4 4-16,4 17 0,1 13 16,2 8-16,-2 3 0,0 12 15,-1 5-15,4 13 0,0 8 16,0 10-16,4 3 0,3 3 15,9 3-15,5 4 0,1 4 0,6 12 16,3 10-16,1 5 0,0 6 16,7 13-16,4 8 0,1 3 0,1 1 15,5 4-15,3 5 0,0-10 16,1-5-16,2 6 0,3 5 16,-11-11-16,-4-7 0,0-3 0,3-3 15,-10-11-15,-9-8 0,-10-10 16,-8-5-16,-3-10 0,-2-5 0,-4-5 31,-1-2-31,0 0 0,-3-5 16,-1 1-16,-5 0 0,0-1 15,-3-1-15,-16-11 0,-9-9 16,-1 1-16,-1-1 0,-17-16 0,-4-8 16,0 11-16,3 8 15,-6 0-15,-1-1 0,-20-6 0,14 5 0,0 9 16,-1 7-16,7 4 0,3 3 15,3-4-15,3-1 0,8 3 16,10 4-16,0-1 0,3-1 16,6 2-16,5 1 0,10 3 0,6 4 15,7-3-15,4-2 0,12-2 16,7-2-16,-8 2 0,-4 3 16,-2 0-16</inkml:trace>
  <inkml:trace contextRef="#ctx0" brushRef="#br0" timeOffset="1473.1331">6062 13020 0,'0'0'0,"0"0"16,0 0-16,0 0 0,0 0 0,0 0 16</inkml:trace>
  <inkml:trace contextRef="#ctx0" brushRef="#br0" timeOffset="2707.5608">9129 10696 0,'0'0'0,"-12"0"0,-5 0 15,-10 2-15,-3 1 0,-19 9 16,-10 6-16,-13 6 0,-1 1 0,-20 19 0,-8 11 15,6 3-15,5 3 0,-47 45 16,-11 18-16,21-7 0,15-4 0,5 20 16,4 11-16,14-9 15,5-8-15,6 16 0,3 10 16,11-12-16,11-9 16,6 16-16,4 9 0,11-19 15,9-14-15,2 2 0,3 0 16,9-14-16,9-13 0,10 14 15,10 7-15,1-12 0,1-9 16,10 1-16,6 1 0,1-5 16,2-3-16,10 4 0,5 3 15,-3-6-15,-6-6 0,14 9 16,10 8-16,-3-12 0,-2-6 0,9 1 0,8 0 16,-1-7-16,3-5 0,10-3 15,9-3-15,-5-11 0,-4-8 0,9-3 16,9-1-16,-12-11 15,-6-9-15,15-3 0,11-4 16,-12-7-16,-7-4 0,5 2 0,2 3 16,-7-2-16,-6-1 0,25-5 15,18-2-15,-20-7 0,-15-3 0,15-9 16,10-4-16,-10-5 16,-6-1-16,2-4 0,1-1 0,-7-4 15,-3-2-15,18-14 16,14-8-16,5-6 15,4-4-15,-40 14 16,-27 8-16,13-12 0,9-9 16,-6 3-16,-5 3 0,4-13 0,2-9 0,-11 3 15,-8 3-15,13-17 0,11-13 16,-18 11-16,-13 8 0,13-16 16,8-11-16,-13 9 0,-8 8 15,2-13-15,3-9 16,-9 9-16,-7 7 0,1-11 0,0-8 15,-20 39-15,-12 26 0,-9 17 16</inkml:trace>
  <inkml:trace contextRef="#ctx0" brushRef="#br0" timeOffset="3124.35">14052 12336 0,'1'-5'0,"-2"-19"0,0-8 16,-1-10-16,-2-3 0,-5-13 16,-4-12-16,-2 3 15,-3 1-15,-4-11 16,0 0-16,-13-28 0,0 12 0,-4 8 15,-2 7-15,-3 12 0,-2 8 16,-4 2-16,-2 1 0,-4 0 16,-1 1-16,-10-5 0,-7-2 15,3 6-15,2 5 0,-6 0 16,-4 1-16,2 5 0,0 4 0,-8 1 0,-5-2 16,6 4-16,5 3 0,-6 2 15,-3 1-15,-1 4 0,2 2 16,-3 2-16,-3-2 0,-2 5 15,-2 1-15,-10 5 0,-6 3 16,6 4-16,4 3 0,-4 5 16,-2 3-16,-1 0 0,0-1 0,0 4 0,-1 1 15,2 4-15,0 4 0,-3-2 16,-2 1-16,9 4 0,6 4 16,-5 9-16,-2 3 0,-4 8 15,0 4-15,1 4 0,1 4 16,0 9-16,1 5 0,-4 16 0,-3 12 15,5 0 1,3 1-16,-2 12 0,-2 9 16,11 5-16,8 5 0,3 13 15,1 10-15,26-47 0,20-34 16,13-22-16</inkml:trace>
  <inkml:trace contextRef="#ctx0" brushRef="#br0" timeOffset="8511.5965">7723 6511 0,'0'0'0,"0"0"0,0 0 15,0 0-15,-20-10 0,20 10 0,-7-4 16,5 2-16,2 2 0,-1-2 16,3 2-16,3 1 0,1 1 15,3 2-15,3-1 0,0 1 16,5-1-16,2 1 16,6 0-16,0-1 15,-1-1-15,14 0 0,3 1 16,3-2-16,2 0 0,15 0 15,2-1-15,-4 0 0,-2-1 0,17-1 16,5-2-16,7 2 0,-5 0 16,16-1-16,2-1 15,-8 1-15,-6 0 0,48 3 0,-3 3 16,-17 1-16,-12 2 0,4-4 16,3-3-16,-8-1 0,-4-2 15,18 0-15,10-1 0,-10-6 16,-7-2-16,13 2 0,10 0 15,-11 0-15,-6 0 0,11 5 16,11 2-16,-14 4 0,-8 3 0,14 1 16,10 4-16,-13 1 0,-9 3 15,13 2-15,8 0 0,-11 0 16,-6-2-16,15-3 0,8-4 16,-11 2-16,-6 0 0,13-1 15,9 2-15,-11-5 0,-9-2 0,13 2 0,7-1 0,-7 3 16,-5 1-1,9 4-15,7 4 0,-11-2 16,-8-2-16,11 1 0,9 1 16,-16 1-16,-12 2 0,10 0 0,6 0 15,-7-1-15,-4-3 0,6 6 16,3 3-16,-14-5 0,-12-1 16,7-1-16,5 2 0,-15-2 15,-7 1-15,2-4 0,5-3 0,-9 4 0,-8 0 16,3 4-16,1 6 15,-11-7-15,-9-5 0,8 5 0,5 5 16,-9 1-16,-3 1 0,1 11 16,2 4-16,-14-4 0,-9-2 15,-19-10-15,-11-6 0,-10-4 16</inkml:trace>
  <inkml:trace contextRef="#ctx0" brushRef="#br0" timeOffset="8759.1013">17828 6874 0,'0'0'0,"0"0"15,-41-2-15,15-2 0,-7-3 0,-4 0 16,7 2-16,5-1 0</inkml:trace>
  <inkml:trace contextRef="#ctx0" brushRef="#br0" timeOffset="14158.9844">14914 3032 0,'0'0'15,"0"0"-15,0 0 0,0 0 0,0 0 16,0 0-16,0 0 0,19 21 15,-19-21-15,22 16 0,-22-16 16,31 21-16,-15-10 0,4 0 16,2-2-16,0 1 0,-1-1 0,5 3 15,-3-1-15,-1-3 0,-2-1 0,-3 1 32,0 0-32,-4-2 0,-1 1 15,-3 1-15,-1 0 0,-3 1 16,-2 0-16,0 2 0,-1 3 15,-2 1-15,-1 2 0,-1 3 16,-1 3-16,0-1 0,-1-3 0,-1 7 16,1 7-16,-2-3 0,1 0 0,-4 12 15,-2 7-15,-2-2 0,-2-1 16,-2 12-16,-1 2 0,4-4 16,1-2-16,-2 10 0,2-4 15,3-8-15,3-6 0,3 2 0,2-6 16,1-8-16,1-7 0,1-8 0,0-4 15,-2-5-15,0-4 0,-4-5 16,-2-3-16,-2-1 0,-1 1 16,-7-2-16,-5-2 0,5 2 15,-1-1-15,1 3 0,2 0 16,1 0-16,2 0 0,3-1 16,2 2-16,3 2 15,1 1-15,5 1 0,2 2 0,2-1 16,2-1-16,8 3 0,6-1 15,1 3-15,2 0 0,11 0 16,2-4-16,-1 0 0,-2 2 0,2-2 16,2-2-16,-3 0 0,0 0 15,5-4-15,2-2 16,-4-5-16,-4-2 0,2-7 0,0-5 16,-8 4-16,-6 4 0,-5 4 15</inkml:trace>
  <inkml:trace contextRef="#ctx0" brushRef="#br0" timeOffset="14390.9784">15706 3166 0,'0'0'0,"0"0"0,0 0 15,0 0-15,0 0 0,30-3 16,-30 3-16,42 0 0,-17 2 0,2 0 0,4 1 16,-1 1-16,-1 2 0,7 3 15,0 6-15,-5 0 0,-3-1 16,-1 1-16,-4-3 0,-4-2 16</inkml:trace>
  <inkml:trace contextRef="#ctx0" brushRef="#br0" timeOffset="14676.1346">15957 3874 0,'0'0'0,"0"0"16,0 0-1,36 3-15,-16-2 0,8 2 0,5 0 16,11 2-16,2 0 0,16 0 15,4 1-15,-1-2 0,-1-2 0,16 0 16,0 1-16,5 2 16,-7-2-16,14 0 0,-1-3 0,-10 3 0,-10 0 15,26-1-15,-12 1 0,-12-3 16,-8 0-16,-9-1 0,-4-1 16,-7 1-16,-3 0 0,-9-4 15,-5-3-15,-9 1 0,-6 4 0,-4-1 16</inkml:trace>
  <inkml:trace contextRef="#ctx0" brushRef="#br0" timeOffset="15030.135">17519 3588 0,'0'0'0,"0"0"0,28 0 16,-28 0-16,31 1 0,-8 2 0,7 1 16,8 2-16,1 4 0,-1 2 15,2 2-15,3 4 0,-6 0 0,-3 2 16,-6 2-16,0 2 16,-7-1-16,-8 1 0,-5 1 15,-4-2-15,-4-1 0,-8 3 0,-5 0 16,-7 0-16,-5 0 0,-6 5 0,-4 3 15,-1 0-15,0 0 0,-4 8 16,3 0-16,3-4 0,3-6 16,8-1-16,5-1 0,10-8 15,8-3-15,14-11 0,8-7 16,-6-2-16,-4 2 0,-2 0 0</inkml:trace>
  <inkml:trace contextRef="#ctx0" brushRef="#br0" timeOffset="15393.6576">18587 3292 0,'0'0'0,"0"0"0,0 0 16,0 0-16,0 0 0,30-2 0,-7 2 15,3 0-15,1 1 0,6 2 16,4 1-16,6 3 0,-4 1 15,3 4-15,-5 3 16,-9-2-16,-4 0 0,-7 0 16,-2 1-16,-7 0 15,-3 1-15,-5 4 0,-5 2 16,0 1-16,-3 1 0,-2 4 16,-2 5-16,0-3 0,0 0 0,-6 9 15,-2 4-15,3-4 0,0-2 16,2 5-16,-1 3 15,4-5-15,2-6 0,1 10 16,3 0-16,1-5 0,3-4 0,4 3 0,3 0 16,-2-2-16,0-3 0,-4 2 15,-3 0-15,1-10 0,0-5 0,2-5 16</inkml:trace>
  <inkml:trace contextRef="#ctx0" brushRef="#br0" timeOffset="15578.6627">18429 4499 0,'0'0'0,"0"0"16,0 0-16,0 0 0,0 0 0,23-9 15,-23 9-15,37-4 0,-12 3 16,3 0-16,6-1 0,3 0 16,1 1-16,12-1 0,1-1 15,8 1-15,-1 0 0,-5 3 0,-5 3 16,6 3-16,-3-1 0,-7-5 15,-4-5-15,-10 0 0,-5 2 0,-7 1 16</inkml:trace>
  <inkml:trace contextRef="#ctx0" brushRef="#br0" timeOffset="15910.5072">19450 4231 0,'0'0'16,"0"0"-16,0 0 0,43 1 0,-43-1 15,47 4-15,-16 0 0,7 4 16,1 3-16,-3 3 0,-1 1 16,0 4-1,-5-1-15,-8 3 0,-7 3 0,-8 0 16,-7 2-16,-9 0 0,-9 3 16,-6 1-16,-7-1 0,-11 4 15,-4 0-15,1-1 0,2-1 16,0-1-16,5-2 0,11-7 15,7-4-15,6-3 0,4-5 16,3 0-16,4-4 0,7-2 0,5 1 16,10-3-16,8-1 0,14-4 0,11-1 15,8-4-15,8-1 0,19-5 16,5 1-16,-2 1 0,-3 0 16,-14 3-16,-20 4 0,-16 1 15</inkml:trace>
  <inkml:trace contextRef="#ctx0" brushRef="#br0" timeOffset="16111.2718">21397 4303 0,'0'0'0,"0"0"16,0 0-16,0 0 0,11 29 0,-11-29 16,0 0-16,4 22 15</inkml:trace>
  <inkml:trace contextRef="#ctx0" brushRef="#br0" timeOffset="16766.3167">21212 5150 0,'0'0'0,"0"0"0,0 0 0,0 0 16,0 0-16,0 0 0,0 0 15,34 12-15,-14-5 0,8 1 0,5 0 16,0 0-16,-1 2 0,6 3 16,-4 0-16,-4 1 0,-4 0 0,0 2 15,-5-4-15,-4 2 0,-4-2 16,-3 2 0,-2 1-16,-3-2 0,0 3 15,-2 3-15,-1 0 0,-1 2 16,-1 3-16,1 6 0,1 3 15,-2 3-15,-2 1 0,1 2 16,-1 0-16,-1 0 0,0 1 16,-2 6-16,1-3 0,-4 0 15,-2 1-15,-3 2 0,-4 0 0,4-10 0,3-7 16,2-8-16</inkml:trace>
  <inkml:trace contextRef="#ctx0" brushRef="#br0" timeOffset="16935.7612">21152 6235 0,'0'0'0,"0"0"0,0 0 16,0 0-16,0 0 0,38-6 15,-13 8-15,2-2 0,4 1 16,4 1-16,4 2 0,12-1 16,-1 1-16,9 3 0,-4 1 15,-4-2-15,-4-3 0,-2 1 16,-9 0-16,-9-2 15</inkml:trace>
  <inkml:trace contextRef="#ctx0" brushRef="#br0" timeOffset="17198.9631">21962 6063 0,'0'0'16,"0"0"-16,0 0 0,0 0 15,32-6-15,-32 6 0,35 5 0,-15 2 0,-1 3 16,-4 3-16,-1 3 0,-4 3 15,-4 2-15,-4 9 0,-6 5 16,-5-1-16,-4 0 0,-4 6 16,1-2-16,-1-5 0,2-5 0,2-5 15,2-4-15,3-3 0,3-3 16,4-2 0,2-3-16,5-1 0,4-1 15,12-4-15,11-4 0,9-7 16,6-5-16,-9 3 0,-7 1 15,-7 3-15</inkml:trace>
  <inkml:trace contextRef="#ctx0" brushRef="#br0" timeOffset="17430.6431">22517 5957 0,'0'0'15,"0"0"-15,29-3 16,-2 2-16,5-2 0,21 2 0,9 1 0,18 0 0,3 0 16,16 1-16,-1-1 0,8 2 15,-8-1-15,4 2 0,-8 2 16,21 5-16,-19 0 0,-12 0 16,-8 0-16,-23-2 0,-17-4 0,-11-1 15</inkml:trace>
  <inkml:trace contextRef="#ctx0" brushRef="#br0" timeOffset="17769.4365">24005 5600 0,'0'0'0,"0"0"15,0 0-15,32 11 0,-32-11 16,37 14-16,-8-2 0,4 1 16,4 0-16,11 5 0,2 0 15,8 3-15,-2-2 0,-3 1 16,-3-1-16,3 3 16,-6-1-16,-7-2 0,-7-1 15,-7-1-15,-5-1 0,-5 2 16,-5 1-16,-7 3 0,-4 1 0,-12 1 15,-9 1-15,-8 0 16,-6 0-16,-6 4 0,-3 2 16,-2 0-16,-1-1 0,-4 6 0,3 1 15,5-2-15,4-2 0,1-1 0,7-2 16,9-9-16,7-5 0,4-5 16</inkml:trace>
  <inkml:trace contextRef="#ctx0" brushRef="#br0" timeOffset="18132.9871">25195 5184 0,'0'0'15,"0"0"-15,0 0 0,0 0 16,35 5-16,-10-1 0,10 2 15,2 1-15,0 0 0,4 0 0,2 3 16,5 2-16,-7-1 0,0 0 0,-8-2 16,-6-1-16,-6 0 0,-5-1 15,-3 1-15,-2 1 0,-2 1 16,-3 3-16,-3 3 0,-2 3 16,-2 3-16,-2 3 0,-2 3 15,-1 1-15,-3 2 0,-1 2 0,0 2 0,1 1 16,0 2-16,2 6 0,0 0 15,-1-1-15,1 1 0,-1 1 16,1 2-16,1-3 0,0-1 16,-4 7-16,-2 0 0,3-13 15,3-9-15,0-7 0</inkml:trace>
  <inkml:trace contextRef="#ctx0" brushRef="#br0" timeOffset="18317.9811">25110 6349 0,'0'0'0,"0"0"16,0 0-16,0 0 0,31 2 0,-8-2 15,8-1-15,6 0 0,6-1 0,7 0 16,4-2-16,17 1 0,1 1 16,11-3-16,7 0 0,-7 0 15,-6 1-15,-8 0 0,-17 1 16,-12 1-16</inkml:trace>
  <inkml:trace contextRef="#ctx0" brushRef="#br0" timeOffset="18518.5932">26394 5215 0,'0'0'0,"0"0"0,0 0 0,0 0 16,0 0-16,42 1 0,-13 0 16,3 2-16,2 2 0,5 0 15,7 3-15,9 2 0,-1 0 0,0 0 16,-10-1-16,-8-2 0</inkml:trace>
  <inkml:trace contextRef="#ctx0" brushRef="#br0" timeOffset="18703.553">27521 5095 0,'0'0'0,"0"0"16,0 0-16,3 38 0,-6-17 0,1-2 15,-1-3-15,1-1 0</inkml:trace>
  <inkml:trace contextRef="#ctx0" brushRef="#br0" timeOffset="21237.3475">24996 7288 0,'0'0'0,"0"0"0,0 0 16,0 0-16,25 1 0,-25-1 16,34 0-1,-34 0-15,45 4 0,-19 1 16,4 2-16,-4 3 0,-1 2 15,1 0-15,-4-2 0,-3-1 0</inkml:trace>
  <inkml:trace contextRef="#ctx0" brushRef="#br0" timeOffset="21466.2458">24797 7858 0,'0'0'0,"0"0"16,0 0-16,0 0 0,0 0 0,8 30 15,-8-30-15,18 30 16,-8-12-16,1 4 0,1 3 15,-1 2-15,-1 1 0,2 8 16,-1-2-16,-2-2 0,-1-3 0,-1 2 16,-1-1-16,-2-7 0,0-6 0,-1-2 15,0-3-15,1-4 0,-1-2 16,2-7-16,3-5 0,3-5 16,3-4-16,7-18 0,6-15 15,8-20-15,3-6 0,13-23 0,6-8 16,-1-9-16,-9 7 0,6-15 15,-10 26 1,-13 29-16</inkml:trace>
  <inkml:trace contextRef="#ctx0" brushRef="#br0" timeOffset="21582.1704">25616 6960 0,'0'0'0,"0"0"15,0 0-15,6-18 0,-6 18 16,0 0-16,20-17 0,-9 12 16,1-2-16,3 4 0,2 2 15,1 2-15,1 5 0,2 7 16,-3 7-16,-6 3 0,-5 5 0,-1-5 15,-2-3-15,-1-3 0</inkml:trace>
  <inkml:trace contextRef="#ctx0" brushRef="#br0" timeOffset="22086.2849">25424 7463 0,'0'0'0,"0"0"0,0 0 0,0 0 16,29-9-16,-29 9 0,41 0 15,-16 3-15,0 2 0,-1 5 16,-1 6-16,2 6 0,-5 1 0,-5 7 16,-4 4-16,-1 8 0,-3-1 15,-6 3-15,-5 3 16,0 4-16,-2-2 0,2-2 0,0-1 0,-1-6 16,1-6-16,2-2 0,2-7 15,3-10-15,3-5 0,5-10 16,5-8-16,3-8 0,2-5 0,5-10 15,5-7-15,-5-1 0,-2 0 16,-3-3-16,-7 5 0,-4 6 16,-3 6-16,-5 6 0,-5 2 0,-8 7 15,-6 3-15,-9 13 0,-6 7 16,-5 6-16,-6 6 0,-17 10 0,-5 6 16,7-3-16,4-3 0,-5 2 15,5 0-15,10-8 0,7-3 16,-3 3-16,14-9 0,17-10 15,4-1-15,10 5 16,6 4-16,5-2 16,5 0-16,10 0 0,9 4 15,4-1-15,3 2 0,9 1 0,5 1 16,5 1-16,-3-1 0,3 2 16,4-1-16,24 6 0,-13-5 15,-4-7-15,-3-5 0,-12-7 16,-9-4-16,-1-17 0,0-12 0,-17 10 0,-11 3 15,-7 6 1</inkml:trace>
  <inkml:trace contextRef="#ctx0" brushRef="#br0" timeOffset="22531.2038">26094 7868 0,'0'0'0,"0"0"0,0 0 0,0 0 15,0 0-15,41-8 0,-16 1 16,5 0-16,3-1 0,6-1 16,4 0-16,10-3 0,-2 3 0,7-4 15,-8-3-15,-9 2 16,-7 1-16,-4-3 0,-8-2 16,-8 0-16,-8-1 0,-8-2 0,-6-5 0,2 2 15,-2-4-15,-9-9 0,-4-4 16,-1 0-16,-1 0 0,0-5 15,1-5-15,-1 0 0,2 10 16,4 9-16,4 8 0,3 6 16,2 5-16,4 7 0,2 2 0,3 9 0,3 3 15,-1 15-15,-2 10 16,-1 6-16,-1 5 0,-3 15 0,-1 11 16,-2 14-16,-1-2 0,-3 27 15,-1 11-15,-2 38 0,2-18 16,4-9-16,4-4 0,1-18 15,3-13 1,2-4-16,1-5 0,1-18 16,2-12-16,-2-19 0,0-12 0,-3-14 15,-2-10-15,-9-25 0,-6-19 16,-1-17-16,-2-11 0,6 22 16,4 14-16,2 12 0</inkml:trace>
  <inkml:trace contextRef="#ctx0" brushRef="#br0" timeOffset="22631.687">26122 7759 0,'0'0'16,"0"0"-16,0 0 0,0 0 0,0 0 16,33-21-16,-10 4 0,3-2 15,4-2-15,-4 2 0,-4 3 16,-3 2-16</inkml:trace>
  <inkml:trace contextRef="#ctx0" brushRef="#br0" timeOffset="22784.4777">26696 7338 0,'0'0'0,"0"0"0,0 0 16,0 0-16,0 0 0,-5 23 15,5-23-15,-18 39 0,4-14 16,-8 9-16,-7 8 0,-9 15 16,1 2-16,-12 17 0,0 2 15,-1 4-15,9-11 0,5-3 16,10-13-16,6-10 0,9-14 0,3-10 0,2-5 16,2-5-16</inkml:trace>
  <inkml:trace contextRef="#ctx0" brushRef="#br0" timeOffset="22947.376">26607 7858 0,'0'0'0,"0"0"0,0 0 16,0 0-16,25 6 0,-25-6 16,27 9-1,-12-4-15,2 1 0,5 1 0,3 1 16,3-1-16,1 0 0,12 1 16,1 0-16,-1-2 0,-2 0 15,7 2-15,-4 3 0,-8 7 16,-7 6-16,-1-1 0,-6-5 15,-5-5-15</inkml:trace>
  <inkml:trace contextRef="#ctx0" brushRef="#br0" timeOffset="23270.3874">26669 8153 0,'0'0'0,"0"0"16,0 0-16,0 0 0,0 0 0,30 11 0,-30-11 15,42 11-15,-17-6 0,3-4 16,5-2-16,-1-1 0,0-1 16,8 2-16,-1 1 0,-6 1 15,-5 3-15,2 3 0,-6 2 16,-6 3-16,-6 1 0,-9 10 16,-7 8-1,-5 2-15,-3 3 0,-7 6 0,-5 4 16,-8 7-16,-2-2 0,-7 7 15,0 0-15,6-10 0,4-8 16,-1-8-16,3-13 0,6-17 0,5-11 16,4-20-16,2-14 15,5-5-15,3-6 0,1 9 16,1 13-16,-1 8 0</inkml:trace>
  <inkml:trace contextRef="#ctx0" brushRef="#br0" timeOffset="23386.2769">26848 8040 0,'0'0'0,"0"0"15,0 0-15,0 0 0,0 0 0,0 0 16,-25-3-16,25 3 0,-21 19 15,4 2-15,-2 10 0,-3 4 16,-3 3-16,-9 17 16,-2 5-1,-2 0-15,8-10 0,6-10 0</inkml:trace>
  <inkml:trace contextRef="#ctx0" brushRef="#br0" timeOffset="23533.5544">26535 7941 0,'0'0'16,"-3"13"-16,-3 8 0,1 7 16,-2 4-16,-1 5 0,1 1 0,1-8 15</inkml:trace>
  <inkml:trace contextRef="#ctx0" brushRef="#br0" timeOffset="23734.2714">28053 6905 0,'0'0'0,"0"0"16,0 0-16,0 0 0,0 0 0,0 0 15</inkml:trace>
  <inkml:trace contextRef="#ctx0" brushRef="#br0" timeOffset="31828.0904">10697 5325 0,'0'0'0,"-15"-11"0,-4-2 16,-4-3-16,1 1 15,-18-10-15,-11-6 0,-2 2 16,-1 1-16,-2 0 0,7 4 0,-15 0 15,-5 0-15,2 2 16,1 3-16,-9 0 16,-6 0-16,12 5 15,7 2-15,-24-2 0,11 4 16,4 1-16,0 3 0,-3 2 16,-1 2-16,6 3 0,4 2 0,-4 4 15,-1 4-15,-1 5 0,2 2 16,-1 3-16,2 0 0,0 1 15,-1 1-15,-2 4 0,-3 5 16,4-1-16,6 2 0,0-2 0,4 1 16,7-1-16,4 1 0,-1 9 0,-2 5 15,4 0-15,3-1 0,-1-1 16,0 0-16,6 4 0,6 2 16,0-5-16,1-4 0,5-1 15,3 1-15,10 4 0,8 1 16,0-1-16,0-2 0,5-8 0,3-2 0,4 0 15,1 4-15,9 0 0,6 3 16,2-2-16,1 0 0,10-2 16,4-2-16,7-6 0,4-4 15,2 0-15,1 0 0,2-1 16,2 1-16,8-6 0,6-3 16,-2 2-1,-5 2-15,2-9 0,0-7 16,7-7-16,2-5 0,10-10 0,7-6 15,-28 7-15,-20 7 0,-14 2 16</inkml:trace>
  <inkml:trace contextRef="#ctx0" brushRef="#br0" timeOffset="32213.8827">10646 4341 0,'0'0'0,"0"0"15,0 0-15,0 0 0,0 0 0,0 32 16,0-32-16,-2 43 0,1-18 15,0 7-15,-1 8 16,0 1-16,-1 3 0,-2 17 0,-5 18 0,-1-1 0,0-3 16,-1 13-16,-1 10 15,3-14-15,1-9 0,2 4 16,4-6-16,2-12 0,2-8 0,7 18 16,3-9-16,3-9 0,1-7 15,6-9-15,4-8 0,-11-11 16,0 0-16,6-3 15,5-3-15,-9-4 16,-5-2-16,-3-2 0</inkml:trace>
  <inkml:trace contextRef="#ctx0" brushRef="#br0" timeOffset="32483.2344">11174 4809 0,'0'0'0,"0"0"0,0 0 15,-19 7-15,19-7 0,-26 15 0,9-1 16,-4 2-16,-2 0 0,-9 9 16,0 4-16,3-1 0,4-1 15,-4 6-15,2 0 0,5-4 0,4-4 16,4 0-16,7 0 0,2-2 0,5-1 16,5-2-16,4 0 15,3-5-15,3-3 0,10 1 0,9-2 16,2-3-16,4-2 0,16-5 15,6-3-15,-6-3 0,-2-1 0,-7 1 16,-10 1-16,-11 1 0</inkml:trace>
  <inkml:trace contextRef="#ctx0" brushRef="#br0" timeOffset="32683.6595">11584 4818 0,'0'0'0,"0"0"16,-16 15-16,6-2 0,-1 3 0,-9 13 16,-3 5-16,-1 2 0,0 2 0,-8 11 15,-1 3-15,-3 4 0,5-6 16,7-7-16,4-3 0,5-2 16,6-9-16,16-13 0,13-10 15,-7-3-15,-3 0 0,-3-1 16</inkml:trace>
  <inkml:trace contextRef="#ctx0" brushRef="#br0" timeOffset="33463.9874">11615 5070 0,'0'0'0,"0"0"16,0 0-16,0 0 0,0 0 0,0 0 15,0 0-15,-7 25 16,7-25-16,-8 28 0,8-28 16,-10 36-16,6-17 0,0-4 15,2 1-15,2-2 0,2-2 0,4-4 16,3-2-16,2-6 0,3-4 0,11-9 15,6-8-15,0-1 0,-1-3 16,5-5-16,-1-1 0,-5 5 16,-4 5-16,0 1 0,-7 5 15,-3 4-15,-5 3 0,-3 3 16,0 3 0,0 3-16,-1 3 0,1 7 0,-2 7 15,0 1-15,-1 0 0,1 0 16,-1 1-16,0-1 0,0-2 15,2-1-15,3-4 0,2-2 16,1-2-16,7-8 0,3-6 16,2-5-16,2-4 0,-2-2 15,0-3-15,-3 4 0,-4 3 0,-5 4 0,-3 1 16,-2 3-16,0 5 0,-3 6 16,-1 6-16,-4 3 0,-4 1 15,0 5-15,-1 1 0,2-1 16,-1-1-16,4-4 0,3-2 15,3-3-15,1-1 0,7-9 16,3-6-16,5-6 0,2-3 0,4-8 0,1-5 16,-3-2-16,-5-3 0,7-5 15,2 3-15,-5 3 0,-2 7 16,-4 0-16,-5 1 0,-3 6 16,-4 3-16,0 4 0,-3 2 15,-1 2-15,1 2 0,-6 4 0,-1 4 31,0 2-31,-1 2 0,-3 5 0,0 5 16,0 2-16,0 5 0,0 4 16,1 5-16,0 1 0,0 2 15,2 6-15,2 2 0,0-4 16,2-4-16,1-6 0,3-5 16,0-7-16,1-3 0,6-9 15,6-7-15,5-7 0,3-7 0,7-11 0,4-8 16,-1-2-16,-1-2 0,-4-8 15,-3-5-15,1-6 0,-5 4 0,-3-3 16,-6 2-16,-7 11 16,-2 5-16,-8 9 0,-3 6 15,-3 4-15,0 5 0,-12 10 16,-9 6-16,-2 8 16,-1 3-16,-8 6 0,-5 3 15,9 1-15,5 4 0,5-2 16,5-1-16,8-3 0,6-1 0,13-9 15,12-5-15,-6-3 0,-3-1 16,-1 0-16</inkml:trace>
  <inkml:trace contextRef="#ctx0" brushRef="#br0" timeOffset="33664.664">13008 4853 0,'0'0'16,"0"0"-16,0 0 0,0 0 0,0 0 16,0 0-16,0 27 15,0-27-15,-9 31 0,1-8 16,-3 4-16,-1 2 0,-1 0 0,-4 8 15,1 0-15,3-3 0,3-4 16,3 3-16,6-4 0,5-4 0,5-3 16,10-6-16,9-5 0,1-3 15,4-3-15,7-5 0,6-4 16,-6 1-16,-5-1 0,-2 1 0,-6-1 16,-6 2-16</inkml:trace>
  <inkml:trace contextRef="#ctx0" brushRef="#br0" timeOffset="33818.5772">13158 5004 0,'0'0'15,"0"0"-15,0 0 0,0 0 0,-10 21 16,10-21-16,-9 38 0,4-12 16,-2 2-16,-5 11 0,-4 7 15,-5 17-15,1 1 0,-1 2 0,4-13 16,3-10-16</inkml:trace>
  <inkml:trace contextRef="#ctx0" brushRef="#br0" timeOffset="35122.3804">13255 6534 0,'0'0'0,"0"0"15,0 0-15,0 0 0,0 0 0,25-3 16,-25 3-16,31-3 0,-31 3 0,41-4 16,-14 3-16,2 0 15,0-1-15,15 0 0,5 1 16,1-2-16,0 1 0,20-3 15,7-2-15,7 0 0,-7 3 0,19-1 16,5 2 0,-15-3-16,-11 1 0,34 3 15,5 9-15,-35-2 0,-25-1 0,-17-2 16</inkml:trace>
  <inkml:trace contextRef="#ctx0" brushRef="#br0" timeOffset="35553.4264">13770 6499 0,'0'0'0,"0"0"15,0 0-15,0 0 0,0 0 0,0 0 16,0 0-16,-1 29 0,1-29 15,-3 33-15,2-10 0,0 1 16,-1 4-16,0 3 16,0 4-16,-2 9 0,1-1 15,-3 12-15,-1 1 0,0-6 16,2-4-16,-1 7 0,2 0 16,1-9-16,3-5 0,6-9 15,2-5-15,-2-6 0,0-4 0,-2-3 16</inkml:trace>
  <inkml:trace contextRef="#ctx0" brushRef="#br0" timeOffset="35971.2613">13733 6983 0,'0'0'16,"0"0"-16,0 0 0,0 0 16,0 0-16,0 0 0,30 3 0,-30-3 0,32 0 15,-32 0-15,44-2 16,-22 1-16,-1 0 0,1 0 0,0 1 15,-2 0-15,-1-1 0,2 1 16,-4-1-16,-2 1 0</inkml:trace>
  <inkml:trace contextRef="#ctx0" brushRef="#br0" timeOffset="36171.9177">14070 6563 0,'0'0'0,"0"0"16,0 0-16,0 0 0,0 0 0,0 37 15,0-37-15,2 43 0,-2-18 16,-1 7 0,-2 4-16,0 13 0,-2 2 15,-4 18-15,-3 5 16,2-5-16,1-3 0,0 5 0,4-6 16,0-6-16,4-15 0,9-18 15,6-13-15,-4-3 0,-2-2 0,-3-3 16</inkml:trace>
  <inkml:trace contextRef="#ctx0" brushRef="#br0" timeOffset="36541.9081">14181 7034 0,'0'0'0,"1"-7"0,0 1 16,0-1-16,-1 1 16,2 0-16,2 0 0,2 1 0,3 0 15,1 2-15,0 0 0,3 3 16,4 2-16,0 4 0,2 1 0,-2 2 16,-3 5-16,-3 3 15,-2 2-15,-3 9 16,0 7-16,0-5 0,-2-3 15,4 3-15,0-2 16,2-8-16,3-5 0,6-14 0,8-12 16,-1-10-16,2-4 0,6-11 15,6-5-15,5-12 0,-2-1 0,3-11 16,-4-2-16,-10 11 16,-7 8-16,-7 3 0,-8 9 0,-7 10 0,-5 7 15,-9 8-15,-7 4 0,-4 14 16,-1 7-16,-9 18 0,-10 13 15,0 2-15,1 1 0,-5 9 16,3-1-16,13-7 0,7-6 16,7 11-16,13-9 0,10-15 15,8-8-15,12-9 16,11-4-16,-13-12 0,4-1 16,9-11-16,9-6 0,-14 6 15,-9 4-15,-6 4 0</inkml:trace>
  <inkml:trace contextRef="#ctx0" brushRef="#br0" timeOffset="37043.3661">14751 7006 0,'0'0'0,"0"0"0,0 0 0,0 0 0,0 0 0,0 0 15,0 0-15,24-21 0,-24 21 0,29-6 16,-29 6-16,35-6 16,-16 4-16,1 4 0,1 0 15,-3 5 1,-1 4-16,-2 11 0,-5 8 0,-4-1 0,-5 2 0,-2-2 15,-4 0-15,1 0 0,1-6 0,0-4 16,2-6-16,0-3 16,1-4-16,6-10 0,3-8 15,2-1-15,2-6 0,8-8 16,3-8-16,-2 3 0,-2 1 0,4-1 16,0 3-16,-5 6 0,-5 3 15,-4 8 1,-2 6-16,-2 0 0,-3 0 0,-3 9 15,-1 5-15,-1 4 16,-2 4-16,0 7 0,-2 4 16,3-1-16,2-1 0,4 3 15,4 3-15,2-5 0,0-4 0,4-1 16,2-6-16,-2-7 0,0-5 16,2-5-16,4-5 0,-2-6 0,1-6 15,0-10-15,0-8 0,3-9 16,-2 0-16,-3-6 0,-4-4 15,-2 0-15,-4 7 0,-5 6 16,-3 2-16,-5 9 0,-1 5 0,-6 6 16,-2 4-16,-3 8 0,-2 5 15,-4 10 1,-3 11-16,3 2 0,2 5 16,2 5-16,2 3 0,8-5 0,6-3 15,0-7-15,2-3 16,1-4-16</inkml:trace>
  <inkml:trace contextRef="#ctx0" brushRef="#br0" timeOffset="37228.1026">15608 6786 0,'0'0'0,"0"0"0,0 0 15,0 0-15,0 0 0,-15 25 16,15-25-16,-8 34 0,5-15 16,2 2-16,1 3 15,2-2-15,3 0 0,7 4 0,5-2 16,3-3-16,1-4 0,8-3 15,6-3-15,11-2 0,3-5 0,3-4 0,2-5 16,-2 0-16,-13 1 0,-8 2 16</inkml:trace>
  <inkml:trace contextRef="#ctx0" brushRef="#br0" timeOffset="37397.0893">15864 6727 0,'0'0'0,"0"0"16,-14 19-16,4-1 0,0 4 0,-6 23 16,-4 13-16,-2 10 0,-1 7 15,-8 38-15,-5 35 16,5 19-16,6-7 0,-1 20 0,5-37 16,7-43-16</inkml:trace>
  <inkml:trace contextRef="#ctx0" brushRef="#br0" timeOffset="37753.2761">17226 6474 0,'0'0'0,"0"0"0,0 0 16,0 0-16,0 0 0,0 0 15,39 1-15,-39-1 16,46-1-16,-15 2 0,4 2 15,0 0-15,1 0 0,10 3 16,0 1-16,4 4 0,-7 2 0,-10 7 16,-7 3-16,-9 0 0,-8-2 15,-2-3-15,-1-5 16,-1 0-16</inkml:trace>
  <inkml:trace contextRef="#ctx0" brushRef="#br0" timeOffset="37944.8747">17238 6682 0,'0'0'0,"-4"-1"15,-2 1-15,2 1 0,0-1 0,1 3 16,1 1-16,0 7 0,-1 4 16,3 10-16,3 7 15,-1 14-15,1-1 0,1 19 0,0 7 16,-1-4-16,1-5 0,1 10 16,4 6-16,0-13 0,1-11 0,2-2 0,0-10 15,-2-13-15,-1-10 0,2-21 0,1-14 16,-5 5-16,0 3 0,-2 3 15</inkml:trace>
  <inkml:trace contextRef="#ctx0" brushRef="#br0" timeOffset="38276.602">17360 7064 0,'0'0'0,"0"0"0,0 0 15,0 0 1,0 0-16,0 0 0,-4-18 16,4 18-16,0 0 0,26-7 0,-26 7 15,42-9-15,-15 3 0,3-4 16,4-2-16,9-5 0,-1-1 15,4-3-15,-4 0 16,-7 1-16,-4 1 0,-2-2 0,-7 1 16,-10 4-16,-4 2 0,-6 1 0,-6 0 15,0 3-15,-3 1 0,-8 8 16,-7 6-16,-1 5 0,-1 2 0,-4 5 16,-3 5-16,2-1 0,3 1 15,-2 5-15,5 1 0,5-2 16,2-3-16,6 3 0,5 2 15,4-1 1,4-2-16,6 2 0,4 0 16,6-2-16,3-1 0,6-1 0,5-2 15,3-3-15,0-3 0,15-6 16,5-6-16,-3-6 0,-3-4 16,-13 1-16,-9 2 0,-7 1 15</inkml:trace>
  <inkml:trace contextRef="#ctx0" brushRef="#br0" timeOffset="38577.6615">17990 6222 0,'0'0'0,"0"0"0,0 0 16,0 0-16,0 0 0,0 0 0,29 7 15,-29-7-15,32 15 0,-16-3 0,1 5 16,-2 2-16,-2 2 0,-5 3 15,-5 4-15,-2 9 0,-3 0 0,-9 6 16,-5-4-16,0-6 16,2-5-16,3-7 0,3-4 15,3-3-15,0-4 16,6-2-16,6-2 16,5-1-16,5-1 0,8-5 0,7-4 15,2-4-15,3-4 0,2-5 16,4-3-16,-2 2 0,-9 3 0,-8 4 15</inkml:trace>
  <inkml:trace contextRef="#ctx0" brushRef="#br0" timeOffset="38715.4766">18226 6455 0,'0'0'0,"0"0"16,0 0-16,23-8 0,-23 8 15,33-6-15,-8 1 0,5-2 16,3 0-16,7-2 0,-1 0 15,-7 1-15,-5 1 16,-4 3-16</inkml:trace>
  <inkml:trace contextRef="#ctx0" brushRef="#br0" timeOffset="38878.3219">18454 6154 0,'0'0'16,"0"0"-16,0 0 15,-12 42-15,6-5 0,3 1 0,2 0 16,3 18-16,3 5 0,1 10 16,2-1-16,13 9 0,9-3 15,-4-9-15,-6-17 0,-5-12 16</inkml:trace>
  <inkml:trace contextRef="#ctx0" brushRef="#br0" timeOffset="39279.6546">19392 6204 0,'0'0'0,"0"0"0,0 0 0,0 0 16,12 32-16,-5-11 0,2 6 15,1 2-15,0 3 0,6 17 16,3 7-16,-1 1 0,-1 1 15,4 20-15,2 18 0,-3-9 16,-3-8-16,5 9 0,4 7 16,-2-21-16,-3-14 0,5 7 0,-6-19 0,-7-17 15,-4-11-15,-3-12 0,-1-8 16,-1-3-16,2-3 0,8-18 16,8-14-16,2-12 0,2-8 0,7-19 15,7-12-15,3-9 16,-3 6-16,24-44 0,-2 13 0,-15 24 15,-8 17 1,-7 7-16,-5 4 0,-5 18 16,-3 12-16,-6 19 0,-4 13 15,1 12-15,1 7 0,2 24 16,2 19-16,-5-17 0,-4-11 0,-1-8 16</inkml:trace>
  <inkml:trace contextRef="#ctx0" brushRef="#br0" timeOffset="39565.0716">20755 6818 0,'0'0'0,"0"0"16,0 0-1,0 0-15,0 0 0,-11-19 16,11 19-16,0 0 0,0 0 0,-31 19 15,11-1-15,-1 2 0,-1 2 16,-8 9-16,0 0 16,3 0-16,4-3 0,2 4 0,6-4 15,5-2-15,4-2 0,7 0 16,6-1-16,4-2 0,3-2 0,12-4 16,8-3-16,5-6 0,6-6 0,18-9 15,10-8-15,0 3 0,0-1 16,-8 3-16,-17 2 0,-11 3 15</inkml:trace>
  <inkml:trace contextRef="#ctx0" brushRef="#br0" timeOffset="39750.1683">21971 6705 0,'0'0'0,"0"0"0,0 0 0,-23 24 0,5-7 16,3-3-16,1-2 0,2 0 15</inkml:trace>
  <inkml:trace contextRef="#ctx0" brushRef="#br0" timeOffset="40543.1086">18132 7816 0,'0'0'0,"0"0"0,0 0 0,0 27 16,0-27-16,0 35 0,0-6 15,0 3-15,0 4 0,-2 17 16,0 9-16,-3 17 0,0 0 0,-2 18 16,1-1-16,0 1 15,3-13-15,5-9 0,5-17 16,6-4-16,0-21 0,-4-10 16,-3-7-16,-1-6 0</inkml:trace>
  <inkml:trace contextRef="#ctx0" brushRef="#br0" timeOffset="40738.0229">18051 8313 0,'0'0'0,"0"0"0,0 0 15,0 0-15,0 0 0,0 0 16,25-20-16,-25 20 0,33-23 0,-11 9 16,5-3-16,2 2 15,3 0-15,8-5 0,-1 2 16,2-2-16,-2 4 0,-3 2 15,-1 1-15,-6 4 0,-2 1 0,-5-1 16,-2-3-16,-4 2 0,-3 1 0,-2 3 16</inkml:trace>
  <inkml:trace contextRef="#ctx0" brushRef="#br0" timeOffset="41085.9238">18605 7718 0,'0'0'16,"0"0"-16,0 0 0,0 0 0,0 0 15,0 0-15,0 0 16,0 0-16,0 0 0,-11 27 15,12-4-15,-1 5 16,0 5-16,0 8 0,-1 6 16,0 11-16,0-1 0,1 11 15,1 0-15,2 1 0,2-10 0,2-4 16,2-13-16,3-15 0,4-11 16,8-21-16,6-13 0,-2-7 15,3-7-15,8-12 0,2-5 0,-8 7 16,-5 7-16,-4 7 0,-7 11 15,-5 4-15,-3 4 0,0 6 0,-1 5 16,-5 6-16,-1 7 0,-4 5 16,-3 8-16,-1-1 0,2 2 15,0-4-15,3 0 16,0-6-16,1-2 0,3-4 0,4-3 0,1-3 16,2-1-16,7-6 0,8-5 15,-3-3-15,1-3 0,4-6 16,3-6-16,-1 1 0,-7 5 0,-5 3 15</inkml:trace>
  <inkml:trace contextRef="#ctx0" brushRef="#br0" timeOffset="41624.8918">19475 7834 0,'0'0'0,"0"0"15,0 0-15,0 0 0,0 0 16,0 0-16,0 0 0,0 0 16,-17 19-16,17-19 0,-6 27 15,6-27-15,-8 34 0,5-14 16,-1 2-16,1 1 0,1 5 0,1 7 15,2-3-15,2-1 0,2-3 16,2-1-16,2-2 0,3-6 16,3-1-16,5-2 0,0-6 15,1-7-15,0-7 0,5-8 16,3-9-16,-1-4 0,-3-5 16,-1-6-16,-2-5 0,0-9 15,-4 1-15,-7 1 0,-5 2 16,-5-3-16,-4 6 0,-4 7 0,-2 4 0,-4 7 0,-3 7 15,-9 7-15,-5 7 0,-5 11 16,-4 7-16,-1 9 0,0 9 16,5 4-16,3 8 15,8-13-15,6-7 0,5-5 16</inkml:trace>
  <inkml:trace contextRef="#ctx0" brushRef="#br0" timeOffset="41925.8183">20047 7913 0,'0'0'0,"0"0"0,0 0 15,24-9-15,-24 9 0,39-5 0,-13 2 16,3 4-16,2 2 0,5 3 16,-1 2-16,-6 3 0,-3 4 15,-7 9-15,-7 4 0,-12 6 16,-10 4-1,-8 3-15,-6 1 0,-9 4 16,-4-3-16,6-7 0,5-5 16,3-3-16,7-8 0,6-4 15,4-4-15,7-2 0,6-1 0,10-1 16,9-4-16,10-4 0,8-3 16,11-5-16,10-2 0,7-3 15,5-1-15,-8 1 0,-17 3 0,-12 2 0</inkml:trace>
  <inkml:trace contextRef="#ctx0" brushRef="#br0" timeOffset="42110.3698">21995 7757 0,'0'0'16,"0"0"-16,-1 29 0,1-29 0,-1 30 15,1-18-15</inkml:trace>
  <inkml:trace contextRef="#ctx0" brushRef="#br0" timeOffset="48492.9027">20947 9672 0,'0'0'0,"0"0"0,0 0 0,0 0 16,-18 23-16,18-23 0,-16 31 15,5-11-15,-2 2 0,-6 15 16,-5 9-16,3 0 0,2 2 0,-11 21 16,-4 7-16,-3 9 15,4-6-15,-4 17 0,-2 11 16,6-22-16,4-16 0,-3 14 0,9-17 0,10-20 15,6-15-15,11-18 0,5-13 16,7-10-16,6-6 0,-13 9 16,-4 2-16,0 2 0</inkml:trace>
  <inkml:trace contextRef="#ctx0" brushRef="#br0" timeOffset="48909.4114">20943 9720 0,'0'0'0,"0"0"0,0 0 16,0 0-16,0 0 0,0 29 0,0-29 0,0 36 15,0-15-15,2 4 0,0 5 16,0 1-16,1-1 0,3 6 16,1-1-16,1-2 0,0-2 0,3 1 15,1-5-15,-1-7 0,0-3 16,3-6-16,3-6 15,2-3-15,1-4 0,2-11 0,2-10 16,0-4-16,1-3 0,6-14 16,1-6-1,-4 4-15,-5 5 0,0-8 16,-3 1-16,-6 6 0,-5 5 0,2 2 16,0 7-16,-4 11 15,-3 6-15,0 5 0,-4 6 16,4 0-16,-1 3 0,1 10 0,-1 9 15,-2 2-15,-2 2 0,-1 11 16,-1 10-16,0-1 0,0-1 0,0 15 16,-1 4-16,2-7 0,0-5 0,5 7 15,5-2-15,0-10 0,-1-8 16,9-6-16,6-6 16,-2-8-16,-2-7 0,-3-5 0,-5-1 15,-4-1-15</inkml:trace>
  <inkml:trace contextRef="#ctx0" brushRef="#br0" timeOffset="49310.5122">21743 9919 0,'0'0'0,"0"0"0,0 0 16,0 0-16,0 0 0,4 25 0,-4-25 15,6 37-15,-2-14 0,-1 3 16,1 4-16,-1 0 0,0 1 0,1 9 15,-1 0-15,1-7 0,1-4 16,0 3-16,1-3 0,-2-6 16,1-6-16,1-8 0,3-9 15,0-8-15,2-6 0,8-13 16,3-8-16,0-2 0,-1-1 0,3-9 16,0-2-1,-3 7-15,-3 3 0,-1 3 0,-1 7 0,-1 7 16,1 6-16,-1 7 0,1 6 15,-5 3-15,-2 2 0,1 6 16,0 5-16,-2 5 0,0 4 0,-2 4 16,0 5-1,-2-7-15,1 2 0,0 4 16,1 3-16,-1-6 0,1-5 0,0-1 16,2-2-16,-1-2 0,0-3 15,3-6-15,2-3 0,-1-7 16,2-6-16,-3 2 0,-2 2 15,-1 0-15</inkml:trace>
  <inkml:trace contextRef="#ctx0" brushRef="#br0" timeOffset="49649.3044">22336 9090 0,'0'0'15,"0"0"-15,0 0 0,0 0 0,0 0 0,34 9 16,-34-9-16,32 17 16,-17-8-16,0 5 0,-3 5 15,-2 1-15,-2 2 0,-7 14 16,-8 8-16,-3-2 0,-4 1 16,-6 7-16,-2-2 0,-1-3 15,2-7-15,4-10 0,4-6 0,2-6 0,2-2 0,6-5 16,4-2-16,3-5 0,4-1 15,6-3-15,6-3 0,5-2 16,2 1-16,5-5 0,3-4 16,1 1-16,-2-1 15,3-4-15,-3 1 0,-7 3 16,-6 4-16,-5 3 0</inkml:trace>
  <inkml:trace contextRef="#ctx0" brushRef="#br0" timeOffset="49818.2659">22554 9318 0,'0'0'0,"0"0"0,0 0 16,0 0-16,0 0 0,0 0 0,0 0 15,37-15-15,-15 8 0,5-1 0,5-1 16,3 1-16,3 1 16,8-1-16,-2 1 0,-3 1 15,-2 2-15,3 1 0,-5 3 16,-6 2-16,-7-1 0,-4 0 0,-3 1 15,-4-1-15</inkml:trace>
  <inkml:trace contextRef="#ctx0" brushRef="#br0" timeOffset="50001.4994">22841 8856 0,'0'0'15,"0"0"-15,0 0 0,0 0 0,0 0 0,0 0 16,3 30-1,-3-30-15,8 42 0,-4-10 16,0 7-16,-1 8 0,-1 6 0,0 27 0,2 10 16,-1 2-16,-1-6 0,0-18 15</inkml:trace>
  <inkml:trace contextRef="#ctx0" brushRef="#br0" timeOffset="50170.8617">23152 10033 0,'0'0'0,"0"0"0,0 0 16,0 0-16,0 0 0,0 0 0,0 0 16,-1 25-16,1-25 0,-8 31 15,8-31-15,-6 25 0</inkml:trace>
  <inkml:trace contextRef="#ctx0" brushRef="#br0" timeOffset="50682.3541">20189 10793 0,'0'0'0,"0"0"16,0 0-16,0 0 15,29-3-15,-29 3 0,40-7 16,-14 3-16,3 1 0,7-1 15,8 0-15,15-2 0,-1 2 0,23 0 16,5 1-16,11 1 16,-6 1-16,19 3 0,2 3 15,5 0-15,-10 0 0,44 4 16,-11-2-16,-19 0 0,-13 0 0,4-2 16,3-2-16,-12-5 0,-10-3 15,1-5-15,0-2 0,-8-2 0,-5-1 0,2 1 16,1 2-16,-13 1 15,-7 0-15,1-3 0,2-2 16,-13-1-16,-8-1 0,1 3 16,2 2-16,-11 3 0,-7 1 0,-7 0 15,-3 1-15,-4 2 0,-3 2 16,0 7 0,-2 3-16,-1-3 0,-1-2 15,-2 3-15,1 3 0,-5 0 16,-1 5-16,0-2 0,-1-4 0,-1-1 15</inkml:trace>
  <inkml:trace contextRef="#ctx0" brushRef="#br0" timeOffset="50829.7108">23710 10093 0,'0'0'0,"0"0"0,0 0 0,0 0 15,14 23-15,-14-23 0</inkml:trace>
  <inkml:trace contextRef="#ctx0" brushRef="#br1" timeOffset="72221.2709">18148 926 0,'0'0'16,"0"0"-16,0 0 0,0 0 0,0 0 15,28 6-15,-28-6 16,33 5-16,-33-5 0,39 8 0,-13-4 16,0-1-16,-3 1 0,6 0 15,-3-2-15,-3 2 0,-2-1 0,-2 1 16,-3 3-16,0 1 0,-3-1 0,-2 0 16,-2 3-16,-4-1 15,-1 3-15,-4 1 0,-2 1 16,-1 1-16,1 0 0,-2 3 0,-2 2 15,2 1 1,-1 0-16,0 4 0,-1 4 16,0 5-16,-1-1 0,-1 0 0,0 1 15,-1-4-15,0-2 0,-2 4 16,0-1-16,4-7 0,3 0 0,-2 5 16,0-1-16,0-2 15,1-3-15,-1 4 0,1 1 16,-3 1-16,0 0 0,-1-1 15,-1-3-15,3-4 0,1-6 0,2-2 16</inkml:trace>
  <inkml:trace contextRef="#ctx0" brushRef="#br1" timeOffset="72419.8199">18037 1870 0,'0'0'0,"0"0"0,0 0 16,0 0-16,32 6 0,-32-6 0,30 2 0,-30-2 15,45 4-15,-17-3 16,2 1-16,0-2 0,2-1 0,9 0 16,0 0-16,-1 0 0,-2-2 15,8 1-15,-5-2 0,-2-1 16,-2 0-16,-7 1 0,-6-1 16,-4 2-16</inkml:trace>
  <inkml:trace contextRef="#ctx0" brushRef="#br1" timeOffset="72666.9318">18795 1614 0,'0'0'0,"0"0"15,20-2-15,-5 1 0,4-1 16,3 2-16,2 2 0,7 3 0,-1 2 0,-5 7 16,-4 2-16,-6 4 0,-5 3 15,-11 9-15,-11 3 0,-6 0 16,-4-1-16,-1-4 0,-1-4 15,2-1-15,5-4 0,4-5 16,3-4-16,5-4 0,3-2 0,9-3 31,10-2-31,7-2 0,8-3 0,4-2 16,6-1-16,1-2 0,1 1 16,-2-2-16,-9 4 0,-7 0 15</inkml:trace>
  <inkml:trace contextRef="#ctx0" brushRef="#br1" timeOffset="72867.6772">19472 1449 0,'0'0'16,"14"-3"-16,7 1 0,10-2 15,4-2-15,16 1 0,6 2 16,5-1-16,-5-1 0,1 4 0,-9-1 0,-11 1 15,-10-1-15,-8 3 0,-7 3 16,-10-1-16,-8-3 0,2 0 16,1 0-16,-1 0 0</inkml:trace>
  <inkml:trace contextRef="#ctx0" brushRef="#br1" timeOffset="73099.1289">19715 1140 0,'0'0'16,"0"0"-16,0 0 0,0 0 15,16 22-15,-16-22 0,6 32 16,-2-12-16,-2 5 0,-2 4 0,-1 5 0,-3 12 16,-1 1-16,-5 7 0,-3 4 15,-2 15-15,3 0 0,1 11 16,2-4-16,9 1 0,9-13 0,18-8 15,11-12-15,-10-13 16,-8-11-16,-6-7 0</inkml:trace>
  <inkml:trace contextRef="#ctx0" brushRef="#br1" timeOffset="73506.6282">21249 909 0,'0'0'0,"0"0"16,0 0-16,0 0 0,0 0 0,-35 13 16,7-1-16,-4 0 0,-4 1 15,-18 11-15,-7 5 16,6-2-16,5-2 0,-6 6 0,-5 7 0,15-4 15,11-2-15,8 2 0,13-4 16,8-4-16,8-2 0,13-2 16,10-2-16,1-3 0,2 0 0,11 4 15,2-1-15,-5-1 0,-3-2 16,-4 5-16,-3 4 16,-8-4-16,-6-3 15,-13 9-15,-11 8 0,-6-3 16,-3-1-16,-16 4 0,-13 3 15,1-5-15,0-3 0,-4 4 16,5-3-16,11-5 0,9-5 0,6 0 16,15-11-16,11-9 15,7-2-15,-2-1 0,-3 1 0,-2 0 16</inkml:trace>
  <inkml:trace contextRef="#ctx0" brushRef="#br1" timeOffset="74086.8996">21338 1388 0,'0'0'0,"0"0"16,0 0-1,-20 18-15,20-18 0,-23 25 16,10-6-16,0 1 0,-2 2 0,-2 9 16,0-1-16,2 0 0,-1-1 15,2 5-15,3-1 16,3-6-16,3-6 0,4-6 15,3-2-15,7-8 0,6-2 0,17-14 16,13-13-16,5-3 0,3-3 0,15-13 16,4-5-16,1-4 0,-10 4 0,-2-3 15,-11 4-15,-15 8 0,-10 5 16,-4-1-16,-11 10 0,-5 15 16,-4 4-16,-19 7 0,-14 5 15,2 1-15,-2 1 0,-2 4 16,-2 4-1,6-2-15,6 1 0,11-1 16,8-1-16,12-3 0,9-3 0,12-1 16,8-1-16,-3 0 0,4-1 15,15 2-15,5 0 0,-4 1 16,-5 2-16,2 1 0,2 2 16,-9 2-16,-6 2 0,-6 9 15,-8 8-15,-11-1 0,-8 0 0,-19 16 16,-12 10-16,-12-1 0,-6-1 0,-15 3 15,-9 3-15,-21 16 0,16-15 16,29-23-16,19-15 0,13-12 16,10-8-16,3-1 0,4 0 15,9-2-15,7 1 0,15-6 16,18-1-16,8 0 0,4-1 0,17-2 16,10-1-16,5 5 0,-6 2 0,33 9 15,-7 5-15,-19 2 0,-13 2 16,-27-6-16,-17-4 0,-13-2 15</inkml:trace>
  <inkml:trace contextRef="#ctx0" brushRef="#br1" timeOffset="74255.8925">23352 1810 0,'0'0'0,"0"0"0,0 0 0,-6 27 15,6-27-15,-10 25 0,10-25 16,-8 20-16</inkml:trace>
  <inkml:trace contextRef="#ctx0" brushRef="#br1" timeOffset="79318.2721">13959 1001 0,'0'0'0,"0"0"0,0 0 16,0 0-16,0 0 0,0 0 15,0 0-15,0 0 0,0 0 0,21-10 16,-21 10-16,42 0 16,-42 0-16,46 3 0,-16 1 15,-2 0-15,-2 1 16,8 8-16,0 6 16,-5-3-16,-3-4 0,1 5 15,-3 0-15,-4-1 0,-3-1 0,-4-2 0,-2 0 0,-3-5 16,-3 0-16,0 1 0,-2 2 15,-1 0-15,-1 1 16,0 0-16,-1 5 0,0-1 0,0 0 16,0 10-16,2 5 0,-2-1 15,0-1-15,1 6 0,1 5 16,0-4-16,-1-5 0,1 14 16,1 5-16,-3-4 0,-2-5 0,-6 17 15,-7 7-15,5-17 16,3-11-16,1-11 0</inkml:trace>
  <inkml:trace contextRef="#ctx0" brushRef="#br1" timeOffset="79504.0516">13957 2234 0,'0'0'15,"0"0"-15,0 0 0,0 0 16,0 0-16,0 0 0,0 0 0,0 0 16,16-17-16,-16 17 15,33-7-15,-11 5 0,4 1 16,2-1-16,1-2 0,11 0 0,2-1 0,0 0 15,-1-2-15,11-3 16,0 0-16,0 0 0,-1 0 0,6-4 16,-3-3-16,-12 3 0,-9 3 0,-7 3 15</inkml:trace>
  <inkml:trace contextRef="#ctx0" brushRef="#br1" timeOffset="79725.61">14786 1114 0,'0'0'0,"0"0"0,0 0 15,29-1-15,-29 1 0,37 3 16,-8 0-16,0-1 0,-2 3 0,10 4 15,-1 5-15,-4 3 0,-4 0 16,-1 1-16,-5-3 16,-4-3-16</inkml:trace>
  <inkml:trace contextRef="#ctx0" brushRef="#br1" timeOffset="80004.4319">14978 1719 0,'0'0'0,"0"0"0,22 0 15,-5 0-15,2-1 0,17-1 16,7-4-16,1 4 0,1 1 0,15 1 16,2 2-16,-2 1 0,-2 1 15,11 0-15,-3 4 16,3-2-16,-6-1 0,-1 1 0,-1 0 0,-7-1 15,-5-2-15,11 0 0,1-2 16,-5 0-16,-5 0 0,1 3 16,0 3-16,-10-7 0,-8-5 0,-10 3 15,-6-1-15,-5 2 0</inkml:trace>
  <inkml:trace contextRef="#ctx0" brushRef="#br1" timeOffset="80427.5252">16207 1444 0,'0'0'0,"0"0"0,0 0 0,0 0 0,25-3 15,-25 3-15,31 8 16,-12-5-16,1 2 0,4 1 16,4 2-16,-2 1 0,0 1 0,7 3 15,1 2-15,-4-2 0,-4 0 0,2 5 16,-4 2-16,-4-1 15,-4-3-15,-4 2 16,-2 0-16,-3 0 0,-3-4 16,-7 3-16,-6 2 15,-6 0-15,-5 1 0,-12 7 0,-10 7 16,-2 1-16,-2 4 0,-18 18 16,-7 7-16,1 5 0,10-3 15,9 18-15,16 5 0,10-25 16,6-18-16,6-13 0</inkml:trace>
  <inkml:trace contextRef="#ctx0" brushRef="#br1" timeOffset="80601.4099">17252 1666 0,'0'0'0,"0"0"0,0 0 16,0 0-16,3 24 0,-3-24 16,0 0-16,4 23 0</inkml:trace>
  <inkml:trace contextRef="#ctx0" brushRef="#br1" timeOffset="81492.9602">17072 1191 0,'0'0'0,"0"0"0,0 0 15,21 3-15,-13 1 0,1 1 16,0 3-16,-1 0 0,-1 0 0,0 0 16,-1 2-1,-2 2-15,0 0 0,0 4 16,-2 2-16,1 2 0,0-2 0,1 5 16,-1 0-16,-1 0 15,1 2-15,-1 2 0,0 1 16,-1 0-16,-1 0 0,-2 10 15,-3 5-15,-2 1 0,-3-1 0,-9 20 16,-6 9-16,2-15 0,0-7 0,-3 6 16,-2-3-16,5-11 0,2-9 0,-2-4 15,2-7-15,8-8 16,4-5-16,4-3 0,2-2 16,3-4-16,-2 2 0,2-2 15,2 0-15,2-1 0,0 0 0,8 1 16,6 0-16,2-1 0,1 1 0,5 1 15,4 1-15,0 0 0,-2 1 0,9-5 16,5-2-16,3-2 0,-3 0 16,-10 1-16,-7 0 15,-5 3-15</inkml:trace>
  <inkml:trace contextRef="#ctx0" brushRef="#br1" timeOffset="81777.9133">17430 2030 0,'0'0'16,"0"0"-16,0 0 0,0 0 0,26 8 15,-26-8-15,27 10 0,-11-3 16,2 3-16,-3 5 0,0 1 0,-4 4 16,-2 1-16,-4 11 0,-5 5 15,-4-2-15,-4-3 0,-5 6 16,-4-1-16,3-5 0,1-4 0,3-5 15,2-3-15,2-6 0,2-2 16,3-3-16,2-6 0,3 1 16,3-1-1,15-3-15,11-3 0,8-3 16,5-1-16,8-3 0,7 0 16,-4 1-16,-11 0 0,-11 4 0</inkml:trace>
  <inkml:trace contextRef="#ctx0" brushRef="#br1" timeOffset="81978.7379">18516 2198 0,'0'0'0,"0"0"15,0 0-15,27 19 0,-27-19 0,27 18 16,-16-11-16,-1 0 0</inkml:trace>
  <inkml:trace contextRef="#ctx0" brushRef="#br1" timeOffset="91394.1727">26118 11210 0,'0'0'0,"-5"-6"0,-3 0 0,0 0 15,1 0-15,-8-5 0,-1-2 16,-3 2-16,-1 2 16,-4-3-16,0 0 0,-2 2 15,0 2-15,-3 4 0,0 4 16,0 5-16,0 3 0,-1 5 15,1 5-15,0 2 0,0 3 16,-4 10-16,2 5 0,1 3 0,0 3 16,3 6-16,2 7 15,2 11-15,4-2 0,5 4 0,3 4 0,1 7 16,3-4-16,7 30 0,5-11 16,3-16-16,6-11 0,5-9 15,7-6-15,2-12 0,3-9 0,8-7 16,4-3-16,-1-15 0,-1-7 15,5-11-15,5-9 16,-3-10-16,-2-6 0,5-13 0,2-6 0,-7-9 16,-4-4-16,1-2 0,0 0 15,-5 7-15,-4 4 0,-2 7 16,-2 6-16,-10 11 0,-6 9 0,-6 12 16,-6 11-16,-2 2 15,-2 4-15,0 4 0,0 5 0,1-2 16,0 4-1,-1 10-15,-1 6 0,1-1 16,1 4-16,1 3 0,0 3 16,1-3-16,2-3 0,1-1 15,3-3-15,0-3 0,1-4 0,2-4 16,2-4-16,1-4 16,2-2-16,2-7 0,4-4 15,-3-9-15,-2-9 0,2-7 0,0-6 0,0-4 0,2-6 16,1-5-16,1-4 0,1-5 15,-2 3-15,-4 8 0,-3 5 16,0 4-16,-2 8 0,-5 10 16,-1 7-16,-3 4 0,1 3 15,-2 3-15,-2 2 0,4 7 16,1 1 0,0 11-16,2 5 15,-3-3-15,0 1 0,2 12 0,1 6 16,-1 1-16,1 1 0,1 5 15,0 2-15,1 0 0,-1-2 16,2 0-16,0-7 0,-1-6 16,-2-5-16,3-4 0,2-3 15,2-7-15,0-5 0,2-13 0,3-9 0,-7 4 16,-2 1-16,-2 2 0</inkml:trace>
  <inkml:trace contextRef="#ctx0" brushRef="#br1" timeOffset="91779.868">26656 10572 0,'0'0'15,"0"0"-15,0 0 0,0 0 0,0 0 16,31-12-16,-31 12 16,37-3-16,-17 2 0,2 3 0,2 4 15,-2-1-15,-1 4 0,1 6 16,-5 4-16,-3 3 0,-3-1 0,-9 5 16,-5 3-16,-3 3 15,1-4-15,-4 0 0,-2-1 0,0-3 0,0-4 16,0 0-16,1-4 15,3-6-15,2-1 0,4 0 16,3 2-16,3-1 0,4-1 0,4-4 16,4-2-16,-1 0 0,3-2 15,10-5-15,3-6 0,-4-3 16,-1-3-16,-6 3 16,-4 3-16,-2 2 0</inkml:trace>
  <inkml:trace contextRef="#ctx0" brushRef="#br1" timeOffset="91927.0686">27156 10569 0,'0'0'0,"0"0"15,0 0-15,0 0 0,0 0 0,0 0 0,24-8 16,-24 8-16,32-6 0,-10 2 16,3 1-16,2-1 0,-1 1 0,4 0 15,-5 0-15,-4 0 16</inkml:trace>
  <inkml:trace contextRef="#ctx0" brushRef="#br1" timeOffset="92143.4125">27294 10052 0,'0'0'16,"0"0"-16,0 0 0,0 0 0,0 0 15,0 0-15,-1 33 0,2-13 0,0 4 16,1 12-16,0 13 0,1 16 16,0 4-16,3 35 0,4 15 15,3 13-15,2-7 0,2 19 16,-1-23-16,-4-24 0</inkml:trace>
  <inkml:trace contextRef="#ctx0" brushRef="#br1" timeOffset="94961.1254">28007 11419 0,'0'0'0,"0"0"16,20-3-16,-20 3 0,24-4 0,-6 2 16,4-1-16,2-1 0,4 1 0,10-4 15,3 0-15,0-1 0,1-1 0,12-1 16,1-1-16,3 0 15,-7 1-15,2-2 16,1-2-16,-3-1 0,-4 0 16,5-2-16,-3 1 0,-7 0 15,-6 2-15,-1 0 0,0 0 16,-2 2-16,-1 1 0,-5 0 16,-5 1-16,-5 2 0,-2 1 0,-3 3 15,-1 1-15,-5 2 16,0 0-16,-4 0 0,-2 1 15,0 0-15,-1 5 0,0-1 16,0-1-16,0-1 0</inkml:trace>
  <inkml:trace contextRef="#ctx0" brushRef="#br1" timeOffset="95252.2875">28491 10721 0,'0'0'0,"0"0"16,0 0-16,2 21 0,-2-21 0,7 32 16,-1-9-16,2 4 0,1 0 15,2 11-15,3 7 16,3 17-16,-1 2 0,2 23 15,-3 6-15,3 10 0,0-8 0,-1 17 16,0 10-16,3 14 16,-2-32-16,4-24 0,3-18 0,-4-25 15,-3-18-15,-4-6 0,-6-3 16,-1-4-16</inkml:trace>
  <inkml:trace contextRef="#ctx0" brushRef="#br1" timeOffset="95622.4714">29209 10300 0,'0'0'0,"0"0"16,0 0-16,0 0 0,0 0 0,0 0 15,27-6-15,-27 6 0,28-5 16,-28 5-16,41-9 0,-19 5 15,0 3-15,0 0 0,1 1 16,-2 2-16,-1 4 0,4 4 16,-2 4-16,-2 3 0,-1 3 0,-4 2 0,-1 5 15,-2 0-15,-2 1 0,1 12 16,-1 5-16,-1-2 0,0-1 16,3 12-16,-1 1 0,0-3 15,0-1-15,0 9 0,0 0 16,-1-6-16,0-6 0,-2 6 15,-1 3 1,1-5-16,0-8 0,-6 4 0,-5-3 16,1-13-16,-1-10 0,2-5 15</inkml:trace>
  <inkml:trace contextRef="#ctx0" brushRef="#br1" timeOffset="95791.8176">29417 11528 0,'0'0'0,"0"0"16,0 0-16,0 0 0,0 0 0,0 0 0,0 0 15,0 0-15,31-3 0,-31 3 16,40-4-16,-16-2 0,3 1 16,5 0-16,4 0 0,11-1 0,2-1 15,11-3-15,1-3 16,-5-2-16,-3-1 0,10-6 16,-1-5-16,-14 6 0,-10 5 0,-9 3 0</inkml:trace>
  <inkml:trace contextRef="#ctx0" brushRef="#br1" timeOffset="96039.5278">30103 10153 0,'0'0'0,"0"0"15,0 0-15,0 0 0,0 0 0,0 0 16,33-14-16,-33 14 0,38-13 16,-10 5-16,7-2 0,4 1 0,2 0 0,16-2 15,15-2-15,-6 3 16,-6 2-16,-1-1 0,-14 3 16,-10 2-16</inkml:trace>
  <inkml:trace contextRef="#ctx0" brushRef="#br1" timeOffset="96705.2239">25755 14169 0,'0'0'0,"0"0"0,0 0 15,24-6-15,-24 6 0,32-8 0,-11 1 16,4 0-16,4-2 16,14-6-16,5-2 15,3-3-15,2-1 0,29-9 16,12-2-1,3-2-15,3-1 16,0 0-16,-3 3 0,27-8 0,2 1 16,-18 4-16,-12 3 0,-10 4 15,-7 5-15,-9 5 0,-5 5 0,-7 4 16,-4 0-16,-4 5 0,-3 4 16,-4-5-16,-2-3 0,-5 6 15,-5 4-15,-1-5 0,-1-3 16,-8 0-16,-6-1 0,-4 3 15,-3 1-15,-2 1 0</inkml:trace>
  <inkml:trace contextRef="#ctx0" brushRef="#br1" timeOffset="97079.1453">27233 13173 0,'0'0'0,"0"0"16,0 0-16,29 1 0,-29-1 0,29 1 15,-5 1-15,3 1 16,4 1-16,4 1 0,4-1 0,8 1 0,0 0 16,11 1-16,-1 1 15,-3 0-15,-2 1 0,4 1 16,-4 1-16,-7 0 0,-4 1 0,3 1 15,-4-1-15,-12-2 0,-5-2 16,-5 4-16,-2 4 0,-5 2 16,-3 3-16,-7 8 0,-6 4 0,-6 5 0,-4 3 15,-5 10-15,-3 8 0,-2 5 16,0-5-16,1 3 0,1 1 16,1 2-16,5-6 0,11-6 15,9-13-15,7-21 0,5-10 16,-4-4-16,-3 0 0,-2-1 15</inkml:trace>
  <inkml:trace contextRef="#ctx0" brushRef="#br1" timeOffset="97457.7298">28221 12725 0,'0'0'0,"0"0"15,0 0-15,0 0 0,0 0 0,0 0 16,0 0-16,27 6 0,-27-6 16,36 2-16,-11-2 0,0 0 15,1 1-15,9-2 0,4-2 16,-3 1-16,-3-1 16,5 1-16,-3 0 15,-4 2-15,-5 0 0,-2 7 16,-2 4-16,-3 2 0,-3 1 0,-4 6 15,-2 4-15,-4 3 0,0 0 16,-4 9-16,-1 6 16,-1 3-16,-1 4 0,-2 15 0,-1 5 15,0-4-15,0-2 0,1 12 16,2 8-16,3-8 0,3-7 0,4 28 16,1-9-16,-2-17 0,-1-13 0,3-3 15,2-2-15,-3-16 0,-2-11 0,-4-13 16,-3-8-16,0-1 15,0-3-15,0 4 0</inkml:trace>
  <inkml:trace contextRef="#ctx0" brushRef="#br1" timeOffset="97642.7331">28542 14085 0,'0'0'0,"0"0"16,0 0-16,0 0 0,0 0 0,0 0 15,0 0-15,0 0 0,34 0 16,-14-3-16,6-3 15,1-1-15,-1-3 16,4-1-16,2-3 0,10-4 0,0-1 16,12-7-16,1-3 15,-5 1-15,-3-1 0,-3 2 16,-10 6-16,-8 5 0</inkml:trace>
  <inkml:trace contextRef="#ctx0" brushRef="#br1" timeOffset="97981.5627">29279 13482 0,'0'0'0,"0"0"0,0 0 15,0 0-15,0 0 0,0 0 16,33-6-16,-33 6 0,39-7 0,-17 1 16,2 0-1,1 2-15,2 1 0,-2 1 16,0 0-16,3 3 0,-1 3 15,-3 3-15,-2 3 0,-5 2 16,-6 6-16,-6 5 0,-5 6 16,-2 4-16,-4 3 0,-5 10 15,-4 1-15,-3-5 0,-2-3 0,2 1 16,2-7-16,5-6 0,3-8 0,4-4 16,3-3-16,3-3 0,4-2 15,5-4-15,5-3 0,2-1 16,1-1-16,8-2 0,6-1 15,4-8-15,2-2 0,12-10 16,2-3-16,4-3 0,4-5 0,-6 4 16,-14 9-1,-10 5-15</inkml:trace>
  <inkml:trace contextRef="#ctx0" brushRef="#br1" timeOffset="98175.7114">30374 13000 0,'0'0'0,"0"0"16,0 0-16,0 0 0,29 19 0,-29-19 15,21 13-15,-21-13 0</inkml:trace>
  <inkml:trace contextRef="#ctx0" brushRef="#br1" timeOffset="106284.9258">28135 12330 0,'0'0'0,"0"0"0,0 0 16,-18 25-16,12-11 0,-3 10 0,-2 10 16,-5 17-16,1 4 0,-7 30 15,-2 11-15,-6 21 0,1 0 16,-5 31-16,-4 24 0,-11 60 15,5-23-15,3 2 16,3 1-16,5-32 0,4-21 16,-1 0-16,0 0 0,7-18 15,5-13-15,5-7 0,1-5 16,2-27-16,2-17 0,3-9 16,0-6-16,4-18 0,3-13 0,6-10 15,4-9-15,2-2 16,0-1-16,12-5 0,9-5 0,-4 1 0,0 0 0,17-14 15,10-9 1,-2-1-16,-3-1 0,8-5 16,5-2-16,0 2 0,2 2 0,2 2 15,4 1-15,3-1 0,4 0 16,8-2-16,7-1 0,-2 8 16,-3 4-16,10-1 15,7 0-15,-6-3 0,-4-3 16,-1 5-16,-1 3 0,1 2 15,0 0-15,6-3 0,2-4 16,-10 1-16,-8 1 0,10-1 16,8 0-16,-11 0 15,-8 0-15,-7 8 0,-4 4 0,-12 7 16,-7 6-16,0 2 0,-1-1 0,-5 0 16,-4 2-16,-7 0 0,-6-1 15,-3-1-15,-4 0 0,-6-4 16,-6-1-16,-5 0 0,-5 1 0,-4-1 15,-4-1-15,-3-2 0,-3-2 16,-5-6-16,-1-6 0,4 2 16,-3-8-1,-3-7-15,-4-7 0,-6-2 16,-3-1-16,0-10 0,0-8 16,-3-3-16,-2-3 0,-16-36 15,6 6-15,-1 7 0,2 5 0,4-2 16,3-1-16,1 10 0,2 7 15,-2-3-15,-4-3 16,10 10-16,8 6 0,-7 5 0,-4 3 0,3 10 16,2 6-16,5 8 0,4 6 15,3 4-15,1 1 0,-1 1 16,-3 0-16,4 0 0,3 1 0,3 5 16,4 3-16,1 4 0</inkml:trace>
  <inkml:trace contextRef="#ctx0" brushRef="#br1" timeOffset="107009.1616">29300 6890 0,'0'0'0,"0"0"0,-11 31 15,6-13-15,-2 4 0,-3 15 16,0 7-16,0 17 0,2 4 0,2 8 16,-1 7-16,2 18 15,1 1-15,1 23 0,1 17 16,2 50-16,1-18 15,0-4-15,1-1 0,-2-18 16,-1-14-16,-1 9 0,0 6 16,2-14-16,2-9 0,-3 13 15,-2 8-15,0-11 0,1-6 16,4 13-16,3 10 0,3-15 16,0-9-16,1 6 0,0 3 15,-1-14-15,-1-8 0,2 3 0,2 3 16,-2-14-16,-1-11 0,-2 1 0,0 1 15,-1-13-15,1-9 0,3-4 16,1-4-16,2-8 0,2-7 16,-4-9-16,-1-6 0,-2-13 0,-2-9 15,-2-5-15,1-4 0,-2-2 16</inkml:trace>
  <inkml:trace contextRef="#ctx0" brushRef="#br1" timeOffset="107325.5857">28900 11544 0,'0'0'0,"0"0"0,0 0 16,0 0-16,0 0 0,5 32 0,-5-32 15,17 39-15,-7-13 0,1 9 16,2 6-16,6 14 0,2 2 15,4 19-15,1 5 0,0 9 16,-2-5-16,6-1 0,0-11 0,0-8 16,-5-15-16,-1-16 0,-1-12 0,2-16 15,0-9-15,6-17 16,4-13-16,-7-15 0,-1-12 0,8-35 16,3-16-16,16-70 0,-2 4 15,6-16-15,6-11 0,-8 17 16,-5 12-16,-16 54 15,-10 39-15,-9 25 0</inkml:trace>
  <inkml:trace contextRef="#ctx0" brushRef="#br1" timeOffset="107610.9589">30020 8129 0,'0'0'0,"0"0"16,0 0-16,-11 30 0,11-30 0,-13 44 0,1-9 16,-4 4-16,-1 6 0,-9 19 15,-8 24-15,1-9 0,0-3 16,-1 8-16,-2 6 0,4-4 15,8-14-15,5-12 0,8-17 16,11-25-16,8-14 0,-2-1 0,-3-1 16,0 0-1</inkml:trace>
  <inkml:trace contextRef="#ctx0" brushRef="#br1" timeOffset="107905.4699">30001 8186 0,'0'0'15,"0"0"-15,0 0 0,0 0 0,0 0 16,17 32-16,-6-12 0,0 2 0,-1 2 16,1 5-16,0 5 0,3 9 15,-1-3-15,3 7 0,-2-3 16,-1-9-16,0-6 0,-1-4 16,0-4-16,-1-6 0,-1-5 0,2-14 15,1-9-15,0-11 0,2-8 16,4-12-1,7-11-15,3-10 0,-1-1 16,3-10-16,-2 2 0,-4 13 16,-2 11-16,-4 6 0,-6 13 15,-4 9-15,-2 7 0,-2 16 16,-2 10-16,0-3 0,-2-2 0,0-2 16</inkml:trace>
  <inkml:trace contextRef="#ctx0" brushRef="#br1" timeOffset="108228.6799">30767 8261 0,'0'0'0,"2"-8"0,0-5 16,1 1 0,2-2-16,-1-3 0,0-2 15,-3 2-15,-2 3 0,-1 2 16,0 3-16,0 4 0,0 2 0,-6 7 15,-4 5-15,-2 2 16,0 4-16,0 4 0,-1 4 16,2 0-16,0 1 0,0 4 0,2 1 15,2-4-15,2-1 0,4-4 0,3 0 16,3-4-16,3-4 0,6-6 16,7-4-16,-2-6 0,1-2 0,2-5 15,2-4-15,0 1 16,0 1-16,0 0 0,-1 0 15,-2 3-15,-3 6 0,2 4 0,0 4 16,-3 3-16,-2 3 0,-2-2 0,-2-2 16,-1-1-16</inkml:trace>
  <inkml:trace contextRef="#ctx0" brushRef="#br1" timeOffset="108695.4124">31221 8134 0,'0'0'0,"0"0"0,0 0 16,0 0-16,26 1 0,-26-1 0,19 18 16,-11-3-16,-2 2 0,-3 4 15,-3 4-15,0 6 0,2-1 16,-1-5-16,0-2 0,0-3 16,1-2-16,-1-3 0,0-1 15,3-12-15,1-4 0,6-12 0,6-7 16,1-5-16,3-5 0,8-14 0,1-9 15,-3 1-15,-1 1 0,1-10 16,-1 2-16,-2 2 0,-5 10 16,-5 6-16,-5 10 0,-3 12 15,0 5-15,-8 9 0,-5 7 16,-1 8-16,0 6 16,-4 5-16,-2 8 15,0-1-15,1-2 0,2 1 0,3-2 16,6 0-16,5 0 0,4-4 15,3-4-15,2 0 16,2-1-16,5-1 0,4-1 0,0 1 16,0-3-16,-2 2 0,0 2 0,-1-3 15,-1-2-15,-5 3 0,-3 2 0,-2 0 16,-3 0-16,-6 3 0,-5 2 16,-2-4-1,-2-1-15,-7 6 0,-6 4 0,-1 0 0,0 2 0,1-3 16,4-5-16,5-4 0</inkml:trace>
  <inkml:trace contextRef="#ctx0" brushRef="#br1" timeOffset="109431.2588">31805 8123 0,'0'0'0,"0"0"0,0 0 16,0 0-16,0 0 0,25-3 15,-25 3-15,25-1 0,-25 1 16,31 2 0,-14 2-16,0 1 0,-2 0 15,-2 2-15,-2 4 0,-2 0 16,-2 2-16,-3 1 0,-3 1 15,0-1-15,-1-1 0,0 0 16,-1-2-16,0-3 0,1-2 0,0 0 16,1 1-16,1-6 0,2-1 15,2-4-15,3-6 0,3-3 16,3-5-16,8-11 0,2-7 16,-2 1-16,-1-1 0,1-5 15,-3 3-15,-3 3 0,-4 5 0,-2-2 16,-3 3-16,-2 5 0,1 6 15,-5 5-15,-3 3 0,-1 4 16,-2 3-16,-2 6 0,-1 5 16,0 5-16,-1 2 0,0 5 15,1 5-15,-1 0 0,-1 1 16,3 2-16,3 2 0,1-2 16,1-2-16,3 4 0,4-1 15,-1-8-15,3-4 0,2 0 16,0-4-16,-4-6 0,1-3 15,5-10-15,3-6 0,3-6 0,1-4 0,1-9 16,1-6-16,-4 0 0,-2-1 16,-2-11-16,-3-1 0,-4 4 15,-1 6-15,-3-3 0,-2 4 16,-2 10-16,-3 7 0,-10 10 16,-9 5-16,-2 9 0,0 5 0,2 8 15,-2 8-15,6-5 0,5-5 0,3-2 16</inkml:trace>
  <inkml:trace contextRef="#ctx0" brushRef="#br1" timeOffset="111051.3659">30751 15760 0,'0'0'0,"0"0"16,0 0-16,0 0 0,-22 13 16,22-13-16,-25 6 0,25-6 15,-31 5-15,12-3 0,-3-1 16,-1-2-16,0-3 0,-3 0 16,4 1-16,3 0 0</inkml:trace>
  <inkml:trace contextRef="#ctx0" brushRef="#br1" timeOffset="112856.1635">24260 12809 0,'0'0'0,"0"0"0,0 0 16,0 0-16,0 0 0,0 0 0,0 0 16,0 0-16,0 0 15,0 0-15,0 0 0,0 0 16,-1 20-16,1-20 0,0 0 0,23 25 16,-23-25-16,25 22 15,-7-8-15,2-1 16,0 1-16,5-1 0,3 0 15,10 5-15,0 1 0,2-2 16,2 0-16,12 2 0,1-1 0,0-1 16,0-1-16,9 0 0,-2-3 15,2-2-15,2-1 0,11-2 16,-1-2-16,1-1 0,0-1 0,6-5 16,-3-2-16,0-7 0,3-7 15,29-10-15,-13-1 0,-6 5 16,-2 2-16,-4-2 0,-2-1 0,7-5 15,8-4 1,-11 5-16,-5 6 0,-4-5 0,-1-2 16,-6-4-16,-3-2 0,1-1 0,2 0 0,-3-7 15,-1-3-15,6-7 0,5-5 16,-7 2-16,-6 0 0,3-8 16,2-6-16,-1-1 0,2-2 15,-2-3-15,-2-3 0,-6 0 16,-4 3-16,2-7 0,1-3 15,-4 8-15,-2 6 16,-4-7-16,-3-4 0,-8 9 16,-6 5-16,-4 0 0,-5-1 15,-5 5-15,-3 3 0,-4-1 16,-1-2-16,-1 4 0,-1 3 16,-7 1-16,-6 1 0,-7 5 15,-4 2-15,-6 1 0,-2-2 16,-1 6-16,-1 3 0,-9-6 0,-8-6 0,1 7 15,2 3-15,-8 1 0,-6-1 16,4 6-16,2 3 0,-5-2 16,-4 2-16,-5 2 0,-1 3 15,-1 1-15,2 1 0,-1 2 16,0 2-16,-6 3 0,-3 5 16,-4 0-16,-1 3 15,-3 2-15,0 2 16,0 2-16,0 2 0,-5 5 0,-3 3 15,2 1-15,3 2 0,-4 0 16,-1 2-16,0 4 0,3 3 0,-3 6 16,-2 6-16,0 1 0,1 2 15,-2 1-15,1-1 0,7 3 16,3 2-16,-3 1 0,1 1 16,3-1-16,2 1 0,0 2 0,0 3 15,2 0-15,1 0 0,3 2 16,1 2-16,7 2 0,3 3 0,-2 3 15,1 2-15,-3-5 0,0-2 16,4 7-16,2 5 16,6 0-16,4 1 0,-2 7 0,-3 6 0,6-6 15,3-2-15,1 1 0,0 1 16,6-3-16,5-4 0,4 7 16,1 4-16,0-12 0,-2-7 15,3 1-15,2 2 0,3-1 16,4 2-16,2-1 0,2-1 15,2-9-15,2-7 16,1 7-16,2 6 0,3-6 16,2-4-16,1-1 0,2-2 15,0 1-15,1 0 0,0 3 16,3 1-16,-1-5 0,-2-2 0,5-7 16,3-1-16,3 1 15,3 2-15,1-1 0,2 0 16,-4-8-16,-3-6 0,5-1 0,5-1 0,1 1 15,3 0-15,-13-7 0,1 2 16,3-1-16,1 0 0,6 0 16,4-3-16,-1 1 0,-1 1 0,-2-1 15,-1-3-15,-2-2 16,3 0-16,-2 0 0,-1 1 0,2-2 16,0 0-1,1-3-15,1-2 16,-3 2-16,-1 2 0,-6-2 15,-2 0-15,7 0 16,2 0-16,-6-2 0,-2-2 0,-2 2 16,1-2-16,0 3 0,0 0 0,1 0 15,-1 0-15,-1-1 0,-1 1 16,1-2-16,-1 1 0,0-1 16,-3 0-16,0 2 0,-1 0 0,0-2 15,0 1-15,0 1 0,0-1 16,-2 0-16,1 1 0,1-2 15,0 0-15,0 0 16,1-1-16,-2 2 0,-1-1 16,-2 1-16</inkml:trace>
  <inkml:trace contextRef="#ctx0" brushRef="#br1" timeOffset="120363.3454">28106 15208 0,'0'0'15,"6"10"-15,1 4 0,1 0 0,0 0 16,5 6-16,2 2 0,2-1 0,0-1 15,3 1-15,4-1 0,-5-3 16,0-3-16,0-2 0,1-1 16,-4-2-16,-2-1 0,-3-2 15</inkml:trace>
  <inkml:trace contextRef="#ctx0" brushRef="#br1" timeOffset="124202.5945">28797 14993 0,'0'0'0,"0"0"16,0 0-16,0 0 15,0 0-15,0 0 0,0 0 16,0 0-16,-24 1 0,24-1 0,0 0 16,0 0-16,0 0 15,0 0-15,0 0 16,-3 19-16,3-19 0,0 0 0,12 21 15,-12-21-15</inkml:trace>
  <inkml:trace contextRef="#ctx0" brushRef="#br0" timeOffset="141839.8169">27991 12489 0,'0'0'16,"0"0"-16,0 0 0,0 0 16,0 0-16,3 30 0,-3-30 15,-1 34-15,-2-13 0,-1 5 16,-3 4-16,-3 11 0,-1 1 0,-1 5 16,-1 4-16,-2 14 0,0 2 0,-2 12 15,-1-3-15,-2 11 0,1-4 16,-4 9-16,-1-2 0,1-4 15,1 0 1,-8 37-16,4-5 0,0-9 16,3-6-16,-7-6 0,-2-4 15,8-5-15,4-3 0,2 2 16,0 2-16,-1-12 0,0-7 0,1 0 16,-1 2-16,3-3 0,3-3 15,3-2-15,3-1 0,1-2 16,2-2-16,1 0 0,2 1 15,0-6-15,0-2 0,3 3 16,2 1-16,1-5 0,2-7 16,4-2-16,3-2 0,0-5 15,1 0-15,8-7 0,7-4 0,-3-9 0,0-6 16,16-5-16,12-1 16,-2-3-16,-2-3 0,4-4 15,4-2-15,5-5 0,3-5 0,14-6 16,9-4-16,-7 5 0,-5 5 0,3 5 15,0 5-15,4-1 0,1-2 0,18-4 16,13-5 0,-6 6-16,-3 5 0,-25 5 15,-17 3-15,3-1 0,4-2 16,-6 3-16,-3 3 0,7-3 0,5-1 16,-11-1-1,-7 0-15,9 0 0,4 1 16,-1 6-16,-2 2 0,1-4 15,2-4-15,-11 3 0,-9 1 0,1 3 16,1 3-16,-6-1 16,-2-1-16,-8-2 0,-3-1 15,-11-2-15,-6 0 0,-3 0 0,1 0 16,-2-3-16,0 0 0,3-4 0,0-1 16,-2-2-16,0 0 0,-8 1 15,2-5-15,0-6 0,-1-2 0,2-6 16,2-6-16,2-7 0,2-5 15,-1-9-15,2-6 0,-1-9 16,-1 1-16,0-3 16,-2-2-16,1-27 15,-3 12-15,-2 0 0,-3 0 16,-2 11-16,0 5 0,-2 1 16,0 1-16,0 2 0,-1 3 0,-1-5 15,0-6-15,-2 8 0,2 7 16,-3-3-16,-2-2 0,1-1 15,-2-3-15,-2 5 16,-2 1-16,0 9 0,0 6 0,-3-1 0,-1-1 16,0-1-16,2 0 0,1 5 15,1 4-15,2 0 0,2 1 0,1 4 16,0 1-16,-4 4 0,-2 3 16,2 1-16,2 2 0,-5 2 15,0 2-15,-8-7 16,-5-5-16,0 7 0,2 5 0,8 7 0,5 5 15,3 5-15</inkml:trace>
  <inkml:trace contextRef="#ctx0" brushRef="#br0" timeOffset="142528.3068">29747 11680 0,'0'0'0,"0"0"16,0 0-16,1 27 16,0-17-16,-1 5 0,0 3 0,-1 3 15,-1 1-15,-2 11 16,1 3-16,0 0 15,-1-1-15,-2 12 0,-1 5 0,0-4 16,1-3-16,-2 8 16,1-1-16,0 5 15,-2 5-15,1-8 0,2-7 0,0 8 16,1-2-16,0-7 0,2-3 16,0 4-16,-1 2 0,1-7 15,0-4-15,-2 5 0,2-2 16,0-4-16,0-2 0,0 1 0,0 2 15,-1-8-15,1-3 16,0 0-16,1-1 0,1-5 16,-1-2-16,1 0 0,1 0 15,0 0-15,0-1 0,-1-4 0,-1-1 16,0 0-16,0 0 0,1-3 0,-1-2 0,1-1 16</inkml:trace>
  <inkml:trace contextRef="#ctx0" brushRef="#br0" timeOffset="143706.5655">29879 13278 0,'0'0'0,"0"0"0,0 0 15,0 0-15,0 0 0,0 0 0,0 0 16,0 0-16,0 0 0,0 0 16,25-1-16,-25 1 0,28 1 0,-5 0 15,7 0-15,3 2 0,2 1 0,5 0 16,3 1-16,13 4 0,0 1 16,10 1-16,-2 0 15,7-1-15,-5 0 0,-8-5 0,-5-2 16,-12 0-16,-9-2 15,-7 2-15</inkml:trace>
  <inkml:trace contextRef="#ctx0" brushRef="#br0" timeOffset="143945.7022">30956 12887 0,'0'0'0,"0"0"0,0 0 15,0 0-15,23 3 0,-23-3 0,22 7 16,-22-7-16,22 12 0,-11-2 16,0 3-16,-1-1 15,-2 2-15,-4 0 0,-1 0 16,-1-2-16,-1-1 0,0-1 15</inkml:trace>
  <inkml:trace contextRef="#ctx0" brushRef="#br0" timeOffset="144192.4884">30945 13282 0,'0'0'0,"0"0"0,0 0 15,0 0-15,15 19 0,-15-19 0,15 31 0,-11-9 0,-2 3 31,-3 4-31,-2 5 16,-1 0-16,-2 1 16,-1 5-16,2-4 0,-2 1 15,1-6-15,0-5 0,2-6 0,0-3 16,2-4-16,2-13 16,6-9-16,-1-2 0,3-4 0,7-15 15,6-9-15,0-4 16,1-2-16,-1 2 0,-5 9 15,-4 8-15</inkml:trace>
  <inkml:trace contextRef="#ctx0" brushRef="#br0" timeOffset="144346.3521">31412 13021 0,'0'0'0,"0"0"15,0 0-15,27-5 0,-16 4 16,1 1-16,0 0 0,-1 1 0,0 0 16,-2 3-16,-2 1 15,-4 1-15,-3 2 0,-7 1 16,-7-1-1,-3 0-15,-2-1 16,-2 1-16,3-1 0,3-1 0,2-1 16,2 1-16</inkml:trace>
  <inkml:trace contextRef="#ctx0" brushRef="#br0" timeOffset="144816.5508">31223 13183 0,'0'0'0,"0"0"16,0 0-16,0 0 16,0 0-16,6 26 0,-6-26 15,5 23-15,-5-23 0,4 27 0,-2-11 0,2 2 16,0 1-16,-1 0 0,0 1 15,-1-2-15,0 0 16,1 4-16,1 1 0,-1-2 0,0-2 16,1-1-16,-2 0 0,-1-1 15,0-3-15,0-1 0,-1-1 16,1-1-16,0-3 16,3 0-1,0-2-15,5-1 0,3 0 16,2-4-16,3-4 15,3-5-15,3-3 0,-1-1 0,-1 0 16,-1 1-16,-3 0 0,-1 0 16,-4 1-16,0-2 0,-3-1 0,-6 3 0,-3 2 15,-6 0-15,-7-1 16,0 1-16,-2 0 0,-5 1 0,-3 1 16,-1 1-16,-2 2 0,-8 2 15,-2 1-15,1 1 0,3 1 0,-4 4 16,2 2-16,9-2 0,2 1 15,1 0-15,4 0 16,4-1 0,3 1-16,9 4 0,7 3 0,3 3 15,5 2-15,9 7 0,10 5 16,2 0-16,1 1 0,18 16 16,7 4-16,0 1 0,-7-8 15,-1 6-15,-7-2 0,-9-11 16,-7-9-16,2 4 0,-10-11 15,-7-7-15</inkml:trace>
  <inkml:trace contextRef="#ctx0" brushRef="#br0" timeOffset="161443.7311">28266 14254 0,'0'0'16,"0"0"-16,0 0 0,0 0 0,0 0 15,0 0-15,0 0 16,0 0-16,0 0 0,0 0 0,0 0 16,0 0-16,29-4 0,-29 4 15,25 1-15,-25-1 0,36 1 0,-15-1 16,1 2-16,3-2 0,1 0 15,3 0-15,1 0 0,9 0 16,2 0-16,1 0 0,1 0 16,9-2-16,-2 0 0,1 0 15,0 1-15,-4 0 0,-2 0 0,12 1 16,-1 0 0,-5 0-16,-6 0 0,2 0 15,2 0-15,0 0 0,-6 0 0,4-1 16,1 1-16,-5 0 0,-3 1 15,4-1-15,2 1 0,-5 0 16,-5 1-16,5-1 0,2 0 16,-4 0-16,-4-1 0,-1 0 15,-1 0-15,-2 0 0,-1 2 0,-2-1 16,-3-1-16,-4-1 0,-2-1 16,-1 2-16,1-1 0,-6 1 15,-1 1-15,1-1 0,0 0 16,-2-1-16,-1 1 0,-4 0 0,0-1 15,-2 1-15,0 0 0,-2 0 16,0 0 0,-2 0-16,0 0 0,0 0 15,2-2-15,-2 2 0,0 0 0,0 0 16,0 0-16,0 0 0,0 0 16,0 0-16,0 0 0,0 0 15,2-1-15,-2 1 0,0 0 16,0 0-16,3-2 0,-3 2 15,2-2-15,-2 2 0</inkml:trace>
  <inkml:trace contextRef="#ctx0" brushRef="#br0" timeOffset="163510.3456">29486 15207 0,'0'0'0,"0"0"15,0 0-15,0 0 0,0 0 0,0 0 16,0 0-16,0 0 0,32 0 16,-32 0-16,44 4 0,-16-1 0,1 1 15,7 3-15,7 1 16,13 2-16,2 1 0,12 2 15,1 0-15,-7-1 16,-6-1-16,3 2 16,-9 1-16,-12-6 0,-8-3 0,-3-1 15,-8-1-15,-6-1 0</inkml:trace>
  <inkml:trace contextRef="#ctx0" brushRef="#br0" timeOffset="163734.4953">29876 15055 0,'0'0'0,"0"0"0,0 0 15,0 0-15,0 0 0,-8 24 16,8-24-16,-8 29 0,4-11 0,-2 3 16,0 4-16,-1 1 0,0 1 15,0 9-15,-1 1 0,0-2 16,1 0-16,-2 5 0,1-3 15,4-5-15,1-3 0,4-7 16,5-5-16,-2-3 0,0-4 0,-2-1 16</inkml:trace>
  <inkml:trace contextRef="#ctx0" brushRef="#br0" timeOffset="163897.3324">30216 15107 0,'0'0'0,"0"0"16,0 0-16,0 0 0,0 0 0,0 0 15,0 0-15,0 0 0,0 0 0,0 0 16,0 0-16,-6 30 16,1-13-16,-1 6 0,-2 4 0,-2-1 15,0 1-15,-10 6 0,-5 0 16,0-6-16,-2-5 0,1 0 0,4-4 16,4-3-16</inkml:trace>
  <inkml:trace contextRef="#ctx0" brushRef="#br0" timeOffset="164530.619">29624 15491 0,'0'0'0,"0"0"16,0 0-16,0 0 0,0 0 0,-6 25 16,6-25-16,-9 36 15,4-15-15,1 3 0,1 3 0,-2 0 16,-1 1-16,-1 8 16,2 0-16,-1-4 0,0-4 0,1 1 31,1-4-31,0-5 0,2-3 0,1-3 15,0-3-15,5-4 0,5-4 0,5-6 16,5-5-16,5-5 0,5-3 16,7-4-16,6-2 15,5-3-15,-5 4 0,6-1 0,-1 5 16,-4 4-16,-4 4 0,1 2 16,-6 2-16,-12 3 0,-4 2 0,-5 4 15,-3 3-15,-6 3 0,-5 0 16,-7 1-16,-3 0 0,-5-1 0,-6-1 15,-1 0-15,-2 1 16,-1-4-16,-1-1 0,-2 1 0,2-1 16,5-1-16,4-1 0,6-1 15,5 1 1,9-1-16,6 0 0,6 3 16,5 2-16,2 2 0,3 3 0,1 1 15,3 2 1,-5-1-16,-2 0 0,-6 0 0,-3 0 15,-6 1-15,-5 1 16,-6-1-16,-5 0 0,-7-3 0,-5-2 16,-3-1-16,-4-1 0,-6-1 0,-6-1 15,-8 1-15,2-1 0,-4-2 16,-3 0-16,7 0 0,4 0 0,-6 0 16,3-2-16,7 0 0,6-1 15,9-1-15,5-1 16,6 2-16,3 2 0,6 1 0,4 1 15,6 2 1,7 3-16,19 10 16,14 8-16,3 1 0,3-1 0,19 5 15,5-1-15,0-1 0,1-2 0,10-3 16,-2-5-16,22-10 0,-18-14 16,-27 2-16,-20 0 0,-13 0 15</inkml:trace>
  <inkml:trace contextRef="#ctx0" brushRef="#br0" timeOffset="165032.1883">30687 15475 0,'0'0'16,"0"0"-16,0 0 0,0 0 16,23-11-16,-23 11 0,34 3 0,-11 4 0,3 4 0,4 7 15,4 4-15,7 10 16,-4 1-16,-6-1 0,-6-1 0,-4 4 15,-8-3-15,-3-6 16,-1-5-16,-21-6 0,-18-6 0,-15-1 16,-7-2-16,-5 0 0,-4-2 15,-11 0 1,-1 0-16,13-1 0,10-1 16,-2 1-16,7 2 0,9 0 15,9-1-15,9 1 16,7 1-16,20 1 15,13 3-15,5 1 0,5 2 0,17-4 16,10 0-16,-2-4 0,-3-1 16,2-2-16,2 0 0,-4 0 0,-9-1 0,-6 0 15,-2 0-15,-11 0 0,-7 1 16,-6-1-16,-4 2 0,-9 0 16,-5 1-16,-7 5 0,-5 5 15,0 0-15,-1 2 0,-5 4 16,-5 3-16,1-3 0,1-1 0,-3 8 31,-2 5-31,1-3 0,0-4 0,-5 6 16,2 1-16,2-7 15,3-7-15,8-10 0,7-8 16,5-8-16,5-9 0,0 5 0,2 3 16,0 2-16</inkml:trace>
  <inkml:trace contextRef="#ctx0" brushRef="#br0" timeOffset="165170.2289">30609 15838 0,'0'0'15,"0"0"-15,0 0 0,0 0 16,0 0-16,0 0 0,0 0 0,0 0 16,-5 27-16,5-27 15,-4 36-15,1-13 0,-2 1 0,0 1 16,-2 2-16,2-4 0,-1-2 16,2-3-1</inkml:trace>
  <inkml:trace contextRef="#ctx0" brushRef="#br0" timeOffset="165370.9655">30366 15879 0,'0'0'0,"0"0"0,0 0 16,0 0-16,0 0 0,0 0 0,-26 22 16,26-22-16,-18 26 0,10-6 15,1 4-15,0 4 0,2 4 0,0 14 16,4 3-16,4 2 0,4 3 15,9 14-15,8 1 0,9 11 16,4-4-16,13 8 16,4-5-16,6-5 0,-1-13 0,-17-17 0,-11-13 15,-9-8-15</inkml:trace>
  <inkml:trace contextRef="#ctx0" brushRef="#br0" timeOffset="165702.8085">31074 16334 0,'0'0'0,"0"0"0,0 0 0,0 0 15,0 0-15,34 11 0,-34-11 16,42 9-16,-15-4 0,4 2 16,5 0-16,2 3 0,4 1 0,17 9 15,2 5-15,13 8 16,-2 1-16,8 7 0,-4-1 0,2 2 16,-11-5-1,3 3-15,-7-2 0,-10-7 16,-6-5-16,-14-7 0,-10-6 15,-7-3-15</inkml:trace>
  <inkml:trace contextRef="#ctx0" brushRef="#br0" timeOffset="166035.1428">32194 16337 0,'0'0'0,"0"0"0,0 0 0,0 0 0,0 0 16,0 0-16,0 0 0,0 0 16,17 29-16,-7-10 0,2 7 0,2 1 15,3 2-15,-2 2 0,0 3 16,5 10-16,0-1 0,3 8 16,-1-3-16,-3-5 0,-2-3 0,-2 4 15,-2-4-15,-6-6 0,-4-6 16,-6-1-16,-6-2 0,-2-2 15,-2-3 1,-8-1-16,-6-1 0,-5-4 16,-3-3-16,-9-2 0,-6-1 15,-5-1-15,-3-1 0,-18-6 16,-5-6-16,22 2 0,14 1 0,10 1 16</inkml:trace>
  <inkml:trace contextRef="#ctx0" brushRef="#br0" timeOffset="167037.4606">32708 16502 0,'0'0'0,"0"0"0,0 0 16,0 0-16,28 0 0,-28 0 0,28 9 0,-13-2 16,2 1-16,3 1 15,3 2-15,-1-2 0,0 0 0,2 1 16,-2 0-16,-3-1 0,-2-3 15,-3 0-15,-2 0 0,-1-1 16,-2-1-16,-2-1 0,-2-1 16,-2 2-16,1 0 15,-3-2-15,-1-2 16,1 4-16,-2-2 0,-2 2 0,-3 2 16,-2 1-16,-3 3 0,-1 1 15,-2 1-15,-1 5 0,1 1 16,-6 8-16,-1 2 0,0 1 15,0 2-15,-5 8 0,1 1 16,3 0-16,2 2 0,-4 11 0,-1 1 16,3-6-16,2-5 0,-4 2 0,-1-3 15,3-3-15,2-1 0,1-8 16,1-5-16,5-6 0,3-5 16,4-4-16</inkml:trace>
  <inkml:trace contextRef="#ctx0" brushRef="#br0" timeOffset="167235.4296">32098 17275 0,'0'0'0,"0"0"15,0 0-15,0 0 0,0 0 0,0 0 16,0 0-16,0 0 0,0 0 16,28 9-16,-28-9 15,33 19-15,-10-7 0,6 6 16,4 6-16,2 1 0,2 1 15,14 8-15,3 1 0,7 5 16,-5-5-16,-2-1 16,-12-8-16,-9-6 0</inkml:trace>
  <inkml:trace contextRef="#ctx0" brushRef="#br0" timeOffset="167506.8566">33093 16741 0,'0'0'0,"0"0"15,0 0-15,32 7 0,-32-7 0,28 12 16,-7-2-16,2 4 0,2 4 0,8 9 16,2 5-16,-5-6 0,-5-4 15,-4-4-15</inkml:trace>
  <inkml:trace contextRef="#ctx0" brushRef="#br0" timeOffset="168857.628">32580 15969 0,'0'0'0,"0"0"0,0 0 16,0 0-16,-4 26 0,4-26 0,-2 28 15,2-28-15,-2 37 0,1-14 16,0 4 0,1 0-16,-1 1 0,0 9 15,1 1-15,0 1 0,0 1 0,0 11 16,-1 1-16,0-1 0,0-2 15,-1-2-15,1-11 0,0-7 16</inkml:trace>
  <inkml:trace contextRef="#ctx0" brushRef="#br0" timeOffset="171372.2146">32947 14928 0,'0'0'0,"0"0"16,0 0-16,0 0 0,0 0 16,0 0-16,27 6 15,-27-6-15,0 0 0,20 22 0,-20-22 16,18 29-16,-10-14 0,0 4 15,0 3-15,0-2 0,0 0 16,-3 4-16,-4 2 0,1-4 16,-1-3-16,0-4 15</inkml:trace>
  <inkml:trace contextRef="#ctx0" brushRef="#br0" timeOffset="171732.2293">32484 15219 0,'0'0'0,"0"0"15,0 0-15,0 0 0,0 0 16,0 0-16,0 0 0,0 0 16,0 0-16,29 4 0,-6 2 15,0 1-15,1 2 0,5 1 16,4 2-16,7 1 0,-3 0 0,0-4 16,-3-2-16,2-1 15,-5-3-15,-5-8 0,-4-4 0,-3-5 16,-2-3-16,-3 0 0,-3 0 0,-5 5 15,-5 5-15,-3-2 0,-3 0 16,-2 2-16,-2 1 0,0 2 0,0 1 16,0 1-16,-2 2 0,-1 2 15,-2 3-15,-2 2 0,0 0 16,-3 4-16,-2 4 0,0 1 16,0 2-16,-8 7 0,0 2 0,0 0 15,0-1-15,2-2 0,-1-2 0,2 2 16,4-2-16,3-5 0,2-3 15,6-6-15,4-5 0,2 0 16,1-2-16,1 0 0</inkml:trace>
  <inkml:trace contextRef="#ctx0" brushRef="#br0" timeOffset="171870.3569">32752 15608 0,'0'0'0,"0"0"16,0 0-16,0 0 0,0 0 0,23 24 15,-23-24-15,27 16 16,-11-8-16,4-4 0,2-3 0,2-4 16,2-3-16,1-1 0,-4 2 0,-3 1 15</inkml:trace>
  <inkml:trace contextRef="#ctx0" brushRef="#br0" timeOffset="172033.1472">33377 15183 0,'0'0'15,"0"0"-15,0 0 0,0 0 0,0 0 16,21-4-16,-21 4 0,0 0 15,0 0 1,30 5 0,-30-5-16,21 25 15,-14-8-15,0 1 0,-3-1 0,-1 1 0,-3-1 16,-6 0-16,-3-3 0,2-3 16,0 0-16,1-3 0</inkml:trace>
  <inkml:trace contextRef="#ctx0" brushRef="#br0" timeOffset="172288.7303">33060 15433 0,'0'0'0,"0"0"16,0 0-16,0 0 0,0 0 16,0 0-16,0 0 0,16 18 15,-16-18-15,33 14 0,-14-7 16,2 0-16,1 1 0,-1-1 16,0-2-16,2 0 15,-2-2-15,-4 0 0,-2-1 16,-4 1-16,-2 0 0,-3-2 0,0 2 15,-4-1-15,-1 1 0,-3 1 16,-3 1-16,0 0 0,-2 2 0,-3 0 16,-2 1-16,0 1 0,0 0 15,-7 0-15,-1-1 0,1-1 16,-1-1-16,1-4 16,1 0-16,4-2 0,2 0 0,2 1 15</inkml:trace>
  <inkml:trace contextRef="#ctx0" brushRef="#br0" timeOffset="172572.1321">33131 15588 0,'0'0'0,"0"0"15,0 0-15,0 0 0,0 0 0,-20 24 16,20-24-16,0 0 0,-23 5 16,23-5-16,-17 10 0,17-10 0,-18-16 15,9 2-15,-1-1 16,0 1-16,-1 0 0,0 0 15,0 1-15,-2-5 16,1 0-16,2 2 0,2 2 16,2 3-16,0 1 0,2 3 15,-1 1-15,2 4 0,1 3 16,1 6-16,0 2 0,1 6 0,1 4 16,2 13-16,2 4 15,3 7-15,1 3 0,6 12 16,3 1-16,0-3 0,-5-12 0,-3-10 0</inkml:trace>
  <inkml:trace contextRef="#ctx0" brushRef="#br0" timeOffset="172788.3142">33320 15916 0,'0'0'0,"0"0"0,0 0 0,0 0 0,0 0 0,-30 11 16,30-11-16,0 0 15</inkml:trace>
  <inkml:trace contextRef="#ctx0" brushRef="#br0" timeOffset="174039.0796">32657 15583 0,'0'0'0,"0"0"0,0 0 16,0 0-16,0 0 0,0 0 15,0 0-15,19-13 16,-19 13-16,0 0 0,0 0 0,0 0 16,0 0-1,0 0-15,-9-19 0,9 19 16,-16-14-16,16 14 0,-24-15 15,11 6-15,-2-1 0,-2-1 16,0-1-16,-2-2 0,-2-1 0,-6-3 16,2 1-16,-1 2 0,-1 1 15,-3-3 1,-2-2-16,-3-1 0,-4 0 0,-4-2 0,5 3 16,-4 1-16,-3 3 15,-4-2-15,6 3 0,-3-1 0,-3 1 16,5 3-16,6 2 0,-11 0 15,-1 0-15,5 3 0,7 0 16,-1 0-16,1-1 0,1 2 16,3 1-16,-1 1 15,-1 1-15,1 1 0,3 0 16,0 1-16,2 1 16,1-1-16,3-1 0,-1 3 0,-2 0 15,3 1-15,3-1 0,2 2 16,1-1-16,4-1 0,2-2 15,0 2-15,-2 0 0,4 1 16,1-1-16,3-1 0,2-1 0,1 0 0,2 1 16,0-1-16,0 0 15,0 1-15,1 0 0,2-1 0,0 0 16,0 0-16,-1-3 0,1 3 16,0 0-16,0 0 0</inkml:trace>
  <inkml:trace contextRef="#ctx0" brushRef="#br0" timeOffset="174461.449">30955 14723 0,'0'0'15,"0"0"-15,0 0 0,0 0 0,0 0 16,0 0 0,-10 27-16,10-27 0,-9 20 0,9-20 15,-16 23-15,5-11 0,-3 0 0,0 3 16,-1 1-16,0 1 0,1-1 15,-5 4-15,0 1 16,2-2-16,-1-1 0,3-2 0,2-4 16,1 1-16,3 0 0,0-1 15,0-1-15,2-2 0,3 1 0,3-1 16,3 0 0,6 2-16,4 0 0,10 5 15,9 2-15,11 5 0,8 3 0,21 11 16,6 2-16,8 5 0,-8-4 15,-7-4-15,-19-9 0,-11-7 0</inkml:trace>
  <inkml:trace contextRef="#ctx0" brushRef="#br0" timeOffset="219239.205">17439 4885 0,'0'0'0,"0"0"0,0 0 16,0 0-16,-16 22 0,16-22 0,-17 29 15,6-9-15,-2 0 0,-2 7 16,-4 6-16,-7 14 0,-2 2 16,-9 21-16,-3 5 0,-5 11 15,3-3-15,-9 15 0,1 3 16,-3 6-1,5-7-15,-16 44 0,7-9 16,10-19-16,6-11 0,0 9 16,0 7-16,5-14 0,4-10 15,1 11-15,1 7 0,-1-9 0,-1-8 16,-1 8-16,-1 4 16,4-7-16,3-5 0,-7 5 0,-4 3 15,6-15-15,5-10 0,-3-5 16,-1-3-16,6-13 0,4-9 15,4-4-15,4-3 0,5-8 16,3-2-16,4-4 0,2-2 16,2-7-16,2-5 0,7-4 15,4-2-15,4 0 0,2 0 0,7-6 16,4-6-16,1 2 0,1 0 16,7-1-16,5-1 15,3-2-15,1 0 0,4-7 0,2-5 16,-4 7-16,-2 5 0,7 1 15,6 2-15,-1 0 0,-2 2 0,9-6 16,6-2-16,-6 1 16,-6-2-16,1 5 0,2 0 0,-3 2 15,-1-1-15,6 2 0,6-1 16,-4 1-16,-3 0 0,10 1 16,7 3-16,-11-4 0,-9-1 0,4 1 15,2 1-15,-7 1 0,-5 1 16,2-1-16,4 0 15,-7-2-15,-5-2 0,-6 2 0,-4 0 16,-8-2-16,-4 0 0,-2-2 0,0 1 16,-11-2-16,-5-5 0,-4 2 15,-4-1-15,-2 1 0,-1 0 0,-1 1 16,0-2-16,-1-3 16,-1-2-16,0-4 0,-1-7 0,-1-3 15,-2-3-15,-4-9 0,-2-6 16,-1 1-1,-1 3-15,-3-7 0,-3-5 16,3 1-16,2-1 0,0-13 16,2-3-16,2 4 0,1 3 0,-2-34 15,1 2-15,1 13 0,0 8 16,-1-8-16,0-4 0,2 6 16,-1 5-16,0-10 0,0-6 15,1 7-15,1 6 0,-1-10 0,0-6 16,1 11-16,-1 7 0,0-4 15,0-4-15,1 6 0,-1 2 0,-3-3 16,-2-3-16,-3 8 0,0 5 16,-3-6-16,-1-5 0,3 7 15,1 3-15,2 2 16,1-1-16,0 10 0,3 5 16,-3 0-16,-1-3 0,1 7 0,2 5 0,0 6 15,-1 3-15,3 6 0,1 3 0,0 0 16,2 2-16,-2 4 0,-1 5 15,-12 4-15,-9 4 0,9 1 16,7 3-16,4 1 0</inkml:trace>
  <inkml:trace contextRef="#ctx0" brushRef="#br0" timeOffset="219471.1128">18220 4857 0,'0'0'16,"0"0"-1,0 0-15,-27 21 0,27-21 0,-29 12 16,17-7-16,2-1 0</inkml:trace>
  <inkml:trace contextRef="#ctx0" brushRef="#br1" timeOffset="226006.0023">16943 5402 0,'0'0'0,"0"0"16,0 0-16,-24 21 0,15-10 0,-5 4 16,-1 3-16,-3 7 15,-2 3-15,-4 14 0,0 7 16,-6 13-16,1-2 0,-8 21 0,-3 7 16,-2 9-16,5-4 0,-11 19 0,-1 2 15,-11 38-15,11-16 0,-3 7 16,-2 4-16,6-14 0,5-9 15,-4 14-15,-1 11 16,8-18-16,7-13 0,-5 3 16,-1 3-16,6-9 0,4-7 0,-1-5 15,-1-4-15,3-16 0,1-11 16,7-11-16,6-6 16,4-17-16,3-8 0,3-8 0,2-6 15,1-5-15,1-5 0,1-2 16,2 0-16,3 0 0,0 2 15,9-3-15,6 1 0,5-4 16,5 0-16,5-6 0,4-5 16,-3 1-16,0-1 0,4 6 15,2 3-15,0 0 0,0-2 0,7 3 16,7 3-16,-23 2 0,4-1 0,37 2 16,5 1-16,-4 1 0,-4 0 15,7-2-15,3 1 0,0-3 16,0 0-16,12-3 0,10-2 0,-7 2 15,-4 0-15,12 0 0,10 0 16,-9 4-16,-7 3 0,3 0 16,0 1-16,-11-6 0,-9-4 15,6 8-15,5 5 0,-15-1 16,-9-2-16,-3 0 0,0-1 16,-12 1-16,-7 0 15,0 0-15,-2 0 0,-4-2 16,-4-1-16,-4-1 0,-2-1 15,-10-3-15,-7 0 0,-4-2 16,-3 0-16,-2-1 0,0 0 0,0-6 16,2-3-16,-3-2 15,0-2-15,-9-10 0,-4-13 0,-2-5 16,-1-4-16,-10-9 0,-6-6 0,-1 1 16,0 3-16,-15-40 0,4 1 15,3 9-15,0 5 0,5-2 16,2-3-16,6 8 0,4 4 0,-3-12 15,-2-11-15,4 13 0,1 8 16,6-9-16,4-7 16,4 7-16,1 2 0,1-5 0,-2-3 0,1 9 15,-1 6-15,-1-3 0,-3-3 16,1 10-16,1 8 0,1-3 16,3-2-16,1 10 0,-1 6 0,1 0 15,-1 0-15,3 9 0,1 6 16,-3 7-16,1 4 0,0 7 15,1 4-15,-7 5 16,-2 2-16,-5 8 0,-4 3 16,-7 2-16,-7 1 15,9 0-15,9-1 0,4 0 0</inkml:trace>
  <inkml:trace contextRef="#ctx0" brushRef="#br1" timeOffset="226338.1266">17222 6973 0,'0'0'0,"0"0"0,36-8 16,-16 5-16,4 0 0,18-4 0,10-1 15,6-1-15,7 1 0,23-2 16,23 0-16,13 0 0,-4 1 0,10 3 16,-7 3-16,28 3 0,-25 3 0,-22 1 15,-14 0-15,-23-8 0,-15-5 16,-16 2-16,-12 3 15,-7 1-15</inkml:trace>
  <inkml:trace contextRef="#ctx0" brushRef="#br1" timeOffset="226592.0316">18768 6358 0,'0'0'0,"0"0"15,0 0 1,26-12-16,-14 8 0,8 1 0,6 2 0,4 0 16,3 1-16,13 3 0,4 2 15,4 2-15,-8 1 0,-6 2 16,-6-1-16,-6 3 0,-12-4 0,-3-1 0,-3 0 15,-2-3-15</inkml:trace>
  <inkml:trace contextRef="#ctx0" brushRef="#br1" timeOffset="226807.9494">18773 6628 0,'0'0'15,"0"0"-15,0 0 0,2 26 0,-2-26 16,2 35-16,-1-9 0,0 4 15,0 3-15,-1 14 0,0 4 16,0 13-16,0-1 0,-2 15 16,0 1-16,-1-8 0,-1-5 15,1 11-15,0 0 0,-2-1 16,2-8-16,-1-5 0,-3-3 0,3-10 0,-1-3 16,1-2-16,2-21 0,0-13 15,1-4-15,1-2 0</inkml:trace>
  <inkml:trace contextRef="#ctx0" brushRef="#br1" timeOffset="227224.9857">18773 6979 0,'0'0'0,"0"0"0,0 0 15,0 0-15,17-14 0,-17 14 16,36-11-16,-12 6 0,5-1 0,2 1 15,4-4-15,8 1 0,-3 0 16,6-3-16,-7-2 0,-4 2 0,-7-1 16,-2-1-16,-4-2 0,-5-3 15,-4-1-15,-5 2 0,-6-2 16,-2 4-16,-1 0 0,-5 3 16,-4 1-16,-2 1 0,-3 3 0,-1 1 15,-2 1-15,2 3 0,0 3 16,-3 3-16,-3 5 0,0 4 0,-1 1 15,0 5-15,0 6 0,1 3 16,1 2-16,-2 10 0,1 4 16,4-3-16,4-1 0,5-1 15,4 0-15,3-2 0,2-4 0,6 3 16,3-4-16,2-2 0,2-2 16,15-4-1,13-1-15,4-6 0,5-5 16,14-8-16,10-6 0,-10-8 15,-9-4-15,-9 2 0,-12 3 16,-9 3-16</inkml:trace>
  <inkml:trace contextRef="#ctx0" brushRef="#br1" timeOffset="227541.2124">19332 6013 0,'0'0'16,"10"-3"-16,3-1 0,1 2 15,3 0-15,7 4 0,2 3 16,-1 1-16,-3 2 0,-4 3 16,-3 5-16,-5 2 0,-5 2 0,-10 7 15,-11 1-15,-3 0 0,-1 0 16,-6 0-16,-4-1 15,0 2-15,3-4 0,5-2 0,4-1 16,4-3-16,3-2 0,2-1 0,4-1 16,3-1-16,2-3 0,12-1 15,9 1-15,4-2 0,4 1 16,3-3-16,2-2 0,1-3 0,-4-4 16,-7 2-16,-5-1 0,-5 1 15</inkml:trace>
  <inkml:trace contextRef="#ctx0" brushRef="#br1" timeOffset="227694.9685">19598 6164 0,'0'0'0,"0"0"0,0 0 0,0 0 16,32-3-16,-10 5 0,8 0 15,0 1-15,0 1 0,8 2 0,0-2 16,-5-1-16,-3-1 0,-1 0 15,-4 0-15,-5-1 0</inkml:trace>
  <inkml:trace contextRef="#ctx0" brushRef="#br1" timeOffset="227895.5198">19699 5915 0,'0'0'0,"0"0"0,0 0 16,0 0-16,-5 23 0,5-23 0,-4 33 15,1-10-15,-2 1 0,0 7 16,-1 2-16,-2 12 0,1-1 0,-2 14 31,1 5-31,1-2 0,0 0 16,0-4-16,2-13 0,1-9 0</inkml:trace>
  <inkml:trace contextRef="#ctx0" brushRef="#br1" timeOffset="228058.3652">19604 7043 0,'0'0'0,"0"0"16,0 0-16,0 0 0,-21 17 0,21-17 15,0 0-15,-23 12 0</inkml:trace>
  <inkml:trace contextRef="#ctx0" brushRef="#br1" timeOffset="228243.4477">17849 7331 0,'0'0'0,"0"0"16,0 0-16,0 0 0,0 0 0,0 0 16,0 0-16,0 0 0</inkml:trace>
  <inkml:trace contextRef="#ctx0" brushRef="#br1" timeOffset="228397.2579">18054 7358 0,'0'0'16,"0"0"-16,0 0 0,0 0 0,0 0 0,0 0 16</inkml:trace>
  <inkml:trace contextRef="#ctx0" brushRef="#br1" timeOffset="228566.7411">18098 7481 0,'0'0'0,"0"0"0,0 0 16,0 0-16,0 0 0,19 22 15,-19-22-15,6 19 0,-6-19 0,0 0 16</inkml:trace>
  <inkml:trace contextRef="#ctx0" brushRef="#br1" timeOffset="228729.3719">18513 7577 0,'0'0'0,"0"0"16,0 0-16,0 0 0,0 0 0,0 0 15,-13 26-15,13-26 16,-15 17-16,15-17 0</inkml:trace>
  <inkml:trace contextRef="#ctx0" brushRef="#br1" timeOffset="277211.3468">17110 9027 0,'0'0'0,"0"0"0,0 0 0,0 0 16,0 0-16,0 0 0,-14-9 0,14 9 16,0 0-16,3 4 31,0-1-31,3 1 0,1 1 0,0 2 15,1 1-15,2 2 0,0 3 16,2 1-16,1 3 0,0 2 0,1 2 0,1 8 16,-1 3-16,-3 2 0,-2 0 15,-1 7-15,-4-2 0,0-7 16,-2-6-16,-1 6 0,-2 4 16,-3-4-16,-2-5 15,0-3-15,2-2 0,0 1 16,0-3-16,1 0 0,0 0 15,1-2-15,0 1 0,4 1 16,0 1-16,0 2 0,0-1 0,3 2 16,1 0-16,1 1 0,1 2 15,-1 2-15,1 3 16,0-4-16,0-3 0,1 1 16,-1-4-16,-1-5 0,-1-2 15,2-3-15,1-2 0,1-3 16,0-2-16,-2-6 0,1-5 15,-2 2-15,-2 1 0,0 0 0</inkml:trace>
  <inkml:trace contextRef="#ctx0" brushRef="#br1" timeOffset="277590.8182">17452 9314 0,'0'0'0,"0"0"0,10-17 16,-1 4-16,3-2 0,3-1 15,4-1-15,6-4 0,2 1 16,0 2-16,3 2 0,-5 4 0,-1 2 16,-1 4-1,-4 5-15,-6 5 0,-4 3 0,-6 6 16,-4 6-16,-6 2 0,-4 4 16,-3 5-16,-3 5 0,-3 3 15,-3 3-15,-5 8 0,-2-1 16,4-4-16,6-4 0,0 3 15,4-3-15,4-8 0,4-6 0,4-6 16,3-5-16,2-6 0,2-4 0,3-4 16,2-2-16,3-5 15,3-3-15,2-5 0,4-3 0,0-5 16,0-2-16,8-9 0,2-2 16,1 1-16,-1-1 0,-1-3 15,-3 0-15,4-4 0,-1 6 0,-4-2 16,-3-2-1,-5 11-15,-4 6 0,-3 6 0</inkml:trace>
  <inkml:trace contextRef="#ctx0" brushRef="#br1" timeOffset="277909.5172">17459 8812 0,'0'0'0,"0"0"0,0 0 16,0 0-16,0 0 0,0 0 0,0 0 16,0 0-16,27 14 0,-27-14 15,29 28-15,-13-10 0,1 0 16,2 7-16,0 4 0,8 11 0,0 0 0,8 14 16,-2 1-16,-1 1 0,-3-2 0,10 13 15,1 0-15,1 5 16,-6-6-16,8 12 0,1 0 15,-7-10-15,-4-7 0,14 28 16,-5-6-16,-2-16 0,1-11 0,-4-6 16,-4-4-1,-2-9-15,-2-8 0,0-14 16,-1-7-16,-10-8 0,-4-5 16,-6 1-16,-1 2 0,-3 0 0</inkml:trace>
  <inkml:trace contextRef="#ctx0" brushRef="#br1" timeOffset="278140.9398">18304 9255 0,'0'0'16,"0"0"-16,0 0 0,-10 21 0,10-21 15,-11 27-15,1-4 0,-2 5 16,0 4-16,-5 17 0,0 6 0,-1-1 15,2-1-15,-5 11 0,-4 10 16,3-10-16,4-9 0,-1-3 16,2-9-16,3-12 0,2-7 0,2-6 15,3-4-15,2-4 0</inkml:trace>
  <inkml:trace contextRef="#ctx0" brushRef="#br1" timeOffset="278363.7804">17814 8642 0,'0'0'0,"0"0"16,0 0-16,0 0 0,0 0 0,0 0 15,20 19-15,-20-19 0,28 20 16,-9-6-16,2 4 15,3 0-15,2-2 0,13 9 16,2 2-16,-7-6 0,-4-2 0,-6-4 16</inkml:trace>
  <inkml:trace contextRef="#ctx0" brushRef="#br1" timeOffset="279629.8523">18513 8672 0,'0'0'0,"0"0"16,0 0-16,0 0 0,0 0 0,0 0 15,0 0-15,16 17 0,-16-17 16,18 22-16,-8-4 0,0 2 16,-1 2-16,2 0 0,0 2 15,-1 0-15,0-2 0,1 2 16,-2-4-1,-1-2-15,-1-4 0,-1-3 16,1-3-16,2-5 0,-1-5 16,3-9-16,3-8 0,-2-2 0,0-2 0,1-4 0,0-3 15,1-4-15,-3 5 0,-1 6 16,-3 4-16,0 4 0,-2 3 16,0 3-16,-2 3 15,-1 1-15,-1 1 0,2 3 16,-1 0-16,1 2 0,0 0 0,4 2 15,3-2-15,1 1 0,1-2 16,1-3-16,2-5 16,-1 2-16,1 1 0,0 1 15,0 2-15,-2 3 0,-2 1 0,-5 4 16,-4 3-16,-4 5 0,-2 7 0,-6 7 16,-4 6-16,-3 2 0,-3 0 0,-7 12 15,0 1-15,-2 4 0,4-5 16,4-8-16,2-6 0,4-4 15,4-8-15,5-7 0,6-7 16,5-7-16,1-5 0,10-14 16,7-12-1,3-2-15,3-1 0,7-12 16,6-9-16,-2 3 0,-3 1 16,2-5-16,0-2 0,-10 15 0,-4 9 15,-8 12-15,-2 8 0,-8 2 16,-2 3-16,-3 2 0,-2 4 15,0 5-15,-1 6 0,-1 2 16,-1 3-16,3 0 0,3 1 0,3-2 16,4-1-16,0-4 0,2-1 0,5-8 15,4-4-15,3-2 16,2-2-16,2-6 0,2-3 16,-5 3-16,-3-1 0,0 2 0,-4 3 15,-6 3-15,-3 1 0,-6 3 16,-3 4-16,-7 4 15,-2 6-15,-12 11 16,-8 9-16,-2 4 0,-1 2 0,-10 9 16,-2 2-16,5-7 0,6-5 15,1-1-15,6-4 0,6-8 16,6-7-16,5-4 0,5-3 16,2-3-16,5-4 0,2-2 15,4 0-15,1-3 0,0-1 0,0 2 16,2-1-16,-1 2 0,-1 1 0,-5 9 15,-2 5-15,-6 5 0,-2 5 16,-5 6-16,-3 6 16,-4-1-16,-3-2 0,-2 4 0,2-4 15,4-7-15,2-6 0,4-4 16,2-5-16,4-3 0,0-3 0,5-7 16,3-6-16,4-3 0,7-4 0,4-4 15,3-1-15,1 1 0,0 2 16,1 2-16,0 4 0,1-1 15,-4 5-15,-3 5 0,-1 5 16,-6 2-16,-3 2 0,-4 7 16,-2 5-1,2 2-15,-1 1 0,-1 2 0,0 2 16,3-1-16,0-2 0,4-1 16,2 0-16,2-2 0,3-1 15,-1-1-15,2-2 16,-2-2-16,-1 1 0,2-1 0,-1 0 15,1 1-15,-1-2 0,-1 1 16,1 2-16,-4-1 0,-2 2 0,-4 4 0,-4 6 16,-3-2-16,-2 0 0,-6-3 15,-5-1-15,0-3 0,0-4 0,-5-2 16,-3-1-16,-1-4 16,2-3-16,2-5 0,3-3 15,4-6-15,3-3 0,7-13 16,7-10-16,5-3 15,4-2-15,11-16 0,6-6 16,1 4-16,1 3 0,5-6 16,1 4-16,-2-3 0,-5 6 0,3-5 15,-11 20-15,-6 13 0</inkml:trace>
  <inkml:trace contextRef="#ctx0" brushRef="#br1" timeOffset="280100.4086">19962 8523 0,'0'0'0,"0"0"0,0 0 0,0 0 0,0 0 16,0 0-16,0 0 0,-13 22 16,13-22-16,-4 31 0,1-10 15,1 2-15,0 2 0,0 2 0,-2 5 16,1 7-16,-1 0 0,-1 1 16,2 1-16,-1 9 0,-1-3 0,2-4 15,0-5-15,-1 0 16,1-7-16,1-2 0,1-1 15,1-2-15,2-3 0,2-1 16,3 0-16,0-6 0,0 1 0,4 4 0,4 1 16,0 1-16,3 0 0,0 6 15,2 4-15,2 6 0,-2 0 0,1 4 16,0 1-16,1-4 0,2-4 16,3 8-16,-3 0 15,-1-6-15,-1-4 0,5-5 0,1-4 16,-2-5-1,-3-1-15,-3-11 0,-4-7 16,-2-1-16,-5 2 0,-2-2 16</inkml:trace>
  <inkml:trace contextRef="#ctx0" brushRef="#br1" timeOffset="280548.1502">20146 8973 0,'0'0'0,"0"0"0,0 0 16,0 0-16,0 0 0,0 0 16,26-7-16,-26 7 0,28-8 0,-28 8 15,43 0-15,-21 2 16,0 0-16,1 5 16,-3 3-16,4 7 0,-6 3 0,-4 5 15,-4 3-15,-5 0 16,-2 0-16,0 1 0,-2-2 15,0-7-15,0-3 0,1-3 0,0-4 16,3-2-16,0-4 0,4-7 16,3-6-16,4-6 0,1-4 15,9-20-15,2-11 0,2-5 0,1-2 0,2-18 16,-2-4-16,-1-4 16,-6 6-16,-5-3 0,-6 5 0,-4 14 15,-3 11-15,-4-7 16,-4 15-16,0 11 0,1 8 0,0 0 15,1 1-15,1 8 0,0 1 0,6-3 16,3-5-16,3 4 0,4-1 16,4-1-16,3 0 0,2 1 15,4 1-15,4 9 0,3 7 16,-2 6-16,-3 3 0,-2 16 16,0 12-16,-8-10 0,-5-5 0,-5-7 15</inkml:trace>
  <inkml:trace contextRef="#ctx0" brushRef="#br1" timeOffset="281171.869">20896 8761 0,'0'0'0,"0"0"16,0 0-16,0 0 0,0 0 0,0 0 0,0 0 15,0 0-15,0 0 0,0 0 16,0 0-16,17-35 0,-1 14 0,4-5 16,3-4-16,8-8 0,0 0 15,4-6-15,-3 5 16,-5 7-16,-4 6 0,0 2 15,-4 4-15,-4 6 0,-3 4 0,-4 10 16,-3 7-16,-4 7 0,-3 7 16,-4 10-16,-4 9 0,-2 1 15,-4 1-15,-4 6 0,0 1 16,3-11 0,3-6-16,0-4 0,4-7 0,3-6 15,2-5-15,5-10 0,2-5 16,4-9-16,2-6 0,6-4 15,5-5-15,-3 2 0,0 2 16,-5 5-16,-4 5 0,-1 4 16,-1 3-16,-1 7 0,-3 5 15,-1 4-15,0 3 0,-1 6 0,-1 4 0,0 3 16,1 6-16,0-1 0,-1-1 16,0-3-16,0-5 15,-2 3-15,-1-4 0,-1-6 16,1-1-16,-5-6 0,-3-1 15,-2-3-15,0-1 0,-3-3 0,-2-3 16,-3-1 0,-1-1-16,-1 1 0,-1 0 15,3 0-15,1 1 0,0 0 0,0 2 16,3 0-16,4 1 0,3 0 16,2 1-16,3 2 0,4 0 0,6 3 15,5 1-15,-2 1 16,2 1-16,2 4 0,2 2 15,3 0-15,0 1 0,8 2 0,4 0 0,0 0 16,1-1-16,4 3 0,4 3 16,0 1-16,1 0 0,15 2 15,5 0-15,1-3 0,1-1 16,16 1-16,5-3 16,-2-9-16,-4-6 0,-10 0 0,-18-2 15,-13 0-15</inkml:trace>
  <inkml:trace contextRef="#ctx0" brushRef="#br1" timeOffset="281319.1677">22065 8773 0,'0'0'0,"0"0"0,-3 3 0,3-3 0</inkml:trace>
  <inkml:trace contextRef="#ctx0" brushRef="#br1" timeOffset="282074.6061">17472 10404 0,'0'0'16,"0"0"-16,0 0 0,0 0 15,-23 7-15,23-7 0,0 0 0,-25 4 16,17-3 0,-2 0-16,1 0 0,0 1 15,1 0-15,1 2 0,-1 0 16,0 1-16,0 0 0,2-1 15,-1 2-15,1-1 0,0 0 0,2-1 16,0-1-16,2-1 16,0 0-16,2-2 0,1 3 0,2-2 15,2-2-15,2-1 0,6 0 0,1-3 16,2-1-16,3-1 0,2-1 16,3 1-16,3-1 0,9-4 0,3-4 15,1 1-15,1-2 0,13-5 16,3-1-16,-2 2 0,0-1 15,10-1-15,-1 1 0,-2 1 16,-2 2-16,2 1 16,-8 2-16,-10 5 0,-8 4 15,-9 1-15,-7 2 16,-6 2-16,-5 1 0,-8-2 16,-5 0-16,-4 2 0,-2 2 0,-5 5 15,-5 3-15,-1 1 16,-5 2-16,2 0 0,5-3 0,5-2 15</inkml:trace>
  <inkml:trace contextRef="#ctx0" brushRef="#br1" timeOffset="282738.0833">17819 10399 0,'0'0'0,"0"0"0,0 0 16,0 0-16,0 0 0,0 0 0,0 0 15,-22-10-15,22 10 0,0 0 16,-28 5-16,28-5 0,-23 12 16,23-12-16,-27 26 0,12-11 15,0-1-15,0 2 0,-2 3 16,-3 3-16,1 0 0,3-2 0,2-2 16,3-2-16,3-3 0,2 1 15,3-3-15,1 0 0,2-2 0,3-1 16,4-1-16,0-2 15,2 1-15,1-3 0,1 0 16,0-1-16,0 1 16,2-2-16,3-1 0,0 0 15,2 0-15,1-3 0,1-1 16,-1-1-16,1-1 0,0 1 0,0 0 16,0 1-16,0 2 0,-2-1 15,1-1-15,-2-2 0,-2 2 16,0-1-16,-1 0 0,-2 0 15,-1 0-15,-3 0 0,-4-2 16,-1 0-16,0 1 0,-3-3 16,-1-1-16,-2 0 0,0 0 0,-1-2 0,-2-1 15,-1 1-15,1-1 0,-4 0 16,-2-3-16,1 2 0,1-1 0,-1 0 16,-1 0-1,1-1-15,1-1 16,0-1-16,1 0 0,0 0 15,1 2-15,2 0 0,1 3 0,2-1 16,2 0-16,0 3 0,0 0 16,0 4-16</inkml:trace>
  <inkml:trace contextRef="#ctx0" brushRef="#br1" timeOffset="282907.5298">17841 10092 0,'0'0'0,"0"0"15,0 0-15,0 0 0,0 0 0,7 17 16,-7-17-16,16 23 0,-16-23 0,13 17 16</inkml:trace>
  <inkml:trace contextRef="#ctx0" brushRef="#br1" timeOffset="286919.3544">19505 10021 0,'0'0'0,"0"0"0,0 0 16,0 0-16,-20 16 0,20-16 15,-22 34-15,9-11 0,-3 4 0,-6 15 16,-3 9-16,2-2 0,2-1 15,-4 13-15,0 9 16,7-11-16,5-10 0,4-4 16,6-11-16,2-9 0,2-6 0,3-6 15,3-5-15,-1-2 0,0-1 16,3-3-16,1-2 0,-1 0 16,0 1-16,4 5 15,3 5-15,0 1 0,-3 0 16,0 7-16,0 6 0,0 1 15,-1 4-15,3 13 0,3 7 16,-1-1-16,1-1 0,3 9 16,2 7-16,1 2 0,-2-7 0,8 4 15,2-4-15,-5-13 0,-4-6 16,8-8-16,-6-20 0,-12-15 0,-1-9 0,-3 2 16,-2 4-16,-3 1 15</inkml:trace>
  <inkml:trace contextRef="#ctx0" brushRef="#br1" timeOffset="287235.6169">19719 10542 0,'0'0'0,"0"0"0,0 0 0,0 0 16,0 0-16,0 0 0,0 0 15,0 0-15,14-14 0,-14 14 16,26-18-16,-26 18 0,36-20 0,-16 11 15,0 1-15,0 2 0,-1 1 16,2 4-16,-2 4 0,-4 5 0,-3 5 16,-4 9-16,-5 7 0,-3 2 15,-2 3-15,-2 9 0,-1 3 16,1-6-16,1-2 0,0 4 16,2-3-16,2-9 0,2-4 15,3-5-15,5-5 0,4-4 16,1-4-16,4-11 0,3-10 0,-3-3 0,0-3 15,8-16-15,4-7 0,-3-4 16,-4-3-16,-3 6 0,-5 11 16,-5 7-16</inkml:trace>
  <inkml:trace contextRef="#ctx0" brushRef="#br1" timeOffset="287768.2485">20329 9956 0,'0'0'0,"0"0"0,0 0 16,0 0-16,0 0 0,0 0 15,16-22-15,-16 22 0,24-12 0,-6 5 16,4 0-16,-1 2 0,0 2 16,4 2-16,0 4 15,-4 3-15,-2 1 0,-7 11 16,-4 8-16,-5 5 0,-3 1 0,-6 17 0,-7 4 16,-1-1-16,-1-2 0,-6 7 15,-2-2-15,1-3 0,3-9 0,6-12 16,5-8-16,1-6 15,3-4-15,3-5 0,3-5 16,5-6-16,2-8 0,10-9 0,5-6 16,1-3-1,-1-2-15,2-2 0,3-2 16,0 5-16,-1 5 0,1-2 16,-4 4-16,-4 8 0,-2 5 0,-3 5 15,-2 3-15,-5 6 16,-3 6-16,-5 10 0,-4 13 15,-2 1-15,-3 4 0,-3-1 0,-3 3 16,-2-2-16,1-5 0,-2 1 0,1-9 16,1-6-16,3-5 0,1-14 15,2-11-15,3-3 0,0-5 16,3-8-16,1-4 0,1 1 16,1 4-16,-2 3 0,1 1 0,0 6 15,0 4-15,1 5 0,2 2 16,2 5-1,0 4-15,2 3 0,2 3 16,1 3-16,2 0 0,0 5 16,0 3-16,-2-1 0,0 0 0,-4 0 15,-2-2-15,-1-4 0,0-2 0,-1-2 16</inkml:trace>
  <inkml:trace contextRef="#ctx0" brushRef="#br1" timeOffset="288022.4048">20346 10561 0,'0'0'0,"0"0"15,0 0-15,0 0 0,0 0 16,0 0-16,0 0 0,0 0 0,0 0 0,0 0 16,-5 24-16,5-24 0,0 0 15,16 31-15,-6-14 0,2 1 16,2 2-16,8 2 0,6 4 15,11 4-15,1 0 0,19 1 16,5-4-16,1-6 0,0-6 16,19-9-1,4-9-15,10-5 0,-6-3 0,-14 1 16,-22 3-16,-16 2 0</inkml:trace>
  <inkml:trace contextRef="#ctx0" brushRef="#br1" timeOffset="288169.5959">22236 10106 0,'0'0'0,"0"0"15,0 0-15,0 0 0</inkml:trace>
  <inkml:trace contextRef="#ctx0" brushRef="#br1" timeOffset="295576.2498">18350 6349 0,'0'0'0,"-4"-3"16,-3-3-16,1 1 0,-1-2 0,-2-2 15,-3-2-15,-4-5 0,-2-1 16,-1 1-16,-1-2 16,2 1-16,0 0 15,-8-1-15,-3 0 16,3 5-16,0 2 0,-1-1 0,-2-1 15,-2 1-15,-2 2 16,-4 3-16,-5 3 0,3 4 16,3 1-16,-8 1 0,-1 1 0,2 0 15,0 2-15,-2 2 0,-1 3 16,1 1-16,1 0 0,-7 5 16,0 1-16,6 1 0,4 0 15,0 4-15,0 1 0,-2 3 16,-2 3-16,-2 1 0,3-4 15,3 1-15,4 0 0,2-1 16,4 1-16,1 3 0,1 1 0,0 4 16,1 3-16,1-3 15,3-3-15,1 2 0,0-2 0,1 4 0,1 1 0,0 2 16,1 1-16,5-1 0,1-4 0,2 2 16,1 0-16,2-2 15,3-3-15,1 6 0,1 4 0,3-9 31,1-4-31,1 2 0,1 3 0,-1-7 16,1-2-16,3-2 0,1-1 0,2-2 16,0 0-16,2-1 0,1 0 15,0-1-15,0 0 0,2-3 16,3 1-16,1-1 0,2-1 0,2-3 16,1-1-16,2-2 0,2-1 15,2-3-15,3 0 16,-1-2-16,1-3 0,4-3 0,4-1 0,1-4 15,2-2-15,2-4 0,2-2 16,3-4-16,-1 1 0,-4 0 16,-4-3-16,2 1 0,1-1 15,-2-4-15,-2-2 0,-2 1 0,1 0 16,5-3-16,-3-2 16,-3-1-16,-4-2 15,1 2-15,0-2 0,-4 3 16,-4 0-16,3-2 0,1 1 15,-1-3-15,-2 0 0,-4 0 16,-3 1-16,-1 1 0,-1-2 0,1 5 16,2 2-16,-2-1 0,-1 3 15,-4-1-15,-2-1 0,-3 4 16,-4 2-16,-1-2 0,-3 1 0,-4 8 16,-4 6-16,-4-4 0,-3-1 15,4 2-15,2 4 0,2 3 0</inkml:trace>
  <inkml:trace contextRef="#ctx0" brushRef="#br1" timeOffset="306043.6966">17479 11929 0,'0'0'0,"0"0"15,0 0-15,0 0 0,0 0 0,0 0 16,27-6-16,-27 6 0,0 0 16,39-2-16,-39 2 0,29-4 0,-14 2 0,-1 1 15,1-1-15,0 2 16,-1 3-16,0-2 0,0 2 15,-2 0-15,-1 0 0,-4 2 0,-2 5 16,-3 0-16,-3 2 0,-2 3 16,-3 1-16,0 2 0,-2-1 0,-4 8 15,-3 2 1,-1-2-16,-2 0 0,1-1 0,-1-1 16,-1 1-16,4-3 0,3-5 0,2-2 15,2-2-15,2-3 0,3 1 16,2 0-16,2-3 0,2-2 15,3 0-15,2-1 0,2 2 16,2 0-16,0 0 16,1 0-16,0 0 0,-1 0 15,2 1-15,0 0 0,0-2 16,1 1-16,-1-1 0,1 1 16,-1 1-16,-2 1 0,-2 2 0,-1 3 15,-2 0-15,0 1 0,-3 0 16,-1 2-16,-2 1 0,-2 1 0,-3 2 15,-1 2-15,-2 0 0,0 3 16,-1 0-16,-2 2 0,0 2 16,1-1-16,1-6 0,3-3 15,1-5-15,4-5 0,5-10 0,3-8 16,-3 1-16,-1 2 0,0 2 16</inkml:trace>
  <inkml:trace contextRef="#ctx0" brushRef="#br1" timeOffset="306451.473">18020 12110 0,'0'0'0,"0"0"16,0 0-16,0 0 0,0 0 16,0 0-16,0 0 0,0 0 0,0 0 0,-17 22 15,17-22 1,-2 29-16,0-8 0,1 1 0,0 2 15,-1 1-15,2 1 0,2 7 16,0 1-16,1-5 0,1-1 0,2-5 16,-1-3-16,4-2 0,1-4 15,2-2-15,2-5 0,-2-2 0,0-3 16,2-6 0,2-5-16,0-4 0,2-5 0,-2 0 15,1 2-15,1-10 0,-3-5 16,-3 3-16,-3 5 0,-5-5 15,-1-4-15,-2 5 0,-1 4 0,-7-3 32,-4 2-32,2 6 0,0 1 0,-4 1 15,-1 2-15,3 7 0,0 3 16,-4 2-16,-2-1 0,0 2 16,1 2-16,1 2 0,3 2 15,2 2-15,3 2 0,1 2 16,2 2-16,0-3 0,2-2 0,0-2 15</inkml:trace>
  <inkml:trace contextRef="#ctx0" brushRef="#br1" timeOffset="306999.6175">18849 11771 0,'0'0'0,"0"0"0,0 0 0,0 0 16,0 0-16,0 0 16,-21-15-16,21 15 0,0 0 0,0 0 15,-29 2-15,17 3 0,-1 1 16,-3 5-16,0 5 0,0 0 15,2 1-15,-1 3 0,1 1 16,3-2-16,1-3 0,3 1 16,1-1-16,3 0 0,1-3 15,4 0 1,5-2-16,2 1 0,4 0 0,1-1 0,2-2 16,2 0-16,0-1 15,4 1-15,3 1 0,0 0 0,0-1 0,3 4 16,0-1-16,-2 0 15,0 0-15,-2 0 0,-1 1 0,-3-3 16,-3-1-16,-4-1 16,-2-1-1,-2 0-15,-3-2 0,-1 0 16,-2 1-16,-3-1 0,-1 2 0,-6 0 16,-4 1-16,-3 0 0,-4 0 15,-2 0-15,-2 2 0,-5 0 16,-4-1-16,-2 0 15,-1 0-15,-6-1 0,3 0 0,2-2 0,6 1 0,-1-4 16,4-1-16,10-1 0,3 0 16,2 0-16</inkml:trace>
  <inkml:trace contextRef="#ctx0" brushRef="#br1" timeOffset="307220.2465">19224 12055 0,'0'0'0,"0"0"15,0 0-15,0 0 0,0 0 0,0 0 0,0 0 0,0 0 0</inkml:trace>
  <inkml:trace contextRef="#ctx0" brushRef="#br1" timeOffset="317934.1792">9441 7121 0,'0'0'0,"-8"-4"0,-5 0 0,-2-2 16,-4 1-16,-12-4 0,-6-2 16,-9 1-16,-1 3 0,-14 1 15,-7 1-15,1 4 0,1 2 16,-13 6-16,-2 6 0,6-1 15,5 1-15,-8 8 16,1 3-16,10 2 0,6 0 16,-25 18-16,8-1 0,13-5 15,9-4-15,1 2 0,2 2 16,10 2-16,6 2 0,2 7 16,1 6-16,6-7 0,5-5 15,3 3-15,3 5 0,5-5 16,3-2-16,8 1 0,5-2 0,3-6 0,2-4 15,2 6-15,2 3 16,2-5-16,3-5 0,13-1 0,12 0 16,-2-5-16,-2-2 0,12-2 15,7 0-15,5-4 0,2-4 0,11-2 16,7 0-16,-3-3 16,-1-1-16,6-8 15,4-4-15,-2-4 16,-5-3-16,8-3 0,7-1 0,-10-3 15,-6-2-15,6-10 0,5-9 16,-9 2-16,-6 2 0,0-7 16,1-5-16,-11 0 0,-7 2 0,-10-1 15,-7-1-15,-9 7 0,-6 5 16,-7 5-16,-5 2 0,-6 8 0,-4 7 16,-5 7-16,-1 6 0,-2-7 15,0-2-15,1 3 0,1 2 16,0 1-16</inkml:trace>
  <inkml:trace contextRef="#ctx0" brushRef="#br1" timeOffset="318366.7122">10441 6638 0,'0'0'0,"0"0"0,0 0 15,0 0-15,-19-5 0,14 6 0,1 1 16,-1 1-16,1 3 0,-1 3 0,1 4 15,0 3-15,-1 2 0,1 8 16,1 4-16,-2 12 0,2 1 0,-4 18 16,-1 4-16,2-1 0,-1 0 15,-2 15-15,1 0 16,-2 6-16,1-7 0,0 9 0,0-2 16,3-11-1,1-6-15,1 27 0,2-10 16,-1-17-16,1-12 0,8-5 15,6-4-15,1-9 0,1-8 0,4-17 16,2-10-16,-7-2 0,-4 1 16,-2-2-16</inkml:trace>
  <inkml:trace contextRef="#ctx0" brushRef="#br1" timeOffset="318656.0907">10779 7068 0,'0'0'0,"0"0"0,-18-4 0,10 3 16,0-1-16,-6 6 0,-4 6 16,-2 1-1,-2 1-15,-10 11 0,-2 6 16,0 0-16,4-1 0,-3 4 16,4-4-16,5-3 0,4-3 0,2 2 15,6-2-15,4-1 0,4-2 16,5-6-16,6 1 15,4-1-15,3 1 0,5 2 0,3 2 16,0-2-16,1-1 0,4-1 0,4 0 16,-1-2-16,-1-1 0,10 0 0,4-3 15,-4-3-15,-4-3 0,-7-1 0,-6 0 16,-4 0-16</inkml:trace>
  <inkml:trace contextRef="#ctx0" brushRef="#br1" timeOffset="318953.1525">10804 7401 0,'0'0'0,"0"0"15,0 0-15,0 0 0,0 0 0,0 0 16,17-15-16,-17 15 0,27-5 0,-27 5 31,39-3-31,-19 4 0,-2 2 0,0 3 16,-3 2-16,-1 3 0,-3 1 15,-5 10-15,-5 4 0,-3 0 16,-2 0-16,-4-1 0,-3-2 16,0 2-16,2-5 0,3-3 15,1-3-15,4-1 0,2-4 16,8-3-16,5-5 0,3-3 0,3-1 0,11-10 16,5-5-16,4-3 0,2-1 15,7-10-15,1-1 0,-12 8 16,-7 4-16,-8 6 0</inkml:trace>
  <inkml:trace contextRef="#ctx0" brushRef="#br1" timeOffset="319423.4262">11632 7021 0,'0'0'16,"0"0"-1,0 0-15,-8-17 0,3 10 0,-3 0 16,-1-1-16,-1 3 0,-1 1 16,-9 6-16,-4 8 0,-3 5 15,-2 4-15,-3 7 0,-1 6 16,-6 9-16,3 2 0,0 11 15,5 2-15,6-5 0,7-3 16,2 1-16,6-5 0,6-7 0,4-5 0,8-4 16,5-3-16,3-6 0,4-5 0,3-4 15,3-2-15,-3-6 16,-2-6-16,5-3 0,4-3 16,-10-1-16,-2-3 0,-5-7 15,-2-2-15,-3 1 0,-3 2 0,-1-1 31,-1 3-31,-1 2 0,0 4 0,0 2 16,-1 3-16,1 0 0,-1 4 16,1 1-16,2 2 15,3-2-15,2 2 0,1 3 0,3 1 16,0 1-16,0 2 0,1-1 16,-1 4-16,-2 1 0,-1 3 15,-3 3-15,0 0 0,-1 1 0,-2-2 0,0 1 16,-1-3-16,-1-4 0,0-4 15,-1-1-15,-1-1 0,0-4 16,0-6-16,1-4 0,2-8 16,2-1-16,2-2 0,5-1 15,4-3-15,2 1 0,1 2 16,4-2-16,1 2 0,-1 7 0,-1 4 0,-3 1 16,-5 2-16,-2 2 0</inkml:trace>
  <inkml:trace contextRef="#ctx0" brushRef="#br1" timeOffset="320125.8659">11812 7425 0,'0'0'0,"0"0"0,0 0 0,0 0 0,0 0 16,0 0-16,24-23 16,-24 23-16,32-20 0,-13 10 0,1 0 15,-1 4-15,1 2 16,6-1-16,-2 2 15,-3 4-15,-4 3 0,-2 6 16,-5 5-16,-4 0 0,-2 0 16,-4 5-16,-5 2 0,1-3 15,-1 1-15,1-1 0,0-1 16,0-3-16,2-4 0,0-3 16,1-1-16,1-5 0,2-1 0,8-10 15,6-6-15,1-3 0,1-4 16,10-11-16,5-6 15,-3 1-15,-2 0 0,3-8 0,-2 1 16,-3 7-16,-4 6 0,0 1 0,-5 4 16,-3 8-16,-6 6 0,-2 3 0,-4 6 15,-2 4-15,0 0 0,-5 9 16,-6 11 0,0 0-16,0 3 0,0 4 15,-1 2-15,1 6 0,2 1 0,0 2 16,0 1-16,2-4 0,3-5 15,3 7-15,4-3 16,0-10-16,2-6 0,5-2 0,3-5 16,-2-8-16,1-2 0,7-11 15,5-12-15,-2-2 0,-2-2 0,2-12 16,2-8-16,-2 1 0,-1 2 0,-1-14 16,-3-4-16,-6 8 0,-5 7 15,-7 0-15,-5 6 16,-2 8-16,-1 6 0,-4 6 0,-3 8 15,1 5-15,-2 4 0,-6 17 16,-6 11-16,1 0 0,1 2 0,8-7 16,3-5-16,5-4 0</inkml:trace>
  <inkml:trace contextRef="#ctx0" brushRef="#br1" timeOffset="320395.2543">12690 7303 0,'0'0'0,"0"0"0,0 0 16,0 0-16,27-11 0,-27 11 0,37-9 15,-12 5-15,1 0 0,3 0 16,3 2-16,5-1 0,-2 1 16,-4 4-16,-3 3 0,-5 1 15,-3 3-15,-1 5 0,-5 4 0,-4 3 0,-5 3 16,-5 13-16,-4 10 15,-5 1-15,-3 0 0,-5 21 0,0 9 16,3-3-16,1-2 0,3 24 16,4 19-16,5-7 0,3-7 15,1 12 1,-1-36-16,1-24 0</inkml:trace>
  <inkml:trace contextRef="#ctx0" brushRef="#br1" timeOffset="320570.6975">13472 7685 0,'0'0'15,"0"0"-15,0 0 0,0 0 0,0 0 16,-18 22-16,18-22 0,0 0 0</inkml:trace>
  <inkml:trace contextRef="#ctx0" brushRef="#br1" timeOffset="320896.2608">10587 8062 0,'0'0'0,"0"0"15,23-5-15,-23 5 0,39-10 0,-6 6 0,12-2 16,16 1-16,2 0 0,32-3 15,12-1-15,14 1 0,-5 1 16,58-1 0,20 0-16,-39 1 0,-48 4 15,-34-1-15</inkml:trace>
  <inkml:trace contextRef="#ctx0" brushRef="#br1" timeOffset="321047.2099">14512 8010 0,'0'0'0,"0"0"0,0 0 0,0 0 15</inkml:trace>
  <inkml:trace contextRef="#ctx0" brushRef="#br1" timeOffset="345703.0031">9699 9324 0,'0'0'0,"8"1"15,3-1-15,2 3 0,3 1 0,10 1 16,5 0-16,1 1 16,1-1-16,16 1 0,5 0 15,-2 0-15,-3-1 0,18-2 16,7-1-16,-4-1 0,-4-1 16,23 0-1,19-1-15,-13 0 0,-9 0 16,51-4-16,-2-5 0,-21 9 0,-14 4 15,3 6-15,0 2 16,-9-3-16,-7-1 0,10 7 0,7 4 16,-13-2-16,-8-3 0,20 1 15,11 2-15,-12 0 0,-11 2 0,11 0 16,6 2-16,-14-8 16,-9-5-16,22 0 0,14 2 15,-14-1-15,-10 1 0,6-4 16,4 0-16,-9 1 0,-4 1 0,14 1 15,11 3-15,-14-3 0,-10-2 16,16 1-16,9 3 0,-13 1 16,-9 2-16,12-2 0,8-2 0,-14-2 0,-9-3 0,15 6 15,12 6-15,-16-7 0,-10-5 16,13 2-16,10 2 0,-16-1 16,-11 0-16,10 0 0,5-1 15,-10-1-15,-8 1 0,14-2 16,9 0-16,-15 1 0,-12 0 0,11 1 15,9 2 1,-12-3-16,-7-1 0,11 3 16,9 4-16,-15-2 0,-11-1 15,15-2-15,8-2 0,-15 0 16,-11 1-16,18 1 0,13 2 16,-14-1-16,-7-3 0,6 4 15,4 1-15,-8-2 0,-6-3 0,2 3 16,2 1-16,-26-2 0,-19-2 0,-14-1 15</inkml:trace>
  <inkml:trace contextRef="#ctx0" brushRef="#br1" timeOffset="347379.7563">4640 8891 0,'0'0'0,"0"0"16,0 0-16,20 6 0,-20-6 0,0 0 15,32 1-15,-14-1 16,0 0-16,4 0 0,2-1 16,3-2-16,0 1 0,9-2 0,0-1 0,1 0 15,-1 2-15,7-1 0,-1 2 16,-4 0-16,-4-1 0,-3 2 15,1 2 1,-6 0-16,-4 1 0,-4 3 0,-4 5 16,-5 1-16,-4 1 0,0-2 15,-2-3-15,0 0 0</inkml:trace>
  <inkml:trace contextRef="#ctx0" brushRef="#br1" timeOffset="347709.2668">4652 9171 0,'0'0'0,"0"0"0,0 0 15,0 0-15,-2 23 0,2-23 16,-1 28-16,1-9 0,1 4 0,1 6 16,2 5-16,-4 10 0,0 1 15,1 8-15,1 7 0,-2 11 16,-3-2-16,-1 18 0,1 2 15,-5 4-15,1-9 0,-3 12 16,2 0-16,1-12 0,1-8 0,-1 32 0,4-10 16,3-23-16,0-15 0,0-7 15,-4-4-15,8-13 0,2-7 0,8-11 16,3-8-16,-7-8 0,-1-4 16,-1-16-16,2-12 15,-7-2-15,1-8 0,-3 12 0,2 7 16,-3 6-1</inkml:trace>
  <inkml:trace contextRef="#ctx0" brushRef="#br1" timeOffset="348210.8529">4707 9860 0,'0'0'0,"0"0"16,0 0-16,0 0 0,0 0 15,18-14-15,-18 14 0,25-10 0,-25 10 0,35-15 16,-12 6-16,3 1 0,4 0 15,11-4-15,5-1 16,-1 0-16,0 1 0,10-5 0,1-1 16,-6 0-16,-2 0 0,4-4 15,-2-2-15,-6 1 16,-4 0-16,-5-3 0,-6-2 0,-5 0 0,-7-1 0,-5-3 31,-9-1-31,1 3 16,-4 2-16,-6 3 0,-4 1 15,1 6-15,-1 3 0,-5 2 16,-5 2-16,-2 6 0,1 3 0,-3 9 0,-1 7 0,-3-2 0,-1 0 16,1 7-1,-3 5-15,4 2 0,3 2 16,-5 8-16,1 1 0,2 1 16,4-2-16,5 4 0,4 3 15,3-4-15,0-4 0,5 1 0,7 3 16,4-6-16,2-5 0,6 0 15,6-2-15,0-3 16,-2-3-16,9-1 0,6-2 0,-2-5 0,0-3 16,7-6-16,3-3 0,-1-3 15,-3-1-15,6-6 0,5-2 16,-9-5-16,-1-1 0,5-8 16,2-6-16,-2-1 0,-3-2 0,6-19 15,1-9-15,-12 17 0,-10 13 16,-8 9-1</inkml:trace>
  <inkml:trace contextRef="#ctx0" brushRef="#br1" timeOffset="348610.2802">5751 8539 0,'0'0'0,"0"0"0,0 0 0,0 0 15,0 0-15,0 0 0,30 11 16,-30-11-16,22 7 0,-22-7 16,22 12-16,-12-3 0,-1-1 0,-1 4 15,0 3-15,-4 1 0,0 1 16,-3 2 0,-3 3-16,-1 4 0,-1-3 0,1-2 15,3-2-15,0-2 0,0-3 16,0-3-16,0-1 15,3-2-15,-2 0 0,2-3 0,0-2 16,4 1-16,4-1 0,0 1 16,3 1-16,1-1 0,-1 0 15,1 2-15,-1 2 0,-1 0 0,-2-2 16,-1 5-16,-4 1 0,-2 1 16,-2 3-16,-5 4 0,-5 3 15,-4 1-15,-3 0 0,-3 1 16,-1 0-16,-5 3 0,2-4 0,-2-4 15,1-3-15,5-3 0,2-3 0,4-1 16</inkml:trace>
  <inkml:trace contextRef="#ctx0" brushRef="#br1" timeOffset="348798.4181">6002 8804 0,'0'0'0,"0"0"15,0 0-15,0 0 0,26-9 0,-26 9 16,28-4-16,-13 3 0,1 0 16,2 1-16,2-1 15,2-1-15,-2 1 0,8 0 16,-3 1-16,0 0 0,-3-1 0,4 1 16,-3-1-16,-1 0 0,-1 1 15,-6-1-15,-1 0 0,-3 1 0</inkml:trace>
  <inkml:trace contextRef="#ctx0" brushRef="#br1" timeOffset="349012.748">6274 8419 0,'0'0'0,"0"0"0,0 0 15,0 0-15,0 0 0,-12 32 0,12-32 16,0 42-16,-1-17 0,2 8 15,1 6-15,3 13 0,0 0 16,2 19-16,1 4 16,-1-4-16,2-4 0,-1-3 0,-1-6 15,-1-15-15</inkml:trace>
  <inkml:trace contextRef="#ctx0" brushRef="#br1" timeOffset="349160.0032">6586 9367 0,'0'0'0,"0"0"0,0 0 16,-2 19-16,2-19 0,12 22 16,-12-22-16,23 27 0,-13-17 15,-1-1-15</inkml:trace>
  <inkml:trace contextRef="#ctx0" brushRef="#br1" timeOffset="349861.5027">4011 10592 0,'0'0'15,"0"0"-15,0 0 0,0 0 0,0 0 0,0 0 16,0 0-16,28-8 0,-28 8 15,19-9 1,-19 9-16,35-7 0,-18 5 16,5-2-16,6 0 15,0 0-15,-1-1 0,16-4 0,2-2 16,1 0-16,-2-2 0,14-5 16,4 0-16,-2 1 0,-2 1 0,17-7 15,14-7-15,-10 5 16,-6 4-16,15-2 0,1-2 15,-13 6-15,-7 6 0,38-8 0,2 3 16,-16 3-16,-12 3 0,6 4 16,1 3-16,-12-1 0,-9-1 15,8-2-15,5-3 0,-11 2 16,-5 1-16,-2-3 0,-1-1 16,-13 3-16,-8 2 0,7 1 15,4 1-15,-10 2 0,-7 0 0,8 0 0,3-2 0,-8 2 16,-2-1-16,3 2 0,7 0 15,-7 18-15,-5 13 0,-10-9 16,-7-6-16,-5-3 0</inkml:trace>
  <inkml:trace contextRef="#ctx0" brushRef="#br1" timeOffset="349999.5703">7042 9780 0,'0'0'0,"0"0"0,0 0 0,0 0 0,0 0 0,0 0 16,21 10-16,-21-10 15,24 3-15,-24-3 0</inkml:trace>
  <inkml:trace contextRef="#ctx0" brushRef="#br1" timeOffset="359835.9574">4477 10485 0,'0'0'0,"6"-9"0,2-4 15,0-4-15,3-3 0,8-14 0,7-8 32,8-10-32,1-3 0,11-21 15,6-7-15,8-10 0,1 4 16,17-21-16,3-6 0,32-35 0,-10 20 15,5 6-15,5 6 16,-11 13-16,-9 12 0,1 3 0,2 4 16,-10 21-16,-9 17 0,-1 7 15,-2 7-15,-13 6 0,-13 6 0,-8 5 16,-7 3-16,-6 7 16,-4 4-16,-3 2 0,-3 0 0,-11 12 15,-7 8-15,-15 12 16,-9 9-16,-8 7 0,-8 4 15,14-15-15,8-11 0,6-8 0</inkml:trace>
  <inkml:trace contextRef="#ctx0" brushRef="#br1" timeOffset="360145.1307">4779 10085 0,'0'0'0,"0"0"0,0 0 15,0 0-15,0 0 0,6-24 16,7 5-16,2-6 0,5-6 15,18-17-15,6-8 16,4-4-16,5-1 0,20-19 0,22-18 0,7-4 16,-6 10-16,36-28 15,5 4-15,-30 24 0,-17 17 0,-6 14 16,-7 7-16,-11 16 16,-12 9-16,-5 5 0,-1 2 0,-13 4 0,-7 4 0,-12 12 15,-6 9-15,-7 0 16,-3 1-16,-13 11 0,-9 6 0,-12 4 15,-5 4-15,-24 18 16,-16 13-16,-3 9 0,0 6 0,-25 13 16,-16 11-16,40-33 0,26-21 15,17-17 1</inkml:trace>
  <inkml:trace contextRef="#ctx0" brushRef="#br1" timeOffset="360345.6646">6662 8456 0,'0'0'16,"20"-8"-16,1-1 0,-2 2 0,-3 2 15,4 2-15,-1 3 0,-4 3 16,-5 5-16,-1-4 0,-5 0 15,1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3:39:28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4340 6095 0,'0'0'0,"0"0"0,0 0 15,0 0-15,0 0 0,0 0 0,0 0 16,0 0-16,0 0 0,0 0 16,0 0-16,0 0 0,0 0 15,29 5-15,-29-5 0,24 1 16,-24-1-16,32 5 0,-12-2 16,2-1-16,2 0 0,5 0 0,0 1 15,9 0-15,2 0 0,2-2 0,1 1 16,9 0-16,1 4 15,-3-3-15,1 1 16,1 0-16,0-2 0,12 0 16,0 0-16,-1-1 0,1 2 15,10-1-15,-1-1 0,-5-1 16,-4-1-16,9 0 0,-3 0 0,-3 1 16,1 1-16,-6-1 15,-4 1-15,16 5 0,-11 1 0,-7-6 16,-5-3-16,-7 7 0,-6 5 15,-6-2-15,-4-5 0,-16-2 16,4 1-16,0-1 0,3-1 16,-5 2-16,1 0 0,-6-1 15,0-1-15,-1-1 0,-1-1 0,-3 0 16,-1 2-16,-1-1 0,0 1 16,-2 0-16</inkml:trace>
  <inkml:trace contextRef="#ctx0" brushRef="#br0" timeOffset="235.3681">5193 6335 0,'0'0'0,"0"0"0,-9-4 16,5 2-16,-1 1 0,0-2 0,2 2 16,1 0-16,2 1 0,2-1 15,1 1-15,4 2 0,2-1 16,-1 2-16,-2-2 0,1 0 0</inkml:trace>
  <inkml:trace contextRef="#ctx0" brushRef="#br0" timeOffset="420.4473">5500 6413 0,'0'0'15,"0"0"-15,0 0 0,0 0 0,0 0 16,32 11-16,-32-11 0,33 14 15,-20-9-15,0-1 0</inkml:trace>
  <inkml:trace contextRef="#ctx0" brushRef="#br0" timeOffset="599.0298">6283 6392 0,'0'0'0,"0"0"0,0 0 0,0 0 16,0 0-16,21 23 0,-21-23 15,26 14-15,-26-14 0,21 13 0</inkml:trace>
  <inkml:trace contextRef="#ctx0" brushRef="#br0" timeOffset="1319.4686">12887 6341 0,'0'0'0,"11"0"16,4-1-16,4 1 0,2 1 0,15 0 15,17-1-15,-4-1 0,-4 1 16,17 0-16,5 1 0,-4 0 16,-4 1-16,16 1 0,2 0 15,-9-1-15,-9-2 16,15 0-16,3 1 0,-7 1 16,-5-2-16,33 5 0,-5 6 15,-18-4-15,-12-2 0,8-1 16,4 0-16,-7-3 0,-5 0 0,8 0 15,5 2-15,-7-4 0,-5-1 16,-20 0-16,-13 1 0,-10 1 16</inkml:trace>
  <inkml:trace contextRef="#ctx0" brushRef="#br0" timeOffset="1877.4212">15877 6457 0,'0'0'0,"23"2"15,2-1-15,3-1 0,1-1 0,17-2 16,13 1-16,0 0 0,-1 2 15,14 0-15,3 0 0,-5-1 0,-3-1 0,13-1 16,-1 0-16,-7 2 0,-6 1 0,32-1 16,-6-4-16,-12 4 15,-7 0-15,1 0 0,1 1 16,-6-2-16,-1-4 0,4 2 0,4 1 16,-11 5-16,-6-1 0,7 1 15,4 0-15,-3-1 0,-4 0 16,7-1-16,4 0 0,-4-2 15,0-1-15,3 3 16,2 4-16,-10-2 16,-7 1-16,7-5 0,6 1 15,-7-2-15,-5 0 0,7 1 16,5 0-16,-4 1 0,-3 1 0,5 0 16,4-1-16,-9 1 15,-5 0-15,9-1 0,7 0 16,-8-3-16,-4 0 0,5 0 0,4-2 0,-1 2 15,-1 1-15,3-2 0,2-2 16,-11 2-16,-8 2 0,9 2 0,6 0 16,-7 1-16,-5-1 0,6 1 15,5 2-15,-8 0 0,-3 0 0,5-2 16,3-1-16,-7 1 16,-5 3-16,6 0 0,4 2 0,-3 1 15,-2-1-15,3 4 0,3-2 16,-10 1-16,-6-1 0,6 1 0,6-2 15,-7 1-15,-5 0 16,-1 4-16,-1 3 0,-1-7 0,-3-5 16,0 2-16,0-1 0,-1 4 15,-1 1 1,-4-2-16,-1-2 0,-6-2 16,-4-2-16,-7 0 0,-7 0 0,-4 0 15</inkml:trace>
  <inkml:trace contextRef="#ctx0" brushRef="#br0" timeOffset="3713.9298">9350 4360 0,'0'0'0,"-14"-3"0,-4 0 15,4 1-15,-1-2 0,-10 0 0,-6 1 16,0 0-16,1 1 0,-10 0 0,-4 2 15,4 0-15,3-1 0,-11 3 16,-3 1-16,6 3 0,3 0 0,-2 3 31,-2 0-31,2 3 0,3 0 16,-15 9-16,-3 6 0,6-3 16,5-3-16,-7 10 15,-6 7-15,11-3 0,10 0 0,-4 4 0,2 0 16,3-2-16,2-1 0,-6 17 0,9-3 15,10-6-15,7-4 0,4 0 16,6-3-16,5-15 0,-1 2 16,6 0-16,2-2 0,3 3 15,-1 0-15,8-2 0,2-1 16,8-3-16,6-1 0,-5 1 0,5 2 16,3 1-16,4 4 0,1-6 15,3-3-15,4 1 0,3 0 16,10 1-16,3-1 0,-1 0 15,2-1-15,3 0 0,0-2 16,13-4-16,2-5 0,25-1 16,-6-3-16,-4-6 15,-5-8-15,0-6 0,-1-4 16,-6-1-16,-5-3 0,4-11 16,3-9-16,-8 2 0,-4 0 15,-9-1-15,-4-2 16,-6 6-16,-4 5 0,-12-5 0,-8-6 15,-9 3-15,-5 0 0,-4 3 16,-3 0-16,-6-1 0,-2 0 0,-9-3 0,-4-1 0,-3 7 16,-3 4-16,-8 2 0,-6 0 15,-7 5-15,-2 3 0,-11 8 16,-5 5-16,-1 6 0,1 4 0,-7 9 16,-3 5-16,-2 4 0,-2 2 15,5 10-15,2 6 0,9 5 16,7 2-16,5 4 0,4 1 15,11-1-15,8-2 0,13-4 16,7-4-16,0-10 0,-1-8 0,0-5 16</inkml:trace>
  <inkml:trace contextRef="#ctx0" brushRef="#br0" timeOffset="10333.8657">9411 6637 0,'0'0'0,"-18"-5"0,-2-1 16,0-3-16,-1-1 0,-12-4 16,-5-1-16,0 0 0,2 0 0,2 1 15,7 4-15,-13-8 16,-9-5-16,-6-4 0,0 0 15,10 7-15,9 3 0,-4-5 0,4 0 16,5 3-16,6 0 0,4 3 0,5 3 16,6 5-16,4 2 15,0 0-15,3 0 0,5 5 0,5 4 0,5 4 16,3 4-16,1 3 16,-1 3-16,3 2 0,4 5 15,2 3-15,-2-3 0,-1 3 16,0 0-16,-1-2 15,0-1-15,3 2 0,2-2 16,2-3-16,2-3 0,10-6 16,10-3-16,5-5 0,4-4 0,24-7 15,9-7-15,3-6 0,1-4 16,55-13-16,15-1 16,-29 11-16,-21 9 0,-18 10 0,-12 8 15,-21 7-15,-14 4 0,-10 10 16,-6 8-16,-7-4 0,-4-4 0,1-1 15,-1-1-15,2-1 0,3 0 16,14-7-16,9-5 0,9-12 16,5-9-16,25-16 0,18-9 15,-1-3-15,-1-1 0,13-2 16,9-2-16,-18 9 16,-10 6-16,-12 8 0,-8 4 15,-21 11-15,-15 6 0,-8 12 16,-4 6-16,-5 6 0,-3 3 0,-8 5 15,-3 1 1,-1-4-16,1-2 0,5-4 0,3-5 0,5 0 16,5-2-16,16-5 0,11-6 0,2-6 0,4-4 15,22-10-15,17-4 16,-10 4-16,-4 4 0,2 2 16,4 1-16,-14 4 0,-7 3 0,-8 1 15,-5 3-15,-13 8 16,-12 6-16,-6-3 0,-5 0 15,-2-3-15,-2 1 0,3-1 16,3 0-16,-5 3 16,-3 2-16,10-4 0,10-2 15,2-6-15,2-6 0,17-1 16,13 0-16,0-3 0,0 0 0,6 5 16,4 4-16,-14 1 0,-7 1 15,-8 6-15,-6 3 0,-5 4 16,-4 0-16,-7 5 0,-6 3 15,-5 0-15,-3 0 0,7 2 0,7 3 16,-4-6-16,-3-3 0,12-5 0,6-2 16,-9-7-16,6-2 0,37-7 15,10-5-15,-27-3 0,7 0 16,34-8-16,-1-2 16,-15 4-16,-10 4 0,-4-1 0,-4 2 0,-14 4 15,-9 3-15,-6 4 0,-5 3 16,-10 2-16,-7 2 0,2 2 15,0 2-15,4-2 0,3 1 0,7 1 16,4-1-16,-8-5 0,6 0 16,15-4-16,9-4 0,3 0 15,1 0 1,50-4-16,3 2 0,-20 2 0,-11 2 16,6 2-16,3 1 15,-13 0-15,-12-1 0,-9 8 16,-5 4-16,-12-3 0,-9-3 0,-4 7 15,-4 4-15,-7 0 0,-4 1 16,-1 3-16,-2 3 16,0-2-16,1-4 0,11 0 0,9 0 0,-9-11 15,3-1-15,16-2 0,11 1 16,6-2-16,2-2 0,16-4 0,10-4 16,33 0-16,-15 1 0,3 1 15,3 1-15,-20 2 0,-12 2 16,-12-1-16,-8 3 0,-9 0 15,-7 2-15,-5 1 16,-5 1-16,-9 1 0,-6-1 16,1 2-16,3 1 15,2-4-15,0 0 0,1 3 0,3 1 16,0 3-16,2 0 0,-6-8 16,8-1-16,4 1 0,0 2 15,6-4-15,3-2 16,1-1-16,2 1 0,2 0 0,1 0 0,-3 0 15,-4-1-15,0 0 0,-1 0 16,-12 1-16,-8 0 0,-7 1 0</inkml:trace>
  <inkml:trace contextRef="#ctx0" brushRef="#br0" timeOffset="11305.6858">20736 6389 0,'0'0'0,"10"-4"0,1 0 16,1-2-16,0-2 0,7-3 15,2-2-15,1-2 0,0-2 16,1-2-16,2-2 0,1-6 15,-3-1-15,-3-1 0,-1-2 16,-4 0-16,-2-2 0,1-8 16,-3-3-16,-6 1 0,-1 0 0,-6 0 0,-2-1 15,-6 2-15,-4 3 0,-13-10 16,-6-2-16,-3 5 16,-3 2-16,-9 3 0,-7 0 15,-7-3-15,2 5 0,-14 1 16,-4 2-16,-20-3 0,7 7 15,-3 6-15,0 6 0,9 5 16,7 5-16,-6 5 0,-3 3 16,6 2-16,2 3 0,-5 8 15,-3 7-15,6 1 0,4 0 16,-2 7-16,0 5 0,7 3 16,5 4-16,-1 7 0,-3 4 15,14-2-15,8-1 0,1 7 16,-1 8-16,13-7 0,7-1 0,1 7 0,-1 5 15,6-6-15,4-4 0,5 6 16,3 5-16,5-10 0,5-8 16,4 6-16,3 4 0,3-7 15,1-6-15,9-3 0,8-2 16,0-3-16,1-2 0,13-2 0,8-1 16,-1-8-1,-1-5-15,12-5 16,7 1-16,0-7 0,0-3 0,10-4 15,7-3-15,-2-5 0,1-3 16,8-2-16,7-4 0,-6 4 16,-5 2-16,11-14 0,8-10 0,-14 3 0,-9 2 0,5-8 15,3-4-15,-10 1 16,-9 0-16,-1-5 0,-3-5 16,-6 4-16,-6 1 0,0-2 15,0-2-15,-11 4 0,-8 2 0,3-6 16,0-4-16,-7 7 0,-6 5 15,-7-2-15,-5-2 16,-5 0-16,-4 1 0,-3 5 16,-4 2-16,-2 2 0,-1-1 0,-7 3 15,-2 0-15,-8 3 0,-4 3 0,-11-2 16,-7 1-16,1 3 0,1 3 0,-7-1 16,-6 1-16,-1 6 15,1 4-15,-10 1 0,-6 0 16,1 5-16,2 3 0,-14 4 15,-8 5 1,13 1-16,8 2 0,-6 5 0,-4 2 16,5 1-16,3 1 0,-7 5 15,-6 6-15,12-1 0,6 0 16,0 5-16,3 3 0,6-4 0,7-4 16,4 1-16,5 2 0,2-1 15,4-1-15,5 3 0,3 2 16,10-3-16,5-3 0,6 4 0,6 3 15,5 0-15,3-1 0,-2-10 16,-2-9-16,0-4 0</inkml:trace>
  <inkml:trace contextRef="#ctx0" brushRef="#br0" timeOffset="12286.3311">29384 5542 0,'0'0'0,"13"-3"15,3 2-15,-3 0 0,2 1 0,8 0 16,5 1-16,0-1 0,-1 1 15,4-1-15,2 2 0,8-1 16,-2 0-16,6 1 16,2 2-16,3-1 15,0 1-15,18 3 0,4 2 16,-2 0-16,-2 0 0,17 1 16,2-1-16,8 1 0,-5-1 15,3 1-15,2 2 0,37 5 16,-13-3-16,-3 0 0,-4-1 15,-9 3-15,-6 2 0,1-1 16,1-1-16,-2 0 0,0-3 16,4 3-16,1 0 0,-9 2 15,-6 2-15,-6 2 0,-3 2 16,-8-7-16,-5-5 0,-11 0 16,-6 0-16,-16-4 0,-10-3 0,-16-3 15,-9-4-15,-16-1 0,-9-4 16,-21-10-16,-13-8 0,19 8 15,14 5-15,9 4 0</inkml:trace>
  <inkml:trace contextRef="#ctx0" brushRef="#br0" timeOffset="13660.6375">9924 5489 0,'0'0'15,"0"0"-15,-14-19 0,7 10 16,1 0-16,-7-8 0,-5-2 15,0 2-15,1 2 0,-7-1 16,-3-2-16,-7 0 0,-2 1 0,-2 3 16,-4 2-16,1 4 0,3 3 0,-14 3 15,-4 4-15,5 3 0,6-1 0,-14 11 16,-4 8-16,5-1 16,2 1-16,-13 10 0,0 4 15,8-1-15,7-4 0,-30 29 16,5 4-1,16-6-15,11-5 0,-2 2 0,-1 1 16,10-7-16,6-5 0,6 3 16,4 4-16,4-8 0,7-6 0,11 4 15,9 2-15,3-6 16,0-5-16,9 6 0,7 4 16,4-10-16,2-4 0,9 1 15,4 0-15,3-5 0,3-4 0,5 2 0,7 1 16,-9-5-16,-7-5 0,15-5 15,12-4-15,-4-5 0,1-5 16,15-10-16,6-8 0,-9 1 16,-5 0-16,10-9 0,9-7 15,-8-1-15,-5-3 0,2-7 16,1-4-16,-17 7 16,-12 2-16,-1-4 0,0-4 15,-9 3-15,-5 3 0,-4-8 16,-4-4-16,-8 9 0,-5 7 0,-4-11 15,-2-6-15,-9 10 16,-6 5-16,-6 0 0,-3-4 16,2 10-16,1 3 0,-14 0 15,-12 1-15,1 7 0,-1 5 0,-17 7 0,-12 4 16,0 5-16,-1 2 0,-17 10 16,-11 3-16,8 8 0,7 5 0,-18 18 15,-9 15-15,10-2 16,9-1-16,26-14 0,21-14 15,11-7-15</inkml:trace>
  <inkml:trace contextRef="#ctx0" brushRef="#br0" timeOffset="16570.6127">19454 11102 0,'0'0'0,"-2"28"16,1 6-16,1 4 0,1 4 0,4 31 15,5 31 1,3 23-16,3 18 0,11 87 15,3 0-15,-7-16 0,-3-12 16,2 29-16,3 21 16,0-21-16,1-14 0,2 37 15,-1 26-15,3-7 0,2-3 16,8 27-16,5 20 16,9 9-16,8 6 0,-11-64 15,-8-45-15,-3-29 0,-1-20 16,-11-42-16,-9-27 15,-9-47-15,-6-30 0,-7-28 16,-2-20-16,2 6 0,0 4 0,1 2 16</inkml:trace>
  <inkml:trace contextRef="#ctx0" brushRef="#br0" timeOffset="16855.9499">19283 10657 0,'0'0'15,"-11"7"-15,-1 3 0,-1 3 0,-4 7 0,-13 20 16,-5 13-16,-9 18 0,0 4 0,-13 25 16,-3 8-16,-1 12 15,3 7-15,-4 9 0,19-42 16,14-30-16</inkml:trace>
  <inkml:trace contextRef="#ctx0" brushRef="#br0" timeOffset="17024.6052">19794 10840 0,'0'0'0,"16"15"16,5 4-16,0-1 0,4 2 0,16 19 16,16 18-16,10 18 15,-3 4-15,-7-8 0,-9-12 16,-13-16-16</inkml:trace>
  <inkml:trace contextRef="#ctx0" brushRef="#br0" timeOffset="17642.1556">20149 16970 0,'0'0'16,"14"-1"-16,2 0 0,5-2 16,5-2-16,17-2 0,9-1 15,13-1-15,2-2 0,20-2 0,6-1 16,12-2-16,-2 0 0,24-3 16,4-2-16,40-10 0,-24 1 15,7 0-15,4 2 16,-9 0-16,-6 1 0,9-2 0,5-1 0,-13 3 15,-10 2-15,17-3 0,12-1 16,-9 2-16,-8 2 0,13 2 16,9 2-16,-12-2 0,-8-2 15,14 4-15,10 2 0,-12 2 16,-9 2-16,15-2 0,11-1 16,-14 0-16,-9-3 0,39-1 0,25-2 15,-30 6-15,-22 4 0,23 0 16,15-1-16,-23-2 0,-17 1 0,-9-1 15,-6 2-15,-2-3 0,-1 0 16,2 4-16,1 4 0,-9 3 16,-7 2-16,14-1 15,10-1 1,2 2-16,5 1 0,-43 3 0,-29 2 0,15 0 16,9-1-1,-18-7-15,-11-5 0,-27 4 16,-18 3-16,-14 1 0</inkml:trace>
  <inkml:trace contextRef="#ctx0" brushRef="#br0" timeOffset="18012.2466">29688 15242 0,'0'0'16,"16"0"-16,2 0 0,-1 1 0,1 0 15,7 0-15,2 1 0,0 2 16,-1-1-16,5 2 0,-2 1 15,-3-1-15,0 0 0,-4 0 0,-2 1 16,-5-1-16,-3-1 0,-2 0 16,-1 1-16,-6 1 0,-4 2 0,-9 6 15,-7 5-15,-11 7 0,-8 6 16,-22 18-16,-9 9 0,3-4 16,14-12-16,12-9 0</inkml:trace>
  <inkml:trace contextRef="#ctx0" brushRef="#br0" timeOffset="19900.7736">22446 16340 0,'0'0'0,"9"-6"0,3-2 0,1 0 16,2-1-16,10-6 0,11-7 15,3-2-15,2-3 0,13-4 16,4-1-16,-4-1 0,-3-1 15,8-6-15,0 0 0,-7-5 16,-6-4-16,8-12 16,0-2-16,-5 1 0,-4 1 15,16-36-15,-8 2 0,-10 9 16,-6 7-16,-4-2 0,-2-2 16,0 2-16,-1-1 0,-4-10 15,-3-6-15,0 3 0,0 3 0,6-13 16,4-8-16,-8 9 0,-3 7 15,-2-6-15,-2-3 0,-2 5 16,1 3-16,0-8 0,-1-4 16,1 10-16,-1 7 0,-2-7 15,1-4-15,-5 7 0,-3 5 16,2-5-16,2-3 0,-1 6 0,0 2 16,2-8-16,3-6 0,1 10 15,3 6-15,-4-7 0,-1-5 16,-5 8-16,-1 6 0,1-4 0,2-4 0,-1 6 15,1 2-15,3 0 0,4 0 16,-4 4-16,-2 5 0,0-5 16,1-2-16,-2 4 0,0 5 0,-1 2 15,1 3-15,-1 5 0,-1 4 16,5-7-16,2-4 0,-1 8 16,-1 2-1,1 3-15,2 1 0,-3-4 16,-2-3-16,2 4 0,0 1 15,-2 9-15,-1 4 0,-2-3 16,0-1-16,3 2 0,2 3 0,4-1 16,2 2-16,-5-2 15,-1 2-15,-1 1 0,-4 2 16,-1 3-16,-1 2 0,6-2 0,6 1 0,-4 5 16,0 3-16,-1 0 0,-1 0 15,0 1-15,2 5 0,-3 2 16,-1 3-16,-5 1 0,-1 1 0,4-3 15,3 0-15,-3 9 16,0-1-16,1-1 0,0-2 16,2 5-16,2 2 0,-3 2 0,-1 1 0,-2 3 15,0 1-15,-2 1 0,-1 0 16,1 2 0,-1 1-16,2 3 0,1 4 0,-3-3 15,1 3-15,-1 2 0,2 2 16,-2 1-16,0 3 0,-2 2 15,0 0-15,2 4 0,0 3 16,1 1-16,-1 2 0,1 4 16,0 3-16,1 0 0,0 3 15,-1 1-15,1 2 0,-1 9 16,0 2-16,-1 1 0,1 1 0,-1 9 16,0-1-16,-1-2 0,1-2 15,-1 1-15,0 0 0,3 5 16,1-1-16,1 1 0,-1 3 0,3-5 15,2-2-15,8 30 0,0-4 16,2 4-16,1 2 16,1 6-16,1 6 0,-9-25 15,-5-15-15,2 4 0,0 2 0,6 2 16,3-2-16,-2 3 0,-1 1 16,0-6-1,-2-3-15,7 5 0,4 2 16,-2-3-16,-1 0 0,-3-6 15,-1 1-15,3 2 0,1 1 0,2 0 16,-1 1-16,0-4 0,-2-1 16,4 4-16,3 3 0,-1-4 15,-2-3-15,1 6 0,-1 3 16,3-6-16,1-2 0,-1 7 0,-2 7 16,-4-7-16,-1-4 0,4 3 15,3 2-15,-4-8 0,-4-3 0,3 0 16,3 2-16,1-8 0,0-3 15,-3 3-15,-2 4 0,6 0 16,4 0-16,2 1 0,1 0 16,2-7-16,2-3 0,-1 7 0,0 6 0,3-4 15,3-3-15,-1-1 0,2-1 16,-1 5-16,1 3 0,5 0 16,3 1-16,-1-3 0,0-1 15,2 2-15,0 2 0,3-5 16,2-4-16,-1 4 0,1 5 15,-4-1 1,-5 3-16,2-6 0,1-3 0,0-4 16,-2-3-16,-1 5 0,-1 2 15,-4-5-15,0-4 0,3-3 16,0-1-16,-3-5 0,-4-2 16,3-4-16,2-3 0,-9-11 15,-7-7-15,-9-4 0,-9-3 16,-5 0-16</inkml:trace>
  <inkml:trace contextRef="#ctx0" brushRef="#br0" timeOffset="20450.7764">24824 8625 0,'0'0'0,"0"0"0,0 0 16,-15 24-16,15-24 0,-7 27 15,4-9-15,1 4 0,0 4 0,4 8 16,2 5-1,4 3-15,3 3 0,4 11 16,3 0-16,-4-10 0,-3-9 0,-2-7 16</inkml:trace>
  <inkml:trace contextRef="#ctx0" brushRef="#br0" timeOffset="20702.6832">24949 9594 0,'0'0'0,"0"0"0,-4 20 16,1-4-16,-1 5 0,-2 4 15,1 5-15,-2 11 0,2 3 0,1 13 16,4 2-16,2-1 0,1-1 15,1 13-15,2-1 0,0 7 16,1-5-16,0-1 0,2-1 16,-3 9-16,-3-6 0,-1 7 15,-1 6-15,-1 0 0,0-11 16,-2 22-16,0-10 0,1-5 0,2-2 16,1-8-16,2-5 0,1-9 15,2-5-15,-3 0 0,-1-2 16,3 3-16,1 3 0,1 7 15,1 5-15,0 0 0,0 1 16,1 10-16,0 8 0,-4-28 0,-1-18 16,-2-14-1</inkml:trace>
  <inkml:trace contextRef="#ctx0" brushRef="#br0" timeOffset="20865.5128">25168 13258 0,'0'0'16,"-3"24"-16,-1 4 0,2 5 15,0 3-15,0 14 0,1 11 16,3-1-16,2-3 0,7 7 0,6-5 0,1 1 16,-2-9-16,4-1 0,2 0 15,-1-4-15,-1-3 0,-6-12 16,-3-9-16,-3-5 0</inkml:trace>
  <inkml:trace contextRef="#ctx0" brushRef="#br0" timeOffset="21135.2302">25501 15189 0,'0'0'0,"0"15"0,2 3 0,2 1 0,1 1 15,3 9-15,-1 1 0,2 3 16,0-3-16,0-2 0,0 0 16,-2-1-16,1-2 15,-2 2-15,-2-2 16,-1-1-16,1-1 0,-2 2 0,-1 0 15,0 1-15,-1 1 0,1 3 16,0 3-16,-1 2 0,0 1 0,4 13 16,1 4-1,1-5-15,0-4 0,0-1 0,-2 1 16,3-2-16,-1-8 0,3-2 0,2-3 16,-2-8-16,-2-4 0,-3-5 15</inkml:trace>
  <inkml:trace contextRef="#ctx0" brushRef="#br0" timeOffset="22474.5422">19759 15867 0,'0'0'16,"0"0"-16,0 0 0,0 0 16,0 0-16,0 0 0,-5 20 15,5-20-15,0 0 0,1 29 0,-1-29 16,7 35-16,-2-15 0,4 7 0,2 6 16,5 8-16,2-2 0,2 2 15,2 2-15,9 12 0,1-1 0,9 8 16,2-1-16,-3-5 15,1-3-15,12 7 0,3-1 16,2 1-16,-6-7 0,4-5 0,4-2 0,16 14 16,-13-6-16,-1-1 0,1-1 15,-4-8-15,0-6 0,1-2 16,3 1-16,-9-5 0,-5-3 16,7-7-16,7-5 0,7-4 15,7-3-15,-3-3 0,1-1 16,-16 1-16,-12 3 15,14 0-15,8 0 0,2-2 16,1 0-16,8 5 0,7 5 16,-10-5-16,-6-3 0,2-4 15,1-3-15,-2-1 0,1-1 0,8-5 16,5-4 0,-16-1-16,-9 1 0,0-10 0,2-5 15,2-1-15,2-2 0,-4 4 0,0 3 0,2-5 16,1-1-16,-5-6 0,-5-4 15,-4 2-15,-2 2 0,2-5 16,1-3-16,-9 2 0,-7 2 0,7-8 16,5-4-1,-11 6-15,-5 4 0,5-5 0,3-2 16,-5 0-16,-3 1 16,-2 2-16,-2-1 0,1-7 15,4-6-15,-9-1 0,-4 1 16,-5 3-16,-3 3 0,-2-12 0,-2-10 15,-1 0-15,-1-2 0,2-3 16,3-2-16,-1 2 0,1-1 0,-5 9 16,-3 5-16,-1 19 0,-1 14 15,0 10-15</inkml:trace>
  <inkml:trace contextRef="#ctx0" brushRef="#br0" timeOffset="27777.8873">20392 16425 0,'0'0'16,"0"0"-16,0 0 0,10 20 0,-10-20 15,14 23-15,-1-7 0,2 2 16,3 3-16,10 10 0,5-1 16,0 2-16,2 0 0,13 12 15,5 2-15,9 9 0,-2-5 16,18 11-16,2-2 0,-7-3 0,-6-4 15,15 12-15,3 2 0,25 19 0,-12-11 16,-1 0-16,-2 0 16,-9-11-16,-7-7 0,5 1 0,2 0 15,-6-11-15,-2-7 0,6-4 16,6-1-16,-9-9 0,-5-5 16,9-6-1,6-3-15,-5-2 0,-4-1 0,10-2 16,6-1-16,-3-1 15,-1 0-15,-7-7 0,-5-4 16,-17 0-16,-12 0 0,10-2 0,7-1 16,-3-4-16,-1-4 0,3-6 15,3-6-15,-8 1 0,-4 1 0,0-9 16,1-6-16,-6 2 0,-2 2 0,8-10 16,4-8-16,-1 3 15,-2 1-15,1-5 0,1-3 16,-10 4-16,-6 3 0,7-6 0,5-5 15,-7 1 1,-5 2-16,0-12 0,1-8 0,-1 5 0,0 3 0,-3-6 31,-2-3-31,0 10 0,1 9 0,-2-6 16,-1-2-16,-2 9 0,0 7 16,-3 0-16,-2 0 15,-3 7-15,-3 4 0,0 5 0,1 2 16,-5 5-16,-4 3 0,-4 2 15,-5 2-15,-4 7 0,-1 7 0,-1 4 16,1 3-16,-4 2 0,-2 1 0,0 2 16,0 0-16,0 1 0,0-1 0,1 3 15,-1-3-15,0 0 16,-2 2-16,2-2 0,-2 1 0,2-1 16,0 0-16,1-6 0,0-3 15,0 3-15,0 0 0,0 2 16</inkml:trace>
  <inkml:trace contextRef="#ctx0" brushRef="#br0" timeOffset="27925.267">25675 15245 0,'0'0'0,"-3"9"0,1 2 15,3-1-15,3 0 0,1 1 16,-1-2-16,-1-1 0</inkml:trace>
  <inkml:trace contextRef="#ctx0" brushRef="#br0" timeOffset="29028.234">25050 8329 0,'0'0'0,"0"0"16,0 0-16,-20 11 0,20-11 15,-17 22-15,5-2 0,-1 2 16,1 1-16,-6 13 0,-5 4 16,3 3-1,0 3-15,-2 20 0,3 5 16,0 13-16,5-3 0,2 19 16,4 0-16,2 9 0,3-9 0,6 53 15,4-6-15,1-16 16,1-11-16,-5 9 0,-2 10 0,-3-4 15,-1-4-15,-4 20 0,-1 14 16,0-8-16,3-6 0,6 16 0,3 12 16,1-14-16,-1-9 0,9 15 15,4 10-15,-1-15 0,-1-10 0,0 3 16,-1 2-16,-3-19 0,-2-16 16,4 11-16,0 4 0,0-6 15,1-7-15,8 19 0,7 11 16,-5-12-1,-3-8-15,1 5 0,2 4 16,1-13-16,-2-9 0,1 8 16,1 6-16,-4-18 0,-2-11 15,4 8-15,3 6 0,-1-14 0,-2-8 16,-3-1-16,-2-1 16,-3-9-16,0-6 0,1 8 0,3 6 15,-3-14-15,-3-10 0,-1-1 0,-1 1 16,-2-14-16,-1-8 0,-3 0 15,-3 0-15,-1-3 0,0-3 0,1-4 16,0-3-16,0-6 0,1-4 16,-2 2-1,0 1-15,0-8 0,0-5 0,2-4 16,-1-4-16,2-1 0,3-3 0,-2 0 0,-2-1 16,3-1-16,2-1 0,-4-2 15,-2-2-15,1 1 0</inkml:trace>
  <inkml:trace contextRef="#ctx0" brushRef="#br0" timeOffset="1.56152E6">11322 11282 0,'0'0'0,"0"0"0,0 0 0,0 0 16,0 0-16,-5 26 15,5-26-15,-10 33 16,2-14-16,-1 3 0,-1 4 16,-1 1-16,-1 2 0,-4 11 15,-1 4-15,-1-1 0,1-3 0,-9 15 16,-1 3-16,-3 6 0,5-3 16,-8 9-16,-3-2 0,3-6 15,2-5-15,2 7 0,3-1 0,7-9 0,2-6 16,4 1-16,1-3 15,4-10-15,2-7 0,5-7 16,4-6-16,0-7 0,2-6 0,5-2 16,5 0-16,-7 0 0,-1-1 0,-1 1 15</inkml:trace>
  <inkml:trace contextRef="#ctx0" brushRef="#br0" timeOffset="1.56206E6">11412 11151 0,'0'0'16,"0"0"-16,0 0 0,27-3 0,-27 3 15,23 2-15,-8 0 0,1 1 16,2 1-16,-1 2 0,0 2 15,3 5-15,-3 1 0,-1 2 16,-2 2-16,-3 2 0,-1 1 0,-3 2 16,-3 2-16,-2 0 0,-2 2 0,-8 7 15,-8 1-15,-4-1 0,-4 0 16,-9 0-16,-8 0 0,-11 4 16,-2-3-16,2-5 0,3-3 15,-5 0-15,3-2 0,8-5 31,7-4-31,10-2 0,9-4 0,10 2 16,8 0-16,14 1 0,9-1 0,10-3 16,10 0-16,1 0 15,1-1-15,8 4 0,1 2 0,-2 1 16,-3 0-16,-2 6 0,-10 1 16,-11 0-16,-10 0 0,-11 7 15,-11 4-15,-8-3 0,-7 2 0,-6-2 16,-5 0-16,-5 1 0,-5 2 15,-8 0-15,1-4 0,3 1 0,3-1 16,2 1-16,3 0 0,0-7 16,1-6-16,6-7 0,6-5 15,5-5-15,5-4 0,3-16 16,2-11 0,3 11-16,3 6 0,0 3 15</inkml:trace>
  <inkml:trace contextRef="#ctx0" brushRef="#br0" timeOffset="1.56238E6">11870 11780 0,'0'0'0,"0"0"0,20 7 0,-7 2 16,0 2-16,1 4 0,-2 4 16,1 8-16,-1 2 0,-5 7 15,-5 7-15,-2-1 0,-1 1 16,-8 8-16,-5-2 0,-7 8 15,-2-4-15,-6 5 0,0-4 16,1-8-16,-1-6 0,3-5 0,0-4 0,6-6 16,5-6-16,4-5 0,3-4 15,3-4-15,1-3 0,5-7 16,4-4-16,7-6 0,7-6 16,4-10-16,4-9 0,10-3 0,5-2 15,5-3-15,5-6 16,5-5-16,-3 2 15,8-9-15,-1 1 0,-13 11 16,-15 17-16,-10 12 0</inkml:trace>
  <inkml:trace contextRef="#ctx0" brushRef="#br0" timeOffset="1.56251E6">13094 11390 0,'0'0'0,"31"7"0,3 1 15,13 4-15,5 0 0,14 5 16,13 4-16,1 5 0,-6 0 0,-21-6 16,-15-7-1,-10-3-15</inkml:trace>
  <inkml:trace contextRef="#ctx0" brushRef="#br0" timeOffset="1.56406E6">10233 13834 0,'0'0'0,"0"0"0,0 0 0,0 0 16,0 0-16,0 0 0,25 6 15,-25-6-15,30 7 0,-7-2 16,7 2-16,2 0 0,2 0 0,14 2 15,0-1 1,-3-1-16,-2 0 0,4 1 0,-7 0 0,-8 0 16,-6 0-16,-8 3 15,-3 0-15,-5 0 0,-4 1 16,-8 2-16,-7 1 0,-4 1 16,-2 2-16,-9 2 15,-4 2-15,-1 2 0,-1 1 0,-8 11 16,-3 4-16,1 1 15,3 2-15,-9 11 0,-3 4 16,5 3-16,2 5 16,8-13-16,4-6 0,-4 8 0,1 1 15,4 0-15,7-7 0,-5 12 16,3-7-16,3-18 0,3-11 0,5-8 16,4-6-16,2-3 15</inkml:trace>
  <inkml:trace contextRef="#ctx0" brushRef="#br0" timeOffset="1.56426E6">9257 15069 0,'0'0'16,"0"0"-16,0 0 0,28 24 0,-28-24 16,33 23-16,-9-8 0,4 3 15,2 2-15,18 9 0,8 2 16,13 5-16,-2-2 0,18 4 15,2-3-15,8 0 0,-7-8 0,-14-3 16,-21-7 0,-15-5-16</inkml:trace>
  <inkml:trace contextRef="#ctx0" brushRef="#br0" timeOffset="1.56447E6">11227 14450 0,'0'0'16,"0"0"-16,36 5 0,-11 0 0,5 2 16,17 6-16,8 3 15,14 7-15,-3 1 16,12 9-16,-1 3 0,-2 2 15,-12-4-15,-15-9 0,-13-5 16,-9-6-16</inkml:trace>
  <inkml:trace contextRef="#ctx0" brushRef="#br0" timeOffset="1.5657E6">7130 14948 0,'0'0'16,"0"0"-16,0 0 0,24 16 0,-24-16 16,33 19-16,-11-5 0,3 0 0,4 0 15,17 5-15,7 0 0,2 1 16,3-2-16,22 9 0,23 8 31,5-1-31,5-2 0,29 11 16,6 1-16,37 12 0,-13-3 0,-6-6 15,-6-4-15,-7 1 0,-4 1 16,3 3-16,1 3 0,-2 2 16,-2 2-16,-4 11 0,-2 9 15,-45-24-15,-31-16 0,-21-11 16</inkml:trace>
  <inkml:trace contextRef="#ctx0" brushRef="#br0" timeOffset="1.56611E6">8290 12572 0,'0'0'0,"38"-2"15,10-2-15,10 2 0,7 0 0,46 3 16,47 4-16,67 3 16,12 3-16,31 17 0,-6 10 0,-11 10 0,-7 9 15,-5 12-15,-2 8 0,-10 14 16,-5 11-16,1 21 0,1 15 15,-71-43-15,-47-30 0,-34-20 16</inkml:trace>
  <inkml:trace contextRef="#ctx0" brushRef="#br0" timeOffset="1.58234E6">9101 12579 0,'0'0'0,"0"0"0,0 0 15,0 0-15,33-2 0,-13 4 16,5 2-16,5 0 0,3 0 16,9 1-16,7 2 0,20 4 15,2 2-15,24 3 16,22 2-16,14 5 0,-6-2 15,19 7-15,1 1 0,50 11 16,-20-3-16,-3-5 0,-3-3 16,-14 0-16,-8 0 0,4 4 15,2 0-15,-2 2 0,-2 2 16,8 1-16,6 0 0,-10-3 16,-6-1-16,17 13 0,12 8 15,-34-9-15,-21-5 0,-18-7 0,-11-7 16,-29-8-16,-20-7 0,-14-3 0</inkml:trace>
  <inkml:trace contextRef="#ctx0" brushRef="#br0" timeOffset="1.58262E6">13605 12620 0,'0'0'0,"0"0"0,0 0 15,0 0-15,0 0 0,0 0 16,0 0-16,18-12 0,-18 12 0,42 6 16,-5 2-16,8 2 15,4 2-15,31 13 0,12 6 16,29 11-16,5 0 0,23 13 0,19 7 15,33 21-15,-14 1 0,-26-6 0,-17-4 16,-33-19-16,-21-14 0,-30-13 16,-18-8-16,-13-7 0</inkml:trace>
  <inkml:trace contextRef="#ctx0" brushRef="#br0" timeOffset="1.58297E6">15454 12700 0,'0'0'0,"0"0"0,38 8 0,-16 0 0,3 2 0,16 8 16,6 4-16,8 5 0,-3-2 15,12 11-15,0 1 0,-5 0 16,-4 0-16,1 10 0,-5 2 15,-8 0-15,-12-6 0,-18 1 16,-13 1-16,-10-8 0,-8-5 16,-15-3-16,-11-3 0,-9-3 0,-5-1 15,-19 0 1,-14 2-16,10-4 16,6 0-16,-30 10 0,17 0 0,10-4 15,9-4-15,13-8 0,9-6 16,22-5-16,13-4 0,4 1 15,3 0-15,1 0 0</inkml:trace>
  <inkml:trace contextRef="#ctx0" brushRef="#br0" timeOffset="1.58325E6">16817 12594 0,'0'0'0,"0"0"16,0 0-16,0 0 0,0 0 0,-16 27 16,16-27-16,-16 38 0,4-8 0,-3 5 15,0 6-15,-8 17 0,-2 4 16,-7 20-16,0 3 16,-4 11-16,3-4 0,-5 12 15,-1-5-15,2 0 16,6-12-16,-6 21 0,11-21 15,5-26-15,4-17 0,11-21 16,6-14-16,10-18 0,7-10 0,-5 5 16,-4 4-1,-2 4-15</inkml:trace>
  <inkml:trace contextRef="#ctx0" brushRef="#br0" timeOffset="1.58366E6">17077 12649 0,'0'0'15,"14"-6"-15,3-1 0,-3 3 0,3 2 16,-995 1-16,2004 2 0,-1001 4 16,-3 4-16,0 4 0,-5 4 15,-6 5 1,-4 4-16,-14 0 0,-9 0 16,-10 0-16,-7 0 0,-9-1 15,-7 0-15,-12 3 0,1-2 0,-5-2 16,4-3-16,12-5 0,10-3 15,6-1-15,10-2 16,10-2-16,6-2 0,23 11 16,19 9-16,13 2 0,10 4 0,-1 3 0,-2 2 15,-2 5-15,-9-3 0,-12 9 16,-9 8 0,-17 2-16,-11 5 0,-9-8 0,-6-5 15,-29 20-15,-7-8 0,7-14 16,6-8-16,-4 3 0,-5 1 15,9-9-15,6-7 0,5-3 0,3 0 16,8-16-16,6-9 0,14-32 16,11-22-16,-4 18 0,-1 11 0,-2 8 15</inkml:trace>
  <inkml:trace contextRef="#ctx0" brushRef="#br0" timeOffset="1.58393E6">17474 13180 0,'0'0'0,"0"0"16,0 0-16,0 0 0,14 19 0,-14-19 16,10 36-16,-8-9 0,-2 4 15,-3 3-15,-5 3 16,-3 7-16,-1-4 0,-9 9 0,-3-3 16,3-6-16,2-4 0,1-1 0,1-8 15,5-8-15,2-4 0,2-4 16,3-3-16,4-3 0,3-4 15,19-14-15,16-12 16,21-5-16,16-6 16,-7 6-16,-7 4 0,15 1 0,11 4 15,-5 4-15,-14 7 16,6 4-16,-24 6 16,-14-1-16,-12 1 0,-7 0 0</inkml:trace>
  <inkml:trace contextRef="#ctx0" brushRef="#br0" timeOffset="1.5842E6">17764 13729 0,'0'0'0,"0"0"0,27 14 0,-11-5 15,3 1-15,7 9 0,3 6 16,-3-1-16,-1-1 0,0 11 16,-4 5-16,-7-5 0,-5-3 0,-8 8 15,-8 0-15,-1-6 16,-2-2-16,-9-2 0,-5-1 15,2-3-15,2-3 16,2 0-16,4-3 0,5-6 16,2-2-16,5 0 0,4 0 15,11 1-15,7 0 0,23 2 16,17 4-16,3-4 0,3-1 0,26-2 16,9-3-16,-25-2 15,-19-1-15,-14-2 0</inkml:trace>
  <inkml:trace contextRef="#ctx0" brushRef="#br0" timeOffset="1.58437E6">18942 14260 0,'0'0'16,"0"0"-16,0 0 0,0 0 15,0 0-15,-25 10 0,25-10 16,-40-7-16,40 7 0,-30-6 0</inkml:trace>
  <inkml:trace contextRef="#ctx0" brushRef="#br0" timeOffset="1.58494E6">11082 15168 0,'0'0'0,"0"0"16,0 0-16,0 0 0,29 11 0,-29-11 16,35 16-1,-11-3-15,4 2 0,7 0 16,8 3-16,15 5 0,3 2 0,25 5 15,8 2-15,14 3 0,-6-2 16,23 13-16,18 10 0,37 19 0,-25-7 0,5 4 0,2 3 16,-12-9-16,-9-6 0,8 7 15,5 4 1,-12-3-16,-10-3 0,5-1 16,3-3-16,-43-18 0,-31-14 0,-21-9 15</inkml:trace>
  <inkml:trace contextRef="#ctx0" brushRef="#br0" timeOffset="1.58529E6">14139 15654 0,'0'0'16,"20"8"-16,7 5 0,-1-1 0,2 3 16,21 13-16,8 9 15,14 8-15,-2-1 0,15 14 0,12 11 16,-1 4-16,-14-6 0,2 25 16,-30-9-16,-30-25 0,-20-14 0,-31 0 15,-22 3-15,-13-7 16,-8-6-16,-16-1 0,-10-1 0,4-3 0,4-2 15,-14-3-15,-8-3 0,17 1 16,11-1-16,16-2 0,11-5 16,15-8-16,12-5 0,33-20 15,23-13-15,20-13 0,12-8 16,-18 17-16,-12 11 0,-10 7 16</inkml:trace>
  <inkml:trace contextRef="#ctx0" brushRef="#br0" timeOffset="1.58553E6">15644 15872 0,'0'0'0,"0"0"0,0 0 0,0 0 16,-11 23-16,11-23 0,-13 36 0,4-8 15,-1 6-15,-4 6 0,-5 6 16,-5 17-16,-2 3 0,-5 17 15,2 2-15,-5 7 0,4-8 16,0 1-16,1 0 0,10-24 16,8-16-16,4-12 0,1-10 0,2-6 0</inkml:trace>
  <inkml:trace contextRef="#ctx0" brushRef="#br0" timeOffset="1.58593E6">15954 15661 0,'0'0'0,"0"0"0,0 0 15,34 1-15,-18 2 0,5 4 16,4 3-16,-1 4 0,0 3 0,5 11 16,-3 4-16,-3 6 0,-7-2 0,-13-1 15,-8 1-15,-14-4 16,-11-3-16,-16 1 0,-9-3 0,1-7 15,1-3-15,-5 1 0,5-1 0,9-3 16,7 0-16,5-2 0,8-1 16,12-5-16,5-2 0,14 7 15,9 6-15,16 12 0,13 8 0,2 5 16,1 3-16,-6 3 16,-6 1-16,-5 11 15,-8 3-15,-12-6 16,-7-5-16,-24 20 0,-15-10 0,-6-7 15,-2-7-15,-15-7 0,-10-4 16,-1-7-16,-2-3 0,10-9 16,7-6-16,17-13 0,12-10 15,7 4-15,6 2 0,23-41 16,15-28-16,-8 24 0,-6 15 0,-3 10 0</inkml:trace>
  <inkml:trace contextRef="#ctx0" brushRef="#br0" timeOffset="1.58619E6">16419 16229 0,'0'0'16,"0"0"-16,0 0 0,0 0 0,0 0 16,10 27-1,-13-4 1,-2 2-16,0 2 0,-5 10 0,-1 2 16,0-1-16,0 0 0,-4 2 15,1-4-15,2-6 0,1-6 0,3-5 16,1-4-16,3-3 0,1-2 15,3-3-15,2-2 0,5-5 16,2-1-16,12-7 0,9-6 0,7-1 16,4-2-16,20-7 0,7 0 15,13-3-15,-2 0 0,17 4 16,0 5 0,-22 2-16,-16 2 0,-11 0 0,-16 1 15,-8 5-15,-7 1 0,-5 2 16</inkml:trace>
  <inkml:trace contextRef="#ctx0" brushRef="#br0" timeOffset="1.58649E6">16930 16713 0,'0'0'0,"13"11"15,0 3-15,8 6 0,3 1 16,5 4-16,-3-2 0,-5-2 15,-3-1-15,-5 1 0,-5-1 16,-12 1-16,-7 0 0,-5-7 16,-6-3-16,-6-1 0,-3-2 0,-4 1 15,1-1-15,2 0 0,2 1 16,6-3-16,5-3 16,8 0-16,6 1 0,6 5 0,4 6 15,19 4-15,15 5 16,8-2-16,6-3 0,20 8 15,5 1-15,5-2 0,-9-7 0,-11-3 16,-18-4-16,-13-4 0</inkml:trace>
  <inkml:trace contextRef="#ctx0" brushRef="#br0" timeOffset="1.5867E6">17827 16830 0,'0'0'0,"2"4"0,-1-1 16,-1-3-16,0 0 0,-4-11 0,-2-5 16,0-7-16,-2-6 0,1 4 15,2 3-15,-1 2 0</inkml:trace>
  <inkml:trace contextRef="#ctx0" brushRef="#br0" timeOffset="1.5869E6">17980 15478 0,'0'0'0,"0"0"0,0 0 15,-19-28-15,19 28 0,-21-36 0,13 22 16,0 1-16</inkml:trace>
  <inkml:trace contextRef="#ctx0" brushRef="#br0" timeOffset="1.5871E6">17929 13643 0,'0'0'0,"4"5"16,-2 4-16,-2 0 0,-1 2 0,-7 3 15,-4 2-15,1-3 0,1-1 0,1-2 16</inkml:trace>
  <inkml:trace contextRef="#ctx0" brushRef="#br0" timeOffset="1.5875E6">15638 15717 0,'0'0'0,"0"0"0,0 0 16,32-2-16,-32 2 0,42 1 0,-12 2 15,12 2-15,2 0 0,-8 0 16,-5-1-16,-4-1 0</inkml:trace>
  <inkml:trace contextRef="#ctx0" brushRef="#br0" timeOffset="1.58774E6">16395 15802 0,'0'0'15,"0"0"-15,0 0 0,0 0 0,0 0 0,0 0 16,0 0-16,0 0 15,-20 32-15,20-32 16,-29 39-16,13-16 0,-1 0 0,-1 3 0,-1 3 16,-10 11-16,-2 3 0,-6 12 15,-1 1-15,-3 0 0,-1 0 16,-7 13-16,3 1 0,-7 6 16,2-6-16,-2 12 0,6 0 15,0-9-15,2-5 0,-16 18 0,8-13 16,5-18-1,3-12-15,8-16 0,5-12 16,10-5-16,8-3 0,4-2 16</inkml:trace>
  <inkml:trace contextRef="#ctx0" brushRef="#br0" timeOffset="1.58795E6">14773 16649 0,'0'0'0,"0"0"0,23 7 16,-23-7-16,30 11 0,-7-3 15,6 3-15,4 2 0,4 5 0,16 10 16,6 4-16,11 9 0,0 0 0,8 4 0,-5-5 16,3-5-16,-7-9 0,-10-5 15,-18-6-15,-11-4 0</inkml:trace>
  <inkml:trace contextRef="#ctx0" brushRef="#br0" timeOffset="1.58825E6">15688 15638 0,'0'0'0,"17"2"0,0 2 15,3 0-15,3 1 0,18 6 16,20 7-16,-2 1 0,1 2 16,11 5-16,1 2 0,5 2 15,-6 0-15,5 3 31,-6-1-31,-15-13 0,-9-8 16,-18-5-16,-10-3 0,-11-5 0,-9-3 16,2 2-16,0 1 0,0 2 15</inkml:trace>
  <inkml:trace contextRef="#ctx0" brushRef="#br0" timeOffset="1.58849E6">16332 15901 0,'0'0'0,"0"0"0,0 0 0,-16 13 16,16-13-16,-19 17 0,6-5 15,0 4-15,0 4 0,-4 3 16,-1 5-16,-8 8 0,0 0 0,-1 4 16,2 2-16,-10 9 15,-3 0-15,-3 10 0,4 1 0,-2-2 16,1-2 0,-3 6-16,5-2 0,5-6 15,4-3-15,-5 7 0,-1-3 16,1-12-16,1-8 0,1-11 15,-2-7-15,8-5 0,8-4 0,5-3 16</inkml:trace>
  <inkml:trace contextRef="#ctx0" brushRef="#br0" timeOffset="1.589E6">9947 12386 0,'0'0'0,"0"0"0,0 0 0,0 0 15,0 0-15,30 10 16,-30-10-16,47 16 0,-16-3 0,9 2 16,6 2-16,21 8 15,4 3-15,26 9 0,7 3 0,19 7 16,17 10-16,24 5 16,0-3-16,45 17 15,-29-11-15,-5-1 0,-3 1 0,-11-2 16,-6 0-16,-7 2 0,-1 5 15,-22-11-15,-15-4 0,-34-18 16,-24-10-16,-16-9 0</inkml:trace>
  <inkml:trace contextRef="#ctx0" brushRef="#br0" timeOffset="1.58943E6">9029 10862 0,'0'0'16,"0"0"-16,-25 30 0,12-12 0,-3 3 15,-14 14-15,-6 8 0,-13 13 0,0 1 0,-16 19 16,-4 2-16,-1 9 15,7-6-15,-23 25 0,0-6 16,24-22-16,17-17 0,12-12 16,9-9-16,17-18 0,13-14 0,-3-2 15,-1-2-15,0-1 0</inkml:trace>
  <inkml:trace contextRef="#ctx0" brushRef="#br0" timeOffset="1.58973E6">9193 11051 0,'0'0'0,"0"0"15,7 25-15,-7-25 0,4 27 0,-3-2 0,-1 7 16,-2 4-16,-3 3 0,-6 17 16,-5 5-16,-1 8 0,-1-7 15,0 7-15,4-7 0,1 3 0,4-8 16,4-13-16,-1-10 15,4-8-15,1-7 0,3-7 0,2-5 16,8-9 0,6-4-16,12-14 0,12-10 15,8-7-15,7-6 0,14-17 16,5-6-16,-6 5 0,-6 5 16,14-9-16,3 2 15,9-12-15,-23 16 0,-16 23 0,-12 14 16,-12 10-16,-7 7 0,-9 8 15,-7 7-15,0-2 0,-2-3 0,0-2 0</inkml:trace>
  <inkml:trace contextRef="#ctx0" brushRef="#br0" timeOffset="1.59026E6">10211 11926 0,'0'0'0,"13"-12"0,3-3 16,-3 1-16,1-2 0,3-12 16,-2-4-16,1-8 0,-4 1 0,-3-7 15,-5 0-15,-6 3 0,-6 2 16,-9 8 0,-6 2-16,-2 6 0,-1 2 0,-9 8 15,-4 6-15,-11 7 0,-1 7 16,0 9-16,0 4 15,-1 7-15,0 3 0,-4 12 0,3 5 16,7-3-16,3 1 0,10-1 16,7 2-16,2 13 0,11-10 15,8-12-15,6-8 0,5-15 0,3 1 0,18-6 16,14-3 15,18-8-31,10-6 0,7-7 0,5-6 0,-6-4 0,-5-2 0,28-18 16,-12 0-16,-16 4 0,-12 4 15,-13 14-15,-8 9 0,-15 9 16,-9 6-16,-9 1 16,-4 0-16,-3 7 0,1 3 15,-1 3-15,-3 7 16,-7 12-16,-6 7 0,5-8 16,2-1-16,-2 12 0,2 6 15,5-11-15,1-3 0,10 10 16,9 5-16,4-5 0,5-5 0,12 2 15,9 0-15,3-6 0,0-4 0,49 4 16,12-11-16,-33-8 0,-24-4 16,-16-5-16</inkml:trace>
  <inkml:trace contextRef="#ctx0" brushRef="#br0" timeOffset="1.59038E6">11176 12380 0,'0'0'0,"0"0"16,-31 13-16,19-9 0,2-1 15,1 1-15</inkml:trace>
  <inkml:trace contextRef="#ctx0" brushRef="#br0" timeOffset="1.59071E6">8134 13927 0,'0'0'16,"-10"10"-16,-4 7 16,-6 4-16,-1 4 0,-14 16 15,-21 19-15,-1 5 0,-4 3 16,-11 17-16,-10 15 0,6-3 16,14-15-16,-12 18 0,15-20 15,14-24-15,9-15 0,11-14 0,7-7 16,7-7-16</inkml:trace>
  <inkml:trace contextRef="#ctx0" brushRef="#br0" timeOffset="1.59106E6">8264 13919 0,'0'0'0,"0"0"0,0 0 15,0 0-15,0 0 0,4 25 16,-4-25-16,-1 45 15,0-16-15,-3 7 0,-2 5 16,-1 0-16,-3 0 0,-2 16 0,-6 14 0,5-8 16,2-9-16,2-1 0,0-4 0,5-13 15,1-9-15,4-9 0,3-6 16,7-8-16,3-5 16,19-18-16,15-14 15,2-9-15,2-6 0,10-15 16,0-3-16,2-6 0,-5 4 0,22-25 15,-10 10-15,-12 16 16,-11 13-16,-9 12 0,-6 8 16,-13 14-16,-8 10 0,-4 4 0,-4 2 15,-5 13-15,-4 7 0,-7 3 0,-6 6 16,4-6-16,4-6 0,4-3 16</inkml:trace>
  <inkml:trace contextRef="#ctx0" brushRef="#br0" timeOffset="1.59158E6">9128 14712 0,'0'0'0,"12"-10"16,3-2-16,-1-2 0,-1-3 0,6-10 15,4-10-15,-4 0 0,-4 2 16,-1-11-16,-4-2 15,-6 6-15,-4 4 0,-7 3 0,-4 1 0,-5 5 16,-4 5-16,-13 4 0,-8 8 16,-4 8-16,-4 7 0,-7 6 15,-6 6-15,8 6 0,6 4 0,-12 13 16,0 7-16,12-1 0,10-1 16,-9 18-16,12-6 15,9-13-15,7-7 0,11-6 16,13-4-16,5-8 15,5-6-15,4-9 0,7-2 0,8-5 16,6-4-16,11-10 16,7-8-16,-5 0 0,-2-1 0,2-4 15,1-3-15,-8 3 0,-5 4 0,8-4 16,-11 11 0,-13 7-16,-9 6 0,-9 5 0,-7 3 0,0 0 15,-1 0-15,-6 10 0,-4 7 16,0 3-16,-2 2 0,2 3 0,0 5 15,2 3-15,-1 2 0,2 12 16,2 4-16,3-6 0,2-3 16,10 5-16,7 3 0,4-8 15,3-6-15,14 1 16,7-2-16,4-7 16,4-6-16,10-14 0,7-9 15,-18 0-15,-15 0 0,-10 1 0</inkml:trace>
  <inkml:trace contextRef="#ctx0" brushRef="#br0" timeOffset="1.59188E6">9653 13786 0,'0'0'0,"21"0"0,7 0 16,6 2-16,7 3 0,28 5 15,31 8 1,28 5-16,6 2 0,28 15 0,22 15 15,51 24-15,-36-8 0,-15 10 16,-10 7-16,-54-28 0,-39-19 16,-25-13-16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4:07:13.7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7595 13354 0,'0'0'0,"0"0"0,0 0 16,0 0-16,0 0 0,0 0 15,0 0-15,0 0 16,-20 4-16,20-4 0,-12 24 16,12-24-16,-13 32 15,5-12-15,-1 4 0,0 3 16,0 4-16,-2 12 0,0 4 15,-3 4-15,-4 2 0,-4 17 16,-1 2-16,-3 7 0,1-6 16,1 3-16,4-8 15,4-11-15,3-7 0,3-10 0,3-11 16,6-14-16,5-10 0,0-20 16,2-15-16,6-12 0,2-8 0,-2 12 15,-6 10-15,0 6 0</inkml:trace>
  <inkml:trace contextRef="#ctx0" brushRef="#br0" timeOffset="317.5568">7608 13319 0,'0'0'0,"0"0"15,0 0-15,0 0 0,0 0 0,0 0 16,0 0-16,0 0 0,0 0 16,7 27-16,-7-27 0,5 34 0,-2-12 15,3 7-15,1 6 16,0 7-16,2 7 0,1 9 15,-1-4-15,3 16 0,2 12 16,0-14-16,-2-14 0,2 5 16,-1-6-16,-2-11 0,-1-9 15,3-13-15,3-8 0,-1-7 16,1-6-16,2-14 0,3-10 16,-5-4-16,-2-7 0,6-21 0,-1-11 15,1 1-15,-2 2 0,7-16 16,0-1-16,-4 13 0,-3 8 0,2-20 15,-5 13-15,-1 18 0,0 13 0,-1 9 32,-3 7-32,-1 9 0,1 7 0,-2 1 0,-5 2 15,1 1-15</inkml:trace>
  <inkml:trace contextRef="#ctx0" brushRef="#br0" timeOffset="1037.8418">8602 13515 0,'0'0'0,"2"-13"16,-1-2-16,0 4 0,-1-1 0,-1-7 16,-2-1-16,-2 1 0,-1 3 0,-7-1 15,-6 1-15,-1 5 0,-4 4 16,-3 6-16,-4 7 0,0 4 15,-1 5-15,0 8 0,0 7 16,-4 11-16,0 2 16,5 9-16,1 7 15,7-4-15,4-2 0,5 5 16,2 5-16,6-8 0,3-6 0,5-9 16,4-4-16,3-11 0,2-5 15,7-9-15,5-7 0,-4-3 16,0-3-16,7-18 15,8-12-15,0-7 0,-3-7 16,1 0-16,0-2 0,0 1 0,-1 6 0,-6 7 16,-4 2-16,-4 7 0,-4 4 15,-2 6-15,-1 3 0,0 7 16,0 2-16,0 10 16,0 6-16,0 4 0,-2 3 0,0 1 15,1 2-15,0 0 0,0 0 16,3 0-1,1-3-15,0 0 0,0-1 0,5-3 16,3-4-16,3-7 0,4-5 16,0-8-16,1-6 0,1-5 15,0-4-15,-2-10 0,0-7 16,-2-5-16,0-2 0,0-11 16,-4-2-16,-3 2 0,-2 2 15,-1-6-15,-1 4 0,-3 15 0,-4 9 0,-1 11 16,-2 6-16,-1 6 0,-1 4 15,0 4-15,1 4 0,-1 4 16,0 2-16,-1 12 0,1 9 16,-3 4-16,0 3 0,-3 6 15,1 6-15,-1 3 0,-1 2 0,-2 12 16,2 4-16,1-5 0,1-3 0,1 4 16,2-5-16,0-9 0,0-8 15,2-10-15,0-7 0,1-10 16,-1-9-16,0-18 0,1-16 15,0 10-15,-2 4 16,0 5-16</inkml:trace>
  <inkml:trace contextRef="#ctx0" brushRef="#br0" timeOffset="1207.316">9248 13507 0,'0'0'0,"0"0"16,0 0-16,0 0 0,0 0 0,4-25 16,-4 25-16,0 0 0,22-23 0,-10 17 15,3 0-15,1 1 16,0 0-16,4 2 0,3 0 15,-1 1-15,-1 0 0,7-1 16,1 0-16,-2 1 0,0 1 0,-2-4 0,0-6 16,-3 3-16,-4 1 0,-3 1 15</inkml:trace>
  <inkml:trace contextRef="#ctx0" brushRef="#br0" timeOffset="1391.8776">9720 12896 0,'0'0'15,"0"0"-15,0 0 0,0 0 0,0 0 16,0 0-16,-7 37 0,2-13 16,-1 5-16,-2 7 0,-1 7 15,1 5-15,1 4 0,1 24 16,5 22-16,1 12 0,2-7 16,5 5-16,2-10 0,2-4 15,0-14-15,13-4 0,2-30 0,4-27 0,1-21 16,-9 0-16,-8 2 0,-4-1 15</inkml:trace>
  <inkml:trace contextRef="#ctx0" brushRef="#br0" timeOffset="1924.7808">10172 13004 0,'0'0'0,"0"0"0,0 0 16,0 0-16,0 0 0,-33 16 15,19 3-15,-1 4 0,-2 6 0,-2 6 16,-1 6-16,-4 13 15,2 1-15,0 13 0,4-1 16,3 6-16,5-5 0,6-1 16,6-12-16,7-13 15,5-11-15,4-11 0,3-9 16,2-12-16,1-9 0,7-16 16,5-13-16,1-6 0,-1-5 0,1-2 15,1-1-15,-5 1 16,-8 7-16,-4 4 0,-3 4 0,-6 9 15,-3 5-15,-2 9 16,-2 5-16,-3 6 0,-2 3 0,-2 15 0,-2 9 16,-2 5-16,0 3 0,0 8 15,0 4-15,1 1 0,-1 1 0,4 1 16,2 3-16,2-7 0,3-4 16,0-5-16,3-4 15,1-8-15,2-7 0,5-12 16,7-6-16,-3-8 15,3-5-15,1-14 0,1-10 16,1-9-16,0-5 0,-1-8 16,0-6-16,-4-9 0,-5 3 15,-5 1-15,-3 2 0,-2-18 0,-2 19 16,-6 15-16,-4 12 16,-6 11-16,-4 10 0,-10 6 0,-7 2 15,-2 14-15,-1 7 0,7 9 0,-11 8 16,5 5-16,2 7 0,-1 3 15,3 4-15,7-11 0,8-10 0,4-5 16</inkml:trace>
  <inkml:trace contextRef="#ctx0" brushRef="#br0" timeOffset="2279.0954">10901 13110 0,'0'0'0,"16"-4"16,1 0-16,4 1 0,3 1 0,6 2 15,7 3-15,-6 4 0,-2 1 16,-5 6-16,-4 5 0,-8 4 16,-6 2-16,-6 5 0,-5 4 15,-8 9-15,-5 2 0,-5 1 16,-1 2-16,3-9 0,4-6 0,-1-3 0,5-7 16,2-5-16,2-3 0,3-4 15,3-4-15,2-3 0,2-1 16,5-2-16,4 0 0,4-2 15,5 0-15,6-1 0,5-3 16,4 2-16,3 3 0,7 1 0,-2 1 16,0 0-16,0 1 0,-3 5 15,-4 4-15,-4 4 0,-4 4 0,-6 6 16,-4 6-16,-8 5 0,-7 4 16,-8 17-16,-6 8 0,-13 7 15,-10 6-15,-17 28 0,-7 9 16,-8 13-1,21-41-15,15-27 0</inkml:trace>
  <inkml:trace contextRef="#ctx0" brushRef="#br0" timeOffset="2495.4861">12123 14040 0,'0'0'0,"0"0"0,0 0 15,0 0-15,0 0 0,0 0 0</inkml:trace>
  <inkml:trace contextRef="#ctx0" brushRef="#br0" timeOffset="4242.7254">7286 7715 0,'0'0'0,"0"0"0,0 0 16,0 0-16,0 0 0,-11 30 16,11-30-16,-15 34 0,5-11 0,-2 4 15,-2 7-15,2 3 0,-2 1 16,-5 16-16,-2 4 0,-4 9 15,0-3-15,-4 11 0,2-3 16,2 2 0,5-10-16,5-8 0,3-8 15,4-8-15,1-12 0,7-8 16,4-7-16,3-9 0,4-7 0,-1 2 16,-4 0-16,-2 0 0</inkml:trace>
  <inkml:trace contextRef="#ctx0" brushRef="#br0" timeOffset="4601.8649">7449 7892 0,'0'0'0,"0"0"0,0 0 0,0 0 16,0 0-16,9 30 0,-9-30 15,8 31-15,-3-14 16,2 4-16,1 4 15,-1 1-15,0 0 0,4 12 0,0 5 16,0-5-16,0-3 0,0 11 16,-2 0-16,0-6 0,-2-4 0,1-1 15,0-5-15,-3-10 16,1-6-16,-2-4 0,0-4 16,2-7-16,3-7 0,4-12 0,5-13 15,1-3-15,-2-4 0,3-7 0,0-8 16,3-9-16,0 4 0,5-11 15,-1-1-15,-2 7 0,-4 7 0,0-6 16,-4 2-16,0 12 16,-1 8-16,3-5 0,-4 13 15,-9 17-15,-2 6 0,-1 7 0,-1 3 0,0 10 16,0 5-16,-1-5 0,2-2 16,-3-2-16</inkml:trace>
  <inkml:trace contextRef="#ctx0" brushRef="#br0" timeOffset="5388.6703">8451 7867 0,'0'0'16,"0"0"-16,0 0 0,0-20 0,0 13 0,-1 0 16,0-2-16,-1 1 15,-1 1-15,-3 4 0,-2 2 16,-3 2-16,-3 2 0,-5 5 16,-2 6-16,-9 5 0,-1 2 0,-2 4 15,-4 4-15,-4 8 0,3-1 16,-3 11-16,5 3 0,6-5 15,6-5-15,2 6 0,4-2 16,6-4-16,4-4 0,4-3 0,4-2 16,2-6-16,3-4 0,5-5 15,4-3-15,2-8 0,4-2 16,5-10-16,4-8 0,2-3 16,1-3-16,3-12 0,-1-8 0,6-2 15,-1 5-15,-5-2 0,-5 0 16,-5 6-16,-6 7 0,-2 3 15,-5 6-15,-5 7 0,0 1 0,1 8 16,-1 3-16,1 4 16,1 4-16,0 6 0,1 5 15,1 1-15,0-1 16,1 6-16,1 4 0,-1-3 16,0-2-16,0-3 0,0-2 15,1-4-15,2-4 0,4-2 16,6-4-16,-1-6 0,0-4 15,7-12-15,5-10 0,0-5 0,0-3 16,2-10-16,3-5 0,1-8 16,-2 1-16,0-11 0,-6-2 0,-6 8 15,-3 6-15,1-12 16,-11 15-16,-3 25 0,0 6 0,-1 0 16,-3 8-16,-6 9 0,0 0 0,0 8 15,0 2-15,2 2 0,2 2 16,-4 8-16,-2 9 15,-4 1-15,-1 1 0,-3 10 0,-1 6 0,1-1 16,1 1-16,1 10 0,-1 2 16,0-3-16,1-2 0,-1 3 15,1-2-15,2-7 16,0-7-16,3 1 16,2 0-16,1-6 0,0-7 15,2-16-15,0-12 0,-1 1 0,-2 0 0,2 0 16</inkml:trace>
  <inkml:trace contextRef="#ctx0" brushRef="#br0" timeOffset="5547.8148">9124 8066 0,'0'0'0,"0"0"16,0 0-16,8-21 0,-8 21 0,14-18 0,-2 7 15,2-1-15,2 2 0,8-2 16,5 1-16,-4 3 0,-1 2 16,2 1-16,-1 2 0,0 1 15,0 1-15,2 0 16,-1 2-16,-4 0 0,-4 0 0,-2-6 15,-4-5-15,-3 5 0,-3-1 0,0 2 16</inkml:trace>
  <inkml:trace contextRef="#ctx0" brushRef="#br0" timeOffset="5736.0812">9592 7457 0,'0'0'0,"0"0"16,0 0-16,0 0 0,-3 24 0,3-24 0,-4 38 15,0-12-15,1 4 0,1 6 16,0 4-16,-2 15 0,1 2 0,0 14 16,-1 2-16,3 9 0,1-4 0,5 7 15,4-5-15,2-9 16,5-6-16,10-11 0,2-15 0,-7-10 16,-5-9-16,-5-5 15</inkml:trace>
  <inkml:trace contextRef="#ctx0" brushRef="#br0" timeOffset="6074.9828">10207 7413 0,'0'0'0,"0"0"16,0 0-16,0 0 0,-28 17 16,11 0-16,-5 11 0,-3 3 15,-3 1 1,-7 16-16,1 7 0,-5 5 15,4-7-15,4 3 0,10-8 16,9-7-16,7-8 0,6 2 0,5-5 16,5-11-16,6-4 0,9-2 15,8-1-15,-1-2 0,-1-2 16,5 4-16,1 1 0,-10 1 16,-5 1-16,-7 5 0,-5 4 0,-9 2 0,-4 4 15,-14 9-15,-9 6 0,-9 6 16,-3 0-16,-3 0 0,-4 0 15,3-4-15,8-10 0,3-18 16,3-12-16,9-2 0,3-1 16,5-2-16</inkml:trace>
  <inkml:trace contextRef="#ctx0" brushRef="#br0" timeOffset="6406.8776">10510 7673 0,'0'0'0,"0"0"0,0 0 0,-7 31 16,7-31-16,-14 43 0,3-10 0,0 4 0,0 2 15,-3 15-15,2 1 0,-1 7 16,3-5-16,1 4 0,5-5 16,2-11-16,2-7 0,4-7 15,5-11-15,1-8 0,3-3 0,7-13 16,5-12-16,3-6 0,1-4 15,3-16 1,3-11-16,0-10 16,-5 0-16,0-14 0,-4 0 0,-7 7 0,-5 5 15,-6-23-15,-10 12 0,-6 17 0,-4 11 16,-4 15-16,-1 11 0,-5 12 0,-3 7 0,-21 16 16,-16 13-1,22-3-15,-6 8 0,-26 27 16,4 5-16,22-20 0,14-14 0,10-8 15</inkml:trace>
  <inkml:trace contextRef="#ctx0" brushRef="#br0" timeOffset="6739.1892">10975 7748 0,'0'0'0,"0"0"0,23-5 15,-12 5-15,1 3 0,4 3 16,1 5-16,3 5 0,-3 5 15,-7 6-15,-6 7 0,-7 0 16,-6 1-16,-8 13 0,-2 2 16,-2-4-16,0-5 0,-1 4 15,3-5-15,6-6 16,3-3-16,7-3 0,7-4 16,4-10-16,4-4 0,5-2 15,6-3-15,6-1 0,3 0 0,6-1 16,5 1-16,-5 1 15,-1 2-15,-4 3 0,-3 5 16,-6 0-16,-7 4 0,-8 12 16,-9 6-16,-11 1 0,-8 5 0,-26 24 0,-17 13 15,-7 2-15,-7 2 0,-51 67 16,-15 29-16,45-57 0,30-39 0,20-25 16</inkml:trace>
  <inkml:trace contextRef="#ctx0" brushRef="#br0" timeOffset="6941.508">12070 8819 0,'0'0'0,"0"0"16,0 0-16,0 0 0,0 0 0,0 0 16,0 0-16,6 21 0,-6-21 15,0 0-15</inkml:trace>
  <inkml:trace contextRef="#ctx0" brushRef="#br0" timeOffset="7879.1228">7652 2903 0,'0'0'0,"0"0"0,0 0 16,0 0-16,-8 29 0,8-29 0,-11 40 16,3-16-16,-2 2 0,-6 8 15,-4 5-15,-6 12 0,-1 0 16,-9 18-16,-6 5 0,-1 6 15,5-9 1,-7 9-16,2-2 16,5-2-16,7-9 0,0 11 0,11-17 15,9-21-15,7-13 0,18-29 16,15-17-16,-19 9 0,-1 4 0,-5 1 16</inkml:trace>
  <inkml:trace contextRef="#ctx0" brushRef="#br0" timeOffset="8196.5913">7719 3149 0,'0'0'0,"0"0"0,0 0 16,0 0-16,8 29 0,-8-29 16,9 37-16,-5-14 0,2 3 15,0 5-15,-1 5 0,1 10 0,1 1 16,1 11-16,0 0 0,-1-6 15,0-3-15,1 3 0,-1-3 16,1-10-16,0-8 0,-1-6 16,2-5-16,0-7 0,2-6 0,8-18 15,5-14-15,5-9 16,-1-4-16,8-13 0,2-8 0,6-11 0,-1 3 16,3-12-16,-2-2 15,-6 11-15,-4 9 0,14-21 0,-6 15 16,-12 24-16,-11 16 0,-10 9 15,-8 7-15,0 5 0,-1 6 0,-5 14 16,-4 11-16,-3-4 0,-4 2 16,7-9-1,1-3-15,2-1 0</inkml:trace>
  <inkml:trace contextRef="#ctx0" brushRef="#br0" timeOffset="8883.2646">8970 3171 0,'0'0'16,"0"0"-16,0 0 0,0 0 0,-28-2 15,28 2-15,-40 13 0,13 0 16,-5 2-16,-5 8 0,-3 4 0,-11 11 0,1 3 15,-10 12-15,1 1 0,-1 11 16,8-2-16,3 5 0,11-5 16,6-5-16,10-12 0,10-9 15,6-7-15,7-7 0,4-6 16,11-10-16,11-6 0,3-10 16,8-7-16,8-12 15,7-8-15,1-6 0,3-2 16,2-5-16,-4 2 0,-4 2 15,-4 1-15,6-8 0,-14 11 16,-16 16-16,-11 13 0,-7 9 16,-3 5-16,-1 6 0,1 5 15,-4 8-15,-4 6 0,1 1 16,-1 2-16,2 5 0,0 1 0,3 0 0,2-1 16,5-3-16,3-4 0,3-5 15,2-5-15,4-3 0,2-5 16,6-9-16,3-6 0,3-10 15,6-6-15,14-12 0,4-8 0,-2-5 16,-2-4-16,-2-2 16,-3-2-16,6-9 15,-3-1-15,13-27 16,-10 7-16,-15 18 0,-9 9 0,-9 12 16,-6 9-16,-4 11 0,-2 7 15,-4 10-15,-2 6 0,-2 2 16,-3 6-16,3 4 0,1 3 15,-2 7-15,-2 7 0,0 1 16,2 0-16,-3 7 0,-2 4 0,1 4 0,-1 3 16,1 5-16,-1 2 0,2 3 15,-1 0-15,-1 7 0,-1-5 16,1-2-16,-1-4 0,0-1 16,0 0-16,-1-5 0,1-7 0,1-8 15,0-15-15,4-9 16,0-2-16,1-1 0</inkml:trace>
  <inkml:trace contextRef="#ctx0" brushRef="#br0" timeOffset="9046.1141">9793 3445 0,'0'0'16,"0"0"-16,0 0 0,11-12 0,-3 7 15,3 2-15,3-2 16,5 4-16,3-2 0,8 3 16,1 1-16,-2 2 15,1 2-15,0-2 0,0 2 16,2 1-16,-5 1 0,-1-3 15,-3-2-15,-1-4 0,0-2 16,-5 1-16,-2 1 0,-3-1 0</inkml:trace>
  <inkml:trace contextRef="#ctx0" brushRef="#br0" timeOffset="9278.0761">10381 2959 0,'0'0'0,"0"0"0,0 0 16,0 0-16,0 0 0,0 0 15,3 32-15,-3-32 0,0 41 0,-1-11 16,0 4-16,0 6 0,0 4 16,0 17-1,-1 4-15,0 15 0,0-2 16,1 14-16,1-6 0,1 2 16,1-10-16,5-4 0,2-12 15,8-14-15,6-10 0,3-25 16,1-18-16,-7 2 0,-5 0 15,-4 1-15</inkml:trace>
  <inkml:trace contextRef="#ctx0" brushRef="#br0" timeOffset="9585.2477">11104 2829 0,'0'0'0,"0"0"15,0 0-15,-36 21 0,14-4 16,-4 4-1,-1 5-15,-11 8 0,0 1 16,-3 11-16,5 0 0,9-3 16,6-4-16,3 4 0,8-4 0,9-1 0,7-3 0,6-5 15,6-3-15,1-2 0,2 0 16,3 0-16,1 1 0,-3-1 16,-1 2-16,-5-2 15,-3 1-15,-9 0 0,-6 1 16,-10 4-16,-8 4 0,-7 1 15,-5-1-15,-7 7 0,-3-2 16,0-5-16,0-3 0,4-5 16,5-2-16,6-5 0,8-9 0,7-3 15,3-2-15,3-2 0</inkml:trace>
  <inkml:trace contextRef="#ctx0" brushRef="#br0" timeOffset="9948.775">11338 3155 0,'0'0'0,"0"0"0,0 0 16,0 0-16,0 0 0,0 0 0,0 0 16,-1 23-1,1-23-15,-6 39 0,-1-13 16,-1 4-16,-3 2 0,-6 12 16,-2 4-16,3 1 0,-1 1 0,-2 9 15,2-6-15,1 2 16,4-8-16,5-12 0,3-7 15,2-6-15,2-8 0,8-10 0,7-8 16,9-13-16,8-9 0,6-10 0,5-6 16,-3-5-16,-2-6 0,2-13 15,-4-3-15,1-5 16,-4 6-16,-7 3 0,-3 4 0,-3-12 16,-9 20-16,-7 14 0,-6 11 15,-9 9-15,-6 5 0,-9 11 0,-10 2 16,-5 6-1,-7 4-15,-5 5 0,-2 6 16,5 2-16,5 5 0,2-2 16,2-2-16,14 1 0,8-1 15,6-7-15,3-4 0,3-3 0</inkml:trace>
  <inkml:trace contextRef="#ctx0" brushRef="#br0" timeOffset="10174.9038">11806 3279 0,'0'0'16,"0"0"-16,-2 21 0,-2-4 0,-3 3 16,-1 5-16,-1 5 0,-2 8 15,1 0-15,2 7 0,2-1 16,4-5-16,3-4 0,8-4 16,5-6-16,5-5 0,4-2 0,15-3 15,6-4-15,4-6 16,4-4-16,-2-2 0,-2-5 15,-2-5-15,-3-5 0,-4 3 0,-10 2 16,-7 4-16</inkml:trace>
  <inkml:trace contextRef="#ctx0" brushRef="#br0" timeOffset="10349.7431">12308 3202 0,'0'0'0,"0"0"0,0 0 16,-13 19-16,13-19 0,-22 34 15,4-10-15,-3 4 0,-2 4 16,-8 16-16,-1 7 0,-6 15 0,3 4 0,-7 20 16,2 4-16,-2 19 15,5 0-15,0 20 0,4 2 16,-3 48-16,11-21 0,7-51 16,6-38-16,5-22 0</inkml:trace>
  <inkml:trace contextRef="#ctx0" brushRef="#br0" timeOffset="10550.4551">13410 4189 0,'0'0'15,"0"0"-15,0 0 0,-13 23 16,13-23-16,-31 21 0,31-21 0,-24 16 16</inkml:trace>
  <inkml:trace contextRef="#ctx0" brushRef="#br0" timeOffset="11891.4252">9878 4391 0,'0'0'0,"15"0"16,7 0-16,8 0 0,1-1 0,18 2 16,7 0-16,13-1 0,3-3 15,19 2-15,6 1 0,-1 0 16,-1-1-16,15 2 0,2 3 15,40 0-15,-16 1 0,-5-2 16,-2-1 0,-14 2-16,-9-2 0,3-2 0,3-2 15,-9-5-15,-4-2 0,3-5 16,4-6-16,-8 3 0,-5 1 16,-4-2-16,-2-1 0,-8-1 15,-4-2-15,-15-2 0,-10-1 16,-16 7-16,-10 5 0,-7 6 15</inkml:trace>
  <inkml:trace contextRef="#ctx0" brushRef="#br0" timeOffset="12171.6877">13091 3399 0,'0'0'0,"0"0"0,0 0 0,19-6 16,-19 6-16,35-4 0,-6 1 31,6 2-31,2 0 0,19-2 0,7-1 16,11 2-16,-3 2 0,11 1 15,-2 3-15,-12 1 0,-9-1 0,1 6 16,-8 1-16,-12 1 0,-10 1 0,-14 2 15,-13 2-15,-11 1 0,-9 1 16,4-5-16,3-2 16,3-4-16</inkml:trace>
  <inkml:trace contextRef="#ctx0" brushRef="#br0" timeOffset="12350.985">12954 3850 0,'0'0'0,"0"0"16,0 0-16,0 0 0,33 0 0,-8-1 15,9 0-15,6-1 0,5-2 16,20-1 0,7-1-16,13 0 0,-3 2 0,11 1 0,-2 2 15,-1 1-15,-13 0 0,4-3 16,-6-2-16,-22 1 0,-15 1 0,-10 1 16</inkml:trace>
  <inkml:trace contextRef="#ctx0" brushRef="#br0" timeOffset="12593.0274">14558 3248 0,'0'0'0,"0"0"16,0 0-16,0 0 0,-9 22 0,9-22 16,-14 24-16,14-24 0,-19 36 15,6-11-15,-3 1 0,0 3 0,-2 0 0,-9 13 16,-4 0-16,-4 6 15,1-2-15,-2 4 0,3-5 16,8-11-16,5-6 0,9-9 16,7-7-16,12-11 0,8-7 0,-5 2 15,-3 1-15,-1 1 0</inkml:trace>
  <inkml:trace contextRef="#ctx0" brushRef="#br0" timeOffset="12925.2569">14592 3223 0,'0'0'0,"0"0"0,0 0 16,0 0-16,0 0 0,0 0 0,0 0 16,0 0-16,0 0 0,0 0 15,14 32-15,-9-12 0,0 4 0,1 4 0,1 4 16,-1 11-16,0 0 0,-3 12 16,-2-2-16,-1-3 0,0-1 0,1 2 15,0-4-15,0-11 0,0-9 16,2-5-16,0-7 0,2-5 15,2-6-15,5-15 16,4-12-16,-1-1 16,2-5-16,10-17 0,6-8 15,-2 2-15,-1 1 0,7-10 16,4 1-16,-6 7 0,-4 6 0,2-3 16,-3 4-16,-7 10 0,-3 6 15,0 5-15,-3 8 16,-8 6-16,-1 3 0,-2 7 0,-3 7 15,-2 1-15,-1 5 0,0-4 0,0-2 0,0-1 16</inkml:trace>
  <inkml:trace contextRef="#ctx0" brushRef="#br0" timeOffset="13342.1963">15354 3453 0,'0'0'0,"0"0"15,0 0-15,0 0 0,0 0 0,-3-19 16,3 19-16,0 0 0,-29-1 16,29 1-16,-41 15 0,18-4 0,-1 3 15,-9 8-15,0 5 0,1 1 0,1 0 16,-3 8-16,3 0 0,5-1 15,7 0-15,1 4 0,7-2 16,6-6-16,5-5 0,13-8 16,9-4-16,5-4 0,4-1 15,9-10-15,6-6 0,-4-2 0,-3-3 0,0-8 16,-3-3-16,-9 5 0,-5 4 16,-5 1-16,-6 0 0,-2 5 15,-3 2-15,0 6 0,-1 2 16,2 3-16,0 2 0,1 4 15,1 4-15,1 0 0,1 0 16,2 0-16,2 0 16,-1-1-16,0-4 0,6-3 15,4-4-15,-4-1 0,-4 1 16,-3-2-16</inkml:trace>
  <inkml:trace contextRef="#ctx0" brushRef="#br0" timeOffset="13526.7657">15504 3273 0,'0'0'0,"0"0"0,0 0 0,0 0 15,31-9-15,-31 9 0,48-1 16,-16 0-16,4 1 0,12 1 16,3 2-16,-4 2 0,-3-1 0,6 2 15,-5 0 1,-10-2-16,-7-1 0,-2-2 15,-5 2-15,-4-2 0</inkml:trace>
  <inkml:trace contextRef="#ctx0" brushRef="#br0" timeOffset="13711.7871">15910 2995 0,'0'0'0,"0"0"0,0 0 0,0 0 15,0 0-15,-15 27 16,15-27-16,-9 27 0,9-27 0,-9 36 15,3-11-15,2 2 0,0 1 0,-1 14 16,-1 4-16,0 4 16,-2 2-16,-6 13 0,-5 0 15,1-2-15,4-14 0,3-11 0</inkml:trace>
  <inkml:trace contextRef="#ctx0" brushRef="#br0" timeOffset="13890.3598">16011 3681 0,'0'0'16,"12"1"0,6 0-16,3 0 0,2 2 0,13 1 15,16 3-15,-2-1 0,-2 1 16,3-1-16,-5-2 0,-9-4 16,-10-3-16,-6-4 0,-7-5 15,-6-4-15,-5-2 0,1 5 16,-2 2-16,0 1 0</inkml:trace>
  <inkml:trace contextRef="#ctx0" brushRef="#br0" timeOffset="14059.7449">16193 3375 0,'0'0'16,"0"0"-16,0 0 0,0 0 15,0 0-15,0 0 0,-20 22 16,20-22-16,-16 24 0,6-6 16,-1 6-16,1 2 0,0 3 0,-2 13 31,-1 6-31,4 1 0,1 3 0,1 10 15,3 1-15,4 0 0,3-8 16,0-6-16,0-12 0,-1-9 16</inkml:trace>
  <inkml:trace contextRef="#ctx0" brushRef="#br0" timeOffset="14260.3687">16795 3375 0,'0'0'0,"0"0"15,0 0-15,0 0 0,0 0 0,9 23 16,-9-23-16,10 29 0,-6-8 16,0 5-16,1 5 0,-2 1 15,-1 0 1,-3 14-16,-3 4 0,-5-2 16,-2-1-16,-8 7 0,-4-2 15,-2-2-15,2-10 0,4-9 16,5-7-16,2-5 0</inkml:trace>
  <inkml:trace contextRef="#ctx0" brushRef="#br0" timeOffset="14392.0133">17005 3655 0,'0'0'0,"0"0"0,0 0 16,24-6-16,-13 6 0,3 0 0,4 3 16,-1-1-16,0 0 0,1-1 15,-1-2-15,-3-3 0,-3-4 16,-1 2-16,-2 0 0,-1 2 15</inkml:trace>
  <inkml:trace contextRef="#ctx0" brushRef="#br0" timeOffset="14592.653">17166 3292 0,'0'0'0,"0"0"0,0 0 16,0 0-16,0 0 0,0 0 0,-3 22 16,3-22-16,-5 28 0,1-7 15,1 3 1,-1 4-16,-1 1 0,1 8 15,-2 6-15,0 15 0,0 4 16,3 22-16,3 5 0,1 8 16,1-9-16,-1 2 0,0 0 15,3-24-15,1-15 0,1 0 0,-3-15 16,-1-11-16</inkml:trace>
  <inkml:trace contextRef="#ctx0" brushRef="#br0" timeOffset="14777.6746">17367 3399 0,'0'0'0,"0"0"0,36-6 0,-16 5 16,5 1-16,14 2 0,9 2 15,-3 1-15,-2-1 0,8 2 0,-3 0 16,-2-3-16,-9 0 0,-9-1 15,-6-1-15,-4 1 0</inkml:trace>
  <inkml:trace contextRef="#ctx0" brushRef="#br0" timeOffset="14947.3295">17620 3150 0,'0'0'0,"0"0"15,0 0-15,0 0 0,12 21 16,-12-21-16,10 31 0,-4-11 15,1 3-15,-1 6 16,1 6-16,-1 12 16,-3 1-16,-4 16 0,-4 6 15,-1-6-15,-2-4 0,1-4 0,2-11 16,0-10-16</inkml:trace>
  <inkml:trace contextRef="#ctx0" brushRef="#br0" timeOffset="15116.5737">17700 3805 0,'0'0'16,"0"0"-16,25-3 0,-6 2 0,3 2 16,18 2-16,9 0 0,1 2 15,0 0-15,10-2 0,0 0 16,-1-3-16,-8-4 0,-4-9 16,-8-6-16,-14 6 0,-5 4 0,-4 0 0</inkml:trace>
  <inkml:trace contextRef="#ctx0" brushRef="#br0" timeOffset="15279.3999">17994 3596 0,'0'0'0,"0"0"0,0 0 0,0 0 15,0 0-15,-7 29 16,7-29-16,-4 38 0,2-16 16,0 6-16,-1 4 15,-1 2-15,2-1 0,-1 11 0,-1 2 16,3 5-16,1-4 0,0-10 15,0-6-15,0-6 0</inkml:trace>
  <inkml:trace contextRef="#ctx0" brushRef="#br0" timeOffset="15579.2382">18910 3461 0,'0'0'0,"0"0"0,-25 6 0,4 1 16,-3 1-16,-5 3 0,-4 2 31,-8 6-31,2 1 0,-3 5 0,5 2 16,10-3-16,6 0 0,9 11 0,11 3 0,8-1 15,9-2-15,11-1 0,10-1 16,-4-2-16,-3-3 0,1 2 16,-3-3-16,-7-4 0,-5-3 0,-12 6 15,-8 6 1,-7-3-16,-7-1 0,-14-2 0,-11 0 15,-6-4-15,-2-2 0,-5 0 16,-1-2-16,13-8 0,10-7 16,5 0-16,8-1 0,7 1 15</inkml:trace>
  <inkml:trace contextRef="#ctx0" brushRef="#br0" timeOffset="15817.7963">19073 3939 0,'0'0'0,"0"0"16,0 0-16,0 0 0,0 0 15,-15 23-15,15-23 0,-21 26 16,21-26-16,-21 28 0,13-15 16,0-2-16,1-1 0,6-2 15,3-3 1,9-2-16,7-2 0,10-2 0,9-3 16,11-8-16,2-3 0,3-11 15,-7-5-15,-7-1 0,-7 0 16,-2-5-16,-8 2 0,-9 7 0,-6 6 15,-18-1-15,-15 3 16,-6 8-16,-9 3 0,-19 9 16,-11 5-16,18 0 0,14-2 0,9-1 0</inkml:trace>
  <inkml:trace contextRef="#ctx0" brushRef="#br0" timeOffset="16598.9375">11352 7963 0,'0'0'0,"0"0"0,0 0 0,34-10 16,-34 10-16,41-12 0,-11 6 15,2-1-15,2-1 0,14-1 16,5 1-16,9 1 0,-2 3 0,9 0 15,-2-2 1,-8 3-16,-6 2 0,8 6 16,0 3-16,-9-3 0,-7-1 0,0 0 15,0 2-15,-8 2 0,-6 2 16,-8-3-16,-7-1 0,-2-1 16</inkml:trace>
  <inkml:trace contextRef="#ctx0" brushRef="#br0" timeOffset="16836.6076">11176 8275 0,'0'0'0,"0"0"0,0 0 0,0 0 15,0 0-15,23-7 0,-23 7 16,52-12-16,-16 5 0,9 0 15,9-2-15,17 0 0,0-1 0,25 3 16,6 1-16,9 2 16,-8 3-16,11 5 0,8 7 0,-11-1 0,-20 0 15,-5 1-15,-27-4 0,-18-1 16</inkml:trace>
  <inkml:trace contextRef="#ctx0" brushRef="#br0" timeOffset="17695.2632">13288 7520 0,'0'0'0,"0"0"0,0 0 16,0 0-16,0 0 0,0 0 0,0 0 0,0 0 16,0 0-16,0 0 0,0 0 0,0 0 15,0 0-15,0 0 0,0 0 16,0 0-16,-1 23 0,1-23 0,0 0 16,0 0-16,0 0 0,0 0 15,0 0-15,0 0 0,0 0 16,0 0-16,0 0 0,0 0 15,0 0-15,0 0 0,0 0 16,0 0-16,0 0 0,0 0 16,0 23-16,0-23 0,0 0 0,0 0 15,-1 28-15,1-28 16,-5 26-16,2-7 0,-3 5 0,0 4 16,-3 3-1,-3 5-15,-4 5 0,-3 12 16,-1 1-16,-10 16 0,-4 0 15,-5 5-15,4-8 0,-2 8 16,2-5-16,6-19 0,3-14 16,4-7-16,7-7 0,4-8 15</inkml:trace>
  <inkml:trace contextRef="#ctx0" brushRef="#br0" timeOffset="18008.1439">13304 7633 0,'0'0'0,"0"0"16,0 0-16,0 0 0,0 0 0,0 0 16,0 0-16,19 29 0,-19-29 15,21 38-15,-9-9 16,-1 2-16,0 2 0,3 12 0,-1 5 0,-1-5 16,0 0-16,2 4 0,-2-4 15,1-7-15,-1-5 0,1 0 0,-2-8 16,-1-5-16,-2-7 0,2-13 15,3-9-15,0-8 0,0-8 16,6-11-16,3-10 0,6-12 16,0-2-16,1-14 0,-3-2 15,-2 10-15,-2 10 0,0-5 16,-1 3-16,-6 15 0,-3 12 0,0 2 16,-4 13-16,-5 14 15,1 6-15,-1-1 0,-1-1 0,-2-2 16</inkml:trace>
  <inkml:trace contextRef="#ctx0" brushRef="#br0" timeOffset="18390.7576">14152 7752 0,'0'0'0,"0"0"16,0 0-16,5-20 0,-5 20 0,0 0 15,1-13-15,-5 12 16,-2 2-16,-6 6 0,-6 5 0,-2 3 16,-2 3-16,-6 8 15,-1 5-15,0-1 0,2 1 0,-4 5 16,3 0-16,5-2 0,4-2 0,2 1 16,6-7-16,4-4 0,4-4 0,12-10 15,9-7-15,1-7 16,3-7-16,9-4 0,5-7 15,5-5-15,-2 1 0,-2 4 16,0 4 0,-9 3-16,-4 3 0,1 7 0,-4 7 15,-4 4-15,1 3 0,1 5 16,1 6-16,-4 2 0,-3 0 0,1 0 16,-1 0-16,0 1 15,-1 0-15,2-6 0,3-1 16,-5-3-16,-2-4 0,-2 0 15</inkml:trace>
  <inkml:trace contextRef="#ctx0" brushRef="#br0" timeOffset="18574.6916">14358 7418 0,'0'0'15,"0"0"-15,0 0 0,25-15 16,-25 15-16,42-9 15,-7 4-15,2 2 0,2 2 16,11 1-16,-1 3 16,3-1-16,-9-1 0,-2 0 0,-9 0 15,-8 0-15</inkml:trace>
  <inkml:trace contextRef="#ctx0" brushRef="#br0" timeOffset="18727.5524">14716 7136 0,'0'0'0,"0"0"0,0 0 16,0 0-16,-7 25 0,7-25 16,-4 39-16,1-12 0,1 3 0,0 7 15,0 6-15,-2 16 0,1 3 16,0 1-16,1-12 0,-1-10 0</inkml:trace>
  <inkml:trace contextRef="#ctx0" brushRef="#br0" timeOffset="18928.2147">14907 7933 0,'0'0'0,"0"0"0,29-2 16,-6 2-16,4 1 0,10 0 16,10 1-16,11 1 0,-2 2 15,11 0-15,-3 0 0,4-2 16,-10-2-16,2-2 0,-9-3 15,-12 0-15,-10-1 0,-7 2 0,-6 0 16,-4 1-16</inkml:trace>
  <inkml:trace contextRef="#ctx0" brushRef="#br0" timeOffset="19090.9962">15316 7632 0,'0'0'0,"0"0"15,0 0-15,0 0 0,0 0 16,-7 28-1,7-28-15,-11 43 0,4-15 0,0 6 16,0 5-16,-2 14 16,1 3-16,2 18 0,1 2 15,5 7-15,4-7 0,-1-9 16,-1-16-16,0-13 0</inkml:trace>
  <inkml:trace contextRef="#ctx0" brushRef="#br0" timeOffset="19291.762">16090 7553 0,'0'0'15,"0"0"-15,0 0 0,0 0 0,0 25 16,0-25 0,0 44-16,-1-16 0,-1 2 15,-2 7-15,-2 3 0,-3 14 16,1 1-16,-8 17 0,-4 1 15,1-2-15,5-17 0,3-11 0</inkml:trace>
  <inkml:trace contextRef="#ctx0" brushRef="#br0" timeOffset="19413.985">16230 7750 0,'0'0'0,"0"0"15,0 0-15,0 0 0,26-5 16,-26 5-1,34 3-15,-16-2 0,-1 2 0,-1-3 16,-3 1-16,-1 0 0</inkml:trace>
  <inkml:trace contextRef="#ctx0" brushRef="#br0" timeOffset="19607.6314">16355 7408 0,'0'0'0,"0"0"15,0 0-15,0 30 0,0-30 0,0 42 16,0-11-16,-1 2 16,0 2-16,-1 18 0,-1 5 15,1 12-15,1-2 0,1 16 0,1 0 16,2-2-16,3-14 0,-2-11 16,0-15-16,-2-13 0</inkml:trace>
  <inkml:trace contextRef="#ctx0" brushRef="#br0" timeOffset="19908.6816">17015 7406 0,'0'0'0,"0"0"0,0 0 16,0 0 0,0 0-16,-32 19 0,7-5 15,-3 3-15,-1 1 0,-2 3 0,0 2 16,-4 5-16,5-2 0,0 4 15,8-2-15,6-5 0,3-3 16,11-1-16,9-2 0,6-1 16,7 0-16,7 2 0,8 2 15,-1 0-15,-1 1 0,0 2 0,-4-2 16,-10 1-16,-5-2 0,-11 7 0,-6 4 16,-9-2-16,-7 0 0,-5 3 15,-5 2-15,-1-5 0,-1-1 16,-4-6-16,1-8 0,8-4 15,8-2-15,3-2 0</inkml:trace>
  <inkml:trace contextRef="#ctx0" brushRef="#br0" timeOffset="20432.2193">17199 7726 0,'0'0'0,"0"0"15,0 0-15,-4 26 0,4-26 0,-5 37 16,0-10-1,1 1-15,-1 1 0,0 6 16,0 0-16,2-3 0,1-3 16,3 3-16,3-5 0,7-7 15,6-4-15,9-14 0,9-9 16,2-8-16,4-4 0,0-9 16,-1-7-16,2-6 0,-5-2 0,-4-10 15,-8-5-15,-11 8 0,-6 5 16,-18 1-16,-13 7 0,-8 10 0,-6 9 0,-13 9 15,-8 9 1,7 4 0,6 2-16,12-2 0,8-1 0,9 1 15,6-2-15,16-1 0,10-1 16,9-4-16,10-4 0,13 3 16,13 4-16,-6 6 0,-4 6 0,-1 10 15,-7 7-15,-12 2 0,-8 1 16,-12 12-16,-7 9 0,-8-5 15,-2-3-15,-6-1 0,-4 1 16,2-7-16,0-6 0,5-3 16,3-1-16,6-7 0,3-4 0,15-3 15,11-1-15,7-4 0,9-2 0,12 0 16,7-1-16,-5 1 0,-3 1 16,2 3-16,-5 2 0,-12 3 15,-6 2-15,-10 9 0,-8 8 16,-13-7-16,-6 0 0,-19 8 15,-13 9-15,-7-3 0,-4 0 0,-22-2 16,-14-2 0,16-6-16,20-10 0,14-8 15</inkml:trace>
  <inkml:trace contextRef="#ctx0" brushRef="#br0" timeOffset="20616.9093">18358 7447 0,'0'0'0,"18"0"0,4 1 16,-1 3-16,2 1 0,11 3 16,3 2-16,8 2 0,-1 0 0,-8-3 15,-7-2-15,-5-1 0</inkml:trace>
  <inkml:trace contextRef="#ctx0" brushRef="#br0" timeOffset="21162.7358">21426 7368 0,'0'0'0,"9"-8"16,4-4-16,3-3 0,-1 0 0,4-7 15,1-3-15,-3 3 16,0 3-16,-2 0 0,-2 5 15,-5 5-15,0 2 0,-5 4 16,-3 3-16,-2 10 0,-1 1 0,-4 10 16,-2 7-16,1 5 0,-1 2 15,-1 10-15,-1 7 0,-2 7 16,-1-2-16,-3 13 0,-2 3 16,2-5-16,2-3 0,-4 9 15,1-3-15,-2-6 0,-1-7 0,-16 9 16,-2-19-16,12-15 0,9-11 15,4-6-15</inkml:trace>
  <inkml:trace contextRef="#ctx0" brushRef="#br0" timeOffset="21350.3549">21405 7695 0,'0'0'0,"0"0"15,19-15-15,-9 9 0,1 0 0,4 1 16,3 2-16,7-2 0,3 2 15,-1 2-15,-2 1 16,-2-1-16,-1 0 0,-1 1 16,0 2-16,-2-1 0,-2-1 15,-1-2-15,-2-5 0,-1 0 0,-2-2 0,-1 2 0,-2 0 16,-1 2-16</inkml:trace>
  <inkml:trace contextRef="#ctx0" brushRef="#br0" timeOffset="21519.3915">21921 7306 0,'0'0'16,"0"0"-16,0 0 0,0 0 0,0 0 15,10-21-15,-10 21 0,0 0 16,6-11 0,-6 11-16,0 0 0,-5 8 0,0 2 0,-2 4 15,1 4-15,-2 5 0,-1 7 16,-1 4-16,-1 1 0,-4 19 16,-2 7-16,-2 11 0,3-2 0,-2 17 15,4 4-15,2 0 16,3-12-16,2-12 0,2-18 15,2-16-15</inkml:trace>
  <inkml:trace contextRef="#ctx0" brushRef="#br0" timeOffset="21851.7064">22668 7318 0,'0'0'0,"0"0"0,0 0 16,-32 8-16,32-8 0,-50 14 16,10-1-16,-1 2 0,-4 2 0,-11 8 15,1 3-15,-2 4 0,9-3 16,4 3-16,11-3 0,14-1 16,12-1-16,19 0 0,17-2 0,6-3 0,4-4 15,14 0-15,4-1 16,-13 0-16,-8 1 0,-4 5 0,-8 1 15,-10-3-15,-8-1 0,-10 5 16,-7 0-16,-9 2 0,-7-1 16,-10 2-16,-9 1 0,-1-3 15,2 1-15,-11 1 0,-1-2 0,10-5 0,10-4 16,10-5-16,9-4 0,3-1 16</inkml:trace>
  <inkml:trace contextRef="#ctx0" brushRef="#br0" timeOffset="22368.3962">22663 7781 0,'0'0'0,"0"0"0,0 0 16,-13 30-16,13-30 0,-13 32 0,3-11 16,1 0-16,1 0 0,4 4 15,5-2-15,6-2 0,4-5 16,13-5-16,11-6 0,5-6 15,4-7-15,11-9 0,0-6 0,4-8 0,-9-2 16,-4-9-16,-11-4 0,-11 4 16,-8 2-16,-16 1 0,-11 1 15,-7 7-15,-5 5 0,-11 2 16,-7 5-16,8 8 0,1 2 0,-1 4 16,3 4-16,10 2 15,4 1-15,3 2 16,5 3-16,2 1 0,4 5 15,4 2-15,5 3 16,-2 3-16,0 0 0,-3 3 0,-1 3 16,-2-2-16,-1-2 0,-1 0 15,1 2-15,1-1 0,1-3 16,4 1-16,4-1 0,8-1 0,5 0 16,12-4-16,10 1 0,0-3 15,1 0-15,-3 4 0,-3 2 16,-5 1-16,-5-1 0,-6 8 0,-9 4 15,-9 0-15,-5-3 0,-6 0 16,-5 0-16,-2-1 0,0-3 16,-6 2-16,-3-1 0,1 1 15,2 0-15,1 3 0,1 4 0,0-7 0,1-4 16,-7 0-16,-6 1 0,2-6 16,0-4-16,7-4 0,6-3 15,4-1-15</inkml:trace>
  <inkml:trace contextRef="#ctx0" brushRef="#br0" timeOffset="22553.4867">23394 7294 0,'0'0'16,"12"-2"-16,7-2 0,4 3 0,5 0 15,16 5-15,7 6 0,0 0 0,-9-2 0,-8-1 16</inkml:trace>
  <inkml:trace contextRef="#ctx0" brushRef="#br0" timeOffset="22754.2622">23854 7774 0,'0'0'0,"16"-3"0,13 0 16,6 0-16,7 1 0,27-3 16,27-1-16,12 0 0,-8 2 0,6 4 0,0 4 15,-30-2-15,-21-1 0,-15 0 16</inkml:trace>
  <inkml:trace contextRef="#ctx0" brushRef="#br0" timeOffset="22954.8309">24619 7371 0,'0'0'0,"0"0"15,0 0-15,35 2 0,-15 2 0,10 3 16,9 4-16,2 2 0,4 2 16,12 8-16,11 9 0,-9-1 0,-10-2 15,-1-1-15,-12-6 0,-7-4 16</inkml:trace>
  <inkml:trace contextRef="#ctx0" brushRef="#br0" timeOffset="23155.646">23909 7983 0,'0'0'0,"17"-4"0,9-3 16,8 2-16,7-1 0,31 1 16,32-2-16,14 5 0,-6 2 15,2 3 1,0 3-16,1 2 0,-36-2 0,-25-2 15</inkml:trace>
  <inkml:trace contextRef="#ctx0" brushRef="#br0" timeOffset="23340.6734">23928 8028 0,'0'0'15,"0"0"-15,0 0 0,0 0 0,0 0 16,32 15-16,-9-3 0,3 4 16,3 1-16,4 2 0,4 2 15,11 3 1,1-1-16,0 0 0,-8-4 0,-8-3 16</inkml:trace>
  <inkml:trace contextRef="#ctx0" brushRef="#br0" timeOffset="23572.5011">25639 7443 0,'0'0'0,"0"0"0,0 0 15,5 29-15,-5-29 0,4 42 0,-3-11 16,-1 1-16,0 2 0,-2 15 31,-2 4-31,0 11 0,-1-4 0,0 13 16,-2 0-16,3-16 0,1-12 15,-1-10-15</inkml:trace>
  <inkml:trace contextRef="#ctx0" brushRef="#br0" timeOffset="23704.1903">25816 7759 0,'0'0'0,"0"0"0,0 0 0,38-2 16,-19 2-16,5 1 0,4 2 15,-2 0-15,-4-1 0,-2 0 16</inkml:trace>
  <inkml:trace contextRef="#ctx0" brushRef="#br0" timeOffset="23927.1379">26063 7374 0,'0'0'15,"0"0"1,0 0-16,0 25 0,0-25 0,-1 36 16,0-7-16,-1 5 0,-1 1 15,-3 21-15,1 7 0,-3 15 16,-1 0-16,-2 25 0,1 6 15,1 10-15,3-10 0,-2 13 16,1-24-16,3-31 0</inkml:trace>
  <inkml:trace contextRef="#ctx0" brushRef="#br0" timeOffset="24143.621">26300 7353 0,'0'0'15,"0"0"-15,23-14 0,-8 9 16,2 2-16,9 0 0,7 2 16,9 0-16,1 0 0,2-2 15,-6 0-15,-9 1 0,-4 0 0,-5 1 16</inkml:trace>
  <inkml:trace contextRef="#ctx0" brushRef="#br0" timeOffset="24309.5821">26362 7131 0,'0'0'0,"0"0"16,0 0-16,0 0 0,4 29 0,0-7 31,-1 8-31,0 3 0,0 0 0,-1 20 0,-1 7 0,-2 0 31,-3-2-31,1 1 0,0-3 16,1-13-16</inkml:trace>
  <inkml:trace contextRef="#ctx0" brushRef="#br0" timeOffset="24475.5275">26547 7910 0,'0'0'0,"0"0"0,39-3 16,-8 2-16,5 1 0,24 1 16,25 1-16,9 1 0,-4-1 0,1-1 15,-11-1-15,-15 2 0,-19-1 0,-13 0 16,-9 0-16,-6-1 0</inkml:trace>
  <inkml:trace contextRef="#ctx0" brushRef="#br0" timeOffset="24676.2022">26802 7653 0,'0'0'0,"0"0"16,0 0-16,0 0 0,0 0 0,0 0 16,-7 38-16,5-18 0,-1 5 15,-2 6-15,0 8 16,-1 4-16,1 0 0,0 22 0,2 17 0,3-10 15,2-11-15,1-2 0,-1-13 16,-1-10-16</inkml:trace>
  <inkml:trace contextRef="#ctx0" brushRef="#br0" timeOffset="24992.8974">28026 7465 0,'0'0'0,"0"0"16,0 0-16,0 0 0,0 0 0,-40 13 15,8-5-15,-1 4 16,0 0-16,-9 6 0,2 2 0,6-3 0,4-1 16,3 5-16,7 0 15,8 0-15,6-1 0,14 2 0,12 2 16,3-1-16,3 2 0,6 4 15,5 4-15,-1 2 0,-5-2 16,-7 8-16,-9 2 0,-9-1 16,-6-2-16,-16 5 0,-13 5 15,-6-3-15,-6-3 0,-10 2 0,-1-2 16,5-6-16,3-6 0,12-8 16,9-8-16,6-3 0</inkml:trace>
  <inkml:trace contextRef="#ctx0" brushRef="#br0" timeOffset="25525.149">28184 7851 0,'0'0'16,"0"0"-16,-10 21 0,10-21 0,-23 34 15,9-12-15,-1-1 0,-3 6 16,4-3-16,5 0 0,4-1 0,11-3 15,7-2-15,12-7 0,12-6 16,14-7-16,4-8 0,-1-7 16,-1-7-16,1-9 0,-8-3 15,-5-10-15,-11-2 0,-16 1 0,-11 2 16,-12 1-16,-9 5 16,-13 11-16,-8 7 15,-7 6-15,-6 7 0,6 2 16,3 2-16,12 2 0,10 0 15,7 1-15,5-1 0,9 2 16,10 0-16,12 3 0,12 3 0,10 5 16,9 4-16,-10 6 0,-8 2 15,-8 8-15,-9 4 16,-9 5-16,-7 3 0,-4-2 0,-2 1 0,-4-3 16,-2-3-16,0 1 0,1 0 15,4-4-15,3-2 0,9-4 16,9 0-16,13 1 0,8 0 0,12 0 15,6-1-15,-5-2 0,-1 0 16,-1 10-16,-5 1 0,-12 1 16,-7 1-16,-16 1 0,-11 2 0,-9-1 15,-7 0-15,-11 2 0,-8 1 16,-4-2-16,-2-3 0,-11 1 16,-4-4-16,-22 1 0,1-10 0,9-14 15,4-11-15,21 1 0,15-1 16,9-1-16</inkml:trace>
  <inkml:trace contextRef="#ctx0" brushRef="#br0" timeOffset="25794.907">29140 7503 0,'0'0'0,"0"0"15,19 12-15,-19-12 0,21 21 0,-12-7 32,-2 6-32,-5 2 0,-7 2 0,-9 11 15,-8 3-15,-5-2 0,-1 0 16,-8 7-16,2-1 0,0 3 16,6-6-16,12-5 0,8-6 15,12-2-15,7-4 0,18-2 0,15-6 16,18-6-16,13-6 0,20-7 15,3-6-15,-15 3 0,-24 2 16,-16 1-16</inkml:trace>
  <inkml:trace contextRef="#ctx0" brushRef="#br0" timeOffset="25932.7358">29901 7593 0,'0'0'0,"24"2"15,5 2-15,14 8 0,5 2 16,11 10-16,7 6 0,-8-3 0,-14-7 16,-10-5-1</inkml:trace>
  <inkml:trace contextRef="#ctx0" brushRef="#br0" timeOffset="26649.6699">21300 9167 0,'0'0'0,"0"0"16,-8 19-16,3-2 0,1 3 16,-3 14-16,0 10 0,-1 1 15,1 1-15,0 16 0,0 5 0,0 5 16,2-5-16,0 5 16,2-5-16,3-8 0,2-6 0,1-7 15,0-12-15,0-10 16,-1-6-16,-1-5 0</inkml:trace>
  <inkml:trace contextRef="#ctx0" brushRef="#br0" timeOffset="26798.945">21255 9611 0,'0'0'0,"0"0"16,0 0-16,0 0 0,0 0 16,0 0-16,0 0 0,0 0 15,31-3-15,-31 3 0,37-1 16,-15 0-16,1 1 0,0-2 15,0-1-15,-1 1 0,-1-1 0,2-1 16,-3 1-16,-3 1 0</inkml:trace>
  <inkml:trace contextRef="#ctx0" brushRef="#br0" timeOffset="26974.714">21701 9128 0,'0'0'0,"0"0"0,0 0 0,0 0 15,0 0-15,-3 35 0,0-10 16,0 4-16,-1 3 0,-3 7 16,-2 6-16,-3 14 0,-1 2 15,-4 17-15,0 1 0,0 4 0,5-12 0,2-8 16,2-15-16,3-13 0</inkml:trace>
  <inkml:trace contextRef="#ctx0" brushRef="#br0" timeOffset="28032.4797">22189 9051 0,'0'0'0,"0"0"0,0 0 16,-27 16-16,13-8 16,-2 5-16,-3 2 0,-5 7 15,0 1-15,-1 0 0,1 0 16,1 4-16,4-4 0,7-2 15,4-1-15,5-1 0,4-2 0,6 1 16,4 1-16,1 0 16,0-1-16,4 2 0,1 0 15,0 0-15,-1 0 0,-4 4 0,-2 1 16,-6 0-16,-6 0 0,-5 4 16,-6 4-16,-6-1 0,-4 0 0,-10 5 15,-4 0-15,3-4 16,2-4-16,-1-5 0,4-7 15,8-5-15,6-2 0,3-3 0</inkml:trace>
  <inkml:trace contextRef="#ctx0" brushRef="#br0" timeOffset="28539.5088">22485 9300 0,'0'0'0,"0"0"15,0 0-15,0 0 0,-11 21 0,1-3 16,-5 7-1,-1 3-15,-1 2 0,-1 5 16,-3 2-16,-3 9 0,4-5 16,0 2-16,5-7 0,5-5 0,5-5 15,9-4-15,11-10 16,2-10-16,6-8 0,15-13 16,10-13-16,10-10 0,-3-5 0,8-10 15,-3-1-15,-12 8 0,-11 4 0,-8 1 16,-10 5-16,-8 10 0,-5 5 15,-15 8-15,-8 7 0,-8 8 0,-5 4 16,-2 9-16,-1 6 16,7-5-16,4-1 0,5-1 15,3-3-15,6 0 0,2 0 0,12 3 16,8 4 0,0-1-16,4 3 0,6 4 15,7 5-15,-3 1 0,-2 0 0,-5 3 16,-3 5-16,-4-1 0,-4-3 15,0 8-15,-1-1 16,-3-4-16,0-5 0,3 0 0,2 0 16,2-6-16,3-2 0,4 2 15,3 1-15,-3-3 0,0 1 0,2 7 16,-1 2-16,-11-4 0,-6 0 0,-11 13 16,-12 5-16,-11-2 0,-8-3 15,-12 4-15,-7 3 0,3-6 16,3-3-16,-11-4 0,-1-7 15,18-8-15,13-5 0,9-3 16</inkml:trace>
  <inkml:trace contextRef="#ctx0" brushRef="#br0" timeOffset="28702.4293">23238 9150 0,'0'0'0,"0"0"0,0 0 16,38 1-16,-16 2 0,4 4 0,2 2 15,-3-1-15,-3-1 0,-4 0 16</inkml:trace>
  <inkml:trace contextRef="#ctx0" brushRef="#br0" timeOffset="28918.8612">23318 9826 0,'0'0'0,"0"0"16,35-7-1,10 2-15,16-1 0,15-2 0,-2 2 0,13 1 16,10 1-16,-5 2 0,-19 1 15,-7 0-15,-14 2 0,-13-1 16,-7 1-16,-9-1 0,-6 0 16,-6 0-16</inkml:trace>
  <inkml:trace contextRef="#ctx0" brushRef="#br0" timeOffset="29141.419">23779 9451 0,'0'0'16,"0"0"-16,0 0 0,0 0 0,-3 25 0,2-4 15,-2 8-15,1 3 16,-1 0-16,-3 20 0,1 6 16,-3-2-16,0 1 0,3 18 15,3 16-15,-1-20 0,1-15 0,1-13 16</inkml:trace>
  <inkml:trace contextRef="#ctx0" brushRef="#br0" timeOffset="29342.0617">24537 9451 0,'0'0'0,"0"0"0,4 22 16,-4-22-16,4 34 0,-4-6 15,-2 8-15,-2 1 0,-2-1 0,-5 15 16,-4 14-16,-1-6 16,2-4-16,-2 5 0,2-5 15,1-7-15,3-10 0,3-12 16</inkml:trace>
  <inkml:trace contextRef="#ctx0" brushRef="#br0" timeOffset="29457.6771">24598 9771 0,'0'0'0,"0"0"0,0 0 0,0 0 16,0 0-16,0 0 0,39-11 16,-17 7-16,4-1 0,3-2 0,2-1 0,-5 0 15,-3 2-15,-3 0 0</inkml:trace>
  <inkml:trace contextRef="#ctx0" brushRef="#br0" timeOffset="29990.5198">24898 9376 0,'0'0'0,"0"0"16,0 0-16,2 23 16,-2-23-16,0 38 0,-3-6 15,-3 3-15,0 3 0,-5 14 16,-3 3-16,0 8 0,2-6 16,2 5-16,5-5 0,3-12 15,5-9-15,11-12 0,9-9 16,1-12-16,3-7 0,5-10 15,4-8-15,-4 1 0,-3-1 0,-2-1 0,-3 3 16,-8 6-16,-4 3 0,-3 4 16,-3 2-16,-4 3 0,-2 2 15,0 8-15,-4 5 0,1-2 16,0 3-16,1-3 0,-1-1 16,3 0-16,3-2 0,8-3 15,7-1-15,4-4 0,5-3 0,6-3 0,7-3 16,-3 3-16,-2 3 0,4 4 15,-3 3-15,-6 4 0,-6 5 0,-4 9 16,-3 4-16,-4-1 16,-2-1-16,-1-2 0,-2-1 15,-2-4-15,0-4 0,-2-3 0,2-1 16,0-5 0,3-3-16,6-8 0,4-4 15,1-6-15,1-4 0,-1-7 16,0-7-16,-1 1 0,-3-2 15,1-5-15,-4 2 0,-4 4 0,-4 6 16,-7 5-16,-6 2 16,-3 8-16,-2 3 0,-11 8 0,-8 6 15,3 3-15,2 2 0,-1 1 0,-1 0 16,7-1-16,6-1 0,4-2 16,2-1-16,2 0 0</inkml:trace>
  <inkml:trace contextRef="#ctx0" brushRef="#br0" timeOffset="30113.2104">25810 9772 0,'0'0'0,"0"0"0,31-2 0,-7 2 15,6 0-15,19 0 0,10 0 16,15 0 0,0 0-16,22 2 0,5 5 15,2-3-15,-11-1 0,0 1 16,-9-1-16,6-2 0,-22 1 0,-22-2 16,-14 0-16,-10 0 0</inkml:trace>
  <inkml:trace contextRef="#ctx0" brushRef="#br0" timeOffset="30296.2405">26800 9551 0,'0'0'0,"0"0"16,0 0-16,41 3 0,-21 0 0,11 1 16,8 4-16,12 1 0,-1 0 15,14 6 1,2 3-16,-5 1 0,-5 0 0,-1 5 15,-10 1-15,-6-3 0,-9-5 16,-8-4-16</inkml:trace>
  <inkml:trace contextRef="#ctx0" brushRef="#br0" timeOffset="30491.7508">25938 10096 0,'0'0'0,"0"0"0,27 0 0,-3-2 16,6 1-16,30-2 0,17 1 15,3-3-15,3 1 0,20 1 0,17 1 16,-6 0-16,-20 2 0,5 2 0,-19-2 16,-26 1-16</inkml:trace>
  <inkml:trace contextRef="#ctx0" brushRef="#br0" timeOffset="30676.708">25982 10077 0,'0'0'0,"0"0"15,0 0-15,0 0 0,31 13 0,-12-3 16,9 6-16,2 0 0,1-1 15,13 7-15,4 1 0,-1-1 0,-3-1 0,1 0 16,-3-1-16,-9-4 0</inkml:trace>
  <inkml:trace contextRef="#ctx0" brushRef="#br0" timeOffset="30908.6954">27602 9506 0,'0'0'0,"0"0"0,7 22 0,-7-22 16,5 37-16,-6-9 0,-3 7 16,-4 9-16,-2 1 0,-3 13 0,0 3 15,-1-4-15,-2-4 0,-4 9 0,0-3 16,1 0-16,1-7 0,5-13 15,3-10-15,2-8 0</inkml:trace>
  <inkml:trace contextRef="#ctx0" brushRef="#br0" timeOffset="31040.3002">27617 9922 0,'0'0'0,"0"0"0,0 0 0,0 0 15,0 0-15,25 2 0,-25-2 16,32 4-16,-32-4 0,33 1 15,-20 0-15,-1 0 0</inkml:trace>
  <inkml:trace contextRef="#ctx0" brushRef="#br0" timeOffset="31648.6432">27833 9489 0,'0'0'0,"0"0"16,0 0-16,0 0 0,0 0 0,0 0 15,-2 41-15,-1-19 0,1 4 0,-2 5 16,-3 4-16,-1 2 0,0-3 16,-5 15-16,0 3 0,-1 4 15,2-5-15,1-1 0,3-8 16,5-9-16,3-6 0,11-12 16,9-5-16,1-9 0,2-6 0,4-5 15,5-5 1,-3 3-16,-2 1 0,-6 2 15,-4 5-15,-5 0 0,-2 2 16,-2 5-16,-2 5 0,-2 1 16,-2 3-16,-3 3 0,-4 2 15,1-1-15,-2-1 0,1-2 16,0-3-16,2 0 0,1-2 0,6-2 16,7-3-16,5-6 0,5-5 0,12-9 15,7-5-15,-2-6 0,0-4 16,7-13-16,1-5 0,-3 6 15,-3 2-15,1-9 0,-6 0 16,-8 9-16,-5 6 0,-2 5 16,-4 10-16,-7 6 0,-5 6 0,-2 2 15,0 3 1,-4 2-16,-3 0 0,-6 5 16,-5 3-16,0 2 0,-2 2 0,1 2 15,2 3-15,5-2 16,2 2-16,4 3 0,2 2 15,3 1-15,3 0 0,8 3 16,7 0-16,3-1 0,2-2 0,8 7 16,3 2-16,-7-3 0,-5-4 0,-5 2 15,-6 2-15,-5-1 0,-5-1 0,-15 2 16,-13 0-16,-1-4 16,-2-2-16,-6-2 0,-6-2 15,-3-2-15,4-3 0,0-9 16,-1-7-16,10-5 0,8-5 0,5 4 15,5 3-15,3 1 0</inkml:trace>
  <inkml:trace contextRef="#ctx0" brushRef="#br0" timeOffset="32165.4123">28829 9776 0,'0'0'0,"0"0"0,0 0 15,0 0-15,6 26 0,-6-26 16,-5 35-16,1-15 0,0 2 15,-3 2-15,0 2 16,0-1-16,0 1 0,2 6 16,1-1-16,4-3 0,2-2 15,7 1-15,6-6 0,6-6 0,4-7 16,7-12-16,5-11 16,-2-2-16,-5-3 0,3-12 0,-3-7 0,-5 2 15,-5 1-15,-4-7 0,-7 0 16,-6 4-16,-3 3 0,-15 4 15,-12 6-15,1 3 0,-2 5 0,-1 6 16,0 3-16,7 3 0,4 0 16,6 2-16,4 1 0,6 3 15,4 1-15,18 8 16,13 7-16,6 0 16,3 0-16,4 7 0,5 3 15,-7 3-15,-5 0 0,4 7 16,-4 1-16,-10 1 0,-7 0 0,-7 10 15,-6 1-15,-7-4 0,-4-2 16,-3 4-16,-1 4 0,0-8 16,2-4-16,3 3 0,1 3 0,3-4 15,3-3-15,-3 4 0,-1 4 16,-3-5-16,-1-3 0,-9 1 16,-7 1-16,-5-5 0,-3-2 0,-14-2 15,-9-2-15,-4-9 0,-3-5 16,-14-13-16,-4-9 0,-13-16 15,13-7-15,23 10 0,16 6 0,11 5 0</inkml:trace>
  <inkml:trace contextRef="#ctx0" brushRef="#br0" timeOffset="32328.216">29570 10150 0,'0'0'16,"19"0"-16,5 1 0,-1 1 15,4 2-15,13 3 0,4 2 16,5 1-16,-5 0 0,-3 0 0,-10-4 16,-8-2-16,-5-2 0,-4 1 15,-3-2-15,-2-1 0</inkml:trace>
  <inkml:trace contextRef="#ctx0" brushRef="#br0" timeOffset="32513.2389">29629 9915 0,'0'0'0,"0"0"16,0 0-16,0 0 0,0 0 16,0 0-16,5 25 0,-5-25 15,9 40-15,-4-14 16,2 4-16,-1 3 0,-1 2 16,0 11-16,-2 5 15,0-5-15,0-3 0,1 2 16,-1-9-16,-1-7 0</inkml:trace>
  <inkml:trace contextRef="#ctx0" brushRef="#br0" timeOffset="32979.8964">30194 9987 0,'0'0'0,"0"0"0,0 0 16,0 0-16,-13 30 0,2-11 15,-3 4-15,-4 2 0,-2 1 16,1 1-16,1 1 0,-2 5 15,3-3-15,3 2 16,5-4-16,6-8 0,5-3 0,10-10 16,8-7-1,2-8-15,2-8 0,3-5 0,1-4 16,-2-1-16,-3-1 0,1-8 16,-3-3-16,-4 5 0,-5 1 0,-3 4 15,-4 4-15,-2 5 16,0 3-16,-2 4 0,-1 3 0,0 0 0,1 2 15,1 4-15,1 1 16,7 0-16,5 1 0,7 2 0,6 3 16,2 3-16,1 3 0,-2 8 15,-2 5-15,-5 4 0,-4 3 16,-9 11-16,-9 4 0,-7-1 16,-4-3-16,-4 1 0,-4 0 0,0-4 0,3-6 15,2-6-15,3-5 0,5-4 16,2-3-16,4-5 0,4-4 15,3-5-15,6-5 0,8-8 16,7-5-16,1-4 0,0-1 0,0-7 16,1-5-16,-5 5 0,-4 5 15,-2 1 1,-5 6-16,-3 6 0</inkml:trace>
  <inkml:trace contextRef="#ctx0" brushRef="#br0" timeOffset="33131.4775">30733 9921 0,'0'0'0,"0"0"0,0 0 16,0 0-16,0 0 0,0 0 16,4 36-16,-3-13 0,0 4 0,-1 4 0,-1 7 15,0 1-15,0 2 0,-1 16 16,2 17-16,-1-2 0,0-2 16,0 12-16,1-1 0,-1-4 15,-2-11-15,-1-12 0,2-14 16,1-12-16</inkml:trace>
  <inkml:trace contextRef="#ctx0" brushRef="#br0" timeOffset="33324.1688">31068 9936 0,'0'0'0,"0"0"15,0 0-15,0 0 0,30-4 0,-8 5 16,9 1-16,1 0 16,2 2-16,4 0 15,-7 0-15,-5-1 0</inkml:trace>
  <inkml:trace contextRef="#ctx0" brushRef="#br0" timeOffset="34062.78">24431 4880 0,'0'0'15,"0"0"-15,0 0 0,0 0 0,0 0 16,0 0-16,-8 28 0,3-8 16,-1 5-16,-3 9 0,-2 8 15,-2 17-15,-1 2 16,-1 15-16,-1 11 0,-3 12 0,2-7 0,-4 18 16,-4 16-1,-3 30-15,4-7 0,6-11 16,6-7-16,5-16 0,3-10 0,7-10 15,2-9-15,7-16 0,4-12 16,-5-18-16,-4-12 0,-2-9 16</inkml:trace>
  <inkml:trace contextRef="#ctx0" brushRef="#br0" timeOffset="34333.4901">25093 5382 0,'0'0'0,"0"0"0,0 0 16,-32 16-16,32-16 0,-43 27 0,8-3 15,-4 4-15,-3 4 0,-16 11 16,-17 15-16,-4 6 0,7-6 0,-3 10 16,7-1-16,7-5 15,14-7-15,-1 10 0,17-14 0,14-9 16,9-7-16,12-5 0,11-2 0,-2-13 0,5-1 15,9 4-15,10 3 16,0-5-16,2-4 0,16-2 0,11-1 16,0-2-16,0-3 0,15-4 15,2-2-15,-1 0 0,-26 1 16,-17-1-16</inkml:trace>
  <inkml:trace contextRef="#ctx0" brushRef="#br0" timeOffset="34803.9399">25339 5968 0,'0'0'0,"0"0"0,-8-16 15,5 10-15,1 2 0,-2 0 0,0 1 16,-1-1-16,-2 2 0,-2 3 15,-2 4-15,-3 2 0,-3 4 16,0 2-16,-2 3 0,-3 5 16,2 3-16,1 0 0,3 2 0,1-3 15,4-1-15,1 5 0,4-2 16,1-4-16,4-1 0,3-4 16,3-3-16,6-5 0,4-1 0,2-9 15,4-2-15,6-5 0,2-6 16,-1 1-16,-1-3 0,-3 0 15,-2-1-15,-3 1 16,-3 1-16,-4 5 0,-2 1 16,-3 3-16,-1 2 15,-2 0-15,1 2 0,-3 2 16,-2 1-16,2 5 0,-2 2 0,0 2 16,0 2-16,0 1 0,0 2 15,1 0-15,1 2 0,3 1 16,0 1-16,4 3 0,4 0 0,5 0 0,4-2 15,11 2-15,6 0 0,-8-6 16,-6-1-16,-4-4 0</inkml:trace>
  <inkml:trace contextRef="#ctx0" brushRef="#br0" timeOffset="35293.7284">26101 5965 0,'0'0'0,"0"0"0,0 0 0,0 0 15,26-1-15,-26 1 0,43 8 16,-16-1-16,0 1 0,0 4 0,-2 2 15,3 6-15,-5 0 0,-8 5 16,-6 0-16,-6 2 0,-3 0 0,-11 10 16,-9 1-16,2-6 0,0-2 15,-1 1-15,3-4 0,4-7 16,3-3-16,2-6 0,2-2 16,4-2-16,3-2 0,12 2 15,12-1-15,9-4 0,8-2 0,19-5 16,14-6-1,13-1-15,-2 1 0,-9 1 16,-19 2-16,-15 3 0</inkml:trace>
  <inkml:trace contextRef="#ctx0" brushRef="#br0" timeOffset="35520.2949">28059 5822 0,'0'0'0,"0"0"0,0 0 0,0 0 15,2 32-15,-23-20 0,-16 0 16,5-2-16,3 0 0,5-2 15</inkml:trace>
  <inkml:trace contextRef="#ctx0" brushRef="#br0" timeOffset="36064.9692">23568 10720 0,'0'0'0,"0"0"0,0 0 0,-3 24 16,3-24-16,-1 41 0,2-7 15,-1 5-15,-1 4 0,-1 26 16,0 12 0,-2 19-16,1 2 0,-1 25 15,-2 25-15,1-2 0,0-17 16,1 52-16,3-16 0,1-25 15,1-18-15,5-7 0,5-4 16,5-23-16,3-16 0,-5-33 16,-3-22-16,-3-5 0,-4-7 0,-1-2 15</inkml:trace>
  <inkml:trace contextRef="#ctx0" brushRef="#br0" timeOffset="36365.7231">24144 11368 0,'0'0'0,"0"0"16,0 0-16,0 0 0,-31 6 15,8 6-15,-10 7 0,-5 6 16,-4 6-16,-15 13 0,-1 3 16,-8 9-16,4-2 0,-2 6 15,1 3-15,14-9 0,11-6 0,8-4 16,11-7-1,12-7-15,7-4 0,10-3 16,7-1-16,6-4 0,6-1 0,11 1 16,7 1-1,4-3-15,3-4 0,12 1 0,9 0 16,-2-2-16,-10-4 0,29-6 0,-6-8 16,-8-11-16,-4-6 0,-23 6 15,-17 7-15,-10 3 0</inkml:trace>
  <inkml:trace contextRef="#ctx0" brushRef="#br0" timeOffset="36829.3709">24454 11636 0,'0'0'16,"0"0"-16,0 0 0,0 0 0,0 0 15,-1 25-15,1-25 0,-3 50 16,2-17-16,-3 7 0,-3 7 16,-3 18-16,-1 2 0,-4 19 15,-2 3-15,0 2 0,2-10 0,2 5 0,1 4 16,4-21-16,4-15 0,2 2 16,1-18-16,2-22 0,1-6 0,6-11 15,3-8-15,4-16 16,5-11-16,2-8 15,2-9-15,-2 4 0,-2 4 0,5-7 16,3 1 0,-6 9-16,-2 7 0,-6 10 15,-3 4-15,-3 6 0,-1 5 0,-4 4 16,-1 2-16,-1 1 0,-1 3 16,2 1-16,0 5 15,-1 3-15,0 4 0,0 8 0,1 5 16,0 3-16,0 4 0,3 6 15,-1 4-15,4 3 0,3 1 0,3 6 0,3 5 16,4 7-16,0-3 0,-5-16 16,-4-11-16,-3-9 0</inkml:trace>
  <inkml:trace contextRef="#ctx0" brushRef="#br0" timeOffset="37045.5168">25918 11912 0,'0'0'0,"0"0"0,0 0 15,0 0-15,0 0 16,0 0-16,-27 0 0,27 0 0</inkml:trace>
  <inkml:trace contextRef="#ctx0" brushRef="#br0" timeOffset="38479.904">14421 9164 0,'0'0'0,"-4"11"0,-2 7 15,-1 2-15,-2 1 0,-2 14 0,-2 15 16,4-9-16,2-5 0,6 0 16,7-7-16,1-6 0,3-4 0,6-8 15,5-6 1,4-6-16,5-4 0,3-4 15,3-2-15,3-1 16,-1-2-16,5-1 0,4-2 0,-4 1 16,-3 2-16,10-3 0,1-1 15,-7 8-15,-7 5 0,-5-7 16,-4-4-16,-7 4 0,-6 3 0,-4 2 16</inkml:trace>
  <inkml:trace contextRef="#ctx0" brushRef="#br0" timeOffset="39359.6959">14429 10083 0,'0'0'0,"0"0"0,-3 23 0,3-8 0,1 3 16,2 14-16,3 4 15,-1 1-15,3 1 0,4 10 0,2 1 16,0-6-16,-2-7 0,2 6 15,-1-2-15,-1-8 0,-1-8 16,6-12-16,3-8 16,1-10-16,1-6 0,2-23 15,1-16-15,-2-3 0,-2-3 0,5-13 16,-1-4-16,-1 1 16,-5 9-16,2-14 0,-7 18 15,-4 18-15,-3 14 0,-3 13 16,0 7-16,-1 6 0,0 6 0,4 4 15,2 2-15,1 0 0,2 1 0,2 9 16,4 6-16,-3 2 0,0 3 0,-2 5 16,-1 5-16,-3-2 15,-2-1-15,-1 2 0,-3 4 16,-1-5-16,1-4 0,-4 4 0,-4-2 16,1-13-16,-2-6 0,-5-7 15,-4-7 1,0-7-16,1-7 0,-1-12 15,-1-11-15,5 3 0,2-2 0,-1-13 16,2-5-16,0 7 0,2 7 16,2 4-16,1 7 15,-1 7-15,2 8 0,0 1 0,1 3 16,0 3-16,1 3 0,-1 12 16,2 6-16,0 1 0,0 2 0,2 2 15,2 2-15,-1-8 0,0-1 0,6-3 16,5-3-16,0-7 0,3-6 15,7-10-15,7-9 16,2-1-16,3-2 0,13-14 0,7-5 16,-7 6-16,-3 5 0,10 0 15,8 4 1,-12 10-16,-10 6 0,2 11 16,0 6-16,-8 5 0,-6 1 0,-5 13 15,-1 8-15,-5 3 0,-3 1 16,-6 4-16,-3 5 15,-5-3-15,-2-2 0,-5 4 0,-5 3 16,0-8-16,0-6 0,-5-3 16,-5-1-16,-2-6 0,-1-7 0,-4-7 15,-3-6-15,4-4 0,2-4 0,1-9 16,0-5-16,7 0 0,4 0 16,4-4-16,6-1 15,0 3-15,1 2 0,9-2 0,7-3 16,1 4-16,0 2 0,11-2 15,10-2-15,-4 3 0,-3 2 0,10 3 16,6 2 0,-2 2-16,-2 3 0,14 3 15,6 4-15,-2 3 0,-3 0 0,13 8 16,8 3-16,-22-3 0,-17-2 0,-10-4 16</inkml:trace>
  <inkml:trace contextRef="#ctx0" brushRef="#br0" timeOffset="39537.7895">17321 9319 0,'-1001'0'0,"2002"0"0,-1001 0 16,0 0-16,0 0 0,0 0 0,0 0 15,0 0-15,0 0 0,-17 18 16</inkml:trace>
  <inkml:trace contextRef="#ctx0" brushRef="#br0" timeOffset="40208.8484">7472 9311 0,'0'0'15,"0"0"-15,0 0 16,-13 19-16,9-9 0,-4 7 16,-2 5-16,-1 3 0,0 2 0,-5 13 15,-1 6-15,-2 7 0,2-1 16,-9 10-16,-2 0 15,3-8-15,4-4 0,2 6 0,2-2 16,4-13-16,3-10 0,7-10 16,6-12-16,-1-3 0,-1-2 0,0 0 15</inkml:trace>
  <inkml:trace contextRef="#ctx0" brushRef="#br0" timeOffset="40493.711">7632 9308 0,'0'0'0,"0"0"0,0 0 16,0 0-16,12 28 0,-12-28 16,14 40-16,-10-15 0,2 2 0,2 14 15,2 4-15,0-1 0,0-1 16,1 11-16,-1 1 16,-1-9-16,0-6 0,2 1 15,1-6-15,-2-7 0,-1-6 0,4-13 16,-1-10-16,5-6 0,1-5 0,2-16 15,2-11-15,-1-4 0,-1-1 0,11-18 16,5-6-16,-5 5 0,-4 6 16,2-4-16,-3 7 0,-3 11 15,-2 11-15,7 3 0,-2 14 16,-15 12-16,-1 5 0,-4 0 0,0-1 16,-3-1-16</inkml:trace>
  <inkml:trace contextRef="#ctx0" brushRef="#br0" timeOffset="41158.2879">8540 9603 0,'0'0'0,"0"0"16,0 0-16,1-28 0,-1 28 0,3-29 15,-1 13-15,0-1 0,0-1 16,-5-3-16,-2-1 15,-3 4-15,-1 2 0,-4 4 0,-2 1 16,-3 4-16,-1 4 0,-3 5 16,-6 4-16,1 2 0,2 2 0,-9 10 15,-4 3-15,4 2 0,3 1 0,-1 5 16,6 0-16,4 0 0,3 2 16,4 2-16,4 1 15,5-3-15,2-4 0,7-4 0,3-2 16,5-6-16,4-4 0,8-10 15,7-6 1,-1-7-16,1-4 0,8-7 16,1-5-16,-1-2 0,-3 0 0,6-2 15,-1 3-15,-10 5 0,-4 4 16,-7 3-16,-5 2 16,-3 4-16,-3 4 0,-2 5 0,1 2 15,-3 2-15,1 2 0,1 6 16,2 3-16,-3-1 0,1 3 0,0 1 15,-1 3-15,1-2 0,0 0 0,2-5 16,1-2-16,-1-5 0,1-4 16,3-6-16,3-7 0,1-4 15,2-4-15,4-9 0,4-6 16,-1-2-16,-2 1 0,3-11 16,2-3-1,-6 5-15,-2 4 0,2-5 16,-2 1-16,-4 5 0,-1 4 0,-6 10 15,-2 7-15,-1 3 0,-1 4 16,-2 7-16,3 6 0,-2 4 16,1 4-16,-3 6 0,0 3 15,-3 0-15,-1 1 0,-1 12 16,-2 5-16,1-2 0,0 0 0,-1 2 0,-3 1 16,2 0-16,-1 1 0,-3 5 15,-1 0-15,2-5 0,3-3 16,1-8-16,2-6 0,1-5 15,-1-5-15,2-4 0</inkml:trace>
  <inkml:trace contextRef="#ctx0" brushRef="#br0" timeOffset="41297.1843">9046 9580 0,'0'0'0,"0"0"15,0 0-15,10-17 0,-10 17 0,13-16 16,0 8-16,2-1 0,3 0 0,2 1 16,2 0-16,6-1 15,-2 1-15,-1 1 0,0 1 31,-4 0-31,-4 0 0,-2 1 0,-3 1 16,-1 0-16</inkml:trace>
  <inkml:trace contextRef="#ctx0" brushRef="#br0" timeOffset="41496.7362">9362 9109 0,'0'0'0,"0"0"16,0 0-16,0 0 0,0 0 0,0 0 0,1 34 15,-1-34-15,0 40 0,-1-11 16,0 5-16,-2 4 0,-2 3 16,1 18-16,-1 5 0,1 12 15,2-2-15,4 12 0,4-2 16,5-2-16,2-11 0,-2-13 16,-2-16-16,-4-12 15</inkml:trace>
  <inkml:trace contextRef="#ctx0" brushRef="#br0" timeOffset="41728.728">9925 9138 0,'0'0'0,"0"0"0,0 0 0,-19 5 15,10 1-15,-7 8 0,-6 5 16,-5 9-16,-1 2 0,-1 5 15,-1 4-15,-2 8 0,3-2 16,3 4-16,5-3 0,5-6 0,5-3 16,8-4-16,6-2 0,7-6 0,2-5 15,11-5-15,9-6 0,4-8 16,1-7-16,-7 2 0,-7 1 16,-5 0-16</inkml:trace>
  <inkml:trace contextRef="#ctx0" brushRef="#br0" timeOffset="42297.879">9939 9472 0,'0'0'0,"0"0"15,0 0-15,0 0 0,0 0 0,0 0 16,29-10-16,-29 10 0,32-4 16,-13 3-16,2 2 15,-1 3-15,-2 3 0,-3 4 0,-2 1 16,-2 2-16,-2 1 0,-1 8 0,-3 3 15,-4-2-15,-3 0 0,1 0 16,0-4-16,0 1 0,1-4 0,0-1 16,1-6-16,0-4 0,-1-2 15,6-7-15,2-7 16,5-7-16,0-7 0,7-8 0,5-7 16,4-9-1,-2 0-15,5-4 0,-1 3 16,-3 6-16,-4 7 0,-2 2 15,-4 9-15,-4 7 0,-2 5 0,-4 7 16,-3 5-16,-1 5 16,-2 5-16,-3 9 0,-3 5 0,1-1 15,-1 2-15,-3 8 0,-1 3 16,1-2-16,0-2 0,3 0 0,1-1 16,3-4-16,3-3 0,1-3 15,1-2-15,2-5 0,2-3 0,2-4 16,1-4-16,-1-4 0,0-1 15,6-12-15,2-9 0,4-1 16,-1-3-16,2-16 0,-2-6 16,-4 0-1,-3 2-15,-1-7 0,-2 2 16,-5 9-16,-4 5 0,-3 4 16,-2 5-16,0 6 0,-1 3 15,-7 6-15,-6 5 0,-5 10 0,-3 8 16,-2 11-16,-5 10 0,0-12 15,0-10-15,3 0 0,9-2 16,3-1-16</inkml:trace>
  <inkml:trace contextRef="#ctx0" brushRef="#br0" timeOffset="42500.2391">10918 9273 0,'0'0'0,"0"0"0,0 0 0,8 34 0,-4-18 0,-2 7 15,-1 6-15,0 6 16,-1 1-16,3-1 0,2-1 16,4 4-16,1-6 0,5-1 0,4 0 15,5-7-15,6-6 0,14-1 16,7-5-16,-2-6 0,0-7 16,1-12-1,2-10-15,-5 3 0,-12 4 0,-9 5 16</inkml:trace>
  <inkml:trace contextRef="#ctx0" brushRef="#br0" timeOffset="42678.6404">11481 9223 0,'0'0'0,"0"0"0,0 0 0,0 0 0,-19 16 0,19-16 16,-25 33-16,11-8 0,-2 4 15,-3 10-15,-3 8 16,-5 14-16,-1 1 0,-3 24 0,-2 22 15,1 10-15,6-10 0,3-16 16,6-27-16,5-17 0</inkml:trace>
  <inkml:trace contextRef="#ctx0" brushRef="#br0" timeOffset="42885.8713">11947 9780 0,'0'0'16,"0"0"-16,0 0 0,0 0 15,0 0-15,0 0 0</inkml:trace>
  <inkml:trace contextRef="#ctx0" brushRef="#br0" timeOffset="43779.5611">7883 10329 0,'0'0'0,"0"0"0,0 0 0,0 0 0,0 0 0,0 0 32,0 0-32,-7 28 0,7-28 15,-9 36-15,1-10 0,0 3 0,-1 3 0,-3 14 16,-1 5-16,0-2 0,-1-1 16,-4 13-16,2 1 15,-3 6-15,6-6 0,5 2 16,6-7-16,0-15 0,1-10 15,-1-8-15</inkml:trace>
  <inkml:trace contextRef="#ctx0" brushRef="#br0" timeOffset="44089.0424">8107 10407 0,'0'0'0,"0"0"0,0 0 15,0 0-15,14 21 0,-14-21 0,12 26 16,-6-8-16,2 3 0,-1 4 16,-2 3-16,0 0 0,-2 1 0,0 7 0,-2-4 15,0-4-15,1-6 0,0 1 16,1-5-16,-2-8 0,3-4 0,1-7 16,2-8-16,0-4 15,1-3-15,4-9 0,0-7 16,6-10-16,1 0 0,5-2 15,1-4-15,3-1 0,-3 4 0,-1 0 16,-4 7-16,-2 10 0,-3 9 16,1 8-16,0 5 0,-3 5 15,-1 2-15,-5 0 0,0 0 16,-2 0 0</inkml:trace>
  <inkml:trace contextRef="#ctx0" brushRef="#br0" timeOffset="44537.1554">8709 10701 0,'0'0'0,"0"0"0,0 0 15,0 0-15,0 0 0,8-32 0,-8 32 16,9-32-16,-5 16 0,0-3 0,-1 0 16,-1 1-16,0 0 0,-1 3 15,-1 1-15,-2 1 0,0 2 16,-7 2-16,-5 2 0,1 5 15,-2 3-15,-8 7 0,-2 5 16,-1 3-16,2 2 0,-4 9 0,0 4 16,3-2-16,3-2 0,2 1 15,4 1-15,2 0 0,4-4 0,5-6 16,2-3-16,3-8 0,3-1 16,4-5-16,5-4 0,6-5 15,3-1-15,3-4 0,4 1 16,-3 0-16,-1 1 15,3-1-15,0 3 16,2 3-16,-4 2 0,0 3 0,-2 3 16,-4 1-16,-1 1 0,1 4 15,-1 0-15,-2 0 0,0-2 16,-3 0-16,0-2 0,0-1 16,1-1-16,3-6 0,5-2 15,-1-5-15,2-1 0,3-7 0,0-6 0,-2-1 16,-1-5-16,-5 6 0,-3 5 15,-3 3-15</inkml:trace>
  <inkml:trace contextRef="#ctx0" brushRef="#br0" timeOffset="44706.5676">9251 10275 0,'0'0'0,"0"0"15,0 0-15,0 0 0,0 0 16,0 0-16,0 0 16,0 0-16,0 0 0,0 0 15,0 0-15,0 0 0,6 32 16,-6-32-16,5 35 0,-5-13 15,0 5-15,-1 1 0,0 1 0,-2 12 16,1 1-16,0-1 16,0-1-16,-2 6 0,2-3 15,0-4-15,0-4 0,0-3 0,-1-7 16,2-6-16</inkml:trace>
  <inkml:trace contextRef="#ctx0" brushRef="#br0" timeOffset="45054.5389">9264 10599 0,'0'0'0,"0"0"15,0 0-15,0 0 0,0 0 0,18-20 16,-18 20-16,25-12 0,-11 6 0,4 0 16,2 1-16,0 1 0,-2 0 15,5 0-15,0 0 0,-5 0 16,-1 1-16,-4 0 0,-1-1 16,-1 0-16,-2-1 0,-1-3 15,-3-2-15,0 2 0,-2-2 0,0 2 16,1-1-1,0-7-15,3-8 0,-1-6 16,-1 2-16,-2 5 0,-1 3 16,-1 3-16,-1 2 0,0 0 15,0 4-15,0 3 0,0 1 16,0 4-16,0 3 0,-2 7 16,0 8-16,0 4 0,-1 4 15,0 7-15,-1 7 0,-2 1 0,1-1 0,-2 14 16,0 1-16,1 8 0,0-6 15,2-2-15,1-3 0,0-2 16,3-9-16,0-10 0,0-8 16,0-4-16</inkml:trace>
  <inkml:trace contextRef="#ctx0" brushRef="#br0" timeOffset="45329.3076">9629 10525 0,'0'0'16,"0"0"-16,0 0 0,0 0 0,21-17 15,-21 17-15,22-12 0,-8 7 16,3 2-16,0 2 0,1 3 16,-3 3-16,-1 1 0,-3 4 15,-1 4-15,-3 0 0,-1 3 0,-3 6 16,-2 0-16,0 0 0,0-1 16,-1-1-16,2-1 0,-2-4 15,0-2-15,0-2 0,0-1 16,2-1-16,2-2 0,5-4 15,2-4-15,3-4 0,4-5 0,4-8 16,6-6 0,-2-4-16,1-3 0,-1-1 15,-4 6-15,-4 4 0</inkml:trace>
  <inkml:trace contextRef="#ctx0" brushRef="#br0" timeOffset="45539.7942">10110 10059 0,'0'0'0,"0"0"0,0 0 0,0 0 16,0 0-16,29 3 0,-29-3 16,32 5-16,-12 0 0,1 0 0,1 1 15,-1 3-15,0 0 0,-2 5 0,-2 3 16,3 5-16,-2 2 0,-6 5 16,-4 3-16,-5 0 0,-3 1 15,-7 9-15,-4-1 0,-4 0 16,-5-4-16,-5 2 0,-2-5 15,7-7-15,5-6 0,3-5 16</inkml:trace>
  <inkml:trace contextRef="#ctx0" brushRef="#br0" timeOffset="45740.0341">10167 10311 0,'0'0'0,"0"0"0,0 0 0,0 0 15,0 0-15,0 0 0,0 0 16,0 0-16,9 28 0,-9-28 0,6 38 15,-2-14-15,-1 3 0,0 4 16,1 4-16,-1 13 0,1 2 16,2 1-16,-1 5 0,4 10 15,1-6-15,4 8 0,2-6 0,-2-13 16,-1-10-16,-1-4 0,-3-9 16,-2-7-16</inkml:trace>
  <inkml:trace contextRef="#ctx0" brushRef="#br0" timeOffset="46056.3074">10635 10356 0,'0'0'16,"0"0"-16,0 0 0,0 0 16,0 0-16,-10 32 0,10-32 15,-8 43-15,2-17 0,2 3 0,-1 2 16,2-1-16,0-2 0,1 7 15,2-5-15,1-3 0,2-7 0,2-2 16,3-3-16,2-6 0,2-3 16,3-9-16,1-7 0,4-7 15,2-7-15,6-14 0,-1-8 16,-2-1-16,-1-3 0,-2-9 16,-5-2-16,-1 0 0,-4 6 0,-4 11 15,-4 9-15,-4 8 0,-2 5 0,-8 14 16,-7 11-16,-8 10 0,-7 10 15,-1 10-15,0 7 0,0-1 0,0 0 16,8-10-16,7-8 0,3-4 16</inkml:trace>
  <inkml:trace contextRef="#ctx0" brushRef="#br0" timeOffset="46257.0913">11062 10415 0,'0'0'0,"0"0"15,0 0-15,17 24 0,-11-10 0,2 7 16,0 4-16,-1 2 0,0 1 16,2 8-16,0 1 0,-1-3 15,2-3-15,10 2 0,6-3 0,0-6 0,3-6 16,6-7-16,6-4 0,2-10 16,2-5-16,-2-2 0,-9 3 15,-7 2-15</inkml:trace>
  <inkml:trace contextRef="#ctx0" brushRef="#br0" timeOffset="46410.9701">11520 10340 0,'0'0'0,"0"0"16,0 0-16,-17 21 0,17-21 16,-26 38-16,7-6 0,-2 8 15,-1 7-15,-10 24 0,-9 26 16,-2 23-16,6 3 0,4-13 15,4-18-15,8-25 0</inkml:trace>
  <inkml:trace contextRef="#ctx0" brushRef="#br0" timeOffset="46611.5774">12167 10819 0,'0'0'16,"0"0"-16,0 0 0,0 0 16,0 0-16,0 0 0,0 0 0,0 0 0</inkml:trace>
  <inkml:trace contextRef="#ctx0" brushRef="#br0" timeOffset="47312.9353">7264 7960 0,'0'0'0,"0"0"15,-21 15-15,21-15 0,-34 24 0,4 1 0,-10 9 16,-20 18-16,-9 6 0,-23 23 16,-22 21-16,-9 10 15,7-7 1,-34 40-16,5 1 0,28-28 15,21-19-15,12-9 0,10-7 16,12-14-16,12-9 0,6-6 0,4-6 16,14-8-16,7-4 0,6-10 15,-2-5-15,4-6 0,-1-4 0,5-5 16,4-4-16,3-2 16,5-1-16,2 0 0,4 0 15,3 7-15,0 4 0,-3-3 0,4 2 16,4-2-16,2 1 0,5 3 15,6 4-15,6 2 0,4 1 16,3 5-16,2 4 0,2 2 16,-1 0-16,12 9 0,2 2 0,-4 3 0,-2 1 0,27 22 15,-7-4-15,-4-7 0,-4-2 16,-1 3-16,0 2 0,-11-6 16,-6-2-16,4-3 0,4 1 15,-5 1-15,0-1 0,-2-3 16,1-1-16,2-3 0,3-1 0,4 9 15,4 4-15,-7-12 0,-7-9 16,-15-10 0,-12-6-16,-7-7 0</inkml:trace>
  <inkml:trace contextRef="#ctx0" brushRef="#br0" timeOffset="47497.6774">8089 10696 0,'0'0'0,"0"0"0,3 26 16,-3-26-16,-1 33 0,1-33 0,-1 30 15,1-18 1</inkml:trace>
  <inkml:trace contextRef="#ctx0" brushRef="#br0" timeOffset="57260.5081">8101 14706 0,'0'0'16,"0"0"-16,0 0 0,-10 31 15,3-14-15,-3 10 0,-2 9 16,-4 17-16,-1 5 0,-3 19 16,2 5-16,-3 10 0,1-6 15,-2 17-15,1 1 0,2-6 16,6-16-16,3 17 0,8-19 16,6-30-16,6-20 0,-3-9 0,-3-7 0,-1-4 0</inkml:trace>
  <inkml:trace contextRef="#ctx0" brushRef="#br0" timeOffset="57544.9778">8211 15106 0,'0'0'0,"0"0"16,0 0-16,0 0 0,13 23 0,-13-23 16,11 25-16,-3-7 0,1 4 0,2 3 15,2 4-15,1 2 16,2-2-16,3 8 0,-1 1 15,-1 2-15,-3-5 0,-2-8 16,-1-5-16,-1-6 0,-1-5 0,2-15 16,2-13-16,3-18 15,1-17-15,0 2 0,-3 0 16,3-19-16,-2-8 0,1-1 0,-3 10 16,4-3-16,0 7 15,-4 13-15,-2 11 0,13 2 0,2 18 16,-5 12-16,-2 9 0,-14-3 15,0 2 1,-2-1-16</inkml:trace>
  <inkml:trace contextRef="#ctx0" brushRef="#br0" timeOffset="58294.2384">9062 15168 0,'0'0'0,"0"0"0,0 0 15,6-25-15,-6 25 0,2-23 0,-3 10 16,0-1-16,-2-2 0,-3-2 16,-4 2-16,-2 1 0,-3 2 0,-1 2 15,-2 4-15,0 4 16,-1 6-16,-5 7 16,-4 8-1,2 2-15,1 4 0,-3 12 0,0 4 0,4 0 16,2 1-16,-1 5 15,3-3-15,4-6 0,5-4 16,6-4-16,5-7 0,4-8 0,5-3 16,2-9-16,2-3 0,5-10 15,3-7-15,4-6 0,3-4 16,-1-3-16,0-4 0,0 4 0,2 1 16,1 9-16,-2 6 0,-3 8 15,-4 6-15,0 11 0,-3 10 16,-4-2-16,-1 3 0,-1-3 15,0 1-15,0-3 0,-1-4 0,2-3 16,2-3-16,-2-2 16,-1-2-16,1-8 0,1-5 0,-1-5 15,2-5-15,7-17 0,4-8 16,-4 1-16,-2 1 0,-3-7 0,1-4 16,2-1-16,0 8 0,-1-4 15,0 3-15,-2 15 0,-2 10 16,-3 8-16,-2 7 0,-2 3 15,-2 1-15,1 9 16,0 6-16,-2 4 0,-1 6 16,0 6-16,-1 3 15,1 0-15,-2 0 0,1 3 0,0 3 16,0-3-16,-1-2 0,0 8 16,0 0-16,0-4 0,1-2 15,-2-3-15,1-3 0,-1-6 16,0-5-16,0-12 0,1-9 0,1-6 0,-3-5 15,4-12-15,4-11 16,-2 2-16,2 3 0,-2-3 0,-2 0 16,-1 8-16,1 5 0,0 2 15,2 5-15,-1 8 0,1 1 0,3 2 16,5 0-16,-2 3 16,0 1-16,5 0 15,2 1-15,-3 0 0,-1-1 16,4-3-16,3-2 0,-2-3 15,-3-2-15,-2 3 0,-3 1 16,-3 2-16</inkml:trace>
  <inkml:trace contextRef="#ctx0" brushRef="#br0" timeOffset="58494.9257">9897 14465 0,'0'0'0,"0"0"16,0 0-16,0 0 0,0 0 0,0 0 15,-11 20-15,11-20 0,-5 29 0,4-7 16,0 6-16,-1 3 15,0 5-15,1 16 0,1 4 16,1 13-16,1-2 0,7 13 16,3 0-16,3-11 0,3-7 0,4 2 15,1-6-15,0-9 0,-3-13 0,7-19 16,5-13-16,-9-1 0,-7-2 0,-4 1 16</inkml:trace>
  <inkml:trace contextRef="#ctx0" brushRef="#br0" timeOffset="58965.4779">10449 14334 0,'0'0'0,"0"0"0,0 0 0,0 0 0,0 0 15,-20 3-15,20-3 16,0 0-16,-25 21 0,15-10 0,-1 3 16,-1 3-16,-1 3 15,-1 1-15,2 2 0,-2 4 0,1 2 16,2-2-16,2 0 0,3-3 0,3-2 16,5 5-1,6-2-15,3-2 0,2-2 16,3-2-16,0 0 0,4-1 15,2-1-15,1-4 0,3-1 16,-3-1-16,-1 0 0,0-1 16,0 1-16,-2 0 0,-2 1 0,-1-1 15,-2-1-15,-2-1 0,-2-1 16,-4 0-16,-2-1 0,-5 1 0,-5 3 16,-4-1-16,-4 1 0,-2 0 15,-2-1-15,-7 3 16,-6 3-16,-8 2 0,-2-1 0,-1 0 15,-2-1-15,-9 0 0,1-3 0,3-2 16,3-2-16,2-2 0,2-4 16,3 0-1,6-1-15,11-1 16,4 0-16,4 0 0</inkml:trace>
  <inkml:trace contextRef="#ctx0" brushRef="#br0" timeOffset="59150.625">10859 14484 0,'0'0'0,"0"0"15,0 0-15,0 0 0,0 0 16,-9 22-16,9-22 0,0 0 0</inkml:trace>
  <inkml:trace contextRef="#ctx0" brushRef="#br0" timeOffset="59551.9187">8443 16062 0,'0'0'0,"0"0"15,-4 18-15,3-2 0,-2 4 0,0 15 16,-1 9-16,1 4 0,0 2 16,-3 16-16,0 4 15,0 5-15,2-8 0,-1 6 16,2-5-16,2-7 0,2-4 15,2-6-15,3-11 0,1-18 0,2-14 0,-3-2 16,-2-1-16,-1-2 0</inkml:trace>
  <inkml:trace contextRef="#ctx0" brushRef="#br0" timeOffset="59852.9346">8625 16359 0,'0'0'0,"0"0"16,0 0-16,0 0 0,6 22 16,-6-22-16,13 24 0,-13-24 15,19 34-15,-9-18 0,-1-1 16,0-1-16,-2-3 0,2 2 16,-1-3-16,0-2 0,-4-3 0,0-5 15,1-4-15,-2-6 0,-1-4 0,2-14 16,-3-8-16,0-2 0,0-1 15,0-13-15,0-4 16,1 3-16,1 3 0,-1-8 16,0 3-16,0 7 0,-1 3 0,7 1 15,2 5-15,3 10 0,4 8 16,-2 9-16,-1 6 0,-4 2 0,-2 1 0,-2 1 16</inkml:trace>
  <inkml:trace contextRef="#ctx0" brushRef="#br0" timeOffset="60329.1057">9438 16236 0,'0'0'0,"0"0"0,0 0 16,8-34-16,-4 18 0,1-5 15,0-6-15,1-6 0,-1 1 16,-4-1-16,-3-2 0,-3-4 0,-3 4 15,-1 5-15,-2 5 0,0 5 16,0 3-16,-4 7 0,-4 4 0,0 9 16,-1 7-16,0 12 0,-1 8 15,0 7-15,1 3 0,-4 13 16,1 5-16,6-7 16,4-5-16,2 5 0,4-3 15,6-11-15,3-8 0,4-5 0,4-8 16,-1-6-16,1-3 15,6-10-15,2-7 0,-3-5 16,-1-5-16,6-3 0,4-2 16,-1-1-16,-1-1 0,5-1 15,-1 0-15,-4 10 0,0 5 16,1 5-16,-3 4 0,-2 9 0,-3 6 16,-1 3-16,-1 6 0,0-2 15,1 0-15,3 2 0,2 2 0,-2-1 16,0 1-16,-2-6 0,1-2 15,0-4-15,3-3 0,3-6 16,2-5-16,-1-10 0,-1-8 0,-2-8 16,-2-7-1,-5 8-15,-2 6 0,-3 6 0</inkml:trace>
  <inkml:trace contextRef="#ctx0" brushRef="#br0" timeOffset="60585.7024">9901 15547 0,'0'0'0,"0"0"16,0 0-16,0 0 0,0 0 0,0 0 31,-4 23-31,4-23 0,0 27 0,0-8 16,0 5 0,0 3-16,1 2 0,0 0 15,0-2-15,2 9 0,3 1 16,-1-4-16,2-2 0,2 11 15,0 3-15,-3-2 0,-1-2 0,3 8 16,5 1-16,-3-4 0,-2-2 0,0-7 16,-1-6-16,-3-7 0,1-4 0,-2-5 15</inkml:trace>
  <inkml:trace contextRef="#ctx0" brushRef="#br0" timeOffset="61002.7167">9962 15938 0,'0'0'16,"0"0"-16,0 0 0,0 0 0,0 0 16,0 0-16,31 0 0,-31 0 15,24-1-15,-24 1 0,34-4 0,-15 0 16,-2 0-16,2-3 0,0 0 16,0-3-16,-1-1 0,3-1 15,-3 2-15,-4 1 0</inkml:trace>
  <inkml:trace contextRef="#ctx0" brushRef="#br0" timeOffset="61219.0463">10213 15363 0,'0'0'0,"0"0"0,0 0 0,0 0 16,0 0-16,0 0 0,0 35 15,1-15-15,0 4 0,0 6 16,1 6-1,0 2-15,1 2 0,3 17 0,0 3 16,5 12-16,2-3 0,5 13 16,1-2-16,1 2 0,-4-8 15,2-4-15,-2-12 16,-1-17-16,-2-11 0,-3-10 0,-4-4 16,0-5-16</inkml:trace>
  <inkml:trace contextRef="#ctx0" brushRef="#br0" timeOffset="62113.3485">9716 16134 0,'0'0'0,"0"0"0,0 0 16,0 0-16,0 0 0,0 0 15,0 0-15,0 0 0,0 0 0,0 0 32,0 0-32,0 0 0,0 0 0,22-16 15,-22 16-15,0 0 0,0 0 16,30-4-16,-30 4 15,0 0-15,30 2 0,-22-1 16,1 0-16,-1 0 0,-2 2 16,0 3-16,-2 2 0,0 3 15,-2 3-15,-2 2 0,-2 4 0,-3 2 0,-1 2 16,-3 8 0,-1-2-16,0 0 0,-1-1 0,-2 5 15,0-3-15,2-4 0,2-4 16,1-4-16,1-5 15,3-2-15,1-3 0,0-3 0,2-1 16,1-2-16,0-3 0,7-1 16,3-4-16,1-3 0,1-1 15,3-4-15,4-3 0,2-2 16,2-2-16,-3 4 0,-3 2 16,-4 2-16</inkml:trace>
  <inkml:trace contextRef="#ctx0" brushRef="#br0" timeOffset="63313.0403">10527 15401 0,'0'0'16,"0"0"-16,0 0 0,0 0 0,17-21 16,-17 21-16,26-14 0,-9 6 15,1 1-15,2 1 0,4 3 16,-1 1-16,0 2 15,4 4-15,-1 4 0,-5 3 0,-4 3 16,-2 8 0,-5 6-16,-3 4 0,-1 6 15,-4 10-15,-3 4 0,-4-2 16,-4-1-16,-5 4 0,0-5 16,-4-5-16,2-11 0,1-16 15,1-11-15,3-14 16,1-8-16,3 2 0,0 4 0,0-21 15,1-17-15,0 2 0,1 1 16,-1 5-16,1 9 0,0 8 16,1 6-16,1 4 0,1 5 0,2 9 15,5 5-15,-2 9 0,2 7 16,0 6-16,3 4 0,0 3 16,0 2-16,3 8 0,3 3 15,2-1-15,4-3 0,4 6 16,1-2-16,-1-6 0,-1-5 0,0-11 0,0-8 0,-1-12 31,-1-8-31,-5 0 0,-5 2 16,-2-1-16</inkml:trace>
  <inkml:trace contextRef="#ctx0" brushRef="#br0" timeOffset="63594.8929">11112 15349 0,'0'0'0,"0"0"0,0 0 15,0 0-15,0 0 0,0 0 0,0 0 16,-10 23-16,10-23 0,-5 41 15,4-10-15,1 2 0,2 2 16,4 8-16,2 0 0,0-4 16,2-2-16,3 0 0,-2-7 0,2-8 15,1-7-15,2-11 16,0-10-16,0-12 0,-1-9 0,-1-8 16,0-7-16,-1-9 0,-1 2 15,-3-3-15,-3-4 0,-1-3 16,-4 4-16,-2 10 0,-3 10 0,-1 7 15,-3 6-15,-4 6 16,-3 2-16,-2 11 16,-2 9-16,4 13 0,2 10 15,4-2-15,2 3 0,2-7 16,0-4-16,2-5 0</inkml:trace>
  <inkml:trace contextRef="#ctx0" brushRef="#br0" timeOffset="63826.8699">11518 15366 0,'0'0'0,"0"0"16,6 24-16,-1-4 0,2 5 0,5 14 15,4 6-15,-2-2 16,0-1-16,6 5 0,7 3 0,2-9 16,3-8-16,-1-11 0,-1-10 15,1-9 1,2-9-16,1-13 15,1-10-15,-4-3 0,-2-3 0,3-13 16,-1-6-16,-6-1 0,-3 0 16,-4 9-16,-5 12 0,-4 11 15</inkml:trace>
  <inkml:trace contextRef="#ctx0" brushRef="#br0" timeOffset="63942.7557">11996 15173 0,'0'0'0,"0"0"0,0 0 16,-14 19-16,14-19 0,-20 43 15,3-10-15,-1 12 0,1 12 16,-4 19-16,2 1 0,-3 40 15,-1 41-15,9 17 0,9 9 16,33 88-16,21-13 0,-14-81 0,-12-55 16,-7-39-16</inkml:trace>
  <inkml:trace contextRef="#ctx0" brushRef="#br0" timeOffset="64544.8086">11922 13304 0,'0'0'15,"15"12"-15,5 2 0,-1 0 16,3 3-16,14 9 0,16 8 0,2 2 16,4 0-16,11 9 0,2-1 15,7 3-15,-4-4 0,6-1 16,-3-5-16,-4-5 0,-3-3 16,21 6-16,-14-5 0,-13-9 0,-9-4 0,-7-3 15,-6-2-15,-6-1 0,-2-2 16,-8 5-16,-8 2 15,-8 0-15,-5 0 0,-6-5 0,-3 5 16,-5 3-16,-2 5 0,-15 10 16,-13 10-16,-8 7 15,-11 11 1,-5 2-16,4-4 0,-48 57 16,-5 15-16,12-12 0,8-6 0,1 21 15,0 15-15,14-17 0,11-12 16,13 18-16,9 11 15,15-25-15,11-17 0,6-35 0,5-22 16,1-16-16</inkml:trace>
  <inkml:trace contextRef="#ctx0" brushRef="#br0" timeOffset="64729.8696">12869 14801 0,'0'0'0,"0"0"16,17 19-16,-17-19 0,0 0 0,18 20 15</inkml:trace>
  <inkml:trace contextRef="#ctx0" brushRef="#br0" timeOffset="68711.9419">16119 12546 0,'0'0'0,"0"0"0,0 0 16,-15 27-16,7-11 0,-1 11 15,-2 8-15,-5 16 0,-3 5 16,0 12-16,1 9 0,0 11 15,1-10-15,1 14 0,0 6 16,4-4-16,5-15 0,7 0 0,6-27 0,8-29 16,7-21-16,-6 0 0,-6-1 15,-2 0-15</inkml:trace>
  <inkml:trace contextRef="#ctx0" brushRef="#br0" timeOffset="68997.0238">16280 12678 0,'0'0'0,"0"0"16,0 0-16,0 0 0,0 0 16,15 33-16,-15-33 0,16 46 15,-8-19-15,2 6 0,1 4 0,2 8 16,0 0-16,5 7 0,0-5 16,-1-5-16,-2-5 0,-1-8 15,-2-6-15,-1-8 0,0-6 0,2-11 16,2-10-16,1-6 0,2-4 0,-1-11 15,1-7-15,2-14 0,-2-2 16,-2-4-16,-3-3 0,-1-5 16,-2 5-16,-3 1 0,-2 8 15,-1 14-15,-2 10 0,0 11 16,-1 8 0,-1 11-16,2 12 0,-1-5 15,0-2-15,1-1 0</inkml:trace>
  <inkml:trace contextRef="#ctx0" brushRef="#br0" timeOffset="69629.7298">17153 12743 0,'0'0'0,"0"0"0,0 0 16,-11-22-16,7 12 0,-5 2 0,-4 1 15,-6 0-15,0 3 0,-6 4 16,-5 3-16,0 2 0,1 2 0,-9 12 16,1 10-16,1 1 0,3 1 0,5 1 15,2 3-15,1 4 0,4-2 16,5-2-16,4 1 0,5-8 16,3-6-16,4-5 0,4-2 15,2-8-15,4-2 0,10-14 16,6-10-1,-2 0-15,-5 0 0,5-2 16,0-1-16,-1 3 0,-2 1 0,-3 5 16,-3 3-16,0 5 15,1 3-15,-4 7 0,-2 5 0,0 0 16,0 2-16,-1 1 0,1 4 16,-2 3-16,0 2 0,2-4 15,2-3-15,2-4 0,3-4 0,1-4 16,-1-5-16,2-7 0,1-6 0,5-8 15,4-7-15,-2-3 0,-1-4 0,9-14 16,1-7-16,-2 3 16,-4 1-16,2-6 0,-4 2 15,-3 3-15,-6 9 0,-6 13 16,-4 8-16,-3 7 16,-3 8-16,0 1 15,1 5-15,0 7 0,1 5 0,-1 9 16,-2 8-16,0 0 0,-1 1 15,-1 8-15,-1 2 0,0 5 0,0 2 16,-1 12-16,-3 4 16,2-5-16,0-3 0,1 0 0,2 0 15,-2-5-15,0-5 0,0-4 0,0-8 16,-2-15-16,-1-10 0,2 0 16,0-2-16,1-1 0</inkml:trace>
  <inkml:trace contextRef="#ctx0" brushRef="#br0" timeOffset="69761.7783">17651 12764 0,'0'0'0,"0"0"0,0 0 16,0 0-16,0 0 0,0 0 15,31-8-15,-31 8 0,35-3 0,-15 2 16,4 1 0,0 0-16,0 1 0,-2-3 0,-2-2 15,2 0-15,-3 1 0,-4-1 0</inkml:trace>
  <inkml:trace contextRef="#ctx0" brushRef="#br0" timeOffset="69961.411">17981 12333 0,'0'0'0,"0"0"0,0 0 16,0 0-16,0 0 0,-3 28 16,1-7-16,0 5 0,1 5 0,0 6 15,0 6-15,0 18 0,1 3 0,1 17 16,1 0-16,3 6 0,0-12 15,6 5-15,5-10 0,4-17 16,4-15-16,5-14 0,-1-16 16,-9-2-16,-5-2 0,-3-1 15</inkml:trace>
  <inkml:trace contextRef="#ctx0" brushRef="#br0" timeOffset="70535.8416">18454 12421 0,'0'0'0,"0"0"15,0 0-15,0 0 0,-20 11 0,20-11 16,-25 36-16,12-11 16,-1 4-16,-2 15 0,0 6 15,4-2-15,2-1 0,3 5 0,2-5 0,4-2 16,3-9-16,9-13 16,8-11-16,3-12 0,2-11 0,6-11 15,5-10-15,0-3 0,-2-2 16,2-7-16,-3 2 15,-6 12-15,-2 8 0,-8 7 16,-3 6-16,-6 12 16,-6 11-16,-2 6 0,-1 5 15,-2 11-15,0 9 0,1-4 0,-1-1 0,6 2 0,1-5 16,6-7-16,4-6 0,3-5 16,3-4-16,-1-9 0,-2-6 0,12-16 15,8-13-15,-5-3 16,-3 0-16,-1-11 15,1-7-15,-5 2 0,-3 2 0,-5-4 16,-5 2-16,-3 12 16,-4 9-16,-8 8 0,-8 6 15,0 8-15,0 5 0,-4 14 0,-2 12 16,-3 2-16,-3 2 0,4 8 16,2 9-16,4-6 0,6-2 0,7 6 15,5-1-15,6-10 0,3-6 0,8-4 16,6-4-16,-4-3 15,-2-2-15,8-3 0,7-1 16,-7-2-16,-3 0 0,3 1 16,1 1-1,-2 1-15,1 2 0,-4 1 16,-1 1-16,-5 0 0,-5 2 0,-5 11 16,-4 6-16,-3 3 15,-3-2-15,-9 10 0,-8 9 16,-2-5-16,-1-2 0,-3 11 0,1 2 0,2-14 0,1-10 15,-2 5 1,7-13-16,5-9 0</inkml:trace>
  <inkml:trace contextRef="#ctx0" brushRef="#br0" timeOffset="70770.1235">19512 12746 0,'0'0'0,"15"-2"16,4 1-16,-2-1 16,5 0-16,13-3 0,7 1 15,0 2-15,0-2 0,13 1 16,4 1-16,2-1 0,-4 0 0,-3 2 16,-2 2-16,2 1 15,-6 1-15,-6 5 0,-5 3 0,-9-2 16,-7-2-16,-6-3 0</inkml:trace>
  <inkml:trace contextRef="#ctx0" brushRef="#br0" timeOffset="70970.8148">19490 13047 0,'0'0'0,"0"0"0,0 0 15,28 2-15,-28-2 0,37 8 0,-7-4 16,7 0-16,4-1 0,19-2 16,5 1-16,14-2 0,0 1 15,18-2-15,1 0 16,-7-4-16,-4-3 0,-9 1 0,-13 1 16,-18 1-16</inkml:trace>
  <inkml:trace contextRef="#ctx0" brushRef="#br0" timeOffset="71171.493">20887 12470 0,'0'0'0,"0"0"0,-15 30 16,5-11-16,-2 4 0,-5 18 0,0 11 15,-3 20-15,1 5 0,-2 22 16,1 4-16,1 8 0,5-9 15,1-10-15,1-21 0,1 4 16,3-24-16,2-16 16</inkml:trace>
  <inkml:trace contextRef="#ctx0" brushRef="#br0" timeOffset="71487.8867">20922 12557 0,'0'0'0,"0"0"0,0 0 0,0 0 0,6 24 16,-6-24-16,11 40 0,-2-13 16,3 5-16,0 4 15,1 6-15,3 9 0,-1-2 0,3 5 16,-2-6-16,2-1 0,-4-11 16,0-10-16,-1-7 0,-1-8 15,-1-6-15,-2-11 16,0-6-16,-1-8 0,1-6 15,-1-12-15,1-9 0,1-18 16,0-8-16,2-2 0,1-2 16,2-1-16,0 10 0,-2 7 0,-3 15 0,-1 17 15,-2 13-15,-1 14 0,-2 12 16,0-5-16,-2 0 0,-1-1 16</inkml:trace>
  <inkml:trace contextRef="#ctx0" brushRef="#br0" timeOffset="71873.6024">21657 12688 0,'0'0'16,"0"0"-16,0-20 0,-1 11 0,0 1 16,-5 1-16,-2 0 0,-4 4 15,-2 5-15,-10 9 0,-5 6 16,0 5-16,1 4 0,-8 10 15,1 4-15,3 0 0,2-1 0,1 9 16,4 2 0,5-6-16,5-5 0,4-1 15,7-6-15,4-9 0,3-5 16,7-12-16,5-8 0,3-5 16,1-4-16,4-11 15,4-5-15,2 3 0,1 2 0,-3 5 16,-1 3-16,-2 6 0,-1 5 15,0 3-15,0 4 0,-2 5 0,-2 3 0,-2 7 16,-2 5-16,0-3 0,1 1 16,-2-5-16,-1-4 0,3 0 15,2-2-15,0-8 0,1-4 16,-1-12-16,-2-11 0,-5 8 16,-2 3-1,-1 4-15</inkml:trace>
  <inkml:trace contextRef="#ctx0" brushRef="#br0" timeOffset="72052.0439">21718 12454 0,'0'0'0,"0"0"0,0 0 16,0 0-16,32 7 0,-32-7 0,43 2 0,-16 0 15,2 0-15,6 0 16,6-2-16,6 1 0,-5-1 0,10 0 15,-2 0-15,-4-1 0,-8 1 16,0-1-16,-10 1 0,-4 0 16</inkml:trace>
  <inkml:trace contextRef="#ctx0" brushRef="#br0" timeOffset="72237.1917">22030 12089 0,'0'0'15,"0"0"-15,0 0 0,0 0 16,0 0-16,0 0 16,3 44-16,-1-9 0,0 11 0,-1 0 15,0-1-15,1 19 0,2 19 16,-1-10-16,0-7 0,1-3 16,-1-8-16,-1-12 0</inkml:trace>
  <inkml:trace contextRef="#ctx0" brushRef="#br0" timeOffset="72390.7845">22237 12921 0,'0'0'0,"0"0"0,0 0 0,33-3 16,-33 3-16,42 1 0,-9 1 16,2-2-16,4 1 0,10 0 0,0 2 15,4 1-15,-6 2 16,-3 0-16,-9-1 0,-7-1 0</inkml:trace>
  <inkml:trace contextRef="#ctx0" brushRef="#br0" timeOffset="72591.2212">22589 12694 0,'0'0'0,"0"0"15,0 0-15,-3 22 0,3-22 0,-1 37 16,2-8-16,1 4 15,2 5-15,1 16 0,3 4 0,2 13 16,0-5-16,3 8 0,1-7 16,5-14-16,3-13 0,-2-4 15,-6-8 1,-3-9-16</inkml:trace>
  <inkml:trace contextRef="#ctx0" brushRef="#br0" timeOffset="72776.1536">23138 12625 0,'0'0'0,"0"0"0,4 25 0,-2-3 16,0 4-16,1 20 0,0 8 16,-1 15-16,-1 2 0,-1 10 15,-1-7-15,0-14 0,1-10 16,-1-12-16,0-15 0,-1-5 15,1-5-15,0-3 0</inkml:trace>
  <inkml:trace contextRef="#ctx0" brushRef="#br0" timeOffset="73578.9452">23153 12807 0,'0'0'0,"0"0"16,0 0-16,0 0 0,0 0 16,0 0-16,24 8 0,-24-8 15,38 14-15,-15-5 16,3 1-16,1 0 0,-2 0 15,0-2-15,0-2 16,2-2-16,-3-6 0,0 0 16,-1-4-16,-5 1 0,-1 1 0,-1-15 15,1-13-15,-4 0 0,-4 0 16,-1-2-16,-4 6 0,-2 5 16,0 5-16,-2 3 0,-2 3 0,1 5 15,1 1-15,-3 12 0,-4 7 16,1 10-16,-1 10 0,3 8 15,2 7-15,2 5 0,1 0 0,4 11 16,4 0-16,4-4 0,2-9 16,-1-13-16,1-10 0,2-10 15,2-9 1,5-13-16,3-10 0,0-11 16,-1-9-16,7-24 15,6-17 1,-6 6-16,-3 4 0,-7 13 0,-9 20 0,0 4 15,-8 15-15,-3 8 0,-3 5 16,-4 18-16,-6 13 0,-1 1 0,-2 5 16,0 8-16,-1 6 0,4-1 0,4-1 15,3 1-15,4-6 0,7-12 16,6-7-16,4-13 0,4-7 16,4-12-16,1-7 0,4-14 15,6-9-15,0-5 0,2-4 16,3-6-16,-3 1 0,-6 8 15,-5 6-15,-9 9 16,-6 6-16,-5 9 0,-4 5 16,-5 12-16,-2 8 0,-3 5 15,0 5-15,-3 8 0,-2 7 16,0-5-16,-1-3 0,5-3 16,4-3-16,4-5 0,3-4 0,4-6 15,4-4-15,2-8 0,4-4 16,8-6-16,7-3 0,-1 3 15,-1 2-15,1 4 0,0 3 0,-4 6 16,-4 6-16,-4 4 0,-2 6 16,-3 4-16,0 5 0,2 4 0,1 2 15,-3-3-15,-2-3 0,3 5 16,-1-2-16,-1-3 0,0-3 0,-2 1 16,0 0-16,-2-3 0,0 1 15,0-3-15,0 0 0,0-3 16,-3-2-16,-3 9 15,-6 6-15,-2 1 0,-3 2 0,-9 9 16,-7 8-16,-5 2 0,-3 0 16,4-5-16,6-12 0,5-8 15</inkml:trace>
  <inkml:trace contextRef="#ctx0" brushRef="#br0" timeOffset="73795.4251">25286 12716 0,'0'0'16,"0"0"-16,29-2 0,-29 2 0,45 0 15,-3 0-15,7 1 16,0 2-16,-1 3 0,12 2 0,-2 3 15,-2-1 1,-13-3-16,-9-1 0</inkml:trace>
  <inkml:trace contextRef="#ctx0" brushRef="#br0" timeOffset="73996.1504">26555 12491 0,'0'0'0,"0"0"16,0 0-16,0 0 0,-22 19 16,22-19-1,-21 14-15,21-14 0</inkml:trace>
  <inkml:trace contextRef="#ctx0" brushRef="#br0" timeOffset="74630.4495">17190 14551 0,'0'0'0,"0"0"16,0 0-1,0 0-15,0 0 0,3 24 0,-3-24 16,9 39-16,-5-14 0,3 9 15,0 11-15,3 14 0,0 2 16,2 17-16,-1 4 16,-1 6-16,-1-7 0,0 7 0,-1-6 15,-1-2-15,0-13 0,-1-15 16,-2-13-16,-1-12 0,-1-6 0,0-7 16</inkml:trace>
  <inkml:trace contextRef="#ctx0" brushRef="#br0" timeOffset="74766.1493">17279 15034 0,'0'0'0,"0"0"15,0 0-15,0 0 0,0 0 16,24-2-16,-24 2 0,29 1 16,-29-1-16,38 3 0,-17-1 15,1 1-15,0-1 0,3 0 0,0 0 16,5-1-16,-4-1 0,-4 0 15,-3 0-15,-4 0 0</inkml:trace>
  <inkml:trace contextRef="#ctx0" brushRef="#br0" timeOffset="74960.1518">17688 14552 0,'0'0'0,"0"0"16,0 0-16,0 0 0,0 0 15,0 0-15,-9 18 0,9-18 16,-3 37-16,1-8 0,-1 7 0,2 6 0,0 5 15,3 19-15,4 5 0,4 16 16,3-1-16,7 13 0,6 10 16,0-11-16,-5-17 0,-6-24 15,-4-15-15,-3-12 0</inkml:trace>
  <inkml:trace contextRef="#ctx0" brushRef="#br0" timeOffset="75762.4462">18224 14612 0,'0'0'16,"0"0"-16,0 0 0,-23-7 0,23 7 16,0 0-16,-27 0 0,16 6 0,-1 3 15,-5 9-15,-1 6 16,-4 9-16,1 2 0,-3 14 0,4 6 16,2-2-16,4-1 0,1 2 15,5-7-15,3-10 0,3-5 0,5-2 16,6-7-16,2-10 15,2-8-15,8-10 16,7-7-16,-2-6 0,-1-5 16,4-5-16,4-3 15,-4 3-15,-4 2 0,1 3 0,-3 6 0,-4 9 16,-3 7-16,1 15 0,-1 11 16,-5-1-16,-2 4 0,2 12 15,0 6-15,-1-4 0,-2-4 0,2-5 16,1-6-16,-1-7 0,-1-6 15,2-7-15,1-3 0,1-5 16,1-4-16,3-13 0,3-10 16,-2-4-16,0-1 0,-3-8 15,1-7-15,-1-5 0,-1 3 0,-3-2 16,-2-2-16,-2 11 16,-4 8-16,-5 2 15,-3 9-15,-1 6 0,0 6 16,-4 8-16,-2 6 0,-2 5 15,0 3-15,-4 8 0,-2 5 16,7-4-16,3-2 0,4 4 16,1 1-16,3 0 0,2-2 0,6 1 15,5 0-15,1-3 0,2-3 16,3-2-16,1-2 0,2-2 0,0-2 16,4 2-16,5 2 0,-4 0 15,-2 1-15,1 2 0,1 4 16,-1-2-16,0-1 0,0 7 15,-1 6-15,-3-2 0,-4 0 0,1 1 16,0 3-16,-2-3 0,-2-1 16,-3-1-1,-2 2-15,-2-6 0,0-2 0,-3 5 16,-3 3-16,-2 1 16,-2-1-16,-3 2 0,-4 2 15,0-3-15,-1-1 0,2-6 16,2-5-16,2-3 0</inkml:trace>
  <inkml:trace contextRef="#ctx0" brushRef="#br0" timeOffset="75978.7024">18774 14563 0,'0'0'0,"0"0"0,0 0 15,0 0-15,28-8 0,-28 8 16,45-11-16,-18 4 0,4 2 16,2-1-16,2 2 0,7-1 15,-1 2-15,0 0 0,-8 1 0,-7 0 16</inkml:trace>
  <inkml:trace contextRef="#ctx0" brushRef="#br0" timeOffset="76201.5625">19251 14982 0,'0'0'0,"0"0"16,0 0-16,0 0 0,0 0 0,23-6 0,-23 6 16,40-1-16,-17-1 0,6-2 15,4 0-15,2-1 0,3 0 0,12-2 16,2 2-16,9-1 0,-3 3 15,4 0-15,3 0 0,7 0 16,-8 1-16,13-1 0,0-1 16,-10-1-1,-5 0-15,-10 0 0,-16 3 16,-9-1-16</inkml:trace>
  <inkml:trace contextRef="#ctx0" brushRef="#br0" timeOffset="76433.4565">20225 14582 0,'0'0'0,"0"0"0,0 0 16,0 0-16,0 0 0,0 0 0,32 12 16,-32-12-16,37 12 0,-12-4 15,5 1-15,0 0 0,1 1 0,11 1 31,2-1-31,-2-1 0,-1-1 0,7 0 16,-1-1-16,-6-1 0,-5-1 16,-8-1-16,-4 0 15,-5-1-15</inkml:trace>
  <inkml:trace contextRef="#ctx0" brushRef="#br0" timeOffset="76703.1802">19511 15240 0,'0'0'16,"0"0"-16,0 0 0,0 0 0,27-4 0,-27 4 16,43-9-16,-15 4 0,6-2 15,5 0-15,8-1 0,11-2 16,-1-2-16,13-2 0,-2 1 15,5-1-15,-9 0 0,4 3 16,-6 3-16,-10 3 0,-7 3 16,-12 0-16,-8 1 15,-6 0-15</inkml:trace>
  <inkml:trace contextRef="#ctx0" brushRef="#br0" timeOffset="76919.0033">19496 15287 0,'0'0'0,"0"0"16,0 0-16,0 0 0,0 0 0,29 20 16,-7-10-16,4 4 15,4 3-15,11 0 0,8 1 0,16 3 16,1-5-16,20 1 0,3-2 15,2-4-15,-11-5 0,-9 0 16,-17-2-16,-14-1 0</inkml:trace>
  <inkml:trace contextRef="#ctx0" brushRef="#br0" timeOffset="77119.6356">21108 14325 0,'0'0'0,"0"0"16,0 0-16,0 0 0,0 0 0,1 25 16,2-4-16,2 3 15,0 3-15,2 12 0,0 9 16,3 18-16,0 2 0,3 22 0,2 3 0,4 9 16,0-8-16,-1-10 0,-3-13 15,-4-21-15</inkml:trace>
  <inkml:trace contextRef="#ctx0" brushRef="#br0" timeOffset="77304.2038">21251 14716 0,'0'0'15,"0"0"-15,0 0 0,0 0 0,0 0 16,0 0-16,29 3 0,-29-3 15,35 6-15,-35-6 0,44 1 16,-23-4-16,-1-2 0,-3 0 0,-1 1 0,-3 0 16</inkml:trace>
  <inkml:trace contextRef="#ctx0" brushRef="#br0" timeOffset="77488.879">21455 14251 0,'0'0'0,"0"0"0,0 0 16,0 27-16,0-27 0,1 45 0,1-11 16,2 7-16,-1 5 0,4 24 0,1 10 15,2 18-15,1 0 0,7 13 16,6 11-16,3-6 16,-1-20-16,4 2 0,-9-30 15,-7-21-15</inkml:trace>
  <inkml:trace contextRef="#ctx0" brushRef="#br0" timeOffset="77705.2307">21738 14303 0,'0'0'16,"0"0"-16,0 0 0,0 0 0,0 0 15,29-1-15,-29 1 0,46-1 16,-17 0-16,5-2 0,5-1 15,-4 0-15,-2-1 0,10-2 16,10 0-16,-6-1 0,-5 2 16,1-4-16,-6 0 15,-13 3-15,-4 1 0,-4 1 16</inkml:trace>
  <inkml:trace contextRef="#ctx0" brushRef="#br0" timeOffset="77862.1207">22004 14017 0,'0'0'0,"0"0"0,0 0 0,-6 24 16,5-10-1,1 14-15,1 12 0,2 6 0,0 4 16,3 21 0,0 20-16,1-6 0,-2-17 0,0-16 0</inkml:trace>
  <inkml:trace contextRef="#ctx0" brushRef="#br0" timeOffset="78106.1316">22221 14804 0,'0'0'15,"0"0"-15,0 0 0,32 5 0,-32-5 0,39 4 16,-9-2-16,4 0 0,3-1 0,12-1 15,-1-3-15,11 0 16,-4 0-16,-3-1 0,-4 0 16,5-3-16,-3 0 0,-10-2 15,-4 0-15,-9 1 0,-6 2 0,-4 2 32</inkml:trace>
  <inkml:trace contextRef="#ctx0" brushRef="#br0" timeOffset="78237.6633">22587 14566 0,'0'0'0,"-2"7"0,0 3 15,0 4-15,0 5 0,6 16 0,4 9 16,1 6-16,2 3 0,4 16 16,0 3-16,1-3 0,-4-16 0,-3-11 15</inkml:trace>
  <inkml:trace contextRef="#ctx0" brushRef="#br0" timeOffset="78892.5911">23378 14211 0,'0'0'0,"0"0"16,0 0-16,-18 17 0,18-17 15,-14 33-15,4-4 16,-1 11-16,0 2 0,2 14 0,2 2 16,5-6-16,3-4 0,3 2 15,2-6-15,4-7 0,4-8 16,8-11-16,6-8 0,0-10 16,-1-8-16,4-6 0,3-6 15,-3-7-15,-2-3 0,5-9 0,-1 0 16,-7 8-16,-2 5 0,-7 8 0,-4 6 15,-2 4-15,-1 5 0,-2 10 16,-2 9-16,-3 3 0,-1 6 0,0 7 16,2 7-16,0 0 0,2 0 15,0-6-15,3-4 0,2-3 16,1-7 0,6-8-16,3-8 0,-1-9 15,2-8-15,-1-9 0,-1-8 16,-1-5-16,-1-2 0,-2-3 15,1-1-15,-3-5 0,-5 3 0,-2 10 16,-3 9-16,-2 8 0,-2 4 16,-4 6-16,-3 3 0,0 8 15,-3 6-15,0 10 0,1 9 0,3 5 16,2 5-16,2 3 0,1 2 16,2-3-16,1-1 0,6 4 15,3-1-15,4-6 0,4-2 0,1-3 16,0-4-16,-3-4 0,0-4 15,4 0-15,4-1 0,-1-1 16,1-2-16,-3 3 0,-3 1 0,-2 1 16,-4 3-16,-3 2 0,0 8 15,-5 0-15,-4 1 0,-5 10 16,-1 3-16,-3-13 0,-2-4 16,-9-2-16,-4-7 0,6-4 0,3-5 15,4-4-15</inkml:trace>
  <inkml:trace contextRef="#ctx0" brushRef="#br0" timeOffset="79171.5325">24220 14073 0,'0'0'0,"0"0"16,19-5-16,-8 2 0,1 2 0,3 1 15,3 1-15,4 5 0,0 1 16,-3 13 0,-3 9-16,-4 9 15,-2 6-15,-1 4 0,-1-6 0,-1 7 16,-2-1 0,-1-6-16,1-7 0,-1-6 0,2-3 15,1-6-15,3-3 0,7-5 16,5-2-16,1-6 0,1-5 15,9-9-15,6-6 0,-3-7 16,-1-6-16,-8 6 0,-6 5 16,-4 4-16</inkml:trace>
  <inkml:trace contextRef="#ctx0" brushRef="#br0" timeOffset="79356.5205">24973 14105 0,'0'0'0,"0"0"16,0 0 0,36-1-16,-36 1 0,41 0 0,-13-2 15,3 1-15,2 0 0,6-2 16,-1-1-16,-6 0 0,-6 1 16,-3 1-16</inkml:trace>
  <inkml:trace contextRef="#ctx0" brushRef="#br0" timeOffset="79911.3761">17334 16254 0,'0'0'0,"0"0"0,0 0 15,0 0-15,0 0 0,-1 29 0,1-29 16,5 37-16,1-13 0,3 5 16,4 7-16,0 1 15,0 1-15,3 14 0,1 16 0,1-4 16,-1-1-16,1 4 0,1-6 15,-2-7-15,-5-13 0,-2-11 0</inkml:trace>
  <inkml:trace contextRef="#ctx0" brushRef="#br0" timeOffset="80096.2567">17545 16542 0,'0'0'0,"0"0"0,0 0 0,0 0 15,0 0-15,33-2 0,-33 2 16,32-3-16,-13 4 0,3-1 16,2 2-16,1-1 0,1 0 15,9-1-15,-1-1 0,-6 0 16,-3-1-16,-5 2 0</inkml:trace>
  <inkml:trace contextRef="#ctx0" brushRef="#br0" timeOffset="80296.6755">17844 16093 0,'0'0'16,"0"0"-16,0 0 16,0 0-16,0 0 0,0 0 15,0 0-15,-7 21 0,7-21 0,2 40 0,0-11 0,0 4 16,2 3-16,3 16 0,4 4 16,6 13-16,2-3 0,7 11 15,3-4-15,3-9 0,2-7 16,3-8-16,-2-14 0,-10-8 15,-5-7-15,-6-5 0</inkml:trace>
  <inkml:trace contextRef="#ctx0" brushRef="#br0" timeOffset="80675.4456">18252 15963 0,'0'0'0,"0"0"16,0 0-16,0 0 0,-17 14 0,17-14 16,-17 20-16,17-20 0,-19 30 15,11-11-15,0 1 0,1 0 16,1 0-16,-1 1 0,2-2 16,0-2-16,3-2 0,2-1 15,1-1 1,3-2-16,4 0 0,4-1 15,4-1-15,0 1 0,0 2 0,-1-1 16,1 0-16,-1-1 0,0-1 16,1 2-16,-2 1 0,-3-2 15,-3-2-15,0-1 0,-1-2 16,0 0-16,-2-2 0,0 1 16,-2-1-16,-1-1 0,1-1 0,-3-1 15,1 3-15,-1-3 0,0 0 16,0 0-16,0-4 0,-3-1 15,0-1-15,0 0 0,0 0 16,0 2-16</inkml:trace>
  <inkml:trace contextRef="#ctx0" brushRef="#br0" timeOffset="81045.5893">18015 16368 0,'0'0'0,"0"0"16,0 0-16,0 0 0,0 0 0,0 0 15,0 0-15,0 0 0,0 0 0,28 13 16,-28-13-16,24 8 15,-24-8-15,25 14 0,-25-14 0,29 26 0,-15-9 16,0 7-16,-2 4 0,0 7 16,-2 0-16,-1 3 0,-3 3 15,1 2-15,0-7 0,-2-8 16,1-6-16,0-5 0,2-5 16,1-7-16,2-8 0,-1-7 0,0-7 15,2-13 1,3-11-16,2-4 0,0-4 15,3-14-15,-2-4 16,-4 15-16,-3 11 0,-2 9 0</inkml:trace>
  <inkml:trace contextRef="#ctx0" brushRef="#br0" timeOffset="81366.5664">18304 15750 0,'0'0'0,"0"0"0,0 0 0,0 0 16,0 0-16,-10 31 0,6-11 15,-2 4-15,-1 2 0,-1 3 16,0 3-16,0 10 0,3 1 0,3 5 16,3-3-16,3-7 0,3-6 15,1-5 1,0-3-16,2-3 0,2-4 16,4-3-16,1-1 0,2-1 15,1 0-15,-1-1 0,0-1 16,2 0-16,1 3 0,0-2 15,1 0-15,-2 1 0,-3-1 0,-2 6 16,-2 4-16,-3 3 0,-2 2 16,-3 9-1,-4 8-15,-3-1 0,-3 1 0,0-4 0,-2-5 0,-3 4 16,-4-4-16,2-6 16,1-5-16,3-3 0,0-5 15,3-3-15</inkml:trace>
  <inkml:trace contextRef="#ctx0" brushRef="#br0" timeOffset="81894.7252">18628 16125 0,'0'0'0,"0"0"15,0 0-15,8 30 16,-8-30-16,13 39 0,-2-11 15,1 2-15,2 2 0,2 10 16,0 0-16,2 4 0,0-7 16,-2-10-16,0-9 0,-1-5 15,2-5-15,-2-9 0,1-9 0,-2-14 16,-1-13-16,-2-8 16,-2-8-16,-1-4 0,-3 4 0,-2-8 0,-3 0 15,-5 14-15,-3 10 0,-5 4 16,-2 8-16,-1 13 0,0 6 15,-2 16-15,-1 12 0,2 8 16,0 4-16,4 7 0,2 4 0,2-6 16,1-4-16,6-6 0,4-5 15,5-7 1,3-3-16,1-8 0,2-5 16,2-6-16,0-4 0,3-4 15,3-3-15,-2 0 0,0 0 0,-1 2 16,-3 2-16,1 1 0,-2 2 15,-2 2-15,-2 2 0,-1 1 16,-1 1-16,-4 2 0,-1 2 16,0 2-16,0 1 0,-1 0 0,0 1 15,-1-2-15,0-1 0,-1 0 16,-2-2-16,1 0 0,1 1 0,0-3 16,0 3-16,0-3 0,0 0 15,-1-3-15,-1-2 0,0 0 16,1 1-16,-1 1 0</inkml:trace>
  <inkml:trace contextRef="#ctx0" brushRef="#br0" timeOffset="82597.2032">17777 16744 0,'0'0'0,"-8"-7"0,-3-1 15,0-3-15,0-3 0,-2-9 0,1-5 16,1-1-16,2-2 0,0-7 16,3-1-16,1 3 0,3 1 15,5-3 1,5 3-16,6 3 0,6 5 0,3 2 16,5 0-16,5 5 0,3 2 15,7 9-15,6 9 16,-4 3-16,-2 4 0,13 5 0,4 4 15,-6 0-15,-4 1 0,10 3 16,4 0-16,-3-3 0,-2-3 0,1 0 16,-1-3-16,-8-1 0,-6-2 0,17 3 15,-7-3-15,-12-2 0,-6-3 16,-14 1-16,-9-1 16,-11-2-16,-3-1 0,-4-1 0,-7 0 15,-10 3-15,-8 2 0,-10 1 16,-8 1-16,4 2 0,5 1 0,-13 4 31,-7 4-31,-5-1 0,-5-2 16,-9 2-16,1 1 0,7-2 0,4 0 15,-25 11-15,13 1 0,10-7 16,7-6-16,13-2 0,8-3 16,13-2-16,9-2 0,5-3 15,2-1-15,6-1 0,4 0 0,11-3 16,7 1-16,-1-4 0,3-3 0,14-4 15,12-4-15,3-1 0,3 0 16,12-4-16,9-1 0,4-3 16,2-3-16,15-2 0,1 1 15,33-8-15,-16 9 0,-35 8 16,-24 7-16,-16 4 0</inkml:trace>
  <inkml:trace contextRef="#ctx0" brushRef="#br0" timeOffset="83221.2481">19715 15820 0,'0'0'0,"0"0"0,-21 16 15,21-16-15,-21 21 0,8-4 16,-2 5-16,-7 8 0,-1 2 0,2 1 15,1 1-15,0 5 0,3-3 16,6-5-16,5-3 16,1-4-16,2-3 0,6-1 0,5 0 0,2-2 15,1-1-15,1-1 0,0 1 16,-1-2-16,-1-1 0,1-1 16,1 1-16,0-3 0,1 0 0,-2-1 15,0 0-15,0-1 16,-1-2-16,-2 0 0,1 2 15,-2-4-15,-2 0 16,1-1-16,-1-2 0,0-1 16,-2 1-16,0 0 0,0 0 15,-3-2-15,2 3 0,-2-3 16,2 2-16,-2-2 0,0 0 16,0 2-16,0-2 0,0 0 15,0 0-15,-3 2 0,-1-2 16,1 1-16,0 0 0,-3 0 0,0 1 0,0 0 15,1 1-15,-1 0 0,-1 2 16,1 1-16,-1 0 0,1-1 16,0 1-16,1 0 0,0 0 15,1-1-15,1 1 0,-1 0 0,1-1 16,1 0-16,-1-1 0,1 0 16,0 0-1,0 0-15,1-1 0,0 0 16,0 0-16,-1-1 0,2-2 15,-2 4-15,2-4 0,-1 3 16,1-3-16,-1 2 0,1-2 16,0 0-16,-1 3 0,1-3 0,0 2 15,0-2-15,0 0 16,2 5-16,-2-5 0,0 0 0,0 0 0,7 0 16</inkml:trace>
  <inkml:trace contextRef="#ctx0" brushRef="#br0" timeOffset="83477.0239">19316 15873 0,'0'0'0,"0"0"16,0 0-16,0 0 0,0 0 15,0 0-15,11 38 0,-3-15 16,1 5-16,1 10 0,1 7 0,3 16 15,0 3 1,4 16-16,0 0 0,-1 8 16,-1-8-16,-1 8 0,-1-8 0,-1-9 0,-3-19 15,-6-15-15,-4-12 16,0-6-16,0-6 0,0-3 0</inkml:trace>
  <inkml:trace contextRef="#ctx0" brushRef="#br0" timeOffset="83622.1701">19508 16393 0,'0'0'0,"0"0"15,0 0-15,10-17 0,-10 17 16,0 0-16,22-24 0,-12 14 16,1-1-16,4 2 0,4 0 15,1 0-15,0 1 0,6-2 16,2 1-16,-1 0 0,2-1 0,-4-3 16,-3-3-1,-3 3-15,-3 2 0,-3 2 16</inkml:trace>
  <inkml:trace contextRef="#ctx0" brushRef="#br0" timeOffset="83769.386">19724 15815 0,'0'0'15,"0"0"-15,0 0 0,0 0 16,0 0-16,-8 35 0,7-13 0,0 7 0,1 7 16,2 8-16,2 8 0,2 17 15,3 2-15,11 17 0,6 1 16,0-6-16,-4-8 0,-6-20 15</inkml:trace>
  <inkml:trace contextRef="#ctx0" brushRef="#br0" timeOffset="84114.4991">20109 15830 0,'0'0'0,"-5"9"0,0 4 15,-1 3 1,0 2-16,-5 11 0,-2 7 16,3 2-16,3 4 0,0 5 0,2-4 15,4-6-15,3-5 0,4 0 16,2-4-16,1-7 0,0-4 16,4-2-16,3-3 0,0-3 15,4 0-15,-1-2 0,0 0 16,-3 0-16,-2 0 0,1 2 0,-1 1 0,-3 7 15,-2 4-15,-5 6 0,-3 8 16,-3 0-16,-2 1 0,-2 3 16,0 3-16,-5 7 0,-1-1 15,2-4-15,2-5 0,2-7 16,2-8-16,1-5 0</inkml:trace>
  <inkml:trace contextRef="#ctx0" brushRef="#br0" timeOffset="85143.2253">20153 15734 0,'0'0'0,"0"0"0,0 0 16,-9 27-16,9-27 0,-9 39 15,3-8-15,-2 15 16,0 3-16,1 19 0,0 6 0,3 0 16,0 2-16,4 14 0,4 15 15,2-17-15,4-13 0,6 0 16,2-10-16,10 0 0,-3-22 0,2-19 16,0-13-16,3-11 15,1-7-15,-12-16 0,3-15 16,-3-6-16,0-6 0,4-14 0,4-11 0,-3 5 15,-1 2-15,6-33 0,-8 9 16,-8 25-16,-6 16 0,-3 11 16,-1 7-16,0 14 0,-1 10 15,-3 4-15,-2 5 0,2 3 16,1 3-16,-1 12 0,0 10 16,0 6-16,0 3 15,1 7-15,1 9 16,1-3-16,3-2 0,2 11 0,3 1 15,5-5-15,1-6 0,15 9 16,1-14-16,-14-25 0,-4-8 16,-1-8-16,3-4 0,0-10 15,3-4-15,0-7 0,-1-6 16,-3-4-16,-2-7 0,0-12 0,-1-7 16,-1 2-16,-2 2 0,0-5 15,-1 4-15,-3 2 0,0 1 0,-8-8 16,-4 13-16,0 27 0,-2 3 15,-9 2-15,-7 2 0,-2 1 16,-2 4-16,-1 7 0,-1 6 16,6 0-1,0 3-15,3-1 0,2-1 16,6-2-16,4-1 0,4-1 0,4 0 16,3 0-16,3 1 0,7-1 15,7 0-15,-3 1 0,3 1 16,1 1-16,0 1 0,-1 2 15,2 0-15,-1 9 0,-1 7 16,-2 2-16,0 3 0,-1 6 0,-3 1 16,-1-4-16,0-1 0,2-2 0,2-1 15,2-2-15,4-1 0,2-3 16,4-2-16,2-2 0,3-2 16,3 1-16,1 1 0,-2 1 15,-1 3-15,-2-1 0,-1 1 16,-2 9-16,-6 5 0,-6 2 0,-4-1 0,-3 1 15,-2 1-15,-2-6 0,1-2 16,-2-3-16,2-2 0,0 6 16,1 4-16,1-3 0,-1-2 15,2 1-15,1 0 0,-4-1 16,-3-1-16,-5 1 16,-3 1-16,-1-2 15,-2-1-15,3-7 0,0-5 16,2-5-16</inkml:trace>
  <inkml:trace contextRef="#ctx0" brushRef="#br0" timeOffset="85358.1019">21189 15773 0,'0'0'0,"0"0"16,0 0-16,0 0 0,30 4 0,-30-4 16,40 7-1,-15-3-15,3 2 0,1 4 16,2 4-16,7 4 0,-4 0 0,1 0 16,-6-4-16,-6-2 0</inkml:trace>
  <inkml:trace contextRef="#ctx0" brushRef="#br0" timeOffset="85559.3132">21581 16344 0,'0'0'0,"0"0"15,0 0-15,0 0 0,28 14 0,-28-14 16,36 11-16,-12-5 0,3-2 16,8 0-16,4-1 0,14 0 15,0-1-15,12 0 0,0 0 31,-5-2-31,-4 0 0,8-1 16,-3-3-16,-10-5 0,-4-3 0,-7 0 16,-9 3-16,-8 3 0</inkml:trace>
  <inkml:trace contextRef="#ctx0" brushRef="#br0" timeOffset="85760.0294">22102 15906 0,'0'0'0,"0"0"0,0 0 16,0 0-16,0 33 15,2-10-15,3 7 0,0 7 16,3 7-16,3 21 0,-11-65 0,12 74 0,9 15 0,4 0 0,8 9 16,4-5-16,-5-9 0,-8-22 0,-5-16 15</inkml:trace>
  <inkml:trace contextRef="#ctx0" brushRef="#br0" timeOffset="85945.1004">22788 15804 0,'0'0'0,"0"0"0,6 22 0,-1-3 16,0 6-16,2 10 0,2 10 15,4 18-15,1 5 0,6 22 16,1 3-16,-2 4 0,-5-11 0,-2-10 0,-1-11 16,-3-19-16</inkml:trace>
  <inkml:trace contextRef="#ctx0" brushRef="#br0" timeOffset="86578.2249">22894 16093 0,'0'0'0,"0"0"16,0 0-1,0 0-15,0 0 0,0 0 16,0 0-16,0 0 0,0 0 0,0 0 16,31 0-1,-31 0-15,26 0 0,-26 0 0,39-6 16,-20 0-16,0 0 0,-1-3 16,-2-3-16,1-2 0,-1 0 0,2-1 15,-2 0-15,-3 3 0,-2 3 0,-4 3 16,-2 4-1,-4 12-15,-3 12 0,1 2 0,0 2 0,-1 8 16,0 6-16,1 7 16,1-4-16,1 1 0,1-6 15,4-10-15,2-6 0,5-7 16,3-5-16,2-7 16,0-4-16,-2-13 0,1-10 15,-2 3-15,0 3 0,-1-2 16,0-3-16,2 5 0,-2 4 0,0 13 15,2 10-15,-2 7 16,0 6-16,0 9 0,-2 6 16,-1-1-16,-1-1 0,2-2 0,2 1 15,3-8-15,3-7 0,1-7 0,1-7 16,-3-6-16,-1-5 0,3-10 16,2-9-16,0-2 0,0-3 15,0-2-15,-3-2 0,-1 5 0,-2 5 16,3 3-16,1 7 15,1 5-15,0 7 0,-2 10 16,-1 9-16,-2 4 0,-3 3 0,1 3 0,0 0 16,0 2-16,1 0 0,-1-6 15,3-6-15,-3-5 0,0-5 0,-2-4 16,0-5-16,-2-6 0,-2-6 16,-2-7-16,-2-6 15,-3-6-15,-1-4 0,-3-6 0,-2-5 16,-5 6-1,-3 4-15,-4-6 0,-1 1 16,1 9-16,2 6 0,1 9 16,1 6-16,3 4 0,2 2 0,2 2 15</inkml:trace>
  <inkml:trace contextRef="#ctx0" brushRef="#br0" timeOffset="86763.2462">24537 16050 0,'0'0'16,"17"1"-16,8 0 0,10 1 0,-1-1 16,14 0-16,6-1 15,11-2-15,0-1 0,4 2 0,-9 0 16,-6-2 0,-4 0-16,-9-3 0,-7-3 15,-9-6-15,-5-5 0,-6 6 0,-3 2 16,-3 3-16</inkml:trace>
  <inkml:trace contextRef="#ctx0" brushRef="#br0" timeOffset="86946.2557">25098 15595 0,'0'0'0,"0"0"0,0 0 16,0 0-16,0 0 0,0 0 16,0 0-16,0 0 0,11 26 0,-11-26 15,22 31 1,-8-13-16,0 2 0,1 0 0,-1 1 15,5 8-15,-1 0 0,0-3 16,1-4-16,-4-4 16,-2-2-16,-2-3 0</inkml:trace>
  <inkml:trace contextRef="#ctx0" brushRef="#br0" timeOffset="87164.3677">24654 16246 0,'0'0'0,"0"0"16,0 0-16,0 0 0,0 0 0,0 0 15,33 12-15,-33-12 0,39 10 16,-15-6-16,5-1 0,2 0 16,3-1-16,9-1 0,0 0 15,-1-2-15,-1-2 0,4-2 0,-4-1 0,-7-1 16,-6-2-16,-4 2 0,-6 1 15,-2 1-15</inkml:trace>
  <inkml:trace contextRef="#ctx0" brushRef="#br0" timeOffset="87318.0104">24619 16394 0,'0'0'0,"0"0"15,0 0-15,0 0 0,23 20 16,-23-20-16,32 25 0,-10-11 16,4 0-16,-4-2 15,-3-1-15,-2-2 0</inkml:trace>
  <inkml:trace contextRef="#ctx0" brushRef="#br0" timeOffset="87534.3623">25745 15527 0,'0'0'16,"0"0"-16,0 0 0,5 36 16,-2-16-16,1 10 0,-1 11 15,2 13-15,-1-1 0,1 23 0,2 9 16,2 4-16,1-10 15,-1-9-15,-3-17 0,-1-14 16</inkml:trace>
  <inkml:trace contextRef="#ctx0" brushRef="#br0" timeOffset="87697.1655">25789 15801 0,'0'0'0,"0"0"0,0 0 0,0 0 16,0 0-16,0 0 0,32 3 15,-32-3-15,26 5 0,-26-5 16,28 0-16,-15-3 0,-1 0 0,-1 0 16,-2 1-16,-1-1 15</inkml:trace>
  <inkml:trace contextRef="#ctx0" brushRef="#br0" timeOffset="88637.8422">25960 15328 0,'0'0'0,"0"0"15,0 0-15,0 0 0,0 0 0,1 24 16,-1-24-16,4 45 16,-2-14-16,1 10 0,-1 8 15,2 15-15,2-2 0,1 17 0,2 0 0,1 3 16,-1-9-16,2-10 0,0-18 16,-1-15-16,-1-12 0,3-14 15,3-10-15,0-7 0,-1-4 16,6-8-16,3-8 0,-6 8 15,-3 0-15,2-1 0,0 0 0,-4 7 16,-2 7 0,1 8-16,0 8 0,-2 5 15,-2 5-15,1 8 0,0 5 16,0 0-16,-1 1 0,3 2 16,2 2-16,1-8 15,-1-6-15,2-14 0,4-10 0,1-9 16,2-9-16,4-14 15,2-12-15,-1 2 0,-2 3 0,9-13 0,2-3 16,-3-4-16,-5 6 0,-9 11 0,-4 10 16,-7 12-16,-1 10 0,-3 4 15,0 3-15,-6 7 0,-3 4 16,-3 14-16,-3 11 0,-1-1 16,1 1-16,2-1 0,0 2 15,3 0-15,-1 0 0,5 4 0,3 2 16,4-1-16,5-1 0,5-4 15,5-5-15,-5-5 0,1-2 16,6 0-16,3-2 0,-3-5 0,1-4 16,-2-1-16,0-2 0,-2-4 15,1-3-15,3-1 0,2-1 16,-2-1-16,-1-3 16,-3 0-16,-3-2 15,-2 4-15,-5 2 0,-1 2 0,-3 1 16,0 1-16,-1 2 0,0 9 15,1 7-15,-1 4 16,0 2-16,1 2 0,-2 2 0,2-4 16,1-2-16,0-4 0,2-2 15,2-2-15,0-4 0,6-2 0,4-4 0,-1-8 16,1-6-16,0-7 0,-1-7 16,0-6-16,0-7 0,-3-6 15,-3-6 1,-3-7-16,-4 2 0,-5 7 0,-4 5 15,-6 2-15,-4 8 0,-1 8 16,-1 6-16,-7 10 16,-6 7-16,4 8 15,2 5-15,2 14 0,2 9 16,7-5-16,2 1 0,2 5 16,4 1-16,3-5 0,3-2 0,6 5 15,4 3 1,4-4-16,4-3 0,5-3 0,2-2 15,5 4-15,3 1 0,5 5 0,4 3 0,1 7 16,2 4-16,-3 2 0,-8-4 16,-3-3-16,-2 0 0,2 2 15,4 4-15,-3 7 0,-6-1 16,8 17-16,-7-3 0,-10-11 16,-8-5-16,-9-7 0,-5-5 15,-10-13-15,-6-9 16,6-6-16,4-4 0,4-2 15</inkml:trace>
  <inkml:trace contextRef="#ctx0" brushRef="#br0" timeOffset="88838.7047">27837 15909 0,'0'0'0,"22"0"0,5 0 0,0 0 16,1 0-16,10 2 0,4 2 16,9 1-16,0-1 0,-6-4 15,-4-3-15,-9 1 0,-7 0 0,-5 0 0</inkml:trace>
  <inkml:trace contextRef="#ctx0" brushRef="#br0" timeOffset="89023.7116">28003 15637 0,'0'0'0,"0"0"16,4 20-16,-2-4 0,1 2 0,3 18 16,1 10-16,1 4 15,2 4-15,6 14 0,1 0 16,0-2-16,-5-15 0,-2-12 15</inkml:trace>
  <inkml:trace contextRef="#ctx0" brushRef="#br0" timeOffset="89540.8133">28676 15556 0,'0'0'0,"0"0"15,0 0-15,-4 32 16,4-32-16,-7 44 15,0-10-15,1 1 0,-1 0 0,0 11 16,-1 9-16,3-6 0,3-5 16,1-2-16,1-10 0,6-8 15,2-5-15,9-9 0,6-5 16,1-14-16,3-10 0,-3-10 16,-2-9-16,-2-3 0,-1-3 0,-6-4 15,-4-4-15,-6 5 0,-5 4 16,-7 2-16,-4 7 0,-8 10 15,-4 7-15,-1 10 0,1 6 16,4 3-16,3 3 0,6-5 0,5-5 16,3 3-16,2 2 0,7-5 15,6-2 1,11-1-16,8-2 0,5 3 16,6-1-16,0 4 0,1 3 15,1 6-15,0 6 0,-6 6 0,-2 4 16,-3 10-16,-7 6 0,-7 3 15,-5 3-15,-5 6 0,-4 4 16,-2-3-16,-1 0 0,0-2 16,2-6-16,-1-12 0,0-6 0,3-8 0,4-5 15,5-5-15,2-2 0,5-4 0,3-3 16,-3-4-16,0-3 0,3-8 16,4-5-16,-3-3 0,-2-5 15,-4-9-15,-4-9 0,-3-10 16,-3-1-16,-3 16 0,-1 10 15,-2 9-15</inkml:trace>
  <inkml:trace contextRef="#ctx0" brushRef="#br0" timeOffset="89687.4885">29417 15405 0,'0'0'0,"0"0"15,0 0-15,0 0 0,0 0 0,0 0 16,0 0-16,0 0 0,11 28 16,-11-28-16,10 37 0,-5-11 15,1 4-15,2 6 16,0 5-16,5 17 0,-1 4 15,3 24-15,1 6 16,-2 12-16,-3-4 0,-1-12 16,-2-21-16,-3-18 0</inkml:trace>
  <inkml:trace contextRef="#ctx0" brushRef="#br0" timeOffset="89941.5606">29891 15250 0,'0'0'16,"0"0"-16,22-6 0,-5 3 0,1 1 15,10 1-15,3 1 16,4 2-16,4 2 0,0 3 15,1 3-15,5 1 0,-4-2 0,1-2 16,-6-3-16,-7-2 0,-6 1 16,-5-2-16</inkml:trace>
  <inkml:trace contextRef="#ctx0" brushRef="#br0" timeOffset="90142.3603">30221 14755 0,'0'0'0,"0"0"0,0 0 15,-35 4-15,35-4 0,-45 2 16,45-2-16,-35 1 0</inkml:trace>
  <inkml:trace contextRef="#ctx0" brushRef="#br1" timeOffset="93012.4627">16566 16118 0,'0'0'0,"0"0"0,0 0 15,0 0-15</inkml:trace>
  <inkml:trace contextRef="#ctx0" brushRef="#br1" timeOffset="93829.9302">14939 14414 0,'0'0'0,"0"0"16,0 0-16,0 0 0,7 27 0,-7-27 15,11 42-15,-5-16 0,-1 2 0,2 8 16,0 7-16,2 16 16,-1 3-16,1 20 0,-2 6 15,1 10-15,-2-6 0,-2 20 0,-1 17 16,1-19-16,-2-12 0,-1 33 16,0-17-1,2-28-15,2-19 0,0-3 16,2-4-16,-1-12 0,0-10 0,5-15 15,5-9-15,-1-12 0,0-8 16,5-19-16,3-11 0,-4-10 16,-4-7-16,-6 17 0,-2 12 15,-3 8-15</inkml:trace>
  <inkml:trace contextRef="#ctx0" brushRef="#br1" timeOffset="94284.6706">15592 14811 0,'0'0'0,"0"0"0,0 0 16,0 0-16,-21 14 0,21-14 0,-21 18 15,5-2-15,-3 5 16,-2 4-16,0 3 0,-7 7 0,1-2 15,-7 9-15,1-2 0,2 2 16,2-1-16,-6 3 0,0-3 16,4-6-16,4-3 0,3-1 0,4-6 15,5-4-15,1-2 0,6-6 16,1-2-16,3-2 0,0-1 0,4-1 16,4 0-16,0 0 0,3 1 15,3 0-15,2 0 0,3-1 16,4-2-1,1 2-15,1 3 0,3-2 16,2-1-16,1 0 0,-1 1 16,1-2-16,-2-1 0,2 2 15,-1 2-15,0-4 0,0 0 0,-3 0 16,-1-1-16,-2 1 0,-2 1 16,0-2-16,1-2 0,-1-1 15,-1 1-15,1-1 0,0 2 0,-2-1 16,0-1-16,0-1 0,2-1 15,-4 0-15,-2 1 0,-2-1 16</inkml:trace>
  <inkml:trace contextRef="#ctx0" brushRef="#br1" timeOffset="94888.8613">15914 15448 0,'0'0'0,"0"0"0,0 0 16,0 0-16,0 0 0,-17-16 0,17 16 15,-11-17-15,11 17 0,-15-17 16,3 10-16,0 0 0,0 0 0,-2 0 15,0 0-15,1 1 16,1 0-16,0 2 0,-1 0 0,2 1 0,0 0 16,0 4-16,-1 4 0,1 2 15,1 1-15,0 4 0,0 5 16,-1 7-16,3 2 0,1 2 16,1 2-16,3-1 0,3-1 15,1 4-15,1-1 0,3-5 0,0-2 16,2-6-1,1-5-15,-1-5 0,0-3 0,1-5 16,0-3-16,-2-2 16,1-2-16,0-2 0,2-3 15,2-2-15,1-1 0,3-9 16,-2-1-16,-1 3 0,-2 4 16,-1 4-16,-1 3 15,-3 2-15,-1 3 0,1 1 0,-1 2 0,0 2 0,-1 2 16,0 3-16,2 3 15,-1 2-15,0 4 0,2 2 16,-1 0-16,1 2 0,0-1 0,1 1 16,2 2-16,1 0 0,2 0 15,0-3-15,1-2 0,1-3 16,-1-2-16,2-3 16,3-3-16,0-5 0,0-2 15,1-6-15,1-6 0,0 0 16,-5 3-16,-2 3 0</inkml:trace>
  <inkml:trace contextRef="#ctx0" brushRef="#br1" timeOffset="95255.7009">16159 15329 0,'0'0'0,"0"0"16,0 0-16,0 0 0,0 0 0,0 0 16,0 0-16,0 0 15,0 0-15,23-13 0,-23 13 16,0 0-16,32-8 0,-32 8 15,27-3-15,-13 3 0,-2-1 16,-1 2-16,-2 2 0,-1 2 0,0 3 0,-2 5 16,-3 6-16,-2 1 0,-1 0 0,-3 3 15,-3 1-15,-4 8 0,-2-1 16,1-2 0,0-3-16,-1 0 0,1-5 0,2-2 15,3-3-15,0-4 0,2-2 16,0-4-16,2-1 15,1-1-15,1-1 0,2-1 16,2-1-16,1-2 0,2 0 0,0-2 16,4-2-16,2 1 0,-1-1 15,5-2-15,2-1 0,1 0 16,0 1-16,3 1 0,3 0 16,2 0-16,1-1 0,1-1 15,4 0-15,-1-1 0,-6 2 0,-5 2 0</inkml:trace>
  <inkml:trace contextRef="#ctx0" brushRef="#br1" timeOffset="95387.4251">16854 15317 0,'0'0'0,"0"0"0,0 0 0,0 0 16,0 0-16,0 0 0,0 0 15,0 0-15</inkml:trace>
  <inkml:trace contextRef="#ctx0" brushRef="#br1" timeOffset="96297.8562">15488 16372 0,'0'0'0,"0"0"0,0 0 15,0 0-15,0 0 0,-19 21 16,15-7-1,1 4-15,0 4 0,-1 6 0,2 6 16,1 15-16,1 2 0,2 17 16,2 3-16,2 12 0,4-1 15,3 11-15,2-2 16,-2-8-16,-1-6 0,2 8 16,2 7-16,3 3 0,-2-20 0,-2-10 15,-2-8-15,2-16 16,2-10-16,-2-9 0,1-4 15,-4-11-15,-2-7 0,-4 0 16,-1 0-16,-2 0 0</inkml:trace>
  <inkml:trace contextRef="#ctx0" brushRef="#br1" timeOffset="96706.299">16037 16779 0,'0'0'0,"0"0"0,0 0 15,0 0-15,0 0 0,-18 10 0,18-10 0,-20 16 0,20-16 16,-25 24-16,10-9 0,-1 2 16,-2 2-16,-3-1 0,-3 1 15,-5 5-15,4-1 0,1 2 16,0 0-16,-2 4 0,1-4 15,1-3-15,3-3 16,5-4 0,3-1-16,3-3 0,3-2 0,3 1 15,2-1-15,5 0 0,3 0 16,3 0-16,2 0 0,4 1 16,0 0-16,5-1 0,3 2 0,2-2 15,1-2-15,7 1 0,0 2 16,-1-3-16,0-1 15,-1-1-15,1-1 0,2-1 0,2 0 0,0-3 16,-2-3-16,8-4 0,1-3 16,-6-5-16,-3-4 0,-7 5 15,-6 3-15,-5 2 0</inkml:trace>
  <inkml:trace contextRef="#ctx0" brushRef="#br1" timeOffset="97524.1368">16190 16433 0,'0'0'0,"0"0"0,0 0 15,0 0-15,0 0 0,0 0 0,0 0 16,-8 25-16,8-25 0,0 24 16,0-24-16,2 32 0,-1-15 0,0 1 15,-1 2-15,0-1 16,1-1-16,1 0 0,-1 2 16,0 4-16,0 1 0,1 1 15,1 3-15,2-1 0,-1 0 0,2 4 16,0 2-16,3 6 0,0-2 15,1 1-15,1 2 16,0-3-16,0 0 0,1 7 0,-2 1 16,0-7-16,-2-6 0,-2-1 15,0-1-15,-3-4 0,-1-4 16,0-4-16,0-2 0,-2-4 16,0-2-16,0-3 0,1-3 0,-1-2 0,0-3 0,0 2 15,0-2-15,0-3 16,-1-4-16,-1-6 0,1-5 15,0-5-15,0-5 0,0 0 16,1 1-16,0-4 0,1 5 0,0-2 16,1-2-16,1 2 15,-1 2-15,1 2 0,0 1 16,2 2-16,-1 2 0,1 1 16,-1 0-16,2 2 0,-1 3 15,2 2-15,0 2 0,1 2 16,0 2-16,1 5 0,2 4 15,-2 2-15,-1 2 0,1 2 0,-1 2 16,0 3-16,-1 5 0,1 2 16,0 3-16,0 9 0,-1 2 0,1 1 15,1 1-15,0-3 0,-2-2 0,3 8 16,0-1-16,2-4 16,1-6-16,3 0 0,0 0 15,0-4-15,-1-5 0,5-4 0,4-4 16,-5-3-16,-4-2 0,-4-2 15</inkml:trace>
  <inkml:trace contextRef="#ctx0" brushRef="#br1" timeOffset="97709.1613">16814 17175 0,'0'0'0,"0"0"16,0 0-16,0 0 0,0 0 0,0 0 15,0 0-15,0 0 0</inkml:trace>
  <inkml:trace contextRef="#ctx0" brushRef="#br1" timeOffset="102392.1353">16207 15658 0,'0'0'0,"0"0"0,0 0 0,0 0 16,0 0-16,0 0 0,0 0 16,0 0-16,0 0 15,0 0-15,10 22 0,-10-22 0,11 20 16,-11-20-16</inkml:trace>
  <inkml:trace contextRef="#ctx0" brushRef="#br1" timeOffset="106753.2426">12249 12644 0,'0'0'0,"0"0"0,0 0 0,0 0 15,0 0-15,29-15 0,-29 15 16,30-17-16,-10 9 0,4-4 16,3-1-16,2-1 0,1 0 0,9-2 15,-1-1-15,-3 3 16,-3 3-16,1 3 0,-5 7 0,-9 7 0,-8 7 15,-10 12-15,-8 7 0,-4 9 0,-2 6 16,-12 17-16,-7 4 0,1 5 16,-1 3-16,-8 9 0,-6 3 15,9-16-15,8-13 0,-1 4 16,12-20-16,8-22 0,7-15 0,5-15 16,4-9-16,4 1 0,5-6 15,4-3-15,5-5 16,0 1-16,0 1 0,1 3 0,2 1 31,-1 4-31,-3 3 0,-2 11 16,-2 10-16,-4 6 0,-2 6 0,-3 13 15,-1 11 1,-5 3-16,-1 6 0,-1 1 0,0-6 16,1-4-16,2-1 15,1-8-15,2-8 0,1-6 0,1-6 16,1-9-16,1-7 0,3-13 15,2-11-15,-4-4 0,-1-9 0,2-14 0,-1-5 16,-3-3-16,-1-3 0,-1-4 16,-1 7-16,-4 8 0,-3 7 15,-1 4-15,-1 7 0,0 15 16,-2 4-16,2 6 0,1 4 16,0 1-16,0 0 0,3-1 15,1-1 1,6-3-16,5-5 0,2-3 0,6-5 15,0-4-15,1-5 0,3 0 16,0-1-16,6 0 0,1 3 16,-6 10-16,-5 5 0,-5 10 15,-2 7-15,-8 15 0,-3 13 16,-8 9-16,-3 13 0,-11 19 16,-6 10-16,-1-1 0,1-1 0,1 3 15,2-6-15,-1 8 0,7-24 0,5-23 16,4-15-16,4-11 0,2-7 15,4-12-15,1-9 0,3-3 16,0-2-16,8-7 16,4-7-16,5 0 0,4 1 15,-2 5-15,-4 9 16,-5 12-16,-1 6 0,-5 10 16,-3 7-16,-7 10 0,-4 8 15,-3 10-15,0 8 0,-1 2 16,-1 3-16,1 2 0,-1 1 15,1-5-15,-1-4 0,-1 4 16,1-2-16,0-13 0,3-7 0,0-13 16,2-6-16,1-6 0,1-2 0,1-13 15,0-11-15,0-7 0,0-9 16,0-24-16,1-10 16,-5-18-16,-1-14 0,-3 13 15,-2 9-15,0-15 0,1 20 16,2 24-16</inkml:trace>
  <inkml:trace contextRef="#ctx0" brushRef="#br1" timeOffset="106964.1388">12883 12178 0,'0'0'0,"0"0"0,0 0 16,0 0-16,-15-14 0,15 14 16,0 0-16,0 0 0,0 0 0,19 27 15,-7-10-15,2 3 0,3 3 16,10 14-16,5 8 16,3 2-16,3 3 0,15 24 0,14 26 15,-5-4 1,-5-3-16,19 36 0,17 31 15,20 34-15,-18-33 0,8 0 16,5 2-16,-13-27 0,-11-16 0,2-14 16,3-9-16,-29-30 0,-18-21 15,-13-14-15</inkml:trace>
  <inkml:trace contextRef="#ctx0" brushRef="#br1" timeOffset="107153.7916">13598 12647 0,'0'0'0,"-10"14"16,-1 3-16,1 2 0,-1 3 0,-5 22 16,0 12-16,-1 18 15,3 1-15,-1 22 0,1 3 16,1 3-16,3-13 0,-6 11 15,-3-20-15,6-25 0,4-18 0,2-12 16</inkml:trace>
  <inkml:trace contextRef="#ctx0" brushRef="#br1" timeOffset="107338.7443">13048 12155 0,'0'0'0,"0"0"0,0 0 0,29 13 0,-29-13 0,33 18 16,-7-2-16,5 4 0,4 2 16,9 13-16,0 4 0,0 0 15,-7-7-15,-8-7 0</inkml:trace>
  <inkml:trace contextRef="#ctx0" brushRef="#br1" timeOffset="107507.89">13784 12771 0,'0'0'0,"0"0"0,0 0 0,2 29 0,-2-29 15,7 34-15,-1-11 0,4-1 16,3 1-16,2 7 16,0-1-16,-2-4 0,-2-3 0,-3-4 15</inkml:trace>
  <inkml:trace contextRef="#ctx0" brushRef="#br1" timeOffset="107655.0562">13885 12491 0,'0'0'16,"0"0"-16,0 0 0,7 27 0,-7-27 15,10 37 1,-3-7-16,0 4 0,3 6 0,5 13 15,-1 1-15,1 1 0,-3-10 0,-2-10 16</inkml:trace>
  <inkml:trace contextRef="#ctx0" brushRef="#br1" timeOffset="107855.7325">13980 12751 0,'0'0'0,"0"0"0,0 0 15,0 0-15,0 0 0,37 1 0,-37-1 16,45 11-16,-16-4 0,4-1 16,4-1-16,9 1 0,-2 1 0,1-2 15,0-1 1,1-5-16,-7-3 0,-8-1 0,-6 2 16,-4 1-16</inkml:trace>
  <inkml:trace contextRef="#ctx0" brushRef="#br1" timeOffset="108665.2465">11541 6995 0,'0'0'0,"0"0"16,0 0-16,0 0 0,25 4 0,-25-4 15,25-4-15,-25 4 0,39-11 16,-14 0-16,5-2 0,1-3 16,2 0-16,5-2 15,-1 2-15,-4 4 16,-2 1-16,3 4 0,-3 4 16,-6 5-16,-5 2 15,-9 8-15,-7 7 0,-5 3 16,-4 0-16,0-2 0,2-5 15,1-2-15</inkml:trace>
  <inkml:trace contextRef="#ctx0" brushRef="#br1" timeOffset="108822.0205">11671 7257 0,'0'0'0,"0"0"0,0 0 15,-11 17-15,5-6 0,-1 3 16,0 4-16,0 3 0,1 3 16,-2 9-16,1 2 0,2 3 15,-1 1-15,1 8 0,-1-2 0,4 3 16,2 1-16,4 5 0,4-5 15,2-9-15,1-6 16,0-7-16,1-7 0,6-15 0,4-11 0,1-17 0,0-10 16,-4 6-16,-5 7 0,-3 3 15</inkml:trace>
  <inkml:trace contextRef="#ctx0" brushRef="#br1" timeOffset="109328.7643">11911 7423 0,'0'0'0,"0"0"16,0 0-16,0 0 0,0 0 0,0 0 15,0 0-15,0 0 16,0 0-16,11 16 0,-11-16 15,10 31-15,-5-11 0,0 4 16,-1 4-16,0 0 0,-2-1 16,0 11-16,-1 2 0,-1-3 0,-2-2 15,-1 1-15,-3-2 16,1-8-16,-1-7 0,-2-6 0,-1-4 16,2-9-16,0-6 0,-1-15 0,0-11 15,-1-4-15,-1-5 0,0-3 16,0-3-16,-2-2 0,-1 7 0,-4 5 15,-2 5-15,1 4 0,1 6 16,3 7-16,2 7 0,2 6 16,0 5-16,2 8 0,1 6 15,3 5 1,1 3-16,3 4 0,3 2 16,5-4-16,3-3 0,6-6 15,8-7-15,0-6 0,0-5 0,6-9 16,6-7-16,-2-10 0,0-5 15,3 0-15,2 1 0,1-1 16,-5 3-16,-2 8 0,-2 3 16,-1 8-16,-2 7 0,-2 9 0,-3 5 15,-1 5-15,-1 4 0,-3 7 16,-2 7-16,-2 3 0,-1 1 0,-3 3 16,-3 4-16,-5 4 0,-3 2 15,-6-5-15,-6-3 0,-5 1 16,-1-6-16,-1-4 0,-2-2 15,-5-13 1,-1-9-16,0-11 0,2-9 16,8 5-16,5-1 0,3 2 15</inkml:trace>
  <inkml:trace contextRef="#ctx0" brushRef="#br1" timeOffset="109497.7698">12105 7679 0,'0'0'0,"0"0"0,0 0 15,0 0-15,0 0 0,0 0 0,0 0 16,34 6-16,-34-6 0,32 12 0,-11-3 15,4 0-15,4 3 0,0 1 16,1 1-16,8 4 0,1 2 0,-2-4 16,1 1-16,6 1 0,-2-3 0,0-3 15,1-4-15,-4-4 0,-1-2 16,7-14-16,-1-11 0,-9 3 31,-7 6-31,-7 3 0</inkml:trace>
  <inkml:trace contextRef="#ctx0" brushRef="#br1" timeOffset="110400.2699">11350 4241 0,'0'0'0,"14"-1"0,7 1 16,3-1-16,4 1 0,18 1 15,21 2-15,-2-1 0,-1-1 16,19-4-16,16-1 0,-13 0 16,-9 2-16,9 0 0,-1 0 15,-2 2-15,-10 2 0,17 1 16,-8 1-16,-24-3 0,-15-1 0,-13 0 0,-9 0 15,-7 0-15</inkml:trace>
  <inkml:trace contextRef="#ctx0" brushRef="#br1" timeOffset="112998.3934">13502 9135 0,'0'0'15,"30"-7"-15,5 0 0,5-3 0,4-2 16,29-5-16,30-5 16,17-2-16,14 0 0,73-7 0,-2 4 15,-30 8-15,-20 5 16,1 6-1,3 1-15,-21 4 0,-15 1 0,0 7 16,-2 3-16,-13 0 0,-9 2 16,4 3-16,2 3 15,-11-3-15,-8-2 0,3-4 0,3-3 16,-14-1-16,-8-3 0,-11-7 16,-6-7-16,-17 5 0,-10 3 0,-9 1 15</inkml:trace>
  <inkml:trace contextRef="#ctx0" brushRef="#br1" timeOffset="113324.1477">16477 8556 0,'0'0'0,"0"0"15,0 0-15,0 0 0,24 10 0,-24-10 16,38 13-16,-11-6 0,1 3 15,5 1-15,5 1 16,11 4-16,1 0 0,13 8 0,1 1 16,1 0-16,-11-5 0,0 0 15,0 0-15,-1-1 0,-9-5 0,-4 1 16,-4 1-16,-6-2 0,-6-2 0,-2 0 16,-2-2-16,-6 1 0,-3 0 15,-11 1-15,-5 2 0,-7 1 16,-5-1-16,-23 13 0,-18 10 15,-9 1-15,-8 4 0,-41 29 16,-21 15-16,-8 13 0,10-4 0,-18 14 16,47-33-1,33-25-15</inkml:trace>
  <inkml:trace contextRef="#ctx0" brushRef="#br1" timeOffset="116618.1161">16380 9346 0,'0'0'0,"0"0"0,0 0 16,0 0-16,0 0 0,0 0 15,-18-10-15,18 10 0,0 0 0,0 0 16,-24-17-16,24 17 0,-13-19 16,9 4-16,0-5 15,1 0-15,1-1 0,4-6 16,5-2-16,4-4 15,3 2-15,6-1 0,4 1 16,4-3-16,-3 8 0,6 1 16,4 1-16,5 1 0,-4 3 0,7 5 15,5 5-15,-4 4 0,-2 1 16,10 8-16,1 2 0,-7 6 16,-5 4-16,-2 7 0,1 6 0,-10-1 15,-7-1-15,-9 14 0,-8 8 16,-7-11-16,-5-3 0,-7 5 15,-6-3-15,0-7 0,1-7 0,-10-3 16,-6-3-16,1-5 0,1-4 16,-9-3-16,-7-3 15,7-4-15,4-5 16,-8-4-16,-5-4 0,8-5 16,7-3-16,0-8 0,0-4 15,8-1-15,8 0 0,11-7 16,9-4-16,6 4 0,6 1 0,27-28 15,11 0-15,-14 32 0,2 6 16,40-14-16,10 4 16,-9 12-16,-3 9 0,2 19 0,2 14 0,-13 5 15,-11 6-15,-6 10 0,-6 8 16,-11 3-16,-6 0 0,-12 13 0,-6 6 16,-7-9-16,-5-6 0,-11-4 15,-9 0-15,1-10 0,0-5 16,-11 3-16,-6 3 0,-1 0 15,0 1-15,-15-13 0,-11-9 0,8 1 16,4 1-16,-5-10 0,-5-6 16,16-8-16,12-4 0,12-21 0,8-12 15,7 2-15,7 2 0,12-11 16,9-7-16,5 6 0,5 6 16,14 8-16,10 6 15,-7 3-15,-5 2 16,10 5-16,5 4 0,-14 10 0,-11 6 15,-6 14-15,-5 9 16,-10 6-16,-8 0 0,-16 10 0,-13 4 16,-7-3-16,-4-3 0,-23 3 15,-14 2-15,33-16 0,-2 4 16,-47 12-16,-5-3 0,11-14 16,5-6-16,26-5 0,17-3 0,11-2 15</inkml:trace>
  <inkml:trace contextRef="#ctx0" brushRef="#br1" timeOffset="116919.067">14076 9136 0,'0'0'0,"0"0"0,0 0 0,0 0 0,0 0 15,0 0-15,-10-18 0,10 18 16,0 0-16,0 0 0,25-12 16,-25 12-16,36-7 0,-10 5 15,7 2-15,3 0 0,2 0 16,19 6-16,4 2 0,11 5 15,-4 2 1,-3 0-16,-14-3 0,-11-3 0</inkml:trace>
  <inkml:trace contextRef="#ctx0" brushRef="#br1" timeOffset="117103.872">15218 9012 0,'0'0'0,"0"0"15,0 0-15,0 0 0,0 0 0,0 0 16,32 24-16,-32-24 16,23 20-16,-13-12 0</inkml:trace>
  <inkml:trace contextRef="#ctx0" brushRef="#br1" timeOffset="125182.3045">13963 13830 0,'0'0'0,"0"0"16,0 0-16,0 0 0,0 0 0,0 0 15,26 2-15,-26-2 0,0 0 16,32 2-16,-32-2 15,25 0-15,-10 0 16,2 0-16,4-1 0,-1 0 16,0 1-16,2 0 0,1-1 15,8 0-15,0 0 0,2-2 16,1 0-16,1 1 16,2 0-16,6-2 0,-1 0 15,-4 1-15,-1 2 0,-3-1 0,-2 0 16,-3 1-16,-2 0 0,-2 0 15,-5 1-15,-4-1 0</inkml:trace>
  <inkml:trace contextRef="#ctx0" brushRef="#br1" timeOffset="134402.5447">7931 7279 0,'0'0'0,"-10"-4"0,-4 1 0,-3 0 16,0-2-16,-18 3 0,-5 2 15,-14 1-15,-3 2 16,-16 6-16,-6 3 0,1 3 16,1-1-16,-17 13 0,-2 6 15,-5 9-15,9 1 0,-47 35 16,9 4-16,20-6 0,12-3 15,-1 10-15,2 7 0,18-4 16,14-4-16,-1 6 0,-2 6 16,5-8-16,3-6 0,1 11 0,-1 8 15,10-3-15,6-2 0,4 10 16,0 7-16,7-11 0,4-9 0,5 13 16,2 8-16,6-11 0,4-5 15,5 7-15,0 5 0,4-12 16,4-7-16,6 3 0,4 1 15,0-12-15,1-8 16,10 5-16,7 4 16,1-7-16,2-4 0,4 2 0,0 2 15,4-4-15,3-3 0,5-3 16,8 1-16,-3-9 0,-2-4 16,12 2-16,10 0 0,-3-5 15,0-5-15,9-1 0,6-1 16,-3-1-16,-3-1 0,10 3 0,8-1 0,-9-6 15,-5-5-15,12 4 0,8 2 16,-14-4-16,-9-1 0,12-5 16,7-2-16,-5-2 0,-5 2 15,10 1-15,7 1 0,-9-7 16,-7-7-16,17 2 0,11 0 16,-10-2-16,-5-3 0,11-6 0,6-5 0,-5-1 15,-3-3-15,11-3 0,10-3 16,1-4-16,2-5 15,13-6-15,8-4 0,-33 0 16,-24 1-16,1-1 0,2-1 0,3-6 16,2-3-16,1-5 0,1-3 15,-3-2 1,-2-1-16,-2-10 0,1-6 16,-8-2-16,-6-1 0,1-10 15,-1-7-15,-7 6 0,-6 3 0,0-10 16,2-8-16,-9 2 0,-3 2 15,-3-6-15,-2-3 0,-10 3 16,-7 3-16,1-2 0,1 0 16,-9 8-16,-4 5 0,-5-11 0,-4-8 15,-4 2-15,-3 2 0,-6-8 16,-4-7-16,-7 7 0,-5 4 0,-11-4 16,-7-3-16,-2 3 0,0 3 15,-12-8-15,-4-7 0,-2 12 16,-1 9-16,-14-3 0,-6-4 15,-5 8 1,-1 6-16,-12-3 0,-7-4 16,3 5-16,1 5 0,-6 3 0,-5 2 15,-7 9-15,-5 5 0,-9-5 16,-7 0-16,5 2 0,3 6 16,-12 3-16,-6 5 0,-1 7 15,2 3-15,-9 9 0,-8 6 16,7 5-16,3 2 0,-7 9 0,-3 3 0,0 10 15,1 6-15,-4 14 16,-3 10-16,7 5 0,3 5 0,2 7 16,-3 7-16,9 5 0,5 4 15,0 9-15,1 6 0,7 3 16,6 2-16,-2 10 0,-5 5 16,10 8-16,6 5 0,3 14 0,-2 13 15,12 3-15,7 3 0,28-44 0,18-30 16,14-21-16</inkml:trace>
  <inkml:trace contextRef="#ctx0" brushRef="#br1" timeOffset="135975.4941">9606 12396 0,'0'0'0,"-31"-7"0,-4 0 16,-15 0-16,-4 0 0,-28 1 0,-26 2 16,-12 3-16,4 4 0,-57 10 0,9 6 15,24 6 1,14 5-16,-3 12 0,-2 6 15,13 1-15,9-3 0,-8 16 16,-3 10-16,9-4 0,7-2 0,-10 12 16,-6 8-16,12-3 0,9-2 15,0 12-15,1 7 0,11-9 16,9-6-16,2 12 0,2 11 16,9-7-16,4-6 0,12 4 15,7 4-15,8-14 0,2-8 0,6 8 16,3 3-16,9-10 0,5-6 15,7 2-15,4 1 16,7-7-16,1-5 0,10-2 0,7 0 16,0-6-16,3-6 0,3 5 15,7 3-15,0-7 0,3-3 16,6 4-16,3 5 0,-6-8 16,-3-3-16,12 5 0,6 3 0,-2-1 15,-1-2-15,5 10 16,3 7-16,-5-7 0,-1-3 0,9 5 0,10 4 0,-5-11 15,-3-4-15,6 4 0,4 6 16,-1-4-16,0-2 0,3 0 16,6 0-16,-7-7 15,0-5-15,8 3 16,11 1-16,-8-8 0,-6-5 0,9 2 16,7 3-16,-8-6 0,-6-4 15,8-2-15,7-3 16,-7-4-16,-6-5 0,13-4 0,7-4 15,2 0-15,0-1 0,2-1 16,-1-2-16,-14-3 0,-13-1 0,12 1 16,8 0-16,-9 3 0,-4 1 0,5-2 15,4-1-15,-9-8 16,-4-4-16,11-7 0,8-5 16,-4-2-16,-4-2 0,-6-12 0,-3-8 15,-10-2-15,-6-2 0,4-5 16,0-5-16,-5 3 0,-3 3 15,-3-7-15,-1-6 0,-12 8 0,-7 4 16,6-12-16,2-8 16,-6 2-16,-4 2 0,-2-5 0,-2-5 15,-2 2-15,-1-1 0,-3-11 16,1-7-16,-6 4 0,-5 2 0,6-9 16,4-7-16,-12 10 0,-7 5 15,-5-10-15,-4-9 16,-4 7-16,-2 6 0,-3-3 0,-2 1 15,-3 4-15,-2 2 16,-6-8-16,-6-7 0,-5 9 16,-3 5-16,-2-4 0,-3-2 15,-2 8-15,-2 5 0,-6-9 16,-5-6-16,-7 11 0,-5 8 16,-2-4-16,-3-5 0,0 9 15,1 5-15,-10-1 0,-5-2 16,0 9-16,-1 6 0,-7 2 0,-6-1 0,1 4 15,2 2-15,-10 1 0,-8 1 16,8 8-16,4 6 0,-14 5 16,-9 0-16,3 7 0,4 2 15,-6 3-15,-2 0 0,3 14 0,3 9 16,-5 4-16,-4 3 0,2 8 16,1 5-1,-42 16 1,-28 11-16,-19 5 15,-11 4-15,57-8 0,39-7 0,-29 15 16,-22 9-16,14-2 0,9 1 0,-26 22 16,-20 14-16,19-2 15,14-3-15,-22 20 0,-12 12 16,61-39-16,44-26 0,29-20 0</inkml:trace>
  <inkml:trace contextRef="#ctx0" brushRef="#br1" timeOffset="137241.7945">5576 4582 0,'0'0'0,"0"0"15,29-4-15,-14 2 0,4-1 0,9 0 16,4 0-16,13 0 0,4 0 16,19-2-16,3-3 0,3-1 15,2 0-15,21-2 0,20-3 0,-6 1 0,-1 1 16,46-6-16,10-2 0,-20 5 16,-12 2-16,-5-2 0,-4-1 15,-4-2-15,-1 1 0,1 0 16,2 1-16,-5 5 0,-4 4 15,7-2-15,5-3 0,-7 2 16,-3-1-16,7 5 0,6 5 16,-1-4-16,-1-2 15,4-1-15,3-2 0,-6 4 16,-3 5-16,5-3 0,4 0 16,-6 2-16,-3 0 0,3-1 15,2-1-15,-4 0 0,-3-2 16,5 3-16,4 2 0,-9 0 15,-9-1-15,3 4 0,1 3 16,-10 2-16,-6 3 0,-5 0 0,-3 0 0,-9 2 16,-6 3-16,-9-2 0,-5 2 15,-13 0-15,-9 1 0,-6-1 16,-3 0-16,-11-5 0,-8-3 16,-4-3-16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3:40:50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17702 2217 0,'0'0'0,"-5"-3"0,-3 1 16,-1-2-16,-1 1 0,-7-5 0,-5 0 16,-1-2-16,4-1 0,-3 1 15,0 0 1,1 0-16,1 0 0,-7-2 16,-1 0-16,2 2 0,4 1 15,-3 1-15,-4 1 0,4-2 16,3 1-16,1 4 0,1 3 15,1 1-15,1 0 0,0-1 0,1-1 16,4 2-16,3 2 0,1 2 16,2 0-16,2 0 0,1-2 0,1 0 15,-1-1-15,3 1 0,2 2 0,1-2 16,3-1-16,-1 1 0,3 0 16,2 1-16,3 0 0,3 2 15,4 0-15,7 3 0,3 1 16,2 1-16,1-1 0,3 3 15,4 2 1,8 0-16,1 1 0,3-3 16,6-1-16,10-1 0,0-2 0,3-2 15,1 0-15,10-4 0,-4 0 16,10-1-16,-1 0 0,-7-2 16,-4 0-16,26-3 0,-13 1 15,-12-1-15,-8-1 0,-9 1 16,-7 2-16,-3 6 0,-1 3 0,-2-10 15,-2-5-15,-1-1 0,0 1 0,-3 3 16,-2 0-16,0-2 0,-2-4 16,-3-1-16,-3-2 0,-15 6 15,3-1-15,1 1 0,0-1 16,-3 4-16,-3 2 0,-2-3 16,-2-3-16,-2 2 0,-2 0 0,0 3 15,-2 1-15,-1-1 0</inkml:trace>
  <inkml:trace contextRef="#ctx0" brushRef="#br0" timeOffset="1188.092">9951 4934 0,'0'0'0,"-10"-7"0,-3-4 16,-6-3-16,-2 1 0,-11-9 16,-4-3-16,-1 0 0,1 1 0,-16-6 15,-5-3-15,4 6 0,4 5 16,-19-2-16,-7 3 16,2 5-16,3 2 0,-24 6 15,-17 5-15,-12 6 16,21 3-16,-8 6 0,-3 5 15,17 1-15,13 2 0,-5 9 16,-3 6-16,15-5 0,11-1 0,-4 4 16,1 4-16,4-3 0,4-3 15,1 8-15,-1 6 16,13-2-16,8 1 0,-8 10 0,-5 8 0,12-8 16,6-4-16,-4 15 0,-9 13 15,11-10-15,6-7 0,6 8 16,3 5-16,4-8 0,5-6 0,9-4 15,8-2-15,5-8 0,4-4 16,5 1-16,6 3 0,1-8 16,3-6-16,15 1 0,11-2 0,-2-9 15,0-5-15,12 0 0,9 1 16,-2-8-16,-5-4 0,18-1 16,12-3-16,-8 1 0,-4 0 0,11-1 15,7-2-15,-11-1 0,-7 1 16,16-8-16,9-4 0,-14-4 15,-11 0-15,6-10 16,2-5-16,-11 3 16,-7 2-16,7-12 0,5-6 15,-11 7-15,-7 8 0,13-19 0,8-12 16,-13 7-16,-8 2 0,9-8 16,8-6-16,-17 5 0,-10 4 15,-3-6-15,-2-4 0,-10 10 16,-7 7-16,-4-7 0,-3-3 0,-10 5 0,-5 4 15,-12-9-15,-6-9 16,-5 8-16,-3 5 0,-14-7 16,-10-2-16,6 10 0,3 8 0,-4-2 15,-3-2-15,-1 8 0,-1 6 16,0 2-16,-1 2 0,7 2 16,1 1-16,-1 5 15,0 3-15,1 5 0,3 1 16,-16-3-16,-11-3 15,0 5-15,0 6 0,-20 7 0,-15 4 16,3 4-16,2 5 0,-24 15 16,-15 12-16,11 11 0,10 7 0,-7 36 15,-6 27-15,35-37 16,25-26-16,17-17 0</inkml:trace>
  <inkml:trace contextRef="#ctx0" brushRef="#br0" timeOffset="7824.3588">24652 5871 0,'0'0'0,"0"0"15,0 0-15,0 0 0,0 0 0,0 0 16,0 0-16,18-14 0,-18 14 15,0 0-15,28 0 0,-28 0 16,28 2-16,-9 0 0,3 4 16,2-2-16,1 1 0,5 0 15,4 0 1,10 0-16,2-1 0,0-1 16,0 1-16,13 1 0,-1-2 0,8 1 15,-2-2-15,-5 0 0,-4 1 16,2-2-16,2 1 0,4 1 15,-4 2-15,-1 1 0,0 1 16,1 0-16,2-2 0,10 1 16,1-1-16,-5 1 0,-3 2 0,2-2 0,2 0 0,29 3 15,-8 0-15,-5-3 16,-4 0-16,0-3 0,-3-2 0,-2 4 16,0 0-16,-5 0 0,0 1 15,0-3-15,3-1 0,-3 0 16,-2-2-16,1 0 0,1 0 15,0 3-15,1 2 0,2 2 0,1 1 16,-2-2-16,-1-1 0,-1 0 16,1 1-16,-8-1 0,-5-1 15,2-1-15,0-1 0,2 1 16,0 0-16,3-3 0,2-3 16,-5 4-16,-5 2 0,2 1 15,1 1 1,0-7-16,-1-3 0,4-1 0,1-1 15,-4 5-15,-3 2 0,-2 0 16,-1 0-16,1 0 0,0 0 16,-1 0-16,1 1 0,-7 0 15,-3 1-15,6 0 0,3 0 16,-4 1-16,-3 1 0,3-2 16,0-1-16,1 0 0,-1 0 0,-3 1 0,0-1 15,3 2-15,1 1 0,-2-1 16,-1-2-16,-2 1 0,-1-1 15,0 0-15,0 1 0,-2-1 16,-2-2-16,-1 2 0,-2 1 16,1-2-16,3 1 0,1-1 15,1 0-15,-15-1 16,2-1-16,2 2 0,6 3 16,-1-1-16,0 0 0,1-2 15,3 0-15,-1 1 0,0 1 16,2-1-16,1-1 0,-2 0 15,-1 0-15,-1 0 0,2 2 16,-3-2-16,-2 1 0,1 1 16,-1 0-16,0 1 0,-2-2 0,0 2 0,0-1 15,1 0-15,-2 1 0,-8-3 16,-2 0-16,1-1 0,1-2 16,2 1-16,1 0 0,-4-4 15,-3 1-15,0-3 0,0 0 16,-2-1-16,1 1 0,1-2 15,0-1-15,-2-1 0,-1 1 0,-1-3 0,2-2 16,-1-1-16,1-2 0,-3-2 16,1 0-16,-3-1 0,0-2 0,-4-1 15,-2-5-15,-2 2 16,1 2-16,-4-6 0,-1-3 16,-3 0-16,-3 1 0,-2-5 0,-3-2 15,-1-1 1,-1 0-16,-5-7 0,-5 0 15,1 4-15,2 3 0,-4-2 16,-2 0-16,-3 1 0,0 0 0,-7-7 16,0 0-16,-5 4 15,-1 4-15,-2 2 0,-1 3 16,-3 0-16,-4 2 0,-24-16 0,3 3 16,7 6-16,5 5 0,-2 1 0,-2 3 15,1 5-15,-2 3 0,-2 1 16,-4-1-16,4 2 0,2 0 0,-3 3 15,-2 2-15,0 7 0,-1 5 16,1 2-16,-3 3 16,3 1-16,3 3 0,-2 5 0,-2 3 15,5 2 1,3 3-16,-5 3 0,-3 3 16,1 6-16,-1 3 0,2-1 15,2-1-15,9 1 0,6 0 0,2 1 16,2-1-16,4 6 0,3 5 15,2 0-15,1-1 0,8 1 16,3 3-16,-1 6 0,-2 4 16,4-2-16,1-2 0,4 1 0,5 3 15,4 1-15,3-1 0,2 4 16,0 1-16,3-9 0,2-8 0,4 3 16,2 1-16,4-1 0,3 1 15,5 0-15,4 1 0,3-7 16,4-4-16,1 1 0,1-1 15,-1 0 1,1-1-16,5-5 0,3-2 16,5-3-16,4-3 0,4-6 15,2-3-15,0-6 0,0-3 0,5-4 16,5-3-16,1-4 0,0-3 16,1-4-16,3-6 0,-2 0 15,0-1-15,2-1 0,0 1 16,1-4-16,-1 0 0,-3-5 0,-2-3 15,-8 3-15,-4 2 0,-1-6 16,-2-3-16,-6 2 0,-4-1 0,1-2 16,1-4-16,-3 3 0,0 1 15,-3-5-15,-2-3 0,-8-1 16,-5 1-16,-3 0 0,-3-2 16,-1 3-16,0 5 0,-7-3 0,-5-2 15,-1 5-15,0 4 0,-5-1 16,-4-1-16,-3 5 0,-4 2 0,-4 2 15,-3 0-15,-9 0 0,-4 0 16,-13 0-16,-6 0 0,-13 5 16,-10 2-16,25 7 0,16 5 15,12 3-15</inkml:trace>
  <inkml:trace contextRef="#ctx0" brushRef="#br0" timeOffset="14617.2135">3367 13607 0,'0'0'16,"0"0"-16,0 0 0,0 0 0,-19-10 15,19 10 1,0 0-16,0 0 0,0 0 0,0 0 15,-20-10-15,20 10 16,0 0-16,0 0 0,0 0 16,0 0-16,0 0 0,19 11 15,-19-11-15,0 0 0,25 9 0,-25-9 16,26 5-16,-26-5 0,32 5 16,-32-5-16,35 5 0,-16-3 0,-3-1 15,5 0-15,2 0 0,5 1 16,-2-1-16,4 1 15,3 0-15,1 0 0,1 1 0,4-3 16,1 1-16,1 0 16,0 1-16,0-2 0,0 0 15,1 0-15,1 1 0,6 0 16,0 0-16,-4 0 16,2 2-16,0 0 0,2 1 15,-3 0-15,-4 1 0,11-1 0,1-2 16,-6 1-16,-1-1 0,-2 1 15,4-1-15,-5-1 0,1 0 16,-4-1-16,4-2 0,-1 2 16,-2 2-16,4 0 0,-1 1 0,5-2 0,0-1 15,7 3-15,-2 0 16,-2-1-16,0 1 0,4-3 0,1-2 16,-3 1-16,-1 0 0,1 0 15,-1-1-15,3 0 0,1-1 16,26 0-16,-8 1 0,-6 1 15,-5 1-15,-1-3 0,2-5 0,0-1 0,1-1 16,3 5-16,1 4 0,-7 0 16,-4-2-16,4 0 0,3 0 15,0 2-15,0 1 0,1 0 16,0 0-16,1 0 0,-1-2 16,-2 1-16,-1 0 15,-1 2-15,-1 0 0,4 0 16,2 0-16,2 0 0,1 2 15,1 0-15,2 1 0,0-2 16,0 1-16,-1-4 0,1-4 16,-4 2-16,-3 1 0,4 1 15,3 0-15,-7 1 0,-4-2 16,4 1-16,3-1 0,3 0 16,1 0-16,-2 1 0,-2 0 0,0 1 0,-2 0 15,7-1-15,5 1 0,-3-2 16,-2 0-16,2 1 0,2 1 15,-3-2-15,-2 0 0,2 0 16,1-1-16,-5 2 0,-3 1 16,2-1-16,3-2 0,-3-3 15,-3-2-15,4 1 16,2 2-16,-2 1 0,-1 3 16,0 2-16,3 1 0,0 1 15,0 0-15,1 1 0,2-1 16,-4-2-16,-1-1 0,2-1 15,2-1-15,-3 4 0,-3 2 16,2 0-16,0-1 16,-3-2-16,-4-1 0,1-3 0,3-1 0,-3 2 0,-1 1 15,4 1-15,2 1 0,-1 0 16,-1 0-16,2 1 0,1 0 16,-5 3-16,-4-1 0,1-2 15,1-3-15,-1-3 0,-1-2 0,4 0 16,1 0-16,-1 1 15,2 0-15,0 5 16,2 4-16,-6-4 0,-3-2 16,0-2-16,0 0 0,-3 2 15,0 1-15,4 1 0,3-1 16,3 3-16,0 3 0,-3-5 16,-2-1-16,-3-3 0,-1 0 0,-1 2 15,1 0-15,3 1 16,2 2-16,4 0 0,-1 0 0,-9-4 0,-7-1 15,1 3-15,1 0 0,4-1 16,4-3-16,-5 1 16,-1 1-16,-5 4 0,-3 3 0,6-4 0,5-2 0,-6 0 15,-3 1-15,-1-1 0,1 2 16,2-1-16,2 1 0,-3 0 16,-4-1-16,-1 0 0,-2-3 15,0 3-15,1 0 0,-4-1 16,-2-1-16,-2 1 0,2 0 15,-2 1-15,-2-2 0,-3-1 16,-3 0-16,-1 3 0,-1 1 16,-10-2-16,2-2 0,-5 1 15,1 1-15,-1 1 16,0-1-16,-1 0 0,-1 0 16,0 0-16,0-1 0,-2 0 0,-1 2 15,-2 0-15,-1 1 16,-2-1-16,-2 0 15,1 1-15,-2 0 0,0 2 0,0-1 16,1 1-16,-1 0 0,-2 7 16,0 4-1,0-1-15,0-3 0,0 0 0</inkml:trace>
  <inkml:trace contextRef="#ctx0" brushRef="#br0" timeOffset="18650.7573">6941 11297 0,'0'0'0,"-11"-2"15,-6-3-15,0 0 0,-2 2 0,-11-5 16,-4 0-16,-11-4 0,-1-2 0,-1 2 16,1 1-16,-9 0 0,-2 3 0,3 0 15,1 3-15,2-2 0,1 1 16,-7 1-16,0 0 0,-1 3 16,1 0-16,-5 1 15,-2-1-15,4 2 0,1 0 16,-5 0-16,1 0 15,4 3-15,2 1 0,-28 5 16,5-1-16,4 9 0,2 3 16,3 1-16,1 0 0,4-2 15,3 0-15,3-4 0,2-2 16,-1 5-16,1 2 0,1-2 16,1-4-16,-1 2 0,1 0 0,-2 2 15,-1 0-15,8 2 0,3 3 0,1 0 16,-4-1-16,2 1 0,0 0 15,-2 1-15,4-1 16,-4 3-16,2 3 0,-1-1 0,2 0 16,9 1-16,8-1 0,-4 0 15,0-1-15,-3 1 0,-5 1 0,8 5 32,4 5-32,-2 0 0,-3-1 0,4 7 15,2 4-15,2-1 0,3 2 16,-3-3-16,2-2 0,2 1 15,4-3-15,4 5 0,4 4 16,2-1-16,1 1 0,2 2 16,-3 0-16,2-7 0,0-4 0,6 4 15,4 2-15,5-5 0,2-3 0,1 2 16,-4 3-16,3-6 0,1-4 16,2-1-16,3-2 0,2-3 15,2-1-15,6 3 0,4 2 16,-4-2-16,1-1 0,-4-10 15,9 2-15,-3-5 0,2 0 16,6 4-16,4 0 16,-4-3-16,3-2 0,3 2 15,4 0-15,-1 1 0,2 2 16,20 7-16,-3-2 0,-6-7 16,-4-5-16,6-6 0,3-4 15,2 2-15,3 1 0,-1-3 16,2-3-16,-5 3 0,0-1 0,1 5 15,1 1-15,0-5 0,1-3 16,3 2-16,4 4 0,-5-1 0,-1 0 16,3-1-16,4-2 15,-2 4-15,-2 2 0,3-4 0,2-4 16,-1-1-16,-1-2 16,3 0-16,3 0 0,-4-5 0,-4-2 15,8 2-15,6 1 0,-5 2 16,-1 3-16,6 3 0,4 2 15,-2 0-15,1 3 0,-2-5 16,1-2-16,-1 2 0,-1 0 0,4-4 16,3-1-16,-5 1 0,-4 2 15,2-3-15,1-1 0,-3 0 16,-1 0-16,1 3 0,2 1 16,-3 3-16,-1 2 0,1 1 15,3-1-15,0-1 0,-3-2 0,2-2 16,-1 1-16,-2 1 0,-1 1 15,4-2-15,2 0 0,-3-1 16,-2-1-16,13-1 16,10-2-1,7-3-15,4-1 0,-24-2 0,-17 0 16,13 2-16,9 2 0,-17 0 16,-11 0-16,10-2 0,9 0 15,-9 3-15,-9 0 0,11-2 16,6-2-16,-10 2 0,-8 2 0,11-1 15,6-2-15,-10 1 0,-6 1 16,13-4-16,7-4 0,-14 3 0,-9 2 16,13-2-16,12 0 15,-10 1-15,-5 3 0,-3-1 16,-2 1-16,-1-2 0,-2-2 0,-2 4 16,-1 4-16,-6-5 0,-5-1 15,-1-2-15,0 0 0,-1-1 16,-1 0-16,-4 1 0,0 1 0,-2 2 15,-1 1-15,-3-1 0,-3 0 0,0-2 16,1-3-16,-5-4 16,-3-3-16,0 1 0,0-1 0,2 4 15,3 0-15,-1 3 16,1 0-16,2-8 0,4-4 16,-1-4-16,0-3 0,-13 10 15,-9 6-15,-7 5 0</inkml:trace>
  <inkml:trace contextRef="#ctx0" brushRef="#br0" timeOffset="23125.5337">28000 5434 0,'0'0'0,"0"0"0,7-25 16,-4 13-16,1-1 0,-1-1 0,-1-3 15,1-7-15,1-2 0,-2-4 0,-1-1 16,-1 2-16,0 1 0,-2-10 16,0 0-16,-1-1 0,1 1 0,-2-2 15,-3-2-15,-3-6 16,0 2-16,-4-1 0,-4-1 16,2 5-16,-1 2 0,-3-11 0,2 0 15,-1 3 1,1 2-16,-5-1 0,-3 0 15,0 4-15,2 3 0,-6-9 16,1-1-16,0 7 0,1 5 0,-1-7 16,-2-3-16,-1 6 0,0 6 15,-21-18-15,0 8 0,8 4 16,4 4-16,-3-1 0,-3-1 16,-1 6-16,-2 5 0,-6 0 0,-3-1 15,1 3-15,4-1 0,-14 4 16,-10 4-16,2 1 0,2 1 0,-8 3 15,-5 2-15,3 2 0,5 2 16,-6 3-16,-4 0 0,8 4 16,7 0-16,-2 3 0,-1 2 15,3 0-15,5 1 0,-6 8 0,-5 7 16,11 0-16,6 1 0,-11 2 16,-5 1-16,3 4 0,3 2 0,-11 9 15,-6 5-15,10 1 0,9 0 16,-7 7-16,-4 6 0,14-3 15,8-2-15,3 3 0,2 2 16,7-5 0,7-3-16,-3 11 0,-1 7 15,2-4-15,2-4 0,1 9 16,-1 4-16,5-3 0,3-3 0,-2 1 16,-1 1-16,7-4 0,6-2 15,-2 8-15,-2 5 16,6-5-16,4-4 0,3 9 0,4 4 15,2-4-15,0-4 0,8 8 0,4 7 16,3-6-16,2-6 0,2 2 16,2 0-16,2-8 0,2-6 0,2 3 15,2 1-15,0-10 0,1-10 16,5 4-16,4 2 0,0-8 16,-1-5-16,8-1 0,7-4 15,-3 3 1,0 0-16,10 1 0,5 1 15,-2-7-15,-2-3 0,9-1 16,7-1-16,-7-1 0,-1-3 0,5-5 16,5-6-16,-2-3 0,-1-3 15,7 1-15,5 3 0,-12-1 16,-6-2-16,12-5 0,8-1 16,-7-8-16,-4-3 0,6-2 0,5 1 15,-6 1-15,-5-1 0,11-4 16,6-5-16,-7-1 0,-6-1 0,6-1 15,5-3-15,-5-3 0,-5-3 0,10-4 16,8-3-16,-10-2 16,-4-1-16,6-10 0,5-8 15,-10 6-15,-10 3 0,11-10 0,7-10 16,-6 1-16,-6 3 0,4-4 0,2-2 16,-9 4-16,-6 4 0,-2-3 15,-1-2-15,-7 9 0,-4 9 16,-5-6-16,-5-5 0,-9 4 15,-6 5-15,-4-3 0,-3-2 16,-6 6-16,-5 8 16,0-6-16,1-5 15,-3 1-15,-4-1 0,2-1 0,-1-2 16,-2 8-16,-1 6 0,-4-8 16,-1-7-16,-4 8 0,-2 3 15,-3 3-15,-3-1 0,1 2 16,0 0-16,-7-1 0,-6-2 15,-1 7-15,-3 3 0,-1-4 0,0-1 0,-3 1 16,-2 2-16,-2-1 0,1-1 16,-1 5-16,1 2 0,-11 1 15,-6 0-15,3 3 0,0 5 16,-4 0-16,-4 0 0,6 2 16,4 0-16,-9 0 0,-5 0 15,1 2-15,0 3 16,-7 3-16,-7 2 15,7 5-15,5 3 0,-14 4 0,-9 0 16,2 8-16,0 4 0,-13 4 16,-10 1-16,1 2 0,0 5 0,-27 14 15,-20 10-15,7 7 0,2 4 0,-31 24 16,-24 16-16,12 10 16,7 7-16,56-34 0,40-24 0,27-19 15</inkml:trace>
  <inkml:trace contextRef="#ctx0" brushRef="#br0" timeOffset="33168.2131">8869 11139 0,'0'0'0,"-14"5"0,-2 3 16,1 1-16,1 2 0,-9 10 0,-4 6 15,-8 14-15,-3 5 0,-4 12 16,-3 8-16,-10 20 15,1 4-15,-9 21 0,-7 18 0,-22 49 16,12-16-16,4-3 16,1-5-16,14-17 0,10-9 15,1 0-15,-1-1 0,7-19 16,3-11-16,1-6 0,1-2 16,6-9-16,7-7 0,-1-7 15,-3-4-15,1-8 0,1-3 0,4-2 16,6 1-16,-1-6 0,0-3 15,-1-3-15,0-1 0,6-10 0,0-7 16,6-10-16,5-6 16,3-4-16,0 3 0,0-3 15,3-3-15,2 1 0,3 1 0,8 0 16,4 0-16,-6 0 0,4-1 16,4 1-16,4 0 0,3 1 15,5-1-15,8-1 0,2 0 0,7-1 16,0 0-16,9-4 0,6-1 15,11-4-15,2-1 0,2 2 16,4 1-16,33-5 0,-9-1 0,-1 5 16,0 0-16,-6 3 0,-5-1 15,2 2-15,1 2 0,-4 1 16,-3 2-16,15-1 16,11-1-1,-16 2-15,-10 1 0,1 1 0,2 1 16,-5-1-16,0-1 0,7 0 15,6 0-15,-10 1 0,-8 1 0,6 1 16,4 1-16,-5 1 0,-3-1 16,1 1-16,0-3 0,-12 2 15,-8-1-15,16 4 0,11 2 16,-5-3-16,-5-5 0,-29 2 16,-21 1-16,1-4 0,-1-2 15,-7-1-15,-5 1 0,-9 3 0,-5 2 16,-3-1-16,-4 0 0,-3-1 15,-1-5-15,-2 1 0,-3-1 16,-5-4-16,-2-5 0,0 3 0,-4-4 0,-6-8 16,-3-5-16,3 0 0,-1-3 15,-11-14-15,-5-7 16,5-3-16,3-1 16,-5-11-16,-6-9 0,-9-29 15,10 13-15,1 1 0,0-1 16,5 9-16,4 6 0,-1 2 15,0 1-15,0 9 0,0 7 16,-5-2-16,-1-2 0,-5 6 0,-3 6 16,15 15-16,10 12 15,7 6-15</inkml:trace>
  <inkml:trace contextRef="#ctx0" brushRef="#br0" timeOffset="33754.4258">9419 7917 0,'0'0'0,"0"0"16,0 0-16,0 0 0,0 0 0,0 0 15,-2 30-15,2-30 16,-3 43-16,0-6 0,-2 11 0,1 1 16,-1-1-16,-1 20 0,-2 20 0,-3 15 15,3-2-15,1 31 16,0 12-16,0 14 0,2-10 16,0 29-16,3-43 0,-2 10 15,-2 5-15,1-20 0,0-15 0,3 13 31,1 10-31,1-15 0,0-10 16,3-3-16,4-2 0,-4-15 0,-2-12 16,-1-3-16,-1-3 15,3-14-15,3-8 0,3-11 0,-1-4 16,-1-11-16,-3-7 0,-2-5 16,-2-5-16,1-7 0,0-2 0,-6-18 15,-4-8-15,-1-5 0,3-2 0,2 11 16,2 6-16,2 5 0</inkml:trace>
  <inkml:trace contextRef="#ctx0" brushRef="#br0" timeOffset="34194.4402">8939 10453 0,'0'0'0,"0"0"15,0 0-15,0 0 0,0 0 16,14 26-16,-14-26 0,15 37 16,-6-12-16,1 7 0,2 7 15,3 13-15,0 1 0,3 16 16,2 1-16,-3-2 0,0-1 16,4 11-16,4 8 0,-5-12 0,-4-8 15,2 0-15,0-6 16,-2-9-16,1-7 0,-2-7 0,2-4 15,-1-9-15,2-7 0,0-5 0,-3-5 16,-4-5-16,-1-2 16,3-10-16,4-7 0,-1-8 0,1-7 15,5-17-15,4-15 16,3-4-16,1-5 0,11-25 0,5-7 16,16-34-16,-8 20 15,-4 6-15,-2 3 0,-10 9 0,-6 5 16,-10 31-16,-6 20 15,-6 15-15</inkml:trace>
  <inkml:trace contextRef="#ctx0" brushRef="#br0" timeOffset="34628.7327">10376 8118 0,'0'0'0,"0"0"15,0 0-15,0 0 0,0 0 0,-9 31 16,5-10-16,-5 5 16,-3 3-16,-4 10 0,-3 9 0,-6 15 15,-1 1-15,-7 18 16,-1-1-16,-1 4 0,5-11 0,-1 2 15,0-2-15,6-17 0,5-13 16,6-13-16,4-7 0,7-10 16,8-7-16,4-16 0,3-14 0,-4 9 0,-2 4 0,-1 2 15</inkml:trace>
  <inkml:trace contextRef="#ctx0" brushRef="#br0" timeOffset="34914.0602">10374 8288 0,'0'0'15,"0"0"1,0 0-16,0 0 0,0 0 0,11 20 16,-11-20-16,11 25 0,-11-25 15,11 40-15,-4-12 16,-2 2-16,0 2 0,0 13 0,0 4 16,0 0-16,2-2 0,2 10 15,-1-2-15,2-1 0,0-10 0,-1-7 16,0-5-16,-1-8 0,-1-5 0,2-10 15,1-8-15,3-10 0,2-7 16,2-13-16,4-11 0,2-11 16,-1-3-16,3-5 0,2-5 15,2-6-15,-3 9 0,2-7 16,-4 4-16,-6 11 0,-5 10 16,4-8-1,-3 12-15,-6 23 0,-2 5 0,1 7 16,-2 6-16,0 5 0,-2 5 15,-1-5-15,-1-1 0,0-2 16</inkml:trace>
  <inkml:trace contextRef="#ctx0" brushRef="#br0" timeOffset="35493.8197">11203 8506 0,'0'0'0,"0"0"16,0 0-16,9-25 0,-7 12 0,0 0 16,-1-1-1,-1-3-15,-2 1 0,-3 0 16,-3-1-16,-2 5 0,-1 2 16,-5 3-16,-6 3 0,1 2 15,0 5-15,-3 3 0,0 1 16,1 4-16,2 2 0,-3 11 15,0 7-15,3 0 0,3-1 0,3 6 16,0 3-16,2 10 0,3 2 16,2-2-16,4-2 0,2-3 0,2-5 0,3 2 15,5-5-15,1-8 0,1-8 16,5-8-16,5-7 0,-1-7 16,0-3-16,6-11 0,2-7 15,1-3-15,-2-2 0,2-6 16,-5-3-16,-4 8 0,-5 5 0,-3 6 15,-3 4-15,-3 5 0,0 4 16,2 5-16,3 5 0,0 1 16,-1 0-16,0 5 0,2 5 15,0-1-15,1-1 0,-1 4 16,0 2-16,-2-2 0,0-1 0,-2 0 16,1-2-1,2-2-15,1-7 0,-2 0 16,-1-2-16,-2 0 0</inkml:trace>
  <inkml:trace contextRef="#ctx0" brushRef="#br0" timeOffset="35779.0979">11482 8555 0,'0'0'0,"0"0"15,0 0-15,0 0 0,0 0 0,8-18 16,-8 18-16,23-8 0,-8 8 0,3 3 16,2 0-16,-1 4 0,-2 3 0,1 11 15,-4 6-15,-5 3 16,-5 4-16,-2 3 0,-4 4 15,0 2-15,0-4 0,0-1 16,0-7-16,1-7 0,1-6 0,2-6 16,1-3-1,4-9-15,1-3 0,13-18 16,10-12-16,3-7 0,4-5 16,13-21-16,3-10 0,3-3 15,-4 8-15,-6-9 0,-10 2 16,0-12-16,-11 19 0,-11 18 15,-5 13-15,-5 11 0,-2 8 0,-9 16 16,-5 10-16,-7 10 0,-4 7 0,-2 5 16,-9 10-16,4 0 0,4-2 15,0 2-15,-1 0 0,10-1 0,5-1 16,4-1-16,4 3 16,6-8-16,5-4 0,4-4 0,3-3 15,1-2-15,0-2 0,4-3 16,5 1-16,-1-4 0,-1-1 0,-1 3 15,0 2-15,-3-1 0,-2-1 0,0 0 16,1-2-16,-7 2 0,-4 1 16,-4 5-16,-6 5 0,-5 4 15,-6 2-15,-9 6 0,-8 5 16,0-1-16,1 0 0,2-5 16,8-7-1,5-7-15</inkml:trace>
  <inkml:trace contextRef="#ctx0" brushRef="#br0" timeOffset="36506.8916">12327 8511 0,'0'0'0,"0"0"16,0 0-16,0 0 0,28-12 0,-28 12 15,39-9-15,-15 7 0,1-1 16,1 3-16,-2 1 15,-2 2-15,-1 2 0,2 7 0,-3 5 16,-8 5-16,-5 2 0,-5 8 16,-4 5-1,-6 6-15,-3-5 0,0-2 16,1-2-16,0-2 0,2-7 0,4-7 16,2-6-16,1-2 0,1-4 15,7-8-15,7-7 0,3-8 16,4-6-16,9-15 0,8-11 15,5-8-15,-2 2 0,6-8 16,-3 0-16,-10 10 0,-8 8 0,-2 3 16,-6 9-16,-6 10 0,-3 5 0,-4 9 15,-3 4-15,-2 5 0,0 8 16,-3 7-16,-2 6 0,-1 3 16,-4 6-16,-4 6 0,-2 6 15,2-2-15,0 0 0,3 8 16,2 3-1,4-6-15,2-5 0,5 0 16,6-1-16,0-7 0,2-4 0,2-6 16,3-3-16,-3-7 0,-1-4 15,3-12-15,4-9 0,1-4 16,3-3-16,3-17 0,3-12 16,4-11-16,0 1 0,-2-4 15,2-5-15,-3-5 0,-7 5 0,-2-26 0,-10 10 16,-6 17-16,-4 12 0,-7 9 15,-7 8-15,-6 11 0,-3 7 16,-10 10-16,-6 4 0,-8 12 16,-5 6-16,-10 17 0,-9 12 15,15-1-15,12 0 0,10 13 16,6 9-16,17-10 0,12-8 0,-1-13 0,0-9 16,0-8-16</inkml:trace>
  <inkml:trace contextRef="#ctx0" brushRef="#br0" timeOffset="36934.7281">13399 8398 0,'0'0'0,"0"0"16,0 0-16,23-2 0,-23 2 0,35-4 16,-7 4-16,3 1 15,1 2-15,7 8 0,-3 4 0,-5 2 16,-5 1-16,0 9 15,-9 4-15,-7 4 0,-5 1 0,-12 9 16,-8 6-16,-7 6 0,-3-4 0,-2 8 16,0-3-16,5-9 15,4-6-15,0-1 0,4-5 0,8-10 16,4-6-16,8-1 16,8-4-16,-2-6 0,1-4 0,8-2 15,5-1-15,0-3 16,3-1-16,6 1 0,4 0 15,-2 1-15,-2-1 0,5 5 16,-2 1-16,-3 4 0,-6 1 0,-7 6 16,-5 2-16,-10 5 0,-9 2 0,-18 18 15,-16 13-15,-10 8 0,-8 5 16,-28 30-16,-11 11 0,-39 47 0,17-13 16,35-45-16,25-32 15,18-21-15</inkml:trace>
  <inkml:trace contextRef="#ctx0" brushRef="#br0" timeOffset="36935.7281">14446 9369 0,'0'0'15,"0"0"-15,0 0 0,0 0 0,9 28 16,-9-28-16,5 22 0,-5-22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3:41:44.1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9814 7199 0,'0'0'0,"-12"-7"0,-5-2 0,-8-3 15,-3-2-15,-13-4 0,-7 0 16,-6-3-16,2 4 0,-7 5 15,-6 4-15,-11 2 0,1 2 0,-19 7 16,-3 6-16,8 5 0,5 5 16,-44 17-1,5 1-15,23 3 0,17 3 0,1 2 16,3 1-16,4-5 16,2-4-16,6 7 0,3 4 15,15-3-15,13-3 0,-4 5 0,1 1 16,6-5-16,4-4 0,6 5 15,2 4-15,4-6 0,4-3 16,0 2-16,-1 1 0,7-1 0,2 0 16,10 7-16,5 8 0,2-6 0,3-1 15,2 1-15,2 4 16,5-3-16,1-2 0,8 5 16,7 1-16,-5-7 0,-2-8 0,9 3 15,8 1-15,-5-4 0,-2-2 16,6-2-1,5 0-15,6-6 0,1-5 16,9 4-16,6 3 0,-5 0 0,-4-2 16,16-5-16,10-3 15,-4 1-15,-3-1 0,4 2 16,3 0-16,-7-8 0,-4-5 0,10-3 16,7 1-16,-7 0 0,-4 1 15,11-6-15,8-1 0,-10-6 0,-7-2 0,5-4 16,3-2-16,-3-1 0,-3-1 15,17-5-15,12-6 16,-9-3-16,-6-3 0,7-7 16,5-2-16,-14 2 0,-7 2 0,6-3 15,4-3-15,-12 5 0,-8 3 16,-2-6 0,-3-3-16,-7-1 0,-5 1 0,-1-3 15,1-1-15,-14 5 0,-9 2 16,4-15-16,3-9 15,-12 8-15,-10 6 0,1-6 0,0-2 16,-5 0-16,-3 3 0,-8-6 16,-8-2-16,-3 6 0,-3 5 0,-3-8 15,-2-3-15,-1 4 0,-2 4 0,-5-4 16,-2-2-16,-3 11 16,-2 9-16,-10-7 0,-7-7 15,2 7-15,2 3 0,-11-2 0,-7 0 16,-2 2-16,0-1 0,-7 6 15,-7 5-15,1 3 0,3 2 0,-9 0 16,-5-2-16,5 8 0,3 4 0,-6 3 16,-3 0-16,9 5 0,5 1 15,-9 7-15,-7 4 0,3 4 16,4 2-16,-10 5 0,-8 4 16,4 6-16,3 3 0,-11 13 15,-10 5-15,9 3 0,3 0 16,-3 11-1,-4 7-15,13 2 0,9 0 0,4 4 16,3 4-16,13-7 16,9-6-16,1 8 0,4 6 0,10-3 15,8-3-15,10-2 0,10-1 16,7-7-16,8-5 0,-5-17 16,-2-13-16,-2-6 0</inkml:trace>
  <inkml:trace contextRef="#ctx0" brushRef="#br0" timeOffset="836.4966">16274 8613 0,'8'0'0,"29"-4"15,13-1-15,19 2 0,13 2 0,67 1 16,25 2 0,4 3-16,-18 1 0,1 1 15,0 3-15,-20-1 0,-13 2 0,7-1 0,4 0 16,-11-1-16,-8 1 0,10 5 0,8 2 16,-12 0-16,-8-1 0,9-2 15,5 2-15,-9-6 0,-6-2 16,8 2-16,5 0 15,-8-2-15,-5-2 0,9-3 16,6-1-16,-11 0 0,-7 1 16,4-1-16,2-1 0,-8-3 15,-6-1-15,6 2 0,3 1 16,-12 1-16,-9 2 0,9 2 16,8 1-16,-10-6 0,-6-4 0,4 0 15,4 1-15,-9 2 0,-4 2 0,2-1 16,5-1-16,-7 1 0,-7 1 15,12 4-15,9 2 0,-11-1 16,-5-1-16,4 3 0,5 1 16,-10-4-16,-5-1 0,4 0 15,2 2-15,-7-2 0,-8 1 0,6-2 16,2 3 0,-6-3-16,-4 1 0,7 0 15,6 0-15,-8 1 0,-6 0 16,9 0-16,3-1 0,-9 1 15,-6 0-15,7-2 0,5 0 16,-8-3-16,-3-3 0,6 3 16,7 3-16,-8-3 0,-5-2 0,3-1 15,0 1-15,-6 0 0,-4 1 0,3 0 16,1-1-16,-8 2 0,-6 0 16,7 0-16,6 0 0,-7-1 15,-7 0-15,-1-1 0,-2-1 16,0-1-16,-1-1 0,1 2 15,2-1-15,-4 0 0,-2-1 0,7 0 16,2-1 0,-6 3-16,-6-1 0,-2 6 15,-3 2-15,-6 4 0,-5-1 16,-7-1-16,-6-2 0,-4-2 16</inkml:trace>
  <inkml:trace contextRef="#ctx0" brushRef="#br0" timeOffset="3892.5861">26915 8932 0,'0'0'15,"0"0"-15,0 0 0,27-1 0,-27 1 0,24 0 16,-7 0-16,1-1 0,3 0 16,5-1-16,4 0 0,8-3 15,1 0-15,3 1 0,3 2 16,9 1-16,-2 0 0,3 1 16,4 0-16,9 0 0,-4 0 15,10 0-15,0 2 16,-5-3-16,-5-1 0,11 1 15,0 2-15,-5 0 0,-3 0 16,3 1-16,0 1 0,2-1 16,-7-2-16,24-1 0,-3 0 15,-11 3-15,-5 2 0,1-2 16,3-1-16,-8 3 0,-4 1 0,2 2 16,2 1-16,-5 1 0,-4 2 0,7-4 15,5-2-15,-8 0 0,-2-1 16,8-2-16,8 0 0,-12 0 15,-9-2-15,4-1 0,4 0 16,0 2-16,-1 0 0,6 1 16,2-1-16,-12 0 0,-7-1 15,5-1-15,5 1 16,-5 1-16,-3 1 0,1 0 16,1 1-16,-5 3 0,-1 1 15,1-3-15,2-4 0,-6 0 16,-3-2-16,0 5 0,0-1 15,-7 0-15,-4-1 0,1 0 16,0 0-16,-7-4 0,-5-1 0,2 0 16,2 0-16,-13 3 0,0 1 0,0-1 15,0 0-15,2-2 0,-1 1 16,1 0-16,3 2 0,-1-2 16,-2 0-16,-1 1 0,2 1 15,-2 0-15,-5 0 0,0 0 0,-2 0 16,0 0-16</inkml:trace>
  <inkml:trace contextRef="#ctx0" brushRef="#br0" timeOffset="100407.307">19515 9242 0,'0'0'0,"0"0"15,0 0-15,0 0 0,0 0 0,0 0 16,0 0-16,0 0 0,29 11 16,-29-11-16,28 10 0,-28-10 15,40 9-15,-17-5 0,3 0 16,2-1-16,0 2 0,9-2 16,-1 0-16,-3 1 0,-2 0 0,-2-2 0,-2 1 15,2 3-15,-4 0 0,-5-1 16,-4-2-16,-6 1 0,-2 1 15,-2 3-15,-3 3 0,-1 1 16,-2 2-16,-3 4 0,-3 2 16,-2 1-16,-1 3 0,-2 4 15,-1 3-15,-2 11 16,-1 1-16,1 2 0,0-2 16,-4 4-16,1-3 0,6 0 15,5 0-15,0-4 0,2-1 0,2 1 16,2-3-16,1-7 15,2-4-15,3-5 0,1-2 16,-1-5-16,-1-1 0,1-4 16,-2-1-16,-2-4 0,0-2 0,-2-2 0,0 3 15,0-3-15</inkml:trace>
  <inkml:trace contextRef="#ctx0" brushRef="#br0" timeOffset="100576.5965">19435 10425 0,'0'0'0,"0"0"16,0 0-16,0 0 0,0 0 0,0 0 15,0 0-15,31-1 0,-31 1 16,37-6-16,-12 3 0,2 0 16,2-2-16,4 0 0,5 2 15,9-4-15,-1 1 0,12-3 16,-1 0-16,-3 0 0,-4 1 0,-3 1 0,-9 1 15,-10 1-15</inkml:trace>
  <inkml:trace contextRef="#ctx0" brushRef="#br0" timeOffset="101032.8472">20381 9872 0,'0'0'0,"0"0"15,0 0-15,0 0 0,30-8 0,-30 8 16,42-6-16,-17 3 16,2 1-16,-1 2 0,1 2 15,2 3-15,-3 2 0,-3 3 0,-3 2 16,-5 2-16,-4 1 0,-5 6 0,-5 5 16,-7 8-16,-6 2 0,-6 1 15,-4 2-15,-2 1 0,0-1 0,-5 7 16,1-3-16,3-7 15,6-6-15,2-4 0,6-7 16,3-6-16,4-5 0,4-2 0,3 1 16,5-2-16,4-3 0,5-2 0,5-2 15,5-5-15,5-2 0,14-9 16,7-4-16,0 0 0,1 0 0,13-4 16,3 1-16,-6 4 0,-5 0 15,3 4-15,-7 5 16,-15 3-16,-11 3 0,-8 1 0</inkml:trace>
  <inkml:trace contextRef="#ctx0" brushRef="#br0" timeOffset="102043.1638">21868 9636 0,'0'0'0,"17"-2"16,2 0-1,7-1-15,2 1 0,18-3 0,11 1 16,-2-2-16,-2 0 0,18-3 16,4-1-16,6-2 0,-4 2 15,12-2-15,1 0 0,-8 2 16,-6 3-16,39-6 0,-6-1 15,-17 1-15,-11 0 0,4-1 16,2 0-16,-19 2 0,-12 0 0,-3 0 16,-2-3-16,-12-2 0,-9 0 0,-9 6 15,-6 2-15,-5 3 0</inkml:trace>
  <inkml:trace contextRef="#ctx0" brushRef="#br0" timeOffset="102412.5219">23482 8986 0,'0'0'32,"0"0"-32,0 0 0,33 2 0,-33-2 15,40 1-15,-10 0 0,1 1 0,1 0 0,13 3 16,2 2-16,-1 1 0,-3 1 15,7 4-15,-1 1 16,-8-1-16,-6 0 0,0 3 0,-5 0 16,-7 1-16,-4 1 0,-9 3 15,-7 1-15,-5 2 0,-5 1 16,-10 7-16,-9 5 0,-1 0 0,-3 0 16,-4 5-16,-4 3 0,3 2 15,6-6 1,8 0-16,6 0 0,5-7 0,6-6 0,-1-4 15,2-8-15,1-3 16</inkml:trace>
  <inkml:trace contextRef="#ctx0" brushRef="#br0" timeOffset="102867.1029">24868 8801 0,'0'0'0,"0"0"0,0 0 0,0 0 0,-28-4 16,28 4-16,-32 16 0,11-3 15,-3 3-15,-6 10 0,-1 4 16,1 1-16,1 3 0,-3 13 16,3 2-16,5-2 0,6-5 0,6 6 15,6-1-15,10-6 0,7-4 16,9-3-16,7-8 0,4-7 0,4-6 15,10-11-15,8-9 0,-1-8 16,-1-6-16,3-9 0,2-5 16,1-6-16,-6 2 0,-3-10 0,0-8 15,9-17-15,-12 12 0,-8 10 16,-6 8-16,-9 13 0,-6 8 16,-8 5-1,-6 0-15,-1 8 0,0 4 16,-4 4-16,-1 0 0,-2 3 15,-1 2-15,-4 4 0,-4 4 16,1 2-16,2 2 0,3 3 0,1 6 16,1 3-16,2 0 0,2 6 15,1 5-15,4-1 0,1-2 16,8 5-16,5-1 0,-2-10 0,-4-7 0,-4-6 16</inkml:trace>
  <inkml:trace contextRef="#ctx0" brushRef="#br0" timeOffset="103784.8084">25574 8688 0,'0'0'16,"0"0"-16,0 0 0,0 0 0,0 0 0,-20-8 16,20 8-16,0 0 0,0 0 0,-23-5 15,14 6-15,0 1 0,-1 3 16,-1 5-16,0 6 0,-1 4 15,-1 2-15,-3 5 0,0 2 16,-3 8-16,1 0 0,1 8 16,1 0-1,6-5-15,6-5 0,5-1 16,5-3-16,4-4 0,3-2 0,6-3 16,2-3-16,5-8 0,4-2 15,3-10-15,2-6 0,3-6 16,1-6-16,1-11 0,0-9 15,-3-2-15,0-2 0,-1-15 16,-4-5-16,-5 2 0,-2 2 0,0-3 16,-2 3-16,-2 10 0,-1 5 0,1-9 15,-7 12-15,-6 20 0,-3 6 16,0 6-16,-2 2 0,-2 3 16,-1 2-16,0 2 15,-2 2-15,0 5 0,-1 5 0,-4 6 16,-2 5-1,0 3-15,1 2 0,-1 6 0,0 3 16,1 2-16,2 1 0,0 3 16,1 1-16,2-1 0,2-1 15,3 2-15,4-3 0,1-3 16,0-2-16,2-5 0,2-3 16,0-6-16,1-3 0,0-3 15,2-5-15,0-6 0,2-5 0,8-6 16,4-6-16,0-9 0,-2-5 0,-5 6 15,-4 3-15,-5 5 0</inkml:trace>
  <inkml:trace contextRef="#ctx0" brushRef="#br0" timeOffset="104502.5476">26333 8666 0,'0'0'0,"0"0"15,0 0-15,-8 27 0,8-27 0,-10 41 0,4-12 16,1 2-16,0 5 0,2 9 15,2 0-15,2 4 0,2-6 0,6-6 16,5-7-16,4-2 0,2-2 16,11-2-16,6-4 0,2-5 15,0-6-15,3-8 0,1-6 16,-2-5 0,-1-3-16,-4-10 0,0-4 0,-5-11 15,-5-2-15,-9 0 0,-4-2 16,-7 3-16,-4 1 0,0 0 15,-2 0-15,-5 6 0,-2 7 16,0 6-16,-2 6 0,0 2 16,1 3-16,2 1 0,-1 3 15,3 1-15,2 1 0,-4 2 0,-1 2 0,0 7 16,-2 6-16,-2 9 0,-2 10 16,-4 4-16,-2 6 0,-5 19 15,-1 9-15,3 7 0,3 4 16,-1 21-16,1 3 0,2 11 15,2-4-15,7 45 0,8-15 16,5-31-16,5-19 0,2-20 0,1-11 0,-4-20 16,-3-14-16,-2-8 0</inkml:trace>
  <inkml:trace contextRef="#ctx0" brushRef="#br0" timeOffset="104887.6555">27772 8756 0,'0'0'0,"0"0"16,25-9-16,-25 9 0,41-12 0,-8 6 16,10-1-16,15-1 0,0-3 15,19-3-15,3 0 0,3-1 16,-9 1 0,2-2-16,-8-1 0,-14 5 15,-10 2-15,-5 0 0,-8 1 16,-16-2-16,-10-5 0,-2 5 0,1 3 15,-2 2-15</inkml:trace>
  <inkml:trace contextRef="#ctx0" brushRef="#br0" timeOffset="105072.6264">28105 8362 0,'0'0'0,"0"0"15,0 0-15,0 0 0,3 24 0,-3-24 16,9 35-16,-4-13 0,-2 2 15,0 5-15,1 2 0,-1 9 16,0 0-16,0 1 0,1 1 0,0 6 16,1-3-16,-2-6 0,0-2 15,0-9-15,1-8 0,-1 0 16,-1-4-16,0-4 0</inkml:trace>
  <inkml:trace contextRef="#ctx0" brushRef="#br0" timeOffset="105451.756">28651 8220 0,'0'0'0,"0"0"15,0 0-15,0 0 0,0 0 0,0 0 16,11 20-16,-11-20 0,3 30 16,-5-10-16,-3 5 0,-4 3 15,-6 3-15,-13 14 0,-10 2 0,-3 4 0,-2 2 16,-20 14-16,-18 13 15,-5-1-15,9-14 0,-8 5 0,4-7 16,-6 2-16,23-18 0,22-22 16,17-12-16,11-4 0,8-5 15,6-1-15,5-3 0,2 0 16,7-2 0,15 0-16,14-1 0,8-7 0,4-1 15,12-4-15,11-3 0,0-1 16,-9 2-16,36-6 0,-7 2 15,-21 8-15,-15 4 0,-10 2 16,-8 1-16,-13-2 0,-10 0 16,-9 0-16,-5 2 0,-7-3 15,-5-1-15,-10-5 0,-8-5 0,-4 2 0,-2 1 16,12 8-16,4 0 0,3 4 16</inkml:trace>
  <inkml:trace contextRef="#ctx0" brushRef="#br0" timeOffset="105721.4472">28440 8767 0,'0'0'0,"0"0"16,0 0-16,0 0 0,0 0 15,0 0-15,0 0 0,0 0 16,-15 21-16,15-21 16,-6 38-16,5-12 0,1 3 15,1 9-15,3 8 0,-1 17 16,0 3-16,0 28 0,1 10 16,0 17-16,0-6 0,1 22 15,2 18-15,1 29 0,0-32 16,0-22-16,0-15 0,-3-30 15,-2-21-15,1-24 0,-2-16 0,0-16 0,0-13 16,-3-27-16,-2-19 0,-4-8 16,-3-4-16,4 19 0,1 14 15,2 10-15</inkml:trace>
  <inkml:trace contextRef="#ctx0" brushRef="#br0" timeOffset="105806.0905">28306 9293 0,'0'0'0,"-20"16"16,-4 4-16,-6 5 0,-4 7 0,-17 17 15,-15 20-15,7-1 0,6 2 16,-6 7 0,-6 7-16,-1 6 0,19-30 15,17-18-15</inkml:trace>
  <inkml:trace contextRef="#ctx0" brushRef="#br0" timeOffset="105991.0112">28599 9186 0,'0'0'0,"0"0"0,29-1 16,-12 3-16,4 1 0,8 4 16,5 3-16,7 7 0,-3 2 0,5 11 15,-3 4-15,-7-1 16,-5 1-16,-10 8 0,-9 2 15,-2-11-15,-2-6 0,0-6 0</inkml:trace>
  <inkml:trace contextRef="#ctx0" brushRef="#br0" timeOffset="106169.4125">28132 9886 0,'0'0'0,"0"0"0,0 0 0,0 0 0,27-5 16,-3 2-16,10 0 0,5 0 16,4-1-16,22 0 0,8-1 15,14 1-15,-4 0 0,17 2 16,0 2-16,-10-1 0,-23 1 0,-18 0 16</inkml:trace>
  <inkml:trace contextRef="#ctx0" brushRef="#br0" timeOffset="106354.4054">29942 9438 0,'0'0'15,"0"0"-15,0 0 0,0 0 0</inkml:trace>
  <inkml:trace contextRef="#ctx0" brushRef="#br0" timeOffset="107110.0006">19893 11468 0,'0'0'0,"0"0"16,-4 28-16,2-8 0,1 3 15,1 21-15,2 13 0,2 2 16,-1 3 0,1 23-16,2 24 0,1 10 0,-2-7 0,-2 16 15,1-3-15,-2 33 0,-1-23 16,2-16-16,1-9 0,-1-22 16,0-14-16,3-18 0,3-14 15,-3-20-15,1-15 0,-6-25 0,-3-17 16,-7-24-16,-5-17 0,4 25 15,3 15-15,3 12 0</inkml:trace>
  <inkml:trace contextRef="#ctx0" brushRef="#br0" timeOffset="107557.9742">19923 11482 0,'0'0'16,"0"0"-16,0 0 0,0 0 0,0 0 15,29-21-15,-29 21 0,40-15 16,-17 8-16,3 0 0,1 1 16,-2 2-16,-1 2 0,5 2 15,0 3-15,-5 4 0,-4 2 0,-6 9 16,-5 9-16,-7 14 16,-6 5-16,-14 13 0,-9 9 0,-8 12 0,-2-4 15,-9 13-15,-3-2 0,1-3 16,5-15-16,-6 1 0,15-27 15,15-17-15,11-12 0,11-10 16,7-8-16,3-6 0,3-4 0,3-3 16,10-8-16,2 2 0,3-1 15,11-9 1,4-2-16,-4 8 0,-1 7 16,6 8-16,4 6 0,-8 3 15,-5 2-15,-1 6 0,-2 5 16,-7 10-16,-5 7 0,-9 14 15,-7 11-15,-12 3 0,-9 0 0,-9 14 16,-6 11-16,-10 31 0,5-10 16,-4-12-16,-4-8 0,7-20 0,5-13 15,7-11-15,6-6 0,0-22 16,1-13-16,4-1 0,4 3 16,0 0-16</inkml:trace>
  <inkml:trace contextRef="#ctx0" brushRef="#br0" timeOffset="107827.3393">20476 11899 0,'0'0'0,"0"0"16,0 0-1,25 4-15,-25-4 0,28 14 0,-7 1 0,1 3 0,1 3 16,-1 10-16,1 8 0,3 14 16,-4 3-16,1 19 0,-3 7 15,-3 6 1,-3-7-16,-7 6 0,-3-9 15,-2-11-15,-1-20 0,0-15 16,0-10-16,-2-10 0,0-5 0,-2-22 16,-2-16-16,4-10 15,2-13-15,16-21 0,10-16 16,6-5-16,0 8 0,24-35 16,-1 17-16,-9 26 0,-5 17 0,0 17 0,-1 12 15,-13 11-15,-8 9 0,-6 4 16,-6 3-16,-1 2 0</inkml:trace>
  <inkml:trace contextRef="#ctx0" brushRef="#br0" timeOffset="108112.5332">21362 12366 0,'0'0'15,"24"-10"-15,5-2 16,-3 3-16,1 0 0,7 4 0,7 4 15,-6 5-15,-3 5 0,-4 15 16,-10 10-16,-7 8 0,-7 5 0,-5 8 16,-5 4-16,-3 8 0,-5-6 0,2-4 15,1-3-15,5-5 0,3-9 16,7-9-16,2-5 0,7-7 0,5-5 16,4-7-16,4-7 15,3-7-15,9-5 0,9-12 16,8-8-16,-4-4 0,-4-3 0,10-10 15,1-2-15,-3-5 0,-3-3 0,6-7 16,-18 21-16,-12 14 0</inkml:trace>
  <inkml:trace contextRef="#ctx0" brushRef="#br0" timeOffset="108645.2697">22476 12258 0,'0'0'16,"0"0"-16,25-4 0,-7 1 16,5 0-16,9-1 0,8 0 0,17-4 15,5-1-15,17-3 0,3-3 16,15-3-16,-4 0 0,25 0 16,6 2-16,22-1 15,2 1-15,24-1 0,-43 5 0,-9 2 16,-6 0-16,-19 6 0,-14 3 0,0-1 15,-2 1-15,-18 0 16,-14-1-16,1 1 0,-1 2 16,-12-5-16,-6-4 0,-15-11 0,-7-9 15,-3 9 1,0 5-16,-2 5 0</inkml:trace>
  <inkml:trace contextRef="#ctx0" brushRef="#br0" timeOffset="108814.6409">24230 11555 0,'0'0'15,"0"0"-15,0 0 0,0 0 0,0 0 16,32 8-16,-9-3 16,2 0-16,3 0 0,7 0 15,7-1-15,-1 1 0,0-2 0,10 3 16,10 3-16,-4-1 0,-4-2 15,5 3 1,-8 1-16,-7 2 0,-5 1 0,-7 5 16,-5 2-16,-7 2 0,-6 0 15,-15 15-15,-12 12 16,-13 8-16,-8 8 0,-16 23 16,-7 9-16,4-3 0,10-13 0,-3 16 15,21-22-15,10-22 0,10-13 16,15-29-16,9-18 0,-5 2 0,-5 1 0,-2 2 15</inkml:trace>
  <inkml:trace contextRef="#ctx0" brushRef="#br0" timeOffset="109086.2079">25422 11512 0,'0'0'0,"0"0"0,0 0 0,-28 9 16,18-3-16,-3 6 0,-3 4 15,-3 11 1,-1 3-16,0 5 0,0 5 16,0 6-16,5 0 0,6 8 15,8 0-15,5-6 0,4-5 0,10-1 16,8-1-16,7-3 0,1-7 15,12-8-15,7-7 0,3-13 16,3-9-16,-15 0 0,-11 3 16,-7 0-16</inkml:trace>
  <inkml:trace contextRef="#ctx0" brushRef="#br0" timeOffset="109714.0201">26245 11437 0,'0'0'0,"-4"-1"16,-3 1-16,1-1 0,-2-1 0,-3 1 15,-4 0-15,1 1 0,0 1 16,-6 4-16,-1 2 0,0 0 16,0 0-16,-1 4 0,-1 2 15,2 2-15,2 0 0,3 2 16,0 0-16,2 2 0,0 1 15,-2 8-15,3 2 0,3-2 0,2-2 0,2 7 16,0 6-16,3 0 0,2 0 16,2 1-16,2 0 15,2 1-15,0-5 0,2-4 0,0-3 16,3-3-16,4-1 0,4-5 16,5-3-16,1-5 15,-1-4-15,7-4 16,5-7-16,2-7 0,2-7 0,12-12 15,8-8 1,3-12-16,2-7 16,-1-3-16,-12 7 0,15-28 0,-6-7 15,-17 10-15,-12 6 0,-5 0 16,-2-1-16,-5 12 0,-2 9 0,-9-1 16,-7-2-16,-1 5 0,-1 2 0,-3 7 15,-1 3-15,-1 8 0,1 3 16,-1 4-16,0 1 0,-1 5 15,2 5 1,2 5-16,3 6 0,0 0 0,3 4 0,-3-2 0,0 0 16,-1 1-16,-2 1 0,0 7 15,0 8 1,1 3-16,-1 4 0,1 6 0,0 4 16,1 4-16,1 3 15,0 8-15,-1 10 0,1 5 0,1-2 16,1 5-16,1 4 15,1 4-15,-1-8 0,4 5 0,1-5 16,7 1-16,0-14 0,4-14 16,1-11-16,0-14 0,-3-10 15,-5-1-15,-3-3 0,-3-1 0</inkml:trace>
  <inkml:trace contextRef="#ctx0" brushRef="#br0" timeOffset="109906.9143">27019 11462 0,'0'0'16,"0"0"-16,0 0 0,0 0 0,0 0 15,-1 32-15,4-9 0,2 2 16,-1 2-16,5 7 16,4 3-16,6 7 0,1-3 0,8 2 15,3-7-15,3-7 0,4-4 16,10-11-16,3-10 15,-5-14-15,-3-11 0,-9 5 0,-9 4 16,-5 1-16</inkml:trace>
  <inkml:trace contextRef="#ctx0" brushRef="#br0" timeOffset="110176.402">27367 11365 0,'0'0'15,"0"0"1,0 0-16,0 0 0,0 0 0,-20 22 15,13-5-15,-2 8 0,-1 10 16,-3 13-16,-2 16 16,-8 40-16,0 20 0,0 20 0,1 16 0,7 64 15,12 13-15,6-31 0,2-48 0,-1-50 16,-1-33 0,-1-24-16</inkml:trace>
  <inkml:trace contextRef="#ctx0" brushRef="#br0" timeOffset="110530.4622">28528 11017 0,'0'0'0,"0"0"15,32-1-15,-32 1 0,38-2 0,-9-1 16,7 1-16,17-3 0,4-3 16,16-2-16,2-2 0,-5 0 15,-2 3-15,9-2 0,6-2 16,-14 5-16,-9 5 0,-2-1 15,-10 1-15,-7 0 0,-7 0 0,-8 4 16,-7 2-16,-10-4 0,-4-1 0,-13-3 16,-8-4-16,5 3 0,2 1 15,2 2-15</inkml:trace>
  <inkml:trace contextRef="#ctx0" brushRef="#br0" timeOffset="110628.3935">28795 10757 0,'0'0'0,"0"0"16,0 0-16,0 0 0,0 0 0,0 0 15,3 31-15,0-12 0,0 3 16,0 6-16,1 5 0,-1 1 16,0 1-16,2 11 0,0 1 0,2 5 15,-1-6-15,3-11 0,3-10 0,-2-5 16,-2-4-16,-1-2 0</inkml:trace>
  <inkml:trace contextRef="#ctx0" brushRef="#br0" timeOffset="111078.6403">29342 10543 0,'0'0'15,"0"0"-15,0 0 0,0 0 0,0 0 16,0 0-16,0 0 0,8 31 15,-8-31-15,3 38 0,-5-14 16,-3 3-16,-2 3 0,-5 4 16,-5 4-16,-8 11 0,-3 1 0,-12 10 15,-5-2-15,-7 8 0,3-5 0,-9 4 16,3-6-16,1-9 0,1-8 16,-5 0-16,3-7 0,5-1 15,4-4-15,6-6 0,6-3 16,9-6-16,6-4 0,6-4 15,5-3-15,3-1 0,1 0 0,5 1 16,3 0-16,4-3 0,6-3 0,7-1 16,5 1-16,5-3 0,2-3 15,6 0-15,5-2 16,4-1-16,4-1 0,5-3 16,5-1-16,12-4 15,1 0 1,-14 4-16,-12 2 0,7 2 0,0 2 15,-12 1-15,-7 3 0,-6 2 16,-3 2-16,-8-4 16,-2-4-16,-7 4 0,-2 1 0,-2 2 0</inkml:trace>
  <inkml:trace contextRef="#ctx0" brushRef="#br0" timeOffset="111379.429">29140 11104 0,'0'0'0,"0"0"0,0 0 16,0 0-16,0 0 0,2 22 15,-2-22 1,3 37-16,-1-10 0,-1 5 16,0 6-16,0 4 0,0 4 0,0 20 15,0 5-15,1 15 16,-2 1-16,0 19 0,1 17 15,1-6-15,1-4 0,7 49 16,7 6-16,0-21 0,1-15 0,2-10 16,2-8-16,-3-12 0,-4-9 0,-4-13 15,-3-8-15,-4-13 0,-2-10 0,-3-14 16,-1-8-16,-2-14 0,-2-8 16,-4-16-16,-2-9 0,-4-19 15,-3-14-15,-2-21 16,-2-14-16,7 29 0,5 17 0,4 14 15</inkml:trace>
  <inkml:trace contextRef="#ctx0" brushRef="#br0" timeOffset="111580.1379">29290 11386 0,'0'0'16,"0"0"-16,0 0 0,-24 1 15,24-1-15,-28 10 0,10 1 16,-7 5-16,-2 5 0,-14 13 16,-3 8-16,0 1 0,1 4 0,-8 13 15,3-1-15,-3 6 0,7-6 16,5-3-16,9-11 0,9-15 16,7-12-16,3-4 0,3-3 0,2-3 15</inkml:trace>
  <inkml:trace contextRef="#ctx0" brushRef="#br0" timeOffset="111765.187">29488 11466 0,'0'0'0,"0"0"16,0 0-16,0 0 0,28 11 0,-28-11 15,29 15-15,-12-6 0,3 1 16,0 1-16,1 0 15,-1 0-15,1 1 0,2 4 16,-2 1-16,-3-2 0,-4-1 0,-3-1 16,-2-1-16,-4-2 0,-2-4 0,-1-1 15,0 0-15,-1-1 0</inkml:trace>
  <inkml:trace contextRef="#ctx0" brushRef="#br0" timeOffset="112050.5841">28856 12028 0,'0'0'0,"0"0"16,0 0-16,0 0 0,0 0 0,0 0 16,33-4-16,-12 0 0,4 0 15,6 0-15,5-3 0,3 0 16,1-2-16,23-2 0,9-2 15,8 4-15,6 3 0,7 0 16,4 2-16,-9 0 0,-16 1 16,-19 2-16</inkml:trace>
  <inkml:trace contextRef="#ctx0" brushRef="#br0" timeOffset="118826.1638">22684 10236 0,'0'0'0,"0"0"0,0 0 0,0 0 16,0 0-16,0 0 0,-26-2 16,26 2-16,0 0 0,-28 1 15,18 0-15,0 0 0,2 0 0,0 1 16,0 0-16,1 0 0,1 1 16,0-2-16,1 1 0,0-1 0,3-1 0,0 0 15,0 0-15,0 0 16</inkml:trace>
  <inkml:trace contextRef="#ctx0" brushRef="#br0" timeOffset="126372.6684">23518 14431 0,'0'0'0,"0"0"0,0 0 16,0 0-16,0 0 0,0 0 15,32-11-15,-32 11 0,25-8 16,-8 3-16,2-2 0,2-2 15,2-1-15,2-2 0,0-3 16,9-3-16,2 1 0,-2-2 0,0-1 16,6-4-16,-2 0 0,-1 0 15,-2 0-15,-2-2 0,-2 0 16,4-8-16,-2-2 0,-3 0 16,-4 1-16,-4-1 0,-4 0 0,-4 8 15,-3 5-15,-2 6 0</inkml:trace>
  <inkml:trace contextRef="#ctx0" brushRef="#br0" timeOffset="126557.3699">23920 13571 0,'0'0'0,"0"0"16,0 0-16,-15 16 0,15-16 0,-10 24 16,6-2-16,2 5 0,1 6 15,2 18-15,1 7 0,4 20 16,2 4-1,3 27-15,1 6 16,2 14-16,0-6 0,11 50 0,4 7 16,2-30-16,2-21 0,-2-4 15,0-7-15,4-26 0,3-21 0,-2-14 16,-2-8-16,-4-21 0,-2-13 16,-9-4-16,-6-4 0,-4-3 15</inkml:trace>
  <inkml:trace contextRef="#ctx0" brushRef="#br0" timeOffset="126842.8449">24131 14344 0,'0'0'16,"-14"17"-16,-1 3 0,1-1 16,-2 3-16,-3 11 0,-4 13 0,-3 9 15,-1-1 1,1-1-16,-1 0 15,2-1-15,4-9 0,7-11 16,5-10-16,6-12 0,3-10 16,6-4-16,3-6 0,6-18 15,4-16-15,-3 9 0,-4 8 0,-2 6 16</inkml:trace>
  <inkml:trace contextRef="#ctx0" brushRef="#br0" timeOffset="127481.9814">24607 13613 0,'0'0'15,"0"0"-15,0 0 0,0 0 16,0 0-16,22-8 0,-22 8 16,0 0-16,23 14 0,-23-14 15,16 32 1,-11-11-16,-2 2 0,0 8 16,-2 2-16,0-5 0,1-2 0,1-5 15,1-4-15,1-4 0,2-2 0,3-8 16,1-6-1,3-5-15,3-5 16,-2 2-16,-1 2 0,1-1 16,-4 1-16,-3 4 0,0 2 0,-9 15 0,-7 12 0,1 1 0,-2 4 15,-7 13-15,-3 6 16,-1-6-16,0-4 0,-1 0 0,2-7 16,5-8-16,4-6 0,6-7 15,5-7-15,5-5 0,5-2 16,4-6-16,2-4 0,1-1 15,1-3-15,8-3 0,4 1 16,-3 3-16,-3 3 0,-3 6 16,-2 5-16,-4 5 0,0 4 0,-8 14 15,-5 9-15,-2 2 0,-1 3 16,-3 9-16,-3 7 0,-2-6 16,1-2-16,-3-2 15,0-5 1,2-10-16,3-7 0,0-5 0,2-5 15,1-3-15,0 0 0,4-1 16,3-1-16,1-2 0,0-2 16,0-2-16,-1-3 0,0 3 15,-2 2-15,-1 0 0,-2 1 16,-2 2-16,-3 1 0,-6 6 16,-5 3-16,-2 4 0,0 4 0,-5 2 0,-3 3 15,-6 6-15,0 1 0,0 1 16,0 1-16,3-5 15,1-4-15,2-1 0,5-5 0,5-4 16,5-5-16,10-2 16,8-2-16,3-4 0,4-1 0,6-3 15,5-2 1,5-3-16,3-4 0,13-4 16,6-2-16,-1 0 0,-3 0 0,5 0 15,3 2-15,8-5 0,-1-2 16,-2-3-16,-2-6 15,-8 6-15,-14 6 0,-11 6 0</inkml:trace>
  <inkml:trace contextRef="#ctx0" brushRef="#br0" timeOffset="127861.0591">25491 13620 0,'0'0'0,"0"0"0,0 0 16,0 0-16,0 0 0,-15 32 15,8-5-15,0 3 0,1 7 0,-3 15 16,0 3-16,-1-2 0,0-2 0,-1 1 16,1-7-16,3-4 0,1-10 15,4-12-15,2-9 0,4-6 16,4-3-16,0-2 0,2-1 16,1-1-16,1 0 0,2 4 15,4 2 1,-3 7-16,1 5 0,-2 12 15,0 7-15,-1 8 0,-4 2 0,2 16 16,-1 4-16,0 0 0,1 0 16,5 5-16,0-5 0,3-6 15,2-5-15,2-3 0,-1-11 16,-1-13-16,0-11 0,2-21 16,0-14-16,-6 5 0,-5 5 0,-3 2 0</inkml:trace>
  <inkml:trace contextRef="#ctx0" brushRef="#br0" timeOffset="128061.7334">25822 13731 0,'0'0'16,"0"0"-16,0 0 0,0 0 0,0 0 16,0 0-16,35-1 0,-35 1 15,31-4-15,-31 4 0,40-10 16,-19 6-16,0 1 0,2 1 15,1-3-15,0 1 0,0 0 0,5 0 16,-2 3-16,-3 4 16,-2 2-16,-4 6 0,-4 5 0,-2-2 0,-2-2 15,-1-3-15</inkml:trace>
  <inkml:trace contextRef="#ctx0" brushRef="#br0" timeOffset="128446.9502">25938 14304 0,'0'0'0,"0"0"0,0 0 16,0 0-16,0 0 0,0 0 15,0 0 1,15-14-16,-15 14 0,28-29 0,-11 4 16,4-6-16,3-5 0,11-13 15,1-2-15,7-4 0,-2 5 16,3-6-16,-4 4 0,-6 9 16,-4 7-16,0 7 0,-2 11 15,-9 8-15,-6 5 0,-5 12 16,-4 8-16,-3 8 0,-3 6 0,-5 8 0,-3 5 15,-1 2-15,0 3 0,-5 15 16,-2 6-16,5-12 16,2-6-16,3 0 0,4-5 0,-1-15 15,1-10-15,4-12 0,4-8 16,-1-14-16,-2-8 0,0 5 16,0 5-16,-3-26 0,-2-17 0,-1 1 15,-3 2-15,2 14 0,0 11 0,1 5 16,0 7-16,2 5 0,-1 3 15,2 3-15,2 4 0,0 3 16,4 6-16,0 9 0,2 7 16,1 3-16,3 1 0,-1 2 15,-1 1-15,-1-2 16,1-3-16,0 1 0,-2 1 16,0-1-16,-2 0 0,0-6 15,-1-5-15,-1-3 0</inkml:trace>
  <inkml:trace contextRef="#ctx0" brushRef="#br0" timeOffset="128731.9178">25820 14267 0,'0'0'0,"0"0"15,0 0-15,0 0 0,0 0 0,15 31 16,-3-8-1,8 8 1,5 5-16,1-1 0,-1 0 0,14 13 16,14 10-16,7 3 0,-1-7 15,19-3-15,7-8 16,-7-10-16,-5-7 0,19-10 0,6-10 0,25-11 0,-19-7 16,-1-26-16,1-17 0,-32 16 15,-23 13-15,-15 8 16</inkml:trace>
  <inkml:trace contextRef="#ctx0" brushRef="#br0" timeOffset="128916.8685">27575 13796 0,'0'0'16,"-5"3"-16,5-3 0,-2 2 0</inkml:trace>
  <inkml:trace contextRef="#ctx0" brushRef="#br1" timeOffset="148284.9949">18029 16366 0,'0'0'0,"0"0"16,0 0-16,0 0 0,0 0 0,0 0 15,0 0-15,0 0 0,0 0 16,-20-15-16</inkml:trace>
  <inkml:trace contextRef="#ctx0" brushRef="#br1" timeOffset="1.74667E6">2851 17227 0,'0'0'0,"0"0"0,0 0 0,0 0 16,0 0-16,0 0 0,0 0 0,32-5 0,-32 5 15,22-3-15,-22 3 0,29-2 16,-14 3-16,4 0 0,3 0 15,1 0-15,0 0 0,4 1 16,1 1-16,9 1 0,-1-1 16,3 1-16,1 0 0,1 1 0,0 0 15,13 2-15,0 0 16,2 1-16,2 2 0,11 0 16,2 2-16,-3 3 0,-1 2 15,13 6-15,-2 1 0,-4-1 16,-4 0-16,10 2 0,-3 0 15,7 1-15,-29-8 0,-16-6 0</inkml:trace>
  <inkml:trace contextRef="#ctx0" brushRef="#br1" timeOffset="1.74809E6">2134 17237 0,'0'0'0,"0"0"16,0 0-16,0 0 0,10-17 0,-6 12 15,1-2-15,-2 0 0,4 0 0,-2 0 16,2 0-16,0 0 0,2 1 16,0 1-16,1 1 15,2-1-15,2 1 0,1 2 0,1 0 16,0 1-16,4 0 0,10 1 16,0 1-16,1 1 0,3 1 0,2 2 0,4 0 15,7 4-15,0-1 0,1 3 16,3 2-16,-1 0 0,1 0 15,10 4-15,0 1 16,-2 0-16,-2 1 0,9 6 0,0 2 16,-4 0-16,-1 1 0,-13-4 15,-11-8-15,-12-3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3:44:56.574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4688 9440 0,'0'0'15,"0"0"1,0 0-16,0 0 0,0 0 0,0 0 16,-19-15-16,19 15 0,0 0 0,0 0 0,0 0 15,0 0-15,0 0 0,0 0 16,0 0-16,0 0 0,0 0 15,0 0-15,0 0 16,0 0-16,0 0 0,22-7 16,-22 7-16,0 0 0,23 8 15,-23-8-15,0 0 0,27 7 16,-27-7-16,0 0 0,26 4 16,-26-4-16,20 3 0,-20-3 0,21 4 15,-21-4-15,23 5 0,-9-3 16,3 1-16,0 0 0,3 1 0,-1-1 15,0 0-15,3 2 0,0-1 0,7 1 32,-1 0-32,0 0 0,-1 0 0,3 1 15,-1 0-15,-1 0 0,-1-1 16,0 0-16,1 0 0,4-1 16,-3 2-16,0-2 0,4 1 15,-4-2-15,1-1 0,0 1 16,2-1-16,-4-1 0,0-1 0,1 0 15,-1 0-15,2 0 0,0 1 16,1 0-16,-1 0 0,1 0 16,0 0-16,1 3 0,1-1 15,-3 0-15,-1-3 0,6 4 16,-1 1-16,-1 0 0,-1-3 16,1 1-16,-1 1 0,-1-1 15,2-1-15,-2 0 0,0 0 16,2-1-16,3 0 0,1 0 0,-1 1 15,3-1-15,1 1 0,-1-1 16,2-1-16,-3 2 0,3 0 0,-1 1 16,-1 1-16,8-1 0,1 0 0,-5 0 15,-3 0-15,2-1 0,0 1 16,-1-2-16,-3-1 0,4 0 16,2-2-16,-1 0 0,0 2 0,2-3 15,3-2-15,-1 2 16,1 1-16,-1 2 0,2 1 0,1-1 15,3-1 1,2-1-16,-2 1 0,0-2 16,1 2-16,-1 0 0,-1 1 15,1-2-15,1 0 0,-2-1 16,2 2-16,1 1 0,1-1 16,-2 1-16,-1 0 0,27-2 15,-5 1-15,-3 1 0,-2 1 0,-2 1 16,0-1-16,-6-1 0,-4 0 0,3 0 15,1 1-15,2 2 0,0-2 0,1 2 16,0 0-16,-6-3 16,-2-1-16,3 4 0,4 1 0,1 0 15,2-1-15,2 0 0,-1 1 16,-5-2-16,-3 0 0,3-2 0,4-2 31,0 5-31,0 5 0,0-4 16,1-2-16,0 1 0,1 0 0,2 1 15,1 0-15,-4-1 0,-2 0 16,4-1-16,1 0 0,-1-1 16,-2 0-16,2 1 0,-1 3 15,0-5-15,2-2 0,1 0 16,2 1-16,-3-1 0,1 0 0,-1 1 16,2 1-16,0 1 0,0 1 0,-3 0 15,0-2-15,0 0 0,2-2 16,1 2-16,2-1 0,-4 0 15,-1-2-15,2 0 0,0 2 16,2-1-16,0 1 0,1 0 16,2 0-16,-2 0 0,0 1 0,1 0 0,0 2 15,-2-3-15,-2-1 0,2-1 16,1 1-16,0-2 0,1 1 16,-3-6-16,-1-3 0,1 5 15,0 5-15,1 0 0,0 2 16,-2 0-16,-2 0 0,-1-1 15,2 0 1,-2 0-16,-1-1 0,-1 1 16,-2 1-16,-4 0 0,-2-2 0,6 3 15,4 0-15,0-1 0,-3-2 16,3 2-16,3 1 0,-5 1 16,-2 1-16,-3-3 0,-1-3 15,-2 3-15,0 0 0,2 2 16,3-2-16,-1-2 0,-1 1 0,-3 0 15,-1 2-15,-2-1 0,-1-1 0,6 0 16,4 1-16,-2 0 0,-2 0 16,-2 0-16,-3 0 0,0 0 15,0 0-15,4-2 0,2-1 16,-6 3-16,-2 1 0,-1-2 16,0-4-1,4 3-15,4 1 0,-1 1 16,0 2-16,-4 0 0,-3-1 0,1-2 15,1-2-15,-2 1 0,0 1 16,-3 1-16,-1 0 0,3-3 16,1-2-16,-2 5 0,-3 2 15,1-1-15,-2 1 0,6-3 16,2-2-16,-6 5 0,-4 3 0,3-1 0,3-1 16,-2-2-16,-3-2 0,-1 0 15,0 0-15,0 2 0,2 1 0,-2 1 16,0-1-16,3-1 0,0-1 15,-2 0-15,-2-1 0,3 1 16,0 0-16,1 0 16,-1 1-16,0 0 0,2 1 0,3-3 0,3 0 15,-8-1-15,-5 1 0,6 0 16,1 0-16,2-2 0,1 1 16,0 1-16,-2 3 0,2-6 15,1-4-15,-2 6 0,-1 4 16,-2-3-16,-1 0 0,4 1 15,3 1 1,-4 1-16,-4 0 0,5 0 16,3 0-16,-1-1 0,-2 0 0,7-3 15,2-2-15,-1 2 0,-2 1 16,-3 0-16,-2 0 0,-5-3 16,-3 1-16,8 0 0,6 0 15,-4 1-15,-3 0 0,-2 2 16,-2 1-16,4-1 0,2-1 0,-2-2 0,-1 1 15,0-1-15,-2 2 0,4 3 16,3 4-16,-6-3 0,-5-3 16,6-3-16,3-3 0,-1 3 15,1 2-15,-1 1 0,-1 2 16,0-4-16,-1-3 0,4 1 16,4 1-1,-7-3-15,-3 0 0,3 3 16,2 2-16,-4 0 0,-1-1 0,0 0 15,1-1-15,-2 1 0,-1 2 16,-1-1-16,1 0 0,-1-1 16,0 1-16,-2 2 0,-1 3 15,1-2-15,1-1 0,-1-3 16,0-1-16,-12 3 0,4 1 0,2 2 0,1 0 16,-4-2-16,2-1 0,1-1 15,2 0-15,0 0 0,3 2 16,-3-2-16,-3 0 0,2 1 15,1 1-15,-1 2 0,-3 0 16,0-4-16,2-1 0,-2 0 16,0 1-16,-2-1 15,1 0-15,-6 2 0,1 0 16,-2 0-16,0-3 0,2 2 16,0 1-16,3 0 0,1 0 15,-3 0-15,-2 0 0,0 0 16,3 0-16,-1-1 0,-1 0 15,-5 0-15,-3 0 0,-2 1 16,0 1-16,1 0 0,1 0 0,-1-1 0,-1 1 16,-2 0-16,-1 2 0,-2-1 15,-1 2-15,-2 1 0,-1 1 16,-2-2-16,-1 0 0,-2-1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3:45:41.159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3358 4112 0,'0'0'0,"0"0"16,0 0-16,0 0 0,0 0 0,0 0 15,28-2-15,-28 2 0,0 0 0,30-1 16,-30 1-16,36-3 0,-20 3 15,6-1-15,4 0 0,1 0 16,-1 1-16,12 0 0,3 2 16,0 0-16,-4 4 0,15-1 0,4 1 15,-5 1-15,-2-1 0,12 3 16,3 1-16,-3 0 0,-3 1 0,15 0 16,0-4-1,-4 1-15,-3 2 0,14-2 16,-1-2-16,-5-5 0,-6-4 15,39-1-15,-5 1 0,-10 5 16,-5 5-16,3-4 0,2-3 16,-5 5-16,-7 2 0,8 2 15,4 0-15,-8-2 0,-1-4 0,10 0 16,6-1-16,-9 0 0,-5-1 16,12 3-16,5 2 15,-4-3-15,-2-2 0,13 2 16,11 1-16,-12-4 0,-8-1 0,7-1 15,5 1-15,-8 1 0,-3 1 16,7-1-16,6 0 0,-7-1 0,-4-1 0,15 2 16,6-1-16,-10-2 0,-9-2 15,4 5-15,4 4 16,-8 4-16,-5 2 16,12-1-16,6-1 0,-9-1 0,-11-3 0,11 3 0,8 0 15,-9-1-15,-5-1 0,9 2 16,6 2-16,-8-1 0,-5 0 0,5-5 15,6-3-15,-12-2 0,-10-3 16,16 4-16,9 4 0,-10 4 16,-6 2-16,12-3 0,6-1 15,-9-5 1,-9-3-16,6 3 0,5 0 16,-11 0-16,-10 0 0,10 0 15,5 3-15,-11-1 0,-7 3 0,2-4 16,1-2-16,-4 0 0,-6 1 15,8-2-15,4-1 16,-7 0-16,-5 1 0,5 1 0,4 1 16,-10-1-16,-7-3 0,7 0 0,5-2 15,-11 2-15,-7 0 0,-1-2 16,1-2-16,-5 1 0,-4 2 0,-1-2 16,-3-3-16,-11 6 0,-8 2 15,-13 0-15,-9-1 0,-7 0 16,-6-1-16,-4 4 0,-2 4 15,-12 3 1,-6 2-16,8-2 0,4-4 0,2 0 16</inkml:trace>
  <inkml:trace contextRef="#ctx0" brushRef="#br0" timeOffset="1943.3892">19127 4622 0,'0'0'0,"0"0"16,0 0-16,0 0 0,0 0 0,1-24 15,-1 24-15,0 0 16,1-27-16,-2 16 0,0-3 0,-1 0 0,1 0 16,1-1-16,1 0 15,-2 0-15,0-1 0,-1-2 16,-1-3-16,-1-3 16,1 2-16,-5 0 0,-3 2 15,-1-2-15,-1 0 0,-3-1 16,-2 1-16,0 1 0,1 3 0,-10-3 15,-3 1-15,2 3 0,0 3 16,-5 2-16,-3 2 0,2 5 16,2 2-16,-11 6 0,-4 1 15,4 3-15,4 0 0,-6 7 0,-1 4 0,4 0 0,4 0 16,-11 11-16,-3 5 16,8-1-16,6-3 0,-11 19 15,-2 9-15,8-3 16,5-4-16,-6 15 0,-4 9 15,5-3-15,10-11 0,-2 20 16,11-8-16,5 0 0,4 2 0,0-6 16,2-5-16,9-9 0,5-7 15,9-3-15,5 0 0,2-4 16,-1-2-16,7-3 0,5-2 0,6-7 0,6-5 16,0 3-16,2 3 0,0-1 15,1-1 1,7-7-16,5-5 0,-5-1 15,-4-2-15,5-6 0,3-2 16,-7-9-16,-5-6 0,4-2 16,4 1-16,-1-3 0,1 2 15,2-7-15,1-4 0,-5 2 0,-1 1 16,-4 0-16,-3 3 0,5 0 16,2 1-16,-15 5 15,-10 4-15,-7 2 0</inkml:trace>
  <inkml:trace contextRef="#ctx0" brushRef="#br0" timeOffset="2999.6198">19186 5134 0,'0'0'15,"0"0"-15,0 0 0,0 0 0,0 0 16,0 0-16,0 0 0,0 0 15,0 0-15,0 0 16,0 0-16,0 0 0,0 0 0,0 0 16,0 0-16,0 0 0,0 0 15,24 7-15,-24-7 0,0 0 0,0 0 0,15 28 16,-15-28-16,0 30 0,-3-12 16,-2 2-16,-3 3 0,-1 1 15,0 2-15,-5 8 0,1 2 16,-2-2-16,-1-2 15,-4 8-15,2-1 16,0-3-16,3-3 0,1-4 0,4-3 16,3-4-16,0-4 0,6-5 15,4-7-15,6-10 0,5-11 16,4-5-16,1-4 0,-4 4 16,-2 4-16,7-14 0,6-13 0,-5 2 15,-4 2-15,0 0 0,-5 5 16,-3 7-16,-2 5 0,0 4 15,-3 5-15,0 3 0,-1 3 0,0 5 16,2 4-16,0 4 0,2 1 16,1 6-16,-1 3 0,0 4 15,-2 2-15,1 4 0,0 2 16,-2 0-16,-1 1 0,2 0 0,0 2 0,0-4 16,-1 0-16,0 0 0,0-2 15,0-5-15,2-3 0,-1-5 16,1-3-16,-1-3 0,1-3 15,1-10-15,3-5 0,2-5 16,2-4-16,2-6 0,3-7 16,1-1-16,0-3 15,1-10-15,-2-3 16,-1 2-16,0 3 0,-1-2 16,-1 4-16,-4 7 0,-2 6 0,-4 7 15,-1 6-15,-2 5 0,-1 5 16,-2 8-16,0 0 0,0 8 0,-1 7 15,-1 9-15,0 12 16,0-7-16,1-5 0,-1-5 0</inkml:trace>
  <inkml:trace contextRef="#ctx0" brushRef="#br0" timeOffset="4016.2299">19815 5483 0,'0'0'0,"0"0"0,0 0 0,0 0 16,0 0-1,3-29-15,-3 29 0,0 0 16,8-26-16,-6 17 0,-1 0 16,-1 1-16,-1 1 0,-3 0 15,-1 2-15,-3 4 0,-2 4 0,-4 3 16,-4 2-16,0 4 16,-1 2-16,-3 6 0,1 2 15,2 0-15,3-1 0,1 1 0,3-1 0,3-2 16,3-2-16,1 1 0,5-3 15,4-7-15,2-4 0,6-6 16,6-1-16,1-6 0,1-2 0,2 0 16,2-3-16,2-2 15,-1 1-15,-6 5 0,-1 1 0,-4 4 16,-3 3 0,0 2-16,-1 2 0,-1 2 15,-1 2-15,-3 1 0,1 1 16,1 2-16,0 1 0,3-1 15,1 0-15,1-4 0,0-4 0,4-4 16,1-5-16,2-3 16,0-4-16,-1-4 0,-2-2 0,2-5 15,-3 4-15,-3 1 0,-1 4 0,-3 3 16,-2 1-16,-3 5 0,-2 2 16,-1 5-16,-2 0 0,-3 7 15,0 4-15,-1 3 0,1 1 0,-1 2 16,2 2-16,2 0 15,1-1-15,1 3 0,1 0 16,0-3-16,1-1 0,2 0 0,3-2 0,-3-3 16,1-2-16,-2-1 0,1-3 15,0-1-15,0-3 0,1-6 16,0-2-16,3-6 0,2-2 0,1-6 16,1-7-16,-1 1 0,-1-3 15,3-5-15,0-1 16,0 5-16,-1 2 0,0 4 15,1 4-15,-1 4 16,0 3-16,0 3 0,1 2 16,-1 5-16,-1 1 0,-1 5 15,0 3-15,-2 2 0,-1 2 0,-1-1 16,-1 1-16,1 0 0,0 1 0,1 1 16,-1 2-16,1-1 0,0 1 15,-2 1-15,1 1 0,-1 1 16,1-1-16,-1-2 0,0-1 15,-2-1-15,-1-4 0,0 0 16,1-1-16,-1-1 0,0-4 0,3 0 16,4-3-16,0-2 0,1-3 15,5-8-15,3-1 0,1-2 16,1 2-16,-1-1 16,1-3-16,-2-2 15,-1 1-15,0-7 0,-1 0 16,-1 0-16,-1-1 0,1 1 0,-1-3 0,-2 5 0,-2 2 15,-1 2-15,-2 2 16,-3 3-16,-1 2 0,-1 3 16,1 3-16,-1 1 0,-1 3 0,-1 4 15,2 0-15,0 3 16,2 3-16,-2 5 0,-1 6 16,0 3-16,0 2 0,-1 7 0,0 8 15,-2 11-15,-1 3 0,-2 10 16,0 7-16,-3 19 0,0 4 15,2 23-15,1 5 0,4 8 16,3-11-16,16 32 0,8-26 16,-8-38-16,-6-26 0,-3-19 0</inkml:trace>
  <inkml:trace contextRef="#ctx0" brushRef="#br0" timeOffset="4334.3477">21412 5198 0,'0'0'0,"17"-2"0,3-2 16,1 1-16,6 2 0,18-2 15,9-2-15,13-1 0,-1 0 16,13 4-16,-2 3 0,-1-1 16,-12 0-16,-5 4 15,-3 4-15,-6 2 0,-9 2 0,-8 1 16,-5 1-16,-10 0 16,-3-2-16,-5 0 0,-5-1 15,0-3-15,-2-1 0,-1-3 16</inkml:trace>
  <inkml:trace contextRef="#ctx0" brushRef="#br0" timeOffset="4535.1738">21424 5563 0,'0'0'0,"0"0"0,0 0 15,0 0-15,34 8 0,-12-7 16,7 1-16,4-1 0,3 1 0,17 0 15,6-2-15,-3 2 0,-1 0 16,15 3 0,0 0-16,7 4 0,-6 2 15,6 1-15,-3 0 0,-19-3 16,-14-3-16,-10-1 0</inkml:trace>
  <inkml:trace contextRef="#ctx0" brushRef="#br0" timeOffset="5036.454">22932 5295 0,'0'0'0,"0"0"16,22 0-16,-22 0 0,38 0 15,-8 1-15,8-1 0,14 3 0,2-2 0,19 2 16,3-3-16,8 1 15,-7-1-15,13 3 0,1 3 0,-9-5 16,-5-2-16,17-1 0,2 0 16,29-2-16,-17 0 0,1 2 15,1 1-15,-12-2 0,-7-1 16,6 0 0,5 2-16,-7 0 0,-5 2 15,7-2-15,4-1 0,-11-4 0,-7 0 16,11 1-16,8 3 15,-9-2-15,-6 2 0,10-2 16,5-1-16,-7-1 0,-6 3 0,7-1 16,5 2-16,-11 3 0,-8 4 15,11-4-15,10-2 0,-9 0 0,-6 1 16,2 0-16,3 0 0,-7 1 0,-6 2 16,11-4-16,6-2 15,-12 0-15,-8-2 0,3 3 0,4 1 16,-11 2-16,-7 2 0,1-1 15,3 1-15,-11 0 0,-6 2 16,1 1 0,0 3-16,-13 0 0,-10 1 0,-6-2 15,-4 0-15,-7-1 0,-4-2 16,-3-1-16</inkml:trace>
  <inkml:trace contextRef="#ctx0" brushRef="#br0" timeOffset="5738.5775">24370 5598 0,'0'0'0,"0"0"15,0 0-15,0 0 0,0 0 0,0 0 16,0 0-16,0 0 16,21 14-16,-21-14 0,14 24 15,-14-24-15,16 32 0,-8-13 0,1 4 16,1 2-16,0 1 0,4 12 16,1 5-16,-1-1 0,-1-2 0,4 11 15,-1 2-15,-2-2 0,-2-2 16,2 11-16,0-1 0,-1-4 15,-4-5-15,4 6 0,0-3 16,0-10 0,0-4-16,-3-6 0,-1-5 15,-1-5-15,-2-5 0,2-6 0,0-4 16,0 0-16,-1 1 0,1-10 16,2-5-16,3-5 0,3-6 15,6-8-15,5-7 0,2-1 16,-1-4-16,6-7 0,2-5 15,-3 2-15,-3 2 0,8-13 0,3-2 16,0-2-16,-5 5 0,0 4 0,-3 4 16,-5 6-16,-2 5 0,7-11 15,-6 7-15,-7 15 16,-6 9-16,-8 10 16,-2 0-16,-1 2 0,-2 2 0,0 1 0,-1 3 15,2-3-15,-2 3 16,0 0-16,0 0 0,0 0 15,-1 3-15,1 1 0,1-1 16,0 3-16,0 1 0,-1-3 16,0 0-16,0 0 0</inkml:trace>
  <inkml:trace contextRef="#ctx0" brushRef="#br0" timeOffset="5892.3752">25902 5570 0,'0'0'0,"0"0"0,0 0 0,0 0 16,0 0-16,0 0 15,0 0-15,0 0 0</inkml:trace>
  <inkml:trace contextRef="#ctx0" brushRef="#br0" timeOffset="6895.1527">25751 5897 0,'0'0'0,"0"0"16,0 0-16,0 0 0,0 0 0,25-9 15,-25 9-15,26 0 0,-26 0 0,28 3 16,-28-3-16,24 7 0,-12-4 15,-3 2-15,-3 2 16,-1-2-16,-2 2 0,-1 1 16,-2 2-16,0-1 0,-1-1 0,1 0 15,0 0-15,0-2 0,0-3 0,0 1 16,-1-1-16,0 0 0,0 1 16,1-1-16,0-3 0,-1 2 15,1-2-15,-2 0 0,2 0 16,-3-1-16,3 1 0,-1-2 15,1 2-15,-2-1 0,2 1 0,0 0 16,0 0 0,0 2-16,0-2 0,0 0 15,-3 3-15,1 2 0,-2 0 0,0 3 16,-1 1-16,0 0 16,-1 1-16,-1 2 0,-1 2 15,0-1-15,2-1 0,-1 0 0,0 1 16,2-2-16,0-1 0,3-2 15,2 0-15,2-3 0,2 0 0,2-1 16,4-1-16,0 0 0,0 0 16,0-1-16,-1 1 0,0 0 15,-2 0-15,0 3 0,-1 0 16,-3 4-16,-2 1 0,-4 3 16,-5 4-16,-2-2 0,-1 1 0,-4 3 15,-1-2 1,4-4-16,2-1 0,1-2 15,3-2-15,0-2 0,2 0 0,2-2 16,0 1-16,2-2 16,2 1-16,0 0 0,1 1 15,-1 1-15,0 1 0,1 1 16,-2 3-16,-1 1 0,-1 2 0,-2 5 16,-1 0-16,1-2 0,-1 1 0,1-4 15,1 0-15,0-1 0,0-1 0,0 0 16,2-1-16,0-1 0,2-3 15,0 1-15,0-1 16,0-3-16,0 0 0,1-1 16,-1-1-16,1-3 0,0-2 0,0-1 15,-1 1-15,0 1 16</inkml:trace>
  <inkml:trace contextRef="#ctx0" brushRef="#br0" timeOffset="7111.4283">25991 5991 0,'0'0'0,"0"0"0,0 0 0,0 0 0,28-12 15,-28 12-15,37-8 0,-16 5 16,1 0-16,0 1 0,1 2 16,-1-2-16,-1 2 0,2 3 15,-3 1-15,-4 2 0,-1 1 16,-7-2-16,-3 3 0,-4-2 15,-2 1-15,0-1 0,0-1 0,0-1 0</inkml:trace>
  <inkml:trace contextRef="#ctx0" brushRef="#br0" timeOffset="7798.1114">26114 5717 0,'0'0'0,"0"0"0,0 0 0,0 0 15,0 0-15,0 0 16,0 0-16,0 0 0,12 22 15,-12-22-15,6 27 0,-6-27 16,-1 36-16,-4-13 0,-3 4 16,0 2-16,-2 0 0,-7 9 15,-4 0 1,2-3-16,2-3 0,-2 1 0,3-6 0,2-5 0,3-5 16,6-4-16,4-3 0,5-3 0,5-3 15,4-6-15,6-4 0,-3-1 16,2 0-16,6-1 0,2 0 15,-4 3-15,-1 3 0,-5 2 16,-1 0-16,-3 2 0,-4 3 16,-4 4-16,-5 4 0,-5-1 0,-4 2 15,-4 5 1,-4 4-16,2 0 0,-1-1 16,3-4-16,0-3 0,2-5 15,4 0-15,1-4 0,3-1 16,1 0-16,2 1 0,5-5 15,1-3-15,4-2 0,2-2 0,7-5 16,4-6-16,-2 1 0,-2-1 16,3-2-16,-2-1 0,-5 2 0,-3 0 15,-2 2-15,-1 2 0,-4 1 16,-2 4-16,1 2 0,-2 2 16,-1 1-16,-1 0 0,-2 5 15,1 5-15,0 2 0,-1 2 16,-2 4-16,0 5 0,0 4 0,2 0 15,0 1 1,-1 2-16,1 0 0,1 1 16,1 5-16,1 0 0,1-4 15,1-2-15,0 2 0,1 2 16,-1-4-16,0-3 0,-1-3 16,-1-3-16,0-4 0,1-3 0,-3-5 0,-1-5 15,-5-1-15,-3-2 0,0-2 16,-1-4-16,0 0 0,1-2 15,1-1-15,1-2 0,1 0 16,3-2-16,4-7 0,5-4 16,7 1-16,6-1 0,9-5 15,8-4-15,-1 4 0,0 3 0,-1 1 16,-6 7-16,-6 4 0</inkml:trace>
  <inkml:trace contextRef="#ctx0" brushRef="#br0" timeOffset="9148.6865">26531 5955 0,'0'0'0,"0"0"0,0 0 16,0 0-16,0 0 0,0 0 0,33 1 16,-33-1-16,30 9 0,-15-3 15,-1 2-15,-2 2 0,-1 1 16,-3 2-16,-2 2 0,-5 0 15,-4 2-15,-3 0 0,-2 1 16,-1 0-16,1-2 0,-1-2 16,1-4-16,1 0 0,3-3 0,1-1 15,-1 0-15,2-1 16,0 0-16,2-2 0,0 1 16,1 1-16,0 0 0,0 2 0,0 2 15,1 4-15,-1 0 0,0 2 16,-1 3-16,0 0 0,-1 0 15,-2 5-15,0-2 0,1 0 16,1-3-16,-1-3 0,-1-2 16,2-3-16,0-3 0,1 0 15,1-2-15,3-6 0,2-4 0,4-4 16,3-3-16,5-11 0,0-5 0,2-3 16,-1-2-16,6-6 0,-2 0 0,-2 4 15,-3 1-15,-2 4 0,-4 2 0,0-1 16,-3 3-16,-2 8 0,-3 5 15,-1 7-15,0 2 0,-1 7 16,0 4-16,-1 2 0,0 2 16,-2 4-16,-2 3 0,-1-1 15,0 0 1,2 0-16,0-1 0,2-3 16,2-2-16,2-1 0,2-4 0,-1-4 15,2-2-15,2-2 0,2-1 16,1 0-16,0-1 0,-1-1 15,0 2-15,-2 1 0,-3 1 16,0 1-16,-2 1 0,1 1 16,-2 0-16,-3 2 0,-2 0 0,-3 3 15,-1 1-15,-2 1 0,-1 0 0,0 2 16,0 2-16,-6 4 0,1 2 16,0-3-16,0-2 0,2-2 15,2-1-15,0-1 0,2-3 16,1-1-16,3 0 0,0-2 15,1-1 1,3-3-16,2 2 0,5-4 0,3-2 16,1-1-16,2 0 0,2-3 15,3 0-15,4-1 0,0 1 16,-2 2-16,-2 1 16,-3 2-16,-1 1 0,-2 2 0,-1 2 15,-2 0-15,-1-1 0,-2 2 0,-1 0 16,-2-1-16,1 1 0,-2 0 0,0-1 15,-1 1-15,0 0 0,-1 1 16,0-1-16,0 0 0,0-3 16,1 3-16,-1-3 0,1 3 15,-1-3-15,6-4 0,3-2 16,2-5-16,1-3 0,2-1 16,2-1-16,-3 3 15,-1 0-15,1-2 0,-2 2 16,-2 2-16,-1 4 0,0 1 15,-1 4-15,-1 2 0,-2 3 16,1 2-16,-1 2 0,-1 0 16,0 3-16,-2 1 0,-1 0 15,0-1-15,0-1 0,-1 2 16,1-2-16,0-4 0,0 1 0,0-2 0,0 1 16,0-5-16,0 0 0,4-6 15,0-4-15,3-3 0,1-2 16,1-3-16,0-4 0,4-9 15,-1-2-15,0 1 0,0 1 16,1-4-16,-1 6 0,-1 1 16,0 1-16,-1 4 0,-1 4 0,-2 3 0,-3 4 15,1 2-15,-1 3 0,1 5 16,2 5-16,-1 3 0,0 3 16,0 4-16,-3 3 0,-1 5 0,0 5 15,1 4-15,-1 4 16,-1 16-16,-1 5 0,-1 6 15,0 6-15,1 21 16,0 5-16,2 28 0,1 7 16,1 16-16,-1-5 0,0 14 15,0-48-15,0-32 0</inkml:trace>
  <inkml:trace contextRef="#ctx0" brushRef="#br0" timeOffset="9333.7913">27930 6080 0,'0'0'0,"0"0"0,0 0 0,0 0 15</inkml:trace>
  <inkml:trace contextRef="#ctx0" brushRef="#br0" timeOffset="10282.2734">24188 3576 0,'0'0'15,"0"0"-15,-2-21 0,1 6 0,-2-1 16,1-9-16,1-7 0,-1 0 0,0-1 16,-4-12-16,-1-1 0,-4 2 15,-3 4-15,-10-6 0,-7 1 16,-2 6-1,0 3-15,-10-3 0,-2 2 16,5 8-16,5 4 0,-2 4 0,0 5 16,4 2-16,2 4 0,0 4 15,-1 5-15,-1 6 0,-1 1 16,-8 12-16,-5 8 0,0 2 16,2 3-16,-13 17 0,-4 8 15,5 2-15,4 3 0,-26 38 16,8-4-16,9-6 0,8-3 0,11 4 15,8 0-15,6-11 0,5-7 16,5 2-16,5 2 16,7-9-16,6-6 0,12 2 0,9 2 15,1-11-15,2-5 0,6-2 16,4-1-16,4-3 0,5-2 0,4-7 0,4-5 16,-4-4-16,0-3 0,8-4 15,7-4-15,-3-3 0,-4 0 16,8-9-16,7-7 0,-5-8 0,-2-8 15,14-14-15,8-11 0,-4 2 16,-5 4-16,8-13 0,6-9 16,-10 6-16,-7 6 0,-23 15 15,-14 11-15,-12 7 0</inkml:trace>
  <inkml:trace contextRef="#ctx0" brushRef="#br0" timeOffset="10498.6059">24023 4142 0,'0'0'15,"0"0"-15,0 0 0,26-4 0,-26 4 16,35-6-16,-4 0 0,3 0 0,4-1 16,10-2-16,1 0 0,-4 3 15,-2 1-15,2-1 0,-7 2 16,-8-1-16,-7 1 0,-5-2 15,-3-1-15,-5-3 0,-5-2 0,1 2 16,-2 2-16,-1 1 0</inkml:trace>
  <inkml:trace contextRef="#ctx0" brushRef="#br0" timeOffset="10699.3212">24403 3764 0,'0'0'0,"0"0"16,0 0-16,0 0 0,0 0 15,0 0-15,0 0 0,-17 22 0,15-2 16,0 2-16,0 4 0,-1 6 15,-1 6-15,0 15 0,-2 0 16,2 22-16,1 5 0,-1 10 0,1-5 16,3 14-16,3-2 0,6-3 15,3-16-15,11 16 0,3-18 16,-6-22-16,-3-14 0,2-23 0,1-15 16,-7 1-16,-4-2 0,-3-1 15</inkml:trace>
  <inkml:trace contextRef="#ctx0" brushRef="#br0" timeOffset="11354.0165">24489 4181 0,'0'0'0,"0"0"16,0 0-16,-19 30 0,19-30 0,-24 44 31,3-10-31,-7 14 0,1 1 0,-6 13 16,0-3-16,6-9 15,6-7-15,4-4 0,5-6 16,10-16-16,8-10 0,11-19 0,8-13 16,4-8-16,4-5 0,7-18 15,3-8-15,-4 3 0,-3 4 16,1-9-16,-4 0 0,-6 9 0,-1 6 0,6-14 16,-4 12-16,-6 14 15,-3 9-15,-1 13 0,1 8 0,1 5 16,5 2-16,-5 2 0,6 1 15,-1 2-15,0 4 0,-4 3 16,-2 5-16,-6 3 0,-6 3 16,-7 9-1,-6 9-15,-10 3 0,-6 6 0,-12 4 16,-9 2-16,4-9 0,3-7 16,1-6-16,4-6 0,10-6 15,7-7-15,4-4 0,4-2 16,3-5-16,3-2 0,5-7 15,6-4-15,5 0 0,4-1 16,6-4-16,6-1 0,-1 2 0,-1 1 0,-3 4 31,-1 2-31,-5 4 0,-3 4 0,2 2 16,0 3-16,-3 4 0,-3 2 0,-1 3 16,0 3-16,-3 4 0,-2 2 0,-5 7 15,-4 7-15,-2-3 16,-1 0-16,-4 1 15,-2 2-15,0-4 0,0-5 0,0-4 16,0-2-16,1-5 0,2-3 16,-3-5-16,0-2 0,-1-3 15,0-2-15,-2-8 0,-2-3 16,4-5-16,1-1 0,6-10 16,3-6-16,2-3 0,3 0 0,9-11 15,7-1-15,6 1 0,2 2 0,15-11 16,5-1-16,0 6 0,2 4 15,-8 6-15,-12 11 0,-10 9 16</inkml:trace>
  <inkml:trace contextRef="#ctx0" brushRef="#br0" timeOffset="11608.1356">25789 3807 0,'0'0'0,"0"0"0,0 0 15,0 0-15,0 0 0,0 29 16,0-29-16,-2 31 0,2-31 0,-6 42 16,3-12-1,-1 3-15,0 3 0,-1 15 16,-2 4-16,0 13 0,2-1 16,3 8-16,2-7 0,2-9 15,2-8-15,12 1 0,8-7 16,2-10-16,3-7 0,8-16 15,8-12-15,-2-6 0,-2-5 0,-10 4 16,-8 1-16,-5 1 0</inkml:trace>
  <inkml:trace contextRef="#ctx0" brushRef="#br0" timeOffset="11924.7546">26375 3789 0,'0'0'0,"0"0"0,0 0 15,0 0-15,0 0 0,0 0 16,-1 36-16,3-19 0,2 5 16,0 3-16,2 6 0,0 1 15,1 1-15,3 14 0,1 3 16,2 11-16,0-3 0,0-1 16,2-2-16,0 0 0,-2-7 0,-3-9 15,-1-8-15,-2-6 0,-2-5 0,1-8 16,-1-5-16,4-7 0,2-7 15,11-13-15,8-15 0,3-3 16,1-5-16,5-9 0,4-7 16,3-7-16,-3 2 0,0-2 15,-4 7-15,-11 14 0,-6 10 0,1-2 16,-9 13-16,-8 15 0,-2 5 0,-2 2 16,0 0-16,-2 2 0</inkml:trace>
  <inkml:trace contextRef="#ctx0" brushRef="#br0" timeOffset="12201.552">27036 4260 0,'0'0'0,"0"0"16,0 0-16,25-2 0,-25 2 0,29 8 16,-29-8-16,34 19 15,-19-7-15,-3 5 0,-3 4 16,0 5-16,-3-1 0,-2 0 15,-2-3-15,0-3 0,-1-2 0,1-2 16,-1-1-16,0-2 0,0-2 0,2 0 16,3 1-1,5-4-15,3-1 0,10-5 0,8-4 16,4 0-16,2 2 16,13-5-16,2-2 0,-10 1 0,-9 3 0,-5-1 15</inkml:trace>
  <inkml:trace contextRef="#ctx0" brushRef="#br0" timeOffset="12372.4937">27751 4196 0,'0'0'16,"0"0"-16,0 0 0,0 0 0,26-3 16,-26 3-16,44-2 0,-17 3 15,2 2-15,3-2 0,3 2 0,7-1 16,-3-1-16,-1 2 0,1 2 15,3-4-15,-5-1 0,-6-1 16,-6 1-16,-5-1 0</inkml:trace>
  <inkml:trace contextRef="#ctx0" brushRef="#br0" timeOffset="12710.9602">28469 3827 0,'0'0'0,"0"0"0,0 0 0,0 25 16,0-25-16,-1 32 0,-1-7 16,-1 1-16,2 3 0,-1 15 15,0 5-15,1-1 0,0 1 0,1 16 16,0 2-16,1 2 0,0-8 0,2-2 16,2-7-16,0-12 0,1-8 15,-2-8-15,0-6 0,1-6 16,-2-5-16,6-7 0,4-6 15,9-9-15,7-7 0,9-15 16,9-15-16,-2-2 0,-2 0 0,7-16 16,-1-1-16,0-7 0,-7 7 0,12-25 15,-9 14-15,-9 23 0,-7 15 16,-9 16 0,-7 9-16,-6 13 0,-4 7 0,-5 12 15,-4 9-15,4-12 0,1-3 16,0-2-16</inkml:trace>
  <inkml:trace contextRef="#ctx0" brushRef="#br0" timeOffset="12889.463">29109 4561 0,'0'0'0,"0"0"15,6 23-15,-3-8 0,1 3 0,-2 7 0,0 8 16,-1 8-16,0-4 0,0 6 15,-1-5-15,1-6 0,0-4 16,4-8-16,3-6 16,-3-4-16,1-1 0,-2-3 0</inkml:trace>
  <inkml:trace contextRef="#ctx0" brushRef="#br0" timeOffset="13159.1305">29776 3745 0,'0'0'0,"0"0"15,0 0-15,39 7 0,-39-7 0,45 18 0,-12 1 16,8 5-16,-2 0 0,9 10 16,3 4-16,-6-3 0,-4 0 15,5 13-15,5 13 0,-9-7 16,-7-7-16,-6 15 0,-9 4 15,-12-8-15,-7-4 0,-19 6 16,-15 6-16,-8-5 0,-5-2 0,-82 52 16,-34 9-16,22-19 0,15-14 0,39-27 15,28-18-15,17-14 0</inkml:trace>
  <inkml:trace contextRef="#ctx0" brushRef="#br0" timeOffset="13391.1345">28574 5180 0,'0'0'0,"0"0"0,0 0 16,23-3-16,-23 3 0,36-2 15,-3 2-15,5 4 0,2 1 16,21 7-16,6 3 0,13 5 0,-5 1 16,-5-3-16,-15-4 15,-12-3-15</inkml:trace>
  <inkml:trace contextRef="#ctx0" brushRef="#br0" timeOffset="13660.9497">30915 4844 0,'0'0'0,"0"0"0,-27 10 0,27-10 16,-30 10-16,18-6 0</inkml:trace>
  <inkml:trace contextRef="#ctx0" brushRef="#br0" timeOffset="15613.6075">9906 4467 0,'0'0'0,"0"0"0,0 0 0,0 0 0,0 0 16,6 32-16,-6-32 0,1 35 15,-1-14-15,-1 6 0,-1 5 16,-1 4-16,-1 2 0,-2 17 16,-2 7-16,-6 12 0,-4-1 0,-6 17 15,-2 2 1,-1 8-16,2-9 0,-5 7 15,-1-9-15,2-5 0,6-12 0,-2-2 16,5-16-16,7-19 0,5-13 16,2-9-16,3-6 0,1-4 15,2 0-15,-1-7 0,-1-3 16,-1-5-16,1-5 0,1-9 16,1-7-16,2-2 0,3-7 0,7-17 15,7-9-15,4-1 0,3-2 16,8-13-16,3-3 15,1 7-15,3 5 0,25-34 16,-1 10-16,-10 12 0,-6 12 0,5 2 16,4 3-16,-7 15 0,-5 9 15,-1 7-15,-2 6 0,-9 13 16,-7 12-16,-1 5 0,-2 4 16,0 8-16,0 4 0,-3 9 0,-1 7 0,-3 5 15,-2 1-15,-5 4 0,-3 2 16,-1 2-16,1 0 0,-4 11 15,-2 7-15,-4-3 0,-4 0 0,-1 13 16,-1 11-16,-2-3 0,0-1 16,3 0-16,2 0 0,2-5 15,1-3 1,3-1-16,1-1 0,3-12 16,3-8-16,3-4 0,3-4 15,8-6-15,7-5 0,3-5 16,5-3-16,-1-7 0,0-3 0,13-19 15,7-13-15,-17 7 0,-11 4 16,-9 3-16</inkml:trace>
  <inkml:trace contextRef="#ctx0" brushRef="#br0" timeOffset="15921.1295">11341 4570 0,'0'0'0,"0"0"0,0 0 16,0 0-16,-18 28 0,6-10 0,-3 6 15,-2 4-15,1 5 0,-7 15 16,-3 6-16,3 0 0,2 0 16,-1 12-16,-1 11 15,6-8-15,6-4 16,5 7-16,5-5 0,4-9 0,4-7 15,8-1-15,7-8 16,1-8-16,1-6 0,6-8 16,4-3-16,-1-7 0,1-4 0,7-7 15,7-6-15,-2-3 0,-1-3 16,2-11-16,0-8 0,-13 10 16,-10 5-16,-6 6 0</inkml:trace>
  <inkml:trace contextRef="#ctx0" brushRef="#br0" timeOffset="16168.6884">11665 4789 0,'0'0'0,"0"0"0,0 0 0,0 0 0,0 0 16,0 0-16,0 0 0,5 26 15,-5-26-15,3 30 0,-1-5 16,-1-1-16,0 2 0,-1 6 15,0 4-15,-1 10 0,0-1 16,-1 12-16,0 3 0,-1-7 16,1-3-16,1 3 0,0-4 0,1-11 0,1-7 15,0-7-15,-1-5 0,0-5 16</inkml:trace>
  <inkml:trace contextRef="#ctx0" brushRef="#br0" timeOffset="16322.4891">11704 5136 0,'0'0'0,"0"0"0,0 0 0,0 0 0,0 0 16,24-20-16,-24 20 0,34-11 16,-13 7-1,4 2-15,3-1 0,0 2 0,-2 0 0,7 2 16,-2 2-16,-3 0 0,-4 2 16,-1-2-16,-4-3 0,-6 0 0,-2 0 15,-2 0 1</inkml:trace>
  <inkml:trace contextRef="#ctx0" brushRef="#br0" timeOffset="16585.6684">12126 4546 0,'0'0'0,"0"0"0,0 0 0,0 0 0,0 0 15,0 0-15,3 36 0,-3-36 16,1 44-16,-2-10 0,0 7 15,-1 4-15,-1 3 0,-4 20 16,-4 22-16,0-1 0,1-1 16,-1 22-16,1 18 0,2 1 15,3-13-15,5 39 16,5-15-16,7-23 0,5-16 16,5-4-16,3-5 0,-5-3 15,-3-6-15,-6-24 0,-3-19 16,-3-14-16</inkml:trace>
  <inkml:trace contextRef="#ctx0" brushRef="#br0" timeOffset="16801.417">12155 5053 0,'0'0'0,"0"0"15,0 0-15,24-16 16,-24 16-16,40-11 0,-8 3 16,1 4-16,0 0 0,11 4 15,1 4-15,2 2 0,-8 2 16,-8 3-16,-8 3 0,-4-2 0,-4-3 16,-3-1-16</inkml:trace>
  <inkml:trace contextRef="#ctx0" brushRef="#br0" timeOffset="17002.2929">12372 4791 0,'0'0'0,"0"0"0,0 0 16,0 0-16,0 0 0,-2 32 0,2-32 16,2 45-16,0-17 0,0 6 0,-1 6 15,0 11-15,-1-1 0,0 14 16,-1 5-16,1-6 0,1-5 0,4 2 15,1-8-15,0-12 0,-2-8 16,0-8-16</inkml:trace>
  <inkml:trace contextRef="#ctx0" brushRef="#br0" timeOffset="17256.4599">12619 4679 0,'0'0'0,"0"0"0,0 0 16,0 0-16,32 11 0,-12-4 0,6 2 15,3 3-15,2 1 0,7 8 16,1 2-16,-3 0 0,-2 2 0,5 8 16,-4 2-16,-7-1 15,-6 2-15,-4 11 0,-4 4 0,-13-4 16,-8 0-16,-8 8 0,-8 5 15,-8 7 1,-3-4-16,-11 10 0,-1 1 16,4-12-16,3-6 0,-6 6 15,15-20-15,9-13 0</inkml:trace>
  <inkml:trace contextRef="#ctx0" brushRef="#br0" timeOffset="17457.098">13152 4977 0,'0'0'16,"0"0"-16,34-17 0,-14 9 0,3-1 15,18-3-15,10 0 16,0 3-16,-1 2 0,11 2 0,-1 3 16,0 4-16,-9 3 15,-5 8-15,-9 5 16,-14 0-16,-9 1 0,-3-4 0,-3-5 15,-2-2-15</inkml:trace>
  <inkml:trace contextRef="#ctx0" brushRef="#br0" timeOffset="17682.3881">13106 5418 0,'0'0'0,"0"0"16,0 0-16,29-5 0,-29 5 15,46-6-15,-10 0 0,4-2 16,4 0-16,17-3 0,3-1 16,7 0-16,-6 1 0,9 1 0,-4 3 15,-3 0-15,-11 2 0,-3-1 16,-2 0 0,-13 2-16,-9 1 0,-8 0 0</inkml:trace>
  <inkml:trace contextRef="#ctx0" brushRef="#br0" timeOffset="18174.8523">14269 4631 0,'0'0'0,"0"0"0,0 0 16,0 0-16,0 0 0,10 35 15,-7-15-15,0 4 0,-2 2 16,-2 5-16,-4 6 0,0 9 0,-2 3 0,-4 10 15,-2 0-15,-3-5 0,1-8 16,-3 8-16,2-1 16,2-10-16,3-7 0,3-6 0,3-8 15,2-9-15,1-3 0,8-14 16,8-10-16,4-8 0,5-7 16,11-13-1,6-9-15,-1-1 0,-2-1 0,11-10 0,0 0 16,1-2-16,-6 7 0,15-18 0,-6 11 15,-14 18-15,-11 12 0,-10 14 16,-9 10-16,-3 8 0,-3 5 16,-1 5-16,0 5 0,0 2 0,-1 2 15,-3 8-15,-4 7 16,0 2-16,-1 1 0,-7 7 16,-5 5-16,1 1 0,2 0 15,1 6-15,-1 6 0,3 2 16,3-3-16,2 1 0,4 3 15,2-12-15,3-8 0,10 10 16,6-11-16,5-11 0,4-7 16,1-14-16,7-2 0,2-5 0,6-4 0,10-16 15,9-11-15,-17 8 0,-12 6 16,-9 4-16</inkml:trace>
  <inkml:trace contextRef="#ctx0" brushRef="#br0" timeOffset="18359.3671">15194 4727 0,'0'0'0,"0"0"16,0 0-16,-13 21 0,13-21 0,-18 32 16,7-7-16,0 3 15,1 2-15,-1 13 0,2 6 16,2-4-16,1 0 0,5 8 0,5-5 0,3-6 15,2-13-15,-2-5 0,-2-8 16,-1-2-16</inkml:trace>
  <inkml:trace contextRef="#ctx0" brushRef="#br0" timeOffset="19045.539">15476 4835 0,'0'0'0,"0"0"15,0 0-15,0 0 0,-21 15 0,21-15 0,-24 34 16,10-12-16,-1 2 0,0 3 16,-2 2-16,-1 6 0,1-2 15,1 3-15,4-3 0,3-6 16,3-4-16,3-5 0,1-5 0,4-4 16,2-5-16,5-10 0,5-8 15,2-3-15,-1-4 0,5-10 16,1-7-16,0 3 0,0 0 15,3-6-15,-2 1 16,-2 4-16,-2 5 0,-2 2 16,1 3-16,-4 5 0,-3 5 15,1 4-15,1 4 0,1 6 16,2 2-16,-1 7 0,-1 3 16,-3 1-16,-2 2 0,-3 5 15,-1 4-15,-3 2 0,-2-1 0,-6 5 16,-4 3-16,0-1 15,-1-1-15,-1 2 0,1-1 16,2-7-16,2-6 0,2-2 0,3-4 16,2-4-16,2-3 0,9-5 0,7-2 15,2-4-15,2-1 0,7-3 16,5-3-16,-2-1 0,-1 0 0,2-4 16,-4 1-16,-1 2 15,-2 1-15,-2 0 0,-2-3 16,-5-2-16,-4 1 0,-6-2 0,-3-2 0,-1 6 15,-1 3-15,1-4 0,1-3 16,1 5-16,-1 0 0,0-1 16,1 2-16,-2 4 0,-1 2 15,0 2-15,0 2 0,-1 1 0,0 2 16,-1 6-16,0 4 16,0 3-16,0 2 15,-1 6-15,-1 6 0,0 1 16,-1 2-16,-2 16 0,1 6 15,-1 2-15,2 1 0,-2 19 16,1 8-16,0 6 0,2-6 16,0 14-16,-1 1 0,3-13 0,1-11 15,4 13-15,1-21 16,-2-19-16,0-15 0,-1-9 0</inkml:trace>
  <inkml:trace contextRef="#ctx0" brushRef="#br0" timeOffset="19261.8621">16159 4805 0,'0'0'0,"0"0"15,25-8-15,-25 8 0,32-5 0,-8 1 16,5 2-16,-1 1 0,-3-2 15,5 2-15,-4 1 16,-4 0-16,-3 0 0,-4 0 0,-5 1 0,-3 0 16,-2 0-16,0 0 0</inkml:trace>
  <inkml:trace contextRef="#ctx0" brushRef="#br0" timeOffset="19508.1636">16280 4429 0,'0'0'16,"0"0"-16,0 0 0,0 0 0,36 5 16,-16 0-16,7 2 15,0 2-15,2 0 0,1 5 0,1 3 16,5 5-16,-3 2 0,3 6 16,-4 4-1,-5 2-15,-6 1 0,-6 11 16,-6 3-16,-8-2 0,-5-1 15,-17 9-15,-13 5 16,-12 10-16,-3-5 0,-27 24 0,-12 6 16,-10 7-16,31-33 0,21-21 0</inkml:trace>
  <inkml:trace contextRef="#ctx0" brushRef="#br0" timeOffset="19694.287">16874 4874 0,'0'0'0,"0"0"0,-47 12 15,47-12-15,-35 10 0,20-6 16</inkml:trace>
  <inkml:trace contextRef="#ctx0" brushRef="#br1" timeOffset="23667.2354">19520 17182 0,'0'0'16,"5"6"-16,2 1 0,3-1 0,1-3 16,1 0-16,-2 0 0,-1-1 0</inkml:trace>
  <inkml:trace contextRef="#ctx0" brushRef="#br1" timeOffset="36055.7721">14096 5943 0,'0'0'15,"0"0"-15,0 0 0,0 0 0,0 0 16,0 0-16,0 0 16,32 2-16,-32-2 0,37-1 15,-9 2-15,1 0 0,-1 1 0,9-1 16,7 0-16,12 1 0,0 0 0,19 3 16,5 2-16,9 1 15,-6-1 1,10-1-16,10 0 0,2 0 15,-14-2-15,31 0 0,-2-1 0,-14 1 16,-5 4-16,-5 5 0,-4 4 16,-5-1-16,-3-3 0,2-2 15,1-1-15,-1-2 0,-1-2 16,3-2-16,3 1 0,-7-4 16,-4 0-16,3 1 0,2 0 15,-6 1-15,-4 0 0,-2 1 16,-2 2-16,-7-4 0,-5-3 0,-7-4 15,-6 0-15,-2 3 0,-2 2 16,-9-2-16,-5-1 0,-10-1 16,-3-3-16,-7 5 0,-2 2 15,-6 0-15,0 0 0,-3 0 0,-2-1 16,-3-2-16,-3 0 0,-11 0 16,-8 1-16,6-1 0,7 1 15,4 1-15</inkml:trace>
  <inkml:trace contextRef="#ctx0" brushRef="#br1" timeOffset="36800.5455">8961 6171 0,'0'0'0,"-4"-1"0,4 1 0,0 0 0,0 0 16,3 0-16,3 0 0,4 0 15,3 0-15,4-1 16,3 0-16,4 0 16,4 0-16,15-1 0,5 1 15,4-1-15,2 1 0,20 0 16,4-1-16,16 0 0,-2-1 0,22-1 15,2-1-15,14-3 0,-3-2 16,55-3-16,-13 1 0,-17 1 16,-12-1-16,6 1 0,2 1 15,-9 1-15,-6 2 0,-1 0 16,1 1-16,-2-1 0,-1-1 16,2-1-16,2-1 0,-8-1 15,-1-1-15,-3-3 0,0-1 0,-6 4 0,-1 4 0,-6-2 16,-3 0-16,-11-1 0,-7 2 0,-5-2 15,-5 0-15,-11 3 0,-8 2 16,-12 1-16,-5-2 16,-11 6-16,-7 2 0,-6-1 0,-5 1 15,-3 2-15,-1 3 0,-3-2 16,-1-2-16,-2 0 0</inkml:trace>
  <inkml:trace contextRef="#ctx0" brushRef="#br1" timeOffset="36963.3976">13511 5560 0,'0'0'0,"0"0"0,-19 24 0,19-24 16,-13 18-16,13-18 0</inkml:trace>
  <inkml:trace contextRef="#ctx0" brushRef="#br1" timeOffset="38321.5084">19974 6197 0,'0'0'0,"0"0"15,0 0-15,0 0 0,0 0 0,0 0 16,18 19 0,-18-19-16,0 0 0,36 19 15,-17-9-15,-19-10 0,31 16 0,-18-10 16</inkml:trace>
  <inkml:trace contextRef="#ctx0" brushRef="#br1" timeOffset="41276.4534">21244 6159 0,'0'0'0,"-5"6"16,-2 1-16,0 2 0,-2-1 16,-9 9-16,-5 4 0,-2 3 15,-2 0-15,-11 9 0,-4 1 16,-4 1-16,-1-1 0,-16 9 15,-3-1 1,-7 5-16,6-4 0,-18 3 0,-4 0 16,5-7-16,5-4 0,-38 8 15,10-12-15,20-12 0,14-9 0,-5-8 16,-4-6-16,7-4 16,4-2-16,-3-6 0,-2-1 15,11-1-15,6 1 0,-4-8 0,-3-3 16,6 3-16,3 3 0,0-5 0,0-3 15,6 2-15,6 0 0,0-8 16,0-5-16,12-1 0,7 2 16,4-10-16,2-10 0,10 3 15,6 1-15,1 18 0,1 12 16,1 8-16</inkml:trace>
  <inkml:trace contextRef="#ctx0" brushRef="#br1" timeOffset="41686.3266">19863 3279 0,'0'0'0,"0"0"0,29-12 0,-14 7 16,4-1-16,14 0 0,7-1 16,2 1-16,1 1 0,13 1 15,2 0-15,5 4 0,-7 2 0,-4 9 16,-5 3-16,-8 2 0,-7 0 15,-3 9 1,-8 3-16,-7 2 0,-4 1 16,-7 7-16,-4 7 0,-7-1 15,-4 1-15,-9 7 0,-5 5 16,-1-3-16,2-4 0,3-7 16,7-12-16,4-9 0</inkml:trace>
  <inkml:trace contextRef="#ctx0" brushRef="#br1" timeOffset="41815.9293">20135 4407 0,'0'0'0,"0"0"0,0 0 16,0 0-16,0 0 0,7 27 0,-7-27 16,22 34-16,-9-13 0,-1-2 0,-2-3 15,-1-2-15</inkml:trace>
  <inkml:trace contextRef="#ctx0" brushRef="#br1" timeOffset="42602.09">24499 6786 0,'0'0'0,"0"0"16,0 0-16,24 2 0,-24-2 15,33 2-15,-6 0 16,4 2-16,3-1 0,15 2 16,4 1-16,3 1 0,4 1 15,14 1-15,1 0 0,10 3 0,-4 0 0,11 2 0,-5 0 16,6 0-16,-6-3 0,-1-4 15,-2 0-15,30 0 0,-11-2 16,-8 1-16,-3 1 0,-4-4 16,-2-1-16,5-1 0,0 1 15,-3-1 1,-2 1-16,-1 2 16,-1 1-16,-4 0 0,0 1 0,-2 0 15,0 2-15,-5 0 0,-3 1 0,-2-1 16,0-1-16,-5-1 15,-4-1-15,-2 0 0,0 0 0,-4-2 16,-3 2-16,-5 0 0,-3 2 16,-2-3-16,-4-3 0,-1-1 0,-2-3 0,-8 2 15,-8 1-15,0 1 0,-2 1 16,-1-3-16,1-1 0,-1 1 16,0 0-16,-6 0 0,1 1 15,-2 1-15,-1 1 0,-2-1 0,-2 1 16,-2-2-16,2 1 0,-2-1 15</inkml:trace>
  <inkml:trace contextRef="#ctx0" brushRef="#br1" timeOffset="42780.4405">27842 6882 0,'0'0'0,"0"0"16,0 0-16,0 0 0,5 22 0,-5-22 15,0 0-15,6 24 0</inkml:trace>
  <inkml:trace contextRef="#ctx0" brushRef="#br1" timeOffset="49084.3421">25954 7447 0,'0'0'0,"0"0"16,0 0-16,23 1 0,-23-1 0,25 2 16,-10 0-16,3 2 0,0 0 15,2 5-15,1 3 16,1 7-16,-3 1 0,-4 8 0,-2 5 16,-6 2-16,-2 4 0,-12 16 15,-8 4-15,-4-3 0,-3-2 16,-11 9-16,-6-1 0,3-3 0,6-11 0,5-6 15,6-9-15,6-12 0,3-9 16,6-1-16,6-1 16,2-3-16,5-1 0,4-6 0,6-5 15,4-1-15,3-4 0,10-2 16,6-3-16,-1-1 0,0-1 16,11-4-1,2-2-15,-2 1 0,-1 4 0,-14 4 16,-8 3-16,-8 4 0</inkml:trace>
  <inkml:trace contextRef="#ctx0" brushRef="#br1" timeOffset="49401.7243">26530 7786 0,'0'0'0,"0"0"0,0 0 16,-18 21-16,18-21 0,-14 25 0,6-7 15,0 0-15,0 3 0,-1 7 16,0 0-16,4-3 0,3 1 0,2-2 15,2 0-15,3-2 16,0-2-16,6 2 0,3-1 16,0-9-16,0-6 0,5-7 15,5-4-15,0-7 0,1-4 0,-1-8 0,-1-7 16,-3-1-16,-2-1 0,-3-9 16,-3-1-16,-4 8 0,-4 5 15,-3 2-15,-2 1 0,-1 6 16,0 4-16,-4 5 0,-2 5 15,-3 8-15,-3 6 16,-1 10-16,-3 5 16,6-7-16,2-2 0,2-3 0</inkml:trace>
  <inkml:trace contextRef="#ctx0" brushRef="#br1" timeOffset="49545.0161">26917 7930 0,'0'0'0,"0"0"0,0 0 0,0 0 16,0 0-16,23 13 0,-23-13 16,24 10-16,-24-10 0,25 14 0,-9-6 15,-1-1-15,1 0 0,-3-1 16,-1-1-16,-2 0 0</inkml:trace>
  <inkml:trace contextRef="#ctx0" brushRef="#br1" timeOffset="49848.944">27204 7787 0,'0'0'0,"0"0"0,0 0 16,-3 29-16,3-29 0,-1 33 0,2-12 0,0-1 16,1 0-16,4 5 0,3-2 15,1-3-15,1-3 0,2-4 16,1-1-16,1-5 0,-2-2 0,2-8 15,2-6-15,-3-4 16,-1-3-16,-1-3 0,-1-3 16,-1-4-16,-3 3 15,-6 0-15,-5-1 0,-1 4 16,0 3-16,-4 2 0,-3 1 16,-1 3-16,-3 3 0,-2 4 15,-1 4-15,2 2 0,4 5 0,6 0 16,6 4-16,0-3 0,0-1 15,0-1-15</inkml:trace>
  <inkml:trace contextRef="#ctx0" brushRef="#br1" timeOffset="50102.8042">27672 7758 0,'0'0'0,"0"0"0,0 0 16,0 0-16,0 0 0,0 24 0,0-24 15,-1 32-15,1-32 0,1 35 16,1-17-16,0 0 0,1 0 0,2-2 15,2-2-15,0-1 0,2-2 16,3-2-16,3-4 0,0-6 16,0-6-16,1-8 0,-1-5 15,0-5-15,-2 0 0,0-10 16,-2-1-16,-3 4 0,-3 2 0,-4 2 16,-2 1-1,-2 2-15,-1 4 0,-4 5 16,-2 6-16,-2 4 0,-1 5 0,2 0 15,2-1-15,1 2 0</inkml:trace>
  <inkml:trace contextRef="#ctx0" brushRef="#br1" timeOffset="50773.9298">28177 7567 0,'0'0'0,"0"0"0,0 0 15,9 22-15,-9-22 0,6 24 16,-1-6-16,-1 2 0,1 1 0,1 3 16,-1 0-1,1 5-15,0-2 0,2-7 16,3-4-16,1-8 0,2-6 16,2-9-16,3-5 0,2-5 0,1-3 15,3-4-15,1 1 16,-6 4-16,-5 5 0,-3 2 15,-2 2-15,-1 6 0,-1 2 0,-3 5 16,-2 1-16,0 4 0,-2 2 0,-1 2 16,0-1-16,0 0 0,0-3 0,1 0 15,1 0-15,-1-2 16,0-1-16,5-3 0,3-2 0,2-1 16,1-3-16,4-3 0,5-3 15,-1 2-15,-2 1 0,-2 1 16,0 2-16,-3 3 0,-2 1 0,-3 3 15,-4 3-15,-2 3 0,-1-1 0,0 3 16,1 0-16,-2 0 0,0 0 16,1-3-16,0-2 15,2-2-15,0-3 0,5-4 0,2-6 16,2-2-16,2-3 0,2-4 16,-1-3-1,1-1-15,0 3 0,3-5 16,0 3-16,-4 5 0,-3 3 0,-2 3 15,-2 1-15,-3 3 0,1 2 16,-2 4-16,2 3 0,-2 1 16,1 1-16,-2 4 0,0 2 15,1 3-15,-1 0 0,-1 4 16,-1 1-16,1 2 16,2 0-16,0 4 0,2 4 0,-1 0 0,2-1 0,4 9 15,1 0-15,1-4 16,2-2-16,3-2 0,5-2 15,5 3-15,0-4 0,5-6 16,4-4-16,1-10 0,0-6 0,9-9 16,4-7-1,-10 3-15,-9 4 0,-7 1 0</inkml:trace>
  <inkml:trace contextRef="#ctx0" brushRef="#br1" timeOffset="50958.961">29752 7643 0,'0'0'0,"-1"2"0,1-2 0,0 0 16</inkml:trace>
  <inkml:trace contextRef="#ctx0" brushRef="#br1" timeOffset="56940.6052">24038 4852 0,'0'0'0,"0"0"0,0 0 16,23 10-16,-23-10 0,29 9 0,-7-5 15,3 1-15,2-1 0,7-2 16,6 0-16,13-4 0,2 0 0,16-4 16,4-1-16,9-2 0,-5 1 0,13 0 15,-3 1-15,-13 0 0,-11-1 16,5 2-16,-6 5 0,-12 1 15,-9 1-15,-4 2 0,0-2 16,-6 2-16,-4 0 0,-6 1 16,-5-1-16,-3-2 0,-4 0 0,-3 1 15,-3 1-15,-1-1 0,1 0 0,-1 0 16,2-1-16,-2-1 0,1-1 16,-3-1-16,0 1 0,0 0 15</inkml:trace>
  <inkml:trace contextRef="#ctx0" brushRef="#br1" timeOffset="57094.5583">25132 4781 0,'0'0'0,"0"0"0,0 0 15,0 0-15,0 0 0,0 0 16,0 0-16,0 0 0,0 0 0,0 0 0</inkml:trace>
  <inkml:trace contextRef="#ctx0" brushRef="#br1" timeOffset="57712.0734">23744 1788 0,'0'0'15,"0"0"-15,0 0 0,0 0 0,-15 18 16,15-18-16,-12 29 0,5-9 0,-2 2 16,0 2-16,0 5 15,-2 9-15,1-1 0,2-3 16,2 0-16,0 0 0,4-7 16,3-5-16,2-5 0,4-6 15,3-6-15,10-9 0,7-11 16,5-4-16,5-5 0,4-10 15,2-7-15,5-6 0,-2 4 0,0-7 16,-9 1-16,-7 6 0,-6 3 16,-3-2-16,-6 4 0,-9 5 15,-6 3-15,-4 8 0,-4 5 16,-2 5-16,-2 1 0,-9 10 16,-7 4-16,2 5 0,2 2 0,-7 12 15,-6 10-15,5 2 0,5 1 0,6-9 16,5-6-16,5-6 15</inkml:trace>
  <inkml:trace contextRef="#ctx0" brushRef="#br1" timeOffset="57897.0786">24357 1878 0,'0'0'0,"0"0"15,0 0-15,21 18 0,-21-18 0,21 18 16,-6-6-16,4 1 15,2 0-15,7 4 0,2-1 16,3-2-16,2 0 0,1-4 0,-2-5 16,1 2-1,-6-1-15,-6-2 0</inkml:trace>
  <inkml:trace contextRef="#ctx0" brushRef="#br1" timeOffset="58461.2785">24989 1012 0,'0'0'0,"0"0"16,0 0-16,-4 26 0,2-13 15,-1 6-15,-1 4 0,-1 12 0,-1 7 16,0 5-16,-2 5 0,-2 20 16,-1 3-1,-2 18-15,-1 3 0,5 16 16,2-3-16,4 21 0,4 1 16,9 35-16,4-27 0,7-6 15,5-5-15,-8-40 0,-6-28 0,-3-19 16</inkml:trace>
  <inkml:trace contextRef="#ctx0" brushRef="#br1" timeOffset="59286.1402">25464 1593 0,'0'0'0,"0"0"0,-6 23 16,4-9-16,-1 1 0,-1 4 15,1 4-15,0 4 0,-1 3 0,2-1 16,1 0-16,1-1 0,0-3 0,2 4 15,3-2-15,0-6 0,3-4 16,5-6-16,5-3 16,0-8-16,1-5 0,7-7 0,3-8 15,1-5-15,0-4 0,3-11 16,-2-3-16,-8 4 0,-4 0 0,-5-3 16,-6 5-16,-6 3 0,-5 4 0,-7 4 15,-6 6-15,-4 3 0,-4 3 16,-5 8-16,-2 5 0,2 2 15,-1 1-15,-3 4 0,1 3 16,11-3-16,6 0 0,1 2 16,7 1-1,5-1-15,4-1 0,11-2 16,9 2-16,3-4 0,4-3 0,9-3 16,6-5-16,1 0 0,1 0 15,-2 2-15,-2-2 0,-7 1 16,-5-1-16,-2 3 0,-6 1 15,-6 1-15,-2 2 0,-5 2 16,1 2-16,-2 1 0,-2 1 0,-1 2 0,2 2 16,-3 2-16,-2 1 0,2 5 15,0 4-15,-1 2 0,0-1 16,0 4-16,0 1 0,2 0 16,-1-1-16,2 0 0,0-2 15,2-2-15,1-1 0,1-4 16,2-3-16,-3-4 15,-2-4-15,2-1 0,1-3 16,2-5-16,2-5 0,2-7 16,-1-7-16,-1-1 0,-3-3 15,-3-5-15,0-7 0,-1 3 16,-2 1-16,0-6 0,-3 1 16,-2 6-16,-2 3 0,-3 3 15,-2 4-15,-5 3 0,-1 3 0,-4 5 0,-3 2 16,0 4-16,1 5 0,-3 3 15,-1 3-15,1 2 0,1 0 0,6 6 16,4 1-16,5-3 0,4 1 16,8-1-16,8 0 15,-3-2-15,-2-2 0,-2-1 0</inkml:trace>
  <inkml:trace contextRef="#ctx0" brushRef="#br1" timeOffset="59672.6521">26545 1472 0,'0'0'16,"0"0"-16,0 0 0,0 0 0,0 0 15,-10 19-15,10-19 16,-8 23-16,8-23 0,-8 32 15,3-9-15,1 0 0,-1 0 0,1 10 0,1-1 16,0-2-16,2-2 0,4-2 0,0-3 16,2-1-16,1-3 0,3 2 15,2-6-15,-2-7 0,0-3 0,7-9 16,5-5-16,0-2 16,-1-5-16,3-8 0,-1-6 15,-2 0-15,-3 1 0,-2-7 16,-5-4-16,-3 5 15,-2 4-15,-5 4 0,-4 3 16,-3 5-16,-3 1 0,-11 3 16,-9 5-16,0 4 0,1 5 0,-9 9 15,-5 6-15,6 1 0,5 3 16,3-4-16,8-1 16,6-5-16</inkml:trace>
  <inkml:trace contextRef="#ctx0" brushRef="#br1" timeOffset="60250.4893">27202 1409 0,'0'0'0,"0"0"0,0 0 0,2 19 0,-2-19 0,0 27 16,-1-6-16,-2 2 0,-1 3 16,-6 11-16,-3 2 15,1-6-15,0-3 0,0 1 0,3-6 16,6-8-16,4-5 0,9-15 15,8-10-15,3-7 0,3-2 16,8-5-16,6-3 0,2 0 0,-6 6 0,-7 6 16,-6 5-16,-5 5 15,-3 2-15,-4 7 0,-4 5 16,-5 4-16,-3 1 0,-4 8 16,-4 7-16,2-7 0,0-1 0,1-1 15,3-5-15,0-2 0,2-3 16,10-9-1,7-7-15,5-2 0,4-2 0,7-5 16,4-4-16,-3 4 16,-4 2-16,1 0 0,-6 5 15,-6 3-15,-2 2 0,-4 3 16,-3 3-16,-1 1 0,-1 2 0,-2 3 16,-3 2-16,0 0 0,0-1 0,0 3 15,0 0-15,0-5 0,1 1 0,2-3 16,2-2-16,3-2 0,1-2 15,4-4-15,3-2 16,-3 1-16,-2 1 0,-1 2 0</inkml:trace>
  <inkml:trace contextRef="#ctx0" brushRef="#br1" timeOffset="61392.0523">27113 1416 0,'0'0'0,"0"0"15,0 0-15,0 0 0,0 0 0,23 12 16,-23-12-16,26 14 15,-26-14-15,26 25 0,-15-8 16,-2 4-16,-2 1 0,-3 13 0,-7 5 16,-1-1-16,-1 0 0,-6 5 0,-4-4 15,3-7-15,1-7 0,3-3 16,4-7-16,6-7 0,4-6 0,10-11 16,10-10-16,2-3 15,2-2-15,11-5 16,7-2-1,1 3-15,-8 8 0,-5 3 0,-7 6 16,-6 6-16,-5 3 0,-5 6 16,-7 4-16,-4 4 0,-2 7 0,-4-1 15,-4 1-15,2-2 16,0 1-16,3-7 0,1-3 0,2-5 16,2-2-16,7-7 0,5-4 15,7-3-15,5-5 0,5-1 0,3-1 16,-3 3-16,-2 2 0,-1 3 15,-6 3-15,-6 7 0,-3 3 0,-3 6 16,-4 2-16,-3 1 0,-1 3 16,-2 3-16,-1 2 0,1-1 15,0-1-15,1-2 0,0-1 16,3-4 0,1-2-16,11-7 0,8-8 0,5-4 15,5-4-15,1-2 16,1-1-16,-5 2 0,-4 2 0,-4-1 15,-5 5-15,-5 4 0,-3 5 16,-4 2-16,-1 3 0,-2 4 16,-1 4-16,-2 2 0,-1 0 15,0 1-15,0-2 0,0-3 0,1-3 16,0-1-16,1 0 0,0-4 16,1-2-16,3-3 0,1-4 0,3-4 15,2-4-15,0 1 0,1-3 16,-2 0-16,-1-3 0,-3-1 15,-3-1-15,-3 1 0,-3 2 16,-5-2-16,-3 4 16,-7 2-16,-5 2 15,-3 5-15,-3 4 0,-3 3 0,-2 3 16,3 4-16,2 1 0,5 0 16,4-2-16,2 0 0,4-1 15,3 0-15,2 0 0,3 0 16,1 0-16,5-2 0,4-1 15,1-1-15,4-1 0,4-2 0,4-3 0,2-4 16,5-5-16,2-3 0,4-2 16,5-10-16,-1-1 0,2-3 15,-1-3-15,1-10 0,-4 1 16,-5 1-16,-5 1 0,2-4 16,-1 4-16,-4 5 0,-4 2 15,-1 5-15,-2 3 0,-3 4 0,-3 5 0,-1 3 16,-2 3-16,-2 4 0,0 2 15,0 4-15,0 2 16,-1 2-16,-4-2 0,2 5 0,1 3 16,-2 3-16,1 4 0,0 4 15,0 5-15,-2 5 0,0 5 16,1-1-16,-1 1 16,1 5-16,0 5 0,-1 2 15,1 4-15,-2 11 0,-1 1 16,2 4-16,0 2 0,3 11 15,2 0-15,8 4 0,6-7 16,8-7-16,5-5 0,11 1 16,3-6-16,0-2 0,-12-17 15,-11-12-15</inkml:trace>
  <inkml:trace contextRef="#ctx0" brushRef="#br1" timeOffset="61592.7548">28892 1580 0,'0'0'0,"0"0"16,0 0-16,18 22 0,-18-22 0,19 20 15,-19-20-15,29 22 0,-12-13 16,-3 0-16,-1-1 0,-2-1 15</inkml:trace>
  <inkml:trace contextRef="#ctx0" brushRef="#br1" timeOffset="61909.5107">29162 1060 0,'0'0'0,"0"0"15,0 0-15,0 0 0,0 0 0,18 30 16,-18-30-16,14 33 0,-8-14 16,-2 5-16,0 6 0,-3 1 15,-2-1-15,-4 16 0,-2 9 16,-1 7-16,-1-4 0,-3 12 16,0-1-16,1-9 0,2-9 0,3 1 15,6-6-15,1-9 0,3-6 0,3-5 16,4-2-16,4-4 15,1-2-15,13-4 0,8-6 0,3-6 16,3-4-16,19-7 16,14-7-16,-4-1 0,-4-3 0,-11 5 15,-15 2-15,-12 5 0</inkml:trace>
  <inkml:trace contextRef="#ctx0" brushRef="#br1" timeOffset="62094.2734">29644 1038 0,'0'0'0,"0"0"0,0 0 16,32-4-16,-32 4 0,42-4 16,-9 3-16,5 0 0,3 1 0,16 1 15,1 1-15,5 3 0,-8 0 16,-2 0-16,-12-2 0,-9 0 15</inkml:trace>
  <inkml:trace contextRef="#ctx0" brushRef="#br1" timeOffset="62325.8074">30344 703 0,'0'0'0,"0"0"0,0 0 16,12 20-16,-12-20 0,15 29 15,-7-3-15,0 1 0,0-1 0,2 23 16,0 11-16,2 11 0,0-4 0,-1 25 16,-2 6-16,-1-11 0,-3-21 15,-1-17-15</inkml:trace>
  <inkml:trace contextRef="#ctx0" brushRef="#br1" timeOffset="81935.6172">28442 3004 0,'0'0'0,"0"0"0,0 0 16,-22-17-16,12 10 0,-2-2 0,-2-3 0,-3 1 15,-1 0-15,-11-3 0,-3 0 16,-1 2-16,-1 0 0,-15-2 16,-5 2-16,2 4 0,3 2 0,-20 3 31,-5 3-31,2 2 0,4-1 16,-22 7-16,-16 7 0,12 3 15,8 3-15,-51 16 0,3 0 16,23-5-16,15-3 0,-4 11 15,-3 8-15,18-3 0,13-4 0,-4 6 16,-2 3-16,13-1 16,9-4-16,-8 18 15,-5 12-15,8-17 0,7-8 0,10-4 0,8-3 16,0 14-16,2 10 0,4-3 16,4-3-16,8-4 0,6-1 15,8 4-15,5 4 0,2-7 16,2-5-16,5 3 0,5-1 15,7 0-15,4 0 0,3-1 0,1 0 0,0-4 0,1 0 16,7 0-16,6 0 0,4-3 16,1-3-1,3-4-15,2-3 0,5-2 16,0 0-16,13-3 0,7-1 16,0-6-16,2-6 0,5-7 15,3-3-15,4-4 0,3-2 16,8 3-16,9 2 0,-7-3 15,-5-2-15,3-5 0,2-1 16,1 1-16,1-1 0,1-5 0,1-3 0,-2 0 16,0 2-16,0-5 0,1-1 15,-3 1-15,-3 1 0,3-3 16,2-2-16,-3-6 0,-1-2 16,3 0-16,2-2 0,-1 1 15,-2 1-15,1-7 0,0-1 16,-7-1-16,-5-1 0,0-2 0,0-1 0,-6-1 15,-4-1-15,-7-1 0,-3 1 16,-7 1-16,-4 3 0,-5-1 16,-5 0-16,0 0 0,-1 2 15,-5-8-15,-4-3 0,-8 2 16,-7 4-16,-4-3 0,-4-2 16,-9 2-1,-6 0-15,-3-5 0,-5-4 0,-2 5 16,-1 3-16,-12-1 0,-6-3 15,-7 2-15,-4 4 0,-7-7 16,-5-2-16,-5 4 0,-2 3 16,-10 0-16,-5-1 0,-1 3 15,-1 0-15,-5 2 0,-4 1 16,-1 4-16,1 3 0,-7-1 0,-4 0 0,2 6 16,5 3-16,-6-1 0,-1-1 15,-3 6-15,0 1 0,-8 7 16,-4 4-16,-2-1 0,-1-3 15,-4 10-15,0 5 0,0 4 0,3 2 16,-4 1-16,-4 0 16,0-1-16,1-1 15,-3 5-15,-2 2 0,3 5 16,2 3-16,-2 1 0,0 0 16,7 10-16,4 8 0,-1-3 15,0-2-15,2 0 0,2 1 0,3 9 16,1 6-16,2 3 0,2 0 15,-7 2-15,-4 1 16,7 7-16,4 2 0,-1 12 0,0 7 0,5-4 16,6-1-16,2 11 0,-1 5 15,3 4-15,3 4 0,-1 12 16,2 10-16,7-2 0,5 1 16,21-41-16,14-25 0,9-19 15</inkml:trace>
  <inkml:trace contextRef="#ctx0" brushRef="#br1" timeOffset="85383.7457">5076 12178 0,'0'0'0,"0"0"0,0 0 15,0 0-15,23-7 0,-23 7 0,31-14 16,-9 0-16,4-4 0,9-10 16,7-7-16,17-16 0,3-6 15,18-16-15,18-13 0,8-8 16,-7 5-16,36-28 16,3 0-1,-26 19-15,-17 17 0,-9 10 16,-8 7-16,-17 18 0,-13 13 0,-14 13 15,-9 12-15,-11 8 0,-5 7 16,-10 8-16,-10 6 0,-9 11 16,-8 5-16,-8 22 0,-8 14 15,-4 5-15,-2 4 0,-2 4 16,-1 2-16,8-1 0,5-2 0,1 8 16,5 5-16,0-11 0,3-9 15,5 1-15,4 1 0,-3-8 16,-1-4-16,-2-1 0,1-2 15,9-13-15,4-11 0,2-7 16,1-7-16,-2-8 0,-3-5 16,0-12-16,-2-8 0,1-6 0,2-3 15,-4-13-15,0-8 0,6-17 16,1-10-16,5-13 0,1-8 16,3-3-16,-2-4 0,5-12 15,2-8-15,4 1 0,-2 3 16,4 2-16,2 2 0,-3 10 15,0 10-15,1 0 0,0 2 0,-4 14 0,-1 11 16,1 11-16,-1 4 0,0 14 16,-2 7-16,-1 10 0,-1 7 15,5 4-15,0 4 0,8 4 16,7 4-16,4 7 0,5 5 0,2 4 16,2 4-16,-5-5 15,6 8-15,3 0 0,4 4 0,15 17 0,-3-1 16,3 5-16,1 5 0,-2-3 15,-1-3-15,2 1 0,5-1 16,-4-6-16,-2-2 0,-4 1 16,-3 0-16,-1-10 0,1-6 0,-10-1 15,-8 0-15,-6-6 32,-5-3-32,-4-10 0,-2-8 0,-4-5 0,-5-4 0,-3 0 31,-2-4-31,-15-4 0,-9-4 0,8 4 0,-3 1 15,-17-7-15,-13-6 16,4 5-16,-1 2 0,-18-4 0,-4-1 16,6 1-16,3-1 0,-35-12 15,5-1-15,12 10 0,13 5 16,-4-1-16,-3-1 0,11 0 16,8 0-16,6 3 0,1 2 15,4 4-15,3 3 0,2-1 0,3 1 16,7 1-16,5 2 0,7 2 15,4 2-15,3-2 0,2-1 16,7 2 0,-2-1-16,2 1 0</inkml:trace>
  <inkml:trace contextRef="#ctx0" brushRef="#br1" timeOffset="85568.8026">7146 11066 0,'0'0'0,"0"0"16,0 0-16,0 0 0,0 0 15,0 0 1,0 0-16,0 0 0</inkml:trace>
  <inkml:trace contextRef="#ctx0" brushRef="#br1" timeOffset="88408.7572">11240 15876 0,'0'0'16,"-5"2"-16,0 1 0,-1 0 0,2 0 15,-1 0-15,1 0 0,1-1 16,0-1-16,3 1 0,3 2 16,1-1-16,3-1 0,4-4 15,4-3-15,5-5 0,3-4 16,7-8-16,4-6 0,11-7 0,0 0 0,16-12 15,13-14-15,7-8 0,-3 2 16,10-10-16,-2 1 0,-9 8 16,-5 5-16,30-29 0,-7 4 15,-11 14-15,-7 8 0,-3 4 16,-1 3-16,-14 13 0,-8 9 16,-7 4-16,-4 3 0,-13 7 0,-8 4 0,-9 11 15,-7 6-15,-3 2 0,0 3 16,-2 5-16,-1 5 15,-5 10-15,-1 8 0,-10-1 0,-7 10 16,-5 8-16,-2 7 0,-10 11 16,-8 8-16,-19 46 0,8-2 0,5 7 31,2 4-31,-1-6 0,2-2 0,8 9 16,6 5-16,5-18 0,4-11 15,4-13-15,1-7 0,6-12 16,5-9-16,4-17 0,3-10 15,2-13-15,0-6 0,2-12 16,0-7-16,-1-3 0,-1 0 16,-2-14-16,-3-10 0,-3-6 0,0-3 0,-1-21 15,-1-15-15,3-13 0,1-9 16,2-9-16,1-4 0,2-3 16,3-2-16,2-3 0,1-3 15,0 17-15,1 12 0,-1-5 16,1-3-16,0 12 0,0 9 15,0-1-15,0 0 16,-3 11-16,1 9 0,0 10 16,0 6-16,1 8 0,-1 8 0,1 9 0,1 6 15,-1 7-15,-1 6 0,3 1 16,2 1-16,5 6 0,4 5 0,8 13 16,6 9-16,-2-11 15,7 3-15,-4 3 0,2 6 16,5 11-16,5 4 0,31 35 15,5-2-15,-10-6 16,-6-6-16,-1-4 0,2-5 0,5-4 16,4-3-16,4 5 0,1 4 15,-8-4-15,-4-3 0,-5-2 16,-2-2-16,-2-11 0,-1-6 0,-14-3 16,-8-1-16,-8-7 0,-4-4 0,-6-8 15,-3-10-15,-5-3 0,-4-4 0,0 0 16,-6-5-16,-10 3 15,-6 2-15,-16-1 0,-12 0 16,17-1-16,-6-3 0,-8-4 16,-6-2-16,-7-3 0,-2-2 0,-9 0 15,-4 1 1,-33-7-16,10 1 0,2 0 16,1 0-16,3-1 0,1 0 0,-7-4 15,-6-1-15,14 6 16,8 6-16,-8 2 0,-5 2 15,18 1-15,12 1 0,2-1 16,2-2-16,4 2 0,2 2 0,11 2 16,6 2-16,6 1 0,4 0 0,8 2 15,7 0-15,3-1 0</inkml:trace>
  <inkml:trace contextRef="#ctx0" brushRef="#br1" timeOffset="88640.6576">12512 15133 0,'0'0'16,"0"0"-16,0 0 0,0 0 0,-26 3 16,26-3-16</inkml:trace>
  <inkml:trace contextRef="#ctx0" brushRef="#br1" timeOffset="99543.7227">23773 2734 0,'0'0'0,"0"0"16,0 0-16,0 0 0,0 0 0,0 0 15,26-3 1,-26 3-16,20-1 0,-7-1 0,2 2 0,2-1 0,-1-1 16,4 1-16,2-2 0,1 1 15,2-2-15,10 1 0,4 0 16,-1 1-16,1-1 0,8-1 15,2 0-15,-3 0 0,-1 0 0,4 1 16,2-1-16,5 1 0,-7 1 16,3 0-1,3-1-15,-1 2 0,0 0 0,11-4 16,2-1-16,-4-1 16,-3 0-16,13-3 0,2 0 15,-7 0-15,-3-1 0,33-4 16,-5-1-16,-14 5 0,-8 3 15,0-4-15,1-5 0,-6 5 0,-3 1 16,5-1-16,4 0 0,-7 1 0,-3-1 0,7 2 16,6 0-16,-9-1 15,-5 0-15,3-1 0,4-1 16,2 4-16,2 4 0,3-2 16,3-4-16,-6 1 0,-2 4 0,5-3 15,2-1-15,-9-1 0,-5 1 16,3 0-1,5 2-15,-8 1 0,-5-1 0,6 2 16,4 1-16,-5 1 16,-3-3-16,4 0 0,4-1 15,-8 0-15,-6 0 0,10-2 16,6-1-16,-3 4 0,-2 3 0,6-3 16,4 0-16,-6 2 0,-4 1 15,5-2-15,3-1 0,-9 1 0,-6-3 16,3 3-16,0 3 0,-3-4 15,-4 0-15,6 2 0,4 1 16,-8 2-16,-7 4 0,6-7 16,5-5-16,-6 4 0,-2 3 0,3-1 15,3-4-15,-3 1 0,-2 0 16,0 3 0,0 3-16,-7-3 0,-4 0 0,6-1 15,2-1-15,-9 1 16,-7 1-16,1-1 0,-1 1 15,-5 1-15,-2 2 0,-3 1 0,-1 0 0,-4-4 0,-4-2 16,-8 4-16,1 1 0,1 1 16,-1 2-16,-1 2 15,-1-1-15,-5 6 0,-2 1 0,-1-2 16,1-2-16,0-2 0</inkml:trace>
  <inkml:trace contextRef="#ctx0" brushRef="#br1" timeOffset="104427.9679">28332 2926 0,'0'0'0,"0"0"0,0 0 0,-6-19 0,6 19 0,-10-17 15,0 6-15,-1 0 16,0 0-16,-5-1 0,-1 0 16,-9-2-16,-1 1 0,-9 2 15,-7 3-15,0 1 0,0 2 16,-24 4-16,-10 1 0,-11 3 15,3 2 1,-19 8-16,-14 6 0,-1 1 0,14-3 16,-42 14-16,-2 4 0,18 2 15,13 1-15,10 3 0,6 4 16,13-4-16,9-2 0,0 9 16,3 7-16,4 1 0,4 1 0,5 6 15,3 3-15,5 4 16,2-1-16,8 1 0,5 3 0,6-5 0,3-1 15,7 4-15,8 3 0,8-3 16,7-2-16,1-6 0,-1-4 16,11-1-16,6-1 0,10 4 15,9 3-15,1-4 0,0-3 0,6-1 16,7-1-16,2-8 0,1-8 16,13 7-16,8 4 0,0-7 0,0-7 15,10-6-15,6-6 0,8 5 16,4 2-16,3-10 0,1-8 15,-2-4-15,-1-6 0,13 1 0,10 0 16,-7-5-16,-3-3 0,8-4 16,7 0-16,-5 1 0,-4 0 15,7-5 1,4-4-16,-12 5 0,-6 2 16,9-2-16,7-1 0,-7-4 15,-4-2-15,7-6 0,4-5 16,-6 1-16,-3 1 0,5-4 0,2-3 15,-9-2-15,-7-1 16,9-10-16,7-8 0,-18 9 16,-11 5-16,-5-3 0,-3-3 0,-6 0 0,-3 0 0,-3-3 15,-2 0-15,-7 3 16,-2 4-16,-11-4 0,-6-5 0,-8 3 16,-7 1-16,-8 0 0,-4-1 15,-3-1-15,-2-3 0,-6 0 16,-3-2-16,-6 3 0,-4 4 15,-9-2 1,-5 0-16,-2-1 0,-1-1 16,-8-3-16,-6-4 0,-3 5 0,-2 3 15,-7 2-15,-4 3 0,-5 1 16,-3 1-16,-14-3 16,-9-3-16,-5 9 0,-3 5 0,-11-2 15,-8-1-15,0 3 0,-1 2 16,-16 7-16,-13 5 0,2 3 0,0 4 0,-16 6 15,-12 6-15,-3 4 0,-3 3 16,-18 13-16,-15 9 16,-3 5-16,-3 5 0,-19 21 0,-12 14 15,4 13-15,4 10 0,-13 24 16,-7 18-16,77-43 0,55-28 16,36-22-16</inkml:trace>
  <inkml:trace contextRef="#ctx0" brushRef="#br1" timeOffset="110158.2496">19887 12308 0,'0'0'0,"0"0"16,0 0-16,0 0 0,-21 4 0,21-4 15,0 0-15,-12 17 0,9-13 16,0 0-16</inkml:trace>
  <inkml:trace contextRef="#ctx0" brushRef="#br1" timeOffset="110348.3693">19437 12546 0,'0'0'0,"0"0"15,0 0-15,0 0 0,0 0 16,0 0-16,0 0 15,0 0-15</inkml:trace>
  <inkml:trace contextRef="#ctx0" brushRef="#br1" timeOffset="110494.9901">19358 12467 0,'0'0'0,"-2"1"0,2-1 16,-2 1-16,2-1 0,0 0 0</inkml:trace>
  <inkml:trace contextRef="#ctx0" brushRef="#br1" timeOffset="118063.4465">23517 7183 0,'0'0'0,"0"0"0,0 0 16,0 0-16,0 0 0,0 0 0,0 0 0,21-19 0,-21 19 15,20-5-15,-20 5 0,28-10 16,-13 6-16,6-1 0,5-1 16,-1 0-16,-1-1 0,13-3 15,2-1-15,0 1 0,0 1 0,12-1 16,5 2-16,-5-3 16,-2 1-16,12 0 15,0 0-15,-2 2 16,-3 0-16,11-2 15,8 0-15,3 2 0,-7 3 0,7-4 16,-2-3-16,-4-1 0,-4 2 0,32-6 16,-8 2-16,-8 2 0,-8 0 15,-1 0-15,-2 1 0,1-2 16,-1-2-16,2 2 0,2-1 0,-7 9 16,-3 6-16,2-6 0,-1-4 15,-4-1-15,-2 0 0,2 4 16,1 6-16,1-2 0,1 0 0,3 0 15,0 0-15,0-2 0,-2 0 16,-1-2-16,0-1 0,1 0 16,-1 1-1,1-1-15,2 0 0,-3 1 16,-2 3-16,-1 2 0,-1 2 16,-5-4-16,-2-3 0,-2 1 15,-2 1-15,0 4 0,0 4 0,-1-2 16,-2-3-16,0 3 0,-2 1 15,2-4-15,0-2 0,-2-3 16,-3 1-16,2 0 0,3 2 0,-8 0 0,-4-3 16,-2 4-16,0 4 0,0-2 15,-4-2-15,-1 0 0,-3-1 16,-3 2-16,-2 1 0,-7 1 16,5 1-16,-2-3 0,-2-1 15,0 2-15,-1 1 0,-3 0 16,-1 0-16,1 0 15,-1 1-15,-4 0 0,-1-1 16,-2 0-16,-2 0 0,-2 0 16,3 1-16,-3-1 0,0 0 15,0 0-15,-5-2 0,1 1 16,-2-2-16,-3 1 0,-2 0 16,-4 0-16,-5 2 0,-3 0 15,-2 0-15,-6 0 0,-3 0 0,-3 2 0,-1 1 16,-13 2-16,-3 0 0,-3 2 15,-3 2-15,-13 1 0,0 1 16,-10 2-16,2 0 0,0-1 16,-2-1-16,-9 2 0,6 1 15,-38 5-15,8 0 0,8-3 16,6-1-16,5 2 0,3 2 0,7-3 0,4-1 16,0-1-16,1 0 15,-1 0-15,1-1 0,1 0 0,-1 0 16,0 0-16,-1 3 0,-2-1 15,-3-1-15,2 6 0,2 1 16,-4-6-16,-5-3 0,7 0 16,4 0-16,2 6 15,3 4-15,5-7 0,5-4 16,2 5-16,1 1 0,2-1 16,3-1-16,5-1 0,3 1 15,3-2-15,-1 2 0,4 1 16,3 3-16,3-5 0,4-4 0,8-2 15,6-2-15,6-1 16,5-1-16,2-5 0,0-3 0,2-3 16,2 0-16,4 7 0,1 4 15,-1-4-15,0 0 0,2-1 16,-2 1-16,3 2 16,2 0-16,2-2 0,1-2 0,3 1 15,4 1-15,6-4 0,4-2 16,7-2-16,4-3 15,7-2-15,6-1 0,13-5 0,2-2 16,5 0-16,6 1 16,12-2-16,-1 2 0,13-2 0,0-1 15,34-4-15,-16 2 0,-9 6 0,-7 2 16,-5 6-16,-3 4 0,0-4 16,2-2-16,0-4 0,0 1 15,3 1-15,2 1 0,1 2 16,-1 3-16,-2-4 0,-1-2 0,-4 0 15,-3 1-15,-1 2 0,0 3 16,-3 0-16,-4-1 0,5-1 16,4 0-16,-8 3 0,-2 0 15,-3 1-15,-1 0 16,-3-2-16,-2-1 0,-6-3 16,-4 2-16,-10 1 0,-8 3 15,-3-3-15,-5-1 0,-9 4 16,-7 4-16,-8-3 0,-4-1 15,-5-1-15,-3 0 0,0-1 16,0 0-16,-4 3 0,-3-1 0,-1 0 16,-6-1-16,-5 3 0,-8 0 15,-5 1-15,-8 1 0,-7 4 16,-6 2-16,-13 7 0,-10 3 16,-17 11-16,-3 5 0,-12 3 0,34-8 0,24-9 15</inkml:trace>
  <inkml:trace contextRef="#ctx0" brushRef="#br1" timeOffset="123045.9709">25698 8376 0,'0'0'15,"-13"-1"-15,-2-1 0,3 1 16,1 0-16,-6 0 0,-1 0 15,2 0-15,-1 1 0,3-3 0,1 1 16,2 0-16,2-1 0,1 2 16,3 0-16,0 2 0,3 0 15,2 2-15,2-1 0,2 0 16,1 1-16,2-1 0,2 0 16,2 0-16,1 0 0,4 0 15,5 0-15,7 1 0,-1 3 0,6-3 16,5 0-16,-2-3 0,1-2 15,11 0-15,4-1 0,2-1 16,1 0-16,17-4 0,3-2 16,-6 1-16,-4-1 0,16 0 15,2 0-15,1 1 0,-10 1 0,8 1 16,5 1-16,24-3 16,-15-1-16,-3-1 0,-3-3 15,-9 4-15,-9 3 0,9-1 0,5-2 16,-8 4-16,-5 4 0,2-5 15,2-2-15,-6 0 0,-5 1 0,4 2 16,5-1-16,-9 1 0,-6 2 16,6 0-16,3 0 15,-3 0-15,-6-1 0,7 1 0,5-2 16,-5 1-16,-3 2 0,6 1 16,2 1-16,-10-1 0,-7 0 15,5-2-15,2 0 0,-6 1 16,-3 3-16,-4-4 0,-1-1 0,-5 1 0,-2 1 15,-1 1-15,0 2 16,-4 2-16,-3-2 0,1 1 16,-1-1-16,-3-1 0,0-2 0,4 0 15,5 1-15,-9 2 0,-7 2 16,2 0-16,2 0 0,-14-2 16,0 0-16,2 0 15,-1-1-15,-3 0 0,-2 0 16,-4 1-16,0 1 0,-2 0 15,-1-1-15,-2 0 0,0 0 16,0 0-16,0 0 0,0 0 16,0 0-16,0 0 0,0 0 15,0 0-15,0 0 0,0 0 16,-4 1-16,0 2 0,2-2 0,0 0 0</inkml:trace>
  <inkml:trace contextRef="#ctx0" brushRef="#br1" timeOffset="124506.078">26064 8812 0,'0'0'0,"0"0"0,0 0 15,0 0-15,0 0 0,0 0 0,0 0 16,0 0-16,10 23 0,-10-23 16,18 18-16,-18-18 0,23 18 15,-10-9-15,2 1 16,0-1-16,1 0 0,1 1 0,2 1 16,-1 0-1,-2 0-15,2 6 0,-2 1 0,-4 4 16,-3 2-16,-1-3 15,-1-4-15,-2-2 0</inkml:trace>
  <inkml:trace contextRef="#ctx0" brushRef="#br1" timeOffset="124672.8286">25660 9554 0,'0'0'0,"0"0"15,0 0-15,0 0 0,0 0 0,24-8 16,-24 8-16,39-15 0,-16 6 0,5-1 15,7-2-15,-1 0 16,0-1-16,13-4 0,3 2 16,6-3-16,-4 3 0,-3-2 15,-4 1-15,-1 2 0,-8 3 0,-7 3 0,-6 2 16,-5 1-16</inkml:trace>
  <inkml:trace contextRef="#ctx0" brushRef="#br1" timeOffset="125638.3426">26069 9229 0,'0'0'0,"0"0"16,0 0-16,0 0 0,0 0 0,-18 20 16,18-20-16,-10 24 0,7-6 0,1 8 15,1 5-15,1 2 16,1 2-16,0 18 16,0 8-16,0 11 0,-1-2 0,-1 12 15,-1-1-15,1-2 0,1-12 16,-1-1-1,-1-10-15,0-16 0,0-11 0,3-10 16,2-6-16,1-6 0,-1-5 16,1-20-16,2-15 0,1-6 15,0-8-15,8-27 0,2-12 16,-1 9-16,-2 6 0,-3-1 16,-4 9-16,-10-2 0,-9 18 0,-6 20 15,-7 16-15,2 10 0,-1 9 0,8-1 16,-2 4-16,3-2 0,3-4 15,3-1-15,5-1 0,4-3 16,0 3-16,9-5 0,6-5 16,1-4-16,1-4 0,11-13 0,6-9 15,4-3-15,2 1 0,14-13 16,5-3-16,-3 6 0,-1 5 0,3 2 16,-7 6-16,-10 12 0,-8 7 15,8 6-15,-7 10 0,-17 4 16,-4 5-16,-8 13 0,-6 10 15,-6 2-15,-7 2 0,-3 1 16,-6 8-16,2-1 0,0 0 0,0-1 16,2-6-1,8-8-15,5-6 0,5-8 16,2-9-16,3 0 0,0-2 16,5-3-16,4-5 0,2-1 15,2-3-15,4 1 0,5 0 16,-6 1-16,-2-1 0,-4 4 15,-1 3-15,-6 1 0,-1 1 0,-5 6 16,-2 5-16,-6 4 0,-4 6 0,-6 4 16,-8 2-16,0-1 0,0-2 15,-5 1-15,1-3 0,6-5 16,3-5-16,6-3 0,3-4 16,4-2-16,5-3 0,4-5 15,5-1-15,3-3 0,2-2 0,0 2 16,1 0-1,0 3-15,2 2 0,-3 2 16,-1 1-16,-1 5 0,0 3 0,-5 4 16,-1 3-16,-4-2 15,-3 2-15,2 2 0,0 1 0,1-7 16,0-2-16,0-1 0,1 0 16,-1-5-16,0-3 0,4 2 15,0-2-15,5-1 0,2-2 0,3 1 16,3 0-16,-2-1 0,1 1 15,0 2-15,2 2 0,-2 1 16,1 0-16,-3 6 0,-3 4 16,-5 3-16,-6 4 0,-7 9 15,-4 8-15,-7 4 0,-4 3 0,-16 20 16,-9 11-16,-8 11 0,1-3 0,-14 21 16,-14 17-16,-18 25 0,15-26 0,11-13 15,7-10-15,12-19 0,9-14 16,15-17-16,10-11 15,9-16-15,5-10 0,4-25 0,1-17 16,-1 11-16,2 5 0,0 6 16</inkml:trace>
  <inkml:trace contextRef="#ctx0" brushRef="#br1" timeOffset="125838.8732">26224 9969 0,'0'0'16,"0"0"-16,0 0 0,0 0 0,0 0 0,15 34 16,-15-34-16,24 36 0,-10-16 0,4 2 15,1 1-15,3 0 0,1 1 16,11 1-16,2-3 0,9-6 16,1-10-16,-10-1 0,-6 0 15,-6-2-15</inkml:trace>
  <inkml:trace contextRef="#ctx0" brushRef="#br1" timeOffset="126641.3332">26974 9238 0,'0'0'0,"0"0"0,0 0 16,0 0-16,0 0 0,0 0 15,0 0-15,0 0 0,30 4 0,-30-4 16,36 12-16,-15-6 0,0-2 0,0 1 15,0 1-15,-1 0 0,0 2 16,-2 5-16,-3 4 0,-7 2 16,-3 2-16,-5 2 0,-2 2 15,-4 1-15,-2-2 0,-5 7 16,-3-2 0,1-4-16,3 0 0,0-3 0,1-1 15,2-3-15,3-2 0,1 0 16,2 0-16,2 2 0,1 1 15,5 4-15,4 6 0,0 0 16,-1 1-16,2 2 0,2 4 16,-2-5-16,0-1 0,2 1 15,1-3-15,-2-5 0,-2-9 0,0-6 16,-1-5-16,3-7 0,3-6 0,2-16 16,4-14-16,2-6 0,2-7 15,12-25-15,4-10 0,3-10 16,-3 6-16,13-28 0,-1 6 15,-19 38-15,-13 28 0,-11 21 16,-8 16-16,0 8 0,-1 6 0,-5 17 0,-2 10 16,-2-4-16,-2 5 0,-2 6 15,-2 5-15,3-7 0,2-4 16,5-7-16,1-7 0,3-4 16,1-5-16,8-4 0,5-2 15,4-4-15,1 0 0,5-4 16,4-1-1,3-1-15,1 0 0,3 5 16,2 4-16,-3 3 0,-3 4 0,1 4 16,-2 3-16,-13 3 0,-4 3 15,-11 15-15,-9 7 0,-8-6 16,-5 3-16,-15 11 0,-8 2 16,3-6-16,3-5 0,-10 0 15,-3-4-15,9-8 0,8-6 0,-3-9 0,1-12 16,12-6-16,5-6 0,3-11 15,3-8-15,4-5 0,4-1 0,7 1 16,3 0-16,4 8 0,3 3 16,7 2-16,3 2 15,3 4-15,3 1 0,6 4 0,6 4 32,-1 2-32,2 0 0,-2 3 0,-3 3 15,-5 0-15,-4 2 0,-3 2 16,-6 2-16,-4 3 0,-5 2 15,-4 0-15,-4 0 0,-3-1 16,-4 2-16,-4 1 0,-4 3 16,-5-5-16,-2-2 0,5-3 0,3-2 15,3-2-15</inkml:trace>
  <inkml:trace contextRef="#ctx0" brushRef="#br1" timeOffset="126819.7706">27484 9784 0,'0'0'0,"0"0"16,0 0-16,-19-2 0,19 2 0,0 0 15,0 0-15,0 0 16,12 17-16,-12-17 0,36 25 15,-14-12-15,2-1 0,16 5 0,7-1 16,2-3 0,1-2-16,15-1 0,2-2 15,3-4-15,-7-4 0,9-3 16,-3-3-16,-8-2 0,-7-4 16,-4-9-16,-4-6 0,-12 7 15,-9 4-15,-5 4 0</inkml:trace>
  <inkml:trace contextRef="#ctx0" brushRef="#br1" timeOffset="127358.7749">28299 8817 0,'0'0'0,"0"0"0,0 0 16,0 0-16,0 0 0,0 0 0,4 35 15,-4-35-15,5 34 0,-1-15 0,3 1 16,3-3-16,3-4 0,6-7 15,4-6-15,9-5 0,2-5 16,1-4-16,2-3 0,2-4 16,-3 3-16,-4 3 0,-5 3 15,-4 5-15,-3 6 0,-4 4 16,-5 5-16,-7 7 16,-5 3-16,-10 12 0,-8 11 15,-3-1-15,-4 0 0,-4 4 16,1-3-16,8-9 0,6-8 0,3-6 15,5-8-15,9-8 0,8-5 16,8-12-16,6-7 0,9-3 16,7-3-16,10-5 0,7-5 15,4-4-15,-5 1 0,6 6 0,-3 7 16,-15 9-16,-11 8 0,-10 7 16,-5 8-16,-10 1 0,-8 2 15,-18 14-15,-13 8 0,3-1 16,-3 2-16,-10 6 0,-6 4 15,4-6-15,4-6 0,3 0 16,6-6-16,10-8 16,7-7-16,9-3 0,8-2 15,3-5-15,6-2 0,7-5 16,7-2-16,1 1 0,2-1 0,10-5 16,2-3-16,-3 4 0,-4 2 15,-8 5-15,-3 5 0,-10 5 16,-5 5-16,-16 11 0,-11 8 15,-3 0-15,-4 5 0,5-7 0,5-5 16,3-4-16</inkml:trace>
  <inkml:trace contextRef="#ctx0" brushRef="#br1" timeOffset="127559.4392">28362 9687 0,'0'0'0,"0"0"0,0 0 0,0 0 16,0 0-16,0 0 0,0 0 15,19-25-15,-19 25 0,39-27 0,-7 4 16,2-1-16,3-2 0,15-7 15,5-1-15,8-3 0,-5 5 0,8-2 16,-4 6-16,-2 3 0,-11 7 16,-12 7-16,-9 5 0,-9 6 15,-7 4-15,-15 12 0,-12 9 16,-5-3-16,-5 1 16,3-2-16,5-5 0,4-4 15</inkml:trace>
  <inkml:trace contextRef="#ctx0" brushRef="#br1" timeOffset="127744.0175">28521 9809 0,'0'0'0,"0"0"0,0 0 0,0 0 16,0 0-16,0 0 0,0 0 15,0 0-15,12 26 0,-12-26 0,20 30 16,-10-10-16,1 3 16,-1 5-16,-2 3 0,3 8 0,-1-1 15,1 11-15,-1 0 0,0-6 16,0-5-16,0-7 0,0-7 0,-1-4 15,-3-3-15,0-5 0</inkml:trace>
  <inkml:trace contextRef="#ctx0" brushRef="#br1" timeOffset="128029.1552">28805 9616 0,'0'0'0,"0"0"0,0 0 0,0 0 0,0 0 0,0 0 16,0 0-16,29-10 0,-29 10 16,24 0-16,-24 0 0,29 4 15,-16 0-15,-3 4 0,-4 6 16,-1 3-16,-3 2 0,-5 3 16,-5 2-16,-4 5 0,-2 0 15,0-3 1,3-3-16,1-5 0,2-3 0,-1 2 15,3-2-15,3-2 0,3-2 16,5-3-16,6-1 0,5-2 16,4-3-16,10-3 0,7-3 15,-5 1-15,-4 0 0,-5 0 0</inkml:trace>
  <inkml:trace contextRef="#ctx0" brushRef="#br1" timeOffset="128223.2878">29934 9581 0,'0'0'0,"0"0"0,12 20 16,-12-20-16,12 21 0,-12-21 15</inkml:trace>
  <inkml:trace contextRef="#ctx0" brushRef="#br1" timeOffset="132589.7029">23836 7296 0,'0'0'15,"0"0"-15,0 0 0,19-11 0,-19 11 16,31-9-16,-7 4 16,4-1-16,3 0 15,17-3-15,8-1 16,4 1-16,3 1 0,23-3 0,23-2 16,-7 4-16,-5 2 0,20 1 15,18 0-15,28-1 0,-27 3 16,-3-1-16,-2 2 0,-15 1 15,-11 1-15,-3-2 0,-3 0 0,-7-2 16,-5-1-16,7-2 0,4-1 16,-8 3-16,-6 3 0,13-4 15,10 0-15,-7-4 0,-4 1 16,10-4-16,8-4 0,-12 0 16,-6 0-16,14-1 0,10-2 15,-10-2-15,-10-2 0,5-3 16,3-2-16,-10 1 0,-7 2 0,4-2 15,1 0-15,-16 0 0,-8-1 16,1-7-16,1-2 0,-12-1 16,-8 0-16,1-4 0,2-2 15,-11 1-15,-7 3 0,-2-6 16,0-3-16,-7 1 0,-6-3 16,-9 2-16,-5 0 0,-5 4 15,-4 3-15,-6-4 0,-4-2 0,-7 6 16,-5 3-16,-13-6 0,-9-4 15,2 5-15,1 5 0,-10 2 16,-8 3-16,-5 4 0,-4 3 0,-11-6 16,-8-3-16,3 4 0,3 2 15,-16 3-15,-10 2 0,1 4 16,2 2-16,-12 1 0,-6 5 0,7-2 16,7 1-16,-11 2 0,-7 0 15,11 6-15,8 1 0,-11 3 16,-6 0-16,10 5 0,9 4 0,-10-4 15,-6 0-15,7 3 0,9 2 16,-13 11-16,-9 10 0,9-6 16,7-3-1,-13 11-15,-9 6 0,20 1 16,12 1-16,-8 4 0,-6 5 16,7 0-16,6 2 0,-1 7 15,0 6-15,16-5 0,11-3 0,6-1 16,4 0-16,11-5 0,7-4 15,-1 7-15,1 4 0,5-1 16,5-3-16,5 5 0,5 1 0,2-5 16,0-3-16,-1 7 0,1 4 15,11-9-15,7-5 0,4 1 16,0 2-16,6-5 0,1-2 0,6-2 16,3-1-16,6-2 0,3 0 15,6 1-15,3 0 0,4-11 16,1-5-16,11-4 0,10-1 0,-1-6 15,1-2-15,9 2 0,7 3 16,-5-3-16,-4 0 0,14 1 16,8 2-16,-10-5 0,-6-3 0,16 0 15,12-2-15,-2 1 16,-2 1-16,7-2 0,6 1 0,-2 1 16,-2 3-1,8-7-15,7-3 0,-38 0 16,-23 1-16,-19-1 0</inkml:trace>
  <inkml:trace contextRef="#ctx0" brushRef="#br1" timeOffset="132805.6736">28083 6281 0,'0'0'0,"0"0"16,0 0-16,0 0 0,0 0 0,18 23 16,-18-23-16,0 0 0</inkml:trace>
  <inkml:trace contextRef="#ctx0" brushRef="#br1" timeOffset="133022.061">27802 6427 0,'0'0'0,"0"0"15,0 0-15,0 0 0</inkml:trace>
  <inkml:trace contextRef="#ctx0" brushRef="#br1" timeOffset="135044.3187">13091 12442 0,'0'0'0,"0"0"0,0 0 16,0 0-16,0 0 0,0 0 0,0 0 16,0 0-16,0 0 0,0 0 0,0 0 15,0 0-15,0 0 0,0 0 16,0 0-16,0 0 0,0 0 16,28-1-16,-28 1 0,0 0 15,30 9-15,-30-9 0,26 7 16,-12-3-1,-1-1-15,2-1 0,3 1 16,2 2-16,1-1 0,2 0 16,2 0-1,4 0-15,3 2 16,5-1-16,-4-3 0,6-1 16,4-1-16,-1 0 0,-1-1 0,11-1 15,0-2 1,8-3-16,4-2 0,3 0 0,-8 1 15,9 1-15,0 1 16,-7 2-16,-6 1 0,20-3 16,7 0-16,-11 0 0,-6 2 15,29-1-15,-10 4 16,-18-1-16,12 1 0,22 0 0,-22 2 16,1-3-16,2-2 15,-11 1-15,-6 2 0,19 3 16,13 6-16,-15-5 0,-9-3 0,3 0 15,2 1-15,-2 3 0,-1 3 16,12-5-16,9-3 0,-4 0 16,-1 0-16,0 2 0,0 0 15,-9-1-15,-6-1 0,12-2 16,9-2-16,31 6 16,20 4-16,-35-2 0,-26 0 0,6-6 15,5-1-15,-14 4 0,-10 4 0,29 0 16,21-2-1,-6-1-15,-5 1 0,-13-1 16,-10-2-16,-3 0 0,-1 1 0,4 2 0,2 0 16,-5 0-16,-2 0 0,1-1 15,1 1-15,-6 1 0,-5 1 0,5 1 16,1 0-16,-4-2 16,-2-4-16,-2 2 0,-2 0 0,-3-1 15,-1 0-15,3-1 0,1-1 16,-1 1-1,-1 0-15,-6 0 0,-4-1 16,-3 2-16,-1 0 0,2-1 16,3-2-16,-7 1 0,-5 0 0,7-1 15,5 0-15,2-3 0,-1 0 16,-18 1-16,-13 1 0,-10 2 16</inkml:trace>
  <inkml:trace contextRef="#ctx0" brushRef="#br1" timeOffset="135228.9">21179 12419 0,'0'0'0,"0"0"0,0 0 0,0 0 15,0 0-15,25 7 0,-25-7 16,0 0-16</inkml:trace>
  <inkml:trace contextRef="#ctx0" brushRef="#br1" timeOffset="162718.522">16384 4175 0,'0'0'0,"-6"-7"16,0-4-16,-3 2 0,-1-3 0,-10-7 15,-5-5-15,-3 4 0,-2-1 0,-16-2 16,-7 1-16,-9 0 16,2 4-16,-24 0 15,-10 2-15,8 8 0,7 6 16,-25 3-16,-7 3 15,-30 7-15,21 2 0,-6 8 0,-3 5 16,21 4-16,14 1 0,-15 13 16,-10 7-16,12-4 0,10-1 15,-4 9-15,-2 9 0,16-2 16,10-1-16,1 4 0,0 2 0,9-3 16,9-1-16,6 23 15,5 14-15,11-16 0,11-12 0,7 0 16,6 1-16,6 5 0,2 4 15,6-1-15,3-3 0,4-4 16,2-3-16,10-7 0,6-5 16,2-8-16,2-5 15,10 2-15,6 2 0,4-7 16,2-5-16,11-2 0,7-4 16,3-4-16,1-3 0,13-5 15,9-3-15,3-8 0,1-6 16,2-12-16,1-8 0,5-5 0,4-4 15,6-8-15,4-7 16,-5 1-16,-4 1 0,3-5 0,2-1 0,-9-1 16,-6 0-16,-3 0 0,-2 2 15,-3-2-15,-2-1 0,4 1 16,4 0-16,-9-5 0,-6-4 0,1-5 16,-1-5-16,-9 5 0,-5 1 15,4-3-15,3-1 16,-10 1-16,-9 0 0,-8-6 0,-6-5 0,-12 6 15,-6 5-15,-5-3 0,-4-1 16,-8 6-16,-4 3 0,-14-1 16,-7 0-16,-7 2 0,-4 3 15,-8 0-15,-6-2 0,-5 6 16,-4 3-16,-12 1 0,-7-1 16,-2 10-16,-3 8 15,-5-3-15,-4-3 0,5 9 16,2 7-16,-10 4 0,-6 3 15,-3 7-15,-4 4 0,-6 2 16,-4 4-16,-4 5 0,-2 4 0,-3 6 16,-1 4-16,7 6 0,4 5 15,0 2-15,-2 1 16,16 6-16,12 3 0,5 1 0,3 1 16,11-2-16,5-3 0,15-3 15,10-2-15,11-1 0,10-1 0,1-13 16,3-8-16,2-5 15</inkml:trace>
  <inkml:trace contextRef="#ctx0" brushRef="#br1" timeOffset="163209.0568">16402 2019 0,'0'0'0,"0"0"16,0 0-16,0 0 0,9 23 0,-9-23 16,13 30-16,-4-10 0,0 4 15,0 5-15,0 5 0,1 13 0,-2 4 16,1 4-16,-1 2 16,0 13-16,-3-1 0,1 14 15,-2 0-15,-1 10 0,0-3 0,-3 15 0,-3 0 16,-1-10-16,-3-3 0,-7 40 15,-2-8-15,-3-20 0,-1-15 16,1-4-16,-1-5 0,4-15 0,2-10 16,-2-4-16,1-4 15,1-4-15,1-4 0,0-10 0,0-6 16,3-6-16,3-6 0,3-8 0,2-6 16,0-9-16,4-8 0,-2 7 15,0 4-15,0 2 0</inkml:trace>
  <inkml:trace contextRef="#ctx0" brushRef="#br1" timeOffset="163579.2885">16150 3325 0,'0'0'0,"0"0"16,0 0-16,0 0 0,0 0 0,7 24 15,-7-24-15,8 33 0,-3-11 16,-1 5-16,1 5 0,0 4 0,1 0 16,1 17-16,2 3 0,-1 11 15,-4-4-15,1 13 0,-3 0 16,-1-7-16,-1-5 0,-2 4 16,-2-7-16,3-10 0,2-6 0,1-9 15,-1-8-15,-1-9 0,-1-5 16,3-6-1,1-2-15,5-9 0,3-7 0,11-13 16,10-11-16,8-7 0,6-5 16,21-21-16,9-9 15,1 5-15,1 2 0,42-31 16,9-2-16,-27 25 0,-19 16 0,-11 10 16,-7 7-16,-19 15 0,-12 10 0,-5 7 15,-4 5-15,-7 2 0,-6 1 0,-4 2 16</inkml:trace>
  <inkml:trace contextRef="#ctx0" brushRef="#br1" timeOffset="163757.7928">18146 2827 0,'0'0'0,"0"0"0,0 0 15,-3 28-15,3-28 0,-10 31 16,10-31-16,-7 24 0</inkml:trace>
  <inkml:trace contextRef="#ctx0" brushRef="#br1" timeOffset="164767.4521">12833 3167 0,'0'0'0,"0"0"15,0 0-15,5 18 0,-5-18 0,3 25 16,-3-4-16,-2 1 0,-1 3 31,-5 15-31,-1 6 0,-1-1 0,-1 0 16,-5 13-16,-3 4 16,-1 10-16,2-2 0,-4 15 15,-1 1-15,4-6 0,0-5 0,-9 11 0,-3-1 16,2-2-16,2-9 0,0 9 0,7-12 15,4-17-15,4-9 0,6-12 16,3-5-16,6-16 0,0-10 16,0 0-16,-1-1 0,-2-1 15</inkml:trace>
  <inkml:trace contextRef="#ctx0" brushRef="#br1" timeOffset="164983.7503">12747 3482 0,'0'0'0,"-13"12"0,-2 5 16,4-3-16,1 2 0,1 7 15,3 2-15,0-2 0,2-5 0,0-4 0</inkml:trace>
  <inkml:trace contextRef="#ctx0" brushRef="#br1" timeOffset="167623.736">29830 3425 0,'0'0'0,"0"0"0,0 0 16,2 24-16,-2-24 0,0 31 0,1-10 15,0 1-15,1 1 0,1 12 0,2 2 16,0 1-16,2 0 0,2 11 16,0 5-16,1-3 0,1 0 15,2 13-15,-2 1 0,-1-5 16,-2-3-16,1 11 0,-2 1 16,-2-5-16,0-3 0,-3 10 15,-3-2-15,0-5 16,-2-2-16,-4 25 0,-3-6 15,-1-23-15,0-16 0,3-13 16,3-8-16,1-8 0</inkml:trace>
  <inkml:trace contextRef="#ctx0" brushRef="#br1" timeOffset="167877.403">29785 3422 0,'0'0'0,"0"0"15,-21 17-15,10-7 0,-2 2 0,-9 10 16,-6 5-16,1 2 0,-1 3 16,1 1-16,4-6 0,4-5 0</inkml:trace>
  <inkml:trace contextRef="#ctx0" brushRef="#br1" timeOffset="168109.1383">30094 3444 0,'0'0'0,"0"0"15,0 0-15,21 12 16,-21-12-16,31 19 0,-8-4 15,0 1-15,0 0 0,1 2 16,-3-2-16,-3-4 0</inkml:trace>
  <inkml:trace contextRef="#ctx0" brushRef="#br1" timeOffset="170214.8829">29703 4314 0,'0'0'0,"0"0"0,0 0 16,0 0-16,0 0 0,-7 29 15,7-29-15,-2 30 0,1-12 0,-1 4 16,2 5-16,0 0 0,0 1 0,2 9 15,1 3-15,1-1 16,2 0-16,0 9 0,1 1 0,-3-7 16,0-3-16,1 4 0,2-4 15,-2-7-15,0-5 0,-1-4 16,1-2-16,-1-3 0,0-2 16,2-8-1,2-6-15,2-6 0,3-7 0,-2 1 16,-2 3-16,-3 0 0</inkml:trace>
  <inkml:trace contextRef="#ctx0" brushRef="#br1" timeOffset="170647.4264">29775 3062 0,'0'0'0,"0"0"16,0 0-16,0 0 0,0 0 16,-24 1-16,24-1 0,0 0 15,0 0-15,-23 9 0,23-9 16,-3 18-16,6-9 0,1 8 15,2 2-15,0 3 0,2 1 16,3 14-16,1 6 0,-2 0 0,-1 0 0,-1 18 16,-2 6-16,0 11 0,-3-3 15,-4 19-15,-3 3 0,-1-9 16,2-4-16,-4 36 0,2 5 16,0-19-16,2-14 0,5-1 15,5-1-15,-3-14 0,-1-10 0,2 4 16,3 5-16,3-9 0,2-8 0,-1 6 15,-1 4-15,-1-9 0,-1-4 0,-4 1 16,-1-1-16,-2-17 16,-1-11-16,0-9 0</inkml:trace>
  <inkml:trace contextRef="#ctx0" brushRef="#br1" timeOffset="171001.4693">29453 4353 0,'0'0'0,"0"0"0,0 0 0,0 0 16,0 0-16,0 0 0,11 21 0,-11-21 16,17 31-16,-7-9 0,2 6 15,1 2-15,2 2 0,2 17 16,1 5-16,-2-2 0,0 0 0,1 9 15,0-2-15,2 7 16,-2-6-16,1 5 0,-1-5 16,-2-11-16,0-7 15,1-4-15,-1-7 0,1-5 16,-1-4-16,3-8 0,2-4 16,1-10-16,2-7 0,4-12 15,6-8-15,4-12 0,4-11 16,19-22-16,10-9 0,18-17 0,3-2 15,58-43-15,0 12 16,-12 27-16,-8 15 0,-41 30 0,-28 18 0,-18 12 16</inkml:trace>
  <inkml:trace contextRef="#ctx0" brushRef="#br1" timeOffset="171163.2252">31544 3636 0,'0'0'0,"0"0"0,0 0 15,11 26-15,-11-26 0,7 26 0,-7-26 16,6 19-16</inkml:trace>
  <inkml:trace contextRef="#ctx0" brushRef="#br1" timeOffset="174289.5314">16224 16012 0,'0'0'0,"0"0"15,0 0-15,27 7 0,-27-7 0,27 9 16,-12-6-16,5 2 0,2-2 15,8 0-15,1-2 0,1-1 16,2 1-16,0-1 0,1-1 16,9 0-16,2 1 0,0-2 15,2-2-15,1 1 0,0 0 0,12 0 0,4-1 16,-4 2-16,-3-1 0,8 2 16,0 3-16,-3 0 0,1-1 15,11 2-15,-1 1 0,-5-3 0,-4-1 16,2 0-16,2-1 15,6-2-15,-3-1 0,24 2 0,-5 1 16,-5 3 0,-4-1-16,-2 1 0,1 0 0,-2-2 0,0 0 15,0 5-15,1 2 0,-1 4 0,-1 2 16,1-2-16,2-2 16,-4-3-16,-2-3 0,5 4 0,5 2 15,-3-3-15,-2-3 0,4 3 16,3 1-16,0 2 15,-1 3-15,3 0 0,1 2 16,-3-6-16,-2-2 0,5-5 16,5-4-16,-7 3 0,-4 4 0,0 1 15,-1 0-15,-3-1 0,0 1 16,-3 3-16,-1 3 16,-5-2-16,-1 0 0,0-3 0,3-2 15,-1 3-15,-2 0 0,-1 1 0,-3 1 16,-8 4-16,-4 3 0,4-3 15,1-1-15,3 1 0,2 1 0,1-3 16,2-4-16,-4-7 0,-2-5 16,-19 2-16,-14 0 0,-8 2 15</inkml:trace>
  <inkml:trace contextRef="#ctx0" brushRef="#br1" timeOffset="179574.1634">4991 15610 0,'0'0'16,"0"0"-16,0 0 0,0 0 0,0 0 16,0 0-16,0 0 15,0 0-15,0 0 0,0 0 0,0 0 16,0 0-16,0 0 0,0 0 16,20-14-1,-20 14-15,21 2 0,-21-2 16,34 6-16,-34-6 0,43 3 15,-15-2-15,7 1 16,3-1-16,5 0 16,5 0-16,-3 1 0,12-1 15,2 2-15,-4-1 0,-4 0 16,20-1-16,4-2 16,-8 1-16,-4 2 0,7-1 0,7-2 0,-3 0 15,-3-1-15,0 0 0,-3 1 16,-2-3-16,-1 0 0,27-2 15,-6 3-15,-5 2 0,-2 2 16,-2 3-16,1 2 0,-2 0 16,-2-1-16,1-1 0,0-1 15,-6 1-15,-1 0 0,0-1 16,2 0-16,-1 2 0,2 3 0,2-2 16,6 1-16,-4 2 0,-3 1 15,4-1-15,2-2 0,-1 0 16,0-1-16,2 2 0,2 2 15,-2 3-15,-3 1 0,1-4 0,1-3 16,-2-3-16,-1-1 0,7 0 16,5 0-16,-7-1 0,-7 1 15,2-2-15,0 1 0,0 2 16,-2 2-16,6-4 0,2-2 16,-2 6-16,-2 3 0,5-4 15,4-3-15,-10 3 0,-5 3 0,4-1 16,2 1-16,0-5 0,2-2 0,2-1 15,3-1-15,-4 2 0,0 1 0,4-1 16,3 1-16,-6-1 16,-4 1-16,7-2 0,4 1 15,-5 1-15,-4 1 0,3 0 16,2 1-16,0-3 0,1-2 0,8-4 31,8-3-31,-11 3 0,-6 2 0,-3 4 16,1 3-16,-2-4 0,2-2 0,1 2 15,2 0-15,-3 2 16,0 2-16,30-1 16,22-1-16,-8 0 15,-3-1-15,-35 3 0,-22 1 0,14-1 16,7-1-16,-7-1 0,-5 1 0,10 3 16,5 4-16,-7-4 0,-7-2 0,15 0 15,9-1-15,-14 0 0,-11 0 16,16-2-16,12 1 0,-15-2 15,-10 0-15,14 0 0,7-1 16,-13 3-16,-9 1 0,10 0 16,7-1-1,-7 0-15,-4 0 0,7 1 16,6 0-16,-10-1 0,-8-2 0,11 2 16,6 3-16,-10 1 0,-7 2 15,11-2-15,9-2 0,-11 0 16,-8 1-16,13-5 0,8-4 15,-15 2-15,-10 1 0,19 3 16,13 3-16,-12-2 0,-9-2 0,4 4 16,3 3-16,-7-3 0,-5 1 0,12-1 15,7 0-15,-13 2 0,-10 1 16,17-1-16,11-1 0,-16-2 16,-11-3-16,14 0 0,8-2 15,-10 1-15,-8 0 0,6 2 16,5 1-16,-7 0 0,-4-1 0,4-1 0,2-1 15,-6 1-15,-4 1 0,9 2 16,8 0-16,-14-2 0,-8-2 0,19 3 16,17 1-1,-22 1-15,-12-1 0,22-2 16,15-3-16,-14 4 0,-9 4 0,-5 1 16,-4 2-1,-2-4-15,-1-2 0,1-3 16,3 1-16,-5 2 0,-1 2 0,2 3 15,2 1-15,-1-6 0,-3-4 16,2-1-16,2-2 16,-3 4-16,-2 4 0,4-2 0,4-2 15,-4-3-15,-1-2 0,-2 2 16,-2 1-16,-1 0 0,-2 1 0,4-3 16,2-2-16,-1 0 0,-1 0 0,1 0 15,1 0-15,-1-1 0,-1 1 16,1 1-16,2 0 0,-5 1 15,-3 0-15,0 0 0,-1-3 16,0 1-16,2-1 0,-2 3 16,2 1-1,-3 0-15,0 0 0,2 0 16,4-1-16,-4 1 0,-4 1 0,1-1 16,0 1-16,-2-2 15,-2-1-15,5 1 0,5-1 0,-4 1 16,-1 1-16,1-2 0,2-1 15,-4 6-15,-2 3 0,3-6 0,4-5 16,-7 1-16,-6 2 0,6-1 16,2 0-16,0 1 0,2 0 0,-3 1 15,0-1-15,-6 1 0,-2-1 16,3 2-16,4 1 0,0 2 16,0 1-16,-1-1 0,0 0 15,-7 1-15,-5 0 16,4 0-16,3 3 15,5-5-15,3-3 0,-4 4 16,-3 4-16,-8 2 0,-6 1 0,8-6 16,6-4-16,-4-1 0,-1 1 15,-7 3-15,-4 3 0,1 0 16,0 0-16,1 0 0,-1 1 16,0-1-16,1 0 0,-4-1 15,-4-1-15,6 1 0,6-1 0,-3 0 16,-1 0-16,-8-4 0,-7 0 0,-2 0 15,-1 1-15,-2 0 0,-1 0 16,-8 0-16,2-1 0,1 0 16,0-2-16,-3 0 0,0 0 15,-5 3-15,-1 2 0,-1-2 16,-1-2-16,0 2 0,0 1 0,-2 1 16,0 2-16,-3-1 0,1 0 0,-2-1 15,0 0-15,-2-1 0,2 1 16,-2-1-16,2 0 0,-2 0 15,0 0-15,0 0 0,0 0 16,0 0-16,0 0 0,0 0 16,-1-3-1,-1 1-15,-2-1 0,-2 0 16,-2 2-16,-3-1 0,-2 1 0,-5 0 16,-2 2-16,2-1 0,2 1 15,2-1-15</inkml:trace>
  <inkml:trace contextRef="#ctx0" brushRef="#br1" timeOffset="188304.0168">23515 14350 0,'0'0'0,"-9"-2"16,-4 1-16,-1-2 0,-2-1 0,-11 1 15,-5 0-15,-1 0 16,-2 0-16,-9 1 0,0 2 0,-1 0 16,2 0-1,-9 6-15,-1 3 0,3 2 16,3 2-16,-3 1 16,-2 1-16,-3 5 0,4 0 0,1 4 15,-2 2-15,6 2 0,4 1 16,-6 6-16,2 3 0,6-1 15,6 2-15,0 4 0,-1 4 16,3 2-16,3 0 0,5 3 16,4 2-16,-2 17 0,5-9 15,7 3-15,4 4 0,2-15 0,2-7 16,3 1-16,3 0 0,1-2 16,3-2-16,0-3 0,0-3 15,8-2-15,5-2 0,5 1 16,4 1-16,-4-6 0,0-2 15,4 0-15,3-2 0,-10-9 0,4 3 16,8-3-16,4-2 0,2 2 16,2 1-16,6-1 0,5-2 15,-3 1-15,0-2 0,23-6 16,-8-9-16,-4-5 0,-3-3 16,-2-7-16,-4-6 0,-4 0 15,-3 1-15,1-11 0,-2-9 0,0-3 0,-1-1 16,-1-7-16,0-5 0,-4-3 15,-3-2-15,-2-4 0,-1-2 16,-1 6-16,-1 3 0,-8-6 16,-4-5-16,-6 7 15,-4 3-15,0-2 0,1-2 16,-2 3-16,-3 2 16,-7 4-16,-5 2 0,-3 3 0,-2 3 15,-1-3-15,-2-2 0,-7 8 16,-5 4-16,-4-1 0,-4-2 15,1 7-15,1 4 0,-6 3 16,-3 1-16,-2 3 0,0 1 16,-3 7-16,-3 2 0,-1 6 15,0 2-15,-7 5 0,-2 3 0,6 5 0,5 4 16,-12 9-16,-6 6 16,-2 4-16,-1 3 0,11 7 0,6 4 15,1 3-15,0 3 0,-6 9 16,-5 5-16,11 6 0,9 3 15,-1 8-15,-1 6 0,8-2 16,5-3-16,4 13 0,1 8 0,6 2 16,4 3-16,7-3 0,5-2 15,3-31-15,0-23 0,1-15 16</inkml:trace>
  <inkml:trace contextRef="#ctx0" brushRef="#br1" timeOffset="200835.5135">23671 10294 0,'0'0'16,"0"0"-16,0 0 0,0 0 0,0 0 16,0 0-16,-19 9 0,19-9 15,0 0-15,-5 21 0,5-21 16,-3 24-16,3-24 0,-3 36 16,2-12-16,0 4 0,0 1 15,0 16 1,0 3-16,1 2 0,0 2 15,0 18-15,1 6 0,-1 11 0,0-5 16,0 17-16,-2 1 16,-2 5-16,0-10 0,-7 41 15,-4-10-15,1-14 0,1-10 16,3-2-16,2 0 0,3-8 16,3-4-16,-4 10 0,-3 7 15,4-10-15,3-7 0,-2 14 16,0 7-16,2-6 0,-1-5 0,1 11 15,0 6-15,0-7 0,0-4 16,3 9-16,2 7 0,-1-16 16,0-9-16,4 1 0,3 1 15,-4-19-15,-1-13 0,0-3 16,0-2-16,3-16 0,0-10 0,7-14 16,4-8-16,-3-12 0,-1-8 15,1-21-15,-1-15 0,-4 14 16,-3 9-16,-3 7 0</inkml:trace>
  <inkml:trace contextRef="#ctx0" brushRef="#br1" timeOffset="201353.9652">25457 9858 0,'0'0'15,"0"0"1,0 0-16,0 0 0,0 25 0,0-25 15,2 33-15,-1-10 0,0 3 16,-2 9-16,-2 5 0,-3 17 0,1 2 16,-3 26-16,-1 7 0,-1 12 15,2-4-15,-6 25 0,0 6 16,0 6-16,2-12 0,-3 52 16,3-15-16,3-23 0,2-17 15,2 7-15,2 3 0,1-11 0,-2-8 16,3 9-16,1 6 0,-2-10 15,-2-9-15,4 6 0,2 6 16,0-11-16,0-7 0,0 10 16,2 5-16,-2-11 0,1-10 15,1 4 1,-1 4-16,0-14 0,1-8 0,-2 2 16,-1 2-16,0-11 0,-1-7 15,-1 0-15,0-1 0,1-13 16,1-11-16,-1-14 0,0-9 15,0-7-15</inkml:trace>
  <inkml:trace contextRef="#ctx0" brushRef="#br1" timeOffset="203034.0262">24244 12630 0,'0'0'15,"0"0"-15,0 0 0,-27-11 0,16 8 16,-3 1-16,-1 0 0,-3 4 16,-3 0-16,-8 4 0,-3 2 15,-1 3 1,-1 1-16,-1 2 0,-1 4 16,-8 3-16,2 1 0,-7 5 15,3 2-15,4-1 0,5-1 16,-1 1-16,2 1 0,6-3 0,5-2 15,2 8-15,4-1 0,3 3 16,4 2-16,3 1 0,4 1 16,2-2-16,1-4 0,6 7 0,1 3 15,2-1-15,0 0 0,6 1 16,5 3-16,2-5 0,1-3 0,2 5 16,-1 1-16,-3-6 0,-3-5 15,5-1-15,3 0 0,1-5 16,3-1-16,-1 1 0,2 0 15,-3-5 1,3-5-16,9 3 0,2-2 16,-1-4-16,2-3 0,9-1 15,3 0-15,0-5 0,0-4 16,6-8-16,2-6 0,-7 2 0,-5 3 16,21-11-16,-6 1 0,-1-5 15,-1-2-15,-8 0 0,-4 2 16,-2 2-16,0 2 0,0-8 0,1-6 15,-6-2-15,-4-3 0,-2-3 16,-3-3-16,-1 7 0,-1 6 0,-3-11 16,-4-7-16,-3 1 0,-2-1 15,-4 5-15,0 3 0,-9-5 16,-4-2-16,0 3 0,1 0 16,-8 3-16,-7 1 0,-2 4 0,0 1 15,-2 3-15,1 0 0,0 3 16,-1 1-16,0-1 0,0 1 0,0 11 15,-6-5-15,-1 3 0,0 4 16,-1 0-16,-1-1 0,-4-2 16,-2 0-16,-3 0 0,-1 1 15,0 3-15,0 2 16,-1 3-16,1 1 0,0 3 16,-1 2-16,0 0 15,-2 0-15,7 1 0,2 2 0,-6 2 16,-4 2-16,3 3 0,2 1 15,-4 2-15,0 3 0,2 0 16,1 1-16,-3 0 0,-4 1 16,5 0-16,3 0 0,-3 2 0,-1 3 15,5-1-15,4 0 0,1 1 0,-2 3 16,-2 0-16,-1 1 0,0 1 16,0 0-16,4 2 0,2 1 15,-2 3-15,-2 2 0,2-2 16,3 0-16,2 2 15,2 0 1,3-4-16,3-5 0,2 0 0,1 0 16,-2 1-16,1 1 0,4 2 15,4-1-15,0-4 0,2-5 0,1-3 0,0-4 16,1-2-16</inkml:trace>
  <inkml:trace contextRef="#ctx0" brushRef="#br1" timeOffset="204161.7783">22996 14339 0,'0'0'0,"0"0"0,0 0 0,0 0 0,0 0 16,0 0-16,0 0 15,0 0-15,0 0 0,0 0 16,0 0-16,0 0 0,0 0 0,28 3 0,-28-3 16,0 0-16,31 3 0,-31-3 15,31 0-15,-15-1 0,1 0 16,2-2-16,3 0 0,1 0 15,-3 0-15,9-3 0,1-2 16,2 2-16,1-1 0,0 1 0,0-1 16,1 2-16,0-1 0,9 1 0,2 0 15,-2 2-15,-2 1 0,2 0 16,2 0-16,5 0 0,0 1 0,2 0 16,2 0-16,-5 0 0,-2 0 15,9-2-15,0-1 16,-3 1-16,-5-1 0,2-2 0,0-1 15,-3-1 1,-1 1-16,0-1 0,-2 0 16,0-1-16,0 0 0,2 0 0,-3-1 0,0 3 15,0 0-15,-2-1 0,-2-2 16,-5 2-16,-2 3 0,4-1 16,5 0-1,-11 4-15,-4 0 0,-1 0 0,0 0 16,-3 0-16,0 1 0,-3 0 15,-2 0-15,-5-1 0,-2 2 0,0-1 16,-1 0-16,-1-1 0,-1-1 16,-1 0-16,1-1 0,-2 2 15,0-1-15,-2 1 0</inkml:trace>
  <inkml:trace contextRef="#ctx0" brushRef="#br1" timeOffset="206043.8577">24491 13415 0,'0'0'16,"0"0"-16,0 0 0,-3 27 0,4-15 16,1 5-16,0 3 15,1 3-15,-1 2 0,4 10 0,3 4 16,1 3-16,-1 2 0,3 17 15,1 5-15,1 8 0,-2-6 16,0 14-16,-1 0 16,0-8-16,-1-5 0,1 5 15,-1-4-15,0-9 0,-2-6 0,2 4 16,-3-18-16,-3-13 0</inkml:trace>
  <inkml:trace contextRef="#ctx0" brushRef="#br1" timeOffset="212995.4749">25142 8386 0,'0'0'0,"-8"-5"15,0-1-15,3 1 0,0-1 0,-1 1 16,-1 0-16,-2-2 0,1 2 0,2 1 16,0-1-16,4 3 0,2 2 15,0 0-15,3 0 0,4 2 0,2 0 16,5 1 0,4-1-16,4-2 0,2 0 15,13 0-15,3 0 16,6 0-16,3-1 0,16-3 15,4 0-15,12-1 0,0 2 0,0-3 16,2 1-16,12-3 0,-4-1 16,13 0-16,-2 2 0,37-4 15,-13 1-15,2 2 0,2 0 16,-8 4-16,-5 2 0,0 5 0,0 3 16,-4-4-16,0 0 0,-3-1 15,-1-1-15,-1 4 0,-1 0 0,5-4 16,2-3-16,-8 3 0,-4 3 0,0-6 15,3-5-15,0 0 0,0 0 16,1 5-16,-1 3 16,-6-1-16,-3 0 0,-1-7 0,0-2 15,-9-2-15,-7-3 0,-8 3 16,-5 2 0,-8 3-16,-3 1 0,-9-1 15,-9-1-15,-11 3 0,-7 2 0,-2 1 16,-3 1-16,-7 5 0,-5 4 15,-11 8-15,-7 6 0,5-6 16,3-6-16,2-3 0</inkml:trace>
  <inkml:trace contextRef="#ctx0" brushRef="#br1" timeOffset="216942.98">23495 15800 0,'0'0'0,"0"0"0,0 0 15,0 0-15</inkml:trace>
  <inkml:trace contextRef="#ctx0" brushRef="#br1" timeOffset="225232.7804">17970 15463 0,'0'0'0,"0"0"0,0 0 15,0 0-15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FE4D-4DD0-45A4-AA21-8EC52627E9E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5730-ABBA-4F6A-ABB4-28C2067E8C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customXml" Target="../ink/ink6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customXml" Target="../ink/ink7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customXml" Target="../ink/ink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customXml" Target="../ink/ink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05" y="587131"/>
            <a:ext cx="10683865" cy="555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54" y="504339"/>
            <a:ext cx="10067052" cy="5228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69322"/>
            <a:ext cx="10972800" cy="1501234"/>
          </a:xfrm>
        </p:spPr>
        <p:txBody>
          <a:bodyPr>
            <a:norm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实例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(1)Na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S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溶液滴定碘液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40521" y="2654234"/>
          <a:ext cx="10510520" cy="1783080"/>
        </p:xfrm>
        <a:graphic>
          <a:graphicData uri="http://schemas.openxmlformats.org/drawingml/2006/table">
            <a:tbl>
              <a:tblPr/>
              <a:tblGrid>
                <a:gridCol w="160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原理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2Na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S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O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3</a:t>
                      </a: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＋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I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 spc="-80">
                          <a:effectLst/>
                          <a:latin typeface="MingLiU"/>
                          <a:cs typeface="Times New Roman" panose="02020603050405020304"/>
                        </a:rPr>
                        <a:t>==</a:t>
                      </a:r>
                      <a:r>
                        <a:rPr lang="en-US" sz="2600" b="1" kern="100">
                          <a:effectLst/>
                          <a:latin typeface="MingLiU"/>
                          <a:cs typeface="Times New Roman" panose="02020603050405020304"/>
                        </a:rPr>
                        <a:t>=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Na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S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4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O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6</a:t>
                      </a: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＋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2NaI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指示剂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用淀粉作指示剂，当滴入最后一滴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Na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S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O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3</a:t>
                      </a: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溶液后，溶液的蓝色褪去，且半分钟内不恢复原色，说明到达滴定终点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96004"/>
            <a:ext cx="10972800" cy="997309"/>
          </a:xfrm>
        </p:spPr>
        <p:txBody>
          <a:bodyPr>
            <a:norm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酸性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KMnO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溶液滴定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41156" y="2133193"/>
          <a:ext cx="10508102" cy="314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文档" r:id="rId3" imgW="10530205" imgH="3148965" progId="Word.Document.12">
                  <p:embed/>
                </p:oleObj>
              </mc:Choice>
              <mc:Fallback>
                <p:oleObj name="文档" r:id="rId3" imgW="10530205" imgH="3148965" progId="Word.Document.12">
                  <p:embed/>
                  <p:pic>
                    <p:nvPicPr>
                      <p:cNvPr id="0" name="图片 225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156" y="2133193"/>
                        <a:ext cx="10508102" cy="3140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10046" y="300555"/>
          <a:ext cx="11073104" cy="629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文档" r:id="rId3" imgW="11351260" imgH="6593205" progId="Word.Document.12">
                  <p:embed/>
                </p:oleObj>
              </mc:Choice>
              <mc:Fallback>
                <p:oleObj name="文档" r:id="rId3" imgW="11351260" imgH="6593205" progId="Word.Document.12">
                  <p:embed/>
                  <p:pic>
                    <p:nvPicPr>
                      <p:cNvPr id="0" name="图片 215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046" y="300555"/>
                        <a:ext cx="11073104" cy="6295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1147320" y="736200"/>
              <a:ext cx="10503360" cy="43452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7960" y="726840"/>
                <a:ext cx="10522080" cy="436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7494"/>
            <a:ext cx="10972800" cy="709352"/>
          </a:xfrm>
        </p:spPr>
        <p:txBody>
          <a:bodyPr>
            <a:norm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实验数据如下表：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05125" y="837387"/>
          <a:ext cx="8181340" cy="1783080"/>
        </p:xfrm>
        <a:graphic>
          <a:graphicData uri="http://schemas.openxmlformats.org/drawingml/2006/table">
            <a:tbl>
              <a:tblPr/>
              <a:tblGrid>
                <a:gridCol w="547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加入量</a:t>
                      </a:r>
                      <a:r>
                        <a:rPr lang="en-US" sz="2600" b="1" i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n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(H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SO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4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)/mol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2.505×10</a:t>
                      </a:r>
                      <a:r>
                        <a:rPr lang="zh-CN" sz="2600" b="1" kern="100" baseline="300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－</a:t>
                      </a:r>
                      <a:r>
                        <a:rPr lang="en-US" sz="2600" b="1" kern="100" baseline="30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滴定</a:t>
                      </a:r>
                      <a:r>
                        <a:rPr lang="zh-CN" sz="2600" b="1" kern="10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Ⅰ</a:t>
                      </a: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测出量</a:t>
                      </a:r>
                      <a:r>
                        <a:rPr lang="en-US" sz="2600" b="1" i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n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(I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)/mol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2.005×10</a:t>
                      </a:r>
                      <a:r>
                        <a:rPr lang="zh-CN" sz="2600" b="1" kern="100" baseline="300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－</a:t>
                      </a:r>
                      <a:r>
                        <a:rPr lang="en-US" sz="2600" b="1" kern="100" baseline="30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滴定</a:t>
                      </a:r>
                      <a:r>
                        <a:rPr lang="zh-CN" sz="2600" b="1" kern="100"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Ⅱ</a:t>
                      </a: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测出量</a:t>
                      </a:r>
                      <a:r>
                        <a:rPr lang="en-US" sz="2600" b="1" i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n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(H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SO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4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)/mol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1.505×10</a:t>
                      </a:r>
                      <a:r>
                        <a:rPr lang="zh-CN" sz="2600" b="1" kern="100" baseline="30000" dirty="0">
                          <a:effectLst/>
                          <a:latin typeface="Times New Roman" panose="02020603050405020304"/>
                          <a:ea typeface="方正细黑一简体"/>
                          <a:cs typeface="Times New Roman" panose="02020603050405020304"/>
                        </a:rPr>
                        <a:t>－</a:t>
                      </a:r>
                      <a:r>
                        <a:rPr lang="en-US" sz="2600" b="1" kern="100" baseline="30000" dirty="0">
                          <a:effectLst/>
                          <a:latin typeface="Times New Roman" panose="02020603050405020304"/>
                          <a:ea typeface="方正细黑一简体"/>
                          <a:cs typeface="Courier New" panose="02070309020205020404"/>
                        </a:rPr>
                        <a:t>3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53880" y="2781097"/>
          <a:ext cx="10919156" cy="393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文档" r:id="rId3" imgW="11194415" imgH="4017645" progId="Word.Document.12">
                  <p:embed/>
                </p:oleObj>
              </mc:Choice>
              <mc:Fallback>
                <p:oleObj name="文档" r:id="rId3" imgW="11194415" imgH="4017645" progId="Word.Document.12">
                  <p:embed/>
                  <p:pic>
                    <p:nvPicPr>
                      <p:cNvPr id="0" name="图片 204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880" y="2781097"/>
                        <a:ext cx="10919156" cy="393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68240" y="2442240"/>
              <a:ext cx="10530360" cy="38714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8880" y="2432880"/>
                <a:ext cx="10549080" cy="389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277172"/>
            <a:ext cx="10972800" cy="2519624"/>
          </a:xfrm>
        </p:spPr>
        <p:txBody>
          <a:bodyPr>
            <a:normAutofit/>
          </a:bodyPr>
          <a:lstStyle/>
          <a:p>
            <a:pPr indent="662940" algn="just">
              <a:tabLst>
                <a:tab pos="3060700" algn="l"/>
              </a:tabLst>
            </a:pP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/>
                <a:ea typeface="方正细黑一简体"/>
                <a:cs typeface="Courier New" panose="02070309020205020404"/>
              </a:rPr>
              <a:t>[</a:t>
            </a:r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/>
                <a:ea typeface="方正细黑一简体"/>
                <a:cs typeface="Times New Roman" panose="02020603050405020304"/>
              </a:rPr>
              <a:t>解析</a:t>
            </a:r>
            <a:r>
              <a:rPr lang="en-US" altLang="zh-CN" sz="2600" b="1" kern="100" dirty="0">
                <a:solidFill>
                  <a:srgbClr val="FF0000"/>
                </a:solidFill>
                <a:latin typeface="Times New Roman" panose="02020603050405020304"/>
                <a:ea typeface="方正细黑一简体"/>
                <a:cs typeface="Courier New" panose="02070309020205020404"/>
              </a:rPr>
              <a:t>]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 (1)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溶有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I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的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CCl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溶液呈紫红色，用标准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S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溶液滴定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I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过程中，当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I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恰好反应完全时，溶液呈无色，因此滴定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I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到达终点的实验现象是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CCl</a:t>
            </a:r>
            <a:r>
              <a:rPr lang="en-US" altLang="zh-CN" sz="2600" b="1" kern="100" baseline="-25000" dirty="0">
                <a:latin typeface="Times New Roman" panose="02020603050405020304"/>
                <a:ea typeface="方正细黑一简体"/>
                <a:cs typeface="Courier New" panose="02070309020205020404"/>
              </a:rPr>
              <a:t>4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中由紫红色突变到无色，且</a:t>
            </a:r>
            <a:r>
              <a:rPr lang="en-US" altLang="zh-CN" sz="2600" b="1" kern="100" dirty="0">
                <a:latin typeface="Times New Roman" panose="02020603050405020304"/>
                <a:ea typeface="方正细黑一简体"/>
                <a:cs typeface="Courier New" panose="02070309020205020404"/>
              </a:rPr>
              <a:t>30 s</a:t>
            </a:r>
            <a:r>
              <a:rPr lang="zh-CN" altLang="zh-CN" sz="2600" b="1" kern="100" dirty="0">
                <a:latin typeface="Times New Roman" panose="02020603050405020304"/>
                <a:ea typeface="方正细黑一简体"/>
                <a:cs typeface="Times New Roman" panose="02020603050405020304"/>
              </a:rPr>
              <a:t>不恢复。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endParaRPr lang="zh-CN" altLang="en-US" sz="2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1680840" y="3390480"/>
              <a:ext cx="7070760" cy="99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1480" y="3381120"/>
                <a:ext cx="7089480" cy="11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12575" y="550174"/>
          <a:ext cx="10365263" cy="59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文档" r:id="rId3" imgW="10386695" imgH="5915660" progId="Word.Document.12">
                  <p:embed/>
                </p:oleObj>
              </mc:Choice>
              <mc:Fallback>
                <p:oleObj name="文档" r:id="rId3" imgW="10386695" imgH="5915660" progId="Word.Document.12">
                  <p:embed/>
                  <p:pic>
                    <p:nvPicPr>
                      <p:cNvPr id="0" name="图片 235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575" y="550174"/>
                        <a:ext cx="10365263" cy="590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12575" y="2189486"/>
          <a:ext cx="10365263" cy="2477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文档" r:id="rId3" imgW="10386695" imgH="2483485" progId="Word.Document.12">
                  <p:embed/>
                </p:oleObj>
              </mc:Choice>
              <mc:Fallback>
                <p:oleObj name="文档" r:id="rId3" imgW="10386695" imgH="2483485" progId="Word.Document.12">
                  <p:embed/>
                  <p:pic>
                    <p:nvPicPr>
                      <p:cNvPr id="0" name="图片 245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575" y="2189486"/>
                        <a:ext cx="10365263" cy="2477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5170" y="826472"/>
            <a:ext cx="11613637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以标准盐酸滴定待测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溶液为例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用酚酞作指示剂分析实验误差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偏高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偏低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无影响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80116" y="2112460"/>
          <a:ext cx="11231880" cy="3623310"/>
        </p:xfrm>
        <a:graphic>
          <a:graphicData uri="http://schemas.openxmlformats.org/drawingml/2006/table">
            <a:tbl>
              <a:tblPr firstRow="1" firstCol="1" bandRow="1"/>
              <a:tblGrid>
                <a:gridCol w="129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步骤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88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洗涤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未用标准溶液润洗酸式滴定管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18" marR="5518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锥形瓶用待测溶液润洗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18" marR="5518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未用待测溶液润洗取用待测液的滴定管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18" marR="5518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8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锥形瓶洗净后瓶内还残留少量蒸馏水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18" marR="5518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取液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取碱液的滴定管尖嘴部分有气泡且取液结束前气泡消失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18" marR="5518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1208880" y="253080"/>
              <a:ext cx="10155960" cy="59436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520" y="243720"/>
                <a:ext cx="10174680" cy="596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48590" y="1354277"/>
          <a:ext cx="11231880" cy="4227195"/>
        </p:xfrm>
        <a:graphic>
          <a:graphicData uri="http://schemas.openxmlformats.org/drawingml/2006/table">
            <a:tbl>
              <a:tblPr firstRow="1" firstCol="1" bandRow="1"/>
              <a:tblGrid>
                <a:gridCol w="129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步骤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88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滴定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滴定完毕后立即读数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半分钟后颜色又变红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18" marR="5518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滴定前滴定管尖嘴部分有气泡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滴定后消失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18" marR="5518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滴定过程中振荡时有液滴溅出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18" marR="5518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8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滴定过程中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向锥形瓶内加少量蒸馏水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18" marR="5518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88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读数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滴定前仰视读数或滴定后俯视读数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18" marR="5518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8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滴定前俯视读数或滴定后仰视读数</a:t>
                      </a:r>
                      <a:endParaRPr lang="zh-CN" sz="260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18" marR="5518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33" marR="4533" marT="4533" marB="45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1448640" y="1946880"/>
              <a:ext cx="10607040" cy="48380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9280" y="1937520"/>
                <a:ext cx="10625760" cy="485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3" y="865852"/>
            <a:ext cx="11318021" cy="3255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1370" y="7647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强酸与强碱滴定过程中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曲线</a:t>
            </a:r>
            <a:endParaRPr lang="zh-CN" altLang="zh-CN" sz="110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186" y="1391966"/>
            <a:ext cx="11064012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如以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0.100 0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20.00 mL 0.100 0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盐酸的滴定曲线如下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5" name="image109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45" y="2132991"/>
            <a:ext cx="7178040" cy="405384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005280" y="2338560"/>
              <a:ext cx="6831360" cy="3278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5920" y="2329200"/>
                <a:ext cx="6850080" cy="329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5170" y="1409740"/>
            <a:ext cx="11613637" cy="3121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某实验小组在常温下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0.100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20.00 mL 0.100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溶液。</a:t>
            </a:r>
            <a:endParaRPr lang="zh-CN" altLang="zh-CN" sz="11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若滴加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20.02 mL 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所得溶液的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pH≈9.7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试计算滴加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19.98 mL 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所得溶液的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pH=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保留一位小数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在酸、碱中和滴定过程中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在接近滴定终点时的变化是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6658" y="3274489"/>
            <a:ext cx="59563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4.3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68018" y="783817"/>
            <a:ext cx="2386897" cy="720725"/>
            <a:chOff x="611965" y="1319502"/>
            <a:chExt cx="2386897" cy="720725"/>
          </a:xfrm>
        </p:grpSpPr>
        <p:pic>
          <p:nvPicPr>
            <p:cNvPr id="12" name="image2.jpe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1965" y="1466611"/>
              <a:ext cx="431795" cy="431795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010951" y="1319502"/>
              <a:ext cx="1987911" cy="720725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700655" algn="l"/>
                </a:tabLst>
              </a:pPr>
              <a:r>
                <a:rPr lang="zh-CN" altLang="en-US" sz="2600" kern="100" dirty="0" smtClean="0"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小题过基础</a:t>
              </a:r>
              <a:endParaRPr lang="zh-CN" altLang="en-US" sz="2600" kern="100" dirty="0"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899420" y="3871513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发生突变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1370" y="984355"/>
                <a:ext cx="11654075" cy="3518535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解析　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溶液和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HCl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溶液均为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0.100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mol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氢氧化钠溶液中的氢氧根离子和等体积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HCl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溶液中的氢离子物质的量相等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若滴加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19.98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mL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溶液到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20.00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mL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HCl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溶液中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则所得溶液含氯化钠和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HCl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混合溶液中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20.00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mL-19.98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mL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×10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×0.100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mol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则混合溶液中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endParaRPr lang="en-US" altLang="zh-CN" sz="2600" dirty="0" smtClean="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(20.00 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mL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19.98 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mL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)×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×0.100 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mol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(20 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mL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+19.98 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mL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)×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pH=-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0.02×0.100×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(19.98+20.00)×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pH≈4.3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zh-CN" altLang="zh-CN" sz="110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70" y="984355"/>
                <a:ext cx="11654075" cy="3518535"/>
              </a:xfrm>
              <a:prstGeom prst="rect">
                <a:avLst/>
              </a:prstGeom>
              <a:blipFill rotWithShape="1">
                <a:blip r:embed="rId2"/>
                <a:stretch>
                  <a:fillRect l="-3" t="-635" r="3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0735" y="10255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强酸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碱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滴定弱碱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酸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曲线比较</a:t>
            </a:r>
            <a:endParaRPr lang="zh-CN" altLang="zh-CN" sz="110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67055" y="984250"/>
          <a:ext cx="10996295" cy="5186680"/>
        </p:xfrm>
        <a:graphic>
          <a:graphicData uri="http://schemas.openxmlformats.org/drawingml/2006/table">
            <a:tbl>
              <a:tblPr firstRow="1" firstCol="1" bandRow="1"/>
              <a:tblGrid>
                <a:gridCol w="556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氢氧化钠滴定等浓度等体积的盐酸、醋酸的滴定曲线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3" marR="12523" marT="10287" marB="10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盐酸滴定等浓度等体积的氢氧化钠、氨水的滴定曲线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3" marR="12523" marT="10287" marB="10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2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523" marR="12523" marT="10287" marB="10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523" marR="12523" marT="10287" marB="10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4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曲线起点不同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强碱滴定强酸、弱酸的曲线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强酸起点低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强酸滴定强碱、弱碱的曲线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强碱起点高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3" marR="12523" marT="10287" marB="10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4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突跃点变化范围不同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强碱与强酸反应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强酸与强碱反应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的突跃点变化范围大于强碱与弱酸反应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强酸与弱碱反应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3" marR="12523" marT="10287" marB="10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image492.jpeg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55" y="2033270"/>
            <a:ext cx="2872740" cy="2352675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097" name="image493.jpeg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80" y="1784350"/>
            <a:ext cx="2838450" cy="2850515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882360" y="1167840"/>
              <a:ext cx="10823760" cy="39614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000" y="1158480"/>
                <a:ext cx="10842480" cy="398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1370" y="860600"/>
            <a:ext cx="11654075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常温下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 mL 0.1 mol·L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氨水中滴加一定浓度的稀盐酸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溶液中由水电离的氢离子浓度随加入盐酸体积的变化如图所示。则下列说法不正确的是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10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46224" y="2033104"/>
                <a:ext cx="11397613" cy="3134360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常温下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0.1 mol·L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氨水中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·H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的电离常数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约</a:t>
                </a:r>
                <a:endParaRPr lang="en-US" altLang="zh-CN" sz="2600" dirty="0" smtClean="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1×10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-5</a:t>
                </a:r>
                <a:endParaRPr lang="zh-CN" altLang="zh-CN" sz="110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B.a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之间的点一定满足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C.c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点溶液中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D.b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点代表溶液呈</a:t>
                </a:r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中性</a:t>
                </a:r>
                <a:endParaRPr lang="zh-CN" altLang="en-US" sz="2600" kern="100" dirty="0"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4" y="2033104"/>
                <a:ext cx="11397613" cy="3134360"/>
              </a:xfrm>
              <a:prstGeom prst="rect">
                <a:avLst/>
              </a:prstGeom>
              <a:blipFill rotWithShape="1">
                <a:blip r:embed="rId2"/>
                <a:stretch>
                  <a:fillRect l="-1" t="-724" r="1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0693681" y="1571310"/>
            <a:ext cx="4540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image23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676" y="2301304"/>
            <a:ext cx="3017520" cy="259080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227680" y="2307240"/>
              <a:ext cx="9388800" cy="40201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8320" y="2297880"/>
                <a:ext cx="9407520" cy="403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1370" y="908705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抓住滴定曲线中的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个关键点</a:t>
            </a:r>
            <a:r>
              <a:rPr lang="en-US" altLang="zh-CN" sz="2600" b="1">
                <a:latin typeface="方正黑体_GBK" panose="03000509000000000000" pitchFamily="65" charset="-122"/>
                <a:ea typeface="黑体" panose="02010609060101010101" charset="-122"/>
                <a:cs typeface="Times New Roman" panose="02020603050405020304" pitchFamily="18" charset="0"/>
              </a:rPr>
              <a:t>——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模型构建</a:t>
            </a:r>
            <a:endParaRPr lang="zh-CN" altLang="zh-CN" sz="110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4184" y="1546477"/>
            <a:ext cx="11397613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以室温时用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0.1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 mL 0.1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HA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溶液为例。如图所示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5" name="image228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42" y="2566212"/>
            <a:ext cx="4069080" cy="259080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1370" y="62992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认识分布曲线</a:t>
            </a:r>
            <a:endParaRPr lang="zh-CN" altLang="zh-CN" sz="110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/>
            </p:nvGraphicFramePr>
            <p:xfrm>
              <a:off x="624120" y="1284626"/>
              <a:ext cx="10943590" cy="503301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400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42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一元弱酸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以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COOH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为例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二元酸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以草酸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为例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97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2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COOH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分布系数</a:t>
                          </a:r>
                          <a:r>
                            <a:rPr lang="en-US" sz="240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COO</a:t>
                          </a:r>
                          <a:r>
                            <a:rPr lang="en-US" sz="2400" baseline="30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分布系数</a:t>
                          </a:r>
                          <a:endParaRPr lang="zh-CN" sz="240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分布系数</a:t>
                          </a:r>
                          <a:r>
                            <a:rPr lang="en-US" sz="240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HC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  <m:r>
                                <a:rPr lang="zh-CN" sz="2400" b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分布系数、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en-US" sz="2400" baseline="-25000"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zh-CN" sz="2400" b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为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  <m:r>
                                <a:rPr lang="en-US" sz="2400" baseline="-25000"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zh-CN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分布系数</a:t>
                          </a:r>
                          <a:endParaRPr lang="zh-CN" sz="240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7851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随着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增大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溶质分子浓度不断减小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离子浓度逐渐增大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酸根离子增多。根据分布系数可以书写一定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时所发生反应的离子方程式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77875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同一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条件下可以存在多种溶质微粒。根据在一定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的微粒分布系数和酸的分布浓度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就可以计算各成分在该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时的平衡浓度。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/>
            </p:nvGraphicFramePr>
            <p:xfrm>
              <a:off x="624120" y="1284626"/>
              <a:ext cx="10943590" cy="503301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400675"/>
                    <a:gridCol w="5542915"/>
                  </a:tblGrid>
                  <a:tr h="3968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一元弱酸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以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COOH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为例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二元酸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以草酸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为例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297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2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COOH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分布系数</a:t>
                          </a:r>
                          <a:r>
                            <a:rPr lang="en-US" sz="240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COO</a:t>
                          </a:r>
                          <a:r>
                            <a:rPr lang="en-US" sz="2400" baseline="30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分布系数</a:t>
                          </a:r>
                          <a:endParaRPr lang="zh-CN" sz="240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77851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随着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增大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溶质分子浓度不断减小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离子浓度逐渐增大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酸根离子增多。根据分布系数可以书写一定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时所发生反应的离子方程式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</a:tr>
                  <a:tr h="777875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同一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条件下可以存在多种溶质微粒。根据在一定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的微粒分布系数和酸的分布浓度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就可以计算各成分在该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时的平衡浓度。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3074" name="image502.jpeg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73" y="1764412"/>
            <a:ext cx="2304016" cy="2113193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073" name="image503.jpeg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9" y="1864717"/>
            <a:ext cx="2452946" cy="1959271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1370" y="54898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读图解题要领</a:t>
            </a:r>
            <a:endParaRPr lang="zh-CN" altLang="zh-CN" sz="110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04184" y="1084791"/>
                <a:ext cx="11397613" cy="4878705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读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曲线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——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每条曲线所代表的粒子及变化趋势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以上图中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为例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随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增大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δ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只减不增的为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曲线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δ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先增后减的为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HC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曲线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δ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只增不减的为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曲线。</a:t>
                </a:r>
                <a:endParaRPr lang="zh-CN" altLang="zh-CN" sz="110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用交点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——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交点是某两种粒子浓度相等的点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可计算电离常数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dirty="0"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图中</a:t>
                </a:r>
                <a:r>
                  <a:rPr lang="zh-CN" altLang="zh-CN" sz="2600" dirty="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平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HC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平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其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平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平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平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15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dirty="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同理图中</a:t>
                </a:r>
                <a:r>
                  <a:rPr lang="zh-CN" altLang="zh-CN" sz="2600" dirty="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平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HC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平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对应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15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4" y="1084791"/>
                <a:ext cx="11397613" cy="4878705"/>
              </a:xfrm>
              <a:prstGeom prst="rect">
                <a:avLst/>
              </a:prstGeom>
              <a:blipFill rotWithShape="1">
                <a:blip r:embed="rId2"/>
                <a:stretch>
                  <a:fillRect l="-6" t="-4" r="6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34341" y="836982"/>
          <a:ext cx="11325225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文档" r:id="rId3" imgW="11327765" imgH="4381500" progId="Word.Document.12">
                  <p:embed/>
                </p:oleObj>
              </mc:Choice>
              <mc:Fallback>
                <p:oleObj name="文档" r:id="rId3" imgW="11327765" imgH="4381500" progId="Word.Document.12">
                  <p:embed/>
                  <p:pic>
                    <p:nvPicPr>
                      <p:cNvPr id="0" name="图片 41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1" y="836982"/>
                        <a:ext cx="11325225" cy="437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50" y="701064"/>
            <a:ext cx="11349975" cy="5256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83" y="683112"/>
            <a:ext cx="12125395" cy="4655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73" y="970670"/>
            <a:ext cx="11214168" cy="35802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056600" y="2458440"/>
              <a:ext cx="6017760" cy="2820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7240" y="2449080"/>
                <a:ext cx="6036480" cy="283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37" y="622086"/>
            <a:ext cx="10305828" cy="31761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077160" y="1656720"/>
              <a:ext cx="5216760" cy="46774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7800" y="1647360"/>
                <a:ext cx="5235480" cy="469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73" y="335120"/>
            <a:ext cx="11033679" cy="53200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443960" y="327240"/>
              <a:ext cx="10605600" cy="60206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4600" y="317880"/>
                <a:ext cx="10624320" cy="603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28" y="738583"/>
            <a:ext cx="10876399" cy="32566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562400" y="1559880"/>
              <a:ext cx="10179360" cy="49208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3040" y="1550520"/>
                <a:ext cx="10198080" cy="493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84" y="346846"/>
            <a:ext cx="10458940" cy="52380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971720" y="1018440"/>
              <a:ext cx="9300960" cy="54061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2360" y="1009080"/>
                <a:ext cx="9319680" cy="542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772</Words>
  <Application>Microsoft Office PowerPoint</Application>
  <PresentationFormat>宽屏</PresentationFormat>
  <Paragraphs>84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9" baseType="lpstr">
      <vt:lpstr>MingLiU</vt:lpstr>
      <vt:lpstr>等线</vt:lpstr>
      <vt:lpstr>等线 Light</vt:lpstr>
      <vt:lpstr>方正仿宋_GBK</vt:lpstr>
      <vt:lpstr>方正黑体_GBK</vt:lpstr>
      <vt:lpstr>方正书宋_GBK</vt:lpstr>
      <vt:lpstr>方正细等线_GBK</vt:lpstr>
      <vt:lpstr>方正细黑一简体</vt:lpstr>
      <vt:lpstr>黑体</vt:lpstr>
      <vt:lpstr>华文细黑</vt:lpstr>
      <vt:lpstr>宋体</vt:lpstr>
      <vt:lpstr>微软雅黑</vt:lpstr>
      <vt:lpstr>Arial</vt:lpstr>
      <vt:lpstr>Calibri</vt:lpstr>
      <vt:lpstr>Cambria</vt:lpstr>
      <vt:lpstr>Cambria Math</vt:lpstr>
      <vt:lpstr>Courier New</vt:lpstr>
      <vt:lpstr>Times New Roman</vt:lpstr>
      <vt:lpstr>Office 主题​​</vt:lpstr>
      <vt:lpstr>1_Office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珂 朱</dc:creator>
  <cp:lastModifiedBy>³He</cp:lastModifiedBy>
  <cp:revision>10</cp:revision>
  <dcterms:created xsi:type="dcterms:W3CDTF">2025-10-14T13:08:00Z</dcterms:created>
  <dcterms:modified xsi:type="dcterms:W3CDTF">2025-10-16T07:40:33Z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D35CDE9782FB4396AFDEB7A8D367B49D_13</vt:lpwstr>
  </property>
  <property fmtid="{D5CDD505-2E9C-101B-9397-08002B2CF9AE}" pid="3" name="KSOProductBuildVer">
    <vt:lpwstr>2052-12.1.0.23125</vt:lpwstr>
  </property>
</Properties>
</file>