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63" r:id="rId17"/>
    <p:sldId id="264" r:id="rId18"/>
    <p:sldId id="26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4660"/>
  </p:normalViewPr>
  <p:slideViewPr>
    <p:cSldViewPr snapToGrid="0">
      <p:cViewPr varScale="1">
        <p:scale>
          <a:sx n="46" d="100"/>
          <a:sy n="46" d="100"/>
        </p:scale>
        <p:origin x="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1:35:00.6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5743 5918 0,'0'0'16,"0"0"-16,0 0 0,0 0 15,0 0-15,-6-18 0,6 18 16,0 0-16,-5-19 0,5 19 0,-6-13 16,4 5-16,-1 0 0,-1 1 15,-1-2-15,0 3 0,2-1 0,-2 0 16,-1-2-16,-1 1 15,1-2-15,-1 2 0,1-2 16,-4 0-16,1 2 0,-3 0 16,2 1-16,-3 1 0,0 0 15,1 1-15,0 0 0,0 2 0,-1 0 16,-3 2-16,0 1 16,-1 1-16,-1 3 0,-4 0 15,-1 3-15,1 1 0,3 0 0,-3 0 16,-1 3-16,1-1 0,0 2 15,1 1-15,2 3 0,0-2 16,1 1-16,-3 5 0,1 2 16,1 0-16,-1 1 0,2 3 15,0 3-15,3-2 0,1-2 0,-1 3 16,1 3-16,1-4 0,3-2 16,-4 6-16,3 4 0,-1-2 15,5 0-15,-3-2 0,2-1 16,0-2-16,2-2 0,-1 2 15,2-1-15,1 0 0,4-2 16,-2 3-16,1 1 0,1-3 16,-2 0-16,4 1 0,2 2 15,1-5-15,-1-1 0,3 0 16,2 0-16,0-2 0,-2-3 0,2 0 16,1 4-16,-1-4 0,-1 0 15,3-1-15,1-1 0,-1-3 16,0 0-16,3-1 0,3-1 15,-2-1-15,0-3 0,2-1 16,1-3-16,0 0 0,-1-1 0,4-1 16,0 1-16,0-4 15,-1 0-15,3-3 0,2-3 0,0 0 16,2 0-16,1-2 0,-2-1 16,-2-2-16,-2-2 0,5 1 15,1 0-15,-2 0 0,-2-2 16,2-3-16,2 0 0,-4 1 15,-2 3-15,1-2 0,1 1 16,-5 4-16,-1 3 0,-2-1 16,-2-1-16,-4 4 0,0 1 15,-1 0-15,2-1 0,-3 2 0,-1-1 16,-1 1-16,0 1 16,-4 2-16,1-2 0,-1 2 0,0 1 15,0-1-15,-1 0 0,3 1 16,-3-1-16,1 1 0,1 0 15,-2 0-15,-1 1 0,2-1 16</inkml:trace>
  <inkml:trace contextRef="#ctx0" brushRef="#br0" timeOffset="454.6745">6086 6259 0,'0'0'15,"0"0"-15,0 0 0,0 0 16,0 0-16,0 0 0,0 0 16,1 30-16,-1-30 0,2 24 15,-2-24-15,5 29 0,-2-14 0,-2 3 16,1 2-16,-1 1 0,1-1 16,0 7-16,1 2 15,-3-1-15,-2-1 0,1 0 0,0 1 16,0-3-16,-2-3 0,0 5 15,-1-1-15,1-3 0,0-2 16,-1-2-16,1 0 0,1-5 16,0-3-16,1-2 0,-3 0 15,4-2-15,0-2 0,0-1 0,0-2 16,1-1-16,3-2 16,-2 1-16,0 0 0,0 0 15</inkml:trace>
  <inkml:trace contextRef="#ctx0" brushRef="#br0" timeOffset="671.566">6122 6645 0,'0'0'0,"0"0"0,0 0 0,0 0 16,0 0-16,-7-23 0,7 23 16,0 0-16,0 0 0,5-20 15,-5 20-15,0 0 0,13-15 0,-5 10 16,-1 1-16,2 0 16,1-2-16,2 1 0,4 2 15,-3 0-15,1 0 0,1 1 16,-2 0-16,1-1 0,-2 2 0,1-2 15,1 2-15,-2 0 0,-1 0 16,0 0-16,0 0 0,0-2 16,-1 0-16,0-1 0,0-4 15,-1 2-15,-1 1 0,-2 0 16</inkml:trace>
  <inkml:trace contextRef="#ctx0" brushRef="#br0" timeOffset="954.5683">6455 6239 0,'0'0'0,"0"0"15,0 0-15,0 0 0,0 0 0,0 0 16,0 0-16,0 0 0,0 0 16,0 0-16,0 0 0,0 0 15,0 0-15,0 0 0,0 0 16,-9 21-16,9-21 0,0 24 16,0-24-16,0 29 0,0-29 0,2 34 15,0-14-15,-2 1 16,-2 1-16,1 3 0,0 3 0,0 6 15,0 0-15,-1-1 0,-2 0 16,1-1-16,0 0 0,-1 4 16,1-2-16,1-3 0,2-2 15,2-3-15,2-3 0,2 0 16,2-2-16,3-9 0,0-5 16,0-1-16,-3-3 0,-2 1 15</inkml:trace>
  <inkml:trace contextRef="#ctx0" brushRef="#br0" timeOffset="1588.1364">6797 6334 0,'0'0'16,"0"0"-16,0 0 0,0 0 16,0 0-16,0 0 0,0 0 15,0 0-15,-22 9 0,22-9 16,-17 20-16,17-20 0,-18 26 0,10-9 15,-3 1-15,3 1 0,-1 1 16,2 3-16,2 1 0,0 6 16,0 0-16,4-3 0,1-2 15,3-2-15,0-1 0,4-3 16,1-2-16,3 1 0,-1-1 16,3-5-16,1-4 0,3-3 15,2-4-15,3-5 0,3-4 0,6-4 16,0-3-16,2-6 0,0-4 15,0-4-15,-4-2 0,6-11 16,-1-5-16,-3 2 0,-1 2 16,1-8-16,-3 1 0,-6 4 15,-3 4-15,-4 4 0,-1 0 16,-3 7-16,0 2 0,-5 4 16,1 3-16,-2 5 0,0 5 0,-2 4 15,1 3-15,-4 5 16,0 0-16,1 3 0,-1 4 0,0 0 15,0 2-15,0 4 0,0 2 16,-1 3-16,-2 3 0,2 1 16,1 3-16,0 2 0,-1 3 15,1 1-15,0 1 0,0 0 16,0 2-16,2 6 0,1 0 16,-1-3-16,0-2 0,2 0 15,2 0-15,-2-1 0,3-1 0,-2-4 16,0 0-16,0-2 0,2 1 15,1-4-15,2-2 0,-4-2 16,1-1-16,-2-1 0,2-2 16,-4-2-16,2 0 0,-2-4 15,0-1-15,2-2 0,-2-1 16,-1 1-16,1 1 0,3-3 16,1-1-16,-3-2 0,-1 0 15,1-1-15</inkml:trace>
  <inkml:trace contextRef="#ctx0" brushRef="#br0" timeOffset="1731.8776">8274 6281 0,'0'0'0,"0"0"0,0 0 16,0 0-16,0 0 0,0 0 0,0 0 15,0 0-15</inkml:trace>
  <inkml:trace contextRef="#ctx0" brushRef="#br0" timeOffset="3204.6031">2365 6859 0,'0'0'0,"0"0"0,0 0 0,0 0 15,-16-19-15,16 19 0,-10-15 16,5 5-16,0 1 0,0-4 16,-4 0-16,1 1 0,1 1 0,-3 0 15,0-2-15,-3 0 0,0-1 16,-3-2-16,-3 2 0,0 2 15,4 0-15,-5 4 0,-1 3 16,-1 2-16,-1 1 0,-1 4 16,1 4-16,-3-2 0,1 2 15,-6 6-15,2 5 0,1 1 0,0 1 16,-1 2-16,1 2 16,-1 5-16,4 4 0,-3 7 15,2 5-15,-5 4 0,2-4 0,-3 10 16,4 0-16,2 2 0,2 1 15,1 4-15,4-3 0,4-6 16,3-1-16,5-4 0,4-2 16,-1 0-16,4-1 0,5 0 15,4 2-15,-1-5 0,2-6 0,7 3 16,4 4-16,1-8 0,0-5 16,0 2-16,3 3 0,2-2 15,1-1-15,2-8 0,-1-8 16,-3 0-16,0-2 0,5-1 15,0-2-15,-2-2 0,-1-1 16,-3-4-16,5-3 0,1-5 0,0-4 16,1-5-16,-2-1 15,2 1-15,0 3 0,4-4 16,1-5-16,-2 1 0,1-2 0,1-2 16,3-1-16,-10 6 0,-8 4 15,-6 3-15</inkml:trace>
  <inkml:trace contextRef="#ctx0" brushRef="#br0" timeOffset="4507.0687">2397 7490 0,'0'0'0,"0"0"15,0 0-15,0 0 0,0 0 0,0 0 16,0 0-16,0 0 16,0 0-16,0 0 0,31-1 15,-31 1-15,32-6 0,-32 6 16,37-4-16,-37 4 0,36-4 0,-18 3 16,-1-1-16,-1 1 0,0 0 15,1 1-15,0 0 16,-2 1-16,-3 1 0,-4 1 0,-2 1 15,-3-1-15,-2 3 0,-5 5 16,-5 4-16,-1 1 0,0 2 0,-12 10 16,-7 5-16,2 0 15,3 2-15,-10 7 0,-1 1 16,1 0-16,3-4 0,2-2 0,6-5 16,8-10-16,1-4 15,9-6-15,5-3 0,0-5 0,1-2 16,7-5-16,3-3 0,3-2 15,-1-2-15,1-1 0,-1 1 16,-1 0-16,0 0 0,0 3 16,1 1-16,0 5 0,-6 2 0,1 3 15,-1 2-15,-4 2 16,-2 2-16,-2 4 0,-2 3 0,-1 0 16,-2-1-16,1-2 15,2-2-15,2-2 0,-2-1 0,3-2 16,0-2-16,3-3 0,3-3 15,7-7-15,3-7 0,3-4 16,-3-2-16,5-6 0,1-3 16,4-8-16,-3 0 0,-1 1 15,-1-1-15,1-1 0,-7 7 0,0 3 16,-3 2-16,-3 4 0,-2 2 16,1 1-16,0 2 0,1 1 15,-4 1-15,2 3 0,-1-1 16,2 2-16,3 1 0,5 4 15,0 1-15,0 1 0,-3 0 16,0 5-16,1 5 0,-6 6 16,-2 6-16,-10 8 0,-2 8 15,-9 2-15,-3 3 0,-5 3 16,0 3-16,-5 3 0,0-3 0,5-11 16,2-8-16,7-1 0,3-4 15,3-11-15,1-4 0,7-5 16,0 0-16,10-10 0,6-10 15,-3 4-15,2 2 0,-4-3 16,0 1-16,-1 2 16,2 1-16,-4 6 0,1 1 15,-4 3-15,-1 2 0,-1 7 16,-5 7-16,-3 3 0,-3 5 0,-2 2 16,-2-1-16,2 2 0,-2 1 15,-2-1-15,2-3 0,2-2 16,-1-2-16,7 1 0,1 0 15,0-1-15,6-1 0,-3-2 16,0-1-16,0 0 0,0-1 0,0-1 16,3-1-16,0-5 0,-1-1 15,2-1-15,-1-3 16,4-4-16,-1-4 0,4-7 0,2-6 16,4-4-16,-3-4 0,3-5 15,3-3-15,2-9 0,-2 3 16,-3-13-16,-3-1 0,-6 2 15,-1 2-15,-5-3 0,-2 6 16,-6 7-16,-3 4 0,-1 3 16,0 4-16,-3 3 0,-3 3 0,4 7 15,1 4-15,5 4 0,1 3 16,2 2-16,1 2 0,1 2 16,2 2-16,2 2 0,3 6 15,0 0-15,-2 0 0,4 4 16,2 4-16,1 3 0,2 1 15,1 6-15,0 3 0,1 4 16,-2 3-16,1 3 0,1 3 16,6 9-16,2 0 0,2 3 15,0 1-15,0 6 0,-4-4 0,1 0 16,0-1-16,1 2 0,-1-5 16,1-3-16,0-2 0,-4-6 15,1-4-15,-5 3 0,-1 2 16,-4-4-16,0-4 0,1-4 15,0-3-15,1-7 0,-1-4 0,-3-4 16,-2-5-16,-1-1 0</inkml:trace>
  <inkml:trace contextRef="#ctx0" brushRef="#br0" timeOffset="4740.862">3248 7748 0,'0'0'0,"0"0"16,0 0-16,0 0 0,0 0 0,-5 24 16,5-24-16,-13 43 0,4-14 15,-4 5-15,-2 5 0,-7 13 16,1 0-16,-8 11 0,-1-2 16,2-7-16,1-6 0,1 0 15,4-7-15,5-12 0,3-9 16,1-14-16,-1-12 0,4 2 15,3 1-15,0-1 0</inkml:trace>
  <inkml:trace contextRef="#ctx0" brushRef="#br0" timeOffset="4954.6974">2876 6991 0,'0'0'0,"0"0"0,0 0 0,0 0 16,0 0-16,0 0 0,22 18 15,-22-18-15,22 20 0,-7-7 16,3 4-16,4 1 0,3 3 0,-3-2 16,-3-3-16,-3-2 0</inkml:trace>
  <inkml:trace contextRef="#ctx0" brushRef="#br0" timeOffset="5454.6021">3484 7425 0,'0'0'0,"0"0"0,0 0 16,0 0-16,0 0 0,0 0 15,25 4-15,-25-4 0,31-5 0,-8 3 16,6-2-16,3 0 16,2 1-16,10-3 0,1 2 15,-2 2-15,-2 2 0,1 3 16,-5 5-16,-6 0 0,-4 1 0,-6-3 16,-4 1-16,-2-3 0</inkml:trace>
  <inkml:trace contextRef="#ctx0" brushRef="#br0" timeOffset="5654.8907">3537 7867 0,'-1001'0'0,"2002"0"0,-1001 0 15,0 0-15,23-7 0,-23 7 0,41-10 16,-16 5-16,6 0 0,4-1 15,6-1-15,13 0 0,-3 1 16,15 2-16,0 4 0,-2 1 16,-1 1-16,-6 1 0,-11-2 15,-9 0-15</inkml:trace>
  <inkml:trace contextRef="#ctx0" brushRef="#br0" timeOffset="7431.4786">7661 5142 0,'0'0'16,"0"0"-16,-10 26 0,7-14 15,1 1-15,0 3 0,2 0 0,3 5 16,1 0-16,3 3 0,3 2 15,3-1-15,2 0 0,3-2 16,2-2-16,6 5 0,2-2 16,-2-1-16,1 0 0,-3-5 15,-2-1-15,0-6 0,0-3 16,-3-2-16,-5 0 0,-2-2 16</inkml:trace>
  <inkml:trace contextRef="#ctx0" brushRef="#br0" timeOffset="7689.0931">7948 5077 0,'0'0'15,"0"0"-15,0 0 0,0 0 16,0 0-16,14-16 0,-14 16 16,27-12-16,-27 12 0,39-14 15,-16 7-15,0 0 0,1 1 0,3-2 16,-3 3-16,-3 0 0,-3 0 15,-4 1-15,-2 2 0,-2 0 16,-1-3-16,-2 1 0,-3-2 16,1 0-16,-4 0 0,1-4 15,-1-3-15,-1 1 0,-1 0 16,0 1-16,0 2 0,0 0 16</inkml:trace>
  <inkml:trace contextRef="#ctx0" brushRef="#br0" timeOffset="7890.5702">8154 4729 0,'0'0'0,"0"0"16,0 0-16,0 0 0,0 0 0,0 0 15,0 0-15,0 0 0,0 0 16,0 0-16,3 30 0,-3-30 16,9 35-16,-5-12 0,0 3 15,-1 3-15,0 5 0,1 12 16,-1 4-16,0 2 0,0 1 0,-1 14 16,-4 2-16,1 9 15,1-6-15,0 9 0,0-6 0,1-8 16,2-7-16,2-1 0,2-10 15,2-13-15,1-9 0,2-13 16,1-9-16,-5-2 0,-2-1 16,-1-1-16</inkml:trace>
  <inkml:trace contextRef="#ctx0" brushRef="#br0" timeOffset="8621.2917">8288 5101 0,'0'0'0,"0"0"0,0 0 16,0 0-16,-13 16 0,13-16 16,-22 39-16,7-13 0,-3 6 15,-1 3-15,-1 3 0,-4 8 16,0-2-16,1-1 0,3-7 16,5-8-16,6-7 0,6-6 15,8-6-15,6-11 0,5-10 0,7-9 16,6-9-16,3-6 0,3-4 15,7-12-15,0 0 0,0-6 16,-7 3-16,-3-2 0,-6 6 16,-8 9-16,-3 8 0,-6 5 15,-4 3-15,1 7 0,-4 5 16,1 3-16,0 3 0,5-1 16,3 0-16,1 1 0,3-2 15,1 2-15,2 3 0,3 1 0,3 3 16,0 2-16,0 2 0,-4 4 15,-2 5-15,-6 4 0,-3 4 16,-7 2-16,-4 3 0,-8 2 16,-7 1-16,-6 6 0,-2 1 15,-5-2-15,-2-3 0,1-4 16,2-4-16,4-5 0,7-3 0,0-1 16,6-1-16,4-7 0,3-1 15,0-1-15,3-1 16,2-2-16,0 0 0,7-3 0,1-1 15,5 0-15,2 1 0,3 0 16,0 4-16,-3-1 0,-2 2 16,5 0-16,-1 1 0,-2 1 15,-1 2-15,0 1 0,1 3 16,-3 1-16,-1 4 0,-1 0 16,-2 4-16,-1 1 0,-3 0 0,0 6 15,-3 1-15,-4 0 0,-3-1 16,-2-1-16,-1-2 0,1-3 15,0 1-15,-2-5 0,0-3 16,-1-2-16,0-2 0,-2-6 16,-3-4-16,2-1 0,1-2 15,5-7-15,4-6 0,4 0 16,3-4-16,5-6 0,3-5 16,3 0-16,4 0 0,5-2 15,4 0-15,4-5 0,-2 4 0,2 5 16,0 4-16,-3 4 0,0 5 15,-7 2-15,-5 4 0,-2 3 16</inkml:trace>
  <inkml:trace contextRef="#ctx0" brushRef="#br0" timeOffset="9239.4439">8910 4950 0,'0'0'0,"0"0"16,0 0-16,0 0 0,0 0 0,28-1 15,-28 1-15,27 6 0,-27-6 16,28 12-16,-16-2 0,-2 4 16,-3 4-16,-3 2 0,-3 3 15,-6 2-15,-3 2 0,-6 10 16,-1 1-16,1-1 0,-1 1 16,-2 4-16,0-3 0,3-6 0,2-5 15,1 0-15,3-6 0,5-8 16,2-1-16,3-8 0,3-2 15,2-7-15,1-4 0,4-6 16,3-4-16,2-5 0,1-1 16,1-5-16,0-3 0,-3-2 15,-1-2-15,2-12 0,1 0 16,0 2-16,-2 2 0,2 3 16,-2 2-16,3-1 0,-1 5 0,-5 8 15,-2 7-15,-2 6 0,-3 7 16,0 3-16,0 6 15,-4 4-15,-2 6 0,-7 8 0,-5 7 16,0-3-16,-2 2 0,-3 3 16,0-1-16,5-5 0,4-4 15,1-4-15,2-4 0,3-4 16,3-1-16,6-5 0,4-2 16,2-2-16,3-2 0,-2 0 15,-1 0-15,-1 0 0,-2 3 0,-1 1 16,-1 3-16,-4 2 0,1 1 15,-3 5-15,-1 3 0,-1 1 16,-1 2-16,-2 4 0,-2 3 16,1 5-16,0 4 0,0 9 15,1 4-15,-1 2 0,1 2 16,2 13-16,1 3 0,0 2 16,1 2-16,2 8 0,2-5 15,-2-12-15,-1-11 0,1-8 0,-1-11 16,1-10-16,0-4 0,0-5 15,-2-4-15,0 0 0</inkml:trace>
  <inkml:trace contextRef="#ctx0" brushRef="#br0" timeOffset="9852.731">9320 4889 0,'0'0'0,"0"0"16,0 0-16,0 0 0,10-18 15,-10 18-15,0 0 0,28-7 16,-28 7-16,25 3 0,-13 2 16,-1 4-16,-2 3 0,-4 3 15,-1 4-15,-5 2 0,-3 4 16,-2 5-16,-3-1 0,1-2 16,1-3-16,-1 2 0,2-7 15,2-4-15,1-2 0,3-9 16,3-2-16,1-4 0,2-2 0,2-2 15,1-2-15,2 4 0,0-1 16,-1 2-16,-2 1 0,0 2 16,0 0-16,-4 4 0,-1 5 15,-6 2-15,-5 4 0,-2 3 16,-2 0-16,0-2 0,0-3 0,1-2 16,2 1-16,1-6 15,2-1-15,4-5 0,4-5 0,2-1 16,3-2-16,2-2 0,3 0 15,0 2-15,1 2 0,1 2 16,1 1-16,-2 3 0,-1 2 16,-2 4-16,-3 5 0,-3 0 15,-3 2-15,-3 2 0,-4 2 16,-2 1-16,-4 1 0,-2 1 16,1-1-16,0 1 0,2-6 0,1-1 15,2 0-15,2-3 0,0 0 16,3-4-16,1 1 0,0-3 15,2-4-15,2 5 0,0-1 16,2 0-16,2 0 0,1-1 16,4-2-16,4-1 0,1-1 15,7-3-15,3-1 0,2-1 16,4-1-16,1-3 0,2-1 16,5-3-16,0-2 0,-5 3 15,-3 0-15,-3 2 0,-4 1 0,-5 2 16,-3 1-16,-4 1 0</inkml:trace>
  <inkml:trace contextRef="#ctx0" brushRef="#br0" timeOffset="10088.6056">9963 4778 0,'0'0'15,"0"0"-15,0 0 0,26 4 0,-26-4 0,30 7 16,-8 0-16,1 2 16,2 1-16,-1 2 0,0 0 15,6 8-15,-3-1 0,-2 6 16,-4 3-16,0 6 0,-6 0 0,-8 6 16,-8 5-16,-8 3 0,-6 2 15,1-3-15,3-9 0,2-9 16</inkml:trace>
  <inkml:trace contextRef="#ctx0" brushRef="#br0" timeOffset="10258.2174">10763 4912 0,'-1001'0'0,"2002"0"15,-1001 0-15,-2 24 0,2-24 0,-8 31 16,8-31-16,-5 22 0</inkml:trace>
  <inkml:trace contextRef="#ctx0" brushRef="#br0" timeOffset="11571.8662">8773 6350 0,'0'0'0,"0"0"0,0 0 0,0 0 0,-1 22 15,1-22-15,-1 27 16,0-11-16,1 1 0,-2 3 0,2 3 16,2 2-16,-2 0 0,3 10 15,3 3-15,-2-3 0,0-1 16,4 10-16,5 1 0,-1-4 15,1-3-15,7 2 0,2-4 16,-2-7-16,-2-6 0,8-1 16,3-1-16,-2-6 0,-3-1 0,7-6 15,4-1-15,-3-4 0,-2-2 16,5-6-16,4-5 0,-9 2 16,-7 1-16,-6 2 15</inkml:trace>
  <inkml:trace contextRef="#ctx0" brushRef="#br0" timeOffset="12122.0727">9525 6122 0,'0'0'0,"0"0"0,0 0 15,0 0-15,0 0 0,0 0 0,0 0 16,0 0-16,7 31 0,-7-31 16,12 28-16,-12-28 0,15 35 0,-7-15 15,0 3-15,2 0 0,2 4 16,3 9-16,2-2 16,-3 3-16,-1 1 0,3 9 15,-2-2-15,-1-3 0,-2-1 0,0-2 16,-1-2-16,1 4 0,2-3 15,-1-4-15,0-4 0,-1-2 16,-1-1-16,0-7 0,1-3 16,-1-5-16,-3-3 0,0-5 15,-2-2-15,2-5 0,1-4 0,1-9 16,2-7-16,3-2 0,2-3 16,3-7-16,2-4 0,-1-5 15,-1-3-15,6-11 16,4-2-16,3-5 0,0 3 0,-4 3 15,-2 4-15,0-2 0,0 6 16,-5 6-16,-4 3 0,2 5 16,0 2-16,-4 6 0,-2 2 15,-2 4-15,-2 1 0,-1 8 16,-3 5-16,-1 4 0,-1 2 0,-1-1 16,0 1-16,-2 3 0,0 0 15,3 2-15,-1 2 0,-2-1 16,-1 1-16,1 4 0,0 4 15,0-2-15,0-2 0,0-1 16</inkml:trace>
  <inkml:trace contextRef="#ctx0" brushRef="#br0" timeOffset="15821.6779">10525 6577 0,'0'0'0,"0"0"15,0 0-15,0 0 0,0 0 16,22 11-16,-22-11 0,21 4 16,-21-4-16,28 6 0,-13-2 15,-1-1-15,0 1 0,-1 2 16,0-1-16,-2 1 0,-1-1 0,-1 1 15,-1 2-15,-3 0 16,0-1-16,-3 4 0,-2 1 16,-2 0-16,-2 0 0,-3 2 15,-4 0-15,-6 4 0,-1-2 0,2 0 16,-1 1-16,3-4 16,1-1-16,-1-2 0,3 1 0,3-5 15,0-1-15,4 0 0,1 1 16,3 0-16,1-1 15,5-4-15,3-2 0,0-1 0,0 1 16,8-1-16,2-2 0,-2 0 16,1 0-16,2-1 0,2 0 15,-1 3-15,0-2 0,0 1 16,-1 1-16,1 1 0,1-1 0,-4 1 16,-2 0-16,-3 0 0</inkml:trace>
  <inkml:trace contextRef="#ctx0" brushRef="#br0" timeOffset="16088.2826">11086 6588 0,'0'0'0,"0"0"0,0 0 15,0 0-15,0 0 0,0 0 0,30-4 16,-30 4-16,24-4 0,-24 4 15,39-3-15,-18 1 0,1 1 0,2-1 16,3 2-16,0-1 16,1 0-16,6-1 0,0-1 15,-1 2-15,0 1 0,7 1 0,-1 2 16,-5-2-16,-5-1 0,0-4 16,-1-1-16,-5 2 0,-4-1 15,-4 1-15</inkml:trace>
  <inkml:trace contextRef="#ctx0" brushRef="#br0" timeOffset="16535.271">11839 6118 0,'0'0'0,"0"0"0,0 0 0,0 0 16,0 0-16,0 0 0,0 28 15,0-28-15,6 26 0,-6-26 0,9 33 16,-6-15-16,0 2 0,3 3 16,0 3-16,1 1 0,0 0 15,3 7-15,1 1 0,-2 0 16,0 1-16,2 7 0,0-1 16,-1-3-16,0-3 0,0-1 15,0-4-15,-1-4 0,-3-5 0,1-4 16,0-4-16,-3-1 0,-1-4 15,0-2-15,-1-2 0,2-5 16,2-5-16,-1-4 0,2-5 16,2-4-16,1-3 0,2-6 15,2-5-15,4-10 0,-2-1 16,3-2-16,1-1 0,5-7 16,3 1-16,-3 3 0,-1 4 15,2-1-15,-3 6 0,-4 7 16,-3 7-16,0 5 0,-2 7 15,-2 2-15,-2 2 0,-2 7 0,-2 6 16,0-2-16,-2 0 0,0 0 16</inkml:trace>
  <inkml:trace contextRef="#ctx0" brushRef="#br0" timeOffset="16788.5076">12462 6628 0,'0'0'0,"0"0"0,0 0 16,0 0-16,0 0 0,7 28 15,-7-28-15,4 25 0,-4-25 0,7 30 16,-4-11-16,-1 1 0,-1 0 16,-1 2-16,0 0 0,0 0 15,0-1-15,0 4 0,0-2 16,0-3-16,0-2 0,0-1 15,2-4-15,-1-2 0,0-3 16,2-4-16,1-4 0,4-5 16,3-6-16,-1 1 15,-1 2-15,-1 0 0</inkml:trace>
  <inkml:trace contextRef="#ctx0" brushRef="#br0" timeOffset="17121.4586">12758 5846 0,'0'0'0,"0"0"16,0 0-16,0 0 0,0 0 0,25 6 16,-25-6-16,35 9 0,-14-1 0,3 1 15,4 1-15,2 2 0,1 2 16,9 6-16,3 3 0,-1-1 15,-1 1-15,7 6 0,-3-1 16,-4-1-16,-5 0 0,4 6 16,-5-2-16,-5 1 0,-4-2 15,-6 0-15,-5-1 0,-2 1 16,-4 1-16,-5 2 0,-5 1 16,-7 3-16,-3 3 0,-12 3 15,-8 4-15,-14 10 0,-7-1 0,-4 7 16,-4 4-16,9-11 0,15-15 15,10-12-15</inkml:trace>
  <inkml:trace contextRef="#ctx0" brushRef="#br0" timeOffset="17293.4701">13355 6617 0,'0'0'0,"0"0"0,0 0 15,-8 21-15,8-21 0,-3 29 0,3-29 16,-2 22-16</inkml:trace>
  <inkml:trace contextRef="#ctx0" brushRef="#br0" timeOffset="23705.2686">12802 6988 0,'0'0'0,"-12"-2"0,-6 1 16,-7 1-16,-3 0 0,-5 0 16,-5 0-16,-11 1 0,-3 2 0,-7 0 15,1 1-15,2-1 16,1 0-16,-10 3 0,0-1 16,3 1-16,2-1 0,2 2 0,0 1 15,-10 0-15,2-4 0,2-1 16,0 1-16,7-1 0,5 3 15,-2-2-15,-2 1 0,-2-1 16,4 0-16,-17 1 0,7 1 16,0-4-16,0-2 0,-1 2 15,-1 2-15,9-1 0,7 2 16,-5-2-16,-5-2 0,2-1 16,-1 0-16,3 0 0,2 0 0,1 1 15,0 1-15,-1-2 16,0 0-16,7 3 0,4-1 15,-7-1-15,-5-1 0,4-2 0,3 1 16,-1 0-16,2-3 0,-1 1 16,-1-2-16,1 2 0,-1 2 15,-3 0-15,0 0 0,3 1 0,2 0 16,3 2-16,3 0 0,1-3 16,2-2-16,-1 4 0,-2 3 15,1 0-15,2 2 0,17-6 16,-4 0-16,0 1 0,0 1 15,-4-1-15,-1 2 0,0-3 16,1-1-16,3 3 0,4 4 16,1-6-16,-3-4 0,1 2 15,1 2-15,2 0 0,2 1 16,4-1-16,2-1 0,3 1 16,1-1-16,2 3 0,0 1 0,2-3 15,2-2-15,-2 2 0,4 0 16,-2 1-16,2-1 0,0 0 15,0 0-15,2-1 0,2-1 16,-3 1-16,2-1 0,0 1 16,2 1-16,1-3 0,2 2 15,1 0-15,1 0 0,1 0 0,1-2 16,0 2-16,2-1 16,0 0-16,0 0 0,7-2 0,2 3 15,0-2-15,2 0 0,-1 2 16,0-2-16,3 1 0,0 0 15,2 1-15,-1-1 0,4 2 16,1-1-16,9 0 0,0 0 16,1 0-16,1-1 0,2 1 15,-1-2-15,10 2 0,0 0 0,0-1 16,1 2-16,-2-2 0,-2 1 16,-6-1-16,-10 0 0,-10 2 15</inkml:trace>
  <inkml:trace contextRef="#ctx0" brushRef="#br0" timeOffset="23937.9073">12021 6723 0,'0'0'0,"0"0"15,0 0-15,0 0 0,0 0 0,29-8 16,-29 8-16,25 3 0,-25-3 16,0 0-16</inkml:trace>
  <inkml:trace contextRef="#ctx0" brushRef="#br0" timeOffset="25216.4259">5011 7125 0,'0'0'0,"0"0"16,0 0-16,0 0 0,0 0 0,0 0 16,0 0-16,-22-7 0,22 7 0,0 0 15,0 0-15,0 0 16,0 0-16,0 0 0,0 0 15,0 0-15,0 0 0,17 13 16,-17-13-16,20 4 0,-20-4 0,31 3 16,-31-3-16,37 4 0,-16-4 15,4 0-15,2-2 16,8 1-16,0 0 0,3-1 0,3 0 16,3-1-16,-2-1 0,3 1 15,3 1-15,-4 0 0,-1-1 0,7 1 16,3 1-16,-2 0 15,-2-1-15,10 2 0,1 2 16,-5-1-16,-2 0 0,6 0 0,2 1 16,-7-2-16,-7 0 0,14-2 15,4-1-15,-8-1 16,-1 1-16,33-3 0,-1 2 0,-18 0 16,-10-1-16,6 3 0,7 0 15,-7 0-15,-4-1 0,7 0 16,5 0-16,-13 3 0,-7 3 0,6-1 15,9 0-15,-6 4 0,-5 1 16,6-4-16,3-1 16,-13-3-16,-10 0 0,11 2 15,9 3-15,-8-1 0,-7-1 0,0 0 16,-2-1-16,-5 0 0,-3-1 0,0-2 16,-2 0-16,0-1 15,-1 0-15,0 3 0,-1 1 16,-9 1-16,-3-2 0,0-4 15,1-1-15,-10 2 0,3 2 0,-4 1 16,-1 1-16,-2-3 0,-2-3 16,-2 2-16,-2 1 15,-1 1-15,-1 0 0,0-1 0,0-2 16,0 2-16,0 0 0,-1-1 16,-1-2-16,0 1 0,-1 0 15,1 2-15,0 2 0,0-3 16</inkml:trace>
  <inkml:trace contextRef="#ctx0" brushRef="#br0" timeOffset="26189.0595">5024 4929 0,'0'0'0,"0"0"0,0 0 15,0 0-15,0 0 0,-14 24 16,14-24-16,-12 17 0,12-17 0,-11 17 16,6-8-16,-1 2 0,2 1 15,1 1-15,-1 0 0,1-1 16,0 1-16,0-1 0,3 2 16,0 0-16,1-1 0,1 0 15,-2 0-15,3-3 0,0 1 16,1-2-16,0-2 0,2-4 15,0-1-15,3-2 0,0 0 16,1-3-16,0-4 0,3-1 16,2-2-16,1-1 0,-1-1 0,4-5 15,-5-2-15,1 1 0,-5 0 16,-2 0-16,0 0 0,-1 2 16,-2 2-16,-1 0 0,-2 1 15,-1 1-15,-1 2 0,0 2 16,-1-2-16,-3 3 0,1 0 0,-3 3 15,-2 1-15,-1 1 16,1 2-16,-2 1 0,-2 2 0,3 0 16,1 1-16,-3 3 0,1 2 15,2 0-15,1 2 16,3-4-16,1-2 0,-2 1 16</inkml:trace>
  <inkml:trace contextRef="#ctx0" brushRef="#br0" timeOffset="26405.3211">5323 5028 0,'0'0'0,"0"0"0,0 0 0,0 0 16,0 0-16,0 0 0,0 0 16,0 0-16,22 15 0,-22-15 15,0 0-15,23 14 0,-23-14 0,22 10 16,-11-5-16,2-1 0,-2 1 15,1-1-15,-1 2 0,0-1 16,-1 1-16,2-2 0,2 0 16,-3-1-16,-1 0 0,-2-1 15</inkml:trace>
  <inkml:trace contextRef="#ctx0" brushRef="#br0" timeOffset="26855.7145">5692 4805 0,'0'0'0,"0"0"16,0 0-16,0 0 0,0 0 0,0 0 16,0 0-16,0 0 0,3 29 15,-3-29-15,0 0 0,0 33 16,0-33-16,4 26 0,-1-10 15,-2-1-15,1-1 0,0 0 16,-1 0-16,2-1 0,0 1 0,-2-2 16,1-2-16,2-1 0,-3-1 15,1-2-15,-1 0 0,1-3 16,0-2-16,2-3 0,0 0 16,2-3-16,0-2 0,2 1 15,0-2-15,1-2 0,-2-2 16,2 0-16,-2-3 0,-2 2 15,2-1-15,-4-1 0,0-1 16,1 1-16,-4 3 0,0 2 16,-4 1-16,1 3 0,-2 0 0,-3 2 15,-1 0-15,-3 1 0,2 0 16,-1 3-16,3 3 0,-2-1 16,2 0-16,-2 2 0,1-2 15,3 2-15,2 2 0,1-2 16,-1 1-16,1-2 0</inkml:trace>
  <inkml:trace contextRef="#ctx0" brushRef="#br0" timeOffset="27619.0637">6155 4836 0,'0'0'0,"0"0"15,0 0-15,0 0 0,0 0 0,0 0 16,0 0-16,0 0 0,0 0 15,0 0-15,0 0 16,0 0-16</inkml:trace>
  <inkml:trace contextRef="#ctx0" brushRef="#br0" timeOffset="27855.4777">6138 4824 0,'0'0'0,"0"0"0,0 0 16,0 0-16,0 0 0,0 0 0,0 0 15,0 0-15,0 0 0,0 0 16,0 0-16,0 0 0,0 0 0,0 0 16,0 0-16,0 0 15,0 0-15,0 0 0,0 0 16,0 0-16,0 0 0,0 0 15</inkml:trace>
  <inkml:trace contextRef="#ctx0" brushRef="#br0" timeOffset="28572.2729">6138 4833 0,'0'0'0,"0"0"16,0 0-16,0 0 0,0 0 0,0 0 16,0 0-16,0 0 0,0 0 15,-15 27-15,15-27 16,-7 18-16,7-18 0,-6 20 0,1-9 16,3-1-16,2 0 0,0 0 15,0 0-15,1-1 0,0-2 0,2 1 16,-1 0-16,1-2 0,3-1 15,-3-1-15,1-3 16,1-1-16,-1-1 0,2-3 16,-2-1-16,2-1 0,0 0 0,3-2 15,-1-2-15,1 0 0,-1-1 0,0 0 16,-1 0 0,0-1-16,0 1 0,-3-1 0,1 0 15,-2 1-15,0-1 0,1-2 16,-4 0-16,0 5 0,0 0 15,0 2-15,-4-2 0,2 2 16,-1 1-16,-1 3 0,-2 2 16,1 1-16,-1 1 0,-1 1 0,3 1 15,-3 2-15,2 0 0,0 1 16,1-1-16,1-1 0,2-1 0,-3 1 16,2-2-16,1 0 15</inkml:trace>
  <inkml:trace contextRef="#ctx0" brushRef="#br0" timeOffset="29088.6386">6477 4363 0,'0'0'0,"0"0"15,0 0-15,0 0 0,0 0 0,0 0 16,0 0-16,0 0 0,0 0 16,0 0-16,0 0 15,-1 24-15,1-24 0,0 0 0,-4 27 16,4-27-16,-3 19 0,3-19 16,-2 23-16,1-12 0,0 0 15,1-1-15,0 1 0,0 1 16,0 1-16,0 0 0,1 2 15,0-2-15,0 0 0,0 0 16,0 0-16,1 0 0,-2 1 0,2 3 16,0 1-16,-1 0 0,1 0 15,0 8-15,2-1 0,-1 0 16,0-1-16,1 1 0,0 2 16,1-1-16,2 0 0,-1-4 15,-2-3-15,-1-4 0</inkml:trace>
  <inkml:trace contextRef="#ctx0" brushRef="#br0" timeOffset="31838.5987">6917 4672 0,'0'0'0,"0"0"0,0 0 15,0 0-15,-11 19 0,11-19 0,-9 17 16,6-9-16,0 0 0,5-3 16,2 0-16,3-4 0,0-4 15,3 0-15,1-2 0,4-1 16,-1-1-16,4 1 0,0-3 15,4-2-15,-2 1 0,0-1 16,-1 0-16,-3 2 0,-1 1 0,-2 2 16,1 0-16,-4 3 15,0-1-15,0 1 0,-1 2 0,3 0 16,0 0-16,3-1 16,2-2-16,3 2 0,2-2 0,-3 3 15,-3-2-15,-3 2 0</inkml:trace>
  <inkml:trace contextRef="#ctx0" brushRef="#br0" timeOffset="33723.9938">6811 7820 0,'0'0'16,"0"0"-16,0 0 0,0 0 15,0 0-15,0 0 0,0 0 16,0 0-16,3-23 0,-3 23 15,0 0-15,0 0 0,-12-18 0,12 18 16,0 0-16,0 0 16,0 0-16,-16-14 0,16 14 15,0 0-15,-15-6 0,11 3 0,1 1 16,-1 1-16,2 0 0,2 1 16,-1-4-16,1 4 0,-4 1 15,4-1-15,-2 4 0,4 0 16,0 0-16,0 3 0,1 2 15,1 3-15,-3 1 0,1 1 16,0 3-16,1 0 0,2 0 0,0 4 16,-1 1-16,1 0 15,1 2-15,1 7 0,1 0 16,0 0-16,-1-1 0,5 9 0,1 0 16,-4-3-16,-1 0 0,3 2 15,2 0-15,-4-1 0,0 0 0,1 3 16,0-3-16,-2 1 0,0 0 15,-1-2-15,0 2 16,1-6-16,-1-3 0,1-1 16,0-3-16,-3-2 0,0-5 0,-1-1 15,0-2-15,0-2 0,-1-2 16,-1-2-16,2-2 16,-4-2-16,1-2 0,0-1 0,-1-2 15,2 1-15,-2-1 0,4-4 16,3-4-16,0-2 0,-1 0 0,3-6 15,1-4-15,0-2 16,2-1-16,1-7 0,5-1 16,6-13-16,2-3 0,0 0 15,2-2-15,2-6 0,0 5 0,7-10 16,0 3-16,-5 7 0,-3 8 16,2-7-16,-3 2 0,-1 8 15,-2 5-15,-4 6 0,-3 4 16,-4 4-16,-1 1 0,-2 3 15,1-2-15,-2 3 0,0 1 0,-3 1 16,-2 1-16,-1 2 16,-1 3-16,0 2 0,-1 1 15,0 2-15,-2-1 0,0 3 16,2-3-16,-2 3 0,0-2 0,0 2 16,0 0-16,0 0 0,0 4 0,0 2 15,1 2-15,-1-3 16,0 1-16,0-2 0</inkml:trace>
  <inkml:trace contextRef="#ctx0" brushRef="#br0" timeOffset="33881.9266">7982 7708 0,'0'0'0,"0"0"15,0 0-15,0 0 0,0 0 0,4 23 16,-4-23-16,0 0 0</inkml:trace>
  <inkml:trace contextRef="#ctx0" brushRef="#br0" timeOffset="38789.0381">8125 8074 0,'0'0'0,"0"0"0,0 0 15,0 0-15,0 0 0,-3 21 0,3-21 16,-7 20-16,7-20 0,-8 28 16,4-13-16,-1 1 0,-2 1 0,0 0 15,-2 1-15,3-5 16,0-1-16,2 1 0,0-2 15,1 0-15,2-1 0,3-3 16,4 0-16,-1-4 0,2-2 0,1 0 16,2 0-16,0 1 0,-2 1 15,1 1-15,0 3 0,-1 0 16,-2 0-16,-1 5 0,-3 4 16,-3 2-16,-2 2 0,-2 5 15,1-2-15,-1-2 0,1-1 16,1-1-16,-1-4 0,1 0 15,1-3-15,0-2 0,2-1 16,-3-1-16,3-2 0,0 2 16,3 0-16,-2 1 0,1 0 0,0-3 15,0 2-15,2 0 0,0 1 16,0 1-16,1-1 0,-2 0 16,1-1-16,-2 1 0,0 1 15,0-1-15,0 1 0,1 0 16,-1 0-16,1 0 0,-3 0 15,1 0-15,-1 0 0,1 1 16,0-1-16,-1-3 0,0-3 16,0-4-16,0 0 0,3-1 0,-3 1 15,2-1-15</inkml:trace>
  <inkml:trace contextRef="#ctx0" brushRef="#br0" timeOffset="39839.1294">8346 8072 0,'0'0'0,"0"0"0,0 0 16,0 0-16,0 0 0,0 0 0,0 0 16,0 0-16,0 0 0,0 0 15,0 0-15,23-12 0,-23 12 16,0 0-16,22 3 0,-22-3 16,0 0-16,25 12 0,-25-12 15,0 0-15,23 13 0,-23-13 16,0 0-16,0 0 0,0 0 15,0 0-15,0 0 0,0 0 0,21-3 16,-21-4-16,1-5 16,2 0-16,-3-3 0,0-1 0,0-3 15,0 2-15,0-1 0,0-2 16,0 1-16,0 3 0,0 1 16,0 4-16,0 1 0,0 3 15,0 0-15,0 7 0,0 0 16,0 0-16,0 4 0,-4 5 15,2 3-15,0-1 0,0 0 0,-1 6 16,1 0-16,1 0 16,0 0-16,1-1 0,0-2 15,2 0-15,3 0 0,-1 0 0,2 1 16,-4 0-16,1-2 0,-2 4 16,-1 1-16,-2 0 0,-1 2 15,-5 2-15,-3 3 0,-2-2 16,-3-2-16,-5 4 0,-1-3 15,5-2-15,3-2 0,2-4 16,3-3-16,2-1 0,1-4 0,1-3 16,0-3-16,5 0 0,5-5 15,5-1-15,4 0 16,1-2-16,0-1 0,0 1 0,3-2 16,-4 3-16,0 1 0,2 2 15,-1 2-15,0 1 0,-1 3 0,-3 2 16,-1 1-16,-5 3 15,-2 0-15,-6 4 0,-3 4 16,-3 0-16,-2 2 0,-3 3 16,-3 4-16,-4 3 0,0-3 0,2-4 15,2-2-15,2-4 0,4-3 16,4-3-16,2-3 0,3-1 16,1-2-16,7-5 0,6-5 15,1-1-15,2-2 0,7-3 16,7-2-16,3-3 0,-1-3 15,0 0-15,0-1 0,-2 4 16,1 4-16,1-3 0,-5-1 16,-5 4-16,-4 2 0,-5 1 0,-3 1 15,-5 2-15,-1 0 0,-5 3 16,-3 0-16,-3 1 0,-2 0 16,-3 1-16,-2-2 0,2 3 15,1 0-15,-1 0 0,2-2 16,3 3-16,2 0 0,0 2 15,2 2-15,1 1 0,1 2 0,-1 4 16,2 1-16,1 2 16,1 3-16,2 3 0,2 3 15,0 4-15,2 1 0,-1 1 0,-1 2 16,3 6-16,1 0 0,-3 2 16,0 1-16,-2-4 0,0-2 15,2 4-15,-2-3 0,-1-5 16,-2-4-16,-3-3 0,-2-4 15,4-5-15,0-3 0,-3-5 16,-4-4-16,0-2 0,-1-4 0,-1-4 16,-1-4-16,1-3 0,2-2 15,2-4-15,3-5 16,3-1-16,3-1 0,11-4 16,8-4-16,3 0 0,4 0 0,-2 2 15,-6 8-15,-6 6 0</inkml:trace>
  <inkml:trace contextRef="#ctx0" brushRef="#br0" timeOffset="40316.2016">9185 7956 0,'0'0'0,"0"0"0,0 0 16,0 0-16,0 0 0,3 23 0,-3-23 16,2 29-16,-2-29 0,3 37 15,-3-14-15,0 0 0,0 0 0,0-2 16,0-3-16,0 3 0,-2-3 15,1-1-15,0-2 16,0-1-16,0-2 0,1-1 16,0-1-16,0-3 0,0 1 0,0 1 15,0-1-15,1 1 0,1 0 16,-1-1-16,1 1 0,-2-2 16,1 1-16,1 1 0,-2 2 15,0-1-15,-2 0 0,1 0 16,-2 0-16,1-1 0,1-1 0,0-1 15,0-1-15,-1-1 0,1 0 16,0-1-16,0-1 0,1 1 16,0-2-16,0-2 0,2-1 15,1-1-15,0-3 0,0 0 16,0-1-16,1 0 0,-2 1 16,0 1-16</inkml:trace>
  <inkml:trace contextRef="#ctx0" brushRef="#br0" timeOffset="40688.5447">9114 7917 0,'0'0'0,"0"0"0,0 0 16,0 0-16,0 0 0,0 0 16,0 0-16,13 29 0,-13-29 15,18 36-15,-7-10 0,-2-2 16,-3 0-16,2 2 0,-1-4 0,-2-3 16</inkml:trace>
  <inkml:trace contextRef="#ctx0" brushRef="#br0" timeOffset="42865.5877">12783 8016 0,'0'0'16,"0"0"-16,0 0 0,-28 19 0,28-19 15,0 0-15</inkml:trace>
  <inkml:trace contextRef="#ctx0" brushRef="#br0" timeOffset="50749.9175">32087 5434 0,'0'0'0,"0"0"15,-45 11-15,27-7 0,3 0 0,2 0 16</inkml:trace>
  <inkml:trace contextRef="#ctx0" brushRef="#br0" timeOffset="63891.0917">27234 7050 0,'0'0'0,"0"0"15,0 0-15,0 0 0,23-7 0,-23 7 16,25-3-16,-25 3 0,27-3 16,-10 2-16,2 1 15,1-1-15,0 1 0,1 1 0,1-1 16,6 1-16,-1 0 0,2 0 15,0 2-15,-2 1 0,-1-2 16,-1-1-16,1 1 0,0-1 16,0-1-16,4 0 0,-3 0 15,0 0-15,-3 0 0,-1 0 0,-1 0 16,-1 0-16,-1-1 0,-1-2 16,-1 0-16,-3 0 0,-2 1 15,-4 2-15,0 0 0,-1 0 16,-2 1-16,0-2 0,-2 0 15,1 1-15,0 1 0,-2 0 16,1-2-16,-2 1 0,-2 0 0,2-1 16</inkml:trace>
  <inkml:trace contextRef="#ctx0" brushRef="#br0" timeOffset="88026.5996">31853 6907 0,'0'0'0,"0"0"15,0 0-15,0 0 0,0 0 0,0 0 16,0 0-16,0 0 16,18 17-16,-18-17 0,0 0 0,0 0 15</inkml:trace>
  <inkml:trace contextRef="#ctx0" brushRef="#br0" timeOffset="88230.6412">32144 7048 0,'0'0'0,"0"0"0,0 0 0,0 0 15</inkml:trace>
  <inkml:trace contextRef="#ctx0" brushRef="#br0" timeOffset="88440.4364">32267 6965 0,'0'0'0,"0"0"15,0 0-15,0 0 0,0 0 0,0 0 16,0 0-16,17 17 0</inkml:trace>
  <inkml:trace contextRef="#ctx0" brushRef="#br0" timeOffset="143541.0986">6618 9296 0,'0'0'0,"0"0"0,0 0 16,0 0-16,22-3 0,-22 3 16,27-1-16,-10 0 0,-1 1 0,5-1 15,3-1-15,0 0 16,1 1-16,12 0 0,1 1 15,1 1-15,0 0 0,11 1 0,4 0 16,-2 0-16,-3-1 0,12-1 16,2-1-16,-2 1 0,-3 0 0,13-1 15,0 1-15,-10-3 16,-5-2-16,14 0 0,3-2 16,-7 4-16,-6 0 0,34 0 15,-4-1-15,-13-1 0,-12-2 0,8 3 16,6 2-16,-9 1 0,-6 2 15,8-1-15,5 2 16,-8 1-16,-3 2 0,13-1 0,10 2 16,-11-3-16,-7-2 0,10 4 15,5 1-15,-12-5 0,-7-4 16,12-3-16,9-1 0,-12 1 16,-7 3-16,8-1 0,8 3 15,-13-1-15,-8 1 0,10 0 16,7-1-16,-11 3 0,-6 1 0,6 0 15,4 0-15,-6 1 0,-3-2 16,3 3-16,2 1 16,-15-7-16,-10-1 0,8 1 0,7 0 15,-9 0-15,-3-1 0,1 2 16,3 0-16,-9-3 0,-5-1 0,-1-4 16,1-1-16,-5 4 15,-2 2-15,-2-3 0,0-3 16,-7 4-16,-4 4 0,-3 2 0,-1 1 15,-4 0-15,-3 0 0,0-4 16,-2-2-16,0 2 0,0 2 16,-1 0-16,0 1 0,-2-1 15</inkml:trace>
  <inkml:trace contextRef="#ctx0" brushRef="#br1" timeOffset="147424.8277">1985 8604 0,'0'0'0,"0"0"0,0 0 0,0 0 16,0 0-16,0 0 0,0 0 15,0 0-15,0 0 0,0 0 16,0 0-16,32-1 0,-32 1 16,0 0-16,31-1 0,-31 1 15,23 0-15,-23 0 0,31 0 16,-12 0-16,-2-1 0,5 1 15,0-1-15,3 0 0,0 0 0,7-1 16,4 0-16,0 0 0,-1 2 16,3-2-16,0 0 0,10-3 15,-3 3-15,1-4 0,2-1 16,-4 2-16,0 2 0,10-3 16,-1 1-16,-5 0 0,-1 2 0,0-2 15,4 0-15,1 0 0,-3 3 16,2 0-16,3 2 15,-7-2-15,-3-2 0,2 2 0,3 3 16,-5-2-16,-5-1 0,7-1 16,-2 0-16,-8 0 0,-7-2 0,4 1 15,-1-1-15,-5 1 16,-1 0-16,0 1 0,-1 0 16,-6-1-16,-3 0 0,1 1 15,-1 0-15,-1 0 0,-3-1 16,-1 1-16,-1 1 0,-2 0 15,-2 1-15,-1 0 0,-2-1 16,-1 2-16,0 0 0,2-1 0,-3 1 16,1 1-16,1 2 0,1 0 15,-1 1-15,0 0 0,-1 0 0,2-1 16</inkml:trace>
  <inkml:trace contextRef="#ctx0" brushRef="#br1" timeOffset="147574.7082">4022 8390 0,'0'0'0,"0"0"0,0 0 0,0 0 16,0 0-16,0 0 0,0 0 16,24 17-16,-24-17 0,0 0 0</inkml:trace>
  <inkml:trace contextRef="#ctx0" brushRef="#br1" timeOffset="147746.0901">4381 8485 0,'0'0'15,"0"0"-15,0 0 0,0 0 0,0 0 16,0 0-16,41 3 15,-41-3-15,29 1 0,-29-1 0</inkml:trace>
  <inkml:trace contextRef="#ctx0" brushRef="#br1" timeOffset="147876.7771">4810 8609 0,'0'0'0,"0"0"15,23 6-15,-11-2 0,-1-2 0,-2 1 16</inkml:trace>
  <inkml:trace contextRef="#ctx0" brushRef="#br1" timeOffset="150208.6919">9251 7476 0,'0'0'0,"0"0"15,0 0-15,0 0 0,-26-8 16,26 8-16,-24-10 0,11 6 16,-1 1-16,-2 0 0,-2 1 15,2-1-15,-4 1 0,-6 2 16,-2 1-16,2 2 0,0-1 0,-2 2 16,-4 1-16,4 0 15,3 3-15,-11 3 0,-1 1 16,2 0-16,3 1 0,-5 2 15,1 1-15,1-1 0,2-2 0,-6 5 16,1 1-16,3 0 0,1-1 16,-1 1-16,-2 3 0,6-3 15,5-2-15,-7 8 0,0 5 16,5-5-16,2 2 0,-2 5 16,1 5-16,-3-1 0,2-4 15,5 3-15,2 3 0,0 1 0,2-2 16,0 2-16,3 1 0,3-3 15,1-2-15,-1 6 0,0-1 16,4-7-16,-2-3 0,0 9 16,1 1-16,3-10 0,2-3 15,-2 3-15,3 3 0,5-2 16,5-1-16,1-4 0,2 0 16,1-1-16,-2 2 0,9-4 15,2-2-15,1-2 0,2-1 0,2-2 16,2 0-16,-2-4 0,0 0 15,9 4-15,2 1 0,-6-5 16,-4-1-16,12 3 16,3 0-16,0-1 0,-4 0 0,2-3 15,-2-3-15,0-4 0,-1-3 16,0 1-16,1 1 0,0 0 16,-1 0-16,0-2 0,1-2 15,-1-2-15,0-2 0,-3-2 16,-1 0-16,0-3 0,0 0 0,5-2 15,3-1-15,-1-2 0,0-2 16,0-6-16,1-2 0,-2-5 16,2-2-16,1-6 0,0-1 15,-3-3-15,-4-2 0,4-3 16,1 2-16,-7 6 0,-5 6 16,-7 8-16,-6 8 0,-3 6 15</inkml:trace>
  <inkml:trace contextRef="#ctx0" brushRef="#br1" timeOffset="151964.409">9551 8831 0,'0'0'15,"0"0"-15,0 0 0,0 0 0,0 0 16,0 0-16,27 0 0,-27 0 16,27 3-16,-11-1 0,2 0 15,1 0-15,1-1 0,5 1 16,2-1-16,0 0 0,-1 0 16,13 2-16,3-1 0,-4-1 15,-1-1-15,9-1 0,1-1 16,0 0-16,-2 0 0,10-1 15,1-2-15,-4 2 0,-3 2 0,0 0 16,2 1-16,-2 1 0,1 1 16,11 1-16,2-1 0,-6-1 15,-5 0-15,3-1 0,1-2 16,5 1-16,-4-1 0,1-3 16,2-2-16,-6 1 0,-3 1 0,-1 2 15,1-1-15,-3 1 16,-3 0-16,25 2 0,0 1 15,-33 2-15,-1 2 0,27 1 0,2-4 16,-23 2-16,-1 1 0,22-2 16,-1-2-16,-5 1 0,-3 1 0,0-2 15,0-3-15,-5-1 16,-3-5-16,5 3 0,4 1 16,-9 0-16,-5 2 0,6-3 15,6-2-15,-5 3 0,-6 0 0,2-4 16,1-3-16,-9 4 0,-4 5 15,3 3-15,4 2 16,-17-3-16,0 0 0,1 1 0,5 1 16,-2-1-16,0-1 0,-1 1 15,1 0-15,-3-1 0,-5-2 16,1 3-16,1 0 0,-3-2 16,0-3-16,-3 0 0,0-1 15,-4 6-15,-2 2 0,0-1 16,0 0-16,-3-1 0,0-1 0,-2 1 15,0-1-15,0 1 0,-1 0 16,0-2-16,0 1 0,0 1 16,1 1-16,-1 1 0,-2-2 15,3 0-15,-3 0 0,2 1 16,-2-1-16,2 1 0,-2-1 16,0 0-16,0 0 0,0 0 15,0 0-15,0 0 0,0 0 16,0 0-16,0 0 0,0 0 0,0 0 15,0 0-15,0 0 0,3-1 16,-3 1-16,2 2 0,-2-2 16,0 0-16,0 0 0,0 0 15,0 0-15,0 0 0,0 0 16,0 0-16,0 0 0,0 0 16,0 0-16,0 0 0,0 0 15,0 0-15,0 0 0,0 0 16,0 0-16,0 0 0,0 0 15,0 0-15,0 0 0,0 0 0,0 0 16,0 0-16,0 0 0,0 0 16,0 0-16,0 0 0,0 0 15,0 0-15,0 0 0,0 0 16,0 0-16,0 0 0,0 0 16,0 0-16,0 0 0,0 0 15,0 0-15,0 0 0,0 0 0,0 0 16,0 0-16,0 0 0,0 0 15,0 0-15,0 0 16,0 0-16,0 0 0,0 0 0,0 0 16,-2-5-16,2 5 0,0 0 15,-4-4-15,4 4 0,-4-3 16,4 3-16,-4-4 0,4 4 16,-5-5-16,5 5 0,-5-7 15,5 7-15,-5-6 0,5 6 0</inkml:trace>
  <inkml:trace contextRef="#ctx0" brushRef="#br1" timeOffset="152492.9014">10296 7086 0,'0'0'0,"-10"6"15,-4 1-15,-2 3 0,0 1 0,-9 4 16,-2 2-16,-5 6 0,1 1 16,0-1-16,0 2 0,-3 5 15,1 0-15,5 1 0,4-1 16,5-1-16,5 2 0,3-2 16,3 1-16,4-2 0,3-2 15,2 0-15,3 1 16,4-1-16,4-2 0,-2-5 0,-2-4 0,-3-3 15</inkml:trace>
  <inkml:trace contextRef="#ctx0" brushRef="#br1" timeOffset="153059.064">14408 8156 0,'0'0'0,"0"0"16,0 0-16,0 0 0,0 0 0,0 0 15,0 0-15,0 0 0,20 15 16,-20-15-16,0 0 0,0 0 15,31 12-15,-31-12 0,20 10 16,-12-5-16,1-2 0,0 2 16,-1-1-16,-2 0 0,0 2 0,-2 0 15,-1 1-15,-1-1 0,0 0 16,-1-2-16</inkml:trace>
  <inkml:trace contextRef="#ctx0" brushRef="#br1" timeOffset="163658.7019">10191 9300 0,'0'0'0,"0"0"16,0 0-16,0 0 0,0 0 0,0 0 16,0 0-16,30 18 15,-30-18-15,23 14 0,-23-14 0,28 17 16,-14-8-16,1 0 0,2 0 16,-1 2-16,1-1 0,1 1 15,0 0-15,5 4 0,0 0 16,-3 0-16,0-1 0,-1 0 15,-1 0-15,-3-1 0,-2 3 16,-3-2-16,-2 1 0,-1-3 16,-2-1-16,0-2 0</inkml:trace>
  <inkml:trace contextRef="#ctx0" brushRef="#br1" timeOffset="163942.247">9879 10089 0,'0'0'0,"0"0"16,0 0-16,0 0 0,0 0 0,0 0 16,0 0-16,0 0 0,0 0 15,0 0-15,0 0 0,0 0 16,24 14-16,-24-14 0,37-10 16,-13 2-16,4 0 0,2-2 15,3-1-15,12-3 0,-1-1 0,9-2 16,-2 0-16,0 2 15,-2 0-15,8-2 0,-3 2 16,-5 3-16,-6 1 0,-7 0 16,-4 0-16,-6 1 0,-3 0 0,-5-1 15,-4-1-15,-4 0 0,-2 1 16,-2 3-16,-2 2 0,-1 0 16</inkml:trace>
  <inkml:trace contextRef="#ctx0" brushRef="#br1" timeOffset="165091.8468">10428 9650 0,'0'0'0,"0"0"16,0 0-16,0 0 0,0 0 0,-25 3 16,25-3-16,0 0 0,0 0 15,-19 14-15,19-14 0,-8 27 16,6-11-16,0 4 0,0 6 16,-1 4-16,2 4 0,-1 13 15,1 4-15,-1 14 0,0 0 16,-1 0-16,0 1 0,0 11 15,-2-6-15,2 6 0,1-6 16,1-8-16,0-6 0,0-2 16,1-10-16,1-7 0,0-6 0,0-9 15,0-7-15,0-7 0,1-3 16,1-12-16,-1-9 0,-1-4 16,0-6-16,-1-8 0,1-8 15,-1-2-15,-2 0 0,-3-7 16,0 5-16,-3 5 0,-1 6 15,-5 9-15,-5 8 0,-1 5 16,0 3-16,-5 10 0,-1 8 16,3 2-16,0 2 0,2 1 15,2-1-15,3-1 0,3-1 0,3-3 16,4-2-16,2-5 0,3-5 16,6-7-16,3-7 0,9-8 15,5-4-15,4-13 0,5-10 16,12-13-16,5 0 0,10-16 15,2 0-15,7-9 0,-2 6 0,25-27 16,-8 18-16,-18 25 16,-12 17-16,-16 14 0,-9 10 15,-6 12-15,-3 9 0,-7 9 16,-5 7-16,-6 7 0,-3 3 0,-7 14 16,-5 10-16,4-14 0,-1 4 15,-2 7-15,-2 5 0,5-7 16,5-5-16,2-9 0,4-5 15,3-6-15,1-3 0,3-4 16,1-4-16,3-1 0,3-2 0,3-3 16,4-2-16,-1-1 0,2-2 15,-2 3-15,-1 0 16,-2 2-16,-1 2 0,-4 2 0,-3 4 16,-3 2-16,-1 1 0,-7 5 15,-6 6-15,-9 2 0,-6 1 16,-3 7-16,-3 8 0,-2-4 15,-2-2-15,-4 2 0,2-6 16,8-6-16,4-6 0,5-4 16,4-5-16,2-3 0,3-2 0,6-6 15,3-7-15,5 0 0,4-3 16,3-2-16,2 0 0,3 2 16,1-1-16,-2 3 0,-1-1 15,-1 5-15,-2 3 0,-2 4 16,-1 4-16,-5 7 0,-3 7 15,-4 9-15,-5 6 0,-6 3 16,-6 3-16,-2-1 0,-1 2 16,-3 7-16,4 0 0,1-6 15,3-5-15,1-6 0,4-8 0,4-4 16,5-4-16,5-5 0,3-3 16,5-8-16,3-6 0,2-3 15,4-7-15,4-3 0,5-4 16,6-3-16,2 2 0,0 0 15,2 0-15,-3-1 0,-1-1 16,5-4-16,0 4 0,-5 5 16,-3 4-16,-6 5 0,-4 2 15,-5 5-15,-3 4 0,-2 2 16,-2 3-16,0 4 0,-1 3 0,-4 4 16,-6 3-16,-2 5 0,-3 5 15,-5 5-15,-6 5 0,-3 5 16,-2 3-16,-12 17 0,-5 7 15,-8 11-15,0 0 0,-12 18 16,-1 2-16,-1 0 0,1-2 16,-29 45-16,9-10 0,14-19 15,12-13-15,2-8 0,2-6 16,10-11-16,8-8 0,10-12 0,5-7 16,1-15-16,3-11 0,4-6 15,3-4-15,4-3 0</inkml:trace>
  <inkml:trace contextRef="#ctx0" brushRef="#br1" timeOffset="165325.6033">10509 10379 0,'0'0'15,"0"0"-15,0 0 0,27 15 0,-27-15 16,28 14-16,-8-5 0,1 0 16,1 1-16,8 4 0,4 1 15,-4-1-15,0-1 0,9 3 16,2 1-16,-5-2 0,-2-1 16,-6-3-16,-6-2 0,-5-1 0</inkml:trace>
  <inkml:trace contextRef="#ctx0" brushRef="#br1" timeOffset="166292.5103">11384 9484 0,'0'0'15,"0"0"-15,0 0 0,0 0 16,0 0-16,0 0 0,32 10 15,-32-10-15,23 18 0,-23-18 0,22 34 16,-14-14-16,-3 2 0,-1 4 16,-3 3-16,-2 5 0,-2-1 0,-2-2 15,-3 0-15,-1 0 16,2-6-16,1-5 0,2-4 16,3-4-16,2-2 0,1-2 15,0-5-15,0 1 0,1 0 0,1-1 16,2 1-16,-1-1 0,1 1 15,-2 3-15,-1 5 16,-1 4-16,1 4 0,-3 3 0,-1 5 16,-2 1-16,0 0 0,-2 13 15,-2 5-15,1-4 0,2-1 0,-1 11 16,-2 3-16,1-6 16,1-4-16,-2 8 0,1-1 15,3-11-15,3-7 0,2-6 16,-1-4-16,2-6 0,2-3 0,1-7 15,1-4-15,-2-5 0,2-2 16,3-16-16,3-10 16,1-6-16,2-4 0,7-19 0,5-14 15,-1 0-15,-2-1 0,12-25 16,9-22-16,9-26 0,-11 29 0,-5 18 16,-6 15-1,-6 22-15,-3 16 0,-8 17 0,-5 11 16,-4 8-16,-4 3 0,-1 12 0,0 8 15,-4 6-15,-2 2 0,-8 15 16,-6 11-16,9-19 0,3 2 16,-1 0-16,1 3 15,4-8-15,2-4 0,7-4 0,5-1 16,2-4-16,2-4 0,0-2 16,3-2-16,2-2 0,2 2 0,8 0 15,7 1-15,-8-1 0,-3 0 16,-3 6-16,-2 5 15,-3-1-15,-4 3 0,-8 8 16,-7 7-16,-4-5 0,-5 2 0,-11 16 16,-8 8-16,0-5 0,-2-5 15,-13 7-15,-7 0 0,8-8 16,6-6-16,-17 1 0,7-18 16,20-11-16,2-3 0,-12-18 15,4-14-15,21 4 0,4-5 0,5-17 16,4-13-16,1 5 0,2 4 15,5-1-15,3 0 16,2 12-16,3 8 0,11-9 0,-2 7 16,-7 13-16,1 4 0,19 4 15,4 10-15,-23 3 0,-2 0 0,5 6 16,3 4-16,-2-2 16,-3 1-16,-1 4 0,-1 3 15,-7-2-15,-2 1 0,0 1 16,0 3-16,-1-1 0,-1-1 0,-7 4 15,-3 2-15,-4-3 0,-1-2 16,-5-2-16,-4 1 0,0-8 16,-3-2-16,5-4 0,2 0 15,2-3-15</inkml:trace>
  <inkml:trace contextRef="#ctx0" brushRef="#br1" timeOffset="166508.7407">11643 10250 0,'0'0'0,"0"0"15,0 0-15,0 0 0,0 0 0,31 7 16,-31-7-16,39 3 0,-15 1 16,3-1-16,4 1 0,1 1 15,1 2-15,11 4 0,3 3 16,-2-1-16,0 1 0,10 3 16,-1 2-16,7 0 0,-5-1 15,-4-2-15,-4 0 0,-2-4 16,-3-3-16,3-8 0,-4-6 15,-6-9-15,-3-4 0,-9 4 0,-5 4 16,-6 1-16</inkml:trace>
  <inkml:trace contextRef="#ctx0" brushRef="#br1" timeOffset="168341.95">12771 9139 0,'0'0'16,"0"0"-16,0 0 0,-20 5 0,20-5 15,-19 17-15,5 4 16,-1 3-16,-2 3 0,-5 11 0,0 3 16,3-4-16,4-5 0,4 2 15,6-5-15,5-8 0,5-5 16,8-8-16,6-9 0,5-4 16,3-3-16,9-6 0,5-7 15,4-1-15,-3 1 0,-5 3 16,-3 3-16,-5 4 0,-5 4 0,-3 7 15,-5 5-15,-11 4 0,-4 3 16,-3 6-16,-4 6 0,0-6 16,0-3-16,3-1 0,1-4 15,3-3-15,2-1 0,6-5 16,4-4-16,5-4 0,3-2 16,9-5-16,7-4 0,-2 0 15,0-1-15,4 0 0,0 2 0,-6 5 16,-4 2-16,-7 4 15,-5 2-15,-6 6 0,-4 6 0,-15 12 16,-9 11-16,-7 3 0,-3 4 16,-8 6-16,-7 6 15,0-7-15,0-4 0,-2-2 0,5-8 16,5-5-16,6-9 0,9-5 16,4-5-16,8-7 0,3-5 15,10-8-15,6-5 0,3 2 16,5-2-16,9-2 0,5-4 0,2 1 15,3 0-15,4 1 0,-3 5 16,-6 4-16,-3 5 0,-5 0 16,-3 0-16,-5 8 0,-4 3 15,-6 0-15,-5 1 16,-6 6-16,-6 3 0,-8 8 0,-8 5 16,-4 3-16,-5 3 0,-6 3 15,-7 4-15,2-3 0,1 0 0,-11 6 16,-1-2-16,-2-1 15,9-8-15,0-1 0,3 1 0,7-8 16,5-5-16,7-3 0,4-5 16,3-1-16,3-1 0,4-3 15,4-2-15,2 0 0,2 1 16,1 2-16,-1 3 0,-1 1 16,-3 2-16,-2 7 0,-1 4 15,1 2-15,0 2 0,-1 0 16,3 3-16,0-1 0,1 0 0,0 0 15,1 1-15,2-4 0,2-4 16,3-5-16,2-5 16,1-2-16,3-4 0,5-7 0,7-7 15,4-7-15,4-4 0,10-11 16,10-9-16,9-6 0,2 0 16,17-13-16,5-1 0,4-2 15,-8 7-15,31-18 0,-11 12 16,-19 13-16,-12 11 0,-4 8 15,-2 5-15,-16 11 0,-12 8 0,-10 7 16,-7 4-16,-7 6 0,-4 2 16,-10 11-16,-5 7 0,-6-4 15,-5 3-15,-7 6 0,-7 4 16,-3 2-16,-2 4 0,-23 17 16,5-9-16,6-17 0,5-9 0,4-7 15,2-5-15,12-6 0,8-6 16,3-8-16,2-5 15,6-1-15,5 0 0,6 3 16,0-1-16,1 2 0,1 1 0,0 2 16,0 1-16,0 2 0,1-4 15,3 6-15,3 0 0,-2 1 16,1 1-16,-1 5 0,2 2 16,-2 3-16,0 3 0,-1 4 15,2 3-15,-2 2 0,1 1 0,-2 6 16,0 5-16,-1-1 15,1 1-15,1 12 0,3 2 0,-2-4 16,0-4-16,0 6 0,0-3 16,-2-6-16,-1-5 0,0-5 15,2-1-15,-3-5 0,-1-6 0,0-5 16,0-5-16,0-4 16,-1-1-16,-2-9 0,0-9 15,2-4-15,0-6 0,3-9 16,1-9-16,2-9 0,0 0 0,1-2 15,-1-4-15,1 1 0,-2 8 16,1 3-16,-1 4 0,2 9 16,-1 5-16,2 0 0,2-1 15,2 3-15,1 2 0,5 0 16,5-2-16,-3 7 0,-1 5 16,0 3-16,2 3 0,-6 1 15,-3 1-15,1 4 0,0 3 16,-2 2-16,-1 2 0,-8 9 15,-5 4-15,-2 4 0,-4 3 0,-3 7 16,-4 7-16,-6 6 0,-2-2 16,0-5-16,1-1 0,3-7 15,7-7-15,3-8 0,3-5 16,4-3-16,0-4 0,7-6 16,3-4-16,7-8 0,6-4 15,3-3-15,2-1 0,3 1 16,0 0-16,2 0 0,1-1 15,-6 4-15,-3 3 0,-2 6 16,-3 3-16,-1 4 0,-3 1 0,-5 5 16,-2 5-16,-5 1 0,-2 2 15,-6 8-15,-3 5 0,-4 2 16,-4 0-16,-5 10 0,-1 4 16,4-3-16,3-5 0,1-2 15,2-3-15,4-5 0,2-6 0,3-4 16,4-2-16,2-5 0,2-1 15,4-6-15,1-5 0,2 1 16,2-3-16,7-3 0,5-5 16,1-1-16,1-1 0,2-2 15,4 1-15,4-4 0,-2 3 16,4 0-16,1 2 0,-1 1 16,-3 2-16,-1 3 0,-1 1 15,-4 6-15,-4 1 0,-4 4 16,-4 4-16,-4 1 0,-4 2 0,-6 5 15,-5 5-15,-3 3 0,-1 5 16,-3 2-16,-1 2 0,1-5 16,1-2-16,1-3 0,3-3 15,1-3-15,3 0 0,4-1 16,2 0-16,5-6 0,3-3 16,9-10-16,7-7 0,-5 3 0,-5 1 15,-4 2-15</inkml:trace>
  <inkml:trace contextRef="#ctx0" brushRef="#br1" timeOffset="168496.488">14968 9672 0,'0'0'0,"0"0"0,0 0 15,0 0-15,20 17 0,-20-17 0</inkml:trace>
  <inkml:trace contextRef="#ctx0" brushRef="#br1" timeOffset="169994.2906">9209 12011 0,'0'0'0,"0"0"0,0 0 16,0 0-16,0 0 0,0 0 0,0 0 15,0 0-15,0 0 0,0 0 16,0 0-16,0 0 0,0 0 16,0 0-16,0 0 0,0 0 15,0 0-15,0 0 0,0 0 16,0 0-16,-9 22 0,9-22 15,0 0-15,-9 22 0,9-22 0,-8 24 16,3-10-16,-2 3 0,1 2 16,-2 2-16,0 1 15,1 0-15,-1 0 0,0 6 0,2-1 16,0-2-16,2-1 0,0-3 16,2 0-16,2-2 0,1-2 15,2-4-15,3-3 0,1-3 16,1-1-16,3-3 0,3-3 15,-1-2-15,1-3 0,1-2 16,0-1-16,2-3 0,0-4 0,2-1 16,2 0-16,-2-2 0,-3-1 15,5-8-15,1 0 0,-2-2 16,-3-1-16,1 1 16,2-1-16,-2 1 0,-3 1 15,1-3-15,-4 0 0,-3 4 0,-3 3 16,-1 1-16,-2-1 0,-3 3 15,-1 2-15,-3 6 0,-1 0 16,-3 0-16,-2 0 0,0 3 16,-1 1-16,-1 3 15,-2 2-15,1 4 0,1 1 0,-4 6 16,-3 4-16,1-1 16,0 2-16,3-1 0,0-1 15,2 1-15,2-1 0,7 1 16,4-1-16,2-2 0,2-2 0,0-1 15,-2-2-15,0 0 0</inkml:trace>
  <inkml:trace contextRef="#ctx0" brushRef="#br1" timeOffset="170276.1888">9871 12147 0,'0'0'0,"0"0"0,0 0 0,0 0 15,0 0-15,19 18 0,-19-18 16,21 10-16,-21-10 16,28 12-16,-13-5 0,-1-1 0,0 0 15,0-1-15,0-1 0,3 3 16,0-2-16,1 1 0,0-1 15,-2 0-15,0 2 0,5 0 16,1 2-16,-4-1 0,-2-2 0,-3 0 16</inkml:trace>
  <inkml:trace contextRef="#ctx0" brushRef="#br1" timeOffset="170859.2156">10383 11885 0,'0'0'0,"0"0"0,0 0 15,0 0-15,0 0 0,0 0 0,-18 18 16,18-18-16,0 0 0,-11 24 16,6-11-16,-1 1 0,1 1 15,-1 1-15,2 2 0,1 0 16,-1 0-16,2 5 0,2 2 16,0-2-16,0-2 0,3 1 15,3-3-15,-1-1 0,1-1 0,2-1 16,0-1-16,2-2 0,1-4 15,4-1-15,1-1 16,1-4-16,-2-3 0,1-3 0,-1-3 16,0-1-16,1-3 0,4-5 15,1-1-15,-3-2 0,-2 0 0,-2-1 16,-1-1-16,-2 0 16,-1 2-16,-2-5 0,-1-4 15,-3 4-15,-1 2 0,-1 0 16,-4 0-16,-1 3 0,-2-1 0,-3 1 15,-1 0-15,-1 2 0,1 3 16,-2 1-16,-1 1 16,0 2-16,0 1 0,-2 3 0,-4 3 15,1 2-15,1 2 0,-2 1 16,-1 1-16,4 1 0,2 1 16,1 2-16,2 2 0,2 0 15,3-1-15,3-1 0,6-1 16,-2-2-16,0-1 0,0-1 15</inkml:trace>
  <inkml:trace contextRef="#ctx0" brushRef="#br1" timeOffset="171392.3647">10920 11354 0,'0'0'0,"0"0"0,0 0 16,0 0-16,0 0 0,0 0 15,0 0-15,0 0 0,-10 27 0,10-27 16,-3 22-16,3-22 0,-3 32 15,2-13-15,0 4 16,0 1-16,1 1 0,-2 10 0,-1-1 16,1 2-16,4 0 0,-1 12 15,0 2-15,0-2 16,0-1-16,1 5 0,1 7 16,1 4-16,-2-7 0,0 8 0,2-2 15,-1-3-15,1-3 0,1 0 16,-1 0-16,-1-7 0,0-4 0,-1 9 15,1 2-15,-2-2 16,-1-1-16,0-3 0,1 0 16,-1-5-16,0-4 0,-1 2 15,0 2-15,1-4 0,0-4 0,3-1 16,2 0-16,-3-3 0,-1-1 16,2-6-16,3-5 0,-2-1 15,0 0-15,-1-2 16,-1-1-16,3-5 15,-1-2-15,-1-9 0,1-5 0,-2 1 16,0 1-16,-2 2 0</inkml:trace>
  <inkml:trace contextRef="#ctx0" brushRef="#br1" timeOffset="172109.1239">11553 11815 0,'0'0'0,"0"0"15,0 0-15,0 0 0,0 0 0,-1 24 16,1-24-16,-2 28 16,2-28-16,0 41 0,0-15 15,2 1-15,-1 1 0,-1 8 16,0 2-16,0-3 0,0-1 15,1 1-15,0-6 0,-1-4 0,1-6 16,2-5-16,4-5 16,1-7-16,2-7 0,-1-5 0,4-6 15,-2-3-15,0-3 0,7-9 16,6-1-16,-2 0 0,0 2 16,-1 3-16,-3 6 0,1 0 15,-4 5-15,0 2 0,-1 5 16,-2 3-16,-2 2 0,-2 4 15,0 3-15,-3 1 0,0 3 16,-1 1-16,-1 3 0,-1-5 16,1 1-16,-1-2 0,0 0 15,2-1-15,3-3 0,1-1 0,1-1 16,1-2-16,1-1 0,0-1 16,0 0-16,0 1 0,0 1 15,0 2-15,0 1 0,-2 1 16,-1 3-16,1 2 0,0 3 15,-1 3-15,-2 1 0,1 3 16,0 0 0,0 0-16,3-3 0,-1-2 0,0-3 0,1-6 15,0-3-15,1-2 16,0-4-16,5-7 0,4-8 16,-1 1-16,0 0 0,3-13 15,-1-5-15,-4 8 0,-2 5 0,-4 5 16</inkml:trace>
  <inkml:trace contextRef="#ctx0" brushRef="#br1" timeOffset="172575.6275">12454 11474 0,'0'0'0,"0"0"0,0 0 15,0 0-15,0 0 0,0 0 0,0 0 16,0 0-16,0 0 0,0 0 16,0 0-16,0 0 0,0 0 0,16 27 15,-16-27-15,7 29 16,-7-29-16,6 38 0,-4-16 15,1 0-15,-2 3 0,0 9 16,-1 1-16,0 1 0,0 0 0,-1 9 16,-2 2-16,2-5 0,0-3 15,0-1-15,0-1 0,1 2 16,0-4-16,2-7 16,3-6-16,-1-3 0,0-2 0,3-4 15,1-1-15,3-5 0,4-2 0,2-2 16,0-2-1,3-2-15,2-2 0,4-1 0,2-1 16,2-1-16,1-1 0,2-1 16,1-5-16,0 3 0,1 0 0,10-2 15,3 1 1,2 0-16,0 1 0,-9 2 16,-4 0-16,4-1 0,-3 0 15,-7 1-15,-5 2 0,3 1 16,1 2-16,-9 1 0,-3 4 0,-3-2 15,-2-2-15,-1 2 0,-2 0 16,-2-1-16,-3 1 0,0 0 16,-2 0-16,0 0 0,1-2 15,-2 2-15,0-1 0,-2 1 16,3-1-16,0 0 0,-1 0 0,0 0 16,-2 1-16,2-2 0</inkml:trace>
  <inkml:trace contextRef="#ctx0" brushRef="#br1" timeOffset="172746.5105">13829 11684 0,'0'0'15,"0"0"-15,0 0 0,0 0 0</inkml:trace>
  <inkml:trace contextRef="#ctx0" brushRef="#br1" timeOffset="181560.1278">5819 9649 0,'0'0'0,"0"0"16,0 0-16,0 0 0,0 0 15,0 0-15,0 0 0,0 0 16,0 0-16,31 4 0,-31-4 16,24 2-16,-24-2 0,33 2 15,-14 0-15,1 0 0,-2 1 0,4 0 16,-2 1-16,1-1 0,-4 1 16,4 3-16,-3 0 15,-1 1-15,-5 0 0,-2 3 16,-3 5-16,-4 1 0,-3 2 0,-7 7 15,-6 3-15,-2 0 0,-3-2 16,-9 10-16,-5 4 0,4-5 16,1-2-16,-2 1 0,1-3 15,5-8-15,4-8 0,5-3 16,6-3-16,1-4 0,4-1 0,3-5 16,7 0-16,-1-4 0,7-1 15,2-6-15,7-2 16,-2 1-16,-1 2 0,6-2 0,3-3 15,-1 2-15,1-1 0,7-2 16,1-2-16,0 2 0,-6 3 0,2-2 16,-3-1-16,0 2 15,-2 0-15,-6 3 0,-3 4 16,-6 0-16</inkml:trace>
  <inkml:trace contextRef="#ctx0" brushRef="#br1" timeOffset="181909.2225">6381 9741 0,'0'0'0,"0"0"16,0 0-16,0 0 0,0 0 0,0 0 15,-13 21-15,13-21 16,-2 19-16,0-7 0,2 3 16,0-1-16,0 2 0,3 0 15,0 2-15,0-1 0,2 0 0,1 1 16,3-1-16,1-3 0,-1-2 15,1-4-15,1-3 0,-1-4 16,1-1-16,0-6 0,3-4 16,-2-2-16,3-1 0,-1-2 15,0-2-15,-3-1 0,-1 2 0,-2-7 16,-3 0-16,-2 2 16,-3 0-16,-3 2 0,-1-1 15,0 3-15,-1 1 0,-1 3 0,-3 4 16,0 0-16,1 0 0,-4 6 15,-1 4-15,2 3 0,0 4 16,0 2-16,0 3 0,3 2 16,3-1-16,-1 1 0,3-3 15,-1-2-15</inkml:trace>
  <inkml:trace contextRef="#ctx0" brushRef="#br1" timeOffset="182109.0088">6726 9836 0,'0'0'0,"0"0"16,0 0-16,0 0 0,0 0 16,19 18-16,-19-18 0,0 0 15,20 21-15,-20-21 0,22 18 16,-9-9-16,1 0 0,2 1 16,1-3-16,0 1 0,-1-1 0,4-1 15,2-2-15,6-3 0,-2-2 16,-4-1-16,-3 1 0,-2 0 15</inkml:trace>
  <inkml:trace contextRef="#ctx0" brushRef="#br1" timeOffset="182508.9795">7127 9651 0,'0'0'0,"0"0"16,0 0-16,0 0 0,0 0 15,3 23-15,-3-23 0,6 26 16,-6-26-16,9 31 0,-2-14 16,-1 0-16,1 0 0,-1 0 15,3-1-15,1-1 0,0-2 0,2 1 16,0-3-16,-2-3 16,-3-2-16,5-2 0,-2-4 0,-1-2 15,1-1-15,-1-4 0,0-3 16,0-4-16,-2 0 0,-2-5 15,1-1-15,-3-1 0,-1 1 16,-3-1-16,-3 1 0,-1 1 16,1 2-16,-1 2 0,-1 1 15,-1 3-15,0 0 0,-4 2 16,-3 2-16,0 3 0,0 2 0,-2 3 16,1 3-16,2 2 0,2 1 15,2 0-15,2 0 16,4-1-16,2-1 0,5-4 0,4-4 15,-1 2-15,-2-1 0,0 1 16</inkml:trace>
  <inkml:trace contextRef="#ctx0" brushRef="#br1" timeOffset="182859.5384">7520 9543 0,'0'0'0,"0"0"16,0 0-16,0 0 0,0 0 0,0 0 15,0 0-15,0 0 0,1 27 16,-1-27-16,0 0 0,-2 37 15,2-37-15,-4 33 0,2-13 16,1 2-16,2-1 0,1 1 16,0 0-16,2 5 0,1-2 0,3-3 15,1-3-15,1-3 16,1-3-16,-1-1 0,1-5 16,0-1-16,3-4 0,2-3 15,4-6-15,-2-3 0,1-2 0,-4-4 16,0-4-16,-1 0 0,-3-1 0,0-7 15,-3 0-15,-3 2 16,0 2-16,-3-2 0,0 0 16,-3 2-16,-1 3 0,-5 0 15,-2 3-15,-2 3 0,0 1 0,-1 3 16,-1 3-16,1 3 16,2 5-16,-4 2 0,-1 2 15,3 1-15,2 2 0,3-1 0,0-2 16,3 0-16</inkml:trace>
  <inkml:trace contextRef="#ctx0" brushRef="#br1" timeOffset="183627.8516">8028 9530 0,'0'0'0,"0"0"0,0 0 16,0 0-16,0 0 0,0 0 0,16 24 15,-16-24-15,8 23 0,-8-23 16,7 33-16,-6-15 0,1 1 0,-2-2 16,2-2-16,1-2 15,0-3-15,0-1 0,1-3 16,0-4-16,3-2 0,4-5 16,4-5-16,3-2 0,-3-1 0,7-7 15,0-1-15,-1 1 0,-1 2 16,1 0-16,-2 6 0,-3 2 15,0 2-15,-4 5 0,-2 4 16,-4 2-16,0 3 0,-1 3 16,-4 1-16,3 1 0,0 0 15,1 0-15,-1 0 0,2-2 16,-1 0-16,1-2 0,0-1 16,1-2-16,0 0 0,2-1 15,1 0-15,1-1 0,1-2 0,1 3 16,0 0-16,0 0 0,0 0 15,-1 2-15,0 3 0,-1-2 16,-2 1-16,0-1 0,1-1 16,-3 0-16,-1-3 0,1-4 15,2-3-15,-2-2 0,1-5 0,4-8 16,3-2-16,-2-3 16,-1-2-16,0-2 0,0-3 0,-1-3 15,0 2-15,-4 4 0,-2 1 16,0 6-16,-1 3 0,1 5 15,-4 2-15,1 2 0,0 3 16,0 2-16,2 2 0,-1 4 16,2 1-16,0 3 0,-1 1 15,1 2-15,0 3 0,0 1 16,-1 2-16,0 0 0,1 0 0,0 3 16,3 3-16,-4 0 0,2-1 15,2 1-15,1 3 0,-2 1 16,1-3-16,2 6 0,0-1 15,1-3-15,-3-3 0,0-2 16,1 1-16,2-5 0,1 0 16,0-6-16,1-1 0,1 1 15,2 1-15,2-4 0,1-1 16,-5-3-16,-1-2 0,5 0 16,4 0-16,0-1 0,1 0 0,7-3 15,1-2-15,-1 2 0,-2 0 16,2-3-16,0 1 0,1-1 15,0-1-15,-6 2 0,-4 1 16,-5 2-16</inkml:trace>
  <inkml:trace contextRef="#ctx0" brushRef="#br1" timeOffset="183776.6967">9761 9504 0,'0'0'0,"0"0"16,0 0-16,0 0 0,33 10 0,-33-10 16,23 4-16,-23-4 0</inkml:trace>
  <inkml:trace contextRef="#ctx0" brushRef="#br1" timeOffset="184030.966">12733 8191 0,'0'0'0,"0"0"0,0 0 0,0 0 15</inkml:trace>
  <inkml:trace contextRef="#ctx0" brushRef="#br1" timeOffset="199476.2522">13517 4666 0,'0'0'0,"0"0"0,0 0 15,-23-15-15,14 8 0,-5-2 0,-5-1 16,-1 1-16,-2-1 0,-12-2 16,-4 0-16,0 0 0,2 0 0,-15-1 15,-3 0-15,2 4 16,3-1-16,-19 0 0,-3 3 16,8 1-16,7 1 0,-12 4 0,1 2 15,2-1-15,1 1 0,-11 2 16,-1 0-16,2 2 0,2 1 15,-36 5-15,5 1 0,-4 1 16,-3 2 0,-35 14-16,-22 9 0,24 2 15,19 2-15,33-10 0,25-9 16,-13 5-16,-10 3 16,9 0-16,7-1 0,-10 5 0,-9 3 15,13-3-15,9-2 0,-8 7 16,-6 4-16,7-4 0,3-1 0,-8 8 15,-7 7-15,13-2 0,9 2 16,-6 5-16,-4 4 16,16-9-16,13-9 0,-4 5 0,-2 3 15,9-7-15,5-5 0,2 6 16,0 4-16,4-1 16,3-1-16,-5 8 0,-5 6 0,11-14 15,8-6-15,8 1 0,5 3 16,1 1-16,3 0 0,-3 0 15,0-1-15,6-3 0,3-2 0,1 1 16,2-1-16,3-7 0,3-5 16,1 4-16,2 4 0,3 0 15,4 0-15,3 1 0,4 1 16,1-5-16,3-6 0,0-1 16,-1 0-16,4-2 0,3 2 0,7 5 15,5 3-15,-2-1 0,-1 1 16,6-1-16,7-2 15,-3-2-15,-2-1 0,5 2 0,3 2 16,-2-8-16,-2-2 0,4 3 16,3 6-16,-4-9 0,-3-6 15,5-1-15,3-3 0,0 3 16,1 1-16,1-2 0,2-2 16,2-3-16,1-2 0,2-1 15,2 2-15,-1-5 0,-1-1 16,3-1-16,2 1 0,-4-2 15,-1-1-15,6-1 0,7 0 16,-2-3-16,-1-2 0,1-7 0,1-4 16,-3-1-16,-2 0 0,1-1 15,-1-1-15,2 3 0,0 3 16,-2-5-16,1-1 0,-3-2 16,-3 0-16,2-3 0,2-1 15,-3 4-15,-1 2 0,1 0 16,2-1-16,-5-5 0,-5-3 0,-1-2 15,-2-1-15,-2 1 0,-1-2 16,1 0-16,1-2 0,-2 0 16,-1-1-16,0-2 0,-2 0 15,-3 4-15,-4 0 0,1-2 16,0-1-16,-2 0 0,0 3 16,-3-3-16,-1-1 15,-4 3-15,-2 2 0,-1-8 0,0-6 16,0 4-16,0 3 0,-5-1 0,-3-1 15,-5 2-15,-5 1 16,4-4-16,2-2 0,-6-1 16,-4 2-16,0-1 0,-2-2 15,2 2-15,1 3 0,-3-5 0,-3 0 16,-3 2-16,-2-1 0,-3-1 16,-3 0-16,-2 3 0,-2 1 15,-1-2-15,-1-1 0,-1 7 16,-3 4-16,-4-8 0,-3-2 15,-3-1-15,-2 3 0,-1 2 0,-1 1 16,1 0-16,-2 1 0,-5-2 16,-2 1-16,1 4 0,2 1 15,-2-4-15,0-3 0,-5 7 16,-2 4-16,-4-2 0,-3-2 16,2 0-16,-1 0 0,-3 5 15,-1 2-15,-2-1 0,-2-1 0,-1 0 16,-2 0-16,0 6 15,0 5-15,-5-4 0,-2-2 0,0 1 16,3 0-16,-3 4 0,-3 3 16,1 2-16,-2 4 0,0-4 15,0-2-15,5 4 0,2 2 16,-8 1-16,-5-2 0,-2 0 16,1 0-16,-4 2 0,-2 2 15,1 3-15,1 4 0,1 0 16,-1 0-16,1 0 0,2 2 15,-5-1-15,-2 2 0,1 1 16,1 2-16,-1 2 0,-1 2 16,1-1-16,1-2 0,-4 6 0,-3 1 15,2 3-15,1 0 0,-6-1 16,-4 0-16,2 2 0,3 1 16,-5 2-16,0 2 0,3 2 15,1 3-15,0 1 0,0 1 16,0-1-16,2 2 0,2 2 15,2 3-15,3 1 0,2-1 0,3 5 16,2 2-16,3 4 0,3 2 16,-4 3-16,-3-1 0,1 2 15,-1 1-15,-4 10 0,-2 3 16,5 6-16,2 3 0,-3 9 16,-3 8-16,7-4 0,7 1 15,19-28-15,12-19 16,10-14-16</inkml:trace>
  <inkml:trace contextRef="#ctx0" brushRef="#br1" timeOffset="217193.5224">6997 10963 0,'0'0'0,"0"0"0,0 0 16,0 0-16,0 0 0,0 0 16,0 0-16,28-8 0,-28 8 0,0 0 15,23-9-15,-23 9 0,17-9 16,-10 5-16,1-2 16,-1 3-16,-1 1 0,1 1 15,-2 2-15,1-1 0,0 1 0,-1 0 16,1 1-16,2-1 0,-2 1 15,1-1-15,2 1 0,-2 0 16,2-1-16,1 0 0,2 1 16,1 0-16,-2 0 0,3-1 15,2 2-15,-1-2 0,2 1 16,1-1-16,3 1 0,1-1 0,2 0 16,9 0-16,2 3 15,-2-3-15,-1 0 0,2-1 0,3 0 16,6 0-16,-7 0 0,6 0 15,3 0-15,-4 0 0,-4 1 16,10 0-16,1-2 0,-5 1 16,-3 0-16,4 0 0,0-1 15,-3 1-15,-4-1 0,5 1 0,1 0 16,-1 0-16,-2 0 16,10 0-16,4 0 0,-4 1 0,-4 0 15,4-1-15,2-1 16,-1 2-16,-3 1 0,12-3 15,0-1-15,-2 0 0,-3 1 0,4 2 16,5 0-16,-5-3 0,-5-3 16,30-1-16,-3 2 0,-10 1 15,-6 2-15,4-1 0,4-1 16,-9-1-16,-6 0 0,6 4 16,3 3-16,-3-1 0,-3 0 0,7 0 15,6-1-15,-2-1 0,-2-2 16,6 1-16,5 0 0,-5 0 15,-2 0-15,4 1 0,5 0 16,-8 0-16,-5 1 0,10 0 16,5-1-16,-7 2 0,-4 0 0,4 1 15,4 1-15,-7-1 0,-6 0 16,13 0-16,7 2 16,-9-1-16,-6 0 0,10-2 0,6-2 15,-7-1-15,-6-1 0,7 6 16,3 3-16,-7-10 0,-8-5 15,9 6-15,6 7 0,-12-1 16,-8 2-16,7-7 0,4-4 16,-6 6-16,-6 3 0,8 0 15,5-1-15,-5-3 0,-5-1 0,-22-1 16,-15 2-16,-10-1 16</inkml:trace>
  <inkml:trace contextRef="#ctx0" brushRef="#br1" timeOffset="236143.852">7168 10882 0,'0'0'0,"0"0"0,0 0 16,0 0-16,0 0 0,0 0 16,0 0-16,0 0 0,-20-7 15,20 7-15,0 0 0,0 0 16,0 0-16,0 0 0,0 0 16,28 9-16,-28-9 0,27 7 15,-27-7-15,40 7 0,-17-4 0,4-1 16,2 0-16,11 0 0,1-1 15,3-2-15,5-2 0,7 1 16,-3 0-16,4-2 0,4 0 16,9-1-16,-3 0 0,16 3 15,1 4-15,-10 1 0,-8-1 0,13 4 16,2 3-16,-7 0 0,-6 1 16,39 9-16,-3 1 0,-13-1 15,-7-1-15,13 1 0,10-2 16,-10-5-16,-7-5 0,10-10 15,5-7-15,-31 3 0,-25 2 16,-15 1-16</inkml:trace>
  <inkml:trace contextRef="#ctx0" brushRef="#br1" timeOffset="236316.9815">12048 11301 0,'0'0'0,"0"0"16,0 0-16,0 0 0</inkml:trace>
  <inkml:trace contextRef="#ctx0" brushRef="#br1" timeOffset="251144.7151">17585 3002 0,'0'0'0,"10"-2"16,6 1-16,5 0 0,3-1 16,17 4-16,6-1 0,12 2 15,-1-1-15,18-1 0,4-1 16,-3 2-16,-4 4 0,20 2 15,3 3-15,-16-3 0,-22-2 0,-16-1 16</inkml:trace>
  <inkml:trace contextRef="#ctx0" brushRef="#br1" timeOffset="252977.24">16459 3005 0,'0'0'0,"0"0"0,0 0 16,0 0-16,0 0 0,27 1 16,-27-1-16,22 4 0,-22-4 0,31 4 15,-11-2-15,0 1 16,1 0-16,3 0 0,4 0 16,6 2-16,-1 1 0,2-1 0,3 0 15,-1 1-15,1 1 0,11-1 16,4-1-16,-3 0 0,-2-1 0,11 1 15,0-3-15,0 0 16,-2 1-16,13-2 0,3 0 16,-7 0-16,-4 2 0,14 0 15,4 2-15,-9-3 0,-6 1 0,12 1 16,3-1-16,16-2 0,-10-2 16,-4-1-16,0-2 0,-10 6 15,-7 1-15,-1-5 0,0-3 16,-5 0-16,-3-1 0,4 1 15,4-2-15,-11-1 0,-8-1 0,5-2 16,2-4-16,-4 6 0,-5 0 16,1 0-16,0-1 15,-1 1-15,-1 2 0,0-6 0,-1-7 16,-4 5-16,-2 2 0,2 2 16,1 0-16,-5 3 0,-2 0 0,2-6 15,2-2-15,-7 1 16,-4-2-16,-5 6 0,5-3 15,-4 1-15,1-1 0,0-2 16,1 0-16,-4 3 0,-4 3 0,1-7 16,0-4-16,-3 2 0,0 0 15,-4-4-15,-3-4 16,-1 4-16,-3 3 0,-4-2 0,-4-3 16,-1 4-16,-1 0 0,-4-1 15,-3-3-15,-5 1 0,-4-1 0,-4-2 16,-5-2-16,-7-4 15,0-1-15,-4 1 0,-5 0 16,2 6-16,1 2 0,-12-7 0,-4-2 16,7 3-16,4 2 0,-10-1 15,-1 2-15,-16 0 0,5 6 16,-3 4-16,-1 0 0,7 4 16,6 2-16,-8 3 0,-4-1 15,5 1-15,6 1 0,-10 3 16,-6 4-16,5 0 0,7 2 0,-7 2 15,-5 3-15,6 2 16,3 5-16,-6-1 0,-4 0 16,6 0-16,5-3 0,-3 7 15,-3 3-15,2 2 0,1 2 0,-4 4 16,-3 2-16,14-1 0,10-3 16,-1 8-16,-1 3 0,9-2 15,4-3-15,2 5 0,2 2 16,8-6-16,5-3 0,7 2 15,5-1-15,5 1 0,4-2 0,4 1 16,1 1-16,1 0 0,0-1 16,5 6-16,4 2 15,-1-6-15,1-6 0,0 7 16,2 4-16,4-3 0,2 0 0,4-1 16,2 2-16,-9-16 0,2 1 15,5 1-15,3 0 0,3-2 16,1 0-16,6-1 0,6 1 15,-3-1-15,0-1 0,10-1 16,9-2-16,1-5 0,1-7 16,7 5-16,5 1 0,-4-2 0,-5 1 15,40 1-15,1-1 16,-12-5-16,-6 0 0,7 2 0,4 4 16,-7-1-16,-6 0 0,10 2 15,7 0-15,-29-2 0,-22-3 0,-14 0 16</inkml:trace>
  <inkml:trace contextRef="#ctx0" brushRef="#br1" timeOffset="253161.2481">20251 3067 0,'0'0'15,"16"1"-15,2-1 0,-1 1 0,0 0 16,13 2-16,7-1 16,-1 2-16,-6-2 0,-6-1 0</inkml:trace>
  <inkml:trace contextRef="#ctx0" brushRef="#br1" timeOffset="266513.1221">24916 3044 0,'0'0'16,"0"0"-16,0 0 0,0 0 15,-16-17-15,16 17 0,-14-16 0,6 8 16,0-1-16,1 0 0,-2 1 16,0 1-16,0 0 0,-1-2 15,0 0-15,0 2 0,1 0 0,-1 1 16,1 1-16,-1-1 15,-1-3-15,1 1 0,1 2 16,1 0-16</inkml:trace>
  <inkml:trace contextRef="#ctx0" brushRef="#br1" timeOffset="292662.3992">3556 4651 0,'0'0'0,"0"0"0,0 0 0,0 0 16,0 0-16,0 0 0,0 0 16,-19-13-16,19 13 0,0 0 15,0 0-15,0 0 0,0 0 0,0 0 16,0 0-16,0 0 0,0 0 16,0 0-16,0 0 15,0 0-15,0 0 0,0 0 0,0 0 16,25 4-16,-25-4 0,25 6 15,-25-6-15,36 3 0,-36-3 16,34 1-16,-12-1 0,-1 1 16,2 2-16,9-2 0,-2-2 15,1 1-15,-1 1 0,2-1 16,0 0-16,3 0 0,0 0 0,9 0 16,3-1-16,-1 1 0,-3 0 15,11-1-15,0-2 16,-2 2-16,0 1 0,5 0 0,2-1 15,3 0-15,-7 0 0,3-1 16,4 0-16,-5 0 0,1 1 16,9-2-16,1-1 0,-7 0 15,-6-1-15,9 3 0,3 2 16,-3-3-16,-2-2 0,31 0 16,-3 1-16,-14 2 0,-10 1 0,7-2 15,1-1-15,-5 1 16,-3-1-16,4 0 0,2-1 15,-9 3-15,-2 4 0,4-1 0,5 0 16,-9 1-16,-2 1 0,8-2 16,6-3-16,-4-1 0,-3-3 15,3 7-15,0 5 0,-8-1 16,-6 0-16,8-1 0,5 2 16,-5-3-16,0 0 0,4 0 15,4 2-15,-7-1 0,-6-2 0,3 1 16,2 1-16,-7-2 0,-4 0 15,4 3-15,3 3 0,-6-5 16,-5-2-16,2 0 0,3 1 16,-2 0-16,-1 3 0,-4-3 15,-3 0-15,-5-5 0,-2 0 16,0-1-16,4 0 0,0 1 0,0-2 16,-3 2-16,-5 1 15,-9 1-15,-6-3 0,-1-2 16,2-1-16,-11 3 0,1 2 0,-1 2 15,-2 1-15,-2 3 0,-2 1 16,-8 6-16,-9 6 0,6-7 16,4-1-16,-2-3 0</inkml:trace>
  <inkml:trace contextRef="#ctx0" brushRef="#br1" timeOffset="331081.5181">10035 9588 0,'0'0'0,"-13"14"16,-5 8-16,-12 9 0,-3 5 0,-24 26 15,-26 28-15,-16 21 0,-1 5 16,-59 74-16,-18 25 16,28-21-16,19-13 0,8 15 0,2 12 15,25-14-15,17-7 0,17 2 16,10 3-16,17-29 0,11-21 16,6-44-16,6-31 0,5-21 15</inkml:trace>
  <inkml:trace contextRef="#ctx0" brushRef="#br1" timeOffset="331529.448">8413 9656 0,'0'0'0,"11"11"16,1 4-16,1-2 0,4 4 16,15 11-16,7 6 0,10 8 15,-1 1-15,26 20 0,13 6 16,10 9-16,-5-1 0,56 52 16,17 24-16,-23-20 0,-16-11 0,8 11 15,8 6-15,-18-16 0,-11-12 16,11 18-16,8 11 15,-17-22-15,-11-17 0,16 12 0,12 8 16,-12-20-16,-7-13 0,-36-27 16,-24-19-16,-17-14 0</inkml:trace>
  <inkml:trace contextRef="#ctx0" brushRef="#br1" timeOffset="331946.5195">11212 8947 0,'0'0'0,"-24"7"16,-6 2-16,-4 2 0,-5 3 0,-28 16 16,-15 10-16,-22 15 0,-6 3 15,-33 28-15,-30 25 16,-53 46-16,29-11 0,-2 12 15,1 10-15,17-5 0,13-6 0,-6 23 16,-2 13-16,24-14 0,19-9 16,8 3-16,2 4 0,20-19 15,11-11-15,11 4 0,6 4 16,23-48-16,18-35 0,8-21 16</inkml:trace>
  <inkml:trace contextRef="#ctx0" brushRef="#br1" timeOffset="332315.3866">7912 10213 0,'0'0'0,"25"5"0,2 1 16,5 2-16,6 2 0,19 10 16,24 10-16,4 4 0,1 1 0,29 16 15,24 13-15,36 29 0,-27-5 16,-1 8-16,-1 7 0,-17-2 15,-13-2-15,5 15 0,4 10 16,-5-4-16,-3-2 0,3 12 16,3 11-16,-3-9 0,-6-5 0,11 19 15,5 13-15,-11-18 16,-9-10-16,-35-42 0,-23-27 16,-16-20-16</inkml:trace>
  <inkml:trace contextRef="#ctx0" brushRef="#br1" timeOffset="348979.6194">8703 3551 0,'0'0'0,"0"0"0,0 0 0,23-9 15,-23 9-15,36-13 0,-6 1 16,0 1-16,3 1 0,8-1 16,-3 2-16,-6 3 0,-4 0 0,-3 6 15,-6 3-15,-9 5 16,-8 4-16,-15 10 0,-13 7 16,-7 1-16,-5 0 0,-15 14 0,-7 2 15,9-1-15,4-1 0,2-2 16,8-6-16,3-2 0,10-5 0,12-6 15,8-5-15,6-9 16,6-3-16,13-8 0,11-4 16,1-4-16,1-1 0,0 1 15,-1 1-15,-5 4 0,-5 1 0,-5 4 16,-2 3-16,-6 4 16,-4 5-16,-10 5 0,-8 7 15,-2 1-15,-2-1 0,0 0 0,-1 0 16,3-4-16,3-5 0,3-4 15,4-2-15,2-3 0,4-3 16,13-9-16,11-6 16,0-4-16,3-3 0,11-6 0,4-2 15,-4 3-15,-4 2 0,-5-1 16,-3 1-16,-4 1 0,-6 4 0,-6 1 16,-7-1-16,-5 5 15,-2 0-15,-5-1 0,-5 0 16,1-1-16,-1 0 0,5-4 0,1-4 15,4 1-15,3-2 0,5-8 16,3-3-16,5 1 0,2-1 0,6-1 16,5 0-16,-1 3 15,0 4-15,5-1 0,1 5 16,-5 5-16,-5 5 0,-3 6 16,-3 3-16,-4 4 0,1 4 0,-2 4 15,0 4-15,-3 0 0,0 3 16,-3 5-16,-3 4 15,-4-1-15,-4 2 0,-12 12 0,-7 6 16,-7-1-16,-1 2 0,-11 10 16,-7 9-16,-8-2 0,0-8 0,1-2 15,7-5-15,16-12 16,9-11-16,5 1 0,13-10 0,5-8 16,6-5-16,23-16 0,17-9 15,0 2-15,4 2 0,4-6 16,-1 0-16,-11 6 15,-7 4-15,-8 4 0,-9 2 16,-5 3-16,-5 5 0,-5 3 0,-3 3 16,-7 2-16,-2 4 0,-6 0 15,-5 4-15,2-5 0,2-1 16,0-3-16,0-1 0,3-4 16,1-4-16,1-7 0,1-7 15,3-4-15,2-4 0,4-6 0,1-5 16,1 0-16,1 1 0,0-9 15,0-8-15,1 1 0,0 1 16,1-13-16,2-1 0,-1 9 16,2 7-16,-1 1 0,2 9 15,-3 9-15,0 8 0,0 8 16,0 9-16,-2 6 0,3 4 0,0 9 16,1 7-16,1 1 0,-1 4 15,5 8-15,2 10 16,2-2-16,1 2 0,7 18 0,4 10 15,-1-2-15,0-2 0,9 15 16,3 4-16,-6-7 16,-2-5-16,15 35 0,-2-8 15,-5-16-15,-3-10 0,-3-1 16,-2 2-16,-5-12 0,-3-7 0,-3-10 16,-1-5-16,-11-17 0,-7-13 0,1-4 15,0-2-15,1-2 0</inkml:trace>
  <inkml:trace contextRef="#ctx0" brushRef="#br1" timeOffset="349163.7553">9573 3592 0,'0'0'16,"0"0"-16,0 0 0,-26 25 0,11-10 15,-9 10-15,-8 10 0,-16 12 16,-3 3-16,-22 24 0,-10 7 15,-11 12-15,6-5 0,-6 7 16,-2 4-16,-1 10 0,30-27 16,21-25-16,15-18 0,9-12 15</inkml:trace>
  <inkml:trace contextRef="#ctx0" brushRef="#br1" timeOffset="349380.2092">9256 2884 0,'0'0'0,"0"0"0,0 0 0,0 0 16,0 0-16,17 19 0,-17-19 16,25 31-16,-11-16 0,3 9 15,2 6-15,-2 1 0,1 3 0,2 14 16,-3 4-16,2 2 0,-3-12 15,-4-6-15</inkml:trace>
  <inkml:trace contextRef="#ctx0" brushRef="#br1" timeOffset="349546.3853">10587 3277 0,'0'0'0,"0"0"16,0 0-16,0 0 0,0 0 0,0 0 15,7 24-15,-7-24 0</inkml:trace>
  <inkml:trace contextRef="#ctx0" brushRef="#br1" timeOffset="350930.0894">17272 3517 0,'0'0'15,"0"0"-15,0 0 0,0 0 0,0 0 16,0 0-16,28 11 16,-28-11-16,30 6 0,-9-2 15,4-1-15,2-1 0,3 1 0,2 0 16,2-1-16,8 2 0,-2 0 15,4 5-15,-4 2 16,-8-1-16,-7-1 0,-6 2 16,-7 3-16,-2-5 0,-1 0 0,-3-2 15</inkml:trace>
  <inkml:trace contextRef="#ctx0" brushRef="#br1" timeOffset="351913.2038">17326 3935 0,'0'0'0,"0"0"16,0 0-16,-5 28 0,5-28 0,-2 33 16,0-10-16,1 0 0,1 2 15,0 12-15,1 4 0,1-2 16,-1 0-16,0 9 0,1 1 16,-1-4-16,-1-5 0,-1 7 0,-1-1 15,0-7-15,-1-5 0,1-7 16,0-9-16,0-4 0,2-5 15,0-2-15,0-3 0,1-9 16,1-7-16,5-11 0,4-11 16,2-3-16,1-3 0,8-17 15,5-7-15,-3 3 0,-2 2 0,3-6 16,0 4-16,0 2 16,-1 7-16,-5 16 0,-4 10 15,-4 7-15,-3 7 0,2 4 0,1 3 16,-2 5-16,0 5 0,2 5 15,1 5-15,-3 0 16,0 2-16,0 5 0,2 3 16,-2 4-16,-1 3 0,-2 0 0,-3 3 15,-3-3-15,-2-3 0,-4 1 16,-3 2-16,-1-5 0,0-2 0,-3 0 16,-1-6-16,-2-4 15,-2-1-15,-2-4 0,-1-4 16,1-5-16,2-2 0,3-12 0,2-5 15,3-7-15,4-4 0,6-11 16,6-6-16,2 0 0,0 1 16,5-5-16,0 3 0,-2 7 15,-2 5-15,-3 6 0,1 6 16,-4 3-16,-1 3 0,-1 6 16,-1 6-16,-1 2 0,1 3 0,-4 8 15,-2 8-15,-1-1 0,-4 2 0,-1 5 16,-1 6-1,2 0-15,1-1 0,2 4 0,2-2 16,4-6-16,3-3 0,7-3 16,6-2-16,5-4 15,4-4-15,3-3 0,5-1 0,2 1 16,3-1-16,-1 1 0,1 1 16,-1 1-16,-2 2 0,-3 5 0,-2 0 15,-6 3-15,-4 1 0,-4 4 16,-1 4-16,-5 1 15,-5 1-15,-7 4 0,-7 5 16,-7-1-16,-4-1 0,-9 2 0,-7 3 16,-6-1-16,1-6 0,-1-3 15,-2-2-15,7-8 0,3-5 16,3-6-16,6-6 0,5-7 0,4-5 16,7-6-16,4-6 15,5-4-15,3-4 0,4 1 16,2 0-16,1 3 0,-1 3 0,3 3 15,2 2-15,1 4 0,1 0 0,0 3 16,-1 0-16,0 5 16,0 4-16,3 2 0,1 1 15,2 3-15,0 1 0,3 3 16,3 3-16,-4-2 0,-1 1 0,6 5 16,3 2-16,-1 0 0,-1 1 15,1 2-15,-2 1 0,3-1 16,0 1-16,3 0 0,2 2 15,2-2-15,3-2 16,7-2-16,6-1 0,-6-3 0,-11-3 16,-8-3-16</inkml:trace>
  <inkml:trace contextRef="#ctx0" brushRef="#br1" timeOffset="352046.9633">18961 4136 0,'0'0'0,"0"0"16,0 0-16,0 0 0,0 0 0,6 34 16,-4-11-16,0-2 0,0-3 0,1-2 15</inkml:trace>
  <inkml:trace contextRef="#ctx0" brushRef="#br1" timeOffset="356248.5114">21599 3823 0,'0'0'0,"0"0"15,0 0-15,0 0 0,0 0 16,36 1-16,-36-1 0,32-1 15,-32 1-15,40-5 0,-14 1 16,0-1-16,1 1 0,8-5 16,2-2-16,0 1 0,-2 1 15,9-4-15,-1 1 0,-4 2 0,-5 1 16,-1 0-16,-1 0 16,-4 1-16,-4 1 0,-1-2 15,-3 0-15,-6 0 0,-1-1 16,-3 1-16,-1 3 0,-2 0 15</inkml:trace>
  <inkml:trace contextRef="#ctx0" brushRef="#br1" timeOffset="356513.8092">22044 3340 0,'0'0'0,"0"0"16,0 0-16,0 0 0,0 0 0,-8 33 15,8-33-15,-2 34 0,1-11 16,1 2-16,0 4 0,1 5 16,0 4-16,1 18 0,0 5 15,2 17-15,-1 2 0,1 21 16,1 3-16,0 16 0,2-1 16,1 17-16,0-2 0,7 40 15,-1-25-15,4-11 0,0-10 16,-2-20-16,-2-15 0,3-16 15,1-11-15,-2-12 0,-2-12 0,-5-12 16,-2-10-16,-3-6 0</inkml:trace>
  <inkml:trace contextRef="#ctx0" brushRef="#br1" timeOffset="357616.1228">22357 3730 0,'0'0'0,"0"0"0,-26 8 15,13-1-15,-2 3 0,-15 13 16,-6 9-16,-1 4 0,2 1 0,-12 20 16,-4 9-16,-2 8 15,6-5-15,-6 11 0,-5 6 16,15-20-16,10-14 0,1-3 0,15-21 15,7-10-15,4-7 0,11-12 16,4-10-16,4-3 16,3-4-16,23-25 0,17-17 15,2-8-15,-5 3 0,33-33 0,-3 7 16,-3 6-16,-1 5 0,-4 2 16,-1 2-16,-17 10 0,-11 6 15,-8 5-15,-5 3 0,-11 11 0,-9 10 16,-10 0-16,-5 1 15,-3 5-15,-3 4 0,0 7 16,0 6-16,2 4 0,1 5 0,5-1 16,2 4-16,2-3 15,3 0-15,3 3 0,2 1 16,1 2-16,2 2 0,4 1 0,2 2 16,-3 0-16,0 2 0,-2-1 15,-3 0-15,-5 3 0,-4 5 16,-10 5-16,-10 3 0,-5 3 15,-5 4-15,-10-1 0,-5-1 16,-1-2-16,0-1 0,-3 0 0,4-2 16,9-8-16,8-3 0,7-5 15,6-4-15,3-2 0,4 0 16,6-1-16,5 1 0,0 0 16,3 1-16,5-1 0,2-1 15,-5 4-15,-1 3 0,-4 4 0,-5 6 16,-4 1-16,-6 4 0,-5 5 15,-6 5-15,-2 1 0,0-5 16,1-3-16,0-2 0,4-7 16,3-7-16,3-3 0,2-5 15,5-7-15,3-5 0,8-9 16,5-4-16,8-8 0,8-6 0,10-7 16,7-2-16,-1 3 15,1 3-15,1-1 0,-4 4 16,-6 8-16,-5 7 0,-7 4 15,-4 5-15,-5 6 0,-7 7 16,-4 3-16,-4 3 0,-10 6 0,-6 6 16,-5 5-16,-3 5 15,-7 5-15,-4 4 0,-5 9 0,2 0 16,4-7-16,4-4 0,8-6 16,6-6-16,4-4 0,4-6 15,7-7-15,5-3 0,5-1 16,4 1-16,1-5 0,5-1 15,4-1-15,3-1 0,-2 4 0,-2 0 16,-1 3-16,-1 2 0,-2 3 16,0 3-16,-3 3 0,0 2 15,-8 4-15,-3 2 0,-6 1 16,-4-1-16,-4 4 0,-3 5 16,-1-1-16,-2-2 0,-6 1 15,-6-1-15,0 0 0,-2-1 0,-5 1 16,1-5-16,2-8 0,2-7 15,5-5-15,3-3 0,6-7 16,2-5-16,10-8 0,5-6 16,8-9-16,7-6 0,6-8 15,7-7-15,12-13 0,5-1 16,8-1-16,6-2 0,8-6 16,0 6-16,33-25 0,-4 12 15,-14 23-15,-11 16 0,1 14 0,1 9 16,-25 6-16,-14 6 15,-12 1-15</inkml:trace>
  <inkml:trace contextRef="#ctx0" brushRef="#br1" timeOffset="357784.1042">23447 3849 0,'0'0'0,"0"0"0,0 0 16,16 26-16,-16-26 0,0 0 15</inkml:trace>
  <inkml:trace contextRef="#ctx0" brushRef="#br1" timeOffset="368096.7774">24005 3678 0,'0'0'0,"0"0"0,0 0 16,0 0-16,26 4 0,-26-4 0,27 2 15,-27-2-15,41 0 0,-17-1 16,2-1-16,1-1 0,-1 2 16,10-2-16,-1 0 0,-3 3 15,-2 4-15,-5 1 0,-2 0 16,0 4-16,-3 1 0,-7 4 16,-4 3-16,-3-4 0,-1-4 0,0 0 15</inkml:trace>
  <inkml:trace contextRef="#ctx0" brushRef="#br1" timeOffset="369097.2376">24090 4103 0,'0'0'0,"0"0"16,0 0-1,-14 29-15,9-10 0,1 0 0,-1-1 16,2 13-16,2 6 16,0-4-16,-1 1 0,2 13 0,1 4 15,1-5-15,1-3 0,3 10 16,0-2-16,1-5 0,-2-6 15,1-4-15,-1-9 16,0-8-16,-2-4 0,1-7 0,-1-3 16,-1-2-16,-2-3 0,3-5 15,2-8-15,-1-5 0,1-3 0,3-14 16,6-7-16,1-2 0,2 0 16,2-17-16,0-3 0,-1-2 15,-4 9-15,2-5 0,-1 6 16,-6 12-16,-4 7 0,-1 7 15,-1 4-15,0 9 0,2 5 0,0 5 16,2 3-16,-2 4 0,1 2 16,4 5-16,4 2 15,-1 2-15,-1 0 0,-1 7 16,-1 7-16,-2-2 0,-2 1 0,-4 7 16,-3 6-16,-1-4 0,-2-2 15,-5 1-15,-4-1 0,0-4 16,1-6-16,-3-2 0,-1-3 15,2-4-15,0-3 0,2-8 16,0-6-16,0-6 0,1-3 16,2-11-16,1-5 0,5 2 15,2-3-15,2-7 0,2 0 0,0 4 16,0 3-16,-2 5 0,-1 3 16,0 6-16,-1 3 0,0 4 15,1 4-15,1 1 0,1 2 0,-1 7 16,0 5-16,0 4 15,2 3-15,0-2 0,0 2 16,2 0-16,-1-1 0,3 0 16,2-1-16,0-4 0,2-2 15,6-4-15,5-2 0,-2-5 0,-1-3 16,5-3-16,3-2 16,1 0-16,0-1 0,-1 3 15,1 0-15,-3 2 0,-1 0 0,2 6 16,0 4-16,-3 2 0,-2 2 15,1 5-15,0 2 0,-3 2 16,-4-1-16,-2 4 0,-5 4 16,1 0-16,-1 1 0,-6 8 15,-4 0-15,-2-5 0,-2 0 0,-6 4 16,-4 0-16,-2-5 0,-3-3 16,-3 0-16,-3-1 0,3-3 15,1-3-15,-4-7 0,0-2 16,1-1-16,2-3 0,5-6 15,4-5-15,3-5 0,3-5 16,3 1-16,3 3 0,0-1 16,1 0-16,1 2 0,2 2 15,1 1-15,0 0 0,5 1 16,3 2-16,3 3 0,2 1 0,3 3 16,2 0-16,0 2 0,-1 0 15,3 2-15,3 3 0,-1 0 16,-1 0-16,1 3 0,1 2 15,-2 0-15,0 1 0,1-1 16,2-2-16,-4 1 0,-3 2 0,2-2 16,0 1-16,1 0 0,2 1 15,-1 0-15,1 1 16,-1-1-16,-1-2 0,5 2 0,2 2 16,-4-3-16,-6-3 0,-2-1 15</inkml:trace>
  <inkml:trace contextRef="#ctx0" brushRef="#br1" timeOffset="369242.958">25494 4327 0,'0'0'0,"0"0"15,0 0-15,0 0 0,0 0 0,0 0 16,10 19-16,-10-19 0,0 0 0,11 21 15</inkml:trace>
  <inkml:trace contextRef="#ctx0" brushRef="#br1" timeOffset="376730.9642">19402 15509 0,'0'0'0,"0"0"16,-22-5-16,8 3 0,-2 0 16,-7 0-16,-7 1 15,-10 0-15,-2 0 0,-21 3 16,-9 4-1,-2 0-15,-1 3 0,-1 2 0,11 1 16,-10 6-16,3 0 0,2-3 16,3-2-16,-6 2 0,5 0 15,6 2-15,5 3 0,-28 6 0,5-1 16,11-1-16,6-1 0,6-3 16,5 0-16,-2 4 0,0 4 15,1 1-15,1 3 0,5-4 16,2-2-16,3 3 0,1 1 15,1 1-15,1 0 0,3 5 16,4 2-16,0-2 0,1 0 0,3 1 16,1 3-16,6-5 0,3-4 15,1 0-15,3-2 0,-1 4 16,2 1-16,3-5 0,4-5 16,6-18-16,2-2 0,7 5 15,4 3-15,0 1 0,-1-1 16,0-1-16,2 1 0,-1 0 15,1 0-15,6-1 0,4-2 16,-3-2-16,1 1 0,3-1 16,1 0-16,3 0 0,2 0 0,-1 5 15,1 5-15,2-3 0,4-3 16,-3 1-16,-1 2 0,1-1 16,3 1-16,4 1 0,0-1 15,1 0-15,1-2 0,-2 1 16,-1 2-16,0-1 0,1 0 15,0 0-15,-1 0 0,3-2 16,1-2-16,0-2 0,0-2 16,3-1-16,3-1 0,2-1 0,1-1 15,3-1-15,-3-2 0,3-1 16,5 0-16,-1-1 0,0 0 16,2 1-16,0-2 0,4-1 15,-7-1-15,23-4 0,-4-1 16,-2 2-16,-1-1 0,-1 2 15,0 1-15,-7 1 0,-4 0 0,1 0 16,0 1-16,2 4 0,3 2 16,5 0-16,3-1 15,9 1-15,7 1 16,-4 1-16,-2 2 0,-13 0 0,-9 3 16,4 1-16,0 1 0,-1-1 15,-1 2-15,-22-4 0,-14-3 16,-9 0-16</inkml:trace>
  <inkml:trace contextRef="#ctx0" brushRef="#br1" timeOffset="377763.9699">21047 16916 0,'0'0'0,"0"0"0,0 0 0,0 0 15,0 0-15,0 0 0,0 0 16,0 0-16,0 0 0,0 0 15,0 0-15,0 0 0,0 0 16,0 0-16,0 0 0,0 0 0,0 0 16,0 0-16,0 0 15,0 0-15,34 4 0,-34-4 0,33 8 16,-12-3-16,2-1 0,3 1 16,0 0-16,2-2 0,0 1 15,11 3-15,3 0 0,0 1 16,1 0-16,10 0 0,-1-2 15,-1 1-15,0 1 0,12 2 16,0 0-16,-4 2 0,-1 1 16,0-1-16,3-1 0,4 1 0,-6-3 15,12 4-15,-1 2 16,-3-5-16,-4-5 0,6 0 0,1 0 16,1 0-16,0-1 0,33 1 15,-7-2-15,-16-3 0,-11-2 0,11-2 16,7 0-16,2 1 15,2 0-15,-3-1 0,-2-1 16,-17 4-16,-14 2 0,11-3 16,7-3-16,0 1 0,0 1 0,4 0 15,3 0-15,-3 3 0,-3 0 16,23 3 0,15 1-16,-20-2 0,-16-4 0,-2-1 15,-2-2-15,4 0 0,4 1 0,-3 4 16,-2 2-16,0-2 0,0-1 15,7 0-15,4 0 0,-7 0 16,-5-3-16,4 3 0,0 2 16,-2 1-16,-2 0 0,2-1 15,3-2-15,-4 4 0,-2 1 16,2 2-16,1 1 0,-3-2 16,-2-2-16,2 3 0,1 4 15,-1-1-15,-1-1 0,-2-3 16,-2-2-16,-5-1 0,-5 1 0,6-1 15,4 0-15,-6-2 0,-4-2 16,5 3-16,3 1 16,-14-1-16,-9 0 0,3 1 0,0 0 15,1 0-15,-1 0 0,-5-3 16,-5-1-16,-4 0 0,-3 0 0,0 3 16,-1 0-16,-6 2 15,-3 1-15,-7-2 0,-4-2 16,-6-1-16,-3 1 0,-9-2 15,-5 2-15,4 0 0,3 0 0,2 0 16</inkml:trace>
  <inkml:trace contextRef="#ctx0" brushRef="#br1" timeOffset="379230.4839">19716 17310 0,'0'0'0,"0"0"0,0 0 15,28-1-15,-13 1 0,4 0 16,3-1-16,9 1 0,1 1 0,3-1 15,3-1-15,8 1 16,-1 0-16,3-2 0,1 0 16,0-1-16,-2 1 0,14 1 15,2 0-15,-6-1 0,-4-2 0,13 0 16,2 1-16,-1-1 0,-3 1 16,11 2-16,-1 1 0,-7 0 15,-8 0-15,33 1 0,-4 1 16,-12-2-16,-7 0 0,3 0 15,1 1-15,-7-1 0,-5 0 0,9 5 16,7 3-16,-7-4 0,-6-2 16,11 2-16,6 1 15,-4 1-15,-3 0 0,5 0 0,2-1 16,-6 1-16,-5-1 0,9 7 16,7 1-16,-9-1 0,-5-3 15,5-3-15,6-2 0,-6-3 16,-3 1-16,4-4 0,4 1 15,-3-2-15,-2 0 0,4 1 16,1 0-16,2 3 0,1 1 16,0 0-16,0 1 0,-7 0 0,-4 1 15,12 0-15,8 1 16,8-1-16,6 2 0,-5 2 16,-5 3-16,-22-5 0,-16-3 0,10 1 15,7 1-15,4 0 0,2 0 16,3-6-16,4-2 0,-5-9 15,-4-5-15,11-4 0,5 0 16,-5 4-16,-1 3 0,0 4 16,3 1-16,-6 3 0,-2 3 0,8 2 15,6 1-15,-1 2 0,-1 2 16,1 3-16,-2 2 0,-7 6 16,-4 4-16,2-2 0,3 0 15,-5-3-15,-3-3 0,1-5 16,-1-3-16,-3-2 0,0-2 15,1-2-15,3-3 0,-3-1 16,-2-2-16,10-4 0,8-1 16,-13 3-16,-10 1 0,-4 4 15,0 3-15,-3 5 0,-2 4 0,1 1 16,2 0-16,-14 5 16,-10 2-16,-5 6 0,-2 2 0,2 4 15,3 1-15,-13-8 16,-9-6-16,-7-5 0</inkml:trace>
  <inkml:trace contextRef="#ctx0" brushRef="#br1" timeOffset="384199.6019">9555 15622 0,'0'0'0,"0"0"0,0 0 15,-25 0-15,15 1 0,-2-1 16,-4 1-16,2 0 0,-1 2 0,-7-1 16,-3 0-16,1 1 15,0 0-15,-2 0 0,1 0 16,-1 0-16,1 1 0,-7 2 16,0 2-16,2 0 0,4-1 15,-4-1-15,-1 0 0,2 2 16,2 3-16,1 0 0,1 0 15,0-1-15,0-1 0,-2 2 0,1 1 16,2 0-16,0 1 0,-1 2 16,0 2-16,0 1 0,2 0 15,0 0-15,0 0 16,2 1-16,1-1 0,-4 9 16,1 1-16,0-2 0,2-2 0,3 3 15,4 2-15,-2 0 0,1-2 16,3 1-16,2 1 0,2-2 15,1 0-15,2-1 0,-1 2 0,4-2 16,2-1-16,0 2 0,0-1 16,0 1-16,1-2 0,5 0 15,2 0-15,-1 0 0,1-1 16,1 0-16,1 0 0,1-2 16,2 0-16,-1 2 0,2 2 15,0-2-15,-1-2 0,3 0 16,0-1-16,4 1 0,2 1 0,-1-1 15,0-1-15,0 1 0,1-1 16,1-3-16,4-2 16,0-1-16,-1-2 0,3-1 0,1-2 15,2 0-15,2-2 0,0 1 16,0 0-16,1-1 0,1 0 16,1-3-16,2 0 0,-1-4 15,2-1-15,5-1 0,2-2 16,-4-3-16,1-2 0,1 0 15,1-3-15,2 1 0,-1 0 0,4-6 16,2-5-16,-6-2 0,-4 0 16,11-4-16,2 1 0,-5-6 15,-2-6-15,-1-1 0,1-1 16,-5-2-16,-5-3 0,20-24 16,-6 2-16,-8 6 0,-4 5 15,-8 2-15,-4 0 0,-4 7 16,-4 5-16,-7-4 0,-4-1 15,-3 0-15,-3 2 0,-3 4 16,-2 4-16,-2 0 0,-2 1 0,-2 3 16,-3 2-16,-5 4 0,-1 1 15,-7 2-15,-4 1 0,11 9 16,-3-3-16,-5 2 0,-3 1 16,0-1-16,-2-1 0,-1 0 15,-1 1-15,-2 0 0,-2 2 16,-1-1-16,-2 0 0,-2 2 15,0 2-15,0 2 0,1 2 16,-4 2-16,-2 0 0,1 3 16,1 2-16,-1 1 0,-1 1 0,5 3 15,0 1-15,1 2 0,-2 2 16,-1 1-16,-1 2 0,3-2 16,3 1-16,2 2 0,1 2 15,2 1-15,2 0 0,-2 0 16,-1 2-16,4 1 0,0 3 0,-1 9 15,0 6-15,-2 8 0,3-1 16,-2 18-16,-1 11 16,6 1-16,3-2 0,-6 42 15,8-7-15,8-13 0,5-9 0,8 1 16,7 2-16,-2-29 0,-3-18 16,0-14-16</inkml:trace>
  <inkml:trace contextRef="#ctx0" brushRef="#br1" timeOffset="395147.7273">19260 17133 0,'0'0'0,"0"0"0,0 0 16,15 17-16,-15-17 0,0 0 0,29 20 15,-16-10-15,2 3 0,-1 1 16,0 2-16,3-1 0,-1-1 15,9 1-15,0-1 0,-1 0 16,-1-1-16,-1-2 0,2-3 16,-2-2-16,0-3 0,1-3 15,0-3-15,0-1 0,-1-3 0,8-3 16,1-2-16,-1-2 0,-1-2 16,0 1-16,0 1 15,2 0-15,2 0 0,0 0 0,-1 1 16,-1-1-16,-2 1 0,8 0 15,0 1-15,-3 5 0,-3 4 16,0 0-16,0 1 0,-1 4 16,-1 2-16,0 2 0,-1 0 15,-3 2-15,-1 0 0,3 0 16,1 0-16,-2-1 0,-2-2 0,1 0 16,3-2-16,1 1 0,0-1 15,0 3-15,-1 1 0,-1-3 16,1-1-16,0-2 0,2-1 15,-2 0-15,-2 0 0,3-3 16,3-2-16,-2 0 0,-3-2 16,2 1-16,1-1 0,2 0 15,1 0-15,0-2 0,-1-3 16,0 3-16,-1 1 0,2 2 16,2 2-16,-1 1 0,0 2 0,0 3 15,2 5-15,-5-2 0,-5 0 16,3 2-16,-1 1 0,1 2 15,-1 0-15,-2 1 0,1 1 16,-2-2-16,0-2 0,3 0 16,2-2-16,-3 0 0,-2-2 0,4-2 15,2-1-15,-1-1 0,0-1 16,-1 1-16,2 1 16,0-1-16,0-2 0,0 1 0,0-1 15,0-2-15,-1 0 0,2 2 16,1 3-16,-1 1 0,-1 1 15,2 2-15,2 1 0,-5-1 16,-1 0-16,0-1 0,0 1 16,1-1-16,0 0 0,-1-1 15,-1-3-15,1-2 0,-1-1 0,2-2 16,2-1-16,-2 0 0,-2 0 16,4-1-16,4-1 0,-3 1 15,-2 1-15,2 1 0,2 0 16,1 1-16,-1 1 0,1 1 15,2 0-15,-1 4 0,1 0 16,-2 4-16,-1 4 0,1 1 16,-1 1-16,4 2 0,-3 0 15,-1 0-15,1 0 0,-1-2 16,-1-2-16,-2-1 0,-1-1 0,4-3 16,3 0-16,-3-1 0,-1-2 15,5 1-15,3-1 0,-4 0 16,-2 2-16,4-3 0,2-3 15,-4 2-15,-3 2 0,8-3 16,6-1-16,-2-1 16,-4-1-16,1 1 0,0 0 15,-7 0-15,-5-1 0,3 2 0,1-1 16,-2 1-16,-2 0 0,7 2 16,4 0-16,-6-1 0,-5 0 15,0 0-15,0-1 0,1 2 16,2 2-16,0-2 0,-1 1 15,0 1-15,0-1 0,-1 2 16,-1 1-16,0 0 0,-1 1 0,3 2 16,1 1-1,-3 3-15,-3 1 0,6 5 16,5 4-16,-5-2 0,-3-2 16,-4-3-16,-2-4 0,5 2 0,4-1 15,-6-1-15,-5-2 0,4-1 16,2-1-16,-5-4 0,2-1 15,5 0-15,1-1 0,-8-1 16,-1 0-16,8-3 0,3 0 16,-7 0-16,-2 0 0,10-3 15,2 1-15,-9 1 0,-3-1 0,11 0 16,3 1-16,-11-1 0,-1-1 16,6 0-16,1 0 15,-2 1-15,-1-1 0,1 3 0,2 2 16,-5-1-16,0 1 0,1 1 15,2 3-15,-3 1 0,-2 1 16,1 1-16,3 2 0,-6-1 16,-2-2-16,6 3 0,1 0 15,-5-2-15,0 0 0,6 5 16,1 3-16,-4-2 0,2-1 0,5 3 16,0-1-16,-9-3 0,-3-1 15,10 4-15,2 2 0,-4-4 16,-5-1-16,4 0 0,1-1 15,0-1-15,-1-3 0,2-1 16,1-1-16,-7 0 0,-2 0 0,7-2 16,2 0-16,-6-3 15,-2-1-15,10-3 0,3-1 16,-10-2-16,-3-2 0,12-4 16,4-1-16,-7 1 0,-4-1 0,4 0 15,4-1-15,-4 1 0,-2 1 16,1-3-16,1-3 0,-3 5 15,-2 3-15,3 1 0,2 1 16,-2 2-16,1 3 0,0 1 16,1 2-16,-3 1 0,-2 0 0,4 3 15,3 2-15,-5 1 0,-5 1 16,3 2-16,3 1 16,-2 0-16,-1 0 0,-2 1 0,1 0 15,-3 1-15,-1-2 0,3 1 16,4 0-16,-6 0 0,-4-1 15,3 0-15,4 0 0,-6-1 16,1-2-16,3 0 0,-3 0 16,-5-1-16,-2 1 0,5-1 15,3 0-15,-3-2 0,-3 0 0,1-1 16,0-1-16,-1 2 0,-1 1 16,1-1-16,5 0 15,-6 0-15,0-1 0,-2 0 0,1 0 16,-3 0-16,0 1 0,2 0 15,3-1-15,-3-1 0,1 1 0,1-1 16,0 0-16,-2 0 16,-2 1-16,-1-1 0,-1 1 15,1 0-15,-2-1 0,-2 1 0,3 1 16,0-1-16,0 0 0,0 0 16,1-1-16,-1-1 0,-1 2 15,0 0-15,0 0 0,-1 0 16,-1 0-16,1 0 0,1 1 15,-1-1-15,-1 0 0,1 0 16,1 0-16,-1-1 0,0 0 0,-1-1 16,2 2-16,-3 0 0,-1-1 15,-1 1-15,1 0 16,0-1-16,-2 1 0,1-1 0,-2 1 16,-1 0-16,1 0 0,-1 1 15,0-1-15,0 0 0,-1 0 16,-2 0-16,2 0 0,0-2 15,0 0-15,1-4 0,-1-5 16,0-1-16,0-2 0,0-6 16,1-4-16,-1-2 0,0-2 0,2-13 15,2-5-15,1 3 0,-1 2 16,2-13-16,0-1 16,-1-8-16,1 2 0,3-10 0,2 2 15,-2 10-15,-2 8 0,0-4 16,-1-3-16,-1 2 0,1 10 0,-1-5 15,-1-4-15,1 7 16,-2 3-16,2-17 0,0 5 16,-4 26-16,0 1 0,1-6 15,-1-1-15,-1 12 0,0 5 0,2-1 16,0 1-16,-2 6 0,-1 3 16,0 0-16,1 0 15,-1 3-15,0 1 0,-1 1 0,0 0 16,0 3-16,0 3 0,1-2 15,-1 2-15,0 0 0,-2-1 0,2 1 16,0 0-16,0-3 16,0 0-16,-1 1 0,-2 0 15,1 2-15,-1 0 0,1 0 16,-2 0-16,1 0 0,0 1 0,-1-1 16,0 0-16,0 1 0,-1-1 15,-1 1-15,-2 2 0,-1-2 16,-1 0-16,-1 1 0,-1 0 15,0 0-15,0 1 0,-2 0 16,0-1-16,-1 1 0,-1-1 0,-7 2 16,-2 0-16,2 0 0,2-1 15,-4 0-15,-2 0 16,0 0-16,2-1 0,-1 1 0,-2 1 16,0 0-16,1-1 0,-8 0 15,-2-1-15,3-1 0,1 0 16,-3-1-16,-3-1 0,3 2 15,1 1-15,-10-2 0,-2 0 16,4 1-16,2 0 0,-4 0 16,-4 1-16,2-1 0,1 0 0,-13 1 15,-1 1-15,3 0 0,6 1 16,-16 1-16,-3-1 16,9-1-16,7 0 0,-9 2 0,-6 2 15,7-1-15,6-2 0,-36 1 16,3-2-16,10 1 0,5 1 0,-7 0 15,-5-1-15,13 1 16,7-1-16,-6 2 0,-5-1 16,8-4-16,7-3 0,-14 0 15,-10 0-15,9 2 0,8 0 0,-15 1 16,-9-1-16,14 1 0,10 0 16,-14-5-16,-9-3 15,13 0-15,9 2 0,-11-1 16,-9 1-16,10-3 0,7-1 0,-13 2 15,-10 0-15,15 2 0,8 1 0,-15 0 16,-11 1-16,12-1 16,9-1-16,-12-2 0,-7-4 15,12 2-15,8 1 0,-11 1 16,-8 1-16,11 0 0,9-1 0,-12-1 16,-8-2-16,6 3 0,7 2 15,-10-4-15,-5-2 0,13 3 16,8 1-16,-18 0 0,-11 0 15,16 1-15,9 0 0,-11-6 16,-9-5-16,15 2 0,10 3 0,-14 1 16,-9 1-16,9 0 0,8 0 15,-9-2-15,-5 0 16,8 3-16,8 1 0,-15 1 0,-8 0 16,17 2-16,13 0 0,-17-4 15,-11-2-15,16 1 0,11 2 16,-26-6-16,-19-2 15,15 5-15,11 4 0,-16-1 16,-10-2 0,0 2-16,1 2 0,31 1 0,22 1 0,-12-1 15,-9 2-15,8 2 0,5 1 16,-8-1-16,-6-1 16,13 1-16,9 1 0,-10-1 0,-7-2 15,10-1-15,9-2 0,-6 3 16,-5 1-16,8-1 0,5-2 0,-7 0 15,-6-1-15,10 2 16,8 0-16,-6-1 0,-2-2 16,8 2-16,6 3 0,-9-2 15,-7-1-15,8 0 0,6 0 0,1-4 16,-2-3-16,3 4 0,4 4 16,-6-1-16,-2 1 15,5-2-15,4-2 0,0 1 0,0-1 16,5 0-16,4 1 0,-3-3 15,-1-3-15,4 6 0,1 4 0,1 1 16,2 1-16,2-1 16,1-2-16,-2 3 0,-1 2 15,8 1-15,5 0 0,-5 1 16,-5 2-16,16-1 0,1-1 0,-2 5 16,-3 5-16,3-2 0,1-1 15,-1 5-15,-1 4 0,-3-2 16,1 0-16,-2 5 0,1 3 15,3 0-15,2 0 0,1 6 16,-1 4-16,4-2 0,0-3 16,-3 6-16,-3 3 0,3-4 15,1-3-15,-1 5 0,-1 3 16,2-2-16,2-3 0,-2 4 16,0 3-16,2-2 0,2-4 0,-1 10 15,-1 2-15,1-9 0,3-5 16,-3 3-16,-1 3 0,0-5 15,1-5-15,0 2 0,-2 2 16,0-4-16,0-3 0,1 4 16,1 3-16,2-6 0,-1-1 0,-3 5 15,0 0-15,4-6 0,0 0 16,1 1-16,-2 0 16,0-2-16,2-3 0,0 0 0,2-2 15,0-2-15,0 0 0,-1-1 16,0 0-16,1-4 0,-1-2 0,0 1 15,-2 0-15,4 0 16,3 0-16,0 3 0,-1 1 16,0-4-16,-1-1 0,0 1 15,0 2-15,1-1 0,0 1 0,1-2 16,2-1-16,1-1 0,-1-2 16,3-2-16,0-2 0,0-1 15,-1-2-15,4 1 0,2 1 16,0-1-16,0-1 0,4 0 15,3 0-15,-1 1 0,-1-2 0,5 0 16,5 0-16,-2-2 16,0 2-16,8-1 0,0 0 15,1 0-15,0 0 0,2 0 16,4 0-16,-2 1 0,1 0 0,8 1 16,1 0-16,-3-1 0,-1 0 15,2 1-15,2 0 0,-3 0 16,-1 0-16,12 1 0,4 0 15,-8 2-15,-6 1 0,6 0 16,5-2-16,-4 1 0,-4-2 0,14 3 16,3-1-16,-6-2 0,-3-1 15,12 0-15,2 0 16,-16 2-16,-5 3 0,29 1 16,-2-1-16,-6 3 0,-5 2 0,6-3 15,6-1-15,-14-5 0,-6-4 16,8 7-16,6 4 0,-7-1 15,-3-2-15,10-2 0,6-2 16,-8 0-16,-4 1 0,9 0 16,7 1-16,-12-3 0,-7 0 0,8-1 15,7 0-15,-8 1 0,-6 2 16,13-1-16,10 1 16,-10-3-16,-6-2 0,11 1 0,6 2 15,-7 3-15,-5 3 0,11-2 16,7-3-16,-11 2 0,-7 0 0,9 0 15,8-1-15,-8-2 16,-6-1-16,15-3 0,9-1 16,-17 3-16,-12 2 0,16-1 15,11 0-15,-9-1 0,-9-1 0,10 3 16,5 3-16,-5-3 0,-5-1 16,14 2-16,10 3 15,-15-1-15,-11 0 0,12 0 0,9 1 16,-11-1-16,-8-1 0,15-1 15,11 0-15,-16-2 0,-10-1 16,16 1-16,10 0 0,-10-4 16,-7-3-16,6 4 0,7 4 15,-11 0-15,-6 2 0,13-3 16,10-2-16,-11 1 0,-9 0 0,16-3 16,12-2-16,-19 7 0,-9 5 15,8-5-15,5-3 0,-11-1 16,-9 0-16,18-2 0,13-1 15,-17 5-15,-11 2 0,11-2 16,7 0-16,-12-2 0,-10-2 0,13 0 16,8-1-16,-19 2 0,-12 1 15,15 0-15,9 1 16,-12 0-16,-6 1 0,8-2 0,4 0 16,-10 2-16,-7 1 0,4-2 15,5-1-15,-16 2 0,-12 0 16,15 0-16,10-1 0,-13 1 15,-10 0-15,5-4 0,4-3 16,-6 2-16,-5 1 0,4 4 16,1 3-16,-14-2 0,-11-1 0,8-1 15,4-2-15,-10 2 0,-4 1 16,4 4-16,2 4 16,-10-5-16,-6-3 0,2 3 0,1 5 15,-4-3-15,-2 0 0,-4-2 16,-4-3-16,-4 0 0,-3 0 15,2 2-15,1 2 0,1-2 16,1-2-16,-8 1 0,-3 0 16,-1 0-16</inkml:trace>
  <inkml:trace contextRef="#ctx0" brushRef="#br1" timeOffset="409264.444">27329 15539 0,'0'0'0,"-11"-3"0,-3-1 15,-1-1-15,1 1 0,-10-1 16,-7 0-16,0 3 15,1 0-15,-14 6 16,-7 5-16,-4 5 0,-4 4 16,8-1-16,7 0 0,-13 11 15,-13 13-15,11-6 0,7-2 0,-11 13 16,-1 8-16,9-10 0,6-4 16,-19 28-16,6 0 0,10 1 15,7-1-15,7 2 0,3 3 16,11-17-16,7-8 0,-6 9 15,-1 8-15,7-3 0,3-3 0,10-1 16,4 1-16,2-12 16,1-9-16,10 7 0,5 5 15,1-13-15,-1-8 0,0 5 0,2 3 16,1-5-16,2-4 0,10 1 16,8 0-16,-3-1 0,-2-2 0,8 2 15,6 2-15,-2-4 16,1-1-16,3 5 0,2 4 15,-1-9-15,0-7 0,9 3 16,8 0-16,-12-2 0,-6-2 0,11 4 16,6 2-16,-5-6 0,-3-5 15,7 4-15,6 0 16,-7-1-16,-4-2 0,8-3 16,6-3-16,-11-2 0,-7-1 0,14-6 15,11-7-15,-6 4 0,-3 0 16,-3-5-16,-4-3 0,-4 0 0,-3 2 15,9 0-15,4 0 16,-2-5-16,-2-2 0,-5-6 16,-1-3-16,-12 2 0,-4 2 0,8-6 15,8-4-15,-13-2 0,-8 0 16,4-5-16,4-3 16,-9 5-16,-7 2 0,3-9 0,1-7 15,-9 7-15,-8 7 0,3-9 16,2-7-16,-4 9 0,-1 4 15,-5-7-15,-4-4 0,-4 2 16,-3 2-16,-1-9 0,-2-6 16,-2 9-16,-2 7 0,0-9 15,0-5-15,-1 8 0,-2 8 0,-3-5 16,-4-2-16,-7 3 0,-4 2 16,-5 0-16,-1 0 15,5 7-15,3 5 0,-11 1 0,-8 0 16,2 3-16,0 4 0,-9-1 15,-6 1-15,5 4 0,3 5 0,-6-7 16,-4-6-16,3 7 0,4 3 16,-6 2-16,-4 2 15,4 2-15,3 1 0,-8 1 0,-6-2 16,11 3-16,8 2 0,-10-1 16,-8 0-16,5 4 0,4 3 0,-7-3 15,-5-1-15,8 4 16,6 2-16,-8 4 0,-6 2 15,8 1-15,8 2 0,-13-1 16,-9-2-16,11 3 0,10 0 0,-7 6 16,-1 3-16,8-2 0,7-1 15,-7 0-15,-4 0 0,7-2 16,2-1-16,-2 12 0,-3 7 16,6-1-16,4-3 0,-4-5 15,-1-4-15,6 3 16,5 2-16,2 0 0,1 1 15,-2-2-15,-2 1 16,10-8-16,6-4 0,2 3 16,3 3-16,2-3 0,2-2 0,-3 10 15,1 7-15,4-13 0,1-1 16,-6 0-16,0-1 0,4 1 16,1-1-16,-1 4 15,-1 1-15,1-2 0,3-1 0,-1 1 16,1 1-16,2-4 0,0-1 0,1 1 15,0 2-15,0-1 0,1-1 16,0 3-16,-1 2 16,0-2-16,-2 0 0,1-1 15,0 0-15,1-1 0,1-3 0,-2 3 16,1 4-16,2-2 0,1-1 16,-4 2-16,0-1 0,0-1 15,1-3-15,-1 0 0,2-1 16,1-3-16,0 0 0,0-2 15,-1 0-15,2 0 0,0 0 0,0 1 16,0 2-16,0-1 0,0 0 16,0-1-16,0-1 15,1-1-15,0-1 0,0 1 0,0 1 16,0 0-16,0 0 0,0 1 16,0 3-16,1-2 0,0 0 0,0 1 15,1-1-15,1 1 16,1-1-16,0 1 0,2 1 15,-1-1-15,1 0 0,-1-1 16,0-1-16,-1-1 0</inkml:trace>
  <inkml:trace contextRef="#ctx0" brushRef="#br1" timeOffset="409719.9932">26777 17676 0,'0'0'0,"0"0"16,0 0-16,0 0 0,0 0 0,26-9 15,-26 9-15,0 0 0</inkml:trace>
  <inkml:trace contextRef="#ctx0" brushRef="#br1" timeOffset="409939.3456">27015 17751 0,'0'0'0,"0"0"15,0 0-15,0 0 0,12-20 0,-12 20 16,0 0-16,10-18 0</inkml:trace>
  <inkml:trace contextRef="#ctx0" brushRef="#br1" timeOffset="410135.8953">27216 17506 0,'0'0'0,"0"0"0,0 0 15,0 0-15,25-4 0,-25 4 0,0 0 16,20-5-16</inkml:trace>
  <inkml:trace contextRef="#ctx0" brushRef="#br1" timeOffset="411898.3185">23304 15625 0,'0'0'0,"0"0"0,-22 1 0,7-1 16,-1 1-16,-11 1 15,-5 0-15,2 1 0,-1 0 0,-10 0 16,-1 1-16,2 0 15,4 2-15,-6 3 0,2 2 0,1 1 16,-2-1-16,3 4 0,2 2 16,0 0-16,0 0 0,-6 14 15,-4 9 1,1-2-16,1-2 0,8-3 16,6-3-16,-4 2 0,-1-3 0,6-1 15,3-1-15,3 1 16,1 1-16,2-2 0,3 0 0,1-2 15,3-2-15,-1 4 0,-1 4 16,2-4-16,0-2 0,3-2 0,2-1 16,3 6-16,2 6 15,2-5-15,0-3 0,5 2 0,2 2 16,0-5-16,0 1 0,4 4 16,1-2-16,-2-1 0,0 4 15,4 8-15,1 2 0,4 0 16,3 1-16,3-3 15,3 0-15,-5-6 0,-2-5 0,4 2 16,5 1-16,0-2 0,3-3 16,4 1-16,1 0 0,2-1 0,-1 0 15,12-2-15,2-2 0,-5-1 16,-2 1-16,8 1 16,7 0-16,-7-1 0,-5-2 15,24 1-15,-7-8 0,0-5 0,0-3 16,4-4-16,4-1 15,-3 2-15,-3-1 0,2 2 0,3-1 16,-5 1-16,-4 0 0,7 2 16,3 0-16,2 5 0,0 3 0,0-2 15,0-1-15,-1-6 0,-1-6 16,-1-2-16,-1-1 16,-8 4-16,-6 4 0,0-2 0,-2-1 15,1-5-15,1-5 0,3-1 16,0-3-16,-6-1 0,-3-1 15,2-10-15,2-5 0,0-3 16,-1-3-16,3-12 16,1-9-16,-9 13 0,-8 9 0,-6-7 15,-6-4-15,1-3 0,1 0 16,-2-5-16,-1-3 0,-8 3 16,-4 0-16,-2-4 0,-1-2 15,-2 6-15,-1 7 0,-7-2 16,-3 0-16,-3 1 0,-4 2 0,-4 1 15,-4 2-15,0-2 16,-1-1-16,-10 12 0,-7 7 16,-2-2-16,0-1 0,-2-1 15,-3 0-15,0 4 0,0 2 0,-5-5 16,-2-5-16,3 7 0,2 6 16,-11-4-16,-8-2 15,7 3-15,5 1 0,-2 3 0,0 3 16,-7 6-16,-5 3 0,-2 0 15,-1-1-15,0 3 0,-1 2 0,-2 1 16,0 0-16,0 5 0,1 2 16,-4 0-16,0 0 0,-1-1 15,0 2-15,-1 0 0,0 2 16,0 0-16,1 1 0,-3 3 16,-1-1-16,5 5 0,1 1 15,-3 6-15,-2 5 0,-3 5 16,-2 5-16,1 9 0,-1 6 15,8-4-15,2-5 0,22-12 16,16-9-16,10-7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1:42:13.906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3225 6603 0,'0'0'0,"0"0"0,0 0 16,0 0-16,0 0 0,19 17 15,-19-17-15,25 2 0,-25-2 0,32-1 16,-12-2-16,2-1 15,2-1-15,10-5 0,1-1 16,6 0-16,0 1 0,14-5 16,3-1-16,-4-1 0,0 0 15,7-7-15,-1 0 0,-10-1 0,-6 1 16,-6-6-16,-9-3 0,-13 3 16,-9 2-16,-11 1 0,-8-1 15,-5 4-15,-8 1 0,-10 1 16,-11 0-16,1 5 0,1 5 15,-7 6-15,-6 5 0,-3 2 16,3 0-16,-16 5 0,-3 3 16,7 6-16,9 3 0,-28 9 0,8 1 15,14 3-15,7 0 0,10 7 16,8 3-16,10-11 0,12-5 16,4 3-16,9 2 0,5-2 15,4 0-15,9 1 0,8 2 16,-4-10-16,3 2 0,9-1 15,9 1-15,-2 0 0,0 1 0,9-3 16,10-3-16,3-9 16,3-7-16,35-8 0,-1-4 0,-13-3 15,-9-3-15,6-8 0,4-9 16,-12-2-16,-7-3 0,2-4 16,1-2-16,-3 1 0,-3-1 15,-17 14-15,-14 9 0,-10 7 16</inkml:trace>
  <inkml:trace contextRef="#ctx0" brushRef="#br0" timeOffset="166.2467">4716 5993 0,'0'0'0,"0"0"0,0 0 16,20 13-16,-20-13 0,0 0 0,21 21 16,-21-21-16</inkml:trace>
  <inkml:trace contextRef="#ctx0" brushRef="#br0" timeOffset="682.2651">8096 4719 0,'0'0'16,"16"0"-16,7 1 0,8 2 0,2-2 16,21 1-16,21 2 0,-5 1 15,-3-2-15,20 4 0,6 0 16,2-1-16,-10-1 0,43 3 16,-4 1-16,-23-6 0,-11-3 0,10 2 15,7 0-15,-8 0 16,-6 0-16,20 0 0,13 2 15,-16-4-15,-10-2 0,14 0 16,9 1-16,-16 1 0,-10 2 0,20-1 16,13 0-16,-14-1 0,-11-1 15,15 1-15,10 0 16,-14 2-16,-11 1 0,18 3 0,11 2 16,-12-4-16,-11-2 0,19-2 15,11-2-15,-15 8 0,-12 3 0,19-1 16,12-4-16,-19-3 15,-14-3-15,11 2 0,6 2 16,-17 0-16,-10-1 0,-33 0 0,-21-1 16,-15 0-16</inkml:trace>
  <inkml:trace contextRef="#ctx0" brushRef="#br0" timeOffset="20151.6464">12394 4154 0,'0'0'0,"10"-6"15,3-4-15,2 2 0,2-2 0,8-6 16,9-4-16,-2-2 0,-2-1 16,-1 1-16,-2-2 0,2-3 15,-4 0-15,-4-1 0,-3 1 16,-4 0-16,-1 1 0,-7-4 15,-3-2-15,-4 3 0,-2 1 16,-7-1-16,-5-4 0,-3 2 0,-1 1 16,-6-1-16,-7 0 0,0 0 15,0 1-15,-13-5 0,-6-1 16,4 7-16,3 7 0,-13-9 16,-2-1-16,0 6 0,3 4 0,-7 3 15,-4 1-15,4 4 16,3 2-16,-40 2 0,2 6 15,11 5-15,8 2 0,-6 1 16,-4-1-16,6 7 0,6 2 0,-10 6 16,-8 5-16,11 3 0,9 3 15,-4 5-15,-3 0 0,10 2 16,9 0-16,0 2 0,2 1 16,13 0-16,7 1 0,4-2 15,3 0-15,8 1 0,5 0 0,4 6 16,4 2-16,5-5 15,3-2-15,3 8 0,2 7 16,1-9-16,0-5 0,3 6 0,4 6 16,1-6-16,0-5 0,8 1 15,6-1-15,3-4 0,-1-3 16,6-3-16,4-2 0,3-3 16,1-5-16,10-1 0,6-1 15,0-2-15,0-3 0,9-3 16,8-2-16,-2-1 0,1-3 0,9-2 15,9-2-15,-8-5 0,-2-2 16,7-2-16,6-2 16,-4-6-16,-3-3 0,7-4 0,4-3 15,-15-1-15,-8 0 0,1-4 16,2-1-16,-7 2 0,-4 0 0,0-8 16,0-5-16,-8 6 15,-7 3-15,3-4 0,2-3 16,-8 1-16,-8 1 0,0 0 15,0 0-15,-11 2 0,-7 2 0,-2-7 16,-2-4-16,-6 6 0,-4 5 16,-9-5-16,-7-3 0,-5 4 15,-5 3-15,-17 0 0,-13 1 16,-3 4-16,-3 2 0,-22 6 16,-15 1-16,1 7 0,3 4 0,-13 7 15,-9 5-15,9 3 16,6 0-16,-13 9 0,-10 7 15,11 3-15,7 4 0,32-10 0,20-5 16,16-4-16</inkml:trace>
  <inkml:trace contextRef="#ctx0" brushRef="#br0" timeOffset="26615.9638">17676 5432 0,'0'0'0,"0"0"0,0 0 16,0 0-16,0 0 0,0 0 0,0 0 16,0 0-16,0 0 0,24-11 15,-24 11-15,22 0 0,-22 0 16,28-3-16,-10 1 0,3 0 16,1 1-16,4-2 0,2 0 15,3 0-15,2 0 0,12 0 16,4 0-16,-3-2 0,0 0 0,12-1 15,3-2-15,6 1 0,-4 3 16,0 0-16,0 1 0,7 1 16,-5 0-16,2 1 0,3-2 15,-6 4-15,-6 2 0,13-3 16,1 0-16,-3 1 0,-5 2 16,33 0-16,-6-3 0,-10-5 15,-9-6-15,3 3 0,3 1 16,-13 2-16,-8-1 0,9 3 15,6-1-15,-2 6 0,0 2 0,-1-2 16,1 0-16,-6-5 0,-4-2 16,4 5-16,2 4 0,-4-1 15,-2 1-15,7-2 0,5 1 16,-6-6-16,-4-4 0,9 4 16,5 2-16,-8 3 0,-5 2 0,9-3 15,5-3-15,-11-2 16,-7-2-16,4 4 0,4 2 15,-3 0-15,-2-1 0,1 0 0,4-1 16,-9 1-16,-5 1 0,6 0 16,5 0-16,-2 1 0,-2-1 15,3 2-15,0 0 0,-10 3 16,-6 0-16,5 2 0,4 0 16,-6-3-16,-2-3 0,5-2 15,3-2-15,-1 1 0,0 0 16,3 1-16,0 2 0,-8 3 0,-6 2 15,6-8-15,4-4 0,-5 3 16,-5 4-16,3 1 0,3 0 16,-6-2-16,-3-1 0,3 2 15,2 0-15,-5 1 0,-4 1 16,1-2-16,2 1 0,-5-4 16,-2 1-16,2 1 0,1 1 15,-7 5-15,-3 3 0,-7-7 16,4-2-16,-2-2 0,1-3 0,-1 5 15,0 3-15,-5-4 16,0-1-16,0-1 0,1 0 0,-5 2 16,-3 1-16,-2-1 0,2-2 15,-3 1-15,-2 1 0,-1 1 16,0-1-16,-3 1 0,2-2 16,-2 2-16,0 0 0,-4-2 0,3 0 15,-3-1-15,-4-2 16,-1 1-16,1 1 0,-5-1 0,-1 1 15,-3 0-15,-3 1 0,-2-3 16,-3-2-16,-1 3 0,-2 0 16,-1-1-16,-4 0 0,-6 1 15,1 0-15,-1-1 0,-2 0 16,0 1-16,-1 0 0,-7 0 16,0 1-16,5-4 0,2 0 0,-1-3 15,-2-2-15,3 0 0,2 2 16,-6-4-16,0 2 15,4-1-15,4-1 0,0-4 16,0-2-16,6 1 0,5 0 0,-1-2 16,1 0-16,-1 0 0,2 0 15,0-2-15,1-1 0,2 2 16,2 1-16,-5-3 0,-2-4 16,0 2-16,2 3 0,-3-3 15,-1 0-15,0 3 0,-2 3 16,-4-3-16,0 0 0,-2 1 15,1 1-15,-6-2 0,-3-1 0,-1 1 16,1 1-16,-14-1 0,-2 0 16,1 5-16,3 2 0,-4 2 15,-2 3-15,-21-6 0,11 3 16,-2 5-16,-2 1 0,2 8 16,1 4-16,-2-2 0,-3 2 15,9-1-15,4 3 0,-8 6 16,-5 7-16,6-2 0,4 0 0,-7 4 15,-2 0-15,7 4 0,6-1 16,-2 0-16,-3 1 0,6-2 16,6-5-16,-3 3 0,0 1 15,13 1-15,7 0 0,-6 3 16,-2 4-16,8-3 0,6-1 16,-4 2-16,-4 1 0,6-2 15,5 0-15,-1 4 0,-1 4 16,7-3-16,5-1 0,3 4 15,2 3-15,4-6 0,2-4 0,4 6 16,4 2-16,2-10 16,2-8-16,5 1 0,5 2 0,0-6 15,2 0-15,5-1 0,4-1 16,5 0-16,4 1 0,9 0 16,8 2-16,-2-4 0,-2-2 0,12-1 15,8 3-15,0-1 16,0 1-16,9-1 0,8 2 15,31 1-15,-11-4 0,4-5 0,3-2 16,-9-3-16,-5-2 0,14-1 16,11 0-16,-10-5 0,-8-1 0,6-2 15,3-1-15,-6-1 16,-5 0-16,4-2 0,5-1 16,-10-1-16,-5 0 0,5-4 15,5-4-15,-13 3 0,-8 2 0,1-6 16,0-5-16,-9 4 0,-7 0 15,1-3-15,2-2 16,-13 3-16,-8 1 0,-2-2 0,-2-3 16,-9 6-16,-4 2 0,0-2 15,0-2-15,-6 1 0,-4-1 16,-8 1-16,-5 1 0,-4 2 16,-1 3-16,-5-3 0,-1-4 15,-1 1-15,-2 1 0,-3-4 16,-3-1-16,-8 2 0,-4 2 0,-6-6 15,-5-4-15,-1 3 0,-2 3 16,-11 0-16,-9-1 0,-2 4 16,-3 2-16,-8 3 0,-5 3 15,7 5-15,4 3 0,-10 1 16,-7 0-16,9 4 0,6 0 0,-11 3 16,-8 1-16,2 6 15,2 3-15,-11 6 0,-9 4 16,8 0-16,3 0 0,-16 15 15,-11 10-15,9-1 0,5 1 0,-10 13 16,-10 12-16,5 0 0,3 0 16,-7 13-16,-5 12 0,17-5 15,10-2-15,6 11 0,1 8 16,17-5-16,12-5 0,-2 3 16,1 1-16,21-30 0,14-21 0,9-13 15</inkml:trace>
  <inkml:trace contextRef="#ctx0" brushRef="#br0" timeOffset="33916.1611">23452 3592 0,'0'0'16,"0"0"-16,0 0 0,0 0 0,0 0 15,28-2-15,-28 2 0,31-4 16,-12 2-16,4-2 0,5 2 16,0-1-16,1 2 0,13-2 15,5 1-15,-1 0 0,0-1 0,13 0 16,4 1-16,-2 1 16,-2 0-16,15 0 0,1 0 15,8 1-15,-7-2 0,2 1 16,1 0-16,5-2 0,-8 1 0,40-2 15,-2 0-15,-17-1 0,-10 2 16,5 0-16,6-1 0,-5-1 16,-4 0-16,8-1 0,6 2 15,-8 0-15,-4 0 0,11 3 16,6 1-16,-10 1 0,-7 4 16,10-4-16,4-2 0,-8 3 15,-5 2-15,6 2 0,6 0 16,-8-2-16,-5-2 0,11 2 0,7 2 15,-8-1-15,-4 1 0,8-3 16,5-1-16,-10 1 0,-6 2 16,11-1-16,7-2 15,-10 2-15,-7-1 0,4 4 0,2 0 16,-5 0-16,-4 0 0,10 1 16,7 0-16,-12-2 0,-7-2 15,6 2-15,4 2 0,-7 1 16,-7-1-16,8-2 0,8-3 15,-15 2-15,-9-2 0,3 2 0,0 1 16,-25-2-16,-17 0 0,-13-3 16</inkml:trace>
  <inkml:trace contextRef="#ctx0" brushRef="#br0" timeOffset="34432.2859">29430 4501 0,'0'0'16,"28"-2"-16,7-1 0,4-1 0,4 0 15,16 2-15,18 1 0,2 2 0,1 2 16,15 4-16,12 2 16,-4-1-16,-1-1 0,41 10 15,-9 4-15,-10 4 0,-5 4 0,-7 5 16,-5 3-16,-9-3 0,-5-3 15,-9 1-15,-8-3 0,-13-4 16,-10-4-16,-10 1 0,-7 0 16,-10-8-16,-10-3 0,-4-4 0</inkml:trace>
  <inkml:trace contextRef="#ctx0" brushRef="#br0" timeOffset="36134.6103">26865 4367 0,'0'0'0,"0"0"0,0 0 16,22-2-16,-22 2 0,0 0 16,33-3-16,-18 1 0,1 1 0,3-1 15,3 2-15,4-1 0,-1 1 16,3 0-16,1 1 15,-1-1-15,0 0 0,3 0 16,2 2-16,6-2 0,1-2 0,2 2 16,1 2-16,0-2 0,-1 1 15,11-1-15,1 0 0,-3 0 16,-3-1-16,6 1 0,5 1 16,2 0-16,-6-1 15,8 1-15,6 1 0,-10-1 0,-5 2 16,3-1-16,-3-1 0,2 0 15,-1 0-15,-2 0 0,-2-1 16,-2 1-16,-3 1 0,4-1 16,3 1-16,-5-2 0,-2-3 0,1 2 15,1 0-15,-1 0 0,-2 0 16,1 2-16,3 0 0,-1 1 16,1 1-16,-2-2 0,-1 0 15,0 0-15,-1-1 0,0-1 16,0-1-16,-1 2 0,0 1 0,1-1 15,-2-3-15,-2 3 16,0 0-16,-2 0 0,-2-2 16,0 1-16,-1 2 0,-1-2 15,0 0-15,-5 0 0,-1 0 0,0 1 16,1 1-16,-7 0 0,-2 0 16,-3-2-16,0-1 0,-1 0 15,-2-1-15,0 2 0,0 1 16,-3-1-16,1 0 0,-1 1 15,0-2-15,-2 1 0,0 1 0,-1-1 16,0 0-16,-1 1 0,-2 1 16,1-1-16,0 1 15,-1-1-15,0-1 0,-1 1 16,1 1-16,-2 2 0,-1-2 0,-3-1 16,1 3-16,-2 1 0,0 1 15,-2 0-15,-3-1 0,-2-1 16,-5-3-16,3 0 0,2 0 15,0 0-15</inkml:trace>
  <inkml:trace contextRef="#ctx0" brushRef="#br0" timeOffset="37616.0295">29758 4289 0,'0'0'0,"13"1"0,6 0 16,6-1-16,1 0 0,15 0 16,7 1-16,6 0 0,-4 1 0,2 0 15,1 1-15,-2-1 0,-2-1 16,7 2-16,-2 0 0,-7 1 16,-4-1-16,-1 1 0,0 3 15,-3-4-15,-1-3 0,-1 2 16,2 3-16,-3 0 0,0-1 0,2-1 15,4 1-15,-3 0 16,-4 0-16,4 1 0,0 0 16,-2 0-16,-4 1 0,1 0 0,2 0 15,-4-1-15,-3-1 0,1 0 16,-1 1-16,-3 0 0,-3-1 16,0 0-16,0 0 0,-4-4 0,-4-4 15,0 3-15,-1 1 16,0 1-16,1-1 0,0 2 15,2 0-15,-5-1 0,0 0 0,0 1 16,0 1-16,-2-1 0,0-4 16,-1 2-16,-1 2 0,-3 0 15,0-1-15,-2 2 0,-1 2 16,-1-2-16,-2 1 0,-6 0 16,-5 0-16,-4 0 0,-4-3 0,3 0 15,3 0-15,2 0 0</inkml:trace>
  <inkml:trace contextRef="#ctx0" brushRef="#br0" timeOffset="39435.2083">17568 5169 0,'0'0'0,"0"0"0,0 0 16,0 0-16,0 0 0,0 0 0,0 0 15,23-6-15,-23 6 0,0 0 16,20-4-16,-20 4 0,0 0 0,24 5 15,-24-5-15,20 3 16,-9-1-16,2 0 0,2 0 16,2-1-16,0 2 0,1 0 15,3 2-15,2-2 0,3 0 0,8 2 16,1-2-16,2 0 0,1 1 16,4-2-16,2 0 0,8-1 15,-4 1-15,3-2 0,1 0 16,6 0-16,-1 2 0,-3 1 15,0 2-15,1-3 0,1-1 16,8 0-16,-2-1 0,-2 4 0,0 4 16,2-4-16,2-2 15,6 0-15,0-1 0,1 1 16,3 0-16,-2-4 0,-3-3 0,29 1 16,-11-1-16,-8 6 0,-7 4 15,2 1-15,1 0 0,3 0 16,1 1-16,-1 1 0,-1 0 15,-4 0-15,-3-3 0,5 0 16,2-2-16,-1 0 0,-1 2 0,-1-1 16,-2 0-16,-1-2 0,-1 0 15,5-2-15,5-2 16,-6-4-16,-3-3 0,4 5 0,1 2 16,0 5-16,2 3 0,-1-6 15,1-5-15,-2 2 0,-1 0 0,3 5 16,3 4-16,-4-4 15,-2-5-15,0 0 0,0-2 16,-5 2-16,-1 2 0,1 1 16,3 0-16,-3 2 0,-2 1 0,1-2 15,1-1-15,-2 0 0,1 0 16,-2 5-16,0 1 0,-4-3 16,-4-1-16,-2-2 0,-4 0 15,-3 2-15,-1 2 0,-3 2 16,-1 4-16,-2-7 0,-1-3 0,5 2 15,1 3-15,-4 2 0,-2 4 16,0-6-16,1-2 16,-3 7-16,-4 6 0,-11-5 0,-7-3 15,-6-3-15</inkml:trace>
  <inkml:trace contextRef="#ctx0" brushRef="#br0" timeOffset="46199.6882">15686 8221 0,'0'0'0,"0"0"16,25-6-16,-12 4 0,3-2 0,8-3 15,5 0-15,2 0 16,1 0-16,11 0 0,2 3 15,-1-2-15,-2 0 0,3 2 16,3 2-16,5-1 0,-4 0 0,3 1 16,3 0-16,-3 0 0,-4 1 15,12 1-15,0 2 0,-3-3 16,-3-3-16,12-1 0,2-2 16,-5 3-16,-5 2 0,5 2 15,4 2-15,-6-4 0,-4-3 0,29-2 16,-5 1-16,-11 5 15,-6 3-15,5-2 0,2-1 16,-6 0-16,-3-1 0,5 2 0,5 2 16,-10-5-16,-8-2 0,10 4 15,5 3-15,0-2 0,-3 0 16,4-2-16,5 1 0,-4 0 16,-2-1-16,4 0 0,3-1 15,-11 1-15,-6 2 0,9 4 16,7 1-16,-6-1 0,-1-2 0,5-2 15,6-2-15,-6 1 0,-4 0 16,5-1-16,3-1 0,-5 2 16,-5 1-16,6 2 0,2 0 15,-8-2-15,-5-2 0,6 5 16,4 1-16,-6 3 0,-3 0 0,5-2 16,5-3-16,-4-2 15,0 0-15,3 1 0,4 4 16,-9-2-16,-9 0 0,11 0 15,10-3-15,-10-1 0,-6-4 0,5 1 16,4 0-16,-3 3 0,-1 0 0,3 1 16,4-1-16,-6 0 15,-5 0-15,4 1 0,3 1 16,-9-1-16,-4-1 0,7-2 16,4-1-16,-3 0 0,-2 0 15,5 3-15,3 2 0,-9-3 16,-7-1-16,11-1 0,5 0 15,-7 0-15,-4 0 0,3 1 0,1 2 16,0-1-16,0 1 0,5 1 16,1 0-16,-10-1 0,-8 0 15,6 0-15,5-1 0,-1 3 16,-1 1-16,4-1 0,3 0 16,-8-1-16,-7-2 0,5 1 15,1 0-15,2-1 0,1 1 0,5-1 16,6 2-16,-11-1 0,-8 1 15,4 0-15,5 0 16,-4 0-16,-2 0 0,7-1 0,5-2 16,-7 3-16,-7 3 0,6-3 15,3-2-15,-7-2 0,-3 0 16,7 1-16,4 0 0,-5 6 16,-4 1-16,6-1 0,3 0 15,-5-5-15,-4-2 0,7 1 16,6 1-16,-4 0 0,-1 1 0,4 1 15,4 0-15,-10 1 0,-8-1 16,7-1-16,4-2 16,-3-1-16,-4 0 0,7 7 0,6 3 15,-11-1-15,-7-3 0,5-2 16,4 0-16,-1 1 0,-2 1 16,7-1-16,3-2 0,-6 3 15,-4 2-15,3 0 0,5 1 16,-9-3-16,-3-2 0,7 0 0,5 0 15,-6 0-15,-2 1 0,6-1 16,5 2-16,-11-2 0,-7-1 16,9 2-16,6 2 0,-2-2 15,1 0-15,2 0 0,2 0 16,-10 1-16,-6 1 0,5 0 16,4-2-16,-3 0 0,-2 0 15,4 2-15,2 2 0,-9-1 0,-6 1 16,6-1-16,4 0 15,-1-1-15,1 1 0,3-1 0,3 0 16,-10-3-16,-8-3 0,8 3 16,4 1-16,-1 2 0,-1-1 15,2 1-15,1-1 0,-7-2 16,-4 0-16,5 1 0,5 3 16,-10 0-16,-5 0 0,3-2 15,0-2-15,-1 3 0,-3 2 0,4 0 16,4 1-16,-4-2 0,-4-1 15,5 3-15,4 1 16,-3-4-16,-3-1 0,3 1 0,2 3 16,-8-1-16,-6 2 0,7-2 15,6 0-15,-9 0 0,-4-2 0,3 4 16,2 0-16,-5-2 16,-4 0-16,1 0 0,1 3 15,-3-4-15,-2-4 0,-13 1 0,3 0 16,-3-1-16,1-2 0,2 5 15,3 2-15,-2-2 0,-1-3 16,-3 2-16,-1 1 0,1-2 16,-1-2-16,0 2 0,-2 2 15,-1 0-15,-1-1 0,0-1 16,0 1-16,-2-1 0,-2-2 16,-1 0-16,0 1 0,-2-1 0,1 1 15,-1 1-15,0-1 16,-2 0-16,1 0 0,-2 1 0,0 0 15,0-1-15,-3 0 0,2-1 16,-2 1-16,0 0 0,0 0 16,-2-3-16,-4 0 0,-4-3 15,-4 1-15,2 0 0,1 1 16,1 0-16</inkml:trace>
  <inkml:trace contextRef="#ctx0" brushRef="#br0" timeOffset="47416.4185">29354 7604 0,'0'0'0,"0"0"0,-12-17 16,3 6-16,-2-1 0,-11-6 16,-5-2-16,-3 0 0,-3-3 0,-15-3 15,-4-1-15,1 2 16,-1 2-16,-18-7 0,-5 0 0,-9-1 15,1 4-15,-19-2 0,-2 2 16,7 7-16,6 4 0,-53-7 16,4 1-16,16 6 0,12 4 15,-3 3-15,-2 4 0,14 2 16,8 3-16,-9 3 0,-7-2 16,8 3-16,8 3 0,-5 5 15,0 3-15,8-1 0,6 0 0,-8 4 16,-7 1-16,13 4 0,9 1 15,-4 8-15,-3 3 16,11-3-16,8 0 0,-4 5 0,0 4 16,8-3-16,5-1 0,4 7 15,2 5-15,9-5 0,7-4 16,9 5-16,5 1 0,6-3 16,5-3-16,9-1 0,6 1 15,4-5-15,2-4 0,10-1 16,7 2-16,5 0 0,4-1 0,7 1 15,5 0-15,5-6 0,4-3 16,13 4-16,8 2 0,-2-1 16,-1-3-16,9-4 0,5-3 15,0-2-15,-3-3 0,18 3 16,13 3-16,-8-4 0,-4-2 16,9-2-16,6-2 0,-3-5 0,-3-4 15,15-1-15,9 0 16,-9-4-16,-7-1 0,16-4 0,10-3 15,-10 1-15,-7 0 0,9-3 16,5-1-16,-13 1 0,-11 1 16,10-3-16,8-2 0,-15-1 15,-10-1-15,5-4 0,2-1 16,-14 5-16,-11 4 0,0-6 16,0-5-16,-11 0 0,-8 0 0,-4-4 15,-2-1-15,-12 2 16,-6 1-16,-2-1 0,-2 0 15,-9 2-15,-8 1 0,-7 0 0,-4 0 16,-5 0-16,-4 0 0,-4-2 16,-3-4-16,-5 2 0,-4 0 15,-10 0-15,-4-1 0,-4 2 0,-3 1 16,-12-8-16,-9-5 16,-1 5-16,0 1 0,-13 0 15,-7 2-15,0 0 0,1 3 0,-9 1 16,-7-1-16,2 4 0,0 2 15,-10 0-15,-8 2 0,3 6 16,3 4-16,-11 1 0,-10 1 16,9-2-16,4 2 0,-12 4 15,-8 1-15,6 6 0,6 3 16,-13 3-16,-9 2 0,7 1 16,6-1-16,-16 2 0,-9 2 15,14 8-15,10 6 0,-10 3 16,-7 2-16,16-3 0,11-4 0,-7 11 15,-4 6-15,9 0 0,7 1 16,3 2-16,2 0 0,13-5 16,8-3-16,6 6 0,5 4 15,13-5-15,10-5 0,2 0 16,1-1-16,10-2 0,5-3 16,8 4-16,3 1 0,9 0 15,4-1-15,9-4 0,6-1 16,7-2-16,5-2 0,18 1 0,13-1 15,-1-3-15,1-3 0,-18-6 16,-13-4-16,-7-2 0</inkml:trace>
  <inkml:trace contextRef="#ctx0" brushRef="#br0" timeOffset="47833.2104">31169 8068 0,'0'0'0,"20"2"0,3-1 16,2 1-16,2 1 0,12 3 15,8 0-15,-2 1 0,-1-1 16,11 3-16,2 1 0,-5 0 16,-6 0-16,8 2 0,-2-1 15,-9 0-15,-6 1 0,-2-2 0,0-3 16,-7 1-16,-5 1 15,-3-1-15,-4 1 0,-4-3 16,-3 0-16,-4-2 0,-4-2 16,-7-2-16,-4-2 0,-11-2 15,-9-2-15,4 1 0,6 0 0,4 2 16</inkml:trace>
  <inkml:trace contextRef="#ctx0" brushRef="#br0" timeOffset="49249.3013">11848 9047 0,'0'0'0,"0"0"15,0 0-15,0 0 0,0 0 0,0 0 16,0 0-16,0 0 0,0 0 16,0 0-16,0 0 0,-13 4 15,16-2-15,2-1 0,0-1 16,3 2-16,2-1 0,2 2 15,2 0-15,2 1 0,0-2 0,5 2 16,3-1-16,2 1 0,0-1 16,12 2-16,2-1 15,2 0-15,1-3 0,14 1 0,1-1 16,0 1-16,1 0 0,13 0 16,-1-4-16,-1 0 0,-1 0 15,9 1-15,-3 2 0,0 0 16,0-1-16,10 1 0,-1 0 15,-5-1-15,-1 0 0,32-3 16,-9 0-16,-9-1 0,-7 1 16,-1-2-16,0 0 0,-3-4 0,-2-1 15,-1 3-15,0 5 16,-5-1-16,-1-1 0,0 5 0,1 4 16,-5-2-16,-3-1 15,0-3-15,-1-2 0,-3 0 0,-3-1 16,0 0-16,2 1 0,-6 0 15,-3 1-15,-3 0 0,-2-3 16,-8 0-16,-5-2 0,1 3 16,1 0-16,-5 1 0,-3 0 0,-1 2 15,1 1-15,0 0 0,1 0 16,-2 2-16,0 4 0,-13-1 16,0-1-16,4 4 0,2 3 15,0 6-15,-1 2 0,-6-6 16,-3-4-16,-3-2 0</inkml:trace>
  <inkml:trace contextRef="#ctx0" brushRef="#br0" timeOffset="61769.9175">21935 10993 0,'0'0'0,"0"0"16,0 0-16,27-5 0,-16 2 0,5-2 15,3 0-15,3 1 0,2 0 16,10-1-16,4 1 0,1 0 16,1 1-16,11 0 0,3-1 15,4 1-15,1 1 0,13 0 16,0 2-16,-3 0 0,-2 2 0,14 1 15,0 1-15,-1-1 16,-3-1-16,11 1 0,-1 1 16,32 0-16,-11 2 0,-1 1 15,-2-2-15,-4-2 0,-2-3 0,0 0 16,2 2-16,-4-2 0,-2-2 16,3 0-16,5 0 0,-3 3 15,-1 4-15,5-2 0,4-1 16,-6-2-16,-2-1 0,2 2 15,3 1-15,-1 2 0,-2 1 16,3-2-16,1-2 0,-4 1 16,-1 0-16,1-2 0,2-1 15,-5 1-15,-2 0 0,0 0 16,0-1-16,-4-1 0,-4 1 0,0 0 16,0 1-16,-3-2 15,-2 1-15,4 1 0,3 1 16,-5 1-16,-3-1 0,1-1 0,1 1 15,-1 1-15,0 1 0,0-1 16,1 0-16,-5-1 0,-2 1 16,3-2-16,0 0 0,-1 0 15,-3 1-15,3-1 0,3 1 16,-5-1-16,0-1 0,0 1 0,1 1 16,-4 2-16,-3 2 0,1 1 15,0 3-15,0-7 0,-1-3 16,0 1-16,-1 0 0,-1 1 15,-1-1-15,1 1 0,-2 0 16,-3-2-16,-1-1 0,2-4 16,2-1-16,1 2 0,0 1 0,-3-1 15,-1 0-15,-1-1 0,-2 0 16,-3-2-16,-2-1 0,-2-4 16,-1-4-16,-3-4 0,-3-2 15,-3 1-15,-2 3 0,-4-4 16,-3-2-16,2 0 0,0-1 15,-6 0-15,-4 1 0,-4-2 16,-2-3-16,-3-2 0,-2-2 16,-6 1-16,-3 1 0,-6-1 0,-6-1 15,-1-2-15,-3-1 16,-7-4-16,-7-1 0,4 13 0,-2-2 16,-6-4-16,-5-1 15,0 4-15,-3-1 0,-25-17 0,1 3 16,4 6-16,4 3 0,-8 3 15,-6 2-15,-5 6 0,-1 2 16,-7 1-16,-4 2 0,0 6 16,0 4-16,-6 1 0,-4 4 15,-4 1-15,-1 3 0,-6 3 0,-3 2 16,-3 1-16,-2 1 0,3 6 16,3 6-16,-1 7 0,1 4 15,-3-1-15,-1-2 0,8 1 16,6 0-16,6 3 0,3 3 15,8 4-15,4 1 0,3 0 16,1 0-16,11-1 0,7-1 0,2 4 16,1 4-16,10-4 0,3-4 15,6 4-15,2 2 0,3 1 16,2 0-16,5 0 0,5 1 16,5 1-16,3 1 0,2 4 15,1 1-15,2 4 0,1 4 16,-1 9-16,-1 6 0,0-22 15,0-16-15,0-10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1:43:39.690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7169 2878 0,'0'0'15,"0"0"-15,0 0 0,0 0 0,0 0 16,0 0-16,27-1 15,-27 1-15,0 0 0,25-6 0,-14 5 16,0-1-16,0 0 0,1-2 16,1-2-16,1 1 0,0 1 15,3 1-15,1-2 0,0 1 16,0-1-16,8 0 0,3 2 16,-2-2-16,0 1 0,-1 1 15,2-1-15,-3 1 0,0 0 0,7-2 16,3 0-16,-7 0 15,1 0-15,3-1 0,3 3 0,-3 1 16,-3-1-16,2 2 0,1-2 16,-1 1-16,-1-1 0,7 0 15,1-1-15,-8 3 0,-1 0 0,6 1 16,1 1-16,0-1 16,-2-1-16,5 0 0,4-1 15,-5 2-15,-2 1 0,1 1 16,-1-1-16,-2-1 0,0 1 0,0-1 15,1 2-15,-2-1 0,-1 0 16,3 0-16,2-2 0,-3 1 16,-1-1-16,0 0 0,0 1 15,1 0-15,2 2 0,-2-1 16,-1 0-16,0 0 0,0 2 16,-1-1-16,-1 0 0,1 0 15,1-1-15,2 1 0,1 0 16,0-1-16,-2-1 0,1 1 0,0 1 15,0-2-15,-2-1 0,2 0 16,2-1-16,-1 1 0,-3-2 16,4 2-16,0 1 0,-5 1 15,1-1-15,3 3 0,-3 0 16,-3-2-16,1 0 0,0-1 16,0 0-16,-1 0 0,1 0 15,1 0-15,1 1 0,-3 1 16,-2 1-16,-1-3 0,0-3 0,-1 3 15,0 3-15,-2-2 0,-1-1 16,-2 0-16,-1 0 0,1 0 16,1 2-16,-1-2 0,-1-1 15,-5 0-15,0 1 0,0-1 16,-2 1-16,-2 0 0,-1-1 16,-1-1-16,-2 0 0,0 0 15,0 1-15,-3 0 0,0 0 0,0 1 16,-1 2-16,-3 0 0,-2 0 15,1 1-15,1-3 0,-2 3 16</inkml:trace>
  <inkml:trace contextRef="#ctx0" brushRef="#br0" timeOffset="1600.4838">12802 2791 0,'0'0'0,"0"0"0,0 0 16,0 0-16,24 0 0,-24 0 0,25-2 15,-10 1-15,-1 1 0,4-1 16,1-1-16,1 0 0,-1 1 16,6 0-16,3-2 0,-2 1 15,0 0-15,4 0 0,3-1 16,-2 0-16,-2 2 16,8-1-16,5 0 15,1 1-15,-9 0 0,-6-1 0</inkml:trace>
  <inkml:trace contextRef="#ctx0" brushRef="#br0" timeOffset="10168.9263">16306 2900 0,'0'0'0,"0"0"0,0 0 16,0 0-16,20-6 0,-20 6 16,0 0-16,29-2 0,-29 2 0,24-2 15,-8 0-15,-1 1 0,1 0 16,0 1-16,2 1 16,-2-1-16,1-1 0,7 0 15,3-3-15,-2 2 0,-2 2 0,2 0 16,3-1-16,-1-2 0,0 1 15,2 0-15,0-1 16,4 1-16,-2-1 0,2 2 0,4 1 16,-3-2-16,-2-1 0,1-1 15,2 1-15,-2 2 0,-1 0 0,8 3 16,1 0-16,-5-1 16,-3-1-16,4-1 0,2 0 15,-3 1-15,-3 1 0,1-1 16,1-1-16,-1-1 0,-2 0 0,4 1 15,0 1-15,-3 2 0,-2 0 16,6 1-16,2 1 0,-9-3 16,-3 0-16,10 0 0,1 3 15,-8-1-15,-2 0 0,8 0 16,4-3-16,-9 2 0,-2 3 0,10-1 16,2-2-16,-4-3 0,-2-2 15,4 1-15,2 2 16,-3-1-16,-1 0 0,2 1 0,3 1 15,-3 1-15,-4 3 0,4-3 16,3-3-16,-4 2 0,-2 2 0,3-2 16,4-1-16,-3 0 15,-1 0-15,8 0 0,4-1 16,-11 0-16,-1-1 0,10 1 16,1 1-16,-5-1 0,-4 0 0,8-2 15,4 2-15,-7 0 0,-4 1 16,5-2-16,5-3 0,-7 1 15,-4 2-15,4 2 0,5 0 16,-6-1-16,-3-1 0,28 1 16,0-2-16,-31 3 0,0 0 0,26-3 15,-4-2-15,-20 5 16,-1 1-16,22-4 0,3-6 16,-11 8-16,-8 3 0,7-2 0,4-1 15,-9-5-15,-9-2 0,10 5 16,6 6-16,-5-3 0,-2-2 15,1-2-15,3-5 0,-4 3 16,-2 1-16,3 3 0,1 2 16,-2 2-16,-3 3 0,3 0 15,4-2-15,-7 5 0,-3 2 0,5-4 16,5-4-16,-7-5 0,-5-3 16,7 4-16,6 3 15,-7 6-15,-3 1 0,7-6 0,5-4 16,-7 3-16,-7 2 0,7 3 15,3 1-15,-5-3 0,-6-4 0,9 2 16,5 3-16,-6-3 16,-3 0-16,8-1 0,3 0 15,-9 1-15,-5 3 0,7-4 16,4 0-16,-4 1 0,-5 2 0,6-1 16,4 0-16,-6-1 0,-5-1 15,7 2-15,6 0 16,-8 0-16,-7 0 0,9 0 0,5 0 15,-8 3-15,-4 2 0,6-6 16,4-5-16,-3 1 0,-2 2 0,3-1 16,2 1-16,-8 4 15,-4 0-15,7 1 0,5-1 16,-8-5-16,-5-5 0,6 1 16,4 1-16,-5 2 0,-2 3 0,5 2 15,1 0-15,-6-2 0,-4-2 16,6 1-16,5 0 0,-7 0 15,-4 0-15,3 0 0,6 2 16,-8 0-16,-2 0 0,4-1 16,3 0-16,-21-2 0,0 0 15,23 1-15,3 2 0,-24 0 16,-1 1-16,10 0 0,5-2 16,-6 0-16,-4-2 0,5 4 0,4 4 15,-5-1-15,-5-2 0,5-5 16,4-2-16,-6 4 0,-4 3 15,3-2-15,1-1 0,-4 2 16,1 0-16,1-1 0,-1 0 16,-1-3-16,-3-1 0,4 2 15,2 4-15,-2 0 0,-1-1 0,1-3 16,3-2-16,-2 1 0,-2 1 16,4 0-16,2-1 15,-3 2-15,-1 2 0,4 0 0,2 1 16,-3-2-16,-2-1 0,5 0 15,4-1-15,-5 3 0,-2-1 0,4-1 16,3 0-16,-3-1 16,-2-2-16,5 2 0,3 0 15,-5 1-15,-3 0 0,5 1 16,3 1-16,-2-2 0,-3-2 0,5-1 16,4 1-16,-4 0 0,-2 0 15,9 1-15,5 2 16,-12-1-16,-2 1 0,11 1 0,2 2 15,-5-4-15,-4-2 0,6 2 16,3 3-16,-5-3 0,-2-1 0,2 0 16,2 1-16,-6-1 15,-3 1-15,22-2 0,-2-1 16,-26 2-16,2-1 0,26-2 16,-1-3-16,-28 5 0,-4 0 0,29-3 15,1 1-15,-23 2 0,-2-1 16,21 1-16,1 1 0,-10 3 15,-6 1-15,7 1 0,6-2 16,-6-2-16,-5 1 0,4-1 16,5 0-16,-5 3 0,-4 1 0,5 1 15,1 2-15,-3-4 16,-5-3-16,7 5 0,4 4 16,-8-3-16,-5 0 0,3 3 15,1 1-15,-2-3 0,-2-5 0,0 2 16,3 1-16,-5 2 0,-3 0 15,-10-4-15,7 1 0,-3-1 16,-3-1-16,7 1 0,4 1 16,-2 1-16,0-1 0,1 1 15,1 0-15,-5-3 0,-5-2 0,5 1 16,5 2-16,-7-1 16,-1 1-16,2-2 15,5-1-15,-5 0 0,-4 0 0,1 0 16,-1 1-16,2-1 0,-1 0 0,2-1 15,0 0-15,-3 0 0,-2 2 16,3-3-16,0-4 0,-1 3 16,0 2-16,2-1 0,0 1 15,1-1-15,0 1 0,0-1 16,1 0-16,-2 1 0,-2 2 16,3-2-16,1-2 0,-2 2 15,1 1-15,-1 0 0,-1-1 16,1 0-16,-1-1 0,0 2 15,-1 0-15,0 1 0,-1 1 0,1-1 16,2-1-16,-2 0 0,1 0 16,-2 2-16,1 2 0,-1-3 15,0-2-15,0 3 0,-2-1 16,-3 0-16,-1-2 0,1 2 16,0 1-16,0 0 0,1-3 0,-1 2 15,0 2-15,-1-2 16,0 0-16,1 1 0,0 1 15,0-3-15,-1-1 0,0 3 16,0 1-16,0-1 0,-2 0 0,2 0 16,1-1-16,-1 2 0,-1-2 15,-1 1-15,-3-1 0,0 1 16,-2-2-16,-2 1 0,-2-1 16,1 1-16,-1-1 0,-1 0 15,-2-1-15,1 0 0,-2 0 0,0 0 16,0 0-16,-2 0 15,0 0-15,-2 0 0,2 1 0,-2-1 16,0 0-16,-3 2 0,-1-3 16,-6 0-16,-4-1 0,-3-2 15,-5-2-15,3 1 0,2 2 16,3-1-16</inkml:trace>
  <inkml:trace contextRef="#ctx0" brushRef="#br0" timeOffset="12678.4576">8846 3942 0,'0'0'0,"0"0"0,0 0 16,22-7-16,-22 7 0,22-2 15,-6 2-15,-1-1 0,2 0 0,7-2 16,3 0-16,2 2 0,2 3 16,2-3-16,1-1 15,1 0-15,1-1 0,12-1 0,5-1 16,-3 2-16,1 4 0,12 1 15,4-1-15,-10-1 0,-6-1 16,11-1-16,4 1 0,-7 1 16,-5 1-16,13 3 0,3 2 15,-10-1-15,-4-2 0,11 2 16,2-1-16,-15 0 0,-3-2 0,35 2 16,1-2-16,-12 1 0,-8 0 15,9-4-15,7-2 16,-9-1-16,-6 0 0,14 2 0,8 1 15,-9-1-15,-7 4 0,7-2 16,6-2-16,-8 2 0,-7 0 0,12 3 16,9 0-16,-11-1 15,-7-2-15,14 2 0,8 2 16,-13-2-16,-7-2 0,13 0 16,10-2-16,-12 1 0,-7-1 0,15 1 15,11 0-15,-11-4 0,-7-2 16,14 5-16,9 3 0,-14 0 15,-10 0-15,15-1 0,10-1 16,-12 1-16,-10-1 0,11 4 16,7 2-16,-12-2 0,-8-2 0,16 0 15,9 1-15,-11-3 16,-10-1-16,11 5 0,9 4 16,-12-1-16,-8-2 0,15 0 15,10-1-15,-13-2 0,-11-1 0,20-3 16,13 1-16,-16-2 0,-9 2 15,11 3-15,11 2 0,-15 2 16,-10 0-16,14 0 0,11 0 16,-15-1-16,-9-1 0,16 1 15,11 2-15,-16-2 0,-10-3 0,15-1 16,11 0-16,-14 1 0,-12 1 16,15 0-16,10 0 15,-18-2-15,-12 0 0,9-1 0,9 1 16,-13 1-16,-8 2 0,15-2 15,10 0-15,-12 1 0,-10 1 16,10-1-16,6 1 0,-11 0 16,-6 1-16,13-1 0,10 1 15,-36 0-15,-26-3 0,-17 1 16</inkml:trace>
  <inkml:trace contextRef="#ctx0" brushRef="#br0" timeOffset="21667.322">28289 1826 0,'0'0'0,"-6"-9"0,-2-2 16,1 1-16,-1-1 0,-5-7 15,-2-3-15,-2 2 0,1 1 16,-12-6-16,-4 0 0,0 2 16,0 2-16,-6-1 0,-5 3 15,-9-3-15,0 3 0,-10 2 16,-7 0-16,-6 5 0,7 5 0,-24 4 16,-7 6-16,10-1 0,7 1 15,-46 11-15,7 4 16,17 2-16,14 3 0,-3 4 0,-2 2 15,15 0-15,9 0 0,-3 11 16,-1 8-16,13-6 0,8-7 16,-2 17-16,1 11 0,10-11 15,7-8-15,0 11 0,2 5 16,8 0-16,7 1 0,9 3 16,7 1-16,3-12 0,5-8 0,8 7 15,5 4-15,1-8 0,-1-6 16,14 4-16,9 3 0,-5-7 15,-3-6-15,11 2 0,9 1 16,-3-6-16,-3-4 0,13 2 16,11 1-16,-6-6 0,-4-2 0,11-3 15,6-1-15,-7-3 16,-5-3-16,18-12 0,11-10 16,-6 0-16,-4 0 0,-1-11 15,-1-10-15,-5-1 0,-3-1 0,1-10 16,1-5-16,-1-3 0,0 1 15,-2-4-15,1-4 0,-8 1 16,-5 1-16,-2-4 0,1-3 16,-11 8-16,-6 2 0,-2-1 15,-3 0-15,-9 0 0,-6-1 16,-4-2-16,-4-5 0,-4 6 16,-4 4-16,-6-1 0,-4-1 15,-5-1-15,-4 1 0,-6 1 0,-5 0 16,-6 5-16,-2 4 0,-5-2 15,-4 2-15,-1 3 0,-1 1 16,-9 1-16,-4 4 0,0 4 16,1 6-16,-9-3 0,-6-1 15,-1 4-15,-1 4 0,-6 4 16,-6 1-16,0 6 0,1 4 0,-8 8 16,-6 6-16,-5 3 0,-1 3 15,-14 11-15,-8 8 0,0-1 16,-2 2-16,-12 7 0,-9 5 15,6 6-15,4 5 0,-14 16 16,-10 11-16,5 5 0,5 4 0,-5 15 16,-5 11-16,5 2 15,6 2-15,47-39 0,33-28 16,21-17-16</inkml:trace>
  <inkml:trace contextRef="#ctx0" brushRef="#br0" timeOffset="26589.317">15523 2790 0,'0'0'0,"0"0"16,0 0-16,-14-24 0,10 17 0,-3-4 15,0 0-15,-1-1 16,0 0-16,-3-6 0,-1-1 16,0 1-16,-1 2 0,-2 2 15,-1-2-15,2 4 0,1 1 0,3 2 16</inkml:trace>
  <inkml:trace contextRef="#ctx0" brushRef="#br0" timeOffset="28100.4323">13130 2699 0,'0'0'0,"-9"-1"16,-3 1-16,-2-2 0,-1-3 0,-14 0 16,-6-2-16,-1 2 15,0 0-15,-21-1 0,-10-1 16,5 2-16,1 1 0,-13-1 0,-11 3 15,5 2-15,3 2 0,-7 2 16,6 1-16,8 3 0,8 2 16,-27 9-16,6 2 0,7-5 15,4-4-15,-1 7 0,0 7 16,10 4-16,6 4 0,-6 8 16,-4 5-16,2-4 0,2 1 0,6 2 15,3 2-15,6-5 0,6-2 16,7 2-16,5 3 0,4-7 15,3-3-15,7 3 0,7 1 16,5 0-16,3-1 0,6 3 16,6 3-16,5-8 0,2-6 0,7 2 15,3 0-15,3 2 16,2 0-16,8-1 0,7-1 16,2-2-16,4-1 0,7-4 15,3-3-15,-1-2 0,-3-1 0,12-3 16,6-2-16,4-1 0,3 0 15,7-3-15,6 1 0,2-5 16,-1-1-16,3-1 0,4-3 16,-1 0-16,-1 0 0,9-3 15,6-1-15,-4-2 0,-2-2 0,9-1 16,6-1-16,-9-2 0,-6-2 16,4 0-16,2 0 0,-5-2 15,-6 1-15,2-4 0,2-2 16,1 1-16,0 2 0,0-2 15,-1-1-15,-8-1 0,-7-1 16,0-1-16,1 0 0,-3 0 16,-4 0-16,3-1 0,3-2 15,-9 1-15,-5 1 0,-4-2 16,-2-1-16,-11 1 0,-8-2 16,-1-5-16,0-5 0,-10 3 0,-6 1 15,-6 0-15,-3-1 0,-5 3 16,-4 2-1,-10-19-15,-8-10 0,-11 4 16,-8 1-16,-1 13 0,1 6 0,-9-5 16,-7-1-16,-1 4 15,-1 6-15,-3-8 0,-2-4 16,2 5-16,0 3 0,-7 3 16,-4 2-16,2 1 0,2 3 0,-11-3 15,-8-4-15,5 9 0,3 5 16,-10-6-16,-6-6 0,0 0 15,1 0-15,-16 8 16,-11 6-16,13 3 0,7-1 0,-6 1 16,-3-1-16,2 1 0,1 3 0,-12 3 15,-11 3-15,8 2 16,3 0-16,-9 6 0,-7 0 16,6 2-16,5 0 0,-12 2 0,-9 4 15,6 1-15,6 4 0,-11 3 16,-6 4-16,8 0 0,7 1 15,-9 6-15,-4 7 0,9 1 16,6-1-16,-6 10 0,-6 4 16,12-1-16,9-1 0,2 4 15,1 3-15,21-7 0,14-4 0,10 5 16,6 5-16,11-3 16,7-1-16,12 3 0,6 2 15,11-5-15,8-2 0,-3-17 0,-3-9 16,-2-7-16</inkml:trace>
  <inkml:trace contextRef="#ctx0" brushRef="#br1" timeOffset="31449.9669">14057 3514 0,'0'0'0,"0"0"16,0 0-16,0 0 0,0 0 0,0 0 15,0 0-15,-2 26 0,2-26 16,0 0-16,-14 29 0,14-29 16,-20 23-16,7-8 0,-1 2 15,-4 0-15,-4-2 0,-1 2 16,-3 2-16,-7 4 0,-1 1 15,1-1-15,0 0 0,-3 4 16,4-4-16,3-3 0,1 0 16,5-3-16,3-3 0,5 0 15,4-2-15,4-1 0,6-2 0,6 0 16,3-3-16,6-1 16,4-2-16,11 1 0,4-3 0,5-1 15,2-1-15,2 0 0,2-2 16,6 0-16,-4 1 0,-3-2 15,-3-1-15,-3 0 0,0 2 0,-4 1 16,-3-1-16,-5 0 0,-4-1 16,-1 2-16,-3 1 0,-2 0 15,-3-2-15,-3 1 0,-4-3 16,0 1-16,-1-2 0,-1-1 16,0-3-16,-2-1 0,0-1 15,-2 0-15,-2 0 0,0-3 16,-1 1-16,-1-3 0,0-1 15,-1-3-15,0-3 0,-4-4 16,-1 3-16,-2 0 0,-2 2 0,2 0 16,1 1-16,0 1 0,0 2 15,2 2-15,2 3 0,1 1 16,2 4-16,2-1 16,0 0-16,2 3 0,0 2 0,0 0 15</inkml:trace>
  <inkml:trace contextRef="#ctx0" brushRef="#br1" timeOffset="32066.7901">15200 3490 0,'0'0'0,"0"0"0,0 0 15,0 0-15,0 0 0,0 0 16,0 0-16,0 0 0,0 0 0,-28 15 16,28-15-16,-36 16 15,14-6-15,-8 5 16,-7 3-16,2 2 0,1-1 0,-9 8 15,1 2-15,-6 4 0,1 0 0,0 5 16,6-2-16,8-3 0,7-2 16,5-5-16,5-2 15,5-3-15,5-1 0,3-3 0,4-1 16,8-4-16,7-2 0,4-3 16,5-2-16,6 1 0,4-2 15,9-1-15,2-5 0,-1 2 16,-4 0-16,-1 2 0,-2-1 15,-4-1-15,-2-1 0,-1 3 16,-6 2-16,-8-2 0,-4-1 0,-3 3 16,-3-1-16,0-1 0,-1-2 15,-3-2-15,0 0 0,-1-3 16,-1 1-16,-1-3 0,-1-1 16,-1-2-16,0 1 0,-2-5 15,-2 0-15,0-2 0,1-2 16,-2-1-16,1-1 0,-2-2 15,0 2-15,0-10 0,-1 0 16,1-2-16,1 0 0,1-2 16,0 1-16,0 0 0,-1 1 0,0 1 15,3 1-15,0 1 0,-1 1 16,0-3-16,0 4 0,2 4 16,0 5-16,0 5 0</inkml:trace>
  <inkml:trace contextRef="#ctx0" brushRef="#br1" timeOffset="32239.4654">15858 3231 0,'0'0'0,"0"0"0,0 0 0,0 0 16</inkml:trace>
  <inkml:trace contextRef="#ctx0" brushRef="#br1" timeOffset="41334.4033">2854 8417 0,'0'0'0,"0"0"0,0 0 16,0 0-16,0 0 0,0 0 0,0 0 15,0 0-15,0 0 0,0 0 16,0 0-16,0 0 0,23 5 0,-23-5 16,0 0-16,28 3 15,-28-3-15,25 1 0,-25-1 16,38 0-16,-21 0 0,5 0 16,3-1-16,0 0 0,2-1 0,9 2 15,5 2-15,-3-1 0,0 0 16,10 1-16,5-1 0,-5 0 15,-3 0-15,13 0 0,4 0 16,-4 2-16,-6 0 0,13 0 16,-1-2-16,-6 3 0,-4 2 0,12 0 15,2 2-15,-7-1 0,-10-3 16,8-1-16,4-2 16,-6 2-16,0-1 0,35 1 0,-4 1 15,-18-2-15,-14 1 0,8 1 16,5 1-16,-8 0 0,-4-2 15,5 2-15,4-1 0,-9 3 16,-8-1-16,13 3 0,8 2 16,-9-4-16,-8 0 0,6 0 15,3 3-15,-7-9 0,-7-3 0,3 4 16,6 4-16,-10 0 0,-6 0 16,9-6-16,7-4 15,-9 1-15,-5 2 0,4-3 0,1-1 16,-3 4-16,-3 3 0,-1-5 15,-1-6-15,-5 4 0,-5 2 0,2-4 16,2-3-16,-8 6 16,-5 4-16,-3 0 0,-3-1 15,-7-2-15,1 2 0,6 0 16,5 0-16,-2-1 0,-2 1 0,3-1 16,3-1-16,-8 1 0,-1 0 15,-5 1-15</inkml:trace>
  <inkml:trace contextRef="#ctx0" brushRef="#br1" timeOffset="56617.3318">14207 8857 0,'0'0'0,"-3"12"15,-1 7-15,-1 7 0,3 3 0,1 12 16,0 4-16,2 14 0,2 1 15,4 10-15,2 2 0,1-5 16,1-2-16,2 9 0,1-1 16,3-4-16,1-3 0,12 30 15,-2-4-15,-5-13 0,-2-4 16,-1-3-16,0 2 0,1-4 16,2-2-16,5-5 0,4-4 15,-3-11-15,-3-8 0,6-2 16,4-2-16,-3-5 0,-2-3 0,0-9 15,-1-6-15,5-4 0,1-4 16,0 0-16,2 0 0,-2-8 16,-1-3-16,1-4 0,0 0 15,2-7-15,1-4 0,2-7 16,1-5-16,-14 6 0,5-8 0,10-15 16,3-6-16,13-23 0,-5 1 15,6-5-15,4-5 16,-6 0-16,-1-3 0,5-6 0,6-6 15,-7 3-15,-2 3 0,6-16 16,5-9-16,-6 7 0,-5 4 16,4-13-16,2-6 0,-2 9 15,-4 6-15,7-9 0,5-6 16,-6 9-16,-3 8 0,5-8 16,2-5-16,-1 14 0,-3 10 0,4-7 15,4-4-15,-3 15 16,0 10-16,4-2 0,2-4 15,-23 30-15,-17 20 0,-12 14 0</inkml:trace>
  <inkml:trace contextRef="#ctx0" brushRef="#br1" timeOffset="61051.6278">17897 9328 0,'0'0'0,"0"0"0,0 0 15,9 26-15,-9-26 0,9 25 16,-2-7-16,0 4 0,1 3 0,3 12 16,2 4-16,0 1 15,2-1-15,6 12 0,2 3 0,-1-2 16,-1-1-16,8 15 0,6 12 16,-5-13-16,-4-10 0,4 11 15,0 0-15,-3-9 0,0-7 16,16 16-16,0-9 0,-7-15 15,-3-7-15,3-13 0,5-9 16,-7-5-16,-3-4 0,7-5 16,4-4-16,-17-2 0,2-2 0,20-17 15,4-11-15,-23 13 0,1-3 16,30-36-16,7-10 0,-14 9 16,-7 6-16,14-20 15,11-12-15,-2-1 0,-1-2 0,10-9 16,7-6-16,-6 12 0,-2 10 15,10-13-15,8-9 0,-12 17 16,-8 12-16,-1 0 0,1 1 16,-16 13-16,-12 11 0,-1 6 15,0 5-15,-14 6 0,-10 6 0,-1 5 16,-1 2-16,-4 8 0,-2 3 16,-7 5-16,-5 4 0,-2 0 15,0-1-15,1 3 0,-2-1 16,2 1-16,-3 3 0,1-1 15,0-1-15,-2 1 0,-3 3 0,-6 4 16,-5 4-16,5 1 16,0 2-16,-8 5 0,-6 5 15,1-2-15,0 1 0,8-6 0,3-5 16,4-4-16</inkml:trace>
  <inkml:trace contextRef="#ctx0" brushRef="#br1" timeOffset="61206.0152">20441 8736 0,'0'0'16,"0"0"-16,0 0 0,0 0 0,0 0 0,0 0 16,-12 34-16,12-34 15,-5 29-15,3-18 0</inkml:trace>
  <inkml:trace contextRef="#ctx0" brushRef="#br1" timeOffset="66484.2123">22261 12004 0,'0'0'0,"0"0"16,0 0-16,0 0 0,0 0 15,0 0-15,0 0 0,0 0 16,29 14-16,-29-14 0,22 13 15,-22-13-15,33 14 0,-12-6 16,3 1-16,2-1 0,3-1 16,13 2-16,4 1 0,0-5 15,2-1-15,14-1 0,2-2 16,-5-1-16,-2-2 0,15 0 16,3 2-16,6-1 0,-8-1 0,3 1 15,3 2-15,5 1 0,-7 2 16,5 0-16,4 2 0,27 3 0,-16 0 15,-2-2-15,-2 1 16,-3 0-16,-4 0 0,10-4 16,6-2-16,-17 2 0,-12-1 0,3 4 15,3 2-15,3-3 0,2-2 16,3 0-16,2 0 16,-3 3-16,-2-2 0,5 1 0,4-1 15,-5-2-15,-3-2 0,6 2 16,4 0-16,-5 0 0,-2 0 0,2-1 15,3 1-15,-3 1 0,-2-2 16,6 0 0,3 2-16,1-1 0,1 2 0,-2-4 15,-2 0-15,-9 2 0,-4 1 16,1-5-16,5-5 0,-7 4 16,-2 0-16,6-1 0,2 1 15,-2 0-15,-2 2 0,5-1 16,4-2-16,-4 4 0,-1 3 15,-2 1-15,-2 2 0,-4-7 0,-2-3 16,3 2-16,0-1 16,-3 5-16,-2 1 0,1-1 0,3 1 15,-5-5-15,0-2 0,5 1 16,1 1-16,-4-2 0,-1 1 16,6-4-16,1-1 0,-5 0 15,-4 0-15,2 0 0,0 3 16,0 3-16,0 0 0,4 0 15,4 1-15,-12-1 0,-8-1 0,2-1 16,1 1-16,0 1 0,0 1 16,-2 1-16,-2 2 0,-6 1 15,-3 1-15,5-1 16,5-1-16,11 5 0,9 2 16,-22-3-16,-13-2 0,10-4 15,8-1-15,-12 0 0,-7 1 0,-15-1 16,-10 1-16,-7-1 15</inkml:trace>
  <inkml:trace contextRef="#ctx0" brushRef="#br1" timeOffset="74668.5994">19466 7725 0,'0'0'0,"0"0"0,0 0 16,-13-17-16,13 17 0,-12-9 15,1 5-15,-4-1 0,-3 1 0,-3 3 16,-4 2-16,0 1 16,-2 0-16,-13 4 0,-3 2 15,2 2-15,1 0 0,-10 6 0,-3 7 16,3 0-16,3 0 0,-11 9 16,1 2-16,7-2 0,6 0 15,-4 4-15,3-1 0,5-2 16,6-1-16,3 4 0,7 0 15,8-9-15,4-3 0,3 3 16,3 2-16,2-4 0,3-4 16,6 1-16,4-1 0,3-6 0,3-2 15,-4-4-15,-2-3 0,-2 0 16</inkml:trace>
  <inkml:trace contextRef="#ctx0" brushRef="#br1" timeOffset="77635.149">17491 6668 0,'0'0'15,"0"0"-15,0 0 0,-7 18 16,7-18-16,-10 27 0,0-6 0,-2 4 15,-2 3-15,-7 16 0,-2 6 16,-9 15-16,-4 4 0,-10 19 16,-3 1-16,-5 19 0,3 2 15,-10 18-15,1 1 0,-16 40 16,11-23-16,11-3 0,8 0 16,11-14-16,6-6 0,1 4 15,2 5-15,-2-2 0,0-4 0,-1 15 16,0 9-16,0-2 15,-1-2-15,-3 15 0,-4 9 16,0-10-16,0-8 0,-3 10 16,-2 7-16,9-18 0,6-11 0,-1-3 15,-2-2-15,2-23 0,3-14 16,5-3-16,5-1 0,2-17 16,3-12-16,-3-5 0,0-3 15,1-7-15,1-5 0,-1-11 16,-1-6-16,2-9 0,1-6 0,0-3 15,0-3-15,3-3 0,3 0 16,1-2-16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1:45:11.2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22000 3280 0,'0'0'0,"0"0"0,0 0 16,0 0-16,0 0 0,27 3 16,-27-3-16,20 4 0,-20-4 0,24 3 15,-11 1-15,1 0 0,-2 0 16,1 2-16,0 0 0,2 1 16,0 0-16,3 1 0,2 2 15,-2-1-15,1-1 0,7 2 16,4-1-16,1 3 0,0 0 0,2-1 15,2-2-15,8-1 16,0-1-16,6 0 0,3-2 16,-2 1-16,-1-1 0,13 3 0,0 0 15,-1-1-15,-2 0 0,10 1 16,2 1-16,-6-4 0,-4-2 16,12 1-16,0 0 0,-5-1 15,-4-2-15,29-1 0,-7-2 16,-17-2-16,-11 1 0,-2-6 15,-1-3-15,-10 2 0,-7 2 0,-2-1 16,0-1-16,-5 6 0,-4 4 16,-4-10-16,-1-3 15,-10 4-15,1 0 0,4-4 0,1-2 16,-1-1-16,-4 0 0,-1-2 16,1-2-16,-2 0 0,-2-2 15,2-5-15,1-3 0,-3 2 16,0 0-16,-1-1 0,0-1 15,-1 1-15,0 2 0,-1-7 16,-1-5-16,-2 3 0,0 1 0,-3-3 16,-2-2-16,-2 5 15,-3 2-15,-1-3 0,-2-4 16,-1 4-16,-1 5 0,-5-3 0,-4-2 16,-3 3-16,-3 3 0,-5 1 15,-4 2-15,-1-2 0,-2-2 16,-8-1-16,-3 2 0,0 5 0,1 2 15,-8-1-15,-3-2 16,4 4-16,4 2 0,-33-6 0,1 6 16,8 5-16,4 4 15,-4 5-15,-3 5 0,2-4 0,2-1 16,-6 5-16,-4 5 0,9 0 16,5 1-16,-4 6 0,-4 3 15,9 2-15,5 0 0,4 8 16,4 4-16,3-5 0,2-3 0,-5 4 15,-5 4-15,10-1 0,7 1 16,-6 5-16,-4 7 16,8 3-16,5 0 0,0 1 0,1 0 15,10-2-15,7-2 0,2 2 16,0-1-16,5-5 0,4-3 16,5 4-16,4 2 0,4-2 15,3-2-15,4 3 0,3 3 16,3-7-16,3-1 0,0 6 15,2 4-15,0-2 0,2 1 0,6-3 16,3-2-16,3-1 16,1-1-16,5-5 0,2-3 0,-4-5 15,-2-2-15,8 1 0,7 0 16,-2-4-16,0-3 0,9-5 16,3-1-16,-1-1 0,0 0 15,1-4-15,2-3 0,0-2 16,-2 1-16,10-2 0,5-2 15,-5-5-15,-5-1 0,6-6 16,4-1-16,-9-3 0,-6 0 0,-1-6 16,1-4-16,-4 2 0,-2 1 15,-3-1-15,0-1 0,-3 1 16,-1 1-16,0-9 0,1-7 16,-7 2-16,-6 1 0,-2 0 15,-1 0-15,-6 2 0,-2 4 0,-4-8 16,-3-3-16,-6 3 15,-4 0-15,-6-2 0,-3-2 16,-3 2-16,-1 2 0,-10-5 16,-5-3-16,-2 9 0,-3 4 0,-8-6 15,-6-2-15,0 5 0,0 6 16,-12 9-16,-8 8 16,0-2-16,0-1 0,-14 5 0,-10 6 15,5 10-15,5 7 0,-17 7 16,-12 7-16,6 4 0,4 3 0,-9 13 15,-8 8-15,6-2 16,3-2-16,32-14 0,21-10 16,16-6-16</inkml:trace>
  <inkml:trace contextRef="#ctx0" brushRef="#br0" timeOffset="5783.315">24020 3137 0,'0'0'0,"0"0"16,0 0-16,0 0 0,0 0 15,27 0-15,-27 0 16,0 0-16,31-2 0,-31 2 16,37 0-16,-16 0 0,0-1 0,0 1 15,1 0-15,10-2 0,2 2 16,2 0-16,-1 0 0,1 0 15,2 2-15,7-2 0,-1-2 16,0 4-16,0 1 0,-1-3 16,-1-1-16,8 0 0,-2 1 0,3 1 15,2 1-15,-2-1 0,-2 0 16,4-2-16,2 0 0,6 3 16,-4 4-16,12 0 15,5 0-15,-11-1 0,-9-2 16,1 2-16,-4 1 0,-5-3 0,-1-2 15,-2 0-15,0 2 0,-3-2 16,-1-1-16,0 0 0,-2-1 16,-1-1-16,0 1 0,-4-1 15,-3-1-15,-1 2 0,0 1 16,-5-1-16,-1-1 0,-4-1 16,0 1-16,-4 0 0,0 0 15,-7 1-15,-1 0 0,-2 1 16,0 1-16,-2-2 0,0-1 0,-2 2 15,2-2-15,-2 2 0,0 0 16,-3 4-16,-1 1 0,-5 2 16,-3 0-16,-5 5 0,-4 2 15,3-1-15,4-3 0,2-2 16</inkml:trace>
  <inkml:trace contextRef="#ctx0" brushRef="#br0" timeOffset="27884.494">5028 3720 0,'0'0'0,"-7"-5"0,-1 1 15,-3-3-15,0-2 0,-7-1 0,1 1 16,-2-3-16,0-3 0,-3 3 15,-3-1-15,-3 2 0,2 0 16,-3 1-16,0 2 0,-2 1 16,-1 3-16,-8 0 0,0 1 15,-2 1-15,-2 1 0,2 4 16,-1 2-16,-1 2 0,-1 0 0,-2 3 16,-1 2-16,-3 5 0,5 1 15,1-1-15,1 0 16,3 5-16,6 2 0,-4 0 0,1 1 15,3 1-15,4-2 0,3 4 16,2 1-16,1-1 0,3 1 16,0-1-16,-3 1 0,4-1 15,4 0-15,-2 5 0,3 4 16,4 0-16,5-1 0,0-3 16,1 0-16,5-1 0,3-1 0,3 2 15,2-1-15,3 1 0,2 0 16,3-2-16,3-3 0,0-2 15,-3-5-15,4 2 0,2-1 16,5 0-16,4 2 0,1-4 16,-2 2-16,0-3 0,2 1 0,1-4 15,1-3-15,3-5 0,-3-3 16,3 4-16,3-1 16,-1-5-16,2-7 0,-1-1 0,1 0 15,4-2-15,1-2 0,0-3 16,2-2-16,-1-1 0,2 1 15,-4-4-15,-3-2 0,5 0 16,-3-1-16,-2 5 0,-4 1 16,-5-4-16,-3-4 0,0-1 15,-2 0-15,-1 0 0,-4 1 0,-6 0 16,0 0-16,-5-1 0,1 1 16,-2-2-16,1-2 0,-7 2 15,-1 2-15,0 2 0,-3 1 16,-4 4-16,-1 0 0,-2 5 15,0 0-15,-8 5 0,-5 3 16,-10 9-16,-6 8 0,7-4 16,5-2-16,8-2 0</inkml:trace>
  <inkml:trace contextRef="#ctx0" brushRef="#br0" timeOffset="66601.8853">5844 6277 0,'0'0'16,"0"0"-16,0 0 0,0 0 0,0 0 16,0 0-16,0 0 0,0 0 15,0 0-15,25 7 0,-25-7 16,0 0-16,32 2 0,-32-2 15,31 6-15,-14-2 0,3 0 16,2-1-16,1 0 0,1-1 0,1 0 16,10 4-16,1-1 15,-1 0-15,1-1 0,1 0 16,4 0-16,6 0 0,-3 1 0,3-1 16,0-1-16,0 1 0,2-2 15,9-2-15,1-1 0,-2 1 16,-1 0-16,12 0 0,-1-1 15,-2-1-15,-4-2 0,1 1 16,-1 0-16,7 2 0,-1 2 0,-2 1 16,0 0-16,-5 0 0,0-1 15,23 0-15,-6-1 0,-3 2 16,-2 0-16,-2 1 0,0 0 16,-4-1-16,0-2 0,1 1 15,2 0-15,1 1 0,-1-1 16,1 0-16,3-2 0,0 0 15,-1 0-15,3 0 0,2 2 16,-1 1-16,0 2 0,2-4 16,2-3-16,-2 2 0,-1 2 0,3 1 15,1-2-15,0 1 0,-2 1 16,3-1-16,1-1 0,-2 0 16,-3 1-16,3 0 0,-1 0 15,1-4-15,-2 0 0,1 4 16,2 4-16,0-5 0,0-2 15,4 0-15,3 1 0,-3 1 16,0 1-16,-2-1 0,0 0 16,-3-1-16,-2-1 0,2-2 0,1 1 15,-1 5-15,-1 4 0,5-2 16,2 3-16,-1-4 0,0-1 16,1-1-16,0 2 0,-2-2 15,-1 1-15,-1-2 0,-2-1 16,1 0-16,1-1 0,4 4 15,3 4-15,-3-2 0,-2-1 0,1-5 16,1-1-16,-5 2 0,-4 1 16,2 1-16,1 1 15,-1-1-15,2 1 0,2-1 0,3 2 16,-4-1-16,-3-1 0,1 1 16,1 0-16,0-1 0,-1 0 15,2 3-15,2-1 0,-2 1 16,-1-2-16,2 1 0,2 0 15,-5 0-15,-5 0 0,3 0 16,2-1-16,-2 1 0,-1-2 0,3 0 16,0 1-16,-1-2 0,-3 0 15,4 2-15,5 0 16,-6 0-16,-5-1 0,2 0 0,2-1 16,-4 1-16,-1 1 0,1-1 15,1 0-15,-4 1 0,-3 1 16,2 2-16,0-1 0,1-2 15,1-4-15,2 0 0,1-3 16,1 2-16,1 0 0,0 1 16,-1-1-16,-5 2 0,-2 0 0,-1-1 15,2-1-15,-2-2 0,1-2 16,1 1-16,2-1 16,-3 6-16,-2 3 0,2-2 0,1-2 15,1-5-15,1-3 0,-3 2 16,0 1-16,-9 4 0,-2 5 15,0-6-15,3-2 0,1 2 16,0 3-16,3-2 0,2-3 16,-10 0-16,-9 1 0,2 3 15,1 1-15,1-2 0,0 0 0,-6-6 16,-5-3-16,-4 4 0,-1 1 16,-1 3-16,1 2 0,-8-3 15,-3 1-15,0 4 0,1 5 16,-6 3-16,-5 2 0,-5-4 15,-3-1-15,-3-1 0</inkml:trace>
  <inkml:trace contextRef="#ctx0" brushRef="#br0" timeOffset="70835.6831">15924 6346 0,'0'0'16,"0"0"-16,0 0 0,30-7 0,-30 7 15,26-10-15,-6-1 16,1-1-16,2-1 0,10-6 0,4-2 16,-1-3-16,0-1 0,6-9 15,-1 0-15,-4 0 0,-1 1 16,0-9-16,-4-1 0,-5 3 16,-5 3-16,-3-10 0,-4-1 15,-5 4-15,-3 2 0,-3-3 16,-4-2-16,-4 2 0,0 4 0,-6 2 15,-4 0-15,-4 5 0,-1 2 16,-5-1-16,-1 1 16,1 6-16,-3 0 0,-7-2 0,-4 0 15,6 7-15,-1 2 0,-9-1 16,-1 0-16,5 4 0,3 2 0,-6 3 16,-3 0-16,1 3 15,1 2-15,-2 5 0,-3 3 16,2 0-16,1 1 0,-2 6 15,-3 4-15,3 3 0,2 2 0,-5 5 16,-2 4-16,3 2 16,5 2-16,-20 19 0,7-1 15,11-6-15,9-3 0,2 2 0,4 1 16,2 0-16,4-1 0,-4 2 16,0 3-16,7-1 0,5-2 0,6 0 15,5 1-15,3-9 16,0-6-16,7-3 0,3 0 15,5-3-15,4-2 0,12-3 16,7-1-16,-13-7 0,1 3 0,9-4 16,5-2-16,1-1 0,0-1 15,8-1-15,7-1 16,3-5-16,3-4 0,31-4 0,-4-1 16,-12 4-16,-6 1 0,-1-2 15,2-1-15,-4-2 0,-2 1 0,-20 2 16,-13 3-16,-10 0 0</inkml:trace>
  <inkml:trace contextRef="#ctx0" brushRef="#br0" timeOffset="71010.7331">16797 5483 0,'0'0'0,"0"0"0,0 0 0,0 0 16,0 0-16,-3 23 0,3-23 15,0 0-15</inkml:trace>
  <inkml:trace contextRef="#ctx0" brushRef="#br0" timeOffset="72357.0764">5308 7820 0,'0'0'16,"0"0"-16,0 0 0,0 0 15,27-9-15,-27 9 0,25-6 16,-8 3-16,1-1 0,8 2 15,5-1-15,-3 2 0,-5-1 16,-2 1-16</inkml:trace>
  <inkml:trace contextRef="#ctx0" brushRef="#br0" timeOffset="73168.558">8533 7629 0,'0'0'0,"0"0"0,0 0 16,22-3-16,-14 4 0,5-1 16,4 1-16,0-1 0,2-1 15,5 1-15,2 1 0,1 2 16,3 1-16,1 0 0,2 0 15,-1 2-15,1-2 0,7 3 0,1 0 16,-1-1-16,-1 1 0,7-2 16,-1 0-16,-1 0 0,-1-2 15,1-1-15,3-1 0,-5-1 16,-6-1-16,6-1 0,2 0 16,-1-2-16,-1 0 0,6-1 15,0 0-15,-4 1 0,-2 0 0,1 2 16,1 1-16,-3-3 15,-3 2-15,2-2 0,0 2 16,-3 1-16,-2 0 0,3 1 0,0 0 16,-2-1-16,-3 1 0,2-2 15,3-3-15,-3 3 0,-2 2 16,4-1-16,3-1 0,-6 2 16,-3 2-16,6 1 0,2-1 15,-4-2-15,-1 0 0,-1 2 16,1 0-16,0 0 0,-1-1 0,0 1 15,-1-1-15,0 0 0,0 2 16,2-2-16,1 0 0,-3-2 16,-1 0-16,5-2 0,3 1 15,-2 0-15,-2 2 0,4 0 16,0-1-16,-2-2 0,-3-3 0,4 1 16,5 1-16,-4 0 15,-4-1-15,7 3 0,4 2 16,-5-1-16,-5-2 0,3 0 15,4 0-15,-3 0 0,-3-3 0,3 2 16,3 2-16,-3-2 0,-3 1 16,5-2-16,2 1 15,-2 0-15,-1 1 0,7 1 0,3-1 16,-9 3-16,-1 2 0,-7 0 16,-10-1-16,-6 0 0</inkml:trace>
  <inkml:trace contextRef="#ctx0" brushRef="#br0" timeOffset="73646.2731">15599 6335 0,'0'0'0,"0"0"16,0 0-16,0 0 0,22 8 0,-22-8 16,22 5-16,-11-3 0,-2 0 15,-2 0-15</inkml:trace>
  <inkml:trace contextRef="#ctx0" brushRef="#br0" timeOffset="73846.334">16211 6249 0,'0'0'0,"0"0"0,0 0 15,0 0-15,0 0 0,22-6 16,-22 6-16,19-4 0,-19 4 0,0 0 15</inkml:trace>
  <inkml:trace contextRef="#ctx0" brushRef="#br0" timeOffset="74059.6975">16715 6154 0,'0'0'0,"0"0"0,0 0 0,0 0 16,0 0-16,0 0 0,0 0 15,0 0-15</inkml:trace>
  <inkml:trace contextRef="#ctx0" brushRef="#br0" timeOffset="82968.7595">9775 6492 0,'0'0'0,"-7"2"0,-3 1 0,-1 0 16,0-1-16,-9-1 0,-4 1 0,-9 2 16,-3 0-16,1 2 0,-1 3 15,-3-1-15,-3 2 0,-9 1 16,1 0-16,-3 1 0,-2 1 15,1-1-15,-1 0 0,-5 2 16,5 0-16,-1-3 0,-5 0 16,7 0-16,6 1 0,-9 0 15,3-3-15,1-2 0,2-2 0,2 1 16,2 1-16,0-2 0,3-3 16,1 2-16,2 2 0,2-2 15,0-1-15,1 1 0,0 0 16,0-2-16,3 0 0,-2-2 15,-1 0-15,5 0 0,4 2 16,2-2-16,-3-2 0,3 1 16,0-1-16,4-2 0,2 2 15,4-1-15,1 0 0,0 0 16,-3 0-16,7 1 0,2 2 0,2-3 16,1 0-16,3 1 0,-1 0 15,1 1-15,2-1 0,0 1 16,0 2-16,-1 1 0,1 1 15,1-1-15,1 2 0,0 0 16,0 1-16,0 2 0,1 1 0,0 0 16,2-1-16,-1 2 0,0-1 15,0 2-15,1 1 16,1 0-16,-1 1 0,3 4 16,-1 2-16,1-1 0,-1 2 0,0-2 15,1 0-15,0 1 0,-1 3 16,2-1-16,-3 2 0,3 0 15,1 1-15,-2 2 0,0-2 16,-1 2-16,0-1 0,1 5 16,2 0-16,-2-2 0,0 0 0,0 1 15,-2 2-15,1 0 0,2 0 16,0-1-16,-1 1 0,0-2 16,-1-2-16,2 1 0,2 0 15,-2-2-15,1 0 0,0-2 16,1 1-16,-2-3 0,4-2 15,3-1-15,1 1 0,3-3 16,2 0-16,-1-1 0,2-2 16,3-2-16,0 0 0,2-1 15,3 2-15,2-6 0,-1-3 0,3 0 16,3-3-16,7 0 16,-2-1-16,3-1 0,2 0 0,-1-1 15,1 0-15,1-2 0,3 1 16,8-3-16,-1-3 0,2 4 15,0 3-15,-2-4 0,-2-1 16,10 1-16,0 2 0,1 1 16,1 1-16,4-1 0,2 2 15,-4-2-15,-2 1 0,31-4 16,-7-2-16,-7-1 0,-5 4 0,-1 1 16,0 2-16,1 1 0,-1 0 15,-1 3-15,1 1 0,-4-4 16,-3-2-16,4 2 0,2 1 15,1-2-15,2-1 0,2 4 16,3 3-16,-3 0 0,-3-1 0,2-3 16,0-4-16,0 3 15,-2 4-15,3 0 0,3 1 16,-2-2-16,0 0 0,5-2 0,5 0 16,-6-2-16,-3 1 0,5-1 15,5-1-15,-3-1 0,1 0 16,3 1-16,2 1 0,-7-1 15,-4-1-15,2 0 0,3 1 16,-2 0-16,0 2 0,0 0 16,3 1-16,-4-1 0,-2-2 0,6 3 15,1 0-15,0 1 0,0 1 16,-2-2-16,0 0 0,-3-3 16,-1-4-16,3 2 0,3 0 15,-2 4-15,0 0 0,-1 3 16,1 1-16,-2 0 0,-2 0 15,1-5-15,1-2 0,2 4 16,1 2-16,5-3 0,3-3 16,-7 0-16,-2 0 0,0 6 15,1 6-15,-3-1 0,-2-4 16,4-1-16,0 1 0,-3 0 16,-2 2-16,0-2 0,0-1 0,-1-1 15,-2-1-15,8 5 0,7 0 16,-2-4-16,-2-3 0,-1-2 15,-2 1-15,-3 2 0,-2 2 16,3 1-16,1-1 0,-3 1 16,-1 1-16,2-1 0,3 2 15,-4 0-15,-1-1 0,2-1 16,2-1-16,-3-4 0,-3-3 0,6 5 16,2 5-16,-3-1 0,-1 0 15,2-4-15,3-2 0,-4 1 16,-3 0-16,4 2 0,3 0 15,-3 2-15,-3 1 0,2 1 16,0-1-16,0-1 0,0-1 0,2-2 16,-1-1-16,0 0 15,-1 0-15,5 0 0,3 1 16,-5 0-16,-1 1 0,1 0 0,3 1 16,-5 0-16,-3 0 0,-1-1 15,0-3-15,0 1 0,0-1 16,5-1-16,4-1 0,-4 1 15,-2 4-15,3-3 0,-1 1 16,1-2-16,-2 0 0,2 3 16,3 3-16,-7-2 0,-3-2 15,2 0-15,1 2 0,0-1 0,-1 0 16,0-2-16,1 1 16,-5 1-16,-1 2 0,3 1 0,2 1 15,-4-1-15,-4 0 0,4 0 16,3-1-16,-6-1 0,-3-1 15,0 3-15,0 1 0,-1 1 16,1-2-16,1-1 0,1-1 16,0 3-16,-2 1 0,1-2 15,2 0-15,-2-2 0,0 0 0,-1 0 16,0 0-16,-5 2 16,-6 0-16,-1 1 0,0 2 15,1 0-15,2 2 0,-2-1 0,1-1 16,0-3-16,1 2 0,0 0 15,0 1-15,-5-2 0,-4 1 16,1 0-16,3 1 0,-2-3 16,-2 0-16,2 2 0,1-2 15,-5 1-15,-3 2 0,-1 6 16,-2 3-16,2-6 0,-1-4 0,-2-2 16,-1 0-16,-1-2 0,2-1 15,-3 2-15,-1 0 0,-1 2 16,-1 1-16,2-2 0,4-1 15,0 0-15,2 1 0,-1 0 16,-1 2-16,-3-2 0,-4 0 16,2 1-16,1 1 0,-1-1 15,0 0-15,-1 1 0,0 2 16,1-2-16,0-1 0,-1 1 16,1 1-16,1-3 0,0-2 0,1 3 15,1 3-15,-2 0 0,0 0 16,0-3-16,-1 0 0,-1 0 15,0 1-15,3-2 0,3 1 16,-19 0-16,3 3 0,9 1 16,6 0-16,-6 0 0,1-1 0,21 1 15,-8-2-15,-22-3 0,-1 1 16,16 0-16,-1 1 16,-21 0-16,4 1 0,4-1 0,1 0 15,-1-2-15,1 0 0,-4 4 16,-1 2-16,-5-3 0,-1-1 15,-1 0-15,0-1 0,-5 0 16,-1-1-16,1 2 0,0 1 16,-3 0-16,0-3 0,-2 1 15,2 1-15,-2-1 0,1 1 0,1-1 16,2 2-16,-1-2 0,-1 1 16,0 0-16,-1 0 0,-1-2 15,0 1-15,3-1 0,1 0 16,0 0-16,2 0 0,0 0 15,0-1-15,1 1 0,0 1 16,0-2-16,1 0 0,-1 1 16,0 0-16,0-1 0,1 1 15,1-1-15,1 1 0,1 0 16,0 1-16,1-1 0,0 1 0,2-1 16,0 0-16,-1 1 0,1 2 15,3-3-15,2-1 0,-2 0 16,0-1-16,1 1 0,1-1 15,8-1-15,-1 2 0,0-2 16,0 0-16,0-2 0,2 1 16,2 2-16,1 0 0,-2-1 0,-2-4 15,7 2-15,1-1 16,-3 2-16,-1 1 0,-2 1 0,-1 0 16,0-1-16,0 0 0,0 1 15,0 1-15,-6-1 0,-3 1 16,1 0-16,-1 0 0,1 0 15,0 1-15,-2-1 0,-1 1 16,0-2-16,0 0 0,-1 0 16,-1-1-16,-1 2 0,-1-1 0,2 0 15,0 0-15,-7 0 0,0 0 16,-1 1-16,-1 0 16,-1 1-16,-1 0 0,-2 0 0,-1-1 15,-3 0-15,-1 1 0,-3-1 16,-1 0-16,-2-1 0,0 1 15,-2 0-15,1 0 0,-3 0 16,0 0-16,0-1 0,1 0 16,0 0-16,-1 0 0,1-1 15,1-2-15,-1 0 0,0-1 0,-1 0 16,1-1-16,0 1 0,0-4 16,2 1-16,0-3 0,1 0 15,-1 0-15,2-3 0,0-1 16,1-2-16,-1 1 0,4-6 15,2 2-15,0-1 0,-1 0 16,0-3-16,0 0 0,-3 0 16,1-1-16,1-2 0,0-1 15,3-6-15,-2 0 0,-1 0 16,0-2-16,-1 1 0,-1 1 0,-1 1 16,2 2-16,-1-2 0,-1 2 15,0-7-15,-1 2 0,1 0 16,0 2-16,-2 3 0,0 1 15,-2 2-15,0 1 0,-3 2 16,-1 1-16,0 2 0,1 0 0,-1 0 16,-1 2-16,-3 5 0,0 1 15,0 3-15,-1 1 16,-1 1-16,-3 0 0,-3 2 16,-5 1-16,0 2 0,2 2 0,-4 0 15,-2 2-15,-3 0 0,-2 1 16,-2 0-16,-2 2 0,-1 0 15,-2 0-15,-1 1 0,-2 1 16,-3 0-16,-3 0 0,-7 1 16,-1 1-16,1-2 0,-1-2 0,-4 3 15,-3 0-15,-8 0 0,2-1 16,-2 0-16,-2 3 16,4-4-16,1-2 0,-11 1 0,-1 1 15,1-1-15,1-3 0,-34 4 16,8 0-16,7-5 0,6-5 15,-2 4-15,-2 0 0,1 4 16,2-2-16,-5 4 0,0 1 16,0-6-16,2-4 0,-6 3 15,-4 2-15,-6 3 0,-4 2 16,-2-2-16,-2-3 0,5 1 0,3-1 16,-7 3-16,-2 1 0,6 0 15,3-1-15,-7 2 16,-2 0-16,1 0 0,2-2 0,2 0 15,1 0-15,0 0 0,0 0 16,-4-2-16,0-2 0,4 2 16,3 0-16,-5-2 0,-4 0 15,5-3-15,3 1 0,-5 1 16,-3 2-16,6 3 0,4-1 0,-1-1 16,0-2-16,2 0 0,0 1 15,-5 2-15,-4 1 0,2 1 16,2 0-16,-2 3 0,-1 3 15,-1-6-15,2-3 0,-1 3 16,-2 2-16,6-2 0,3 0 0,-3-2 16,-2-2-16,4 0 15,2 0-15,-1 0 0,-2-2 16,1 4-16,3-1 0,-3 1 0,-2-1 16,4 1-16,3 1 0,-5 2 15,-2 1-15,0-1 0,0-1 16,1 0-16,-2 0 0,1 3 15,1 2-15,-3-2 0,-4-1 16,7 0-16,6-1 0,-3 2 16,0 0-16,-5 1 0,-4-1 0,4-5 15,1-3-15,3 3 0,2 2 16,-5 1-16,-3 2 16,3-2-16,2 1 0,-2 1 0,-1-1 15,4 0-15,1 0 0,-3 0 16,-1 1-16,4-2 0,0-3 15,-3 3-15,-2-1 0,5 2 16,2-1-16,-4-2 0,-3-2 16,4 1-16,2 2 0,-6-1 15,-4 1-15,4-4 0,3-3 16,-1 2-16,1 0 0,2 0 16,3 1-16,-5-1 0,-2-2 0,4-1 15,3-2-15,-3 8 16,-2 2-16,1-3 0,2-2 0,-3-1 15,-1-2-15,-3 4 0,-2 2 16,3-2-16,1-2 0,3 0 16,4-2-16,-3 2 0,-1 0 15,3 6-15,1 2 0,-6-4 16,-3-5-16,4 1 0,5-2 0,-5 1 16,-3 2-16,3-1 0,3-2 15,1 6-15,3 2 0,1-7 16,0-5-16,-5 5 0,-5 3 15,1-3-15,1 0 0,1-1 16,2 2-16,6-2 0,5 1 16,-4 0-16,-2 2 0,0-3 0,1-2 15,-1 1-15,0 0 16,5 2-16,4-2 0,-1 1 0,-2-1 16,4 0-16,1-1 0,0 1 15,-1-2-15,2 4 0,3-1 16,-2 1-16,1-1 0,2 3 15,-1-1-15,-1 0 0,1 1 16,1-3-16,2-2 0,-1-1 16,1 1-16,4 3 0,3 2 0,-2 2 15,0 0-15,0-3 0,0-1 16,-1-4-16,-2-2 16,3 3-16,1 0 0,2 5 15,3 2-15,2-1 0,3-1 0,-2 2 16,0 0-16,-4 0 0,-3 0 15,2-2-15,2-2 0,6 0 16,6 0-16,-3 6 0,-4 3 16,1 2-16,1 1 0,0-3 15,-2-2-15,2-1 0,3 1 0,3-1 16,3 0-16,-1-2 0,0-3 16,-2 3-16,-2 3 0,6-3 15,3 0-15,-1-1 0,0 1 16,3 1-16,1 1 0,-3 1 15,-1 2-15,1-2 0,2 0 16,-1 0-16,-2-2 0,4-1 16,3 0-16,0 0 0,0 0 15,1 0-15,2-1 0,0-1 16,1 1-16,3 1 0,3 3 0,-3-4 16,-1-1-16,15-2 0,-2 0 15,-5 1-15,-3 1 0,1 1 16,1-1-16,0 0 0,3 0 15,-4-2-15,1 0 0,4-1 16,-1 0-16,2 2 0,1 1 0,0-2 16,0-1-16,0 2 15,1 1-15,2-3 0,1 0 16,5 1-16,0-3 0,0 2 16,-1 0-16,-1 1 0,0-1 0,4 4 15,2 2-15,2-1 0,0 0 16,2-1-16,0-1 0,1 1 15,-1 0-15,3 0 0,-1 0 16,2 0-16,2 0 0,-2 1 16,2-1-16,-1 2 0,1-2 0,-3 4 15,3 0-15,0 0 0,0 2 16,0 2-16,0 0 0,0 1 16,-2 2-16,2 2 0,0 2 15,0-1-15,0 2 0,-1 0 16,-1-1-16,-1 6 0,1 0 15,1 2-15,1-1 0,-2 2 16,0-1-16,1 3 0,1-1 16,0 1-16,-3 0 0,1 1 15,-1 1-15,1 4 0,1 0 0,0 1 16,-1 0-16,1 0 0,0 0 16,-2-3-16,1-1 0,0-2 15,0 0-15,2-3 0,-2-1 16,2-1-16,2-3 0,-2-1 15,0-2-15,0 0 0,-2-2 16,2 0-16,0 1 0,2-2 16,-2-1-16,1-1 0,0 1 15,0-3-15,1-1 0,2-2 16,-1-1-16,1 1 0,2-2 0,-1 0 16,3-1-16,2 0 0,1-1 15,2-1-15,2 0 0,-1-2 16,0-2-16,4-1 0,2-1 15,2 1-15,1 1 0,0-2 16,0 2-16,2 1 0,1 0 0,2-1 16,-1 0-16,6 1 15,-1-1-15,5 0 0,-2 0 16,0 2-16,-1 1 0,4-1 0,1 0 16,1-1-16,0 0 0,8 1 15,2-1-15,1 3 0,-1 1 16,2 1-16,1 0 0,0-3 15,1-2-15,12 2 0,0 1 16,-3-1-16,-1-1 0,10-1 16,-1-1-16,-1 0 0,-2 0 0,3 0 15,1-1-15,31-2 0,-11 1 16,-3 3-16,-3 1 16,-6 1-16,-3 1 0,3 0 0,-1-1 15,0 0-15,1-2 0,3-1 16,1 0-16,-2-4 0,-2-2 15,6-1-15,5-1 0,-2 1 16,0 2-16,2-1 0,0-1 16,3 1-16,1 0 0,3 3 15,2 4-15,-5 0 0,-4 1 0,7-2 16,4-1-16,2-2 0,-1 1 16,3-2-16,0 0 0,-7 0 15,-5 1-15,5 2 0,4-2 16,-3 6-16,-2 5 0,0-8 15,2-3-15,1 6 0,2 3 16,3-1-16,4 0 0,-3 1 16,-3-2-16,4 2 0,1 1 15,-3-5-15,-3-2 0,5 5 16,4 4-16,-6 0 0,-5-1 0,2 1 16,3-2-16,-3 5 0,-2 1 15,6 0-15,4 0 0,-5-2 16,-5-1-16,1 1 0,0-1 15,3 1-15,2-1 0,4-3 16,4 0-16,-6 3 0,-4 4 0,0-1 16,-1-3-16,-5 0 15,-5-2-15,11 2 0,6 2 0,-6 3 16,-4 1-16,0-3 16,1-2-16,-2 2 0,-2 3 0,5 0 15,6-1-15,-7-1 0,-2 0 16,3-2-16,3-2 0,-2 0 15,1 0-15,3 1 0,2 3 16,-3-5-16,-1-4 0,2 3 16,3-2-16,-2 4 0,0 2 0,5-2 15,6-2-15,-6-3 0,-1-1 16,4 1-16,2 0 0,-3 0 16,0-2-16,1-2 0,1 1 15,-2 0-15,0 0 0,4 0 16,3 0-16,-3 0 0,-2 1 15,2 0-15,2 0 0,-5 4 16,-4 3-16,1-1 0,0 0 16,-2-1-16,-4-1 0,6 3 15,7 0-15,-8 2 0,-3-1 0,2-1 16,0-2-16,1-1 16,-2 1-16,3-1 0,0 2 0,-2 3 15,-3 3-15,1 0 0,2 1 16,-34-5-16,-25-2 0,-17-2 15</inkml:trace>
  <inkml:trace contextRef="#ctx0" brushRef="#br0" timeOffset="101989.1427">5491 10036 0,'0'0'0,"0"0"16,0 0-16,0 0 0,0 0 0,-20 6 15,20-6-15,0 0 16,0 0-16,0 0 0,0 0 16,-20 9-16,20-9 0,0 0 15,0 0-15,0 0 0,0 0 0,16 13 16,-16-13-16,21 8 0,-21-8 16,28 8-16,-28-8 15,38 9-15,-17-3 0,1 0 0,3 0 16,7-1-16,-1 0 0,2-1 15,2-1-15,-1-1 0,0-1 16,11 0-16,-1 0 0,-3-1 16,0-1-16,2-1 0,1 0 15,7-1-15,-4 1 0,4 1 0,4 1 16,-4-1-16,-3 1 0,12-1 16,0 0-16,-1 1 0,-2 1 15,3 0-15,0 1 0,-2-3 16,-2 0-16,11-1 0,1 1 15,-5 0-15,-2 0 0,26-1 16,-3-1-16,-14 0 0,-6-1 0,6 3 16,2 0-16,-5 2 0,-5 1 15,3-2-15,0-1 16,-5 0-16,-6 1 0,6-1 0,4-1 16,-4 2-16,-1 2 0,-1-3 15,0-1-15,-2 1 0,-2 0 16,10 2-16,5 1 0,-11 0 15,-5-1-15,8-3 0,5-2 16,-3 3-16,-2-1 0,5 1 16,3 1-16,-3-4 0,-2-3 0,4 6 15,1 2-15,-7 0 0,-7 0 16,9-2-16,4-2 0,-2 1 16,-1-1-16,5 0 0,3-1 15,-8 4-15,-5 1 0,3 1 16,2-2-16,-6-3 0,-5 0 0,6 1 15,5 0-15,-7 5 16,-7 2-16,6-2 0,3 0 16,0-5-16,-1 0 0,5 2 15,4 3-15,-11 1 0,-6-2 0,3-1 16,3-2-16,0 1 0,1 2 16,-1-1-16,0-1 15,-8-1-15,-5 0 0,9 2 0,5 0 16,-8-1-16,-6 1 0,7 2 15,3 1-15,-1-2 0,-3-2 16,2-2-16,0-1 0,-2 3 16,-2 2-16,5-1 0,3-1 15,-7 1-15,-6 1 0,4-2 0,5-2 16,-6-1-16,-3 1 0,8 4 16,5 3-16,0-2 0,1-2 15,-3-2-15,-1-4 0,-2 4 16,-1 2-16,6-4 0,4-3 15,-12 5-15,-6 2 0,7 1 16,5 2-16,-7-2 0,-4-1 0,4 1 16,4 2-16,1-5 0,1-5 15,2 7-15,2 4 16,-4-4-16,-2-2 0,6-2 0,5-1 16,-9 3-16,-7 3 0,5-1 15,3 1-15,-1 0 0,0-1 16,-2-2-16,-1-1 0,1 0 15,-1 1-15,8-3 0,5 1 16,-11 3-16,-8 2 0,10 1 16,6 1-16,1-3 0,1-3 0,2 1 15,2 1-15,-10-1 0,-5 1 16,5 0-16,6-1 0,-4 1 16,-3-2-16,0 2 0,2 0 15,-4 0-15,-3-1 0,4 3 16,4 2-16,-10-4 0,-5-1 0,8-2 15,4 0-15,-8 3 16,-5 1-16,4 2 0,2 0 16,-4-2-16,-2-2 0,0 0 15,1-3-15,-5 2 0,-1 0 0,1 1 16,3 1-16,-8-1 0,-5 0 16,2-3-16,2-3 0,-16 6 15,1 1-15,0 0 0,2 1 16,-1 0-16,-2 0 0,1-1 15,-2 1-15,-4 1 0,-2 2 0,-2-2 16,-2-1-16,-1 0 0</inkml:trace>
  <inkml:trace contextRef="#ctx0" brushRef="#br0" timeOffset="102907.565">4066 10833 0,'0'0'16,"0"0"-16,0 0 0,0 0 0,0 0 15,0 0-15,0 0 0,0 0 16,31-11-16,-31 11 0,25 1 16,-25-1-16,28-1 0,-10 3 15,5 0-15,0 1 0,2 1 16,2-2-16,5 1 0,9 1 15,1 1-15,3 0 0,3 1 16,8 0-16,-2-1 0,3 0 16,2 1-16,7 1 0,-2-1 0,10 2 15,1-3-15,-19-1 0,-14 0 16,-10-1-16</inkml:trace>
  <inkml:trace contextRef="#ctx0" brushRef="#br0" timeOffset="103519.252">8307 11003 0,'0'0'0,"19"-2"16,7 1-16,11 0 0,0-1 15,15 1-15,4-1 0,14 2 0,1-1 16,14 2-16,-1 1 0,6 2 16,-5 0-16,-3 0 0,-2-1 15,27 5-15,-16 2 0,-5-2 16,-5-1-16,-1-2 0,-2 0 15,0 1-15,0 1 0,-3-2 16,-2-3-16,2 3 0,1 2 16,-4-4-16,-4-3 0,4 5 15,2 2-15,-3-1 0,0-1 0,-3-2 16,-1 0-16,-1-3 16,-4 0-16,2 1 0,1 0 15,3-1-15,-1-1 0,-1 2 0,-1 0 16,-5-1-16,-4-2 0,0 2 15,1 0-15,1 0 0,0-1 16,1-2-16,0-2 0,-7 1 16,-7 2-16,7 2 0,3 0 15,-8-1-15,-4-1 0,0-2 16,0 0-16,-4 1 0,-3-1 0,4-2 16,2 0-16,-7-1 0,-4 2 15,1 0-15,2 1 0,-2 0 16,-1 1-16,-7 0 0,-4-3 15,-9 4-15,2 0 0,5-1 16,3 0-16,-7 1 0,0 1 0,-6-3 16,-2-1-16,-2 1 0,0 1 15,-2 1-15</inkml:trace>
  <inkml:trace contextRef="#ctx0" brushRef="#br0" timeOffset="104221.4842">10709 11078 0,'0'0'16,"-13"-1"-16,-7 0 0,-6-1 0,-2 1 15,-14-1-15,-5 0 16,-3 0-16,1-1 0,-15 1 0,-2 0 16,-5 0-16,7 1 0,-4 2 15,-4 1-15,-6-4 0,4-1 16,-2 3-16,-2 0 0,-2 0 15,10 0-15,-27 1 0,5-1 16,12-1-16,6-1 0,-5 2 16,-2 2-16,8-3 0,6-3 0,-7 5 15,-3 2-15,3-1 0,3 0 16,-4-2-16,-3-1 16,5 0-16,5 2 0,-6 2 0,-3 1 15,6-2-15,6-2 0,-5 1 16,-4-1-16,8 2 0,4 2 15,-3-1-15,-3 2 0,2-2 16,-1-1-16,1-3 0,0 0 16,9-1-16,6 0 0,-5-1 15,-5 0-15,3 0 0,3-1 0,-5 1 16,1 1-16,7-3 16,4-3-16,-7 4 0,-5 3 0,8 1 15,6 2-15,-2-3 0,-2-2 16,5 3-16,3 1 0,-1 0 15,-1-1-15,1-5 0,1-2 0,1 3 16,-1 5-16,-2 4 16,1 4-16,-4-1 0,-1-1 15,8 0-15,4-1 0,4-1 16,1 1-16,0-1 0,0 2 0,0-1 16,0-1-16,17-2 0,0 2 15,0 3-15,1 1 0,2 0 16,1-4-16,4-2 0,1 0 15,2-1-15</inkml:trace>
  <inkml:trace contextRef="#ctx0" brushRef="#br0" timeOffset="105237.3563">6489 8802 0,'0'0'0,"0"0"0,0 0 15,0 0-15,0 0 0,0 0 0,0 0 16,-28-1-16,28 1 0,-25 7 16,25-7-16,-30 13 0,14-5 15,-3 2-15,-2 2 0,-1 0 16,0 1-16,-8 4 0,2 1 15,0 2-15,3-1 0,-3 4 16,2 3-16,-3 2 0,5 1 0,1 1 16,-1 3-16,2-2 0,1 0 15,0 6-15,3-2 0,2-3 16,3-2-16,2 1 0,3 0 16,4-2-16,2 0 0,2-1 15,2-1-15,-1 0 0,2-4 16,6-3-16,3-2 0,-1 1 15,0 1-15,-2-1 0,2 0 16,1 0-16,0 0 0,3-1 16,0-1-16,1-3 0,0 0 0,2 0 15,1-1-15,-4 1 0,2-2 16,2 0-16,3 3 0,3-2 16,-2 0-16,2-2 0,2-2 15,2 1-15,3-2 0,8 3 16,1-1-16,1-2 0,-4 0 0,4-2 15,1 0-15,1-3 16,-2 1-16,9-2 0,1-2 16,-4-1-16,-1 0 0,2-1 15,3-1-15,-5 3 0,-4 1 0,5-1 16,3-2-16,-5 2 0,-3 1 16,6 2-16,2 2 0,-7 0 15,-4 1-15,0 0 0,3 1 16,-7 1-16,-5 0 0,6 1 15,4 2-15,-3-2 0,-4-1 16,-9-2-16,-7-1 0,-5-3 0</inkml:trace>
  <inkml:trace contextRef="#ctx0" brushRef="#br0" timeOffset="105939.7249">9555 8862 0,'0'0'16,"0"0"-16,-22-2 0,9 3 0,-2 1 15,-1 0-15,-2 1 0,-8 0 16,-3 1-16,-1 1 0,1 2 16,-2 3-16,-1 0 0,-7 5 15,3 2-15,-1 3 0,4 3 16,-1 1-16,-1 2 0,-4 5 16,5-2-16,-1 4 0,-2 3 15,3 0-15,2 1 0,-2 8 16,3-1-16,1-3 0,3-4 0,4-3 15,2-1-15,4-1 0,3-2 16,5 0-16,5-2 0,3-4 16,1-3-16,5 1 0,4 0 15,3 1-15,3-1 0,1-9 16,3-4-16,6 0 0,8-2 16,0 0-16,2-2 0,-7 0 15,-7-1-15,-5-1 0</inkml:trace>
  <inkml:trace contextRef="#ctx0" brushRef="#br0" timeOffset="106778.7064">10289 8002 0,'0'0'0,"0"0"0,0 0 16,0 0-16,-21 16 0,21-16 15,-9 19-15,6-7 0,1 0 0,0 3 16,2 2-16,1 1 16,1 0-16,5 6 0,4 2 15,0-1-15,1 1 0,-2-5 0,-1-2 16,-3-4-16</inkml:trace>
  <inkml:trace contextRef="#ctx0" brushRef="#br0" timeOffset="108020.3149">10201 8707 0,'0'0'0,"0"0"0,-10 20 15,5-8-15,-2 1 0,-2 6 16,0 0-16,-1 1 0,0-1 0,1 1 16,-2 2-16,2-1 0,0-2 15,1 8-15,4 0 16,-2-2-16,1-1 0,-1 1 0,2-3 16,3 1-16,2 0 0,-1-4 15,-1-1-15,0-1 0,0 0 16,-2 1-16,1 1 0,1 1 15,1 2-15,-3 0 0,-4 1 16,0 1-16,0 2 0,-1 0 16,0-1-16,0-2 0,-1-1 0,0-1 15,1 1-15,0-1 0,2-2 16,0-1-16,1-1 0,1 2 16,3-2-16,-1 0 0,-1 1 15,-2-1-15,0-2 0,-2 0 16,0 1-16,0-2 0,3 1 0,-3 0 15,-1 1-15,2-5 0,-2-1 16,0 1-16,0 0 16,1 0-16,-1 0 0,1 0 0,3-1 15,0 0-15,0 0 0,1-2 16,1 0-16,-2 0 0,1-1 0,3-1 16,2 1-16,2-3 15,-1 1-15,0-1 0,2-1 16,0 2-16,1 1 0,0 0 15,2 0-15,1-1 0,0-1 0,2 2 16,1-1-16,1 0 0,0-1 16,2-1-16,0 1 15,5 1-15,0-1 0,3-1 16,2-1-16,-2-2 0,1-2 0,1-1 16,3 0-16,-1-1 0,1 1 0,7-1 15,1-2-15,0 1 16,-2 1-16,-1-1 0,0-2 15,1 4-15,1 0 0,3 1 16,3 1-16,-5-1 0,-3-1 0,8 0 16,1 1-16,-4 1 0,-1-1 15,0 2-15,2 0 16,-3 4-16,-2 1 0,-1-1 0,-1-1 16,-1-1-16,-1-2 0,-1 2 15,-2 1-15,-1 0 0,-3 2 0,-1-2 16,-1 0-16,-1-1 15,-1-1-15,-1-2 0,-1 0 16,-4 1-16,-1 2 0,-2-1 16,-1-1-16,0 0 0,-2 0 0,1-1 15,-1-1-15,-3 1 0,0 0 16,0-4-16,-2-2 0,0-1 16,-1-2-16,-1 0 0,0-2 15,0-1-15,0 0 0,-2-3 16,-2-3-16,-1 1 0,1-2 0,-1-3 15,1-2-15,0 0 0,-2 2 16,-1-7-16,1 0 0,-3-2 16,-1 0-16,-1-2 0,-1 3 15,1 0-15,1 0 0,-2 0 16,-1-3-16,-2-4 0,3 3 16,-1-1-16,0-1 0,-2 2 15,1 1-15,-1-2 0,-1-3 16,3 4-16,2 0 0,-4-6 15,-3-3-15,4 6 16,3 3-16,-2-4 0,1-3 0,0 3 16,1 2-16,-1 1 0,0 1 15,-1 0-15,0 1 0,1-1 0,0-1 16,0 1-16,-1 1 0,2-1 16,0-1-16,2 2 0,1 4 15,-1 0-15,0 1 0,0 0 16,1-1-16,1-2 0,1-2 15,-2 4-15,-1 2 0,-1-1 16,0 0-16,3 3 0,1 3 0,2 1 16,0 0-16,0 2 0,0 1 15,-1 2-15,1-1 0,-2 3 16,0 0-16,0 2 0,3-2 16,0 4-16,0 1 0,1 2 15,0 0-15,0 1 0,0 0 0,0 2 16,1 1-16,0 0 0,0 1 15,0 1-15,1 2 16,-2-3-16,2 3 0,0 0 16,0 0-16,1 5 15,1-1-15,0 0 0,-1-1 0,1 0 0</inkml:trace>
  <inkml:trace contextRef="#ctx0" brushRef="#br0" timeOffset="108199.3186">10989 7769 0,'0'0'0,"0"0"16,0 0-16,0 0 0,0 0 0,8 26 15,-8-26-15,8 27 0,-8-27 0,5 22 16</inkml:trace>
  <inkml:trace contextRef="#ctx0" brushRef="#br0" timeOffset="112669.853">9864 8533 0,'0'0'0,"0"0"0,0 0 16,0 0-16,0 0 0,0 0 0,0 0 15,0 0-15,31-1 0,-31 1 16,35-6-16,-13 2 0,2-2 16,3-3-16,2-1 0,1 0 15,-1-1-15,9-2 0,1 0 16,-3 1-16,-1-1 0,4-3 15,-1 2-15,-5-1 0,-2 0 0,-5 2 16,-2 0-16,-4 2 0,-3 1 16,-5 0-16,-2 0 15,-3 0-15,-1-1 0,-4-2 0,-4-1 16,1 4-16,0 2 0,0 2 16</inkml:trace>
  <inkml:trace contextRef="#ctx0" brushRef="#br0" timeOffset="112902.6089">10222 8049 0,'0'0'0,"0"0"16,0 0-16,0 0 0,0 0 0,0 0 16,-7 23-16,7-23 0,0 27 15,3-8-15,-1 8 0,1 2 16,0 3-16,2 16 0,-1 5 16,-3 3-16,-2 0 0,-1 20 15,0 18-15,-2-8 0,1-7 16,1 11-16,1-4 0,0-2 0,0-12 15,1 14-15,2-17 16,3-18-16,4-13 0,1-15 0,1-11 16,0-14-16,-1-11 0,-7 9 15,1 0-15,-2 1 0</inkml:trace>
  <inkml:trace contextRef="#ctx0" brushRef="#br0" timeOffset="113147.5426">10323 8466 0,'0'0'0,"0"0"0,0 0 16,-17 15-16,17-15 0,-20 31 0,4-4 15,-2 6-15,-3 5 0,-8 19 16,-1 7-16,-6 8 0,1-4 16,-3 3-16,2-3 0,9-17 15,9-12-15,6-11 0,4-9 16,7-9-16,3-8 0,14-17 15,11-11-15,0-5 0,5-6 0,11-23 16,5-11-16,-3 5 0,-2 3 16,4-8-16,-1 2 15,1-5-15,-14 24 0,-10 16 0</inkml:trace>
  <inkml:trace contextRef="#ctx0" brushRef="#br0" timeOffset="113736.1943">10534 8222 0,'0'0'0,"0"0"0,0 0 15,0 0-15,0 0 0,0 0 16,0 0-16,0 0 0,0 0 15,0 0-15,0 0 0,0 0 16,0 0-16,12-17 0,-12 17 0,24 1 16,-24-1-16,30 3 0,-17-3 15,2 2-15,-1 2 0,-2 1 16,-3 2-16,-5 6 0,-4 6 16,-5 1-16,-5 1 0,-10 12 15,-4 4-15,-3-1 0,0-1 0,-5 5 16,1-3-16,2-2 15,7-6-15,7-7 0,4-5 16,3-6-16,4-4 0,9-8 0,8-5 16,2-3-16,2-3 0,3-2 15,2 0-15,-1 2 0,0 2 0,5-1 16,-1 2-16,-4 2 16,-4 2-16,-1 5 0,-3 6 15,-5 3-15,-3 3 0,-1 8 16,-3 7-16,-2 2 0,-2 2 0,-1 5 15,-1 3-15,-2 4 16,0-4-16,1 0 0,-1 0 16,3-4-16,0-2 0,1 5 0,0-1 15,2-11-15,2-4 0,0 0 16,1-2-16,-2-2 0,-1-1 16,-6-4-16,-4 0 0,-1-2 15,-1-1-15,-4-5 0,-2-2 16,-3-2-16,-3-1 0,2-7 15,0-4-15,2-1 0,2-3 0,3-12 16,5-8-16,4 2 16,5 2-16,9-13 0,6-9 15,7 0-15,5 0 0,11-9 0,6 2 16,-1 8-16,-2 4 0,4 0 16,-2 3-16,-4 8 0,-3 7 15,5-4-15,-11 11 0,-14 13 16,-3 3-16,-3-2 0,1 0 15,-2 2-15,-3 2 0,0 1 16</inkml:trace>
  <inkml:trace contextRef="#ctx0" brushRef="#br0" timeOffset="114403.6525">10976 8203 0,'0'0'0,"0"0"16,0 0-16,0 0 0,0 0 16,0 0-16,0 0 0,0 0 15,0 0-15,8 24 0,-8-24 16,-2 31-16,-3-12 0,-3 5 15,-1 6-15,-3 0 0,0 1 0,-4 10 16,-1 2-16,0-3 0,-2-2 16,-2 6-16,3-3 15,4-5-15,3-5 0,2-1 0,4-8 16,1-4-16,2-4 0,4-4 16,5-2-16,0-2 0,0-1 15,2-2-15,0-1 0,0-2 16,0 0-16,-2 0 0,1-2 15,0 0-15,-1-1 0,2-1 0,0-1 16,0-3-16,1-3 0,1-4 16,0-4-1,0-4-15,0-5 0,0-5 0,1-3 0,2-9 16,2 2-16,-1 0 0,3-3 16,0-2-16,-2 6 0,-2 8 15,1 5-15,-4 8 0,-2 5 0,-3 5 16,-1 3-16,-3 4 15,-2 4-15,-2 6 0,-4 10 16,-3 3-16,-3 2 0,-2 6 0,-3 6 16,3-4-16,1 0 0,-1 2 15,3-6-15,4-1 0,1-3 16,3-3-16,2-4 0,2-6 16,2-4-16,5-6 0,4-5 15,5-7-15,2-1 0,0-4 16,0 0-16,-4 3 0,-1 4 0,-3 2 15,-3 2-15,0 3 16,-1 3-16,-3 8 0,-1 5 16,0 6-16,-2 1 0,-3 9 0,-3 4 15,0 0-15,-2-2 0,-1 9 16,0 5-16,-2 9 0,1-1 16,4 7-16,3 6 0,4 14 15,3-1-15,1 16 0,3 0 16,-2-7-16,-1-3 0,5 39 15,0-10-15,-2-21 0,0-17 16,1-16-16,0-11 0,-2-20 16,-3-14-16,-3-23 0,-2-15 0,0 7 15,0 7-15,0 3 0</inkml:trace>
  <inkml:trace contextRef="#ctx0" brushRef="#br0" timeOffset="115004.4236">11310 8219 0,'0'0'0,"0"0"15,0 0-15,0 0 0,13-18 0,-4 15 16,3 1-16,2-1 0,0 3 16,0 3-16,2 1 0,-3 3 15,-1 0-15,-2 6 0,-3 5 16,-3 7-16,-4 0 0,-8 6 15,-7 6-15,-1-4 0,1-1 0,-4 4 16,2-5-16,2-5 0,3-7 16,1 1-16,2-7 0,5-4 15,2-2-15,6-8 0,5-5 16,3-1-16,3-1 0,7-1 16,5 0-16,-4-1 0,-2 2 15,-1 3-15,-3 5 0,-2 3 16,-3 2-16,-7 7 0,-3 7 15,-7 4-15,-4 1 0,-5 5 16,-6 4-16,-1-2 0,0-3 0,0 2 16,4-5-16,3-9 15,5-3-15,0-4 0,2-3 0,4-5 16,3-3-16,6-7 0,5-4 16,4 0-16,2 0 0,3-2 15,2 1-15,-2 0 0,-1 3 0,-3 3 16,0 3-16,-3 2 0,-2 1 15,-4 8-15,-3 8 16,-6 2-16,-5 4 0,-5 6 0,-5 6 16,-1 0-16,-1-3 0,-2 3 15,1-1-15,5-8 0,3-4 16,3-3-16,3-2 0,5-4 16,5 0-16,4-4 0,7 1 15,2-4-15,3-3 0,5-5 16,3-5-16,1-3 0,1-1 15,7-9-15,3-6 0,-5-4 0,-3-1 16,-7 6-16,-5 6 0,-4 6 16</inkml:trace>
  <inkml:trace contextRef="#ctx0" brushRef="#br0" timeOffset="115836.7109">11825 8113 0,'0'0'16,"0"0"-16,0 0 0,0 0 0,0 0 15,0 0-15,0 0 16,24 21-16,-24-21 0,21 23 0,-21-23 16,20 28-16,-11-12 0,-5 5 15,-3 2-15,-1 2 0,-2 1 0,-6 12 16,-3 3-16,0-1 16,0 1-16,-6 9 0,-4-1 15,1-4-15,2-4 0,0 4 16,1-5-16,4-8 0,2-4 0,3-2 15,4-2-15,1 0 0,2-2 16,4 1-16,1 0 16,3 0-16,0 1 0,3 4 0,2 4 15,-2-4-15,-1-3 0,-2-2 16,-2-2-16,0-2 0,-1-1 16,-1-5-16,-1-3 0,0-4 15,-1 0-15,1-7 0,0-6 16,1-7-16,2-7 0,1-12 15,3-12-15,3-3 0,5-3 0,6-19 16,2-8-16,-3 5 0,-2 3 16,6-6-16,3-5 0,-3 17 15,-4 11-15,2-2 0,-8 19 16,-8 15-16,-4 10 0,-2 11 16,1 6-16,-5 7 0,-2 5 0,-6 7 15,-5 7-15,1 0 16,0 2-16,2 0 0,2 2 15,2-7-15,2-5 0,6-4 16,4-4-16,2-5 0,3-4 0,8-7 16,6-4-16,0-4 15,2-2-15,7-1 0,6-1 0,-4 2 16,-3 2-16,-1 3 0,-1 4 16,-2 4-16,-3 2 0,-6 3 15,-5 5-15,-8 2 0,-6 3 0,-10 9 16,-9 6-16,-3-1 15,-2 0-15,-6 1 0,-5 1 16,0-1-16,2-2 0,-8-2 16,0-7-16,8-6 0,6-5 0,2-9 15,2-8-15,5-5 0,4-5 16,7-6-16,6-6 0,3-1 16,2-2-16,6 1 0,4-3 15,4 6-15,2 5 0,6 3 16,5 4-16,-4 3 0,-2 2 0,6 6 15,3 1-15,-3 3 0,-1 3 16,-4 2-16,-2 3 0,-5 0 16,-3 0-16,1 4 0,-1 4 15,-3 1-15,-4 1 0,-6 4 16,-4 0-16,-5 1 0,-4 1 16,-6 3-16,-7 0 0,-3-5 15,-2-5-15,7-2 0,5-5 16,3-2-16</inkml:trace>
  <inkml:trace contextRef="#ctx0" brushRef="#br0" timeOffset="116003.3464">11888 8919 0,'0'0'0,"0"0"16,0 0-16,0 0 0,0 0 15,0 0-15,0 0 0,26-1 0,-26 1 16,34-2-16,-12 2 0,4 1 16,4 0-16,0 1 0,4 3 15,10 0-15,0 2 0,-2-1 16,-2 2-16,7 4 0,-4 1 15,-7 4-15,-5 0 0,-7 11 16,-9 5-16,-11-4 0,-6-1 0,0 0 16,0-7-16,1-5 0</inkml:trace>
  <inkml:trace contextRef="#ctx0" brushRef="#br0" timeOffset="116386.7458">9698 9646 0,'0'0'15,"0"0"-15,0 0 0,0 0 16,0 0-16,42-11 0,-13 5 15,3 2-15,3-1 0,18 2 0,5 2 16,1 1-16,-1 1 0,19 0 16,19 2-16,-5 1 0,-4-2 15,19 0-15,15 0 0,-15 0 16,-12 1-16,46-4 0,-6-5 16,-29 2-16,-19-1 0,-9 2 15,-5 2-15,-13 0 0,-7 2 0,-9 2 16,-6 3-16,-11 0 0,-9 1 15,-13 8-15,-11 4 16,-8 1-16,-7-1 0,6-6 0,5-4 16,3-2-16</inkml:trace>
  <inkml:trace contextRef="#ctx0" brushRef="#br0" timeOffset="116686.3172">9718 9826 0,'0'0'0,"0"0"0,0 0 16,0 0-16,30 0 0,-30 0 0,43-1 16,-14 0-16,3-1 0,5 0 15,6-1-15,11 1 0,0 2 0,14-1 16,1-1-16,8 2 15,-5 2-15,0-1 0,2 0 16,7 0-16,-6 1 0,-5 0 16,-3 1-16,2-1 0,-7 1 0,-5 3 15,-3 2-15,-9 3 0,-7 0 16,-13 5-16,-8 2 0,-5-5 16,-4-3-16,-1-4 0</inkml:trace>
  <inkml:trace contextRef="#ctx0" brushRef="#br0" timeOffset="118369.5577">15594 8435 0,'0'0'0,"0"0"16,0 0-16,0 0 0,0 0 0,0 0 15,-25 24-15,12-7 16,-3 2-16,-5 10 0,-4 9 15,-4 2-15,-2 3 0,-16 25 16,-18 28-16,-8 15 0,5-5 0,-20 38 16,-18 32-16,-19 39 0,23-33 15,7-3-15,6-2 16,18-25-16,13-16 0,-5 6 0,-2 4 16,11-18-16,7-12 0,2-10 15,2-6-15,8-17 0,5-13 0,-1-8 16,-1-5-16,5-14 15,4-11-15,6-8 0,5-6 16,4-7-16,4-6 0,2 4 0,2 2 16,0-10-16,0-2 0,0 1 15,0 0-15,1-3 0,1 0 16,5 1-16,2 0 0,9 6 16,6 5-16,1-4 0,7 0 15,0 0-15,-2-1 0,10-1 16,6 0-16,6 1 0,3 0 0,7 0 15,4-1-15,1 0 0,2-2 16,42 0-16,-2-1 16,-9 0-16,-8-1 0,4-3 0,2-2 15,1 5-15,2 4 16,17-1-16,11 0 0,-14 0 0,-8 0 16,9-1-16,7-1 0,-4 7 15,-3 3-15,17 1 16,11 1-16,-10-1 0,-9 0 15,-5 2-15,-5 4 0,-12-2 0,-10-1 16,-4-3-16,-4 0 0,-5-4 16,-4-1-16,0-3 15,0-2-15,7-2 0,4-1 16,-25-1-16,-17-1 0,-1-4 16,0-3-16,-10 0 0,-6-2 0,-7-2 15,-5-3-15,-3 5 16,-2 2-16,-7-5 0,-6-6 15,-5-2-15,-2 0 0,-10-15 0,-7-7 16,3-4-16,2-1 0,-12-15 16,-8-13-16,7 3 0,4 4 15,-2-17-15,-2-10 16,4 11-16,3 6 0,0-15 0,1-12 16,0 12-16,0 5 0,-6-12 15,-3-10-15,7 11 0,6 7 0,-3-9 16,-4-8-16,4 12 15,1 9-15,5-17 0,2-9 16,6 18-16,4 9 0,1-7 16,0-5-16,2 16 0,1 9 0,-3-5 15,-1-3-15,3 13 0,0 10 16,-1 1-16,2 1 0,1 13 16,-1 9-16,-1 1 0,-3 2 15,-1 7-15,-2 6 0,-1 6 16,-1 3-16,-1 6 0,1 3 0,-11 10 15,-8 5-15,10-3 0,7-2 16,4-2-16</inkml:trace>
  <inkml:trace contextRef="#ctx0" brushRef="#br0" timeOffset="118869.5019">15872 10507 0,'0'0'0,"19"-3"0,3 1 16,-1 0-16,3-1 0,18-2 0,19-2 16,3-2-16,3 1 0,22-3 15,8-2-15,9 1 0,-8 0 0,48 2 16,10 2-16,-18-1 15,-13-2-15,-3 1 0,-2-1 16,-12 5-16,-10 2 0,10-1 0,8-2 16,-12 0-16,-7 1 0,2-2 15,2 0-15,-9-2 0,-7-1 16,-3-2-16,-1-2 0,-15 4 16,-11 1-16,-4 1 0,-4 2 15,-7 1-15,-6 2 0,-4-3 16,-5-2-16,-8 3 0,-6 3 0,-14-18 15,-11-11-15,4 11 0,4 5 16,1 6-16</inkml:trace>
  <inkml:trace contextRef="#ctx0" brushRef="#br0" timeOffset="119470.2713">16820 5875 0,'0'0'0,"0"12"0,1 0 16,0 3-16,2 2 0,-1 13 15,0 8-15,0 3 0,2 1 0,-3 23 16,-1 6-16,-5 12 0,-2-4 16,-7 19-16,-2 2 15,-1 6-15,3-9 0,-6 42 0,4-11 16,3-21-16,5-16 0,2-2 16,3 0-16,1-6 0,0-4 0,1 3 15,0 2-15,0-10 16,-1-5-16,0 5 0,0 2 15,2-1-15,1-2 0,-2-6 16,-2-4-16,2-11 0,1-7 0,1-1 16,0-1-16,-1-9 15,0-6-15,0 0 0,0 3 0,-1-8 16,0-4-16,-1-1 0,0-1 16,0 0-16,-1 0 0,-4 4 15,-3 3-15,0-11 0,0-6 0,7-6 16,-1 0-16,2-1 0</inkml:trace>
  <inkml:trace contextRef="#ctx0" brushRef="#br0" timeOffset="119836.2714">16319 8415 0,'0'0'0,"0"0"0,0 0 15,0 0-15,6 25 0,-6-25 0,13 31 16,-5-10-16,1-1 0,2 6 16,2 6-16,0 0 0,1 1 15,2 11-15,1 4 16,0 6-16,-1-5 0,0 7 0,0-3 16,-3-9-16,-1-6 0,0-6 15,2-3-15,-2-7 0,0-5 0,1-7 16,1-3-16,1-5 15,-1-3-15,6-17 0,4-12 16,1-7-16,2-6 0,6-13 0,6-11 16,5-7-16,-1 4 0,7-15 15,0 0-15,11-8 0,-12 27 16,-10 13-16,-8 9 16,-9 12-16,-6 8 0,0 12 0,-1 9 15,-2 6-15,0 4 0,-5-1 16,-2-3-16,-2-1 0</inkml:trace>
  <inkml:trace contextRef="#ctx0" brushRef="#br0" timeOffset="119981.1637">17509 8118 0,'0'0'0,"0"0"0,0 0 16,0 0-16,0 0 0,27 18 15,-27-18-15,21 21 0,-21-21 0,16 15 16</inkml:trace>
  <inkml:trace contextRef="#ctx0" brushRef="#br0" timeOffset="120253.97">16984 9144 0,'0'0'0,"0"0"0,0 0 16,0 0-16,26-2 0,-26 2 15,36-4-15,-15 4 0,1 1 16,4 4-16,2 2 0,8 6 15,-2 0-15,2 3 0,2 3 16,3 3-16,-3-3 0,-8-4 0,-6-2 16,-4-3-16</inkml:trace>
  <inkml:trace contextRef="#ctx0" brushRef="#br0" timeOffset="120878.2415">18079 9450 0,'0'0'15,"0"0"-15,19 2 0,-7 0 0,2 0 16,10 0-16,3 1 15,0-1-15,-2-1 0,5-1 0,3 1 16,5 2-16,-1 2 0,1-3 16,4-1-16,-1 1 0,-1 1 15,12 0-15,2-2 0,0 0 16,-1 1-16,3-4 0,2-2 16,6 0-16,-4-1 0,4-1 15,3 0-15,-3-1 0,-4 0 0,11-2 16,0-3-16,-11 2 15,-6 0-15,22-3 0,-7 3 16,-12 2-16,-6 1 0,0-2 0,1-2 16,-3 7-16,-3 4 0,5 3 15,3 1-15,-7-1 0,-4-2 16,6-3-16,3-1 0,-1 2 16,2 3-16,-5-4 0,-4-1 15,0 0-15,0 1 0,3 5 16,3 3-16,-7-2 0,-3 0 15,2-1-15,-1 1 0,-1-5 16,-2-4-16,4 0 0,2 1 16,-19 4-16,3 0 0,5 1 0,4 1 15,-1-3-15,1-2 0,3 3 16,1 1-16,-3-1 0,-4-1 16,-1 0-16,0 2 0,-4 0 15,-3 2-15,2-2 0,1-2 16,-8 1-16,-3 1 0,3-1 15,2-1-15,-1 1 0,-1 1 0,0-1 16,0-1-16,-6 1 0,-2 0 16,2 1-16,2-1 15,-3 0-15,-2 0 0,0 0 0,-1 2 16,-2-2-16,1 0 0,-1 0 16,-1-1-16,-1 1 0,0 1 15,-1-1-15,-2 0 0,-2 1 0,0 0 16,-2-1-16,3 1 15,-3-1-15,0 0 0,0 0 0,0 0 16,0 0-16,0 0 0,0 0 16,-3-1-16,3 1 0</inkml:trace>
  <inkml:trace contextRef="#ctx0" brushRef="#br0" timeOffset="121753.6561">15990 11019 0,'0'0'0,"0"0"16,0 0-16,-25-8 0,15 5 0,-2 0 15,-2 2-15,0 1 0,-1-1 16,-7-1-16,-3 1 15,2 2-15,1 1 0,-1-1 16,0 1-16,1 2 0,0 1 0,0-2 16,-1 1-16,2-1 0,2-1 15,0 0-15,0 1 0,1 0 16,0 0-16,1-2 0,1-3 16,0 2-16,2-1 0,0 0 15,-1-1-15,2-1 0,1 0 16,-1 1-16,0 1 0,-1-1 15,2 1-15,-1-1 0,0 1 16,0 0-16,1 0 0,0 2 0,3 1 16,-1 1-16,0-2 0,0 1 15,1 0-15,2 0 0,2 1 16,-1 0-16,2-1 0,0 1 16,0 1-16,2-1 0,1 0 15,1 1-15,1-1 0,2 1 16,3 1-16,0 0 0,1-2 15,3 1-15,2 1 0,1-4 0,1-1 16,-2-1-16,-2 1 16,-2-1-16</inkml:trace>
  <inkml:trace contextRef="#ctx0" brushRef="#br0" timeOffset="122848.4553">12806 8983 0,'0'0'0,"0"0"0,0 0 0,0 0 15,0 0-15,0 0 0,0 0 16,0 0-16,8 25 0,-8-25 0,0 0 15,0 0-15</inkml:trace>
  <inkml:trace contextRef="#ctx0" brushRef="#br0" timeOffset="123947.6065">12900 9006 0,'0'0'0,"0"0"16,0 0-16,0 0 0,0 0 15,0 0-15,0 0 0,0 0 16,0 0-16,-1 33 0,1-33 16,-5 32-16,2-13 0,-2 4 15,-4 4-15,1 1 0,1 1 0,0 7 16,0-2-16,2-5 15,0-4-15,3-2 0,3-3 16,2-10-16,3-6 0,6-7 0,6-8 16,3-4-16,1-3 0,10-7 15,3-3-15,-5 3 0,-5 4 16,3-3-16,-2 4 0,-5 6 16,-3 4-16,-6 6 0,-3 4 15,-4 6-15,-3 5 0,-6 7 16,-7 8-16,-4 4 0,-2 5 15,-9 10-15,-2 2 0,2-4 0,4-2 16,1-3-16,5-8 16,4-9-16,3-8 0,5-8 0,4-7 15,2-6-15,2-4 0,5-4 16,2-2-16,3-1 0,3 0 16,2 1-16,0 1 0,-2 3 15,-3 4-15,0 4 0,-2 4 16,-2 4-16,-2 3 0,-4 8 15,-4 8-15,-4 6 0,-2 4 0,-6 5 16,-5 4-16,-2 8 0,1-3 16,-1-1-16,0-2 15,2-3-15,3-7 0,6-9 0,2-7 16,3-4-16,2-3 0,3-10 16,3-7-16,3-7 0,1-6 15,6-6-15,5-2 0,-2-2 0,-2 1 16,-2-1-16,-5 2 15,-1 4-15,-1 5 0,-3 5 16,-2 4-16,0 3 0,-1 3 0,-5 8 16,-1 6-16,-1 6 0,1 3 15,-3 9-15,-1 6 0,0-2 16,2 0-16,0 9 0,4 3 16,1-5-16,0-5 0,4-4 15,2-3-15,1-7 0,2-4 0,3-8 16,2-4-16,0-9 15,2-6-15,4-16 0,5-12 16,1-5-16,0-3 0,0-11 0,0-7 16,1-12-16,-4-1 0,1-6 15,-3 1-15,-2 15 0,-4 11 16,-3-11-16,-7 18 16,-1 18-16,-4 12 0,-2 10 0,-4 8 15,-1 10-15,-2 5 0,-1 8 16,-1 7-16,2-2 0,1 1 0,0 1 15,1 0-15,4-6 0,2-3 16,4-1-16,3-3 0,0-4 16,2-2-16,1-4 0,0-2 15,3-1-15,1 0 0,1 0 16,2 1-16,-3 2 0,-1 2 0,-4 8 16,-1 7-16,-3 2 15,-2 3-15,-3 11 0,-3 6 16,-1 2-16,0 1 0,-2 14 15,1 7-15,3-3 0,0-1 0,5 14 16,4 1-16,4 3 0,6-7 16,13 40-16,4-4 0,1-17 15,0-13-15,3-9 0,3-4 16,-7-10-16,-6-6 0,-1-10 16,-1-4-16,-3-20 0,-3-12 15,-6-2-15,-4 0 0,-1-2 16</inkml:trace>
  <inkml:trace contextRef="#ctx0" brushRef="#br0" timeOffset="124472.0756">13494 9182 0,'0'0'0,"0"0"15,0 0-15,0 0 0,0 0 0,0 0 16,0 0-16,16 15 15,-16-15-15,18 22 0,-8-6 16,-1 2-16,-2 2 0,-2 1 0,1 3 16,-2-3-16,0 0 0,2 2 15,-1-2-15,0-4 0,-1-2 16,2-4-16,0-1 0,1-5 16,0-3-16,4-2 0,3-1 15,0 0-15,1-1 0,-2-1 16,-1-1-16,-2 3 0,-1 2 0,-3 6 15,-1 4-15,-5 6 0,-4 4 16,-7 6-16,-4 6 16,0-2-16,-1 2 0,-3 3 0,2-4 15,1-7-15,3-5 0,1-2 16,3-3-16,5-8 0,3-1 16,5-8-16,4-5 0,3 0 15,2 0-15,6 1 0,4 2 16,-2 1-16,-1 0 0,0 4 15,-2 3-15,-1 3 0,-3 3 0,-4 3 16,-2 3-16,-2 0 16,0-1-16,-2-2 0,-1-3 15,-1-2-15,0-3 0,0-3 0,0-1 16,2-6-16,1-3 0,5-11 16,3-9-16,2-5 0,-1-4 0,7-17 15,1-7-15,-1 3 16,0 0-16,-1 5 0,-3 4 15,-3 13-15</inkml:trace>
  <inkml:trace contextRef="#ctx0" brushRef="#br0" timeOffset="124625.1705">13939 9012 0,'0'0'0,"0"0"16,0 0-16,0 0 0,-25 0 15,25 0-15,0 0 0,0 0 16,-22 2-16,22-2 0,0 0 16,0 0-16,0 0 0,0 0 15,25 0-15,-25 0 0,30 4 16,-30-4-16,39 11 0,-19-2 0,-1 0 15,2 14-15,-2 8 16,-6 1-16,-4 2 0,0 0 0,-1-7 16,-2-4-16</inkml:trace>
  <inkml:trace contextRef="#ctx0" brushRef="#br0" timeOffset="124770.0159">13934 9707 0,'0'0'16,"0"0"-16,-7 10 0,5-8 16,2-2-16,-2 1 0,2-1 15,1-3-15,1 1 0,4-5 16,1-4-16,5-2 0,2-2 0,2-3 15,3-4-15,4-7 16,-1 1-16,0 2 0,-1-2 0,1-1 16,-3 2-16,-3 4 0,-3 5 15,-3 4-15</inkml:trace>
  <inkml:trace contextRef="#ctx0" brushRef="#br0" timeOffset="125121.0047">13906 9471 0,'0'0'0,"0"0"0,0 0 16,0 0-16,0 0 0,10 28 16,-10-28-16,11 29 0,-2-11 0,0 1 15,0 3-15,0-2 0,-1 0 16,2 2-16,-1-2 0,0-4 16,0-4-16,0-9 0,1-8 15,-2-4-15,1-3 0,0-7 16,0-8-16,-1-1 0,-3-1 15,-1-7-15,-1 1 0,-1 4 0,-1 6 16,-1 5-16,0 4 16,0 3-16,0 4 0,0 2 0,1 5 15,0 6-15,1 5 0,1 7 16,0 6-16,1 2 0,2 2 16,3 11-16,1 5 0,-3-1 15,0-2-15,4 10 0,1 0 16,0-7-16,0-5 0,0-5 15,2-6-15,-2-8 0,-1-8 0,-2-3 16,-3 0-16,0-3 0</inkml:trace>
  <inkml:trace contextRef="#ctx0" brushRef="#br0" timeOffset="125503.3718">14372 9004 0,'0'0'0,"0"0"0,-6-11 15,3 4-15,0 2 0,-1-1 16,0 3-16,-1 2 0,1 1 15,-3 7-15,0 4 0,-1 4 0,0 2 16,0 5-16,2 0 16,0-2-16,3-5 0,3 0 0,2-2 15,3-1-15,1-2 0,4-2 16,3-1-16,1 0 0,0 0 16,-2 3-16,0 4 0,-2 2 15,-2 3-15,-5 8 0,-3 7 16,-2-1-16,-2 1 0,-4 5 15,-3-2-15,1-10 0,1-4 0,2-2 16,3-5-16,3-7 0,1-3 16,3-1-16,4 0 0,1-2 15,0-2-15,1-1 0,1 0 16,0-1-16,1 1 0,0 1 16,0 3-16,-1 3 0,-1 0 0,-1 7 15,-3 6-15,-3 2 16,-2 3-16,-3 4 0,-2 3 15,-2 6-15,0-3 0,0 0 0,-1-3 16,0-4-16,2-4 0,0-1 16,2-5-16,0-4 0</inkml:trace>
  <inkml:trace contextRef="#ctx0" brushRef="#br0" timeOffset="126003.3534">14473 8914 0,'0'0'0,"0"0"0,0 0 16,0 0-16,0 0 0,27 14 0,-27-14 15,25 12-15,-25-12 0,32 17 16,-11-8-16,-1 0 0,-2 1 0,1 0 15,0 0-15,3 0 16,-1-1-16,-3-1 0,-4-1 0,-2-3 16</inkml:trace>
  <inkml:trace contextRef="#ctx0" brushRef="#br0" timeOffset="126536.3171">14794 8762 0,'0'0'0,"0"0"0,0 0 16,0 0-16,0 0 0,0 0 0,0 0 16,0 0-16,9 23 0,-9-23 15,4 22-15,-4-22 0,3 26 16,-3-26-16,-3 34 16,-1-15-16,-2 3 0,-2 3 0,0 4 15,-3 5-15,0-4 0,-4 1 16,-2-2-16,0-1 0,2-3 0,-2 2 15,2-5-15,3-3 0,2-4 16,2-3-16,4-4 16,1-3-16,3-1 0,5-3 0,2-3 15,3-6-15,1-3 0,3-4 16,0-2-16,4-1 0,1-3 0,9-4 16,2-1-16,-4 3 15,-3 4-15,2-1 0,-1 3 16,-2 2-16,-2 4 0,-4 6 15,-4 3-15,-6 7 0,-4 4 0,-7 10 16,-9 9-16,-3 4 0,-5 3 16,1-1-16,4-8 0,-9 21 15,-8 13-15,-8 9 0,0-2 16,9-15-16,7-11 0,5-9 16,8-9-16,4-9 0,5-5 15,4-9-15,8-1 0,3-6 16,3-3-16,6-11 0,4-8 15,3-2-15,1-1 0,3-1 16,1-2-16,-7 4 0,-2 5 0,-5 3 16,0 0-16,-5 5 0,-3 2 15,-6 3-15,-4-1 0,0 4 16,0 2-16,0 3 0</inkml:trace>
  <inkml:trace contextRef="#ctx0" brushRef="#br0" timeOffset="126703.842">14713 9325 0,'0'0'0,"0"0"15,0 0-15,-5 19 0,5-19 0,-2 21 16,3-7-16,0 3 0,1 3 16,0 3-16,2 2 0,-1 8 15,0 0-15,1-2 0,-1 1 16,0-6-16,0-2 0,4-5 16,2-5-16,1-9 0,1-8 0,-3 1 15,-2 1-15,0 0 0</inkml:trace>
  <inkml:trace contextRef="#ctx0" brushRef="#br0" timeOffset="126836.1776">14884 9279 0,'0'0'0,"0"0"16,0 0-16,0-21 0,0 21 0,0 0 16,0 0-16,0 0 0,0 0 15,0 0-15,0 0 0,0 0 16,2 26-16,-2-26 0,3 35 16,-3-35-16,3 34 0,-3-34 15,10 26-15,-10-26 0,20 3 0,-20-3 16,0 0-16,23-4 0</inkml:trace>
  <inkml:trace contextRef="#ctx0" brushRef="#br0" timeOffset="127370.1918">15086 8784 0,'0'0'15,"0"0"-15,0 0 0,0 0 0,0 0 16,1-22-16,-1 22 0,0 0 16,10-13-16,-3 10 0,2 1 15,0 2-15,2 1 0,0 5 16,0 5-16,-1 3 0,-1 3 0,-2 7 15,-3 5-15,-2 13 16,-2 5-16,-4 13 0,-3 3 0,1-4 16,0-4-16,0 7 0,-1-5 15,4 2-15,4-6 0,1-11 16,1-9-16,3-9 0,2-8 16,-1-9-16,2-7 0,-1-10 15,1-8-15,1-12 0,0-9 16,1-3-16,0-3 0,-1-1 15,-1 0-15,0-4 0,-2 7 0,-5 4 16,-2 5-16,0 5 16,1 5-16,-2 7 0,-3 4 0,0 5 15,2 2-15,-1 2 0,0 1 16,0 0-16,1 0 0,2 3 16,2-2-16,2 0 0,1-2 15,3 0-15,3-1 0,1 0 16,1 1-16,2 1 0,0 2 15,2 2-15,0 4 0,2 3 16,0 6-16,-2 5 0,-1 6 0,0 11 16,-2 2-16,-3 2 0,-2 0 15,0 13-15,-1 0 16,-1-5-16,-2-5 0,1-2 0,-1-2 16,3-1-16,0-7 0,0-8 15,1-4-15,-1-7 0,0-2 0,0-4 16,2-5-16,-3-10 0,-1-7 15,-3-4-15,0-4 16,-1 4-16,1 4 0,-1 3 0</inkml:trace>
  <inkml:trace contextRef="#ctx0" brushRef="#br0" timeOffset="127519.6294">15313 9166 0,'0'0'0,"0"0"16,0 0-16,0 0 0,0 0 15,0 0-15,0 0 0,28 3 0,-28-3 16,27 2-16,-27-2 0,39-6 16,-18-2-16,-2 1 0,-4 1 15,-1 1-15</inkml:trace>
  <inkml:trace contextRef="#ctx0" brushRef="#br0" timeOffset="127703.5137">15671 8937 0,'0'0'0,"0"0"16,0 0-16,0 0 0,0 0 0,0 0 15,10 23-15,-10-23 0,0 0 16,16 30-16,-8-17 0,-1 1 16,0-2-16,1 1 0,-1-2 15,0 0-15,-2-3 0,1 0 16</inkml:trace>
  <inkml:trace contextRef="#ctx0" brushRef="#br0" timeOffset="127937.1902">15874 8850 0,'0'0'16,"0"0"-16,0 0 0,11-29 0,-3 16 15,3-2-15,2-1 0,4-5 16,0 0-16,0 4 0,-2 3 16,0 3-16,-2 4 0,-2 6 15,-1 4-15,-5 7 0,-3 7 0,-5 8 16,-2 7-16,-5 0 0,-4 3 15,-4 9-15,-1 1 0,-1 2 16,4-7-16,3-6 16,4-7-16,2-6 0,3-5 0,2-8 15,2-4-15,4-9 0,5-5 16,1-7-16,2-8 0,-2 6 16,-1 2-16,-3 3 0</inkml:trace>
  <inkml:trace contextRef="#ctx0" brushRef="#br0" timeOffset="128086.426">15719 8497 0,'0'0'0,"0"0"0,0 0 0,0 0 16,0 0-16,-7 24 0,7-24 16,2 36-16,3-10 0,3 9 15,4 7-15,5 16 0,4 5 0,0 0 16,-3-11-16,-4-11 15</inkml:trace>
  <inkml:trace contextRef="#ctx0" brushRef="#br0" timeOffset="129353.4065">16372 11056 0,'0'0'0,"0"0"16,0 0-16,0 0 0,0 0 0,0 0 15,0 0-15,29-12 0,-29 12 16,25-9-16,-25 9 16,28-10-16,-12 6 0,1 0 0,3 1 15,1 0-15,0 0 0,1 0 16,1 2-16,7 1 0,0 0 16,1-1-16,1-2 0,-2 1 0,0 0 15,2 0-15,2-1 16,8 0-16,1 2 0,0 0 15,1 0-15,-2 1 0,-2-2 0,8 1 16,2-3-16,0 4 0,-1 1 16,0 1-16,-1 2 15,-1-2-15,-2 0 0,7 1 0,-2 0 16,-1 1-16,-3 0 0,2-3 16,0-1-16,-3-1 0,-2-1 15,5 1-15,3 0 0,-4-1 16,-4-2-16,12 0 0,3-2 15,-5 2-15,-4 1 0,4 1 0,2-1 16,-3 2-16,-3 0 0,2-1 16,2-2-16,-4 2 0,-2 0 15,24 2-15,-2 1 0,-32 1 16,-1 2-16,26 1 0,2 0 16,-26-5-16,-3 0 0,21-1 15,-1 1-15,-19-1 0,-1 1 0,19-3 16,-1 0-16,-22 1 0,1 0 15,20-2-15,-4 1 16,-23 0-16,1 2 0,2 1 0,6 1 16,-7-1-16,-2 0 0,0-1 15,-1 0-15,1 2 0,1 0 16,-3 2-16,0-2 0,-3 1 16,-3 0-16,2-2 0,0 0 15,0 0-15,-1 0 0,-2 2 16,-2 2-16,-1-2 0,-2 0 0,-1 0 15,0-1-15,-3-1 16,0 0-16,-2 0 0,1 0 16,-2 1-16,-1-1 0,-1 0 15,1 1-15,-1-1 0,-2 0 0,2-1 16,-2 1-16,2 0 0,-2 0 16,3 0-16,-3 0 0,2 1 15,-2-1-15,0 0 0,0 0 16,1 2-16,-1-2 0,0 0 15,0 0-15,1 3 0,-1-3 0,0 0 16,2 0-16,-2 0 16,0 0-16,0 0 0,0 0 0,0 0 15,0 0-15,0 0 0,0 0 16,0 0-16,0 0 0,0 0 16,0 0-16,0 0 0,0 0 15,0 0-15,0 0 0,0 0 16,0 0-16,0 0 0,0 0 15,0 0-15,0 0 0,0 0 0,0 0 16,0 0-16,0 0 0,0 0 16,0 0-16,0 0 0,0 0 15,0 0-15,0 0 16,0 0-16,0 0 0,0 0 0,0 0 16,0 0-16,0 0 0,0 0 15,0 0-15,0 0 0,0 0 16,2 5-16,-2-5 0,0 0 0,1 6 15,-1-6-15,0 0 0,4 4 16</inkml:trace>
  <inkml:trace contextRef="#ctx0" brushRef="#br0" timeOffset="129921.7158">18511 11681 0,'0'0'0,"0"0"0,0 0 0,0 0 16,0 0-16,0 0 0,0 0 15,0 0-15,2 20 0,-2-20 16,0 0-16,18 14 0,-18-14 0,21 8 16,-21-8-16,29 3 0,-9-3 15,2-2-15,2-1 0,-3 1 16,-2 0-16,-3 0 16</inkml:trace>
  <inkml:trace contextRef="#ctx0" brushRef="#br0" timeOffset="130407.6067">23242 11550 0,'0'0'0,"0"0"0,0 0 15,0 0-15,0 0 0,0 0 0,0 0 16,0 0-16</inkml:trace>
  <inkml:trace contextRef="#ctx0" brushRef="#br0" timeOffset="139420.7201">9495 10586 0,'0'0'16,"0"0"-16,0 0 0,0 0 15,-15-14-15,15 14 0,0 0 16,-21-7-16,21 7 0,0 0 0,-23-4 16,14 3-16,0 1 0,-1 0 15,-1 2-15,-1-2 0,0 0 16,1 2-16,2 0 0,0 1 16,1 0-16,0 0 0,1 0 15,2-1-15,0 1 0,3 0 16,2 1-16,1 0 0,3 1 0,2-1 15,3 1-15,1-1 0,1 1 16,3-1-16,5 0 16,1-1-16,1 1 0,9 1 15,2 2-15,1 1 0,0 0 0,3-1 16,4-2-16,8 3 0,0-2 16,3-1-16,5-3 15,4 0-15,-5 0 0,6 0 0,3-2 16,6 1-16,-3 0 0,3-2 15,3-3-15,-4 3 0,0 2 0,8-6 16,-1-5-16,-12 0 0,-9-2 16,24-8-16,-6-2 0,-14 4 15,-12 1-15,-7-5 0,-5-4 16,-7 4-16,-5 4 0,-7-8 16,-3-5-16,-9 11 0,-2-1 15,-2-4-15,-1-7 0,-2 2 16,-2 2-16,-8-2 0,-5-2 15,-5 3-15,-3 1 0,-11 0 16,-6-1-16,0 3 0,0 3 0,-11 5 16,-6 4-16,-2 7 0,-1 2 0,-39 6 15,0 5-15,13 1 16,8 2-16,-4 5 0,-2 4 16,11 1-16,8 0 0,-5 5 15,-2 4-15,9 0 0,8 0 16,-2-2-16,-1-1 0,10-4 0,3-5 15,5 9-15,4 3 16,11-6-16,8-3 0,8-1 0,5-1 16,5-3-16,3-4 0,6 1 15,2 0-15,2 1 0,2-1 16,0-3-16,7 2 0,4-2 16,3-1-16,0-2 0,4 0 15,6 2-15,0 1 0,5 0 16,3-2-16,-1-4 0,0-3 0,15-2 15,4-1-15,-6-2 0,-4 0 16,5-5-16,6-2 16,-5 2-16,-4 1 0,26-9 0,-6 0 15,-15 4-15,-10 3 0,-5-2 16,-3-1-16,-8 3 0,-7 3 16,-11 5-16,-8 2 0,-8 2 15,2-2-15,-3 0 0,-2-3 16,-1 1-16,-2-1 0,-10-1 15,-8-2-15,-2 1 0,-2 2 0,-11-2 16,-6 1-16,-4 2 16,0-1-16,-17-2 0,-6-1 0,4 1 15,3 1-15,-14 2 0,0 4 16,8-1-16,7 0 0,-31 1 16,6 2-16,18 2 0,9 2 15,9 2-15,7 3 0,6-1 16,3-1-16,8 1 0,6 1 15,5-2-15,5-1 0,5-1 16,4-3-16,6 0 0,2 1 0,5-1 16,1-2-16,8 2 0,3 1 15,2-3-15,4-1 0,4 0 16,3-1-16,5-3 0,6-3 16,0 1-16,1-3 0,15-1 15,8-2-15,-1 0 0,0 3 16,14-2-16,2 0 0,-6 3 15,-3 0-15,36-1 0,-5 1 16,-14 3-16,-10 2 0,0 4 0,0 2 16,-11 0-16,-6 0 0,0 2 15,0 2-15,-5-2 0,-5 1 16,-5-3-16,-5-2 0,-8 3 16,-5 2-16,-6-2 0,-5-1 15,-6-2-15,-5 1 0,-2-1 16,-3 1-16,-2-1 0,-3-2 0,-2 0 15,-3 0-15,-2-1 16,-1 0-16,-8 0 0,-7 1 16,-3 0-16,-2 0 0,-9-1 0,-5-2 15,1 3-15,-1 0 0,-16 2 16,-3 0-16,-1-3 0,0-2 16,-3 1-16,-1 2 0,-4 2 15,8 0-15,0-1 0,0 1 16,7 0-16,4-1 0,-14 3 15,11-1-15,8-2 0,6-1 0,7 2 16,4 1-16,16-3 0,1 0 16,2-1-16,1 0 15,4 1-15,0 2 0,3 0 0,0-1 16,1 1-16,1 2 0,2 0 16,1 1-16,3 0 0,2 1 15,3 2-15,2-1 0,3 1 16,4 1-16,1-2 0,1 0 15,1-2-15,2 2 0,2-1 16,3 1-16,2-1 0,1 0 0,5 0 16,2-1-16,9 0 0,-1-1 15,5-2-15,4-2 0,-8 0 16,-4-1-16,-4 1 0,-10-1 16,-8 1-16</inkml:trace>
  <inkml:trace contextRef="#ctx0" brushRef="#br0" timeOffset="140055.4791">7599 10833 0,'0'0'15,"0"0"-15,0 0 0,0 0 16,0 0-16,0 0 0,0 0 0,0 0 16,0 0-16,0 0 0,0 0 15,0 0-15,33 2 0,-33-2 16,30 4-16,-30-4 0,40 3 0,-15-2 15,4 0-15,3 0 16,2 0-16,13 2 0,4-2 16,-1 1-16,1 1 0,17 4 15,2-1-15,12 2 0,-2 0 0,12-2 16,-3-3-16,-2 1 0,-1 1 16,-15-2-16,-19-1 0,-15 0 15</inkml:trace>
  <inkml:trace contextRef="#ctx0" brushRef="#br0" timeOffset="155403.8771">16972 6148 0,'0'0'0,"0"0"15,0 0-15,-15 20 0,9-10 0,0 3 16,-2 1-16,-1 2 0,0 1 15,0 6-15,1 1 0,-1 0 16,0 1-16,0 5 0,1 6 16,-1 2-16,2-8 0,2-6 15</inkml:trace>
  <inkml:trace contextRef="#ctx0" brushRef="#br0" timeOffset="156070.3774">17129 5899 0,'0'0'0,"5"-8"0,3-4 16,0-1-16,1-2 0,-1-5 0,0-1 15,-2-1-15,-2-2 0,-4-4 16,-4-1-16,-3 6 0,-2 2 0,-6 5 16,-6 3-16,0 2 15,-1 4-15,-7 0 0,-4 2 16,1 3-16,1 2 0,-8 4 15,-2 4-15,1 5 0,2 3 0,-4 6 16,-4 5-16,6 2 0,3 2 16,-2 11-16,1 4 0,6-4 15,4-2-15,1 6 0,7 2 16,7-7-16,5-3 0,10 1 16,8-1-16,3-1 0,0-6 0,4 3 15,4 1-15,4-6 0,1-3 16,5-4-16,2-5 15,-1-5-15,-1-2 0,2-7 16,2-4-16,-7-3 0,-3-1 0,5-9 16,2-8-16,1-8 0,1-6 15,12-17-15,5-5 16,-8 3-16,-4 3 0,-3-3 0,0-2 16,5-14-16,-10 14 0,-20 10 15,-13 7-15,-7 10 0,-4 6 0,-10 10 16,-7 5-16,3 11 15,-6 2-15,-13 11 0,-12 8 0,0 9 16,2 5-16,-30 27 0,6 3 16,15-13-16,9-7 0,16-6 15,10-3-15,18-10 0,12-6 16,23-13-16,14-9 0,8-16 16,2-9-16,-14 8 0,-10 5 15,-7 3-15</inkml:trace>
  <inkml:trace contextRef="#ctx0" brushRef="#br0" timeOffset="156198.7313">17127 5864 0,'0'0'0,"0"0"0,-23 16 16,12-7-16,0 1 0,-3 6 0,1 5 15,-5 7-15,1 1 0,4 1 16,3 1-16,2 2 0,3-4 16,7 1-16,4 0 0,2 0 0,0 0 15,-2-5-15,0-5 16,-2-4-16</inkml:trace>
  <inkml:trace contextRef="#ctx0" brushRef="#br0" timeOffset="156853.9881">16833 7200 0,'0'0'0,"0"0"0,3 23 15,-2-6-15,0 3 0,-1 10 16,-1 6-16,0 3 0,-2 3 0,-1 15 15,-1 4-15,-3 2 0,0-9 16,0 3-16,2 0 0,-1 4 16,2-7-16,4-7 0,3-4 15,-1-2-15,0-1 0,4 4 16,3 0-16,-5-5 0,-1 3 0,3 8 16,3 1-16,-5 1 15,-3 2-15,-3-4 0,-4-1 16,3-3-16,-1-2 0,2-2 15,0 1-15,1-3 0,-1-2 16,2-2-16,1 2 0,-1-3 0,0-1 16,-1-3-16,-1-1 0,3-2 15,2-2-15,-1 6 0,0 5 16,1-17-16,1-10 0,-3 3 16,-1 5-16,1 0 0,0 1 15,-1 2-15,-1 2 0,1-7 0,0-2 16,1 1-16,1 2 15,0 3-15,0 2 0,-2 0 16,-1 1-16,1-5 0,1-4 0,2 0 16,1-1-16,-2 0 0,-2 0 15,1 3-15,1-1 0,0 2 16,1-2-16,-4 0 0,1-1 16,0-2-16,1-1 0,1-2 15,2 0-15,-1-1 0,0-1 0,0 3 16,0 2-16,1-1 0,-2-1 15,1-2-15,0 2 16,-1-3-16,-1 0 0,0-2 0,0 1 16,0-1-16,0-1 0,1-1 15,0 1-15,-1-4 0,4 2 16,-2-1-16,0 1 0,0 0 16,-1 1-16,2 0 0,-1 2 15,0-1-15,0 1 0,0-1 16,2-1-16,-2 1 0,-1 2 0,0-3 15,-1 1-15,0-2 0</inkml:trace>
  <inkml:trace contextRef="#ctx0" brushRef="#br0" timeOffset="157137.6395">16955 10082 0,'0'0'0,"0"0"16,0 0-16,0 0 0,0 0 0,28 2 15,-28-2-15,26 8 0,-26-8 16,33 11-16,-13-7 16,0 1-16,0-1 0,-2-1 0,-2 1 15,-3-1-15</inkml:trace>
  <inkml:trace contextRef="#ctx0" brushRef="#br0" timeOffset="157305.9658">17525 10360 0,'0'0'0,"0"0"15,0 0-15,0 0 0,0 0 0,0 0 16,26 16-16,-26-16 16,23 4-16,-23-4 0,0 0 15,27 4-15</inkml:trace>
  <inkml:trace contextRef="#ctx0" brushRef="#br0" timeOffset="157466.5977">17795 10526 0,'0'0'16,"0"0"-16,0 0 0,0 0 15,0 0-15,0 0 0,0 0 16,0 0-16,0 0 0,26 14 0,-26-14 15,0 0-15</inkml:trace>
  <inkml:trace contextRef="#ctx0" brushRef="#br0" timeOffset="157607.8548">17896 10614 0,'0'0'0,"0"0"0,0 0 15,0 0-15,0 0 0,0 0 16,0 0-16,0 0 0</inkml:trace>
  <inkml:trace contextRef="#ctx0" brushRef="#br0" timeOffset="157777.7695">17937 10662 0,'0'0'0,"0"0"0,0 0 0,0 0 15,0 0-15,0 0 0,24 5 16,-24-5-16</inkml:trace>
  <inkml:trace contextRef="#ctx0" brushRef="#br0" timeOffset="159043.6088">15872 11379 0,'0'0'16,"0"0"-16,0 0 0,0 0 15,0 0-15,0 0 0,0 0 16,0 0-16,0 0 0,0 0 15,0 0-15,0 0 0,0 0 0,0 0 16,0 0-16,0 0 0,0 0 16,0 0-16,0 0 0,28-9 15,-28 9-15,20-3 0,-20 3 16,26-7-16,-12 4 0,2 0 16,1 0-16,3-1 0,1 1 15,2-1-15,2 1 0,0 1 16,1 0-16,11-1 0,0-1 15,3 2-15,1 0 0,11-1 16,-1 1-16,-1-1 0,0 0 0,10 0 16,1 5-16,-4-7 0,-3-1 15,10 1-15,0 0 0,-3 1 16,-3-2-16,2 0 0,0 1 16,-3 1-16,-6 1 0,12-2 15,0 0-15,-7 2 0,-5 3 0,3-1 16,3 0-16,-3 1 15,-1 1-15,24 0 0,-7-1 16,-6-1-16,-6 1 0,3 0 16,1 1-16,-9-2 0,-6-1 0,6 0 15,3 1-15,-3 1 0,-3 2 16,1-2-16,2-1 0,-5 0 16,-4 1-16,2-3 0,2-1 15,-2 2-15,-1 2 0,3 0 16,0 0-16,-3 4 0,-3 2 0,6 0 15,3 1-15,-8-3 16,-5 0-16,5 0 0,3 0 16,-4-1-16,-5 0 0,9 2 0,6 0 15,-24-4-15,1-1 0,25 1 16,0 2-16,-24-1 0,-1 0 16,25 0-16,0 0 0,-24 0 15,-1-1-15,7 0 0,6 0 16,-3 1-16,-3 1 0,4-1 0,1 0 15,-5 0-15,-2 0 0,6-1 16,3-1-16,-7 1 0,-5 0 16,2 0-16,4 0 15,-4-1-15,-4 1 0,-1 0 0,-2-1 16,-1 2-16,0-1 0,0 2 16,1-1-16,-5 1 0,-5 0 15,2-1-15,-1-2 0,-4-2 16,-3-1-16,1 2 0,0 1 15,0 1-15,-1 1 0,-3-1 0,0 0 16,-2 0-16,0-1 0,-2-1 16,-1-1-16,1 0 0,-3 2 15,0-2-15,-4 1 0,0 0 16,-1 0-16,2-1 0,0 1 16,1 1-16</inkml:trace>
  <inkml:trace contextRef="#ctx0" brushRef="#br0" timeOffset="159728.7482">16028 11563 0,'0'0'0,"0"0"0,0 0 0,0 0 16,0 0-16,0 0 0,0 0 15,-8 21-15,8-21 0,0 0 16,0 0-16,2 21 0,-2-21 16,7 13-16,-2-7 0,4 1 15,2-1-15,2-3 0,4-4 16,-3 0-16,-2 0 0,-1 1 0</inkml:trace>
  <inkml:trace contextRef="#ctx0" brushRef="#br0" timeOffset="160267.6147">21107 11263 0,'0'0'0,"0"0"0,0 0 0,0 0 16,0 0-16,0 0 0,24 9 0,-24-9 15,0 0-15,0 0 0,22 13 16,-22-13-16,0 0 16,0 0-16,0 0 0,16 16 15,-13-13-15,-1-1 0</inkml:trace>
  <inkml:trace contextRef="#ctx0" brushRef="#br0" timeOffset="160632.6338">21171 11178 0,'0'0'16,"0"0"-16,0 0 0,0 0 0,0 0 16,0 0-16,0 0 0,0 0 15</inkml:trace>
  <inkml:trace contextRef="#ctx0" brushRef="#br0" timeOffset="162095.5385">17333 11346 0,'0'0'0,"0"0"0,0 0 0,0 0 16,0 0-16,0 0 0,33 4 16,-33-4-16,25 2 0,-25-2 15,32 5-15,-14-2 0,1 0 16,3 1-16,2-1 0,-3 0 0,-2 0 15,-3 0-15</inkml:trace>
  <inkml:trace contextRef="#ctx0" brushRef="#br0" timeOffset="162304.2652">18429 11386 0,'0'0'0,"0"0"16,0 0-16,0 0 0,0 0 0,0 0 16,29 1-16,-29-1 0,21 4 15,-21-4-15,29 5 0,-15-4 16,0 0-16,-2 1 0,-2 0 16,-1-1-16</inkml:trace>
  <inkml:trace contextRef="#ctx0" brushRef="#br0" timeOffset="162474.9955">19174 11307 0,'0'0'0,"0"0"0,0 0 0,0 0 16,0 0-16,0 0 0,0 0 0,22 15 15,-22-15-15,0 0 0</inkml:trace>
  <inkml:trace contextRef="#ctx0" brushRef="#br1" timeOffset="235664.8092">23638 11012 0,'0'0'15,"0"0"-15,0 0 0,0 0 0,0 0 16,0 0-16,0 0 0,0 0 16,0 0-16,0 0 0,-25-11 15,25 11-15,0 0 0,0 0 16,-25-8-16,25 8 0,-12-4 0,6 3 16,-1 0-16,-1 0 0,0 0 15,2-1-15,-1 1 0,1 1 16,-1 0-16,1 0 0,1 1 15,-1 1-15,1 0 0,-1-2 16,1-1-16,-1-2 0,1 2 16,0-1-16,2 0 0,0 1 0</inkml:trace>
  <inkml:trace contextRef="#ctx0" brushRef="#br1" timeOffset="236556.2044">23035 10977 0,'0'0'0,"0"0"0,0 0 15,0 0-15,0 0 0,0 0 16,0 0-16,-23-2 0,23 2 0,0 0 16,0 0-16,0 0 0,-20-5 15,20 5-15,0 0 16,0 0-16,0 0 0,-23-6 0,23 6 16,-11 0-16,4-2 0,0 2 15,2 1-15,-1 0 0,2-1 16,0 1-16,0-1 0,1 1 0,1 0 15,0 0-15,-1-1 16,3 0-16,-2 3 0,2-3 16,0 3-16,0-3 0,1 3 0,1-1 15,2 1-15,-1 0 16,0-1-16,2 0 0,1-1 16,0 1-16,-1 0 0,2 0 0,0 1 15,-2-2-15,2 2 0,-1-2 16,2 0-16,0 0 0,0 0 15,-1 0-15,1 1 0,0 0 16,-1 0-16,3 0 0,1-1 16,0 0-16,0 0 0,0 2 15,2 0-15,-2 0 0,0-1 0,0 0 16,0-4-16,1 2 0,1 2 16,0-4-16,2 1 15,-1 1-15,-1-1 0,0 1 0,-1 1 16,1 0-16,-1 1 0,0-1 15,1 1-15,-2-1 0,-1-1 0,2 0 16,4 2-16,-2-1 16,0 0-16,1-1 0,-2 2 15,0-1-15,0 0 0,1 0 0,0-1 16,-1 0-16,0 0 0,2 0 16,0-1-16,-1 1 0,1-1 15,2 0-15,1 2 0,-6-2 16,0-2-16,5-1 0,0 1 15,0 0-15,0 2 0,-1-2 16,2 0-16,-2 2 0,0-1 16,0 1-16,1 0 0,0 0 0,1 0 15,2 1-15,1 1 16,-1 0-16,-2 1 0,3-3 0,2-2 16,2-1-16,0 1 0,0-1 15,1-1-15,-1 1 0,1 1 16,6-2-16,-1 0 0,-3 1 15,-3 1-15,1-1 0,-2 2 16,-1 1-16,-2 0 0,2 2 16,2 3-16,-3 0 0,-3-3 15,3 1-15,2 0 0,-2 0 0,0 0 16,-4-2-16,-3 1 0,-3-1 16</inkml:trace>
  <inkml:trace contextRef="#ctx0" brushRef="#br1" timeOffset="237323.0932">24949 10930 0,'0'0'0,"0"0"0,0 0 15,0 0-15,0 0 0,0 0 0,0 0 16,-18-18-16,18 18 0,0 0 15,-16-15-15,16 15 0,-15-11 0,6 6 16,1 0-16,-1 0 16,0 1-16,0 0 0,-1-1 15,1 1-15,2 2 0,-1 0 0,0-1 16,0 2-16,1 0 0,-1 0 16,0 1-16,1 0 0,-2 1 15,0-1-15,-1 1 0,1 0 16,0 1-16,1-1 0,-2 2 15,0 0-15,1 2 0,0 0 16,1 1-16,1-2 0,-1 0 16,0 1-16,1 0 0,0-1 15,1 0-15,1 1 0,-1 2 16,2 1-16,0-2 0,0 2 0,2 2 16,1-2-16,0 0 0,1-1 15,2 3-15,0-3 0,0 1 16,3 0-16,0-2 0,1 0 15,-1-1-15,1-3 0,-2-1 16,2 1-16,0 0 0,3-1 16,1 0-16,0-1 0,-1 0 0,1-1 15,0 0-15,-1 0 16,-1-1-16,2 1 0,0 0 16,-1 0-16,0 0 0,-1 0 0,-2-1 15,0 2-15</inkml:trace>
  <inkml:trace contextRef="#ctx0" brushRef="#br1" timeOffset="238723.6325">22002 10839 0,'0'0'15,"0"0"-15,0 0 0,0 0 0,0 0 16,0 0-16,0 0 0,0 0 15,0 0-15,0 0 0,0 0 16,0 0-16,-5-22 0,5 22 16,0 0-16,0 0 0,0 0 0,0 0 15,0 0-15,0 0 0,0 0 16,0 0-16,0 0 0,0 0 16,0 0-16,0 0 0,0 0 15,0 0-15,0 0 0,0 0 16,0 0-16,5 23 0,-5-23 15,0 0-15,0 0 0,0 0 16,17 15-16,-17-15 0,0 0 16,17 14-16,-17-14 0,0 0 15,18 11-15,-18-11 0,0 0 0,0 0 16,18 16-16,-18-16 0,11 10 16,-6-5-16,-1-1 0,2 0 15,-1-1-15,2 1 0,-1 0 16,1-2-16,0 1 0,-1 1 15,1-1-15,0 1 0,-1-2 16,1 1-16,0 1 0,0-1 16,0-1-16,-1 0 0,2 1 15,0-1-15,-2-1 0,2 2 16,1 1-16,-1-1 0,0 1 0,0-1 16,0-1-16,0 0 0,-2 1 15,1-1-15,-1 0 0,1-1 16,0 1-16,-1-1 0,1 2 15,-2-1-15,1 0 0,2-1 16,0-1-16,0 1 0,0 0 16,0 0-16,-1-1 0,1 1 15,-1 2-15,1-2 0,2-1 16,-1 1-16,0-1 0,0 0 0,0 0 16,0 0-16,-2 0 0,2 0 15,1-2-15,-1 1 0,0-2 16,-1 2-16,1-1 0,0 1 15,0-1-15,1 1 0,1 0 16,0-1-16,0 1 0,0 0 16,0-2-16,-1-1 0,0 1 0,0-1 15,0-1-15,0 1 16,-1-1-16,1 0 0,1-1 16,0 0-16,0 1 0,2-3 0,0 0 15,-1 1-15,0 0 0,-1 1 16,-1-1-16,-1 1 0,0 0 15,1 1-15,1-1 0,0 2 16,-1 1-16,1 0 0,1-1 16,0 0-16,-1 1 0,0-1 15,0 1-15,0-1 0,-1 2 0,0-2 16,-1-1-16,-1 1 0,1 1 16,-1-2-16,0 1 0,-1 1 15,1 0-15,0 0 0,-2-1 16,0 1-16,-1 1 0,1 0 15,-2 1-15,1-2 0,-2 1 16,-1 0-16,1 1 0,-1 0 16,0 0-16,-2 1 0,2-1 15,-2 1-15,2-2 0,-2 2 0,3 0 16,-3 0-16,0 0 0,1 3 16,-1 0-16,-1-1 0,-1 0 15,1 2-15,0 0 0,0-1 16,0 0-16,0 0 0</inkml:trace>
  <inkml:trace contextRef="#ctx0" brushRef="#br1" timeOffset="241207.8861">22802 10944 0,'0'0'16,"0"0"-16,0 0 0,0 0 16,0 0-16,0 0 0,0 0 15,0 0-15,0 0 0,-25 2 0,25-2 16,0 0-16,0 0 0,-22 8 16,22-8-16,0 0 0,0 0 15,-23 10-15,23-10 0,-14 5 16,9-2-16,-2 0 0,2-1 15,-2 0-15,1 0 0,-2 0 16,-1 0-16,0-1 0,1 0 0,-1-1 16,-4-1-16,2 1 15,0 0-15,0 0 0,-1 1 16,1-1-16,0 1 0,-1-1 0,-1 1 16,0-1-16,-2 1 0,2-2 15,-1 0-15,-1 1 0,1 0 16,1 0-16,0 1 0,0-1 15,1 1-15,0 0 0,-1 0 16,0 0-16,-1-1 0,1 0 16,-1-1-16,1 1 0,1-2 0,-1 2 15,0 0-15,1 0 0,0 2 16,0-2-16,1 0 16,-1 0-16,0 0 0,-1 0 0,1 0 15,1-1-15,0-1 0,0 1 16,1-1-16,-1 2 0,0 0 15,0 1-15,0-1 0,1 1 16,1 0-16,0 0 0,-1 0 16,0 0-16,0 0 0,0 0 15,-1 1-15,1-2 0,1 1 0,-1-1 16,0 1-16,1-1 0,2 0 16,-2 0-16,0 0 0,1 1 15,2-1-15,-1 1 0,2 0 16,-1 1-16,2-2 0,-1 0 15,1 0-15,1 1 0,-1-1 16,2 0-16,0 1 0,0-1 16,-1 0-16,3 0 0,-2 0 15,2 0-15,-2 0 0,2 0 0,-2 1 16,2-1-16,0 0 0,0 0 16,0 0-16,0 0 0,0 0 15,0 0-15,0 0 0,0 0 16,0 0-16,6-1 0,-6 1 15,9 0-15,-9 0 0,8-1 16,-8 1-16,11 0 0,-3 0 0,-1 0 16,1 0-16,0 0 15,-2 0-15,2 0 0,0 0 16,-1 0-16,-1-1 0,1 1 0,0 0 16,1 0-16,1-3 0,0 2 15,0 1-15,-2-1 0,1 0 16,1 1-16,1 0 0,0 0 15,0 0-15,1 0 0,0 0 16,-1 0-16,0-1 0,-2 1 16,1 1-16,1-2 0,0 0 0,0 0 15,0 1-15,0 0 0,0 0 16,0 1-16,1 0 16,0-1-16,0 0 0,0 0 0,0 0 15,-1 0-15,0 0 0,0 1 16,-1-1-16,1 1 0,0 0 15,0 0-15,0-1 0,0 1 16,0-1-16,1 2 0,1-2 16,-1 1-16,0-1 0,0 0 15,0 1-15,-1-1 0,0 1 0,0-1 16,1 0-16,-1-1 0,0 1 16,0 0-16,0 0 0,0 0 15,0 0-15,-1 0 0,1 0 16,1 0-16,0 0 0,-1 0 15,0 0-15,-1 0 0,0 0 16,0 0-16,-2 1 0,1-1 16,0 0-16,0 0 0,-1 0 15,1 0-15,0 0 0,0 0 16,0 0-16,0-1 0,0 0 0,1 1 16,1 0-16,-2 0 0,0 1 15,0 0-15,-1-1 0,1 0 16,0 0-16,-1 0 0,-1 0 15,0-1-15,-1 1 0,1-1 16,-1 1-16,1 0 0,-2 0 16,2 0-16,-1-1 0,1 1 15,-1-2-15,2 2 0,-1-1 16,0 1-16,-1 0 0,2 0 0,0 0 16,-2 0-16,1 1 0,0-1 15,1 0-15,1 0 0,-1 0 16,0 0-16,0 0 0,-1 0 15,1 0-15,-1 0 0,1 2 16,-1-2-16,-1 0 0,1-2 16,-1 2-16,1-1 0,-1 0 0,2 1 15,-1 0-15,1 1 0,-2 0 16,2-1-16,0 0 16,-2 0-16,1 0 0,-1 2 0,1-1 15,-1 0-15,1-1 0,-1 1 16,1 0-16,-1-1 0,1 1 15,0-1-15,1 0 0,-1 0 16,-1 0-16,1 0 0,-1-1 16,-1 0-16,1 0 0,-1 1 15,2 0-15,-2 0 0,1 0 0,-1-1 16,0 1-16,2 0 0,-1-1 16,1 1-16,0 0 0,-1 0 15,1 0-15,-1 0 0,2 0 16,-1 0-16,2-2 0,-1 2 15,-1-1-15,0 1 0,-1-1 16,1 1-16,0 0 0,0 0 16,-1 0-16,1-1 0,-1 0 15,1 1-15,-1-1 0,1 1 0,-1-2 16,1 1-16,0 0 0,-1-1 16,1 1-16,0-1 0,1 1 15,-1 0-15,1 1 16,0-2-16,-1 2 0,1 0 0,-1 2 15,1-1-15,0 0 0,0-1 16,2 0-16,-1-1 0,0 1 16,-1 0-16,1 0 0,0 1 15,-2-1-15,1 1 0,0-1 0,-1 0 16,1 0-16,1 0 0,0 0 16,0 0-16,0 0 0,0 0 15,0 1-15,1 1 0,0-1 16,0 0-16,1 0 0,-1 1 15,-1-1-15,1-1 0,0-1 16,-1 0-16,-1 0 0,1 0 16,0 0-16,0 0 0,0 0 0,2-1 15,1 0-15,-1 1 0,0 1 16,1 0-16,0 1 16,0 0-16,-1-1 0,0 0 0,0 0 15,0 0-15,-1 0 0,1-1 16,0 0-16,0 1 0,0-2 15,-2 4-15,1-1 0,1 0 16,0 0-16,1 0 0,0 0 16,0-1-16,0 1 0,-1 0 15,0 0-15,0-1 0,-1 0 0,1 0 16,1 0-16,-1-1 0,-2 1 16,1 0-16,0 1 0,0 0 15,0 0-15,2 0 0,1 0 16,0 1-16,-1-2 0,-1 1 15,0 0-15,-1-1 0,-1 0 16,1 2-16,0-1 0,1-1 16,0 1-16,1-1 0,0 1 15,0 0-15,1-1 0,0 1 16,0-1-16,-1 0 0,0 0 0,-1 0 16,0 1-16,0 0 0,0-1 15,1 1-15,0-1 0,0-1 16,0 1-16,1 0 0,0 1 15,1-1-15,0 1 0,0-1 16,-1 2-16,0-2 0,-1-2 0,0 2 16,0 2-16,0-2 15,0-2-15,2 2 0,-1 0 16,1 2-16,0-2 0,0 0 0,1 0 16,-2 0-16,-1 1 0,0 0 15,1 0-15,-1 0 0,-1-1 16,0 0-16,0 0 0,-1-1 15,-1 1-15,1-1 0,0 1 16,0 0-16,0 1 0,-1-1 16,1 0-16,-1 0 0,-1 0 0,-1 0 15,1-1-15,-1 1 0,0 1 16,-1-1-16,1 0 16,-2 0-16,1 0 0,-1 0 0,0 1 15,-4-1-15,0 0 0,0 0 16,1 2-16,-1-2 0</inkml:trace>
  <inkml:trace contextRef="#ctx0" brushRef="#br1" timeOffset="243189.1821">23482 10983 0,'0'0'0,"0"0"0,0 0 16,0 0-16,-22 5 0,22-5 15,0 0-15,-25-5 0,16 4 0,-1 1 16,-1-1-16,1 0 16,0-1-16,-1 0 0,0 1 15,0 0-15,1 1 0,-1-2 16,-2 2-16,0 0 0,0 2 0,-1-1 15,0 0-15,0-1 0,1 2 16,-2-1-16,1 2 0,-2 0 16,0-2-16,-1 1 0,1-1 15,-5 2-15,1 1 0,1-1 16,1 1-16,0-2 0,0 1 0,0 0 16,-1-2-16,2 3 15,3 1-15,-1-1 0,-2-1 16,2 1-16,1-2 0,1 2 0,1 2 15,0-3-15,0-1 0,0 0 16,-2-1-16,3 1 0,1 0 16,2-1-16,-1-1 0,0 0 15,1-1-15,2 1 0,-1 0 16,1 0-16,2-1 0,0 1 16,0 0-16,1 0 0,1 0 0,2 0 15,0 0-15,0 0 0,0 0 16,2 1-16,1-1 0,2 0 15,1 0-15,1-1 0,1 1 16,-1-2-16,2-1 0,-1 0 16,0 0-16,0-1 0,4 0 15,-1 1-15,1 0 0,1 1 16,1-1-16,2 1 0,-1 0 16,-1 1-16,1 0 0,0 0 15,1 0-15,1 1 0,2-1 0,0 1 16,0 0-16,5 0 0,-1-1 15,1 1-15,0-1 0,1 1 16,0-2-16,-1 2 0,-1 0 16,1-1-16,-1 0 0,2 1 15,2 0-15,-2 0 0,-2 0 0,0 0 16,0 0-16,2-1 16,-1 0-16,6 1 0,-2 1 15,0 0-15,-2-1 0,1 0 16,0-1-16,-1 2 0,-1 0 0,-2-1 15,-1-1-15,-1 1 0,0-1 16,-1 0-16,0 0 0,1 0 16,0 0-16,-3 1 0,0-1 15,-1 1-15,-2-1 0,-2-2 16,2 1-16,-1 0 0,0 0 0,2 1 16,1 2-16,0 0 0,-1-1 15,0-1-15,-2 1 0,1-1 16,-1 1-16,1-1 0,1 1 15,0 0-15,1 0 0,-2-1 16,1-1-16,-1 1 0,-1 0 16,1 0-16,0-2 0,0 2 15,-2-1-15,1 2 0,0 0 16,2 0-16,0 1 0,0 0 16,-2-1-16,1 0 0,-2 0 0,0 0 15,0-1-15,0 2 0,1 0 16,1-1-16,2 0 0,-1-1 15,0 1-15,-1-2 0,-1 1 16,2 0-16,-1-1 0,1 1 16,-1 0-16,2-1 0,-1 1 15,1-1-15,-1 1 0,0 0 16,-2 0-16,0 0 0,1 1 16,0-1-16,1-1 0,-1 1 15,0 1-15,1-1 0,-2 0 0,2 0 16,-1 0-16,-1-1 0,0 1 15,0 0-15,0-1 0,1 1 16,-2 0-16,0 1 0,1 0 16,1-1-16,0 0 0,0 0 15,-1-1-15,-1 1 0,-1 1 0,0-1 16,0 1-16,1-1 16,0 1-16,1 0 0,0 0 15,-1 0-15,-1-1 0,3 1 16,1 0-16,-2 1 0,-1 0 0,2-1 15,1 0-15,2-1 0,0 0 16,0 0-16,0 1 0,-1 0 16,0-2-16,-1 1 0,2 1 15,0 0-15,0 0 0,1-1 16,1-1-16,0 0 0,-1 0 0,0 0 16,1 1-16,0 0 15,-1 1-15,2-1 0,1-1 16,-1 1-16,-1-1 0,0 1 0,-1 0 15,2-1-15,0 1 0,1 0 16,0 0-16,-1 0 0,-1 0 16,0-1-16,1 1 0,0 1 15,1 0-15,0 0 0,0 0 16,-1 0-16,-1 0 0,2 0 16,1 1-16,0-2 0,0 0 0,4-1 15,-2 1-15,-1 0 0,1 0 16,0 0-16,1 0 0,0 1 15,-1-1-15,-1 0 0,1 0 16,-2 0-16,0 1 0,1-2 16,2-1-16,-2 2 0,-1 1 15,0 0-15,0 0 0,3 0 16,0 0-16,-1 0 0,0 0 16,-1 0-16,-1 0 0,1-2 15,2 1-15,-1-1 0,0 1 0,0 1 16,-2 0-16,1 0 0,1 0 15,1-1-15,0 1 0,-1 0 16,-2 0-16,-1-1 0,0-1 16,1 1-16,2 2 0,0-2 15,-1 1-15,-2 0 0,0 0 16,0 1-16,0-1 0,1 0 16,0-1-16,-1-1 0,-1 4 15,0-1-15,1 0 0,0 0 16,0 0-16,0-1 0,1-3 0,-1 2 15,-1 2-15,-3-2 0,0-2 16,0 2-16,0 0 0,1 0 16,0-1-16,0 0 0,-1-1 15,-1 1-15,-2 0 0,-2 1 16,2 1-16,1-2 0,2 1 0,-3-1 16,-1 1-16,-3 0 0</inkml:trace>
  <inkml:trace contextRef="#ctx0" brushRef="#br1" timeOffset="250656.5775">25955 6876 0,'0'0'0,"0"0"15,0 0-15,0 0 0,0 0 0,-17 9 16,17-9-16,0 0 15,-22 15-15,22-15 16,-26 16-16,12-8 0,0 2 16,-3 1-16,-1 3 0,0-2 15,-1-1-15,-6 6 0,-1 1 16,2-3-16,0 1 0,-2 2 0,0 2 16,0-1-16,1 0 0,-7 4 15,1 3-15,0 0 0,1 2 16,-2-2-16,-3-1 0,2 1 15,1 1-15,-4 5 0,0-1 16,0 0-16,1 1 0,-2 0 16,-3 0-16,-2 3 0,3-3 0,3 0 15,1-1-15,-1 2 16,2 2-16,1-2 0,0-3 0,-1 1 16,-1 0-16,2 0 0,1 0 15,-7 6-15,0 1 0,0 0 16,-1 0-16,3 2 0,1 1 15,0-2-15,0 1 0,1-2 16,3-1-16,-3 0 0,-2 2 16,1 1-16,3 1 0,-13 16 15,4-9-15,2-6 0,2-6 0,5-1 16,3-1-16,0 0 0,-1 1 16,3 1-16,2 2 0,1-6 15,1-2-15,-6 0 0,-2 1 16,15-11-16,1 4 0,-4 3 15,-3 2-15,-1 1 0,-2 4 0,-2 1 16,-3 0-16,2 2 16,0-1-16,-1 0 0,-4 1 15,5-3-15,1-2 0,-3 5 0,2 1 16,0-8-16,-2 1 0,5-3 16,2-2-16,0 3 0,-1 3 15,0-3-15,2-1 0,2-2 16,3-1-16,-1 0 0,0-2 15,-3 0-15,-2 0 0,1-3 16,0 0-16,5-1 0,1 2 0,1 1 16,-1 3-16,0 0 15,0 0-15,-3 0 0,-2 0 16,-1-1-16,1 1 0,2-2 0,1 1 16,2-2-16,0 3 0,-1-2 15,-3 0-15,2-1 0,1 0 16,4-2-16,2 2 0,1-8 15,-3-4-15,3 2 0,0 2 16,0 0-16,0-2 0,0-1 16,1-1-16,4-3 0,0-1 0,1-2 15,-2 0-15,2 0 0,0 0 16,1 0-16,1-3 0,3-1 16,-3 1-16,3-1 0,0 0 15,1 2-15,2-1 0,-1-2 16,1 0-16,2-1 0,0-1 15,2-2-15,0-1 0,1-1 16,1 0-16,0-3 0,-1-1 16,0-2-16,2 0 0,5-7 15,0 1-15,0-1 0,0 0 0,-1 0 16,0-1-16,2 0 0,0 0 16,1 0-16,1 1 0,-2 0 15,1-1-15,3-5 0,0 0 16,-1 1-16,-1-1 0,-2 1 15,1 1-15,1-2 0,0 0 16,3 1-16,1-1 0,0 2 16,0 4-16,-1-6 0,-1-1 15,3-4-15,2 2 0,-2 0 0,0 0 16,0 0-16,-1-1 0,1 1 16,1 0-16,1 0 0,-2 1 15,0 0-15,1-1 0,-1-1 16,0-1-16,2 3 0,4 2 15,4-3-15,-3 0 0,1 1 16,1 1-16,-1 1 0,0 1 0,-1-3 16,0-2-16,-1 0 0,0 0 15,2 0-15,0 0 0,0 0 16,-2-1-16,3 3 0,1 2 16,-3 0-16,-1 1 0,1-2 15,0 0-15,1 0 0,0 1 16,-1-2-16,-1 0 0,2 0 15,1 2-15,-1-3 0,1-3 16,-2-1-16,0 1 0,5-4 16,1 2-16,-2 1 0,-1 2 0,1-2 15,1 1-15,-1-3 0,-1-1 16,1 2-16,0 0 0,0 2 16,-1 3-16,0-4 0,1-3 15,-3 4-15,-1 1 0,1-2 16,1-2-16,-1 1 0,-3 1 15,5 2-15,3 1 0,-3 0 16,-2 0-16,-1-3 0,0 0 16,1 0-16,0 2 0,-1-1 15,-1-2-15,1 3 0,0 2 0,2-1 16,1 0-16,-3-3 0,-3-1 16,4-2-16,2 0 15,3-2-15,1-2 0,-3 7 16,-2 2-16,-1-2 0,0-2 15,-2 4-15,-2 3 0,18-17 16,2 4-16,-25 17 0,-5-1 0,19-18 16,0-2-16,-12 19 15,3 1-15,3-8 0,-1-1 0,-4 8 16,-1 2-16,13-17 0,0-2 16,-18 20-16,1 3 0,17-16 15,0 1-15,-16 9 0,0-2 16,13-17-16,-2 4 0,-12 24 15,1 4-15,17-18 0,-1-4 16,-16 16-16,0 2 0,5-5 16,4-4-16,-3 2 0,-4 0 0,3-3 15,3 1-15,-4 0 0,-2 3 16,4-3-16,1-2 16,-2 5-16,-2 2 0,5-2 0,3-2 15,-6 3-15,-2 1 0,3-1 16,2-3-16,-4 6 0,-3 2 15,3-2-15,3-3 0,-5 4 16,-1 2-16,2-2 0,2-1 16,-3 1-16,-2 1 0,-1 2 15,1 0-15,-3-1 0,-1 1 0,2 0 16,0 1-16,-1 0 0,-1 2 16,-3 0-16,0 1 0,0 1 15,-2 2-15,-1 0 0,-1 1 16,-2-1-16,1 0 0,-3 1 15,-2 1-15,-1-1 0,1 2 16,-1 0-16,-1 1 0,-1 1 16,-1 3-16,3-3 0,-3 3 15,1-3-15,-1 3 0,2-1 0,-2 1 16,0 0-16,0 0 0,0 0 16,-2 2-16,2-2 0,0 4 15,0 0-15,-1 1 0,-2 0 16,0 0-16,-1 1 0,-2-1 15,0 1-15,-1 1 0,-2 1 16,-1 1-16,0 0 0,0-1 16,-1 2-16,-1 3 0,1-1 0,0-1 15,-3 0-15,-3 0 16,-5 4-16,0 0 0,-2 1 0,-1 1 16,-2 1-16,1 1 0,-10 5 15,-1 0-15,1-1 0,1 1 16,-3 1-16,-3 1 0,-5 5 15,2-3-15,-3 2 0,0 2 16,3-3-16,3-1 0,-10 4 16,1 1-16,0 0 0,1-2 0,-5 9 15,1 2-15,3-7 16,2-1-16,-2 3 0,-3 4 0,4-3 16,4-4-16,-23 20 0,3-1 15,8-7-15,8-1 0,-4 0 16,-3 0-16,7-6 0,5-6 0,-7 7 15,-3 4-15,1-5 16,2-1-16,0 5 0,1 3 16,3-6-16,2-5 0,-2 6 15,0 3-15,5 0 0,5 0 0,-8-3 16,-2-1-16,4 1 0,3 0 16,-7 3-16,-6 2 0,7-3 15,5-1-15,-1 7 0,-1 5 16,3-8-16,3-5 0,-6 7 15,-3 5-15,4-2 0,3 0 16,-5-1-16,-5 0 0,9-7 16,4-5-16,-4 9 0,-4 8 15,6-8-15,6-5 0,-9 1 16,-4 3-16,8-2 0,2 0 0,0 2 16,-2 4-16,-1-10 0,2-4 15,-5 0-15,-2 1 0,4 5 16,4 4-16,-1 1 0,-2 2 15,3-7-15,0-5 0,-1 3 16,1 2-16,-1-3 0,-1-4 0,1 4 16,0 2-16,3-2 0,3-1 15,9-12-15,7-7 0,4-7 16</inkml:trace>
  <inkml:trace contextRef="#ctx0" brushRef="#br1" timeOffset="253689.6833">23767 9294 0,'0'0'0,"0"0"15,0 0-15,0 0 0,0 0 0,1 33 16,-1-33-16,7 29 0,-4-13 15,1 4-15,1 2 0,0 0 16,2 2-16,2 6 0,1 1 16,-1 1-16,1 1 0,4 8 15,0-1-15,-2-3 0,-1-2 0,-1-2 16,0 1-16,-1-5 0,-2-4 16,0 5-16,-2 1 15,-2-9-15,-1-1 0,-1-1 0,-1 0 16,0-4-16,-1-4 0,-1-3 15,-1-1-15,-2-3 0,-2 0 16,-1-2-16,-3-1 0,1-2 16,0 0-16,-1-3 0,-2 1 15,-1-3-15,1-1 0,-1-3 16,-2-1-16,1-2 0,1-4 0,1 4 16,4 1-16,0 2 0</inkml:trace>
  <inkml:trace contextRef="#ctx0" brushRef="#br1" timeOffset="253906.2097">23455 9782 0,'0'0'16,"0"0"-16,0 0 0,0 0 0,-5 23 16,5-23-16,-5 24 0,2-11 15,-1 1-15,1 2 0,1 2 16,0 0-16,-1 1 0,2 0 15,1-1-15,1 5 0,3-2 16,1-3-16,2-2 0,1-3 16,-1-1-16,5-5 0,5-5 15,-4-1-15,-2 1 0,-1-1 0</inkml:trace>
  <inkml:trace contextRef="#ctx0" brushRef="#br1" timeOffset="254139.7631">24335 9628 0,'0'0'0,"0"0"0,0 0 16,0 0-16,23 16 0,-23-16 0,21 17 16,-10-6-16,-1 2 0,1 1 15,1 1-15,-1 0 0,-1 0 16,2 5-16,0 1 0,-2-2 15,-1 1-15,2-4 0,1 1 16,0 0-16,0-2 0,-1-3 0,-2-1 16,-1-1-16</inkml:trace>
  <inkml:trace contextRef="#ctx0" brushRef="#br1" timeOffset="254330.1582">24929 9481 0,'0'0'0,"0"0"0,0 0 16,0 0-16,0 0 0,0 0 0,0 0 16,0 0-16,8 23 0,-8-23 15,0 0-15,3 24 0</inkml:trace>
  <inkml:trace contextRef="#ctx0" brushRef="#br1" timeOffset="259518.2958">22462 11363 0,'0'0'16,"0"0"-16,0 0 0,0 0 0,0 0 15,25 10-15,-25-10 0,24 13 16,-8-6-16,1 0 0,2 3 16,1-1-16,1 1 0,7 9 15,3 4-15,-2 0 0,-1-1 0,3 4 16,6 1-16,5 6 0,-4-2 16,3-2-16,2-1 0,5 7 15,-4 0-15,2-2 0,2 2 16,5 1-16,-3-2 0,1 2 15,-1 3-15,-2-2 0,-3-3 16,7 9-16,-1 2 0,-3-4 16,-1-3-16,-1 1 0,-1-2 15,1 1-15,2-2 0,13 15 16,-9-2-16,-8-8 0,-5-5 0,3 5 16,2 4-16,-1-2 0,0-1 15,-4 2-15,0 1 0,-5-7 16,-3-5-16,8 5 15,4 5-15,-7-10 0,-5-4 0,4 6 16,3 1-16,-6-2 0,-4-3 0,8-2 16,3-2-16,-2-3 0,-3-1 15,0 2-15,-1 2 0,2-6 16,3-1-16,-1 12 16,2 9-16,2-8 15,1-5-15,-4-5 0,-1-3 0,-2 0 16,-1 1-16,-1-4 0,0-2 15,-1-1-15,0 3 0,2 1 16,2 2-16,-18-9 0,3 1 0,5 2 16,2 3-16,-2-1 0,-4-1 15,0-2-15,-1-1 0,3 1 16,2-1-16,-2-2 0,0 1 16,-3 2-16,-2-1 0,1-1 15,3-1-15,-1 1 0,0 2 0,-1-3 16,-2-1-16,-3-2 15,-2 0-15,1-1 0,0 0 16,0-2-16,1-1 0,-4 0 0,-3 0 16,-2-2-16</inkml:trace>
  <inkml:trace contextRef="#ctx0" brushRef="#br1" timeOffset="260373.1247">23324 12098 0,'0'0'0,"0"0"0,0 0 16,0 0-16,0 0 0,0 0 15,0 0-15,-25 2 0,25-2 0,0 0 16,-19-3-16,19 3 16,0 0-16,-24-9 0,18 5 0,-2-1 15,0-2-15,1 0 0,-1 0 16,0-1-16,2-1 0,-1 1 15,0 0-15,1-1 0,-1 0 16,-2 0-16,-1 1 0,2 1 16,-1-1-16,-1 0 0,0-2 15,0 0-15,1 2 0,0-2 16,-1 1-16,2 0 0,-1 1 0,0-1 16,1 0-16,1-1 0,-1 0 15,0 2-15,0-1 16,1 3-16,0-1 0,-1 1 0,1-1 15,-1 2-15,0-2 0,2 2 16,-1 1-16,1-1 0</inkml:trace>
  <inkml:trace contextRef="#ctx0" brushRef="#br1" timeOffset="260736.4874">22876 11783 0,'0'0'0,"0"0"16,0 0-16,0 0 0,0 0 0,0 0 16,0 0-16,0 0 0,0 0 15,0 0-15,0 0 16,0 0-16,0 0 0,0 0 0,0 0 16,0 0-16,0 0 0,0 0 15,0 0-15,0 0 0,0 0 16,0 0-16,0 0 15,0 0-15,0 0 0,0 0 0,0 0 16,17 15-16</inkml:trace>
  <inkml:trace contextRef="#ctx0" brushRef="#br1" timeOffset="260905.8095">22929 11878 0,'0'0'0,"0"0"15,0 0-15,0 0 0,0 0 0,0 0 16,0 0-16,0 0 0,0 0 16,-7 23-16,7-23 0,0 0 15,0 0-15,0 0 0,0 0 16,0 0-16</inkml:trace>
  <inkml:trace contextRef="#ctx0" brushRef="#br1" timeOffset="261355.5447">23132 11943 0,'0'0'15,"0"0"-15,0 0 0,0 0 16,0 0-16,0 0 0,0 0 0,0 0 16,0 0-16,0 0 15,0 0-15,0 0 0,0 0 0,15 19 16,-15-19-16,0 0 0,22 9 0,-22-9 15,0 0-15,0 0 16</inkml:trace>
  <inkml:trace contextRef="#ctx0" brushRef="#br1" timeOffset="261940.2036">23245 12254 0,'0'0'16,"0"0"-16,0 0 0,0 0 0,0 0 16,0 0-16,-24 1 0,24-1 15,0 0-15,0 0 0,0 0 16,0 0-16,0 0 0,22 8 15,-22-8-15,28-1 0,-28 1 16,37-7-16,-10 0 0,2 0 16,3 0-16,14-6 0,2-2 15,9-2-15,-1 1 0,-1-3 16,1-1-16,6-2 0,-5 3 0,-1 2 16,-2 2-16,0 1 0,-7 2 15,-2 0-15,0 0 0,-8 1 16,-3 3-16,-7 1 0,-3 1 15,-4-1-15,-3 0 0,-3 2 16,-2 1-16,-4 1 0,-3-1 0,0 2 16,-2 1-16,-3 1 15,1-3-15,-5 1 0,-4 0 16,-2 1-16,-1 0 0,3 1 0,2-1 16,0 1-16</inkml:trace>
  <inkml:trace contextRef="#ctx0" brushRef="#br1" timeOffset="262257.1488">23698 11708 0,'0'0'0,"0"0"16,0 0-16,0 0 16,0 0-16,0 0 0,0 0 0,0 0 15,0 0-15,0 0 0,-6 20 16,6-20-16,8 22 0,-8-22 15,7 33-15,-2-12 0,0 3 0,0 1 16,-2 4-16,0 9 16,-1-1-16,-2 3 0,-2 3 0,-2 10 15,-1 0-15,-3 2 16,-5 2-16,-2 8 0,1-5 0,-9 10 16,-5-2-16,-2-3 0,-2-4 15,-7 7-15,-2-5 0,2-7 16,2-4-16,-14 14 0,7-10 15,5-14-15,4-9 0,4 3 16,3 2-16,8-13 0,6-7 0,6-6 16</inkml:trace>
  <inkml:trace contextRef="#ctx0" brushRef="#br1" timeOffset="262789.9749">23962 12372 0,'0'0'0,"0"0"0,0 0 0,0 0 16,0 0-16,29 18 0,-29-18 15,29 17-15,-13-5 0,1 2 16,4 2-16,1 0 0,3-1 0,6 6 16,-1-1-16,0 2 0,0-1 15,7 5-15,1-1 0,-3-3 16,-1 0-16,3 2 0,1 0 15,4 2-15,-3-2 0,2-2 16,2 0-16,-5-2 0,-2-2 0,1 2 16,2 1-16,-4-3 15,-2 0-15,2-1 0,-3-3 16,-8-2-16,-1 0 0,3 1 0,2-1 16,-9-3-16,-1 0 0,-1-1 15,-2 1-15,-2-1 16,-1-2-16,-1-1 0,-1-1 0,-2 0 15,0-1-15,-4 0 0,-2 0 16,2-1-16,0-1 0,-2 0 16,-2-1-16,2 0 0,-2 0 0,0 0 15,-3 5-15,1-3 0,1 0 16,1-2-16</inkml:trace>
  <inkml:trace contextRef="#ctx0" brushRef="#br1" timeOffset="277249.1715">26866 11057 0,'0'0'0,"0"0"15,0 0-15,0 0 0,0 0 0,0 0 16,0 0-16,0 0 0,0 0 15,0 0-15,26 8 16,-26-8-16,0 0 0,0 0 0</inkml:trace>
  <inkml:trace contextRef="#ctx0" brushRef="#br1" timeOffset="286569.577">27167 11150 0,'0'0'0,"0"0"16,0 0-16,0 0 0,0 0 0,0 0 15,0 0-15,0 0 0,0 0 16,-24-5-16,24 5 0,0 0 15,0 0-15,0 0 0,-21-5 16,21 5-16,0 0 0,0 0 16,-20-3-16,20 3 0,0 0 0,0 0 15,-22 3-15,16-2 0,1 0 16,-1 1-16,0-1 0,-1 0 16,1-1-16,0 1 0,-2 0 15,0-1-15,1 1 0,-2-2 16,0 0-16,0 1 0,0 0 15,0 0-15,-1 0 0,0-1 16,1 1-16,0 0 0,0 0 0,0-1 16,1-1-16,-2 1 0,-2-1 15,0-1-15,1-1 0,-1 3 16,0 1-16,0 1 0,1 0 16,0 0-16,0-1 0,1 0 15,1 1-15,0-1 0,2-1 16,-1 0-16,0 0 0,1 0 15,0 1-15,0 0 0,1 0 0,-1 0 16,1 0-16,0 0 16,0 0-16,2-1 0,1 0 15,-1 1-15,1 0 0,1 0 0,0 1 16,2-1-16,-1 2 0,1-2 16,2 2-16,0-2 0,1 0 0,1-1 15,0 0-15,0 1 16,1 0-16,0 0 0,2 0 15,1 0-15,-1-1 0,3 1 16,1-2-16,0 2 0,0-1 0,2 1 16,0 0-16,-1 1 0,0-1 15,1 0-15,2 1 0,0 0 16,2-1-16,0 1 0,1 2 16,-2-3-16,1 0 0,4-1 15,0-1-15,-1-1 0,-2 1 16,2-1-16,1 3 0,-2 0 15,-1 0-15,-2 0 0,0 0 16,-3 0-16,-1 0 0,0-1 16,0 0-16,-1 0 0,-1 1 0,-1 0 15,-1 0-15,-3 1 0,0-1 16,-2 0-16,-1 0 0,0 0 16,1 1-16,-1-1 0,-2 0 15,0 0-15,0 0 0,0 0 16,-5-1-16,1 1 0,-1-1 15,0 0-15,-2-1 0,-1 1 16,-1 0-16,-3 0 0,-3 0 16,1 1-16,-2-1 0,1 1 0,0 0 15,-1 0-15,1 0 0,-3 0 16,-2 0-16,-4 0 0,2 0 0,0 1 16,0 0-16,1 0 15,1-1-15,-1 1 0,-1-1 16,1 1-16,1 1 0,2-1 15,-1-1-15,2 1 0,2 1 0,-1-2 16,0-2-16,0 2 16,2 2-16,1-1 0,2 1 15,1-1-15,2-1 0,2 1 0,0-1 16,3 0-16,-1 1 0,4-1 16,0 0-16,0 0 0,3 2 15,1 0-15,3-2 0,-1-1 0,2-1 16,0 0-16,1 2 15,0 0-15,3 0 0,0 0 16,1-1-16,1 0 0,1-1 0,0 2 16,0-1-16,1 1 0,-1-2 15,8 3-15,2 1 0,-1 2 16,0-2-16,2 2 0,1 1 16,1-2-16,-1 1 0,-4 0 15,-3-1-15,-3 0 0</inkml:trace>
  <inkml:trace contextRef="#ctx0" brushRef="#br1" timeOffset="287906.9427">28436 11067 0,'0'0'16,"0"0"-16,0 0 0,0 0 15,0 0-15,0 0 0,0 0 16,0 0-16,0 0 0,0 0 16,0 0-16,0 0 0,0 0 0,0 0 15,0 0-15,0 0 0,0 0 0,0 0 16,0 0-16,0 0 16,0 0-16,0 0 0,0 0 15,0 0-15,0 0 0,0 0 16,0 0-16,0 0 0,0 0 0,-27 4 15,27-4-15,0 0 16,-22-6-16,22 6 0,0 0 0,-23-7 16,23 7-16,0 0 0,-30-2 15,18 1-15,0-1 0,-1 2 16,-1-1-16,0 1 0,2 0 16,-1-1-16,0 1 0,-1 0 15,1 0-15,-1 2 0,0 1 16,-1-2-16,2 0 0,0 2 15,0 0-15,-1-2 0,2 1 0,1-2 16,0 1-16,1-1 0,1 1 16,2 1-16,0 0 0,0-1 15,2-1-15,1 0 0,-1 1 16,2-1-16,1 1 0,2-1 16,-3 3-16,3-3 0,2 4 0,0-3 15,0 1-15,2-1 16,2 2-16,0-1 0,2 0 15,1 0-15,1 2 0,1-1 16,1 0-16,0 1 0,-1-1 0,2-1 16,2 1-16,0 0 15,2-2-15,0 1 0,1 2 0,-1-3 16,-1 0-16,5 1 16,1-1-16,-2 1 0,0-1 0,1 0 15,1 2-15,-1-2 0,-2 1 16,-1-1-16,1 1 0,-1 0 15,-2-1-15,3 0 0,1-1 16,-2 1-16,1-1 0,-2 0 0,-2 0 16,-2 0-16,-2 0 0,0 0 15,-1 0-15,-2 0 0,-1 0 16,-2 0-16,0 0 0,-2 0 16,-1-1-16,-2 1 0,2-2 15,-2 2-15,0 0 0,0 0 16,-3-2-16,-1 0 0,-2 1 0,-2-1 15,-1 0-15,-1 0 16,-1 1-16,-2-1 0,0 0 16,1 2-16,0 0 0,-1 0 0,-2 0 15,0-2-15,-2 1 0,0 1 16,-2 0-16,-3 0 0,2 1 16,-2-1-16,-1 0 0,2 0 15,1 0-15,0 0 0,0 0 16,2 0-16,1 0 0,2 0 15,0 1-15,2-1 0,0-1 0,0 1 16,-2-1-16,3 0 0,2-1 16,2 1-16,-1 1 15,2 0-15,0 0 0,3-1 0,1 0 16,-1 0-16,2 1 0,2 0 16,-2-1-16,2 1 0,0 2 15,2 0-15,4-1 0,-1 2 0,1 0 16,0-2-16,1 1 15,1-2-15,1 1 0,0 0 0,1 1 16,1 0-16,2 0 0,1-1 16,1 1-16,0-1 0,-2 0 0,1-1 15,3 1-15,-2-1 16,1 0-16,5 0 0,1 0 16,-3 0-16,0 0 0,-2-1 15,-2 0-15,1 1 0,-2 0 16,0 0-16,1 0 0,-1 0 15,-1 0-15,0 0 0,1 2 16,-2 0-16,-1 1 0,0 1 0,1-1 16,-3 2-16,-2 1 0,2 1 15,-1 0-15,-1-3 0</inkml:trace>
  <inkml:trace contextRef="#ctx0" brushRef="#br1" timeOffset="288925.669">27375 13708 0,'0'0'0,"0"0"0,0 0 16,0 0-16,0 0 0,0 0 16,-21-8-16,21 8 0,0 0 0,0 0 15,0 0 1,0 0-16,0 0 0,0 0 15,0 0-15,0 0 0,0 0 16,22-4-16,-22 4 0,32 4 16,-11 0-1,5 1-15,3-1 0,-1-1 0,-3 1 0,11-2 16,2-1-16,-3 0 16,-3 0-16,9 0 0,0 0 15,-2 1-15,-3-1 0,8 1 16,0-1-16,-4 2 0,-4-1 0,2 0 15,-1-1-15,2-2 16,-1-1-16,10 1 16,0 3-16,-9-2 0,-3 0 0,12 0 15,1 0 1,3 1-16,1 0 0,-9 1 0,-6-2 0,1 5 16,3 2-16,-7-1 15,-4-2-15,12 2 16,7 0-16,-13-3 0,-1 1 0,0-1 15,3 0-15,-3-3 0,-1-1 16,3-1-16,0 1 0,-1-1 16,-2 1-16,-1 0 0,0-1 15,2 1-15,0 0 0,-4 0 16,-2 1-16,-2 1 0,1-1 0,1 1 16,1 1-16,-6-1 15,-3-1-15,-1 0 0,0 2 16,-3-1-16,-1 0 0,2-1 0,0 0 15,-3 0-15,0 0 0,-3 0 16,-2 0-16,-3-1 0,-1 0 16,0 0-16,-1 0 0,-1 1 15,0 1-15,-2-1 0,-1 0 16,0-1-16,0-1 0,-2 2 16,3-2-16,-3 2 0</inkml:trace>
  <inkml:trace contextRef="#ctx0" brushRef="#br1" timeOffset="290249.6722">28323 11121 0,'0'0'16,"0"0"-16,0 0 0,0 0 0,0 0 15,-26-9-15,26 9 0,-20-5 16,9 3-16,0 0 0,0 0 15,1 1-15,0 1 0,0-2 16,-1 1-16,0 0 0,0 0 0,0-1 16,-1 0-16,1 1 0,1 0 15,0 1-15,0 0 0,0 0 16,0-2-16,2 2 0,-1-1 16,1 1-16,1-1 0,2 1 15,-1-1-15,2 1 0,0 0 0,0-1 16,2 1-16,2 0 15,0 0-15,0 0 0,4 0 0,1 0 16,0 1-16,2 0 0,1 0 16,2 0-16,1 0 0,0 1 15,0 0-15,1 0 0,1-1 16,1 1-16,3 2 0,1-2 16,-1-1-16,1 1 0,-1-1 15,1 1-15,1 0 0,6 1 16,3 2-16,-3-2 0,-1-2 0,2-1 15,-1-1-15,2 0 16,0 1-16,1-2 0,-2 1 0,-1 0 16,0-2-16,2 1 0,-1-1 15,-2 2-15,-1 2 0,-2-1 16,-2-1-16,-6 2 0,-1 1 0,-1-1 16,-2 0-16,-1-1 15,-2 1-15,-1-1 0,-1 0 16,-2 1-16,-1 2 0,-1-3 15,-3 0-15,-2 0 0,-4-1 0,-2 1 16,-3 0-16,0 0 16,0 0-16,-7 1 0,-3 0 0,-1 0 15,0 1-15,1 0 0,1 2 16,-1-2-16,0 0 16,-2-3-16,-2-1 0,4-1 0,2 1 15,-3 0-15,0 1 0,1-1 16,0-1-16,1 0 0,-1-2 15,4 1-15,2-2 0,2 1 16,3 0-16,3 2 0,1-1 0,2 1 16,0 0-16,2 1 0,-1-2 15,2 2-15,-1-1 16,2 1-16,1 3 0,2-1 0,0 0 16,0 0-16,0 0 0,2 4 15,0-3-15,1 2 0,3-1 16,0 1-16,0 0 0,2 1 15,1-2-15,2 0 0,2 1 16,-1 0-16,0 0 0,1 1 16,1-2-16,0 0 0,1-2 0,2 1 15,1-1-15,-2 1 0,0 0 16,1-1-16,0-1 0,-3 1 16,-1 1-16,1-1 0,-1 0 15,-4 0-15,-2-1 0,1 0 16,0 1-16,-2 0 0,0 0 15,-2 0-15,1 0 0,-3 0 0,-2 0 16,2 0-16,-2 0 16,2 0-16</inkml:trace>
  <inkml:trace contextRef="#ctx0" brushRef="#br1" timeOffset="293092.4138">27208 11153 0,'0'0'0,"0"0"16,0 0-16,0 0 0,0 0 16,0 0-16,-22-5 0,22 5 15,0 0-15,0 0 0,-27-6 16,27 6-16,0 0 0,-24-6 15,14 5-15,0 0 0,1 1 0,-1 1 16,0 0-16,0 0 0,1 2 16,-4-2-16,0 1 15,0-1-15,0 1 0,-2 0 0,1 1 16,1-1-16,1-1 0,0 2 16,-1-2-16,1 0 0,1 1 15,-1-1-15,0 1 0,0-2 16,0 1-16,1-1 0,1 1 15,0 0-15,1 0 0,1-1 16,2 1-16,-1-1 0,2 0 0,0 0 16,1 0-16,0 1 0,1-1 15,1 1-15,2-1 0,-2 0 16,2 0-16,0 0 0,3 0 16,-1 0-16,2 0 0,0 1 15,0-1-15,2 1 0,-1 0 0,2 0 16,1-1-16,-1 0 15,0 1-15,1 1 0,0-1 16,-1 1-16,1-1 0,0-1 0,1-1 16,0 1-16,2-1 0,2 0 15,0 1-15,-1-1 0,0 1 16,0-1-16,0-1 0,0 1 16,2 0-16,-1 0 0,0 0 15,0 1-15,1-1 0,0 1 16,0-1-16,-1 1 0,1 0 0,-2-1 15,0 0-15,-1 0 0,0 1 16,1-1-16,1 1 16,1-2-16,-1 0 0,0 1 0,0 1 15,1 0-15,-1 0 0,-1 0 16,0 0-16,-1-1 0,0 0 16,0 1-16,1 0 0,0 0 15,0 0-15,1 0 0,0 0 16,-1-1-16,0 1 0,0-2 15,1 2-15,0 0 0,-1-1 0,0-1 16,1 0-16,-1 0 0,0 0 16,2 1-16,-1 1 0,0-1 15,1-1-15,1 0 0,-1-1 16,-1 2-16,-1-1 0,0 1 16,1 0-16,-1-1 0,0 2 0,2-1 15,2 0-15,-2 1 16,0-2-16,1 2 0,-1 0 15,-1 2-15,-1-2 0,5-2 16,-1 2-16,-3-1 0,-1-1 0,3 1 16,-1 0-16,-1 1 0,0 0 0,4-1 15,0 0-15,-5 1 16,0 1-16,5-2 0,0 0 16,-1 0-16,-2 0 0,2 0 15,0 1-15,0-1 0,-2-1 16,0 1-16,1 1 0,-2-2 15,-1 1-15,1-1 0,1 0 16,1 0-16,-2 1 0,2 0 16,2-1-16,-2 1 0,0 0 0,-1-1 15,-1 1-15,-1 0 0,-1 1 16,3-2-16,0 1 16,0-1-16,0 2 0,0-1 0,1 0 15,0 0-15,-1 1 0,0-1 16,0-2-16,-1 3 0,0 0 0,0-1 15,2 0-15,-1 1 16,-1-1-16,1 0 0,1 0 16,-1 0-16,0 1 0,0 0 0,-2-1 15,-1 0-15,0 0 0,1 1 16,0-2-16,-2 2 0,0-1 16,1 0-16,0 0 0,0 0 15,-1 1-15,1 0 0,0 0 16,-1 1-16,0 0 0,-1-1 15,0 0-15,-1 0 0,0-1 0,0 1 16,-1 1-16,1-1 16,0 0-16,0 0 0,-1 0 0,0 0 15,0 0-15,-2 0 0,1 0 16,-1 0-16,0 0 0,-1 1 16,1-1-16,0 1 0,-1-1 0,0 2 15,-2-2-15,-2 0 16,0 0-16,0 0 0,1-4 15,-1 4-15,0 0 0,-2-2 0,2 2 16,-4-1-16,2 0 0,0 1 16,-1 1-16,-2-2 0,0 0 15,-1 0-15,1 1 0,-1-1 16,1-1-16,-2 0 0,0 1 16,0-1-16,-1 2 0,-1 0 15,-1 1-15,-1-1 0,-1-1 16,-1 1-16,0 2 0,-1-1 15,2 0-15,-2 0 0,-1 1 16,-2-1-16,-1 2 0,1-1 16,-2 0-16,0-1 0,2 2 0,-8-1 15,1 0-15,0 1 0,1 1 16,0-2-16,-1-1 0,3 0 16,2 1-16,-3-2 0,-2 1 15,1-1-15,1-1 0,0-1 16,0 0-16,1 1 0,1 3 0,-2-1 15,-1 1-15,0-1 0,1 0 16,0-1-16,1 0 16,-1 0-16,0 0 0,-5 1 0,1 0 15,1-1-15,0 0 0,1 0 16,1-1-16,1-1 0,0 2 16,-2 0-16,-3 1 0,4 0 15,2 0-15,-2 1 0,-1 0 16,0 1-16,2 0 0,-2-1 15,0 0-15,2 2 0,2 0 0,-3-1 16,-1-3-16,0 1 16,3 0-16,-1 1 0,0 2 0,1-2 15,3-1-15,-3-1 0,-1 0 16,0 0-16,0 0 0,1 0 16,1 0-16,2 0 0,2-1 0,-3-2 15,-2 1-15,1 1 16,1 1-16,-1-1 0,1 1 15,1-2-15,1 1 0,0 0 0,-2 2 16,4-1-16,-1-1 0,-4 0 16,-1 0-16,6 0 0,0 1 15,0 0-15,1 0 0,-3 0 16,0 0-16,-1 0 0,2 1 16,-1 0-16,0 0 0,2 0 15,0-1-15,0 0 0,2 0 0,-2 1 16,-2 1-16,1-1 15,-1-1-15,0 1 0,1 0 16,0 0-16,3-1 0,0 1 16,1-1-16,1 3 0,1-2 0,0 0 15,0-2-15,0 1 0,1 0 0,1-1 16,-2 1-16,4 0 16,2 0-16,-1-1 0,1-2 15,1 1-15,-1 0 0,1 0 16,1 1-16,0 0 0,2 1 0,-3-2 15,3 2-15,-1 3 16,1-3-16,2 4 0,2-3 16,0-1-16,1 1 0,0 0 15,2 0-15,-1-1 0,1 2 0,2-2 16,1 0-16,1 0 0,0 1 16,2-1-16,2-1 0,1 1 15,-2-2-15,2 2 0,0-1 16,1 1-16,-1-2 0,3 2 15,2-1-15,4 0 0,-2 0 0,4 1 16,0 1-16,1-1 0,0 0 16,0-2-16,1 0 15,-2-1-15,1 1 0,6-2 0,1 0 16,-1 2-16,-4 0 0,2-1 16,0 0-16,-2 1 0,-2 0 0,0-2 15,2 1-15,1 0 16,-1 2-16,-1 0 0,1-2 15,0 1-15,1 1 0,6 0 16,1-1-16,-3 2 0,-2 0 0,2 0 16,1-1-16,-3 1 0,-2-1 15,0 1-15,-1-1 0,1-1 16,1-2-16,0 2 0,0 2 16,-2 0-16,-1 0 0,-1-1 15,1 1-15,-1-1 0,-1 0 16,3 0-16,2 0 0,-2-1 15,-3 1-15,1 0 0,0 2 16,0-2-16,0-1 0,-2 0 0,0 1 16,0 1-16,-2 1 0,4 0 15,0-1-15,-1 0 0,-3-1 0,0 1 16,2 0-16,-3 0 16,-1 1-16,2-1 0,3 1 15,-5-1-15,-3 0 0,-1 0 16,1 1-16,-3-2 0,0-1 15,1 1-15,2 2 0,-1-1 0,-2-2 16,0 1-16,-3 2 16,0 0-16,-1 1 0,0-2 0,1 0 15,-5 0-15,0 0 0,-2-2 16,-2 0-16,0-1 0,1 1 16,-1 0-16,2 1 0,-1 1 15,1 2-15,-2-1 0,2-1 16,-2 1-16,1 0 0,-2-1 15</inkml:trace>
  <inkml:trace contextRef="#ctx0" brushRef="#br1" timeOffset="297920.1747">28384 11078 0,'0'0'0,"0"0"0,0 0 15,0 0-15,0 0 0,0 0 0,0 0 16,0 0-16,0 0 0,0 0 16</inkml:trace>
  <inkml:trace contextRef="#ctx0" brushRef="#br1" timeOffset="298106.1557">28326 11256 0,'0'0'0,"0"0"0,0 0 16,0 0-16</inkml:trace>
  <inkml:trace contextRef="#ctx0" brushRef="#br0" timeOffset="2.02268E6">30492 11141 0,'0'0'0,"0"0"16,0 0-16,0 0 0,0 0 0,0 0 16,0 0-16,20-2 15,-20 2-15,0 0 0,0 0 16,0 0-16,22-3 0,-22 3 16,0 0-16,0 0 0,0 0 0,22-3 15,-22 3-15,10-3 16,-6 2-16,2 0 0,-1 1 0,1-2 15,-1 1-15,2-1 0,-1 1 16,1 1-16,1 0 0,-1 0 16,1 0-16,0 0 0,0 0 0,0-1 15,1 1-15,0-1 16,1-1-16,0 1 0,0 1 16,0-1-16,0 0 0,0 1 0,1-1 15,-1 1-15,-1-1 0,3 1 16,-1 1-16,0-1 15,-2 1-15,3-2 0,-1 0 16,0 0-16,0 1 0,0 0 0,1 0 16,0 0-16,-1 0 0,0 0 15,0 0-15,0-1 0,0 1 16,0 0-16,0 0 0,0-1 16,0-1-16,0 1 0,1 0 15,-1 1-15,0 1 0,0-1 0,1-2 16,-1 1-16,0 0 0,1 0 15,-1 1-15,0-1 0,-2 1 16,1-1-16,0 1 0,0-2 16,1 0-16,0 1 0,0 0 15,0 1-15,0-1 0,0 1 16,0-1-16,-1 1 0,0 0 0,0 0 16,0-1-16,0 0 15,0 1-15,0 0 0,0 0 16,0-1-16,-1 1 0,0 0 0,1-1 15,0 0-15,0 1 0,0-1 16,0 1-16,0-1 0,-1 1 16,0-1-16,1 1 0,-2 0 15,1 0-15,0 0 0,1 0 16,-1 0-16,0 0 0,1 0 16,1 0-16,-2 0 0,1 1 0,0-1 15,0 0-15,0 0 16,-1 0-16,0 0 0,0 0 0,-1 0 15,1 0-15,-1 0 0,0 0 16,-1 0-16,1 1 0,0-1 16,0 1-16,-1-1 0,1 1 0,0-1 15,1 0-15,-1 1 16,0 0-16,1-1 0,0 1 16,0-1-16,-1 0 0,1 0 0,0 0 15,0 0-15,0 1 0,-1-1 16,1 0-16,0 0 15,-1-1-15,1 1 0,-1 0 0,2 0 16,0-1-16,0 1 0,0-1 16,0 0-16,0 0 0,0 1 15,0 0-15,-1-1 0,-2 1 0,2-1 16,0 1 0,0-1-16,-1 1 0,-1-1 0,1 1 15,0 0-15,-1-1 0,1-1 0,1 1 16,-1 1-16,-1-1 0,2 1 15,0 0-15,-1 0 0,-1 0 16,1 0-16,0 0 0,-2 0 16,1 0-16,0 0 0,-1 0 15,0 0-15,-1 0 0,1 1 16,-1-1-16,1 1 0,-2-1 0,1 0 16,-1 0-16,1 1 0,-1 0 15,0 0-15,1-1 16,-2 1-16,0-1 0,1 1 0,-1-1 15,0 1-15,1-1 0,-2 0 16,0 0-16,0 1 0,0-1 16,1 1-16,-3-1 0,2 1 15,-2-1-15,0 0 0,0 0 16,0 0-16,0 0 0,0 0 16,0 0-16,0 0 0,6 2 0,-6-2 15,0 0-15,0 0 16,0 0-16,0 0 0,0 0 0,0 0 15,0 0-15,0 0 0,0 0 16,0 0-16,0 0 0,0 0 16,0 0-16,0 0 0,0 0 15,0 0-15,0 0 0,0 0 16,0 0-16,0 0 0,0 0 16,0 0-16,0 0 0,0 6 0,0-6 15,0 0-15,0 0 0,2 6 16,-2-6-16,0 0 0,3 5 15,-3-5-15,2 5 0,-2-5 16,2 4-16,-2-4 0,2 6 16,-2-6-16,3 9 0,-3-9 15,1 9-15,-1-9 0,1 8 16,0-3-16,0 0 0,-1 0 16,0 1-16,0-1 0,1 1 15,0-1-15,0 1 0,-1 0 0,0-1 16,0 2-16,0 0 0,1-1 15,1 1-15,-2-1 0,0 0 0,1 0 16,0 1-16,-1-1 16,0 0-16,0 0 0,1 1 15,-1-1-15,0 1 0,1-1 0,0 0 16,0 1-16,-1 0 0,1 0 16,0 0-16,1 0 15,-1 0-15,0 0 0,0 0 16,-1 0-16,0 1 0,0-1 0,0 2 15,0-2-15,0 1 0,0-1 16,0 1-16,-1-1 0,0 1 16,0-2-16,-1 1 0,1-1 0,0 2 15,0-2-15,0 2 16,0-1-16,1 0 0,0-2 16,0 2-16,-1-1 0,0 0 0,1 0 15,0 1-15,0-1 0,0 1 16,0-1-16,0 0 0,0 1 15,0-1-15,0 0 0,0 0 16,0 0-16,0 0 0,0 0 16,0 1-16,0 0 0,0-1 15,0-1-15,0 1 0,0 1 16,0-2-16,0 2 0,0-1 16,0 0-16,0 0 0,0 0 0,0-1 15,0 1-15,0 0 0,0 0 16,0 0-16,0-1 0,0 1 15,0 1-15,0-1 0,0 0 16,0 0-16,0 1 0,0 0 16,1-1-16,0-1 0,-1 1 15,0 0-15,0 0 0,1 1 0,-1-1 16,1-1-16,-1 1 16,0-1-16,0 0 0,1 0 0,-1 0 15,0 1-15,0-2 16,0 2-16,0-1 0,0 1 0,0 1 15,0-3-15,0 1 0,1 0 16,-1 0-16,0-1 0,0 2 16,0-2-16,0 2 0,0-1 15,0-1-15,0 1 0,0-1 16,0 0-16,0-1 0,0 1 0,0-1 16,0 0-16,-1 0 0,1-1 15,0 1-15,0-1 0,0-2 16,0 3-16,-1 0 0,1-1 15,-1 0-15,1-2 0,0 4 16,0-2-16,0-2 0,0 0 16,0 0-16,0 0 0,-1 7 15,1-7-15,0 0 0,-1 7 16,1-7-16,0 0 0,0 0 16,-1 6-16,1-6 0,0 0 0,-4 6 15,4-6-15,-2 3 0,2-3 16,0 0-16,-3 5 0,3-5 15,0 0-15,-2 7 0,2-7 16,-3 5-16,3-5 0,-2 5 16,2-5-16,-2 6 0,2-6 15,-2 5-15,2-5 0,-2 6 16,2-6-16,-3 5 0,3-5 16,-2 5-16,2-5 0,-2 5 0,2-5 15,-3 4-15,3-4 0,-4 6 16,4-6-16,-4 4 0,4-4 15,-4 4-15,4-4 16,-5 3-16,5-3 0,-4 4 0,4-4 16,-5 4-16,5-4 0,-4 3 15,4-3-15,0 0 0,-4 2 16,4-2-16,0 0 0,0 0 16,-5 2-16,5-2 0,0 0 15,0 0-15,0 0 0,0 0 16,-6 0-16,6 0 0,0 0 0,-8 0 15,8 0-15,-8 0 0,8 0 16,-9-1-16,9 1 0,-12-1 16,6 0-16,-2 1 0,-1-1 15,1 1-15,1 0 0,-2 0 16,0-1-16,0 1 0,0 0 0,-1 0 16,-1 0-16,0 0 15,0 0-15,0 0 0,-1 0 16,0 0-16,1 0 0,-1 0 0,0 0 15,1 0-15,0 0 0,0 0 16,0 0-16,0 0 0,0 0 16,0 0-16,0 0 0,0 0 15,-1-1-15,1 0 0,0 1 16,0 0-16,0-1 0,0 1 16,0-2-16,0 1 0,1 1 0,-1-1 15,0-1-15,0 1 0,0 1 16,0-1-16,-1-1 0,0 1 15,0 0-15,0 0 0,0-1 16,1 1-16,0 0 0,0-1 16,0 0-16,0 1 0,-1 0 15,1 0-15,-1-1 0,0 1 16,0-1-16,0 0 0,0 1 16,0 0-16,0 0 0,-1 0 15,1-1-15,1 0 0,0 1 0,0-1 16,-1 1-16,0 0 0,0 0 15,0 0-15,-2 0 0,2-1 16,0 1-16,0 0 0,0 0 16,0 0-16,0 1 0,0-1 15,-1 0-15,1 0 0,0 0 16,0 0-16,-1 1 0,0-2 16,1 2-16,-2-1 0,1-1 15,1 2-15,1-1 0,-1 1 0,1 0 16,0 0-16,0 0 0,0-1 15,-1 1-15,1-1 0,0 0 16,-2 1-16,1-1 0,1 1 16,0 0-16,0-1 0,0 0 15,0 1-15,1 0 0,-1 0 16,0 0-16,1 0 0,0 0 0,0 0 16,-1 1-16,1-1 0,1-1 15,-3 1-15,1 0 0,2 0 16,-1 0-16,0-1 0,0 1 15,0 0-15,1 0 0,0 0 16,0 0-16,1 0 0,0 1 16,0-1-16,0 0 0,1 0 15,0 0-15,0 0 0,1 0 16,-1 1-16,1 0 0,-1 0 0,2-2 16,-1 1-16,2 0 0,-1-1 15,0 0-15,0 1 0,1 0 16,-1 0-16,2 0 0,0 0 15,0 0-15,0 0 0,1 0 16,0 0-16,2 0 0,-2 0 16,2 0-16,-3 0 0,3 0 15,-2 0-15,2 0 0,0 0 16,0 0-16,0 0 0,0 0 16,0 0-16,0 0 0,0 0 0,0 0 15,0 0-15,0 0 0,0 0 16,0 0-16,0 0 0,0 0 15,0 0-15,0 0 0,0 0 16,0 0-16,0 0 0,2-5 16,-2 5-16,0 0 0,0 0 15,0 0-15,0 0 0,0 0 16,0 0-16,0 0 0,3-6 0,-3 6 16,0 0-16,1-8 15,-1 8-15,2-8 0,-2 8 0,3-10 16,0 5-16,-1-1 0,-1 1 15,0 0-15,1-1 0,0 0 16,1 0-16,-1-1 0,-1 0 16,0 2-16,0-1 0,0-1 15,0 2-15,0-2 0,-1 1 16,0 0-16,0 0 0,0 0 0,0 0 16,0-1-16,0 0 0,0 1 15,-1-1-15,0-1 0,0 0 16,1 0-16,-1-2 0,0 1 15,0-1-15,0 2 0,0-3 16,-2 1-16,1 0 0,0 2 16,0-2-16,0-1 0,-1 1 15,1-1-15,0 1 0,0 0 16,-1-1-16,1 1 0,0-1 16,-1-1-16,1 1 0,-1 1 0,1-1 15,-1 0-15,0 0 0,-1 0 16,2 0-16,0 0 0,0 0 15,-1 1-15,1-1 0,0 0 16,0-1-16,0 3 0,-1-3 16,1 1-16,0 0 0,0 1 0,0-1 15,0-1-15,1 0 0,0 1 16,0 0-16,0 0 16,0 0-16,0 0 0,0 0 15,0 0-15,1 0 0,0 0 0,0 0 16,0 0-16,0 1 0,0-2 15,0 1-15,0 0 0,0 1 16,0 0-16,0-1 0,0 1 16,0 0-16,0-1 0,0 1 15,0 1-15,0-1 0,0 0 0,0 1 16,-1 0-16,-1-1 0,2 2 16,0-1-16,0 1 0,-1 0 15,0 1-15,0 0 0,1 0 16,-1 2-16,1-2 0,0 1 15,0 1-15,0 0 0,-1 0 16,1 1-16,0 1 0,0 0 16,0 1-16,0 0 0,0 2 15,-1-3-15,1 3 0,0-2 16,0 2-16,0 0 0,0-3 0,0 3 16,0 0-16,0 0 0,0 0 15,0 0-15,0 0 0,0 0 16,0 0-16,0 0 0,0 0 15,0 0-15,0 0 0,0 0 16,0 0-16,0 0 0,0 0 0,0 0 16,0 0-16,0 0 15,0 6-15,0-6 0,0 0 16,0 0-16,3 4 0,-3-4 0,0 0 16,0 0-16,2 7 0,-2-7 15,0 0-15,4 4 0,-4-4 16,4 3-16,-4-3 0,4 3 15,-4-3-15,6 3 0,-6-3 16,7 4-16,-7-4 0,6 3 16,-6-3-16,9 3 0,-9-3 15,11 4-15,-4-2 0,-1 0 0,0 1 16,0-1-16,2-1 16,0 0-16,0 1 0,0 1 15,1-2-15,0 1 0,0 0 0,2 0 16,1 1-16,0 0 0,0-1 15,3-1-15,-1 1 0,0 0 16,1 0-16,0 1 0,2-1 16,-1 1-16,1-1 0,0 0 15,2 0-15,0 0 0,-2-1 0,7 2 16,-1-1-16,0-1 0,-1 1 16,1-1-16,0 0 15,-1 1-15,-2-1 0,1 2 0,0 0 16,-1-2-16,0 1 0,1-2 15,0 1-15,-2-1 0,1 0 16,0 1-16,0 0 0,-1 0 16,-1-1-16,2 0 0,1 0 15,-1 0-15,-1 0 0,0 0 16,-1 0-16,0 0 0,0 0 0,0-1 16,2 0-16,0 0 0,-1 0 15,-1 1-15,1 1 16,-1-2-16,-2 0 0,3 0 0,1 0 15,-1 1-15,-2-2 0,1 2 16,1-1-16,-3 1 0,1 0 16,-1 0-16,1 0 0,-1-1 15,1-1-15,0 2 0,-1-1 16,-1 1-16,0-1 0,-1 1 16,0 0-16,0 1 0,-1-1 0,-1 0 15,0 0-15,-1 0 0,0 0 16,0 0-16,0-1 0,-1 0 15,-1 1-15,-1 0 0,-2-1 16,0 1-16,-2 1 0,1 0 16,-1 0-16,1 0 0,-2 1 15,0-1-15,0-1 0,1 1 16,-2 2-16,0-2 0,0 0 16,1 0-16,-1 0 0,0 0 0,0 1 15,0 0-15,1 0 0,-1-1 16,0 1-16,0 0 0,0-1 15,1 2-15,-1-1 0,-1 0 16,0 1-16,0-1 0,1 1 16,1 1-16,-1 0 0,0-1 15,0 1-15,-1 0 0,0 1 16,-1-1-16,0 1 0,0 0 16,0-1-16,0 2 0,0-1 0,-1 1 15,0 0-15,0 1 0,1 2 16,-1-3-16,0 1 0,0-1 15,0 3-15,0-2 0,-1 1 16,1 1-16,0 0 0,0 0 16,0-1-16,0 1 0,0 2 15,0-1-15,0 0 0,-1 0 16,1 1-16,0 0 0,0-1 0,0 1 16,0 0-16,0 0 0,0 0 15,0 0-15,0 0 0,-1 0 16,1 0-16,0 1 0,0 0 15,0-1-15,0 0 0,0 0 16,0 2-16,0-3 0,0 1 0,-1 0 16,1 1-16,0-1 15,1-1-15,-1 1 0,0 0 16,1-1-16,0 0 0,-1 1 16,0 1-16,0-2 0,1 0 0,-1 1 15,1 0-15,-1-2 16,1 1-16,-2 0 0,1 1 0,1-1 15,0-1-15,0 1 0,0-2 16,0 0-16,0 0 0,0 0 16,0 1-16,0-2 0,0 1 0,0-2 15,0 1-15,0 0 16,0 1-16,0-3 0,0 3 0,0-2 16,1 0-16,-1-1 0,0 2 15,0-1-15,2-1 0,-1 1 16,-1 0-16,1 0 0,0 0 15,0 0-15,0-1 0,0 0 16,0 0-16,0 1 0,0-1 16,1 1-16,-1-1 0,1 0 15,0 1-15,-1-2 0,0 0 16,0 1-16,0 0 0,1-1 16,-1 2-16,0-3 0,-1 1 15,0-1-15,0 1 0,0-1 16,1 1-16,-1-1 0,0 1 0,0-2 15,0 1-15,0-1 0,0 0 16,0-2-16,0 4 0,0-4 16,0 3-16,0-3 0,0 0 15,0 0-15,0 0 0,0 0 16,0 0-16,-2 5 0,2-5 0,0 0 16,0 0-16,-5 3 15,5-3-15,0 0 0,0 0 16,0 0-16,0 0 0,0 0 0,0 0 15,0 0-15,-6 1 0,6-1 16,0 0-16,0 0 0,-8-2 16,8 2-16,-12 0 0,5 0 15,1-1-15,-2 1 0,-1 0 16,0-1-16,0 1 0,-1-1 16,-1 1-16,0 0 0,0-1 0,-1 1 15,-2 0-15,1 0 0,-1 0 16,0 0-16,0 0 0,1 0 15,-1 0-15,0 0 0,-1 0 16,0 0-16,1 1 0,-1 0 16,-1-1-16,2 0 0,-1 0 15,1 0-15,0 0 0,1 0 16,-1 0-16,1-1 0,-1 0 16,0 0-16,1 1 0,-1 0 15,0-1-15,0 0 0,1 1 0,0-1 16,-1 1-16,0-1 0,1 1 15,-1-1-15,-1 1 0,1-1 16,0-1-16,-5 1 0,0 0 16,2 0-16,0-1 0,1 1 15,-1 1-15,2-2 0,-1 1 16,0 1-16,-2 0 0,1 0 16,1 0-16,-1-1 0,1 1 15,0-2-15,2 2 0,-2 0 0,-2 0 16,1 0-16,1 0 0,-1 0 15,0-1-15,0 1 0,2-1 16,-2 1-16,1-1 0,0 0 16,1 1-16,-2 0 0,0 0 15,0 1-15,1 0 0,0-1 16,1 0-16,0 0 0,1 0 0,0 0 16,-1 0-16,1 0 0,0 0 15,-2 0-15,1 2 16,0 0-16,1-2 0,1 1 0,0-1 15,1 0-15,-1 1 0,2-1 16,0 1-16,1 0 0,2-1 16,-1 1-16,0-1 0,2 0 15,1-1-15,0 1 0,1 1 16,-1-1-16,1 2 0,-1-2 16,1 1-16,-1-1 0,2 1 0,-1 0 15,1 0-15,0 0 0,-1-1 16,1 1-16,-1-1 0,1 1 15,1-1-15,-3-1 0,-1 0 16,2 1-16,-1 1 0,2-1 0,0 1 16,0-1-16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1:50:39.671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5309 4235 0,'0'0'0,"0"0"0,0 0 0,24-8 16,-11 3-16,8 1 0,4 0 15,5 2-15,3 1 0,2 0 16,-6 0-16,-5-1 0</inkml:trace>
  <inkml:trace contextRef="#ctx0" brushRef="#br0" timeOffset="797.4988">9046 2255 0,'0'0'0,"0"0"16,0 0-16,0 0 0,0 0 0,-14-23 16,14 23-16,-1018-11 15,2010 4-15,-1003 0 0,-2 1 16,-2 0-16,0 1 0,-5 0 16,-4-1-16,-6 1 0,3 2 15,-7 2-15,-3 1 0,2 1 0,2 1 16,-13 1-16,-1 2 15,4 3-15,3 1 0,-9 5 0,-2 2 16,6 1-16,2 1 0,-1 4 16,-2 7-16,0 2 0,5 0 0,-2 5 15,-1 5-15,5-2 16,2-5-16,0 11 0,-3 5 16,0 2-16,6-9 0,4 6 15,6 5-15,3-5 0,5-3 0,-3 16 16,5-8-16,6-7 0,3-5 15,8-6-15,4-4 0,0-15 16,3 0-16,4-3 0,5 2 16,5 0-16,4 1 0,4-1 15,3-3-15,0-1 0,2 0 16,4-3-16,2 0 0,-2-2 16,0 0-16,3-5 0,4-3 15,-3-1-15,-1-2 0,5-3 16,2-3-16,-2 0 0,-3 1 0,0-3 15,0-2-15,-7 1 0,-3 1 16,-1-2-16,0 1 0,-9 2 16,-8 5-16,-4 1 0</inkml:trace>
  <inkml:trace contextRef="#ctx0" brushRef="#br0" timeOffset="1595.3897">9036 2931 0,'0'0'0,"0"0"0,0 0 16,0 0-16,0 0 0,0 0 15,5 28-15,-5-28 0,0 28 0,0-28 16,-1 42-16,-1-16 15,0 0-15,-2 3 0,1 5 0,-1 3 16,-1-2-16,2-1 0,0-2 16,-1 4-16,2-4 0,1-2 15,0-1-15,1-4 0,0-3 0,0-4 16,0-3-16,0-3 0</inkml:trace>
  <inkml:trace contextRef="#ctx0" brushRef="#br0" timeOffset="1779.2307">9032 3206 0,'0'0'0,"0"0"0,0 0 16,0 0-16,0 0 0,17-13 0,-17 13 15,23-2-15,-23 2 0,31 0 16,-12 0-16,-1 1 0,1 1 16,-1 0-16,-2 2 0,-1 0 0,-2-2 15,1 2-15,-3-1 16,-3-1-16,-2 0 0,-2-3 0,0-2 15,0 0-15,-1-1 0,0 2 16</inkml:trace>
  <inkml:trace contextRef="#ctx0" brushRef="#br0" timeOffset="1979.2094">9306 2889 0,'0'0'15,"0"0"-15,0 0 0,0 0 0,0 0 16,0 0-16,0 0 15,0 0-15,-7 23 0,7-23 0,0 26 16,0-26-16,2 35 0,-2-12 16,-1 6-16,0 3 0,-1 3 15,-4 15-15,0 6 0,-2 9 16,2-1-16,-1 12 0,1-1 16,2-15-16,1-14 0,0-11 15</inkml:trace>
  <inkml:trace contextRef="#ctx0" brushRef="#br0" timeOffset="3563.7357">9779 3069 0,'0'0'16,"0"0"-16,0 0 0,0 0 16,0 0-16,-19-14 0,19 14 15,0 0-15,0 0 0,-29-4 16,16 10-16,-1 3 0,-1 0 0,0 7 16,0 5-16,-3 6 15,3 1-15,1 4 0,2 1 16,1-1-16,2-2 0,4 6 15,4-2-15,1-6 0,1-3 0,3-3 16,4-2-16,2-6 0,2-3 16,5-4-16,1-4 0,3-4 15,2-2-15,6-6 0,3-6 16,0-5-16,0-3 0,7-13 16,-1-4-16,-5 0 0,-3 2 0,1-7 15,-4 1-15,-5 5 16,-4 6-16,-5 0 0,-4 2 15,-3 7-15,-3 7 0,-1 2 0,-1 4 16,0 3-16,0 3 0,-1 5 16,-3 0-16,2 3 0,0 5 0,-1 0 15,-2 3-15,1 0 16,-1 1-16,-1 4 0,1 3 16,1 0-16,0 1 0,2 3 15,0 3-15,1 1 0,1 1 0,0 1 16,0 2-16,1-1 0,-1 2 15,2 8-15,3 2 0,-1 1 16,1-1-16,-1 5 0,2 4 16,1-3-16,4-5 0,-3-3 15,-1-11-15,-2-7 0</inkml:trace>
  <inkml:trace contextRef="#ctx0" brushRef="#br0" timeOffset="4528.7837">6148 3320 0,'0'0'0,"0"0"0,-6-18 15,0 6-15,1 0 0,-4-5 0,-3 0 16,-1 1-16,-3 2 0,1-1 16,-1 3-16,0 2 0,-2 0 15,-3 3-15,-3 2 0,-1 3 16,-1 1-16,-9 7 0,-6 7 16,-1 4-16,-1 2 0,-2 8 15,-5 6-15,-7 11 0,0 3 0,-9 12 16,-1 4-16,8-1 0,3 0 15,-3 12-15,6 3 0,-4 24 16,16-9-16,15-11 0,10-6 16,11-8-16,7-7 0,5-10 15,-1-7-15,7-8 0,5-8 16,10-1-16,6-3 0,1-6 0,2-5 16,7-5-16,3-3 15,7-2-15,0-2 0,9-8 16,6-4-16,1-3 0,3 0 0,4-6 15,7-2-15,-28 6 0,-17 6 16,-11 4-16</inkml:trace>
  <inkml:trace contextRef="#ctx0" brushRef="#br0" timeOffset="5462.501">5998 3966 0,'0'0'0,"0"0"0,0 0 16,0 0-16,0 0 0,21-22 0,-21 22 15,33-13-15,-14 6 0,3 3 16,5-1-16,-2 3 0,-1 2 16,5 4-16,-5 2 0,-3 2 15,-3 1-15,-9 6 0,-5 4 16,-6 3-16,-6 3 0,-10 9 16,-2 2-16,-4-1 0,0-1 0,-1-1 15,5-5-15,6-6 0,1-4 16,8-5-16,4-3 0,7-8 15,8-4-15,3-4 0,6-1 16,3-1-16,1-3 0,-5 2 16,-2 4-16,-1-1 0,-2 2 15,-3 4-15,-2 2 0,-5 3 16,-5 3-16,-7 8 0,-3 6 16,-6 0-16,-1 1 0,0 1 15,-1 0-15,3-3 0,2-4 0,2-4 16,2-3-16,5-2 0,4-3 15,5-7-15,6-3 0,3-5 16,2-4-16,4-2 0,5-3 16,-2 1-16,1 2 15,-4 4-15,-4 1 0,-2 3 0,-4 2 16,-3 3-16,-3 3 0,-4 2 16,-2 2-16,-4 2 0,-1 1 15,0-4-15,1-3 0,-1-4 16,2-2-16,5-6 0,4-4 0,5-6 15,4-5-15,4 1 0,0-3 16,6-6-16,2-1 0,-1 4 16,-1 3-16,5 0 0,-1 7 15,-5 4-15,-4 4 0,-2 4 16,-2 3-16,-6 6 0,-1 3 16,-9 7-16,-3 4 0,-6 1 15,-3 3-15,-3 7 0,-2 6 16,0 1-16,-2 0 0,-5 4 15,1-2-15,2-3 0,2-3 0,3-1 16,3-1-16,3-2 0,6-2 16,3-2-16,2-3 15,0-4-15,2-4 0,-1-3 0,0-1 16,0-4-16,2-5 0,-1-2 16,3-4-16,3-4 0,0-5 15,-1-6-15,-3-4 0,-1-3 16,-3 0-16,-2-2 0,-3-1 15,0-2-15,-2 1 0,-2-6 16,-2 2-16,-1 5 0,1 4 0,0 2 16,1 2-16,1 4 0,3 6 15,1 5-15,4 4 0,0 4 16,3 2-16,0 2 0,2 2 16,3 4-16,2 2 0,3 10 15,3 8-15,-1 5 0,1 4 16,0 7-16,2 7 0,3 12 15,1 3-15,2 3 0,0 4 16,3 5-16,-4-6 0,6 12 16,1 0-16,1-7 0,-2-5 0,9 18 15,-9-17-15,-7-19 0,-4-14 16,-7-11-16,-3-9 0,-2-5 16</inkml:trace>
  <inkml:trace contextRef="#ctx0" brushRef="#br0" timeOffset="5612.7535">6866 4273 0,'0'0'0,"0"0"15,-20 19-15,8-7 0,-2 2 0,-4 7 16,-2 6-16,-8 12 0,-1 6 16,-5 13-16,-3 0 0,4-2 15,8-12-15,5-10 0</inkml:trace>
  <inkml:trace contextRef="#ctx0" brushRef="#br0" timeOffset="5812.2507">6638 3573 0,'0'0'0,"0"0"16,0 0-16,0 0 0,0 0 0,19 16 15,-19-16-15,23 25 0,-7-7 16,2 5-16,3 3 0,1 2 16,4 2-16,3 2 0,-5-4 15,-4-4-15</inkml:trace>
  <inkml:trace contextRef="#ctx0" brushRef="#br0" timeOffset="6012.3346">7395 3892 0,'0'0'0,"0"0"15,0 0-15,27-15 0,-27 15 0,38-12 16,-8 5-16,3 2 16,2-1-16,15 2 0,3 4 15,5 2-15,-6 1 0,3 4 16,-6 4-16,-11-2 0,-8-2 0,-6-2 15</inkml:trace>
  <inkml:trace contextRef="#ctx0" brushRef="#br0" timeOffset="6178.9736">7380 4243 0,'0'0'0,"0"0"0,0 0 16,25 2-16,-25-2 0,41 2 0,-9-1 15,5 1-15,4 1 0,18 3 16,6 1-16,-2-2 0,-12 1 0,-9-2 16</inkml:trace>
  <inkml:trace contextRef="#ctx0" brushRef="#br0" timeOffset="6612.1098">8701 4093 0,'0'0'15,"9"-2"-15,7-3 0,3 0 16,3 2-16,17-1 0,10 0 16,12 0-16,-2 3 0,18-1 15,5-1-15,3 1 0,-10 1 0,18 0 16,6 0-16,-15-1 15,-9 2-15,44 2 0,-3 1 16,-17-6-16,-10-5 0,8 2 0,6 1 16,-7 5-16,-4 3 0,11-1 15,10-3-15,-13 0 0,-7 0 0,15 2 16,11 2-16,-12 0 0,-10 0 16,16-2-16,12 1 15,-17-5-15,-10-3 0,13 4 0,10 3 16,-16-3-16,-9-2 0,9 0 15,8 0-15,-13 0 0,-9 1 16,13 2-16,7 1 0,-11-2 16,-10-1-16,8 5 0,7 2 15,-13 1-15,-7 4 0,5-3 16,1 1-16,-12 3 0,-8 4 0,4-5 16,3-4-16,-24-2 0,-16 0 15,-13-2-15</inkml:trace>
  <inkml:trace contextRef="#ctx0" brushRef="#br0" timeOffset="6792.2662">15324 3839 0,'0'0'0,"0"0"0,0 0 16,0 0-16,3 34 0,-3-34 16,0 19-16,0-19 0</inkml:trace>
  <inkml:trace contextRef="#ctx0" brushRef="#br0" timeOffset="9678.8512">7403 6328 0,'0'0'0,"0"0"15,0 0-15,0 0 0,0 0 0,0 0 16,0 0-16,30-8 0,-30 8 16,24-4-16,-24 4 0,37-6 15,-16 4-15,3-2 0,3 1 16,2 0-16,-1 1 0,14-3 16,4-2-16,-1 2 0,-1 3 0,11-1 15,2 2-15,0-1 0,-2-1 16,11-1-16,1 0 15,-6 0-15,-3 2 0,12-1 0,0-1 16,-7 0-16,-3-1 0,8 0 16,0 1-16,-6 2 0,-4 3 15,9-1-15,5 1 0,-6-1 16,-2 0-16,35 4 0,-6 3 16,-13-6-16,-13-3 0,5-2 15,2 0-15,-3 2 0,-4 5 0,3-3 16,-1 0-16,-9-3 0,-7-1 15,8 4-15,7 2 0,-2 2 16,0 1-16,-21 0 0,-14-2 16,-10-2-16</inkml:trace>
  <inkml:trace contextRef="#ctx0" brushRef="#br0" timeOffset="16512.2877">11980 4543 0,'0'0'0,"-16"2"0,-4 1 16,2-1-16,0-2 0,-13 3 16,-6-1-16,-8 3 0,0 2 0,-5 2 15,-4 1-15,-8 6 16,2-1-16,-2 3 0,-2 4 0,-7 3 16,2 0-16,-13 6 0,-3 4 15,12-2-15,9 2 0,-37 16 16,1-2-16,15-4 0,11-5 15,-4 7-15,1 4 0,-1-4 16,0-3-16,-4 9 0,-2 6 16,13 0-16,8 2 0,-10-4 15,-5 0-15,8-4 0,7-1 0,1 5 16,-1 4-16,5-7 16,5-5-16,4 2 0,1 2 0,11-5 15,6-3-15,0-4 0,1-1 16,1-12-16,1-6 0,4-4 15,4-1-15,4 0 0,2 2 16,0-1-16,-1-1 0,0-4 16,4-4-16,-1 2 0,0 1 15,4-4-15,5-4 0,3-4 16,-1 6-16,1-6 0,4 0 0,3-2 16,2 1-16,-2-1 0,1 0 15,3-3-15,2-2 0,2-1 16,-1-2-16,7-2 0,4-3 15,-5 2-15,-1-3 0,12-6 16,6-2-16,0-1 0,-1 0 16,4-5-16,0-4 0,2 2 0,0 2 15,9-9-15,2 0 16,-4 2-16,-1 4 0,9-7 16,4 0-16,-4 8 0,-1 5 0,34-14 15,-2-1-15,-18 4 0,-10 4 0,8-4 16,6-1-16,-2 6 15,-3 7-15,4-8 0,3-3 16,-4 1-16,-2 2 0,4-1 16,3 2-16,-2 0 0,-2 1 15,4 1-15,4-2 0,-11 3 0,-6 2 16,11-2-16,9 0 16,-8 2-16,-5 1 0,9 5 0,8 2 15,-6 1-15,-6 2 0,12 1 16,9 2-16,-13-2 0,-8-1 15,10-7-15,8-6 16,-5 1-16,-3 2 0,7 5 0,5 3 16,-9 3-16,-4 1 0,9 0 15,5-3-15,-5 5 0,-5 0 0,8-2 16,5-4-16,-8 5 16,-6 5-16,7 4 0,6 6 0,-10-3 15,-5-3-15,6-9 0,2-5 16,-4 8-16,-4 7 0,11 6 15,8 3-15,-8-6 0,-5-3 16,6-3-16,5-1 0,-10 3 16,-3 3-16,9-1 0,8 0 15,-10 3-15,-8 1 0,7 2 16,3 3-16,-7-4 0,-5-1 0,2 5 16,3 6-16,-5 1 15,-3 0-15,5-3 0,2-5 0,-10 3 16,-8-1-16,10 2 0,10 0 15,-7 4-15,-3 1 0,0 2 16,1 1-16,-7-2 0,-4 0 16,4-2-16,5 0 0,-6 5 0,-3 1 15,2 4-15,1 3 16,-5-3-16,-2 0 0,2 1 16,4 0-16,-11 2 0,-8-1 0,3 3 15,4 3-15,-4-1 0,-1-1 16,1 5-16,3 2 0,-6-4 15,-3-4-15,2 2 0,3 4 16,-3-5-16,-1-2 0,-2 4 16,-1 5-16,-3 3 0,-5 2 15,3-9-15,2-5 0,-7-4 16,-1-5-16,0 9 0,-1 5 16,-5-7-16,-5-3 0,-1 2 0,-2 4 15,0-3-15,-2-4 0,3-2 16,3-1-16,-4 0 0,-5 1 15,-5-4-15,-3-2 0,-3-7 16,-2-2-16,1-2 0,0 0 16,-5 1-16,0 0 0,2 0 15,1 1-15,-4-1 0,-3-1 0,0-2 16,3 0-16,-3 0 16,0 0-16,-2-3 0,0-2 15,-2 3-15,1-1 0,-2 2 0,-4 0 16,-1 0-16,-1-1 0,2 1 15,1 0-15,2 0 0</inkml:trace>
  <inkml:trace contextRef="#ctx0" brushRef="#br0" timeOffset="16957.7608">19117 5425 0,'0'0'0,"0"0"0,0 0 16,0 0-16,0 0 0,0 0 16,23 20-16,-23-20 0,24 13 0,-24-13 15,28 19-15,-12-8 16,2 1-16,3 0 0,2 1 0,-1 2 15,-1 1-15,6 7 0,0 1 16,-3 0-16,-2-2 0,6 6 16,-1-1-16,-2-4 0,-4-4 0,-3 1 15,-1-2-15,-3-1 0,-2-1 16,-1-5-16,-1-3 16,-2-2-16,-1-2 0,-2-2 15,-1-1-15,3-3 0,2-2 0,2-6 16,3-5-16,3-4 0,2-5 15,7-7-15,7-7 0,8-10 16,0 0-16,13-12 0,4-4 16,8-4-16,-2 5 0,8-4 15,-2 6-15,-11 9 0,-10 9 0,7-4 16,-19 16-16,-12 9 0</inkml:trace>
  <inkml:trace contextRef="#ctx0" brushRef="#br0" timeOffset="17122.9394">20758 4520 0,'0'0'0,"0"0"0,0 0 16,0 0-16,0 0 0,0 0 15,0 0-15,1 32 0,-1-32 0,-7 26 16,7-26-16,-6 20 0</inkml:trace>
  <inkml:trace contextRef="#ctx0" brushRef="#br0" timeOffset="19262.5031">19670 2932 0,'0'0'0,"0"0"0,0 0 15,0 0-15,0 0 0,-15 22 0,15-22 16,-18 38-16,7-14 0,-6 9 15,-2 5-15,-9 13 0,-1 2 16,-10 19-16,-4 9 0,-8 8 16,2-4-16,-6 12 0,4-1 15,-1-4-15,8-12 0,-10 18 16,11-15-16,12-27 0,8-16 0,12-13 16,8-8-16,7-7 0,2-6 15,8-14-15,2-9 16,-1-16-16,6-15 0,-6 15 0,-4 8 15,-3 7-15</inkml:trace>
  <inkml:trace contextRef="#ctx0" brushRef="#br0" timeOffset="19512.4845">19648 3206 0,'0'0'15,"0"0"-15,0 0 0,18 18 0,-18-18 16,15 24-16,-6-4 0,0 4 15,0 3-15,0 17 0,1 7 16,-1 1-16,-1 2 0,-1 17 16,-2 5-16,1 9 0,-2-7 15,0 12-15,0-3 0,-2-3 16,-2-14-16,1 2 0,1-6 16,-2 3-16,-2-10 0,-2-13 15,-3-8-15,-1-10 0,1-8 0,-7-7 16,-2-4-16,9-7 0,3 0 15,0-1-15</inkml:trace>
  <inkml:trace contextRef="#ctx0" brushRef="#br0" timeOffset="19712.7237">19222 3860 0,'0'0'0,"0"0"0,0 0 0,28-4 15,-28 4-15,45-4 0,-9 0 16,1 2-16,2-1 0,14 3 16,3 4-16,9 3 0,-3 4 0,5 2 15,-4 2-15,-15-4 0,-9-2 16,-10-2-16</inkml:trace>
  <inkml:trace contextRef="#ctx0" brushRef="#br0" timeOffset="20095.8705">20231 3950 0,'0'0'0,"0"0"16,0 0-16,24 2 0,-24-2 0,37 2 15,-8 0-15,3 1 0,2-2 16,16 1-16,6 0 0,11 0 16,-1-4-16,12 4 0,0 2 15,-7 0-15,-7 0 0,14 3 16,3 1-16,-7-1 0,-5 0 0,16-2 16,3-1-16,-5-3 15,-5-1-15,40-1 0,-8-3 0,-15 1 16,-10-1-16,-3 0 0,-2 2 15,-13-1-15,-7 2 0,-8-2 16,-5 0-16,-7-1 0,-5 3 0,-6-4 16,-4-3-16,-9 3 15,-8 2-15,-8-4 0,-7-3 16,1 4-16,3 1 0,1 3 0</inkml:trace>
  <inkml:trace contextRef="#ctx0" brushRef="#br0" timeOffset="20412.5227">22223 3580 0,'0'0'0,"21"4"15,7-1-15,-3 1 0,5 2 16,13 4-16,3 1 0,9 5 0,-2-2 15,8 5-15,-3 1 16,-6 0-16,-3 0 0,1 1 0,-4-2 16,-8 2-16,-4 3 0,-5-2 15,-4-2-15,-4 1 0,-3-2 16,-5 0-16,-4 0 0,-6-1 16,-3 0-16,-8-1 0,-8 3 15,-13 3-15,-9 1 0,-15 8 16,-10 5-16,-15 5 0,-4 0 0,-9 9 15,3-2-15,6 1 0,7 0 16,-9 5-16,27-17 0,17-11 16</inkml:trace>
  <inkml:trace contextRef="#ctx0" brushRef="#br0" timeOffset="20570.4659">22811 4128 0,'0'0'0,"0"0"0,0 0 0,0 0 15,-12 21-15,12-21 0,0 0 0,-16 21 16</inkml:trace>
  <inkml:trace contextRef="#ctx0" brushRef="#br0" timeOffset="20929.5359">18845 4482 0,'0'0'0,"0"0"16,0 0-16,0 0 0,35 4 0,-35-4 15,46 3-15,-15-2 0,4 0 16,8 3-16,7 0 0,15 4 16,1 0-16,1 1 0,-3-1 15,-14-2-15</inkml:trace>
  <inkml:trace contextRef="#ctx0" brushRef="#br0" timeOffset="21084.8283">20241 4538 0,'0'0'0,"0"0"15,0 0-15,0 0 0,27 22 0,-27-22 16,18 12-16,-18-12 0</inkml:trace>
  <inkml:trace contextRef="#ctx0" brushRef="#br0" timeOffset="21567.2826">23534 3358 0,'0'0'0,"0"0"0,0 0 0,-7 24 16,7-24-16,-3 32 0,2-7 15,-1 4-15,-1 2 0,-2 15 16,1 5-16,-2 12 0,2-4 0,-2 18 16,0-1-16,0-3 15,1-5-15,-3 11 0,0-3 16,1-1-16,0-9 0,2-8 0,0-4 15,1-10-15,-2-5 0,-4 6 16,-1-11-16,9-17 0,2-1 0,-1-9 16,1-7-16,0 0 0,0 2 15,0-2-15</inkml:trace>
  <inkml:trace contextRef="#ctx0" brushRef="#br0" timeOffset="22046.2764">23639 3178 0,'0'0'0,"7"-5"0,2-2 15,6 1-15,4 1 0,15-1 16,9 2-16,2 3 0,2 1 0,12 5 16,-1 5-16,3 5 0,-8 2 15,-9 4-15,-8 5 0,-4 3 16,-9-1-16,-14 6 0,-10 3 15,-12 1-15,-8 0 0,-18 4 16,-12 5-16,-6-3 0,-2-2 16,-18 9-16,-7 2 0,-19 12 15,23-12-15,20-15 0,16-12 16,19-8-16,13-6 0,7-4 16,5-1-16,7-6 0,4-2 0,13-3 15,11-2-15,3 0 0,5-1 16,12 2-16,8-2 0,-4 4 15,-1 2-15,5 3 0,4 2 16,-7 1-16,-3-1 0,20 11 16,-12 6-16,-12 0 0,-7 1 15,-12 2-15,-7-2 0,-10 2 16,-4 0-16,-12 4 0,-7 2 16,0-12-16,-3 2 0,-19 5 0,-13 2 15,-7 1-15,-5 1 0,-14 6 16,-11 5-16,4-1 0,1 1 15,-37 22-15,8 1 0,22-9 16,12-5-16,22-15 0,14-12 16,10-6-16</inkml:trace>
  <inkml:trace contextRef="#ctx0" brushRef="#br0" timeOffset="22197.9513">25045 3920 0,'0'0'0,"0"0"0,0 0 15,0 0-15,0 0 0,0 0 16,0 0-16,0 0 0</inkml:trace>
  <inkml:trace contextRef="#ctx0" brushRef="#br0" timeOffset="22712.257">25005 4153 0,'0'0'0,"0"0"0,25-1 16,-6 0-16,3 1 0,18 3 0,9 0 15,10 1-15,-2-2 0,20 3 16,7 1-16,-7 1 0,-5-1 0,19-1 16,16 1-16,-14-2 15,-10-1-15,46-1 0,-4-2 16,-17-2-16,-13-3 0,8-2 0,4 1 16,-10 0-16,-8 2 0,7 0 15,5-1-15,-14 3 0,-9-1 16,6 1-16,6 0 15,-15-1-15,-10 1 0,-3 0 0,-3-1 16,-14 2-16,-8-2 0,-5 1 16,-2 0-16,-7-2 0,-6 0 0,-7 1 15,-6 1-15,0 1 16,-2 1-16,0-1 0</inkml:trace>
  <inkml:trace contextRef="#ctx0" brushRef="#br0" timeOffset="23109.2131">27823 3782 0,'0'0'0,"17"8"0,3 0 16,-1 0-16,2 1 0,14 5 16,16 5-16,0-1 0,-1-1 0,9 4 15,-2-1-15,-6-1 16,-4-2-16,2 2 0,-6 0 16,-6-3-16,-5 0 0,-4 1 0,-3 1 15,-4 1-15,-3 0 0,-9 2 16,-7 3-16,-6-1 0,-2-1 15,-8 1-15,-7 2 16,-8 1-16,-6 0 0,-20 9 0,-11 3 16,1-2-16,-1 0 0,-16 6 15,-3 2-15,9-5 0,5-3 0,-23 20 16,15-2-16,21-11 0,12-8 16,15-12-16,11-6 0,5-6 15</inkml:trace>
  <inkml:trace contextRef="#ctx0" brushRef="#br0" timeOffset="23259.6176">28994 4142 0,'0'0'0,"0"0"0,0 0 16,0 0-16,0 0 0,0 0 0,0 0 15,0 0-15</inkml:trace>
  <inkml:trace contextRef="#ctx0" brushRef="#br0" timeOffset="23962.9403">29829 3464 0,'0'0'16,"0"0"-16,0 0 0,-9-30 15,6 19-15,-1 0 0,-2-1 0,-3 1 16,-3 0-16,-8-3 16,-3-1-16,-2 3 0,-4 3 0,-4 4 15,-3 5-15,-12 2 0,-1 4 16,-1 5-16,-1 4 0,-5 6 15,3 4-15,3 6 0,0 7 16,-1 8-16,7-1 0,6 7 16,2 5-16,-1 9 0,3 1 0,2 1 15,2 1-15,6-3 16,3-1-16,2 23 0,11-9 16,12-17-16,8-11 0,12-11 15,9-8-15,7-6 0,4-5 0,14-11 16,12-6-16,8-6 0,6-5 15,11-6-15,7-5 0,5-3 16,2-2-16,-5 6 0,-5 4 16,-9 3-16,-6 4 0,-8 4 15,-5 2-15,-14 3 0,-9 1 0,-16 0 16,-10-2-16,-7 1 0</inkml:trace>
  <inkml:trace contextRef="#ctx0" brushRef="#br0" timeOffset="24120.6222">30592 3915 0,'0'0'0,"0"0"0,0 0 15,0 0-15,-15 19 0,15-19 0,0 0 16,-13 18-16</inkml:trace>
  <inkml:trace contextRef="#ctx0" brushRef="#br0" timeOffset="24635.5007">23355 4930 0,'0'0'0,"0"0"0,0 0 16,0 0-16,0 0 0,0 0 0,0 0 15,24 9-15</inkml:trace>
  <inkml:trace contextRef="#ctx0" brushRef="#br0" timeOffset="25179.7681">29631 4750 0,'0'0'0,"0"0"0,0 0 15,0 0-15</inkml:trace>
  <inkml:trace contextRef="#ctx0" brushRef="#br0" timeOffset="26997.8257">27863 2954 0,'0'0'0,"0"0"0,0 0 16,31-5-16,-15 0 0,4-2 0,3-2 16,1-1-16,2-2 0,1-2 15,-4 3-15,-3 1 0</inkml:trace>
  <inkml:trace contextRef="#ctx0" brushRef="#br0" timeOffset="27636.7191">23370 4901 0,'0'0'0,"0"0"0,0 0 16,0 0-16,0 0 0,33 0 16,-33 0-16,29-2 0,-13 2 0,5-3 15,3 0-15,3 1 0,2 0 16,1-2-16,-4 2 0,-4 0 15</inkml:trace>
  <inkml:trace contextRef="#ctx0" brushRef="#br0" timeOffset="29578.8841">28227 1639 0,'0'0'0,"0"0"16,0 0-16,0 0 0,0 0 0,-22 25 16,22-25-16,-26 32 15,9-12-15,-2 4 0,-5 6 16,-1 4-16,-1 1 0,-12 20 16,-9 20-16,1-1 0,3 0 0,-11 22 15,-7 18-15,1 1 0,11-12 16,-3 25-16,16-25 0,19-33 15,11-22-15,17-21 0,11-13 16,5-5-16,3-1 0,13-12 16,10-8-16,3 0 0,2-2 0,17 4 15,11 5-15,-6-2 16,-6 1-16,7 5 0,5 4 16,-11 3-16,-7 6 0,0 1 0,-2 2 15,-10 0-15,-6 3 0,-3-1 16,-1-3-16,-7-1 0,-6 0 15,-4-5-15,-4-2 0,-7-1 16,-5-2-16,-4 0 0,-4-2 16,1 1-16,-1-1 0,5-10 15,5-7-15,4-5 0,3-5 0,3-8 16,2-10-16,3 0 0,1-1 16,3-13-16,-1-2 0,-4 6 15,-4 3-15,12-21 0,-1 9 16,-10 10-16,-6 7 0,-4 4 15,-4 4-15,-6 6 0,-4 4 16,-6-1-16,-5 0 0,2 15 16,-2 2-16,-6-1 0,-3-1 15,4 5-15,4 1 0,4 4 16</inkml:trace>
  <inkml:trace contextRef="#ctx0" brushRef="#br0" timeOffset="29708.4263">29443 1893 0,'0'0'0,"0"0"0,0 0 16,-38 13-16,17-5 0,-12 6 15,-10 4-15,-5 2 0,9-4 0,5-1 16</inkml:trace>
  <inkml:trace contextRef="#ctx0" brushRef="#br0" timeOffset="30045.7674">24089 4475 0,'0'0'0,"0"0"0,0 0 0,0 0 16,0 0-16,0 0 0,0 0 0,22 18 15,-22-18-15,35 8 0,-8-6 16,5-2-16,4-1 0,8-2 15,7-1-15,19-6 0,4-3 16,1 0-16,-4 2 0,-16 1 16</inkml:trace>
  <inkml:trace contextRef="#ctx0" brushRef="#br0" timeOffset="30296.4019">29306 3709 0,'0'0'15,"15"1"-15,7 1 0,9 1 0,1 2 0,18 3 16,16 2-16,-7 1 15,-4-1-15,9 5 0,0 3 16,-12-2-16,-9-3 0,-8-2 16,-9-2-16,-8-3 0</inkml:trace>
  <inkml:trace contextRef="#ctx0" brushRef="#br0" timeOffset="30484.5799">30012 4135 0,'0'0'0,"0"0"0,0 0 16,0 0-16,0 0 0,0 0 0,0 0 16,-21 26-16,21-26 0,-16 19 15,16-19-15,0 0 0</inkml:trace>
  <inkml:trace contextRef="#ctx0" brushRef="#br0" timeOffset="30680.4245">29596 4390 0,'0'0'0,"0"0"0,0 0 16,0 0-16,0 0 0,0 0 15</inkml:trace>
  <inkml:trace contextRef="#ctx0" brushRef="#br0" timeOffset="30856.0421">29558 4541 0,'0'0'16,"0"0"-16,0 0 0,0 0 0,0 0 15,0 0-15</inkml:trace>
  <inkml:trace contextRef="#ctx0" brushRef="#br0" timeOffset="35141.1075">23285 5037 0,'0'0'0,"0"0"0,0 0 16,0 0-16,0 0 0,-15 23 0,15-23 15,-20 36-15,8-15 16,-4 12-16,-3 9 0,-1 1 0,-3 0 15,-10 19-15,-12 19 0,-7 9 16,2-3-16,-11 7 0,2-3 16,-1-2-16,8-9 0,-11 12 15,14-18-15,15-20 0,10-13 0,11-10 16,8-8-16,2-7 0,3-4 16,4-11-16,3-6 0,3-7 15,6-6-15,-6 7 0,-3 2 16,-1 2-16</inkml:trace>
  <inkml:trace contextRef="#ctx0" brushRef="#br0" timeOffset="35398.3516">23220 5306 0,'0'0'0,"0"0"0,0 0 0,0 0 16,11 29-16,-11-29 0,8 36 15,-4-11-15,1 4 0,-1 6 16,0 5-16,2 12 0,-2 0 0,1 14 16,-1 2-16,-1-3 15,0 0-15,-3 9 0,-1-4 16,1 4-16,1-7 0,-1-8 0,-1-5 16,-1-6-16,0-8 0,1-6 15,1-5-15,-1-9 0,1-5 16,0-5-16,0-1 0,-2-8 15,-1-5-15,0 2 0,1 0 16,0 1-16</inkml:trace>
  <inkml:trace contextRef="#ctx0" brushRef="#br0" timeOffset="35613.9822">22749 5896 0,'0'0'0,"0"0"0,0 0 0,0 0 16,0 0-16,27-8 0,-27 8 16,39-14-16,-11 7 0,5-1 15,6 0-15,3 2 0,2 0 0,14 1 16,2 1-16,9 4 0,-3 1 16,-3 1-16,-14-1 0,-11 0 15</inkml:trace>
  <inkml:trace contextRef="#ctx0" brushRef="#br0" timeOffset="35979.4574">23840 5852 0,'0'0'0,"0"0"0,0 0 16,0 0-16,32-6 0,-13 1 0,7-2 15,2 0-15,3-3 0,16-3 16,6 1-16,-1 1 0,2 1 16,15-2-16,0 1 0,5 1 0,-8 3 15,9 3-15,-4 3 16,-7 4-16,-5 2 0,6 2 0,-4-1 16,-5 2-16,-2 0 0,-2 6 15,-1 4-15,-5-1 0,-3-2 16,0 1-16,1 3 0,-1-3 15,-1-2-15,7 2 0,3 0 16,-3-2-16,-3 1 0,16-2 16,5 0-16,-7-4 0,2-3 15,37 0-15,-1-2 0,-12 1 0,-8 0 16,5-2-16,3-2 16,-28 1-16,-17-1 0,-13 0 0</inkml:trace>
  <inkml:trace contextRef="#ctx0" brushRef="#br0" timeOffset="36412.6572">27760 5287 0,'0'0'0,"0"0"0,0 0 0,0 0 16,-23-3-16,23 3 0,-38 10 15,14-1-15,-2 2 0,-7 5 16,-7 5-16,-12 6 0,1-2 0,-13 11 16,0 3-16,-1 5 0,10-3 15,1 9-15,9 0 0,9-7 16,6-4-16,1 4 0,5-3 15,9-2-15,6-3 0,8 3 16,5 2-16,5-8 0,2-5 16,4-4-16,5 2 0,4-2 15,4-2-15,5-1 0,5-2 16,3-4-16,4-3 0,12-2 16,5-4-16,-3-3 0,1-4 0,3-5 15,4-2-15,-4 0 0,-4 1 16,30-5-16,-6 4 0,-13 2 15,-10 0-15,-7 7 0,-4 4 16,-16-1-16,-10-1 0,-8-1 16</inkml:trace>
  <inkml:trace contextRef="#ctx0" brushRef="#br0" timeOffset="36562.2842">28580 5910 0,'0'0'16,"0"0"-16,0 0 0,0 0 0,8 22 15,-8-22-15</inkml:trace>
  <inkml:trace contextRef="#ctx0" brushRef="#br0" timeOffset="43846.6937">4770 9195 0,'0'0'0,"0"0"15,0 0-15,0 0 0,0 0 0,19-24 16,-19 24-16,28-31 0,-13 12 16,7-8-16,5-5 15,13-11-15,2-1 0,19-15 0,4-3 16,9-4-16,-6 3 0,17-11 15,3 2-15,0 0 0,-8 10 16,27-12-16,-11 17 0,-15 19 16,-12 13-16,-11 9 0,-6 5 15,-8 7-15,-4 8 0,-7 7 16,-4 7-16,-7-1 0,-4 0 0,-8 10 16,-6 8-16,-2 2 0,-4 3 15,-12 16-15,-7 11 0,-1-2 16,-2 2-16,-17 16 0,-12 12 15,2-5-15,3-4 0,-6 5 16,-2 5-16,5-12 0,5-7 0,4-4 16,3-3-16,7-18 15,5-14-15,7-10 0,4-10 16,4-6-16,3-7 0,2-6 16,-2-3-16,-1-8 0,0-3 0,1-14 15,3-8-15,-1-4 0,0-4 16,-1-11-16,-3-7 0,3 2 15,-1 6-15,-4-23 0,-5-12 16,5 10-16,2 6 0,-7-5 16,-5-6-16,1 11 0,0 9 0,-9-4 15,-1-3-15,1 10 16,6 8-16,-2-3 0,-1-2 16,6 5-16,6 0 0,1 7 0,-1 5 15,7 5-15,0 5 0,2 3 16,0 4-16,4 10 0,1 6 15,4 5-15,1 7 0,6-2 16,7 1-16,4 6 0,7 4 16,-4 1-16,-1 1 0,6 8 15,5 6-15,-5-6 0,0 1 0,4 11 16,2 5-16,3-4 0,0-3 16,3 9-16,-3 5 15,2 3-15,2-2 0,18 28 0,0-4 16,-6-9-16,-5-4 0,6 6 15,5 3-15,-11-9 0,-4-7 16,7 2-16,3 2 0,-8-10 16,-8-4-16,-1 0 0,2 2 15,-11-7-15,-4-6 0,-3-3 16,-7-3-16,0-7 0,-3-5 0,0-3 16,-1-2-16,-5-6 0,-5-4 15,-5-2-15,-3 0 0,3 1 16,-2 0-16,-3-4 0,-3-5 15,-1-3-15,-4-2 0,-5 0 16,-8-3-16,3 4 0,0 2 16,-12-7-16,-7-5 0,3 3 15,-1 3-15,-7 0 0,-6 2 16,3-1-16,2 2 0,-13-5 16,-4 1-16,7 3 0,7 1 0,-26-6 15,8 5-15,8 8 0,3 7 16,3 1-16,3 0 15,7-2-15,6-1 0,6 3 0,4 4 16,5-1-16,6-1 0,4 4 16,3 1-16,11-1 0,2-1 15,2 2-15,-1-1 0,2-3 16,3 1-16,-1-1 0,-2 0 0,2 0 16</inkml:trace>
  <inkml:trace contextRef="#ctx0" brushRef="#br0" timeOffset="44051.8967">6188 8279 0,'0'0'16,"0"0"-16,0 0 0,0 0 16,0 0-16,-7 24 0</inkml:trace>
  <inkml:trace contextRef="#ctx0" brushRef="#br0" timeOffset="74029.7866">15885 13718 0,'0'0'0,"0"0"16,0 0-16,0 0 0,0 0 0,0 0 15,0 0-15,0 0 0,0 0 16,-2 26-16,2-26 16,1 24-16,-1-24 0,0 29 0,0-11 15,0 2-15,0 0 0,0 4 16,0 2-16,0 9 0,1 1 15,0 0-15,1 1 0,-1-1 16,0-2-16,0 10 0,0 0 16,1-2-16,1 0 0,1 6 15,-1-3-15,1 0 0,1-1 0,-2 2 16,-1 2-16,1-2 16,-2-2-16,0 7 0,0-2 15,0 0-15,1 2 0,2-4 0,-1-1 16,-1-7-16,-2-3 0,0-3 15,-1-2-15,0-6 0,1-4 16,0-2-16,0-3 0,0-2 16,1-3-16,0-5 15,-1-1 1,0-2-16,0-3 0,0 3 0,0-3 0,0 0 16,3-2-16,0 0 0,0 0 15,0 0-15,0-1 0,1 0 16,-1 2-16,2-1 15,0-1-15,-1 0 0,2 0 0,-2 1 16,1 0-16,-1-1 0,2 1 16,0 0-16,1-1 0,1 0 15,0 0-15,3 1 0,3 1 16,0 1-16,0 0 0,1 0 16,0-2-16,2 0 0,0 1 0,9 0 15,0 2-15,-1-1 0,0 1 16,0 0-16,3 0 0,0 0 15,2 1-15,1 0 0,0-2 16,7 1-16,1-1 0,5 1 16,5 0-1,2 1-15,6 0 0,-4 1 0,-4 0 16,17 1-16,4-1 16,-1-1-16,-10-1 0,3 1 0,5 1 15,-6-3-15,-1-3 0,14 1 16,2 1-16,-11 1 0,-8-1 0,34-3 15,-4 0-15,-9-1 16,-6 0-16,5 2 0,3 0 16,-7 1-16,-6 0 0,8 0 15,7 0-15,-12 1 0,-6 2 0,15 0 16,10 0-16,-13-2 0,-8-1 16,12 0-16,7 1 0,-11-2 15,-8 0-15,14 3 0,8 3 16,-10-2-16,-9-2 0,11 2 15,6 1-15,-12-2 0,-8-3 0,20 2 16,13 2-16,-15-3 0,-10-3 16,12 5-16,8 3 15,-13 1-15,-9 1 0,14-3 0,10 0 16,-9-1-16,-5 0 0,5-1 16,4-1-16,-8 1 0,-5 0 15,11 0-15,6 0 0,-12 1 16,-9 1-16,13 1 0,9 1 15,-12-3-15,-6-2 0,13 0 16,13 1-16,-14 1 0,-10 1 0,8-2 16,2 0-16,-7 3 0,-6 2 15,12-1-15,6 0 16,-9-1-16,-6-1 0,8-2 0,6 0 16,-10 3-16,-8-1 0,10 0 15,7-1-15,-11 2 0,-8 2 0,15-3 16,10-2-16,-15-1 15,-11-2-15,14 3 0,10 2 16,-13-1-16,-8 2 0,12 0 16,9 2-16,-13-5 0,-6-2 0,6 1 15,5 2-15,-6-1 0,-5-1 16,6-1-16,4-1 0,-9-1 16,-3-1-16,8 0 0,7 0 15,-11 2-15,-7 2 0,10 1 16,6 0-16,-10 0 0,-10 0 0,9-1 15,5 0-15,-7-1 16,-4 0-16,7 0 0,6 1 16,-9 2-16,-9 0 0,6 0 0,4 0 15,-7-1-15,-5 0 0,10-1 16,7-2-16,-14 2 0,-11 2 16,11 0-16,7 3 0,-11 0 15,-6 1-15,9 1 0,8 1 16,-7-3-16,-5-2 0,5 1 15,5 2-15,-10 1 0,-6 1 0,4-2 16,2 1-16,-9-2 0,-7 0 16,10-2-16,5-1 15,-12 1-15,-9 1 0,5-1 16,5 0-16,-8 0 0,-5 1 0,3-1 16,2 1-16,-9 0 0,-4 0 15,4 3-15,1 1 0,-9-5 16,-7-3-16,-1 1 0,-2-1 15,1 1-15,1 0 0,-7 0 16,-4 0-16,-2 0 0</inkml:trace>
  <inkml:trace contextRef="#ctx0" brushRef="#br0" timeOffset="74479.8921">29469 12816 0,'0'0'16,"0"0"-16,0 0 0,0 0 0,4 31 15,-4-31-15,1 38 16,-1-12-16,0 3 0,-2 10 0,-1 7 16,-2 16-16,0 4 0,-6 19 15,-2 5-15,0 14 0,6-3 16,-3 19-16,-2 14 0,1 26 15,3-32-15,7-3 0,3-1 16,1-19-16,2-11 0,4 5 16,2 2-16,-1-6 0,-2-5 0,2 3 15,0 3-15,-1-7 0,-2-6 16,1 0-16,4 0 16,-5-25-16,-2-19 0,-2-12 0</inkml:trace>
  <inkml:trace contextRef="#ctx0" brushRef="#br0" timeOffset="74668.4818">30158 14320 0,'0'0'0,"0"0"0,0 0 16,-23-19-16,23 19 0,0 0 16</inkml:trace>
  <inkml:trace contextRef="#ctx0" brushRef="#br0" timeOffset="84979.926">15910 13989 0,'0'0'0,"0"0"0,0 0 0,17-27 16,-7 15-16,2-5 0,4-3 15,7-7-15,2 0 0,13-9 16,4-2-16,1 0 0,2 1 0,14-8 16,4-1-16,-2 2 0,-2 2 15,19-9-15,3-1 16,5-3-16,-5 2 0,49-21 0,0 6 16,-18 9-16,-10 3 0,5 0 15,5-1-15,-11 6 0,-6 5 16,11 0-16,7-2 0,-8 8 15,-3 5-15,7-2 0,6 0 16,-8 5-16,-6 3 0,13-6 16,7-3-16,-10 2 0,-7 3 0,16 2 15,12 1-15,-12 0 0,-6-1 16,11 1-16,8-2 0,-7 7 16,-5 4-16,6-7 0,3-3 15,-3 8-15,-4 5 0,6 0 16,3 1-16,-5-1 0,-5 2 15,13 0-15,8 2 0,-14 2 16,-10 2-16,9-2 0,6 0 16,-4-1-16,-1-1 0,1 1 0,1 2 15,-12 1-15,-8 1 0,17 4 16,12 4-16,-5 1 0,-4 1 16,7 0-16,5-1 0,-22 2 15,-15 2-15,12 1 0,8-1 16,-5 4-16,-3 5 0,8 1 15,5 1-15,-8-7 0,-6-3 0,10 5 16,8 5-16,-10-1 16,-6 0-16,0 1 0,2 1 15,-12 2-15,-7 2 0,7 3 0,6 2 16,-11-1-16,-7-1 0,4 7 16,4 3-16,-6-3 0,-4-3 15,2 2-15,2 2 16,-8-4-16,-7-2 0,21 9 15,13 6-15,-20-7 0,-13-2 0,13 7 16,10 6 0,5 7-16,3 6 0,-30-9 15,-21-6-15,3 7 0,1 2 16,-6-6-16,-4-6 0,1 11 16,3 8-16,-7-12 0,-5-6 0,5 5 15,6 4-15,-9-6 0,-5-4 0,2 4 16,1 4-16,-3-8 15,0-5-15,2 5 0,3 2 16,-5-4-16,-4-5 0,-1 2 16,-1 4-16,-5-9 0,-4-4 0,5 5 15,1 7-15,-4-5 16,-6-2-16,-1-2 0,-1-2 0,-6-1 16,-4 0-16,-2-2 0,1-1 15,0-5-15,1-4 0,1 4 16,1 2-1,-4-6-15,-3-5 0,-3 3 0,-3 0 0,-3-6 16,-1-3-16,0 1 16,-1 1-16,0-2 0,-1-2 0,2 4 15,-1-1-15,-1-3 0,0 3 16,0-3-16,0-2 0,0 2 16,-3 4-16,2-1 0,0 0 15,1-3-15</inkml:trace>
  <inkml:trace contextRef="#ctx0" brushRef="#br0" timeOffset="86148.5422">23546 10596 0,'0'0'0,"0"0"0,0 0 0,0 0 16,0 0-16,3 23 0,-3-23 0,7 27 15,-7-27-15,14 35 0,-8-13 16,1 2-16,0 2 0,1 3 16,0 5-16,1 10 0,-3-1 15,1 12-15,0 1 0,-2-2 16,-2 0-16,2 6 0,-2-4 16,0-9-16,0-6 0,0-7 15,1-6-15,1-6 0,-2-6 0,3-6 16,0-7-16,1-12 0,-1-10 15,-1 7-15,-2 2 0,0 2 16</inkml:trace>
  <inkml:trace contextRef="#ctx0" brushRef="#br0" timeOffset="86959.8897">23800 10914 0,'0'0'0,"0"0"0,0 0 16,8-23-16,-2 11 0,4-2 16,3 0-16,7-4 0,3 1 15,3 1-15,1 1 0,1 2 16,-1 1-16,7 1 0,-1 2 15,-3 6-15,0 2 0,-4 5 0,-5 4 16,-9 4-16,-7 6 0,-7 9 16,-8 8-16,-5 5 0,-5 3 15,-11 11-15,-4 1 0,-3 0 16,-2 0-16,-4 3 0,4-5 16,2-6-16,8-7 0,8-12 15,6-9-15,5-6 0,4-5 0,5-6 16,4-3-16,4-7 15,2-4-15,6-7 0,3-7 0,5-5 16,4-3-16,-1-1 0,3 1 16,5-3-16,0 3 0,-3 4 15,-3 4-15,-4 5 0,-3 5 16,-1 3-16,0 4 0,-4 6 16,-2 3-16,-5 11 0,-3 8 15,-5 11-15,-3 8 0,-5 7 16,-1 6-16,-3 1 0,0 0 0,1 12 15,3 1-15,4-11 0,4-6 16,5 2-16,3-3 0,6-12 16,2-6-16,8-10 0,5-6 15,-1-8-15,-2-4 0,1-5 16,0-5-16,0-2 0,-1 0 0,-4-3 16,-3-1-16,-7 1 15,-4 2-15,-5 0 0,-4 1 16,-8-2-16,-6-2 0,-7 4 15,-5 4-15,-6 4 0,-6 3 0,-5 5 16,-3 1-16,0 3 0,-1-1 16,-10 3-16,-3 2 15,3-1-15,1 1 0,-4 2 0,2 1 16,6-3-16,5 0 0,8-4 16,6 0-16,10-3 0,6-3 15,7 0-15,4-1 0,7-2 16,0 0-16,13 0 0,4-2 15,1 2-15,3-1 0,4 1 0,5 1 16,3 3-16,2 2 0,7 4 16,4 3-16,1-1 0,0 2 15,17 6 1,6 5-16,5 3 16,4 3-16,-11-6 0,-8-4 0,6 1 0,-2-4 15,13 3-15,-14-5 0,0-11 16,0-8-16,-12-8 0,-5-5 0,0-9 15,1-4-15,-5-7 16,-3-4-16,3-17 0,3-12 16,-5 1-16,-4 1 0,-12 21 15,-7 14-15,-5 11 0</inkml:trace>
  <inkml:trace contextRef="#ctx0" brushRef="#br0" timeOffset="87683.8432">25061 10640 0,'0'0'0,"0"0"0,0 0 16,0 0-16,0 0 0,0 0 16,0 0-16,0 24 0,0-24 0,3 32 15,0-11-15,-1-2 16,1-3-16,3-1 0,0-1 0,4-3 16,2-4-16,5-3 15,4-6-15,1 0 0,1-1 16,6 0-16,0-2 0,-2 3 0,-4 2 15,0 4-15,-5 5 16,-12 4-16,-6 8 0,-11 15 0,-8 9 16,-8 2-16,-5 3 0,-6 7 15,-2-4-15,5-11 0,3-7 16,3-5-16,7-8 0,7-6 16,5-6-16,10-4 0,6-6 15,4-6-15,4-3 0,6-4 16,5-4-16,1 1 0,3 0 0,-2 1 15,-1 1-15,-5 6 16,-5 2-16,-5 9 0,-4 7 0,-8 9 16,-7 9-16,-9 8 15,-7 5-15,-2 2 0,-2 0 0,-2 1 16,-1 3-16,2-5 0,3-8 16,9-11-16,5-7 0,5-5 15,5-4-15,8-3 0,9-2 16,-1-6-16,3-4 0,6-4 15,6-4-15,2-3 0,0-2 0,8-2 16,6 0-16,-3 1 16,-4 1-16,4 1 0,-3 4 15,-7 4-15,-6 4 0,-6 2 0,-4 3 16,-9 3-16,-4 4 0,-14 8 16,-10 6-16,-5 8 0,-2 5 15,-10 7-15,-6 4 0,-11 7 16,-4-1-16,2-1 0,1-2 15,0-1-15,7-7 0,7-7 16,6-6-16,-4-3 0,12-11 16,17-5-16,4-2 0,7-3 0,8 3 15,5-6-15,7-4 0,7-1 16,6-3-16,6-2 0,5-1 16,2-2-16,3 0 0,7 0 15,7 2-15,-5-1 0,-3 2 16,12 1-16,-1 2 0,-1 5 15,-1 3-15,32 0 0,-5 3 16,-6 2-16,-4 2 0,-1 1 16,-1 0-16,-24-2 0,-17-1 0,-13-1 15</inkml:trace>
  <inkml:trace contextRef="#ctx0" brushRef="#br0" timeOffset="87847.7896">27007 11151 0,'0'0'0,"0"0"16,0 0-16,0 0 0,0 0 0,0 0 16,0 0-16,0 0 0</inkml:trace>
  <inkml:trace contextRef="#ctx0" brushRef="#br0" timeOffset="89380.5878">16121 14981 0,'0'0'0,"0"0"16,0 0-16,0 0 0,0 0 0,0 0 15,-20 4-15,20-4 0,-6 21 16,1-2-16,1 6 0,-2 1 15,0 2-15,-3 9 0,-1 2 16,1 0-16,0-1 0,1 0 16,0-6-16,2-7 0,3-6 15,3-5-15,2-4 0,2-4 16,0-3-16,3-2 0,0-1 0,1 0 16,1-1-16,0 2 0,-2 2 15,-2 5-15,-3 5 0,-2 5 16,-2 4-16,-1 2 0,-2-1 0,0 1 15,-1 0-15,1 4 16,-1-2-16,2 0 0,0-1 16,2-1-16,1-2 0,0 3 15,1 1-15,0 1 0,-1 0 0,0-1 16,0 0-16,0-2 0,-2-2 16,0 4-16,-1 2 0,-1-2 15,1-1-15,-2 2 0,2 2 16,-3 1-16,0 1 0,0 15 15,3 6 1,1-4-16,2-4 0,2 1 0,0 2 16,3-1-16,-1-8 0,1-10 0,2-7 15,-1-13-15,0-10 0,-1-14 16,1-10-16,-1-12 0,-1-9 16,2-13-16,-1-9 0,2-16 15,-1 1-15,0 11 0,-2 22 16,-1 14-16</inkml:trace>
  <inkml:trace contextRef="#ctx0" brushRef="#br0" timeOffset="90230.1611">16153 15365 0,'0'0'0,"2"-8"16,2 1-16,0-1 0,2 0 16,4-1-16,2-1 0,2 0 15,1 1-15,3 1 0,3 3 16,0-1-16,0 2 0,1 0 16,2 0-16,2 0 0,-1-2 0,6-4 15,-1 0-15,-1-3 16,1-2-16,-1-7 0,-1-6 15,-3-3-15,-5-3 0,-4-3 16,-2-2-16,-1-4 0,-6 4 16,-2 6-16,-3 5 0,-3 5 0,-1 3 15,-5 5-15,-3 5 0,-1 6 16,-1 4-16,-2 7 0,-2 8 16,4 3-16,0 5 0,1 6 15,0 4-15,1-1 16,1 1-16,-1 6 0,2 1 0,2 2 15,1 1-15,1 3 0,1-4 16,-1-3-16,2-1 0,-2 4 16,-2 5-1,-3-9-15,0-6 0,2-9 0,4-7 16,0-4-16,3-4 0,0-3 0,0-5 16,3-5-16,1-7 15,0 1-15,2 0 0,2-6 0,2-4 16,1 1-16,0 2 0,0 1 15,0-1-15,-1 5 0,0 2 0,1 4 16,1 4-16,-4 9 16,-1 7-16,-6 15 0,-3 12 15,-4 1-15,-1 3 0,-4 13 16,-2 6-16,0-6 0,2-4 0,1-5 16,3-10-16,1-11 0,3-7 15,3-6-15,3-6 0,2-9 16,0-6-16,5-13 0,3-12 15,2-2-15,0-1 0,6-14 16,1-3-16,-4 4 0,-3 6 0,2-7 16,-1 1-16,-5 11 15,-3 8-15,-1 3 0,-2 3 16,-2 5-16,0 4 0,-5 8 16,-1 5-16,1 6 0,0 5 0,0 9 15,-1 7-15,1 5 0,1 1 16,1 8-16,0 6 0,1-2 15,1-1-15,5 17 0,3 7 16,-1-7-16,-2-4 0,3 8 16,1-3-16,-1-4 0,-1-3 0,2 14 15,-2-13-15,-8-10 16,-5-8-16,-11-9 0,-5-5 16,7-15-16,-2-3 0,-2-3 0,-4-3 15,3-6-15,1-4 0,-1-6 16,-3-6-16,4-1 0,1-3 15,4-9-15,3-8 0,6-1 16,4 1-16,9-13 0,7-5 16,1 4-16,2 3 0,6-4 15,3-2-15,0 5 0,0 2 0,14-17 16,-4 12-16,-13-10 0,-11-5 16,-4 23-16,-3 15 0,-4 12 15</inkml:trace>
  <inkml:trace contextRef="#ctx0" brushRef="#br0" timeOffset="90880.2146">16970 15241 0,'0'0'0,"0"0"15,0 0-15,0 0 0,0 0 0,0 0 16,-14-15-16,14 15 16,0 0-16,0 0 0,0 0 15,19 20-15,-19-20 0,7 30 16,-3-4-16,-2 2 0,-2 1 0,-2 16 16,-4 2-16,2-3 0,-1-3 0,0 1 15,-1-5-15,3-8 16,3-5-16,1-7 0,0-9 15,5-7-15,4-5 0,3-6 16,4-4-16,2-3 0,1-3 0,1 1 16,0 0-16,-5 4 0,-2 3 15,-1 6-15,-3 5 16,-4 2-16,0 0 0,-3-1 16,1 0-16,-1 0 0,0-1 0,0-5 15,2-5-15,3-5 0,3-5 16,3-4-16,4-4 0,4-6 15,0 0-15,0 2 0,0 0 16,-1 7-16,0 5 0,1 4 16,-2 3-16,-5 10 0,-4 8 15,-8 10-15,-4 9 0,-4 9 0,-5 7 16,-4 11-16,-2 3 0,0-2 16,-1-3-16,-5 5 15,-2-4-15,4-10 0,3-10 0,5-7 16,3-5-16,4-4 0,2-5 15,5-3-15,3-3 0,3-6 16,4-3-16,4-6 0,1-4 16,3 1-16,1 3 0,-2 0 15,-2-1-15,1 4 0,-1 3 0,-2 3 16,-1 4-16,-5 3 16,-1 3-16,-2 4 0,1 1 0,-1 2 15,-1-1-15,2-2 0,0-2 16,2-2-16,2-2 0,1-3 15,2-3-15,-1-1 0,2-3 16,1-5-16,-1-3 0,2-2 16,0-2-16,8-5 0,0-1 15,-2-1-15,-1 1 0,-1 0 16,-2 2-16,1 3 0,1 1 0,1 4 16,0 1-16,-2-1 0,-3 1 15,-2 1-15,-3 3 16,-2 2-16</inkml:trace>
  <inkml:trace contextRef="#ctx0" brushRef="#br0" timeOffset="91130.8634">17828 15180 0,'0'0'16,"0"0"-16,0 0 0,0 0 16,0 0-16,-3 21 0,3-21 15,3 35-15,0-12 0,2 4 16,0 2-16,2 0 0,0 0 0,4 9 16,4 8-16,-3-9 0,-1-7 0,-2-6 31,-3-3-31,0-4 0</inkml:trace>
  <inkml:trace contextRef="#ctx0" brushRef="#br0" timeOffset="91380.4868">17976 14699 0,'0'0'0,"0"0"16,0 0-16,0 0 0,0 0 0,0 0 15,0 0-15,2 30 0,-2-30 16,3 52-16,0-11 16,1 6-16,0 5 0,3 27 15,2 9-15,4 21 0,3-1 0,6 29 16,6 25-16,13 47 0,3-2 16,9-21-16,5-13 15,1-39-15,-1-25 0,-17-34 0,-14-24 16,-7-15-16</inkml:trace>
  <inkml:trace contextRef="#ctx0" brushRef="#br0" timeOffset="91554.364">18694 15605 0,'0'0'0,"0"0"0,0 0 0,18 12 16,-18-12-16,0 0 0,27 3 15,-27-3-15</inkml:trace>
  <inkml:trace contextRef="#ctx0" brushRef="#br0" timeOffset="92909.6446">16045 14511 0,'0'0'0,"0"0"16,0 0-16,0 0 0,-13-4 0,11 3 15,0 1-15,-1 2 0,1 1 0,1 4 16,0 1-16,-1 6 0,0 3 16,-1 6-16,1 6 0,-1 13 15,-2 3-15,1 4 0,0 0 16,-1 10-16,2-3 0,0 3 16,-1-8-16,3-8 0,1-7 0,2-7 15,2-5-15,-1-8 16,0-6-16,2-1 0,0-4 15,0-1-15,-1-3 0,2 0 16,0 0-16,1-1 0,-2 0 16,1-1-16,0-1 0,1 1 15,0-1-15,3 2 0,2 1 16,0 0-16,0-1 0,2 1 16,3 1-16,-1-1 0,0-1 0,4 0 15,2 0-15,0 0 16,0 2-16,0-1 0,1-1 0,2 0 15,4-1-15,7-1 0,2 0 16,0-1-16,3-2 0,1 2 16,1 0-16,1 0 0,3 0 15,12-1-15,3 1 0,-3 1 0,-1 1 16,9 1-16,-1 2 16,-2 0-16,-2 0 0,9 1 0,1-2 15,-5 2-15,-3 0 0,3-1 16,3 1-16,-6 0 0,-2 1 15,28 0-15,-6 1 0,-5-3 16,-3-2-16,5 4 0,3 4 16,-15 0-16,-8 1 0,3-2 15,3 0-15,2-5 0,2-4 0,7-1 16,6-1 0,-11-2-16,-8-2 0,4 1 0,4 0 0,-3 1 15,0-1-15,16 9 16,11 5-16,2 1 15,3 1-15,-26-2 0,-18-3 0,23 2 16,13 1-16,-14 0 16,-11 0-16,-2-4 0,-3-2 0,5-1 15,1 0-15,7-7 0,6-3 16,-14 4-16,-10 2 0,4 1 16,2 3-16,2-5 0,2-2 0,12 0 15,10 2-15,-17 3 16,-7 1-16,2-1 0,2 0 0,1-2 15,2 0-15,5 2 16,2 0-16,-10 0 0,-7-1 0,0-1 16,0 0-16,2-2 0,3 0 15,20-1 1,15-1-16,0-3 0,-2-1 16,-30 3-16,-20 5 0,7 2 0,6 1 15,-3 0-15,-4 0 0,6 6 16,5 5-16,-13-7 0,-9-6 15,5-1-15,2-1 0,-3 4 16,-4 3-16,0-3 0,-2 0 16,-7 0-16,-3-1 0,2 1 15,3 0-15,-7 0 0,-6 1 0,3 4 16,1 4-16,-9-7 0,-5-1 16,-5 1-16,-2 2 15,-3 1-15,-1 1 0,-6-5 0,1 4 16,-1-4-16,2-5 0,-2 5 15,0 0-15,-2 0 0,2 0 16,-2-1-16,2 1 0,0 0 16</inkml:trace>
  <inkml:trace contextRef="#ctx0" brushRef="#br0" timeOffset="94980.1984">23778 13164 0,'0'0'0,"0"0"0,0 0 16,0 0-16,0 0 0,0 0 16,0 0-16,0 0 0,0 0 0,23-2 15,-23 2-15,0 0 0,18 13 16,-18-13-16,10 26 16,-10-26-16,5 32 0,-4-10 15,0 6-15,-1 3 0,0 0 0,-2 17 16,-1 5-16,-2 11 0,1-3 0,-2 17 15,2 4-15,0-5 16,-1-3-16,1 15 0,1 9 16,-1-10-16,1-9 0,1 34 15,1-8-15,1-12 0,1-10 0,0 0 16,1 0-16,-1-11 0,1-10 16,1 9-16,-1 4 15,0-11-15,1-7 0,-1 4 0,1 3 16,-3-9-16,-1-5 0,-1 3 15,1 2-15,-1-8 0,0-7 0,0 2 16,0 3-16,-2-10 16,1-6-16,-3-2 0,1-2 15,-3-2-15,0-1 0,0-6 16,-2-5-16,3-5 0,4-4 0,-3-7 16,1-6-16,1-3 0,1-7 15,3-7-15,3-9 0,2-3 16,0-3-16,2-20 0,1-17 15,1-4-15,-2 9 0,5-50 16,0 2-16,-3 15 0,-2 10 0,4-6 16,2-5-16,-1 16 15,-1 9-15,4-15 0,2-10 16,-1 16-16,-2 12 0,-2-6 16,0-4-16,-3 9 0,-2 3 0,-1-5 15,1-2-15,-2 12 0,0 10 16,-2-5-16,1-4 15,-1 13-15,0 7 0,4-3 0,3-3 16,-4 6-16,-1 4 0,1 5 16,3 2-16,-1 10 0,-2 7 0,-1-2 15,-2 0-15,2 5 0,1 4 16,-5 3-16,-4 4 16,1 3-16,0 3 0,2 5 0,2 4 15,-1 1-15,0 0 0,-2 0 16,0 2-16,-1 2 0,-2 3 15,0 7-15,-1 4 0,2 0 16,0 1-16,-2 11 0,0 9 16,-1-1-16,2 2 0,-4 16 15,-1 6-15,1-1 0,0 0 0,-3 19 16,-2 9-16,1-3 0,3-9 16,-6 39-16,0 0 15,1-20-15,0-13 0,2 9 0,2 4 16,4-8-16,2-6 0,2 10 15,2 9-15,0-11 0,1-6 0,-2 11 16,0 7 0,-1-9-16,1-7 0,2 8 0,0 6 15,-1-17-15,-1-12 0,0 6 16,1 4-16,-1-13 0,-1-10 0,-3 0 16,0-1-16,0-8 0,3-5 15,0-9-15,1-7 0,0-12 16,-1-8-16,0-8 0,0-5 15,0 0-15,-1 0 0,-5-12 16,-2-6-16,1-13 0,1-7 0,-5-24 16,-2-16-16,8 2 15,7 1-15,-3-23 0,-3-16 16,0 12-16,-2 11 0,2-21 16,3-14-16,2 11 0,2 5 0,2-14 15,3-11-15,2 13 0,2 9 16,-1-11-16,1-9 0,0 9 15,-1 5-15,0 2 0,0 0 16,-1 9-16,-2 4 0,0 0 16,-1 0-16,4 13 0,3 8 0,0 2 15,0 1-15,-1 10 16,-1 5-16,6 5 0,1 1 16,-3 11-16,-6 7 0,0 5 15,-1 2-15,-3 10 0,-1 5 0,0 11 16,-3 8-16,2-1 0,-1 4 15,0 7-15,0 7 0,0 5 16,0 8-16,-1 11 0,1 10 16,-3 5-16,-2 4 0,-4 21 15,-2 14-15,0-13 0,1-11 0,0 17 16,-1 10-16,-2-6 16,-2-2-16,5 16 0,3 11 15,1-4-15,3-3 0,1 9 0,1 7 16,0-9-16,-1-5 0,2 14 15,0 9-15,3-10 0,1-7 16,-1 5-16,1 4 0,0-13 16,2-8-16,-1 3 0,-2 1 15,0-14-15,1-10 0,-1-6 16,2-4-16,-2-14 0,-1-10 16,-2-6-16,-2-2 0,-1-16 0,0-11 15,-1-12-15,-1-7 0,1-1 16,1 0-16,-5-9 0,-3-6 15,-1-18-15,-1-12 0,0-19 16,-1-13-16,2-1 0,2 1 0,3-19 16,2-11-16,2 4 15,0 3-15,-1-11 0,1-8 16,1 8-16,1 6 0,1-12 16,1-6-16,1 4 0,-1 4 0,4-4 15,3-3-15,0 12 0,-1 9 16,0-9-16,0-7 15,3 14-15,2 9 0,-5-1 0,-1 1 16,0 8-16,0 9 0,2 0 16,0 0-16,0 8 0,-2 7 15,0 8-15,-1 6 0,-1 9 0,-1 6 16,-1 8-16,-2 5 16,-1 9-16,-1 6 0,1 8 0,0 0 15,-1 5-15,1 1 0,2 11 16,3 7-16,-2 10 0,-3 7 15,-4 10-15,-1 7 0,-1-1 16,1-2-16,-5 21 0,-2 14 16,-1 6-16,1 4 0,0-4 15,0-2-15,1-7 0,2-5 0,4 19 16,3 12-16,-1-11 16,1-8-16,-1 9 0,0 5 15,0-13-15,1-9 0,0 8 0,0 4 16,1-8-16,0-6 0,1 7 15,1 3-15,1-7 0,0-6 0,1 2 16,3 1-16,-2-4 16,0-2-16,2 10 0,3 6 15,0-5-15,1-6 0,3 17 16,2 13-16,-2-13 0,-4-9 0,-1-28 16,-3-20-16,-2-14 0</inkml:trace>
  <inkml:trace contextRef="#ctx0" brushRef="#br0" timeOffset="100030.9392">8699 8061 0,'0'0'0,"0"0"0,0 0 16,0 0-16,0 0 0,0 0 0,0 0 15,29 7-15,-29-7 0,31 5 16,-7-2-16,4 0 0,3-1 0,6-1 15,5-2-15,13-1 16,0-1-16,18-3 0,2-4 16,10-1-16,-5 0 0,17-1 15,0 1-15,-8 0 0,-7 4 0,14-2 16,0 1-16,27 0 16,-20 4-16,-6 5 0,-3 4 15,-15 2-15,-8 3 0,-4 13 0,-3 7 16,-12-3-16,-9-2 0,4 2 15,4-1-15,-5-3 0,-3-4 16,9-3-16,4-3 0,7-5 16,3-4-16,16-12 0,10-9 15,0-4-15,-2-2 0,15-4 16,9 1-16,-12 4 0,-5 6 0,-4 4 16,-2 5-16,-14 3 0,-8 6 15,-6 5-15,-4 3 0,-7 1 16,-6 0-16,0 9 0,-3 3 15,-5 0-15,-2-4 0,6-2 16,6-3-16,-2-6 0,-2-3 0,19-8 16,12-5-16,1-1 15,1-1-15,15-7 0,9-5 16,-9-2-16,-6 0 0,10 6 0,6 6 16,-13 0-16,-8 1 0,-6 2 15,-2 2-15,-15 6 0,-7 4 16,-8 2-16,-5 4 0,-6-1 15,-4 0-15,-6 0 0,-3 0 16,-2-1-16,0 1 0,0-2 16,2-1-16,3-2 0,4-2 0,6-2 15,4-1-15,4-2 16,2-3-16,-9 7 0,6 4 16,-3-4-16,0 0 0,8 0 15,7 2-15,-4-2 0,-2-2 0,25 4 16,-5 3-16,-33-2 0,-3-1 0,6 2 15,-11-2-15,-7 0 0</inkml:trace>
  <inkml:trace contextRef="#ctx0" brushRef="#br0" timeOffset="100159.0553">15705 7818 0,'0'0'0,"0"0"15,0 0-15,0 0 0,0 0 0,1 21 16,-1-21-16,0 0 0</inkml:trace>
  <inkml:trace contextRef="#ctx0" brushRef="#br0" timeOffset="107780.3576">15965 15080 0,'0'0'0,"0"0"0,0 0 16,0 0-16,0 0 0,0 0 15,0 0-15,23 17 0,-23-17 0,32 16 16,-6-4-16,5 0 0,4 1 16,22 12-16,8 6 15,16 11-15,1 2 0,31 17 0,12 7 16,-14-7-16,-17-10 0,-27-14 15</inkml:trace>
  <inkml:trace contextRef="#ctx0" brushRef="#br0" timeOffset="108064.0251">19861 15938 0,'9'0'0,"37"-1"16,31 0-16,19-1 0,16 3 0,81 0 15,25 0-15,-11 1 0,-8 1 16,11-13-16,6-9 15,-35-9-15,-25-7 0,-1-16 0,-2-11 16,1-8-16,1-4 0,-1-10 16,0-6-16,-10 0 0,-9 0 15,2-6-15,2-6 0,-12 12 16,-9 8-16,-10 11 0,-6 8 16,-17 8-16,-11 6 0,-17 12 15,-9 8-15,-18 11 0,-10 10 0,-8 4 16,-6 3-16,-4 2 0,-2-1 15,-3 1-15,-3 1 0,-1 1 16,-2 1-16,-4 8 0,-4 6 16,-2 11-16,-1 8 0,7-12 15,4-7-15,3-6 0</inkml:trace>
  <inkml:trace contextRef="#ctx0" brushRef="#br0" timeOffset="117084.2548">24481 12902 0,'0'0'16,"0"0"-16,0 0 0,-21 11 0,14-3 16,-6 2-16,-2 4 0,-2 5 15,0 4-15,-10 13 0,-1 5 16,-1 0-16,-1-2 0,-5 20 16,-5 18-16,1-4 0,-1-4 15,-3 13-15,3 2 0,-2 4 16,5-6-16,-13 36 0,6-9 15,12-14-15,8-10 0,1-1 16,1-1-16,3-10 0,2-8 0,-2 15 16,-5 6-16,7-5 0,2-5 15,3 8-15,1 5 0,1-6 16,2-5-16,2 1 0,4 1 16,2-10-16,3-6 0,2-8 15,0-5-15,0-4 0,-1-3 0,5-5 16,1-3-16,3-7 15,2-5-15,2 0 0,2 1 16,0-6-16,1-3 0,0 6 0,-1 3 16,-5-2-16,-2 0 0,6-8 15,4-3-15,0-5 0,1-2 0,-14-3 16,-3-1-16,-3 0 16</inkml:trace>
  <inkml:trace contextRef="#ctx0" brushRef="#br0" timeOffset="118132.037">23769 15308 0,'0'0'0,"0"0"15,0 0-15,0 0 0,-16 13 0,16-13 16,0 0-16,0 0 16,-8 13-16,9-6 0,1 3 15,0 2-15,2 1 0,0 1 16,2 1-16,-1 2 0,2 0 0,3 9 15,1 3-15,2-1 0,1-3 16,4 4-16,3 4 16,-2-3-16,-2-3 0,6 7 15,0-3-15,1 1 0,-1 0 0,3 3 16,0-4-16,-2-2 0,-1-2 16,1 0-16,3-1 0,-2 0 15,0-1-15,1-5 0,-1-1 16,0 0-16,1-1 0,4 1 15,3-1-15,1 1 0,0 0 0,1-3 16,2-2-16,0-1 16,1-1-16,7 2 0,0-1 15,0-3-15,-1-2 0,2-4 0,-1-1 16,-1-5-16,-1 0 0,-1-5 16,-1 0-16,3 0 0,2 0 15,0-7-15,1-4 0,1 0 16,1 0-16,9-2 0,2 3 15,-4 2-15,-3 3 0,3-2 16,3 1-16,1-2 0,-1-2 0,25-9 16,-10 0-16,-8 8 0,-5 4 15,2 0-15,2 1 16,-2-1-16,-2 0 0,19-6 16,12-5-1,12 7-15,10 3 16,-15 13-16,-9 9 0,-21-1 15,-17-1-15,8 8 0,4 6 16,0 1-16,0 0 0,-4 1 16,-1 3-16,-10-4 0,-6-1 0,4 6 15,1 5-15,1-5 0,-2-4 0,5 4 16,1 3-16,-7 0 16,-5-1-16,6-4 0,5-4 15,-8-3-15,-5-1 0,5-4 16,5-1-16,-8 1 0,-2 0 15,4 1-15,4 0 16,-6-6-16,-4-4 0,3-1 0,3 0 16,-4-3-16,-4-3 0,7-5 0,3-3 15,-4-2-15,-3 0 0,4-10 16,4-6-16,-4-7 0,-4-4 16,6-6-16,4-4 0,-5 4 15,-2 3-15,2-5 0,3-2 16,-1 7-16,0 8 0,-3-6 15,-2-3-15,-7 5 0,-5 3 0,2-3 16,3-1-16,-7 9 0,-6 6 16,-5-5-16,-2-2 0,-1 1 15,-1 0-15,1-5 0,-1-4 16,-4 5-16,0 2 0,1 1 16,-2-2-16,-3 5 0,-3 3 15,-1-1-15,1 0 0,-1 7 16,-1-4-16,1 7 0,0 5 15,0 5-15</inkml:trace>
  <inkml:trace contextRef="#ctx0" brushRef="#br0" timeOffset="123680.7319">25417 14241 0,'0'0'0,"0"0"0,0 0 16,29-4-16,-29 4 0,37-10 15,-8 1-15,2-2 0,3 0 0,15-7 16,5-2-16,12-5 16,0 0-16,10-4 0,-3 0 15,-12 5-15,-9 5 0,9 1 0,-2 4 16,-9 1-16,-7 3 0,-1-2 16,-5 0-16,-9 3 0,-3 1 15,-6 0-15,-3 0 0,-5-1 16,-3-1-16,-5-5 0,-7-7 15,-1 2-15,-4 0 0,-5-4 16,-5-4-16,-1 3 0,-1 2 0,-6 4 16,-7 3-16,4 3 0,0 3 15,-7-1-15,1 1 0,10 5 16,4 2-16,0 3 0,3 4 16,6-1-16,2 2 0,-1 5 15,3 7-15,2 1 0,3 2 0,2 6 16,4 4-16,0 4 15,2 3-15,2 6 0,0 3 16,4 2-16,2 1 0,2 10 0,-3 0 16,-3 3-16,0 1 0,1 5 15,0-6-15,-8-11 0,-6-7 16,0-4-16,-2-4 0,-3-10 16,-2-6-16,-2-7 0,-1-6 15,-6-5-15,-4-4 0,1-8 16,-2-3-16,4-4 0,3-1 0,4-4 15,3-2-15,2 1 16,3 3-16,2 0 0,4 4 0,3 1 16,3 1-16,5-3 0,3-1 15,5 1-15,1 1 0,5 1 16,2 2-16,1 2 0,0 0 16,5 1-16,3 2 0,2 1 15,0 4-15,1-2 0,-2 1 16,-3 1-16,-3 1 0,-4 1 15,-2 2-15,-7 0 0,-3 0 0,-4 1 16,-4 1-16,-6 5 0,-4 2 16,0-3-16,2-1 0,0-1 15</inkml:trace>
  <inkml:trace contextRef="#ctx0" brushRef="#br0" timeOffset="123962.3925">25589 14427 0,'0'0'0,"-9"2"0,-2 1 15,-1-1-15,0 0 0,-2 1 16,-1 1-16,3 1 0,1 1 0,5 4 16,3 2-16,6 3 0,2 5 15,4 5-15,3 4 0,4 1 16,1 0-16,14 11 16,7 6-16,1-2 0,2 0 0,8 6 15,-2-4-15,11 1 0,1-7 16,7-5-16,-1-9 0,-4-9 15,-3-6-15,1-7 0,-1-4 16,-4-8-16,-2-5 0,22-22 16,-6-7-16,-7-7 0,-6-5 0,-8-16 15,-5-11-15,-3 10 16,-3 7-16,-11 20 0,-7 14 16,-6 8-16</inkml:trace>
  <inkml:trace contextRef="#ctx0" brushRef="#br0" timeOffset="124764.6616">26849 13533 0,'0'0'0,"0"0"16,0 0-16,0 0 0,0 0 0,0 0 16,0 0-16,0 0 15,0 0-15,0 0 0,-7 24 16,7-3-16,-1 7 0,-3 5 16,1 1-16,-5 10 0,-1-2 0,1 3 15,2-6-15,3-9 0,1-5 16,4-5-16,4-6 0,5-7 15,4-6-15,8-8 0,8-5 16,3-6-16,2-6 0,4 1 16,3 1-16,3-1 0,-4 2 0,-8 8 15,-6 5-15,-10 8 0,-9 8 16,-9 12-16,-8 12 0,-11 6 16,-6 6-16,-12 7 15,-6 8-15,-5-1 0,1-7 16,4-4-16,10-7 0,8-13 0,5-7 15,6-9-15,6-6 16,7-2-16,5-2 0,5-10 0,4-7 16,11-4-16,6-5 0,0-1 15,0-2-15,-1 2 0,-1 3 16,-6 6-16,-4 4 0,-7 8 16,-4 5-16,-9 18 15,-5 12-15,-6 6 16,-5 9-16,-3-3 0,-1-3 0,-6 6 15,1-2-15,6-9 0,5-8 16,4-6-16,6-8 0,3-4 0,6-3 16,7-5-16,7-4 15,1-3-15,3-3 0,4-4 0,3-1 16,4-5-16,3-5 0,-1 0 16,-1 0-16,5 2 0,-3 3 15,-5 5-15,-5 3 0,-6 3 16,-5 1-16,-4 3 0,-3 2 15,-5 3-15,-2 0 0,-8 5 16,-8 5-16,-3 4 0,-3 7 0,-8 4 16,-6 3-16,-12 10 0,-2 2 15,-1 1-15,0 2 0,-9 4 16,-1-1-16,-3 2 0,6-1 16,7-7-16,6-6 0,6-4 15,9-7-15,13-10 0,6-4 16,7-2-16,8 0 15,8-3-15,5-1 0,5-6 0,6-4 16,2-2-16,2-2 0,4-3 16,5 0-16,2-1 0,2-4 0,3 4 15,1 2-15,3-2 0,1-1 16,6-1-16,6-1 0,5-1 16,-5 5-16,1 1 0,1 2 15,26-3-15,-8 2 0,-1 2 16,-1 1-16,-25 3 0,-19 2 15,-11 2-15</inkml:trace>
  <inkml:trace contextRef="#ctx0" brushRef="#br0" timeOffset="124927.6649">28666 13975 0,'0'0'16,"0"0"-16,0 0 0,0 0 0,0 0 0,0 0 16,0 0-16,0 0 15</inkml:trace>
  <inkml:trace contextRef="#ctx0" brushRef="#br0" timeOffset="128615.3297">15541 14737 0,'0'0'0,"0"0"0,0 0 15,0 0-15,-17-13 0,17 13 0,0 0 16,-14-28-16,10 16 0,0-3 16,-1-2-16,3-1 0,2 0 0,1-9 15,2-4-15,3 2 16,1 1-16,1-6 0,2-5 15,7-9-15,3 0 0,4-5 0,5-4 16,6-10-16,0 2 0,10-10 16,4 0-16,-2 7 0,1 3 15,10-5-15,4 2 16,21-17-16,-10 16 0,1 3 0,0 3 16,-1 3-16,-1 2 0,7 1 15,4 0-15,-9 4 0,-6 5 0,17-9 16,11-7-16,-4 5 15,-2 4-15,8-2 0,5-1 0,-6 3 16,-3 4-16,13 0 16,10-1-16,-9 5 0,-7 3 0,15-4 15,10 1-15,-13 8 0,-7 6 0,8-9 16,6-7-16,-4 8 16,-3 6-16,12-3 0,8-1 15,-14 9-15,-10 8 0,16-2 16,11-1-16,-11 1 0,-6 1 0,14 3 15,9 4-15,-13-2 0,-8 1 16,12 0-16,10 1 0,-9 2 16,-5 3-16,13-4 0,9-1 15,-13 4-15,-9 4 0,9-5 16,6-2-16,-5 2 0,-3 2 16,13-3-16,8-2 0,-14 2 15,-11 1-15,16 1 0,10 1 16,-11 2-16,-8 4 0,7-3 15,5-1-15,-16 5 0,-9 4 0,11 4 16,6 2-16,-5 0 0,-5-1 16,8 4-16,6 2 15,-21 1-15,-14 0 0,9 5 0,6 4 16,-2-2-16,-3-3 16,19 9-16,13 8 0,-28-4 0,-19-1 15,0 0-15,1 2 0,2-1 16,3-1-16,-3 3 0,0 0 15,3 0-15,1 1 0,4 0 16,2-1-16,-12-1 0,-7 0 0,0 1 16,2 3-16,-4 0 0,-1 0 15,0 5-15,0 3 16,-5-3-16,-5 0 0,-6 0 0,-5 1 16,-1-1-16,-1-1 0,-2-1 15,-2-2-15,-7-3 0,-5-2 0,-4 3 16,-1 0-16,-5-5 15,-2-4-15,-9-3 0,-3-1 16,-1-2-16,0 0 0,0-3 16,0-1-1,-3-2-15,-1-2 0,-9-4 0,-5-2 16,-3-2-16,-5 0 0,-2 0 16,-3-1-16,-3-5 0,-1-4 15,0 2-15,0 2 0,1 2 0</inkml:trace>
  <inkml:trace contextRef="#ctx0" brushRef="#br0" timeOffset="130114.348">26246 10355 0,'0'0'0,"-22"9"16,-1 2-16,-3 2 0,-3 2 0,-20 14 16,-20 13-16,1 2 0,0 2 15,-22 19-15,-19 17 0,9-3 16,6-2-16,-43 48 0,10 0 16,18-12-16,11-6 0,4 5 15,4 5-15,9-10 0,8-7 16,0 9-16,-1 5 0,12-5 15,8-2-15,-5 10 0,-3 7 16,1-12-16,1-6 0,-2 8 0,0 8 16,14-9-16,8-8 0,-3 10 15,-2 7-15,8-11 0,5-9 16,8 3-16,5 1 0,4-14 16,2-10-16,-2 6 0,1 5 15,6-7-15,4-2 0,4 5 16,3 6-16,4-7 0,2-5 0,5 4 15,6 1-15,-4-1 0,-1-3 16,4 5-16,1 3 16,3-9-16,1-4 0,4-2 15,4-4-15,-2-4 0,-2-5 0,6-1 16,6-2-16,-5-1 0,-2-2 16,10 8-16,7 4 0,-6-8 15,-4-9-15,9 3 0,6 0 16,-1-4-16,-1-2 0,5-7 0,4-7 15,-4 0-15,-4 0 0,9 2 16,8 1-16,-1-8 0,-2-8 16,6 6-16,4 5 0,-7-5 15,-7-3-15,14 3 0,9 2 16,-11-3-16,-7-4 0,13-5 16,8-2-16,-5-2 0,-4-1 15,3 2-15,2 0 0,-2-1 16,0-1-16,6-4 0,2-2 15,-5-3-15,-3-2 0,4-1 0,4-2 16,-6-1-16,-4 0 0,11-6 16,6-4-16,-8 0 0,-9 0 15,4-3-15,2-2 16,-8-3-16,-7 0 0,13-7 0,8-5 16,-9-3-16,-8-2 0,8-3 15,6-2-15,-12-1 0,-6-4 16,6-10-16,4-8 0,-5 7 15,-3 3-15,0-5 0,2-4 16,-8 1-16,-8 0 0,7-11 0,4-6 16,-2 4-16,-3 3 0,-1-11 15,0-8-15,-7 4 0,-6 3 0,2-10 16,2-5-16,-5 7 16,-5 6-16,-1-9 0,-3-5 15,-3 10-15,0 7 0,-1-15 16,-1-10-16,-5 5 0,-3 3 0,2 4 15,0 2-15,-7 1 0,-4 1 16,-2-13-16,-1-10 0,-1 13 16,1 9-16,0-3 0,-1 0 15,-5 5-15,-2 4 0,-2-4 16,-1-3-16,-4 2 0,-3 1 16,-5 1-16,-3 0 0,-1 9 0,0 7 15,-7-7-15,-5-5 16,2 7-16,2 8 0,-4-5 15,-3-4-15,-2 7 0,-4 4 0,-4-1 16,-3-1-16,-1 10 0,-1 6 16,-6-7-16,-3-2 0,-2 3 15,-2 5-15,-4 1 0,-3 1 16,3 4-16,3 2 0,-10-3 16,-7-4-16,3 12 0,2 6 0,-7-1 15,-4-1-15,9 0 0,5 3 16,-12-2-16,-8-1 0,9 9 15,4 4-15,-6 3 16,-5 0-16,3 2 0,2 0 0,-12 2 16,-8 2-16,9 4 0,5 5 15,-9 2-15,-7 2 0,9 0 16,4 1-16,-5 4 0,-4 3 16,8-2-16,6 1 0,-6 5 15,-3 2-15,7 4 0,5 3 0,-7 2 16,-4 3-16,9 0 15,5-1-15,-3 6 0,-2 4 0,5-2 16,5 0-16,-5 4 0,-3 1 16,13 4-16,9 2 0,-4 8 15,-3 6-15,4-4 0,2-2 0,5 12 16,4 8-16,4-7 16,4-5-16,13-19 0,7-10 0,6-9 15</inkml:trace>
  <inkml:trace contextRef="#ctx0" brushRef="#br0" timeOffset="131898.1072">15782 15395 0,'0'0'16,"0"0"-16,0 0 0,-9 19 15,9-19-15,-7 18 0,4-5 0,0 3 16,-1 2-16,1 1 0,0 3 16,1 5-16,0 1 0,2 0 15,3 0-15,-1-1 0,1-1 0,4 6 16,3 2-16,-2-1 0,2-1 15,1 0-15,3-2 0,-1 3 16,-1 1-16,0 2 0,0 4 16,4 6-16,-2 0 0,4-2 15,2-1-15,-3-2 0,1-1 16,3 5-16,1-1 0,1-2 16,1-2-16,3 0 0,0-1 15,0-2-15,-2-2 0,4 3 16,2 1-16,-2-1 0,1 0 0,5 2 15,1-5-15,0 1 0,3 0 16,-1-1-16,2-2 0,1-2 16,1-1-16,2 4 0,1 3 15,1-6-15,1-5 0,27 10 16,3-4-16,-9-4 0,-5-3 0,3-3 16,2 0-16,-4-1 0,-2-2 15,3-2-15,3 0 0,0 1 16,-1 1-16,1-2 0,1-2 15,-6-1-15,-1 0 0,8 4 16,5 5-16,-3-4 0,-1 0 16,6-3-16,5-3 0,-7 0 15,-5-1-15,5-3 0,5-3 16,-3-2-16,0-2 0,3 0 16,2-2-16,-4 2 0,-2 1 0,3-3 15,0-2-15,0-1 0,0-1 16,2-1-16,3 0 15,-4-1-15,-1-1 0,2-2 0,4-2 16,-2 1-16,-3 1 0,1-3 16,-1 0-16,-4-7 0,-3-1 15,4 2-15,4 2 0,-1-2 0,1 0 16,0-7-16,3-4 16,-6 0-16,-4 2 0,2-9 15,3-6-15,-8 6 0,-2 4 0,-1-9 16,-1-5-16,-6 6 0,-4 4 15,5-4-15,3-2 0,-4 4 16,-5 3-16,-2-8 0,0-6 16,-3 5-16,-3 3 0,-3-4 15,-2-3-15,-1 0 0,0-1 16,-4-7-16,-2-6 0,-3 2 16,-2 2-16,-6-11 0,-2-3 15,-6-3-15,-4 2 0,4-9 0,3-5 16,-3 6-16,0 4 0,-6-10 15,-5-8-15,-2-5 16,-2-2-16,-6 7 0,-6 6 16,2 20-16,1 14 0,-6-7 15,-6-3-15,-2 11 0,-1 7 0,-3-1 16,-4 1-16,-2 0 0,-2 0 16,1-1-16,0 1 0,-1 3 15,-1 2-15,0-3 0,0-3 16,4-2-16,4-2 0,7 16 15,7 12-15,3 7 0</inkml:trace>
  <inkml:trace contextRef="#ctx0" brushRef="#br0" timeOffset="137842.7225">5654 8854 0,'0'0'16,"0"0"-16,0 0 0,0 0 0,0 0 16,0 0-16</inkml:trace>
  <inkml:trace contextRef="#ctx0" brushRef="#br0" timeOffset="138018.6246">5695 8906 0,'0'0'0,"0"0"16,0 0-16,0 0 0,0 0 15,0 0-15,0 0 0,0 0 0</inkml:trace>
  <inkml:trace contextRef="#ctx0" brushRef="#br0" timeOffset="142066.6613">20056 14104 0,'0'0'0,"-8"-2"0,-4-2 0,-1 0 15,0 0-15,-8-6 0,-2-1 16,-1-2-16,0 1 0,-1-3 16,-2-2-16,-2-1 0,1 1 0,6 4 15,4 2-15,4 2 0</inkml:trace>
  <inkml:trace contextRef="#ctx0" brushRef="#br0" timeOffset="142926.4568">19381 12982 0,'0'0'15,"0"0"-15,13-20 0,-5 6 0,0 1 16,6-10-16,4-2 0,3-3 16,3-1-16,10-8 0,4-2 15,-2 0-15,-1 1 0,13-10 16,3-1-16,-2 6 0,0 3 0,12-3 16,6 5-16,-6 1 0,-1 2 15,-11 5-15,-12 9 0,29-18 16,22-12-16,47-19 0,-7 10 15,-26 16-15,-16 11 0,1 3 16,2 1-16,0-1 0,-1-1 0,3 1 16,3 1-16,-4 6 0,-1 6 15,11-3-15,8-1 16,1 7-16,1 5 0,3 3 16,0 2-16,-2-3 0,-3 0 0,6 2 15,7 0-15,-6 2 0,-2 2 16,6 3-16,5 3 0,-3-2 15,-2-2-15,7 0 0,8 0 16,-4-1-16,-2-2 0,8-1 16,7 2-16,-4-1 0,-3 0 0,10 1 15,6 0-15,-13 4 16,-10 2-16,8 5 0,5 3 0,-3 9 16,-3 5-16,4 6 0,3 2 15,-12 0-15,-7-1 0,9 1 16,3 2-16,-7-5 0,-4-5 15,4 7-15,4 5 0,-11-4 16,-9 0-16,7 2 0,5 2 16,-8-7-16,-6-5 0,7 6 15,4 2-15,3 0 0,1 0 16,-10 3-16,-6 0 0,-10-3 16,-6-3-16,-4 1 0,-2 1 15,-2 2-15,-2 2 0,-7 0 16,-4 0-16,-7-2 0,-3-3 0,-1 4 15,-2 3 1,-6-4-16,-2-3 0,-2 0 0,0-1 16,-11-2-16,-7-3 0,-4-6 15,-4-4-15,2-2 0,2 1 0,-6-1 16,-3-2 0,-6-3-16,-3-1 0,-5-2 0,-2-2 15,-3-5-15,0 0 16,0 0-16,-1-3 0,-2 1 0,1-3 15,0 3-15,0-2 0,-2-4 16,1-4-16,1-3 0,1-1 16,0 5-16,0 2 0,1 3 15</inkml:trace>
  <inkml:trace contextRef="#ctx0" brushRef="#br0" timeOffset="147233.7565">26385 11428 0,'0'0'0,"-13"0"0,-7 0 16,-2 1-16,-1 2 0,-17 4 0,-17 7 16,-6 4-16,-4 5 0,-34 17 15,-13 7 1,-39 25-16,-13 11 16,6 4-16,25-9 0,-52 48 0,23-3 15,24-10-15,17-8 0,1 9 0,2 5 16,19-4-16,10-3 0,4 13 15,1 9-15,8-10 0,4-6 16,4 14-16,0 9 0,14-12 16,10-8-16,4 3 0,3 1 15,7-8-15,6-6 0,8 10 16,7 6-16,7-17 0,5-14 16,4 8-16,4 7 0,5-7 15,4-4-15,13 0 0,8 2 16,-5-11-16,-3-5 0,12-4 15,8-2-15,-1-4 0,-3-4 0,7 2 16,5 1-16,1-8 0,1-4 16,5-2-16,5-1 0,-7-7 15,-6-7-15,14 0 0,8-1 16,-10-7-16,-7-7 0,8-3 16,8-2-16,-4 1 0,-3 0 0,14-4 15,10-2-15,-8-6 0,-4-5 16,13 3-16,10 2 15,-11-4-15,-7-3 0,5-2 0,3-2 16,-5-2-16,-5-2 0,10-9 16,6-6-16,-7 0 0,-5 1 0,11-5 15,11-3-15,-13-5 0,-6-3 16,9 0-16,9-1 16,-8-5-16,-4-5 0,5-8 0,5-5 15,6 0-15,7 1 16,-4-7-16,-2-5 0,-18 5 0,-13 3 15,4 3-15,3 2 0,-4-1 16,-2 0-16,7-7 0,3-6 16,-3-1-16,-4-2 0,3-8 15,2-5-15,-13 7 0,-8 6 0,0-7 16,0-4-16,-6 2 16,-4 2-16,-8-5 0,-3-3 15,-9 0-15,-5 1 0,1 0 16,-2-2-16,-4 5 0,-3 3 15,-5-3-15,-4-2 0,-8 2 0,-3 4 16,-8-5-16,-3-4 0,0 7 16,0 4-16,-8-3 0,-6-1 15,-3 3-15,-2 4 0,4-4 16,1-2-16,3 4 0,1 2 0,-5-1 16,-4-1-16,-1 4 15,1 2-15,-6 1 0,-1-1 16,-1 4-16,1 3 0,-12 1 0,-6-2 15,-2 7-15,-3 4 0,-3-2 16,-5 1-16,-2 4 0,-3 2 16,-6-2-16,-5-2 0,5 5 15,3 5-15,-8 0 0,-4 0 16,4 6-16,3 3 0,-9-2 16,-6-3-16,0 3 0,1 2 0,-6 7 15,-4 4-15,2 2 16,0 0-16,-6 1 0,-3 0 0,5 2 15,4 2-15,-10 2 16,-10 2-16,11 4 0,7 3 0,-3 5 16,-1 5-16,1-1 0,1 0 15,-5 2-15,-5 1 0,3 8 16,3 4-16,-1 7 0,-2 3 16,3 3-16,1 3 0,-18 9 15,-12 7-15,11 5 16,9 4-16,2-1 0,1 1 0,7-1 15,4 0-15,2 11 0,3 5 16,8-3-16,6-3 0,1 9 16,1 8-16,5 4 0,2 4 0,-5 14 15,-3 12-15,0 6 16,0 6-16,-2 34 0,-1 23 0,11 12 16,9 9-16,18-68 15,13-45-15,8-32 0</inkml:trace>
  <inkml:trace contextRef="#ctx0" brushRef="#br0" timeOffset="149668.3445">16875 14284 0,'0'0'0,"12"-22"15,5-2-15,0-2 0,0 0 0,13-16 16,13-15-16,4-9 0,-1 0 16,11-6-16,5 2 0,-2 5 15,1 4-15,35-24 0,-2 10 16,-29 23-16,-21 17 0,-13 10 0</inkml:trace>
  <inkml:trace contextRef="#ctx0" brushRef="#br0" timeOffset="150091.0898">18938 15013 0,'0'0'0,"-4"2"0,1-1 15,3-1-15,0 0 0,10-8 16,6-7-16,-2 1 0,-2 3 0,-1 0 16</inkml:trace>
  <inkml:trace contextRef="#ctx0" brushRef="#br0" timeOffset="150281.6845">18819 14995 0,'0'0'0,"-1"5"0,2 0 15,4-1-15,4-1 0,-1-1 0,0 0 16,-2 0-16</inkml:trace>
  <inkml:trace contextRef="#ctx0" brushRef="#br0" timeOffset="150452.1747">18446 15137 0,'0'0'0,"-10"14"15,-1 4-15,0 1 0,3-4 0,0-3 16</inkml:trace>
  <inkml:trace contextRef="#ctx0" brushRef="#br0" timeOffset="153364.9512">2764 11667 0,'0'0'0,"0"0"0,0 0 0,0 0 15,0 0-15,0 0 0,0 0 16,0 0-16,0 0 0,0 0 16,0 0-16,0 0 0,0 0 0,0 0 15,0 0-15,31-6 0,-31 6 16,34-2-16,-34 2 0,44 0 15,-19-2-15,2 0 0,4 0 16,11 0-16,1 1 0,14-3 16,3-2-16,0 1 0,0 0 15,16 0-15,0 1 0,-2 1 16,-3 0-16,19 1 0,3 1 16,0 2-16,-10 1 0,46 3 15,-1-2-15,-14 9 0,-13 3 0,4 0 16,1-1-16,-8-4 0,-4-2 15,6-1-15,5 1 0,-8-3 16,-6-2-16,10-4 0,7-3 16,-10 3-16,-7 3 0,5-3 15,6-1-15,-11-1 0,-7-1 16,9 3-16,7 1 0,-12 2 16,-7 0-16,6 2 0,5 1 15,-10 0-15,-9 0 0,5-3 16,5 1-16,-16-2 0,-9 1 0,4 1 15,1 2-15,-9-1 0,-4 1 16,-5-5-16,-2-2 16,-8 0-16,-4 0 0,-2 2 0,-1 1 15,-5-1-15,-3 1 0,0 2 16,1 2-16,-3 0 0,-2 1 0,-5-2 16,-3-1-16,-3-2 15</inkml:trace>
  <inkml:trace contextRef="#ctx0" brushRef="#br0" timeOffset="165099.4366">13890 11998 0,'0'0'0,"0"0"16,0 0-16,0 0 0,0 0 0,0 0 16,0 0-16,0 0 0,0 0 15,0 0-15,22-15 16,-22 15-16,31-1 0,-9-1 0,4 0 15,4-1-15,3 1 0,15 0 16,4-2-16,4 1 0,1 1 16,18 1-16,3 0 0,10-2 15,-5 0-15,16-1 0,0 2 16,3 2-16,-12 2 0,39-1 16,-9 2-16,-8 1 0,-7 2 15,8 3-15,8 2 16,-21-4-16,-16 1 0,0-3 0,-1-2 15,4 0-15,3-1 0,4 5 16,3 4-16,-9-1 0,-4-4 0,2 3 16,2 1-16,-8-3 0,-5-4 15,4 3-15,5 2 16,-6-4-16,-4-1 0,-1 0 0,-2 2 16,-2 0-16,-4 0 0,9-6 15,5-3 1,3 2-16,1-2 0,-19 4 0,-13 0 15,-5 4-15,-2 1 0,-4-2 16,-5-2-16,-5-1 0,-4 0 16,-7 1-16,-1 0 0,-4 0 15,-1-1-15,-4 2 0,0 0 16,-4 0-16,-5-2 0,-4 1 16,0-1-16,1-1 0,0-2 15,-3 0-15,-4-2 0,-2 0 16,-3 0-16,-2 1 0,-4 0 0,-7-2 15,-4 0-15,-3 2 0,-1 2 16,-6-2-16,-5 0 0,-2-1 16,-4 1-16,-13-2 0,-4 2 15,2 1-15,1 2 0,-12-3 16,1-2-16,-1 2 0,-1-1 0,-42 0 16,4 0-16,11 2 0,9 0 15,2 1-15,4-2 16,3 1-16,4-1 0,-4-3 15,-2-2-15,1-2 0,4 0 0,-6 1 16,-4 3-16,9-1 0,5 0 16,-3-4-16,-1-1 0,-3 0 15,-1 2-15,-3 2 0,-2 2 16,3 3-16,-1 3 0,-4 1 16,-3 0-16,7 1 0,6 1 0,-4 4 15,-1 3-15,-1 0 0,2-2 16,-8 3-16,-6 2 15,12-1-15,9-1 0,3-1 0,1 1 16,1-2-16,1 1 0,-2-5 16,1-2-16,4 1 0,5 1 15,-2 0-15,-1 1 0,7-2 16,4-3-16,-2 2 0,-2 2 16,1 1-16,2 2 0,0-2 15,3 0-15,7 2 0,7 3 0,-3-5 16,-2-3-16,7-2 0,5-1 15,-2 2-15,-1 1 0,5 0 16,5 0-16,3-4 0,0-4 16,-1 4-16,1 2 0,8 2 15,4-1-15,6 4 0,4-1 16,-1 4-16,-3 3 0,6-7 16,2-2-16,1 0 0</inkml:trace>
  <inkml:trace contextRef="#ctx0" brushRef="#br0" timeOffset="169731.8603">7443 13319 0,'0'0'0,"0"0"0,0 0 0,0 0 16,0 0-16,0 0 0,0 0 16,-7 22-16,7-22 0,0 0 15,0 32-15,0-32 0,0 27 0,1-13 16,0 1-16,0 3 0,0 3 16,2 3-16,0 4 15,-3 8-15,0-1 0,0 6 0,0 2 16,0 7-16,-2-3 0,1 3 15,-2 4-15,1 2 0,0-8 0,-1 4 16,-2-1-16,1-2 16,1-8-16,-2 0 0,0 1 15,0-8-15,2-5 0,0-4 16,-1-3-16,3-3 0,-1-3 0,1-2 16,1-2-16,-1-2 0,0-3 15,0-2-15,0-2 16,1-3-16,-3 3 0,3-3 15,-3 0-15,1-1 0,-1 1 0,0-2 16,2 1-16,1 1 0,-3-3 16,3 3-16,-3-1 0,3 1 15,-2-5-15,2 5 0,4-2 16,0 1-16,0-2 0,1 0 16,2 0-16,-1 0 0,2 0 15,0 0-15,-1 0 0,3 1 0,1 0 16,1 0-16,1 1 0,1 0 15,2 0-15,1 1 0,0 1 16,1-1-16,2 1 0,7 0 16,2 1-16,1 3 0,1 2 0,0-1 15,2 0-15,-1-1 16,-1 1-16,8 0 0,3 0 16,-1 0-16,-1 0 0,1-1 15,1-1-15,-2-2 0,0-1 0,10 1 16,0 2-16,-1-1 0,-2 0 15,2 0-15,1 1 0,1-1 16,1-1-16,5 0 0,1 1 16,-2 1-16,-1 1 0,1-1 15,2 1-15,4-2 0,-1 0 16,0-1-16,0-1 0,2 1 16,0-1-16,1 2 0,0 1 15,24 0-15,-11-1 0,-3 1 16,-1 0-16,0 2 0,1 2 0,-1-5 15,1-1-15,-2 3 0,-3 0 16,8 0-16,3-2 16,-11-2-16,-8-3 0,3 2 0,1 2 15,2-1-15,2-2 0,9 3 16,7 1-16,-9 2 16,-6 1-16,2 0 0,0-1 0,-1 0 15,1 1-15,1-1 0,1-2 16,-2 1-16,0 0 0,9-2 15,5-4-15,-8 2 0,-4 2 16,1-2-16,2-2 0,-7 1 0,-3-2 16,4-1-16,4-1 0,-3 3 15,0 0-15,9 3 16,8 1-16,-9-1 0,-9-1 16,-1 3-16,-1 0 0,3 0 0,1-1 15,1-3-15,1-1 0,-5 6 16,0 4-16,5-4 15,4-4-15,6-1 0,3-2 16,-23 0-16,-15 1 0,11 0 16,10 1-16,-5 2 0,-3 2 15,2 0-15,2 0 0,-8-2 16,-6-1-16,7 5 0,5 5 16,-6-4-16,-6-1 0,6-3 0,5-1 15,-10-4-15,-7-2 0,5 2 16,7 2-16,-6 2 0,-3 2 15,3-2-15,4-1 0,-6-2 16,-2-4-16,2 4 0,0 2 16,-6 2-16,-6 2 0,5-2 15,5-2-15,-7-1 0,-6-2 0,3 2 16,0 2-16,-5 1 0,-6 0 16,1-4-16,-2-2 0,-2 3 15,-4 4-15,2-2 0,2-1 16,-14-2-16,-1 0 0,0 0 15,0 0-15,-2 1 0,-2 1 0,1 0 16,-1 0-16,-1 0 16,-1-1-16,-2-1 0,-2 2 15,3-1-15,-3 1 0,0 0 16,0 0-16,0 0 0,-6 0 0,3 1 16,1-1-16,-1 0 0</inkml:trace>
  <inkml:trace contextRef="#ctx0" brushRef="#br0" timeOffset="170248.8895">16376 12358 0,'0'0'0,"0"0"0,0 0 16,-6 30-16,4-14 0,-1 8 16,-2 9-16,-1 2 0,-2 3 0,-5 17 15,-5 16-15,-4 12 0,0-1 0,0 14 16,3 0-16,1-5 16,0-3-16,-2 12 0,1-2 15,0 27-15,5-18 0,3-4 16,3-3-16,0-10 0,2-5 0,1-3 15,1-2-15,-2-6 0,-2-2 16,2-4-16,1-3 0,2-6 16,1-6-16,-1-3 0,1-2 15,1-5-15,0-4 0,0-1 16,0-3-16,1-4 0,0-4 0,2-3 16,1-3-16,-1-6 0,0-5 15,-1-3-15</inkml:trace>
  <inkml:trace contextRef="#ctx0" brushRef="#br0" timeOffset="170415.6043">16039 13929 0,'0'0'0,"0"0"15,0 0-15,0 0 0,0 0 0,0 0 16,0 0-16,0 0 16</inkml:trace>
  <inkml:trace contextRef="#ctx0" brushRef="#br0" timeOffset="172181.7647">7179 13796 0,'0'0'0,"0"0"0,0 0 15,0 0-15,0 0 0,18-17 16,-18 17-16,19-18 0,-8 6 16,2-3-16,3-1 15,1-1-15,3 0 0,7-7 0,2 0 16,2-1-16,2 1 0,9-11 15,2-2-15,-2 1 0,-1 0 16,9-11-16,3-3 0,0 4 16,1 3-16,11-8 0,0 0 15,6 1-15,-4 4 0,-3 1 16,-2 1-16,6 2 0,-1 7 16,19-12-16,-2 3 0,-9 6 0,-5 3 15,2 2-15,3 1 16,-4 2-16,-3 3 0,2 1 0,1 2 15,-1-1-15,-1-1 0,6 1 16,6 1-16,-7 2 0,-4 1 0,4 4 16,2 1-16,0-3 0,-1 0 15,3-3-15,2 0 0,-6 3 16,-5 4-16,7 1 0,5 1 16,-1-1-16,2 0 0,10-5 15,7-1 1,11-4-16,5-2 0,-25 10 0,-20 7 15,12 0-15,6 2 0,-10 2 16,-7 2-16,4 0 0,2-2 16,6 3-16,3 1 0,-5 2 15,-1 2-15,-10 1 0,-5 0 0,10 2 16,6-2-16,-2 0 16,0-1-16,4 3 0,1-1 0,-4 5 15,0 2-15,-2-1 0,0-2 16,-2 1-16,-1 1 0,2 3 15,3 2-15,-5 0 0,-1 0 16,8-2-16,7 0 0,-17 2 16,-9 0-16,9 5 0,6 0 15,-7-1-15,-5-3 0,7 1 16,3 2-16,-5 2 0,-3 4 0,1 4 16,3 3-16,-4-4 0,-3-1 15,6 6-15,3 5 16,-12-6-16,-7-3 0,-1 5 0,2 4 15,2 3-15,3 1 0,2 4 16,0 3-16,-3-2 16,-2-2-16,0-1 0,-3 0 15,-3-1-15,-4-1 0,8 3 16,6 4-16,1 5 16,1 5-16,-17-12 0,-11-8 15,1 0-15,3 2 0,1 0 0,-1 1 16,-2 2-16,-2 3 15,-8-8-15,-5-6 0,5 5 0,4 3 16,-6-4-16,-4-3 0,-5-2 16,-5 0-16,0-5 0,-1-2 0,1-2 15,0 1-15,-3-4 0,-1-3 16,-1-3-16,1-2 0,-4-3 16,-1-2-16,-2-3 15,1 2-15,-1-1 0,0-2 0,-2-1 16,-3-1-16,1 0 0,1-1 15,2-1-15,-1 3 0,-1-3 16,-1 1-16,-3-2 0,0 0 16,0-1-16,2 1 0,0 1 15</inkml:trace>
  <inkml:trace contextRef="#ctx0" brushRef="#br0" timeOffset="174198.7257">11804 10651 0,'0'0'0,"0"0"16,0 0-16,0 0 0,0 0 0,0 32 16,0-32-16,2 38 0,-2-17 15,0 6-15,0 8 16,0 1-16,1 2 0,-1 16 16,-1 18-16,-1-5 0,0-5 0,-5 15 15,-2 2-15,-3 1 0,0-9 16,0 5-16,3-5 0,1-15 15,3-11-15,3 5 0,5-14 16,0-24-16,1-8 0,6-10 16,3-7-16,-4 3 0,-3 4 0,0 1 15</inkml:trace>
  <inkml:trace contextRef="#ctx0" brushRef="#br0" timeOffset="174398.0725">11838 11178 0,'0'0'0,"0"0"0,0 0 0,0 0 16,0 0-16,0 0 0,0 0 16,0 0-16,32-8 0,-32 8 15,32-12-15,-12 6 0,1 0 0,2 0 16,4-1-16,-1 2 0,0-1 16,11-1-16,0-3 15,-3 3-15,-2 1 0,7-2 0,-1-2 16,-5-3-16,-4-1 0,-4 3 15,-6 2-15,-2 1 0</inkml:trace>
  <inkml:trace contextRef="#ctx0" brushRef="#br0" timeOffset="174631.4855">12450 10533 0,'0'0'0,"0"0"0,0 0 16,0 0-16,0 0 0,0 0 0,0 0 15,0 0-15,0 0 0,0 0 16,-12 24-16,14-6 0,0 3 15,1 6-15,-1 4 16,0 7-16,-1 6 0,-2 17 0,-1 16 16,-3-1-16,-1-2 0,-4 16 15,-2 12-15,2-10 0,1-6 16,3 6-16,4-6 0,9 11 0,5-23 16,8-23-16,6-15 0,1-22 15,-1-15-15,-8 0 0,-6 0 16,-3 1-16</inkml:trace>
  <inkml:trace contextRef="#ctx0" brushRef="#br0" timeOffset="175183.7028">13048 10743 0,'0'0'0,"0"0"16,0 0-16,-20-13 0,12 9 15,-1 2-15,0-2 0,-1 2 16,1 1-16,-5 4 0,-1 3 16,-2 4-16,0 3 0,-6 14 15,0 6-15,3 3 0,0 0 0,-5 11 16,1 1-16,4-1 0,5 1 16,2 6-16,5-3 0,8-6 15,5-4-15,8 2 0,3-3 16,2-9-16,2-6 0,8-5 15,9-4-15,0-7 0,2-4 0,7-8 16,7-6-16,0-4 16,0-3-16,4-11 0,5-6 15,-1-10-15,-9-1 0,28-29 0,-6-1 16,-11 4-16,-8 4 0,-6-10 16,-2-7-16,-3 10 0,-2 5 15,-5-1-15,-3 0 0,-10 12 16,-6 6-16,-5 7 15,-3 3-15,-4 9 0,-3 7 0,-4 9 16,-1 7-16,0 4 0,-1 3 0,2 4 16,0 4-16,-2 2 0,-3 4 15,3 9-15,1 12 16,-1-2-16,-2 3 0,1 13 16,-1 9-16,3 0 0,1 0 0,0 21 15,1 7-15,1-4 0,1-3 16,8 40-16,3-6 15,4-17-15,2-10 0,5 2 0,5 1 16,-5-15-16,-2-10 0,11-5 16,8-5-16,-13-16 0,-8-11 0,-7-7 15</inkml:trace>
  <inkml:trace contextRef="#ctx0" brushRef="#br0" timeOffset="175363.6442">14937 10949 0,'0'0'0,"0"0"0,2 26 15,-2-26-15,3 18 0,-3-18 0</inkml:trace>
  <inkml:trace contextRef="#ctx0" brushRef="#br0" timeOffset="180207.8059">7268 14504 0,'0'0'0,"0"0"16,0 0-16,0 0 0,0 0 0,0 0 15,0 0-15,0 0 0,-12 16 16,12-16-16,0 0 0,4 19 15,-4-19-15,4 20 0,-4-20 16,10 31-16,-5-15 0,4 0 16,3-1-16,1 2 0,3 1 0,-2 0 15,3 2-15,1 2 16,-3-4-16,-2-3 0</inkml:trace>
  <inkml:trace contextRef="#ctx0" brushRef="#br0" timeOffset="180981.8465">8030 15089 0,'0'0'15,"8"2"-15,2 1 0,1 0 0,2 0 0,4 1 16,4 3-16,4 0 0,1 0 16,5-1-16,5 1 0,7 0 15,-4 0-15,4-1 0,1-2 16,-1 0-16,-2-1 0,11 0 15,-1 1-15,-2-1 0,-1 1 16,6 3-16,5 4 16,-1 1-16,-4 0 0,8 5 15,0 2-15,-6-1 0,-3 0 0,10 1 16,1-2-16,-2 1 0,-3 0 16,1-2-16,-1-2 0,-2 2 15,-2 1-15,29 2 0,-4-4 16,-8-3-16,-8-3 0,2-1 15,2 0-15,-2 4 0,-1 4 16,2-2-16,0 0 0,0 2 0,1-1 16,1-2-16,-1-1 15,-3-3-15,-2 0 0,5-1 0,4 1 16,-1 0-16,-1 1 0,3-3 16,2-1-16,-2 3 0,-3 3 15,3 3-15,1 3 0,0-2 16,0 0-16,0-2 0,4-1 15,-6 0-15,-1 2 0,14-2 16,11 0-16,-14-4 0,-8-2 16,0-3-16,-1 0 0,3 0 15,3-1-15,-3-1 0,-1-1 16,4-1-16,1-1 0,4 6 16,2 3-16,-6-6 0,-1-4 0,9 7 15,7 5-15,-18-2 16,-13-1-16,3-5 0,3-2 0,2-2 15,2-1-15,15-2 16,11 0-16,-3-8 0,-1-5 16,-28 7-16,-18 4 0,12-1 15,11-1-15,-4-1 0,-4 0 0,3 1 16,3 2-16,-12 0 0,-6 1 16,8-8-16,5-3 15,-7 1-15,-4 0 0,4-7 0,3-3 16,-15 1-16,-8 3 0,18-9 15,12-6-15,-8 2 16,-6 2-16,-4-4 0,-3-2 16,0 3-16,-3 1 0,-3 3 15,-4 1-15,1-1 0,0-1 0,-4 1 16,-3-1-16,-2 1 16,-2-1-16,-8 10 0,-7 7 0,-4 6 15</inkml:trace>
  <inkml:trace contextRef="#ctx0" brushRef="#br0" timeOffset="184765.4245">8751 13921 0,'0'0'0,"0"0"15,0 0-15,0 0 0,0 0 0,-5 26 16,5-26-16,-4 31 0,3-11 15,-1 7-15,-1 5 16,0 4-16,0 3 0,0 16 16,0 5-16,-3 10 0,2-3 0,-4 13 15,0-3-15,-2 9 0,-1-4 16,-2 6-16,0-6 0,0-13 16,1-8-16,-2 12 0,4-15 15,4-17-15,3-11 0,-1-14 16,2-9-16,2-5 0,0 0 15,0-2-15,0 3 0,0-3 16,-1-5-16,-1-4 0,0-3 0,2-6 16,1-4-16,0-8 15,0-5-15,1-6 0,1-5 0,2-4 16,0-5-16,2-2 0,1 0 16,3-13-16,0-1 0,2-4 15,-3 6-15,3 1 0,1 0 16,3-2-16,-1 6 0,2-12 15,-5 12-15,1 14 0,-1 10 0,-4 9 16,-4 5-16,-2 11 0,0 5 16,-3 10-16,1 3 15,-1 0-15,0 2 0,0 11 0,1 8 16,-2 6-16,-2 5 0,-3 15 16,-4 12-1,1-8-15,0 2 0,-4 19 0,-3 15 16,-3-3-16,0 0 0,-10 40 15,3-7-15,7-13 0,5-10 0,4-11 16,4-8-16,3-15 0,1-11 16,1-13-1,1-9-15,-1-13 0,1-11 0,1-9 0,0-6 16,1-7-16,0-4 0,-1-16 16,2-12-16,-1 7 0,2-10 0,3-14 15,1-9-15,0-11 16,2-1-16,-1-31 0,-3 5 0,1 18 15,2 12-15,-1 6 0,-1 5 16,-3 12-16,-1 10 0,-3 10 16,-2 7-16,-6 8 0,-4 3 15,4 11-15,2 6 0,4 7 16,2 4-16,-8 16 0,-4 10 16,3 1-16,-2 12 0,-1 8 15,-1 6-15,-2 0 0,2 1 0,-5 7 16,7-21-16,4-15 0</inkml:trace>
  <inkml:trace contextRef="#ctx0" brushRef="#br0" timeOffset="185193.7362">7440 13629 0,'0'0'0,"0"0"0,0 0 16,0 0-16,4 25 0,-4-25 0,2 38 15,-2-13-15,0 5 0,0 5 16,-2 4-16,1 11 0,1 0 16,0 13-16,-4 0 0,2-3 15,0-3-15,1 6 0,1-6 16,0-1-16,1-12 0,0-13 15,1-10-15,3-12 0,-2-7 0,0-11 16,1-9-16,-1-12 0,-1-12 16,0 9-16,-1 8 15,1 4-15</inkml:trace>
  <inkml:trace contextRef="#ctx0" brushRef="#br0" timeOffset="185348.9925">7455 14077 0,'0'0'0,"0"0"16,0 0-16,0 0 0,0 0 0,0 0 15,0 0-15,0 0 16,16-19-16,-16 19 0,22-10 15,-22 10-15,27-15 0,-13 8 16,2 2-16,0-1 0,-3-2 0,4 1 16,2-1-16,-1 1 0,0 1 15,4-7-15,-1-3 0,1-3 16,0-2-16,-3 4 16,-4 1-16,-1 4 0</inkml:trace>
  <inkml:trace contextRef="#ctx0" brushRef="#br0" timeOffset="185543.5675">7771 13679 0,'0'0'0,"0"0"0,0 0 16,0 0-16,0 0 0,-5 18 16,5-18-16,-1 26 0,1-26 0,0 36 15,1-9-15,0 3 0,1 4 16,1 10-16,3 3 0,-2-2 16,3-2-16,4 8 0,1-4 15,2-5-15,2-6 0,2-4 16,0-8-16,-1-13 0,-4-10 15,-1 0-15,-4 0 0,-2 0 16</inkml:trace>
  <inkml:trace contextRef="#ctx0" brushRef="#br0" timeOffset="185931.7249">8079 13755 0,'0'0'0,"0"0"16,0 0-16,0 0 0,-16-13 0,16 13 15,0 0 1,-23 5-16,23-5 0,-19 22 15,19-22-15,-17 30 0,8-10 16,3 0-16,0 2 0,0 6 0,3-1 16,3 0-16,3-2 15,4-3-15,4-3 0,1-3 0,1-4 16,7-1-16,3-5 0,3-7 16,2-5-16,0-8 0,-1-6 15,2-3-15,0-3 0,6-13 16,1-6-16,-5-2 0,-3-2 0,3-13 15,-5-5-15,-3 11 16,-3 7-16,-7-3 0,-6 2 0,-5 12 16,-3 8-16,-1 10 0,0 7 15,-2 3-15,2 4 0,-2 4 16,-2 3-16,5 7 0,1 6 16,-3 7-16,-1 6 0,-1 6 15,1 6-15,1 5 0,3 6 16,3 0-16,1 0 0,6 22 15,5 8-15,5 1 0,3 1 16,18 43-16,6 9 0,-17-42 16,-8-29-16,-7-19 0</inkml:trace>
  <inkml:trace contextRef="#ctx0" brushRef="#br0" timeOffset="194215.3298">7167 12893 0,'0'0'0,"0"0"0,0 0 0,0 0 16,0 0-16,0 0 0,0 0 15,0 0-15,0 0 0,0 0 16,0 0-16,29-11 0,-29 11 0,0 0 16,26 1-16,-26-1 15,22 5-15,-22-5 0,29 7 16,-13-4-16,2-1 0,1 1 15,4-1-15,1 0 0,2 1 0,11-1 16,4 0-16,1-1 0,-4 0 16,16 4-16,3-1 0,-5-1 15,-3-1-15,16 2 0,3 1 16,-3 0-16,-3-1 0,16 0 16,4-2-16,-10-2 0,-6-1 0,20 0 15,3 0-15,-8-2 0,-8 0 16,48-2-16,-2 1 15,-20 1-15,-13 3 0,8 0 0,4 0 16,-14 0-16,-11 0 0,9 5 16,8 4-16,-14-1 0,-10-1 15,8 3-15,7 1 0,-12-2 16,-6-4-16,2 1 0,4 0 16,-8 1-16,-3-1 0,-2-2 15,-1-2-15,-6-2 0,-6 0 0,-4 0 16,-2 1-16,-5 3 0,-3 3 15,-3-6-15,-4-3 16,-9 2-16,-5 1 0,-6-1 0,-2 0 16,-2-2-16,1 0 0,-4-1 15,-1 1-15,-3-1 0,-1 0 16,4 1-16,2 1 0,1 0 16</inkml:trace>
  <inkml:trace contextRef="#ctx0" brushRef="#br0" timeOffset="194732.5813">7466 12547 0,'0'0'0,"-3"7"16,-1 3-16,1 1 0,1 1 0,-1 9 16,1 6-16,0 2 15,1 1-15,1 16 0,0 4 0,0 1 16,2 1-16,-1 16 16,0 7-16,2-4 0,-1-2 0,1 17 15,0 3-15,0 7 0,-2-7 16,-1 42-16,0-7 0,0-17 15,0-11-15,3 10 0,0 5 16,-3-10-16,1-8 0,-2 8 16,-1 5-16,1-10 0,2-7 0,6 5 15,3 3-15,-2-12 0,1-10 16,5-1-16,1-2 0,-4-23 16,-3-15-16,-4-10 0</inkml:trace>
  <inkml:trace contextRef="#ctx0" brushRef="#br0" timeOffset="195103.2187">9071 11832 0,'0'0'0,"0"0"0,0 0 0,-7 18 16,7-18-16,1 23 0,4-5 16,-2-2-16,1-2 0,-2-2 15</inkml:trace>
  <inkml:trace contextRef="#ctx0" brushRef="#br0" timeOffset="195639.2821">8606 12069 0,'0'0'16,"0"0"-16,0 0 0,1 25 0,-1-25 15,6 35-15,3-6 0,-1-4 16,-1-3-16,-1-3 0</inkml:trace>
  <inkml:trace contextRef="#ctx0" brushRef="#br0" timeOffset="196115.5856">8387 12235 0,'0'0'0,"0"0"16,0 0-16,0 0 0,0 0 0,-2 21 15,2-21-15,0 42 0,-1-11 16,1 12-16,0 13 0,0 6 16,0-11-16,0-7 0</inkml:trace>
  <inkml:trace contextRef="#ctx0" brushRef="#br0" timeOffset="198231.9084">9781 12486 0,'0'0'0,"-7"10"0,-1 5 16,-6 7-16,0 3 0,-11 12 0,-6 7 15,-8 14-15,1 4 0,-13 19 16,-2 5-16,0-7 15,0-4-15,-23 35 0,-2 4 0,12-11 16,8-8-16,-5 4 0,-3 2 16,3-5-16,4-3 0,-1 12 15,1 9-15,-1-2 0,1-1 0,-6 5 16,-5 4-16,3-6 0,3-5 16,1 8-16,0 7 15,6-9-15,4-6 0,-3 1 16,-1 0-16,8-14 0,7-11 15,-4-2-15,-3-2 0,8-12 16,4-8-16,-3-7 0,1-4 0,7-8 16,5-6-16,5-1 0,4 1 15,-6-14-15,-1-7 0,4-10 16,2-7-16,8-3 0,6-3 0,2-13 16,0-10-16,1-12 0,0-7 15,2-10-15,1-8 0,2-7 16,3-4-16,2-10 0,3-5 15,1 1-15,2 0 0,-4-4 16,-1-2-16,0 6 0,0 4 16,0-8-16,0-7 0,-4 8 15,-2 7-15,-5-2 0,-4-3 16,3 11-16,-2 6 0,-3-7 16,-5-6-16,2 6 0,2 4 0,3-3 15,3-1-15,1 6 0,0 7 16,6-3-16,1 0 15,11 8-15,5 5 0,5-4 0,5-3 16,3 2-16,1 2 0,5 1 16,3 1-16,7 6 0,4 5 15,5 5-15,5 3 16,-1 8-16,1 4 0,7 4 16,3 0-16,-6 11 0,-7 6 0,9 5 15,6 4-15,-7 6 0,-1 5 16,-3 6-16,-2 5 0,-6 7 15,-4 4-15,3 8 0,4 4 16,-14 2-16,-10 3 0,-2 13 0,0 9 16,-9 1-16,-5 2 15,-9 18-15,-7 13 0,-4-11 16,-2-6-16,-7 8 0,-3 6 16,-8 0-16,-4-1 0,-6 3 15,-4 4-15,-4-7 0,-2-5 16,-7 6-16,-2 5 0,-7-14 0,-4-8 15,-3-2-15,-3-1 0,10-14 16,3-11-16,-4-12 0,-4-9 16,-3-2-16,-2-2 0,-3-6 15,-1-5-15,3-3 0,2-2 0,-2-5 16,1-5-16,-1-1 0,-1-1 16,-5-3-16,-2-2 15,2-1-15,2-2 0,-3-3 0,0-2 16,10-8-16,8-6 0,1-7 15,2-4-15,1 2 0,3-2 0,-1-14 16,-4-10 0,7-11-16,9-8 0,12 6 15,14 5-15,3-3 0,2-1 16,4 2-16,5-1 0,3-8 16,4-7-16,2 5 0,2 1 0,7-3 15,3-4-15,7 3 0,5 3 16,3-2-16,4-1 0,-1 6 15,1 2-15,5 1 0,2 0 16,3 9-16,1 5 0,4-1 16,5 1-16,-2 6 0,-2 4 0,5 0 15,2 2-15,-7 6 16,-4 6-16,9 6 0,2 4 0,1 7 16,-1 2-16,-1 5 0,-2 1 15,-7 8-15,-3 4 0,-1 5 16,-1 3-16,-8 5 0,-5 1 0,8 8 15,6 5 1,-7 8-16,-6 5 0,-5 6 0,-2 3 16,-5 0-16,-4 1 0,-8 18 15,-5 11-15,-7 2 0,-3 1 16,-5 19-16,-1 11 16,-4 7-16,-4 3 0,5-38 0,4-27 15,1-19-15</inkml:trace>
  <inkml:trace contextRef="#ctx0" brushRef="#br0" timeOffset="217766.502">3711 12000 0,'0'0'0,"0"0"16,0 0-16,0 0 0,0 0 0,0 0 15,25 14-15,-25-14 0,22 10 16,-22-10-16,30 13 0,-16-6 16,1 0-16,-1-3 0,-2 1 15,1 0-15,-4-1 0,1 0 16,0 0-16,-3 0 0,1-1 0,-1 0 16,2 1-16,-3 1 0,4 1 15,-3 1-15,0 0 0,-1 2 16,1 1-16,-2-2 15,1 0-15,-3-1 0</inkml:trace>
  <inkml:trace contextRef="#ctx0" brushRef="#br0" timeOffset="218132.5516">3734 12684 0,'0'0'16,"0"0"-16,0 0 0,0 0 0,0 0 15,29-12-15,-29 12 0,32-6 0,-15 4 16,3 2-16,2 1 16,0 2-16,0 1 0,-1 8 15,-1 6-15,-3 6 16,-3 4-16,1 14 0,-1 2 0,-2 14 15,-2 1-15,-4 12 0,-4-1 16,2-3-16,-3-5 0,1 5 16,-1-4-16,1-13 0,-2-10 0,0-6 15,1-10-15,2-8 0,-3-4 16,3-11-16,-2-6 0,2-12 16,2-9-16,3-18 0,1-13 15,2-12-15,0-7 0,1 7 16,-6 19-16,1 11 0</inkml:trace>
  <inkml:trace contextRef="#ctx0" brushRef="#br0" timeOffset="218332.7786">4368 11791 0,'0'0'0,"0"0"0,0 0 16,0 0-16,0 0 0,16 26 15,-16-26-15,14 40 16,-7-11-16,0-1 0,0-3 0,-1 12 15,2 3-15,-3-3 16,1-4-16,-3 4 0,1-5 16,-2-5-16,0-5 0,-2-8 15,-1-6-15,0-2 0,0-1 16,0 0-16</inkml:trace>
  <inkml:trace contextRef="#ctx0" brushRef="#br0" timeOffset="218819.4802">4171 12100 0,'0'0'0,"0"0"0,0 0 0,0 0 15,0 0-15,0 0 0,0 0 16,-3 25-16,3-25 0,15 28 16,-15-28-16,24 30 0,-12-16 0,5-1 15,1-1-15,4 0 0,0 0 16,4-6-16,0-4 16,2-3-16,-1-4 0,9-12 0,0-9 15,2-3-15,-1-1 0,0-5 16,-2-5-16,1-5 0,-4 4 15,1 2-15,-8 9 0,-5 8 16,-4 4-16,-6 7 0,-5 7 16,-5 9-16,-6 9 0,-10 15 15,-9 12-15,-4 6 0,-4 4 0,-10 19 16,-4 6-16,4-9 0,4-7 16,-3 0-16,2-7 0,-1 4 15,9-15-15,3-21 0,5-13 16,7-6-16,3-5 0,9 1 15,2-2-15,3 1 0,0-1 16,4 2-16,5 0 16,0 2-16,4 2 0,-1 3 0,2 4 15,-4 10-15,0 7 0,-2 12 16,1 8-16,-2 7 0,-3 3 0,2 15 16,-1 12-1,2 13-15,-3-1 16,2-20-16,-1-14 0,2 7 0,0-15 15,-3-21-15,4-15 0,2-12 16,2-9-16,-6-13 0,3-12 0,-2 9 16,-4 5-16,0 5 0</inkml:trace>
  <inkml:trace contextRef="#ctx0" brushRef="#br0" timeOffset="219251.7163">4537 12461 0,'0'0'0,"0"0"16,0 0-16,0 0 0,0 0 0,12-20 15,-12 20-15,21-15 16,-5 7-16,0 1 0,0 0 0,3 1 16,0 2-16,6 4 0,1 3 15,0 7-15,-2 4 0,-2 9 16,1 7-16,-1 7 0,-1 6 16,2 18-16,-2 2 0,1 12 0,-5-3 15,-1 6-15,-3-5 16,-3-8-16,-3-6 0,0-1 15,-3-6-15,0-14 0,-2-10 0,-8-4 16,-3-3-16,-2-6 0,-3-3 16,-4-10-16,-6-8 0,-4-10 15,-4-8-15,-5-12 0,1-9 16,-1-4-16,1-6 0,-3-11 16,3-3-16,10 6 0,7 3 0,0-16 15,5 17-15,6 22 0,1 16 16,4 13-16,3 8 0,0 5 15,3 1-15,2 10 0,1 9 16,2 3-16,-1 4 0,1 6 16,-1 2-16,0-7 0,-1-4 15,-1-6-15,3-5 0,-1-5 0,3-4 16,6-25 0,5-18-16,-3-9 0,2-13 15,9-22-15,3-9 0,-5 13 16,-7 22-16,-5 14 0</inkml:trace>
  <inkml:trace contextRef="#ctx0" brushRef="#br0" timeOffset="219766.1574">4916 11940 0,'0'0'0,"0"0"16,0 0-16,9-21 0,-9 21 15,19-29-15,-4 8 0,1-5 16,5-3-16,9-7 0,2 1 16,6-4-16,-1 6 0,0 5 0,-1 4 15,-2 7-15,-4 9 0,-6 19 16,-4 14-16,-8 9 0,-7 7 15,-1 11-15,-6 6 0,-1-3 16,1-3-16,1 0 0,1-8 16,2-11-16,2-11 0,1-1 15,2-1-15,4-4 0,3-2 0,8-5 16,6-4 0,-4 1-16,1-1 0,-4 1 15,-2 1-15,-4 7 0,-4 4 16,-4 3-16,-5 0 0,-6 2 15,-5 2-15,-6-6 0,-4-2 0,-4-6 16,-5-4-16,3-5 0,0-4 0,-3-13 16,-2-12-16,0-4 0,3-6 15,2-4-15,5-2 0,-4-3 16,3 6-16,0 6 16,1 5-16,6 10 0,2 6 0,8 6 15,4 7-15,4 9 0,5 8 16,-1 14-16,3 11 0,-1 9 15,0 6-15,8 33 16,7 16-16,1 11 0,2 8 16,13 80-16,4 23 0,2-21 0,3-15 15,10 6-15,6 4 16,-6-30-16,-5-21 0,1-16 16,1-13-16,-13-36 0,-8-25 0,-15-40 15,-11-28-15,-12-22 0,-9-14 16,2 12-16,3 10 0,3 8 0</inkml:trace>
  <inkml:trace contextRef="#ctx0" brushRef="#br0" timeOffset="221198.9294">5758 11192 0,'0'0'0,"0"0"0,0 0 15,-1 27-15,1-27 0,-3 39 0,-2-11 16,2 1-16,1 1 0,1 4 16,1-4-16,3-7 0,0-4 0,5-8 15,6-6-15,6-11 16,6-7-16,4-8 0,6-5 16,7-3-16,0 1 0,0 2 15,-6 5-15,-8 10 0,-7 8 0,-10 15 16,-5 11-16,-17 12 0,-9 10 15,-10 13-15,-5 9 0,-9 6 16,2-6-16,-1 3 0,7-7 16,6-18-16,5-12 0,4-3 15,10-15-15,9-6 0,7-4 0,3-9 16,4-6-16,8-6 0,8-4 16,-1-5-16,4-4 0,-1 3 15,-5 3-15,-1 8 0,-8 6 16,-3 9-16,-7 8 0,-9 20 15,-8 15-15,-1-2 16,-1 3-16,-9 12 0,-5 2 0,0-6 16,2-4-16,4-8 0,7-11 15,4-9-15,3-8 0,6-3 16,3 0-16,5-8 0,4-4 0,9-7 16,4-2-16,-2-4 15,5-3-15,5-3 16,3 1-16,3 6 15,0 2-15,-3 9 0,-4 5 0,0 8 16,-5 5-16,-5 7 0,-3 3 0,-1 11 16,-1 6-16,-5 6 0,-2 3 15,-3 5-15,-3 1 16,-3-4-16,-3-3 0,-3 6 0,-3-4 16,-1-8-16,0-6 0,-6-10 15,-4-6-15,-3-6 0,-1-4 16,-3-6-16,-2-4 0,4-7 0,-2-5 15,1-9-15,0-7 16,5-4-16,1-1 0,10-16 16,8-11-16,4-3 0,3-2 0,12-24 15,7-7-15,4 4 16,1 2-16,27-42 0,1 8 16,-3 22-16,-4 13 0,-6-3 0,-1-2 15,-6 14-15,-4 9 0,2-2 16,4-2-16,-8 8 0,-3 2 15,-10 15-15,-4 8 0,-5 10 16,-1 9-16,-6 10 0,-2 8 16,-2 2-1,-6 2-15,-3 16 0,-2 11 0,-5 12 0,-3 8 0,-8 21 16,-4 11-16,5-7 0,2-7 16,7-6-16,2-5 15,11-12-15,7-10 0,2-12 16,4-6-16,5-11 0,2-7 0,7-14 15,5-8-15,-7 4 0,3-4 16,7-4-16,4-2 0,-6 5 16,-4 5-16,-1 8 0,-1 5 15,-5 6-15,-4 6 0,-6 13 16,-5 12-16,-7 3 0,-3 7 0,-7 10 16,-1 9-16,-4-10 0,1-4 15,4-12-15,2-5 0,4-6 16,2-5-16,5-9 0,2-6 15,9-12-15,0-4 0,7-9 16,4-8-16,5-2 0,4 1 0,8-10 16,2-2-16,-7 8 15,-5 7-15,2 9 0,-1 11 16,-10 3-16,-6 2 0,-8 15 0,-8 11 16,-4 7-16,-6 4 0,-4 10 15,-5 9-15,-2-5 0,0-2 16,-3-2-16,0-2 0,7-7 15,5-8-15,3-5 0,5-6 16,2-5-16,2-3 0,7-2 16,2-1-16,2-2 0,2-2 0,6 3 15,4 0-15,-2 0 0,2-1 16,-1 5 0,2 3-16,1 5 0,-3 4 0,7 6 15,-1 1-15,-2 0 0,-2 2 16,0 3-16,1 1 0,2 3 15,1 1-15,0 3 0,0 2 16,-3-3-16,-3-1 0,0-1 16,-3-2-16,-1-3 0,-5-1 0,-4-4 15,-5-1-15,-4-3 0,-1-1 16,-5-4-16,-3 0 0,-5-7 16,-3-4-16,-2-9 0,-2-4 15,1-5-15,4-4 0,1-13 16,2-10-16,3-8 0,3-5 0,8-19 15,8-3-15,4-2 16,4-2-16,9-15 0,5 0 16,16-29-16,-4 16 0,-8-13 15,-5-9-15,-9 40 0,-5 28 0,-4 20 16</inkml:trace>
  <inkml:trace contextRef="#ctx0" brushRef="#br0" timeOffset="221499.7983">7346 10769 0,'0'0'0,"0"0"16,0 0-16,0 37 0,0-37 0,0 44 15,0-15-15,0 4 0,0 3 16,2 15-16,-1 3 0,4 7 16,3-4-16,1 5 0,0-5 15,1-10-15,2-5 0,-1-2 16,0 0-16,0-2 0,0 0 0,6 6 15,0 0-15,1 3 0,-1 2 16,1 5-16,0 4 16,-3 2-16,-2 2 0,3 9 0,-1 1 15,3-10-15,1-5 0,3-7 16,3-4-16,8 7 0,-6-14 16,-3-19-16,-4-13 0,-9-16 15,2-8-15,-5 3 0,-3 5 16,0 3-16</inkml:trace>
  <inkml:trace contextRef="#ctx0" brushRef="#br0" timeOffset="222165.8039">7681 10421 0,'0'0'15,"0"0"-15,0 0 0,20-13 16,-20 13-16,31-8 0,-11 5 15,0 7-15,1 3 0,-4 9 16,-4 9-16,-4 15 0,-6 8 0,-7 18 16,-7 5-16,-1-2 0,-2 0 15,-4 5-15,-6 2 0,9-18 16,6-14-16,3-7 0,1-12 16,4-7-16,2-4 0,5-12 15,3-4-15,6-12 0,6-6 16,4-3-16,7-6 0,-1-1 15,1-2-15,2 1 0,-3 6 16,-6 6-16,-5 5 0,-3 6 16,-3 4-16,-6 14 0,-8 10 0,-8 10 15,-6 12-15,-6 11 0,-1 9 16,-9 15-16,-4 3 0,0 4 16,3-9-16,11-17 0,4-14 15,2-3-15,7-21 0,6-16 16,4-12-16,4-4 0,4-9 15,10-12-15,7-10 0,1-1 16,2-3-16,10-11 0,3-2 16,-6 10-16,-3 7 0,7-6 15,-11 15-15,-10 13 0,-5 11 0,-9 9 16,2 5-16,-9 9 0,-5 7 16,-3 7-16,-4 8 0,-4 6 15,-1 4-15,-2 7 0,-1 4 16,-2-1-16,-1 2 0,1 5 15,3-4-15,6-10 0,4-6 0,6 11 16,7-12-16,1-18 0,1-2 16,6-2-16,5-1 0,-1-7 15,2-4-15,3-4 0,3-6 16,1-4-16,2-3 0,4-7 16,2-6-16,2-5 0,2-3 15,2-6-15,3-5 0,1 1 16,0-2-16,8-11 0,1-3 15,-6 2-15,-2 2 0,5-6 16,-15 18-16,-11 13 0</inkml:trace>
  <inkml:trace contextRef="#ctx0" brushRef="#br0" timeOffset="222732.32">3914 14547 0,'0'0'16,"0"0"-16,0 0 0,0 0 0,0 0 15,0 0-15,0 0 0,23-21 16,-23 21-16,36-20 0,-14 7 16,4 0-16,2 2 0,10 3 15,-1 5-15,0 10 0,-3 8 0,3 20 16,-6 11-16,-5-9 0,-6-7 16,-2-6-16</inkml:trace>
  <inkml:trace contextRef="#ctx0" brushRef="#br0" timeOffset="222931.1973">4464 15304 0,'0'0'0,"0"3"0,0-1 0,0-2 15,3 3-15,3-2 0,-2 0 16,4 0-16,-2-1 0,4 1 16,2 1-16,5 0 0,3 1 15,0 3-15,-1 3 0,8 10 16,-1 4-16,1 6 0,0 8 0,5 6 16,-5 0-16,-3-3 0,-5-2 15,0 0-15,-6-5 0,-1-9 16,-5-6-16,0-5 0,1-4 15,-4-8-15,3-4 0,-5-24 16,-5-17-16,-4-13 16,-3-10-16,2 3 0,-1 14 0,3 10 15</inkml:trace>
  <inkml:trace contextRef="#ctx0" brushRef="#br0" timeOffset="223699.2759">4523 13920 0,'0'0'0,"0"0"16,0 0-16,0 0 0,0 0 0,0 0 15,0 0-15,0 0 0,12 24 16,-5-2 0,5 8-16,1 0 0,3 1 15,-3-5-15,0-4 0,5-1 16,-1-7-16,1-7 0,1-6 0,3-16 16,3-12-16,2-11 0,-3-4 15,5-15-15,-2-5 0,-4 7 16,-3 6-16,1 10 0,-2 12 15,-4 8-15,-1 6 0,-5 23 16,-3 16-16,-6 13 0,-2 10 0,-6 26 16,-3 20-16,-1 9 0,2-6 15,-3 41-15,3-21 16,3-35-16,4-25 0,0-26 16,3-16-16,-1-11 0,1-5 0,0-5 15,4-6-15,3-5 0,1-1 0,7-13 16,2-7-16,-3 12 15,-1-4-15,0 6 16,1 4-16,-4 5 0,0 4 0,0 13 16,1 9-16,-6 9 0,-2 7 0,-1 22 15,-2 17-15,-3-4 0,0-3 16,-3 24-16,1 9 16,-2-16-16,0-10 0,-5 2 0,-1-29 15,3-16-15,3-12 0,4-12 16,3-9-16,3-13 0,3-8 0,4-5 15,3-11-15,-1-2 16,-2-1-16,10-8 0,5-4 16,3 9-16,-3 9 0,9-11 15,-8 14-15,-12 16 0,-3 12 0,-1 9 16,2 9-16,-7 7 0,-2 8 16,-1 21-16,-4 15 0,-1-6 15,-2 3-15,0 14 0,-1 4 16,2-12-16,0-8 0,1 5 15,1-18-15,1-18 0,1-11 0,-2-16 16,-1-10-16,2-1 16,0-5-16,0-18 0,-1-11 15,0 6-15,0 2 0,-2-10 16,0 1-16,0 13 0,-1 8 0,-1 9 16,0 8-16,-3 4 0,1 5 15,-2 14-15,-1 10 0,5 4 16,1 5-16,-1 21 0,0 12 15,3-1-15,0-2 0,-1 20 16,1 5-16,1-11 0,1-8 0,4 33 16,7-7-16,-1-19 0,2-11 15,-4-19-15,0-13 16,-4-8-16</inkml:trace>
  <inkml:trace contextRef="#ctx0" brushRef="#br0" timeOffset="223865.926">5292 15302 0,'0'0'0,"0"0"0,0 0 16,0 0-16,28-3 0,-28 3 16,32 1-16,-12 0 0,3 2 15,4-2-15,6 1 0,3-1 0,-2 0 16,2-8-16,0-5 16,3-9-16,-7-4 0,-5 4 0,-5 4 15,-5 3-15</inkml:trace>
  <inkml:trace contextRef="#ctx0" brushRef="#br0" timeOffset="224583.2943">5209 13732 0,'0'0'0,"0"0"0,0 0 0,0 0 15,0 0-15,0 0 16,41 4-16,-41-4 0,37-3 0,-14-4 15,5-4-15,-5-2 0,1-1 16,8-12-16,3-7 16,-3 3-16,-3 3 0,2-3 0,-5 3 15,-7 5-15,-1 4 0,-8 12 16,-3 10-16,-5 13 0,-2 9 16,-9 13-16,-3 12 0,-1 6 15,-1 5-15,-2 10 0,4 0 16,0-1-16,3-11 0,2-9 15,2-13-15,1-13 0,3-10 0,1-7 16,1-4-16,4-4 0,1-4 16,4-6-16,4-4 0,-1-3 15,4-6-15,-2 0 16,0-2-16,-3 5 0,-2 5 0,-1 4 16,0 5-16,-5 10 0,1 10 15,-3 12-15,-2 7 0,-2 2 16,-1 6-16,-3 15 0,-5 4 15,1 0-15,0 0 0,0-2 16,3-10-16,1-11 0,1-9 0,2-9 16,2-8-16,1-11 0,4-4 15,4-11-15,3-9 0,0-1 16,-1-2-16,6-7 0,3-3 16,1 1-16,0 1 0,4-3 15,1 2-15,-6 8 0,-1 5 0,-7 9 16,-2 6-16,-4 12 15,-1 9-15,-4 13 0,-4 13 16,-2 7-16,-6 7 0,-4 11 16,0 9-16,-3 14 0,0-1 0,3 14 15,4 0-15,-2 18 0,7-27 16,6-30-16,1-20 0,5-17 16,3-13-16,4-15 0,3-12 15,3-6-15,2-5 0,-6 0 16,4-10-16,-3-10 0,2-7 0,-1-8 15,2-3-15,4 1 16,2 2-16,9-26 0,-6 10 0,-10 15 16,-6 10-16,-4 10 15,-3 7-15,-6 15 0,-1 9 0,1 4 16,1 3-16,0 1 0</inkml:trace>
  <inkml:trace contextRef="#ctx0" brushRef="#br0" timeOffset="224766.5944">5654 14400 0,'0'0'0,"-13"8"0,1 2 15,0-2-15,2 2 0,-5 4 0,1 2 16,3 1-16,4 0 0,0 9 16,2 8-16,2 5 0,3 5 15,8 24-15,7 11 0,9 30 16,3 8-16,18 39 0,18 33 16,40 73-16,0-23 0,20 11 15,12 8-15,-7-39 0,-6-25 0,-39-62 16,-25-41-16,-19-28 15</inkml:trace>
  <inkml:trace contextRef="#ctx0" brushRef="#br0" timeOffset="225199.1727">5986 15152 0,'0'0'0,"0"0"16,9-27-16,-2 12 0,2-1 0,5-6 15,5-6-15,8-9 0,5-1 16,6-6-16,-2 3 15,-3 8-15,-3 6 0,4 8 0,0 10 16,-7 13-16,-5 8 0,-6 19 16,-4 15-16,-5 8 0,-5 7 15,-4 9-15,-4 8 16,1 0-16,-1-11 0,1-10 0,1-16 16,0-3-16,4-17 0,7-11 15,8-6-15,-3-6 0,7-2 0,2-10 16,3-9-16,5-7 0,5-6 15,1-12-15,4-8 0,8-11 16,3 1-16,2-9 0,3-6 16,31-31-16,-3 12 0,-26 31 15,-17 22-15,-14 14 0</inkml:trace>
  <inkml:trace contextRef="#ctx0" brushRef="#br0" timeOffset="225359.3777">7691 13797 0,'0'0'16,"0"0"-16,0 0 0,33 2 0,-33-2 15,0 0-15</inkml:trace>
  <inkml:trace contextRef="#ctx0" brushRef="#br1" timeOffset="901244.6673">10710 15997 0,'0'0'0,"0"0"0,0 0 16,-19-2-16,19 2 0,-18 2 15,6 1-15,0 2 0,-2 1 16,0 4-16,-1 2 0,-1 4 16,1 1-16,-4 8 0,1 3 15,3-1-15,2 0 0,1 8 16,3 1-16,2-3 0,3-1 0,3 3 16,3-2-16,3-1 0,2-4 15,5 5-15,2-2 0,2-5 16,0-5-16,2-3 0,2-4 15,0-3-15,0-4 0,1-4 16,-1-5-16,-3-1 0,0-4 0,0-6 16,3-4-16,-1-3 15,0-2-15,3-9 0,0-5 16,-4 1-16,-1 0 0,-2-2 16,-1-2-16,-2 2 0,-2 3 0,-3-5 15,-2 0-15,-3 4 0,-1 5 16,-4 2-16,-4 4 15,0 5-15,0 2 0,-5 1 0,-3 2 16,1 4-16,-1 2 0,-4 2 16,-2 2-16,-1 2 0,0 2 0,-4 4 15,0 3-15,-1 2 0,2 1 16,1 2-16,1 1 16,4-1-16,4 0 0,4-3 0,2-2 15,1-1-15</inkml:trace>
  <inkml:trace contextRef="#ctx0" brushRef="#br1" timeOffset="901478.0743">11083 16136 0,'0'0'0,"0"0"15,0 0-15,33-2 0,-19 2 16,5 0-16,4 1 0,7 1 15,1-1-15,3 2 0,2-1 16,1 1-16,-1 1 0,11 0 16,1 1-16,-3-1 0,-2-1 0,9 0 15,0-2-15,-12 0 0,-10 0 16,-5 0-16</inkml:trace>
  <inkml:trace contextRef="#ctx0" brushRef="#br1" timeOffset="901961.4255">12220 15877 0,'0'0'0,"0"0"0,0 0 16,0 0-16,0 0 0,-26 21 15,26-21-15,-23 23 0,11-8 16,0 3-16,-1 3 0,1 2 16,-1 0-16,0 10 0,2 3 15,1-2-15,2-1 0,2 8 16,1 0-16,4-3 0,1-3 0,5-2 16,1-1-16,3-5 0,1-4 15,6-1-15,2-3 0,-1-8 16,0-5-16,4-7 0,4-6 15,-1-2-15,-1-4 0,6-9 16,-1-6-16,-2 0 0,-3 0 0,-1-5 16,0-4-16,-3 0 15,-3 0-15,2-7 0,-4-2 16,-3 6-16,-3 5 0,-4 3 0,-2 3 16,-5 2-16,-1 5 0,-6 5 15,-4 4-15,-4 2 0,-2 2 16,-5 6-16,-7 2 0,0 3 15,0 3-15,-3 4 0,-4 2 16,6 1-16,3-1 0,0 0 16,5-3-16,6-1 0,5-2 0,3-1 15</inkml:trace>
  <inkml:trace contextRef="#ctx0" brushRef="#br1" timeOffset="902244.3862">13153 16115 0,'0'0'0,"13"0"0,3 1 15,3 0-15,1 1 0,13 1 0,5 0 16,10 1-16,-1 1 0,14-1 15,2 1-15,-4 0 0,-2 1 16,14-2-16,1 0 0,-6 0 16,-3 1-16,11 1 0,-1 0 15,-10 1-15,-8-3 0,-9 5 16,-10 0-16,-11-1 0,-8-1 0,-5-2 16,-3-2-16,-3-1 0</inkml:trace>
  <inkml:trace contextRef="#ctx0" brushRef="#br1" timeOffset="902766.7988">8860 16351 0,'0'0'0,"0"0"0,0 0 16,0 0-16,-19 5 0,14-3 0,2-1 16,0 0-16,0 0 0,3-1 15,3 4-15,0-3 0,1 1 16,5-2-16,4 1 0,3-2 15,1 0-15,5-2 0,4-1 16,1-1-16,3 0 0,14-2 16,5-2-16,9-1 0,-1 1 0,4 1 31,2 2-31,9 1 0,-5 2 0,13 1 0,0 3 0,-7 1 16,-5 1-16,10 2 15,-1 2-15,-7 2 0,-6 0 0,6 2 16,-21-3-16,-15-3 0</inkml:trace>
  <inkml:trace contextRef="#ctx0" brushRef="#br1" timeOffset="907628.1862">11615 14736 0,'0'0'0,"-19"-3"16,-7 2-16,2 1 0,-4-2 0,-21 6 15,-24 6-15,-1 1 16,-2 2-16,-23 12 0,-20 11 16,-6 6-16,13-1 0,-50 34 0,12 6 15,25-4-15,17 1 0,16 7 16,10 6-16,21-6 0,15-5 15,9 5-15,7 3 0,9-7 16,7-4-16,8 7 0,5 5 16,5-6-16,5-3 0,11 0 15,6 0-15,5-6 0,1-5 0,10-1 16,8 1-16,1-8 0,0-5 16,12 1-16,9-1 0,0-7 15,-1-5-15,15 3 0,10 1 16,-2-6-16,-3-4 0,14-4 15,9-1-15,-9-7 0,-3-4 16,13-1-16,8-2 0,-9-6 16,-8-5-16,10-9 0,7-6 15,-13-6-15,-8-2 0,3-12 16,2-7-16,-10-1 0,-8-1 0,5-8 16,2-5-16,-12-2 0,-9-2 15,-6-5-15,-2-5 0,-8 3 16,-7 4-16,-2-6 0,1-4 15,-10 8-15,-6 6 0,-8-5 16,-6-2-16,-5 3 0,-4 0 16,-11-1-16,-6-1 0,-12 0 15,-7 1-15,-24-10 0,-19-5 16,-10 3-16,-7 0 0,-29-1 16,-20-3-16,41 23 0,29 16 0,19 10 15</inkml:trace>
  <inkml:trace contextRef="#ctx0" brushRef="#br1" timeOffset="907928.1578">9624 14872 0,'0'0'0,"0"0"15,0 0-15,0 0 0,25-4 0,-25 4 16,33-10-16,-12 3 0,2-1 16,6-2-16,4-1 0,1 0 15,1-2-15,12-5 0,3-1 16,9-6-16,-4 2 0,10-7 15,-1-2-15,-7 1 0,-4 0 16,-6 3-16,-11 7 0,-10 5 0</inkml:trace>
  <inkml:trace contextRef="#ctx0" brushRef="#br1" timeOffset="908127.8348">10851 13961 0,'0'0'0,"0"0"15,0 0-15,0 0 0,-7 27 0,7-27 16,-10 29-16,3-9 0,0 4 16,-1 5-16,-1 4 0,-1 13 15,0 1-15,1 14 0,3 3 16,5-2-16,5 0 0,9 6 16,7-6-16,-2-6 0,-5-14 0,-3-11 15</inkml:trace>
  <inkml:trace contextRef="#ctx0" brushRef="#br1" timeOffset="908378.0653">11833 14994 0,'0'0'0,"0"0"0,0 0 15,0 0-15,24 4 0,-24-4 16,36-1-16,-11-1 0,1 0 0,6-3 16,5-2-16,12-4 0,-1 0 15,15-7-15,3-3 16,-4 0-16,-2-2 0,10-5 0,1-1 16,-1-1-16,-9 3 0,-16 6 15,-11 5-15,-8 5 0</inkml:trace>
  <inkml:trace contextRef="#ctx0" brushRef="#br1" timeOffset="908560.8282">13182 14102 0,'0'0'0,"0"0"0,0 0 16,0 0-16,-3 28 0,3-28 0,-4 38 15,2-13-15,-1 2 0,-3 9 16,0 6-16,-4 17 0,-1 2 15,-5 33-15,-1 13 0,-5 31 16,-1 6-16,-4 24 0,5-28 16,4-27-16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1:55:18.355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15798 3631 0,'0'0'0,"0"0"0,0 0 16,0 0-16,23-6 0,-23 6 0,28-1 15,-28 1-15,41-6 0,-15 3 16,3 0-16,3 1 0,3 2 0,15 2 15,2 0-15,0-1 0,4 0 16,13 1-16,0 3 0,13-2 16,-3 1-16,15 1 0,0-2 15,1 2-15,1 1 0,12-3 16,-3-5-16,41 0 0,-16 0 16,1 1-16,0 1 0,-5 1 15,-5 0-15,6-4 0,3-4 16,-5 7-16,-4 4 0,5-4 15,3-4-15,-3 1 0,-3-3 0,4 4 16,3 1-16,-6 2 0,-1 1 16,1 0-16,4-2 0,-1 2 15,0 2-15,2 4 0,1 1 16,-2-3-16,-3-2 0,1-3 16,-1 0-16,-3 1 0,-3 2 0,-2 1 15,-2 1-15,-2-1 16,1 0-16,-1-1 0,1 1 0,-8 0 15,-5 2-15,0 1 16,-2 1-16,-2 0 0,-4-3 0,-1 0 16,-2-1-16,-7 1 0,-5 0 15,-2-1-15,-1-1 0,-5-2 16,-4 0-16,-3-1 0,-3-1 16,-6 2-16,-4-1 0,-7-1 15,-5 0-15,-1-4 0,2-2 0,-11 8 16,-6 3-16,-5 2 0,-5 0 15,-3-3-15,-4 2 0,-4 0 16,-2 1-16,0-2 0,0-2 16,1 0-16</inkml:trace>
  <inkml:trace contextRef="#ctx0" brushRef="#br0" timeOffset="155.005">23267 3725 0,'0'0'15,"0"0"-15,-22 14 0,22-14 16,-36 4-16,17-2 0,3-1 0,1 1 16</inkml:trace>
  <inkml:trace contextRef="#ctx0" brushRef="#br0" timeOffset="11015.4693">10563 10646 0,'0'0'16,"0"0"-16,0 0 0,0 0 0,0 0 16,0 0-16,0 0 0,0 0 15,-4-29-15,4 29 0,0 0 16,-2-24-16</inkml:trace>
  <inkml:trace contextRef="#ctx0" brushRef="#br0" timeOffset="12496.7286">13666 8657 0,'0'0'0,"0"0"16,0 0-16,0 0 0,0 0 0,0 0 16,0 0-16,-1 26 15</inkml:trace>
  <inkml:trace contextRef="#ctx0" brushRef="#br1" timeOffset="65435.2373">28663 13239 0,'0'0'0,"0"0"16,0 0-16,0 0 0,0 0 0,0 0 16,0 0-16,0 0 0,0 0 15,0 0-15,0 23 0,0-23 16</inkml:trace>
  <inkml:trace contextRef="#ctx0" brushRef="#br0" timeOffset="92418.3787">30245 16101 0,'0'0'0,"0"0"16,0 0-16,0 0 0,0 0 15,0 0-15,0 0 0,20 15 16,-20-15-16,0 0 15,26 18-15,-26-18 0,29 18 0,-14-9 16,1-1-16,0 0 0,2 1 16,1-1-16,1-1 0,-1-2 15,2-2-15,6-2 0,-1-5 16,-3 2-16,-4-1 0,-2 1 16</inkml:trace>
  <inkml:trace contextRef="#ctx0" brushRef="#br0" timeOffset="101279.3196">30492 15986 0,'0'0'0,"0"0"16,0 0-16,0 0 0,0 0 0,0 0 15,-3 22-15,3-22 0,0 0 16,0 0-16</inkml:trace>
  <inkml:trace contextRef="#ctx0" brushRef="#br0" timeOffset="101441.3202">30494 16090 0,'0'0'0,"0"0"15,0 0-15,0 0 0,0 0 0,0 0 16</inkml:trace>
  <inkml:trace contextRef="#ctx0" brushRef="#br0" timeOffset="101610.6877">30343 16109 0,'0'0'0,"0"0"0,0 0 16,0 0-16</inkml:trace>
  <inkml:trace contextRef="#ctx0" brushRef="#br0" timeOffset="114496.1801">9670 8140 0,'0'0'0,"0"0"0,0 0 15,0 0-15,0 0 0,0 0 0,0 0 16,0 0-16,0 0 0,0 0 16,0 0-16,0 0 0,0 0 0,0 0 15,0 0-15,0 0 0,0 0 16,0 0-16,0 0 15,0 0-15,0 0 0,0 0 0,0 0 16,0 0-16,16 20 0,-16-20 16,0 0-16,0 0 0</inkml:trace>
  <inkml:trace contextRef="#ctx0" brushRef="#br0" timeOffset="136202.6942">6351 6308 0,'0'0'0,"0"0"0,0 0 0,0 0 16,33 20-16,-17-6 0,1 7 16,1 2-16,1 2 0,-3 19 15,-2 7-15,-3-8 0,-2-7 0,-2-5 16</inkml:trace>
  <inkml:trace contextRef="#ctx0" brushRef="#br0" timeOffset="136352.2153">7249 7145 0,'0'0'0,"0"0"0,7 26 15,-7-6-15,-2 6 0,1-4 0,1-3 16,-2-2-16</inkml:trace>
  <inkml:trace contextRef="#ctx0" brushRef="#br0" timeOffset="137185.5014">6109 11507 0,'0'0'15,"0"0"-15,0 0 0,0 0 16,32-15-16,-32 15 16,34-9-16,-13 6 0,0 0 0,2 1 15,1 0-15,3 0 0,-3-1 16,-2 1-16,-2-3 16,-5-7-16,-3-9 0,-2 4 15,-1 2-15,-1 3 0</inkml:trace>
  <inkml:trace contextRef="#ctx0" brushRef="#br0" timeOffset="137972.5692">7632 11229 0,'0'0'0,"0"0"15,-36 15-15,36-15 0,-29 12 0,18-8 16</inkml:trace>
  <inkml:trace contextRef="#ctx0" brushRef="#br0" timeOffset="203553.6631">6508 10239 0,'0'0'16,"0"0"-16,0 0 0,-13 39 0,7-18 15,-7 14-15,-9 11 16,-7 18-16,-3 2 0,-14 37 0,-15 38 15,-8 15-15,5-9 0,-33 82 16,-11 25-16,17-41 0,12-29 16,7 8-16,6 6 0,13-30 15,10-20-15,5-5 0,0-4 16,9-17-16,7-14 0,5-13 16,6-11-16,-2-18 0,2-14 0,6-11 15,2-8-15,9-12 16,3-8-16,4-6 0,4-5 0,4 1 15,4 1-15,14-7 0,8-4 16,1-4-16,0-3 0,15-4 16,10-1-16,0 2 0,2 4 0,9 1 15,8 0-15,-1 5 16,1 4-16,19 6 0,14 7 16,-24-1-16,-15 0 0,8 3 15,5 3-15,7 3 0,4 4 0,7 5 16,6 5-16,-12-3 0,-6 0 15,2 2-15,3 0 0,-8-4 16,-5-2-16,-2-7 0,-2-3 16,-9 0-16,-7 0 0,0 0 15,1 1-15,-7-6 0,-6-3 0,-5-3 16,-2-2-16,-3-1 16,-2-1-16,-12-8 0,-9-7 0,-7-4 15,-3-1-15,-3 0 0,-3-1 16,-4-9-16,-4-6 0,-8-11 15,-7-8-15,-4 0 0,-3 0 16,-5-10-16,-3-8 0,2-3 16,2-2-16,-4-13 0,-3-9 15,-2 0-15,-3-2 0,4-16 16,1-10-16,9 3 0,6 3 0,-1-10 16,0-7-16,-2 11 0,-2 7 15,8-9-15,4-8 16,3 9-16,3 7 0,-1-6 15,-1-4-15,-1 14 0,-1 8 0,6-1 16,5-1-16,1 7 0,-2 5 16,2-1-16,1 1 0,-2 15 15,-1 10-15,-2 9 0,-2 5 16,-2 13-16,-1 9 0,-12 8 16,-7 6-16,6 8 0,3 6 0,3 3 15</inkml:trace>
  <inkml:trace contextRef="#ctx0" brushRef="#br0" timeOffset="204120.1274">7736 7795 0,'0'0'0,"0"0"0,2 26 0,-2-26 16,6 36-16,-3-5 0,0 8 15,1 16-15,-1 6 0,0 27 16,-1 10-16,-2 19 0,-2-2 16,-1 26-16,-2 21 0,-4 41 15,1-30-15,1-3 0,1-2 16,-2-14-16,2-11 0,-1 11 16,0 6-16,0-17 0,3-14 0,-4 7 15,2 2-15,-2-17 0,-1-12 16,3-3-16,1-3 0,1-16 15,-1-11-15,3-12 0,1-6 16,-1-13-16,0-9 0,-1-10 16,2-10-16,0-4 0</inkml:trace>
  <inkml:trace contextRef="#ctx0" brushRef="#br0" timeOffset="204444.2624">7048 10842 0,'0'0'0,"0"0"15,0 0-15,0 0 0,15 27 0,-15-27 16,14 41-16,-7-14 0,1 5 16,2 9-16,2 6 0,1 14 15,2-2-15,2 21 0,1 3 16,1 10-16,-3-8 0,3 10 15,-2-4-15,0-8 0,0-13 16,6 5-16,1-20 0,-1-19 16,2-15-16,0-18 0,1-13 15,-7-6-15,3-7 0,12-22 16,8-17-16,8-12 0,4-13 0,41-64 16,2-5-16,-5 11 0,-1 7 15,-30 42-15,-18 30 16,-14 21-16</inkml:trace>
  <inkml:trace contextRef="#ctx0" brushRef="#br0" timeOffset="204587.6325">8943 9425 0,'0'0'0,"0"0"0,0 0 16,0 0-16,0 0 0,0 0 15,0 0-15,0 0 0</inkml:trace>
  <inkml:trace contextRef="#ctx0" brushRef="#br0" timeOffset="206603.9338">9225 7175 0,'0'0'0,"0"0"0,0 0 16,0 32-16,0-32 0,3 34 16,-2-8-16,0 0 0,1 2 0,0 14 15,0 7-15,-1 6 0,-1-5 16,-2 10-16,-1 1 16,0-4-16,-1-2 0,-1 4 0,-2-4 15,1-7-15,-1-6 0,0 1 16,1-2-16,2-4 0,3-2 0,0-11 15,0-5-15,0-4 16</inkml:trace>
  <inkml:trace contextRef="#ctx0" brushRef="#br0" timeOffset="206787.1973">9299 7652 0,'0'0'0,"0"0"15,0 0-15,18-13 0,-18 13 16,23-11-16,-6 4 0,1 0 15,2 1-15,1 2 0,0-1 16,3 0-16,-2 3 0,-2-1 16,-1 3-16,-3 0 0,-1 1 0,-1-1 15,0 0-15,-1 0 0,-4 0 16,0 0-16</inkml:trace>
  <inkml:trace contextRef="#ctx0" brushRef="#br0" timeOffset="206970.063">9715 7179 0,'0'0'0,"0"0"16,-1 25-16,1-25 0,-1 39 0,1-13 15,0 4-15,-1 4 0,-1 6 16,1 14-16,-1 1 0,1 12 16,1-2-16,3 7 0,3-4 15,3-10-15,3-6 0,12-4 16,8-10-16,-8-9 0,-6-6 0,-5-8 15</inkml:trace>
  <inkml:trace contextRef="#ctx0" brushRef="#br0" timeOffset="207370.0366">10143 7413 0,'0'0'0,"0"0"15,0 0-15,0 0 0,-21 9 0,21-9 16,-15 23-16,8-7 0,-2 5 15,1 1-15,3 3 16,-2 9-16,3 0 0,2 2 0,5-2 16,4 5-16,4-5 0,6-3 15,4-3-15,4-6 0,5-7 16,5-8-16,5-9 0,11-10 16,0-9-16,0-9 0,0-8 15,3-10-15,-4-4 0,-5-4 16,-3-3-16,1-8 0,-5 4 0,6-26 15,-10 10-15,-10 14 0,-8 10 16,-4 15-16,-2 8 0,-6 8 16,-6 6-16,0 6 0,-1 4 15,3 8-15,-2 2 0,1 5 16,0 6-16,-3 2 0,0 7 16,-3 11-16,-1 7 0,0 7 0,-1 5 15,-1 9-15,-1 5 16,3 7-16,3 5 0,1 23 15,3 7-15,7 41 0,4-15 0,4-5 16,3-3-16,-5-38 0,-5-29 16,-1-17-16</inkml:trace>
  <inkml:trace contextRef="#ctx0" brushRef="#br0" timeOffset="207803.9554">7926 11288 0,'0'0'0,"0"0"16,0 0-16,0 0 0,0 0 0,25 1 15,-25-1-15,38-1 0,-12 0 16,4-1-16,7-1 0,4-1 15,2 0-15,19-1 0,6 1 16,12-2-16,-1 1 0,17-4 16,0 1-16,6-1 0,-9 0 15,9-1-15,-3 0 0,-9 1 16,-8 1-16,31-4 0,-15 2 0,-31 3 16,-20 1-16,-14 3 0</inkml:trace>
  <inkml:trace contextRef="#ctx0" brushRef="#br0" timeOffset="208553.1651">9697 10354 0,'0'0'0,"0"0"16,0 0-16,0 0 0,22-17 0,-22 17 15,41-18-15,-16 9 0,4-1 16,2 2-16,2 3 0,4 1 15,-3 4-15,-2 7 0,-9 7 16,-10 7-16,-8 4 0,-12 11 16,-11 9-16,-4 2 0,-3 2 0,-13 13 15,-6 3-15,-1 1 16,5-8-16,-2-3 0,4-12 16,11-12-16,7-8 0,8-10 0,7-6 15,5-7-15,4-3 0,9-11 16,8-10-16,6-4 0,4-3 15,6 2-15,4-2 0,-4 7 16,-1 6-16,0 2 0,-3 6 16,-11 10-16,-5 5 0,-11 16 15,-7 10-15,-6 5 0,-6 3 0,-4 8 16,-4 5-16,2-6 16,4-3-16,-2-7 0,4-8 15,4-9-15,4-7 0,3-7 0,5-6 16,2-10-16,4-8 0,10-16 15,7-12-15,-3 3 0,3-7 0,10-17 16,6-6-16,1-3 16,-4 8-16,9-17 0,-9 18 15,-15 22-15,-10 15 0,-9 17 16,-6 13-16,-5 9 0,-2 10 0,-3 5 16,-4 9-16,1-2 0,0-1 15,0-2-15,-1-4 0,7-8 16,5-5-16,4-4 0,3-5 15,3-6-15,3-5 0,3-5 16,4-6-16,5 1 0,3 1 16,0-1-16,2 1 0,-3 6 15,-1 4-15,-3 6 0,-3 3 16,-4 8-16,-6 7 0,-8 14 0,-7 11 16,-3 5-16,-1 4 0,-9 8 15,-5 7-15,-4 3 16,3-6-16,0 1 0,4-6 0,5-16 15,4-11-15,4-7 0,3-8 16,4-6-16,3-3 0,3-5 16,4-4-16,1-8 0,2-6 15,3-9-15,5-9 0,3-3 0,2-3 16,2-16-16,-1-8 16,-4 3-16,-3 0 0,-3 10 0,-4 14 15,-3 13-15</inkml:trace>
  <inkml:trace contextRef="#ctx0" brushRef="#br0" timeOffset="208953.5281">10778 10432 0,'0'0'0,"0"0"16,-21 5-16,12-1 0,1 2 0,-3 7 15,-2 5-15,-7 15 0,-3 9 0,0 11 16,-2 9-16,-4 18 16,-1 2-16,-1 9 0,0 6 15,3-10-15,4-18 0,8-20 0,4-14 16,3-9-16</inkml:trace>
  <inkml:trace contextRef="#ctx0" brushRef="#br0" timeOffset="209122.6518">10491 9574 0,'0'0'0,"0"0"0,0 0 15,0 0-15,0 0 0,29 18 16,-10-7-16,2 4 0,1 4 16,-2-2-16,-3-4 0,-3-1 0</inkml:trace>
  <inkml:trace contextRef="#ctx0" brushRef="#br0" timeOffset="209308.7817">11462 10024 0,'0'0'16,"0"0"-16,12 23 0,-4-11 0,-1-2 0,-2 0 15</inkml:trace>
  <inkml:trace contextRef="#ctx0" brushRef="#br0" timeOffset="225937.507">14416 15608 0,'0'0'16,"0"0"-16,0 0 0,0 0 0,0 0 16,30 18-16,-30-18 15,29 14-15,-13-6 0,1 2 16,2 0-16,-1-1 0,-1 0 0,5 0 16,0 0-16,-3-2 0,-2-2 15,-4 1-15</inkml:trace>
  <inkml:trace contextRef="#ctx0" brushRef="#br1" timeOffset="243542.6172">23792 14387 0,'0'0'0,"0"0"15,0 0-15,0 0 0,0 0 0,0 0 16,0 0-16,-22 4 0,22-4 16,0 0-16</inkml:trace>
  <inkml:trace contextRef="#ctx0" brushRef="#br1" timeOffset="279208.7806">20231 14876 0,'0'0'0,"0"0"0,0 0 0,0 0 16,-15-14-16,15 14 0,0 0 15,0 0-15</inkml:trace>
  <inkml:trace contextRef="#ctx0" brushRef="#br1" timeOffset="326593.6357">20659 4986 0,'0'0'0,"-1"-4"16,1 4-16,-3-3 0,-1 3 0,1-2 15,-1-2-15,-1-1 0,1 0 16,-3 0-16,-1-1 16,0 2-16,-2 2 0,-4 1 15,-1 1-15,-3 3 0,0 2 0,-2 5 16,0 2-16,-5 8 0,-2 1 15,0 6-15,-1 3 0,-3 8 16,5-3-16,3 5 0,3 4 16,1 5-16,3-1 0,4-1 15,2 0-15,5-5 0,3-6 16,3 7-16,3-4 0,3-4 16,2-6-16,5-7 0,6-4 15,1-7-15,4-3 0,4-8 16,3-8-16,3-6 0,1-5 0,5-7 15,3-4-15,4-9 0,-5-2 16,1-5-16,0-1 0,0-7 16,-6 1-16,-7-1 0,-4-1 15,-6 5-15,-5 3 0,0-14 16,-5 14-16,-6 7 0,-1 6 0,-4 13 16,-1 1-16,2 5 15,0 3-15,-1 3 0,-1 3 0,0 4 16,1 2-16,-3-1 0,2 3 15,0 5-15,-1 3 0,-1 7 16,-2 5-16,3 1 0,0 1 16,0 7-16,-2 6 0,-1 10 15,-1 2-15,-1 4 0,-2 6 16,-1-4-16,-2-1 0,-5 7 16,-2-1-16,4-6 0,2-1 0,0 0 15,0-6-15,5-12 0,2-10 16,4-14-16,2-11 0,0 3 15,0-3-15,0 0 0</inkml:trace>
  <inkml:trace contextRef="#ctx0" brushRef="#br1" timeOffset="326756.04">20876 5411 0,'0'0'15,"0"0"-15,0 0 0,0 0 16,0 0-16,9-22 16,-9 22-16,21-15 0,-7 8 0,3 0 15,2 0-15,0 0 0,3 0 0,6-2 16,0 2-16,-3 1 0,-3 0 15,-2-1-15,-3 1 0,0-4 16,0 0-16,-3 2 0,-3 2 16,-1-1-16</inkml:trace>
  <inkml:trace contextRef="#ctx0" brushRef="#br1" timeOffset="327034.1417">21248 4566 0,'0'0'0,"0"0"16,0 0-16,0 0 0,0 0 0,0 0 16,2 23-16,-2-23 0,2 31 15,-3-8-15,-1 6 0,-1 4 16,-1 2-16,-1 19 0,-1 7 16,-2 4-16,0 3 0,-7 28 15,-5 26-15,1 13 0,1-8 16,-1 22-16,2-4 0,-2 40 0,7-28 15,6-5-15,5-2 16,3-20-16,3-12 0,2-12 0,3-9 16,0-26-16,0-17 0,-3-17 15,-3-11 1,0-10-16</inkml:trace>
  <inkml:trace contextRef="#ctx0" brushRef="#br1" timeOffset="327390.4087">21372 5135 0,'0'0'16,"0"0"-16,0 0 0,0 0 0,0 0 15,32 3-15,-32-3 0,26 20 16,-15-3-16,-8 6 0,-6 6 15,-4 0-15,-2 1 0,-6 8 16,-3 0-16,2-4 0,-1-2 16,1 0-16,1-6 0,5-6 0,3-3 15,4-3-15,6-2 16,2-2-16,4-2 0,4-1 16,5 0-16,2-2 0,1 0 0,-1 0 15,1 1-15,-4 2 0,-3 2 16,-5 7-16,-4 5 15,-9 0-15,-5-1 0,-4 4 0,-4 5 16,0-3-16,0-1 0,2-6 16,1-4-16,3-3 0,3-5 0,1-2 15,2 0-15,0-3 0</inkml:trace>
  <inkml:trace contextRef="#ctx0" brushRef="#br1" timeOffset="328339.5572">21890 5151 0,'0'0'0,"0"0"0,0 0 16,0 0-16,-14 19 0,14-19 15,-30 37-15,11-12 0,-2 3 0,-3 1 16,0 3-16,-3 4 0,2-2 16,2 2-16,6-3 15,4-6-15,6-4 0,8-6 0,7-3 16,4-7-16,3-6 0,12-8 15,8-6-15,0 0 0,1-1 0,6-2 16,-2 1-16,-7 4 16,-4 1-16,-3 7 0,0 5 15,-5 2-15,-4 3 0,-4 4 16,-3 4-16,-2-2 0,-2 2 0,-1 2 16,1 1-16,-1-4 0,2 2 15,0-4-15,1-3 0,1-3 16,1-2-16,4-4 0,4-6 15,3-3-15,2-5 0,0-7 16,0-6-16,-3 0 0,-3-2 0,-3-5 16,-4 2-16,-5 2 15,-2 3-15,-8 2 16,-5 3-16,-5 4 0,-5 3 0,-4 6 0,-3 3 16,-1 3-16,-2 2 0,1 1 15,1 1-15,6-1 0,5 1 16,5-1-16,3 0 0,2 0 15,3 0-15,7-1 0,7-1 16,7-2-16,5 1 0,5-2 16,5 1-16,-2 4 0,-1 3 0,-4 0 15,-1 3-15,-3 1 0,-2 1 16,-3 5-16,-2 7 0,-3 0 16,-3 3-16,-3 2 0,0 0 15,-3 2-15,-1 1 0,1 1 16,0-1-16,2-6 0,1-3 15,5-1-15,4-1 0,2-7 16,1-6-16,5-4 0,5-3 16,2-6-16,1-5 0,6-8 15,-2-3-15,-4 0 0,-5 1 0,-4 1 16,-2 0-16,-9 0 0,-7 0 16,-9 1-16,-5 4 0,-4 4 15,-4 5-15,-9 3 0,-8 2 16,1 1-16,0 0 0,-1 2 15,1 2-15,6-2 0,5 0 16,5-2-16,5 0 16,3-4-16,5 0 0,9-8 0,8-7 15,6-1-15,6 1 0,5-1 16,5-4-16,0 4 0,0 2 0,2 3 16,0 2-16,-1 4 0,-1 2 15,4 6-15,-4 4 16,-6 6-16,-3 3 0,2 7 0,0 4 15,-7-2-15,-3 0 0,-2 4 16,-4 4-16,-3-1 0,1 2 0,-6 8 16,-3 6-16,-1-3 0,-1-1 15,-6 8-15,-2 0 16,0-6-16,1-5 0,1 1 16,1 0-16,2-7 0,0-5 0,4-8 15,1-6-15,2-15 0,1-8 0,-1 4 16,0 2-16,1 3 15</inkml:trace>
  <inkml:trace contextRef="#ctx0" brushRef="#br1" timeOffset="328472.8048">23120 5273 0,'0'0'0,"0"0"0,0 0 0,0 0 15,0 0-15,24-16 0,-13 14 16,4-1-16,5-1 16,-1 1-16,0 0 0,1 3 15,2-1-15,5 1 0,1 1 0,-3-2 16,-2-2-16,-2 0 0,-2-3 0,-4 3 15,-1 0-15,-3-1 0</inkml:trace>
  <inkml:trace contextRef="#ctx0" brushRef="#br1" timeOffset="328706.2784">23665 4582 0,'0'0'0,"0"0"0,0 0 0,0 0 15,5 22-15,-5-22 0,4 34 16,-3-11-16,-1 4 0,-1 5 16,-1 7-16,-1 16 0,-1 3 0,-1 23 15,-1 8-15,0 12 16,0-2-16,0 26 0,-1 6 16,0 7-16,3-10 0,2 60 0,4-11 15,1-32-15,1-22 0,-2-38 16,-1-27-16,0-19 0</inkml:trace>
  <inkml:trace contextRef="#ctx0" brushRef="#br1" timeOffset="328890.8937">24916 5512 0,'0'0'15,"0"0"-15,0 0 0,0 0 0</inkml:trace>
  <inkml:trace contextRef="#ctx0" brushRef="#br1" timeOffset="347823.2453">26646 5148 0,'0'0'0,"0"0"0,0 0 0,0 0 15,0 0-15,-18-10 0,18 10 16,0 0-16,0 0 0,-23-7 16,23 7-16,-15 3 0,8-2 0,-2 3 15,0 0-15,0 2 0,0-2 16,-2 2-16,0 3 16,0 0-16,0 1 0,0 4 0,0 2 15,0 2-15,0 0 0,-4 6 16,-2 0-16,2-1 0,0-1 15,3 3-15,1 1 0,1-2 16,1 0-16,0 4 0,-1-2 16,4 0-16,4 0 0,3-2 0,3 0 15,3-4-15,1-3 0,1 0 16,2-1-16,2-5 16,2-2-16,4-1 0,2 0 15,0-5-15,0-2 0,1-3 0,1-2 16,0-2-16,-1 0 0,2-8 15,2-3-15,-3 0 0,-2-1 16,1-4-16,2-3 0,-1-3 16,1-1-16,1-10 0,-1-1 15,-4 5-15,-5 1 0,2-1 0,1-3 16,-4 2-16,-3 1 0,3-5 16,1 2-16,-2 5 0,0 5 15,-4 2-15,-4 1 0,-1 4 16,-2 3-16,0 5 0,0 1 15,1 3-15,-1 1 0,0 2 16,0 0-16,-2 3 0,0 3 0,0 4 16,1 2-16,-1 0 15,0-1-15,1 4 0,2 0 16,-2 5-16,0 1 0,-1 5 0,0 2 16,0-1-16,-1 1 0,-2 6 15,-1 1-15,0 0 0,-1-1 16,0 4-16,-1 1 0,0-2 15,0-1-15,1 2 0,0 0 16,1-2-16,0-2 0,1 6 16,0-1-16,0-2 0,-1-3 0,1-1 15,0-2-15,-1-3 0,1-2 16,1-3-16,2-2 16,1-5-16,1-2 0,4-3 0,4-4 15,-3 0-15,0 0 0,-2 1 16</inkml:trace>
  <inkml:trace contextRef="#ctx0" brushRef="#br1" timeOffset="348022.9571">26994 5438 0,'0'0'16,"0"0"-16,0 0 0,0 0 15,0 0-15,0 0 0,0 0 16,0 0-16,0 0 0,-1001 0 0,2018-17 16,-1017 17-16,23-4 0,-23 4 15,34-6-15,-34 6 0,34-5 16,-18 2-16,2 1 0,-2-1 15,0 0-15,-3-1 0,-1 1 16,0-1-16,0 1 0,-1-1 16,1-2-16,-5-2 0,0-1 0,-2 1 15,0 1-15,-1 1 0</inkml:trace>
  <inkml:trace contextRef="#ctx0" brushRef="#br1" timeOffset="348372.8447">27374 4716 0,'0'0'0,"0"0"0,0 0 16,0 0-16,0 0 0,0 0 16,5 27-16,-5-27 0,0 0 0,1 39 15,0-18-15,0 0 0,-1 3 0,0 2 16,-1 6-16,0 10 15,0-2-15,-3 18 0,0 6 16,-2-4-16,1-1 0,-5 19 16,-2 4-16,0 5 0,1-7 0,-3 16 15,1 1-15,1-12 0,1-8 16,-4 40-16,1-4 16,5-19-16,3-10 0,-1 0 0,2 1 15,-1-11-15,2-8 0,1-4 16,0-3-16,2-16 0,1-9 15,2-11-15,2-6 0,-1-6 16,-1-3-16,-1-3 0</inkml:trace>
  <inkml:trace contextRef="#ctx0" brushRef="#br1" timeOffset="348806.1734">27605 5265 0,'0'0'0,"0"0"16,0 0-16,0 0 0,0 0 0,0 0 16,20 8-16,-20-8 0,21 11 15,-21-11-15,20 23 0,-13-8 16,-3 3-16,-3 2 0,-2 3 15,-2 2-15,-3-1 0,-2 8 16,-2-3-16,2-5 0,1-3 0,1 0 16,1-5-16,3-6 15,2-2-15,6-2 0,2-5 16,4 0-16,-1 0 0,8-1 16,9-1-16,0 0 0,-1-3 0,5 3 15,-2 1-15,-5 3 0,-3-1 16,-4 5-16,-5 3 0,-4 1 15,-5 2-15,-8 6 0,-7 3 16,-5 3-16,-2 1 0,-9 2 16,-6 3-16,3-3 0,3-1 0,-3 0 15,4-5-15,7-5 0,7-5 16,10-9-16,8-9 0,0 2 16,-2 2-16,-1 0 0</inkml:trace>
  <inkml:trace contextRef="#ctx0" brushRef="#br1" timeOffset="349601.2049">28328 5254 0,'0'0'0,"0"0"15,0 0-15,0 0 0,0 0 0,0 0 16,-13 22-16,13-22 0,-26 31 16,9-10-16,-2 5 0,-1 0 15,0 0-15,-3 6 0,2 1 16,3-4-16,3-4 0,3 3 15,4-4-15,7-6 0,5-3 16,9-9-16,5-9 0,8-3 16,3-5-16,6-3 0,2-2 15,-1 1-15,1 0 0,-2-3 16,-6 2-16,-6 2 0,-3 3 0,-4 4 16,-1 3-16,-3 4 0,-1 3 15,-8 6-15,-3 5 0,-2 1 16,-1 3-16,-3 5 0,-2 2 15,2 1-15,-1-1 0,3-1 16,0-1-16,4-1 0,1-1 16,5-1-16,2-1 0,1-11 15,2-6-15,7-4 0,9-4 16,0-5-16,1-4 0,-1-4 16,1-4-16,-3-1 0,-2 0 0,1-8 15,-7 0-15,-5 3 0,-4 3 16,-5 2-16,-1 3 0,-6 4 15,-1 2-15,-10 6 0,-7 2 16,1 5-16,0 1 0,-2 1 16,-2 1-16,5-1 0,5 0 0,4 0 15,2 0-15,4 0 0,2-1 16,9-4-16,7-3 16,3-1-16,5-2 0,6 0 0,5 0 15,-2 2-15,-3 0 0,1 2 16,-1 1-16,-3 3 0,-3 4 15,1 4-15,-3 3 0,-7 2 16,-3 2-16,-4 5 0,-4 3 16,-5 2-16,-1 1 0,-4 6 15,-2 4-15,0-2 0,0 0 0,0 3 16,2 0-16,5-3 0,3-2 16,2-7-16,2-4 15,3-3-15,1-3 0,9-6 0,6-5 16,-4-5-16,1-3 0,7-7 15,3-7-15,3-5 0,-2 3 16,-6-4-16,-4-3 0,-2 1 16,-3-1-16,-6 1 0,-5 0 15,-2 3-15,-4 5 0,-2-1 0,-4 0 16,-3 6-16,-2 4 0,-5 0 16,-1 1-16,0 2 0,0 0 15,3 2-15,1 3 0,4-1 16,4-1-16,5 1 0,7 0 15,-2 1-15,0 2 0,0 0 16</inkml:trace>
  <inkml:trace contextRef="#ctx0" brushRef="#br1" timeOffset="349856.5781">29622 5186 0,'0'0'0,"0"0"0,0 0 0,0 0 15,0 0-15,0 0 0,-3 34 16,3-34-16,-9 35 0,-1-11 16,-3 6-16,-3 0 0,1 0 15,-8 14-15,-4 2 0,2-1 0,1-1 16,-4 6-16,3-5 0,-1 4 16,5-6-16,5-10 0,3-5 15,3-8-15,1-6 0,6-9 16,3-5-16,5-8 0,4-2 15,-2 2-15,-2 0 0,-1 3 0</inkml:trace>
  <inkml:trace contextRef="#ctx0" brushRef="#br1" timeOffset="350206.3498">29601 5259 0,'0'0'0,"0"0"0,0 0 15,0 0-15,0 0 0,0 0 0,0 0 16,0 0-16,9 26 0,-9-26 15,8 29-15,-8-29 0,10 36 0,-5-15 16,2 4-16,-1-1 16,1 2-16,2 9 0,1 2 15,-3 0-15,-1-1 0,2 5 0,-1 0 16,0-7-16,0 0 0,-2-8 16,1-2-16,-2-5 0,-1-6 15,2-2-15,0-3 0,2-5 16,2-7-16,2-5 0,3-6 15,4-5-15,1-1 0,10-13 16,3-6-16,-1 1 0,0-1 0,4-11 16,-1-1-16,-4 2 15,-2 5-15,1-3 0,-1 4 16,-6 9-16,-4 4 0,-5 7 0,-2 5 16,-3 5-16,-3 6 0,-2 4 15,-3 4-15,-3 6 0,-2 4 16,1-1-16,1-3 0,1 0 0</inkml:trace>
  <inkml:trace contextRef="#ctx0" brushRef="#br1" timeOffset="350773.2935">30424 5575 0,'0'0'0,"0"0"0,0 0 0,5-23 16,-5 23-16,4-20 0,-1 6 16,-1 1-16,0 0 0,-1-4 15,-1-1-15,-1 0 0,0 3 0,-2-6 16,-3 2-16,0 3 0,-2 1 16,-2 5-16,-3 2 15,-1 4-15,1 2 0,-2 8 0,-3 7 16,-1 1-16,1 5 0,-9 9 15,0 5-15,3 0 0,5-2 0,-2 11 16,3 1-16,3-3 16,2-2-16,6-2 0,1-3 15,3-5-15,2-5 0,3-5 16,2-1-16,3-5 0,1-3 0,11-8 16,8-6-16,2-5 0,-1-2 15,7-7-15,3-6 0,-6 1 16,-4 1-16,3-3 0,-2-2 15,-4 6-15,-6 5 0,-2 2 16,-3 4-16,-4 4 0,-2 1 0,-4 2 16,-1 1-16,-3 3 15,2 2-15,-2 5 0,0 2 16,-1 2-16,0 0 0,1 1 16,1 3-16,0-1 0,0 3 0,2-1 15,3 1-15,-1-1 16,2-1-16,-1 1 0,2 2 0,0-1 15,0 1-15,2-2 0,2 1 16,1-1-16,1-1 0,3-1 16,3-1-16,-5-2 0,-2-2 0,-2-1 15</inkml:trace>
  <inkml:trace contextRef="#ctx0" brushRef="#br1" timeOffset="350919.3562">30904 5721 0,'0'0'16,"0"0"-16,0 0 0,0 0 0,0 0 16,-17 21-16</inkml:trace>
  <inkml:trace contextRef="#ctx0" brushRef="#br1" timeOffset="352573.5122">28179 3551 0,'0'0'0,"0"0"16,0 0-16,0 0 0,0-20 0,0 20 16,0 0-16,0 0 0,0-26 15,0 26-15,0 0 0,0 0 16,-1-17-16,3 14 15,1 3-15,1 2 0,0 0 0,3 0 16,1 1-16,5 1 0,1 0 16,1 3-16,2 1 0,-1-1 15,2 3-15,1 1 0,0 2 16,3 3-16,-4 1 0,-1 1 16,-3 3-16,-3-2 0,-3 0 0,-3 1 15,0 1-15,-5 0 16,-2-1-16,-4 1 0,-2 0 15,0 0-15,-2 2 0,-6 3 16,-1-2-16,-4 0 0,-2-1 0,-2-1 16,0 1-16,3-5 0,2-2 15,1-1-15,1 0 0,0-2 16,1-4-16,3-5 16,2-4-16,3-2 0,4-1 0,0 0 15,2 1-15,0 0 0</inkml:trace>
  <inkml:trace contextRef="#ctx0" brushRef="#br1" timeOffset="352840.8339">28163 3827 0,'0'0'0,"0"0"0,0 0 0,0 0 15,0 0-15,0 0 0,0 0 16,0 0-16,0 0 0,0 0 16,0 0-16,0 0 0,0 0 0,0 0 15,0 0-15,0 0 0,0 0 16,-5 25-16,5-25 15,0 0-15,3 19 0,-3-19 0,0 0 16,4 24-16,-4-24 0,1 22 16,-1-7-16,0 1 0,-1 0 15,-1 3-15,2 1 0,-1 0 16,0 2-16,0 0 0,0 2 16,-1 5-16,0-4 0,1 0 15,1-2-15,1-3 0,1-3 0,4-5 16,5-5-16,-2 0 0,-1-2 15,-1 0-15</inkml:trace>
  <inkml:trace contextRef="#ctx0" brushRef="#br1" timeOffset="353073.3869">28598 3625 0,'0'0'0,"0"0"0,0 0 0,0 0 15,0 0-15,0 0 0,0 0 16,11 31-16,-11-31 0,6 28 16,-6-28-16,5 36 0,-2-15 15,-1 1-15,1 2 0,-2-1 16,0-1-16,0 8 0,-1-1 16,0-3-16,0-2 0,0-4 15,0-2-15,0-4 0</inkml:trace>
  <inkml:trace contextRef="#ctx0" brushRef="#br1" timeOffset="353224.3901">28699 3863 0,'0'0'0,"0"0"0,0 0 16,0 0-16,0 0 0,0 0 16,0 0-16,0 0 0,0 0 0,26-8 15,-26 8-15,0 0 0,25-6 16,-25 6-16,19-10 0,-10 5 15,-2 1-15,0 0 0</inkml:trace>
  <inkml:trace contextRef="#ctx0" brushRef="#br1" timeOffset="353439.9506">28916 3587 0,'0'0'0,"0"0"15,0 0-15,0 0 0,0 0 0,0 0 16,0 0-16,6 30 0,-6-30 15,-2 29-15,0-8 0,-1 1 16,0 2-16,0 3 0,-2 2 16,0 9-16,-2-2 0,2 2 15,0-1-15,1-2 0,-1 1 16,4 0-16,2-4 0,5-9 16,4-5-16,-2-4 0,-2-3 15,0-1-15</inkml:trace>
  <inkml:trace contextRef="#ctx0" brushRef="#br1" timeOffset="353722.636">29265 3753 0,'0'0'0,"0"0"0,0 0 0,0 0 15,25 4-15,-25-4 0,32 10 16,-13-4-16,1 2 0,1 1 15,0-1-15,0 2 0,-2 2 0,6 3 16,-2 0-16,-4 0 0,-3-2 16,-4 2-16,-2-1 0,-4 1 15,-5 1-15,-5-2 0,-3 0 16,-4 1-16,-2 0 0,-4 3 16,-3 2-16,0-3 0,0 1 0,-3 4 15,0-3-15,3 1 0,3-4 16,3-2-16,6-4 15,0-3-15,2-1 0,2 0 0</inkml:trace>
  <inkml:trace contextRef="#ctx0" brushRef="#br1" timeOffset="354039.7593">29959 3480 0,'0'0'0,"0"0"0,0 0 16,24-8-16,-24 8 0,30-2 15,-9 2-15,1 1 0,2 1 16,-1 0-16,1 4 16,4 1-16,-4 0 0,-3 0 0,-4 1 15,-1 0-15,-3 4 0,-3 1 0,-3 4 16,-4 0-16,-2 1 0,-4 3 15,-4 4-15,-3 1 0,-3 5 16,-7 9-16,-2 2 16,-1 3-16,-1 1 0,-7 13 0,0 0 15,2-2-15,3-3 0,3-5 16,5-13-16,5-8 0</inkml:trace>
  <inkml:trace contextRef="#ctx0" brushRef="#br1" timeOffset="354209.4349">30313 3930 0,'0'0'0,"0"0"0,0 0 16,0 0-16,-5 20 0,5-20 15</inkml:trace>
  <inkml:trace contextRef="#ctx0" brushRef="#br1" timeOffset="360573.8471">24391 4338 0,'0'0'0,"-3"9"0,-1 4 15,1 1-15,-1 3 0,0 9 16,3 5-16,1-1 0,2 0 0,5 8 16,3 1-16,0-2 0,-1-3 15,5 3-15,2-5 0,1-5 16,0-5-16,6-4 16,4-3-16,1-6 0,0-7 0,-5 1 15,-6-1-15,-4-1 0</inkml:trace>
  <inkml:trace contextRef="#ctx0" brushRef="#br1" timeOffset="361239.9128">24765 4134 0,'0'0'0,"0"0"0,0 0 16,0 0-16,0 0 0,30-13 16,-10 10-16,1 0 0,1 1 15,4 2-15,0 2 0,5 3 16,-5 2-16,-4 4 0,-4 5 15,-5 3-15,-4 1 0,-9 5 16,-8 0-16,-3 7 0,-1-2 0,-2 1 16,-3 0-16,1 0 0,-2-1 15,-4 2-15,0-2 0,2-2 16,2-3-16,3 3 0,4 1 16,2-3-16,3-1 0,-1-2 15,2 1-15,0-3 0,3-2 16,3 1-16,2 0 0,2-1 0,0-2 15,0-3-15,-1 0 16,1-6-16,-1-3 0,0 0 16,1-3-16,-1 1 0,2 0 0,-1-6 15,2-5-15,3-4 0,2-2 16,2-8-16,3-4 0,0-1 16,2-1-16,4-4 0,-1 3 15,-4 3-15,-5 5 0,0 1 16,-3 8-16,-4 4 0,-2-2 0,-1 6 15,-1 5-15,-3 5 16,-3 4-16,-1 7 0,-3 5 0,0-2 16,1 1-16,-2 1 0,-1 3 15,1-1-15,0-2 0,5-1 16,2-1-16,1-2 0,1-3 16,1-4-16,1-2 0,2-4 15,2-4-15,5-9 0,4-9 16,-3-1-16,2-4 0,3-13 15,3-4-15,-3 1 0,-3 1 16,2-6-16,1 3 0,-2 6 0,-1 4 16,-4 3-16,-3 4 15,1 7-15,0 3 0,1 3 0,-1 2 16,1 2-16,-1 0 0,0 6 16,0 2-16,0 0 0,-1 2 15,-2 0-15,1-1 0,-3 0 16,-2 0-16,0 2 0,0 0 15,-1 0-15,-1 1 0,1-3 16,0 1-16,0-1 0</inkml:trace>
  <inkml:trace contextRef="#ctx0" brushRef="#br1" timeOffset="361806.2169">25208 4427 0,'0'0'0,"0"0"0,0 0 16,0 0-16,0 0 0,0 0 0,0 0 16,0 0-16,0 0 0,0 0 15,0 0-15,0 0 0,26-10 16,-26 10-16,31-3 0,-31 3 16,34-2-16,-34 2 0,36 1 15,-20 0-15,0 1 0,-1 0 16,1 3-16,0 0 0,-2 0 15,5 2-15,0 3 0,-3-1 0,0 2 16,-3 4-16,-1 1 16,-2 2-16,-1 1 0,-5 2 0,-2 2 15,-2-1-15,-2-1 0,-4 5 16,-5 2-16,-4 4 0,1 0 0,-2-4 16,0-2-16,1-5 15,0-3-15,0-3 0,-1-3 16,3-3-16,2-2 0,0-5 15,1-3-15,1-5 0,3-3 0,2-7 16,3-9-16,1 0 0,0 0 16,0-3-16,1-2 15,-1 0-15,0 4 0,-2 0 0,-2 1 16,0 2-16,1 5 0,1 4 16,1 2-16,0 5 0,0 1 0,1 6 15,3 3-15,-1 4 16,1 3-16,-3 2 0,-2 5 15,-1 1-15,0 3 0,-5 8 0,-3 4 16,0-4-16,1-3 0,-1-1 16,0 1-16,0-5 0,-1-3 15,2-6-15,1-3 16,2-2-16,4-3 0,4-8 0,4-7 16,-2 2-16,0 2 0,-1 2 15</inkml:trace>
  <inkml:trace contextRef="#ctx0" brushRef="#br1" timeOffset="361973.3262">25277 4181 0,'0'0'0,"0"0"15,0 0-15,0 0 0,0 0 16,0 0-16,0 0 0,-4 24 16,4-24-16,-8 34 0,0-10 15,-3 3-15,-2 2 0,-2 7 16,-3 7-16,-4 10 0,1 1 15,0-2-15,5-7 0,2-11 0</inkml:trace>
  <inkml:trace contextRef="#ctx0" brushRef="#br1" timeOffset="362256.916">25594 4095 0,'0'0'0,"0"0"16,0 0-16,0 0 0,4 23 0,0-10 15,4 2-15,1 1 0,2 0 16,2 4-16,3 0 15,4 4-15,-1 1 0,5 0 16,3 1-16,-2 0 0,0-3 0,-1 2 16,-4-5-16,-4-4 0</inkml:trace>
  <inkml:trace contextRef="#ctx0" brushRef="#br1" timeOffset="363173.0751">25946 4025 0,'0'0'0,"0"0"16,0 0-16,0 0 0,0 0 16,25 9-16,-25-9 0,27 6 15,-27-6-15,36 10 0,-16-2 16,0 1-16,0 0 0,-3 2 15,-2 2-15,-2 0 0,-2-1 0,-3 7 16,-7 2-16,-4-1 0,-4 0 16,-5 2-16,-3 1 15,-1 0-15,0 0 0,-7 6 0,-2 2 16,2-2-16,1-1 0,2 2 16,3 2-16,1-1 0,3-2 15,0 6-15,3-1 0,2-5 16,3-2-16,1-4 0,3 0 15,1-5-15,2 0 0,3-5 16,0-5-16,2-6 0,2-4 0,5-8 16,5-5-16,0-2 0,0-2 15,3-6-15,3-6 0,0 1 16,0 0-16,4-6 0,-1 0 16,-6 7-16,-4 3 0,-4 5 15,-6 4-15,-1 5 0,-1 3 16,0 4-16,2 4 0,-4 2 15,-1 3-15,-3 6 0,-2 3 16,-1 3-16,0 1 0,-4 2 0,-2 2 16,-1 0-16,-1 0 0,0-2 15,-1 0-15,1-3 16,1-3-16,3-4 0,1-1 0,2-3 16,0 0-16,4-5 0,3-9 15,0 1-15,1-1 0,3-4 16,2-2-16,-1-1 0,-2 2 0,1-2 15,-1-1-15,0 2 16,-3 1-16,0-1 0,0 3 16,-2 4-16,0 0 0,0 2 0,0 2 15,0 0-15,1-2 0,4 0 16,3 2-16,3-2 0,4-1 0,8-4 16,4-3-16,3 0 15,1-1-15,2 1 0,2-1 16,3-1-16,-4 3 0,-4 1 15,-3 0-15,-6 2 0,-6 2 0,-2 2 16,-3 0-16,-4 2 16,-1 2-16,-5-2 0,-3 0 0,-3 2 15,-1 1-15,-4-3 0,-2-1 16,2 1-16,1 1 0,2-1 16</inkml:trace>
  <inkml:trace contextRef="#ctx0" brushRef="#br1" timeOffset="363339.9974">26376 4092 0,'0'0'15,"0"0"-15,0 0 0,0 0 0,0 0 16,0 0-16,0 0 16,6 22-16,-6-22 0,2 27 0,-1-8 15,-1 4-15,0 1 0,-4 7 16,-3 2-16,-6 12 0,-2 0 16,-5 5-16,-5 1 0,-5 8 15,-2-3-15,-4 9 0,3-2 16,0-4-16,6-9 0,6-14 15,5-8-15,4-6 0</inkml:trace>
  <inkml:trace contextRef="#ctx0" brushRef="#br1" timeOffset="363523.4886">26556 4438 0,'0'0'0,"0"0"16,0 0-16,0 0 0,30 11 0,-30-11 15,31 14-15,-14-6 16,1 0-16,1 3 0,1 2 16,-3 2-16,-1-2 0,-2 5 0,-3 1 15,-2-3-15,-1-2 0,-2-3 16</inkml:trace>
  <inkml:trace contextRef="#ctx0" brushRef="#br1" timeOffset="363689.455">26461 4589 0,'0'0'0,"0"0"16,0 0-16,0 0 0,0 0 0,26 15 15,-26-15-15,19 14 0,-19-14 0,23 14 16,-9-8-16,0-2 16,2-1-16,-3 0 0,-1-1 15,-2 0-15</inkml:trace>
  <inkml:trace contextRef="#ctx0" brushRef="#br1" timeOffset="363923.4061">27001 3877 0,'0'0'0,"0"0"0,0 0 16,23 4-16,-23-4 0,28 11 15,-7 1-15,0 1 0,0 4 16,-2 4-16,-3 5 0,1 11 0,-4 1 16,-7 13-16,-10 4 0,-8 1 15,-8 0-15,-18 17 0,-11 4 16,5-8-16,11-16 0,9-15 16</inkml:trace>
  <inkml:trace contextRef="#ctx0" brushRef="#br1" timeOffset="364129.5263">26747 4263 0,'0'0'16,"0"0"-16,0 0 0,0 0 0,-11 29 16,11-29-16,-7 18 0,7-18 15</inkml:trace>
  <inkml:trace contextRef="#ctx0" brushRef="#br1" timeOffset="365295.0057">17249 8342 0,'0'0'0,"0"0"16,0 0-16,0 0 0,0 0 0,0 0 16</inkml:trace>
  <inkml:trace contextRef="#ctx0" brushRef="#br1" timeOffset="366123.3387">19458 8118 0,'0'0'0,"0"0"0,0 0 15,0 0-15,0 0 0,0 0 16,0 0-16,0 0 0,0 0 0,0 0 16,13-16-16,-13 16 0,23-9 15,-23 9-15,34-5 0,-34 5 16,41-3-16,-17 2 0,2 0 16,9 0-16,-1 0 0,3 1 15,4 1-15,-1 0 0,-2 2 16,10-3-16,-3-1 0,-3-1 15,-5 0-15,8 0 0,1 1 16,-6-1-16,-2 0 0,1 1 16,1 0-16,-4 0 0,-6-3 0,5 2 15,1 1-15,-3-2 0,-1-1 16,-1-2-16,0 1 0,-3 2 16,1-1-16,-1 0 0,-2 0 15,-4 0-15,-3 2 0,-1 0 16,-1 3-16,1-2 0,1 0 0,0 1 15,4 3-15,-9-2 0,-2 0 16,-2 0-16</inkml:trace>
  <inkml:trace contextRef="#ctx0" brushRef="#br1" timeOffset="368956.666">22412 7303 0,'0'0'16,"0"0"-16,0 0 0,0 0 0,0 0 16,0 0-16,0 0 0,0 0 15,0 0-15,-21 16 0,21-16 16,-14 20-16,14-20 0,-20 28 16,8-9-16,-2-1 0,0 1 15,0 3-15,-2 2 0,-1 7 16,0 0-16,2 2 0,-1 0 15,1 5-15,2-4 0,2 4 16,2 3-16,3-3 0,3-3 0,2 9 16,2 1-16,2-6 15,2-3-15,0-2 0,3 1 0,1-5 16,1-3-16,5-3 0,6-1 16,-1-6-16,0-4 0,5-8 15,4-5-15,-3-7 0,0-9 16,-7 4-16,-3 3 0,-4 2 0</inkml:trace>
  <inkml:trace contextRef="#ctx0" brushRef="#br1" timeOffset="369193.654">22820 7443 0,'0'0'0,"0"0"0,0 0 0,0 0 16,0 0-16,0 0 0,-30 25 15,18-8-15,0 2 0,-5 5 16,-1 3-16,-2 2 0,0 1 0,-7 12 16,1 1-16,-3 5 15,5-3-15,3-6 0,5-4 16,0 0-16,5-8 0,4-19 0,3-13 16,2 2-16,0 0 0,-1 0 15</inkml:trace>
  <inkml:trace contextRef="#ctx0" brushRef="#br1" timeOffset="369706.6271">22717 7639 0,'0'0'0,"0"0"0,0 0 16,0 0-16,0 0 0,0 0 16,21-5-16,-21 5 0,0 0 0,22 15 15,-22-15-15,12 24 0,-7-10 16,-2 5-16,-1 3 16,-1 2-16,1-1 0,-1 2 0,1-3 15,0-2-15,0-4 0,0-2 16,2-4-16,-1-1 0,0-3 15,4-7-15,2-6 0,4-7 0,4-4 16,2-7-16,5-7 16,-2 0-16,-1 0 0,2-11 15,-2 0-15,0-1 0,-5 8 0,-1 8 16,-3 6-16,-4 5 0,-1 4 16,-1 4-16,-2 2 0,-1 4 15,1 1-15,-1 5 0,1 6 16,1 5-16,-2 2 0,-1 6 15,-1 5-15,-2-1 0,-1 1 0,0 4 16,0 4-16,-3-1 0,0 0 16,-3 7-16,0-1 15,3-5-15,0-6 0,1-6 16,1-5-16,0-5 0,2-5 0,1-8 16,-1-3-16,1-5 0,0-4 15,1-5-15,2-2 0,-1 2 16,0 0-16,0 2 0,-1 1 15,1 2-15,2 1 0,5 2 16,5 1-16,0-2 0,1 3 0,0-2 16,2 1-16,-4 2 0,0 1 15,5-1-15,0 3 0,-4-2 16,-2 1-16,-2 0 0,-2 3 16,-1-2-16,-1 0 0,-1-4 15,1-4-15,-2-2 0,0-3 0,0 3 16,-1 2-16,-1 3 0</inkml:trace>
  <inkml:trace contextRef="#ctx0" brushRef="#br1" timeOffset="369923.298">23359 7215 0,'0'0'0,"0"0"16,0 0-16,0 0 0,0 0 0,0 0 16,0 0-16,0 32 0,0-32 0,2 39 15,-1-9-15,-1 3 16,-1 3-16,-1 18 0,0 5 15,-2 2-15,0 2 0,0 17 16,0 18-16,1-9 0,1-9 16,3 11-16,2 5 0,3-17 0,1-12 15,6 13-15,-2-15 0,1-23 16,0-13-16,-3-10 0,-4-6 16,0-3-16</inkml:trace>
  <inkml:trace contextRef="#ctx0" brushRef="#br1" timeOffset="370140.3348">23437 7731 0,'0'0'15,"0"0"-15,0 0 0,0 0 0,0 0 16,0 0-16,0 0 0,5 19 16,-5-19-16,11 33 0,-4-10 15,2-1-15,1-1 0,3-1 16,4 1-16,4 2 0,0 0 15,3-3-15,4-4 0,-2-2 0,0-3 16,6-6-16,2-8 16,-5-4-16,-1-6 0,-6 3 0,-3 1 15,-5 2-15</inkml:trace>
  <inkml:trace contextRef="#ctx0" brushRef="#br1" timeOffset="370306.7544">23762 7618 0,'0'0'16,"0"0"-16,0 0 0,-16 14 15,16-14-15,-18 18 0,7-1 16,0 5-16,1 2 0,-2 13 0,0 6 16,2-3-16,2 0 0,2 5 15,1-5-15,3-5 0,1-2 16,3-4-16,4-10 0,0-12 16,3-7-16,-1 0 0,-3 0 15,1 0-15</inkml:trace>
  <inkml:trace contextRef="#ctx0" brushRef="#br1" timeOffset="370540.2059">23765 7243 0,'0'0'0,"0"0"0,0 0 16,0 0-16,28 7 0,-28-7 15,38 14-15,-17-4 0,0 2 16,2 4-16,1 3 0,4 6 15,-3 0-15,-4 5 0,-3 5 16,-2 9-16,-4 0 0,-10 3 16,-6 5-16,-6 8 0,-4-2 0,-2 1 15,0 1-15,-6-7 0,-1-10 16,5-12-16,5-7 0,3-6 16</inkml:trace>
  <inkml:trace contextRef="#ctx0" brushRef="#br1" timeOffset="371007.9991">24189 7606 0,'0'0'0,"0"0"0,0 0 16,0 0-16,28 1 0,-28-1 0,23 13 15,-23-13-15,22 22 0,-13-2 16,-3 5-16,-2 3 0,-3 4 16,-4 10-16,-2 3 0,-1-7 15,0-4-15,1-1 0,3-5 16,1-6-16,1-5 0,6-7 15,4-8-15,7-9 0,7-7 16,11-12-16,8-11 0,-1-2 0,-1-3 16,13-14-16,3-4 15,-6-7-15,-10 3 0,-1-5 0,-6 4 16,0-7-16,-9 19 0,-11 11 16,-6 7-16,-5 10 0,-3 8 15,-2 6-15,0 5 0,-2 8 0,1 5 16,-6 5-16,-4 5 15,-1 4-15,-1 2 0,-1 9 16,-3 5-16,5-2 0,3-1 16,4 3-16,3-1 0,5-2 0,4-4 15,3-3-15,2-2 16,0-6-16,1-2 0,0-2 0,0-1 16,-1-3-16,1 1 0,2 0 15,2 0-15,0-1 0,-2-2 16,-3 7-16,-5 6 0,-6 2 15,-5 1-15,-8 5 0,-4 3 16,-5-3-16,-4 0 0,0-5 0,-3-4 16,7-3-16,5-6 0,4-1 15</inkml:trace>
  <inkml:trace contextRef="#ctx0" brushRef="#br1" timeOffset="371339.7733">25025 7450 0,'0'0'0,"0"0"16,0 0-16,0 0 0,16 22 0,-16-22 16,8 32-16,-5-9 0,0 3 15,-1 3-15,-1 2 16,0 9-16,0 0 0,2 4 0,2-5 16,0-7-16,1-4 0,3-7 15,2-4-15,1-7 0,1-6 0,6-15 16,5-12-16,0-6 15,0-3-15,1-9 0,0-8 16,-2-5-16,-5 0 0,-7-9 16,-8 0-16,-5 10 0,-3 8 0,-7-2 15,-1 6-15,-1 11 0,0 9 16,-11 9-16,-4 5 0,2 9 16,1 5-16,-4 7 0,-2 7 15,7-1-15,6 0 0,9 3 16,7 3-16,0-7 0,1-5 0,1-3 15</inkml:trace>
  <inkml:trace contextRef="#ctx0" brushRef="#br1" timeOffset="371523.742">25390 7674 0,'0'0'0,"-1"8"15,-1 5-15,2-1 0,2 0 0,1 11 16,2 5-16,3-2 0,3 0 15,10 5-15,6-1 16,1-5-16,1-3 0,7-4 0,6-3 16,2-4-16,1-3 0,-3-1 15,-9-1-15,-7-1 0</inkml:trace>
  <inkml:trace contextRef="#ctx0" brushRef="#br1" timeOffset="371676.7448">25837 7572 0,'0'0'0,"0"0"0,0 0 16,-22 23-16,12-8 0,-5 8 15,-5 8-15,-6 14 0,-1 4 0,-6 25 16,-1 9-16,-1 13 0,4-3 16,3-9-16,7-22 0,6-16 15</inkml:trace>
  <inkml:trace contextRef="#ctx0" brushRef="#br1" timeOffset="371845.2221">25914 7949 0,'0'0'0,"0"0"16,0 0-16,0 0 0,0 0 0,-23 8 15,19-7-15,-1 1 0</inkml:trace>
  <inkml:trace contextRef="#ctx0" brushRef="#br1" timeOffset="379690.2424">27429 7259 0,'0'0'0,"0"0"0,0 0 15,-5 29-15,5-29 0,-5 37 16,3-10-16,-1 3 0,-2 2 0,1 13 15,1 3-15,0 8 16,2-2-16,-2 8 0,-2-4 16,1-8-16,2-5 0,1-4 0,1-3 15,2-7-15,3-6 0,2-7 16,3-8-16,-2-1 0,-3-3 0,0 0 16</inkml:trace>
  <inkml:trace contextRef="#ctx0" brushRef="#br1" timeOffset="380141.1131">27512 7299 0,'0'0'0,"0"0"15,0 0-15,0 0 0,0 0 0,31-14 16,-31 14-16,38-10 0,-13 5 0,2 0 16,4 3-16,8 0 0,-2 3 15,0 4-15,-3 3 0,-3 3 16,-4 3-16,-2 7 0,-6 4 15,-9 4-15,-8 3 0,-9 5 16,-9 4-16,-11 10 0,-6-1 16,-6 2-16,-4 0 0,-8-2 15,3-9-15,5-14 0,3-8 16,5-8-16,8-9 0,7-10 16,6-9-16,13-2 0,9-2 0,5-9 15,6-7-15,6 6 0,6 1 16,2 5-16,0 2 0,2 6 15,1 3-15,-3 7 0,-2 4 16,-6 9-16,-3 5 0,-9 11 16,-5 9-16,-8 8 0,-4 5 0,-14 11 15,-9 10-15,-2 0 0,-4 3 16,-10 4-16,-3-5 0,-8 15 16,15-18-16,16-25 15,10-17-15,8-12 0,4-7 0,1-3 16,3-6-16,3-6 0,2-6 15,9-9-15,6-9 0,4-7 16,2-4-16,4-10 0,3-6 16,-7 8-16,-6 16 0,-8 11 15</inkml:trace>
  <inkml:trace contextRef="#ctx0" brushRef="#br1" timeOffset="380340.5081">27668 7461 0,'0'0'0,"0"0"0,0 0 0,-23-3 15,14 2-15,2 1 0,0 0 16,2 4-16,0 5 0,1 4 15,-1 7-15,3 4 0,1 5 16,1 15-16,1 8 0,0 4 16,2 5-16,-1 22 0,0 6 15,0 20-15,0 0 0,-1 20 16,-1 14-16,4 36 0,0-28 0,2-14 16,1-12-16,1-23 0,1-17 15,0-28-15,1-20 0,-4-27 16,-1-17-16,-2 1 0,-1 2 15,-1 1-15</inkml:trace>
  <inkml:trace contextRef="#ctx0" brushRef="#br1" timeOffset="381007.6366">28000 7429 0,'0'0'0,"0"0"0,0 0 16,0 0-16,0 0 0,22-16 15,-22 16-15,40-7 0,-15 3 0,5-1 16,3 1-16,1-1 16,2 1-16,7-3 0,-4 1 15,4-2-15,-5 1 0,-8-2 16,-5 0-16,-4-3 0,-3-1 0,-5-4 16,-4-1-16,-7-2 0,-4-3 15,-8 0-15,-5 0 0,-3-1 16,-4 1-16,-2 2 0,0 4 15,-2 0-15,-2 4 0,-1 2 16,6 6-16,5 2 0,3 3 0,4 5 16,1 4-16,4 7 15,2 5-15,3 5 0,1 5 16,2 2-16,3 2 0,3 8 0,3-3 16,2-7-16,1-6 0,1-6 15,0-6-15,5-11 0,2-6 16,5-14-16,4-9 0,-1-6 15,-1 0-15,-2-3 0,0 0 16,0-3-16,-2 5 0,-9 9 16,-4 5-16,-5 5 0,-3 5 0,-4 8 15,-2 0-15,-6 11 0,-3 4 16,-7 13-16,-8 10 16,-7 7-16,-7 4 0,1 2 0,0 2 15,-1-2-15,7-7 0,7-9 16,8-10-16,8-9 0,7-6 15,11-12-15,7-7 0,6-8 16,5-8-16,7-3 0,6-2 16,2 2-16,1 1 0,-6 2 15,-1 3-15,-10 8 0,-6 4 0,-7 11 16,-6 7-16,-13 9 0,-11 6 16,-6 8-16,-8 10 0,-13 14 15,-6 4-15,-9 5 0,-5 3 16,-9 10-16,2-3 0,-21 18 15,17-17-15,29-21 0,19-15 16,20-22-16,14-17 0,14-23 16,9-13-16,-9 11 0,-5 7 15,-5 7-15</inkml:trace>
  <inkml:trace contextRef="#ctx0" brushRef="#br1" timeOffset="381406.7894">28553 7482 0,'0'0'0,"7"-2"15,3 3-15,-2 0 0,1 0 0,-1 4 16,-1 0-16,0 5 0,-2 2 15,-2 3-15,-3 3 0,-6 4 16,-3 4-16,-5 11 0,-4 4 16,-3 3-16,-3 2 0,-9 8 15,-2 0-15,-7 5 0,2-4 0,-2-2 16,4-9-16,7-11 0,7-8 16,7-8-16,7-5 0,3-6 15,5-3-15,9-13 0,6-8 16,7-8-16,4-7 0,3-3 15,0-2-15,1-2 0,0-1 16,0-4-16,-6 3 0,-6 7 16,-5 6-16,-6 4 0,-3 5 15,-7 5-15,-6 4 0,-4 8 16,0 6-16,0 6 0,-1 5 0,0 8 16,-1 7-16,2 4 0,0 3 15,3 3-15,2 2 16,1 6-16,4-3 0,4 0 0,3 0 15,6-5-15,3-4 0,2-5 16,1-3-16,4-5 0,2-3 0,5-11 16,5-9-16,1-13 15,1-11-15,-8 7 0,-5 5 0,-6 2 16</inkml:trace>
  <inkml:trace contextRef="#ctx0" brushRef="#br1" timeOffset="381756.5495">28658 7536 0,'0'0'16,"0"0"-16,0 0 0,0 0 16,0 0-16,35-14 0,-35 14 15,46-21-15,-15 6 0,1-3 16,2-3-16,9-3 0,-1 1 0,1-4 16,-7 3-16,-7 2 0,-6 1 15,-5 3-15,-5 2 0,-3 3 16,-4 1-16,-4 3 0,-6 0 15,-3 2-15,-4 4 0,-1 2 16,-1 3-16,0 2 0,0 1 0,-2 4 16,0 2-16,-3 7 15,3 3-15,1 2 0,0 4 16,4 5-16,3 4 0,0 9 0,2 4 16,-1 19-16,3 7 0,0 12 15,0 10-15,0 23 0,0 4 16,2 62-16,3 15 0,4-27 15,4-17-15,5-21 0,5-12 16,-5-37-16,-2-26 0,-4-19 16,-2-13-16,-3-8 0</inkml:trace>
  <inkml:trace contextRef="#ctx0" brushRef="#br1" timeOffset="382473.5398">28974 7570 0,'-1001'0'16,"1987"11"-16,-1002 2 0,2 0 0,-2 4 15,-9 13-15,-4 9 0,-5 10 16,2 1-16,-1 7 0,5-2 16,5-3-16,7-13 0,6-8 15,3-8-15,5-11 0,4-8 0,12-20 16,11-15-16,0-4 15,5-7-15,14-20 0,6-7 16,-5 5-16,-2 4 0,0 0 16,-5 8-16,4-1 0,-12 19 0,-13 16 15,-9 12-15,-1 3 0,-3 4 16,0 8-16,0 4 0,-1 1 16,1-2-16,0-1 0,3 2 15,2-4-15,0-2 0,7-7 16,4-3-16,4-5 0,4-4 15,6-3-15,5-1 0,-2 2 16,-3 4-16,0 4 0,-1 4 16,-4 2-16,-4 0 0,-6 16 0,-9 11 15,-12-1-15,-8 6 0,-12 4 16,-10 7-16,-4 1 0,-2 1 0,-7 5 16,-1-3-16,4-8 15,7-10-15,11-9 0,6-8 16,7-5-16,5-4 0,8-11 15,7-5-15,5-3 0,5-1 0,11-7 16,7-5-16,1 2 0,0 3 16,6-1-16,4 1 15,-9 4-15,-6 4 0,-2 5 0,-5 6 16,-9 5-16,-2 2 0,-9 6 16,-6 1-16,-5 5 0,-5 3 0,-11 7 15,-10 9-15,-2 2 16,-1 1-16,-13 9 0,-3 2 15,5-5-15,4-6 0,2 0 16,6-4-16,10-11 0,8-6 0,7-3 16,6-2-16,4-2 0,4-1 15,11-4-15,7-2 16,7-3-16,4-1 0,12-7 0,7-4 16,0 1-16,0 2 0,7 1 15,7 0-15,-4 0 0,-3 3 0,13 2 16,1 4-16,-9 2 0,-6 3 15,6-1-15,-21 0 0,-14-1 16</inkml:trace>
  <inkml:trace contextRef="#ctx0" brushRef="#br1" timeOffset="382659.6809">30324 7307 0,'0'0'0,"0"0"0,0 0 0,16 22 16,-16-22-16,0 0 0</inkml:trace>
  <inkml:trace contextRef="#ctx0" brushRef="#br1" timeOffset="388473.6092">18741 9018 0,'0'0'0,"0"0"0,0 0 0,0 0 15,0 0-15,0 0 0,0 0 16,24-21-16,-24 21 0,33-30 16,-11 11-16,1-1 0,1-2 0,10-6 15,2-1-15,-4 4 16,-5 2-16,4-2 0,-2 5 15,-4 6-15,-3 3 0,-3 5 16,-2 3-16,-3 6 0,-2 3 0,-5 6 16,-6 5-16,-3 4 0,-4 5 15,-5 5-15,-4 4 0,-4 1 16,-2 1-16,-8 11 0,0 0 16,1-4-16,3-3 0,-6 1 15,-1-3-15,6-8 0,8-4 16,0-8-16,3-5 0,3-6 0,3-2 15,2-2-15,3-2 16,0 0-16</inkml:trace>
  <inkml:trace contextRef="#ctx0" brushRef="#br1" timeOffset="388659.8133">18774 8976 0,'0'0'0,"0"0"16,0 0-16,0 0 0,0 0 0,0 0 15,0 0-15,22 17 16,-22-17-16,25 20 0,-7-7 15,1 2-15,0 0 0,6 0 16,2 0-16,6 7 0,-2-1 0,3 1 16,3 0-16,2 1 0,-3-5 15,3-5-15,3-4 0,-8-1 16,-5-1-16,-6-2 0</inkml:trace>
  <inkml:trace contextRef="#ctx0" brushRef="#br1" timeOffset="388973.8406">19321 8818 0,'0'0'15,"0"0"-15,0 0 0,0 0 0,0 0 16,22-17-16,-22 17 0,34-25 16,-15 11-16,5-3 0,3-3 15,1 1-15,0 0 0,5-3 16,-1 3-16,-5 3 0,-2 3 15,1 0-15,-5 6 0,-5 5 0,-2 3 16,-7 10-16,-2 7 16,-5 3-16,-4 4 0,-7 17 15,-6 6-15,-1 3 0,0 1 0,-8 16 16,-5 3-16,-3 6 0,2-7 16,-6 6-16,1-1 0,4-17 15,4-11-15,-10 3 0,5-20 16,10-20-16,5-14 0,6 1 15,4 0-15,4 2 0</inkml:trace>
  <inkml:trace contextRef="#ctx0" brushRef="#br1" timeOffset="389156.5966">19246 8807 0,'0'0'0,"0"0"0,0 0 16,0 0-16,0 0 0,0 0 0,27 14 15,-27-14-15,34 24 0,-13-6 16,2 5-16,3 4 0,1 3 0,9 9 15,0-2-15,8 8 0,-2-2 16,7 3-16,-3-3 16,0-5-16,-1-5 0,-2-7 0,-1-6 15,1-7-15,-6-9 0,-10-2 16,-6 1-16,-5-2 0</inkml:trace>
  <inkml:trace contextRef="#ctx0" brushRef="#br1" timeOffset="389590.5079">19745 8826 0,'0'0'15,"0"0"-15,0 0 0,0 0 0,39-13 16,-17 3-16,4-3 0,4 2 16,2 0-16,9-2 0,-1 2 15,-2 0-15,-2-1 0,2-1 16,-6 3-16,-7 0 0,-4 2 0,-4-4 15,-5-2-15,-2-3 0,-4-1 16,-3-1-16,-5-2 0,-3-1 16,-4-1-16,-5-1 0,-6-1 15,2 4-15,2 0 0,-1 5 16,1 2-16,0 2 0,2 1 16,1 4-16,2 4 0,3 3 15,3 3-15,4 10 0,4 9 16,1 5-16,2 4 0,1 9 15,2 8-15,-1 3 0,1 2 0,3 17 16,1 5-16,2 11 0,0 0 16,2 9-16,2-3 15,-3-10-15,-2-5 0,2 31 16,-2-9-16,-7-20 0,-2-14 0,-3-21 16,-2-14-16,-3-16 0,-2-12 15,-12-14-15,-10-11 0,1-10 16,0-7-16,19 25 0,1 4 15,2 4-15</inkml:trace>
  <inkml:trace contextRef="#ctx0" brushRef="#br1" timeOffset="390706.7022">19902 9320 0,'0'0'0,"0"0"16,0 0-16,0 0 0,-22-17 15,18 10-15,4-1 0,4-5 16,2 0-16,7-9 0,6-4 16,8-10-16,1-2 0,5-2 15,4-3-15,5-9 0,-4 2 16,10-9-16,0 2 0,2-6 15,-7 4-15,-4 2 0,-2 1 16,-1-1-16,-3 7 0,-7 7 0,-8 8 16,-6 8-16,-5 7 0,-6 6 15,-5 6-15,-1 7 0,-1 4 16,-6 10-16,-6 7 0,3 2 16,-2 3-16,4 8 0,2 3 15,3 1-15,1-1 0,4 4 16,4-4-16,3-5 0,2-4 0,6-6 15,4-5-15,5-7 0,4-6 16,-1-9-16,3-6 0,2-5 16,3-2-16,-1-8 0,-2-2 15,2-6-15,-4 1 0,-2 2 16,-4 3-16,-7 5 0,-4 3 16,-2 5-16,-3 3 0,-7 7 15,-6 5-15,-5 11 0,-5 10 16,-7 7-16,-6 5 0,-5 8 15,-4 6-15,1 2 0,3 0 0,-1 5 16,4-4-16,4-5 0,7-9 16,7-10-16,6-7 0,4-6 15,6-5-15,7-6 0,5-5 16,6-3-16,4-1 0,-2 0 16,1-1-16,-2 5 0,-1 3 15,-2 8-15,1 4 0,-5 4 16,-3 2-16,-6 7 0,-2 4 15,-5 0-15,-1 0 0,0-4 16,0-2-16,2-4 0,0-3 0,2-6 16,1-4-16,7-3 0,4-5 15,7-6-15,4-3 0,4-3 16,5-5-16,-1 1 0,0 1 16,0-2-16,-5 5 0,-5 4 15,-3 1-15,-6 3 0,-3 2 0,-4 0 16,1 2-16,-3-2 15,0-3-15,0-5 0,-2-5 16,2-3-16,1-4 0,4-5 0,2-7 16,2 0-16,3 0 0,-2-3 15,0-2-15,2-3 0,-1 3 16,-1 7-16,-1 4 0,-1 6 16,-1 6-16,-1 3 0,-3 2 15,4 5-15,2 3 0,3 7 16,-1 6-16,-2 2 0,0 3 15,-2 2-15,-2 3 0,-2 3 0,-3 0 16,-4 5-16,-4 3 0,-3 1 16,-5 1-16,-6 8 0,-5-2 15,1-1-15,0-1 0,-3-1 16,-3-1-16,4-9 0,3-3 16,5-5-16,5-3 0,2-3 15,2-1-15,4-4 0,2 0 16,3 0-16,3-2 0,9 1 15,7 0-15,0-1 0,1-1 0,3 0 16,3 3-16,0 0 0,1 4 16,-3 2-16,-1 4 0,-1 1 15,-4 2-15,0 1 0,-1 5 16,-4 0-16,-3 1 0,-2 8 16,-5 2-16,-4-2 0,-2-1 15,-7-2-15,-4 0 0,-1-5 16,-3-3-16,-3-6 0,-3-7 15,2-5-15,1-5 0,4-7 16,3-7-16,6-7 0,5-5 0,8-10 16,8-7-16,4-2 0,4-2 15,7-4-15,5-4 0,7-7 16,0 2-16,7-4 0,1 7 16,-7 7-16,-5 5 0,12-10 15,-8 13-15,-13 13 0,-8 9 16,-7 8-16</inkml:trace>
  <inkml:trace contextRef="#ctx0" brushRef="#br1" timeOffset="391857.411">21596 8482 0,'0'0'0,"0"0"0,27-11 0,-13 6 16,1-1-16,3 0 0,3 0 15,4 0-15,-2 3 0,-2 3 16,-3 3-16,-3 4 0,-2 2 0,-6 5 15,-3 4-15,-9 5 0,-6 4 16,-5 9-16,-4 2 16,-1-1-16,0 0 0,-4 2 0,-2-6 15,6-5-15,3-4 0,6-5 16,4-6-16,3-1 0,4-6 16,7-8-16,6-6 0,3-4 15,5-4-15,5-5 0,5-2 16,-1 3-16,-1 0 0,7 0 15,-1 0-15,-6 7 0,-2 3 0,-5 7 16,-3 1-16,-5 6 0,-6 1 16,-9 10-16,-8 6 0,-3 1 15,-4 3-15,-10 10 0,-6 0 16,0 1-16,0-2 0,-2 2 16,-1 2-16,-1-2 0,4-4 0,8-9 15,7-4-15,4-7 16,5-4-16,6-6 0,3-2 15,10-11-15,6-3 0,6-7 16,5-4-16,5-2 0,3-1 0,-2 4 16,-2 1-16,-3 5 0,-4 5 15,1 6-15,-1 8 0,-11 6 16,-3 5-16,-11 8 0,-8 6 16,-2 5-16,-3 4 0,-6 1 15,-3-1-15,0-2 0,3-4 0,2-3 16,6-6-16,4-7 15,4-4-15,7-13 0,6-6 16,6-7-16,5-3 0,2-5 16,2-2-16,2 5 0,0 2 0,-2 3 15,-2 3-15,-3 5 0,-3 5 16,-4 8-16,-3 8 0,-5 5 16,-5 4-16,-5 3 0,-2 3 15,-3-4-15,-2-1 0,3-7 16,2-1-16,2-5 0,3-2 0,6-9 15,4-5-15,4-6 0,3-4 16,5-6-16,3-4 16,1 2-16,2 0 0,3 1 0,-4 4 15,-3 6-15,-3 4 0,-4 6 16,-1 5-16,-5 7 0,-2 5 16,-3 3-16,-3 4 0,-1-1 15,-1 1-15,1-4 0,-2-2 16,2-3-16,0-3 0,1-3 15,2-4-15,3-4 0,0-5 0,6-6 16,5-5-16,0-4 0,3-1 16,1-6-16,-3 4 15,-1 2-15,-3 5 0,-1 4 0,-1 4 16,-1 5-16,-1 6 0,-3 4 16,-2 6-16,-2 1 0,-2 2 0,-2 5 15,-2 4-15,0 0 16,1-1-16,1-5 0,1 0 15,-1-5-15,1-3 0,1-2 16,1-4-16,2-8 0,1-6 0,3-10 16,2-6-16,-1-6 0,2-2 15,0-13-15,-1-2 0,1-7 16,0 3-16,-1 5 0,-3 2 16,0 1-16,-2 8 0,-2 10 15,1 7-15,-1 7 0,-1 3 16,0 9-16,0 5 0,1 7 0,2 4 15,-2 7-15,-1 9 16,1 5-16,1 3 0,2 20 16,-2 9-16,1 6 0,0 7 0,0 24 15,1 9-15,0 16 0,0-3 16,2 64-16,1-10 0,4-22 16,4-15-16,2-8 0,2-3 15,0-28-15,0-19 0,-6-24 16,-3-16-16,-6-24 0,-5-20 15,-7-24-15,-4-19 0,3 14 16,4 8-16,1 7 0</inkml:trace>
  <inkml:trace contextRef="#ctx0" brushRef="#br1" timeOffset="392026.7692">22830 8613 0,'0'0'16,"0"0"-16,0 0 0,0 0 0,0 0 16,20 26-16,-20-26 0,16 32 15,-8-12-15,-2-2 0,1-2 16,-1-2-16</inkml:trace>
  <inkml:trace contextRef="#ctx0" brushRef="#br1" timeOffset="392757.3119">22738 9137 0,'0'0'15,"0"0"-15,0 0 0,-4 27 16,2-13-16,1 4 0,-1 3 0,2 1 16,0 1-16,3 6 0,0-1 15,0-3-15,2-3 0,0-3 16,2-4-16,1-4 0,0-4 0,6-9 16,2-9-16,3-5 15,2-5-15,5-12 0,1-10 16,-5 0-16,-4-2 0,1-9 15,-3 1-15,-5 7 0,-4 3 0,0 2 16,-4 6-16,0 9 0,-2 8 16,0 2-16,0 4 15,0 5-15,0 3 0,-1 0 0,0 1 16,1 0-16,1-1 0,7-1 16,4-1-16,5-3 0,4-1 15,5-2-15,3-2 0,0-1 16,0-2-16,-1 2 0,-2-2 15,-1 1-15,-3 2 0,2-4 16,-2 1-16,-5 3 0,-5 0 0,-5 3 16,-4 1-16,-1 4 0,1 1 15,-5 1-15,-5 4 0,-2 3 16,-1 3-16,-2 6 0,-4 5 16,-1 4-16,-2 3 0,-6 11 15,-3 1-15,3 1 0,2-1 16,-1 3-16,3-4 0,6-7 15,4-4-15,5-3 0,4-2 16,6-4-16,2-4 0,13-8 0,8-5 16,0-4-16,1-1 0,5-3 15,5 0-15,-6 2 0,-4 1 16,-7 5-16,-5 3 16,-3 3-16,-6 2 0,-5 9 0,-6 6 15,-7 4-15,-6 5 0,-6 6 16,-4 7-16,1-7 0,0-3 15,3-3-15,2 0 0,1-3 16,6-5-16,4-7 0,5-5 16,4-4-16,4-5 0,9-5 0,8-4 15,7-7-15,5-4 0,7-7 16,5-4-16,-1 0 0,-2 1 16,5-3-16,-2 0 0,-6 9 15,-6 6-15,1 2 0,-3 3 16,-8 8-16,-2 5 0,-4 11 15,-4 8-15,-3 0 0,-4 1 0,-1 9 16,-3 7-16,-1-8 0,-1-3 16,0-1-16,0-7 0,0-5 15</inkml:trace>
  <inkml:trace contextRef="#ctx0" brushRef="#br1" timeOffset="392932.8315">24949 8870 0,'0'0'0,"0"0"16,0 0-16,0 0 0,-19 31 0,19-31 15,-17 21-15,17-21 0</inkml:trace>
  <inkml:trace contextRef="#ctx0" brushRef="#br1" timeOffset="399124.1415">20263 10546 0,'0'0'0,"0"0"16,0 0-16,0 0 0,0 0 0,0 0 15,0 0-15,-8-24 0,8 24 16,0 0-16,8-24 15,-1 15-15,1 0 0,1-1 16,2 0-16,2 0 0,-1 2 0,3-2 16,3 0-16,-1 2 0,0 1 15,6 4-15,1 3 16,0 1-16,-1 2 0,-2 1 0,-3-1 16,-1 2-16,-3 1 0,-1 3 15,1 1-15,-2 3 0,-1 1 0,1 3 16,1 0-16,-2-1 0,-1-1 15,2 5-15,-2 3 16,-1-2-16,-1-1 0,-2-5 16,0-1-16,-1-4 0,0-1 0,-1 0 15,3 0-15,-3-2 0,0-1 0,-1 1 16,0-2-16,-1 0 16,1 0-16,-2-2 0,-1 0 15,0-3-15,0 0 0,1 2 16,-1-2-16,0 0 0,0 0 0,0 0 15,-4-5-15,3 0 0,0-1 16,0 1-16,0 0 0,0 1 16</inkml:trace>
  <inkml:trace contextRef="#ctx0" brushRef="#br1" timeOffset="399463.6045">20487 10442 0,'0'0'0,"0"0"0,0 0 16,0 0-16,0 0 0,0 0 0,0 0 15,0 0-15,0 0 0,0 0 16,0 0-16,19-17 0,-19 17 16,0 0-16,20-3 0,-20 3 15,0 0-15,21-4 0,-21 4 16,12-5-16,-5 3 0,0-1 0,0 0 15,-2 2-15</inkml:trace>
  <inkml:trace contextRef="#ctx0" brushRef="#br1" timeOffset="399840.1903">20700 10349 0,'0'0'0,"0"0"16,0 0-16,0 0 0,0 0 0,0 0 15,0 0-15,0 0 0,0 0 16,-19-14-16,19 14 15,0 0-15,0 0 0,0 0 0,0 0 16,-22 10-16,22-10 0,0 0 16,-17 24-16,17-24 0,-12 21 15,6-10-15,-2 0 0,0 0 16,1 0-16,-1-1 0,-1 0 16,0 0-16,-1 0 0,0-1 15,-1-2-15,1 1 0,2-2 0,-1 0 16,1 1-16,0 0 15,2 0-15,0 1 0,1-1 16,-2 0-16,2-2 0,-2 2 0,0 0 16,1 0-16,0 1 0,1 2 15,-1 0-15,1 1 0,-1-1 16,1 1-16,0-1 0,2-1 16,1 0-16,0 0 0,0-1 15,1-1-15,1-3 0,0 0 16,0 0-16,0 0 0</inkml:trace>
  <inkml:trace contextRef="#ctx0" brushRef="#br1" timeOffset="401307.4211">23093 10304 0,'0'0'0,"0"0"0,0 0 16,0 0-16,0 0 0,-2 28 15,2-28-15,0 29 0,0-29 0,-2 31 16,1-12-16,1 0 15,2 2-15,0 0 0,1 0 16,2 3-16,-1-3 0,2-3 16,1-2-16,1-3 0,0-3 15,4-6-15,3-4 0,3-4 0,1-2 16,2-6-16,2-3 16,1-3-16,2 0 0,4-8 0,1-1 15,-4-1-15,-4 0 0,1-3 16,-3 4-16,-7 6 0,-3 5 0,-3 3 15,-2 3-15,-2 5 16,-1 3-16,0 2 0,-3 0 16,1 6-16,-3 2 0,0 4 15,1 6-15,-1 0 0,0-1 0,-2 9 16,-1 6-16,2-2 0,1 1 16,-1 4-16,1 1 0,1-1 15,1-3-15,-1 8 0,0 2 16,1-8-16,0-4 0,0 0 15,-1 0-15,0-2 0,-2 0 0,1-6 16,0-1-16,-2-4 0,-2-3 16,-2-3-16,-3-3 0,1-2 15,-1-1-15,-2-2 0,-2-1 16,0-3-16,1-1 0,-1-4 16,-2-4-16,2-1 0,0-1 15,1-5-15,0-2 0,3-1 16,2-1-16,6 1 0,4-4 15,2 1-15,2-1 0,9-4 16,4-3-16,5 1 0,1-2 0,13-6 16,6 1-16,1 2 0,2 4 15,10-5-15,1 2 0,-4 2 16,-2 3-16,9-4 0,2 0 16,-17 9-16,-13 7 0,-9 5 15</inkml:trace>
  <inkml:trace contextRef="#ctx0" brushRef="#br1" timeOffset="401470.4061">24388 10020 0,'0'0'15,"0"0"-15,0 0 0,0 0 0</inkml:trace>
  <inkml:trace contextRef="#ctx0" brushRef="#br1" timeOffset="425907.7081">18611 11688 0,'0'0'0,"0"0"16,0 0-16,0 0 0,-3 23 0,3-23 16,0 34-16,2-12 0,-1 4 15,0 7-15,-1 5 0,0 13 16,0 2-16,0 13 0,0-1 15,-1-7-15,0-5 0,-2 11 16,1 0-16,1-1 0,1-10 0,0-5 16,-1-4-16,0-10 0,0-5 15,0-8-15,-1-4 0,1-5 16</inkml:trace>
  <inkml:trace contextRef="#ctx0" brushRef="#br1" timeOffset="426107.6257">18635 12171 0,'0'0'0,"0"0"0,0 0 16,0 0-16,0 0 0,19-18 16,-19 18-16,26-13 0,-9 7 0,1 0 15,3-1-15,1 2 0,0 1 16,0 1-16,0-1 16,-1 2-16,0 0 0,6-1 15,-1 1-15,0-2 0,-3 0 0,-2-6 16,-4-6-16,-1 4 0,-3 2 15,-2 0-15</inkml:trace>
  <inkml:trace contextRef="#ctx0" brushRef="#br1" timeOffset="426290.8532">19117 11636 0,'0'0'0,"0"0"0,0 0 16,0 0-16,0 0 0,0 0 16,0 0-16,0 0 0,-8 35 15,7-13-15,0 8 0,0 5 16,0 5-16,-2 20 0,1 5 15,2 7-15,2 5 16,2 9-16,0-9 0,6 3 0,6-1 16,3-20-16,2-15 0,6-19 15,-1-16-15,-6-4 0,-6-1 0,-4-1 16</inkml:trace>
  <inkml:trace contextRef="#ctx0" brushRef="#br1" timeOffset="426674.2874">19511 12021 0,'0'0'0,"0"0"0,0 0 15,0 0-15,-15-17 0,15 17 16,-14-5-16,5 4 0,-1 3 0,-3 4 16,-4 4-16,1 4 0,-1 3 15,-1 11-15,4 6 16,2 0-16,2 1 0,6 6 16,5-1-16,5-3 0,5-3 0,4-4 15,1-2-15,7-3 0,3-5 16,3-7-16,5-6 0,0-9 15,2-5-15,2-12 0,0-9 16,2-8-16,2-5 0,4-16 16,-3-4-16,-5 0 0,-5 1 15,1-13-15,-4-1 0,-4 2 16,-6 10-16,-7-3 0,-10 17 16,-3 15-16,-2 12 0,0 10 15,1 6-15,1 5 0,0 0 0,-5 8 16,1 4-16,-4 9 15,-2 6-15,0 11 0,1 11 0,0 4 16,0 5-16,3 10 16,3 8-16,2 1 0,1 2 0,7 34 15,6 3-15,4-24 0,3-18 16,6-17-16,1-12 0,-7-14 16,-7-10-16,-4-6 0</inkml:trace>
  <inkml:trace contextRef="#ctx0" brushRef="#br1" timeOffset="426907.1696">20393 12137 0,'0'0'16,"0"0"-16,27 0 0,-27 0 15,38-4-15,-9 2 0,6-1 16,16-2-16,3 0 0,0 0 0,-1 1 15,8-1-15,-5 1 0,10 2 16,-2 2 0,-6 1-16,-3 0 0,-8-2 0,-6 0 15,-5 0-15,-10 0 0,-6 1 16</inkml:trace>
  <inkml:trace contextRef="#ctx0" brushRef="#br1" timeOffset="427124.0371">20872 11672 0,'0'0'15,"0"0"-15,0 0 0,0 0 0,0 0 16,3 32-16,-2-10 0,-1 7 16,0 5-16,-2 10 15,-1 8-15,-2 19 0,1 3 0,1 16 16,1 13-16,5 5 0,2-14 15,8 5-15,6-9 0,4-24 16,3-14-16,3 2 0,-9-17 16,-5-12-16</inkml:trace>
  <inkml:trace contextRef="#ctx0" brushRef="#br1" timeOffset="427325.9259">22143 11814 0,'0'0'15,"-11"20"-15,-3 6 0,1 0 0,0 4 16,-9 21-16,-9 23 0,-3 10 16,1-6-16,1 4 0,6-7 15,2-16-15,8-20 0,-1 0 16,5-11-16,5-10 0</inkml:trace>
  <inkml:trace contextRef="#ctx0" brushRef="#br1" timeOffset="427607.1603">22215 11840 0,'0'0'0,"0"0"15,7 25-15,-2-10 0,0 4 0,2 5 16,1 8-16,0 10 15,0 3-15,2 9 0,0-3 16,-1-9-16,0-9 0,0-3 0,1-8 16,0-9-16,1-6 0,6-13 15,5-9-15,-3-8 0,2-12 0,5-19 16,3-10-16,1 0 16,0-1-16,3-13 0,-2 2 15,-2 2-15,-6 13 0,4-8 16,-6 17-16,-6 20 0,-2 13 0,-2 22 15,-2 15-15,-6-10 0,1-3 16,-2-1-16</inkml:trace>
  <inkml:trace contextRef="#ctx0" brushRef="#br1" timeOffset="428691.174">22947 12012 0,'0'0'0,"4"-12"15,2-2-15,-1-1 0,1-2 0,-1-7 16,-1 0-16,-1 3 16,-2 0-16,-6 0 0,-3 3 0,-6 6 15,-2 4-15,-4 7 0,-3 7 16,-3 9-16,-2 6 0,-1 6 16,-1 5-16,4 2 0,3 1 15,-2 10-15,5 4 0,1-7 16,2-4-16,6-4 0,7-9 15,5-9-15,4-5 0,6-8 16,5-4-16,7-12 0,7-9 16,3-6-16,2-4 0,0 2 0,1 3 15,0-1-15,-5 4 16,-5 7-16,-2 7 0,-5 5 0,-2 5 16,-4 5-16,-1 4 0,-5 5 15,-4 3-15,-1 3 16,1 1-16,-1 1 0,0-2 0,1-5 15,2-2-15,4-4 0,3-5 16,0-8-16,3-8 0,4-4 16,3-6-16,3-3 0,2-3 0,3-2 15,-3 3-15,-3 7 0,-1 6 16,-1 4-16,0 5 0,-1 4 16,-3 4-16,-2 10 0,-3 7 15,-3 3-15,-2 2 0,-2 0 16,2 0-16,0-4 0,2-3 15,4-9-15,4-8 0,0-9 16,4-8-16,2-9 0,1-8 16,7-9-16,1-1 0,-2-2 15,-1-2-15,-2 1 0,-4 6 16,-7 11-16,-6 9 0,-3 5 0,-4 6 16,-5 12-16,-4 11 0,-5 6 15,-4 8-15,-3 7 0,-5 7 16,1 2-16,0 1 0,3 5 15,5-4-15,4-8 0,4-7 16,3-7-16,4-6 0,5-9 16,7-6-16,8-17 0,7-12 15,0-5-15,4-7 0,8-12 16,2-5-16,-6 8 0,-2 5 0,-1 4 16,-5 5-16,-6 12 15,-6 10-15,-5 9 0,-4 7 0,-6 10 16,-3 9-16,-7 9 0,-3 6 15,-1 0-15,0 0 0,4-6 16,5-2-16,2-8 0,2-5 0,7-3 16,5-2-16,4-9 15,0-7-15,6-14 16,7-10-16,4-15 16,4-13-16,-7 6 0,-5 4 0,-2-6 15,-2-3-15,-6 12 0,-7 10 0,-9 12 16,-7 8-16,0 8 0,0 7 15,-5 12-15,-4 10 16,0 0-16,-1 0 0,1 11 0,0 8 16,6-4-16,5-3 0,3 1 15,3-1-15,1-5 0,2-4 16,11 6-16,5 0 0,-2-7 16,-1-3-16,11 4 0,8-1 15,-9-7-15,0 0 0,1 2 16,0 0-16,-7-5 0,-2-3 0,-4 1 15,-2 2-15,-5-1 16,-5 1-16,-9 11 0,-10 8 16,0-1-16,-2 1 0,-14 8 15,-10 7-15,-3 2 0,-2 1 16,-4-4-16,6-10 0,2-13 16,2-10-16,-3 0 0,14-6 0,9-3 15</inkml:trace>
  <inkml:trace contextRef="#ctx0" brushRef="#br1" timeOffset="428906.914">24840 12020 0,'0'0'0,"18"-1"0,5 1 15,-2-1-15,4 1 0,13-1 16,15 0-16,1 0 0,1 0 0,13-1 15,-1 0-15,-1 0 0,-2 4 16,12-2-16,0-2 0,1 2 16,-8-1-16,-4 2 0,-3 1 15,-4-5-15,-5-2 0,-11 1 16,-13 2-16,-9 1 0</inkml:trace>
  <inkml:trace contextRef="#ctx0" brushRef="#br1" timeOffset="429224.8041">25753 11705 0,'0'0'0,"0"0"16,26 5-16,-26-5 0,32 5 0,-8-2 15,7 2-15,1 0 0,1 1 16,11 3-16,1 1 15,8 1-15,-2-1 0,4 5 0,-3-1 16,-8 0-16,-5-1 0,-6 1 16,-4 4-16,-3-3 0,-5-1 15,-8 2-15,-5 2 0,-6 1 16,-4 4-16,-13 10 0,-9 8 16,-5 3-16,-3-1 0,-4 6 15,-3 4-15,0 1 0,5-6 16,3-2-16,6-6 0,9-12 0,4-8 15,3-4-15</inkml:trace>
  <inkml:trace contextRef="#ctx0" brushRef="#br1" timeOffset="429424.3467">27029 11651 0,'0'0'0,"0"0"0,0 0 0,-18 32 16,18-32-16,-27 42 0,9-7 16,-9 13-16,-4 5 0,-6 16 15,3 2-15,0 4 0,5-11 0,5-9 16,8-17-16,3-9 0,5-9 0,1-4 16</inkml:trace>
  <inkml:trace contextRef="#ctx0" brushRef="#br1" timeOffset="429707.3492">27150 11783 0,'0'0'0,"0"0"15,4 21-15,-1-6 0,0 3 16,1 7-16,-1 6 0,0 11 16,0 2-16,0 5 0,-1-4 15,0-7-15,0-6 0,2-1 16,-1-7-16,-1-8 0,1-4 0,2-10 15,1-7-15,5-12 16,4-11-16,5-14 0,4-14 0,7-16 16,2-3-16,7-11 15,-1 3-15,-4 2 0,-7 12 0,5-10 16,-6 20-16,-5 19 0,-5 12 16,1 20-16,-2 13 0,-9 8 15,-4 6-15,1-5 0,-2-4 16,-1-3-16</inkml:trace>
  <inkml:trace contextRef="#ctx0" brushRef="#br1" timeOffset="430291.1029">27883 11870 0,'0'0'0,"4"-10"0,-1-2 15,0 1-15,1 0 0,-2-1 16,-1-2-16,-4-3 0,-4 3 15,-4 5-15,-3 2 0,-6 5 16,-3 4-16,-3 6 0,-1 5 0,-1 5 16,1 4-16,-6 9 15,1 5-15,4 1 0,4 2 0,1 7 16,4-1-16,6-5 0,4-3 16,6-5-16,5-7 15,3-10-15,5-4 0,9-11 0,7-7 16,4-9-16,3-7 0,6-8 15,3-4-15,3-4 0,-2 5 0,-2 3 16,-2 4-16,-8 6 16,-5 6-16,-5 6 0,-6 7 15,-3 5-15,-1 2 0,-2 4 16,-1 5-16,-3 1 0,0 1 0,-1 0 16,2 1-16,-1-3 0,1 0 15,6-4 1,4-3-16,6-13 0,7-11 15,0-3-15,-1-2 0,10-16 16,1-10-16,-1-1 0,-3 0 0,2-2 16,-4 5-16,-9 11 0,-5 7 15,-4 5-15,-3 9 0,-4 4 16,-4 2-16,-1 8 0,-1 5 16,-2 3-16,0 3 0,-2 9 15,-3 9-15,0-1 0,-1 0 0,-4 10 16,-1 8-16,0-3 15,0-2-15,-1 7 0,2-1 16,1-5-16,2-4 0,0 3 16,0-3-16,5-15 0,1-7 0,1-16 15,3-13-15,0 4 0,-2 2 16,0 2-16</inkml:trace>
  <inkml:trace contextRef="#ctx0" brushRef="#br1" timeOffset="430607.4393">28500 11894 0,'0'0'0,"0"0"0,0 0 0,0 0 16,0 0-16,17-19 0,-8 13 0,4-1 15,5-2-15,0 1 0,-1 0 16,10-1-16,3-1 16,-4 2-16,-2 1 0,1-2 15,-1-1-15,-2 0 0,-1 1 0,5-7 16,1-3-16,-5 1 0,-4-1 0,-1-5 16,-2-6-16,-4 3 15,-2 4-15,-3-1 0,-3 3 16,-1 3-16,-1 4 0,-2 1 15,-1 2-15,0 3 0,0 4 0,-3 7 16,-1 5-16,-2 5 0,-1 4 16,-3 12-16,-2 10 0,0 1 15,2 2-15,-2 18 0,1 9 16,2-5-16,3-4 0,0 13 16,3 2-16,1-10 0,6-13 0,3-9 15,3-7-15,3-12 16,2-9-16,12-22 0,11-18 15,-3-10-15,0-7 0,-9 10 0,-7 10 16,-5 7-16</inkml:trace>
  <inkml:trace contextRef="#ctx0" brushRef="#br1" timeOffset="431274.401">29311 11537 0,'0'0'0,"0"0"16,0 0-16,-19 17 0,19-17 0,-24 32 15,5-6-15,1 4 0,-2 4 16,-7 12-16,0 4 0,-1 7 15,5-7-15,3 0 0,8-8 16,7-12-16,6-7 0,9-8 16,6-8-16,6-12 0,6-11 0,8-16 15,8-12-15,1 0 0,2 0 16,3-7-16,-3 1 0,-4 7 16,-8 11-16,-8 11 0,-7 8 15,-5 4-15,-5 3 0,-6 18 16,-3 15-16,-5-2 0,-5 3 0,-4 11 15,-4 8-15,3-2 16,3-4-16,2 2 0,4-4 16,2-13-16,3-4 0,5-5 15,2-4-15,4-7 0,4-3 0,5-11 16,5-7-16,-4-4 0,1-5 16,9-17-16,3-10 0,-4 1 15,-4-1-15,-4 3 0,-3 2 16,-6 0-16,-5 7 0,-5 7 15,-4 5-15,-2 8 0,-3 5 0,-11 11 16,-10 8-16,3 7 0,-2 6 16,-1 7-16,1 4 0,4-2 15,3-3-15,5 0 0,3-2 16,4-2-16,4-2 0,7 0 16,6 2-16,1-4 0,1-1 15,6 2-15,3 2 0,2-2 16,2-2-16,-2 4 0,0 3 15,-3-3-15,-2-3 0,-3 2 16,1 3-16,-3-3 0,-1 0 0,0 0 16,0 2-16,1-2 0,0-1 15,-1 3-15,0 3 0,-1-3 16,-1-1-16,1 2 0,2 2 16,-3-5-16,1 2 0,2 2 15,1 1-15,-6-3 0,-1 2 0,-6 11 16,-5 6-1,-4-3-15,-4 6 0,-12 14 0,-8 3 16,-4 4-16,0-1 0,-17 18 16,-5 3-1,8-13-15,14-20 0,10-14 0</inkml:trace>
  <inkml:trace contextRef="#ctx0" brushRef="#br1" timeOffset="431478.2362">30281 12098 0,'0'0'0,"0"0"15,0 0-15,0 0 0,0 0 0,0 0 16</inkml:trace>
  <inkml:trace contextRef="#ctx0" brushRef="#br1" timeOffset="434873.9725">19448 10476 0,'0'0'0,"-3"9"16,0 0-16,0 4 0,-1 1 0,2 9 15,1 5-15,1 0 0,0 2 16,3 12-16,4 5 0,2-2 16,2-1-16,5 12 0,3-1 15,0-5-15,-2-4 0,3 3 16,-1-2-16,1-8 0,1-4 15,4-9-15,4-4 0,-8-6 0,-6-4 16,-3-2-16</inkml:trace>
  <inkml:trace contextRef="#ctx0" brushRef="#br1" timeOffset="435591.3061">20049 10403 0,'0'0'0,"0"0"0,0 0 16,0 0-16,0 0 0,21 5 0,-21-5 16,30 2-16,-30-2 0,40 0 15,-18-2-15,1 1 0,1-1 16,6 2-16,-2 2 0,-4 1 16,-3-2-16,-5 2 0,-3 2 15,-3 1-15,-2 2 0,-6 2 16,-4 0-16,-3 0 0,-4-1 0,-4 1 15,-4 0-15,-2 0 16,-2-1-16,-2 0 0,-1 1 16,1 0-16,2-1 0,-2 2 0,2 1 15,3 1-15,3 2 0,1 3 16,3 5-16,1 1 0,3 3 16,0 5-16,2 6 0,-1 1 15,2 2-15,2 11 0,2 1 16,0-6-16,0-4 0,0 0 15,1-4-15,1-7 0,1-4 0,0-8 16,2-5-16,-1-8 0,1-1 16,2-12-16,4-9 0,4-9 15,2-7-15,5-15 0,4-12 16,-3 4-16,-1 1 0,6-5 16,0 4-16,-2 11 0,-4 11 0,-3 4 15,-2 10-15,-4 5 16,-2 6-16,-1 10 0,-1 6 15,-2 6-15,-3 7 0,-3 8 16,-3 9-16,-1-5 0,-2 2 0,-1 7 16,-2 0-16,2-8 0,2-4 15,0-9-15,0-4 0,2-7 16,1-5-16,1-6 0,2-10 16,0-2-16,1-4 0,0-11 15,1-7-15,1 2 0,-1 3 0,-1 2 16,2 2-16,-3 6 15,0 5-15,-1 3 0,0 4 16,1 2-16,-2 1 0,0 8 0,-2 2 16,1 2-16,0 2 0,1 3 15,0 4-15,0-1 0,1-1 16,0-1-16,1 1 0,-1-3 16,0-2-16,1-2 0,0-1 15,0-6-15,2-3 0,0-7 16,3-7-16,-2 4 0,0 1 0,-1 1 15</inkml:trace>
  <inkml:trace contextRef="#ctx0" brushRef="#br1" timeOffset="435907.1806">20651 10433 0,'0'0'0,"0"0"0,0 0 0,0 0 16,0 0-16,27 1 0,-27-1 16,0 0-16,26 6 0,-26-6 15,26 8-15,-12-3 0,1-1 0,0 0 16,-1 0-16,-1 0 0,0-1 15,1 0-15,-1-1 0,0 1 16,-1-1-16,0 1 0,1-2 16,0 2-16,1 1 0,-1 0 15,1 1-15,-1 1 0,-1 0 16,-1 1-16,0-1 0,0 2 16,-1 0-16,-1-1 0,0 1 15,-1 0-15,0-1 0,0 2 16,0-2-16,0 1 0,1-1 15,-1 1-15,-2 2 0,0-2 16,-2 1-16,-1-1 0,-2 0 16,-2 0-16,-2-1 0,-1 1 0,-3-1 15,2 0-15,0-1 0,1-1 16</inkml:trace>
  <inkml:trace contextRef="#ctx0" brushRef="#br1" timeOffset="436258.1196">20871 10746 0,'0'0'0,"0"0"15,0 0-15,0 0 0,0 0 0,0 0 16,0 0-16,0 0 0,0 0 16,16 25-16,-16-25 0,11 28 15,-11-28-15,11 39 0,-7-13 16,-3 2-16,-2 2 0,-3 10 16,0 2-16,-2-3 0,0 0 0,-5 4 15,0-5-15,-1-7 16,-1-7-16,2-5 0,0-5 15,1-10-15,3-8 16,5-18-16,4-13 0,1-1 0,1-3 0,4-11 16,2-4-16,0 2 0,0 2 15,1 1-15,-1 8 16,-2 10-16,-3 6 0,0 7 0,-2 6 16,-2 4-16,-1 5 0,-3 10 15,-4 7-15,-6 4 0,-5 5 0,-3 4 16,-3 5-16,2 0 15,2 1-15,-2-1 0,-1-1 16,2-5-16,2-2 0,2-7 0,3-9 16,5-3-16,3 0 0,0-3 15</inkml:trace>
  <inkml:trace contextRef="#ctx0" brushRef="#br1" timeOffset="436392.3359">20649 10667 0,'0'0'0,"0"0"0,0 0 16,0 0-16,0 0 0,0 0 0,-14 18 15,14-18-15,-15 41 0,7-12 16,-2 8-16,1-3 0,1-2 0,-1 4 16,2-6-16,1-4 0</inkml:trace>
  <inkml:trace contextRef="#ctx0" brushRef="#br1" timeOffset="437340.6357">21090 10536 0,'0'0'0,"0"0"16,0 0-16,0 0 0,35-14 15,-35 14-15,39-14 0,-17 7 0,2 0 16,-2 2-16,-2-1 0,2 1 16,-4-1-16,-3 5 15,-3 4-15,-3 3 0,-4 3 0,-6 3 16,-6 4-16,-4 4 0,-3 1 15,-3 4-15,-1 2 0,-3 3 16,0-1-16,-1 1 0,0-3 16,4 1-16,3-2 0,3 2 15,3 2-15,1 5 0,2-1 0,4-2 16,2 0-16,1-3 0,0-1 16,0 0-16,-1-1 0,0-6 15,0-4-15,1-5 0,0-5 16,4-5-16,1-3 0,5-12 15,4-13-15,-1-2 0,1-3 16,5-4-16,5-2 0,3-5 16,1-1-16,-5 8 0,-2 6 15,-2 7-15,-2 5 0,-4 6 16,-2 4-16,-4 6 0,-4 5 0,-4 7 16,-4 7-16,-2-1 15,0 4-15,-2-1 0,-2 3 0,2-3 16,2-1-16,-1-3 0,2-5 15,1-9-15,1-6 0,4-7 16,2-6-16,3-5 0,2-5 0,0-1 16,3-2-16,1 2 0,0 0 15,2-1-15,0 1 16,0 6-16,-1 3 0,-2 2 0,-1 3 16,-1 3-16,-2 5 0,-1 3 15,-2 2-15,-1 1 0,1 3 16,-2-1-16,-1 0 0,-1-2 15,2 3-15,-1-1 0,1 1 16,-2-3-16,3 2 0,-3-2 16,2 0-16,-2 0 0,0 0 0,0 0 15,1 4-15,-2-1 0,-1 3 16,-3 2-16,-1 2 16,-1-1-16,1 3 0,-2-1 0,0-1 15,2-1-15,0 0 0,2-2 16,-1-1-16,3-2 15,1-1-15,5-4 0,5-3 16,1-2-16,0 0 0,4-1 0,4-2 16,6-5-16,3-1 0,-2 0 15,0 0-15,-1 2 0,-4 0 0,4-2 16,-2 2-16,-5 4 0,-2 1 16,-7-3-16,-2-3 15,-4 2-15,-2-2 0,-4 1 0,-4 0 16,-1 3-16,0 2 0,-1-1 15,-1 0-15,-1 2 0,-1 3 16,1 1-16,0-1 0,1 3 16,0 2-16,0 6 0,-1 5 15,1 5-15,0 4 0,1 6 16,0 5-16,-6 15 0,-1 5 0,-3 2 16,-1 3-16,-3 9 0,2-2 15,-2 2-15,3-8 0,5-11 16,3-7-16,3-11 0,3-7 15,2-5-15</inkml:trace>
  <inkml:trace contextRef="#ctx0" brushRef="#br1" timeOffset="437491.2904">21662 10726 0,'0'0'0,"0"0"0,0 0 15,0 0-15,29-5 0,-16 4 0,4 2 16,-1 2-16,1-1 0,-4 2 15,-1 3-15,-3 2 0,-4 2 16,2 1-16,-1-2 0,-2-1 16</inkml:trace>
  <inkml:trace contextRef="#ctx0" brushRef="#br1" timeOffset="437629.9849">21526 11030 0,'0'0'16,"0"0"-16,0 0 0,0 0 0,0 0 15,24 10-15,-24-10 0,27 6 16,-27-6-16,31-1 0,-15-4 16,-3 1-16,-2 0 0,-1 1 15</inkml:trace>
  <inkml:trace contextRef="#ctx0" brushRef="#br1" timeOffset="437858.0321">21947 10286 0,'0'0'0,"0"0"16,0 0-16,0 0 0,0 0 0,27 24 15,-27-24-15,23 29 16,-9-13-16,0 3 0,1 1 16,0 1-16,-1 1 0,1 9 15,0 2-15,-3 2 0,-2-2 0,-5 6 16,-2 3-16,-9 12 0,-5 3 15,2-11-15,3-8 0,0-7 16</inkml:trace>
  <inkml:trace contextRef="#ctx0" brushRef="#br1" timeOffset="438019.0143">22088 10813 0,'0'0'0,"0"0"0,0 0 15,0 0-15,0 0 0,15 21 0</inkml:trace>
  <inkml:trace contextRef="#ctx0" brushRef="#br1" timeOffset="438607.7187">25220 10240 0,'0'0'0,"0"0"0,0 0 16,0 0-16,19 18 0,-19-18 0,27 22 16,-9-9-16,2 0 0,2 2 15,2 2-15,0 0 0,0 0 16,6 5-16,-2 2 0,-4-3 15,-2-2-15,0 0 0,-4-3 0,-4-4 16</inkml:trace>
  <inkml:trace contextRef="#ctx0" brushRef="#br1" timeOffset="438809.0888">24953 10894 0,'0'0'0,"0"0"16,0 0-16,34-2 0,-34 2 0,43-5 16,-11 2-16,2-1 0,3 0 15,11-3-15,2 0 0,8-1 16,-3 3-16,-2-2 0,-2 1 16,4 2-16,-4 0 0,-11 2 15,-10 0-15,-5 1 0</inkml:trace>
  <inkml:trace contextRef="#ctx0" brushRef="#br1" timeOffset="439094.2117">25247 10230 0,'0'0'0,"0"0"16,0 0-16,0 0 0,0 0 0,-9 21 16,9-21-16,-8 41 0,6-15 15,-3 7-15,-1 7 0,-1 3 16,0 3-16,-1 16 0,-5 18 16,3-7-16,3-4 0,0 0 15,3-1-15,2-16 0,0-11 0,7-19 16,3-13-16,-3-2 0,-1-3 15,0-1-15</inkml:trace>
  <inkml:trace contextRef="#ctx0" brushRef="#br1" timeOffset="439597.6834">25408 10485 0,'0'0'0,"7"-14"0,-1 0 0,8-10 15,10-8-15,5-2 0,-1 3 0,11 2 16,4 8-16,-4 5 16,-4 6-16,-4 9 0,-4 7 15,-7 8-15,-5 8 0,-12 9 16,-9 9-16,-6-1 0,-4 1 0,-11 8 15,-7 4-15,2-3 0,1-5 16,-10 2-16,-2-6 16,9-10-16,6-8 0,3-11 0,4-6 15,6-8-15,2-6 0,7-12 16,6-9-16,6-2 0,2-3 0,9-3 16,6 1-16,3 6 15,0 6-15,3 2 0,-2 5 16,-5 8-16,-2 7 0,-4 11 15,-3 7-15,-8 7 0,-4 4 0,-8 9 16,-8 8-16,-4-2 0,-5 0 16,2 1-16,0 1 0,4-8 15,1-6-15,3-5 0,3-7 16,2-9-16,1-3 0,3-16 16,0-9-16,3-4 0,2-6 0,2-9 15,3-4-15,0 1 0,1 1 16,2-3-16,2 6 15,-2 10-15,-1 9 0,-1 6 0,2 3 16,1 9-16,0 6 0,-2 13 16,1 9-16,-2 7 0,-2 7 15,-2 11-15,-2 11 0,-2 9 16,-1-1-16,-4 17 0,-2 2 16,4-8-16,1-9 0,6 32 15,3-11-15,-1-19 0,1-15 0,4-24 16,2-17-16,-4-7 0,-1-3 15,-3-3-15</inkml:trace>
  <inkml:trace contextRef="#ctx0" brushRef="#br1" timeOffset="440257.7697">25923 10467 0,'0'0'15,"0"0"-15,0 0 0,30-13 16,-30 13-16,31-14 0,-9 6 0,3 0 15,3-1-15,8-2 0,2-2 16,-4 2-16,-1 2 0,1-4 16,-4 2-16,-6 1 0,-4 2 15,-5-2-15,-1-1 0,-4-1 16,-3-1-16,-3-3 0,-5-4 16,-4 5-16,-3 1 0,-6-5 15,-5 1-15,2 1 0,0 3 0,2 4 16,0 4-16,2 0 0,1 1 15,1 6-15,0 6 16,0 2-16,1 5 0,0 8 0,0 6 16,1 3-16,2 2 0,0 2 15,3 0-15,0-2 0,3-3 16,6-1-16,3-2 0,5-8 0,1-5 16,7-8-16,5-10 15,5-7-15,3-6 0,6-4 16,3-5-16,-3 1 0,-4 1 0,-1 0 15,-6 2-15,-8 10 0,-6 7 16,-6 3-16,-4 2 0,-9 7 16,-3 7-16,-17 12 0,-9 10 15,-4 3-15,-4 1 0,-6 10 16,-1 1-16,10-7 0,5-8 16,3-4-16,7-10 0,7-7 15,5-5-15,14-10 0,8-6 0,2-2 16,2-1-16,15-8 0,12-6 15,-6 0-15,2-3 0,8-2 16,0 0-16,-9 7 0,-9 3 16,-3 8-16,-9 5 0,-7 5 15,-5 1-15,-8 14 0,-7 9 16,-4 2-16,-5 4 0,-8 10 16,-3 4-16,3-5 0,0-3 15,4-6-15,2-7 0,7-4 0,7-4 16,9 1-16,6-2 15,6-4-15,3-4 0,12-11 0,10-6 16,5-4-16,5-5 0,-7 3 16,-9 4-16,-8 4 0</inkml:trace>
  <inkml:trace contextRef="#ctx0" brushRef="#br1" timeOffset="440398.9448">27124 10345 0,'0'0'0,"0"0"0,0 0 0,0 0 15,31 16-15,-31-16 0,0 0 16,23 16-16</inkml:trace>
  <inkml:trace contextRef="#ctx0" brushRef="#br1" timeOffset="441058.2553">18601 14215 0,'0'0'0,"0"0"0,-12 18 16,3-3-16,0 2 0,-4 16 15,-2 9-15,0 3 0,0 3 0,-9 19 16,-1 5-16,-1 8 15,2-7-15,0 9 0,2-5 16,1-2-16,3-12 0,5-12 0,3-8 16,4-13-16,2-8 0,4-15 15,3-11-15,1-14 0,3-10 16,-3 8-16,-1 6 0,0 4 0</inkml:trace>
  <inkml:trace contextRef="#ctx0" brushRef="#br1" timeOffset="441311.083">18605 14428 0,'0'0'15,"0"0"-15,0 0 0,0 0 16,16 15-16,-16-15 0,17 27 0,-7-4 16,0 3-16,2 10 15,0 7-15,4 10 0,-2 0 0,1 4 16,0-5-16,1-1 0,0-11 16,-3-9-16,-2-8 0,0-7 15,0-4-15,5-14 0,1-8 16,0-14-16,-1-10 0,0-10 15,-1-8-15,1-5 0,-2-4 0,5-14 16,-1-1-16,-1 7 16,-2 3-16,2-3 0,-2 6 15,0 7-15,-3 14 0,-2 3 16,-5 14-16,2 13 0,-1 8 0,-2 12 16,-1 8-16,-1-5 0,0-4 15,0-1-15</inkml:trace>
  <inkml:trace contextRef="#ctx0" brushRef="#br1" timeOffset="442142.698">19491 14723 0,'0'0'0,"0"0"0,0 0 16,8-23-16,-2 10 0,-2-3 15,1-1-15,-4-3 0,-1 0 16,-4-7-16,-1-2 0,-3 5 15,-1 1-15,-2 5 0,-2 2 16,-2 4-16,-3 1 0,-3 5 16,-1 3-16,-4 5 0,0 3 0,0 9 15,-3 6-15,3 8 0,2 4 16,2 12 0,1 7-16,5 3 15,3 2-15,2 1 0,4-10 0,6 2 16,5-6-16,3-9 0,2-7 0,5-11 15,5-7-15,-2-5 0,1-3 16,6-13-16,5-10 0,-1-5 16,-2-4-16,3-8 0,0-6 15,-4 2-15,-4 1 0,2-3 16,0 1-16,-4 8 0,-4 9 0,-2 6 16,-2 7-16,-2 4 15,-1 5-15,-1 6 0,0 3 16,0 5-16,-2 1 0,0 7 0,-2 7 15,3 0-15,1-2 0,3 3 16,1 1-16,0-2 0,0-2 16,3-3-16,1-3 0,-2-4 15,0-3-15,3-4 0,0-2 16,1-5-16,1-5 0,3-11 16,3-9-16,-3-4 0,-1-4 0,1-9 15,0-6-15,-3 3 16,-1 4-16,2-9 0,0 2 15,-2 7-15,-2 7 0,-4 6 16,-3 10-16,-1 6 0,-1 5 0,1 13 16,0 11-16,-2 5 0,-2 5 0,-2 7 15,-2 10-15,0 1 16,-1 1-16,-1 12 0,-1 5 16,1-8-16,1-4 0,0 13 15,2 4-15,-1-17 0,-2-11 0,1 1 16,0-19-16,1-7 15,1-1-15,-2-11 0,-2-8 16,2-6-16,1-5 0,0-12 0,1-9 16,2 0-16,1 0 0,1 5 15,0 3-15,0 7 0,-1 5 16,1 0-16,3 0 0,1 3 16,-1 1-16,4 5 0,5 2 15,0 2-15,2 0 0,3 4 16,2 2-16,-2 2 0,-1 2 0,5 1 15,4 2-15,-3-5 0,-3-3 16,-2-8-16,-2-6 0,-3 4 16,-4 3-16,-3 1 0</inkml:trace>
  <inkml:trace contextRef="#ctx0" brushRef="#br1" timeOffset="442891.7811">20511 14172 0,'0'0'0,"0"0"0,0 0 16,0 0-16,0 0 0,0 0 0,-10 22 15,6-2-15,-2 8 0,0 5 16,-2 4-16,1 3 0,1 2 16,-1 16-16,2 3 0,1 10 15,6-4-15,2 7 0,3-8 16,4-5-16,3-13 0,2-16 16,2-14-16,0-20 0,-1-15 0,7-16 15,3-11-15,0 1 16,-2 1-16,1-8 0,2-6 0,2-7 15,-2 3-15,-3 10 16,-4 6-16,-7 14 0,-4 11 0,-5 9 16,-2 6-16,-8 12 0,-4 9 15,-4 13-15,-3 10 0,-1 7 16,2 4-16,1 4 0,3 2 16,2 3-16,3-3 0,3-3 15,1-2-15,6-12 0,3-9 0,7-12 16,2-8-16,6-7 0,4-5 15,-1-18-15,-1-12 0,1-5 16,1-5-16,6-16 16,1-6-16,-7 6 0,-5 3 0,7-17 15,-6 14-15,-9 13 0,-5 9 16,-7 14-16,-3 10 0,0 8 16,-2 1-16,0 4 0,-2 3 15,2 1-15,0 2 0,0 1 16,2 2-16,1-1 0,1-1 15,4-2-15,4-3 0,1-5 16,1-4-16,4-4 0,4-3 16,-3 0-16,0 1 0,-3 2 0,-1-1 15,-4 6-15,-1 3 0,-2 7 16,0 5-16,-3 4 0,-1 5 16,0 8-16,-1 5 0,0 10 15,0-1-15,-1 3 0,1 2 16,2 5-16,3-3 0,0-5 15,3 0-15,2-9 0,2-7 0,10-1 16,6-5 0,-4-3-16,0-1 15,-2-3-15,-2-3 0,2-2 0,1-1 16,-2 1-16,-2 1 0,-3 0 16,-3 0-16,-2 0 0,-3-1 0,-7 14 15,-6 9-15,-2-6 0,-1-1 16,-8 11-16,-3 4 15,1-5-15,1-3 0,-10 7 0,-3 1 16,1-7-16,2-4 0,7-8 16,5-6-16,4-3 15</inkml:trace>
  <inkml:trace contextRef="#ctx0" brushRef="#br1" timeOffset="443107.5142">21689 14678 0,'0'0'0,"11"-1"0,5 1 15,3-1-15,2-2 0,13-1 0,7-1 16,11-1-16,1 0 0,-3 2 16,0-2-16,7 1 0,-3 2 15,-3 0-15,-4-1 16,-4 0-16,-3-2 0,0-2 0,-7-1 15,-8 2-15,-6 1 0,-5 3 16</inkml:trace>
  <inkml:trace contextRef="#ctx0" brushRef="#br1" timeOffset="443293.0609">22137 14275 0,'0'0'0,"0"0"0,0 0 16,0 0-16,0 0 0,3 33 15,-2-10-15,1 4 0,0 5 16,1 7-16,1 8 0,1 15 16,1 2-16,5 16 0,2 1 15,7 7-15,3-9 0,5 3 16,-1-12-16,-4-10 0,-6-17 0,-5-12 16</inkml:trace>
  <inkml:trace contextRef="#ctx0" brushRef="#br1" timeOffset="443491.4096">23229 14206 0,'0'0'16,"0"0"-16,0 0 0,17 19 16,-17-19-16,16 27 0,-9-3 0,-2 8 15,-2 5-15,0 18 0,-2 5 16,-1 16-16,-1-1 0,-1 11 15,1-4-15,0-1 0,1-12 16,0-17-16,0-13 0,0-10 16</inkml:trace>
  <inkml:trace contextRef="#ctx0" brushRef="#br1" timeOffset="443824.4826">23331 14527 0,'0'0'16,"0"0"-16,0 0 0,0 0 0,0 0 15,30-11-15,-30 11 0,35-7 16,-14 4-16,3 1 0,1-1 16,-2 2-16,-1 1 0,3 0 15,0 1-15,-3 0 0,0-1 16,-1-4-16,-1-4 0,-3-4 16,0-1-16,-3-2 0,-1-1 15,-2-3-15,-2-3 0,-3 1 16,-4 2-16,-2 2 0,-2 3 0,-2 1 15,0 1-15,0 2 0,0 3 16,1 1-16,1 1 0,0 6 16,-1 4-16,1 7 0,0 8 15,1 6-15,2 6 0,3 7 16,4 7-16,3 11 0,1 0 0,6 11 16,1-1-16,3-8 0,2-5 15,-2-7-15,-6-11 0,-3-9 16</inkml:trace>
  <inkml:trace contextRef="#ctx0" brushRef="#br1" timeOffset="444241.1255">24281 14307 0,'0'0'0,"0"0"16,0 0-16,0 0 0,-17 21 0,17-21 15,-20 38-15,9-12 0,0 4 16,0 4-16,0 3 15,0 8-15,2-1 0,4 6 0,4-4 16,4-7-16,5-6 0,4-6 16,4-3-16,1-7 0,1-3 15,1-6-15,3-4 0,3-8 16,1-6-16,5-11 0,-2-8 16,0-8-16,2-6 0,-1-7 15,0-4-15,0-12 0,-6-2 0,-2 1 16,-3 0-16,-5 1 15,-6 8-15,-5 11 0,-2 6 0,-3 5 16,-1 9-16,-2 9 0,1 5 16,0 5-16,1 3 0,0 13 15,-2 7-15,1 8 0,-1 6 16,-2 8-16,0 5 0,3 1 16,1 7-16,3 15 0,4 6 15,1-1-15,2 2 0,7 10 16,5 0-16,14 29 0,3-13 0,-4-21 15,-3-15-15,-8-20 0,-6-12 16,-6-9-16</inkml:trace>
  <inkml:trace contextRef="#ctx0" brushRef="#br1" timeOffset="444490.8826">25184 14455 0,'0'0'0,"0"0"0,0 0 16,26-2-16,-26 2 0,31-1 15,-7 0-15,5-2 0,4 0 16,12-3-16,2-1 0,1 2 0,0 1 16,11 0-16,-2 0 0,-5 0 15,-4 1-15,8-1 0,-4 2 16,-4 1-16,-5 0 0,-5 2 15,-2 0-15,-6 0 0,-6 1 0,-4 1 16,-5-2-16,-3 0 0</inkml:trace>
  <inkml:trace contextRef="#ctx0" brushRef="#br1" timeOffset="444774.714">25127 14695 0,'0'0'0,"0"0"0,27 3 0,-9-2 15,3 0-15,17-1 0,7-1 16,3-1-16,1-1 0,17-1 15,4 0-15,9-2 0,-4-1 0,17-2 16,-1-1-16,-4-1 0,-4 0 16,16-4-16,3-2 0,6-1 15,-35 5-15,-22 4 0</inkml:trace>
  <inkml:trace contextRef="#ctx0" brushRef="#br1" timeOffset="445024.9519">27205 14116 0,'0'0'16,"-5"16"-16,-1 2 0,0-2 15,-3 1-15,-6 16 0,-4 10 16,-2 11-16,1 1 0,-3 11 0,2 3 16,3-8-16,5-5 0,1-7 15,3-13-15,2-8 0</inkml:trace>
  <inkml:trace contextRef="#ctx0" brushRef="#br1" timeOffset="445309.1816">27308 14212 0,'0'0'16,"0"0"-16,0 0 0,16 21 0,-9-9 15,0 9-15,0 8 16,1 2-16,0 1 0,2 10 0,0-2 16,3 3-16,0-4 0,-2-7 15,-2-5-15,0-7 0,1-6 16,1-8-16,1-7 0,-1-8 15,0-8-15,3-17 0,3-14 16,0 0-16,1-4 0,4-13 16,0-2-16,-1-6 0,-2 5 15,-3 5-15,-1 11 0,-4 16 16,-1 9-16,2 13 0,2 9 16,-3 9-16,-1 5 0,-3-2 0,-3-3 15,-1 0-15</inkml:trace>
  <inkml:trace contextRef="#ctx0" brushRef="#br1" timeOffset="446090.9205">28017 14494 0,'0'0'16,"0"0"-16,3-19 0,0 5 16,2-3-16,-2-4 0,-1-2 15,-1-7-15,-2 0 0,-2 2 0,-2 0 16,-3 6-16,-2 4 0,-7 1 15,-4 4-15,0 7 0,1 6 16,-3 7-16,1 6 0,0 7 16,0 5-16,3 5 0,0 4 15,1 2-15,0 2 0,3 7 16,4-2-16,6-6 0,5-4 0,5-6 16,7-3-16,1-9 0,3-5 15,4-16-15,4-13 16,1-3-16,3-2 0,0-3 0,2-1 15,3-2-15,-2 3 0,-1 8 16,-2 5-16,-4 5 0,-2 5 16,-3 9-16,-4 8 0,-5 5 15,-2 6-15,-1 5 0,0 2 16,-2 1-16,1 1 0,2-4 16,3-2-16,3-6 0,3-3 0,1-7 15,2-6-15,1-9 0,-1-8 16,3-11-16,3-9 0,-1-9 15,0-8-15,1-2 0,-1-2 16,-1-3-16,-5 6 0,-3 3 16,-5 9-16,-4 11 0,-4 7 15,-4 11-15,-2 8 0,-3 8 16,-1 8-16,-1 8 0,0 7 16,0 7-16,-2 3 0,-1 7 15,1 0-15,3 2 0,3-2 0,3-1 16,3 0-16,2-9 0,3-5 15,2-5-15,2-2 0,4-7 16,5-6-16,5-12 0,4-9 16,-4-5-16,-3-4 0,6-12 15,3-11-15,0-8 0,-1-5 0,-2-7 16,-2-4-16,3-7 16,-2 3-16,-1-6 0,-2 2 15,-1-8-15,-7 12 0,-6 15 16,-5 11-16,-2 18 0,-2 11 0,-2 10 15,-2 6-15,2 2 0,1 0 16,-2 11-16,-1 7 0,-3 10 16,-1 8-16,-1 7 0,0 5 15,4 5-15,1 3 0,5 13 16,1 0-16,2-1 0,3-2 16,6 30-16,1-11 0,-4-18 15,-1-12-15,2-19 0,0-13 16,1-14-16,2-12 0,-6-1 15,-2 0-15,-3 0 0</inkml:trace>
  <inkml:trace contextRef="#ctx0" brushRef="#br1" timeOffset="446291.6745">29140 14331 0,'0'0'15,"0"0"-15,0 0 0,0 0 0,34-5 16,-34 5-16,35-4 0,-13 2 15,2-1-15,2 0 0,2 0 16,-2-2-16,1-1 0,8 0 16,2 1-16,-4 0 0,-3 0 15,0 1-15,-1-1 0,1 1 16,-4 0-16,-5 0 0,-3 2 16,-4 0-16</inkml:trace>
  <inkml:trace contextRef="#ctx0" brushRef="#br1" timeOffset="446491.5644">29462 13960 0,'0'0'0,"0"0"15,0 0-15,0 0 0,0 0 0,0 27 16,0-27-16,0 48 16,0-15-16,0 8 0,1 7 15,0 13-15,2 3 0,3 13 0,4 0 16,8 3-16,4-7 15,9-9-15,3-15 0,-9-12 0,-5-10 16,-6-6-16</inkml:trace>
  <inkml:trace contextRef="#ctx0" brushRef="#br1" timeOffset="447207.7175">30156 13903 0,'0'0'0,"-7"4"0,-3 3 16,-1 5-16,-2 3 0,-7 12 0,-2 5 16,0 4-16,1 3 0,-1 13 15,3 2-15,6-6 0,3-4 16,4 4-16,4-5 0,4-9 16,4-7-16,6-7 0,6-4 15,4-8-15,3-7 0,4-9 16,4-6-16,1-6 0,1-5 0,3-3 15,0-3-15,2 2 0,-5 5 16,-7 4-16,-6 3 0,-5 5 16,-5 5-16,-5 6 0,-1 6 15,-3 4-15,-2 4 0,-2 6 16,-1 6-16,0 0 0,0-1 16,2-2-16,2 0 0,1-5 0,3-4 15,0-2-15,3-3 16,1-8-16,2-5 0,4-4 0,2-4 15,1-7-15,0-5 0,0-5 16,-1-3-16,2-6 0,-2-1 16,-4 6-16,-2 2 0,-4 3 15,-4 2-15,-5 1 0,-4 2 16,-4 6-16,-3 1 0,-4 11 16,-1 7-16,-3 3 0,-3 3 0,2 2 15,2 2-15,4-2 0,4-2 16,3-3-16,2-3 15,4-1-15,2 0 0,7-4 0,3 0 16,4-2-16,4 0 0,4-1 16,2 0-16,-1 4 15,2 2-15,4 2 0,-4 1 16,-2 10-16,-5 7 0,-2 3 16,-4 2-16,-3 10 0,-4 8 15,0 5-15,-3-2 0,-2 11 16,-1 2-16,0-14 0,1-8 0,2-4 15,1-1-15,1-8 16,2-7-16,4-5 0,3-7 16,3-6-16,1-6 0,2-9 15,3-8-15,-1-1 0,-2-1 0,8-14 16,5-6-16,-3 5 0,-3 3 0,0-9 16,-1-6-16,-4 1 15,-3 3-15,-3 7 0,-4 12 16,-3 9-16</inkml:trace>
  <inkml:trace contextRef="#ctx0" brushRef="#br1" timeOffset="447392.5421">31228 13630 0,'0'0'0,"0"0"16,0 0-16,0 0 0,-4 29 0,3-9 16,0 8-16,-1 1 0,-1 1 15,1 17-15,0 6 0,0 3 16,1 2-16,1 20 0,1 3 15,-1 13-15,0-1 0,2 14 16,0-1-16,1-1 0,1-11 16,-2 15-16,-2-25 0,0-27 15,0-17-15,0-13 0</inkml:trace>
  <inkml:trace contextRef="#ctx0" brushRef="#br1" timeOffset="447578.1213">31161 13624 0,'0'0'0,"0"0"0,0 0 16,0 0-16,0 0 0,0 0 0,0 0 15,-12 33-15,12-33 0,-14 32 16,8-19-16,1-1 0</inkml:trace>
  <inkml:trace contextRef="#ctx0" brushRef="#br1" timeOffset="447707.7667">31300 13626 0,'0'0'0,"0"0"0,0 0 16,22-11-16,-22 11 0,20-7 0,-9 4 16,1 1-16,1-1 0,3 3 15,0 2-15,2 1 0,0 1 0,-3 0 16,-2-1-16,-1 0 0</inkml:trace>
  <inkml:trace contextRef="#ctx0" brushRef="#br1" timeOffset="448040.9518">31302 14479 0,'0'0'0,"0"0"15,0 0-15,0 0 0,0 0 0,0 0 16,29 3-16,-29-3 15,23 2-15,-23-2 0,32 4 16,-13-2-16,1-1 0,-1 1 16,1-1-16,0-1 0,0-1 0,0-2 15,1 1-15,3-4 0,-2-3 16,-3 2-16,-3 0 0,-2 2 16</inkml:trace>
  <inkml:trace contextRef="#ctx0" brushRef="#br1" timeOffset="448170.0407">31680 14273 0,'0'0'0,"0"0"0,0 0 0,0 0 16,11 32-16,-11-32 16,7 20-16,-5-12 0</inkml:trace>
  <inkml:trace contextRef="#ctx0" brushRef="#br1" timeOffset="448377.9684">32193 14239 0,'0'0'0,"0"0"16,0 0-16,0 0 0,0 0 0,14 22 15,-14-22-15,8 22 16,-8-22-16,9 24 0,-4-12 15,1-2-15,-1 0 0,1-3 0,1 0 16,0-3-16,1 0 0,-1-1 16,-1-1-16,0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FE4D-4DD0-45A4-AA21-8EC52627E9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05" y="587131"/>
            <a:ext cx="10683865" cy="55534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28120" y="644760"/>
              <a:ext cx="11094480" cy="5745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760" y="635400"/>
                <a:ext cx="11113200" cy="576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10046" y="300555"/>
          <a:ext cx="11073104" cy="629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文档" r:id="rId3" imgW="11351260" imgH="6593205" progId="Word.Document.12">
                  <p:embed/>
                </p:oleObj>
              </mc:Choice>
              <mc:Fallback>
                <p:oleObj name="文档" r:id="rId3" imgW="11351260" imgH="6593205" progId="Word.Document.12">
                  <p:embed/>
                  <p:pic>
                    <p:nvPicPr>
                      <p:cNvPr id="0" name="图片 215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046" y="300555"/>
                        <a:ext cx="11073104" cy="6295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7494"/>
            <a:ext cx="10972800" cy="709352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实验数据如下表：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05125" y="837387"/>
          <a:ext cx="8181340" cy="1783080"/>
        </p:xfrm>
        <a:graphic>
          <a:graphicData uri="http://schemas.openxmlformats.org/drawingml/2006/table">
            <a:tbl>
              <a:tblPr/>
              <a:tblGrid>
                <a:gridCol w="547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加入量</a:t>
                      </a:r>
                      <a:r>
                        <a:rPr lang="en-US" sz="2600" b="1" i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n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(H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SO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4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)/mol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2.505×10</a:t>
                      </a:r>
                      <a:r>
                        <a:rPr lang="zh-CN" sz="2600" b="1" kern="100" baseline="300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－</a:t>
                      </a:r>
                      <a:r>
                        <a:rPr lang="en-US" sz="2600" b="1" kern="100" baseline="30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滴定</a:t>
                      </a:r>
                      <a:r>
                        <a:rPr lang="zh-CN" sz="2600" b="1" kern="1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Ⅰ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测出量</a:t>
                      </a:r>
                      <a:r>
                        <a:rPr lang="en-US" sz="2600" b="1" i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n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(I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)/mol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2.005×10</a:t>
                      </a:r>
                      <a:r>
                        <a:rPr lang="zh-CN" sz="2600" b="1" kern="100" baseline="300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－</a:t>
                      </a:r>
                      <a:r>
                        <a:rPr lang="en-US" sz="2600" b="1" kern="100" baseline="30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滴定</a:t>
                      </a:r>
                      <a:r>
                        <a:rPr lang="zh-CN" sz="2600" b="1" kern="1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Ⅱ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测出量</a:t>
                      </a:r>
                      <a:r>
                        <a:rPr lang="en-US" sz="2600" b="1" i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n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(H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SO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4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)/mol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1.505×10</a:t>
                      </a:r>
                      <a:r>
                        <a:rPr lang="zh-CN" sz="2600" b="1" kern="100" baseline="30000" dirty="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－</a:t>
                      </a:r>
                      <a:r>
                        <a:rPr lang="en-US" sz="2600" b="1" kern="100" baseline="300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3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53880" y="2781097"/>
          <a:ext cx="10919156" cy="393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文档" r:id="rId3" imgW="11194415" imgH="4017645" progId="Word.Document.12">
                  <p:embed/>
                </p:oleObj>
              </mc:Choice>
              <mc:Fallback>
                <p:oleObj name="文档" r:id="rId3" imgW="11194415" imgH="4017645" progId="Word.Document.12">
                  <p:embed/>
                  <p:pic>
                    <p:nvPicPr>
                      <p:cNvPr id="0" name="图片 204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880" y="2781097"/>
                        <a:ext cx="10919156" cy="393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277172"/>
            <a:ext cx="10972800" cy="2519624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[</a:t>
            </a:r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/>
                <a:ea typeface="方正细黑一简体"/>
                <a:cs typeface="Times New Roman" panose="02020603050405020304"/>
              </a:rPr>
              <a:t>解析</a:t>
            </a: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]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 (1)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溶有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的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CCl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溶液呈紫红色，用标准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S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溶液滴定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过程中，当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恰好反应完全时，溶液呈无色，因此滴定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到达终点的实验现象是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CCl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中由紫红色突变到无色，且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30 s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不恢复。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12575" y="550174"/>
          <a:ext cx="10365263" cy="59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文档" r:id="rId3" imgW="10386695" imgH="5915660" progId="Word.Document.12">
                  <p:embed/>
                </p:oleObj>
              </mc:Choice>
              <mc:Fallback>
                <p:oleObj name="文档" r:id="rId3" imgW="10386695" imgH="5915660" progId="Word.Document.12">
                  <p:embed/>
                  <p:pic>
                    <p:nvPicPr>
                      <p:cNvPr id="0" name="图片 235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575" y="550174"/>
                        <a:ext cx="10365263" cy="590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12575" y="2189486"/>
          <a:ext cx="10365263" cy="247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文档" r:id="rId3" imgW="10386695" imgH="2483485" progId="Word.Document.12">
                  <p:embed/>
                </p:oleObj>
              </mc:Choice>
              <mc:Fallback>
                <p:oleObj name="文档" r:id="rId3" imgW="10386695" imgH="2483485" progId="Word.Document.12">
                  <p:embed/>
                  <p:pic>
                    <p:nvPicPr>
                      <p:cNvPr id="0" name="图片 245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575" y="2189486"/>
                        <a:ext cx="10365263" cy="2477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28" y="738583"/>
            <a:ext cx="10876399" cy="3256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84" y="346846"/>
            <a:ext cx="10458940" cy="5238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54" y="504339"/>
            <a:ext cx="10067052" cy="5228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7494"/>
            <a:ext cx="10972800" cy="1645213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类型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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二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 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沉淀滴定与络合滴定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．沉淀反应滴定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96806" y="1483058"/>
          <a:ext cx="11271490" cy="532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文档" r:id="rId3" imgW="11554460" imgH="5438775" progId="Word.Document.12">
                  <p:embed/>
                </p:oleObj>
              </mc:Choice>
              <mc:Fallback>
                <p:oleObj name="文档" r:id="rId3" imgW="11554460" imgH="5438775" progId="Word.Document.12">
                  <p:embed/>
                  <p:pic>
                    <p:nvPicPr>
                      <p:cNvPr id="0" name="图片 2663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806" y="1483058"/>
                        <a:ext cx="11271490" cy="532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32828"/>
            <a:ext cx="10972800" cy="6019720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．络合反应滴定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以络合反应为反应原理的滴定分析法称为络合反应滴定。如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Fe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SCN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spc="-80" dirty="0">
                <a:latin typeface="MingLiU"/>
                <a:cs typeface="Times New Roman" panose="02020603050405020304"/>
              </a:rPr>
              <a:t>==</a:t>
            </a:r>
            <a:r>
              <a:rPr lang="en-US" altLang="zh-CN" sz="2600" b="1" kern="100" dirty="0">
                <a:latin typeface="MingLiU"/>
                <a:cs typeface="Times New Roman" panose="02020603050405020304"/>
              </a:rPr>
              <a:t>=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[Fe(SCN)]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Ag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2NH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en-US" altLang="zh-CN" sz="2600" b="1" kern="100" spc="-80" dirty="0">
                <a:latin typeface="MingLiU"/>
                <a:cs typeface="Times New Roman" panose="02020603050405020304"/>
              </a:rPr>
              <a:t>==</a:t>
            </a:r>
            <a:r>
              <a:rPr lang="en-US" altLang="zh-CN" sz="2600" b="1" kern="100" dirty="0">
                <a:latin typeface="MingLiU"/>
                <a:cs typeface="Times New Roman" panose="02020603050405020304"/>
              </a:rPr>
              <a:t>=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[Ag(NH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]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等。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solidFill>
                  <a:srgbClr val="009999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[</a:t>
            </a:r>
            <a:r>
              <a:rPr lang="zh-CN" altLang="zh-CN" sz="2600" b="1" kern="100" dirty="0">
                <a:solidFill>
                  <a:srgbClr val="009999"/>
                </a:solidFill>
                <a:latin typeface="Times New Roman" panose="02020603050405020304"/>
                <a:ea typeface="方正细黑一简体"/>
                <a:cs typeface="Times New Roman" panose="02020603050405020304"/>
              </a:rPr>
              <a:t>例</a:t>
            </a:r>
            <a:r>
              <a:rPr lang="en-US" altLang="zh-CN" sz="2600" b="1" kern="100" dirty="0">
                <a:solidFill>
                  <a:srgbClr val="009999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2]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 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用沉淀滴定法快速测定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NaI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等碘化物溶液中</a:t>
            </a:r>
            <a:r>
              <a:rPr lang="en-US" altLang="zh-CN" sz="2600" b="1" i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(I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，实验过程包括准备标准溶液和滴定待测溶液。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zh-CN" altLang="zh-CN" sz="2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Ⅰ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准备标准溶液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．准确称取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AgNO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基准物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4.246 8 g(0.025 0 mol)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后，配制成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250 mL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标准溶液，放在棕色试剂瓶中避光保存，备用。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b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．配制并标定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100 mL 0.100 0 mol·L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1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SCN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标准溶液，备用。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3" y="865852"/>
            <a:ext cx="11318021" cy="32559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028880" y="1136160"/>
              <a:ext cx="10498320" cy="2861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520" y="1126800"/>
                <a:ext cx="10517040" cy="288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549428"/>
            <a:ext cx="10972800" cy="5471185"/>
          </a:xfrm>
        </p:spPr>
        <p:txBody>
          <a:bodyPr>
            <a:no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zh-CN" altLang="zh-CN" sz="2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Ⅱ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滴定的主要步骤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．取待测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NaI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25.00 mL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于锥形瓶中。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b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．加入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25.00 mL 0.100 0 mol·L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1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AgNO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过量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，使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完全转化为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AgI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沉淀。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．加入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Fe(SO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溶液作指示剂。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d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．用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0.100 0 mol·L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1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SCN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溶液滴定过量的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Ag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，使其恰好完全转化为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AgSCN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沉淀后，体系出现淡红色，停止滴定。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549430"/>
            <a:ext cx="10972800" cy="5975110"/>
          </a:xfrm>
        </p:spPr>
        <p:txBody>
          <a:bodyPr>
            <a:normAutofit/>
          </a:bodyPr>
          <a:lstStyle/>
          <a:p>
            <a:pPr lvl="0" indent="662940" algn="just">
              <a:tabLst>
                <a:tab pos="3060700" algn="l"/>
              </a:tabLst>
            </a:pPr>
            <a:r>
              <a:rPr lang="en-US" altLang="zh-CN" sz="2600" b="1" kern="100" dirty="0">
                <a:solidFill>
                  <a:prstClr val="black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e</a:t>
            </a: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/>
                <a:ea typeface="方正细黑一简体"/>
                <a:cs typeface="Times New Roman" panose="02020603050405020304"/>
              </a:rPr>
              <a:t>．重复上述操作两次。三次测定数据如下表：</a:t>
            </a:r>
            <a:endParaRPr lang="zh-CN" altLang="zh-CN" sz="26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endParaRPr lang="en-US" altLang="zh-CN" sz="2600" dirty="0" smtClean="0"/>
          </a:p>
          <a:p>
            <a:endParaRPr lang="en-US" altLang="zh-CN" sz="2600" dirty="0"/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f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．数据处理。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回答下列问题：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滴定应在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pH&lt;0.5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的条件下进行，其目的是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________________________________________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(2)b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两步操作是否可以颠倒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，说明理由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____________________________________________________________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57344" y="1341314"/>
          <a:ext cx="9877425" cy="1143000"/>
        </p:xfrm>
        <a:graphic>
          <a:graphicData uri="http://schemas.openxmlformats.org/drawingml/2006/table">
            <a:tbl>
              <a:tblPr/>
              <a:tblGrid>
                <a:gridCol w="501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500" b="1" kern="100" dirty="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实验序号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510" marR="65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5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1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510" marR="65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5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510" marR="65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5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3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510" marR="65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5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消耗</a:t>
                      </a:r>
                      <a:r>
                        <a:rPr lang="en-US" sz="25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NH</a:t>
                      </a:r>
                      <a:r>
                        <a:rPr lang="en-US" sz="25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4</a:t>
                      </a:r>
                      <a:r>
                        <a:rPr lang="en-US" sz="25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SCN</a:t>
                      </a:r>
                      <a:r>
                        <a:rPr lang="zh-CN" sz="25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标准溶液体积</a:t>
                      </a:r>
                      <a:r>
                        <a:rPr lang="en-US" sz="25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/mL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510" marR="65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5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10.24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510" marR="65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5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10.02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510" marR="65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500" b="1" kern="1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9.98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510" marR="65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621419"/>
            <a:ext cx="10972800" cy="5903121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(3)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所消耗的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SCN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标准溶液平均体积为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________mL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，测得</a:t>
            </a:r>
            <a:r>
              <a:rPr lang="en-US" altLang="zh-CN" sz="2600" b="1" i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(I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_________mol·L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(4)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在滴定管中装入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SCN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标准溶液的前一步，应进行的操作为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________________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(5)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判断下列操作对</a:t>
            </a:r>
            <a:r>
              <a:rPr lang="en-US" altLang="zh-CN" sz="2600" b="1" i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(I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测定结果的影响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填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“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偏高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”“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偏低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”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或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“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无影响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”)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zh-CN" altLang="zh-CN" sz="2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若在配制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AgNO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标准溶液时，烧杯中的溶液有少量溅出，则测定结果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___________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zh-CN" altLang="zh-CN" sz="2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若在滴定终点读取滴定管刻度时，俯视标准液液面，则测定结果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____________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927766"/>
            <a:ext cx="10972800" cy="3156987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[</a:t>
            </a:r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/>
                <a:ea typeface="方正细黑一简体"/>
                <a:cs typeface="Times New Roman" panose="02020603050405020304"/>
              </a:rPr>
              <a:t>解析</a:t>
            </a: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]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 (1)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滴定实验中用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Fe(SO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溶液作指示剂，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Fe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容易发生水解，影响滴定终点判断，因此控制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pH&lt;0.5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，目的是抑制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Fe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的水解。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(2)Fe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能与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发生氧化还原反应：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2Fe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2I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spc="-80" dirty="0">
                <a:latin typeface="MingLiU"/>
                <a:cs typeface="Times New Roman" panose="02020603050405020304"/>
              </a:rPr>
              <a:t>==</a:t>
            </a:r>
            <a:r>
              <a:rPr lang="en-US" altLang="zh-CN" sz="2600" b="1" kern="100" dirty="0">
                <a:latin typeface="MingLiU"/>
                <a:cs typeface="Times New Roman" panose="02020603050405020304"/>
              </a:rPr>
              <a:t>=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2Fe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，因此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b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不能颠倒，否则指示剂耗尽，无法判断滴定终点。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12575" y="1316588"/>
          <a:ext cx="10365263" cy="422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文档" r:id="rId3" imgW="10386695" imgH="4232910" progId="Word.Document.12">
                  <p:embed/>
                </p:oleObj>
              </mc:Choice>
              <mc:Fallback>
                <p:oleObj name="文档" r:id="rId3" imgW="10386695" imgH="4232910" progId="Word.Document.12">
                  <p:embed/>
                  <p:pic>
                    <p:nvPicPr>
                      <p:cNvPr id="0" name="图片 317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575" y="1316588"/>
                        <a:ext cx="10365263" cy="422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07873"/>
            <a:ext cx="11389518" cy="4524783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(4)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在滴定管中装入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SCN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标准溶液之前，要先用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SCN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标准溶液润洗滴定管。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[</a:t>
            </a:r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/>
                <a:ea typeface="方正细黑一简体"/>
                <a:cs typeface="Times New Roman" panose="02020603050405020304"/>
              </a:rPr>
              <a:t>答案</a:t>
            </a: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]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 (1)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防止因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Fe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的水解而影响滴定终点的判断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或抑制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Fe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的水解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 </a:t>
            </a:r>
            <a:endParaRPr lang="en-US" altLang="zh-CN" sz="2600" b="1" kern="100" dirty="0" smtClean="0">
              <a:latin typeface="Times New Roman" panose="02020603050405020304"/>
              <a:ea typeface="方正细黑一简体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ea typeface="方正细黑一简体"/>
                <a:cs typeface="Courier New" panose="02070309020205020404"/>
              </a:rPr>
              <a:t>(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2)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否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或不能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 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若颠倒，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Fe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反应，指示剂耗尽，无法判断滴定终点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 </a:t>
            </a:r>
            <a:endParaRPr lang="en-US" altLang="zh-CN" sz="2600" b="1" kern="100" dirty="0" smtClean="0">
              <a:latin typeface="Times New Roman" panose="02020603050405020304"/>
              <a:ea typeface="方正细黑一简体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ea typeface="方正细黑一简体"/>
                <a:cs typeface="Courier New" panose="02070309020205020404"/>
              </a:rPr>
              <a:t>(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3)10.00 0.060 0 </a:t>
            </a:r>
            <a:endParaRPr lang="en-US" altLang="zh-CN" sz="2600" b="1" kern="100" dirty="0" smtClean="0">
              <a:latin typeface="Times New Roman" panose="02020603050405020304"/>
              <a:ea typeface="方正细黑一简体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ea typeface="方正细黑一简体"/>
                <a:cs typeface="Courier New" panose="02070309020205020404"/>
              </a:rPr>
              <a:t>(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4)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用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SCN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标准溶液进行润洗滴定管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 (5)</a:t>
            </a:r>
            <a:r>
              <a:rPr lang="zh-CN" altLang="zh-CN" sz="2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偏高</a:t>
            </a:r>
            <a:r>
              <a:rPr lang="zh-CN" altLang="zh-CN" sz="2600" b="1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sz="2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偏高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-26484"/>
            <a:ext cx="11101561" cy="4391346"/>
          </a:xfrm>
        </p:spPr>
        <p:txBody>
          <a:bodyPr>
            <a:normAutofit/>
          </a:bodyPr>
          <a:lstStyle/>
          <a:p>
            <a:pPr marL="536575" indent="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 </a:t>
            </a:r>
            <a:r>
              <a:rPr lang="en-US" altLang="zh-CN" sz="2600" b="1" kern="100" dirty="0">
                <a:solidFill>
                  <a:srgbClr val="009999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[</a:t>
            </a:r>
            <a:r>
              <a:rPr lang="zh-CN" altLang="zh-CN" sz="2600" b="1" kern="100" dirty="0">
                <a:solidFill>
                  <a:srgbClr val="009999"/>
                </a:solidFill>
                <a:latin typeface="Times New Roman" panose="02020603050405020304"/>
                <a:ea typeface="方正细黑一简体"/>
                <a:cs typeface="Times New Roman" panose="02020603050405020304"/>
              </a:rPr>
              <a:t>对点训练</a:t>
            </a:r>
            <a:r>
              <a:rPr lang="en-US" altLang="zh-CN" sz="2600" b="1" kern="100" dirty="0">
                <a:solidFill>
                  <a:srgbClr val="009999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]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536575" indent="-536575" algn="just">
              <a:tabLst>
                <a:tab pos="3060700" algn="l"/>
                <a:tab pos="10316845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．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(2022·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湖南等级考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室温时，用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0.100 mol·L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的标准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AgNO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溶液滴定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15.00 mL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浓度相等的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Cl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Br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混合溶液，通过电位滴定法获得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lg </a:t>
            </a:r>
            <a:r>
              <a:rPr lang="en-US" altLang="zh-CN" sz="2600" b="1" i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(Ag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与</a:t>
            </a:r>
            <a:r>
              <a:rPr lang="en-US" altLang="zh-CN" sz="2600" b="1" i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V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(AgNO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的关系曲线如图所示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[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忽略沉淀对离子的吸附作用。若溶液中离子浓度小于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1.0×10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5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 mol·L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时，认为该离子沉淀完全。</a:t>
            </a:r>
            <a:r>
              <a:rPr lang="en-US" altLang="zh-CN" sz="2600" b="1" i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K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sp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(AgCl)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1.8×10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10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，</a:t>
            </a:r>
            <a:r>
              <a:rPr lang="en-US" altLang="zh-CN" sz="2600" b="1" i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K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sp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(AgBr)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5.4×10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13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，</a:t>
            </a:r>
            <a:r>
              <a:rPr lang="en-US" altLang="zh-CN" sz="2600" b="1" i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K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sp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(AgI)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8.5×10</a:t>
            </a:r>
            <a:r>
              <a:rPr lang="zh-CN" altLang="zh-CN" sz="2600" b="1" kern="100" baseline="30000" dirty="0">
                <a:latin typeface="Times New Roman" panose="02020603050405020304"/>
                <a:ea typeface="方正细黑一简体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ea typeface="方正细黑一简体"/>
                <a:cs typeface="Courier New" panose="02070309020205020404"/>
              </a:rPr>
              <a:t>17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]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。下列说法正确的</a:t>
            </a:r>
            <a:r>
              <a:rPr lang="zh-CN" altLang="zh-CN" sz="2600" b="1" kern="100" dirty="0" smtClean="0">
                <a:latin typeface="Times New Roman" panose="02020603050405020304"/>
                <a:ea typeface="方正细黑一简体"/>
                <a:cs typeface="Times New Roman" panose="02020603050405020304"/>
              </a:rPr>
              <a:t>是</a:t>
            </a:r>
            <a:r>
              <a:rPr lang="en-US" altLang="zh-CN" sz="2600" b="1" kern="100" dirty="0" smtClean="0">
                <a:latin typeface="Times New Roman" panose="02020603050405020304"/>
                <a:ea typeface="方正细黑一简体"/>
                <a:cs typeface="Times New Roman" panose="02020603050405020304"/>
              </a:rPr>
              <a:t>		</a:t>
            </a:r>
            <a:r>
              <a:rPr lang="en-US" altLang="zh-CN" sz="2600" b="1" kern="100" dirty="0" smtClean="0">
                <a:latin typeface="Times New Roman" panose="02020603050405020304"/>
                <a:ea typeface="方正细黑一简体"/>
                <a:cs typeface="Courier New" panose="02070309020205020404"/>
              </a:rPr>
              <a:t>(     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)</a:t>
            </a:r>
            <a:endParaRPr lang="zh-CN" altLang="en-US" sz="26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00" y="3886867"/>
            <a:ext cx="3671452" cy="259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50" y="701064"/>
            <a:ext cx="11349975" cy="52566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027440" y="474480"/>
              <a:ext cx="10327320" cy="39502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080" y="465120"/>
                <a:ext cx="10346040" cy="396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83" y="683112"/>
            <a:ext cx="12125395" cy="46555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296720" y="747360"/>
              <a:ext cx="10354320" cy="42742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7360" y="738000"/>
                <a:ext cx="10373040" cy="429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73" y="970670"/>
            <a:ext cx="11214168" cy="35802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995040" y="590040"/>
              <a:ext cx="10018440" cy="57664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680" y="580680"/>
                <a:ext cx="10037160" cy="578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37" y="622086"/>
            <a:ext cx="10305828" cy="31761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928520" y="1249200"/>
              <a:ext cx="9695160" cy="4586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9160" y="1239840"/>
                <a:ext cx="9713880" cy="460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73" y="335120"/>
            <a:ext cx="11033679" cy="5320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69322"/>
            <a:ext cx="10972800" cy="1501234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实例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(1)Na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S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溶液滴定碘液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40521" y="2654234"/>
          <a:ext cx="10510520" cy="1783080"/>
        </p:xfrm>
        <a:graphic>
          <a:graphicData uri="http://schemas.openxmlformats.org/drawingml/2006/table">
            <a:tbl>
              <a:tblPr/>
              <a:tblGrid>
                <a:gridCol w="160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原理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2Na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S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O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3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＋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I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 spc="-80">
                          <a:effectLst/>
                          <a:latin typeface="MingLiU"/>
                          <a:cs typeface="Times New Roman" panose="02020603050405020304"/>
                        </a:rPr>
                        <a:t>==</a:t>
                      </a:r>
                      <a:r>
                        <a:rPr lang="en-US" sz="2600" b="1" kern="100">
                          <a:effectLst/>
                          <a:latin typeface="MingLiU"/>
                          <a:cs typeface="Times New Roman" panose="02020603050405020304"/>
                        </a:rPr>
                        <a:t>=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Na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S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4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O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6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＋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2NaI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指示剂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用淀粉作指示剂，当滴入最后一滴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Na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S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O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3</a:t>
                      </a: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溶液后，溶液的蓝色褪去，且半分钟内不恢复原色，说明到达滴定终点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96004"/>
            <a:ext cx="10972800" cy="997309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酸性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KMnO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溶液滴定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41156" y="2133193"/>
          <a:ext cx="10508102" cy="314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文档" r:id="rId3" imgW="10530205" imgH="3148965" progId="Word.Document.12">
                  <p:embed/>
                </p:oleObj>
              </mc:Choice>
              <mc:Fallback>
                <p:oleObj name="文档" r:id="rId3" imgW="10530205" imgH="3148965" progId="Word.Document.12">
                  <p:embed/>
                  <p:pic>
                    <p:nvPicPr>
                      <p:cNvPr id="0" name="图片 225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156" y="2133193"/>
                        <a:ext cx="10508102" cy="314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836</Words>
  <Application>Microsoft Office PowerPoint</Application>
  <PresentationFormat>宽屏</PresentationFormat>
  <Paragraphs>57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MingLiU</vt:lpstr>
      <vt:lpstr>等线</vt:lpstr>
      <vt:lpstr>等线 Light</vt:lpstr>
      <vt:lpstr>方正细黑一简体</vt:lpstr>
      <vt:lpstr>宋体</vt:lpstr>
      <vt:lpstr>Arial</vt:lpstr>
      <vt:lpstr>Courier New</vt:lpstr>
      <vt:lpstr>Times New Roman</vt:lpstr>
      <vt:lpstr>Office 主题​​</vt:lpstr>
      <vt:lpstr>1_Office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珂 朱</dc:creator>
  <cp:lastModifiedBy>³He</cp:lastModifiedBy>
  <cp:revision>5</cp:revision>
  <dcterms:created xsi:type="dcterms:W3CDTF">2025-10-14T13:08:00Z</dcterms:created>
  <dcterms:modified xsi:type="dcterms:W3CDTF">2025-10-15T02:27:26Z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37B64700DF03414088B0290A95B905C1_13</vt:lpwstr>
  </property>
  <property fmtid="{D5CDD505-2E9C-101B-9397-08002B2CF9AE}" pid="3" name="KSOProductBuildVer">
    <vt:lpwstr>2052-12.1.0.23125</vt:lpwstr>
  </property>
</Properties>
</file>