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63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tags/tag66.xml" ContentType="application/vnd.openxmlformats-officedocument.presentationml.tags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tags/tag67.xml" ContentType="application/vnd.openxmlformats-officedocument.presentationml.tags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tags/tag68.xml" ContentType="application/vnd.openxmlformats-officedocument.presentationml.tags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tags/tag69.xml" ContentType="application/vnd.openxmlformats-officedocument.presentationml.tags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tags/tag70.xml" ContentType="application/vnd.openxmlformats-officedocument.presentationml.tags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tags/tag71.xml" ContentType="application/vnd.openxmlformats-officedocument.presentationml.tags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tags/tag72.xml" ContentType="application/vnd.openxmlformats-officedocument.presentationml.tags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tags/tag73.xml" ContentType="application/vnd.openxmlformats-officedocument.presentationml.tags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tags/tag74.xml" ContentType="application/vnd.openxmlformats-officedocument.presentationml.tags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tags/tag75.xml" ContentType="application/vnd.openxmlformats-officedocument.presentationml.tags+xml"/>
  <Override PartName="/ppt/ink/ink1193.xml" ContentType="application/inkml+xml"/>
  <Override PartName="/ppt/tags/tag76.xml" ContentType="application/vnd.openxmlformats-officedocument.presentationml.tags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tags/tag77.xml" ContentType="application/vnd.openxmlformats-officedocument.presentationml.tags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tags/tag78.xml" ContentType="application/vnd.openxmlformats-officedocument.presentationml.tags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tags/tag79.xml" ContentType="application/vnd.openxmlformats-officedocument.presentationml.tags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tags/tag82.xml" ContentType="application/vnd.openxmlformats-officedocument.presentationml.tags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0" r:id="rId3"/>
    <p:sldId id="296" r:id="rId4"/>
    <p:sldId id="311" r:id="rId5"/>
    <p:sldId id="290" r:id="rId6"/>
    <p:sldId id="293" r:id="rId7"/>
    <p:sldId id="329" r:id="rId8"/>
    <p:sldId id="292" r:id="rId9"/>
    <p:sldId id="291" r:id="rId10"/>
    <p:sldId id="284" r:id="rId11"/>
    <p:sldId id="289" r:id="rId12"/>
    <p:sldId id="288" r:id="rId13"/>
    <p:sldId id="295" r:id="rId14"/>
    <p:sldId id="327" r:id="rId15"/>
    <p:sldId id="326" r:id="rId16"/>
    <p:sldId id="258" r:id="rId17"/>
    <p:sldId id="259" r:id="rId18"/>
    <p:sldId id="260" r:id="rId19"/>
    <p:sldId id="261" r:id="rId20"/>
    <p:sldId id="328" r:id="rId21"/>
    <p:sldId id="262" r:id="rId22"/>
    <p:sldId id="330" r:id="rId23"/>
    <p:sldId id="331" r:id="rId24"/>
    <p:sldId id="332" r:id="rId25"/>
    <p:sldId id="333" r:id="rId26"/>
    <p:sldId id="334" r:id="rId27"/>
    <p:sldId id="33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6" y="1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39"/>
    </inkml:context>
    <inkml:brush xml:id="br0">
      <inkml:brushProperty name="width" value="0.04289" units="cm"/>
      <inkml:brushProperty name="height" value="0.04289" units="cm"/>
      <inkml:brushProperty name="color" value="#F2385B"/>
    </inkml:brush>
  </inkml:definitions>
  <inkml:trace contextRef="#ctx0" brushRef="#br0">89109 7366 512,'30'-7'136,"-5"2"-33,-3 2-31,-5 2-32,-2 2-18,-1 2-2,0 2-3,-2 2-3,0 0-1,0 1-1,-1 0 1,1 0-1,-1 0-2,-1 0-7,0-1-4,-2 1-6,-1 2-4,0 4 0,-2 3-2,0 5-2,-4 1 2,-5 1 2,-4-1 4,-5 0 3,-4 1 1,-1-1 1,-3 1-1,-1-1 1,-2 1-1,1 1 2,0 1-1,-1 1 1,1-1-1,-1-1-1,1-3-3,-1-1-1,2-3-1,3-1-1,3-3 1,3-1-1,5-3 5,8-2 11,8-4 9,7-2 10,6-3 3,3 0-6,3-2-5,3 0-5,0-2-4,-1 0-3,-3-1-2,-1-2-3,-3 1 0,0 1-1,-1 0 0,0 2 0,-3 0-3,-1 0-8,-3 0-8,-1 0-7,-1 1-8,2 0-7,0 2-7,1 1-7,0-2-2,-1-2 2,-1-4 2,0-2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5"/>
    </inkml:context>
    <inkml:brush xml:id="br0">
      <inkml:brushProperty name="width" value="0.05299" units="cm"/>
      <inkml:brushProperty name="height" value="0.05299" units="cm"/>
      <inkml:brushProperty name="color" value="#F2385B"/>
    </inkml:brush>
  </inkml:definitions>
  <inkml:trace contextRef="#ctx0" brushRef="#br0">102600 6681 415,'9'-13'43,"1"3"-5,3 4-4,2 4-4,0 2-5,-1 0-3,-1 0-3,0 0-3,-1 1-2,1 2 1,1 2 1,1 2 1,0 1-2,-1 1-1,-1 1-2,0 2-3,-2-1 0,-1-1-2,0-1 0,-2 0 0,-1 0 1,0 1 2,-2 3 3,0 2 4,-3 1 1,-3 1 1,-2 1 2,-3 1 2,-3 3-1,-2 7-3,-2 5-2,-1 6-4,-2 7-3,1 6-5,-1 7-5,0 7-4,0 6-6,-1 7-6,-1 5-6,-1 6-6,1-3-5,3-10-5,2-11-3,4-11-5,2-8-5,1-6-6,0-6-4,2-5-7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3"/>
    </inkml:context>
    <inkml:brush xml:id="br0">
      <inkml:brushProperty name="width" value="0.04759" units="cm"/>
      <inkml:brushProperty name="height" value="0.04759" units="cm"/>
      <inkml:brushProperty name="color" value="#00BFF3"/>
    </inkml:brush>
  </inkml:definitions>
  <inkml:trace contextRef="#ctx0" brushRef="#br0">54450 58310 462,'1'-18'41,"4"11"3,2 10 5,3 11 3,1 6-2,-2 1-6,-2 1-8,-2 1-6,-2 1-5,-1 1-2,0 1-2,-1 1-3,-1 0-2,1 1-1,2-1-3,0 0-2,1-1 0,-2-3 0,0-3 0,-2-3 1,2-5-3,4-8-5,4-8-6,4-8-6,1-6-1,1-5 2,0-5 3,-1-4 2,1-4 1,1-1 0,2 0-1,0-2 0,0 0-2,1 2-1,-1 0-1,1 2-2,-2 1-2,-3 5-2,-3 4-3,-2 4-1,-4 5-12,-3 10-19,-2 8-19,-4 10-19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6"/>
    </inkml:context>
    <inkml:brush xml:id="br0">
      <inkml:brushProperty name="width" value="0.03877" units="cm"/>
      <inkml:brushProperty name="height" value="0.03877" units="cm"/>
    </inkml:brush>
  </inkml:definitions>
  <inkml:trace contextRef="#ctx0" brushRef="#br0">90286 54213 567,'16'-15'6,"1"2"11,1 2 12,1 3 11,-1 1 5,-3 2-3,-2 2-2,-4 2-3,-2 3-4,-2 4-3,-3 4-4,0 3-5,-5 4-3,-2 1-3,-5 3-3,-4 1-4,-1 1-2,1-1-2,1-1-1,1-1-3,1-1 0,2-3-3,2-1-1,2-2-1,4-2-2,4-1 0,5 0-1,6-2 0,1-1 0,-1 0 1,-1-2 3,0 0 1,-4 1 1,-5 5 1,-4 5-1,-6 5 0,-4 2-2,-5-1-3,-5-1-3,-5-1-4,-3 0-5,-3-1-10,-1 1-8,-2 0-10,2-3 0,5-1 7,7-4 6,5-3 7,4-2 3,3 0-1,1-2-1,2 0-1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7"/>
    </inkml:context>
    <inkml:brush xml:id="br0">
      <inkml:brushProperty name="width" value="0.04192" units="cm"/>
      <inkml:brushProperty name="height" value="0.04192" units="cm"/>
    </inkml:brush>
  </inkml:definitions>
  <inkml:trace contextRef="#ctx0" brushRef="#br0">91363 55511 524,'-14'-13'101,"4"8"-17,4 7-19,4 6-18,2 4-12,-2 3-4,0 2-5,-1 1-4,-3 2-4,-2 1-3,-3 1-1,-3 1-3,-3 0-5,-2-1-7,-1-1-10,-3-1-7,0-1-9,-1 1-7,1-1-7,0 1-8,1-3-5,4-3-3,5-4-2,3-4-3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7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90939 55887 607,'-5'-6'71,"6"6"-5,6 4-7,6 6-5,3 3-8,4 5-9,3 3-8,3 5-8,0 1-11,-3 0-14,-3 0-13,-3 1-13,-3-3-8,-3-1-2,-3-4-2,-2-3-2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7"/>
    </inkml:context>
    <inkml:brush xml:id="br0">
      <inkml:brushProperty name="width" value="0.04903" units="cm"/>
      <inkml:brushProperty name="height" value="0.04903" units="cm"/>
    </inkml:brush>
  </inkml:definitions>
  <inkml:trace contextRef="#ctx0" brushRef="#br0">92867 55309 448,'16'-14'0,"1"3"0,1 3 0,1 2 0,2 4 9,1 4 18,2 4 18,3 4 18,-2 2 3,-5 3-9,-5 2-11,-4 1-10,-5 3-8,-3 1-5,-2 3-5,-4 1-6,-4 1-4,-5-1-3,-7-1-2,-5-1-4,-4-1-2,-1 1 1,-1-1-1,-1 0 0,1 0 1,3-1 0,4-1 2,2-1 0,5-2 5,10-3 6,8-2 6,10-4 7,11-2 0,14-2-6,15-3-6,16 0-6,9-3-3,6 0-1,6-2-3,6 0 0,-7-1-6,-17 2-10,-20 0-9,-18 2-9,-10 0-13,1 0-14,-1 0-15,1 0-14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15:42.155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19788 3307 0,'0'0'0,"0"0"0,-15-11 16,5 5-16,-1-1 0,-9-4 15,-4-4-15,-4 2 0,-2 1 0,-11-4 16,-2-2-16,-1 2 0,-1-1 15,-12-2-15,-3 2 0,3 2 16,2 2-16,-14-1 0,-2 0 16,0 2-16,2 2 0,-16 0 15,-1 1-15,4 2 0,4 3 0,-39-2 16,8 3-16,11 0 0,8 0 16,-4 2-16,-1 2 0,7 4 15,5 4-15,-8 2 0,-5 1 16,9 1-16,6 1 0,-14 6 15,-8 6-15,8-11 0,4-5 16,-7 3-16,-5 3 0,6 7 16,5 3-16,-5 5 0,-4 6 15,9-6-15,6-2 0,-7 3 0,-8 3 16,15-3-16,10 0 0,-5 8 16,-5 5-16,12-2 0,10-3 15,1-1-15,1 0 16,6 0-16,2-1 0,5 6 15,5 2-15,4-7 0,1-5 0,-1 3 16,0 2-16,3 2 0,3 2 16,0 7-16,1 7 0,1-6 15,0-3-15,-1 10 0,-1 7 16,9-9-16,8-5 0,1 6 16,3 6-16,3-1 0,2 0 0,6-2 15,2-1-15,7-13 0,3-8 16,4 5-16,5 2 15,4-7-15,3-5 0,11 0 0,7 2 16,1-4-16,0-2 0,14-1 16,8 1-16,-5-2 0,-4-3 0,16 2 15,12 0-15,-3-4 0,-3-3 16,12-5-16,6-6 16,-5-3-16,-2-3 0,9-10 0,7-6 15,-7-5-15,-5 0 0,8-3 16,6 1-16,-5-2 0,-3-1 0,11-2 15,7-2-15,-10 0 16,-10 2-16,14-4 0,11-4 16,-15 5-16,-10 1 0,11-7 0,8-5 15,-9 2-15,-5 1 0,6-5 16,6-3-16,-9 4 0,-7 5 16,8-12-16,7-5 0,-12 3 15,-7 3-15,3-4 0,3-4 16,-12 3-16,-11 2 0,1-3 15,1-3-15,-11 6 0,-4 1 16,1-7-16,2-6 0,-9 3 16,-7 1-16,-3 2 0,-1 0 15,-5 5-15,-3 3 0,-5-6 16,-1-3-16,-4 5 0,-3 3 0,-3-5 16,-1-2-16,-7 3 0,-5 2 15,-6-7-15,-4-5 0,-5 4 16,-4 0-16,-12-3 0,-9-4 15,-6 6-15,-2 3 0,-16-3 16,-11-3-16,-2 9 0,-1 6 0,-12 3 16,-8 2-16,2 11 0,1 10 15,-12 1-15,-11 0 16,3 6-16,2 6 0,-16 11 0,-10 8 16,6 5-16,3 3 0,-17 18 15,-10 15-15,6 1 0,6 2 16,41-17-16,29-12 0,19-8 0</inkml:trace>
  <inkml:trace contextRef="#ctx0" brushRef="#br0" timeOffset="8548.3794">22069 2288 0,'0'0'0,"0"0"0,0 0 0,0 0 15,-20 6-15,20-6 0,0 0 16,0 0-16,-20 6 0,20-6 15,0 0-15,0 0 0,0 0 0,0 0 16,0 0-16,0 0 16,0 0-16,16 16 0,-16-16 15,30 1-15,-30-1 0,37-2 0,-12 0 16,2 0-16,0-2 0,14-2 16,3-2-16,0-1 0,-1-1 15,11-5-15,2-2 0,-1-1 16,0 0-16,5-8 15,-3-3-15,-7 4 0,-3 1 0,2-6 16,-4-1-16,-7-1 0,-7 2 16,-1-2-16,-1-3 0,-1 1 15,-2 0-15,0-6 0,-4 0 16,-3 6-16,-2 3 0,3-13 16,0-2-16,-4 8 0,0 6 0,-5-2 15,-2-3-15,-3 3 0,-1 3 0,-5-2 16,-4-2-16,2 5 15,-1 0-15,-5-7 0,-2-2 16,4 6-16,1 0 0,-1-7 16,-1 0-16,1 8 0,1 1 0,1-5 15,0 1-15,0 3 0,-2 1 16,0-5-16,-2-1 0,0 4 16,1 6-16,-7-2 0,-2-1 15,0 2-15,2 2 0,-1 2 16,-2 1-16,2-1 15,-1-3-15,-1 4 0,-2 0 0,0 2 16,0 2-16,-1-3 0,0-3 16,1 4-16,1 2 0,-2 4 0,-2 3 15,2 2-15,-1-1 0,-2 2 16,-2 3-16,0 1 0,-2 1 0,-4 2 16,-2-3-1,0 4-15,1 1 0,-5 1 0,-5 1 16,-1 1-16,-1-1 0,-9 4 15,-1 3-15,2-1 0,2 1 16,3 7-16,1 5 0,0-1 16,2-2-16,-4 5 0,2 1 15,6 0-15,6 2 0,2 1 0,2 1 16,2-3-16,3 1 0,1 4 16,-2 4-16,2-1 0,1-1 15,3 6-15,4 3 0,-1-2 16,3 0-16,0-5 0,3-1 15,2 3-15,-1 0 0,3 6 16,3 2-16,-1-5 0,1-4 0,3 4 16,2 4-16,1-3 0,1 0 15,3-1-15,3-2 0,-2 2 16,2 1-16,5 2 0,5 3 16,2-5-16,1-3 0,4 1 15,2 2-15,-1-4 0,-3-1 16,6-2-16,5 0 0,-5-2 15,-4-1-15,5 3 0,2 1 16,-1-5-16,-1-3 0,0 0 16,0 2-16,-1-2 0,-2-2 0,3 0 15,3-1-15,-2-3 0,-2-5 16,2-4-16,1-3 16,-3 0-16,-2 3 0,4-2 15,4-1-15,-10-3 0,0-1 0,0-3 16,2-1-16,0-1 0,2 1 0,-1-4 15,-2-1-15,-1-1 16,-1 0-16,4-4 0,3-1 16,-4 1-16,-2 1 0,-7 3 15,-4 0-15,-4 2 0</inkml:trace>
  <inkml:trace contextRef="#ctx0" brushRef="#br0" timeOffset="8736.0816">23127 2190 0,'0'0'0,"0"0"0,0 0 16,0 0-16,0 0 0,0 0 0,21 16 15,-21-16-15,0 0 0,25 13 16,-25-13-16,0 0 0</inkml:trace>
  <inkml:trace contextRef="#ctx0" brushRef="#br0" timeOffset="8917.3977">23334 2491 0,'0'0'0,"0"0"15,0 0-15,0 0 0,0 0 0,3 23 16,-3-23-16,12 20 16,-12-20-16,17 20 0,-17-20 0,0 0 15</inkml:trace>
  <inkml:trace contextRef="#ctx0" brushRef="#br0" timeOffset="9048.9807">23687 2664 0,'0'0'0,"0"0"0,0 0 15,0 0-15,-8 27 0,8-27 16,-3 24-16,6-7 0,3 0 0,5 5 16,5 1-16,0 2 0,-3-3 15,-1-4-15</inkml:trace>
  <inkml:trace contextRef="#ctx0" brushRef="#br0" timeOffset="11986.737">23596 6403 0,'0'0'0,"0"0"16,0 0-16,0 0 0,0 0 0,23-8 16,-23 8-16,18-6 0,-9 3 15,-2-1-15,0 1 0,-2-4 16,0-5-16,-1 0 0,0 0 15,-4-1-15,-4 1 0,-1-3 16,-3-2-16,-1 1 0,-1-2 0,-2-2 16,-3-1-16,-2 1 0,0 1 15,-2-1-15,0-3 0,-3-1 16,2 3-16,-3-4 0,-2 0 16,0 4-16,2 3 0,-1 0 15,-1 1-15,-3 1 0,-2 1 0,-12 0 16,-4-1-16,2 6 15,2 4-15,-9 3 0,-5 1 16,2 2-16,3 1 0,-13 5 16,-3 2-16,6 0 0,2-1 0,-8 10 15,1 5-15,6-1 16,5 0-16,-12 9 0,-9 6 16,-21 14-16,15-4 0,8-1 0,7-1 15,0 4-15,-1 4 0,8 3 16,4 3-16,3 5 0,2 3 15,5 3-15,2 1 0,6-4 16,5-3-16,1 7 0,1 7 16,1-2-16,2-1 0,-2 8 15,0 4-15,7-1 0,5 0 0,3 5 16,2 4-16,0-9 16,0-6-16,1 0 0,0 1 0,4-3 15,3-2-15,4 3 0,3-2 16,4-2-16,1-4 0,6 2 15,3 1-15,0-8 0,1-3 16,1 6-16,0 5 0,6-6 16,1-6-16,6 1 0,4 2 15,1-7-15,2-4 0,7-6 16,5-5-16,0-1 0,3-1 0,-1-3 16,0-3-16,2-4 15,2-4-15,11 1 0,8-1 16,-11-5-16,-6-4 0,2-4 0,2-3 15,5 0-15,4 2 0,1-4 16,1 1-16,-2-4 0,-2-1 0,3-2 16,2-1-16,-1-5 0,-1-2 15,3-1-15,0 0 0,-3 2 16,-2-1-16,-1-3 0,0-3 16,1-7-16,-1-4 0,-1-4 15,-2-1-15,-5-1 0,-2-4 16,-1-2-16,3-2 0,-8-2 15,-5-1-15,1-6 0,1-4 16,-4 0-16,-2 0 0,1-2 16,1-2-16,-1-5 0,-1-3 15,0-3-15,1-4 0,1 3 16,2 1-16,-4-3 0,-2 0 16,-3 1-16,0 2 0,-2-4 15,0-2-15,0 7 0,2 6 0,-4-6 16,-2-3-16,-3 2 0,-2 1 15,-5 0-15,-3-2 0,3 3 16,1 1-16,-4-2 0,-5-3 16,-6 6-16,-5 2 0,-1-2 15,-3 0-15,1 1 0,0 5 0,-3-1 16,-2-1-16,-2 2 0,-2 2 16,-1-1-16,-1 0 0,-3 1 15,-3 3-15,-7-4 0,-2 0 16,5 1-16,4 4 0,0-2 15,2-1-15,-3 3 0,0 2 16,-5-2-16,-3 0 0,2 2 16,1 4-16,1-4 0,1-5 15,1 12-15,-1 5 0,-8-2 16,-3-5-16,3 3 0,1 0 0,-5-4 16,-3 1-16,2 5 0,2 5 15,1 1-15,2 1 0,-4 1 16,-4-2-16,0 6 0,-2 1 15,0 3-15,-1 1 0,-3-1 16,-2-2-16,-2 5 0,0 1 0,4 3 16,2 3-16,0-3 15,0-1-15,1 2 0,3 1 16,0 1-16,1 2 0,-1 4 0,0 3 16,12 1-16,-4 0 0,-3-1 15,-1 2-15,-6 3 0,-3 2 16,1 2-16,-1 2 0,-3-1 15,-3-1-15,3 6 0,1 0 16,0 3-16,0-2 0,3 5 16,0 2-16,-2 0 0,-2-2 0,1 6 15,0 3-15,-1-1 0,0 0 16,-5 4-16,-3 2 16,4 4-16,2 2 0,-24 17 0,4-3 15,10-6-15,5-3 0,1 1 16,2-1-16,6-1 0,3-3 15,3 1-15,1-1 0,2 0 16,2-1-16,-4-3 0,-4-1 16,7 2-16,4-1 0,6 2 15,4 1-15,-2-4 0,-1-2 0,0-4 16,0-4-16,4 3 16,5 1-16,0 0 0,1-1 0,5-8 15,0 2-15,-1-4 0,0-1 16,-1 0-16,1 0 0,0 1 15,-1-1-15,2-3 0,3 0 16,2-2-16,1 0 0,-2-1 16,-2-1-16,1-1 0,1-2 15,0 0-15,0-2 0,-1 0 0,1-1 16,2 1-16,2 4 0,1-4 16,-1 2-16,0-3 0,0 0 15,-1 1-15,0-1 0,-1-1 16,0 0-16,0 0 0,0 1 15,1-2-15,1 1 0,-2-3 16,3 3-16,-3-3 0,2 2 0,-2-2 16,2 2-16,-2-2 0,3 4 15,-3-4-15,2 1 16,-2-1-16,0 0 0,0 0 0,0 0 16,2 2-16,-2-2 0,2 0 15,-2 0-15,2 0 0,-2 0 16,3 1-16,-3-1 0,0 0 15,1 3-15,-1-3 0,0 0 16,0 0-16,3 4 0,-3-4 16,0 0-16,0 0 0,4 3 0,-4-3 15,0 0-15,0 0 0,0 0 16,6 2-16,-6-2 0,0 0 16,0 0-16,0 0 0,0 0 15,6 2-15,-6-2 0,0 0 16,0 0-16,5 4 0,-5-4 15,0 0-15,0 0 0,0 0 16,0 0-16,6 1 0,-6-1 16,0 0-16,0 0 0,0 0 15,0 0-15,0 0 0,0 0 0,0 0 16,5 5-16,-5-5 0,0 0 16,0 0-16,0 0 0,0 0 15,0 0-15,0 0 0,0 0 16,0 0-16,3 4 0,-3-4 15,0 0-15,0 0 0,0 0 0,0 0 16,0 0-16,0 0 16,0 0-16,0 0 0,0 0 15,0 0-15,0 0 0,0 0 0,0 0 16,0 0-16,0 0 0,0 0 16,0 0-16,0 0 0,0 0 15,0 0-15,0 0 0,0 0 16,0 0-16,0 0 0,7 0 15,-7 0-15,0 0 0,0 0 16,0 0-16,0 0 0,6-2 0,-6 2 16,0 0-16,0 0 0,0 0 15,0 0-15,0 0 16,5-2-16,-5 2 0,0 0 0,0 0 16,0 0-16,4-3 0,-4 3 15,0 0-15,0 0 0,0 0 16,0 0-16,0 0 0,0 0 15,0 0-15,7-1 0,-7 1 16,0 0-16,0 0 0,6-2 16,-6 2-16,0 0 0,0 0 15,0 0-15,8 1 0,-8-1 0,0 0 16,0 0-16,7 0 0,-7 0 16,0 0-16,0 0 0,0 0 15,5 2-15,-5-2 0,0 0 16,0 0-16,0 0 0,0 0 15,0 0-15,0 0 0,0 0 16,0 0-16,0 0 0,0 0 16,0 0-16,0 0 0,0 0 0,7 0 15,-7 0-15,0 0 0,0 0 16,0 0-16,0 0 0,0 0 16,0 0-16,7 1 0,-7-1 15,0 0-15,0 0 0,6 0 16,-6 0-16,0 0 0,7 0 15,-7 0-15,0 0 0,0 0 0,6 0 16,-6 0-16,0 0 16,0 0-16,8 2 0,-8-2 15,0 0-15,7 1 0,-7-1 0,6 1 16,-6-1-16,6 3 0,-6-3 16,8 6-16,-8-6 0,8 2 15,-8-2-15,7 1 0,-7-1 16</inkml:trace>
  <inkml:trace contextRef="#ctx0" brushRef="#br0" timeOffset="14094.4807">23657 5449 0,'0'0'16,"0"0"-16,0 0 0,0 0 0,0 0 16,0 0-16,0 0 0,0 0 15,0 0-15,0 0 0,0 0 16,0 0-16,0 0 0,0 0 16,0 0-16,-25 10 0,25-10 15,0 0-15,0 0 0,0 0 0</inkml:trace>
  <inkml:trace contextRef="#ctx0" brushRef="#br0" timeOffset="16332.4411">22242 7681 0,'0'0'0,"0"0"0,0 0 0,0 0 15,-4 22-15,4-22 0,1 22 16,-1-9-16,0-1 0,1 3 0,0 1 15,0 0-15,1 1 0,4 7 16,2 1-16,-2-2 16,1 0-16,-1 1 0,2 1 15,0-2-15,0-1 0,-1 2 0,1 3 16,-1 0-16,-2-2 0,4 7 16,2-1-16,-2-2 0,0-1 15,-2 1-15,0 1 0,1 1 0,-1 2 16,1 2-16,0 3 15,-3-2-15,-1 0 0,1 8 16,1 2-16,-2-1 0,-1-3 0,2 2 16,-1-1-16,1-4 0,-2-2 15,0 3-15,1-1 0,-2-3 16,-1-1-16,0 2 0,0-2 16,1-5-16,2-5 0,-1 0 15,0 0-15,-1 0 0,1 2 16,0-2-16,0-1 0,1-5 0,-2-2 15,1 5-15,1 2 16,0-1-16,-1-2 0,1-1 0,3 3 16,-1-5-16,-2 0 0,0 0 15,2 1-15,-2-1 0,1-2 16,-2-2-16,0 0 0,0-2 16,-1-2-16,0 0 0,0-1 15,1 1-15,2 1 0,-2-1 16,0-1-16,0-2 0,-1-2 0,-1 0 15,0 0-15,0 0 16,0 0-16,0 0 0,1 0 0,0 1 16,1-1-16,-1 0 0,0 0 15,2 0-15,-1 1 0,3-1 16,0 1-16,2-1 0,2 2 16,-1-1-16,-2-2 0,0 0 15</inkml:trace>
  <inkml:trace contextRef="#ctx0" brushRef="#br0" timeOffset="17815.456">24168 10000 0,'0'0'16,"0"0"-16,0 0 0,0 0 0,0 0 15,0 0-15,0 0 0,0 0 16,0 0-16,0 0 0,0 0 16,0 0-16,26 14 0,-26-14 15,0 0-15,27 12 0,-27-12 16,0 0-16,22 9 0,-22-9 15,0 0-15,0 0 0,23 4 16,-23-4-16,8 1 0,-5-1 16,1 2-16,-2-1 0,1 0 0,-1 1 15,-2-2-15,3 1 0,-3-1 16,2 1-16,-2-1 0,2 1 16,-2-1-16,0 0 0,0 0 15,0 0-15,0 0 0,0 0 16,0 0-16,0 0 0,0 0 0,0 0 15,0 0-15,0 0 16,0 0-16,0 0 0,0 0 16,0 0-16,0 0 0,0 0 15,0 0-15,0 0 0,0 0 0,0 0 16,0 0-16,0 0 16,0 0-16,0 0 0,0 0 0,0 0 15,0 0-15,0 0 0,0 0 16,0 0-16,0 0 0,0 0 15,0 0-15,0 0 0,0 0 0,0 0 16,0 0-16,0 0 0,0 0 16,0 0-16,0 0 15,0 0-15,0 0 0,0 0 0,0 0 16,0 0-16,0 0 0,0 0 16,0 0-16,0 0 0,0 0 15,0 0-15,0 0 0,0 0 16,0 0-16,0 0 0,0 0 15,0 0-15,0 0 0,0 0 16,0 0-16,0 0 0,0 0 16,0 0-16,0 0 0,0 0 0,0 0 15,0 0-15,0 0 0,0 0 16,0 0-16,0 0 0,0 0 16,0 0-16,0 0 0,0 0 15,0 0-15,0 0 0,0 0 16,0 0-16,0 0 0,0 0 15,0 0-15,0 0 0,0 0 16,0 0-16,0 0 0,0 0 0,0 0 16,0 0-16,0 0 0,7-1 15,-7 1-15,5-5 0,-5 5 0,7-2 16,-7 2-16,0 0 0</inkml:trace>
  <inkml:trace contextRef="#ctx0" brushRef="#br0" timeOffset="18440.6961">24590 9800 0,'0'0'0,"0"0"16,0 0-16,0 0 0,0 0 0,0 0 15,0 0-15,0 0 0,0 0 16,0 0-16,0 0 0,0 0 16</inkml:trace>
  <inkml:trace contextRef="#ctx0" brushRef="#br0" timeOffset="18642.7088">24930 9559 0,'0'0'0,"0"0"15,0 0-15,0 0 0,0 0 0,0 0 16,26 11-16,-26-11 0</inkml:trace>
  <inkml:trace contextRef="#ctx0" brushRef="#br0" timeOffset="18814.6841">25451 9247 0,'0'0'0,"0"0"0,0 0 16,0 0-16,0 0 0,0 0 0</inkml:trace>
  <inkml:trace contextRef="#ctx0" brushRef="#br0" timeOffset="25431.8802">22684 16835 0,'0'0'0,"0"0"15,0 0-15,0 0 0,0 0 0,-26 1 16,26-1-16,-28-1 16,13-1-16,-2 3 0,-2 1 0,-1 0 15,-4 1-15,-8 4 0,-1 1 16,0 3-16,-1 1 0,-2 5 16,-3 4-16,-7 3 0,2 0 0,0 4 15,0 6-15,-6 2 16,4-3-16,4 1 0,2 1 15,-5 5-15,1-1 0,5 1 16,5 0-16,6-3 0,6-3 0,0 9 16,4 2-16,1 0 0,2 0 15,1 6-15,2 4 0,1-3 16,1-2-16,3-2 0,1-3 16,6-2-16,6-2 0,-2-2 15,0-1-15,3-4 0,2-6 16,4 6-16,4 4 0,0-8 15,2-5-15,6 0 0,5-1 16,-1 0-16,-1 1 0,7-1 16,4-1-16,1-1 0,-1-2 15,4-4-15,2-2 0,-2-1 0,0-1 16,1-1-16,1 0 0,2-4 16,2-1-16,-4-1 0,-2-1 15,1-1-15,1-3 0,2 0 16,0-2-16,1-4 0,-1-4 0,-2-2 15,0-1-15,1 0 0,-1-1 16,0-3-16,-1-4 16,1-3-16,0-1 0,4-2 15,2-2-15,-7-4 0,-6-3 0,29-28 16,1-4-16,-18 14 16,-14 7-16,0 0 0,0-2 15,-4 1-15,-3-1 0,-7-3 0,-4-2 16,1 3-16,1 4 0,-1 1 15,0 1-15,-10-2 16,-6 0-16,-2 4 0,-1 3 0,-2-5 16,-2-2-16,-4-3 0,-1-1 15,-5 6-15,-4 6 0,1-1 16,0 0-16,-2 4 0,0 2 0,-8 1 16,-5 1-16,2 3 0,3 1 15,-7 0-15,-6 1 0,2 1 16,1 0-16,-1 4 0,2 3 15,10 7-15,-5 0 0,-5-1 16,-2 0-16,3 4 0,-2 2 16,-11 2-16,-9 1 15,10 1-15,7 1 0,-24 2 0,4 3 16,2 2-16,3 3 0,4 6 16,1 4-16,16-3 0,-3 1 0,-18 12 15,2 1-15,3-1 16,1 1-16,7 3 0,5 3 15,-1 3-15,2 1 0,1 1 0,0 1 16,9-2-16,4 0 0,-1 3 16,0 4-16,3-13 0,3-7 15,6-9-15,3-4 0,3-5 16</inkml:trace>
  <inkml:trace contextRef="#ctx0" brushRef="#br0" timeOffset="26172.8638">21595 16576 0,'0'0'0,"0"0"15,0 0-15,0 0 0,0 0 0,0 0 16,0 0-16,0 0 0,0 0 15,0 0-15,32 8 0,-32-8 16,21 4-16,-21-4 0,26 0 16,-10-1-16,1 1 0,2-1 15,1 1-15,1 0 0,0-1 0,3 1 16,3 0-16,4 1 0,-3 1 16,1 0-16,1 1 0,-1 0 15,2-1-15,-1 1 0,0 1 16,5 3-16,-2 0 0,1-1 15,0 0-15,1 1 0,-2-1 16,2 1-16,2 0 0,-1-2 16,-2 0-16,10 0 0,2 3 15,-4-2-15,-3 0 0,2 0 0,2 0 16,-6 0-16,-4-1 0,6 1 16,4-1-16,-5 2 0,-3 1 15,4 2-15,-1 1 0,-1-1 16,0-1-16,-1-1 0,1 0 15,-2-3-15,-5-1 0,0 0 16,-2 0-16,-4-2 0,-2-1 0,1 1 16,3 0-16,-5-3 15,-1-1-15,0 2 0,-2 1 16,-3 0-16,0 0 0,-1 0 0,-1 0 16,-3 0-16,0 0 0,1-1 15,0 1-15,-1 0 0,-1 0 16,-2 0-16,-3 0 0,0 1 15,1-1-15,-2-1 0,0-1 16,1-1-16,-2 0 0,0 2 16,0 1-16,-2-1 0,3 0 0,-3 0 15,2-1-15,-2 1 0</inkml:trace>
  <inkml:trace contextRef="#ctx0" brushRef="#br0" timeOffset="26464.0931">23126 16820 0,'0'0'15,"0"0"-15,0 0 0,0 0 16,0 0-16,0 0 0,0 0 0,0 0 16,17-13-16,-17 13 0,0 0 15,0 0-15</inkml:trace>
  <inkml:trace contextRef="#ctx0" brushRef="#br0" timeOffset="30815.67">29654 16679 0,'0'0'16,"0"0"-16,0 0 0,0 0 0,0 0 15,-23-7-15,23 7 0,-23-3 16,11 3-16,-2 0 0,0 0 15,-3 1-15,1 2 0,-3 1 16,-1 1-16,-1 0 0,-1 0 0,-4 2 16,1 3-16,-1 2 0,2 4 15,-3 0-15,0 0 0,2 1 16,1-1-16,-2 5 0,1 1 16,-1 0-16,1-1 0,0 2 15,-1 1-15,4 2 0,3 2 16,1 2-16,0 3 0,0 2 15,1 1-15,-5 10 0,1 0 16,3-1-16,5-1 0,-3 7 16,2 2-16,2-6 0,2-3 0,1-2 15,3-1-15,1-1 0,3 0 16,1-1-16,0 0 0,1-2 16,1 0-16,2-2 0,3 0 15,1-2-15,4 1 0,3 1 16,0 1-16,4-6 0,0-4 0,4 5 15,4 3 1,-4-4-16,-3-5 0,5-4 0,4-3 16,0 0-16,-1 0 0,1-1 15,2-1-15,-2-1 0,-1-1 16,2-2-16,-1-1 0,3-1 0,1 1 16,-2-3-16,0-3 15,0-1-15,-1-2 0,4-5 0,3-2 16,-2-3-16,0-2 0,0-4 15,1-3-15,-4 1 0,-2 1 16,0-1-16,0-1 0,3-4 16,3-4-16,-3-2 0,-3-3 15,1-1-15,0-2 0,-1-3 16,-2-2-16,0-1 0,-2 0 0,0-4 16,2-1-16,0-8 15,-1 0-15,-3-1 0,-2-2 16,-3 4-16,-1 2 0,-2-4 15,0-3-15,0 2 0,2 1 0,0-21 16,-4 7-16,-7 6 0,-4 2 16,-3 3-16,-2 3 0,1 7 15,0 6-15,-5-8 0,-4-5 16,-2 11-16,-2 6 0,1 5 16,0 3-16,-1 1 0,2 1 0,-6 3 15,-4 4-15,8 5 0,-3-3 16,-2-1-16,-2-1 0,-2 2 15,-2 1-15,-5 2 0,-2 1 16,4 3-16,5 3 0,-3 2 16,-5 2-16,1 0 0,2 1 15,-3 3-15,-3 2 0,1-1 16,1 2-16,0 1 0,0 0 16,1 5-16,1 1 0,-2 7 15,-2 4-15,0-2 0,-1-2 16,1 2-16,0 0 0,-2 4 0,0 2 15,-1 2-15,1 0 0,4 5 16,4 2-16,-7 6 0,-2 1 16,4-1-16,2-1 0,-1 0 15,1 0-15,2-2 0,3-1 16,7-11-16,6-6 0,3-7 0</inkml:trace>
  <inkml:trace contextRef="#ctx0" brushRef="#br0" timeOffset="31565.7611">25899 12559 0,'0'0'0,"0"0"0,0 0 15,0 0-15,0 0 0,0 0 16,0 0-16,0 0 0,0 0 16,-1 24-16,1-24 0,2 28 15,-2-28-15,5 35 0,-3-14 0,0 2 16,0 3-16,0 2 0,1 2 16,0 11-16,1 0 0,1 1 15,0 0-15,1 8 0,-2-2 16,-2 1-16,-1 1 15,2-3-15,0-3 0,-1 5 0,-2-4 16,0-6-16,0-7 0,1-3 16,1-3-16,3-2 0,-1-4 15,2-6-15,0-5 0,0-3 16,-2 0-16,0-3 0</inkml:trace>
  <inkml:trace contextRef="#ctx0" brushRef="#br0" timeOffset="31782.7415">26116 13082 0,'0'0'0,"0"0"15,0 0-15,0 0 0,0 0 16,0 0-16,0 0 16,33-2-16,-33 2 0,30-5 15,-30 5-15,32-7 0,-12 1 16,-1 0-16,-3 1 0,2-1 15,-1 0-15,0-2 0,-1-1 0,5-8 16,-1-6-16,-3 4 0,-3 3 16,-3 2-16</inkml:trace>
  <inkml:trace contextRef="#ctx0" brushRef="#br0" timeOffset="32378.1036">26504 12592 0,'0'0'0,"0"0"16,0 0-16,0 0 0,0 0 0,0 0 15,0 0 1,-21 11-16,21-11 0,-7 24 0,2-4 15,1 6-15,0 5 0,0 6 16,-1 4 0,-3 15-16,1 0 0,3 7 0,3-5 15,1-1-15,1-11 0,1-8 0,2-8 16,3-8-16,1-7 0,5-6 16,5-5-16,1-7 0,1-5 15,3-6-15,3-6 0,-1 0 16,1-1-16,-2 4 0,-1 2 15,-3 3-15,-3 4 0,-3 5 16,-3 5-16,-4 6 0,-1 2 0,-2 3 16,1 4-16,-1-3 15,1 0-15,0-3 0,2 1 16,0-4-16,2-4 0,3-4 0,3-5 16,0-6-16,1-5 0,6-7 15,3-8-15,1-9 16,1-9-16,-3 3 0,-1 2 0,5-10 15,-2-1-15,-3 2 0,-5 8 16,-10 7-16,-7 5 16,-2 9-16,-1 6 0,-4 12 15,-2 8-15,1 5 0,-1 3 0,-1 3 16,-2 4-16,2 0 0,2 0 16,1 7-16,2 5 0,1-4 15,2-4-15,5 1 0,2 1 16,3-3-16,2-2 0,5-2 15,3 2-15,1 0 0,0-1 0,1-1 16,0 0-16,-1-1 0,-1-1 16,-1 3-16,1 3 15,-4-1-15,-1-2 0,-3 5 0,-4 3 16,-3-2-16,-4 0 0,-7 3 16,-4 4-16,0-3 0,0-2 0,-2-4 15,-2 0-15,2-6 16,0-7-16,3-1 0,2-2 15,3-1-15</inkml:trace>
  <inkml:trace contextRef="#ctx0" brushRef="#br0" timeOffset="32732.5169">27442 12705 0,'0'0'0,"0"0"0,0 0 0,8 30 15,-5-15-15,2 6 0,-1 5 16,3 7-16,0 3 0,0 2 16,1 5-16,1 2 0,-1-8 0,3-6 15,2-5-15,2-5 0,2-3 16,4-4-16,-1-7 0,-5-8 16,0-7-16,2-10 0,-1-7 15,1-4-15,0-3 0,0-13 16,-1-6-16,-6 3 0,-6 2 0,-4-8 15,-4 1-15,-4 8 16,-3 7-16,-4 5 0,0 5 16,-5 3-16,-2 4 0,-5 6 0,-4 6 15,-1 9-15,0 6 0,-4 5 16,0 5-16,6 2 0,5 2 16,4 3-16,4 2 0,6-3 15,5-2-15,1-6 0,2-3 16,1-3-16</inkml:trace>
  <inkml:trace contextRef="#ctx0" brushRef="#br0" timeOffset="33036.5906">27850 12700 0,'0'0'0,"0"0"16,0 0-16,0 0 0,-3 22 0,3-22 15,-3 30-15,1-12 0,-1 1 16,1 6 0,-1 4-16,2 1 0,1 0 0,1 8 15,1 1-15,4 3 0,2-2 0,9-3 32,6-2-32,6-6 15,4-6-15,-2-6 0,0-4 0,6-4 0,2-7 16,-1-6-16,3-5 0,-2-4 15,-2-4-15,1-4 0,-1-5 0,6-12 16,-2-6 0,-11 11-16,-7 9 0,-7 6 15</inkml:trace>
  <inkml:trace contextRef="#ctx0" brushRef="#br0" timeOffset="33416.3677">28226 12544 0,'0'0'0,"0"0"0,0 0 15,0 0-15,0 0 0,0 0 0,0 0 16,0 0-16,-10 27 0,10-27 15,-7 20-15,7-20 0,-9 25 0,4-11 16,1 0-16,0 1 16,0 1-16,0 1 0,-1 2 15,0 0-15,-1 1 0,0 5 0,-1 1 16,2 0-16,-1 1 0,1 2 16,-1 3-16,0 3 0,-1-1 15,-2 16-15,0 5 0,2 0 16,0 1-16,-3 23 0,-1 10 15,0 19-15,2 2 0,3 41 16,2 15-16,12 70 0,7-17 16,-5-68-16,-2-48 0,-4-32 0</inkml:trace>
  <inkml:trace contextRef="#ctx0" brushRef="#br0" timeOffset="34532.574">23693 13184 0,'0'0'0,"0"0"0,0 0 15,0 0-15,0 0 0,3 24 16,-3-24-16,0 0 0,4 26 16,-4-26-16,3 22 0,-1-12 0,1 0 15,2 1-15,1-2 16,1 0-16,0 1 0,0-3 0,2-1 16,0-1-16,0-2 0,2-3 15,1-3-15,2-3 0,2-4 16,0-4-16,3-5 0,4-7 15,0-4-15,0-2 0,1-3 16,2-9-16,-2-1 0,0-4 16,-6 2-16,-5 7 0,-3 3 0,-5 6 15,-5 5-15,-3 2 16,-5 2-16,-1 3 0,-1 4 16,1 4-16,0 2 0,2 7 15,-1 5-15,0 3 0,1 3 0,-4 5 16,-3 4-16,1 4 0,1 4 15,1 3 1,1 1-16,2-4 0,2-6 16,0-4-16</inkml:trace>
  <inkml:trace contextRef="#ctx0" brushRef="#br0" timeOffset="34715.7552">24182 13004 0,'0'0'0,"0"0"15,0 0-15,0 0 0,0 0 16,0 0-16,23 15 0,-23-15 16,0 0-16,27 17 0,-27-17 15,22 17-15,-9-9 0,4-1 16,2 1-16,-1-4 0,1 0 0,2-6 16,1-4-16,-2 0 0,-3 1 15,-3 1-15</inkml:trace>
  <inkml:trace contextRef="#ctx0" brushRef="#br0" timeOffset="35716.558">24601 12551 0,'0'0'0,"0"0"16,0 0-16,0 0 0,0 0 0,0 0 15,0 0-15,-1 24 0,1-24 16,3 25-16,-3-25 0,3 30 15,0-13-15,0 1 0,2 0 16,0-3-16,2 0 0,1-3 16,1-2-16,-1-1 0,1-1 0,0-5 15,0-2-15,0-5 0,-1-4 16,1-3-16,0-4 16,2-6-16,0-1 0,-2-2 0,-2 0 15,-3 0-15,0-1 0,0-2 16,-2 2-16,-3 3 0,-1 2 15,-3 4-15,1 3 0,-2 3 16,0 2-16,-2 3 0,-2 1 16,1 4-16,0 5 0,-1 2 15,-1 1-15,1 2 0,2 0 0,1-2 16,2 1-16,2-4 0,4-1 16,5-4-16,3-4 0,2-6 15,1-3-15,1-1 0,1-3 16,2 1-16,-1 0 0,1 2 15,0 2-15,1-1 0,-3 4 0,1 3 16,-1 2-16,-4 4 16,0 3-16,-1 3 0,-2 4 15,1 2-15,-1 2 0,-1 4 16,0 2-16,-1-2 0,1 0 0,1 0 16,3 1-16,2 0 0,2-1 15,0-4-15,0-2 0,0-4 16,-1-3-16,0-3 0,-1-2 15,0-1-15,-1-2 0,0-5 16,0-3-16,-1-4 0,-1-3 0,0-3 16,-1-4-16,-2-5 0,0 1 15,-4 0-15,-3 0 0,-2 4 16,-2 1-16,0 4 0,-1 2 16,0 3-16,-1 2 0,-1 2 15,-2 3-15,-1 3 0,-1-1 16,0 3-16,0 0 0,4 1 15,2 1-15,1 0 16,2-2-16,3-4 0,3-4 16,4-4-16,3-4 0,1-2 0,0-2 15,1-4-15,0 0 0,2-4 16,-2 3-16,-2 5 0,-1 3 16,-2 4-16,-2 4 0,0 3 15,-1 2-15,1 6 0,-1 4 16,-1 3-16,1 2 0,1 5 15,2 2-15,-1 5 16,2 2-16,1 3 0,2 2 16,-1-1-16,0 0 0,4 3 15,3-1-15,1-2 0,3 0 0,4 3 16,-2-2-16,-6-7 0,-1-1 16,2 2-16,0-2 0,-2-3 15,-4-2-15,0 0 0,1 0 16,-4-3-16,0 0 0,-4-3 15,-1-2-15,-2 1 0,0 1 0,-8 2 16,-5 2 0,1-1-16,-1 0 0,-8 4 0,-6-1 15,1 1-15,-1 1 0,-1 0 16,0 1-16,-2-2 0,0-1 0,-1-2 16,0-1-16,2 0 0,6-3 15,4-2-15</inkml:trace>
  <inkml:trace contextRef="#ctx0" brushRef="#br0" timeOffset="35916.2539">25411 11661 0,'0'0'0,"0"0"0,0 0 16,14-14-16,-14 14 0,28-17 15,-3 6-15,6-1 0,4 0 16,16-1-16,5 0 0,-9 4 16,-7 0-16,-7 2 0</inkml:trace>
  <inkml:trace contextRef="#ctx0" brushRef="#br0" timeOffset="36082.4632">26340 11161 0,'0'0'16,"0"0"-16,0 0 0,22 15 0,-22-15 16,25 20-16,-25-20 0,19 15 15</inkml:trace>
  <inkml:trace contextRef="#ctx0" brushRef="#br0" timeOffset="37865.74">29468 16619 0,'0'0'0,"0"0"0,0 0 0,0 0 15,-29 5-15,16-2 0,-4 2 16,0 2-16,-2 2 0,-9 4 16,-4 2-16,3 0 0,1 0 0,-9 9 15,-3 2-15,2 1 0,4-2 16,-1 2-16,-1 1 0,-6 3 16,1-1-16,3 1 0,4 2 15,-1 3-15,-1 4 0,7-9 16,7-7-16,4-6 0</inkml:trace>
  <inkml:trace contextRef="#ctx0" brushRef="#br0" timeOffset="38474.4959">29363 17752 0,'0'0'0,"0"0"15,0 0-15,0 0 0,0 0 0,0 0 16,0 0-16,0 0 16,-9 22-16,9-22 0,0 0 15,0 0-15,0 0 0,0 23 16</inkml:trace>
  <inkml:trace contextRef="#ctx0" brushRef="#br0" timeOffset="38872.1446">29387 17966 0,'0'0'0,"0"0"16,0 0-16,0 0 0,0 0 16,0 0-16,0 0 0,0 0 15,0 0-15,0 0 0,0 0 16,0 0-16,0 0 0,0 0 15</inkml:trace>
  <inkml:trace contextRef="#ctx0" brushRef="#br0" timeOffset="39328.0301">29296 18105 0,'0'0'0,"0"0"16,0 0-16,0 0 0,0 0 0,0 0 16,0 0-16,0 0 0</inkml:trace>
  <inkml:trace contextRef="#ctx0" brushRef="#br0" timeOffset="39533.8079">29310 17999 0,'0'0'0,"0"0"15,0 0-15,0 0 0,0 0 0,0 0 16,0 0-16,0 0 0,0 0 0,22-12 16</inkml:trace>
  <inkml:trace contextRef="#ctx0" brushRef="#br0" timeOffset="39693.413">29372 17961 0,'0'0'0,"0"0"0,0 0 0,0 0 16,0 0-16,0 0 0,0 0 16,0 0-16</inkml:trace>
  <inkml:trace contextRef="#ctx0" brushRef="#br0" timeOffset="43100.0523">22395 18100 0,'0'0'0,"0"0"0,1 14 16,-1-6-16,0 0 0,2 1 16,0 0-16,1 3 0,2 1 0,-2-2 15,0-3 1,-1 0-16</inkml:trace>
  <inkml:trace contextRef="#ctx0" brushRef="#br0" timeOffset="43299.4423">22565 18184 0,'0'0'0,"0"0"0,0 0 16,0 0-16,0 0 0,0 0 15,8-25-15,-8 25 0</inkml:trace>
  <inkml:trace contextRef="#ctx0" brushRef="#br0" timeOffset="43452.6972">22661 18074 0,'0'0'0,"0"0"0,0 0 15,0 0-15,0 0 0,12-19 16,-12 19-16,12-19 0,-12 19 16,9-14-16</inkml:trace>
  <inkml:trace contextRef="#ctx0" brushRef="#br0" timeOffset="45799.2067">25735 16816 0,'0'0'0,"0"0"0,0 0 0,0 0 16,-20-7-16,20 7 0,-23-1 15,23 1-15,-26-4 0,11 1 16,-3 0-16,0-1 0,-2 1 0,-3-1 16,-3 0-16,-9 0 15,-1 2-15,-2 2 0,1 2 16,-1-1-16,1 2 0,-14 5 0,-2 2 15,4 0-15,4-1 0,-10 4 16,1 1-16,6 1 0,4 0 16,-8 9-16,0 4 0,4-5 15,6-2-15,1 7 0,1 5 16,3 0-16,0-1 0,-3 7 16,4 2-16,4-4 0,5-2 0,-2 2 15,0 2-15,6-5 16,4-4-16,3 1 0,3 1 15,2-4-15,3-1 0,1 2 0,3 1 16,0-4-16,3-3 0,5 6 16,2 4-16,0-6 0,-1 0 0,14 5 15,8 0-15,-4-5 16,0-2-16,9 5 0,3-2 16,-4-9-16,2-3 0,8 7 15,2 4-15,-1-3 0,-1 1 0,7-5 16,5 0-16,-8-4 0,-5-2 15,7 3-15,7 2 16,-6-1-16,-6-2 0,23 8 0,-5-1 16,-20-9-16,0-1 0,22 8 15,2-2-15,-6-2 0,-6-3 0,5-3 16,2 0-16,-7-1 16,-7-1-16,8 1 0,7-1 15,-8-2-15,-5-2 0,6 1 16,3-1-16,0-1 0,0-2 0,4 2 15,4 1-15,-10-2 0,-6-1 16,8 0-16,7 3 0,-9-2 16,-5-1-16,8 1 0,3 2 15,-5-5-15,-2-1 0,7 0 16,5 2-16,-12 5 0,-9 1 0,10-1 16,8-1-16,-3-4 15,1-3-15,4 3 0,4 1 16,-10 1-16,-5 0 0,7-1 0,5-1 15,-5-3-15,-1 1 0,7 0 16,6 1-16,-11-1 0,-5 1 0,6-1 16,7 0-16,-6 0 15,-5 1-15,7-5 0,3-2 16,-11 2-16,-10 2 0,9 1 16,6 0-16,-2-3 0,-2-3 0,7 0 15,4 1-15,-13 3 16,-10 0-16,10 1 0,7-1 15,-3 1-15,-3 2 0,6-1 0,3 1 16,-13-3-16,-9-3 0,9-2 16,4-2-16,-10 1 0,-7 1 15,6-4-15,4-2 0,-8 0 16,-5-1-16,6 3 0,5-1 16,-8 0-16,-5 1 0,3-9 15,4-5-15,-9 4 0,-4 2 0,2-1 16,2-2-16,-2 2 0,0 1 15,-1-7-15,-2-6 0,-2 6 16,-3 3-16,-1-5 0,0-5 16,-8 5-16,-4 3 0,0-8 15,-1-3-15,-6 15 0,0 1 0,2-12 16,0-3-16,-1 6 0,-1 0 16,-4-1-16,-4-2 15,0 4-15,-1 2 0,0-1 16,-2 0-16,-2 1 0,-1 2 0,-7-1 15,-5-2-15,2 8 0,-1 0 16,-4-5-16,-1-2 0,2 6 16,-1 0-16,-10-4 0,-2 0 15,6 4-15,0 2 0,-10-5 16,-3-2-16,1 6 0,1 3 0,-4-2 16,-1 0-16,1 2 0,2 1 15,-12-6-15,-3-3 16,15 6-16,6-1 0,-33-6 0,-3 6 15,-2-2-15,-2 1 16,7-1-16,3 1 0,15 1 16,10 2-16,-10 1 0,-5 2 0,-3 4 15,-1 2-15,0-4 0,0-2 16,2 2-16,1 1 0,-30-1 16,-21-1-1,5 1-15,3 1 0,30 5 16,21 3-16,-19 1 0,-14 1 15,14 2-15,11 0 0,-11 0 0,-7 1 16,7 0-16,6 0 0,-5 6 16,-4 3-16,8 0 0,5-1 0,-13 2 15,-10 0-15,12-1 16,8 1-16,-7 2 0,-5 2 16,11 0-16,7 0 0,-10 0 15,-4 0-15,2-6 0,4-2 0,-5-2 16,-2 3-16,10-3 0,6 0 15,-4 5-15,-3 3 0,3-5 16,4-2-16,-9 1 16,-6 2-16,11-3 0,7 0 0,-5-2 15,-5-2-15,5 2 0,4 1 0,-5 0 16,-5 0-16,10 2 16,6 1-16,-6 1 0,-4 1 15,3-4-15,3-2 0,-3 3 0,-1 1 16,9 4-16,8 1 0,-8 3 15,-4 2-15,7-1 0,5-1 16,-9-1-16,-7 1 0,3-2 16,1-1-16,7-1 0,5 0 15,9-5-15,7-3 0,-11 6 16,-7 5-16,6-1 0,7 1 0,-4-3 16,-3-2-16,3-2 15,2 0-15,-1 4 0,2 4 0,11-7 16,0-2-16,-1 3 0,-2 2 15,3-3-15,4-1 0,-3 4 16,-1 2-16,3-2 0,1-1 16,-2-1-16,-1-2 0,4 0 15,2-2-15,0 1 0,0 0 16,1-1-16,0-1 16,1 1-16,0 0 0,2-2 15,2-1-15,-1-1 0,1 0 16,1 1-16,-1 0 0,2 0 0,1-1 15,0-1-15,1 2 0,2-2 16,2 1-16,3 2 0,0 0 0,1 2 16,0 1-16,0-1 15,-2 0-15,1-1 0</inkml:trace>
  <inkml:trace contextRef="#ctx0" brushRef="#br0" timeOffset="66666.9775">12110 14918 0,'0'0'0,"0"0"0,-18-6 15,6 3-15,-3-1 0,-6-1 0,-2 1 16,-2 3-16,-4 3 0,-6 7 15,-7 5 1,-2 9-16,-2 4 0,-6 8 0,4-2 16,-8 21-16,2 9 15,1 5-15,10-7 0,0 21 0,6 6 16,9-10-16,8-8 0,2 39 16,8-7-16,3-26 0,5-20 0,5 5 15,6 4-15,3-2 16,2-3-16,15 0 0,10 1 15,-7-11-15,-4-8 0,11 7 16,6 6-16,-4-10 0,-4-5 0,14-2 16,9 0-16,-6-9 0,-5-6 15,10 3-15,6 1 0,-7-7 16,-3-5-16,9-10 0,6-6 16,5-9-16,3-6 15,-1-7-15,-1-6 0,-19-2 0,-11-2 16,3-6-16,4-4 0,3-11 15,4-6-15,-6-3 0,-4-1 16,-1 0-16,1 1 0,1-9 16,1-5-16,-10 4 0,-5 6 0,-6-5 15,-5-4-15,1 6 0,-2 3 16,-2-1-16,-3 0 16,-9 2-16,-7 2 0,-5-2 0,-4-1 15,-10 11-15,-3 8 0,-8 0 16,-3 0-16,3-1 0,2 0 15,-10 2-15,-7 2 0,1 3 16,3 3-16,-11 0 0,-6 2 16,3 8-16,1 4 0,-4 1 0,-2 2 15,-7 8-15,-4 3 0,-6 5 16,-4 3-16,-1 5 0,2 3 16,-10 13-16,-6 10 15,6 1-15,4 1 0,-6 10 0,-5 5 16,0 9-16,-2 6 0,-9 17 15,-5 10-15,5 12 0,5 7 0,3 21 16,4 14-16,6 9 16,5 8-16,26-50 0,17-34 15,11-23-15</inkml:trace>
  <inkml:trace contextRef="#ctx0" brushRef="#br0" timeOffset="69216.5729">29477 7149 0,'0'0'0,"0"0"0,0 0 16,24-5-16,-24 5 0,33-4 16,-11 2-16,2 2 0,4 0 15,1 2-15,2 1 0,8 3 0,-3 4 16,3 5-16,-5 6 15,-7-1-15,-7 2 0,-11 5 16,-10 4-16,-7 1 0,-5 2 0,-15 13 16,-12 5-16,2-4 15,2-3-15,-7 2 0,0-2 0,8-8 16,6-7-16,5 0 0,7-6 16,6-7-16,4-4 0,5-3 15,6-2-15,3-1 0,5-1 0,7-5 16,9-4-16,5 0 0,6-1 15,7-3-15,6-4 16,-4 1-16,-3 1 0,13-2 16,2-1-16,-7 2 0,-5 0 0,5-3 15,0-2-15,-13 4 0,-8 4 16,-6 4-16,-5 0 0,-13 3 16,-5 0-16,-1 0 0,-2 0 15,2 0-15</inkml:trace>
  <inkml:trace contextRef="#ctx0" brushRef="#br0" timeOffset="69866.9854">23067 6989 0,'0'0'0,"0"0"15,0 0-15,0 0 0,0 0 16,0 0-16,0 0 15,0 0-15,0 0 0,-10 24 0,10-24 16,-8 24-16,8-24 0,-12 30 16,4-11-16,1 1 0,-2 2 0,0 5 15,0 2-15,-3 7 16,-1 1-16,2 2 0,1 3 16,1 9-16,5-2 0,5 1 0,6 2 15,0-3-15,-1-10 0,-2-9 16</inkml:trace>
  <inkml:trace contextRef="#ctx0" brushRef="#br0" timeOffset="70423.9594">30946 9234 0,'0'0'16,"0"0"-16,0 0 0,0 0 0,0 0 16,0 0-16,0 0 0,0 0 15,0 0-15,0 0 0</inkml:trace>
  <inkml:trace contextRef="#ctx0" brushRef="#br0" timeOffset="71196.9004">22834 8887 0,'0'0'0,"0"0"0,0 0 0,0 0 16,0 0-16,0 0 0,26-4 16,-26 4-16</inkml:trace>
  <inkml:trace contextRef="#ctx0" brushRef="#br0" timeOffset="73816.4555">13089 14702 0,'0'0'16,"-12"-1"-16,-5-3 0,-1 1 15,0-1-15,-10 0 0,-13 0 0,0 1 16,-1 1-16,-1 2 0,0 2 15,-9 3-15,1 1 0,-4 5 16,-4 6 0,0-1-16,-1 1 0,7-4 0,6-2 15,-11 3-15,1 1 0,7-5 16,6-2-16,-7 4 0,-1 2 16,5 0-16,6 0 0,-6 5 15,-2 4-15,3 2 0,3 0 0,-1 9 16,-2 8-16,3-4 0,3-1 15,-16 31-15,5 4 16,14-14-16,9-10 0,4 5 0,2 3 16,4-4-16,3-3 0,2 9 15,2 6-15,4-11 0,4-8 0,2 18 16,2 11-16,0-6 16,0-5-16,3 8 0,3 7 15,1-8-15,1-4 0,5 4 16,5 2-16,4-14 0,2-10 0,3-1 15,1-2-15,-3-9 0,-4-6 16,9-1-16,6 2 16,-6-9-16,-3-6 0,8-2 15,7-3-15,-4-4 0,-4-3 0,7-6 16,3-4-16,-4-2 0,-4-2 16,12-15-16,6-11 0,-10 1 15,-7-1-15,7-19 0,6-13 16,-7 2-16,-4 1 0,2-11 15,1-10-15,-9 6 0,-5 4 0,8-6 16,4-6-16,-8 10 0,-6 6 16,-2-1-16,1 0 15,-2 15-15,-1 11 0,-6 15 0,-6 10 16,-4 7-16</inkml:trace>
  <inkml:trace contextRef="#ctx0" brushRef="#br0" timeOffset="74120.0416">15397 14268 0,'0'0'0,"0"0"16,0 0-16,0 0 0,0 0 0,-3 34 15,4-12 1,4-2-16,3 0 0,0-3 0,-2-2 15,0-1-15</inkml:trace>
  <inkml:trace contextRef="#ctx0" brushRef="#br0" timeOffset="74331.0641">16060 14641 0,'0'0'0,"0"10"0,3 2 16,8 1-16,6-1 0,1 0 16,-4-3-16,-1-1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5"/>
    </inkml:context>
    <inkml:brush xml:id="br0">
      <inkml:brushProperty name="width" value="0.03862" units="cm"/>
      <inkml:brushProperty name="height" value="0.03862" units="cm"/>
    </inkml:brush>
  </inkml:definitions>
  <inkml:trace contextRef="#ctx0" brushRef="#br0">19305 7804 569,'-13'7'38,"6"-2"5,6-3 5,6 0 7,4-2-3,1 0-9,3 0-9,2 0-10,4-2-6,7 0-1,7-3-2,6-2-2,3-2-1,0-2-4,-1-1-2,-1-3-3,-1 0-2,0 1-1,0 1-3,0 1-1,-2 1-2,-2 0 1,-3 2-1,-3 1-1,-4 0-2,-3 2-7,-5 1-7,-3 1-6,-5 0-8,-6 2-12,-6 0-10,-6 2-12,-2-1 3,1 0 14,0-2 14,2 0 14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5"/>
    </inkml:context>
    <inkml:brush xml:id="br0">
      <inkml:brushProperty name="width" value="0.04387" units="cm"/>
      <inkml:brushProperty name="height" value="0.04387" units="cm"/>
    </inkml:brush>
  </inkml:definitions>
  <inkml:trace contextRef="#ctx0" brushRef="#br0">20341 6546 501,'0'-37'-3,"0"7"6,0 5 5,0 7 4,0 3 4,0 2 4,0 3 2,0 1 3,0 4 2,0 6 3,0 6 1,0 6 3,-1 4-1,-1 5-2,0 3-2,-1 5-3,-1 1-1,0 2-3,0 1-2,0 1-2,0 1-3,-2 2-1,0 2-2,-1 2-2,-1 3-3,0 4-1,0 4-3,1 4-1,-1 0-2,0-3 0,0-2 0,0-4 1,1-1-7,1 0-12,0 0-12,2 0-11,0-3-6,2-8 2,0-6 2,2-7 1,1-6 2,2-6 1,2-6 1,2-6 0,0-4 3,-1 0 2,-1-2 5,0 0 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6"/>
    </inkml:context>
    <inkml:brush xml:id="br0">
      <inkml:brushProperty name="width" value="0.0352" units="cm"/>
      <inkml:brushProperty name="height" value="0.0352" units="cm"/>
    </inkml:brush>
  </inkml:definitions>
  <inkml:trace contextRef="#ctx0" brushRef="#br0">19949 8100 624,'-9'10'72,"-2"5"-14,-2 5-14,-1 5-13,-3 4-8,-1 1-2,-3 2-2,-1 2-2,-3 2-1,-1-1 0,-3 0 0,-1 0 0,-1-1-2,2-1-5,0-3-6,1-2-4,2-2-3,3-3 0,3-3-2,3-3 0,3-2 1,3-2 0,3-3 2,2-1 2,5-4-3,6-8-3,6-6-5,5-7-4,6-6-4,5-3-3,5-4-3,5-5-3,1-1-2,0 0-3,-2 0-3,0 0-2,-4 2 0,-6 5 4,-5 5 4,-6 5 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6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21700 6400 612,'1'30'124,"2"-2"-30,2-1-30,1-3-30,2-1-16,-2-1-2,-1-1 0,0-1-3,-2-2-4,1-1-11,0-2-9,0-3-11,-1 0-10,0 0-13,-2-1-13,0 1-14,-1-2 1,2-4 12,0-4 13,2-4 11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7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21415 6398 531,'20'-17'22,"-5"11"11,-6 12 11,-6 11 12,-5 8-1,-4 3-11,-4 3-11,-3 3-11,-4-1-9,0-2-5,-1-3-5,-1-3-6,0-2-3,1-3-1,1-1-2,1-2-2,0-3 0,2-1 1,1-2-1,1-2 2,4-3-1,8-3 2,8-2 0,8-4 1,3-1 1,1 1 3,-1-1 2,1 0 3,-2 0 1,-1 0-1,-2 0-1,-3 0 0,-2 2-3,-4 4-4,-4 4-3,-4 4-4,-4 3-1,-6 3 0,-4 3 2,-5 3 0,-3 2 2,-1-1 3,-1 1 2,0-1 3,-1-1 2,2-3 3,3-3 3,2-2 3,1-4 3,4-1 0,3-2 3,3-2 1,4-2 3,6 0 4,6-2 6,5 0 4,6-3 0,5-2-4,5-4-5,5-2-3,2-1-6,-1 1-4,-2 0-4,0 2-5,-2 1-3,-1 0-1,-3 2-1,-1 1-1,-3 0-5,-3 2-9,-3 0-11,-3 2-8,-5 2-5,-10 4 3,-8 3 3,-9 5 2,-6 3 4,-3 1 6,-3 3 6,-3 1 6,-2 2 5,0 1 3,-2 1 4,0 1 4,-1 0 2,1-3 1,2-1 2,0-3 1,2-1 2,1-1 4,3-1 3,2 0 4,7-3 4,16-3 6,14-3 5,16-2 5,9-4-1,8-4-8,6-4-8,8-4-8,1-2-8,-3-2-4,-3 0-7,-2-1-6,-3 1-6,-2 1-6,-2 2-7,-2 2-7,-3 2-4,-5 1 0,-6 0-2,-3 2-2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4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55774 58899 521,'14'-35'40,"-1"8"-7,-2 7-5,-2 8-7,-1 4-4,-1-1-1,1-2-2,0 0-1,-1 0-2,-2 1-2,-3 0 0,0 2-3,-5 2 1,-6 2 0,-6 4 0,-5 3 2,-3 2 0,1 3 0,1 3 1,1 4 0,1 0 0,1 3 1,0 0 1,3 1 0,-1 0 1,2 1-1,1-1 0,1 1-1,5-4-8,10-7-12,10-6-14,9-8-14,3-2-2,-3 1 10,-4 0 8,-5 2 9,-2 1 7,-1 0 6,0 1 6,-2 2 6,-1 1 4,-2 4 3,-2 2 3,-2 4 3,-1 0 1,0 1-3,0 0-2,0-1-2,0 2-3,2 0 1,0 1-2,2 1-1,-1 1-9,-1-1-14,0 1-17,-1 0-16,-1-2-8,3-3-2,2-3-3,2-2-1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7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22147 7893 479,'-8'-8'27,"0"2"3,0 1 3,1 1 3,0 1 2,2 3 2,2 4 3,2 2 1,1 5-2,0 7-5,0 8-6,0 5-5,0 9-4,0 7-2,0 7-2,0 9-2,0 6-5,0 5-5,0 4-5,0 6-7,0 6-10,0 6-15,0 7-15,0 8-15,0-6-4,0-17 8,0-16 8,0-16 8,0-12 3,2-6 1,0-6-1,2-5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7"/>
    </inkml:context>
    <inkml:brush xml:id="br0">
      <inkml:brushProperty name="width" value="0.02557" units="cm"/>
      <inkml:brushProperty name="height" value="0.02557" units="cm"/>
    </inkml:brush>
  </inkml:definitions>
  <inkml:trace contextRef="#ctx0" brushRef="#br0">24450 7084 860,'0'-15'-3,"0"2"-6,0 3-5,0 1-7,2 3 5,6 6 14,4 4 14,5 6 14,1 4 6,-3 5-2,-3 5-2,-3 5-1,-2 3-5,-2 2-6,-3 2-7,0 2-6,-4 1-8,0-2-8,-3 0-8,-2-1-8,-1-4-5,1-6-1,-1-5-1,0-7-1,1-4 3,0-4 5,2-4 7,1-4 7,0-3 3,0 0 3,0-1 3,0-2 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7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24750 7125 728,'30'-29'-2,"-3"3"-6,-4 5-5,-1 3-5,-4 5 3,-1 3 13,-2 4 13,-3 4 13,-1 2 5,0 2 2,-2 0 0,0 2 0,-3 2-1,-3 5-2,-2 5-3,-4 6-2,-3 2-3,-5 4-3,-5 3-4,-5 3-4,-3-1-3,3-2-5,0-3-4,0-3-4,3-3-3,3-5-1,3-3 0,3-4-2,3-4-1,6-4-1,4-4-2,5-4-1,6-3 0,4-2 3,4-2 4,7-1 2,0-1 2,0 1-2,-1 0-1,-1 2-1,-3 2-3,-5 5-3,-5 2-3,-4 6-4,-8 4-1,-9 7 1,-8 7 0,-9 7 1,-5 3 3,-1-2 4,0 0 5,-2-1 4,2-3 3,7-5 1,5-5 1,7-4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8"/>
    </inkml:context>
    <inkml:brush xml:id="br0">
      <inkml:brushProperty name="width" value="0.04272" units="cm"/>
      <inkml:brushProperty name="height" value="0.04272" units="cm"/>
    </inkml:brush>
  </inkml:definitions>
  <inkml:trace contextRef="#ctx0" brushRef="#br0">23311 9124 514,'-15'-1'-1,"4"0"-2,3-2-2,3 0-3,3 0 6,5 2 14,6 2 13,4 2 13,3 2 7,-1 3-2,1 4 0,0 2-2,-2 3-3,-1 1-5,-2 3-6,-2 1-5,-3 1-8,-1-1-10,-2-1-8,-2-1-11,-2-1-8,-2-1-10,-2-1-10,-1-1-9,-2-3-3,0-6 4,0-6 4,0-6 3,2-5 7,2-3 8,4-5 9,3-3 7,2-3 6,5 3 1,4 0 2,4 1 2,1 1 0,1 2 1,-1 3 0,1 1 1,1 2 3,3 2 9,3 3 7,3 1 8,-2 2 4,-4 2 2,-5 2 1,-4 2 1,-5 2-1,-1 1-3,-2 3-2,-2 2-2,-3 2-4,-2 1-1,-3 3-3,-4 2-2,-1-1-4,-2 0-3,0 0-3,-1-2-5,-1-1-2,-2-1 0,0-1 0,-1 0 0,3-5-6,9-7-8,6-6-9,9-7-8,7-5-7,5-3-1,7-4-2,5-1-1,1-1 1,-4 3 6,-3 3 5,-5 3 7,-3 2 4,-1 2 4,-2 3 5,-3 1 4,-1 2 2,-2 0 1,-3 2 1,-1 1 0,0 1 12,0 2 24,1 2 23,2 2 24,-2 1 5,-1 3-15,-2 2-14,-2 2-14,-2 1-10,0 3-3,-2 2-5,0 1-4,-1 2-3,0-1-4,0 1-2,0-1-4,-1 0-4,0-3-4,-2-1-4,0-2-4,2-6-10,8-10-16,6-10-15,7-9-15,2-4-2,-1 3 14,-3 3 11,-1 3 14,-2 3 10,0 4 8,-2 4 9,-1 5 8,-1 1 5,0 0 1,-2 0 3,-1 0 2,0 1 4,-2 3 4,-1 4 5,0 2 6,-2 2 0,-1 1-2,0 1-5,-1 2-2,-2-1-6,-1-1-8,0-1-9,-1-1-7,0-4-18,2-6-28,2-7-27,2-7-28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9"/>
    </inkml:context>
    <inkml:brush xml:id="br0">
      <inkml:brushProperty name="width" value="0.03241" units="cm"/>
      <inkml:brushProperty name="height" value="0.03241" units="cm"/>
    </inkml:brush>
  </inkml:definitions>
  <inkml:trace contextRef="#ctx0" brushRef="#br0">26968 7650 678,'15'0'-5,"-1"0"14,-1 0 14,0 0 14,-1 1 7,1 4-2,1 2 0,2 3-2,-2 1-4,-1 0-9,-2-2-10,-2 0-7,-2-1-12,-1 1-11,-1 1-11,0 2-12,-3 0-8,-2 1-3,-3 1-3,-4 1-3,-2 2 3,-3 1 7,-4 3 9,-1 1 9,-4 2 5,0-1 5,-1 1 4,-1-1 5,0-1 2,1-3 1,1-3 1,1-2 0,2-4 2,1 1-1,2-2 1,3 0-1,1-2 6,2-1 8,2-1 9,3 0 8,1-2 6,3 0 0,4-2 1,2 0 1,4-1-1,6 0-2,4 0-3,5 0-2,3 0-5,2 0-9,2 0-9,3 0-8,1 0-10,0 0-11,2 0-12,1 0-10,-3 0-3,-4 0 6,-5 0 7,-5 0 7,-4 0 3,-3 2 2,-3 0 2,-2 2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1:59"/>
    </inkml:context>
    <inkml:brush xml:id="br0">
      <inkml:brushProperty name="width" value="0.04412" units="cm"/>
      <inkml:brushProperty name="height" value="0.04412" units="cm"/>
    </inkml:brush>
  </inkml:definitions>
  <inkml:trace contextRef="#ctx0" brushRef="#br0">29746 6055 498,'0'-13'23,"0"6"9,0 6 7,0 6 9,-3 7-2,-6 9-13,-6 9-13,-5 9-12,-3 2-11,1-4-9,1-4-9,1-3-10,1-5-3,3-4 0,1-3 2,3-4 1,1-3 3,2-1 3,2-1 4,2 0 3,3-1 6,2 1 5,4 2 5,2 0 6,2 2 6,0 1 7,0 3 5,-1 2 6,0 1 3,-2 2 2,-2 3 0,-2 2 1,-1 1 0,0 2 0,0 2-2,0 3 0,-1 0-2,0 0 0,-2 0-2,0 1-1,-1-2-2,0 0-3,0-1-3,1-1-4,-1-3-3,2-2-4,0-3-5,2-3-3,1-3-14,2-3-24,2-2-23,1-4-24,2-4-6,0-6 13,0-6 13,0-6 13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00"/>
    </inkml:context>
    <inkml:brush xml:id="br0">
      <inkml:brushProperty name="width" value="0.04197" units="cm"/>
      <inkml:brushProperty name="height" value="0.04197" units="cm"/>
    </inkml:brush>
  </inkml:definitions>
  <inkml:trace contextRef="#ctx0" brushRef="#br0">30450 6991 524,'24'-22'42,"1"5"-9,1 3-8,1 4-9,1 2-5,0-2-2,2 0-2,1-1-1,-2 0-4,-3 2-5,-5 3-4,-3 1-5,-3 1-3,-3 2-1,-1 0-3,-2 2-1,-3 2 6,-4 4 16,-4 4 15,-4 3 16,-2 3 6,-2 1-2,0 2-3,-1 0-2,-2 1-3,-2 3-3,-1 1-3,-3 3-2,-1 1-3,-3 2-1,-1 2-2,-3 3-1,1-1-2,1-2 0,3-2-1,1-1 0,3-3-2,3-1-1,3-3-2,3-1-2,3-3-4,6-3-10,4-3-8,5-3-8,7-5-7,5-8-4,8-7-4,7-9-5,3-6-2,-2-5-1,0-4-2,-1-6-1,-2 0 4,-2 4 9,-1 3 8,-3 5 9,-3 4 7,-5 3 3,-5 5 3,-4 3 4,-5 5 12,-3 4 20,-2 6 20,-4 4 20,-1 4 5,1 2-10,-1 2-11,0 1-10,-1 3-8,0 3-4,-1 3-4,-2 3-3,1 2-5,-1 3-3,0 1-3,0 2-3,1 2-5,0-1-3,2 0-5,1 0-4,-1-3-5,2-5-6,-1-7-6,0-5-7,0-6-8,0-6-9,0-6-9,0-6-10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00"/>
    </inkml:context>
    <inkml:brush xml:id="br0">
      <inkml:brushProperty name="width" value="0.04746" units="cm"/>
      <inkml:brushProperty name="height" value="0.04746" units="cm"/>
    </inkml:brush>
  </inkml:definitions>
  <inkml:trace contextRef="#ctx0" brushRef="#br0">31082 6276 463,'-19'-24'20,"9"15"16,8 14 16,9 16 14,3 7 3,-2 2-11,-4 2-12,-2 3-10,-2 1-8,0 2-3,0 2-3,0 2-4,0 2-2,0 0-3,0 2-2,0 0-2,-1 0-3,0 0-2,-2-2-2,0 0-3,0-3-1,0-2-2,2-3 0,0-3-2,2-4-1,0-2-4,2-3-4,0-3-2,1-3-1,2-2 2,0-4 2,2-3 2,1-1 1,3 0 2,3 0 1,3-1 1,2 0 0,1-2-1,1-2 0,1-2 0,0-1-2,1 2-2,-1 0-3,1 2-2,-2-1-4,-1-1-6,-3 0-8,-1-1-5,-3-1-3,-1 0 1,-2 0 2,-2 0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01"/>
    </inkml:context>
    <inkml:brush xml:id="br0">
      <inkml:brushProperty name="width" value="0.05188" units="cm"/>
      <inkml:brushProperty name="height" value="0.05188" units="cm"/>
    </inkml:brush>
  </inkml:definitions>
  <inkml:trace contextRef="#ctx0" brushRef="#br0">32990 4528 424,'9'-28'38,"2"7"0,2 7-3,1 7 0,2 3-3,2 2-1,0 0-1,1 2-2,0 1-4,-1 4-8,-1 2-8,-1 3-7,-2 4-9,-4 2-8,-5 3-9,-2 3-8,-7 3-5,-8 3 0,-8 3-1,-7 2 0,-6 3 2,-3 1 5,-3 0 4,-2 2 5,-1-2 4,4-6 4,2-4 5,3-4 3,3-6 4,3-1 0,3-4 1,3-3 0,4-1 2,3-2 2,4-1 2,4 0 1,5-3 5,4-2 6,5-4 6,6-2 7,5-3 3,7-4-2,7-2-2,6-3-2,4-1-2,-2 1-5,0 1-4,-1 1-4,-3 1-5,-6 2-4,-4 3-6,-5 1-5,-5 3-4,-6 4-3,-6 4-2,-6 4-4,-5 2 0,-4 1 3,-4 2 2,-3 0 2,-3 1 7,1 1 11,-1 1 9,0 2 11,1 0 7,1 3 3,1 2 4,1 1 3,2 2-1,2-1-4,4 1-4,3-1-5,1 2-1,2 1 1,0 2 3,2 3 2,-1 2 0,-2 6-5,-2 5-3,-2 4-4,-2 6-3,-1 6-4,-3 5-5,-2 7-3,-1 3-5,-1 2-9,-1 2-8,-1 3-8,-1-3-8,1-7-7,-1-7-7,0-7-7,1-7-4,1-6 0,1-8 0,1-6 0,1-6 6,4-7 11,3-5 10,3-6 10,1-3 7,0 0 3,0 0 2,0 0 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01"/>
    </inkml:context>
    <inkml:brush xml:id="br0">
      <inkml:brushProperty name="width" value="0.02988" units="cm"/>
      <inkml:brushProperty name="height" value="0.02988" units="cm"/>
    </inkml:brush>
  </inkml:definitions>
  <inkml:trace contextRef="#ctx0" brushRef="#br0">32050 7047 736,'11'-10'-2,"5"-4"-3,7-4-3,5-3-3,6-1 3,5 3 12,4 3 11,6 3 11,5 0 6,7-2-1,7-1-1,7-2-1,1-1-1,-5 2 0,-5 3 1,-5 1-2,-6 2-8,-8 0-21,-8 2-19,-7 1-20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4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56600 59331 602,'8'-14'74,"-1"5"-11,1 3-12,0 4-11,0 2-9,1 2-3,1 0-4,2 2-5,-3 2-2,-1 5-2,-4 5-2,-2 5-3,-4 2-2,-2-3-4,-4-1-4,-1-2-3,-3-2-3,2 1 0,1-1 0,1 1-1,2-3-4,6-5-10,4-4-10,6-6-9,1-2-3,1-2 3,-1 0 4,1-1 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02"/>
    </inkml:context>
    <inkml:brush xml:id="br0">
      <inkml:brushProperty name="width" value="0.05252" units="cm"/>
      <inkml:brushProperty name="height" value="0.05252" units="cm"/>
    </inkml:brush>
  </inkml:definitions>
  <inkml:trace contextRef="#ctx0" brushRef="#br0">33698 6188 418,'-7'-33'-27,"2"13"24,2 12 26,2 14 26,1 8 9,0 7-6,0 5-6,0 7-6,0 3-6,0 2-4,0 2-6,0 2-5,-1-1-5,-2-2-6,-2-3-5,-2-3-5,0-5-6,2-4-9,2-5-7,3-4-8,1-10-8,5-10-6,4-13-7,4-11-7,2-8 3,1-4 13,1-5 13,1-2 12,1-2 7,1 4 4,1 2 1,1 4 3,-1 3 2,-3 7 0,-3 6 1,-2 5 0,-3 5 6,-3 3 10,-1 3 11,-2 2 10,-2 4 5,0 4-1,-2 4-1,0 4-1,-3 5-2,-6 7-5,-4 7-4,-5 7-4,-4 3-5,-1 2-5,-3 0-4,-1 2-6,0-2-5,3-4-6,3-4-6,3-3-6,2-5-4,4-4 0,3-3-1,3-4-1,5-5 0,8-3-3,7-4-1,9-4-2,2-3 3,0-2 6,-1-1 7,-1-3 6,-2 1 3,-3 2 1,-3 4 0,-2 3 0,-5 3 1,-7 5 0,-4 6 0,-7 4 1,-6 5 1,-4 5 2,-4 4 2,-6 6 3,-2 1 1,1-2 1,1-2 1,1-1 1,2-3 3,1-2 5,3-1 5,1-3 4,8-6 4,11-10 3,11-12 1,13-10 3,6-7-4,1-5-7,0-3-8,2-4-8,3-3-7,3-1-7,4 0-5,4-2-6,0 3-2,-6 5 2,-4 7 1,-5 6 1,-4 3 7,-3 4 8,-3 3 10,-3 2 10,-4 5 8,-5 4 6,-4 5 7,-6 6 7,-3 3 0,-3 5-7,-4 3-8,-2 5-6,-1 1-5,-1 0-2,0 1-4,1-1-2,-3 0-2,-2 2-4,-3 1-2,-2 1-4,-4 0-3,1 0-6,-2 0-5,-1 1-5,0-3-2,-1-4 2,1-3 3,0-5 2,-1-3-7,-1-3-16,-1-3-16,0-2-16,-1-5-6,3-2 5,2-6 5,1-2 4,4-3 9,5 0 11,5 0 10,5 1 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02"/>
    </inkml:context>
    <inkml:brush xml:id="br0">
      <inkml:brushProperty name="width" value="0.05296" units="cm"/>
      <inkml:brushProperty name="height" value="0.05296" units="cm"/>
    </inkml:brush>
  </inkml:definitions>
  <inkml:trace contextRef="#ctx0" brushRef="#br0">33150 8416 415,'8'-7'0,"2"2"0,0 2 0,1 2 0,2 2 6,3 2 10,3 2 10,4 2 11,1 1 6,2 3 2,3 2 2,1 2 2,-1-1-3,-5-1-9,-5-3-9,-4 0-9,-1-1-2,5 3 4,5 3 3,5 3 5,4 3-1,6 3-5,5 3-4,4 3-4,0-1-7,-8-3-6,-6-5-8,-7-3-6,-3-3-10,-1 1-10,1 0-12,-1-1-10,1 1-2,-1 0 8,1-1 8,-1 1 7,-1-1 1,-3-1-6,-3-1-8,-2 0-7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2"/>
    </inkml:context>
    <inkml:brush xml:id="br0">
      <inkml:brushProperty name="width" value="0.03001" units="cm"/>
      <inkml:brushProperty name="height" value="0.03001" units="cm"/>
    </inkml:brush>
  </inkml:definitions>
  <inkml:trace contextRef="#ctx0" brushRef="#br0">37950 9245 733,'1'-14'-4,"4"6"21,2 5 22,3 5 22,1 1 2,-1 1-16,0 0-17,-2 0-17,0 1-12,0 1-12,0 3-9,-1 2-10,1 0-9,-2-1-7,-1-1-6,0 0-7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2"/>
    </inkml:context>
    <inkml:brush xml:id="br0">
      <inkml:brushProperty name="width" value="0.03375" units="cm"/>
      <inkml:brushProperty name="height" value="0.03375" units="cm"/>
    </inkml:brush>
  </inkml:definitions>
  <inkml:trace contextRef="#ctx0" brushRef="#br0">37750 10050 651,'22'28'130,"-2"-6"-32,-1-5-31,-3-6-32,-1-4-21,-3 1-9,-1 0-12,-2 0-9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4"/>
    </inkml:context>
    <inkml:brush xml:id="br0">
      <inkml:brushProperty name="width" value="0.05667" units="cm"/>
      <inkml:brushProperty name="height" value="0.05667" units="cm"/>
    </inkml:brush>
  </inkml:definitions>
  <inkml:trace contextRef="#ctx0" brushRef="#br0">46778 5561 388,'0'-13'24,"0"8"2,0 7 1,0 6 3,0 6 0,2 5-2,0 5-1,2 5-3,-1 3-1,-1 2-2,0 3-3,-1 1-2,-2 0-2,-1 0-1,0-2-2,-1 0-1,-3-1-1,-2 1-1,-3-1-2,-3 0 0,-2 1-1,0 0-2,1 2-1,-1 1-1,1-3-1,2-4-1,3-5 1,1-5-1,3-10-4,6-13-8,4-13-9,6-14-7,4-10-3,5-5 2,5-4 3,5-5 2,3-2 4,0 2 3,2 2 4,1 2 4,-2 4 2,-3 6 2,-5 6 1,-3 6 2,-4 4 2,-3 7 5,-3 3 4,-3 6 3,-1 3 4,0 2 4,0 2 4,0 2 4,-1 4 1,-1 5-2,0 7-2,-2 6-2,-1 2-2,0 2-2,-1 1-3,-2 1-2,0-1-3,-2 0-1,-1-1-1,0-1-3,-1-1-1,0-1-2,0-1-1,1-1-2,-2-2 0,0-3-2,-2-3 0,0-3-1,3-8-5,8-12-10,8-13-10,7-13-10,5-6-2,-1-2 5,1-1 5,-1 0 5,2-2 4,1-2 2,3-2 3,1-1 1,0 1 5,-3 7 8,-3 8 6,-3 6 7,-3 6 7,-3 5 7,-3 5 6,-2 4 7,-2 8 3,-1 8 0,1 9-2,0 9-1,-1 4-3,-2-2-3,-3 0-5,0-1-3,-2 0-3,0 3-1,0 1-1,0 2-2,-1 1-1,-1 1-1,0-1-3,-1 0 0,-1 1-5,0 0-8,0 2-7,0 1-8,0 0-10,0 0-13,0 0-13,1 0-14,-1-3 0,2-8 12,0-6 12,2-6 12,0-5 4,0-1-7,0-1-7,0 0-5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5"/>
    </inkml:context>
    <inkml:brush xml:id="br0">
      <inkml:brushProperty name="width" value="0.04056" units="cm"/>
      <inkml:brushProperty name="height" value="0.04056" units="cm"/>
    </inkml:brush>
  </inkml:definitions>
  <inkml:trace contextRef="#ctx0" brushRef="#br0">50652 5700 542,'-16'31'135,"2"-2"-32,1 0-31,1-1-32,-1 0-18,0-1-5,-1 0-6,-1 1-5,0-2-4,-1-3-3,0-3-2,1-3-3,0-2-2,2-1 1,3-1-1,1 0 1,3-2-4,4-1-9,4 0-8,4-2-8,2 0 2,-1 2 13,1 0 14,0 1 13,-1 1 7,0 0 2,-2-1 1,0 1 1,-2 1 1,-1 1 1,0 3 1,-2 2 1,0 0-1,-2-1-4,0-1-3,-1-1-3,-2-1-2,2-1 1,-1 0-1,0-2 0,0 0-1,0 0-4,0-1-5,0 1-3,1-3-11,2-6-18,2-6-16,2-6-18,2-3-3,0 1 11,1-1 11,2 0 11,-1 0 6,-1 1 2,-1-1 2,0 0 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6"/>
    </inkml:context>
    <inkml:brush xml:id="br0">
      <inkml:brushProperty name="width" value="0.03885" units="cm"/>
      <inkml:brushProperty name="height" value="0.03885" units="cm"/>
    </inkml:brush>
  </inkml:definitions>
  <inkml:trace contextRef="#ctx0" brushRef="#br0">51050 6223 566,'16'-14'55,"-1"3"-8,1 2-9,0 4-9,-1 1-7,3 0-5,0 0-3,1 0-6,0 0-2,-1 1-1,-1-1-1,-1 0-1,-1 0-4,-1 0-6,-1 0-8,0 0-7,-2 0-3,-1 0 1,-1 0 1,0 1 0,-3 1 7,-4 5 11,-4 6 13,-4 4 12,-3 4 7,0 1-1,-1 3 1,-1 1 0,-2 2-1,0-1-1,-1 1-1,-1-1-1,0 0-2,-1-1-2,0-1-2,1-1-3,-1-1-1,2-1-2,1-1-1,1-1-1,6-3-11,14-6-19,12-6-19,13-6-19,4-4-5,-4-2 10,-4-2 11,-3-1 9,-4-1 7,-3 1 3,-3 1 2,-3 0 4,-2 2 3,-1 3 4,0 1 4,-2 2 4,-1 4 11,-2 4 17,-3 5 20,0 6 17,-3 1 3,-1 1-11,0-1-11,-1 1-12,-1-1-8,0-1-5,0-1-5,0 0-4,0-2-7,0 1-6,0 0-7,1 0-7,-2-2-2,0-1 2,-2-2 1,0-2 1,-1-2-6,1-2-17,-1-2-16,0-2-15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6"/>
    </inkml:context>
    <inkml:brush xml:id="br0">
      <inkml:brushProperty name="width" value="0.05192" units="cm"/>
      <inkml:brushProperty name="height" value="0.05192" units="cm"/>
    </inkml:brush>
  </inkml:definitions>
  <inkml:trace contextRef="#ctx0" brushRef="#br0">51652 5450 423,'-13'1'20,"5"4"13,4 2 12,6 3 12,1 4 1,2 2-10,-2 3-9,1 3-12,-1 4-4,0 5 1,-1 4-1,-2 6 1,0 0-1,-2-2-2,-1-3-3,0-3-3,-2 0-2,-3 6-1,-4 5-1,-2 4-1,0 0-1,3-4-2,2-5 0,4-5-1,2-5-3,2-4-3,2-3-5,2-4-3,5-4-6,8-3-4,7-3-5,8-2-6,9-5-4,8-6-6,10-6-4,8-6-6,-2-1-3,-13 3-4,-12 3-2,-13 3-4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7"/>
    </inkml:context>
    <inkml:brush xml:id="br0">
      <inkml:brushProperty name="width" value="0.04167" units="cm"/>
      <inkml:brushProperty name="height" value="0.04167" units="cm"/>
    </inkml:brush>
  </inkml:definitions>
  <inkml:trace contextRef="#ctx0" brushRef="#br0">44210 9030 527,'-24'0'2,"1"1"2,-1 2 3,1 0 3,7 1 6,16 0 10,16 0 11,15 0 9,10-1 2,6-2-8,5-2-7,4-2-7,4-2-5,5 0-1,4-1-1,3-1-2,5-1-1,5 0-2,5 0-2,4 0-1,5 0-2,2-2 0,4 0-1,2-1-1,3-1-1,1 1-1,3-1-3,2 0 0,0 1-5,-1 1-6,-1 0-6,0 2-6,-2 1-3,1 2 2,0 3 0,0 1 2,-2 0 1,-1 0 0,-2-2 2,-2 0 0,-2-2 0,-1 0 1,0-1 1,-2-1-1,-3-3-3,-7 0-6,-8-3-7,-6-1-7,-10-1 0,-14 4 6,-14 3 5,-13 3 6,-8 1 5,-1 0 1,-1 0 2,0 0 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8"/>
    </inkml:context>
    <inkml:brush xml:id="br0">
      <inkml:brushProperty name="width" value="0.05245" units="cm"/>
      <inkml:brushProperty name="height" value="0.05245" units="cm"/>
    </inkml:brush>
  </inkml:definitions>
  <inkml:trace contextRef="#ctx0" brushRef="#br0">47017 10150 419,'0'32'105,"0"0"-24,0 2-22,0 1-24,0 0-13,-2 0-3,0 0-3,-2 1-3,-2 3-2,-5 8-1,-5 8-1,-5 7-1,-2 1-1,1-7-2,1-6-2,1-8-2,2-6-2,4-5 0,4-7-2,5-5 0,3-8-6,5-10-12,6-10-10,4-10-11,1-3-2,-3 3 9,-2 3 8,-4 3 9,3-4 4,8-11 0,7-11 0,9-10 0,3-5 1,0 2 1,0 2 3,0 2 2,0 5 3,-3 6 1,-2 7 4,-1 8 2,-4 3 3,-1 4 6,-4 3 5,-3 3 5,-3 3 3,-1 4 0,-2 4 1,-2 4 0,-3 3 0,-1 1-2,-2 3-2,-1 2-1,-2 2-2,0 3-1,0 3-2,0 3-1,-2 2-2,-1 2-1,-2 2-2,-1 3 0,-2-1-1,0-2-1,0-1 1,1-3-1,-1-2-1,0-1-2,0-3-3,0-1-1,3-6-8,6-9-11,6-8-13,6-9-12,5-11-3,7-11 5,5-12 5,6-12 4,1-2 5,-3 9 3,-5 7 5,-3 8 2,-3 4 6,-1 3 4,-1 1 5,-1 3 6,-2 2 2,-3 3 1,-3 3 2,-2 3 0,-2 2 5,-1 4 9,1 2 8,0 4 8,-1 2 2,-2 4-4,-3 2-6,0 4-4,-2 2-4,0 5-2,0 3-3,0 5-2,-1 3-1,-1 2-2,0 4 0,-1 3-2,-1 1 0,0 2 0,0 1-1,0 0 0,0-1-3,0-2-6,0-3-4,1-3-7,-2-3-8,2-2-12,-1-1-12,0-3-12,0-2-8,0-3-6,0-3-5,0-2-6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4"/>
    </inkml:context>
    <inkml:brush xml:id="br0">
      <inkml:brushProperty name="width" value="0.04289" units="cm"/>
      <inkml:brushProperty name="height" value="0.04289" units="cm"/>
      <inkml:brushProperty name="color" value="#00BFF3"/>
    </inkml:brush>
  </inkml:definitions>
  <inkml:trace contextRef="#ctx0" brushRef="#br0">57863 58344 512,'7'-29'0,"-2"7"0,-3 5-1,0 7 0,-4 3 6,0 2 12,-3 2 13,-2 2 12,-1 1 4,-2 2-3,0 0-4,-1 2-3,-2 1-3,0 3-4,-1 4-4,-1 2-4,-1 3-2,-1 1-3,-2 3-2,1 1-2,-2 2-1,1 1-1,-1 1 0,0 1 0,2 0-2,3-1-2,3-1-1,3-1-3,2-1-1,2 1-3,2-1-3,2 1-1,1-2-4,2-3-3,0-3-4,2-3-3,2-3-4,5-4-5,5-4-4,6-4-4,1-4-3,1-2 0,-1-3 0,1-3 0,-2-2 2,-2 0 5,-1 1 5,-2-1 4,-3 1 3,-3 2 1,-3 3 1,-2 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9"/>
    </inkml:context>
    <inkml:brush xml:id="br0">
      <inkml:brushProperty name="width" value="0.04867" units="cm"/>
      <inkml:brushProperty name="height" value="0.04867" units="cm"/>
    </inkml:brush>
  </inkml:definitions>
  <inkml:trace contextRef="#ctx0" brushRef="#br0">50429 10632 452,'-9'-1'63,"12"-1"-7,13 0-8,13-1-9,5-1-7,-3 2-7,-3 0-8,-3 2-7,-1-1-6,2-2-5,3-2-6,1-2-5,-1-1-4,-3 1-5,-5-1-5,-3 0-5,-4 0-1,-3 0 0,-3 1 0,-2-1 0,-3-1 2,-2 0 3,-2-1 4,-2-1 3,-2-1 3,-2 0 4,-2 0 3,-1 1 3,-2-1 3,2 0 0,1 0 2,1 1 0,0-1 4,2 2 5,1 1 6,0 1 6,0 1 6,0 2 6,-1 2 7,-1 2 6,-1 3 3,2 6-1,1 4-2,0 5 0,1 4-3,0 5-2,0 3-4,1 5-3,-2 2-3,0 2-4,-2 2-2,0 2-4,-1 1-3,1 0-2,-1 0-4,0 0-2,0-2-5,2-2-5,1-3-5,0-3-7,2-5-6,1-4-10,0-5-8,2-4-9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19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50738 11200 579,'-24'16'5,"-1"-1"11,-1 1 10,-1 0 11,0-1 3,1 1-2,1 0-4,1-1-2,1 1-3,1-1-1,1 1-2,1 0-2,2-1-2,1 1-2,2 0-2,3-1-2,2 0-6,4-1-11,4 0-11,4-2-9,5-3-9,7-6-6,7-6-7,8-6-7,2-5 0,2-5 3,1-5 3,0-5 5,-1 0 3,-7 5 4,-5 5 3,-7 5 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0"/>
    </inkml:context>
    <inkml:brush xml:id="br0">
      <inkml:brushProperty name="width" value="0.04166" units="cm"/>
      <inkml:brushProperty name="height" value="0.04166" units="cm"/>
    </inkml:brush>
  </inkml:definitions>
  <inkml:trace contextRef="#ctx0" brushRef="#br0">51646 10145 528,'-1'-13'7,"-3"4"16,-4 6 14,-2 5 15,-1 3 3,2 5-10,2 4-10,3 3-10,0 2-6,0-1-4,0 0-4,0-2-2,4-3-8,8-5-10,8-4-11,7-6-11,4-3-6,1-3 0,-1-4-2,0-2-2,-1 0 4,-5 3 8,-3 2 7,-4 4 7,-6 3 6,-7 4 6,-6 4 5,-7 4 6,-6 3 6,-5 3 9,-5 3 8,-5 3 8,-1 2 1,2-1-5,1 1-7,3-1-6,2-1-3,5-3-2,3-3 0,5-3-2,4-2-1,6-2-2,6-2-3,6-2-2,4-2-2,5-1-4,3 0-4,5-1-4,0-1-1,-1 0 1,-3 0 0,-1 0 1,-4 1-1,-5 5-2,-5 4-2,-4 4-3,-6 2 2,-6-1 6,-6 1 4,-5-1 6,-3 0 3,-1 0 1,1-2 0,-1-1 1,2-1 1,1-1 1,3 0 2,1-2 1,6 0 3,10-2 3,10-1 2,10 0 3,4-3-3,-2-2-9,0-4-9,0-2-9,-5 0-9,-5 6-8,-6 4-9,-6 6-9,-6 1 0,-4 1 8,-5 0 9,-5 0 8,-3-1 5,-1-1 1,-1-1 3,0 0 2,-1-1 0,1-1 1,1 1 0,1 0 1,2 0 3,3 0 8,3 0 7,3-1 8,3 1 3,6-2 2,4-1 2,6 0 0,5-2-2,5-1-8,7 0-7,5-1-7,5-2-6,2-1-5,4 0-4,3-1-4,0-1-6,-1 0-8,0 0-6,-1 0-9,-4 0-3,-4 0-1,-5 0-1,-5 1 0,-4-1 0,-3 2 5,-3 0 3,-2 2 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0"/>
    </inkml:context>
    <inkml:brush xml:id="br0">
      <inkml:brushProperty name="width" value="0.04292" units="cm"/>
      <inkml:brushProperty name="height" value="0.04292" units="cm"/>
    </inkml:brush>
  </inkml:definitions>
  <inkml:trace contextRef="#ctx0" brushRef="#br0">52156 11409 512,'-15'-15'2,"2"4"5,3 3 4,1 3 4,1 2 8,0 3 13,1 4 11,-1 2 13,1 5 1,2 7-10,2 7-9,2 7-10,1 4-7,0 3-2,0 1-3,0 2-3,0 3-6,0 6-6,0 4-9,0 5-7,-1 5-9,-4 5-12,-2 5-10,-3 5-12,-1-5-6,0-14-1,2-13-3,1-13-1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0"/>
    </inkml:context>
    <inkml:brush xml:id="br0">
      <inkml:brushProperty name="width" value="0.03524" units="cm"/>
      <inkml:brushProperty name="height" value="0.03524" units="cm"/>
    </inkml:brush>
  </inkml:definitions>
  <inkml:trace contextRef="#ctx0" brushRef="#br0">53550 10600 624,'6'23'141,"-1"1"-37,-2-1-36,-2 0-36,-1 1-20,0-1-3,0 0-3,0 1-2,-1-3-7,0-2-9,-2-3-8,0-2-10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1"/>
    </inkml:context>
    <inkml:brush xml:id="br0">
      <inkml:brushProperty name="width" value="0.04031" units="cm"/>
      <inkml:brushProperty name="height" value="0.04031" units="cm"/>
    </inkml:brush>
  </inkml:definitions>
  <inkml:trace contextRef="#ctx0" brushRef="#br0">53381 10500 545,'7'8'41,"-2"0"4,-2-1 3,-2 1 5,-1 1-4,0 2-8,0 1-9,0 3-10,-1 1-6,-4-1-4,-2 1-4,-3 0-3,-2-1-2,2-1 1,1-1 0,1-1 1,3-3-8,7-4-14,8-6-16,6-4-14,2-3-5,-1 0 6,-2 1 5,-2-1 5,-4 4 3,-5 8 1,-4 7 0,-6 9 1,-4 4 2,-3-1 6,-5 0 4,-3 1 6,-2-1 3,1-2 2,1 0 3,1 0 2,0-3 1,1-1 0,-1-3 1,1-1 0,0-2 1,2-2 0,3-3 1,1-1 0,2 0 11,2 0 21,3 1 21,1 2 21,1 0 5,2 1-10,0 2-12,2 0-9,0 1-9,0-1-5,0 1-4,0 0-6,1-2-8,4-1-13,2-2-12,3-2-12,3-3-8,2-4-2,1-4-1,3-4-3,0-1 2,-1 1 5,-1 1 5,-1 0 5,-1 3 6,-2 1 7,-3 2 5,-1 2 7,-2 3 6,-4 4 5,-3 3 5,-2 5 5,0-1-2,4-3-8,4-4-10,4-4-8,1-2-6,1 0 0,0 0-2,0 0 0,-1 0 1,1 0 4,0 0 3,0 0 4,-1 2-1,-1 2-7,-1 3-7,0 4-5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1"/>
    </inkml:context>
    <inkml:brush xml:id="br0">
      <inkml:brushProperty name="width" value="0.05006" units="cm"/>
      <inkml:brushProperty name="height" value="0.05006" units="cm"/>
    </inkml:brush>
  </inkml:definitions>
  <inkml:trace contextRef="#ctx0" brushRef="#br0">56858 7500 439,'-22'1'109,"5"2"-22,3 2-20,4 2-21,1 2-12,-4 5-2,-2 4-3,-3 3-2,-2 5-3,-3 3-2,-1 4-2,-3 4-3,-1 4-2,-3 2-5,-1 4-3,-2 2-4,-1 1-2,0-2 2,-1-2 0,1-2 2,1-4-9,3-4-15,3-5-16,4-5-16,2-5-12,4-3-7,5-4-7,3-4-7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2"/>
    </inkml:context>
    <inkml:brush xml:id="br0">
      <inkml:brushProperty name="width" value="0.04667" units="cm"/>
      <inkml:brushProperty name="height" value="0.04667" units="cm"/>
    </inkml:brush>
  </inkml:definitions>
  <inkml:trace contextRef="#ctx0" brushRef="#br0">56550 7700 471,'16'3'150,"1"6"-29,1 5-31,1 7-29,2 5-20,0 6-10,0 7-10,3 5-10,-2 3-8,0 2-10,-1 0-9,0 1-9,-3-1-8,-1-4-7,-2-4-8,-3-3-6,-1-7 0,-2-6 11,-2-7 9,-2-6 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2"/>
    </inkml:context>
    <inkml:brush xml:id="br0">
      <inkml:brushProperty name="width" value="0.0501" units="cm"/>
      <inkml:brushProperty name="height" value="0.0501" units="cm"/>
    </inkml:brush>
  </inkml:definitions>
  <inkml:trace contextRef="#ctx0" brushRef="#br0">58976 7900 439,'-1'38'200,"0"-2"-50,-2-2-49,0-1-50,-1-2-27,-2 2-6,0 1-7,-1 0-6,0-1-7,1-3-11,1-5-10,0-3-10,4-5-11,6-5-11,5-5-11,7-4-12,0-5 0,-1 0 11,-5-3 13,-1-2 11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3"/>
    </inkml:context>
    <inkml:brush xml:id="br0">
      <inkml:brushProperty name="width" value="0.05362" units="cm"/>
      <inkml:brushProperty name="height" value="0.05362" units="cm"/>
    </inkml:brush>
  </inkml:definitions>
  <inkml:trace contextRef="#ctx0" brushRef="#br0">59697 7229 410,'0'17'133,"0"1"-30,0 3-29,0 1-31,-2 4-16,-2 3-1,-3 4-3,-4 5-1,1-2-2,3-6-2,2-6-2,4-5-2,5-7-11,8-8-18,7-8-18,9-8-19,2-7-6,-2-7 5,-1-7 5,-3-6 6,-2-3 6,-5 3 6,-3 4 7,-4 2 7,-4 4 5,-1 5 3,-2 5 5,-1 5 3,-5 4 7,-4 2 13,-6 4 12,-4 2 12,-1 3 2,3 2-5,3 2-6,3 2-7,4 1-10,7 0-14,8 0-14,6-1-15,4-1-7,1-4-1,1-4 1,1-4-1,-1-1 2,-1 2 3,-2 3 5,-2 1 3,-3 2 9,-1 3 13,-3 4 13,0 2 12,-4 2 8,-3 0 0,-2-1 1,-4 1 1,-1 1-2,-2 1-4,0 3-3,-1 2-5,-1 0-1,2 1-1,1-1 2,0 1-1,2-1-1,0 1-2,2 0-4,1-1-1,1-1-5,5-2-3,4-4-5,4-3-5,2-4-5,3-4-7,2-6-7,1-4-7,1-4-3,-1-5-3,-1-4 0,-1-3-1,-2-3 1,-3-3 6,-2-1 6,-4-2 4,-2 0 5,-2 3 1,-2 3 3,-2 3 2,-2 3 4,0 3 4,-2 3 6,0 3 4,-2 3 4,-2 2 4,-2 4 3,-1 2 4,-3 2 1,0 0-1,-1 0-2,-1 0 0,2-1-12,8-2-23,7-2-21,6-1-23,6-5-6,7-4 7,5-5 7,7-5 9,1-3 6,-2-1 5,-1 0 5,-3-2 4,-2 1 5,-3 1 4,-3 3 3,-3 1 4,-3 4 4,-2 3 7,-4 4 5,-2 5 5,-4 1 11,-3 2 14,-2 1 14,-3 0 14,-2 3 3,2 4-10,1 4-10,0 4-10,5 1-7,10 1-6,8 0-6,9 0-6,3-2-10,-1-3-17,-3-2-16,-1-4-16,-3-1-7,-3 0-1,-3 0 2,-3 0-1,-4 0 16,-6-2 29,-6 0 30,-6-2 30,-2 2 8,0 4-10,2 4-12,1 4-10,0 3-7,0 1-5,0 3-3,1 2-4,-4 5-3,-4 8-1,-5 10-2,-5 8-1,-4 8-4,-3 6-3,-2 5-5,-4 7-4,-3 3-5,-2 4-5,-4 3-6,-2 2-6,-1 1-1,2-2 3,2-2 1,2-1 3,3-6-3,6-6-4,4-7-7,5-6-5,5-10-3,5-10 0,4-12 0,6-9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5"/>
    </inkml:context>
    <inkml:brush xml:id="br0">
      <inkml:brushProperty name="width" value="0.0531" units="cm"/>
      <inkml:brushProperty name="height" value="0.0531" units="cm"/>
      <inkml:brushProperty name="color" value="#00BFF3"/>
    </inkml:brush>
  </inkml:definitions>
  <inkml:trace contextRef="#ctx0" brushRef="#br0">58477 58796 414,'0'-15'2,"-2"4"6,0 3 6,-1 3 4,0 1 4,3 0-1,4 0-1,2 0 1,2 1-1,0 0-1,0 2 0,0 0 0,-1 3 0,-1 4 1,-1 4 2,0 4 1,-2 2-1,-2 3-4,-2 1-3,-2 3-5,-1-1-2,0-2-3,0-1-2,0-2-2,0-2-1,-2-1-2,0-1-1,-1-1-2,2-2-3,6-2-3,6-4-5,6-2-4,2-4 0,1-4 2,0-4 3,-1-4 3,3-3 1,3-5 0,5-3 0,3-4-1,0-1 1,-3 5-1,-5 4 0,-3 3-1,-3 3 2,-1-1 1,-1 0 3,0 1 3,-3 0 2,-1 2 7,-2 3 4,-2 1 5,-3 4 10,-2 8 15,-4 6 14,-2 7 14,-2 4 1,1 1-12,-1 1-14,0 1-12,0 0-9,2-1-5,1-1-5,0-1-5,2-1-2,1-1-1,0-1 0,2-1-1,3-5-6,9-8-13,8-10-14,7-8-14,2-5-2,-3-1 7,-5-1 8,-3 0 7,-4-2 5,-1-1 3,-2-1 1,-2-1 3,-2 1 2,-2 1 1,-3 3 1,0 2 2,-4 1 1,0 4 2,-3 3 3,-2 3 1,-1 1 1,0 2 2,1 1 0,-1 1 1,0 1-1,0 3 0,0 4 0,0 2-2,1 3-5,1 2-10,0 1-9,2 3-10,1 0-4,0-1 3,1-1 3,2 0 3,0-3 3,2-1 1,1-2 2,0-2 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23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62147 9866 535,'-15'16'92,"4"2"-14,3 3-14,3 1-14,1 1-10,2-3-4,0-1-5,2-3-5,1-1-5,2-3-6,2-1-6,2-2-6,1-2-4,3-2-1,2-3 0,1 0-2,2-5 0,1-4-3,1-5-2,1-5-1,0-3-2,-3 1-1,-1-1-1,-2 1-1,-3 0 0,-1 3 1,-2 1 2,-2 3 1,-4 0 0,-6 2-2,-6 1-2,-5 1-2,-5 1-2,-1 2-1,-3 2-1,-1 2-3,0 1-3,3 2-8,3 0-6,4 2-8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0"/>
    </inkml:context>
    <inkml:brush xml:id="br0">
      <inkml:brushProperty name="width" value="0.05281" units="cm"/>
      <inkml:brushProperty name="height" value="0.05281" units="cm"/>
    </inkml:brush>
  </inkml:definitions>
  <inkml:trace contextRef="#ctx0" brushRef="#br0">21650 19415 416,'1'-15'5,"2"3"10,1 1 11,3 2 9,1 6 5,0 10-4,0 9-2,0 11-2,-1 6-4,-2 3-4,-3 2-4,-1 4-4,-3 2-4,-4 4 0,-3 3-3,-5 2 0,-3 2-3,-3 2-1,-3 0-2,-3 1-2,-1-1-2,3-4 0,1-4-2,3-4-1,1-5-1,2-5 0,2-7 1,3-5 0,6-14-3,12-22-5,11-22-5,13-20-6,7-13-2,4 0 3,4-1 2,5-1 2,1 1 2,1 5 2,2 3 1,1 4 3,-3 6 3,-5 6 3,-4 7 4,-5 8 3,-5 5 3,-5 7 4,-5 5 3,-5 6 4,-4 7 3,-3 10 2,-2 8 1,-4 9 3,-2 5 1,-2 4-3,-2 3-2,-2 3-1,-2 0-2,-2-2-1,-1-2 0,-3-1-1,-1-2-2,0 0-2,0 0-4,1 1-3,-1-2-2,0-2-1,0-1-1,1-3-2,4-9-6,10-18-13,9-18-13,11-17-11,6-11-5,3-4 3,3-4 5,2-4 2,3-1 6,1 2 3,0 2 6,2 2 4,-2 4 7,-5 6 8,-6 6 7,-4 5 9,-4 8 4,-4 5 4,-5 8 2,-3 7 2,-2 5 4,-2 5 5,0 6 3,-2 4 4,-1 4 0,-2 5-3,-2 3-4,-2 5-4,-1 1-4,0 0-2,0 0-4,0 1-2,1-1-4,0 2-5,2 1-4,0 1-4,1 0-6,-1 2-8,-2 1-7,0 0-9,-1 1-4,2-3-2,0-2-1,2-2-2,0-2-1,0-5-4,0-4-1,0-3-3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0"/>
    </inkml:context>
    <inkml:brush xml:id="br0">
      <inkml:brushProperty name="width" value="0.04672" units="cm"/>
      <inkml:brushProperty name="height" value="0.04672" units="cm"/>
    </inkml:brush>
  </inkml:definitions>
  <inkml:trace contextRef="#ctx0" brushRef="#br0">26634 19534 470,'-1'-14'4,"0"2"6,-2 4 7,0 3 7,-2 2 6,-4 3 5,-2 4 4,-3 2 5,-3 5-2,-1 4-6,-3 5-8,-2 5-8,-1 2-4,0 1-3,-2-1-3,-1 1-2,1-2-2,3-3-2,3-3-1,3-3-1,2-2-2,2-3 1,3-1-2,1-2 0,3-2-4,6 0-8,4-2-9,6-1-7,1 0-1,1 0 8,0 0 7,0 0 8,-2 1 4,-1 2 2,-2 2 2,-2 2 1,-2 2 4,0 5 6,-2 3 5,0 5 5,-2 3 4,-2 2 0,-2 5 0,-2 1 2,0 0-3,0-3-4,2-5-4,1-3-4,0-4-3,2-1 1,0-3 1,2-1-1,0-5-17,2-8-36,0-8-37,2-8-37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1"/>
    </inkml:context>
    <inkml:brush xml:id="br0">
      <inkml:brushProperty name="width" value="0.04578" units="cm"/>
      <inkml:brushProperty name="height" value="0.04578" units="cm"/>
    </inkml:brush>
  </inkml:definitions>
  <inkml:trace contextRef="#ctx0" brushRef="#br0">27091 20201 480,'8'-14'5,"1"1"12,2 2 10,0 2 11,2 2 5,3-1-2,3 0-2,3 0-1,2 0-3,0 0-7,-1 0-6,1 1-5,-2 0-6,-3 2-4,-3 2-3,-3 2-5,-4 5-3,-6 8-4,-6 7-2,-6 9-3,-4 3 1,-5 0 6,-4 1 5,-3-1 5,-3 0 5,1-1 2,-1-1 2,1-2 3,0 0 0,3-1 0,1-1 0,3-1-1,2-2-1,2-5-2,4-3-3,3-4-1,4-3-4,6-2-4,6-3-5,5 0-4,6-4-6,2-2-4,3-4-5,3-2-5,2-2-1,1 0 3,1 1 2,1-1 3,-1 0 2,0-1 0,-1-2-1,-1 0 0,-1 0 1,-3-1 1,-1 0 1,-3 1 2,-2 0 1,-2 0 2,-4 2 3,-3 1 1,-1 1 4,-2 0 9,0 2 6,-2 0 9,-1 4 9,-2 5 12,-2 4 13,-2 6 12,-1 3 0,-2 3-12,0 3-13,-2 3-12,1 1-9,-1 1-5,0 0-5,0-1-5,0 0-4,0 1-5,0-1-5,0 1-5,1-2-1,-1-1 0,0-2 2,0-3 1,0-4-10,-1-6-24,-2-8-23,0-6-23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1"/>
    </inkml:context>
    <inkml:brush xml:id="br0">
      <inkml:brushProperty name="width" value="0.0557" units="cm"/>
      <inkml:brushProperty name="height" value="0.0557" units="cm"/>
    </inkml:brush>
  </inkml:definitions>
  <inkml:trace contextRef="#ctx0" brushRef="#br0">27818 19513 394,'0'-15'2,"0"2"3,0 3 2,0 1 4,1 5 8,0 8 14,1 8 13,2 7 14,-1 7 4,-2 5-8,-2 5-8,-2 5-6,-2 3-6,-2 2-2,-1 2-3,-3 2-3,-1 0-4,2 0-4,1-2-5,1 0-4,1-1-3,2 0-4,2 0-3,2 0-2,2-2-5,2-6-6,2-4-7,2-5-6,3-3-9,5-1-10,5-1-11,5-1-11,1-4-3,-1-5 2,-3-6 3,-1-6 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2"/>
    </inkml:context>
    <inkml:brush xml:id="br0">
      <inkml:brushProperty name="width" value="0.04222" units="cm"/>
      <inkml:brushProperty name="height" value="0.04222" units="cm"/>
    </inkml:brush>
  </inkml:definitions>
  <inkml:trace contextRef="#ctx0" brushRef="#br0">30596 20023 521,'11'-8'114,"7"2"-19,7 1-20,7 0-18,4 1-15,1 1-7,1-2-8,0 2-9,0-1-7,-5 2-6,-4 0-8,-3 2-7,-2 0-8,1 2-9,1 0-9,1 2-9,-2 1-3,-5 1 0,-5 3 1,-5 2 1,-3 0 1,-4-1 3,-2 0 2,-4-2 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2"/>
    </inkml:context>
    <inkml:brush xml:id="br0">
      <inkml:brushProperty name="width" value="0.04223" units="cm"/>
      <inkml:brushProperty name="height" value="0.04223" units="cm"/>
    </inkml:brush>
  </inkml:definitions>
  <inkml:trace contextRef="#ctx0" brushRef="#br0">30556 21078 520,'-25'7'79,"11"-2"-5,12-3-5,12-1-3,9-1-9,7 0-9,7 0-12,6 0-10,5 0-9,-1 0-9,0 0-10,0 0-8,-1 0-2,0 0 5,-1 0 4,-1 0 5,-3 0-8,-4 0-19,-4 0-20,-3 0-18,-5 1-9,-3 0 5,-4 2 3,-4 0 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3"/>
    </inkml:context>
    <inkml:brush xml:id="br0">
      <inkml:brushProperty name="width" value="0.05081" units="cm"/>
      <inkml:brushProperty name="height" value="0.05081" units="cm"/>
    </inkml:brush>
  </inkml:definitions>
  <inkml:trace contextRef="#ctx0" brushRef="#br0">34450 19641 432,'-13'-3'93,"4"-6"-18,6-6-17,5-5-17,3-4-12,3-1-7,4-1-6,2-1-7,2 0-4,1 1-1,1 1-1,1 1-1,1 1-1,-1 3 0,1 1-1,0 3 1,-1 1 1,1 2 4,-1 2 3,1 2 4,-1 5 1,-3 7 0,-1 6 0,-2 7-1,-2 4-1,-1 3 1,0 1 0,-2 3 0,0 1 0,0 1-1,0 1-1,-1 1-1,1 0-1,-2 0-1,-1 1-3,0-1-2,-2-1-3,0-1-8,-2-3-7,0-1-7,-1-2-4,0-1-2,0-1-2,0-1-2,0-1-4,0-3-8,0-1-6,0-2-8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3"/>
    </inkml:context>
    <inkml:brush xml:id="br0">
      <inkml:brushProperty name="width" value="0.05544" units="cm"/>
      <inkml:brushProperty name="height" value="0.05544" units="cm"/>
    </inkml:brush>
  </inkml:definitions>
  <inkml:trace contextRef="#ctx0" brushRef="#br0">35112 18996 396,'-2'-19'41,"-2"7"15,-3 8 16,-4 8 16,-3 9 0,-3 9-16,-5 11-18,-3 9-15,-4 6-13,-3 4-5,-3 2-7,-3 4-6,-3 1-3,-4 3 1,-4 2 0,-4 2 1,0-1-11,4-1-23,3-2-23,5-3-23,6-5-11,7-12 3,9-10 2,7-10 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3"/>
    </inkml:context>
    <inkml:brush xml:id="br0">
      <inkml:brushProperty name="width" value="0.04819" units="cm"/>
      <inkml:brushProperty name="height" value="0.04819" units="cm"/>
    </inkml:brush>
  </inkml:definitions>
  <inkml:trace contextRef="#ctx0" brushRef="#br0">38017 19286 456,'-1'-13'116,"0"8"-19,-2 7-18,0 6-17,-2 6-14,0 7-7,-1 6-9,-2 5-8,-1 4-6,-3 0-5,-4 2-4,-1 1-5,-2-1-6,0-4-9,2-2-9,1-3-10,1-4-5,2-3-2,3-4-2,1-4-2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5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60574 59050 478,'6'8'146,"-2"1"-34,-4 2-33,-2 0-33,-2 1-19,0 1-3,0 1-4,0 2-3,1 0-3,2 1-2,2 1-2,2 1-1,2-1-3,2-1-7,1-3-6,3-1-6,2-3-6,1-2-7,3-4-8,2-2-6,1-3-4,2 0 0,3-2 1,1 0 0,1-2 3,-3-2 5,-2-2 6,-1-1 4,-3-1 2,-3 2-2,-3 2-2,-2 2-2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4"/>
    </inkml:context>
    <inkml:brush xml:id="br0">
      <inkml:brushProperty name="width" value="0.05305" units="cm"/>
      <inkml:brushProperty name="height" value="0.05305" units="cm"/>
    </inkml:brush>
  </inkml:definitions>
  <inkml:trace contextRef="#ctx0" brushRef="#br0">38665 19021 414,'7'8'153,"-1"1"-37,0 2-36,-2 0-36,1 4-17,2 7 0,2 7 0,2 7 1,0 4-2,-2 0-5,-3 2-6,-1 0-4,-1 0-5,0-3-2,0-4-4,0-2-1,-1-3-2,0-5 1,-2-4 0,0-3 1,3-8-2,9-14-7,9-12-6,9-13-6,4-10-1,-1-6 5,-1-7 3,-1-8 5,-3 0 2,-4 5 1,-3 4 2,-4 6 1,-3 3-1,-1 3-5,-1 4-5,0 2-3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4"/>
    </inkml:context>
    <inkml:brush xml:id="br0">
      <inkml:brushProperty name="width" value="0.04647" units="cm"/>
      <inkml:brushProperty name="height" value="0.04647" units="cm"/>
    </inkml:brush>
  </inkml:definitions>
  <inkml:trace contextRef="#ctx0" brushRef="#br0">40245 19521 473,'8'-9'0,"-1"-1"0,1-3 0,0-2 0,-1-1 5,0-1 9,-2-1 10,0-1 10,-1-1 4,3-1-1,2-1-1,2-1-2,0-1-3,-2 1-4,-3-1-6,-1 0-5,-2 3-2,-4 3-1,-2 5-1,-4 3 1,-1 5-3,-3 4-4,-2 5-3,-1 6-5,-3 3 1,0 3 2,-1 3 3,-1 3 2,0 3 2,1 1 1,1 3 0,1 1 0,0 1 1,0-1-2,0-1-1,1-2-1,0-1-2,2-2-2,3-4-2,1-3-2,4-3-5,6-3-9,6-3-8,6-2-9,4-4-6,3-4-1,3-4-1,3-4-3,0-1 3,-3 1 8,-3 0 7,-3 2 8,-3 1 8,-1 2 8,-2 2 9,-2 2 9,-2 3 9,-1 2 10,0 4 10,-2 2 10,0 1 2,-2 1-7,0 0-6,-2 0-7,0 0-7,0-1-10,0 1-9,0 0-8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5"/>
    </inkml:context>
    <inkml:brush xml:id="br0">
      <inkml:brushProperty name="width" value="0.06325" units="cm"/>
      <inkml:brushProperty name="height" value="0.06325" units="cm"/>
    </inkml:brush>
  </inkml:definitions>
  <inkml:trace contextRef="#ctx0" brushRef="#br0">41371 19364 347,'16'-7'3,"1"0"5,1 2 5,2 1 6,-1 0 5,-1 2 6,-1 0 5,-1 2 6,-2 2 0,-2 4-6,-4 3-6,-2 5-6,-3 2-5,0-1-3,-2 1-2,-1 0-4,-1 0-3,-1-1-1,-3 1-3,-2 0-1,2-5-10,8-11-18,6-8-18,7-11-17,6-6-4,4-5 10,3-3 12,4-5 10,1 1 8,-3 2 4,-3 3 5,-3 3 4,-1 1 5,1-1 5,1-1 6,1-1 5,-3 3 6,-7 5 4,-6 7 4,-8 5 5,-4 4 7,-2 4 11,-2 3 11,-2 2 10,-1 4 1,-1 4-10,-1 4-10,-2 3-9,0 5-7,-1 5-5,-1 5-4,-2 5-5,0 2-2,1 0-3,-1 1-1,0-1-1,2-1-3,1-4-1,2-2-2,2-3-2,5-5-7,8-5-11,8-6-13,8-6-11,5-8-7,5-8 0,3-9-2,4-9 0,3-5 3,-1-3 5,0-1 6,1-2 7,-3 1 5,-4 5 7,-3 5 5,-5 5 7,-4 4 3,-4 3-1,-6 3 0,-5 2-1,-5 6 11,-6 8 22,-6 8 23,-5 8 23,-3 4 4,2 1-13,3 1-14,1 1-13,2 0-10,2-2-4,2 1-4,2-3-6,2 0-2,0-2-3,2-3-2,1-1-2,1-2-5,5-3-11,4-1-10,4-2-9,4-6-4,3-8 3,5-9 1,3-9 3,3-6 1,1-3 1,1-3 1,1-3-1,-3-1 2,-5-2 2,-7-1 1,-5 0 2,-5 1 2,-4 5 2,-4 5 2,-4 5 1,-4 5 2,-4 5-1,-4 5 0,-4 5-1,-3 4-1,-3 5-2,-3 6-3,-2 4-3,-1 3-1,6-1 0,5 1 0,5 0 0,3-2-1,2-1-3,2-2-4,3-2-3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5"/>
    </inkml:context>
    <inkml:brush xml:id="br0">
      <inkml:brushProperty name="width" value="0.05077" units="cm"/>
      <inkml:brushProperty name="height" value="0.05077" units="cm"/>
    </inkml:brush>
  </inkml:definitions>
  <inkml:trace contextRef="#ctx0" brushRef="#br0">44552 19725 433,'28'8'30,"-4"-2"8,-4-1 8,-6-1 9,-3 2-1,-3 2-7,-1 4-7,-2 2-9,-2 2-6,-2 3-5,-2 2-4,-2 1-5,-2 2-4,-2-1-2,-1 1-2,-3-1-1,-1-1-2,2-3 0,1-2 0,1-4-1,4-1 0,8 0 1,7-1 2,9 1 1,3 0 1,-1-1 4,-1 1 2,-1 0 3,-2 1 2,-3 3 1,-2 3 3,-4 4 2,-4 4-3,-6 6-9,-6 8-8,-6 7-9,-6 4-6,-7 1-4,-7 3-3,-6 2-3,-3-3-5,4-6-6,2-7-4,3-7-5,4-7-6,5-3-5,5-6-6,5-5-5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5"/>
    </inkml:context>
    <inkml:brush xml:id="br0">
      <inkml:brushProperty name="width" value="0.0523" units="cm"/>
      <inkml:brushProperty name="height" value="0.0523" units="cm"/>
    </inkml:brush>
  </inkml:definitions>
  <inkml:trace contextRef="#ctx0" brushRef="#br0">47718 19590 420,'-6'-6'30,"4"1"11,4 2 11,4 2 11,2 3 2,2 2-4,0 3-6,1 3-5,1 2-6,-1 1-8,1 1-8,0 1-7,-1 0-7,-1-1-4,-1 0-3,0-2-5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7"/>
    </inkml:context>
    <inkml:brush xml:id="br0">
      <inkml:brushProperty name="width" value="0.06363" units="cm"/>
      <inkml:brushProperty name="height" value="0.06363" units="cm"/>
    </inkml:brush>
  </inkml:definitions>
  <inkml:trace contextRef="#ctx0" brushRef="#br0">50445 18158 345,'-1'45'148,"-2"-4"-35,-2-3-36,-1-5-35,-2-2-20,2 1-5,0-1-5,2 0-4,0 1-3,0 1-5,0 1-2,0 1-4,4-4-5,6-9-6,8-9-7,6-9-6,4-9-2,3-9 3,1-11 1,2-9 4,1-5-1,-1-1-2,-1 1-3,-1 0-3,-3 1 1,-3 1 3,-5 3 4,-3 2 3,-3 2 4,-2 3 3,-2 3 4,-2 3 4,-2 3 5,-1 2 8,0 4 6,-1 3 7,-1 4 13,0 6 16,0 6 17,0 6 16,0 5 2,0 5-16,0 5-15,0 4-15,-2 6-9,0 3-1,-3 4-1,-2 4-2,-1 3-2,0 4-4,0 2-4,0 3-4,0 0-2,-1-4-3,-1-4-1,-2-4-2,1-3-5,1-2-8,0-1-7,2-3-8,0-3-4,0-4-1,0-3 0,1-5-1,-2-3 1,0-5 2,-1-3 3,-2-4 2,0-3 2,-3-2 2,-2-2 2,-1-2 2,-2-2 1,-1-2 3,-1-2 2,-1-2 2,0-1 3,2-2 4,3 0 5,1-1 3,3-3 2,3-2 3,2-3 0,4-3 2,3-2 1,4-1-2,4-1 0,4-1-1,5-2-3,9-4-6,7-5-5,8-3-6,5-2-8,1 0-11,0 0-11,2-1-11,-5 5-3,-8 8 3,-9 7 4,-9 9 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7"/>
    </inkml:context>
    <inkml:brush xml:id="br0">
      <inkml:brushProperty name="width" value="0.05598" units="cm"/>
      <inkml:brushProperty name="height" value="0.05598" units="cm"/>
    </inkml:brush>
  </inkml:definitions>
  <inkml:trace contextRef="#ctx0" brushRef="#br0">53045 18618 393,'7'-7'9,"0"0"21,-2 2 19,-1 1 19,0 2 6,0 5-9,0 6-10,0 4-8,-1 4-8,1 3-2,0 3-5,0 3-3,-1 3-6,0 3-5,-2 3-6,0 2-7,-2 1-2,0-3 0,-2-3 1,0-4 1,-2-2-7,-2-3-11,-1-3-11,-3-2-13,0-4-8,-1-3-6,1-3-7,-1-2-7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7"/>
    </inkml:context>
    <inkml:brush xml:id="br0">
      <inkml:brushProperty name="width" value="0.03604" units="cm"/>
      <inkml:brushProperty name="height" value="0.03604" units="cm"/>
    </inkml:brush>
  </inkml:definitions>
  <inkml:trace contextRef="#ctx0" brushRef="#br0">53348 18932 610,'30'-28'25,"-3"7"4,-4 7 3,-1 7 5,-2 2 3,1 0 1,1-1 3,0-2 1,1 2-4,-3 1-12,-1 2-10,-2 2-11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8"/>
    </inkml:context>
    <inkml:brush xml:id="br0">
      <inkml:brushProperty name="width" value="0.06538" units="cm"/>
      <inkml:brushProperty name="height" value="0.06538" units="cm"/>
    </inkml:brush>
  </inkml:definitions>
  <inkml:trace contextRef="#ctx0" brushRef="#br0">54206 17952 336,'0'-23'38,"0"15"16,0 16 18,0 15 17,0 9-1,0-1-18,0 1-17,0-1-18,-1 2-10,0 5 1,-2 3-2,0 4 0,-1 2-3,0 2-8,0 1-6,0 0-6,0 0-6,-2-4-5,0-2-5,-1-4-4,-1-3-6,0-5-8,0-5-7,0-5-7,2-6-4,3-8-1,2-8 1,4-8-1,3-8 3,7-9 9,6-9 8,5-9 8,4-3 6,1 2 2,1 2 3,1 2 3,-1 4 4,-3 7 7,-3 7 6,-3 6 7,-3 6 6,-3 3 7,-2 3 8,-4 2 7,-2 5 3,-2 4-2,-2 5-1,-2 5-2,-3 4-3,-2 1-5,-3 3-5,-4 1-5,1 0-5,1-2-4,2-4-5,2-3-5,6-6-8,10-8-10,9-10-12,11-8-10,5-8-6,0-7 0,2-7-1,1-6 0,-1-3 1,-1 3 5,-3 4 4,-2 2 4,-3 4 5,-5 7 6,-5 5 6,-4 7 6,-7 3 12,-5 4 17,-6 2 18,-5 4 17,-4 2 7,2 4-6,1 2-5,0 4-6,2 1-4,-1 1-4,0 1-3,0 1-4,0 2-4,2 2-4,1 2-4,0 1-5,2 2-2,1-1-3,0 0-2,1 1-2,3-1-3,0-3-3,3-1-3,2-2-3,4-4-4,6-3-7,5-4-5,7-4-6,2-6-2,1-8 1,-1-7 0,0-9 2,0-4 1,-1-2 5,-1-3 3,-1-1 5,-3-1 2,-5 1 1,-4 2 2,-6 0 1,-3 3 1,-2 5 2,-3 5 0,0 5 2,-5 3 0,-4 2-1,-6 3 0,-4 1-2,-4 2-2,-5 4-7,-3 3-6,-5 2-6,0 3-6,1 4-4,3 2-5,2 3-5,3 0 2,4-2 8,6-4 7,5-3 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8"/>
    </inkml:context>
    <inkml:brush xml:id="br0">
      <inkml:brushProperty name="width" value="0.05383" units="cm"/>
      <inkml:brushProperty name="height" value="0.05383" units="cm"/>
    </inkml:brush>
  </inkml:definitions>
  <inkml:trace contextRef="#ctx0" brushRef="#br0">57808 18623 408,'45'7'6,"-4"0"10,-3-2 11,-5-1 10,-3 1 7,-1 2 0,-3 2 2,-1 2 1,-4 1-4,-5 1-8,-5 1-9,-4 2-9,-6 1-6,-4 3-3,-5 3-4,-6 3-2,-3 1-1,-5-1 0,-3-1 1,-5-1 1,1-2-1,5-1-1,5-3-3,5-1-1,8-3 2,10-3 8,11-2 7,11-4 9,9-2 1,9-4-2,7-2-4,8-4-2,5-1-2,3-1-1,3-2-1,3 0 0,-3 0-14,-8 3-24,-10 1-24,-8 2-26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5"/>
    </inkml:context>
    <inkml:brush xml:id="br0">
      <inkml:brushProperty name="width" value="0.04896" units="cm"/>
      <inkml:brushProperty name="height" value="0.04896" units="cm"/>
      <inkml:brushProperty name="color" value="#00BFF3"/>
    </inkml:brush>
  </inkml:definitions>
  <inkml:trace contextRef="#ctx0" brushRef="#br0">61130 58881 449,'-29'-13'2,"5"3"5,5 4 4,5 4 5,1 3 10,0 4 17,-1 2 15,-1 3 16,0 4 2,1 4-14,1 3-13,0 5-14,2 4-8,-1 6-4,0 6-3,1 6-4,-1 2-11,2 1-17,1 0-18,0 0-18,2-4-14,1-8-8,0-8-8,2-7-9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49"/>
    </inkml:context>
    <inkml:brush xml:id="br0">
      <inkml:brushProperty name="width" value="0.04677" units="cm"/>
      <inkml:brushProperty name="height" value="0.04677" units="cm"/>
    </inkml:brush>
  </inkml:definitions>
  <inkml:trace contextRef="#ctx0" brushRef="#br0">30827 25084 470,'-21'-1'7,"5"-2"15,4-2 14,6-2 14,6 1 8,8 1-1,7 2 0,9 2 0,4 0-5,1 0-9,1-2-7,1 0-10,1-1-8,0 2-8,2 1-9,1 0-9,-1 2-7,-1 0-5,-3 1-6,-2 2-6,-2 1-2,-3 2 2,-2 1 2,-5 3 1,-1 1-1,-4 1-5,-3 1-6,-2 1-4,-3 1-2,-1-2 4,0-1 4,-1-1 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0"/>
    </inkml:context>
    <inkml:brush xml:id="br0">
      <inkml:brushProperty name="width" value="0.04035" units="cm"/>
      <inkml:brushProperty name="height" value="0.04035" units="cm"/>
    </inkml:brush>
  </inkml:definitions>
  <inkml:trace contextRef="#ctx0" brushRef="#br0">30621 26338 545,'-42'13'4,"8"-3"7,9-4 8,9-4 7,8-3 8,8 0 10,8-2 7,7 0 9,7 0 0,4 0-11,3 2-10,4 0-9,4 1-11,3 0-10,3 0-11,2 0-10,2 0-6,2-2-3,0 0-3,2-1-3,-2-1-6,-6 0-7,-4 0-8,-5 0-7,-6 1-2,-3-1 6,-6 0 5,-5 0 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0"/>
    </inkml:context>
    <inkml:brush xml:id="br0">
      <inkml:brushProperty name="width" value="0.05037" units="cm"/>
      <inkml:brushProperty name="height" value="0.05037" units="cm"/>
    </inkml:brush>
  </inkml:definitions>
  <inkml:trace contextRef="#ctx0" brushRef="#br0">34311 25404 436,'-8'-6'57,"2"4"1,1 4 2,0 4 1,1 4-3,-3 5-9,-2 5-8,-2 5-9,-1 3-5,0-1-4,1 1-4,-1-1-4,1-1-2,0-3-3,2-3-1,1-3-3,1-1 0,2 0 0,2-1 0,2 1 2,5-5-9,10-8-14,8-10-15,9-8-16,3-5-4,-2-3 5,-1-2 5,-3-1 5,-2-1 5,-3 1 7,-3 1 6,-3 1 7,-3 1 3,-4 1 3,-4 1 3,-4 1 2,-4 2 2,-2 4 2,-4 5 2,-2 3 3,-3 2-1,-1 2-4,-3 1-3,-2 0-4,1 3-4,3 2-4,3 3-4,3 3-3,1 2-7,2 0-8,1 0-9,0 0-9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0"/>
    </inkml:context>
    <inkml:brush xml:id="br0">
      <inkml:brushProperty name="width" value="0.04214" units="cm"/>
      <inkml:brushProperty name="height" value="0.04214" units="cm"/>
    </inkml:brush>
  </inkml:definitions>
  <inkml:trace contextRef="#ctx0" brushRef="#br0">35407 25789 522,'29'15'156,"-3"-3"-33,-5-1-36,-3-3-35,-3 1-22,-1 0-10,-1 1-11,-1 1-9,0 1-12,-2 0-10,-1-1-10,0 1-12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1"/>
    </inkml:context>
    <inkml:brush xml:id="br0">
      <inkml:brushProperty name="width" value="0.0504" units="cm"/>
      <inkml:brushProperty name="height" value="0.0504" units="cm"/>
    </inkml:brush>
  </inkml:definitions>
  <inkml:trace contextRef="#ctx0" brushRef="#br0">36607 25316 436,'-8'-5'47,"0"4"7,0 6 6,1 4 7,0 3-2,2 1-11,2 2-9,2 0-11,1 0-6,0 1-1,0 0-1,0-1-1,2 1-6,2-2-8,3-1-9,3-1-10,2-1-6,2-4-4,0-3-6,1-2-4,1-4-2,-1-4-1,1-4 0,-1-4 0,0-2 1,-2-1 5,-3-1 3,-1-1 3,-2-1 4,-2-1 1,-2-1 1,-2-1 3,-2 1 0,-2 3 3,-2 3 1,-2 2 1,-1 4 2,-1 3 2,-2 2 1,0 4 2,0 1-1,1 0-2,0 0-4,2 0-2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1"/>
    </inkml:context>
    <inkml:brush xml:id="br0">
      <inkml:brushProperty name="width" value="0.06006" units="cm"/>
      <inkml:brushProperty name="height" value="0.06006" units="cm"/>
    </inkml:brush>
  </inkml:definitions>
  <inkml:trace contextRef="#ctx0" brushRef="#br0">37362 24373 366,'7'-5'29,"-3"4"16,0 5 13,-3 6 16,-1 4 2,1 3-11,2 5-9,0 3-10,1 3-8,-2 3-5,0 1-6,-2 2-5,0 2-4,0-1-4,0 0-3,0 0-4,0 0-2,0-1-1,0-1-1,0-1-1,1-2-1,0-2-3,2-1-2,0-3-2,1-1-1,2-2-3,0-3-2,1-1-1,1-2-2,0-1-1,0 0 0,0-2-1,-3 1-1,-4 5 0,-6 4-1,-4 3 0,-5 1-1,-3-1-1,-5-2 0,-3-3-1,-3 0-2,-1 1-2,-1 1-3,-1 1-2,2-1 2,3-5 4,5-3 6,3-4 5,3-3-2,3 0-8,1-2-8,2 0-10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1"/>
    </inkml:context>
    <inkml:brush xml:id="br0">
      <inkml:brushProperty name="width" value="0.03955" units="cm"/>
      <inkml:brushProperty name="height" value="0.03955" units="cm"/>
    </inkml:brush>
  </inkml:definitions>
  <inkml:trace contextRef="#ctx0" brushRef="#br0">38163 24688 556,'16'-28'87,"0"7"-6,-1 7-6,1 7-5,1 3-11,3 0-18,3 1-17,3-1-17,0 1-12,-1 2-5,-3 2-5,-1 2-5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3"/>
    </inkml:context>
    <inkml:brush xml:id="br0">
      <inkml:brushProperty name="width" value="0.04446" units="cm"/>
      <inkml:brushProperty name="height" value="0.04446" units="cm"/>
    </inkml:brush>
  </inkml:definitions>
  <inkml:trace contextRef="#ctx0" brushRef="#br0">40125 25188 494,'-31'38'161,"3"-2"-39,1-2-38,3-1-37,0-3-22,1-1-2,-1-3-4,1-2-4,-1 1-6,1 3-8,-1 3-11,1 3-8,0 0-11,3-2-9,1-1-12,2-3-10,4-3 0,3-5 8,4-5 10,4-4 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3"/>
    </inkml:context>
    <inkml:brush xml:id="br0">
      <inkml:brushProperty name="width" value="0.04499" units="cm"/>
      <inkml:brushProperty name="height" value="0.04499" units="cm"/>
    </inkml:brush>
  </inkml:definitions>
  <inkml:trace contextRef="#ctx0" brushRef="#br0">40005 25343 489,'-6'-13'46,"6"6"8,4 6 6,6 6 8,2 5-3,1 5-11,1 6-12,1 3-12,2 5-7,2 1-2,1 2-2,3 2-3,0 2-6,-1 1-7,-1 1-10,-1 0-8,-2-2-16,-3-7-24,-3-7-23,-2-7-24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4"/>
    </inkml:context>
    <inkml:brush xml:id="br0">
      <inkml:brushProperty name="width" value="0.05475" units="cm"/>
      <inkml:brushProperty name="height" value="0.05475" units="cm"/>
    </inkml:brush>
  </inkml:definitions>
  <inkml:trace contextRef="#ctx0" brushRef="#br0">43025 24045 401,'1'-9'86,"4"11"-6,2 11-3,3 13-6,1 6-7,-2 2-12,-2 3-12,-2 1-10,-2 1-8,0 0-2,-2 0-3,0 1-3,-1-2-3,2-2-3,0-2-3,1-1-3,2-3-3,-2-1-1,1-3 0,0-2-1,2-4-2,6-8-4,4-8-3,5-8-5,3-9 0,1-8 1,1-8 2,1-10 2,4-10-1,7-12-2,6-11-1,8-13-3,0 0 0,-6 10 1,-6 9 1,-5 10 0,-7 9 1,-3 6 0,-6 7 2,-5 7 1,-5 8-5,-6 7-9,-6 8-9,-6 8-10,-2 3-2,0 0 5,2-2 3,1 0 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37"/>
    </inkml:context>
    <inkml:brush xml:id="br0">
      <inkml:brushProperty name="width" value="0.05126" units="cm"/>
      <inkml:brushProperty name="height" value="0.05126" units="cm"/>
      <inkml:brushProperty name="color" value="#00BFF3"/>
    </inkml:brush>
  </inkml:definitions>
  <inkml:trace contextRef="#ctx0" brushRef="#br0">29141 54901 429,'-7'-22'0,"0"5"0,2 3 0,1 4 0,0 2 3,0-2 5,0 0 7,0-1 5,0 2 6,0 6 4,0 6 7,0 6 4,1 4-1,0 3-6,2 3-7,0 3-7,1 2-5,-2-1-1,0 1-2,-1-1-2,-1 1-1,2-1-1,0 1-1,2-1-1,-1 1-1,0-1 1,-2 1-1,0-1-1,-1 0 1,2-1-1,0-1 0,2-1-1,0 0 0,0 1-2,0 1 0,0 1-2,0 0-1,0-1 0,0-1-1,0 0 0,0-1-1,0 2 0,0 3 1,0 2 0,0 0-1,0 2 1,0 1 1,0 1-1,-1 0 1,0 1 0,-2-1 0,0 0 0,-1-1 0,0-1 1,0-3-1,1-1 1,-2-2 0,2-1-1,-1-1 0,0-1 0,0 0 1,2 1-1,0 1 0,2 1 0,0-1 0,0-3-1,0-3-1,0-2 0,1-5-1,4-3 2,2-4 0,4-4 2,0-1 0,1 0 2,0 2 2,0 0 0,0 1 2,1 0 0,1 0 0,1 0 0,1 0 0,0 0 1,-1 0-1,1 0 1,0 0-1,-1 0 1,1 0-1,0 0 0,0 0 0,1 0-1,1 0 1,1 0 0,1 0-1,0 0 0,-1 0 0,1 0 0,0 0-1,1-2 0,1 0-1,1-1-1,1-2 0,-1 2 0,1-1-1,-1 0 1,0 0-1,-1 0-1,-1 0 1,-1 0-1,0 1 1,0 0-1,-1 2 1,1 0 0,-1 1 0,-1 0 1,-1 0 0,-1 0 0,0 0 1,0 0 0,-1 0 0,1 0 0,-1 0 0,-1 0 0,-1 0 1,0 0-1,-1 1 0,1 0 0,1 2 0,2 0 0,-1 0-1,1 0 1,0-2-1,-1 0 1,0-1-1,0 0 1,-2 0 0,-1 0-1,1 0 1,0 0 0,1 0 0,1 0-1,1 0 1,1 0 0,2 0 2,0 0 0,0 0 0,-1 0-1,-1 0-1,-1 0-1,1-1 0,1 0 0,3-2-1,2 0 1,-1 0-1,-1 0 1,-3 2-1,-1 0 1,-1 1-1,-1 0 0,1 0 1,0 0-1,-1 0 0,1 0 0,0 0 0,-1 0 1,1 0-1,2 0 1,0 0-1,1 0 1,0 0 0,1 0 0,0 0 0,-1 0 0,0 1 0,-1 0-1,0 2 1,-2 0-1,0 0 1,1 0-1,1-2 0,2 0 1,-1-1-1,1 0 0,-1 0 0,1 0 0,-1 0 0,1 0 0,0 0 0,-1 0 0,1 0 0,-1 0 0,1 0 0,0 0 0,-1 0 1,1 0-1,-1 0 1,1 0 0,0 0 0,-1 0 0,1 0 0,-1 0 0,2 0 0,0 0 0,0 0-1,3 0 1,-1 0 0,-1 0-1,-1 0 0,-1 0 1,0 0-1,1 0 0,1 0 0,1 0 0,0 0 0,-1 0 0,-1 0 0,-1 0-1,0 0 1,1 0 0,1 0 0,2 0 0,-2 0 0,-1 0 1,-3 0-1,-1 0 0,-1 0 0,1 0 0,1 0 0,2 0 0,-1 0 0,1 0 0,-1 0 1,1 0-1,-1 0 0,1 0 0,0 0 0,-1 0 0,1 0 0,0 0 0,-1 0-1,1 0 1,0 0 0,1 0 0,1 0 0,1 0 0,0 0 0,1 0 0,-1 0 0,1 0 0,-1 0 0,-1 0 0,-1 0 0,-1 0 0,0 0 0,1 0 0,1 0-1,1 0 1,1 0 0,-1 0 0,1 0 0,0 0 0,-1-1 0,1 0 0,-1-2 0,1 0 0,-1 0 0,1 0 0,-1 2 0,1 0 0,-1 1 0,-2-2-1,1 0 1,-2-1-1,-1-1 0,1 2 0,0 0 0,-1 2 1,1 0-1,-1 2 1,1 0 0,0 2 0,-1-1 0,1-1 0,-1 0 0,1-2 1,-1 0-1,1 0 0,0 0 0,-1 0 1,2 0-1,0 0 0,0 0 0,3 0 0,-1 0 0,1-2 0,-1 0 0,1-1 0,-1-1 0,-1 2 0,-1 0 0,-1 2 0,-1 0 0,1 0 0,0 0 0,-1 0 0,1 0 0,0 0 0,-1 0 0,1 0 0,-1 0 1,1 0-1,-1 0 1,1 0 0,0-1 1,-1 0-1,1-2 0,0 0 1,-1-1-1,1 2 0,-1 0 1,1 2-1,-1 0 0,1 0 0,0 0 1,-1 0-1,0 0-1,-1 0 1,0 0-1,-2 0 1,0 0-1,-1 0 0,1 0 0,0 0 0,-1 0 0,1 0 0,0 0 0,-1 0 1,1 0 0,2 0-1,0 0 1,1 0-1,0 0 0,-1 0 1,-1 0-1,-1 0 1,1 0-1,1 0 0,3 0 0,2 0 0,0 0 0,-1 0 0,-1 0 0,-1 0 0,-1-1 0,1 0 0,0-2 0,-1 0 0,1 0 0,1 0 0,1 2-1,2 0 1,-1 1 0,-2-2-1,0 0 1,0-1 0,-1-1 0,1 2 0,1 0 0,1 2 0,0 0 0,-1 0 0,-1 0 0,-1 0 0,0 0-1,-1 0 1,1 0 0,0 0 0,-1 0 1,-1 0-1,-1 0 0,-1 0 0,0 0 0,1 0 0,2 0 0,0 0 0,0 0 0,-1 0 0,-1 0 0,-1 0 0,0 0 0,2 0 0,0 0 0,1 0 0,0 0 0,-1 0 0,-1 0 0,-1 0 0,0 0 0,2 2 0,0 0 0,1 2 1,0-1-1,1-1 0,0 0 1,-1-2-1,1 0 1,1 0-1,1 0 1,2 0-1,-1 0 1,1 0-1,-1 0 1,1 0-1,0 0 1,2 0-1,3 0 0,1 0 0,1 0 0,-1-2 0,-1 0 0,-1-1 0,-1-1 1,-1 2-2,-1 0 1,-1 2 0,0 0 0,1 0 0,1 0 0,1 0 0,-1 0-1,-1 0 1,-3 0 0,-1 0 0,-1 0 0,1 2 0,1 0 0,1 2 0,0-1 0,-1 1 0,-1 0 0,-1 0 0,0-1 0,0 0 0,-1-2 0,1 0 0,0-1 0,1 2 0,1 0 0,1 2 0,0-1 0,1 0 0,0-2 0,-1 0 0,0-1 0,-1 0 0,-1 0 0,-1 0 0,0 0-1,1 0 1,1 0 0,1 0 0,1 0 0,0 0-2,-1 0 0,1 0 0,-1 0-1,1 0 1,-1 0 1,1 0 0,-1 0 1,3 0-1,0 0 1,1 0-1,-1 0 0,-2 0 1,-1 0-1,-2 0 0,-1 0 0,1 0 0,1 0 1,1 0 0,0 0 0,-1 0-1,-1 0 1,-1 0 0,-1 0 0,1 2-1,0 0 0,-1 2 0,0-1 0,-1 1-1,0 0 1,-2 0 0,0-1 0,-1 0 0,1-2 0,0 0 0,0-1 0,1 2 0,1 0 1,1 2 0,0-1 0,-1 0 0,-1-2-1,0 0 1,-1-1 0,1 0-1,1 0 1,1 0 0,2 0 0,1 0 0,3 0 0,1 0 0,2 0 0,-1 0-1,1 0 1,-1 0 0,1-1-1,1 0 0,1-2 0,1 0 1,-1-1-1,0 0 0,-1 0 0,-1 0 1,0 1 0,-1 0-1,0 2 1,1 0 0,-2 1 0,-1 0 0,-3 0-1,-1 0 1,-2 1 0,-1 0 0,-1 2 0,0 0 1,0 1 0,3 0 0,3 0 1,3 0 0,-1 0 0,-3 0 0,-4-1-1,-5 2 0,0-2-1,0-1 0,1 0 1,1-2-1,1 1 0,1 0 0,2 2 0,0 0 0,1 0 1,1 0 0,1-2 0,1 0 1,1-1-1,1 0 1,1 0 0,1 0-1,0 0 0,-1 0 1,-1 0-1,-1 0-1,0 0 1,1 0 0,1 0 1,1 0 0,0 0-1,1 0 0,-1 0 0,0 0-1,-1 0-1,-3 2 1,-3 0-1,-2 2 1,-3 0-1,1 0 1,0-1-1,-1 2 1,1-2 0,0-1-1,-1 0 1,1-2 0,0 1-1,-1 0 1,1 2-1,0 0 0,1 1 1,3 0-1,3 0 1,3 0 1,0-1-1,-3-1 0,-3 0 0,-3-1-1,-1-1 0,1 0 0,2 0 0,0 0 1,1 0-1,1 0 1,1 0 0,1 0 0,1 0 0,-1 0-1,1 0 0,-1 0 0,1 0 0,-1 0-1,1 0 1,-1 0-1,0 0 0,-1 0 1,-1 0 0,-1 0 0,0 0 1,0 0-1,-1 0 1,1 0-1,-1 0 1,1 0-1,-1 0 0,1 0-1,-4-1-14,-8-1-32,-8 0-32,-8-1-30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4"/>
    </inkml:context>
    <inkml:brush xml:id="br0">
      <inkml:brushProperty name="width" value="0.04612" units="cm"/>
      <inkml:brushProperty name="height" value="0.04612" units="cm"/>
    </inkml:brush>
  </inkml:definitions>
  <inkml:trace contextRef="#ctx0" brushRef="#br0">45158 25238 476,'7'17'107,"-2"3"-13,-2 3-12,-2 3-11,-2 1-13,-2-1-12,-2-1-13,-2-1-13,0-1-10,-1 0-8,0 1-6,0 0-7,1-2-6,1-1-3,0-3-3,2-1-4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5"/>
    </inkml:context>
    <inkml:brush xml:id="br0">
      <inkml:brushProperty name="width" value="0.05512" units="cm"/>
      <inkml:brushProperty name="height" value="0.05512" units="cm"/>
    </inkml:brush>
  </inkml:definitions>
  <inkml:trace contextRef="#ctx0" brushRef="#br0">47020 24352 399,'-16'-7'10,"2"2"19,1 2 21,1 2 19,-1 3 7,0 4-9,-1 4-6,-1 3-8,0 5-8,0 2-7,2 3-7,1 3-8,-2 3-6,-2 4-3,-3 5-4,-3 3-3,-2 2-6,-1 0-11,-1 0-9,-1 1-9,1-4-5,1-4 0,3-5 1,1-5-1,3-4-1,2-5-3,4-3-5,3-4-3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5"/>
    </inkml:context>
    <inkml:brush xml:id="br0">
      <inkml:brushProperty name="width" value="0.05439" units="cm"/>
      <inkml:brushProperty name="height" value="0.05439" units="cm"/>
    </inkml:brush>
  </inkml:definitions>
  <inkml:trace contextRef="#ctx0" brushRef="#br0">46715 24415 404,'-19'-9'84,"9"12"1,8 14 1,9 11 1,6 9-8,2 1-15,2 2-16,1 2-15,1 2-13,-3 0-10,-1 2-11,-2 1-11,-2-2-8,1-2-9,0-4-9,0-2-8,-1-4-5,1-3-2,0-5-2,-1-3-1,1-5 0,-2-3 4,-1-4 4,0-4 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5"/>
    </inkml:context>
    <inkml:brush xml:id="br0">
      <inkml:brushProperty name="width" value="0.05018" units="cm"/>
      <inkml:brushProperty name="height" value="0.05018" units="cm"/>
    </inkml:brush>
  </inkml:definitions>
  <inkml:trace contextRef="#ctx0" brushRef="#br0">48680 24164 438,'0'-10'15,"0"12"29,0 12 31,0 11 29,-1 8 2,-2 3-24,-2 3-24,-2 2-24,0-1-16,1-5-4,1-7-6,0-5-4,0-1-12,-1 6-14,-3 7-16,-2 5-16,1-1-10,3-7-6,3-9-6,2-7-6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6"/>
    </inkml:context>
    <inkml:brush xml:id="br0">
      <inkml:brushProperty name="width" value="0.05952" units="cm"/>
      <inkml:brushProperty name="height" value="0.05952" units="cm"/>
    </inkml:brush>
  </inkml:definitions>
  <inkml:trace contextRef="#ctx0" brushRef="#br0">49583 24467 369,'-14'2'132,"3"2"-25,2 3-25,4 4-26,1 3-14,0 5-5,0 5-5,0 5-6,0 3-3,-2 1-3,0 1-3,-1 0-3,0 1-3,2-3-3,2-2-3,2-1-2,1-3-1,0-4 1,0-1 2,0-4 1,4-4-8,10-5-16,8-4-16,9-6-16,2-4-4,-4-5 6,-3-5 6,-5-6 8,-3 0 6,-3 1 4,-3 3 7,-2 1 4,-2 2 4,-1-1 0,1 0 1,0 0 1,-1-2 0,-2-5 0,-2-5-1,-2-5 0,-1 0 2,0 2 6,0 3 5,0 3 5,-2 3 3,-2 3-1,-3 3 1,-4 2-1,-1 4 2,-1 3 3,-1 3 3,-1 2 3,-2 3-4,0 0-9,-1 1-11,-1 2-9,0 1-10,1 2-10,1 1-9,1 3-9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6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50491 24000 536,'15'-7'89,"-1"3"-8,0 1-10,-2 2-8,1 1-9,1 0-12,3 0-11,1 0-10,2 0-11,-1 0-8,1 0-10,-1 0-8,0 0-16,-2 2-21,-3 0-20,-1 1-22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6"/>
    </inkml:context>
    <inkml:brush xml:id="br0">
      <inkml:brushProperty name="width" value="0.04669" units="cm"/>
      <inkml:brushProperty name="height" value="0.04669" units="cm"/>
    </inkml:brush>
  </inkml:definitions>
  <inkml:trace contextRef="#ctx0" brushRef="#br0">51434 23177 471,'9'-8'0,"0"-2"0,1 0 0,1-1 0,1 0 10,0 2 23,0 3 21,-1 1 21,0 4 5,-2 8-11,-2 6-12,-2 7-12,-3 2-10,-2-1-6,-4-2-8,-2-3-7,-1 0-8,2 0-6,2-1-7,2 1-6,3-2-3,4-3 2,4-2 3,3-4 3,3 0 1,-2 0 3,-1 1 1,0 2 3,-3 0 0,-1 3 1,-2 2 1,-2 2 0,-3 1 0,-4 1-3,-4 1-1,-4 1-3,-4 2-3,-5 3-6,-5 3-5,-5 3-5,-3 1-4,-1-1-1,-1-1-3,0-1-1,2-3 1,7-5 6,7-5 5,7-5 6,2-3-3,2 0-8,-1-2-11,0 0-8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7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53851 24085 463,'-16'2'7,"2"2"15,1 3 15,1 3 15,0 3 4,0 0-5,0 1-5,1 2-5,-2 1-4,-2 3-4,-1 3-5,-3 3-2,-1 3-5,-3 3-2,-1 2-3,-3 4-2,-1 1-3,-1-2-3,-1 0-1,0-1-3,0-3-3,3-5-8,3-5-6,3-5-7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2:57"/>
    </inkml:context>
    <inkml:brush xml:id="br0">
      <inkml:brushProperty name="width" value="0.05068" units="cm"/>
      <inkml:brushProperty name="height" value="0.05068" units="cm"/>
    </inkml:brush>
  </inkml:definitions>
  <inkml:trace contextRef="#ctx0" brushRef="#br0">53586 24217 434,'-6'-14'95,"6"4"-14,4 4-12,6 4-15,2 4-7,1 4-4,1 4-3,1 4-2,1 4-6,-2 6-5,-1 7-7,-1 5-7,0 3-7,0 1-7,-1-1-9,1 0-9,-1-1-2,0 0 2,-2-1 2,-1-1 1,-1-4 0,-2-5-3,-2-7-4,-2-5-3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4"/>
    </inkml:context>
    <inkml:brush xml:id="br0">
      <inkml:brushProperty name="width" value="0.03756" units="cm"/>
      <inkml:brushProperty name="height" value="0.03756" units="cm"/>
    </inkml:brush>
  </inkml:definitions>
  <inkml:trace contextRef="#ctx0" brushRef="#br0">55947 23784 585,'31'3'9,"-1"4"18,-1 5 17,-1 5 18,-4 3 1,-7 1-13,-7 2-14,-6-1-14,-7 3-8,-6 3-4,-6 3-3,-5 3-4,-6 2-2,-3 1 0,-4 1-1,-5 0 1,-1 0-1,2-3 1,0-3-1,1-4 1,2-2 1,1-3 0,3-3 1,1-2 1,9-5 2,15-5 2,14-4 3,15-6 2,10-2-3,3 0-6,4 0-9,4 0-7,0 0-4,-4 1-1,-3-1 1,-5 0-1,-1 0-5,-1 2-8,0 0-9,1 2-9,-4 0-1,-5 0 8,-7 0 8,-5 0 7,-3 0 2,0 2 0,0 0-2,0 2-1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38"/>
    </inkml:context>
    <inkml:brush xml:id="br0">
      <inkml:brushProperty name="width" value="0.03376" units="cm"/>
      <inkml:brushProperty name="height" value="0.03376" units="cm"/>
      <inkml:brushProperty name="color" value="#00BFF3"/>
    </inkml:brush>
  </inkml:definitions>
  <inkml:trace contextRef="#ctx0" brushRef="#br0">58807 55400 651,'-15'8'7,"4"2"2,3 0 4,3 1 3,1 1 0,0 0-1,0-1-2,0 1-2,0 2 1,1 5 1,-1 5 3,0 5 1,1 1 1,0-3-1,2-3-1,0-3-1,1-2-2,0 1 0,0-1-2,0 1 0,0-1-2,0-1-1,0-1 0,0-1-2,0 0 0,0 2 1,0 0 2,0 1 0,0 1-1,0 1-3,0 1-4,0 1-2,0 1-2,0 1 0,0 1 1,0 1 0,0-1 0,0 0 0,0-1 0,0-1 0,0-1 0,0-1 0,0-1 0,0-1 0,-1-1-1,-2-1-2,-2 0-3,-1-2-2,-2-1-4,2-1-4,1-1-4,0 0-3,1-2-4,1-1 0,-1-1-2,0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4"/>
    </inkml:context>
    <inkml:brush xml:id="br0">
      <inkml:brushProperty name="width" value="0.04358" units="cm"/>
      <inkml:brushProperty name="height" value="0.04358" units="cm"/>
    </inkml:brush>
  </inkml:definitions>
  <inkml:trace contextRef="#ctx0" brushRef="#br0">58401 23985 504,'-51'44'149,"7"-4"-33,9-5-32,8-5-33,2-1-19,-1 5-7,-3 3-5,-1 4-7,0 1-8,1-2-7,3-1-8,1-3-8,3-3-8,3-3-9,3-5-10,3-3-8,3-5-5,6-3-2,4-4 0,6-4-2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5"/>
    </inkml:context>
    <inkml:brush xml:id="br0">
      <inkml:brushProperty name="width" value="0.04343" units="cm"/>
      <inkml:brushProperty name="height" value="0.04343" units="cm"/>
    </inkml:brush>
  </inkml:definitions>
  <inkml:trace contextRef="#ctx0" brushRef="#br0">58560 23781 506,'1'-20'66,"2"5"-9,2 6-7,2 6-8,1 5-5,1 4-2,1 4 0,1 4-3,1 4-1,0 5-4,0 4-3,-1 6-3,1 5-4,0 5-5,-1 4-6,1 6-4,-1 0-7,0-1-6,-2-2-5,-1-2-7,0-3-7,0-6-9,-1-4-8,2-5-10,-2-5-2,1-5 1,0-5 1,0-4 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5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60502 23580 507,'-7'-7'2,"0"1"3,2 0 4,0 2 3,1 3 6,-1 6 10,-2 6 10,0 5 8,-1 6 6,0 3-1,0 5 1,1 3 0,-2 5-6,0 5-10,-1 4-11,-2 5-10,1 2-10,-1-4-8,0-2-9,0-3-9,2-5-5,3-4-1,3-5 0,2-5-1,3-5-7,2-5-14,2-5-13,2-4-14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5"/>
    </inkml:context>
    <inkml:brush xml:id="br0">
      <inkml:brushProperty name="width" value="0.04909" units="cm"/>
      <inkml:brushProperty name="height" value="0.04909" units="cm"/>
    </inkml:brush>
  </inkml:definitions>
  <inkml:trace contextRef="#ctx0" brushRef="#br0">61796 24016 448,'-22'32'139,"4"1"-26,5 1-28,3 1-26,3-1-18,2-2-7,2-1-7,2-3-7,1-2-5,0-3-5,0-3-4,0-3-4,2-3-3,4-4-4,4-4-4,3-4-3,3-4-2,0-2 1,0-3 2,-1-4 0,2-4-2,3-7-7,3-7-7,3-7-7,-1-2-1,-5 4 5,-4 2 4,-6 3 5,-3 3 4,-2 3 3,-2 3 4,-2 3 3,-3 2 2,-4 4 2,-4 3 0,-4 2 2,-2 3 2,-3-1 2,-2 0 1,-1 0 3,-1 0 0,3 2-1,1 0-1,3 2-1,1 0-4,2 2-6,2 0-6,2 2-7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6"/>
    </inkml:context>
    <inkml:brush xml:id="br0">
      <inkml:brushProperty name="width" value="0.05671" units="cm"/>
      <inkml:brushProperty name="height" value="0.05671" units="cm"/>
    </inkml:brush>
  </inkml:definitions>
  <inkml:trace contextRef="#ctx0" brushRef="#br0">63378 22630 387,'-9'-17'49,"0"11"8,-1 12 9,-1 11 8,-2 8-2,-2 3-13,-2 3-14,-1 3-13,-2 1-8,1 0-2,-1 1-2,0-1-2,0 2-3,-1 4-2,-1 4-2,-1 4-4,1 3-1,1 0 1,2 2-1,3 0 1,2-2-5,4-8-7,4-6-9,4-7-7,4-6-4,2-3 4,3-5 2,4-3 4,3-5-1,5-4-5,5-6-4,5-4-4,2-5-1,1-6 1,-1-4 1,1-5 2,-3-2 1,-4 0 4,-3-1 2,-4 1 3,-4 0 4,-3 3 2,-2 1 3,-4 2 3,-5 4 3,-6 3 2,-7 4 3,-7 5 1,-5 1 2,-3 2 0,-3 0-1,-3 2 0,-1 2 0,-1 4-1,1 3-1,0 5 0,2 1-5,5-2-10,5-3-9,5-1-10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6"/>
    </inkml:context>
    <inkml:brush xml:id="br0">
      <inkml:brushProperty name="width" value="0.04078" units="cm"/>
      <inkml:brushProperty name="height" value="0.04078" units="cm"/>
    </inkml:brush>
  </inkml:definitions>
  <inkml:trace contextRef="#ctx0" brushRef="#br0">65275 23781 539,'10'-15'84,"6"4"-9,4 3-8,5 3-9,5 1-8,7 2-9,5 1-7,6 0-7,2 1-10,0 0-9,-2 0-11,0 0-8,-3 0-10,-3 0-7,-5 0-8,-4 0-8,-4 0-2,-7 0 2,-5 0 2,-6 0 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6"/>
    </inkml:context>
    <inkml:brush xml:id="br0">
      <inkml:brushProperty name="width" value="0.05072" units="cm"/>
      <inkml:brushProperty name="height" value="0.05072" units="cm"/>
    </inkml:brush>
  </inkml:definitions>
  <inkml:trace contextRef="#ctx0" brushRef="#br0">66446 22718 433,'-8'-7'0,"2"0"0,1 2 0,0 0 0,1 1 5,-2-1 8,0-2 9,-1 0 9,0 2 9,2 6 11,2 6 11,2 6 10,1 5 0,0 7-12,0 5-12,0 6-11,0 7-10,0 5-9,0 5-9,0 7-10,-3 7-9,-5 7-14,-7 9-11,-6 7-13,0-2-2,2-13 8,2-13 9,4-13 8,2-9-2,1-7-13,0-7-13,2-7-13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7"/>
    </inkml:context>
    <inkml:brush xml:id="br0">
      <inkml:brushProperty name="width" value="0.04892" units="cm"/>
      <inkml:brushProperty name="height" value="0.04892" units="cm"/>
    </inkml:brush>
  </inkml:definitions>
  <inkml:trace contextRef="#ctx0" brushRef="#br0">70473 23183 449,'-23'18'119,"-1"3"-21,1 5-21,-1 3-20,2 2-14,3-1-6,3-1-6,3-1-7,2-1-5,0 2-3,2 1-4,1 1-3,2-2-3,4-5-3,4-5-4,4-5-2,4-4-4,3-4-2,5-4-4,3-4-2,4-5-3,3-6 0,3-5-1,3-7-1,0-2 1,-3-1 0,-4 1 1,-2 0 0,-4 0 3,-4 1 1,-6 1 2,-5 1 3,-3 1 1,-4 2 1,-2 3 1,-4 1 2,-2 3 1,-5 1 0,-4 2 1,-3 2 0,-2 2 0,0 3-1,3 1-3,0 2-1,1 2-3,4 2-5,3 1-6,3 3-4,2 1-5,2 0-5,2 0-5,2 0-4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7"/>
    </inkml:context>
    <inkml:brush xml:id="br0">
      <inkml:brushProperty name="width" value="0.03849" units="cm"/>
      <inkml:brushProperty name="height" value="0.03849" units="cm"/>
    </inkml:brush>
  </inkml:definitions>
  <inkml:trace contextRef="#ctx0" brushRef="#br0">71790 23634 571,'9'9'32,"2"2"12,1 1 13,3 3 11,0 0 0,-1 1-11,0-1-12,-2 1-11,-1-1-14,1-1-16,0-1-18,0-1-17,-1-1-14,-1-2-12,0-2-13,-2-2-13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7"/>
    </inkml:context>
    <inkml:brush xml:id="br0">
      <inkml:brushProperty name="width" value="0.05622" units="cm"/>
      <inkml:brushProperty name="height" value="0.05622" units="cm"/>
    </inkml:brush>
  </inkml:definitions>
  <inkml:trace contextRef="#ctx0" brushRef="#br0">72875 21825 391,'-7'-21'0,"2"3"0,2 5 0,2 3 0,1 4 12,0 4 24,0 4 25,0 4 24,-1 5 4,0 9-14,-1 8-15,-2 7-14,-1 8-11,-2 6-7,-1 7-6,-3 8-6,-1 4-4,-1 5 0,-2 3-2,0 5 0,-1 2-13,-3 3-23,-1 1-23,-3 2-23,2-7-6,5-15 15,5-16 13,5-16 13,2-8 5,0-5-7,0-2-5,0-2-7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39"/>
    </inkml:context>
    <inkml:brush xml:id="br0">
      <inkml:brushProperty name="width" value="0.02809" units="cm"/>
      <inkml:brushProperty name="height" value="0.02809" units="cm"/>
      <inkml:brushProperty name="color" value="#00BFF3"/>
    </inkml:brush>
  </inkml:definitions>
  <inkml:trace contextRef="#ctx0" brushRef="#br0">29143 48996 783,'-8'-8'4,"2"2"7,1 1 9,0 0 7,3 4 4,2 6-1,4 6 1,2 5-1,3 4-7,3 1-14,4 1-13,2 1-13,0-2-7,-2-6 2,-1-3 2,-2-6 1,-2-2-3,-1 0-9,-1 0-9,0 0-8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8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74125 23033 493,'-31'3'110,"1"8"-18,1 6-18,1 7-17,0 4-13,-1 1-6,-1 0-6,-1 2-7,0 1-6,-2 1-8,-1 1-7,-1 1-6,1-1-8,3-3-4,3-4-6,3-2-6,1-1-7,1-1-8,-1 1-10,1 0-8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8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73795 23164 523,'1'-13'19,"2"3"15,2 4 15,2 4 15,1 5 4,1 8-10,1 6-9,2 7-10,-1 5-6,1 5-8,0 3-5,-1 4-7,1 2-8,-2 0-7,-1 0-10,0 1-8,-2-3-8,-1-2-7,0-3-8,-2-4-8,0-3-1,0-7 3,0-5 4,0-6 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9"/>
    </inkml:context>
    <inkml:brush xml:id="br0">
      <inkml:brushProperty name="width" value="0.05224" units="cm"/>
      <inkml:brushProperty name="height" value="0.05224" units="cm"/>
    </inkml:brush>
  </inkml:definitions>
  <inkml:trace contextRef="#ctx0" brushRef="#br0">76100 22121 421,'7'-10'0,"0"-3"0,-2-5 0,-1-3 0,1-1 6,0 4 14,2 5 14,0 3 12,1 3 8,1 2-1,2 2 0,0 2-1,0 5-2,-2 8-6,-2 7-6,-2 9-5,-2 6-6,-1 4-5,0 6-4,-2 4-5,-1 4-4,-5 2-4,-4 2-4,-4 2-3,-1-2-3,3-6-2,1-6 0,2-6-2,2-5 0,2-5-1,2-5 0,2-5 0,5-8 0,8-12 0,8-12 2,7-12 1,7-7 0,4-6-1,6-5 0,5-4-1,0-3-1,-1 0-1,-2 0 0,-1 0-1,-5 2-2,-4 4-3,-5 4-2,-5 4-4,-7 7-7,-9 11-13,-8 10-14,-10 12-12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9"/>
    </inkml:context>
    <inkml:brush xml:id="br0">
      <inkml:brushProperty name="width" value="0.05787" units="cm"/>
      <inkml:brushProperty name="height" value="0.05787" units="cm"/>
    </inkml:brush>
  </inkml:definitions>
  <inkml:trace contextRef="#ctx0" brushRef="#br0">77854 22405 380,'16'0'5,"-1"0"11,1 0 11,0 0 11,-1 1 5,-1 2-3,-1 2-1,0 2-2,-2 2-2,-1 1-5,0 3-3,-2 2-3,-1 2-6,-2 1-4,-2 3-5,-2 1-5,-3 2-3,-4-1-1,-4 1-1,-4-1-2,0-1-1,1-2 1,2-4-1,2-3-1,4-4-2,6-6-4,6-6-4,6-6-4,6-4-4,7-3-4,7-4-3,7-2-2,4-2-3,4-1-2,3-1 0,2-1-1,2 0 2,-2 1 5,0 1 5,-2 2 5,-2-1 5,-5 0 3,-6 1 4,-4-1 3,-4 1 3,-3-1 2,-3 1 0,-3-1 2,-2 1 2,-1-1 3,0 1 3,-2-1 3,-1 1 1,-1 1 0,0 1-1,-2 1 0,-1 2 2,-2 2 8,-3 4 6,-1 3 8,-2 3 7,-4 4 11,-2 4 9,-4 4 10,-3 6-1,-5 9-13,-5 9-11,-5 9-12,-3 5-9,-1 0-6,-1 2-5,-1 0-6,-1 1-6,-3-2-7,-1 0-6,-2-1-7,-1-3-6,1-2-7,1-3-7,1-3-6,4-5-2,5-5 4,7-7 4,5-5 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09"/>
    </inkml:context>
    <inkml:brush xml:id="br0">
      <inkml:brushProperty name="width" value="0.05083" units="cm"/>
      <inkml:brushProperty name="height" value="0.05083" units="cm"/>
    </inkml:brush>
  </inkml:definitions>
  <inkml:trace contextRef="#ctx0" brushRef="#br0">79658 22219 432,'0'-27'2,"2"6"3,0 6 4,2 8 4,-1 3 7,0-2 10,-2 0 10,0-1 12,0 4 5,1 11 1,3 12 0,2 9 1,1 8-5,0 5-11,0 3-10,-1 4-12,1 1-10,0 0-8,0-2-10,0 0-7,0-3-9,1-4-8,2-4-8,0-3-8,0-5-3,-1-4 2,0-3 2,-2-4 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0"/>
    </inkml:context>
    <inkml:brush xml:id="br0">
      <inkml:brushProperty name="width" value="0.05082" units="cm"/>
      <inkml:brushProperty name="height" value="0.05082" units="cm"/>
    </inkml:brush>
  </inkml:definitions>
  <inkml:trace contextRef="#ctx0" brushRef="#br0">81239 22136 432,'7'-22'0,"0"5"0,-2 3 0,0 4 0,-1 7 15,-1 8 29,1 9 29,0 10 30,-1 5 3,-4 6-22,-2 5-22,-4 5-22,-1 2-16,-3 2-10,-2 0-12,-1 2-9,-2-3-12,0-6-13,1-6-11,-1-5-12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0"/>
    </inkml:context>
    <inkml:brush xml:id="br0">
      <inkml:brushProperty name="width" value="0.05475" units="cm"/>
      <inkml:brushProperty name="height" value="0.05475" units="cm"/>
    </inkml:brush>
  </inkml:definitions>
  <inkml:trace contextRef="#ctx0" brushRef="#br0">81921 22724 401,'1'-28'7,"0"7"14,2 7 13,0 7 14,0 5 7,-4 5-1,-2 6 1,-4 4 0,-2 6-4,-3 7-8,-4 7-7,-2 7-8,0 2-6,3-2-3,3-2-4,2-1-4,3-4-2,1-4 1,0-3 0,2-5 0,5-4-5,12-6-8,10-6-9,10-6-10,6-6-5,-1-4-5,-1-5-3,-2-5-4,-2-3 1,-5-1 6,-5-1 5,-5-1 6,-3 0 5,-4 1 5,-3 1 6,-2 1 5,-3 1 4,-2 1 4,-2 1 3,-2 1 4,-3 1 2,-2 2-2,-3 3-1,-4 1-1,-1 3-3,-1 2-6,-1 4-6,-1 2-5,0 3-2,0 0 1,3 2 0,-1 0 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0"/>
    </inkml:context>
    <inkml:brush xml:id="br0">
      <inkml:brushProperty name="width" value="0.03713" units="cm"/>
      <inkml:brushProperty name="height" value="0.03713" units="cm"/>
    </inkml:brush>
  </inkml:definitions>
  <inkml:trace contextRef="#ctx0" brushRef="#br0">83466 21750 592,'24'-21'9,"-1"5"18,1 5 17,-1 5 19,0 3 4,1 2-9,0 2-7,-1 2-10,0 1-10,-1 0-15,-1-1-15,-1 1-15,-2-1-17,-3-2-19,-3-2-20,-2-2-19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0"/>
    </inkml:context>
    <inkml:brush xml:id="br0">
      <inkml:brushProperty name="width" value="0.04296" units="cm"/>
      <inkml:brushProperty name="height" value="0.04296" units="cm"/>
    </inkml:brush>
  </inkml:definitions>
  <inkml:trace contextRef="#ctx0" brushRef="#br0">84202 21160 512,'22'-1'3,"-3"-2"6,-3-2 6,-3-2 7,-1 0 2,0 2-3,0 2-2,-1 2-2,0 3 4,-4 4 12,-3 4 12,-2 4 12,-4 2 0,-2 1-11,-3 1-11,-4 1-10,1 0-8,3-3-5,2-1-5,4-2-4,1-1-5,2 1-1,0 1-3,2 2-2,1 0-1,1 1 1,3 1-1,2 1 0,-1 2 2,-2 1 0,-4 3 2,-2 1 1,-6 2 1,-8 1 0,-8 1 1,-7 1 0,-6 0-6,-5-1-12,-3-1-12,-4-1-11,1-3-6,8-5 1,6-5 1,7-5 2,4-2 3,2 0 3,3 0 4,1 0 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1"/>
    </inkml:context>
    <inkml:brush xml:id="br0">
      <inkml:brushProperty name="width" value="0.04731" units="cm"/>
      <inkml:brushProperty name="height" value="0.04731" units="cm"/>
    </inkml:brush>
  </inkml:definitions>
  <inkml:trace contextRef="#ctx0" brushRef="#br0">86016 22011 464,'7'-8'9,"-4"0"16,-2 0 17,-4 0 18,-5 8 6,-9 14-3,-9 15-2,-9 15-3,-4 6-6,2 0-12,0-2-11,1 0-11,0-2-8,0 0-8,-2-2-5,0 0-7,-1-3-7,3-4-9,2-3-8,1-5-9,5-4-4,6-5-3,5-5-2,6-4-1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0:58"/>
    </inkml:context>
    <inkml:brush xml:id="br0">
      <inkml:brushProperty name="width" value="0.06138" units="cm"/>
      <inkml:brushProperty name="height" value="0.06138" units="cm"/>
      <inkml:brushProperty name="color" value="#F2385B"/>
    </inkml:brush>
  </inkml:definitions>
  <inkml:trace contextRef="#ctx0" brushRef="#br0">6877 41575 358,'-48'-35'9,"15"9"19,15 9 18,15 9 18,8 5 3,2 3-13,1 4-12,3 2-14,3 7-5,6 10 0,3 9 2,7 10 1,-1 5-1,-4 0-3,-3 0-5,-4 0-2,-2 3-3,3 7 0,1 8 0,3 6-1,-2-3-1,-3-13-3,-4-12-3,-4-13-2,-1-5-3,3 4-2,3 5-2,4 3-2,-1 0-1,1-4 1,-2-3 0,-1-5 0,-1-3 1,-1-5 1,0-3 1,-2-4 0,4-7 3,7-10 2,9-10 4,7-9 3,7-13 1,8-16-1,6-16 0,7-15-2,11-19 1,14-21 2,16-22 1,14-21 1,2 0 1,-9 23-2,-10 22-1,-10 23-1,-3 9-7,4-4-9,4-4-11,4-4-10,-6 8-9,-14 18-6,-15 18-7,-14 20-7,-12 11-4,-4 3-3,-7 5-3,-5 3-2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2"/>
    </inkml:context>
    <inkml:brush xml:id="br0">
      <inkml:brushProperty name="width" value="0.05289" units="cm"/>
      <inkml:brushProperty name="height" value="0.05289" units="cm"/>
      <inkml:brushProperty name="color" value="#F2395B"/>
    </inkml:brush>
  </inkml:definitions>
  <inkml:trace contextRef="#ctx0" brushRef="#br0">59545 50291 415,'-13'-1'27,"4"-2"13,6-2 14,5-2 15,2-1 1,1-2-14,2 0-11,0-1-13,2-1-8,1-2-4,3 0-3,2-1-4,2 1-1,1 1-2,3 2 1,1 2-1,1 2-1,-3-1-1,-1 0 0,-2 0-2,-1 0-1,3 1-3,2-1-2,1 0-3,2 0-1,-1 0 3,1 0 0,-1 1 3,1-1 0,1 0 1,1 0-1,1 0 1,0 1-1,-1 1 1,-1 0-2,-1 2 1,-1 0-1,1 0-1,-1 0 0,1 0 0,0 0-1,1 1 1,1-2 0,1 2 0,0-1 0,1 0 0,-1 0 1,0 0-1,1 0 1,-1 0-1,0 0 1,1 0-1,0 0 1,1 1 0,1-1-1,1 0 0,-1 0 0,-2 2 0,-2 0-1,-1 2 0,-1 0 0,-1 0 1,1 0 0,-1 0 0,0 0 1,-1 2 0,-1 0 0,-1 2 0,-1 0 0,-1 0 0,0-1 1,-2 1 0,0 0 1,-1 0-1,1 0-1,0 0 1,-1 0-1,1 0 0,0 0-1,-1 0 1,1 0-1,1 1-1,2 2 1,0 0-1,0 0 0,-1 0 0,-1-2 0,-1 0 0,-1-1 0,-1 3 2,0 2-1,-2 2 1,0 0 0,0-1 1,-1-1-1,1 0-1,0-1 1,0 0 0,-1-1 0,1 1-1,0 0 1,0 2-2,-1 0 1,1 1-2,-1 1 1,-1 0-1,0-1 1,-2 1 0,0 0 0,2 0-1,0-1 1,1 1-1,1-1 1,0-1-1,0 0 1,0-2 0,-1 0-1,1 2 0,0 0-2,0 1 0,-2 1 0,1 0 1,-2-1 0,0 1 0,-1 0 2,-1 0 0,1-1 1,0 1 0,-1 0-15,-2 1-33,-3 1-31,0 2-34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1"/>
    </inkml:context>
    <inkml:brush xml:id="br0">
      <inkml:brushProperty name="width" value="0.04818" units="cm"/>
      <inkml:brushProperty name="height" value="0.04818" units="cm"/>
    </inkml:brush>
  </inkml:definitions>
  <inkml:trace contextRef="#ctx0" brushRef="#br0">85872 21847 456,'1'-28'4,"0"6"9,1 5 9,2 6 8,1 6 8,4 6 7,2 6 7,3 6 7,1 5-1,-1 5-9,0 5-7,-2 5-9,0 4-6,1 4-3,1 4-4,1 4-3,1 1-6,0 0-12,0-2-9,-1 0-11,1-3-8,-1-4-8,1-4-6,0-3-8,-1-6-5,-1-6-2,-1-5-3,0-6-3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2"/>
    </inkml:context>
    <inkml:brush xml:id="br0">
      <inkml:brushProperty name="width" value="0.04121" units="cm"/>
      <inkml:brushProperty name="height" value="0.04121" units="cm"/>
    </inkml:brush>
  </inkml:definitions>
  <inkml:trace contextRef="#ctx0" brushRef="#br0">87826 21989 533,'15'-8'0,"-1"0"0,0 0 0,-2 1 0,4-2 5,7 0 10,9-1 9,7-1 11,2 0 4,-4 3 2,-3 1 1,-5 2 2,4 1-2,11 2-2,10 1-4,11 0-1,7 1-7,3 0-7,3 0-7,3 0-8,-3 1-9,-9 0-7,-8 1-8,-10 2-9,-8 0-10,-9-1-13,-10 2-14,-7-2-12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2"/>
    </inkml:context>
    <inkml:brush xml:id="br0">
      <inkml:brushProperty name="width" value="0.03974" units="cm"/>
      <inkml:brushProperty name="height" value="0.03974" units="cm"/>
    </inkml:brush>
  </inkml:definitions>
  <inkml:trace contextRef="#ctx0" brushRef="#br0">89079 22832 553,'114'0'71,"-24"0"-11,-23 0-11,-24 0-11,-13 2-6,-1 2-2,-3 3-1,-2 3-1,-2 3-3,-4 0-3,-5 1-4,-3 1-3,-6 2-3,-10 2-3,-8 1-4,-9 2-2,-6 2-3,-5-2 0,-3-1 0,-4-1-1,-1-1 0,1-1-3,3-1 0,2-1-3,4-1 1,5-3 2,7-1 1,5-2 2,6-2 0,6-2 2,6-2-1,6-2 1,6-2-1,7 0-4,7-2-3,7 0-3,5-2-2,2-2-3,4-2 0,2-1-2,0-2-4,-3 0-4,-5 0-6,-4 0-4,-4 0-5,-6-1-2,-3-1-3,-6-1-2,-4 0 2,-3 0 9,-2 2 8,-4 1 9,-2 1 5,0 1 3,-2 0 2,0 2 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2"/>
    </inkml:context>
    <inkml:brush xml:id="br0">
      <inkml:brushProperty name="width" value="0.03853" units="cm"/>
      <inkml:brushProperty name="height" value="0.03853" units="cm"/>
    </inkml:brush>
  </inkml:definitions>
  <inkml:trace contextRef="#ctx0" brushRef="#br0">90788 19511 570,'-7'-23'5,"0"1"9,2 1 10,0 1 8,2 9 10,2 16 6,2 17 8,2 17 7,-1 9-3,-4 2-16,-4 2-16,-3 2-15,-3 1-13,-2 2-15,0 0-13,-1 1-13,0-2-4,0-4 5,2-6 5,1-4 6,2-6-1,1-8-8,2-5-7,2-8-7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2"/>
    </inkml:context>
    <inkml:brush xml:id="br0">
      <inkml:brushProperty name="width" value="0.04654" units="cm"/>
      <inkml:brushProperty name="height" value="0.04654" units="cm"/>
    </inkml:brush>
  </inkml:definitions>
  <inkml:trace contextRef="#ctx0" brushRef="#br0">92262 21074 472,'-9'-13'77,"0"4"-8,-2 6-7,1 4-7,-4 6-7,-2 6-4,-3 5-7,-3 7-4,-3 6-6,-1 5-2,-3 6-4,-1 6-4,-3 4-6,-3 2-9,-3 2-10,-2 2-10,-1-3-5,3-6-1,3-7-1,3-7-1,4-7-5,4-5-8,3-7-7,4-5-8,4-5-2,3-4 2,2-4 3,4-4 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3"/>
    </inkml:context>
    <inkml:brush xml:id="br0">
      <inkml:brushProperty name="width" value="0.04766" units="cm"/>
      <inkml:brushProperty name="height" value="0.04766" units="cm"/>
    </inkml:brush>
  </inkml:definitions>
  <inkml:trace contextRef="#ctx0" brushRef="#br0">91986 21276 461,'8'-8'4,"0"0"7,-1 0 7,1 1 7,1 0 7,0 2 8,1 2 7,1 2 7,2 3 1,0 6-4,1 4-3,1 5-5,1 5-6,0 5-7,-1 5-8,1 5-7,0 3-8,-1 2-10,1 2-8,0 2-9,-1 1-9,-1-2-7,0 0-9,-2-2-8,-1-3-3,-3-7-2,-1-7-1,-2-7-1,-1-5 5,0-3 10,0-3 10,0-2 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3"/>
    </inkml:context>
    <inkml:brush xml:id="br0">
      <inkml:brushProperty name="width" value="0.03907" units="cm"/>
      <inkml:brushProperty name="height" value="0.03907" units="cm"/>
    </inkml:brush>
  </inkml:definitions>
  <inkml:trace contextRef="#ctx0" brushRef="#br0">93755 20658 563,'8'-7'0,"0"1"0,0 0 0,0 2 0,1 0 0,5 2 0,4 1 0,3 0 0,1 2 9,-4 2 20,-5 2 19,-3 2 20,-3 3 4,-2 3-11,-2 5-10,-2 4-10,-4 1-12,-4 0-9,-6 1-11,-3 0-11,-5-1-5,0-1 0,-1-1 0,-1-1 0,1-2 1,1-1 2,3-2 2,1-2 2,4-2-3,6 1-7,6 0-5,6-1-7,5 1-1,4 0 3,3 0 5,5-1 4,1 2 3,-3 0 3,-1 1 3,-3 1 3,-1 3 3,-4 2 3,-3 3 4,-2 2 3,-5 2 1,-6-1-1,-6-1-2,-6-1 0,-4 0-2,-3-3-3,-3 0-2,-3 0-4,-2-2-2,0 1-2,-2 0-2,-1-1-3,1-1-4,3-3-7,3-2-6,3-4-7,3-2-5,3-2-5,3-2-4,3-2-4,3-2 0,6-2 8,5-2 6,4-2 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3"/>
    </inkml:context>
    <inkml:brush xml:id="br0">
      <inkml:brushProperty name="width" value="0.04994" units="cm"/>
      <inkml:brushProperty name="height" value="0.04994" units="cm"/>
    </inkml:brush>
  </inkml:definitions>
  <inkml:trace contextRef="#ctx0" brushRef="#br0">96096 20582 440,'0'-13'10,"-2"6"21,0 6 21,-2 6 20,-2 6 5,-3 6-11,-5 5-12,-4 7-10,-1 3-8,-1 4-7,1 3-5,-1 2-5,2 2-5,5-1-2,3-2-2,4 0-3,4-1-5,4-2-7,4 0-9,4-1-9,2-4-5,3-5-6,2-6-4,1-7-6,5-3-4,5-4-4,7-3-4,5-2-5,-2-3 2,-7 0 10,-11-2 8,-7 0 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4"/>
    </inkml:context>
    <inkml:brush xml:id="br0">
      <inkml:brushProperty name="width" value="0.04567" units="cm"/>
      <inkml:brushProperty name="height" value="0.04567" units="cm"/>
    </inkml:brush>
  </inkml:definitions>
  <inkml:trace contextRef="#ctx0" brushRef="#br0">96345 20511 481,'-8'-16'6,"0"-2"12,0 0 11,0-1 12,1 2 6,-1 3 0,0 4 0,0 4 0,0 3-3,-2 2-6,0 2-4,-1 2-5,-3 5-4,-2 9-4,-3 9-5,-3 9-3,-4 9-3,-5 8-5,-5 10-3,-4 8-5,-5 7-6,-3 5-11,-2 5-10,-4 4-11,1-1-6,2-9-3,4-9-1,2-9-3,6-10 0,9-12 4,9-11 1,9-12 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19"/>
    </inkml:context>
    <inkml:brush xml:id="br0">
      <inkml:brushProperty name="width" value="0.04249" units="cm"/>
      <inkml:brushProperty name="height" value="0.04249" units="cm"/>
    </inkml:brush>
  </inkml:definitions>
  <inkml:trace contextRef="#ctx0" brushRef="#br0">19072 37165 517,'-15'49'59,"4"-12"-10,3-11-10,3-12-10,-2-1-6,-6 13 2,-6 11 0,-5 12 0,-4 7-1,1 2-4,-1 2-5,1 1-5,0-1-2,3-6-1,1-6-1,3-5 0,2-7-2,2-4-5,4-5-4,3-5-4,5-6-7,8-6-7,8-8-7,7-6-9,4-5 1,-1 0 9,-1-1 8,-1-1 8,-1 0 9,-2 4 7,-2 3 6,-3 2 8,0 4 4,-2 4 2,-1 4 2,0 4 2,-3 3 0,-1 3-1,-2 3 0,-2 3-1,-1 2-2,-2 1-2,0 1-3,-2 0-3,0 2-2,-1 1-4,-2 1-3,0 1-3,-1 1-5,0 2-5,0 3-4,0 1-6,1-3-5,1-7-6,0-9-5,2-7-5,1-7-4,4-6-1,2-6-1,4-6-2,0-3 4,-1 0 6,0 0 7,-2 1 7,0-1 4,0-2-2,0 0-1,0-1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4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65941 46959 531,'-2'-15'0,"0"4"0,-3 3 0,-2 3 0,0 2 7,0 3 15,2 4 15,1 2 15,0 3 2,2 2-11,0 2-10,2 1-11,0 4-4,0 5 0,0 5 2,0 5 1,0 2-1,0 1-1,0-1-1,0 0-3,-1 2-1,-2 4-2,-2 4-1,-2 4-2,-1 3-5,1 2-8,-1 2-8,0 1-8,0 0-5,0-2-3,0-4-3,1-2-2,0-5-3,2-4 0,2-5-1,2-5-1,1-6 3,0-4 3,0-4 4,0-6 5,1-3 1,2-2-1,2-3-3,2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0"/>
    </inkml:context>
    <inkml:brush xml:id="br0">
      <inkml:brushProperty name="width" value="0.04383" units="cm"/>
      <inkml:brushProperty name="height" value="0.04383" units="cm"/>
    </inkml:brush>
  </inkml:definitions>
  <inkml:trace contextRef="#ctx0" brushRef="#br0">20321 38594 501,'18'1'41,"2"1"3,3 0 4,3 1 2,1 0-4,0-2-9,1-2-11,-1-2-9,0-2-8,-1-1-5,-1-3-5,-1-2-6,-2 0-1,-3 2-1,-3 3 1,-2 1 0,-5 3 2,-5 5 5,-4 6 5,-6 4 4,-2 6 4,-3 5 1,-2 7 2,-2 5 3,-2 3 0,-3 0 0,-3 0 0,-3 1-1,-1-1 0,-1 2-2,1 1-2,0 0-2,0 0-2,1-2-2,1-1-2,1-3-2,3-3-2,5-5 0,4-5 0,6-5-1,7-7-3,10-8-10,9-10-8,10-8-9,6-6-3,1-3 1,1-3 1,0-3 1,1 0 3,-3 3 5,-2 3 4,-2 3 4,-2 4 4,-5 3 4,-3 4 2,-5 4 4,-2 3 3,-2 2 3,-3 2 2,-1 2 4,-1 2 2,-2 2 3,-1 2 3,0 2 2,-2 2 1,0 3-3,-2 3-2,0 3-2,-2 1-3,0-3-3,-2-1-3,0-2-4,-1-5-9,0-7-19,0-6-16,0-7-18,1-7-4,0-4 8,2-5 9,0-5 8,2-3 6,0-2 2,2-3 3,0-1 3,0 2 3,-2 5 3,-2 7 3,-2 5 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0"/>
    </inkml:context>
    <inkml:brush xml:id="br0">
      <inkml:brushProperty name="width" value="0.05078" units="cm"/>
      <inkml:brushProperty name="height" value="0.05078" units="cm"/>
    </inkml:brush>
  </inkml:definitions>
  <inkml:trace contextRef="#ctx0" brushRef="#br0">21309 37722 433,'-1'-16'0,"-2"-3"0,-2-2 0,-2-1 0,0 1 4,0 4 8,2 6 8,1 5 8,0 5 9,2 6 8,0 6 8,2 5 9,0 7-1,0 7-10,0 7-9,0 7-11,-2 6-5,-2 5-4,-3 7-3,-4 6-3,0 1-3,-1-1-3,0-2-3,0-3-3,1-1-1,1-2-3,0-2 0,2-3-2,2-2-2,3-5-3,2-6-4,3-4-3,3-6-3,2-5-3,2-7-3,2-5-3,3-6-4,7-6-5,5-6-4,7-6-5,0-6-1,-2-5 0,-3-7 2,-3-5 1,-4-1 2,-3 5 3,-4 5 4,-4 5 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1"/>
    </inkml:context>
    <inkml:brush xml:id="br0">
      <inkml:brushProperty name="width" value="0.05217" units="cm"/>
      <inkml:brushProperty name="height" value="0.05217" units="cm"/>
    </inkml:brush>
  </inkml:definitions>
  <inkml:trace contextRef="#ctx0" brushRef="#br0">23015 36576 421,'9'-21'7,"0"5"13,1 4 14,2 6 13,0 3 4,3 0-6,2 2-6,1 0-5,2 3-6,0 4-7,-1 4-5,1 4-7,-2 2-5,-1 1-6,-2 1-5,-2 1-6,-3 1-2,-3 1 2,-3 1 2,-2 1 2,-4 1-2,-4-1-6,-3 1-7,-5-1-7,-3 0 0,-2-2 6,-1-3 6,-3-1 5,1-2 6,1-2 5,3-3 7,1-1 6,8-3 4,12-6 4,13-5 4,13-4 4,4-2-4,-3 0-10,-5 2-9,-3 1-11,-4 1-5,-3 0 1,-3 2 0,-2 0 1,-5 5 2,-6 8 5,-6 8 6,-6 7 5,-3 7 7,-1 1 10,-1 4 11,-1 3 10,-2 4 2,0 8-4,-1 7-4,-1 6-5,1 4-5,1 3-4,2 2-4,3 1-5,1 6-3,0 9-3,2 8-3,1 10-3,1 1-5,0-7-6,2-4-5,1-7-7,0-6-6,0-7-7,0-7-6,0-7-8,0-6-2,-1-8 3,-2-6 1,0-7 2,0-7 3,-1-7 2,0-7 2,0-7 2,1-4 2,3-4 3,1-2 2,2-4 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1"/>
    </inkml:context>
    <inkml:brush xml:id="br0">
      <inkml:brushProperty name="width" value="0.0374" units="cm"/>
      <inkml:brushProperty name="height" value="0.0374" units="cm"/>
    </inkml:brush>
  </inkml:definitions>
  <inkml:trace contextRef="#ctx0" brushRef="#br0">22277 39398 588,'10'-22'4,"6"3"10,4 2 8,5 4 9,0 3 2,-5 3-4,-5 2-5,-5 4-5,5-1 0,12-4 4,12-4 3,14-4 4,6-1-1,1-1-4,2 0-6,0 1-4,-1 0-3,-4 2 0,-4 3 0,-4 1-1,-5 1-8,-6 2-18,-6 1-16,-5 0-17,-7 3-11,-7 2-2,-6 4-4,-8 2-3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2"/>
    </inkml:context>
    <inkml:brush xml:id="br0">
      <inkml:brushProperty name="width" value="0.05347" units="cm"/>
      <inkml:brushProperty name="height" value="0.05347" units="cm"/>
    </inkml:brush>
  </inkml:definitions>
  <inkml:trace contextRef="#ctx0" brushRef="#br0">23814 38492 411,'-20'-72'-17,"5"13"4,6 13 5,6 12 4,3 8 5,0 3 4,0 3 7,0 2 4,0 8 10,0 11 13,0 10 15,0 11 13,0 9 1,-4 9-10,0 6-11,-3 10-10,-1-1-10,2-7-7,1-6-7,0-7-8,2-6-7,0-5-6,2-5-8,0-5-7,4-5-5,4-4-6,5-6-4,6-4-5,2-7-2,3-8 3,1-7 2,3-8 2,0-4 5,-1-1 4,-1 1 6,-1 0 6,-2 3 6,-3 5 5,-3 7 6,-3 5 7,-2 6 5,-2 5 6,-2 4 6,-2 6 6,-4 5 3,-6 7-1,-6 7-1,-6 7 0,-3 5-3,-3 1-2,-1 2-4,-3 2-3,0 1-4,1-1-6,1-1-3,1-1-6,2-4-4,3-4-5,3-5-4,3-5-5,3-3-3,6-4-2,4-3-2,6-2-3,4-4 1,5-4 4,5-4 3,5-4 4,2-2 1,-1-2 1,-1 0 1,-1-1-1,-2 1 1,-2 3 1,-4 2 1,-3 4 2,-4 3-1,-4 4 1,-6 4-1,-4 4 0,-5 3 2,-4 5 5,-3 3 4,-5 5 5,-1 0 3,-1-1 3,0-3 3,1-1 2,1-2 2,3-3 0,2-1 0,4-2 1,6-3-2,10-4-4,10-5-4,10-2-3,4-4-3,3 0-2,-1-2-2,2 0-2,0 0-1,-3 0 2,-1 2 1,-3 0 2,-3 4 3,-4 4 8,-6 6 7,-5 4 7,-4 3 3,-6 1-3,-4 1-2,-5 1-3,-4 1-2,0 0-6,-1-1-3,-1 1-6,-3 1-2,-5 3-4,-5 3-3,-5 3-2,-1-1-3,0-3-1,1-5-3,1-3-1,1-4-2,0-5-4,-1-3-4,1-4-3,2-5-1,3-5 1,5-7 1,3-6 1,3-3 1,1-3 4,1-1 3,0-3 3,3 1 2,3 2 4,3 1 3,2 3 4,2 2 3,0 3 6,0 2 5,1 4 6,1 4 11,5 6 18,6 6 18,4 6 17,5 4 2,5 4-14,5 2-14,5 3-14,3 3-12,3 5-10,1 3-10,2 4-12,1 2-6,0-1-7,0-2-5,1 0-5,-1-2-7,0-3-10,0-3-9,0-3-9,-4-4-5,-9-3 0,-9-4 1,-9-4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2"/>
    </inkml:context>
    <inkml:brush xml:id="br0">
      <inkml:brushProperty name="width" value="0.03508" units="cm"/>
      <inkml:brushProperty name="height" value="0.03508" units="cm"/>
    </inkml:brush>
  </inkml:definitions>
  <inkml:trace contextRef="#ctx0" brushRef="#br0">28441 40072 627,'36'8'166,"-5"0"-49,-7-1-48,-5 1-49,-5 0-27,-3 0-8,-2 0-8,-4-1-8,-2 1-9,0 0-10,-2 0-10,0 0-11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2"/>
    </inkml:context>
    <inkml:brush xml:id="br0">
      <inkml:brushProperty name="width" value="0.03878" units="cm"/>
      <inkml:brushProperty name="height" value="0.03878" units="cm"/>
    </inkml:brush>
  </inkml:definitions>
  <inkml:trace contextRef="#ctx0" brushRef="#br0">28135 40923 567,'-8'8'9,"2"0"16,1 0 19,0-1 16,3 2 5,4 0-7,4 1-9,4 1-8,3 2-8,3 2-8,3 1-9,3 3-9,2-1-9,-1-3-14,1-3-13,-1-2-12,-1-3-11,-5 1-7,-3 0-7,-4 0-7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3"/>
    </inkml:context>
    <inkml:brush xml:id="br0">
      <inkml:brushProperty name="width" value="0.04728" units="cm"/>
      <inkml:brushProperty name="height" value="0.04728" units="cm"/>
    </inkml:brush>
  </inkml:definitions>
  <inkml:trace contextRef="#ctx0" brushRef="#br0">32952 38710 465,'24'0'107,"3"0"-22,1 0-21,3 0-21,1 0-13,3 0-4,1 0-2,2 0-5,3 0-1,1 0-2,2 0 0,2 0-2,2 0-1,0 0-2,2 0-2,1 0-1,1 0-1,1 0-1,4 0-2,1 0 0,-1 0-1,-1 0 0,-2 0-1,-2 0 0,5-2-2,8-2 0,11-4-1,9-2-2,2-1 0,-7 3-2,-7 1-1,-6 2-1,-3 1 0,1 0 1,3 0 0,2 0 1,0 0 0,-3 0 2,-1 0-1,-2 0 2,-1 0 0,0-1 0,0-2 0,-1 0 0,3-1 0,2 2 0,3 1 0,3 0 0,1 1 1,-2 1-1,-3-1 1,-1 0 0,-2 0 0,-2 2 2,-2 0 0,-2 2 1,0 0 1,2 0 1,1 0-1,3 0 1,1 0 0,2 2-1,0 0 0,1 2 0,1-1-1,0-1-1,-1 0-1,1-1 0,2-2-2,5-1-1,5 0 0,5-1-2,2-1 0,-1 0 1,-1 0 0,-1 0 2,-1-1-1,2 0-2,1-1 0,1-2-1,2 2-1,1 1 0,2 2 2,2 2 0,0 1 0,-3 0 0,-3 0 0,-3 0 0,-1 0 0,2 0 1,3 0 2,1 0-1,2 0 2,2 0-1,3 0 0,1 0-1,2 0 1,4 0 0,2 0 0,4 0-1,1-1-1,2 0-2,0-2-2,1 0-3,4-1-1,4-2 0,5 0 1,5-1 0,2-2 0,-1 0 0,-1-1 0,-1-2-1,1 1 3,1 1 1,3 0 3,1 2 3,3 0 1,1 0-1,2 1-1,3-1-1,-1-1 0,-2 0-1,-1-1-1,-3-1 0,-2-2-1,-1-2 1,-3-1-1,-1-3 2,-2-1-4,-3 1-4,-1-1-5,-2 1-5,-6 0-3,-7 0-2,-8 2 0,-7 1-2,-14 2 2,-17 4 6,-18 5 6,-18 3 6,-9 1 3,-3-2 2,-1-2 1,-2-2 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4"/>
    </inkml:context>
    <inkml:brush xml:id="br0">
      <inkml:brushProperty name="width" value="0.04328" units="cm"/>
      <inkml:brushProperty name="height" value="0.04328" units="cm"/>
    </inkml:brush>
  </inkml:definitions>
  <inkml:trace contextRef="#ctx0" brushRef="#br0">38757 36310 508,'8'-20'5,"-2"7"10,-1 6 11,0 8 10,-2 5 4,0 3-2,-2 5-1,0 4-1,-4 3-2,-4 5-3,-5 3-1,-6 4-2,-1 2-2,1-1-4,1-1-3,1-1-4,2-2-1,2-3-2,4-4-2,3-1-1,6-5-2,11-5-6,12-5-3,9-4-6,6-7-4,1-8-5,-1-8-6,0-7-4,-1-4-4,-2-1 1,-1 1 0,-3 0 1,-4 0 2,-5 1 7,-7 1 6,-5 1 7,-4 2 4,-4 3 2,-2 3 2,-4 3 3,-2 3 2,-4 3 0,-2 2 1,-3 4 2,-2 1-4,1 2-5,-1 0-6,0 2-7,1 2-3,1 2-5,1 3-2,1 3-4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4"/>
    </inkml:context>
    <inkml:brush xml:id="br0">
      <inkml:brushProperty name="width" value="0.04147" units="cm"/>
      <inkml:brushProperty name="height" value="0.04147" units="cm"/>
    </inkml:brush>
  </inkml:definitions>
  <inkml:trace contextRef="#ctx0" brushRef="#br0">40368 36814 530,'36'7'96,"-7"0"-16,-7-2-15,-7-1-16,-3 1-9,1 2-3,1 2-5,2 1-3,-1 2-6,-1 0-9,-1-1-10,-1 1-8,-1 0-10,-2-1-10,-2 1-11,-2 0-9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4"/>
    </inkml:context>
    <inkml:brush xml:id="br0">
      <inkml:brushProperty name="width" value="0.03613" units="cm"/>
      <inkml:brushProperty name="height" value="0.03613" units="cm"/>
      <inkml:brushProperty name="color" value="#F2395B"/>
    </inkml:brush>
  </inkml:definitions>
  <inkml:trace contextRef="#ctx0" brushRef="#br0">66397 48024 608,'-1'-21'0,"-1"5"0,0 5 0,-1 5 0,-2 3 9,0 3 17,-1 4 18,-2 2 16,-1 3 3,-1 4-12,-3 2-13,-1 3-12,-3 2-9,-2 1-5,-1 1-5,-2 1-5,-1 0-4,2-1-2,3-1-4,1-1-2,3-2 1,1-1 2,2-2 4,3-2 3,1-2 2,2 1 0,2 0 0,2-1 1,1 0 0,2 0 1,0-2-1,2 0 1,2-2 0,5-1 3,5-1 1,5 0 2,2-2 0,-1 0-3,-1-2-1,-1 0-3,0-1-1,-1 2-3,1 0-1,-1 2-1,0-1-7,-3 1-12,-1 0-10,-2 0-12,-2 1-4,1 0 1,0 1 2,0 2 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4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41703 36125 475,'-7'-6'82,"2"4"-14,2 4-13,2 4-15,0 4-7,0 5-1,-1 5-1,-2 5-2,1 2-1,0-1-4,2-1-2,0-1-4,1-2-2,0-3-2,0-3-1,0-2-3,2-4-3,2-1-5,3-2-4,4-2-6,1-2-1,1-2 0,1-2 2,1-2 1,3-5-3,3-6-7,5-7-7,3-7-7,0-2 0,-5 0 4,-5 1 5,-5 1 5,-4 2 3,-2 3 2,-4 3 3,-2 3 2,-5 2 3,-4 2 4,-5 3 3,-6 1 3,-1 2 2,1 2 0,1 2-1,1 2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5"/>
    </inkml:context>
    <inkml:brush xml:id="br0">
      <inkml:brushProperty name="width" value="0.05555" units="cm"/>
      <inkml:brushProperty name="height" value="0.05555" units="cm"/>
    </inkml:brush>
  </inkml:definitions>
  <inkml:trace contextRef="#ctx0" brushRef="#br0">42404 35206 396,'15'-13'49,"-3"4"3,-1 6 3,-2 4 3,-2 5-3,0 4-8,-2 4-8,0 3-9,-2 5-5,0 3-1,-2 5-2,-1 3-1,0 3-2,-1 1-1,-2 0 0,0 2-2,-1-1-2,2-1-1,0-3-4,2-2-1,0-2-2,2-3-3,0-3-1,2-3-1,0-2-3,1-1-2,2-1-3,0 0-1,1-1-3,-2 1-4,-1 1-3,0 1-4,-3 0 1,-4-1 2,-4 0 3,-4-2 2,-3 0 3,-1 3-1,-3 2 1,-2 1 0,-1 1-1,-3-1-2,-1-1-3,-3-1-1,-1 0-3,-1 0-2,0-1-3,-2 1-3,0-2-1,3-3 0,2-3 0,1-2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5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42874 35733 578,'8'-14'0,"0"2"0,-1 4 0,1 3 0,1 0 5,2-2 8,2-2 10,1-1 8,2-1 5,0 4 1,-1 3 1,1 2 1,1 2 1,3-2-1,3 0-1,3-2 1,1 2-10,-3 2-15,-1 4-15,-3 2-17,-2 2-8,-3 2-3,-2 0-2,-4 1-2,-2 0-6,-2 0-9,-2-2-9,-2-1-9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6"/>
    </inkml:context>
    <inkml:brush xml:id="br0">
      <inkml:brushProperty name="width" value="0.05199" units="cm"/>
      <inkml:brushProperty name="height" value="0.05199" units="cm"/>
    </inkml:brush>
  </inkml:definitions>
  <inkml:trace contextRef="#ctx0" brushRef="#br0">45106 35494 423,'-6'-6'9,"3"4"19,2 4 18,4 4 19,1 6 4,2 7-7,0 9-10,1 7-8,0 5-7,0 2-4,-2 2-4,0 2-4,-2 1-5,-1 1-3,0-1-4,-1 0-3,-2-3-3,-1-4-2,0-5-1,-1-5-3,1-6-1,6-7-4,4-7-3,5-6-4,5-10-1,3-10 1,5-11 1,3-11 0,3-6-1,-1-2-1,0-2-2,1-2-2,-2-1 1,-3 0 2,-3 0 1,-3 0 3,-3 4 0,-3 8 0,-3 8 0,-2 7 1,-5 8-9,-2 8-16,-6 8-15,-2 8-17,-3 4-3,2-2 10,0-1 10,2 0 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6"/>
    </inkml:context>
    <inkml:brush xml:id="br0">
      <inkml:brushProperty name="width" value="0.05144" units="cm"/>
      <inkml:brushProperty name="height" value="0.05144" units="cm"/>
    </inkml:brush>
  </inkml:definitions>
  <inkml:trace contextRef="#ctx0" brushRef="#br0">46711 36664 427,'0'16'123,"0"-1"-26,0 1-26,0 0-25,0 0-14,0 1 0,0 1-1,0 1-1,-1 2-1,0 1-3,-2 3-3,0 1-2,-2 2-10,-2 1-14,-2 1-16,-1 1-16,-1-2-10,0-3-8,2-5-5,1-3-8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6"/>
    </inkml:context>
    <inkml:brush xml:id="br0">
      <inkml:brushProperty name="width" value="0.05274" units="cm"/>
      <inkml:brushProperty name="height" value="0.05274" units="cm"/>
    </inkml:brush>
  </inkml:definitions>
  <inkml:trace contextRef="#ctx0" brushRef="#br0">48109 36028 417,'-1'-12'85,"-2"8"1,-2 8-1,-2 8 0,-2 6-8,-4 7-16,-2 5-15,-3 7-16,-2 2-12,-3 0-9,-1 0-8,-3 0-10,-1 0-6,1-3-8,0-2-6,-1-1-8,2-4-1,1-3 2,2-5 3,3-3 2,2-4-4,3-1-12,2-2-11,4-2-11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6"/>
    </inkml:context>
    <inkml:brush xml:id="br0">
      <inkml:brushProperty name="width" value="0.05787" units="cm"/>
      <inkml:brushProperty name="height" value="0.05787" units="cm"/>
    </inkml:brush>
  </inkml:definitions>
  <inkml:trace contextRef="#ctx0" brushRef="#br0">47566 36147 380,'-7'-22'2,"1"4"4,0 5 4,2 3 4,0 2 7,2 0 9,0 0 10,2 0 9,3 4 6,8 7 2,6 6 2,7 7 2,2 5-5,-1 3-9,-3 3-11,-1 3-9,-2 3-8,-1 5-4,-1 3-5,-1 4-4,0 2-8,-2 2-7,-1 1-7,-1 0-9,-1 0-8,-4 0-8,-3-2-7,-2 0-7,-2-5-2,0-9 7,0-10 5,0-7 6,0-6 2,0-1-2,0 0-2,0-2-2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7"/>
    </inkml:context>
    <inkml:brush xml:id="br0">
      <inkml:brushProperty name="width" value="0.05225" units="cm"/>
      <inkml:brushProperty name="height" value="0.05225" units="cm"/>
    </inkml:brush>
  </inkml:definitions>
  <inkml:trace contextRef="#ctx0" brushRef="#br0">49518 36103 421,'0'-19'15,"2"10"30,0 10 31,2 10 30,0 7 4,0 7-23,-1 5-23,1 6-22,-1 5-19,-4 3-13,-2 2-13,-3 4-13,-3 0-8,0-1-1,-1 0-3,-1-2-1,0-3-4,3-7-8,1-7-6,2-7-7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7"/>
    </inkml:context>
    <inkml:brush xml:id="br0">
      <inkml:brushProperty name="width" value="0.05641" units="cm"/>
      <inkml:brushProperty name="height" value="0.05641" units="cm"/>
    </inkml:brush>
  </inkml:definitions>
  <inkml:trace contextRef="#ctx0" brushRef="#br0">50469 36441 389,'-1'-8'146,"-3"14"-28,-4 15-27,-2 15-26,-1 6-18,0 0-9,2-2-9,1 0-10,1-3-4,2-3-2,2-5 0,2-4-2,5-6-6,8-10-11,7-10-13,9-10-11,3-7-7,-1-3 1,-2-4 0,0-5 1,-2 0 2,-3 2 5,-3 1 5,-3 3 6,-3 0 5,-4-1 5,-4-1 5,-4-1 6,-4 0 2,-4 3 2,-4 2 1,-4 1 2,-2 4-2,-3 5-5,-1 4-4,-3 6-5,0 3-4,1 2-4,1 2-4,1 2-4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7"/>
    </inkml:context>
    <inkml:brush xml:id="br0">
      <inkml:brushProperty name="width" value="0.04526" units="cm"/>
      <inkml:brushProperty name="height" value="0.04526" units="cm"/>
    </inkml:brush>
  </inkml:definitions>
  <inkml:trace contextRef="#ctx0" brushRef="#br0">51293 35389 486,'3'-15'0,"4"0"0,5 2 0,5 1 0,3 2 13,-1 3 26,1 2 27,0 4 27,0 1 1,3 2-22,1 0-22,3 2-23,-1-1-11,-3 2-1,-3-2 0,-3 1-1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6"/>
    </inkml:context>
    <inkml:brush xml:id="br0">
      <inkml:brushProperty name="width" value="0.04659" units="cm"/>
      <inkml:brushProperty name="height" value="0.04659" units="cm"/>
      <inkml:brushProperty name="color" value="#F2395B"/>
    </inkml:brush>
  </inkml:definitions>
  <inkml:trace contextRef="#ctx0" brushRef="#br0">67552 48159 472,'-1'-15'0,"0"4"0,-2 3 0,0 2 0,0 4 7,2 2 16,2 4 14,2 2 15,0 3 3,-2 4-11,-2 2-9,-2 3-11,-2 3-6,-2 3-1,-2 3-2,-1 2-1,-3 3-2,0 1-4,-1 1-4,-1 0-3,-1 0-4,2-3-1,1-4-3,1-2-3,4-7-6,6-10-12,7-12-12,8-10-11,3-7-2,1-3 8,1-3 9,1-2 9,0-1 6,-3 3 5,-1 3 4,-2 3 6,-2 3 3,-1 3 5,0 3 4,-2 2 4,-1 5 9,-1 6 13,0 6 13,-2 6 13,0 2 1,-2-1-10,0-1-11,-2 0-10,0-2-7,0 1-2,0 0-1,0 0-3,2-2-4,2-1-7,3-2-6,4-2-8,1-4-3,1-4-3,1-5-1,2-6-2,0-2-1,1-1 2,1-1 0,1-1 2,0 0 1,1 1 5,0 1 3,-1 1 5,-1 2 3,-3 2 2,-2 4 4,-4 3 2,-2 3 5,-1 4 6,0 3 6,-1 5 7,-2 3 1,-1 0-3,0 1-4,-2 1-4,0 0-3,0-1-4,0-1-4,0 0-3,1-2-6,0 1-5,2 0-7,0 0-7,2-3-8,4-3-10,2-4-11,3-4-11,2-3-1,0-3 7,-1-4 7,1-2 7,-1-3 5,-1-1 4,-1-3 3,0-1 3,-2 0 3,1 1 2,0 3 1,0 1 3,-2 3 4,-1 2 8,-2 4 7,-2 3 8,-2 2 12,-2 4 18,-2 2 18,-2 4 17,-1 2 0,0 1-15,0 3-17,0 2-16,1 0-11,0 1-4,2-1-6,0 1-3,1-1-7,-2-1-8,0-1-7,-1 0-7,0-4-13,3-5-17,4-4-17,2-5-17,1-3 0,-2 0 15,-2 0 16,-2 0 16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7"/>
    </inkml:context>
    <inkml:brush xml:id="br0">
      <inkml:brushProperty name="width" value="0.04478" units="cm"/>
      <inkml:brushProperty name="height" value="0.04478" units="cm"/>
    </inkml:brush>
  </inkml:definitions>
  <inkml:trace contextRef="#ctx0" brushRef="#br0">52763 34385 491,'8'-7'3,"1"-1"7,2 0 6,0 0 7,0 1 6,-1 0 8,0 2 6,-2 0 7,0 4 2,0 4-3,0 6-3,0 4-3,-3 3-6,-3 1-8,-4 1-8,-3 2-7,-2-1-8,2-1-6,2-1-5,2-1-7,2-1-4,2 0-1,2-2-3,2-1-2,2 0 2,3 0 5,3-1 5,3 1 6,1 1 3,-2 0 3,-3 1 2,-1 1 2,-3 2 1,-2 3-2,-4 3-1,-2 3-3,-7 4-3,-8 5-6,-9 5-6,-9 4-7,-3 0-5,3-7-3,3-7-5,3-7-3,3-4-5,1-3-2,3-1-4,1-2-3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8"/>
    </inkml:context>
    <inkml:brush xml:id="br0">
      <inkml:brushProperty name="width" value="0.0484" units="cm"/>
      <inkml:brushProperty name="height" value="0.0484" units="cm"/>
    </inkml:brush>
  </inkml:definitions>
  <inkml:trace contextRef="#ctx0" brushRef="#br0">53421 35962 454,'-31'33'165,"3"1"-34,2 2-32,1 2-34,0 1-23,-1 1-14,-2-1-13,-3 0-14,0 0-7,1-1 3,1-2 1,1 0 2,2-3-10,3-3-20,3-5-21,3-3-20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8"/>
    </inkml:context>
    <inkml:brush xml:id="br0">
      <inkml:brushProperty name="width" value="0.05047" units="cm"/>
      <inkml:brushProperty name="height" value="0.05047" units="cm"/>
    </inkml:brush>
  </inkml:definitions>
  <inkml:trace contextRef="#ctx0" brushRef="#br0">52997 36272 435,'0'-28'17,"0"3"-2,0 6-2,0 5-2,2 4 7,2 3 15,3 2 14,3 4 15,3 2 4,0 4-8,1 2-8,1 3-8,1 4-7,0 5-5,-1 6-7,1 3-6,-1 4-4,1-1-4,0 0-4,0 0-5,-2 0-10,-3-1-21,-3-1-20,-2-1-19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9"/>
    </inkml:context>
    <inkml:brush xml:id="br0">
      <inkml:brushProperty name="width" value="0.04426" units="cm"/>
      <inkml:brushProperty name="height" value="0.04426" units="cm"/>
    </inkml:brush>
  </inkml:definitions>
  <inkml:trace contextRef="#ctx0" brushRef="#br0">55006 35342 497,'8'-13'74,"1"3"-13,1 4-13,2 4-12,0 2-7,3 2 0,2 0 0,1 2-1,1 2 1,-1 3-1,-1 5 0,0 4-1,-3 3-3,-3 3-7,-3 3-6,-2 3-6,-6 3-6,-8 4-2,-8 4-3,-7 4-2,-6 2-2,-5-2-2,-3 0-1,-4-1-1,1-4 1,6-6 4,5-6 3,7-5 3,4-4 3,2-3 3,4-1 4,3-2 2,8-3-1,14-1-5,13-2-5,14-2-5,6-3-6,-4-6-5,-2-4-6,-3-5-6,-5-2-8,-6 4-13,-5 3-10,-7 2-13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9"/>
    </inkml:context>
    <inkml:brush xml:id="br0">
      <inkml:brushProperty name="width" value="0.05299" units="cm"/>
      <inkml:brushProperty name="height" value="0.05299" units="cm"/>
    </inkml:brush>
  </inkml:definitions>
  <inkml:trace contextRef="#ctx0" brushRef="#br0">56860 35586 415,'8'-22'5,"0"6"10,0 5 11,0 5 10,-3 3 8,-2 4 7,-6 2 7,-2 3 7,-5 5-1,-2 6-9,-3 5-9,-3 7-9,-3 4-8,-2 4-6,-1 5-6,-3 3-7,-1 2-7,-2 0-6,-3 0-8,-1 0-6,-1-2-6,1-6-4,1-4-3,2-5-4,2-5-8,7-5-16,5-5-14,6-4-14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9"/>
    </inkml:context>
    <inkml:brush xml:id="br0">
      <inkml:brushProperty name="width" value="0.05411" units="cm"/>
      <inkml:brushProperty name="height" value="0.05411" units="cm"/>
    </inkml:brush>
  </inkml:definitions>
  <inkml:trace contextRef="#ctx0" brushRef="#br0">56656 35524 406,'0'-15'5,"0"2"10,0 2 9,0 3 10,1 1 9,2 2 7,2 2 7,2 2 7,2 4 0,3 6-8,3 6-6,3 5-8,2 7-8,2 7-8,-1 7-8,3 6-7,-2 4-10,-1 0-11,-3 0-10,-1 0-10,-2-2-9,-1-2-5,-1-4-7,0-2-5,-3-5 0,-1-8 9,-2-6 8,-2-6 9,-1-5 1,0-1-4,0 0-4,0-2-4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29"/>
    </inkml:context>
    <inkml:brush xml:id="br0">
      <inkml:brushProperty name="width" value="0.0464" units="cm"/>
      <inkml:brushProperty name="height" value="0.0464" units="cm"/>
    </inkml:brush>
  </inkml:definitions>
  <inkml:trace contextRef="#ctx0" brushRef="#br0">58317 35289 474,'0'-10'14,"0"12"29,0 12 28,0 11 28,-1 10 4,0 5-23,-2 6-22,0 6-23,-2 1-17,-4-1-13,-2-2-14,-3-2-12,-1-3-12,1-5-11,0-6-10,2-4-11,2-5-3,1-5 3,2-5 4,2-4 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0"/>
    </inkml:context>
    <inkml:brush xml:id="br0">
      <inkml:brushProperty name="width" value="0.05031" units="cm"/>
      <inkml:brushProperty name="height" value="0.05031" units="cm"/>
    </inkml:brush>
  </inkml:definitions>
  <inkml:trace contextRef="#ctx0" brushRef="#br0">59368 35839 437,'-8'-6'6,"-2"3"12,0 2 11,-1 4 13,-1 4 8,0 7 2,1 7 5,-1 7 2,0 4-1,0 1-9,0 0-7,1 2-9,0-1-6,4-3-7,3-4-7,2-2-5,5-4-10,8-6-10,6-6-11,7-6-11,3-7-5,-1-6 1,-1-7 1,-1-7 0,-1-4 4,-3 1 5,-1-1 7,-3 1 5,-2 1 5,-4 1 2,-4 3 3,-4 1 2,-4 2 4,-2 3 5,-3 1 3,-4 2 6,-2 3 2,-1 3 1,-3 3 0,-1 2 1,-1 2-3,2 0-8,3 0-8,1 0-8,1 1-12,0 0-17,1 1-17,-1 2-17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0"/>
    </inkml:context>
    <inkml:brush xml:id="br0">
      <inkml:brushProperty name="width" value="0.06443" units="cm"/>
      <inkml:brushProperty name="height" value="0.06443" units="cm"/>
    </inkml:brush>
  </inkml:definitions>
  <inkml:trace contextRef="#ctx0" brushRef="#br0">60790 33717 341,'0'-23'3,"0"1"7,0 1 6,0 0 6,0 6 11,0 7 16,0 8 15,0 8 15,-1 7 1,-2 7-15,-2 7-13,-2 7-15,-4 6-8,-5 8-5,-7 6-3,-5 8-4,-4 5-2,-3 5-2,-1 5-1,-2 4-2,2 0-3,5-9-6,7-7-8,5-8-6,5-8-5,5-8-3,3-8-4,4-7-3,4-7-1,4-5 3,3-5 3,5-4 3,4-6-3,5-6-6,5-6-7,5-6-7,2-4 0,-2-5 6,0-3 6,-1-4 6,-3-3 7,-5 1 6,-5 0 6,-5-1 7,-3 3 4,-4 2 0,-3 3 0,-2 3 0,-5 3 1,-4 5 2,-5 3 2,-5 4 2,-6 4-3,-5 6-7,-7 4-6,-5 6-8,1 1-1,6-1 2,7 0 3,7-2 3,4 0-4,1 2-11,1 0-11,0 1-11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0"/>
    </inkml:context>
    <inkml:brush xml:id="br0">
      <inkml:brushProperty name="width" value="0.04862" units="cm"/>
      <inkml:brushProperty name="height" value="0.04862" units="cm"/>
    </inkml:brush>
  </inkml:definitions>
  <inkml:trace contextRef="#ctx0" brushRef="#br0">61365 35755 452,'0'-9'12,"14"-2"26,15-1 25,15-3 24,2 1 4,-10 5-20,-9 3-18,-10 4-20,-2 1-10,9 0-2,7-2-2,9 0-1,1 0-5,-2 0-7,-3 2-8,-3 0-6,-3 2-2,-3 0 4,-3 2 5,-3 0 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7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70363 47487 425,'0'-12'42,"0"5"0,0 6-1,0 6 1,-1 3-4,-1 1-4,0 2-6,-1 0-6,-1 1-2,0 1 0,0 1 1,0 1 0,0 1 0,0 0-2,0-1-1,0 1-1,0 0-2,1 3 0,-1 2 0,0 1-2,0 1 0,2-1-2,0-1-2,2-1-1,0-1-1,0-1 0,0-1-2,0-1 0,1-1-1,2-1-2,2-1-3,2 0-1,2-5-5,5-8-4,4-8-5,3-8-6,1-5-1,-1-3 3,-3-3 1,-1-2 2,-1-3 2,0 1 2,-1 0 1,1 0 2,-2 0 1,-3 1 1,-3 1 1,-2 2 0,-3 0 1,0 1 2,-2 1 1,0 1 1,-3 2 2,-4 3 1,-4 3 2,-4 3 2,-1 3-1,1 4 0,1 4-1,1 4-1,-1 3-3,0 2-4,-1 1-5,-1 3-4,1 2-3,2 0-3,4 1-1,3 1-3,1 1-1,0-1 0,0 1-2,0 0-1,2-2 1,2-1 2,4-3 1,2-1 3,2-1 2,0-2 3,0-1 3,-1 0 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1"/>
    </inkml:context>
    <inkml:brush xml:id="br0">
      <inkml:brushProperty name="width" value="0.04521" units="cm"/>
      <inkml:brushProperty name="height" value="0.04521" units="cm"/>
    </inkml:brush>
  </inkml:definitions>
  <inkml:trace contextRef="#ctx0" brushRef="#br0">62310 34857 486,'-21'-7'0,"5"0"0,5 2 0,4 1 0,4 3 16,0 7 30,2 8 32,1 6 30,-1 7 1,2 8-29,-2 8-29,2 8-29,-2 5-18,-1 2-7,0 1-5,-1 3-6,-2-4-7,0-8-5,-1-10-7,-2-8-7,1-6-7,1-5-10,0-3-9,2-4-10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1"/>
    </inkml:context>
    <inkml:brush xml:id="br0">
      <inkml:brushProperty name="width" value="0.04891" units="cm"/>
      <inkml:brushProperty name="height" value="0.04891" units="cm"/>
    </inkml:brush>
  </inkml:definitions>
  <inkml:trace contextRef="#ctx0" brushRef="#br0">64815 34910 449,'-43'101'159,"10"-18"-34,8-17-35,8-18-35,7-11-19,3-4-7,3-4-5,2-3-7,4-4-6,6-5-7,4-3-6,5-4-6,3-5-4,-1-6 2,1-6 1,-1-6 1,2-5-3,1-7-7,3-5-9,1-7-7,-1 0-1,-7 4 8,-5 4 5,-6 3 8,-4 3 4,-2 1 2,-2 1 3,-2 1 1,-3 2 1,-4 5 1,-3 3-1,-5 4 1,-2 3-3,1 0-6,-1 1-5,1 2-5,0 0-8,2 2-7,3 1-8,1 0-9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1"/>
    </inkml:context>
    <inkml:brush xml:id="br0">
      <inkml:brushProperty name="width" value="0.03635" units="cm"/>
      <inkml:brushProperty name="height" value="0.03635" units="cm"/>
    </inkml:brush>
  </inkml:definitions>
  <inkml:trace contextRef="#ctx0" brushRef="#br0">65626 35461 605,'29'22'4,"-3"-3"8,-5-3 9,-3-2 8,-2-2 8,1 1 10,1 1 8,1 1 10,0 0-5,-3-1-20,-1 0-18,-2-2-20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2"/>
    </inkml:context>
    <inkml:brush xml:id="br0">
      <inkml:brushProperty name="width" value="0.05591" units="cm"/>
      <inkml:brushProperty name="height" value="0.05591" units="cm"/>
    </inkml:brush>
  </inkml:definitions>
  <inkml:trace contextRef="#ctx0" brushRef="#br0">66840 34238 393,'0'-15'6,"0"3"12,0 1 13,0 2 12,1 3 8,0 4 6,1 4 4,2 4 6,-1 4-3,0 6-10,-2 4-11,0 5-11,-1 5-7,0 8-5,0 7-3,0 6-5,-2 9-7,-2 10-8,-3 9-9,-4 11-10,0-1-9,-1-8-9,0-9-11,0-8-9,1-11-6,3-10-2,1-11 0,2-11-2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3"/>
    </inkml:context>
    <inkml:brush xml:id="br0">
      <inkml:brushProperty name="width" value="0.05092" units="cm"/>
      <inkml:brushProperty name="height" value="0.05092" units="cm"/>
    </inkml:brush>
  </inkml:definitions>
  <inkml:trace contextRef="#ctx0" brushRef="#br0">68332 34086 432,'8'-4'71,"0"6"-3,0 8-4,-1 6-4,0 4-5,-2 1-8,-2 1-8,-2 1-7,0 4-6,0 5-2,2 6-5,0 6-3,0 2-2,0-3-3,-2-4-2,0-2-3,0-3-1,2-5-3,2-4-3,2-3-2,2-8-5,5-12-8,4-12-7,3-12-8,3-8 0,1-4 9,1-6 7,1-5 9,0 0 4,-1 4 1,-1 4 1,0 3 1,-2 3 2,1 0 0,-1-1 1,1 1 2,-2 1-2,-1 1-4,-2 2-4,-3 3-4,-4 3-13,-6 7-23,-8 5-23,-6 6-22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3"/>
    </inkml:context>
    <inkml:brush xml:id="br0">
      <inkml:brushProperty name="width" value="0.0454" units="cm"/>
      <inkml:brushProperty name="height" value="0.0454" units="cm"/>
    </inkml:brush>
  </inkml:definitions>
  <inkml:trace contextRef="#ctx0" brushRef="#br0">69823 34960 484,'16'7'98,"1"-2"-14,1-2-14,1-2-15,1 0-10,-1 2-5,1 1-5,0 3-5,-2 2-5,-3 2-8,-3 1-6,-3 3-6,-3 2-5,-4 3 0,-4 3 0,-4 3-2,-4 2-2,-7 1-2,-6 1-3,-5 1-4,-2-1 0,1-3 0,3-3 1,2-3 0,6-4 2,14-3 6,12-4 4,13-4 4,9-5 2,3-6-2,4-6-2,4-6-2,0-1-9,-5 1-18,-6 2-16,-4 3-16,-4 0-8,-3 2 4,-2 1 3,-4 1 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3"/>
    </inkml:context>
    <inkml:brush xml:id="br0">
      <inkml:brushProperty name="width" value="0.0544" units="cm"/>
      <inkml:brushProperty name="height" value="0.0544" units="cm"/>
    </inkml:brush>
  </inkml:definitions>
  <inkml:trace contextRef="#ctx0" brushRef="#br0">71506 34076 404,'7'-8'9,"-2"1"19,-2-1 18,-2 0 18,-2 3 7,0 4-7,-2 5-6,0 6-7,-3 4-6,-4 5-7,-4 5-7,-3 5-8,-5 3-4,-3 3-2,-5 1-3,-3 2-2,-3 4-7,-3 4-8,-1 6-10,-2 4-10,1 0-8,3-6-9,5-6-8,4-6-7,4-5-7,5-7-2,4-5-4,6-6-2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3"/>
    </inkml:context>
    <inkml:brush xml:id="br0">
      <inkml:brushProperty name="width" value="0.05281" units="cm"/>
      <inkml:brushProperty name="height" value="0.05281" units="cm"/>
    </inkml:brush>
  </inkml:definitions>
  <inkml:trace contextRef="#ctx0" brushRef="#br0">71138 34098 416,'1'-22'4,"0"5"9,2 3 9,0 4 9,2 4 9,4 3 12,2 2 12,3 4 12,1 4-1,0 7-14,-2 7-13,-1 7-15,-1 6-8,0 5-7,-2 4-5,-1 6-5,0 3-8,-2 4-9,-1 2-9,0 3-10,-1-1-8,1-8-8,2-6-9,0-7-7,0-7-5,0-6 2,-2-5 0,0-6 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4"/>
    </inkml:context>
    <inkml:brush xml:id="br0">
      <inkml:brushProperty name="width" value="0.04104" units="cm"/>
      <inkml:brushProperty name="height" value="0.04104" units="cm"/>
    </inkml:brush>
  </inkml:definitions>
  <inkml:trace contextRef="#ctx0" brushRef="#br0">72599 34082 536,'0'-11'12,"0"10"24,0 10 25,0 10 24,-2 8 3,-2 8-19,-3 8-17,-4 8-19,-1 3-14,-3-2-10,-2-2-11,-1-2-11,1-4-10,3-4-11,4-5-10,4-5-11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4"/>
    </inkml:context>
    <inkml:brush xml:id="br0">
      <inkml:brushProperty name="width" value="0.0531" units="cm"/>
      <inkml:brushProperty name="height" value="0.0531" units="cm"/>
    </inkml:brush>
  </inkml:definitions>
  <inkml:trace contextRef="#ctx0" brushRef="#br0">73321 34261 414,'-1'-12'11,"-4"6"24,-2 8 23,-4 6 24,-1 6 3,-1 5-15,-1 5-14,-1 5-17,-1 4-8,1 1-4,-1 2-4,0 2-4,2 0-3,1-3-2,2-3-4,2-4-2,5-2-7,7-4-10,6-5-11,7-3-11,3-6-2,1-8 4,-1-8 5,1-8 5,2-6-1,3-5-6,4-5-6,5-4-6,-3-2 1,-6 3 10,-7 3 10,-7 3 9,-4 3 4,-4 0 0,-2 1 0,-4 1-1,-1 1 2,-3 2 4,-2 3 4,-2 1 3,-1 3 6,-1 1 7,-2 2 6,0 2 8,0 2-4,1 0-13,1 2-14,0 1-13,2 1-15,-1 2-17,1 2-17,-1 2-17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7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71194 48050 473,'6'15'84,"-3"-1"-17,-2-1-18,-3 0-16,-3-1-10,0 1-2,-2 1-1,0 1-1,-1 1-2,0 1 1,1 1 0,-1 1 0,0 1-1,0-1 0,0 1-1,1-1 0,0 0-2,2-1-1,2-1-1,2 0-2,4-2-2,6-1-1,5-1-1,7-1-2,2-2-7,-1-2-10,-2-4-11,1-2-11,-2-2-5,-1 0 2,-1 0 0,-1 0 2,0 0 0,-1 0 0,1 0 0,0 0 0,-2-2 0,-3 0-2,-3-3 0,-2-2-1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4"/>
    </inkml:context>
    <inkml:brush xml:id="br0">
      <inkml:brushProperty name="width" value="0.03143" units="cm"/>
      <inkml:brushProperty name="height" value="0.03143" units="cm"/>
    </inkml:brush>
  </inkml:definitions>
  <inkml:trace contextRef="#ctx0" brushRef="#br0">74596 32878 699,'2'-16'1,"2"3"0,3-1 2,4 2 0,1 2 3,1 1 4,1 2 3,1 2 4,0 2 4,0 0 7,-2 2 6,-1 0 5,1 1 0,0 0-7,1 0-8,1 0-7,0 0-7,0 0-8,-2 0-6,-1 0-8,0 0-7,-1 0-6,1 0-7,0 0-7,-1-1-4,-1-1-3,0-3-1,-2-2-3,-1-2 4,0 0 11,-2-1 9,0-1 11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5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75590 31881 645,'8'-7'0,"0"0"0,0 2 0,0 1 0,2-1 0,5-2 2,5-2 0,5-2 1,1 1 4,-5 3 6,-3 2 7,-5 4 6,0 1 5,0 0 5,1 0 3,2 0 5,-2 1-3,-1 2-8,-2 2-10,-3 2-8,-2 1-6,-4 3-3,-4 2-2,-4 2-3,-2 0-5,-1 1-4,-1 0-5,-2-1-6,2 0-3,1-2-2,2-2-2,2-3-2,2 0 0,0 0 5,2 0 3,0 0 3,3 0 2,4 2 2,4 0-1,4 1 2,1 1 4,1 1 7,-1 2 6,1 0 8,-2 1 2,-2 3 0,-4 2-3,-3 1 0,-4 3-4,-8 1-6,-6 3-7,-7 1-6,-7 2-4,-7 1-2,-6 0-3,-8 2-2,0-1 0,4-5 3,6-4 3,4-3 3,4-3 0,3-1-3,3-1-3,3 0-3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5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70437 37276 535,'75'-1'143,"-7"-2"-36,-6-2-37,-8-2-37,-2 0-18,0 0-2,2 2-1,0 1-2,7 0-1,10 0 2,11 0 0,11 0 1,10-2-2,12-2-4,10-3-4,11-3-3,1-1-4,-7 2-2,-8 3-3,-8 1-2,-4 1-2,2 0-2,0 0-2,1 1-1,2-1-1,0 0 1,2 0 0,0 0 1,1 1 0,0 0 0,0 2 0,-1 1 1,1-1 1,-2 0 0,-1-2 2,0 0 1,-3 0 1,-4 0 1,-4 2 0,-4 1 1,-3 0 2,-3 0 2,-4 0 4,-2 0 2,-1 1 2,1 0 3,1 2 3,1 0 2,1 1 0,2-2-4,3 0-2,1-1-2,1-2-2,0 2 0,0-1 1,1 0 1,-4 0-7,-4 2-11,-5 0-13,-5 2-12,-10-1-3,-16 0 7,-16-2 8,-15 0 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6"/>
    </inkml:context>
    <inkml:brush xml:id="br0">
      <inkml:brushProperty name="width" value="0.04743" units="cm"/>
      <inkml:brushProperty name="height" value="0.04743" units="cm"/>
    </inkml:brush>
  </inkml:definitions>
  <inkml:trace contextRef="#ctx0" brushRef="#br0">76929 34304 463,'-2'-13'12,"-2"4"22,-4 6 24,-2 4 22,-1 4 4,1 2-16,0 2-15,2 2-17,0 1-9,-2 1-6,0 1-4,-1 2-5,-1-1-3,-2 1-1,0 0-1,-1-1-2,-1 1-1,-1 2-3,-2 0-1,0 1-2,0 1-1,-1 1 1,0 1-1,1 1 1,-1 1-2,1-1-3,-1 1-4,1-1-2,-1 1-2,0 1 0,1 1 0,-1 1 0,1 0 0,-1-3 3,0-1 0,1-3 3,0-1 0,3 0 1,1-3 0,2 1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7"/>
    </inkml:context>
    <inkml:brush xml:id="br0">
      <inkml:brushProperty name="width" value="0.04419" units="cm"/>
      <inkml:brushProperty name="height" value="0.04419" units="cm"/>
    </inkml:brush>
  </inkml:definitions>
  <inkml:trace contextRef="#ctx0" brushRef="#br0">76501 34425 497,'1'-12'12,"4"8"23,2 8 23,3 8 23,3 5 5,0 3-15,1 3-15,1 3-16,1 2-11,2 1-8,0 1-10,1 0-8,1 3-12,1 1-13,1 2-14,1 2-13,-1-1-4,-3-5 8,-3-5 8,-3-5 7,-2-4-1,-2-3-7,-2-2-8,-2-4-8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7"/>
    </inkml:context>
    <inkml:brush xml:id="br0">
      <inkml:brushProperty name="width" value="0.04144" units="cm"/>
      <inkml:brushProperty name="height" value="0.04144" units="cm"/>
    </inkml:brush>
  </inkml:definitions>
  <inkml:trace contextRef="#ctx0" brushRef="#br0">79006 34390 530,'16'-8'12,"15"2"23,16 1 22,16 1 24,8 0 4,0 2-15,-1 0-14,1 2-16,-3 0-15,-5 0-16,-4 0-18,-6 0-15,-5 0-7,-9 2 6,-8 0 6,-7 2 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7"/>
    </inkml:context>
    <inkml:brush xml:id="br0">
      <inkml:brushProperty name="width" value="0.04302" units="cm"/>
      <inkml:brushProperty name="height" value="0.04302" units="cm"/>
    </inkml:brush>
  </inkml:definitions>
  <inkml:trace contextRef="#ctx0" brushRef="#br0">79808 34960 511,'60'0'111,"-8"0"-24,-6 0-24,-8 0-25,-3 0-12,-1 2 0,-1 0 0,-1 2 0,-3 1-3,-5 4-8,-5 2-8,-5 3-8,-5 3-2,-8 1 0,-7 3 1,-6 1 1,-6 3 0,-5 1-2,-5 3-2,-5 1-1,-1 0 0,4-5 4,1-3 3,5-5 4,4-2 3,8 0 2,8-2 3,8-1 3,7-2-2,6-4-7,5-4-8,7-4-5,3-4-9,0-2-10,2-3-8,1-4-10,-1 0-2,-3-1 5,-3 0 6,-3 1 5,-4-1-2,-5 2-7,-5 1-8,-4 1-8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8"/>
    </inkml:context>
    <inkml:brush xml:id="br0">
      <inkml:brushProperty name="width" value="0.04376" units="cm"/>
      <inkml:brushProperty name="height" value="0.04376" units="cm"/>
    </inkml:brush>
  </inkml:definitions>
  <inkml:trace contextRef="#ctx0" brushRef="#br0">81322 31366 502,'-21'-14'12,"5"2"22,5 4 23,4 3 23,4 5 5,0 10-15,2 8-14,1 9-14,0 8-13,0 6-8,0 8-11,0 6-9,0 7-10,0 4-11,0 5-10,0 5-12,-1-5-1,-1-15 8,0-14 7,-1-15 8,-1-8-4,0-1-13,0 0-14,0-2-14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8"/>
    </inkml:context>
    <inkml:brush xml:id="br0">
      <inkml:brushProperty name="width" value="0.04803" units="cm"/>
      <inkml:brushProperty name="height" value="0.04803" units="cm"/>
    </inkml:brush>
  </inkml:definitions>
  <inkml:trace contextRef="#ctx0" brushRef="#br0">82973 33067 458,'-9'-14'10,"0"3"21,-1 3 20,-2 2 21,1 5 6,-1 6-10,0 6-10,0 6-9,-1 4-9,-1 6-8,-3 5-8,-1 5-8,-4 3-6,-5 2-8,-5 3-5,-5 1-6,-3 0-3,0 0 0,-2-2 1,-1 0 0,2-3-6,2-4-16,3-4-14,3-3-15,5-6-6,6-5 3,5-6 2,6-6 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8"/>
    </inkml:context>
    <inkml:brush xml:id="br0">
      <inkml:brushProperty name="width" value="0.0485" units="cm"/>
      <inkml:brushProperty name="height" value="0.0485" units="cm"/>
    </inkml:brush>
  </inkml:definitions>
  <inkml:trace contextRef="#ctx0" brushRef="#br0">82802 33246 453,'-5'-26'14,"4"9"26,5 10 28,6 10 27,3 9 3,3 7-18,3 9-19,3 7-20,2 5-14,-1 2-10,1 3-11,-1 1-11,0-1-13,-1 0-14,-1-3-16,-1-2-16,-2-5-7,-3-6 1,-2-7 0,-4-6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7"/>
    </inkml:context>
    <inkml:brush xml:id="br0">
      <inkml:brushProperty name="width" value="0.04265" units="cm"/>
      <inkml:brushProperty name="height" value="0.04265" units="cm"/>
      <inkml:brushProperty name="color" value="#F2395B"/>
    </inkml:brush>
  </inkml:definitions>
  <inkml:trace contextRef="#ctx0" brushRef="#br0">71587 48172 515,'-15'-7'3,"4"-1"4,3 0 5,3 0 6,0 4 9,0 8 17,-1 8 16,-2 7 15,0 7 1,-1 5-15,-2 5-15,1 4-14,-2 6-14,0 4-13,0 5-10,1 6-13,0 0-5,2 0 2,2 0 2,3-2 2,0-6 2,2-12 3,0-12 2,2-11 2,0-7-8,0 1-21,0 0-22,0 0-20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9"/>
    </inkml:context>
    <inkml:brush xml:id="br0">
      <inkml:brushProperty name="width" value="0.04435" units="cm"/>
      <inkml:brushProperty name="height" value="0.04435" units="cm"/>
    </inkml:brush>
  </inkml:definitions>
  <inkml:trace contextRef="#ctx0" brushRef="#br0">85027 32632 496,'43'-6'4,"-8"2"8,-7 4 8,-9 3 8,-2 3 10,1 7 13,3 6 12,1 5 13,-1 4-3,-6-1-16,-6 0-17,-6 1-16,-7-1-12,-6 1-7,-7-1-5,-7 1-6,-4-2-4,1-3 2,-1-3-1,1-3 2,1-3-1,3-1 0,3-2 0,3-2-1,1-2 1,2-1 2,1 0 1,1-1 2,5 0 4,12 3 7,10 4 6,11 2 7,4 1 0,-1-1-9,-3-1-8,-1-1-9,-4 1-4,-3 0-1,-4 1-1,-4 1-2,-5 1 1,-5 0 0,-4-1 2,-5 1 0,-5 1 1,-5 1 0,-6 3 0,-4 2-1,-2-1-2,0 1-6,-1-2-5,1-1-5,1-2-5,5-3-5,4-3-6,3-2-4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9"/>
    </inkml:context>
    <inkml:brush xml:id="br0">
      <inkml:brushProperty name="width" value="0.04923" units="cm"/>
      <inkml:brushProperty name="height" value="0.04923" units="cm"/>
    </inkml:brush>
  </inkml:definitions>
  <inkml:trace contextRef="#ctx0" brushRef="#br0">87398 32429 446,'-2'-11'58,"-2"10"4,-3 10 4,-4 9 4,0 10-4,-1 7-12,0 8-12,0 8-11,2 2-8,1-4-3,2-4-2,2-4-2,3-3-4,4-3-3,4-3-4,4-3-4,4-4-9,5-3-18,5-5-17,5-3-16,2-4-9,0-2 2,1-4 1,-1-2 1,-2-4 5,-5 0 9,-5-3 10,-4-2 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39"/>
    </inkml:context>
    <inkml:brush xml:id="br0">
      <inkml:brushProperty name="width" value="0.05482" units="cm"/>
      <inkml:brushProperty name="height" value="0.05482" units="cm"/>
    </inkml:brush>
  </inkml:definitions>
  <inkml:trace contextRef="#ctx0" brushRef="#br0">87242 32696 401,'-21'-21'0,"4"4"0,6 6 0,5 5 0,0 2 8,-4 0 15,-4 0 15,-3 0 16,-2 2 8,0 4 0,2 4 0,1 4 0,-1 7-4,-3 11-8,-3 10-9,-3 12-7,-4 8-9,-3 7-10,-4 8-11,-4 6-9,-5 5-11,-4 6-11,-6 4-12,-4 6-11,3-7-10,12-19-9,12-19-8,11-18-8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0"/>
    </inkml:context>
    <inkml:brush xml:id="br0">
      <inkml:brushProperty name="width" value="0.06345" units="cm"/>
      <inkml:brushProperty name="height" value="0.06345" units="cm"/>
    </inkml:brush>
  </inkml:definitions>
  <inkml:trace contextRef="#ctx0" brushRef="#br0">64070 40188 346,'22'-7'31,"-4"2"0,-4 2-1,-5 2 0,0 2 0,0 2 1,1 2 1,2 2 1,-1 1 0,-1 3-2,0 2-2,-2 2-1,-1 2-2,-2 3-4,-2 3-2,-2 3-3,-3 4-2,-4 7 0,-4 4 0,-4 8-1,-2 2-1,-3 0-2,-2 0-3,-1-1-3,-2 0-2,1-4 0,-1-2-2,0-3-1,1-3-2,-1-2-3,1-2-3,-1-1-3,3-4-2,3-3 0,4-5-2,5-3-1,6-7-5,11-10-9,12-10-10,9-10-9,9-7-2,5-7 8,4-5 6,6-6 7,1-3 6,0 0 3,-1 0 3,-2 0 4,-2 2 3,-6 6 3,-4 4 4,-5 5 2,-5 5 5,-5 5 4,-5 5 5,-5 4 5,-3 7 7,-4 5 9,-3 6 10,-2 5 8,-3 5 2,0 3-9,-2 3-9,0 3-7,-2 2-8,-2-1-3,-2 1-6,-1-1-4,-2-1-2,2-3-2,1-3 1,0-2-2,6-6-8,10-7-15,10-6-16,9-8-16,7-5-3,1-7 7,2-6 9,3-5 8,-1-2 6,-2 2 4,-1 1 5,-3 3 3,-3 2 7,-5 5 8,-5 3 9,-4 4 7,-4 4 6,-1 1 2,-1 2 3,0 2 2,-1 5 4,-1 6 5,1 7 6,0 7 4,-1 5 0,-2 1-8,-2 3-6,-2 1-8,-2 1-4,0 1-3,-2-1-3,0 0-3,-1 1-3,0-1-6,0 0-4,0 1-6,0-2-6,-2-1-9,0-3-9,-1-1-7,-1-3-14,2-1-17,1-3-18,0-1-17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1"/>
    </inkml:context>
    <inkml:brush xml:id="br0">
      <inkml:brushProperty name="width" value="0.04514" units="cm"/>
      <inkml:brushProperty name="height" value="0.04514" units="cm"/>
    </inkml:brush>
  </inkml:definitions>
  <inkml:trace contextRef="#ctx0" brushRef="#br0">91032 35141 487,'1'-13'6,"1"3"11,3 4 11,2 4 12,0 4 7,-4 4 0,-2 4 1,-4 3 2,-4 7-3,-6 6-6,-5 6-5,-6 8-6,-6 4-5,-5 2-5,-5 2-5,-5 2-4,-1 0-6,0 0-7,2-2-6,0 0-7,2-4-6,2-4-6,1-5-6,3-5-6,4-5-5,7-3-3,7-5-2,7-3-4,5-6 1,6-6 4,4-8 5,5-6 4,3-3 5,0 1 9,0 0 6,0 2 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1"/>
    </inkml:context>
    <inkml:brush xml:id="br0">
      <inkml:brushProperty name="width" value="0.04643" units="cm"/>
      <inkml:brushProperty name="height" value="0.04643" units="cm"/>
    </inkml:brush>
  </inkml:definitions>
  <inkml:trace contextRef="#ctx0" brushRef="#br0">91196 35512 473,'-8'-17'5,"-1"-2"9,-1-1 10,-2-3 9,2 4 6,3 7 3,3 8 2,2 8 4,4 7-1,4 7-4,3 7-3,5 7-3,2 5-5,2 3-4,0 2-6,1 4-5,1 0-7,1 0-9,1-1-7,1-2-10,0-2-9,-1-4-11,-1-3-11,-1-5-11,-2-4-3,-3-5 4,-2-5 4,-4-4 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1"/>
    </inkml:context>
    <inkml:brush xml:id="br0">
      <inkml:brushProperty name="width" value="0.04491" units="cm"/>
      <inkml:brushProperty name="height" value="0.04491" units="cm"/>
    </inkml:brush>
  </inkml:definitions>
  <inkml:trace contextRef="#ctx0" brushRef="#br0">93679 35189 489,'-15'-10'14,"3"12"26,1 12 27,2 11 27,1 8 3,1 5-22,-1 3-22,0 4-21,0 0-14,-1-2-5,-1-3-6,-2-4-7,2-3-9,3-5-14,3-5-14,2-5-15,4-4-9,2-4-5,3-4-5,3-4-4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2"/>
    </inkml:context>
    <inkml:brush xml:id="br0">
      <inkml:brushProperty name="width" value="0.05232" units="cm"/>
      <inkml:brushProperty name="height" value="0.05232" units="cm"/>
    </inkml:brush>
  </inkml:definitions>
  <inkml:trace contextRef="#ctx0" brushRef="#br0">94598 34938 420,'-15'10'73,"1"4"-6,0 4-8,2 3-6,1 4-5,-1 3-3,0 3-3,0 3-3,1 1-3,1-1-5,0-1-6,2-1-4,1-3-6,2-4-4,2-3-5,2-5-5,4-2-1,4-4 1,5-3 2,5-2 0,3-3-6,0-2-15,-1-2-16,1-2-15,0-3-4,-1-4 4,1-4 7,-1-3 4,-1-3 7,-6-1 4,-5-2 6,-4 1 5,-4-3 5,0 0 4,-2-1 4,0-1 4,-3 1 4,-2 0 3,-3 0 3,-3 2 2,-1 2 4,4 1 4,3 3 3,2 1 3,4 1 0,2-1-7,4-2-5,2 0-7,4 1-5,6 1-6,4 2-5,5 3-7,2 1-2,1 4 2,-1 2 0,1 4 1,-2 2 0,-3 2-1,-3 2-1,-3 2-1,-3 3 4,-4 3 7,-4 5 7,-5 3 8,-1 3 5,-4-1 5,0 1 4,-3 0 5,-2-1 3,0-1 0,-1-1 2,-2-1 0,2-1-1,1-3-4,2-1-3,2-2-5,5-2-8,8-1-14,8 0-14,7-2-14,6-3-7,3-4-1,3-6-1,2-4 0,1-3 1,-5-1 5,-3-2 3,-5 0 5,-4 0 5,-5 1 4,-4 0 6,-6 2 4,-5 1 10,-4 1 12,-5 0 14,-5 2 12,-4 2 5,0 2-4,-1 4-5,-1 2-5,0 2-4,3 0-6,1 0-5,2 0-5,4-4-13,4-6-18,6-7-19,4-7-18,5-5-6,4-3 9,3-3 8,5-3 9,0 0 6,-3 1 3,-3 3 3,-2 1 5,-3 3 1,-1 3 3,0 3 1,-2 3 1,-1 2 1,-2 3-1,-2 1-1,-2 2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3"/>
    </inkml:context>
    <inkml:brush xml:id="br0">
      <inkml:brushProperty name="width" value="0.03856" units="cm"/>
      <inkml:brushProperty name="height" value="0.03856" units="cm"/>
    </inkml:brush>
  </inkml:definitions>
  <inkml:trace contextRef="#ctx0" brushRef="#br0">95677 35373 570,'-6'-8'2,"4"1"4,4-1 5,4 0 4,3 1 3,1 0 0,3 2 2,2 1 0,1 0 1,3 2 1,1 0 0,3 2 0,0 0 1,-1 0 0,-1 0 1,-1 0-1,-2 1 1,-1 2-2,-2 2 0,-3 2-1,-1 1-2,-2 1-4,-2 1-5,-2 1-3,-2 2-13,-2 2-21,-2 1-20,-2 3-22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4"/>
    </inkml:context>
    <inkml:brush xml:id="br0">
      <inkml:brushProperty name="width" value="0.05372" units="cm"/>
      <inkml:brushProperty name="height" value="0.05372" units="cm"/>
    </inkml:brush>
  </inkml:definitions>
  <inkml:trace contextRef="#ctx0" brushRef="#br0">95768 33607 409,'-14'11'7,"1"5"13,2 7 13,2 5 14,1 3 3,-1-1-9,-2-1-8,0-1-8,1-2-7,2-5-5,4-3-6,3-4-5,2-4-5,4-1-5,2-2-5,3-2-4,3-2-5,2-4 0,1-3-2,3-2-1,1-3 0,-1-3 0,1-3 2,0-4 0,-3 0 2,-3-1 7,-4 0 4,-4 1 6,-3 1 4,-1 3 4,0 2 3,-2 4 4,-1 1 3,-3 0 4,-4 0 5,-2 0 3,-2 1 2,0 3 0,0 1-2,1 2 0,0 2-3,0 2-5,2 1-7,0 3-5,4 1-3,5 0-1,4 0-1,6 0-2,3-1-4,5-2-7,3-2-7,5-2-8,1-1-3,-3 0 1,-1 0 1,-3 0 1,-1 0 4,-2 0 8,-3 0 7,-1 0 7,-4 2 16,-4 5 21,-6 6 24,-4 4 21,-6 4 4,-4 5-17,-5 3-15,-5 5-17,0-2-11,5-5-5,5-7-5,4-5-5,1 0-4,-5 7 0,-5 7-2,-5 7 0,-16 18-8,-24 31-11,-27 30-13,-24 31-12,-11 9-7,8-12-1,7-11-1,6-13-2,10-10 2,12-11 3,11-12 2,12-10 3,12-13 5,12-16 7,11-15 6,13-17 7,5-7 3,2 0-3,0 0-1,2 0-2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8"/>
    </inkml:context>
    <inkml:brush xml:id="br0">
      <inkml:brushProperty name="width" value="0.05234" units="cm"/>
      <inkml:brushProperty name="height" value="0.05234" units="cm"/>
      <inkml:brushProperty name="color" value="#F2395B"/>
    </inkml:brush>
  </inkml:definitions>
  <inkml:trace contextRef="#ctx0" brushRef="#br0">75133 47622 420,'0'-29'4,"0"5"7,0 5 8,0 5 8,0 2 3,0 1-1,0-1-2,0 0 0,-2 1-2,0 2-4,-3 3-3,-2 1-3,-3 1 1,-3 2 3,-5 0 3,-3 2 5,-2 2 0,1 4-4,1 4-3,1 3-3,0 3-2,1 1-1,-1 2-1,1 0-2,0 1 1,3 1-1,1 0 0,2 3 0,2-1-1,1 2 0,1 1-2,0 1 0,2-1-1,1-1-2,0-3-1,2-1-1,1-2-1,2-1-1,2-1-2,2-1-2,2-1-1,2-3-2,1-1-3,3-2-2,1-2-3,2-2-2,0-3-4,1 0-3,1-2-4,3 0-2,1 0-4,3 0-3,0-2-4,1 0-2,-1-3-4,0-2-3,-1-1 2,-3 0 7,-3 1 8,-2-1 8,-4 0 3,-1 2 2,-2 1 0,-2 0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4"/>
    </inkml:context>
    <inkml:brush xml:id="br0">
      <inkml:brushProperty name="width" value="0.03776" units="cm"/>
      <inkml:brushProperty name="height" value="0.03776" units="cm"/>
    </inkml:brush>
  </inkml:definitions>
  <inkml:trace contextRef="#ctx0" brushRef="#br0">97530 37365 582,'-7'8'3,"2"2"4,2 0 6,2 1 5,0 2 7,0 3 8,-2 3 9,0 3 8,-1 2 1,2-1-7,1 1-5,0-1-8,2-1-6,2-3-6,2-3-7,2-3-7,2-3-4,1-2-4,3-4-2,2-2-4,0-4 0,1-2-1,-1-4-1,1-2 1,-1-2 0,-1-3 1,0-2 2,-2-1 1,-1-1 3,-3 3 2,-1 1 3,-2 2 3,-2 2 0,-4-1-3,-2 0-3,-4 0-4,-3 1-6,-5-1-8,-5 0-10,-5 1-9,0 0-7,3 2-4,5 2-3,3 3-4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6"/>
    </inkml:context>
    <inkml:brush xml:id="br0">
      <inkml:brushProperty name="width" value="0.04447" units="cm"/>
      <inkml:brushProperty name="height" value="0.04447" units="cm"/>
    </inkml:brush>
  </inkml:definitions>
  <inkml:trace contextRef="#ctx0" brushRef="#br0">28401 50206 494,'-14'0'-1,"3"-2"-5,2 0-2,4-2-4,3 1 5,4 1 11,4 0 13,4 2 12,2-1 9,3 0 4,2-2 6,1 0 5,4-1 0,3-2-3,5 0-3,3-1-5,3 0-4,3 2-7,1 2-8,2 2-6,-1 1-9,-2 0-14,-3 0-13,-3 0-13,-4 2-9,-2 4-6,-3 4-7,-3 3-5,-4 2-1,-4-3 3,-6-1 3,-4-2 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6"/>
    </inkml:context>
    <inkml:brush xml:id="br0">
      <inkml:brushProperty name="width" value="0.04052" units="cm"/>
      <inkml:brushProperty name="height" value="0.04052" units="cm"/>
    </inkml:brush>
  </inkml:definitions>
  <inkml:trace contextRef="#ctx0" brushRef="#br0">28568 51447 542,'-24'7'13,"15"-1"24,15-1 25,14-1 24,9 0 3,6-2-19,5-1-21,5 0-18,3-1-16,2 0-9,2 0-11,2 0-9,-1-1-12,-3 0-12,-2-1-12,-3-2-13,-6 1-3,-8 1 4,-7 0 4,-8 2 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7"/>
    </inkml:context>
    <inkml:brush xml:id="br0">
      <inkml:brushProperty name="width" value="0.03727" units="cm"/>
      <inkml:brushProperty name="height" value="0.03727" units="cm"/>
    </inkml:brush>
  </inkml:definitions>
  <inkml:trace contextRef="#ctx0" brushRef="#br0">28091 51443 590,'1'-14'13,"2"3"26,2 3 25,2 3 27,4 1-1,7 2-26,7 1-27,7 0-25,5 1-22,4 0-13,4 0-15,4 0-14,-2 1-8,-9 0-1,-10 1 0,-7 2-1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7"/>
    </inkml:context>
    <inkml:brush xml:id="br0">
      <inkml:brushProperty name="width" value="0.04429" units="cm"/>
      <inkml:brushProperty name="height" value="0.04429" units="cm"/>
    </inkml:brush>
  </inkml:definitions>
  <inkml:trace contextRef="#ctx0" brushRef="#br0">34204 50847 496,'24'0'107,"-1"0"-23,1 0-25,-1 0-23,3 1-12,4 0-3,3 1-1,4 2-2,3-1-2,3 0 0,1-2-1,2 0-1,4-1-1,4 0 0,6 0-1,4 0-1,4 0-1,3 0-3,3 0-3,3 0-2,1 0-2,-2 0 1,-3 0-1,-1 0 0,0 0 0,3 0-1,3 0-3,4 0 0,-1 0-1,0 0 1,0 0 1,-2 0 1,0 0 1,1 0 1,0 0-1,3 0 2,1-1-1,4-2 1,5-2 0,3-2-1,5-1 0,4 1-3,6-1-2,4 0-2,4 0-1,2 0 1,2 1 0,1-1 1,2-1-2,1 0-2,2-1-5,0-1-3,-1 0-1,-3 2 1,-3 2 0,-2 2 1,-4 2 1,-1-1 3,-2 0 2,-2 0 3,-1 0 2,0 2 0,0 1 3,0 0 0,1 0 1,0 0-2,2-1-2,0-2-2,0 0-2,0-1-5,-2-2-3,0 0-5,-3-1-3,-4 2-1,-4 1-2,-3 1-2,-12 0 2,-17 2 5,-18 0 5,-18 2 5,-9-1 3,-3 0-1,-1-2 0,-2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8"/>
    </inkml:context>
    <inkml:brush xml:id="br0">
      <inkml:brushProperty name="width" value="0.04486" units="cm"/>
      <inkml:brushProperty name="height" value="0.04486" units="cm"/>
    </inkml:brush>
  </inkml:definitions>
  <inkml:trace contextRef="#ctx0" brushRef="#br0">40134 47364 490,'-14'-21'0,"2"5"0,4 5 0,3 5 0,1 4 10,2 5 21,0 6 20,2 4 21,-1 5 4,-2 3-13,-2 5-14,-2 3-14,-2 3-8,-4 3-5,-2 1-6,-3 2-4,-1 1-3,-1 1 1,0-1 1,1 0 0,1-1-7,2-1-15,4-3-16,3-2-17,2-3-11,2-5-10,2-5-10,2-4-9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8"/>
    </inkml:context>
    <inkml:brush xml:id="br0">
      <inkml:brushProperty name="width" value="0.03088" units="cm"/>
      <inkml:brushProperty name="height" value="0.03088" units="cm"/>
    </inkml:brush>
  </inkml:definitions>
  <inkml:trace contextRef="#ctx0" brushRef="#br0">40820 48691 712,'1'22'49,"2"-1"3,2-3 4,2-1 2,0-2-10,1 1-24,0 0-24,0-1-23,-1 0-15,1-1-7,0-1-7,0 0-7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8"/>
    </inkml:context>
    <inkml:brush xml:id="br0">
      <inkml:brushProperty name="width" value="0.04112" units="cm"/>
      <inkml:brushProperty name="height" value="0.04112" units="cm"/>
    </inkml:brush>
  </inkml:definitions>
  <inkml:trace contextRef="#ctx0" brushRef="#br0">42016 48303 535,'-15'6'4,"3"-1"8,1-2 9,2-2 7,1-1 5,0 2 0,0 1 0,1 0 1,0 3 0,2 4 1,2 3 1,2 5 2,2 0-3,0-1-7,1-3-7,2-1-7,1-2-4,2-1-3,1 0-2,3-2-2,2-1-2,0-2-2,1-2-2,1-2-1,2-3-3,1-2-5,3-3-4,1-4-4,1-2-1,-3-3 1,-1-3 3,-2-3 1,-3 0 3,-3 1 2,-3 3 1,-2 1 3,-4 2 3,-4 1 3,-4 1 4,-4 0 4,-3 3 2,-3 3 1,-3 3 1,-3 2 0,-1 2 0,1 0-5,1 0-3,1 0-5,1 1-5,2 0-8,3 1-7,1 2-9,4 0-7,6 0-8,6 0-9,6-1-9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49"/>
    </inkml:context>
    <inkml:brush xml:id="br0">
      <inkml:brushProperty name="width" value="0.05581" units="cm"/>
      <inkml:brushProperty name="height" value="0.05581" units="cm"/>
    </inkml:brush>
  </inkml:definitions>
  <inkml:trace contextRef="#ctx0" brushRef="#br0">43783 46112 394,'7'-28'0,"-1"7"0,0 7 0,-2 6 0,0 4 7,0-1 14,0-2 15,0 0 14,-1 1 3,-2 4-7,-2 4-6,-2 4-8,-3 5-3,-2 7 2,-3 7 0,-3 7 1,-4 6 0,-2 7-3,-3 5-3,-3 5-2,-1 5-3,-1 0-3,1 1-2,0 2-3,0-2-3,3-1-4,1-2-4,2-2-2,4-3-3,3-4 3,4-4 0,4-4 2,4-4-3,2-7-7,4-5-8,2-7-7,5-5-5,6-6-2,5-6-3,7-6-2,2-6 0,0-6 3,1-5 2,-1-7 2,-2-1 3,-3 0 3,-5 1 2,-3 1 3,-4 2 2,-4 3 2,-4 3 3,-4 3 1,-6 2 2,-4 4 1,-7 3 2,-5 2 1,-5 3-1,-1 2 0,-3 2-1,-1 2-1,0 2 0,5 0 1,3 1 1,5 2 2,2 0-5,2 0-10,2-1-10,3 1-10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0"/>
    </inkml:context>
    <inkml:brush xml:id="br0">
      <inkml:brushProperty name="width" value="0.05042" units="cm"/>
      <inkml:brushProperty name="height" value="0.05042" units="cm"/>
    </inkml:brush>
  </inkml:definitions>
  <inkml:trace contextRef="#ctx0" brushRef="#br0">44979 47434 436,'1'-12'11,"2"10"23,2 8 23,2 9 22,0 6 5,1 1-15,0 3-14,0 1-14,-1 2-10,-2-1-5,-2 0-4,-2 1-6,-1-1-4,0-3-1,0-2-3,0-1-3,0-1-3,2 1-4,0 1-6,1 1-4,6-6-3,8-14 0,9-14 0,9-14 0,2-6 1,-2 0 4,-3 0 3,-3-1 4,-3 1 2,-1 0-1,-3-1 0,-1 1 0,-3 0-2,-1 1-3,-2 1-3,-3 1-4,-1 3-4,-2 3-4,-2 5-4,-2 3-5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8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76215 48500 482,'0'22'163,"0"-1"-38,0-3-37,0-1-37,0-1-23,0-1-4,0 1-6,0 0-5,0 0-6,0 3-7,0 1-6,0 3-8,-1 0-2,0 1 2,-2-1 3,0 0 2,0-1-11,1-3-26,0-3-26,2-2-25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0"/>
    </inkml:context>
    <inkml:brush xml:id="br0">
      <inkml:brushProperty name="width" value="0.04853" units="cm"/>
      <inkml:brushProperty name="height" value="0.04853" units="cm"/>
    </inkml:brush>
  </inkml:definitions>
  <inkml:trace contextRef="#ctx0" brushRef="#br0">46813 47990 453,'0'15'52,"0"-1"-1,0 0-1,0-2-2,0 0 0,0 1 1,0 2-1,0 0 1,-1 3-4,0 3-8,-2 4-8,0 5-8,-1 1-8,0-1-7,0-1-6,0-1-7,1 0-2,-2 1 1,2 1 1,-1 1 3,0-3-15,0-4-29,0-4-30,0-6-30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0"/>
    </inkml:context>
    <inkml:brush xml:id="br0">
      <inkml:brushProperty name="width" value="0.04281" units="cm"/>
      <inkml:brushProperty name="height" value="0.04281" units="cm"/>
    </inkml:brush>
  </inkml:definitions>
  <inkml:trace contextRef="#ctx0" brushRef="#br0">47568 48032 513,'-6'-9'3,"4"0"6,4-1 6,4-1 6,2 0 2,-1 3-5,1 1-4,0 2-3,3 1 6,8 1 15,6-1 15,7 0 16,4 0 1,2 2-12,2 1-12,2 0-12,2 1-11,-2 0-7,2 0-8,-1 0-7,-2 0-8,-4 0-5,-3 0-6,-5 0-7,-3 0-7,-5 0-11,-3 0-10,-4 0-11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0"/>
    </inkml:context>
    <inkml:brush xml:id="br0">
      <inkml:brushProperty name="width" value="0.04704" units="cm"/>
      <inkml:brushProperty name="height" value="0.04704" units="cm"/>
    </inkml:brush>
  </inkml:definitions>
  <inkml:trace contextRef="#ctx0" brushRef="#br0">48846 46774 467,'-1'-15'0,"0"0"0,-2 2 0,0 1 0,-1 0 4,0-1 6,0-2 7,0 0 7,1 5 11,1 10 15,0 12 15,2 10 16,-1 8-2,0 4-15,-2 6-18,0 5-15,-1 2-13,0 2-10,0 0-8,1 1-10,-2 1-10,-2-4-12,-2 0-12,-1-3-11,-1-5-4,4-8 6,3-7 4,2-9 5,2-3 2,0-2 2,0-1 0,0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1"/>
    </inkml:context>
    <inkml:brush xml:id="br0">
      <inkml:brushProperty name="width" value="0.04696" units="cm"/>
      <inkml:brushProperty name="height" value="0.04696" units="cm"/>
    </inkml:brush>
  </inkml:definitions>
  <inkml:trace contextRef="#ctx0" brushRef="#br0">50351 47502 468,'-8'-14'0,"2"3"0,1 3 0,0 2 0,1 7 12,0 10 23,0 9 24,0 11 23,0 3 4,-1 0-15,-1-1-17,-2-1-16,1-2-10,0-1-5,2-3-5,1-2-4,3-3-6,8-4-5,6-6-4,7-5-5,4-5-6,1-8-3,0-6-4,2-7-5,0-4-1,-1-1 1,-1-1 3,-1-1 1,-3 1 2,-5 1-1,-5 3 2,-4 1-1,-5 2 3,-4 1 2,-4 1 3,-4 1 4,-3 2 1,-3 2 3,-3 4 1,-3 3 2,-2 2-2,1 2-4,-1 2-4,1 2-5,1 1-1,5 2 3,3 0 3,4 1 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1"/>
    </inkml:context>
    <inkml:brush xml:id="br0">
      <inkml:brushProperty name="width" value="0.03067" units="cm"/>
      <inkml:brushProperty name="height" value="0.03067" units="cm"/>
    </inkml:brush>
  </inkml:definitions>
  <inkml:trace contextRef="#ctx0" brushRef="#br0">51343 48190 717,'36'29'76,"-6"-4"-11,-5-3-11,-7-4-11,-3-3-13,-2 1-15,-3-1-17,-1 1-15,-2-1-15,-2-3-12,-2-1-14,-2-2-13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2"/>
    </inkml:context>
    <inkml:brush xml:id="br0">
      <inkml:brushProperty name="width" value="0.04847" units="cm"/>
      <inkml:brushProperty name="height" value="0.04847" units="cm"/>
    </inkml:brush>
  </inkml:definitions>
  <inkml:trace contextRef="#ctx0" brushRef="#br0">52101 46628 453,'-7'-3'13,"2"9"26,2 8 26,2 9 26,0 6 3,-2 4-18,-2 5-18,-1 3-19,-3 1-12,0-2-6,-1-2-6,-2-2-6,0-1-11,-1-1-16,-1-1-14,-1-1-16,1-3-9,5-4-2,3-3-2,4-4-3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2"/>
    </inkml:context>
    <inkml:brush xml:id="br0">
      <inkml:brushProperty name="width" value="0.06286" units="cm"/>
      <inkml:brushProperty name="height" value="0.06286" units="cm"/>
    </inkml:brush>
  </inkml:definitions>
  <inkml:trace contextRef="#ctx0" brushRef="#br0">53240 46125 350,'-12'-21'7,"5"3"15,6 4 14,6 4 15,5 4 2,5 3-9,5 2-9,5 3-10,2 4-5,-1 0-4,-1 3-3,-1 2-2,-1 0-5,-3-1-7,-1 0-6,-3-2-7,0-1-3,0 0 0,-1-2 0,1 0 0,-1-1 8,-3 3 15,-1 2 14,-2 2 16,-2 1 6,-2 1-4,-2 2-4,-2 0-3,-2 2-3,-2 1-4,-2 3-3,-2 1-3,-2 4-1,-4 3 0,-2 5 1,-3 3 0,-2 4-1,-1 2-5,-1 4-4,-1 2-4,-1 4-4,-1 2-7,-1 3-6,-1 4-6,0 4-8,-1 7-8,1 7-8,-1 7-9,3-4-2,4-13 6,3-15 5,4-12 6,3-10 0,3-6-6,1-3-6,2-6-6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2"/>
    </inkml:context>
    <inkml:brush xml:id="br0">
      <inkml:brushProperty name="width" value="0.05217" units="cm"/>
      <inkml:brushProperty name="height" value="0.05217" units="cm"/>
    </inkml:brush>
  </inkml:definitions>
  <inkml:trace contextRef="#ctx0" brushRef="#br0">55603 46560 421,'0'-28'0,"0"5"0,0 7 0,0 5 0,2 9 12,2 12 24,3 11 24,3 13 24,1 6 4,-2 4-15,-2 3-14,-2 2-16,-1 1-10,-2-2-6,-1-2-7,0-2-7,-1-4-4,2-6-1,0-5-2,2-7-1,0-3-2,1-2-4,2-3-3,0-1-2,1-4-1,2-4 3,0-6 2,1-4 2,3-5 1,2-6 2,3-4 0,3-5 0,4-4 0,5-6-1,5-5-1,4-5-2,3-3-2,-1-3-6,-2-4-4,0-2-5,-3 2-5,-3 6-5,-5 7-5,-3 8-5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3"/>
    </inkml:context>
    <inkml:brush xml:id="br0">
      <inkml:brushProperty name="width" value="0.04474" units="cm"/>
      <inkml:brushProperty name="height" value="0.04474" units="cm"/>
    </inkml:brush>
  </inkml:definitions>
  <inkml:trace contextRef="#ctx0" brushRef="#br0">57307 47855 491,'17'-7'8,"5"2"15,4 2 16,3 2 16,0 2 3,-5 0-8,-5 1-8,-5 2-8,-2 1-4,-1 2 1,1 1-1,0 3 1,-2 2-3,-4 3-10,-4 4-7,-4 2-8,-5 3-6,-4 2 0,-5 4-3,-5 3-1,-2 0 0,1-3 2,1-3 2,1-3 2,2-3 2,5-3 3,3-3 1,4-3 2,4-2 2,4-2-2,4-2 1,4-3 0,5-1-5,7-4-6,7-2-7,6-4-8,4 0-2,1-1 2,-1 0 1,0 0 3,-3 1-11,-8 0-21,-5 2-21,-8 1-22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4"/>
    </inkml:context>
    <inkml:brush xml:id="br0">
      <inkml:brushProperty name="width" value="0.05823" units="cm"/>
      <inkml:brushProperty name="height" value="0.05823" units="cm"/>
    </inkml:brush>
  </inkml:definitions>
  <inkml:trace contextRef="#ctx0" brushRef="#br0">46552 51679 377,'1'-13'0,"2"3"0,2 4 0,2 4 0,2 4 9,4 4 15,2 4 17,3 3 17,0 4 3,-3 2-7,-2 1-10,-4 3-7,-2 1-8,-2 3-5,-2 1-5,-2 2-5,-3 2-4,-2 1-2,-4 1-2,-2 0-2,-4 2-1,-3-1-2,-5 0-2,-3 0-2,-2-1 0,1-5-2,1-4 0,1-3-2,7-8-1,14-12-5,14-12-4,13-12-5,11-6-1,5-2 0,6-3 0,6-1-1,2-1 3,-4 2 3,-2 0 3,-4 1 4,-4 3 4,-5 7 4,-7 5 4,-5 7 3,-6 6 7,-5 8 8,-4 7 9,-6 9 8,-3 3 2,-4 1-5,-2-1-6,-4 1-5,0-1-3,1-3-3,1-1-3,0-3-2,6-4-9,10-8-17,10-8-17,9-8-17,5-4-4,-3-3 9,-1-1 9,-3-3 10,0-2 5,1-1 4,1-2 3,1-3 5,-2 3 3,-5 5 4,-4 7 6,-6 5 4,-2 6 9,0 6 13,0 6 15,-1 6 14,1 3 1,-2 3-9,-1 1-10,0 3-9,-2 1-8,0 1-5,-2 1-4,0 1-4,-1 0-4,0 1 1,0-1-1,0 0 0,-1 1-6,0-3-12,-2 0-11,0-1-11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9"/>
    </inkml:context>
    <inkml:brush xml:id="br0">
      <inkml:brushProperty name="width" value="0.05542" units="cm"/>
      <inkml:brushProperty name="height" value="0.05542" units="cm"/>
      <inkml:brushProperty name="color" value="#F2395B"/>
    </inkml:brush>
  </inkml:definitions>
  <inkml:trace contextRef="#ctx0" brushRef="#br0">77216 47202 396,'-7'-29'6,"2"5"9,2 5 11,2 5 10,1 6 9,2 10 5,0 8 6,2 9 6,-1 5-2,-1 1-10,0 1-12,-1 1-9,-1 0-7,0 1-2,0-1-3,0 1-1,0-1-2,2 2-3,0 1-1,1 1-3,1 0-2,-2-2-1,0 0-1,-2-1-2,1-1-1,0-3-2,2-1-3,0-3-3,2-2 0,2-3 1,1-2 2,3-4 0,0-4 2,0-6 0,-2-6 1,-1-6 0,2-5 2,4-7 0,3-5 0,5-6 2,2-5-2,1-1 0,1-2-2,1-1-2,0-2-1,0 0-2,0 0-1,1 0-1,-2 1-2,-1 2-3,-3 2-3,-1 2-3,-4 4-3,-3 7-5,-4 7-4,-4 7-5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5"/>
    </inkml:context>
    <inkml:brush xml:id="br0">
      <inkml:brushProperty name="width" value="0.0594" units="cm"/>
      <inkml:brushProperty name="height" value="0.0594" units="cm"/>
    </inkml:brush>
  </inkml:definitions>
  <inkml:trace contextRef="#ctx0" brushRef="#br0">59455 47657 370,'0'-14'0,"2"1"0,1 2 0,0 2 0,1 2 8,-1 1 17,2 0 15,-1 2 18,-2 2 2,-1 6-10,-2 4-10,-1 5-9,-4 5-7,-2 4-3,-3 3-2,-4 5-3,1-1-2,5-4-1,3-3 0,4-4-2,4-5-4,6-3-9,4-4-8,5-4-10,4-4-4,1-4-4,3-4-1,1-3-3,0-4 1,-3-1 4,-2-3 3,-4-2 5,-3 2 3,-3 3 5,-2 4 5,-4 4 4,-3 3 5,-2-1 3,-4 0 3,-2 0 5,-3 1 2,-2 2 2,-1 2 1,-3 2 2,4 2-3,10 2-7,10 2-8,10 2-7,5 0-7,1-4-8,1-3-7,1-2-7,-1-3-3,-1-2 4,-3-2 2,-1-1 4,-3-2 4,-3 2 7,-2 1 7,-4 0 8,-2 2 10,-2-1 16,-3 0 16,0 0 16,-5 5 6,-2 10 0,-5 9-1,-4 11-2,-4 7-6,-5 5-11,-5 4-11,-5 6-12,-4 7-6,-4 9-5,-5 11-3,-3 9-4,-2 4-1,0-3-1,0-3 2,0-3 0,-4 5-10,-9 14-19,-10 14-19,-7 13-20,-2 2-6,10-13 5,9-11 5,9-11 6,6-11 5,3-7 4,5-9 5,4-7 4,5-9 6,9-12 5,7-10 6,8-10 7,4-7 2,-1-1 1,-2-1 1,0 0 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3:56"/>
    </inkml:context>
    <inkml:brush xml:id="br0">
      <inkml:brushProperty name="width" value="0.0453" units="cm"/>
      <inkml:brushProperty name="height" value="0.0453" units="cm"/>
    </inkml:brush>
  </inkml:definitions>
  <inkml:trace contextRef="#ctx0" brushRef="#br0">61908 51347 485,'-1'17'8,"-1"3"15,0 3 17,-1 3 14,-1 0 5,2-3-8,0-3-7,2-3-9,-1 1-4,0 5-3,-2 5-3,0 5-2,0 0-3,2-3-2,2-5-3,2-4-1,2-3-4,4-4-1,2-5-4,3-3-2,3-3-4,1-4-3,3-2-4,1-4-3,2-3-2,1-7 0,1-6-1,1-5 0,-1-3 1,-3 1 0,-3 2 1,-3 0 0,-3 2 3,-4 3 3,-4 3 3,-4 3 3,-5 3 0,-4 4-6,-5 4-4,-5 5-5,-4 1-4,-2 0 0,-1 0-2,-2 0-1,0 1-6,5 1-11,3 3-11,4 2-10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17:47.39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15697 3752 0,'0'0'0,"0"0"16,0 0-16,0 0 0,0 0 0,0 0 16,0 0-16,27-7 0,-27 7 15,32-11-15,-12 1 16,2 0-16,2 0 0,3-1 15,3-1-15,6-4 0,-1 0 0,2-1 16,-1-1-16,6-3 16,-3 3-16,-4 1 0,-1 0 15,-4 3-15,-5 3 0,-3 0 0,-2 2 16,-4 3-16,-4 0 0,-2 0 16,-3 2-16,0 0 0,-2-3 15,-2 1-15,-3 1 0,0-3 16,-1 2-16,-4-4 0,-3-1 15,0-2-15,-3 0 0,-2-2 0,0-1 16,1 1-16,1-1 0,1-2 16,1-1-16,2 1 0,1 0 15,1 0-15,0 0 0,2 2 16,0 1-16,0 1 0,1-1 16,0 3-16,0 2 0,1 1 15,0 0-15,-1 3 0,1 1 0,0 1 16,0-1-16,1 2 0,0 3 15,0 0-15,-2-1 16,2 1-16,-1 2 0,1 3 0,0 4 16,-1 0-16,0 4 0,-1 3 15,2 5-15,0 3 0,-1 3 16,0 12-16,0 5 0,0 0 16,0 1-16,-1 14 0,0 2 15,-1 10-15,1-4 0,2 12 0,2 0 16,-1-7-16,-1-4 15,2 10-15,0 0 0,-1-9 0,0-5 16,1 33-16,0-5 0,-1-11 16,-1-7-16,-3-5 15,-1-3-15,-3-11 0,1-8 0,-2-7 16,0-5-16,0-10 0,1-7 16,-4-10-16,-4-6 0,1-15 0,0-10 15,9 13-15,2 3 0,1 2 16</inkml:trace>
  <inkml:trace contextRef="#ctx0" brushRef="#br0" timeOffset="219.4159">15878 3456 0,'0'0'0,"0"0"16,0 0-16,0 0 0,24-12 0,-24 12 15,35-6-15,-13 4 16,4 0-16,1 1 0,3-1 0,6-1 16,-2 2-16,0-1 15,-1 0-15,2-1 0,-5 2 0,-4-8 16,-3-4-16,-4 3 16,-4 1-16,-2 2 0</inkml:trace>
  <inkml:trace contextRef="#ctx0" brushRef="#br0" timeOffset="410.9454">16372 3182 0,'0'0'0,"0"0"16,0 0-16,0 0 0,0 0 0,0 0 15,-8 30-15,8-30 0,-13 36 16,0-13-16,-2 4 0,-2 3 16,-1 2-16,-10 14 0,-3 2 15,-7 10-15,-2-1 0,-1 4 16,-2 5-16,-2 8 0,5-7 0,1 9 15,6-2-15,4-13 0,9-16 16,6-13-16</inkml:trace>
  <inkml:trace contextRef="#ctx0" brushRef="#br0" timeOffset="600.5148">16237 3784 0,'0'0'0,"0"0"0,0 0 0,0 0 15,31 4-15,-31-4 0,29 11 0,-13-3 16,2 2-16,0 0 0,2 0 16,-2 0-16,-2 1 0,3 1 15,-2 0-15,-4-1 0,-1-1 16,-2-3-16,0-4 0,-3 0 0,-2-1 16,0 0-16</inkml:trace>
  <inkml:trace contextRef="#ctx0" brushRef="#br0" timeOffset="836.3893">16528 3420 0,'0'0'0,"0"0"16,0 0-16,0 0 0,0 0 16,0 0-16,4 30 0,-4-30 15,3 37-15,-3-15 0,0 3 16,0 1-16,0 3 0,-1 2 0,-1 2 15,0 8-15,0-1 0,0 6 16,-1-2-16,0-4 0,1-5 16,1-4-16,1-5 0,1-5 15,1-7-15,2-9 16,0-9-16,0 1 0,0-1 0,-2 2 16</inkml:trace>
  <inkml:trace contextRef="#ctx0" brushRef="#br0" timeOffset="1383.6724">16611 3268 0,'0'0'0,"0"0"0,0 0 16,0 0-16,0 0 0,0 0 15,0 0-15,0 0 0,25 4 0,-25-4 16,24 9-16,-24-9 0,28 14 16,-13-3-16,3 2 0,-3 3 15,0 0-15,0 9 0,-2 4 16,-2 1-16,-2 2 0,-3 3 15,-3 2-15,-4 4 0,-3-3 0,-5 0 16,-3 1-16,-3-3 0,-1-4 16,-5 3-16,-1-4 0,1-6 15,0-4-15,0-10 0,0-5 16,2-10-16,2-4 0,3-12 16,4-5-16,6-3 0,4-2 0,9-1 15,6 0-15,4 3 0,2 1 16,1 2-16,1 0 0,3 8 15,0 4-15,-3 3 0,-1 1 16,-1 4-16,0 4 0,-2 3 16,-2 3-16,-3 4 0,-5 4 15,-7 3-15,-7 8 0,-2-5 16,-4 2-16,-13 16 0,-6 10 16,-5-3-16,-1 1 0,-7-1 15,-3-3-15,-11 4 0,1-5 0,2-1 16,9-6-16,12-9 15,9-7-15,7-5 0,6-3 16,5-5-16,1 0 0,5-4 16,6 0-16,2-1 0,5-3 0,10-2 15,8-1-15,5-3 0,5 1 16,5-4-16,4-1 0,3 0 16,1 1-16,15 3 0,4 3 15,-5 1-15,-4-1 0,-10 2 0,-15 0 16,-11 3-16</inkml:trace>
  <inkml:trace contextRef="#ctx0" brushRef="#br0" timeOffset="1733.0149">17218 3206 0,'0'0'0,"0"0"16,0 0-16,0 0 0,0 0 0,9 24 15,-9-24-15,10 27 0,-10-27 16,12 33-16,-6-12 0,-2-1 16,-1 2-16,0 2 0,-2 2 15,-2 5-15,-3-2 0,1-2 16,0-3-16,-2 0 0,1-3 0,0-3 16,2-3-16,0-2 0</inkml:trace>
  <inkml:trace contextRef="#ctx0" brushRef="#br0" timeOffset="2000.0261">17392 3125 0,'0'0'0,"0"0"0,0 0 16,0 0-16,0 0 0,25 9 16,-25-9-16,14 16 15,-14-16-15,5 30 0,-10-7 16,-4 0-16,-3 2 0,-2 2 15,-3 2-15,-6 9 0,-1-2 0,0 2 16,3-5-16,5-10 0,4-4 16,4-4-16,5-4 0,7-7 15,7-5-15,7-4 0,6-3 16,3-2-16,1 0 0,-2 2 16,-3 1-16,-8 5 0,-4 2 0,-2 0 15,-2 0-15,-2 0 0</inkml:trace>
  <inkml:trace contextRef="#ctx0" brushRef="#br0" timeOffset="2366.3162">16953 3755 0,'0'0'0,"0"0"0,0 0 0,0 0 16,0 0-16,-3 32 0,3-32 15,4 30-15,-4-30 0,10 36 16,-6-16-16,0-1 0,1-1 15,-1-1-15,-1-2 16,1-2-16,0-1 0,1-2 0,-1 0 0,3-6 16,1-2-16,7-6 15,5-6-15,2-5 0,2-1 0,9-9 16,1-3-16,3 0 0,-7 3 16,-5 6-16,-7 3 15,-2 4-15,-2 5 0,-3 4 0,-3 6 16,-4 4-16,-1 4 0,-5 4 15,0 3-15,-2 2 0,-3 1 0,0 1 16,-2-1-16,1-1 16,1-2-16,3-2 0,2-1 15,1-4-15,2-2 0,3-3 0,4-3 16,2-5-16,2-3 0,6-6 16,4-5-16,-4 1 0,-1 3 15,-4 2-15</inkml:trace>
  <inkml:trace contextRef="#ctx0" brushRef="#br0" timeOffset="2691.8627">17554 3745 0,'0'0'0,"0"0"15,0 0-15,0 0 16,0 0-16,0 0 0,0 0 0,0 0 16,0 0-16,0 0 0,8 23 15,-8-23-15,2 22 0,-2-22 16,3 30-16,-2-13 0,0 0 16,-1 0-16,-1 1 0,-2-1 15,1-1-15,0-3 0,0 0 16,1-4-16,1-2 0,3-4 15,4-4-15,3-6 0,3-6 16,3-2-16,5-4 0,6-5 0,-1 1 16,-2 3-16,-1 3 0,0 2 15,-2 1-15,-3 5 16,-1 3-16,-3 6 0,-2 4 16,-5 4-16,-4 4 0,-2 0 0,-2 0 15,-1 1-15,-1-2 0,-1 1 16,1 2-16,0-2 0,1 1 15,-1 2-15,2 1 0,0-2 16,1 1-16,4 0 0,1 2 16,7-2-16,5 0 0,-3-3 0,-2-2 15,-2-1-15</inkml:trace>
  <inkml:trace contextRef="#ctx0" brushRef="#br0" timeOffset="2867.9715">19004 3632 0,'0'0'0,"0"0"0,0 0 15,0 0-15,-9 27 0,9-27 0,-10 17 16,10-17-16</inkml:trace>
  <inkml:trace contextRef="#ctx0" brushRef="#br0" timeOffset="3552.917">16086 4644 0,'0'0'0,"13"0"0,7 0 16,4-1-16,5 0 0,17 0 0,18-2 16,2 0-16,2 2 0,17-1 15,2 0-15,10-1 0,-6 3 0,15-1 16,-1 1-16,25-4 16,-22-3-16,-2-1 0,-2 0 0,-9 1 15,-5 0-15,9-2 0,8 0 16,-13-1-16,-6 1 0,9 2 15,7-2-15,-8 1 0,-6-2 16,1 1-16,2-1 16,-10 2-16,-4 2 0,2 2 0,3 0 15,-8-1-15,-5-1 0,-4 2 16,-2 1-16,-11-4 0,-7-3 16,2 3-16,1 3 0,-11 0 0,-5 2 15,-5-1-15,-4 1 16,-7-1-16,-5 0 0,-2-2 0,-2 0 15,-3 1-15,-4 2 0,-1 6 16,-1 3-16,1-2 0,0 1 16,0-4-16,0 2 0,-1-4 0</inkml:trace>
  <inkml:trace contextRef="#ctx0" brushRef="#br0" timeOffset="3745.8917">19779 4225 0,'0'0'16,"0"0"-16,0 0 0,0 0 0,16 25 15,-16-25-15,7 19 0,-7-19 16</inkml:trace>
  <inkml:trace contextRef="#ctx0" brushRef="#br0" timeOffset="14510.896">15382 6843 0,'0'0'0,"0"0"0,0 0 0,0 0 15,0 0-15,0 0 0,0 0 16,0 0-16,0 0 0,0 0 15,0 0-15,0 0 0,0 0 16,0 0-16,0 0 0,9-18 16,-9 18-16,0 0 0,27-3 15,-27 3-15,27 2 0,-27-2 16,36 1-16,-16 0 0,1 0 0,2-1 16,3 0-16,8-1 15,0 1-15,6-1 0,3 1 16,0 0-16,-1 0 0,10 1 0,0 0 15,-3 0-15,0-1 0,11 0 16,2 0-16,-7 0 0,-4-1 16,11-1-16,1-2 0,-9 0 15,-6 0-15,1-1 0,-1 1 16,-8 1-16,-6 1 0,5 0 0,-1 0 16,-8-1-16,-4 1 0,-5-1 15,-4 1-15,-4 1 16,-3 1-16,-2-2 0,-3 2 0,0 0 15,-1 0-15,-4 0 16,-3 0-16,-4-1 0,-3 1 0,-8 0 16,-8 1-16,0 1 0,-2-2 15,-7 2-15,-6 3 16,-4-4-16,-3 0 0,-11-2 0,-3-1 16,7 0-16,5 2 0,-9 0 15,-1 2-15,11 0 0,7 2 0,2-3 16,3-1-16,5 1 15,3 0-15,5 2 0,3 1 16,5-1-16,4 1 0,3-2 0,4 1 16,2-1-16,0 0 0,3-2 15,5 2-15,-1-1 0,2-1 0,7 0 16,6 0-16,1 1 16,1 0-16,7-1 0,7-1 15,4-1-15,2-3 0,5-1 0,5-1 16,8-2-16,0 1 0,13-3 15,0-2-15,-8 4 0,-5 0 0,3 0 16,-1 0-16,-8 2 16,-6 0-16,-4 2 0,-2 0 15,-8 2-15,-6 2 0,-4 0 16,-2-2-16,-5 0 0,-2 1 0,-6-1 16,-1 0-16,-3 2 0,-1 1 15,-7 0-15,-1-1 0,-7 4 16,-6 4-16,7-2 0,1-2 15,2-1-15</inkml:trace>
  <inkml:trace contextRef="#ctx0" brushRef="#br0" timeOffset="16487.7284">10542 6957 0,'0'0'16,"0"0"-16,0 0 0,0 0 16,0 0-16,0 0 0,0 0 0,26-2 15,-26 2-15,27 1 0,-27-1 16,36-2-16,-13 1 0,4 0 15,2-1-15,4-1 0,3 1 0,11-3 16,2 1-16,-1 0 16,2-1-16,11-1 0,2-3 15,10-3-15,-2 0 0,-3 0 16,-2 2-16,7 0 0,-5 2 0,0 0 16,-1 3-16,4-3 0,-3 2 15,-8 0-15,-2 1 0,-3 1 16,-2 0-16,-4 2 0,-1 1 15,-3 1-15,0 0 0,-3-2 16,-1-3-16,2 2 0,1 0 16,0-1-16,-1 1 0,1-1 15,0 1-15,2 2 0,3 4 16,-4-2-16,-3 2 0,7-1 0,5 2 16,-5-3-16,-2-1 0,1 1 15,2 4-15,-1 0 0,2-2 16,-3-3-16,0-2 0,1 1 15,2 0-15,5-1 0,0 2 16,-2-1-16,-2 1 0,22-1 16,-2-1-16,-8-1 0,-5 1 0,1-2 15,0-2-15,0-1 0,2-1 16,2-2-16,3-5 0,-7 8 16,-5 2-16,-3-5 0,-3-2 15,2-3-15,1 1 0,-5-3 16,-2-1-16,-2-3 0,0-1 0,-4 3 15,-4 2 1,-1 2-16,2 3 0,-3-7 0,-1-4 0,-5-2 16,-2-1-16,-3 3 0,-1 1 15,-10 6-15,2-3 16,0-4-16,-1-5 0,-3 1 16,-4 1-16,0-2 0,-2 0 15,-2-1-15,0 0 0,-2 0 0,-1-1 16,-3 0-16,-2 1 0,-5-4 15,-5-2-15,-1 0 0,-3 2 16,-3 1-16,0 3 0,-3-2 16,-2-1-16,-2 2 0,-1 2 15,0-4-15,0 1 0,-6-6 0,-1 1 16,3 5-16,0 5 0,-2-1 16,-4 1-16,1 3 0,1 2 15,-3 1-15,-3 0 0,-2 1 16,-3 4-16,-3 0 0,-5 2 15,2 2-15,0 2 0,-12-4 16,0 0-16,-20-2 0,7 4 0,9 0 16,6 0-16,11 3 0,7 2 15,-4-1-15,-3-3 0,1 4 16,1 5-16,0 0 0,0 0 16,-2 4-16,-2 3 0,0-1 15,-2-1-15,3 1 0,2 3 16,-5 5-16,-2 3 0,-6-1 15,0-3-15,0 0 0,-1 1 16,12 7-16,9 3 0,-3 1 0,-2 0 16,2-1-16,2 0 15,6 6-15,4 4 0,-1-7 16,-1-4-16,1 1 0,0-2 16,5 9-16,4 6 0,-3 3 0,-3 1 15,8-8-15,4-4 0,-2 7 16,-3 5-16,5-3 0,1-2 15,3 1-15,3 3 0,1-4 16,2-2-16,-4-1 0,-1-2 16,4-3-16,2 0 0,11-9 0,2 2 15,0 0-15,-2-2 0,2 3 16,-1-1-16,5 3 0,2 2 16,1-5-16,1 0 0,4 1 15,3 3-15,-1-4 0,0 1 16,2-3-16,2 0 0,2 0 15,3 0-15,-3 0 0,0 1 16,1-1-16,0-2 0,-1-2 0,1 0 16,4 0-16,5 1 0,-3-1 15,-1 1-15,3-2 16,2 2-16,2-1 16,0 0-16,1-1 0,0 2 0,3-4 15,3-3-15,0 4 0,3 2 16,5 1-16,-3-1 0,0-1 0,0-1 15,1 1-15,0 2 0,5-4 16,2-2-16,-1 0 0,-2 1 16,2-3-16,1-2 0,9-1 15,1-2-15,-1 0 0,-2-2 16,-2-2-16,-5-3 0,5-2 0,1 0 16,1-3-16,-2 0 0,26-8 15,-7 0-15,-6 1 0,-3 2 16,0 2-16,-1 0 0,-10-2 15,-8 0-15,-1 5 0,-2 1 16,-9-2-16,-5-1 0,-4 3 0,-4 4 16,-3-1-16,0 2 0,-11 0 15,1 0-15,-2 3 0,-1 1 16,-1 0-16,0 0 0,-2 2 16,0 2-16,-2 0 0,-1-2 15,-1-2-15</inkml:trace>
  <inkml:trace contextRef="#ctx0" brushRef="#br0" timeOffset="17466.9851">11541 5746 0,'0'0'0,"-5"-5"15,1-3-15,-2-1 0,1 0 0,-6-4 16,-4 0-16,-1 1 0,-2 0 15,-2 1-15,-2 3 0,-2 0 16,-1 1-16,-10 5 0,-1 4 16,-3 2-16,0 0 0,-5 7 15,-4 5-15,2 4 0,2 3 0,-13 9 16,-3 2-16,1 7 0,7-4 16,2 13-16,2 7 0,-1 4 15,8-3-15,8 3 0,6 4 16,-1 18-16,10-15 0,7 0 15,6-1-15,3-4 0,1-3 16,6 0-16,5 2 0,3-3 16,3-6-16,2-1 0,2 0 0,6-9 15,3-4-15,1-8 16,0-2-16,2-5 0,3-3 0,7-6 16,4-4-16,-4-6 15,-3-8-15,4-7 0,4-3 16,3-10-16,3-6 0,5-11 15,6-6-15,-8-8 0,-5-3 0,6-12 16,4-8-16,1 3 0,1 2 16,-8-10-16,-6-6 0,-6 5 15,-4 5-15,-8 0 0,-7 1 16,-6 7-16,-5 7 0,-10 0 16,-6 2-16,-6 12 0,-4 8 0,-5 3 15,-3 1-15,-5 5 0,-4 4 16,-8 10-16,-7 7 0,-4 9 15,-5 7-15,-16 15 0,-10 9 16,4 10-16,2 6 0,-9 9 16,-5 8-16,13-3 0,9-1 0,10 12 15,7 9-15,14-11 0,8-7 16,10-19-16,5-14 16,3-8-16</inkml:trace>
  <inkml:trace contextRef="#ctx0" brushRef="#br0" timeOffset="17652.8866">11534 6319 0,'0'0'0,"0"0"16,0 0-16,19 24 0,-19-24 0,32 33 15,-9-7-15,-2-4 0,-4-2 16,-1-2-16</inkml:trace>
  <inkml:trace contextRef="#ctx0" brushRef="#br0" timeOffset="19717.2117">20369 6952 0,'0'0'0,"0"0"15,-9-16-15,2 7 0,-2 0 0,-6-3 16,-3-2-16,-10-5 0,-2 2 16,-7 0-16,-6 2 0,-10-2 15,1 2-15,-17 1 16,-5 1-16,2 5 0,4 3 0,-16 4 15,-2 3-15,7 3 16,3 2-16,-10 8 0,3 4 0,-21 10 0,18 0 16,0 8-16,1 7 15,11-4-15,9-3 0,1 6 16,1 2-16,6-1 0,5 0 16,7 3-16,5 2 0,4-3 0,5 2 15,4 7-15,3 8 16,8-4-16,6-2 0,4-4 0,1-1 15,5-3-15,3-2 0,5 4 16,3 4-16,-1-5 0,0-2 16,4 4-16,5 2 0,0-6 0,-1-5 15,-1 4-15,0 1 0,3-3 16,2-2-16,7 4 0,7 3 16,-8-5-16,-3-2 0,4-2 15,5 0-15,2-9 0,0-4 16,5-4-16,3-1 0,-3-4 15,-3-1-15,5-5 0,3-3 16,-4-4-16,-3-4 0,9 1 16,5 1-16,-4-5 0,-3-2 15,11-5-15,5-4 0,0 2 0,0 1 16,6-12-16,6-8 0,-9 1 16,-4 0-16,9 0 0,8 1 15,-7-3-15,-2 3 16,3-10-16,3-3 0,-6 3 0,-5 1 15,1-2-15,2 1 0,-10 2 16,-6 4-16,0-2 0,-1-1 16,-1 4-16,-2 3 0,-3-6 15,-1-4-15,-4 1 0,-4 1 0,2-2 16,0-1-16,-6 1 0,-5 2 16,3 0-16,1-2 15,-6 2-15,-2 3 0,-3-5 0,-3-4 16,0 6-16,0 1 0,-1-1 15,-1-2-15,-3 6 0,-2 3 0,-1-2 16,-2-4-16,-3 5 0,-3 4 16,-8-5-16,-4-2 15,7 13-15,2-1 0,-4-5 16,-3-3-16,-1 3 0,0 0 0,0-1 16,0-2-16,1 3 15,2 4-15,-2 2 0,-2 0 0,-2 0 16,0-2-16,-4 2 15,0-2-15,-1 2 0,1 2 0,-2 0 16,-1-1-16,0 4 0,-3 1 16,-4-3-16,-1-1 0,6 4 0,0-1 15,-7 1-15,-5 2 16,0 3-16,1 1 0,-12-1 16,-5 2-16,-2 3 0,-1 3 15,-6 1-15,-5 1 0,1 3 16,1 0-16,-18 3 0,-4 3 0,5 4 15,2 3-15,-45 9 0,4-1 16,12 3-16,10 4 0,-6 7 16,-7 4-16,10 1 0,6 0 15,-15 8-15,-11 1 0,10-2 16,6-4-16,34-15 0,21-10 0,15-8 16</inkml:trace>
  <inkml:trace contextRef="#ctx0" brushRef="#br0" timeOffset="22934.4799">16687 5454 0,'0'0'0,"0"0"16,-19-12-16,10 5 0,-1-3 0,-2-1 15,-1 3-15,-5-3 0,1 0 16,-5-1-16,-5-3 0,2 3 15,-1 2-15,-1 0 0,-2 2 16,-5-2-16,2 2 0,0 2 16,0 4-16,0-3 0,0 2 0,-2 1 15,-2 0-15,1 5 0,4 0 16,-9 5-16,1 3 0,2 1 16,0 2-16,-5 6 0,-3 3 15,4 0-15,5 2 0,-11 9 16,-4 5-16,7 0 0,4 1 0,-2 6 15,-1 5-15,-3 7 16,3-2-16,-2 3 0,-1 3 16,-9 25-16,15-10 0,1 0 15,4-1-15,5-7 0,5-4 16,3-1-16,2 0 0,9-6 16,5-2-16,10-5 0,6-1 15,1-10-15,1-5 0,12 1 16,9 1-16,0-8 0,0-7 0,9 4 15,7 3-15,-2-7 0,0-5 16,11-1-16,7 0 0,0-2 16,-1-2-16,4-4 15,4-3-15,-11-8 0,-4-2 0,1-5 16,3-4-16,-7-6 0,-6-3 0,1-16 16,-2-11-16,-1 1 0,0 1 15,-2-16-15,-1-14 0,-5 2 16,-1-3-16,-1-13 0,-2-11 15,-3 8-15,-2 5 0,-4-7 16,1-5-16,-11 12 0,-5 9 16,-3 1-16,-4 0 0,0 13 15,0 8-15,-1 1 0,-2 2 16,-4 11-16,-2 6 0,-8 7 16,-3 4-16,-3 3 0,-2 3 0,-7 11 15,-4 9-15,-1 4 0,-1 5 16,-12 10-16,-7 5 0,-3 8 15,-4 5-15,-5 16 0,-4 14 16,10-3-16,8 1 0,-1 18 16,1 14-16,15-30 0,12-20 15,7-14-15</inkml:trace>
  <inkml:trace contextRef="#ctx0" brushRef="#br0" timeOffset="23134.5703">16570 6568 0,'0'0'0,"14"9"16,4 1-16,0-1 0,3 1 0,22 3 15,13 0-15,1 1 0,-11-3 0,-8-1 16</inkml:trace>
  <inkml:trace contextRef="#ctx0" brushRef="#br0" timeOffset="25710.6255">29075 6530 0,'0'0'0,"0"0"16,0 0-16,-13 22 0,7-13 0,-1 4 15,-2 2-15,-1 0 16,1 1-16,-1 1 0,1-4 16,2 0-16</inkml:trace>
  <inkml:trace contextRef="#ctx0" brushRef="#br0" timeOffset="26817.1552">27957 7645 0,'0'0'0,"0"0"0,0 0 16,-27 16-16,14-9 0,-6 5 0,-4 4 0,-9 5 15,-3 0-15,-12 8 0,-4 3 16,0-3-16,-1 0 16,-16 8-16,-3 1 0,2-1 15,4-2-15,-16 7 0,-14 5 0,9-5 16,7-4-16,-47 16 0,3-3 15,14-9-15,11-8 0,-4 3 16,-4 1-16,9-4 0,5-5 0,-6-3 16,-3-2-16,5-4 0,6-3 15,-15-4-15,-11-3 16,12-4-16,10-4 0,-8-1 0,-4 0 16,4 0-16,3-1 0,-9-2 15,-5 1-15,10-2 0,7-2 16,-11 3-16,-8-1 0,12-1 15,9-1-15,-3-4 0,-3 0 16,7-5-16,3-4 0,1-3 16,0-3-16,9-1 0,7 0 15,-5-8-15,-2-6 0,12 1 0,6-1 16,1-5-16,1-2 0,8 2 16,4-1-16,2-2 15,0-4-15,4 8 0,3 4 16,2-11-16,1-7 0,9 3 0,5 1 15,3 0-15,4 2 0,7 0 16,6 2-16,6-10 0,5-6 16,0-1-16,1-1 0,11 0 15,6 0-15,0 5 0,-2 2 0,9-5 16,6-4-16,1 2 16,0 2-16,13-6 0,8-1 15,2 5-15,1 6 0,10-7 0,8-5 16,-8 7-16,-6 2 0,15-3 15,11-2-15,-5 8 0,-1 5 16,8-2-16,6 0 0,-3 3 0,-3 3 16,15 5-16,10 2 15,-8 6-15,-8 3 0,15 0 16,11 1-16,-8 3 0,-7 2 0,14 5 16,10 2-16,-11 5 0,-6 4 15,10 4-15,9 3 0,-13 6 16,-7 4-16,8 4 0,7 3 15,-15 4-15,-9 5 0,4 4 16,2 3-16,-16-1 0,-11 2 16,4 8-16,1 7 0,-12-1 15,-7 0-15,3 4 0,4 4 16,-7-4-16,-7-3 0,6 4 0,2 5 16,-9-1-16,-7-2 0,-3 4 15,0 3-15,-8-5 0,-6-1 16,-4 11-16,-2 8 0,-9-6 15,-7-1-15,-3 6 0,-2 2 16,-5-5-16,-7-4 0,-6 8 16,-8 7-16,-5-7 0,-3-5 0,-7-6 15,-5-3-15,7-6 16,3-5-16,2-1 0,2-2 16,2-8-16,1-3 0,0-3 0,1-4 15,2-2-15,0 1 0,2-3 16,-2-1-16,6-7 0,5-3 0,-1 3 15,2 1-15,4-5 16,3-4-16,8 0 0,10 1 16,9-7-16,8-4 0,-14 1 0,-9 3 15,-7 1-15</inkml:trace>
  <inkml:trace contextRef="#ctx0" brushRef="#br0" timeOffset="27717.4811">30766 5953 0,'0'0'0,"-14"-3"0,-4 2 16,-1 1-16,-3 1 0,-18 1 15,-10 0-15,-14 3 0,-1 2 0,-22 6 16,-5 4-16,-11 3 0,7-1 16,-16 12-16,-1 3 15,-26 19-15,25-2 0,8 4 0,5 2 16,18-8-16,10-4 0,5 6 15,4 5-15,11-5 0,6-3 16,11 3-16,5 3 0,5-5 0,3-4 16,2 10-16,3 4 15,5-4-15,5-3 0,8 0 16,6 2-16,2-5 0,-999-4 0,2009 6 16,-997 2-16,1-10 0,1-7 15,3 1-15,4-1 0,4 3 16,4 0-16,4-4 15,3-4-15,1-10 0,1-6 0,8 3 16,5 1-16,-5-6 0,-3-2 16,7-2-16,5-1 0,1-2 15,0-2-15,6-4 0,7-3 16,-9-4-16,-5-3 0,9-3 16,4-5-16,-3 1 0,-4-1 0,6-3 15,5-3-15,-8-1 0,-6-2 16,2-4-16,2-4 0,-5 5 15,-3 3-15,3-5 0,1-5 16,-8 6-16,-6 1 0,1-4 16,1-2-16,-3 3 0,-4 1 0,-2-1 15,1-1-15,-7 1 0,-3 0 16,-2-3-16,-1 0 16,-5 2-16,-3 1 0,0-3 0,-2-5 15,-6 7-15,-6 2 0,-1-2 16,-1-3-16,-3 2 0,-1 3 15,-4 0-15,-3 3 0,0-4 16,0-1-16,-4 2 0,0 2 16,-2 2-16,0 1 0,-4-6 15,-3-3-15,2 15 0,-2-1 0,-3 0 16,-1 1-16,0 0 0,1-1 16,-5-2-16,-3-2 15,-1 7-15,-1 1 0,-4-3 16,-3-2-16,2 3 0,-2 2 0,-13-6 15,-5 1-15,-1 2 0,-1 4 16,-10 2-16,-8 2 0,-2 0 16,-1 0-16,-66 8 0,-12 12 15,-5 14-15,-4 9 0,-62 46 16,-41 31-16,82-33 0,57-24 0,40-15 16</inkml:trace>
  <inkml:trace contextRef="#ctx0" brushRef="#br0" timeOffset="38717.6627">14986 15857 0,'0'0'0,"-15"1"15,-1 0-15,2 1 0,-2 0 16,-7 3-16,-2 0 0,-2 2 0,0 0 16,-12 3-16,-3-1 15,1 1-15,3 0 16,-1 2-16,1 3 0,-5 4 0,3 1 0,-2 0 16,-2 1-16,4-3 15,5 0-15,-2 5 0,0 4 16,-5 5-16,2-2 0,3 2 15,2 0-15,-2-2 0,1-4 0,2 2 16,1 0-16,1 2 0,2 1 16,0 0-16,0 0 0,5-3 15,3-3-15,-3 4 16,-2 3-16,2-2 0,1-1 0,4 1 16,2 2-16,3 1 0,0 2 15,3-3-15,1-2 0,1 3 16,1 4-16,2-4 0,0-1 15,2 3-15,1 2 0,2-2 16,1-2-16,2-2 0,1-2 0,2 2 16,0 2-16,3-3 15,0-2-15,4 1 0,1 1 16,1-2-16,-1 0 0,5-1 16,4-1-16,0-2 0,-1-2 0,2-1 15,1 1-15,3-2 0,0 0 16,2-2-16,-1-1 0,3 2 15,0 1-15,2 1 0,2 1 16,-1-2-16,-1-3 0,4-2 16,3-1-16,-3 3 0,0 1 15,2-2-15,4-4 0,-1 1 16,-3-1-16,4-1 0,1 1 16,0-1-16,0-2 0,1-3 15,3-1-15,0-2 0,1 0 0,8-3 16,0-2-16,-3 3 0,-2 1 15,0-3-15,1-1 0,0-4 16,-1-3-16,3-2 0,3-3 16,-5 0-16,-4 1 0,4-3 15,2 0-15,5-1 0,-3 2 0,15-10 16,-8-4-16,-4-3 0,-5-2 16,1 1-16,0-1 0,-6 1 15,-5 1-15,2-1 0,1-3 16,-5-7-16,-3-5 0,4-3 15,4 0-15,-9 5 0,-7 4 16,1 1-16,0-1 0,2-1 16,0-3-16,-4-3 0,-5-3 15,0 4-15,0 4 0,-3 0 0,-1-1 16,-4 2-16,0 0 0,-5 1 16,-2 1-16,-2-2 15,-2-1-15,-2-1 0,-2-2 16,-1 7-16,-2 6 0,-4 1 15,-2-1-15,-1 0 0,0-4 0,-2 2 16,-1 1-16,-2 6 0,-3 4 16,1 9-16,-4-3 0,0-1 15,-2-3-15,0-1 0,0-2 16,-5 4-16,-1 2 0,-4-1 16,-1 0-16,1 1 0,0 3 0,-2-2 15,-2 0-15,2 2 0,2 3 16,-4-1-16,-4-2 0,7 3 15,0 2-15,-4-2 0,-4 1 16,3 4-16,1 3 0,-2-3 16,-3-1-16,2 2 0,2 3 0,-4 0 15,-2-2-15,2 4 0,3 3 16,-5 1-16,-2-1 16,3 4-16,2 2 0,-9-2 0,1 0 15,1 2-15,1-1 0,1 5 16,1 3-16,2 0 0,1 0 15,-2 3-15,-2 1 0,-1-2 16,-2-1-16,2 3 0,1 2 16,1 0-16,0 0 0,1 3 15,0 3-15,-2-1 0,-3-1 0,0 3 16,0 1 0,0 1-16,-2 2 0,5-7 15,3-4-15,-20 12 0,6-1 16,10 7-16,6 4 0,-6-1 0,-5-2 15,1-2-15,3-1 0,1 15 16,0 11-16,6-8 0,0-5 0,0 12 16,1 9-16,7 4 15,5 2-15,4 16 0,2 11 16,7-33-16,4-20 0,2-16 16</inkml:trace>
  <inkml:trace contextRef="#ctx0" brushRef="#br0" timeOffset="42023.4516">21483 12132 0,'0'0'0,"0"0"16,-27-10-16,16 6 0,0 0 0,-4-2 15,-5-1-15,-7 0 0,1 0 16,-5 1-16,-3 1 15,0 2-15,1 1 0,-14 3 0,-2 1 16,2 2-16,5 0 0,-12 5 16,-2 2-16,5-1 0,5 0 0,-11 5 15,-2 1-15,6-3 0,4-1 16,-2 3-16,-2 1 16,6 2-16,3 1 0,-11 3 15,-4 0-15,6 2 0,5 0 0,-1 5 16,1 3-16,5-3 0,3-1 0,-22 14 15,4-3 1,20-8-16,2 2 0,-4 11 0,11-4 16,3-3-16,3-1 0,-3 4 15,-4 2-15,9-2 16,7-3-16,1-1 0,5-1 0,0 2 16,1 2-16,1 2 0,-2 1 15,6-17-15,1 3 16,0 2-16,1 2 0,1 3 0,1 2 15,0 2-15,1 1 16,2-3-16,0-3 0,2 3 0,1 1 16,0-2-16,3-4 0,3 3 15,2 0-15,4-4 0,3-3 16,-1 2-16,-1 3 0,2-4 0,2-2 16,5-2-16,6-2 15,-1 1-15,-1-2 0,3 1 0,1 1 16,0-6-16,-2-1 0,8-1 15,6-1-15,-2 0 0,1 1 16,-1-2-16,2 1 0,1-5 16,0-1-16,2 0 0,2-2 15,-4-2-15,-5-4 0,27-4 16,-2-4-16,-8-1 0,-6-3 0,-2 0 16,0-1-16,0-3 0,0-1 15,-1-7-15,1-1 0,-3-2 16,-1-1-16,2-1 0,0 0 15,-2-5-15,-2-2 0,2-4 16,1-2-16,-4-5 0,0-3 16,-1 0-16,1-2 0,1 2 15,3 1-15,-2 1 0,-2-1 16,-4 5-16,-2 3 0,-6-7 16,-1-6-16,1 5 0,3 3 15,-5-1-15,-3 1 0,0-1 16,-1 1-16,3-1 0,2 2 15,-9-2-15,-5 0 0,-4-5 16,-3-2-16,-3 7 0,-2 5 0,0 2 16,-2 2-16,-4-1 0,-5 0 15,-3 3-15,-3 4 0,0-1 16,0 0-16,-6 1 0,0 2 16,-1-4-16,-1-1 0,-4 4 0,-3 2 15,7 14-15,-3-3 0,-2-1 16,-2 0-16,-1 0 0,-2 0 15,-6-2-15,-4-1 0,1 1 16,0 2-16,-1-1 0,-3-1 16,2-1-16,1-1 0,-5 5 15,-3 5-15,-1 0 0,-2 1 16,0 1-16,-1 0 0,0 0 16,-1 0-16,-2 3 0,-3 3 0,3 2 15,2 2-15,-6 3 0,-4 3 16,2 1-16,5 2 0,-28 9 15,5 2-15,12 5 16,-9 9-16,-12 1 0,15-11 0,7 2 16,2 1-16,12-4 15,7-2-15,-6 7 0,-3 5 16,7-2-16,5 0 0,-4 9 16,-2 6-16,5-1 0,2-1 0,-5 7 15,-4 8-15,15-18 0,9-13 16,8-9-16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19:28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9654 4240 0,'0'0'16,"-5"-6"-16,-3-1 0,0-3 0,1-1 15,-4-6-15,-1-4 0,3 2 16,-1-3-16,-1 0 0,-5-1 16,-1-4-16,-1 1 0,-2-1 15,-1-1-15,1 4 0,2-1 0,-7 0 16,-2-1-16,0 2 16,2 2-16,-10-4 0,-3-1 15,1 4-15,1 1 0,-2 3 16,-4 2-16,1 3 0,3 0 0,-12 2 15,-2 3-15,5 5 0,1 2 16,-6 0-16,-6 1 0,1 2 16,0 1-16,-14 5 0,-2 3 15,5 5-15,4 3 0,-34 15 16,3 1-16,12-1 0,9-2 0,-5 9 16,0 7-16,4-3 15,3-4-15,4 5 0,3 1 16,13 2-16,10-3 0,-1 1 15,-1 2-15,11-2 0,7-2 0,6 3 16,1 3-16,3-4 0,3-2 16,4 4-16,0 3 0,8-1 15,5 0-15,6 1 0,5 5 16,-1-7-16,1-3 0,1 4 16,5 2-16,-1-3 0,1-4 15,8-1-15,6-1 0,-3-5 0,2-3 16,7 3-16,6 2 15,0-2-15,-3-2 0,10-3 0,6-3 16,-1 0-16,-2-3 0,9 5 16,6-1-16,-7-9 0,-3-7 15,9-8-15,9-5 0,-9-4 16,-3-3-16,8-6 0,5-6 16,-6 0-16,-5 1 0,7-9 15,6-5-15,-5 0 0,-3-1 0,3-5 16,3-3-16,-10-1 0,-5 1 15,3-12-15,1-6 16,-7 1-16,-6 3 0,1-6 0,-2-7 16,-2 5-16,-1 4 0,-3-9 15,-2-7-15,-6 9 0,-5 6 0,-4-4 16,-3-5-16,-2 5 16,-2 3-16,-3-5 0,-1-4 15,-7 6-15,-6 2 0,-6-3 16,-3-2-16,-2 9 0,-3 1 0,-7 0 15,-5-3-15,-3 6 0,-2 2 16,-8 3-16,-4 2 16,-5 5-16,-2 5 0,-9 2 0,-7 2 15,0 4-15,-1 4 0,-12 5 16,-6 3-16,2 8 0,2 5 16,-8 8-16,-4 8 0,5 3 15,2 2-15,-8 13 0,-3 8 16,3 6-16,5 6 0,-6 8 0,-5 4 15,6 1-15,2 1 0,-3 13 16,-2 9-16,9 2 0,6 2 16,23-28-16,16-22 0,11-12 15</inkml:trace>
  <inkml:trace contextRef="#ctx0" brushRef="#br0" timeOffset="3882.7161">16058 12244 0,'0'0'0,"0"0"0,0 0 0,0 0 16,0 0-16,-16-14 0,16 14 15,0 0-15,0 0 0,-22-16 0,13 13 16,0-1-16,0-1 16,-2 0-16,-1 1 0,1-1 15,0 1-15,0 1 0,0 1 0,-1-1 16,0-1-16,-1 0 0,-2 0 16,0 0-16,-1 1 0,1 0 15,-2 2-15,2-3 0,1 1 16,-6 2-16,-1 2 0,1 0 0,0 0 15,1 1-15,1 1 16,0 1-16,2 3 0,0 1 16,2 3-16,-2-1 0,1 0 0,-1 0 15,1 0-15,1 2 0,0 0 16,2 3-16,1 2 0,0 2 16,1 3-16,-1 0 0,1 2 15,1 0-15,0 2 0,0 5 16,1 0-16,3 2 0,0 0 0,2 3 15,1 0-15,0 2 0,-1-2 16,3 7 0,3-1-16,-1-8 0,1-2 0,3 7 15,0-2-15,2-3 0,0-5 16,2-1-16,1 0 0,0-2 16,1 1-16,2-5 0,1-1 15,1-2-15,0 1 0,4-1 16,3-1-16,1 0 0,-1-1 0,-1-2 15,-1-4-15,0 0 0,-1 0 16,3-3-16,3-1 16,-2-2-16,0 0 0,-1-2 0,0 0 15,-3-2-15,1 1 0,4-4 16,0 0-16,-4-1 0,0-1 16,2-3-16,2-2 0,0 0 0,0 1 15,0-1-15,-3-2 16,-1 2-16,0 0 0,0-1 0,-2-1 15,1 1-15,0 2 0,0-1 16,1 0-16,0-1 0,1 2 16,-5 1-16,-2 0 15,-4 3-15</inkml:trace>
  <inkml:trace contextRef="#ctx0" brushRef="#br0" timeOffset="4499.0652">16774 12566 0,'0'0'16,"0"0"-16,0 0 0,0 0 0,0 0 0,-24-2 15,24 2-15,0 0 16,-22 8-16,22-8 0,-25 27 16,11-9-16,-1 1 0,-5 10 15,0 4-15,1 1 0,0 2 0,-4 9 16,0 2-1,1 0-15,1-1 0,0 8 0,2-4 16,5-3-16,3-3 0,2 5 16,5-2-16,1-4 0,1-6 0,2-3 15,2-2-15,2-5 0,5-4 16,2-3-16,3-2 0,-2-4 16,-1-1-16,0-5 0,0-4 15,3-2-15,0-3 0,0-6 16,-1-6-16,0 2 0,1 1 0,-1-7 15,0-5-15,-1-2 0,-2-1 16,0-2-16,-1-1 16,-1-5-16,-3 0 0,-1 2 0,-2 1 15,-2 3-15,-2 1 0,-4 2 16,-2 1-16,-5 5 0,-4 4 16,-2 5-16,-1 7 0,-1-1 15,0 3-15,-2 7 16,-5 4-16,2 2 0,1 2 0,-3 3 15,3-2-15,3 1 0,3-1 16,3-4-16,5-2 0,3-2 16,1-3-16,1 0 0</inkml:trace>
  <inkml:trace contextRef="#ctx0" brushRef="#br0" timeOffset="4774.0447">16876 12046 0,'0'0'0,"0"0"15,0 0-15,0 0 0,0 0 0,0 0 16,0 0-16,9 26 0,-9-26 16,9 40-16,-3-11 15,-1 7-15,1 4 0,-1 17 16,-2 4-16,0 14 0,-2-2 0,-1 16 15,0 0-15,-1 4 0,0-7 16,-2 7-16,0-4 0,2-14 16,2-8-16,2 9 0,4-18 15,-2-27-15,0-17 0,-2-5 16,-1-3-16,-1-1 0</inkml:trace>
  <inkml:trace contextRef="#ctx0" brushRef="#br0" timeOffset="4982.916">16966 12704 0,'0'0'0,"0"0"16,0 0-16,0 0 0,0 0 16,0 0-16,0 0 0,9-18 15,-9 18-15,21-13 0,-21 13 16,35-16-16,-15 9 0,1 0 16,1-2-16,1 1 0,1 0 0,6-2 15,-2 0-15,0-1 0,-2 0 16,2-1-16,1-1 0,-3-4 15,-2-3-15,2 0 0,-6 4 16,-4 3-16</inkml:trace>
  <inkml:trace contextRef="#ctx0" brushRef="#br0" timeOffset="5249.2183">17441 11643 0,'0'0'0,"0"0"0,0 0 15,0 0-15,0 0 0,0 0 16,-6 35-16,4-14 0,0 4 16,1 11-16,0 8 15,-1 14-15,-2 13 0,0 16 16,-1-3-16,0 31 0,-2 30 16,1 3-16,-1 2 0,3 67 15,3-9-15,3-33 0,3-22 0,6 12 16,6 7-16,2-26 15,0-19-15,1-9 0,1-6 16,-2-20-16,0-12 0,-4-25 0,-1-15 16,-5-14-16,-2-8 0,-3-5 15</inkml:trace>
  <inkml:trace contextRef="#ctx0" brushRef="#br0" timeOffset="5515.8232">17693 12610 0,'0'0'16,"0"0"-16,0 0 0,0 0 15,0 0-15,0 0 0,1 40 16,2-17-16,-1 4 0,2 7 15,2 7-15,0 14 0,1 4 0,2 14 16,1-1-16,2 5 0,0-9 16,2-4-16,1-13 0,-4-13 15,-4-9-15,0-8 0</inkml:trace>
  <inkml:trace contextRef="#ctx0" brushRef="#br0" timeOffset="5850.3104">17995 12794 0,'0'0'0,"0"0"15,0 0-15,0 0 0,0 0 0,-3 34 16,3-34-16,1 39 0,0-15 0,2 4 16,0 4-16,1 4 15,1-2-15,1-4 16,4-2-16,0-6 0,1-2 0,2-5 15,1-5-15,-3-10 0,0-5 16,1-6-16,0-7 0,1-6 16,-1-3-16,-2-4 0,-2-5 15,-1 1-15,-3 0 0,-2-6 16,-4 4-16,-2 3 0,-4 4 0,-3 3 16,-2 3-16,-4 5 0,-2 1 15,-2 4-15,-1 3 16,4 3-16,1 3 0,4 4 0,2 2 15,4-3-15,3-4 0,0 2 16,2 1-16,0 0 0</inkml:trace>
  <inkml:trace contextRef="#ctx0" brushRef="#br0" timeOffset="6249.4376">18533 12023 0,'0'0'0,"0"0"16,0 0-16,0 0 0,0 0 0,-6 30 16,6-30-16,-8 44 0,3-16 15,-2 5-15,0 4 0,0 13 16,0 3-16,0 13 0,3-1 16,2-4-16,2-4 0,2 7 15,1-4-15,5-10 0,2-6 0,7 0 16,1-7-16,1-9 0,0-6 15,-2-9-15,1-4 0,0-9 16,3-5-16,2-12 0,3-8 16,-3-11-16,-1-7 0,6-17 15,2-7-15,-4-2 0,0-3 16,-3-7-16,-6 2 0,-7 5 16,-5 3-16,-9-19 0,-4 14 15,-8 17-15,-3 12 0,-3 7 16,-2 4-16,-1 9 0,-1 7 0,-5 11 15,-3 6-15,3 9 0,3 8 16,11 3-16,-3 8 0,2 0 16,-1 3-16,6-10 0,4-4 15,2-5-15</inkml:trace>
  <inkml:trace contextRef="#ctx0" brushRef="#br0" timeOffset="6584.164">19117 12439 0,'0'0'0,"0"0"0,0 0 16,1 35-16,-1-35 0,5 47 16,1-7-1,1 7-15,2 6 0,3 5 0,-1-6 16,4 4-16,1 2 0,-1-8 15,-2-6-15,1-3 0,-1-8 16,2-7-16,-1-7 0,2-5 0,1-2 16,-2-2-16,-3 0 0,-1-3 15,-1-1-15,-3-1 0,0-2 16,-3 0-16,0-1 0,-5 2 16,-4 1-16,-5 3 0,-5 2 15,-3 2-15,-1 4 0,-9 3 16,-6-1-16,5-2 0,6-4 0,4-2 15</inkml:trace>
  <inkml:trace contextRef="#ctx0" brushRef="#br0" timeOffset="6765.8174">19274 12619 0,'0'0'0,"0"0"15,0 0-15,25-4 0,-25 4 0,29-8 16,-9 4-16,0 0 0,0-1 16,2 0-16,1-2 15,5-3-15,-4-1 0,-3 1 0,-4 1 16,-2 2-16</inkml:trace>
  <inkml:trace contextRef="#ctx0" brushRef="#br0" timeOffset="7065.9925">19597 11458 0,'0'0'0,"0"0"15,0 0-15,31 14 0,-31-14 0,40 15 16,-11-1-16,1 2 15,3 1-15,13 9 0,1 3 16,5 3-16,-5 0 0,10 9 16,-2 4-16,-7-3 0,-5-2 0,5 12 15,-4 3-15,-10-3 0,-7-3 16,-5 20-16,-6 7 0,-12-4 16,-6-2-16,-25 54 0,-16 6 15,-9-4-15,-6-1 0,19-39 16,11-27-16,9-17 0</inkml:trace>
  <inkml:trace contextRef="#ctx0" brushRef="#br0" timeOffset="7567.9151">14493 12004 0,'0'0'0,"-12"15"0,-1 5 0,3-2 15,-1 6-15,-7 18 0,-6 22 16,-3 16-16,4 1 0,1 25 15,4 8-15,7 8 0,7-8 16,16 51-16,11-12 0,3-24 16,1-16-16,15-12 0,12-7 15,1-16-15,1-10 0,17-5 0,10-2 16,1-16-16,1-10 0,18-17 16,13-13-16,-4-8 0,-1-7 0,-35 4 15,-24 1-15,-16 2 16</inkml:trace>
  <inkml:trace contextRef="#ctx0" brushRef="#br0" timeOffset="8115.9687">20579 12810 0,'0'0'0,"-2"15"16,2-1-16,0 0 0,0 2 0,0 13 16,0 7-16,-1 8 0,1-2 0,-1 3 15,0 4 1,1 1-16,0-5 0,0-6 0,0-3 16,0-6-16,1-7 0,1-9 15,3-6-15,0-9 0,1-6 16,6-16-16,3-13 0,2-1 0,1-2 15,-2-7-15,2-5 16,-1 5-16,1 4 0,3 1 16,1 6-16,-4 10 0,-3 5 0,1 6 15,0 2-15,-2 5 16,0 2-16,1 4 0,2 3 0,-2 5 16,2 7-16,-2 4 0,-1 7 15,-2 1-15,-2 0 0,-1 7 16,-1 6-16,0 5 0,-2 2 15,4 14-15,0 5 0,1-7 16,1-3-16,-2-9 0,-2-12 0,-3-11 16</inkml:trace>
  <inkml:trace contextRef="#ctx0" brushRef="#br0" timeOffset="10216.0326">11268 5223 0,'0'0'15,"0"0"-15,0 0 0,21-7 16,-21 7-16,21-3 0,-5 3 16,2 0-16,4 1 0,6-1 0,4 0 15,10 0-15,0-3 0,14 1 16,5 1-16,0-1 0,2 0 16,18 1-16,1 2 0,-2-1 15,-3-2-15,15 6 0,13 3 16,-10-2-16,-7 0 0,42-4 15,-5-5-15,-17 1 0,-11 2 0,11-2 16,7-1-16,-10-2 0,-5 1 16,4 0-16,4 1 15,-11 3-15,-5 3 0,7 3 0,7 1 16,-10 3-16,-7 4 0,5-5 16,3-1-16,-9 2 0,-4 0 0,5 3 15,5 4-15,-6-5 0,-3-4 16,7-4-16,3-2 15,-4 3-15,-5 1 0,10 0 16,6-2-16,-6-4 0,-5-1 0,0-3 16,2 1-16,-13 6 0,-7 5 15,4 0-15,5 0 16,-7-1-16,-5-1 0,7 0 0,6-1 16,-11-2-16,-7-2 0,6 1 15,6 2-15,-7 0 0,-4 1 16,6-3-16,4-1 0,-5 0 15,-4 2-15,1 0 0,0 1 16,-9-1-16,-8-2 0,3-2 0,3 0 16,-4 0-16,-1 2 0,-5-2 15,-2-1-15,-7-2 0,-5 0 0,-2-1 16,0-3-16,-9 1 16,-6 2-16,-1 0 0,-2 1 15,-6 0-15,-1-1 0,-3 2 16,-2 1-16,-4 0 0,-2 1 15,0 1-15,2 0 0,1-1 0</inkml:trace>
  <inkml:trace contextRef="#ctx0" brushRef="#br0" timeOffset="10799.5432">13295 3421 0,'0'0'0,"0"0"16,0 0-16,2 23 0,-2-23 0,1 26 15,1-7-15,-1 2 0,0 1 16,0 5-16,2 3 15,-2 11-15,-1-1 0,-1 8 0,-2-2 16,1-2-16,-1-3 0,0-3 16,-1-3-16,1-1 0,1-6 15,1-4-15,1-5 0,1-7 16,1-3-16,3-6 0,3-5 16,-2 0-16,-1 0 0,0 0 15</inkml:trace>
  <inkml:trace contextRef="#ctx0" brushRef="#br0" timeOffset="10982.3004">13396 3665 0,'0'0'0,"0"0"0,0 0 16,0 0-16,0 0 0,0 0 15,20-12-15,-20 12 0,22-8 0,-22 8 16,36-8-16,-16 5 16,1-1-16,1 2 0,1 0 15,0 0-15,1-2 0,3 1 16,-2 1-16,-1 1 0,-2 1 0,-3-1 15,-1-3-15,-4 1 0,-1 0 16,-3 2-16</inkml:trace>
  <inkml:trace contextRef="#ctx0" brushRef="#br0" timeOffset="11232.5249">13736 3273 0,'0'0'16,"0"0"-16,0 0 0,0 0 0,0 0 15,9 25-15,-9-25 0,5 27 16,-2-7-16,-1 4 0,1 7 16,-2 4-16,0 4 0,-1 18 15,-1 8-15,-4 13 0,0 1 16,-6 18-16,-4 3 0,-1 2 16,-1-11-16,4 7 0,4-5 15,3-7-15,2-15 0,8 3 16,2-18-16,10-16 0,5-11 0,0-18 15,1-14-15,-7 1 0,-5 1 16,-2-1-16</inkml:trace>
  <inkml:trace contextRef="#ctx0" brushRef="#br0" timeOffset="11449.4654">14006 3207 0,'0'0'0,"0"0"0,0 0 16,0 0-16,0 0 0,22-2 15,-22 2-15,23-1 0,-23 1 0,36 1 16,-14 1-16,1 1 0,2 0 16,-1 3-16,1 1 0,5 2 15,-2-1-15,-5-2 0,-3-1 16,-4 0-16</inkml:trace>
  <inkml:trace contextRef="#ctx0" brushRef="#br0" timeOffset="11632.7915">14255 2902 0,'0'0'0,"0"0"15,0 0-15,0 0 0,0 0 0,0 0 16,0 33-16,0-33 0,0 38 15,0-10-15,0 6 0,0 5 16,1 4-16,0 18 0,0 7 16,5 17-16,0 0 0,1-5 15,-2-17-15,0-13 0</inkml:trace>
  <inkml:trace contextRef="#ctx0" brushRef="#br0" timeOffset="11803.1937">15024 3756 0,'0'0'0,"0"0"16,0 0-16,0 0 0,0 0 0,3 18 16,-3-18-16,8 31 0,-1-12 15,-7-19-15,11 31 0,-11-31 0</inkml:trace>
  <inkml:trace contextRef="#ctx0" brushRef="#br0" timeOffset="12449.215">16268 4773 0,'0'0'16,"12"4"-16,5 2 0,3 3 0,6 1 16,16 4-16,17 4 15,1 3-15,-2 1 0,16 2 16,2 2-16,6-2 0,-8-2 0,1 1 16,-7-1-16,-17 1 0,-12-3 15,4 7-15,-10-5 0,-15-16 16,-4-5-16,-5 2 0,-3 0 15,-4 1-15,-1 1 0,-2 3 16,-2 2-16,-6-1 0,-4 0 0,-21 5 16,-13 3-16,-6 3 0,-3 0 15,-18 12-15,-4 7 16,4-4-16,3-1 0,-7 7 0,3 0 16,-8 14-16,24-7 0,16 7 15,12 5-15,9-19 0,8-14 0,4-7 16</inkml:trace>
  <inkml:trace contextRef="#ctx0" brushRef="#br0" timeOffset="12619.2181">17810 4932 0,'0'0'15,"0"0"-15,0 0 0,0 0 16,0 0-16,33 24 0,-12-11 16,-2-1-16,-2-1 0,-3-1 0</inkml:trace>
  <inkml:trace contextRef="#ctx0" brushRef="#br0" timeOffset="13201.9049">19415 3410 0,'0'0'0,"0"0"15,0 0-15,-4-22 0,4 22 0,0 0 16,-9-23-16,4 15 16,-3 0-16,-4 1 0,-4 1 15,-2 2-15,-4 3 0,-11 1 0,-4 3 16,-4 1-16,-2 4 0,-12 5 16,-2 5-16,4 4 0,3 3 15,-9 11-15,0 4 0,5 0 16,5 1-16,-7 12 0,3 1 15,4 7-15,11-4 0,8-3 16,7 1-16,7-7 0,6-2 0,9 20 16,8-6-16,6-10 15,5-7-15,9-10 0,8-6 16,-12-13-16,1-2 0,12 1 0,10 2 16,3-3-16,2-4 0,10 0 15,3-3-15,16 1 16,-9-3-16,-43-1 0,-8-1 15,-6 0-15</inkml:trace>
  <inkml:trace contextRef="#ctx0" brushRef="#br0" timeOffset="13559.3089">19560 3784 0,'0'0'0,"0"0"16,0 0-16,0 0 0,-19 19 15,19-19-15,-25 32 0,7-12 16,-2 5-16,-3 2 0,-1 7 16,-6 10-16,3 2 0,-4 10 15,2 0-15,5-7 0,4-3 0,4 1 16,9-6-16,3-6 16,4-4-16,3-7 0,2-6 15,3-6-15,2-2 0,7-10 16,7-7-16,2-3 0,3-2 0,-2-5 15,-1-4-15,-5 2 16,-4-2-16,-4 3 0,-3 1 0,-6 1 16,-7 3-16,-11 3 0,-10 4 15,-4 3-15,-6 1 0,-11 4 16,-4 1-16,8 2 0,4 2 16,6-4-16,6-2 0,7-7 15,7-3-15,2 1 0,2 3 16,1 0-16</inkml:trace>
  <inkml:trace contextRef="#ctx0" brushRef="#br0" timeOffset="13832.5084">19959 3150 0,'0'0'0,"0"0"16,0 0-16,0 0 0,0 0 0,5 32 15,-5-32-15,2 41 0,-2-14 16,-2 4-16,0 5 0,-1 3 16,-3 2-16,-1 15 0,-2 3 15,-5 14-15,-3-1 0,-4 8 16,-1-5-16,1 0 0,3-9 0,4-7 16,2-6-16,1-4 0,3-11 15,3-9-15,0-8 0,3-6 16,0-5-16,1-2 0</inkml:trace>
  <inkml:trace contextRef="#ctx0" brushRef="#br0" timeOffset="13983.0309">19870 3784 0,'0'0'16,"0"0"-16,0 0 0,0 0 16,16-17-16,-16 17 0,30-8 0,-10 4 15,3-1-15,6 3 0,3 2 16,7 0-16,-1-2 0,-3 2 15,-1 0-15,4-1 0,-6-1 0,-6 1 16,-5 0-16,-3 0 0</inkml:trace>
  <inkml:trace contextRef="#ctx0" brushRef="#br0" timeOffset="14266.1372">20523 3004 0,'0'0'0,"0"0"0,0 0 16,0 0-16,0 0 0,-5 33 15,5-33-15,-2 38 0,-1-12 0,1 5 16,-1 7-16,-1 2 0,-1 2 16,-3 20-16,-3 20 0,0-1 15,0-1-15,-3 23 16,-1 21-16,-1-11 0,2-8 0,-6 56 15,1 17-15,-1-27 0,1-16 16,-2 7-16,0 7 0,6-17 16,6-11-16,6 4 0,4 3 15,4-18-15,2-12 0,-2-30 0,-2-21 16,-1-15-16</inkml:trace>
  <inkml:trace contextRef="#ctx0" brushRef="#br0" timeOffset="14749.771">20759 3989 0,'0'0'0,"0"0"0,0 0 15,0 0-15,-7 25 0,7-25 0,-3 35 16,2-14-16,0 2 0,-1 5 15,0 5-15,0 8 0,-1-1 0,1 1 16,1 1-16,0 2 0,1-6 16,0-7-16,0-6 15,0-4-15</inkml:trace>
  <inkml:trace contextRef="#ctx0" brushRef="#br0" timeOffset="15434.5211">21049 3905 0,'0'0'0,"0"0"0,0 0 16,0 0-16,28 0 0,-28 0 15,41 8-15,-16 0 0,3 2 16,-2 2-16,-1 2 0,3 7 0,-5 0 16,-6 5-16,-5 5 0,-3 4 15,-6-3-15,-10 2 0,-6 2 16,-1-5-16,0-3 0,1 0 15,2-4-15,3-4 0,2-3 0,1-6 16,3-3-16,0-3 16,1-3-16,1-2 0,4 0 15,10-6-15,7-5 0,13-8 16,11-9-16,2-5 0,3-3 0,12-14 16,1-4-16,2-6 0,-7 6 0,4-16 15,-4-3-15,-8 5 16,-7 5-16,15-25 0,-6 8 15,-12 19-15,-9 11 0,-7 4 16,-4 5-16,-4 9 0,-1 6 16,-9 13-16,-4 9 0,-3 2 0,1 2 15,-6 4-15,-2 7 16,1 3-16,-2 3 0,-5 7 0,-6 10 16,-1 2-16,0 2 0,-4 7 15,-3 3-15,1-1 0,0 0 16,0 17-16,3 6 0,4-8 15,2-5-15,-3 26 0,7-10 16,7-12-16,6-6 0,6-6 16,3-6-16,1-11 0,0-8 0,2-5 15,1-3-15,1-11 0,2-7 16,1-3-16,9-2 0,2-10 16,4-6-16,12-19 0,9-10 15,1-5-15,1-3 0,2-12 16,2-8-16,16-31 0,-13 14 15,-16 4-15,-11 1 0,-13 16 16,-10 12-16,-7 7 0,-6 5 16,-2 15-16,-4 9 0,-8 0 15,-7 2-15,-12 12 0,-6 6 0,-21 13 16,-13 10-16,2 7 0,4 2 16,-4 12-16,-1 8 0,13-1 15,10-1-15,15-13 0,12-9 16,7-5-16</inkml:trace>
  <inkml:trace contextRef="#ctx0" brushRef="#br0" timeOffset="15839.3194">23014 3527 0,'0'0'0,"0"0"16,-11 28-16,5-13 0,0 3 0,-8 14 16,-2 8-16,-2 4 0,0 2 15,-3 14-15,0 3 16,0 8-16,2-3 0,-2 6 0,1-7 16,7-9-16,4-9 0,6 0 15,5-8-15,2-7 0,3-7 16,3-10-16,1-6 0,3-10 0,5-5 15,9-11-15,7-10 16,-1-4-16,0-2 0,2-8 16,1-3-16,-8 1 0,-6 1 0,-6 1 15,-5 6-15,-6 7 0,-3 7 16,-11 4-16,-11 4 0,-4 8 16,-7 4-16,-15 12 0,-11 10 15,-1 3-15,0 3 0,-7 8 16,1 7-16,11-5 0,9-4 0,-4 7 15,14-14-15,11-8 0</inkml:trace>
  <inkml:trace contextRef="#ctx0" brushRef="#br0" timeOffset="16028.2665">24676 3516 0,'0'0'0,"0"0"16,-25 30-16,25-30 0,-19 24 0,12-14 16</inkml:trace>
  <inkml:trace contextRef="#ctx0" brushRef="#br0" timeOffset="22166.0082">24348 3816 0,'0'0'16,"0"0"-16,0 0 0,0 0 0,0 0 15,0 0-15,0 0 16,0 0-16,0 0 0,3 25 0,-3-25 16,0 0-16,28 11 0,-28-11 15,34-4-15,-13 3 0,2 0 16,6-2-16,4 1 0,8-3 16,-3-1-16,4 0 0,2-4 15,7 3-15,-4 0 0,7-1 16,-2 1-16,-7 0 0,-4 0 0,2 3 15,1 0-15,-4 0 0,-4-2 16,3 2-16,0-2 16,-1 5-16,-2 2 0,7 2 0,0 1 15,-1-1-15,-1-1 0,2 5 16,1 4-16,-2 1 0,-2 0 0,-11-3 16,-5-2-16,-8-2 15</inkml:trace>
  <inkml:trace contextRef="#ctx0" brushRef="#br0" timeOffset="23032.8419">26563 3330 0,'0'0'0,"0"0"16,0 0-16,0 0 0,0 0 0,-27 6 15,27-6-15,-30 16 0,14-6 16,-2 3-16,0 3 0,-2-1 16,-1 3-16,-5 10 0,2 2 15,1-1-15,2-1 0,-1 7 16,3 1-16,4 0 0,3 1 16,4-2-16,4 2 0,1 1 15,4-4-15,7-4 0,5-3 16,5-4-16,3-2 0,1-6 15,1-3-15,0-5 0,2-5 0,3-5 16,6-7-16,0-3 0,-4-5 16,6-7-16,2-5 0,-4 0 15,-2-2-15,7-11 0,1-4 16,-6 2-16,-3 2 0,-2-8 16,-3-2-16,-5 4 0,-4 4 15,-4-1-15,-5 0 0,-2 6 0,-4 4 16,-3 5-16,-1 3 15,-2 8-15,1 4 0,0 5 16,0 5-16,0 1 0,1 2 0,3 6 16,3 3-16,-2 1 0,-1 1 15,1 5-15,0 5 0,0 0 16,1 3-16,-2 3 0,-1 4 16,0 3-16,1-1 0,-3 12 15,-2 3-15,2-3 0,1 1 0,-2 0 16,-2 2-16,2-3 15,0-1-15,-2 10 0,1 0 16,0-5-16,-1-6 0,1-1 0,-2-2 16,3-7-16,1-6 0,-2-8 15,1-4-15,2-6 0,1-6 0,1 2 16,-1-2-16,0 0 0</inkml:trace>
  <inkml:trace contextRef="#ctx0" brushRef="#br0" timeOffset="23184.244">26891 3740 0,'0'0'0,"0"0"16,0 0-16,0 0 0,2-19 0,-2 19 15,0 0-15,26-16 0,-12 11 16,6 0-16,4 1 0,0-2 16,2-1-16,7 0 0,0 0 15,-3 2-15,-3 1 0,2-1 16,-5 1-16,-7 1 0,-4 1 16,-2-2-16,-2-2 0,-1 0 15,-2-3-15,0 1 0,-2 2 16,1 1-16</inkml:trace>
  <inkml:trace contextRef="#ctx0" brushRef="#br0" timeOffset="23449.9984">27263 3009 0,'0'0'0,"0"0"0,0 0 0,0 0 16,0 0-16,0 0 0,0 0 15,0 0-15,0 0 0,0 33 16,0-33-16,-1 38 0,0-16 0,-2 7 15,1 6-15,-1 2 16,0 2-16,-2 19 0,1 7 16,-2 14-16,1-1 0,-1 18 0,1 4 15,-2 10-15,2-6 0,-1 14 16,2-1-16,-2 31 0,1-23 16,6-4-16,4-2 15,2-17-15,1-11 0,8-8 0,7-7 16,-7-23-16,-5-16 0,-4-13 15</inkml:trace>
  <inkml:trace contextRef="#ctx0" brushRef="#br0" timeOffset="23866.1472">27759 3511 0,'0'0'0,"0"0"0,0 0 16,0 0-16,0 0 0,2 31 0,-2-31 15,9 40-15,-4-16 0,2 5 16,2 4-16,0 1 0,-1-1 16,5 7-16,1-1 0,4 1 15,-2-6-15,4-7 0,2-7 16,0-7-16,-1-8 0,7-9 15,5-8-15,-1-5 0,0-6 0,8-11 16,4-6-16,-5-2 0,-5 1 16,0-10-16,-5 1 0,-8 3 15,-7 5-15,-6-6 0,-7 2 16,-4 10-16,-2 4 0,-13 7 16,-11 2-16,0 10 0,-3 4 15,-16 7-15,-13 4 0,-3 4 16,-1 1-16,-12 11 15,-1 6-15,9 0 0,8 0 0,-19 22 16,14 4-16,20-16 0,15-11 0,9-7 16</inkml:trace>
  <inkml:trace contextRef="#ctx0" brushRef="#br0" timeOffset="24037.3371">28620 3147 0,'0'0'15,"0"0"-15,0 0 0,0 0 0,0 0 0,0 0 16,0 0-16,0 26 16,0-26-16,0 0 0</inkml:trace>
  <inkml:trace contextRef="#ctx0" brushRef="#br0" timeOffset="24699.8478">29765 1764 0,'0'0'0,"0"0"0,0 0 16,-23 9-16,23-9 0,-31 12 15,10-2-15,-1 3 0,-1 3 16,-10 9-16,-1 4 0,0 1 0,0 1 15,-5 10-15,5 3 16,0 5-16,5-1 0,5 2 0,4 4 16,3-6-16,4-5 0,2 9 15,3-1-15,4-5 0,2-5 16,3 2-16,2 1 0,3-6 16,0-3-16,3-2 0,1 1 15,3-3-15,3-3 0,2 2 16,4 3-16,-1-4 0,-2-1 15,1-1-15,0 1 0,-5 1 0,-1 0 16,-7 7-16,-1 4 0,-8 3 16,-6 1-16,-15 10 0,-11 7 15,-11 10-15,-2-2 0,-13 7 16,-9 5-16,-20 24 0,15-17 16,17-7-16,10-5 0,14-26 15,9-18-15,7-8 0,6-9 16,4-5-16</inkml:trace>
  <inkml:trace contextRef="#ctx0" brushRef="#br0" timeOffset="24923.97">28985 4324 0,'0'0'0,"0"0"0,4 24 15,-3-12-15,0 2 0,1 6 0,-1 4 16,0 10-16,0 2 0,1 8 16,1 7-16,1 11 0,-1 0 0,-1 19 15,-2 8-15,-1 8 16,-2-8-16,-1 25 0,1 3 15,1 7-15,-1-10 0,-2 39 16,1-6-16,2-19 0,1-11 0,3-2 16,2 0-16,2-18 15,-1-15-15,7 7 0,6 3 16,-4-16-16,-2-11 0,-3-20 0,-3-14 16,-3-10-16</inkml:trace>
  <inkml:trace contextRef="#ctx0" brushRef="#br0" timeOffset="35617.6586">26315 4570 0,'0'0'16,"0"0"-16,0 0 0,0 0 15,25-11-15,-25 11 0,21-3 16,-8 2-16,2 0 0,2 0 0,4 1 16,1 0-16,0-3 0,12 3 15,5 2-15,1 0 0,0 1 16,16-1-16,2-1 0,-1 0 16,-2 2-16,16-3 0,2-1 15,-2 1-15,-1 2 0,17-1 16,2 0-16,7-2 0,-5-1 15,42-6-15,-6-1 0,-15 3 16,-9 1-16,8 0 0,5 1 16,-14 2-16,-10 2 0,0 3 0,1 4 15,-9-3-15,-8 0 0,1 0 16,0-2-16,-12 4 0,-8 3 16,1-2-16,2 3 0,-5-7 15,-2-3-15,0-1 0,-1 0 16,-4 0-16,-2-2 0,2 0 15,1-1-15,-6-1 0,-6-2 0,3 1 16,4 0-16,-6 1 0,-5-1 16,-3 2-16,-3 1 0,-4 0 15,-3 1-15,-3-2 0,-2 0 16,-5 3-16,-2 2 0,-8-1 16,2-1-16,-2 1 0,0 0 15,-2-1-15,2 1 0,0 0 16,0 0-16,0 0 0,-2-1 15,2 1-15,-4 0 0,2 2 16,0 1-16,0-1 0,2-2 0,-2 3 16</inkml:trace>
  <inkml:trace contextRef="#ctx0" brushRef="#br0" timeOffset="35799.3142">29642 4323 0,'0'0'0,"0"0"16,0 0-16,0 0 0,0 0 0,0 0 16,-19 27-16,19-27 0,-18 23 0,18-23 15</inkml:trace>
  <inkml:trace contextRef="#ctx0" brushRef="#br0" timeOffset="36590.3043">24158 4405 0,'0'0'0,"0"0"0,0 0 16,-24 11-16,11-5 0,-6 4 16,-5 4-16,-10 9 0,-4 1 15,-5 7-15,-5 4 0,-11 10 16,2 1-16,-18 12 0,-3 1 15,-7 9-15,8-2 0,-14 12 0,1 2 16,-22 19-16,21-18 0,6-8 16,4-7-16,22-14 0,14-9 15,4-6-15,3-2 0,9-7 16,3-5-16,13-2 0,9-3 16,2-8-16,0-6 0,6-4 15,3-2-15,3-8 0,4-5 16,-10 9-16,-1 1 0,0 1 0</inkml:trace>
  <inkml:trace contextRef="#ctx0" brushRef="#br0" timeOffset="36983.4718">24276 4600 0,'0'0'0,"0"0"0,18 18 0,-6-6 16,3 0-16,11 8 0,4 3 16,3 1-16,2 2 0,14 10 15,4 4-15,7 3 0,-5-5 16,9 10-16,-1 1 0,-7-3 0,-4-3 15,3 6-15,-4-5 16,-7-6-16,-6-6 0,4 8 16,-1 0-16,-11-9 0,-5-2 0,16 9 15,0-7-15,-17-14 0,0 0 16,-3 1-16,-2-2 16,0 0-16,-2-2 0,2-2 0,1 0 15,-6-3-15,-2-2 0,-1-2 16,0 2-16,-1-3 0,-1-1 15,-1 1-15,-1-1 0,-2 3 16,-2 3-16,0-4 0,-1-1 0,0 0 16</inkml:trace>
  <inkml:trace contextRef="#ctx0" brushRef="#br0" timeOffset="37197.1524">25703 5231 0,'0'0'0,"0"0"16,0 0-16,0 0 0,0 0 15,0 0-15,0 25 0,0-25 0,0 23 16,0-23-16</inkml:trace>
  <inkml:trace contextRef="#ctx0" brushRef="#br0" timeOffset="48909.625">24976 5060 0,'0'0'0,"-12"5"16,-4 3-16,-8 3 0,-1 1 0,-14 6 15,-5 4-15,-16 10 16,-5 1-16,-20 18 0,-6 6 0,-3 4 16,-3 5-16,-52 43 0,-13 16 15,13 1-15,9 0 0,0 13 16,0 6-16,17-11 0,14-7 15,1 9-15,0 8 16,20-6-16,14-4 0,5 2 16,4 3-16,11-14 0,6-9 0,14-17 15,10-11-15,6-27 0,6-19 16,4-13-16</inkml:trace>
  <inkml:trace contextRef="#ctx0" brushRef="#br0" timeOffset="56850.4792">27388 4542 0,'0'0'15,"0"0"-15,32-10 0,-15 6 0,2 0 16,15-2-16,8-2 16,2 3-16,2-1 0,17-1 15,4 0-15,7 0 0,-7 1 0,16-3 16,2 1-16,-8-2 16,-6 1-16,9 0 0,0-2 0,-10 2 15,-6 3-15,13-3 0,-17-1 16,-18 8-16,-13 4 0,-12 5 15,-10 4-15,-14-2 0,-6 0 16,-20 7-16,-14 2 0,4 3 0,-4 4 16,-20 3-16,-9 1 15,8 0-15,8 0 0,-21 2 0,16-9 16,24-8-16,17-4 0,15-5 16,9-5-16,15 0 0,6 2 15,15-8-15,12-7 0,4-3 16,8-5-16,24-7 0,9-2 15,-2 0-15,-3 0 0,38-9 16,-15 8-16,-31 5 0,-18 3 0,-16 5 16,-11 4-16,-14 2 15,-9 2-15,-9 5 0,-5 3 0,-4 4 16,-1 5-16,-11-2 16,-6 3-16,7 0 0,-3 4 0,-2 1 15,-1-1-15,8-4 0,4 1 16,5 0-16,5 4 15,7-5-15,5 1 0,-5-5 0,0 0 0,-2-1 16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47"/>
    </inkml:context>
    <inkml:brush xml:id="br0">
      <inkml:brushProperty name="width" value="0.04955" units="cm"/>
      <inkml:brushProperty name="height" value="0.04955" units="cm"/>
    </inkml:brush>
  </inkml:definitions>
  <inkml:trace contextRef="#ctx0" brushRef="#br0">40088 38156 443,'-1'-15'73,"0"1"-12,-2 1-11,0 1-12,-2 0-8,-2 0-4,-2 0-5,-1 1-5,-3-1-2,0 2-2,-1 1-1,-1 1-1,0 1-1,1 2-1,0 2-2,2 2-1,-1 2 0,-1 4 2,-3 2 1,-1 3 1,-1 3 1,0 0-1,2 1-1,1 1-1,1 1 0,1 1 0,1 1-1,1 2 1,0-1-1,2 1 0,1-1-1,1 1 0,0-1 0,0-1 0,0-1-1,0-1 0,1 0-1,2-1 1,3 1 0,1 0-1,0-1 1,-1 1-1,0 0 0,-1-1-1,-1 2-1,2 1 1,0 3 0,2 1-1,0 1 1,0-1-1,0-1 0,0-1 0,0-1-2,2-1-1,0 0-2,2-2-3,1-2-2,1-3-3,3-3-3,2-2-4,1-2-2,1 0-2,1 0-1,2 0-3,-2 0 0,-1 1 1,-2 2 1,-2 0 2,0 0-5,3-2-7,3-3-9,3 0-9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0"/>
    </inkml:context>
    <inkml:brush xml:id="br0">
      <inkml:brushProperty name="width" value="0.05453" units="cm"/>
      <inkml:brushProperty name="height" value="0.05453" units="cm"/>
      <inkml:brushProperty name="color" value="#F2395B"/>
    </inkml:brush>
  </inkml:definitions>
  <inkml:trace contextRef="#ctx0" brushRef="#br0">39982 38116 403,'0'-16'31,"0"1"1,0-1 1,0 0 1,0 1 2,0 1 2,0 1 1,0 1 1,-2-2-1,0-2-6,-3-3-6,-2-3-6,-2 1-3,-2 3-5,-1 4-2,-3 5-4,-2 2-1,-3 2-1,-3 2 0,-3 2 0,0 2 0,1 4 1,3 2 0,1 3-1,2 3 1,-1 0 0,0 1 0,1 1 0,-1 2 0,1 1 1,-1 3-1,1 1 1,0 2 0,3-1-1,1 1-1,2-1 0,2 1 0,1 1-1,0 1-1,2 1 0,1-1 0,1-1 0,0-3-1,2-1 1,0-1-1,2 1-1,0 1-2,2 1 0,0 1-1,0-1 2,0 1-1,0-1 2,1 0-1,2-1-2,2-1 0,2-1-1,0-1-1,1 1 1,0 0 1,0-1 0,0 0 0,0-3 1,-1-1 0,1-2 0,0-2 0,2-1-1,0 0-1,1-2-2,1-1 0,2-2-1,0-3-2,1 0 0,1-2-2,1 0-3,1 0-2,1 0-3,1-2-4,1 0-3,1-3-5,1-2-4,1-1-2,-1 0 2,1 1 2,-1-1 1,-1-1 0,-1 0-2,-2-1-1,-3-1-1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1"/>
    </inkml:context>
    <inkml:brush xml:id="br0">
      <inkml:brushProperty name="width" value="0.04746" units="cm"/>
      <inkml:brushProperty name="height" value="0.04746" units="cm"/>
      <inkml:brushProperty name="color" value="#F2395B"/>
    </inkml:brush>
  </inkml:definitions>
  <inkml:trace contextRef="#ctx0" brushRef="#br0">41574 38897 463,'-2'-21'24,"0"7"9,-3 5 7,-2 6 8,-1 4 0,0 4-7,1 2-8,-1 3-6,-1 3-5,0 2-1,-1 1 0,-1 3-2,-2 1-1,0 1-2,-1 1-2,-1 1-2,0 1-1,1 1 0,1 1 0,1 1 0,0 0 0,2 0-1,1 0-1,0 1 0,2-1-2,1-1-2,0-1-2,2-1-2,1-2-1,2 0-3,2-1-2,2 0-1,2-5-2,3-3 1,4-6-1,2-4 1,2-5-2,1-2-3,1-4-3,1-2-4,0-2-2,-1 1-2,-1-1-1,0 0-1,-3 0 0,-3 1 2,-3-1 3,-2 0 3,-4 1 2,-1-1 4,-2 0 2,-1 1 4,-4 0 1,-2 2-2,-3 2 0,-3 2-1,-3 2 4,0 0 7,-1 2 9,-1 0 7,1 1 2,1 0-4,2 0-6,3 0-4,1 1-9,0 2-15,2 2-13,1 2-15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1"/>
    </inkml:context>
    <inkml:brush xml:id="br0">
      <inkml:brushProperty name="width" value="0.04862" units="cm"/>
      <inkml:brushProperty name="height" value="0.04862" units="cm"/>
      <inkml:brushProperty name="color" value="#F2395B"/>
    </inkml:brush>
  </inkml:definitions>
  <inkml:trace contextRef="#ctx0" brushRef="#br0">42827 37983 452,'-14'-6'42,"5"4"1,3 4 1,4 4 1,2 4 0,2 5-4,0 5-3,2 5-2,-1 4-3,-1 3-2,0 2-3,-2 4-2,0 1-2,-2 1-4,0-1-3,-1 0-3,-1 0-4,0 0-3,0 0-4,0 0-3,0-1-6,-1-2-9,-2-1-9,0-3-9,1-3-6,1-5-3,2-5-4,2-5-2,1-5 0,2-4 5,0-6 4,2-4 6,-1-3 1,-1-2-1,0 0-1,-2-1-1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1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42900 39378 579,'0'-21'-2,"2"5"12,0 5 10,2 4 11,0 3 7,2 1-1,0-2 0,1 2 0,1-1-1,2 2-6,0 0-3,1 2-5,3 0-2,4 0-1,3 0 0,5 0-1,-1 0-4,-1 0-6,-4 0-9,-3 0-6,-2 0-14,-1 0-19,-1 0-19,0 0-20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2"/>
    </inkml:context>
    <inkml:brush xml:id="br0">
      <inkml:brushProperty name="width" value="0.05838" units="cm"/>
      <inkml:brushProperty name="height" value="0.05838" units="cm"/>
      <inkml:brushProperty name="color" value="#F2395B"/>
    </inkml:brush>
  </inkml:definitions>
  <inkml:trace contextRef="#ctx0" brushRef="#br0">43795 37751 376,'7'-43'23,"-1"11"0,-1 10 2,0 9 1,-2 9 5,0 8 12,-2 8 10,0 7 11,-1 8 1,0 5-8,0 6-10,0 6-9,-1 4-7,0 4-4,-2 2-5,0 4-4,-2 1-5,0 3-3,-1 1-4,-1 3-5,-1 0-4,0 1-6,0 0-7,1-1-6,-1 6-8,2 9-10,1 10-11,0 10-10,2-5 0,1-18 9,0-19 11,2-18 10,-1-13 2,0-4-6,-2-5-5,0-4-6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0"/>
    </inkml:context>
    <inkml:brush xml:id="br0">
      <inkml:brushProperty name="width" value="0.04042" units="cm"/>
      <inkml:brushProperty name="height" value="0.04042" units="cm"/>
      <inkml:brushProperty name="color" value="#F2385B"/>
    </inkml:brush>
  </inkml:definitions>
  <inkml:trace contextRef="#ctx0" brushRef="#br0">29275 48605 544,'-22'-13'50,"7"6"-4,3 6-3,6 6-5,3 4-3,0 3-4,2 4-4,0 2-4,1 7-2,0 10 0,0 12-1,0 10 1,0 3-1,0-4-3,0-6-3,0-4-2,-1-1-3,-4 4-3,-2 3-5,-3 5-2,-1 0-5,2-2-2,2-4-3,3-2-3,0-4-3,2-4-5,0-4-3,2-3-4,0-6-2,2-6 2,0-5 2,2-6 0,1-8 0,3-10-3,3-10-4,4-9-3,-1-4-1,-1 3 4,-3 3 3,0 3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1:59"/>
    </inkml:context>
    <inkml:brush xml:id="br0">
      <inkml:brushProperty name="width" value="0.0513" units="cm"/>
      <inkml:brushProperty name="height" value="0.0513" units="cm"/>
      <inkml:brushProperty name="color" value="#F2395B"/>
    </inkml:brush>
  </inkml:definitions>
  <inkml:trace contextRef="#ctx0" brushRef="#br0">78489 48090 428,'15'-8'59,"-1"2"-5,0 0-6,-2 2-5,0 1-6,0 2-6,-1 2-6,1 2-6,-1 1-4,-1 2-2,0 0-1,-2 2-3,-1 0-2,-2 1-1,-3 1-2,0 2-2,-4 0-1,0 1 0,-3 1 0,-2 1 0,-1 1-1,-2 0 0,0-1-2,-1 1 0,0 0 0,0-1 1,2 1 1,1-1 2,1 1 1,2 0 2,2-1 3,2 1 1,2-2 2,2-1-1,2-2-2,2-2 1,1-1-2,1 1 1,2 2-1,0 0 0,1 0 1,1-1 4,1 0 2,2-2 4,-1 0-1,1 2-3,0 0-5,-1 1-5,-2 2-3,-6 1-7,-6 3-5,-6 2-5,-6 3-3,-6 5 2,-5 4 0,-6 6 1,-7 2-6,-5 2-15,-6 1-14,-5 0-14,0-3-5,10-7 6,8-9 5,9-7 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2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44810 39292 561,'-8'-3'78,"2"8"-7,1 9-5,1 9-7,0 4-9,0-1-11,0-1-12,0-1-10,0 0-7,-2 3-2,0 1 0,-1 2-2,0 0-9,1-1-15,0-3-16,2-1-14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2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45516 39716 499,'-7'-5'39,"2"6"8,2 5 10,2 7 9,1 3-1,0-1-12,0 1-12,0-1-11,0 1-6,0-1-2,0 1 0,0 0-2,2-3-7,6-3-11,4-4-13,5-4-11,2-5-5,-1-4 2,-1-5 2,-1-5 3,-2-2 2,-3 3 4,-3 1 4,-2 3 3,-3-1 5,-2 0 5,-2-1 6,-2-1 5,-2 1 3,-2 5-1,-2 3-1,-1 4 0,-2 2-5,0 0-8,1 0-9,-1 0-9,0 0-14,1 0-19,-1 0-19,0 0-18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3"/>
    </inkml:context>
    <inkml:brush xml:id="br0">
      <inkml:brushProperty name="width" value="0.05474" units="cm"/>
      <inkml:brushProperty name="height" value="0.05474" units="cm"/>
      <inkml:brushProperty name="color" value="#F2395B"/>
    </inkml:brush>
  </inkml:definitions>
  <inkml:trace contextRef="#ctx0" brushRef="#br0">46763 38121 401,'0'-10'92,"0"12"-9,0 12-7,0 11-8,-2 7-9,-1 1-9,-2 1-11,-1 0-9,-2 2-6,2 0-5,1 2-2,0 1-4,1-2-3,1-2-2,-1-3-3,0-3-1,0-4-2,2-2-3,0-3-2,2-2-3,2-4-3,6-3-5,4-3-5,5-2-4,3-6-3,1-8 3,1-8 2,1-7 2,1-7 2,-1-3 2,1-4 1,-1-4 1,0-3 3,-1-2 1,-1-2 2,-1-1 1,-2 0 3,-5 6 1,-3 4 2,-4 5 1,-3 5 2,-2 4 0,-2 3 1,-2 5 0,-3 2 0,-4 4-1,-3 3-2,-5 3-1,-2 2-4,1 3-7,-1 4-6,1 2-7,0 2-5,2 2-3,3 0-3,1 1-4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3"/>
    </inkml:context>
    <inkml:brush xml:id="br0">
      <inkml:brushProperty name="width" value="0.05238" units="cm"/>
      <inkml:brushProperty name="height" value="0.05238" units="cm"/>
      <inkml:brushProperty name="color" value="#F2395B"/>
    </inkml:brush>
  </inkml:definitions>
  <inkml:trace contextRef="#ctx0" brushRef="#br0">47704 39350 419,'-13'2'10,"5"6"19,4 4 20,6 5 19,1 2 3,0-3-14,-2-1-13,0-2-13,-1 0-7,0 3 1,0 3 0,0 3 0,0 1 0,0-1-3,0-1-3,0-1-3,1-1-2,2-1-3,2-1-2,1-1-4,2-1-4,0-1-5,0-1-6,0 0-7,-5-2-3,-9-1-5,-8 0-3,-8-2-4,-4-1 0,3-2 6,3-3 4,3 0 5,2-4 0,0 0-4,2-3-3,1-2-5,1-1-5,3-2-7,1 0-8,2-1-7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3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48050 39577 591,'16'-21'67,"-1"5"0,1 5-2,-1 5 0,1 2-9,1 0-13,1 0-13,1 1-14,0-1-17,-3 2-17,-1 0-18,-2 2-17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4"/>
    </inkml:context>
    <inkml:brush xml:id="br0">
      <inkml:brushProperty name="width" value="0.0497" units="cm"/>
      <inkml:brushProperty name="height" value="0.0497" units="cm"/>
      <inkml:brushProperty name="color" value="#F2395B"/>
    </inkml:brush>
  </inkml:definitions>
  <inkml:trace contextRef="#ctx0" brushRef="#br0">48950 37700 442,'37'9'93,"-6"3"-14,-4 4-14,-5 2-14,-1 4-9,1 5-5,2 4-4,3 6-5,-1 2-4,-1 0-3,-3 0-4,-1 0-3,-4 2-1,-3 0-1,-4 4 0,-4 1 0,-7 1-8,-8 3-13,-9 2-13,-9 2-15,-3-2-10,1-6-5,3-6-6,2-6-6,0-4-1,3-3 5,0-4 5,1-1 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4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38387 37703 496,'-8'-30'3,"0"5"7,0 3 5,0 5 6,0 2 5,-1 4 4,-2 3 3,0 3 3,-1 2 1,-1 3-2,-1 4-3,-1 2-2,-2 6-3,0 8 0,-1 7-3,-1 8 0,-1 7-3,-1 4-2,-1 6-4,-1 4-2,0 3-2,1 1-4,1 1-2,1 2-3,2-3-3,5-3-5,3-4-4,4-4-5,5-3-5,6 0-5,6-2-7,6 0-5,7 0-6,10 0-7,10 1-6,10 2-7,0-5 2,-9-10 10,-8-9 9,-9-10 11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5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50900 39531 480,'1'-14'28,"2"5"5,2 3 5,2 4 6,0 3 0,-1 4-5,-1 2-4,0 3-5,-2 3-4,0 0-1,-2 1-4,0 1-2,-2 2-3,0 1-3,-2 3-4,0 1-4,-1 1-2,0-1-1,0-1-2,0-1-1,3-6-7,4-10-15,5-12-14,6-10-13,2-5-3,1-1 8,1 1 9,1 0 9,1-1 5,1 3 3,1 0 3,1 1 3,-2 2 3,-3 4 5,-5 4 6,-3 5 4,-3 2 10,0 4 13,-2 2 13,0 4 14,-2 1 3,-1 3-9,0 2-8,-2 1-7,0 2-7,0 0-4,0-1-4,0 1-5,0-1-3,0-1 0,0-1-2,0 0-2,1-1-2,0 1-4,2 1-3,0 1-4,1 1-11,0-1-15,0 1-16,0 0-16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6"/>
    </inkml:context>
    <inkml:brush xml:id="br0">
      <inkml:brushProperty name="width" value="0.05474" units="cm"/>
      <inkml:brushProperty name="height" value="0.05474" units="cm"/>
      <inkml:brushProperty name="color" value="#F2395B"/>
    </inkml:brush>
  </inkml:definitions>
  <inkml:trace contextRef="#ctx0" brushRef="#br0">53750 38984 401,'-26'-9'35,"10"-4"-3,12-2-1,11-3-3,5-1-3,3 1-3,1 1-4,3 1-2,1 1-3,1 1 1,1 1 0,1 1 0,1 0 0,-1 2 1,1 1-1,-1 1 0,0 1 0,-1 2 0,-1 2 1,0 2-1,-2 2 0,1 2 1,-1 2 0,1 2 0,1 1 0,3 3 0,3 2-1,3 1 1,-1 2-2,-2 0 0,-3-1-2,-3 1-1,-1-1-1,0-1-1,-1-1 0,1-1-1,-1 1-2,-1 0 0,-1 1-1,-1 1-1,0 0-1,1-1 0,2-1 0,0 0 0,0-3-2,1 1-7,-1-2-6,1 0-6,-1-2-6,-1-1-6,-1-1-6,0 0-6,-1-2-3,3 0 0,1-2 0,3 0-1,1-2 1,3 0 4,1-2 4,3 0 2,-3-1 4,-4 0 3,-5 0 3,-4 0 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6"/>
    </inkml:context>
    <inkml:brush xml:id="br0">
      <inkml:brushProperty name="width" value="0.05644" units="cm"/>
      <inkml:brushProperty name="height" value="0.05644" units="cm"/>
      <inkml:brushProperty name="color" value="#F2395B"/>
    </inkml:brush>
  </inkml:definitions>
  <inkml:trace contextRef="#ctx0" brushRef="#br0">60070 38430 389,'8'-22'23,"0"7"5,0 3 5,0 6 5,-1 6 4,1 10 3,0 8 1,0 9 3,-2 4-2,-2 2-7,-4 1-6,-2 1-7,-3-1-5,0 0-4,-2-1-5,0-1-3,-1-2-2,-2-2 0,0-2-1,-1-1 1,0-2-2,1-1-5,0-1-4,2-1-5,3-7-7,6-14-13,6-14-12,6-13-11,5-7-3,7 0 8,5-1 6,6 1 8,1 2 7,-3 4 7,-5 3 7,-4 5 7,-3 3 5,-3 4 5,-3 4 5,-2 5 3,-4 3 7,-1 6 6,-2 4 8,-2 5 7,-2 2 1,-2-1-6,-2-1-4,-2 0-7,-1 0-3,2 3-2,0 3-2,2 3-3,-1 1-2,0-1-1,-2-1-1,0-1-2,0 0-3,0-1-6,2 1-4,0 0-5,1-2-7,0 0-10,0 0-9,0-2-9,1-1-11,0-1-12,2-1-12,0 0-12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14"/>
    </inkml:context>
    <inkml:brush xml:id="br0">
      <inkml:brushProperty name="width" value="0.03068" units="cm"/>
      <inkml:brushProperty name="height" value="0.03068" units="cm"/>
      <inkml:brushProperty name="color" value="#F2395B"/>
    </inkml:brush>
  </inkml:definitions>
  <inkml:trace contextRef="#ctx0" brushRef="#br0">61853 55952 717,'-8'-28'-2,"2"7"8,1 7 8,0 7 6,0 3 4,-2 0-1,-1 0 0,-3 0-1,-2 1-2,0 2-3,-1 2-3,-1 2-3,-1 2-2,1 4 0,-1 2-1,0 3-1,1 2 0,1 1 0,1 1-1,1 2 0,0-2-1,0 0 0,0 0 0,1-2 0,-1 0 0,2 1-2,1 1-1,1 1-1,0 1-1,2 1 0,0 1 0,2 1 0,1 0-2,2-3 0,2-1 0,2-3-2,2-1-1,2-2-2,1-3-1,3-1-1,2-1-2,2-2-3,1-1-1,3 0-2,1-2-4,3-1-4,1 0-6,3-1-4,-1-1 0,-3 0 4,-3 0 5,-3 0 4,-3-1 3,-1-1-1,-2 0 1,-2-1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7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62504 37724 429,'13'-56'38,"-3"13"-6,-4 12-8,-4 13-7,-2 6-4,2 0 0,0 1-1,2-1 1,-1 0-1,-2 1 2,-2-1 0,-2 0 1,-2 1 0,0 0 0,-1 2 0,-2 1 0,-1 0 1,-3 2 2,-3 1 1,-3 1 1,-1 1 0,0 3-2,2 4-3,1 2-3,0 4-1,-1 4-1,-1 3 1,-1 5 0,0 3 0,1 2-1,0 4 1,2 3-1,0 2 0,-1 2 0,-1 2 0,-1 3-2,0-1 0,3-1-1,1 0 0,2-1-2,2-2-2,-1-2-1,0-2-1,0-2-3,2-2-1,3-1-3,2-3-1,4-1-3,2-3-2,4-3 0,2-3-1,3-3-1,4-3-1,2-2-5,3-4-3,3-2-3,2-3-5,3 0-3,1-2-3,2 0-5,3-3 0,1-2 2,2-3 3,2-3 3,-3-1 3,-7 4 6,-9 3 4,-7 3 6,-4 1 2,2 0-2,0 0-2,1 0-2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8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63914 38611 429,'6'-13'33,"-4"8"1,-4 7 2,-4 6 1,-3 5 1,0 1-1,-1 3-2,-1 2-1,-2 1-2,0 0-1,-1 2-2,-1 1-2,0 1-3,-1 1-1,0 1-4,1 1-1,-1 0-3,0-1 0,1-1-2,-1-1 0,2-1-2,3-2-3,3 0-2,2 0-3,4-3-4,2-1-4,3-3-3,4-1-5,2-3-5,1-4-8,3-4-7,2-4-7,0-3-1,-1-2 4,-1-2 7,0-1 4,-3-3 4,1 0 3,-2-1 3,0-1 2,-6 0 4,-6 4 2,-9 3 3,-8 3 3,-3 2 1,1 2 2,1 2 1,1 2 0,2 1-2,1 0-6,2-1-5,3 1-6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8"/>
    </inkml:context>
    <inkml:brush xml:id="br0">
      <inkml:brushProperty name="width" value="0.04899" units="cm"/>
      <inkml:brushProperty name="height" value="0.04899" units="cm"/>
      <inkml:brushProperty name="color" value="#F2395B"/>
    </inkml:brush>
  </inkml:definitions>
  <inkml:trace contextRef="#ctx0" brushRef="#br0">64895 37842 449,'1'-28'7,"2"7"16,2 7 14,2 7 16,0 5 3,-1 5-6,0 6-8,-2 4-7,-1 5-4,-4 7 1,-2 5-1,-3 7 0,-3 2-1,0 2-4,-1 0-4,-1 2-3,-1-1-5,2-2-5,1-2-6,0-2-6,2-3-6,1-3-7,0-5-6,2-3-7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8"/>
    </inkml:context>
    <inkml:brush xml:id="br0">
      <inkml:brushProperty name="width" value="0.03522" units="cm"/>
      <inkml:brushProperty name="height" value="0.03522" units="cm"/>
      <inkml:brushProperty name="color" value="#F2395B"/>
    </inkml:brush>
  </inkml:definitions>
  <inkml:trace contextRef="#ctx0" brushRef="#br0">65050 38709 624,'7'-8'1,"-1"0"1,0 0 2,-2 1 2,1-1 3,0 0 5,1 0 4,2 1 6,1-1 3,1 0 4,3 0 4,2 1 3,0 0-1,1 2-3,-1 2-4,1 2-3,0 1-7,1 0-7,1 0-7,1 0-9,0 0-2,-3 0 3,-1 0 3,-2 0 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8"/>
    </inkml:context>
    <inkml:brush xml:id="br0">
      <inkml:brushProperty name="width" value="0.06014" units="cm"/>
      <inkml:brushProperty name="height" value="0.06014" units="cm"/>
      <inkml:brushProperty name="color" value="#F2395B"/>
    </inkml:brush>
  </inkml:definitions>
  <inkml:trace contextRef="#ctx0" brushRef="#br0">65799 37270 365,'-1'-11'13,"-1"8"27,0 9 25,-1 10 27,-2 6 4,-2 4-15,-2 6-18,-1 5-15,-2 5-12,0 6-6,0 6-7,1 6-6,-1 2-5,0-1-3,0-1-3,1-1-2,-2 5-8,-2 11-11,-1 11-12,-3 10-11,1 4-9,3-6-4,3-5-4,2-4-6,4-10 3,1-13 9,2-14 10,2-14 9,0-8 3,0-5-4,-2-3-4,0-4-2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9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66594 39078 526,'0'-10'13,"0"12"27,0 12 27,0 11 25,-2 5 3,0-1-24,-3-3-22,-2-1-24,-1-2-14,-2 1-4,0-1-4,-1 0-4,0-1-16,0-3-30,2-3-28,1-2-30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9"/>
    </inkml:context>
    <inkml:brush xml:id="br0">
      <inkml:brushProperty name="width" value="0.04178" units="cm"/>
      <inkml:brushProperty name="height" value="0.04178" units="cm"/>
      <inkml:brushProperty name="color" value="#F2395B"/>
    </inkml:brush>
  </inkml:definitions>
  <inkml:trace contextRef="#ctx0" brushRef="#br0">67150 39118 526,'43'-42'43,"-8"11"1,-7 11-1,-9 11 1,-4 6-1,-1 2-4,0 2-3,-2 2-2,-1 2-4,-3 3-2,-1 4-3,-2 2-2,-2 3-4,-4 1-6,-2 3-5,-3 1-6,-4 0-5,0-1-3,-3-3-3,-1-1-4,-1-2-1,2-3 1,2-1 0,3-2 1,3-2 2,6-2 3,5-3 4,7 0 3,4-4-1,1 0-8,3-3-7,2-2-7,-1-1-1,0 0 2,-1 1 4,0-1 3,-4 0-1,-1 2-5,-4 1-5,-3 0-5,-1 1-4,0-2-2,0 0-1,0-1-3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7:59"/>
    </inkml:context>
    <inkml:brush xml:id="br0">
      <inkml:brushProperty name="width" value="0.0591" units="cm"/>
      <inkml:brushProperty name="height" value="0.0591" units="cm"/>
      <inkml:brushProperty name="color" value="#F2395B"/>
    </inkml:brush>
  </inkml:definitions>
  <inkml:trace contextRef="#ctx0" brushRef="#br0">68807 37593 372,'0'-29'3,"0"5"6,0 5 6,0 5 7,0 3 4,1 1 1,2 0 1,0 2 1,0 5 5,-4 10 8,-2 9 7,-3 11 9,-4 6-1,0 2-10,-3 4-9,-1 3-10,-2 1-5,2 0-4,1 0-2,1 0-4,1-2-1,0-2-2,2-3-2,1-4-1,1-2-3,2-3-2,2-3-2,2-3-3,4-3-6,6-3-9,5-2-8,7-4-10,3-5-2,3-8 3,1-8 5,3-7 4,0-6 3,2-3 2,1-3 4,1-3 2,-2-2 1,-2-2 1,-3-2 1,-3-2 1,-1-5 0,-1-6 1,1-7-2,-1-7 1,-2 2 1,-5 13 3,-5 10 2,-4 13 3,-5 7 2,-4 3 2,-4 3 3,-4 3 2,-3 2 1,-1 2 0,-3 2-2,-1 3-1,-5 1-4,-4 3-7,-4 4-8,-6 2-7,1 2-4,7 2 0,7 0 1,7 1 1,4 0-1,1-2-2,0-2-3,2-2-2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0"/>
    </inkml:context>
    <inkml:brush xml:id="br0">
      <inkml:brushProperty name="width" value="0.05449" units="cm"/>
      <inkml:brushProperty name="height" value="0.05449" units="cm"/>
      <inkml:brushProperty name="color" value="#F2395B"/>
    </inkml:brush>
  </inkml:definitions>
  <inkml:trace contextRef="#ctx0" brushRef="#br0">70684 38027 403,'-9'-6'8,"0"2"16,-1 4 16,-1 3 16,-1 2 5,2 5-7,1 4-5,1 3-6,-1 4-6,0 3-4,-2 3-5,1 3-4,-3 2-4,0 0-1,-1 2-1,-1 1-2,-1-1-2,1 0-1,-1-1-2,0-1-2,1-2-1,1 0-3,1-1-1,1-1-1,2-2-4,6-3-4,4-3-4,6-3-4,3-4-4,3-5-6,3-4-5,4-6-5,0-4-1,1-3 1,-1-5 2,1-3 2,-2-3 3,-3 0 4,-3 1 5,-3-1 5,-2 2 3,-2 1 4,-2 2 4,-2 3 3,-3 2 1,-4 2-1,-4 4-2,-3 2 0,-4 3-4,-3 2-6,-4 2-5,-1 2-5,-1 1-7,3 0-6,3-1-8,3 1-8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1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72337 38975 453,'-6'-15'33,"6"2"-3,4 3-1,6 1-3,2 1-2,3 0-2,2 1-2,1-1-2,2 0-1,1 0-1,1 0 1,2 1 0,-1 0 0,2 2 0,1 2 0,1 2-1,0 2 0,-3 4 1,-1 2 0,-3 3 1,0 2-1,1 0-2,1-1-2,1 1-2,0-1 0,-1-1-1,-1 0 1,0-2 0,-1 0 0,1 2-1,1 0-1,1 1-1,1 0-3,4-2-4,3-3-5,3-1-4,1-1-5,1 0-6,-1 0-6,0 0-5,2-1-6,2-2-4,4-2-4,3-2-6,-1-3 1,0-2 6,-4-3 4,0-3 7,-5 0 1,-8 2 0,-6 4-1,-6 3-1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14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62895 56137 578,'-7'-8'2,"0"2"1,2 1 3,1 1 2,2 0 3,5 2 4,6 0 3,4 2 4,1 2-1,-3 4-4,-2 3-4,-4 5-5,-2 2-3,0-1-2,-2 1 0,0 0-2,-2-1-1,-2 1-1,-2-1 0,-2 1 0,0-1-1,-1-1 1,0-1-1,0 0 1,1-2 1,0-1 0,2-1 1,1 0 1,3-5-1,7-4-4,7-7-3,8-6-3,2-2-3,-1-1-3,-2 0-2,1 1-2,-2-2-1,1 0 2,-1-1 0,1-1 2,-1 1 0,-3 1 2,-1 2 1,-2 3 1,-2-1 2,1-2 1,0-1 2,0-3 2,-2 1 2,-1 1 2,-2 2 3,-2 3 1,-1 1 3,0 0 1,0 2 2,0 1 0,-1 0 4,-1 0 7,0 0 5,-1 0 6,-3 3 4,-1 3-1,-2 4 1,-1 3 1,-2 4-3,2 0-5,1 1-5,0 2-5,1 0-2,1 1-1,-1 1-1,0 1 1,0 1-2,2-1 0,0 1-2,2 0 0,0 0-1,0 3-2,0 1-1,0 3-1,0 0-2,0 1-2,0-1 0,0 1-3,0-2-1,0 0 1,0-1-2,0 0 1,0-3-1,2-1-1,0-3-1,2-1-1,0-4-1,1-6 1,2-6-1,0-6 0,1-5 0,0-3 2,0-5 0,0-3 2,0-3-1,1 1-1,1 0-1,2 0-2,-1 0 1,1 1 0,0 1 1,0 1 2,0 1-1,1-1 2,1 1-1,1-1 0,1 1 1,-2 1-2,-1 1 0,-1 1-1,-1 2-1,0 1 0,-2 2-1,-1 3 0,0 2-8,-2 6-15,-1 4-15,0 6-16,-2 2 0,-2 0 12,-2-1 14,-2 1 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2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76708 37927 558,'23'-6'45,"2"2"0,1 4 0,1 3-1,-2 1-1,-3 3-3,-4 2-4,-5 2-4,-2 1-5,-2 3-4,-2 2-4,-2 1-6,-3 2-3,-3 1-4,-2 1-3,-3 1-3,-4 1-2,-4-1 0,-4 1-2,-3-1 0,-2-1-1,1-3-1,1-3-2,1-2-2,1-3 1,-1-1 3,1-1 1,-1 0 3,5-2 2,7-1 3,8 0 2,8-2 2,4-1 2,3 0-2,1-2-1,3 0 0,1 0-2,1 2 0,1 2-1,1 2-2,-2 1 0,-3 1 0,-5 2-1,-3 0 0,-4 0 0,-4 1 1,-4 0 2,-4 0 0,-3 0 1,-3 1-1,-3 1-1,-3 2-1,-3-1-3,1-1-2,-2-1-3,-1-1-2,0 0-2,3 0 1,1-1 1,3 1 1,3-3-11,8-4-23,7-6-24,6-4-23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3"/>
    </inkml:context>
    <inkml:brush xml:id="br0">
      <inkml:brushProperty name="width" value="0.05794" units="cm"/>
      <inkml:brushProperty name="height" value="0.05794" units="cm"/>
      <inkml:brushProperty name="color" value="#F2395B"/>
    </inkml:brush>
  </inkml:definitions>
  <inkml:trace contextRef="#ctx0" brushRef="#br0">78171 38345 379,'1'-25'31,"2"13"9,2 13 8,1 12 8,1 8-1,-2 3-9,-2 3-8,-2 3-10,-2 1-6,-2 0-2,-2 1-1,-2-1-3,-1 0-1,-1-2-3,-2 0-3,0-1-2,0-1-2,3-3-3,1-1-1,2-3-3,2-5-7,2-8-15,2-10-14,2-8-14,4-7-3,5-5 10,7-5 10,6-5 9,3-3 5,0 0 1,2-2 1,1 0 2,-1 0 2,-3 3 4,-4 3 5,-1 4 3,-4 2 5,-1 5 3,-2 3 4,-3 4 4,-1 3 7,0 3 10,-2 1 12,-1 2 10,0 6 4,-2 10-3,-1 9-4,0 11-3,-2 2-5,-2-4-8,-2-3-7,-2-5-8,-1 1-4,0 3-2,0 4-1,0 5-3,0-1-2,0-4-3,0-3-4,1-5-4,-1-1-7,2 0-11,0-1-11,2 1-12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6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82110 37333 542,'7'-6'24,"-2"4"13,-3 4 13,0 4 13,-2 4 2,0 5-11,0 5-9,0 5-11,-1 3-7,0 3-5,-2 1-5,0 2-6,-2 2-4,0 3-6,-1 1-4,-1 2-4,-1 0-6,0 0-3,0-1-5,1-2-5,-1-1-3,0-3-4,0-4-5,1-2-3,1-6-4,4-9-3,4-8-2,4-9-4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6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82350 38162 681,'0'-15'18,"2"3"3,0 1 5,2 2 5,1 3 1,5 1 0,4 2 0,4 2-2,1 1-2,1 0-5,-1 0-5,1 0-6,0 0-3,1 0-4,0 0-3,2 0-4,-1 0-5,-3 0-7,-3 0-7,-2 0-7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6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83335 36850 433,'-14'-26'45,"4"10"8,4 12 8,4 11 7,2 6-1,-2 3-11,0 3-10,-1 3-11,-1 3-8,0 3-3,0 3-4,0 2-3,-1 7-4,0 7-1,-1 7-2,-2 9-2,-1 6-4,-1 5-4,-3 4-6,-1 6-4,-2 1-3,0-3 0,1-4 1,-1-2 1,2-4-10,2-5-18,4-5-19,3-4-19,1-8-5,2-10 11,0-10 8,2-9 11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7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84057 38513 588,'1'-22'41,"1"6"0,3 5 1,2 5 0,1 2-1,2 2-3,0 0-4,1 2-3,1 2-4,0 6-5,0 4-3,-1 5-6,0 3-3,-2 1-3,-2 1-4,-2 1-3,-3 0-1,-4-1-2,-4-1-1,-4-1 0,-3-1-1,-1-1-1,-3-1 1,-2 0-1,1-3 0,1-1 0,2-3 0,3-1 0,3-1 2,6-2 2,6-1 3,6 0 3,5-2-2,5-2-5,5-2-5,5-2-6,2-3-6,-2-2-7,0-3-6,-1-3-8,0-2-5,1 1-1,1-1-2,1 0-3,-3 1 5,-4 1 11,-5 1 9,-4 1 12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7"/>
    </inkml:context>
    <inkml:brush xml:id="br0">
      <inkml:brushProperty name="width" value="0.05079" units="cm"/>
      <inkml:brushProperty name="height" value="0.05079" units="cm"/>
      <inkml:brushProperty name="color" value="#F2395B"/>
    </inkml:brush>
  </inkml:definitions>
  <inkml:trace contextRef="#ctx0" brushRef="#br0">85981 37406 433,'5'-29'2,"-6"8"4,-6 7 5,-6 7 5,-2 3 3,1 0 5,1 0 4,1 1 4,-1 0 1,0 3-2,-1 4-1,-1 2-2,-2 3 0,0 4 0,-1 2-1,-1 3 0,-1 3-1,-1 5-2,-1 3-3,-1 5-3,0 1-2,1 2-1,1 1-3,1 1-2,2-2-1,5-2 1,3-3 0,4-3 0,3-4-1,2-1-4,2-4-3,2-3-5,3-3-7,6-3-13,4-3-11,5-2-13,4-3-5,2-2-2,4-2 0,3-2-2,-1-1 2,-7 0 2,-5 0 3,-7 0 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8"/>
    </inkml:context>
    <inkml:brush xml:id="br0">
      <inkml:brushProperty name="width" value="0.05554" units="cm"/>
      <inkml:brushProperty name="height" value="0.05554" units="cm"/>
      <inkml:brushProperty name="color" value="#F2395B"/>
    </inkml:brush>
  </inkml:definitions>
  <inkml:trace contextRef="#ctx0" brushRef="#br0">86683 37675 396,'-6'-7'3,"4"1"8,4 0 7,4 2 8,4 0 2,3 0 0,5 0-1,3 0-1,2 1-3,-3 2-4,-1 2-4,-2 2-4,-3 3-3,-3 2-2,-3 3-2,-2 3-2,-4 3 1,-4 2 0,-4 1 2,-4 3 0,-3 0 1,-1 1-2,-3-1 0,-1 1-1,-1-3-1,2-1 1,2-4 1,3-3 1,6-5-2,12-6-4,12-8-4,11-6-4,5-5-3,0-1-3,-1-3-2,-1-1-2,-1-2-2,1 1 1,-1 0-1,0-1 0,-1 1 1,-3-1 3,-3 1 2,-3-1 3,-2 1 1,-3-1 4,-1 1 2,-2-1 3,-3 3 2,-1 3 4,-2 4 3,-2 5 4,-1 0 2,2 0 3,0-1 2,2-1 3,-4 5 7,-5 14 14,-6 12 12,-5 12 13,-4 8 1,-2 2-12,0 2-11,-1 2-13,2-1-8,3-6-6,4-4-4,4-5-6,4-4-5,2-3-9,4-3-8,2-3-7,3-5-4,4-6 0,2-8-1,3-6-1,3-7 1,5-7-1,3-7 0,5-7 1,0-4 0,-2-2 1,-2-2 3,-1-2 1,-4 1 2,-3 2 2,-5 4 1,-3 2 3,-4 3 3,-2 5 3,-4 4 4,-2 3 4,-3 4 2,-1 3 4,0 3 2,-1 3 4,-3 2 0,-4 2 0,-4 2 0,-3 2-1,-4 3-3,-1 4-6,-3 4-5,-1 3-6,0 3-8,5 0-9,3-1-10,5 1-11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8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89522 38333 494,'6'-6'8,"-2"4"18,-4 4 17,-2 4 17,-4 4 4,-2 3-10,-3 5-9,-3 3-9,-2 3-8,0-1-3,1 1-5,-1-1-3,1 0-4,1-1-1,1-1-1,0-1-2,3-1-2,3-3-2,2-1-3,4-2-2,4-3-2,6-3-3,5-2-2,7-4-3,2-1-2,1 0-4,-1 0-3,1 0-3,-1 0-3,-2-2-5,0-1-4,0 0-4,-3 0 1,-1 0 4,-3 2 5,-1 1 4,-2-2 1,0-1-4,-2-2-3,-1-1-5,0-3 1,-2 0 6,-1-1 5,0-1 5,-2-2 5,-1 0 2,0-1 3,-1-1 4,-2 0 1,-1 1 1,0 1 1,-1 0 0,-2 1 1,0 1 1,-1-1 2,-2 0 1,0 1 2,-1 1 5,-2 0 5,0 2 3,0 1 5,3 1 5,1 0 3,2 2 5,0 1 4,0 2 5,-1 2 4,-1 2 4,-1 3-1,2 5-7,0 5-8,2 6-6,0 2-6,0 2-6,0 3-4,0 1-6,0 3-3,-2 2-5,0 4-2,-1 3-4,-1 0-7,0 2-12,1-2-10,-1 2-12,0-3-7,2-4 0,1-4-1,0-4-2,1-4 3,-2-5 3,0-5 5,-1-4 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9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91277 38200 541,'-6'8'52,"2"0"3,4-1 2,2 1 4,3 0-5,0 2-9,1 0-10,2 1-10,0 1-8,-1 0-4,1-1-5,0 1-6,-1 0-1,-2-1 1,-3 1 1,0 0 2,-2-1-16,0 1-32,0 0-32,0 0-32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15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64500 56600 551,'22'0'42,"-3"0"-7,-3 0-6,-3 0-6,-2 0-3,0 2-2,-2 0-1,0 2-1,-2 0-1,-1 2-1,-1 0-2,0 1 0,-2 1-1,0 2-3,-2 0-1,0 1-3,-2 2-1,0 2-1,-2 1-1,0 3-1,-2 0-2,-2 1 1,-2-1-2,-1 1 0,-2-1 0,2-3 0,1-1 0,1-2 1,0-3 1,0-1 2,0-2 2,0-2 1,4-2 6,8-1 8,8 0 9,8-1 8,3-3 0,2 0-10,1-3-9,1-2-9,0 0-10,-1 0-9,-1 2-9,-1 1-9,-2 0-5,-3 4 0,-3 0 0,-2 4 0,-3 0-3,-1 3-7,-1 2-7,0 2-6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09"/>
    </inkml:context>
    <inkml:brush xml:id="br0">
      <inkml:brushProperty name="width" value="0.03233" units="cm"/>
      <inkml:brushProperty name="height" value="0.03233" units="cm"/>
      <inkml:brushProperty name="color" value="#F2395B"/>
    </inkml:brush>
  </inkml:definitions>
  <inkml:trace contextRef="#ctx0" brushRef="#br0">92414 37581 680,'30'-13'7,"-1"3"7,-3 4 5,-2 4 7,-1 4 2,-3 4-1,-1 4-1,-2 3-1,-3 3-3,-1 1-4,-3 2-5,0 0-5,-6 1-3,-5 2 0,-6 3-2,-5 1 0,-6 2-2,-5 1-4,-5 1-2,-5 1-4,-1-1-2,0-2-1,1-2-2,1-1-1,3-4 1,4-3 4,3-5 4,5-3 4,4-2 5,6-2 7,6-1 6,6 0 7,4-2 1,3 0-4,4-2-5,2 0-4,5-1-2,6 0 2,8 0 0,7 0 1,0-1-7,-2 0-13,-6-2-15,-2 0-14,-4-1-10,-3 2-6,-4 0-4,-1 2-6,-5-1 4,-1 0 13,-4-2 14,-3 0 12,-2-1 8,0-2 3,-2 0 3,0-1 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10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94455 37474 555,'8'-8'-4,"0"1"-6,0-1-7,0 0-6,-1 0 6,1 2 20,0 1 20,0 1 20,-1 1 6,-1 3-5,0 4-6,-2 2-6,-1 4-1,-2 6 3,-2 4 3,-2 5 3,-2 3-2,-2 2-5,-1 2-7,-3 3-5,0-1-6,1 0-7,0-2-7,2 0-7,0-2-6,-2-1-6,0-3-5,-1-1-7,0-4-5,0-1-7,2-5-7,1-1-6,0-6-1,2-8 4,1-8 6,1-8 5,1-4 7,3-3 7,4-1 8,2-2 7,2-1 5,2 1 2,0 1 1,1 1 2,1 2 0,0 1 1,-1 3 0,1 1 1,0 3 2,2 2 4,0 4 4,1 3 5,1 1 3,-1 0-1,1 0 2,-1 0 0,0 0-1,-1 0-1,0 0-1,-2 1-2,-1-1-5,-1 2-7,0 0-10,-2 2-7,-1 1-4,-2 2-1,-3 2-1,0 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11"/>
    </inkml:context>
    <inkml:brush xml:id="br0">
      <inkml:brushProperty name="width" value="0.04996" units="cm"/>
      <inkml:brushProperty name="height" value="0.04996" units="cm"/>
      <inkml:brushProperty name="color" value="#F2395B"/>
    </inkml:brush>
  </inkml:definitions>
  <inkml:trace contextRef="#ctx0" brushRef="#br0">95225 37050 440,'0'-22'-20,"0"4"3,0 5 3,0 3 3,0 4 14,0 6 24,0 4 26,0 6 24,0 2 5,0 1-15,0 1-14,0 2-15,0 1-9,-2 5-2,0 3-1,-1 5-3,-2 2-3,2 2-3,-1 2-4,0 2-3,-1 3-4,0 2-2,-1 4-2,-2 3-4,0 0-3,-2 1-6,0 0-6,-1 0-6,0-5-2,2-8 2,3-9 1,1-9 2,1-5 0,2-1-3,0-1-3,2 0-3,1-5-3,2-6-7,2-8-5,2-6-6,1-6 1,3-3 8,2-5 8,2-3 8,2-3 6,3-1 4,3 0 5,3-2 4,0 2 5,-1 3 7,-3 5 7,-1 4 7,-3 3 5,-1 4 4,-2 4 4,-2 5 4,-3 4 2,-3 7 1,-2 7 2,-4 8 1,-2 2-3,-4 1-8,-2-1-7,-3 1-7,-1-2-7,4-3-2,2-3-4,4-3-3,4-4-6,8-4-9,6-6-9,7-4-8,4-5-7,1-4-2,0-3-2,3-5-2,-2-2 0,0-1 4,-1-1 5,-1 0 3,-2 0 5,-3 5 4,-3 3 6,-3 4 4,-2 2 6,-2 1 9,-3-1 8,-1 0 8,-2 3 13,-4 6 18,-3 6 18,-2 6 18,-2 4 1,0 1-16,0 3-15,0 2-17,0 1-9,1 3-5,-1 1-4,0 3-5,1-1-3,2 0-4,2-1-4,2 0-3,1-3-4,3-1-7,2-3-6,2-1-6,2-3-3,1-3-1,3-3 0,2-2 1,1-4-2,1-2 0,1-4-2,1-2 0,1-4 1,-1-5 4,1-6 4,-1-3 4,-1-4 3,-3-1 2,-3-1 1,-2-1 1,-4 0 4,-1 2 3,-2 0 5,-2 1 5,-2 2 3,-2 5 2,-2 3 2,-2 5 3,-2 1-1,-2 2-5,-2 1-4,-1 0-5,-5 3-8,-6 5-10,-5 2-12,-6 5-10,-2 3-6,5 0-3,3 1 0,5 2-2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17"/>
    </inkml:context>
    <inkml:brush xml:id="br0">
      <inkml:brushProperty name="width" value="0.05451" units="cm"/>
      <inkml:brushProperty name="height" value="0.05451" units="cm"/>
      <inkml:brushProperty name="color" value="#00BFF3"/>
    </inkml:brush>
  </inkml:definitions>
  <inkml:trace contextRef="#ctx0" brushRef="#br0">80091 42197 403,'-14'-22'23,"2"3"-1,4 3-1,3 3-1,1 1-1,2 2-2,0 1-2,2 1-2,2-2 3,6 0 7,4-3 7,5-1 8,4-2 1,1 2-4,3 1-2,1 1-4,0 2-3,-3 4-3,-3 4-2,-3 4-2,-2 4-3,-2 2 0,-3 3-1,-1 3-1,-1 3-1,-2 1-1,-1 3-2,0 2-2,-3 0-2,-4 0-2,-4 1-3,-4-1-3,-3 0-2,-1-1 0,-3-1 0,-2 0-1,0-2-1,-1 1-3,1-1-1,-1 1-3,1-2-1,1-1 0,1-2-1,1-3 0,5-4 1,10-6 2,10-7 3,9-7 2,6-2 2,-1 4 2,1 4 1,-1 4 3,-1 3 1,-3 2-1,-3 2 0,-2 2 1,-4 1-1,-3 1 1,-2 2 1,-4 0 1,-2 2 0,-4 3-1,-2 3 0,-3 3 0,-4 3 0,-2 1 0,-3 3 1,-3 1 1,-1 0-1,-1-2-2,1-1-1,-1-2-3,1-3-2,-1-2-1,1-1-3,-1-2-1,2-3-4,1-1-3,3-2-4,1-2-4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18"/>
    </inkml:context>
    <inkml:brush xml:id="br0">
      <inkml:brushProperty name="width" value="0.05796" units="cm"/>
      <inkml:brushProperty name="height" value="0.05796" units="cm"/>
      <inkml:brushProperty name="color" value="#00BFF3"/>
    </inkml:brush>
  </inkml:definitions>
  <inkml:trace contextRef="#ctx0" brushRef="#br0">82159 42431 379,'1'-14'40,"1"5"-6,3 3-6,2 4-5,1 2-3,0 2 0,0 0-1,0 2 0,-1 1 0,-1 3-2,-1 3-2,0 4-1,-2 1 1,0 3 4,-2 1 4,0 3 4,-2 1 0,-2 1-3,-2 1-3,-2 1-3,-1 0-3,1 2-2,-1 1-2,0 1-2,0-1-2,0-2-3,0-2-1,1-1-3,-1-3-5,0-3-9,0-3-8,0-3-10,2-4-1,2-8 4,4-6 4,3-7 5,3-6 4,5-2 1,5-3 2,5-2 1,4-4 2,1-1-1,2-2 0,3-2-1,-1 0 1,0 3 1,-1 3 0,-1 3 2,-2 3 1,-1 1 3,-3 3 2,-1 1 3,-2 3 3,-3 3 5,-1 3 5,-2 2 4,-3 5 6,-1 4 9,-2 5 7,-2 6 8,-2 2 0,-2 1-7,-2 1-9,-2 1-7,-1 1-5,2 1-2,0 1-3,2 1-2,-1 1-1,0 3-2,-2 1-2,0 2 0,0 0-3,0-3-3,2-3-2,0-3-3,1-2-3,0-1-3,0-1-4,0-1-3,0 0-15,-2-1-27,0 1-28,-1 0-26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19"/>
    </inkml:context>
    <inkml:brush xml:id="br0">
      <inkml:brushProperty name="width" value="0.0449" units="cm"/>
      <inkml:brushProperty name="height" value="0.0449" units="cm"/>
      <inkml:brushProperty name="color" value="#00BFF3"/>
    </inkml:brush>
  </inkml:definitions>
  <inkml:trace contextRef="#ctx0" brushRef="#br0">86412 42405 490,'-7'-13'69,"2"6"-5,2 6-5,2 6-7,-1 4-5,-2 1-6,-3 3-7,-3 2-6,-3 2-4,-2 1-2,-2 3-3,-1 1-3,-2 2-2,-1 1-4,-1 1-3,-1 1-3,-1 0-5,1 1-6,-1-1-6,1 0-6,2-1-8,5-5-7,4-3-10,6-4-7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19"/>
    </inkml:context>
    <inkml:brush xml:id="br0">
      <inkml:brushProperty name="width" value="0.04589" units="cm"/>
      <inkml:brushProperty name="height" value="0.04589" units="cm"/>
      <inkml:brushProperty name="color" value="#00BFF3"/>
    </inkml:brush>
  </inkml:definitions>
  <inkml:trace contextRef="#ctx0" brushRef="#br0">86187 42440 479,'-6'-28'40,"6"7"6,4 7 6,6 7 5,2 5 0,3 4-8,1 4-6,3 4-7,1 3-5,-1 3-3,1 3-4,-1 3-2,0 1-5,-1 1-5,-1-1-6,0 1-6,-2 0-6,-1 2-8,-1 2-9,-1 3-8,-1-2-9,0-2-9,-2-3-11,-1-3-9,0-3-1,0-3 9,0-3 9,0-2 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19"/>
    </inkml:context>
    <inkml:brush xml:id="br0">
      <inkml:brushProperty name="width" value="0.05447" units="cm"/>
      <inkml:brushProperty name="height" value="0.05447" units="cm"/>
      <inkml:brushProperty name="color" value="#00BFF3"/>
    </inkml:brush>
  </inkml:definitions>
  <inkml:trace contextRef="#ctx0" brushRef="#br0">89178 41480 403,'0'-15'2,"0"2"3,0 3 4,0 1 4,-2 3 8,-2 4 14,-4 4 14,-2 4 14,-3 4 2,-1 3-9,-3 5-10,-1 3-9,-2 3-6,-1 1-3,-1 1-4,-1 1-2,1 1-3,1 1-2,3 0-2,1 2-2,2 1-3,1-1-2,1 0-2,0 0-4,3 1-3,3-1-5,2 0-5,4 1-5,2-1-3,2 0-3,2 0-3,2 1-2,1-3-5,3-4-6,2-3-6,1-4-7,1-4-3,-2-3-1,-3-3-2,-1-2-2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0"/>
    </inkml:context>
    <inkml:brush xml:id="br0">
      <inkml:brushProperty name="width" value="0.05688" units="cm"/>
      <inkml:brushProperty name="height" value="0.05688" units="cm"/>
      <inkml:brushProperty name="color" value="#00BFF3"/>
    </inkml:brush>
  </inkml:definitions>
  <inkml:trace contextRef="#ctx0" brushRef="#br0">90424 41991 386,'0'-23'4,"0"3"9,0 1 7,0 3 9,0 1 3,0 2-2,0 2-1,0 3-2,-2 1-1,-2 2-4,-4 2-2,-2 2-3,-4 3-1,-5 4 0,-5 4 1,-5 3-1,-2 4 0,0 1-1,-1 3-1,1 2-1,2-1 1,3 0 0,5-1 1,3 0 2,5-3-1,3 1-3,4-2-3,4-1-2,6-2-5,10-3-9,7-2-7,10-4-9,4-3-4,-3-2 0,-2-3-2,-1-4-1,-4-1 1,-2-1 1,-3-2 1,-2 0 2,-4 0 3,-1 3 6,-3 1 5,-1 2 6,-2 0 7,-4 0 6,-3-1 8,-2-1 8,-3 1 6,-2 6 8,-1 4 6,-3 5 8,0 4-3,2 2-9,2 1-10,3 3-9,-3 5-7,-4 9-2,-5 8-3,-5 10-1,-3 6-5,-1 5-8,-1 5-6,-1 5-7,1 0-9,3-3-11,3-5-12,3-3-11,3-5-4,1-5 2,2-4 3,2-5 2,2-7 4,1-8 7,0-7 6,2-8 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0"/>
    </inkml:context>
    <inkml:brush xml:id="br0">
      <inkml:brushProperty name="width" value="0.05475" units="cm"/>
      <inkml:brushProperty name="height" value="0.05475" units="cm"/>
      <inkml:brushProperty name="color" value="#00BFF3"/>
    </inkml:brush>
  </inkml:definitions>
  <inkml:trace contextRef="#ctx0" brushRef="#br0">92106 42261 401,'1'-15'1,"0"2"0,2 3 2,0 1 1,-1 3 6,-2 2 15,-3 4 12,-4 2 14,-2 4 3,-1 4-8,-3 3-8,-2 5-8,0 2-4,-1 1 1,1 1 0,-1 1 1,2 1-1,2-1-3,4 0-2,3 1-4,1-2-2,2-1-2,0-3-4,2-1-2,3-3-1,6-1 3,5-2 2,7-2 3,2-5-8,1-8-15,-1-8-16,1-7-15,-1-5-6,1-1 6,-1-1 6,1-1 6,-3 0 4,-3-1 5,-5 1 3,-3 0 5,-3 1 2,-2 3 1,-3 3 2,0 3 2,-5 2 0,-4 2 1,-6 3-1,-3 1 1,-5 3-4,-2 4-5,-1 4-7,-2 4-7,1 2-1,5-1 3,4 1 3,6 0 3,3 0-2,-1 0-6,0 0-6,0-1-7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26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31862 56158 486,'-1'-34'18,"0"13"15,-2 11 15,0 12 16,0 7 2,2 3-14,2 4-11,2 2-13,0 3-7,0 3-3,-2 3-3,0 3-3,-1 0-2,0 0-1,0-1-1,0-1-2,0 2 0,0 4-1,0 6-1,0 5-1,0-1 0,0-2-2,0-5-1,0-4-2,0-2 0,2-2-1,0 0 0,2-1-1,-1-2 0,-1-3-1,0-3 0,-2-3-1,-1-4-3,-4-6-7,-2-6-7,-3-6-6,-3-5-2,0-3 3,-1-5 4,-1-4 2,-1-2 3,1-1 2,-1-1 0,0 0 1,1-2 2,-1-1 3,0-1 2,1-1 3,0 1 2,4 3 1,3 4 2,3 2 1,1 0 1,2 0 2,0 0 1,2-2 0,0 0 3,2 4 1,0 3 2,2 3 1,0 2 2,1 1-1,2 0-1,0 2 0,0 3-1,-2 6-2,-2 6-1,-2 6-1,-3 4-2,-2 5 0,-4 3-1,-2 5-1,-2 1 0,1 0 0,-1 1-1,0-1 1,0-1-1,1-4 1,-1-2 0,0-2 0,1-4 0,3-1 1,1-3-1,2-1-1,6-7-1,11-12-5,12-12-3,9-11-5,5-5-1,-1 2 2,-3 1 1,-2 3 2,2 0 2,3-3-2,4-1 1,4-2 0,-1 1-1,-6 7 2,-6 5-1,-5 7 1,-6 3 3,-3 2 5,-4 2 5,-4 3 5,-5 2 7,-3 7 9,-4 6 10,-3 6 9,-3 1 0,0-1-9,0-2-10,0-2-8,1-1-6,2 3 0,3 1-1,1 3 0,1 0-2,0-3-1,0-1-3,0-2-3,2-2-3,7 1-4,6 0-5,6 0-4,1-2-3,-3-1 0,-3-2 0,-3-2 1,-1-1 0,1 0 0,2 0 1,0 0 1,0 0-9,-1 3-21,-1 2-19,0 2-20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1"/>
    </inkml:context>
    <inkml:brush xml:id="br0">
      <inkml:brushProperty name="width" value="0.03976" units="cm"/>
      <inkml:brushProperty name="height" value="0.03976" units="cm"/>
      <inkml:brushProperty name="color" value="#00BFF3"/>
    </inkml:brush>
  </inkml:definitions>
  <inkml:trace contextRef="#ctx0" brushRef="#br0">93366 42646 553,'-16'-8'9,"16"2"20,16 1 18,15 1 19,8 0 5,2 0-11,1 0-10,0 1-11,1-1-9,-2 2-7,0 0-8,-1 2-8,-3 0-7,-2 0-4,-3 0-5,-3 0-6,-6 1-13,-7 3-22,-8 4-21,-8 2-22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1"/>
    </inkml:context>
    <inkml:brush xml:id="br0">
      <inkml:brushProperty name="width" value="0.0488" units="cm"/>
      <inkml:brushProperty name="height" value="0.0488" units="cm"/>
      <inkml:brushProperty name="color" value="#00BFF3"/>
    </inkml:brush>
  </inkml:definitions>
  <inkml:trace contextRef="#ctx0" brushRef="#br0">94221 41913 450,'-8'-16'4,"2"2"6,1 1 8,0 1 6,2 4 8,1 8 10,0 8 9,2 7 8,-2 6 3,-2 3-8,-4 3-6,-2 3-7,-1 2-6,1 2-7,1 3-7,1 1-7,0 2-7,0 4-10,0 2-10,1 4-8,-1 0-10,0-1-10,0 0-11,1-2-9,0-4-5,2-10 1,2-8 2,2-8 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1"/>
    </inkml:context>
    <inkml:brush xml:id="br0">
      <inkml:brushProperty name="width" value="0.03289" units="cm"/>
      <inkml:brushProperty name="height" value="0.03289" units="cm"/>
      <inkml:brushProperty name="color" value="#00BFF3"/>
    </inkml:brush>
  </inkml:definitions>
  <inkml:trace contextRef="#ctx0" brushRef="#br0">95708 41824 668,'3'-14'0,"5"1"-1,7 2 0,6 2 0,0 3 2,-3 2 5,-5 4 5,-3 3 6,-2 2 3,2 3 1,0 3 3,1 4 0,-1 1-2,-4 1-9,-4 1-8,-4 1-8,-6 1-4,-8 1-1,-7 1 0,-8 1-1,-4-1-1,3-3-1,2-3-2,2-2-1,2-4 0,5-1 5,3-2 4,5-2 3,7-1 5,13 0 5,13-1 6,13 1 4,6 0 3,0 0-1,0 0 0,0 0-1,-2 1 0,-5 2-2,-6 1 0,-3 3-2,-6 2-2,-5 0 0,-5 1-3,-4 1-2,-7 2 0,-6 3 1,-7 3 0,-7 3 1,-5 1-2,-3 1-4,-2-1-3,-4 1-5,1-3-6,4-1-7,4-4-8,3-3-8,5-3-2,3-3 3,4-3 3,5-2 3,3-3-1,4-2-3,4-2-4,4-2-4,2-2 1,1 0 7,2-1 5,0-2 7,0-1 5,-1-1 3,-1-3 2,0-1 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2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97636 41049 472,'0'-30'0,"0"5"0,0 3-1,0 5 1,-1 4 5,0 6 13,-2 6 12,0 6 11,-3 6 6,-2 7-3,-3 7-2,-3 7-3,-2 4-2,-1 2-3,-2 2-2,1 3-3,-3 0-2,1 2-5,-2 0-3,-1 2-4,1-1-2,1-1-3,3 0-1,1-1-2,3-3-2,2-2-2,4-3-3,3-4-1,2-3-3,2-3-6,2-5-6,2-3-4,2-4-5,3-2-1,4-4-1,2-3-3,3-3 0,1-6 0,3-4 2,1-5 0,1-4 2,-1-1 3,-2-3 2,1-1 3,-4-1 3,-3 1 2,-4 1 2,-4 1 4,-3 0 1,-1 2 2,0 1 3,-2 1 1,-2 2 2,-3 2 2,-5 4 1,-4 3 2,-3 2-2,-1 0-7,-3 1-6,-1 2-6,-1 1-6,1 4-2,1 2-3,1 4-4,3-1 1,3-1 4,4-2 5,5-2 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2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98665 41345 555,'29'-13'2,"-2"4"4,-3 6 4,-3 5 5,0 3 3,0 5 2,0 4 4,3 3 3,-2 4 2,0 3 2,-1 3 1,0 3 2,-3 2 0,-3 1 0,-3 0-2,-2 2 0,-7 2-5,-9 4-7,-8 4-8,-9 4-6,-9 3-12,-12 3-13,-10 3-15,-11 4-13,-3-3-4,6-7 7,7-7 7,5-6 8,5-6-1,6-3-6,4-5-6,5-3-7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5"/>
    </inkml:context>
    <inkml:brush xml:id="br0">
      <inkml:brushProperty name="width" value="0.04964" units="cm"/>
      <inkml:brushProperty name="height" value="0.04964" units="cm"/>
      <inkml:brushProperty name="color" value="#00BFF3"/>
    </inkml:brush>
  </inkml:definitions>
  <inkml:trace contextRef="#ctx0" brushRef="#br0">42246 43294 443,'-6'-18'12,"2"10"25,4 11 24,3 12 24,0 5 4,1 3-16,0 1-18,0 3-17,-1 1-11,0 4-4,-2 3-5,0 3-5,-3 2-4,0 1-1,-3 4-3,-2 0-2,0 1-7,-1-2-14,0-2-15,0-2-13,2-2-8,1-3 0,2-4-2,2-2-1,1-4 1,2-5 4,0-5 2,2-4 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6"/>
    </inkml:context>
    <inkml:brush xml:id="br0">
      <inkml:brushProperty name="width" value="0.04953" units="cm"/>
      <inkml:brushProperty name="height" value="0.04953" units="cm"/>
      <inkml:brushProperty name="color" value="#00BFF3"/>
    </inkml:brush>
  </inkml:definitions>
  <inkml:trace contextRef="#ctx0" brushRef="#br0">44274 42787 444,'-8'-6'45,"-2"6"0,0 4 0,-1 6 0,-1 2-3,1 3-4,-1 2-5,0 1-4,-1 3-4,-1 3 1,-3 3-2,-1 3 1,-1 3-3,1 2-1,0 4-3,2 3-1,1 0-3,1-2-2,1-2-2,1-2-2,1 0-2,2 1-2,2 0-3,3 2-1,1-3-1,3-8 0,4-6 1,2-6 1,4-6-2,4-1-6,3-2-4,5-2-6,1-2-4,1-2-2,-1-2-4,1-2-2,-2-2 0,0-2 1,-1-2 2,-1-1 2,-2-3 2,-2-2 4,-4-1 3,-3-3 3,-2-1 3,0 1 2,-2-1 2,0 1 2,-3 0 2,-3 1 0,-2 0 1,-3 2 2,-3 2-1,0 3 0,-1 3 0,-1 2-1,-3 3-1,-2 0-2,-3 2-1,-3 0-2,-1 2-3,1 0-4,1 2-5,1 0-3,3 2-3,3 0 1,4 1-1,5 2 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6"/>
    </inkml:context>
    <inkml:brush xml:id="br0">
      <inkml:brushProperty name="width" value="0.04326" units="cm"/>
      <inkml:brushProperty name="height" value="0.04326" units="cm"/>
      <inkml:brushProperty name="color" value="#00BFF3"/>
    </inkml:brush>
  </inkml:definitions>
  <inkml:trace contextRef="#ctx0" brushRef="#br0">45560 43502 508,'-7'-8'0,"2"0"0,3 1 0,1-1 0,1 0 5,0 0 9,0 0 9,0 1 9,2-1 6,5 2 2,6 0 2,4 2 2,2 1-1,1 2-6,-1 2-4,1 2-6,-2 2-4,-1 2-3,-2 1-2,-3 3-3,-1 3-3,-2 4-2,-2 3-2,-2 5-4,-4 1-1,-2 2-2,-5 1-3,-4 1-2,-4 0-2,-1 0-3,-4 1-2,-3-1-3,-2-1-1,1-3 1,-1-4 2,1-1 0,0-4 0,-1-1 0,1-3 0,-1-1-2,2-2 3,3-2 4,3-3 5,3-1 4,7-2 6,12-4 7,11-2 7,13-3 7,4-2-3,0 2-9,-1 1-12,-1 0-10,-2 2-8,0 0-5,-1 2-4,-1 0-4,-2 2-4,0 0 0,-1 2-1,-1 0-2,-3 1 0,-3 0-3,-4 0-1,-4 0-2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7"/>
    </inkml:context>
    <inkml:brush xml:id="br0">
      <inkml:brushProperty name="width" value="0.05866" units="cm"/>
      <inkml:brushProperty name="height" value="0.05866" units="cm"/>
      <inkml:brushProperty name="color" value="#00BFF3"/>
    </inkml:brush>
  </inkml:definitions>
  <inkml:trace contextRef="#ctx0" brushRef="#br0">47803 43648 375,'0'-15'2,"0"2"6,0 3 5,0 1 5,1 1 6,1 0 9,3 1 8,2-1 9,0 4 2,0 10-3,-2 8-2,0 9-4,-2 5-4,1 0-7,0 2-7,0 1-7,-1 0-4,-2 1-3,-2-1-3,-2 0-3,-2 1-1,-2 1-2,-1 0-1,-3 2-1,0-1-2,0-3-2,2-4-2,1-2-1,2-7-4,6-10-6,4-12-5,6-10-5,4-9-3,5-7 1,5-6 0,5-8 0,1-3 2,0 0 3,-1 1 2,-1-1 4,-2 2 2,-1 6 5,-3 4 3,-1 5 5,-4 4 3,-1 5 4,-4 3 3,-3 5 4,-1 7 10,-2 12 17,-1 11 16,0 13 18,-2 4 0,-1 0-15,0-1-15,-1-1-15,-1-1-12,2 0-8,0 1-7,1-1-9,1 0-8,0 2-8,0 1-8,0 1-8,0-3-4,0-4 1,0-5 0,0-5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28"/>
    </inkml:context>
    <inkml:brush xml:id="br0">
      <inkml:brushProperty name="width" value="0.06034" units="cm"/>
      <inkml:brushProperty name="height" value="0.06034" units="cm"/>
      <inkml:brushProperty name="color" value="#00BFF3"/>
    </inkml:brush>
  </inkml:definitions>
  <inkml:trace contextRef="#ctx0" brushRef="#br0">45089 47744 364,'-7'-9'2,"2"0"4,2-1 4,2-1 4,2-1 3,2 2 1,2 1 2,2 1 1,1 1 2,0 2 2,0 2 2,-1 2 1,1 4 2,0 6 1,0 5 2,0 7 2,-3 3-3,-2 3-5,-6 1-5,-2 2-6,-4 3-5,-2 1-2,-2 2-4,-1 2-2,-2 0-3,2 0-1,1-1-1,1-1-2,0-3 0,0-4-1,1-4 0,-1-3 0,4-10-4,6-14-5,7-16-8,8-13-5,5-8-3,5 0 4,5 0 3,5 0 2,1 1 3,0 3 2,-1 3 3,-1 4 2,-3 2 4,-2 3 4,-3 3 6,-3 3 4,-3 6 7,-4 12 11,-5 10 9,-3 11 9,-4 5 1,-4-1-8,-4-1-8,-3-1-8,-3 0-6,0 2-3,0 3-4,1 1-3,0-1-3,2-3-1,2-5-2,2-3-1,5-8-5,8-12-11,8-12-9,7-11-10,4-7-3,-1 1 5,-1 0 4,-1 0 5,-1 1 4,-1 3 5,-1 3 4,-1 3 5,-1 2 5,-3 3 3,-1 1 5,-2 2 4,-2 2 5,1 1 7,0 1 7,0 0 7,-1 4 4,1 4 1,0 6 1,0 4 1,-2 4-2,-3 1-7,-3 3-5,-2 2-6,-2 1-4,0 3-3,0 1-2,0 3-2,0 0-3,0 2-3,0 1-2,0 1-4,0 0-5,0 0-5,0 1-7,0-1-7,0 0-6,0 0-7,0 1-7,0-1-7,1-2-6,2-3-5,2-5-4,2-3-5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27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34016 56093 533,'-12'-1'5,"8"-2"13,8-2 11,8-2 11,3 0 3,1 0-7,0 2-8,-1 1-6,2-1-6,1 0-4,3-2-3,1 0-3,1 0-2,-3 1 1,-1 0 0,-2 2 1,-2 0-6,-1 0-12,-1 0-12,-1 0-12,-3-1-6,-4 0-2,-6-1-1,-4-1-3,-3-2 5,-2-2 8,0-2 9,-1-1 8,0-3 6,0-2 3,2-1 3,1-3 3,0 0 3,2 0 1,1-1 2,0 1 2,1 0 1,1 4 0,-1 3 0,0 3 0,0 2 3,2 1 7,0 0 5,2 2 7,0 3 5,0 6 6,0 6 4,0 6 6,0 4-1,0 5-6,0 3-5,0 5-7,0 1-5,0 0-1,0 0-4,0 1-2,0 1-2,0 4-2,0 4-3,0 4-1,-1 3-3,0 2-1,-2 2-2,0 2-2,0-2-2,0-2-2,2-6-2,0-2-3,1-5-3,0-4-5,0-4-5,0-3-5,1-4-7,2-3-8,2-3-9,2-3-9,1-4-1,0-4 7,-1-6 5,1-4 7,-1-3 7,-2 0 6,-2 1 6,-2-1 7,-1 0 5,2 0 0,0 0 3,2 0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32"/>
    </inkml:context>
    <inkml:brush xml:id="br0">
      <inkml:brushProperty name="width" value="0.07843" units="cm"/>
      <inkml:brushProperty name="height" value="0.07843" units="cm"/>
      <inkml:brushProperty name="color" value="#00BFF3"/>
    </inkml:brush>
  </inkml:definitions>
  <inkml:trace contextRef="#ctx0" brushRef="#br0">19956 16366 280,'-22'-2'4,"3"0"8,3-3 8,3-2 8,3-1 3,4 0-1,4 1-3,4-1-1,4 0-2,2 0-2,3 0-3,3 1-1,1-1-2,0 2 1,-2 0 1,-1 2 0,1 0 1,2 0 2,1 0 2,3 0 1,1 1 1,3 1-3,1 0-1,3 2-2,-1 1-2,-3 1-3,-3 3-1,-3 2-3,-1 0 0,1 0-2,2-2 1,0 0 0,1-2-1,3-1 0,1 0-1,3-1 0,-1-2 1,1-1-1,-2 0 0,-1-1 1,0-1 0,1 0-1,1 0 0,1 0 0,1 1 0,0 0-2,2 2 0,1 0-2,1 1 0,-1 0 0,0 0-1,1 0 0,-1 0-1,0-2-1,1 0-1,-1-2 0,0-1 0,1-1 0,-1-3 0,0-2 1,0 0 0,-1 1 0,-1 0 0,-1 2 1,-2 1 0,-1 0 0,-3 2 0,-1 1 0,-1 0 1,1 2-1,1 0-1,1 2 1,2 0 0,3 0-1,3 0 1,3 0-2,-1 0 1,-3 0 0,-5 0 0,-3 0 0,0 0 0,6 0-1,7 0 1,5 0-1,1 0 0,-4 0-1,-3 0 0,-5 0 0,-1 0-1,3 0 0,1 0 1,2 0 0,1-1 0,-1 0 0,-1-2 1,-1 0-1,-2 0 1,0 0 0,-1 2 0,-1 0 1,0 1 0,-1 0 0,0 0 0,1 0 1,-1 0 0,-1 0-1,-1 0 0,-1 0 0,0 0-2,1 0 1,1 0-1,1 0 0,-1 0-1,-1 0 0,-3 0-2,-1 0-2,-2 0 0,1 0-1,0 0-1,-1 0-1,2 0-2,3-2-6,3 0-4,3-2-6,0 0 0,-3 1 3,-3-1 3,-3 0 4,-2 0 1,1 2 2,0 0 0,-1 2 1,1 0-1,0 2-3,-1 0-4,1 2-3,-2 0-7,-3 2-10,-3 0-10,-2 1-9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38"/>
    </inkml:context>
    <inkml:brush xml:id="br0">
      <inkml:brushProperty name="width" value="0.04296" units="cm"/>
      <inkml:brushProperty name="height" value="0.04296" units="cm"/>
      <inkml:brushProperty name="color" value="#00BFF3"/>
    </inkml:brush>
  </inkml:definitions>
  <inkml:trace contextRef="#ctx0" brushRef="#br0">80943 48093 512,'-8'6'-2,"2"-2"11,1-4 12,1-2 10,1-4 4,3-4-6,4-3-5,2-5-5,2-1-4,-2 3-3,-1 1-1,0 3-3,-1 0 0,3 0-2,2 0 0,2 1 0,1-1-1,0 0-1,-1 0 0,1 1 0,0-1-1,-1 2-1,1 1 1,0 1-1,-1 0 1,1 0 0,0 0 0,0 0 2,0 2 0,3 2 3,2 4 3,1 3 2,0 2 2,-3 3 0,-2 3 1,-4 4 1,-1 1-1,2 3-1,0 1-2,1 3-2,1 0-1,0 1-1,-1-1-1,1 1-1,0-1-2,0 1 0,-1-1-1,1 0-1,-1 1-1,-3 1-1,-1 1-2,-2 1-1,-1 0-1,0-1 1,0-1 0,0-1 0,-1-1-1,0 1-6,-2-1-4,0 1-4,-2-2-5,0-2-4,-2-1-4,0-2-3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38"/>
    </inkml:context>
    <inkml:brush xml:id="br0">
      <inkml:brushProperty name="width" value="0.04763" units="cm"/>
      <inkml:brushProperty name="height" value="0.04763" units="cm"/>
      <inkml:brushProperty name="color" value="#00BFF3"/>
    </inkml:brush>
  </inkml:definitions>
  <inkml:trace contextRef="#ctx0" brushRef="#br0">81801 47345 461,'-2'-21'4,"0"3"8,-3 5 8,-2 3 7,-1 4 8,-2 4 5,0 4 8,-1 4 5,-1 2 0,0 1-7,0 2-9,1 0-7,-2 2-6,-2 3-2,-1 3-3,-3 3-3,-2 3-2,-5 1-2,-3 3-1,-4 1-3,-4 2-3,-3 4-3,-2 3-3,-4 3-4,-1 1-4,0 3-5,0 2-4,0 2-4,0 2-4,0 0 0,0 1-3,0 2 0,3-3-2,4-5-4,5-4-2,6-5-3,4-7 0,6-6 4,7-7 2,5-6 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38"/>
    </inkml:context>
    <inkml:brush xml:id="br0">
      <inkml:brushProperty name="width" value="0.0375" units="cm"/>
      <inkml:brushProperty name="height" value="0.0375" units="cm"/>
      <inkml:brushProperty name="color" value="#00BFF3"/>
    </inkml:brush>
  </inkml:definitions>
  <inkml:trace contextRef="#ctx0" brushRef="#br0">83927 48196 586,'-6'-7'8,"2"-1"16,4 0 15,3 0 16,3 2 4,5 1-7,5 2-7,5 2-7,4 1-7,1 0-7,2 0-6,3 0-6,0 0-6,2 0-3,1 0-5,1 0-4,-2 1-5,-4 2-7,-3 2-7,-5 1-7,-3 2-6,-3 0-3,-3 0-5,-2-1-3,-5 1 0,-2 0 6,-6 0 6,-2-1 6,-3 1 4,2-2 4,1-1 3,0 0 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39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83700 49050 557,'-16'0'1,"2"0"1,1 0 2,1 0 1,2 0 8,6 0 14,4 0 13,6 0 14,4 0 2,5 0-8,5 0-9,5 0-8,3 0-6,1 0-1,1 0-3,1 0-2,0 0-4,0 0-4,0 0-5,1 0-5,-2 0-5,0 2-9,-1 0-7,-1 2-8,-3-1-6,-5 1-5,-5 0-4,-5 0-5,-2-1-2,0 1 0,0 0 0,0 0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0"/>
    </inkml:context>
    <inkml:brush xml:id="br0">
      <inkml:brushProperty name="width" value="0.04389" units="cm"/>
      <inkml:brushProperty name="height" value="0.04389" units="cm"/>
      <inkml:brushProperty name="color" value="#00BFF3"/>
    </inkml:brush>
  </inkml:definitions>
  <inkml:trace contextRef="#ctx0" brushRef="#br0">87133 48612 501,'-6'-7'70,"4"2"-12,4 2-13,4 2-11,2 1-9,1-2-2,2 0-3,0-1-3,2-1-1,3 0 0,3 0 2,3 0 0,2 1-1,1 0-1,1 2-2,1 0-1,2 1-2,1 0 0,2 0 0,3 0-1,0 0-1,0 0-1,0 0-2,1 0-1,3 0-1,8-2-2,8 0-1,7-1 0,3-1-3,-4 2 0,-5 0-2,-3 2-1,-1 0 0,0 0-2,1 0-1,2 0-1,-1 0 0,-1 2 0,0 0-1,-2 2 1,-1-1 0,-2-1-1,-2 0 1,-2-2 0,-1 0-1,-2 0 0,0 0 1,-1 0-1,-2 0-1,0-2-2,-1 0-1,-1-1-3,-2-1 0,0 2-1,-1 0-1,-1 2 0,-2 0 0,-3 0-1,-4 0-2,-1 0 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0"/>
    </inkml:context>
    <inkml:brush xml:id="br0">
      <inkml:brushProperty name="width" value="0.04675" units="cm"/>
      <inkml:brushProperty name="height" value="0.04675" units="cm"/>
      <inkml:brushProperty name="color" value="#00BFF3"/>
    </inkml:brush>
  </inkml:definitions>
  <inkml:trace contextRef="#ctx0" brushRef="#br0">89181 49028 470,'-1'-10'51,"-1"12"9,0 12 9,-1 11 10,-2 7-3,-2 1-14,-2 1-16,-1 0-15,-3 2-10,0 1-5,-1 0-5,-1 2-5,-1 0-4,1 0-6,-1 0-5,0 0-5,2-1-4,1-1-3,2-3-3,2-2-2,3-3-2,2-5 2,4-5 0,3-5 1,1-4-3,3-2-10,2-4-9,2-2-8,0-3-1,-1-1 8,-1 0 9,0-1 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0"/>
    </inkml:context>
    <inkml:brush xml:id="br0">
      <inkml:brushProperty name="width" value="0.05306" units="cm"/>
      <inkml:brushProperty name="height" value="0.05306" units="cm"/>
      <inkml:brushProperty name="color" value="#00BFF3"/>
    </inkml:brush>
  </inkml:definitions>
  <inkml:trace contextRef="#ctx0" brushRef="#br0">90308 49123 414,'-1'-22'3,"0"3"7,-2 3 5,0 3 7,-3 5 5,-2 6 4,-3 7 4,-3 8 4,-3 4 2,-1 5-2,-3 3-1,-1 5-1,-2 0-2,1 0-2,-1-1-3,1-1-1,1-1-4,1 1-2,2-1-5,3 0-2,1 1-4,1-1-1,0 0-3,2 1-3,1-2-2,3-2-3,1-1-1,2-2-4,6-5-4,11-3-9,12-6-7,9-4-8,5-5-3,-2-2 5,-2-4 2,-1-2 5,-4-3 2,-3-1 3,-5-3 2,-3-1 3,-4-1 2,-3 0 2,-3 2 3,-2 1 2,-4 2 2,-2 1 3,-4 2 2,-2 2 2,-4 3 0,-6 1-3,-4 2-2,-4 2-3,-5 2-4,-1 2-4,-2 2-4,-2 1-4,1 3-5,5 0-5,5 1-7,5 2-6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1"/>
    </inkml:context>
    <inkml:brush xml:id="br0">
      <inkml:brushProperty name="width" value="0.04678" units="cm"/>
      <inkml:brushProperty name="height" value="0.04678" units="cm"/>
      <inkml:brushProperty name="color" value="#00BFF3"/>
    </inkml:brush>
  </inkml:definitions>
  <inkml:trace contextRef="#ctx0" brushRef="#br0">91547 49943 470,'-7'-8'4,"4"2"9,3 1 8,2 1 9,4 1 5,4 3 0,3 4 1,5 2 1,2 2-2,1 0-3,1 0-4,1 0-4,-2 0-3,-3 3-3,-5 2-3,-3 1-3,-4 2-2,-2 0 0,-4-1 0,-2 1 1,-5 1-1,-4 3-1,-5 3 0,-5 3-1,-3 0 0,-1-3-3,-1-3-1,0-3-1,0-2-1,5-1 2,3-1 0,5 0 2,5-3-1,8-1 0,8-2-1,7-2 0,7-2-2,5-2-2,5-2-1,4-2-1,2-1-2,-1 2 1,-3 0-1,-2 2 1,-3 0-4,-3 0-5,-5 0-6,-3 0-5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2"/>
    </inkml:context>
    <inkml:brush xml:id="br0">
      <inkml:brushProperty name="width" value="0.03969" units="cm"/>
      <inkml:brushProperty name="height" value="0.03969" units="cm"/>
      <inkml:brushProperty name="color" value="#00BFF3"/>
    </inkml:brush>
  </inkml:definitions>
  <inkml:trace contextRef="#ctx0" brushRef="#br0">87354 45913 554,'-6'-8'5,"4"0"11,4 0 11,4 0 11,4 1 2,7 1-4,5 0-5,7 2-4,1 0-3,-2 2 1,-2 0-1,-1 2 1,-4 1-2,-3 4-3,-4 2-3,-4 3-4,-4 2-2,-3 0-3,-2-1-2,-3 1-2,-5 1-1,-4 3 2,-5 3 1,-5 4 1,-4 0-3,-1 1-7,-3-1-9,-1 0-8,0-1-4,3-3 2,4-3 1,2-2 0,3-4 3,2-1 5,4-2 4,3-2 4,5-1 4,8 0 3,8 0 4,7 0 3,5 0 2,-1 1 2,1 2 1,-1 0 0,-1 1 1,-1 0-1,-3-1-2,-1 1 0,-3 1-2,-4 2-3,-5 1-1,-2 3-2,-5 0-1,-2-1-1,-4-1 1,-2 0-1,-3-1-1,-1 1-3,-3 1-4,-1 2-3,-2-2-4,0-1-4,1-3-3,-1-1-4,2-1-3,1 0-1,2 0-1,3 0-2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29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34258 56086 507,'-7'-21'11,"-1"5"2,0 5 3,0 4 3,0 5 0,0 4-1,1 4-2,-1 4 0,-1 5-2,-2 7 0,-2 7 0,-1 7-1,-2 2-1,-2 0-3,0-1-2,-1-1-1,0-2-2,-1 0-1,0-1-1,1-1 0,1-3-1,2-2 0,4-3-1,3-2-1,7-11-6,12-15-11,11-15-11,13-16-12,4-11-4,0-2 4,-1-5 4,-1-4 3,-2 0 5,-2 4 6,-2 4 7,-1 4 6,-3 3 3,-1 0 2,-3 1 2,-1 2 1,-2 1 1,1 1 2,0 3 2,-1 2 1,-1 2 4,-3 3 5,-2 3 5,-4 3 6,-2 2 1,0 3-2,-2 1-1,0 3-2,-3 4 3,-1 10 9,-2 8 10,-1 9 9,-3 3-1,2-1-11,-1-3-10,0-1-11,4-2-11,10-2-13,8-3-12,9-1-13,3-3-5,-2-4 2,-1-4 2,-3-4 3,-2-1 1,-3 2 2,-3 3 3,-2 1 2,-6 3 6,-8 3 10,-8 5 9,-8 4 10,-4 2 5,-1 1 2,-1 1 2,-1 1 2,0 0 0,1-1-3,1 0-3,1-2-2,1 0-2,2-1-1,3 1-2,1 0 0,2-2-2,3-1 0,1-3 0,2 0-2,3-3 0,4 1-2,4 0-2,4 0-1,2-2-2,1-1-3,1-2-2,1-1-2,0-3-4,0-1-3,-2 0-3,-1-1-4,-4 0 2,-6 6 3,-7 2 6,-8 5 5,-2 3 3,-1 0 3,0 1 3,1 1 2,-1 0 3,2-3 1,1-1 3,1-2 1,3-2 1,8 0 0,6-2 0,8 0-1,2-3-1,1-1-3,0-2-5,-1-1-3,0-2-4,0 0-2,-2 0-2,-1 0-3,-1 1-2,0 4-2,-2 2-2,-1 4-2,-3 2 0,-6 1 1,-6 3 2,-5 2 1,-5 0 1,0 1 3,-1 0 2,-1-1 3,-1 1 1,1 0 2,-1-1 1,1 1 1,-1-2 2,1-1 1,-1-2 2,1-2 3,0-1-1,2 0 0,2 0 0,3-1-2,5 0 2,12-4 3,10-3 2,11-2 3,4-3-2,-1-2-6,-3-1-7,-1-3-6,-2 0-5,1 0-5,-1 2-4,1 1-5,-2 0-2,-3 2-4,-3 1-2,-3 0-3,-2 1-2,-2-2-3,-2 0-1,-2-1-2,-3-2 2,-3-2 9,-2-2 9,-3-1 7,-3-3 6,0-2 2,-1-1 2,-1-3 1,-1 0 3,2 1-1,1 1 1,0 1 0,2 2 4,-1 1 4,0 2 5,0 3 5,0 1 5,0 2 3,1 2 4,-1 2 3,1 4 6,4 4 9,2 5 7,4 6 9,1 5-1,0 7-11,-1 7-12,2 6-10,-2 8-7,1 6-1,0 7-3,0 7-3,0 7-7,0 7-13,0 7-15,0 6-13,-1 6-10,0 6-8,-2 4-8,0 5-7,-1-10-1,0-22 9,0-25 7,0-22 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3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88774 45747 462,'-7'-14'4,"4"2"8,2 4 9,4 3 8,2 1 2,3 2-4,4 0-4,2 2-3,3 1-2,3 2 0,3 2 0,3 2 0,0 0-3,-1-1-7,-3-1-7,-1 0-5,-3-1-5,-1 0 2,-2 0-1,-2 0 0,-3 0 3,-1 3 4,-2 2 3,-2 2 5,-2 1 3,-2 1 3,-2 2 3,-2 0 2,-2 1 2,0 3 2,-1 2 1,-2 1 1,0 3 0,-1 3-2,-2 3-2,0 3-1,-2 2-2,-3 4-2,-3 2-1,-3 4-2,-3 2-3,-3 2-2,-3 2-5,-3 1-2,0 2-11,2 0-17,1 0-17,3 0-18,4-5-4,5-7 7,6-7 7,7-9 8,2-6 5,0-3-1,0-4 1,0-4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3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90403 46100 523,'0'-14'0,"2"3"0,0 3 0,2 2 0,0 1 0,0-4 0,-1-2 0,1-3 0,0-2 4,-2-1 7,0-2 9,-2 1 7,-1-1 1,-4 2-4,-2 3-4,-3 1-6,-2 2-2,0 2 1,0 3-1,1 1 0,-1 1 1,0 2 4,0 0 3,1 2 4,-1 0 0,0 2-2,1 0-1,-1 2-2,1 1-2,0 5-2,2 4-1,1 4-1,1 2-3,2 1 0,2 1-2,2 1-1,1 1 0,0 1-2,0 1 0,0 0-1,0 1-1,2-1-1,1-1-3,0-1-1,1 0-2,0-1 1,0 1 0,0-1 0,-1-1 1,-1-1 1,0-3 0,-2-1 1,-2-1-2,-3 0-4,-5-1-4,-4 1-6,-2-2 0,-1-3 1,-2-3 3,1-2 0,-1-3 3,0-2 1,2-2 2,1-2 2,2-3 1,1-2 1,2-3 1,2-3 1,3-2 1,2-2 0,4 0 0,3-1 1,4-1-2,7-3-4,7-1-2,7-2-4,5-1-2,4 1 0,4 1-1,4 1 0,0 2-3,-3 3-6,-6 3-4,-2 2-6,-6 4-2,-5 1 0,-7 2 0,-5 2 0,-4 1 3,0 0 2,-2 0 4,0 1 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44"/>
    </inkml:context>
    <inkml:brush xml:id="br0">
      <inkml:brushProperty name="width" value="0.06092" units="cm"/>
      <inkml:brushProperty name="height" value="0.06092" units="cm"/>
      <inkml:brushProperty name="color" value="#00BFF3"/>
    </inkml:brush>
  </inkml:definitions>
  <inkml:trace contextRef="#ctx0" brushRef="#br0">92130 46100 361,'-1'16'89,"0"1"-19,-2 1-17,0 1-18,-1 1-11,0 1-3,0 1-4,0 1-3,-1 2-2,-3 3 0,-4 3-1,-2 3-1,0-1 0,1-2-1,2-3-2,2-3-1,1-3 0,1-3 1,-1-3 0,0-3 1,3-5-6,6-6-13,6-7-13,6-8-13,4-4-4,7-5 3,3-3 3,6-4 4,1-2 3,-3 1 3,-3 1 2,-3 1 3,-3 3 4,-1 3 7,-3 5 6,-1 3 6,-3 4 7,-1 5 10,-2 2 10,-2 6 9,-4 2 2,-2 5-5,-6 4-4,-2 3-4,-3 3-5,0 1-2,0 1-3,1 1-2,-1 0-3,0-1 0,0-1-1,0-1-2,1-1-3,0-1-5,2-1-5,1 0-5,3-7-7,6-9-8,5-9-9,7-11-7,3-6-2,3-1 4,1-2 4,3-2 6,0-1 3,1 1 6,-1 1 5,0 1 5,-1 2 5,-3 3 6,-3 3 7,-3 3 5,-2 3 2,-2 3-4,-3 3-2,-1 2-4,-1 5 6,-2 4 15,-1 5 15,0 6 15,-2 2 3,0 3-9,-2 1-10,0 3-8,-1 1-8,0 1-3,0 1-5,0 1-5,0-1-4,0 0-6,0-1-4,0-1-7,0-1-9,0-1-15,0-1-15,0-1-14,0-1-3,0-3 10,0-1 10,0-2 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57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52544 8000 506,'15'15'123,"-1"-1"-26,0-1-27,-2 0-27,0-1-16,1 1-6,2 1-7,0 1-5,0 1-5,-1 0-1,-1-1-2,0 1-2,-3-1-5,-1-1-9,-2-1-7,-2 0-9,-3-2-9,-2-1-9,-4-1-9,-2 0-9,-4-2 2,-3-1 13,-5 0 12,-3-2 13,-4-1 8,0 0 5,-1-1 4,0-2 3,-2 1 5,-1 2 1,-1 2 4,-1 2 2,1 1 3,2-1 3,1 1 4,3 0 3,2 0 2,3 0 1,3 0 1,2-1 0,5 1 4,5-2 6,4-1 6,6 0 5,5-2 1,7-1-7,7 0-7,7-1-5,4-4-6,2-2-4,2-5-4,2-4-4,-2 1-2,-6 3 0,-5 4-1,-7 4 0,-3 2-3,-1 0-6,0 0-6,-2 0-5,-3 1-4,-5 4-1,-4 2-1,-6 4-1,-3-1 2,-2 1 6,-1-2 5,-3 0 7,-1-1 3,1 1 3,-1 1 2,0 2 3,0-1 3,1 1 1,-1 0 2,0 0 3,1-1 0,1 1-2,0 0-2,2 0-2,1-1-3,2 1-5,2 0-4,2 0-5,4-3-4,8-3-2,6-4-4,7-4-3,4-3-1,1-4-1,1-2-1,1-3 0,-2-1 1,-2 3 3,-3 1 3,-3 2 2,-6 4 6,-10 6 9,-10 6 8,-10 6 9,-6 3 6,-3 3 0,-3 1 2,-2 3 1,-3 0-2,1 1-6,0-1-6,-1 1-6,0-1-4,0-1-2,-2-2-2,-1 1-2,1-1-1,0 1 1,1 1 1,1 1 1,2-1 2,1-1 2,3-3 3,2-1 2,8-5 4,16-8 5,16-8 5,15-8 4,10-4 0,6 1-8,4-1-6,6 0-8,-1 2-4,-3 1-4,-4 2-1,-4 3-3,-5 1-4,-4 2-6,-5 2-6,-5 2-5,-6 2-7,-5 4-7,-6 2-7,-6 3-8,-7 2 0,-8 0 3,-7-1 4,-9 1 3,-1-1 7,6-2 9,3-2 9,6-2 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57"/>
    </inkml:context>
    <inkml:brush xml:id="br0">
      <inkml:brushProperty name="width" value="0.04293" units="cm"/>
      <inkml:brushProperty name="height" value="0.04293" units="cm"/>
      <inkml:brushProperty name="color" value="#00BFF3"/>
    </inkml:brush>
  </inkml:definitions>
  <inkml:trace contextRef="#ctx0" brushRef="#br0">52133 11000 512,'-37'0'0,"7"0"0,6 0 0,5 0 0,6 2 9,6 4 19,6 4 18,6 3 18,3 3 5,0 0-9,0-1-9,0 1-10,-2 1-7,-1 3-4,-2 3-6,-2 3-5,-5 4-7,-10 6-12,-7 6-10,-10 7-11,-5 0-6,-3-3-1,-1-2-1,-2-3-1,1-4-2,2-4-4,3-4-4,3-3-4,5-5-2,5-5 1,7-5 0,5-4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58"/>
    </inkml:context>
    <inkml:brush xml:id="br0">
      <inkml:brushProperty name="width" value="0.04875" units="cm"/>
      <inkml:brushProperty name="height" value="0.04875" units="cm"/>
      <inkml:brushProperty name="color" value="#00BFF3"/>
    </inkml:brush>
  </inkml:definitions>
  <inkml:trace contextRef="#ctx0" brushRef="#br0">54556 7950 451,'18'0'86,"3"2"-9,5 0-12,3 2-9,2 1-10,-1 1-8,-2 3-8,1 2-7,-3 1-7,-2 0-6,-1-1-6,-3 1-6,-2 0-5,-2 0-6,-4-1-4,-3 1-6,-3 1-4,-2 3-5,-4 3-3,-2 3-5,-5 2 0,-6-1 3,-5 1 5,-7-1 3,-3-1 2,-1-3-2,0-3-2,-2-2-1,0-4 2,-1-1 7,1-2 5,0-2 7,1 0 3,3 0 3,3 1 1,3 2 2,3-2 3,3-1 4,2-2 3,4-2 4,4-1 5,4 0 5,6 0 6,4 0 6,5-2 3,5-4-1,5-4 0,5-3-1,1-1-3,-1 2-6,-3 4-4,-1 3-5,-5 5-4,-7 8-2,-7 7 0,-6 9-3,-9 4-2,-8 2-4,-9 3-4,-8 1-4,-5 0-2,1-2-1,2-1 0,0-3-1,3-2 0,5-5 1,5-3 1,5-5 2,6-3 1,9-6 4,6-4 3,9-6 4,6-3 0,5-3 0,5-4-1,5-1-1,1-2 0,-2 4 0,-1 3 1,-3 3-1,-6 6 3,-10 10 3,-12 9 4,-10 11 3,-6 2 1,-2-4-2,0-3-3,-1-4-2,0-3-2,1-1-2,1-1-2,1-1-2,3-1-3,8-2-6,7-2-5,6-2-6,6-3-1,7-4 3,5-4 2,7-4 3,1-1 2,-2 2 2,-1 2 2,-3 3 1,-2 0 2,-5 2 0,-3 0 1,-4 2 0,-6 3 0,-7 6 0,-6 5-1,-7 7-1,-6 3 0,-6 3-4,-4 1-1,-4 2-2,-4 2-2,-1 1-1,0 1 0,-2 1 0,0-2 1,2-2 3,0-3 3,2-3 3,1-3 3,5-1 5,3-3 4,5-1 5,10-5 7,18-6 10,17-8 10,19-6 10,8-5 0,1-2-9,1-1-10,2-3-9,1 0-10,1-1-8,3 1-7,2-1-9,-4 2-4,-9 5 1,-8 3 1,-9 4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58"/>
    </inkml:context>
    <inkml:brush xml:id="br0">
      <inkml:brushProperty name="width" value="0.05207" units="cm"/>
      <inkml:brushProperty name="height" value="0.05207" units="cm"/>
      <inkml:brushProperty name="color" value="#00BFF3"/>
    </inkml:brush>
  </inkml:definitions>
  <inkml:trace contextRef="#ctx0" brushRef="#br0">55593 10816 422,'-22'-7'4,"3"2"10,3 2 8,3 2 8,3 2 11,3 4 9,2 2 11,4 3 11,1 6-3,2 10-12,0 7-14,2 10-13,-1 7-8,-1 5-3,0 7-4,-2 6-3,0 2-4,0 3-2,0-1-4,0 2-2,0 7-13,0 12-23,0 14-21,0 12-22,0-6-8,-2-23 7,0-24 7,-1-22 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59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57300 10089 541,'17'-1'149,"3"0"-33,3-2-34,3 0-34,2-1-20,2 1-9,2-1-7,3 0-7,-2 1-8,-2 2-7,-3 2-6,-3 2-8,-3 1-5,-3 2-6,-3 0-6,-3 1-5,-3 1-2,-2-1 4,-4 1 2,-2 0 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8:59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57259 11150 508,'-15'7'0,"4"-1"0,3 0 0,3-2 0,2-1 9,3 0 17,4-2 17,2 0 18,4-1 4,6 0-9,4 0-10,5 0-9,2 0-6,2 2-6,1 0-5,1 2-4,0-1-4,0 1 1,1 0-1,-1 0 1,0-1-7,0 0-11,1-2-12,-1 0-11,-2-2-5,-3 0 4,-5-2 3,-3 0 4,-4-1-5,-1 0-17,-2 0-15,-2 1-16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0"/>
    </inkml:context>
    <inkml:brush xml:id="br0">
      <inkml:brushProperty name="width" value="0.05342" units="cm"/>
      <inkml:brushProperty name="height" value="0.05342" units="cm"/>
      <inkml:brushProperty name="color" value="#00BFF3"/>
    </inkml:brush>
  </inkml:definitions>
  <inkml:trace contextRef="#ctx0" brushRef="#br0">60100 10323 411,'8'7'107,"2"-2"-17,0-3-18,1 0-18,1-2-11,2 0-4,0 0-4,1 0-5,3-1-3,5 0-4,5-2-3,5 0-2,1-1-4,-2 2-5,-1 0-3,-3 2-4,0 0-4,1 0-1,1 0-2,1 0-1,1 0-1,2 0 1,3 0 0,1 0 1,0 0 1,0 0 0,-1 0-1,-1 0 1,0 0 0,0 0-1,2 0-1,1 0-1,0-1-1,2 0-1,1-2-3,0 0-1,2-1-1,2-2 0,2 0 2,2-1 0,0-1-1,-2 0-1,-2 1-3,-2-1-1,-1 0 0,-2 0 3,0 0 1,-1 1 2,-1-1 2,-2 2-2,0 1 0,-1 0-1,-2 2-1,0 0 1,-1 2 0,-1 0 1,0 1-1,-1 0 0,0 0-1,1 0 1,-2 0-2,0 0 0,-1 0-2,-1 0-1,-1 0 0,-1-2-1,-1 0 0,-1-1-1,-3-1 2,-3 0 1,-4 0 2,-4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30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37902 56439 567,'-12'1'20,"8"0"10,8 2 8,8 0 9,4 0 1,1-2-9,1-2-7,1-2-9,0-1-6,-3 0-7,-1 0-5,-2 1-7,-2-2-3,1 2-1,0-1-1,0 0-1,-1-1-2,1 0-2,0-1-2,0-2-2,-4 5 1,-7 8 6,-6 9 6,-7 10 6,-5 3 3,-2 0 3,-1 0 1,-2 1 3,-1-1-1,2-2 0,3 0-3,1 0 0,2-3-2,1-2-1,1-1-1,0-2 0,5-5-7,6-5-12,8-6-12,6-6-13,4-4-2,1-1 7,2-3 9,0-2 8,-1 1 6,-3 3 4,-3 3 3,-2 2 4,-4 5 4,-1 4 5,-2 5 6,-2 6 4,-1 2 2,-2 1-2,-1 1-3,0 1-2,1-1-5,2-5-7,4-3-6,2-4-7,3-3-3,2-2 1,1-2 1,3-2 1,1-1 1,-1 0 1,1 0-1,0 0 1,-2 2 3,-1 2 6,-2 4 7,-2 2 6,-5 3 1,-5 2-3,-5 1-5,-7 3-3,-3 0-3,1-3-3,-1-1-1,0-2-2,0-1-2,-1 0-2,-1 0-2,-1-1-1,-1 0-2,1-2 0,-1-2 0,1-2-1,-1-2 2,1-2 1,-1-2 2,0-2 2,1-1 1,-1-1 1,1-2 1,-1 0 0,1-1 2,1 1 3,1-1 2,1 0 4,1 1 3,4 3 5,3 1 5,3 2 5,3 4 7,5 8 10,6 6 9,4 7 10,3 4-1,1-1-9,1 1-9,2-1-10,0-1-8,2-1-7,3-3-8,1-1-6,2-2-6,-1-3-2,0-1-2,1-2-2,0-2-5,1-2-5,0-3-5,2 0-6,2-5-3,1-2-1,2-5-1,2-4 0,0-2-1,-3-1 0,-4-1 0,-2-1 0,-3 0 3,-5 3 6,-3 1 6,-4 3 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4"/>
    </inkml:context>
    <inkml:brush xml:id="br0">
      <inkml:brushProperty name="width" value="0.04743" units="cm"/>
      <inkml:brushProperty name="height" value="0.04743" units="cm"/>
      <inkml:brushProperty name="color" value="#00BFF3"/>
    </inkml:brush>
  </inkml:definitions>
  <inkml:trace contextRef="#ctx0" brushRef="#br0">61878 7516 463,'15'-7'3,"-1"2"6,0 2 6,-2 2 6,-1 2 5,-1 2 2,0 2 3,-2 2 3,-1 2 0,-2 5-5,-2 4-3,-2 3-5,-1 2-3,0-1-3,0-1-2,0-1-4,-1 0-1,-2 3-1,-2 1-1,-2 3-2,0 0 0,0-2 0,2 1-1,1-2 0,-1-1-1,0 0 0,-2 1-1,0-1 0,-1 1-1,1-1 0,-1 1 1,0-1-1,0 1 0,0-1 2,0 1 1,1-1 0,-2-1 1,0-1-1,-2-3-1,0-1 0,1-5-4,3-6-7,2-8-6,4-6-7,3-8-2,6-7 2,4-8 2,5-8 2,2-3 1,-1 3 2,-1 4 2,0 2 2,-2 2 1,1 1 1,0 2 1,-1 0 2,0 1 1,-1 3 0,-1 1 1,0 3 0,-1 1 2,1 3 2,1 1 2,2 2 2,-2 2 2,-1 3-1,-2 1 0,-2 2 1,-1 2 1,-1 0 2,1 2 3,0 0 4,-1 3 0,-1 2-1,0 3 0,-2 4 0,0 1-1,-2 3-1,0 2 1,-2 1-1,0 2 1,0 1-2,0 1 1,0 1-1,0 0-1,-2-1-1,0-1 0,-2-1-2,0 0-1,1 1 1,-1 1-2,0 1 1,0-1-2,0-1 1,0-2-2,0-3 0,0 0 0,0 0-2,0-1 0,1 1-1,-2-1-1,2-1-3,-1-1-2,0 0-3,2-7-5,6-9-10,4-9-8,5-11-10,2-4-2,-1 0 8,0-1 5,-2 1 7,0-1 4,0-3 1,-1-1 2,1-2 1,-1 1 2,-1 5 2,0 5 2,-2 5 2,0 3 0,0 1 1,0 1 0,0 1 0,-1 0 1,1 0 0,0 0 1,0 1 1,-1-1 0,-1 2 0,0 1 0,-2 1-1,0 0 2,0 0 1,0 0 2,0 0 2,0 1 0,2-1 0,0 0-1,1 0 0,1 0-1,0 0-1,0 1 0,0-1-1,0 0-1,-1 2-2,1 1-3,0 0-1,-1 3-2,0 2 1,-2 4 1,0 2 0,-2 2 2,-1 2 3,0 0 3,-2 1 4,0 0 2,0 0 1,0-2 1,0-1 2,0 0 4,0 0 10,0 0 7,0 0 9,0 0 5,0 3-1,0 2-1,0 2 1,0 0-5,0 3-5,0 0-8,0 1-5,0 0-6,0 1-1,0-1-3,0 1-2,0-1-1,0 1-1,0 0 0,0-1-1,1 1-4,0-1-6,2 1-8,0-1-7,0 0-4,0-3 0,-2-1-2,0-2 0,-1-2-2,2 1-5,0 0-3,2 0-4,-1-1-5,-1-1-4,0-1-6,-1 0-3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5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64554 7416 569,'9'-7'54,"1"2"-5,3 2-5,2 2-5,0 1-5,-1 0-6,-1 0-7,0 0-5,-2 0-2,1 0 1,0 0 1,0 0 2,0 0-2,1 2-3,1 0-4,1 2-4,0 1-4,-2 1-6,-3 3-6,-1 2-6,-2 0-4,-4-1-2,-3 0-2,-2-2-3,-3 0 0,-2 2-1,-1 0 2,-3 1-1,-1 1 2,0 0 2,1-1 2,-1 1 2,0-1 2,1 0 0,-1-2 2,0-1 1,1 0 1,0-2 0,2-1 1,1 0-1,0-1 2,2 0 1,1-1 2,0 1 1,1 0 1,-2-2 1,0 0 1,-1-2 0,-1 0 2,0 0 2,1 0 2,-1 0 1,1 0 2,4-2 6,2 0 3,4-2 6,1 1 6,0 2 11,-1 2 10,2 2 10,-2 2 2,-1 2-10,0 2-9,-2 2-9,0 0-7,0 1-3,0 0-5,0 0-3,-1-1-3,-2 1 1,-2 0-1,-1 0 1,1-3-7,6-3-10,6-4-12,5-4-11,3-2-4,-2 0 7,-3 0 5,-1 1 6,-1-1 3,0 2 3,0 0 1,0 2 3,-1 0 0,1 0 2,0 0 0,0 0 1,-1 1 0,-1 2 2,0 2 1,-2 1 0,-1 2 2,-2 0 0,-2 0 2,-2 0 1,-1 0 0,-2 1 0,0 2 1,-1 0-1,-1-1 0,0-1-1,0-2 0,1-2-1,-3 1 0,-2 4 1,-3 3 2,-3 5 1,-1 0 0,2-3 0,3-3 0,1-2-1,2-3 0,1-1-2,0 0 0,2-2-1,0 1-1,-2 0-1,0 1-1,-1 2-1,-1 0 0,-2-1 1,0 1 1,-1 0 1,0-1 1,1-2 2,1-3 2,1 0 2,4-2 2,10 0 2,8 0 1,9 0 2,3-1-1,-1-1-3,-3 0-4,-1-1-4,0-1-1,1 0 0,3 0 0,1 0 0,1 0 1,-1 0-1,-1 0 0,-1 1-1,-1-1-1,-2 2-3,-3 0-4,-1 2-3,-1-1-3,0 0-3,-1-2-3,1 0-3,0-1-4,1 2-5,1 0-4,2 2-5,-2-1-2,-3-2 1,-3-2 1,-2-2 0,-3 0 2,0-1 6,-2 0 4,0 0 5,-2 0 4,0-2 4,-2 0 4,0-1 3,-1 0 3,2 0 0,0 2 2,2 1 0,-1 0 2,-2 0 0,-2 0 2,-2 1 0,1-1 2,1 0 3,2 0 2,2 0 3,0 1 3,0 1 5,-2 0 5,0 2 6,-2 1 5,0 4 9,-1 2 6,-2 4 9,1 1-3,1-1-11,0 1-11,2 0-11,-1 0-7,0 2-2,-1 0-2,-1 1-2,-4 4-2,-4 7-1,-5 7-2,-5 7-1,-2 1-4,1-2-8,1-3-7,1-3-7,2-3-6,3-2-3,3-1-4,3-2-3,4-5-5,6-3-7,6-6-5,6-4-7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5"/>
    </inkml:context>
    <inkml:brush xml:id="br0">
      <inkml:brushProperty name="width" value="0.02792" units="cm"/>
      <inkml:brushProperty name="height" value="0.02792" units="cm"/>
      <inkml:brushProperty name="color" value="#00BFF3"/>
    </inkml:brush>
  </inkml:definitions>
  <inkml:trace contextRef="#ctx0" brushRef="#br0">65250 9950 788,'14'0'-6,"-1"0"1,-2 0 1,-2 0 0,-1 0 2,-1 0 5,1 0 3,0 0 3,0 0 6,-1 2 5,1 0 7,0 1 6,0 1 0,0 0-4,-1-1-4,1 1-5,0-1-8,0 0-12,0-2-12,-1 0-12,0-2-4,0-2 6,-2-2 5,0-1 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6"/>
    </inkml:context>
    <inkml:brush xml:id="br0">
      <inkml:brushProperty name="width" value="0.04536" units="cm"/>
      <inkml:brushProperty name="height" value="0.04536" units="cm"/>
      <inkml:brushProperty name="color" value="#00BFF3"/>
    </inkml:brush>
  </inkml:definitions>
  <inkml:trace contextRef="#ctx0" brushRef="#br0">66281 7694 484,'9'-16'3,"2"1"6,1-1 6,3 0 6,0 3 6,-1 3 6,-1 4 7,0 4 6,-3 4-1,-1 6-7,-2 4-9,-2 5-7,-2 2-5,-3-1-5,0-1-5,-3 0-3,-1-2-4,2-1-2,0-1-3,2-1-2,1 0-1,2 0 0,2-1 0,2 1 0,0 0 0,-1 2 2,-1 0 2,0 1 0,-2 1 3,0 1 0,-2 1 2,0 1 2,-2 1-1,0-1 1,-2 1-1,0 0-1,-2-2 0,-2-1 0,-2-3 0,-1-1 0,-2-3-1,0-2-2,0-4-3,1-2-2,0-4-4,0 0-3,2-3-3,1-2-5,0-4-1,2-7 0,1-7 1,1-7-1,0-3 1,2 1 2,0 2 1,2 0 1,0 3 5,0 3 6,0 5 6,0 3 7,-1 7 13,0 8 21,-2 10 19,0 8 20,-1 6 3,0 3-16,0 3-15,0 3-16,1 4-13,0 8-11,2 6-10,1 8-12,0 0-8,0-3-7,0-4-6,0-4-8,0-3-4,0-2-4,0-2-2,0-2-3,-1-4 2,-1-7 10,0-7 9,-1-7 9,-1-3 3,2 0-1,0 0-1,2 0-3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6"/>
    </inkml:context>
    <inkml:brush xml:id="br0">
      <inkml:brushProperty name="width" value="0.04027" units="cm"/>
      <inkml:brushProperty name="height" value="0.04027" units="cm"/>
      <inkml:brushProperty name="color" value="#00BFF3"/>
    </inkml:brush>
  </inkml:definitions>
  <inkml:trace contextRef="#ctx0" brushRef="#br0">66994 7859 546,'8'-15'49,"0"4"-9,-1 3-11,1 3-10,-1 2 1,0 3 11,-2 4 10,0 2 10,-2 4-1,-1 4-16,0 3-14,-2 5-16,-1 0-10,-2-1-6,-2-3-6,-1-1-5,-1-2-4,2-1 0,2-1 0,2 0 0,3-2 3,4-1 7,4-1 8,3 0 6,2 0 4,-1 1 2,0 3 1,-2 2 1,-1 2 3,-3 3 3,-1 3 5,-2 3 3,-2 0 2,-2 0 1,-2-1-1,-2-1 1,-2 0-1,-2-1-3,-1 1-1,-3-1-3,-1 0-1,1-3-2,-1-1-2,0-2-2,1-2 0,1-1-2,0-1 0,2-1-1,-1-3-2,-3-4-7,-4-6-6,-2-4-6,1-5-1,3-3 0,4-5 2,5-3 2,4-6 0,7-7 0,7-7 0,8-6 0,4-3-2,4 2-4,4 2-3,5 2-4,-1 4-3,-2 4-1,-4 5-3,-2 5-2,-4 5 0,-5 5 3,-5 5 1,-4 5 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7"/>
    </inkml:context>
    <inkml:brush xml:id="br0">
      <inkml:brushProperty name="width" value="0.05709" units="cm"/>
      <inkml:brushProperty name="height" value="0.05709" units="cm"/>
      <inkml:brushProperty name="color" value="#00BFF3"/>
    </inkml:brush>
  </inkml:definitions>
  <inkml:trace contextRef="#ctx0" brushRef="#br0">62100 11692 385,'-7'-3'137,"2"8"-29,2 9-27,2 10-29,0 1-17,0-2-6,-2-3-6,0-2-6,-2 0-3,0 6-3,-1 7-1,-1 5-2,-1 1-2,0-4-1,0-4-2,0-3-1,0-3 0,1 1 0,-1-1 1,0 1 1,0-2-1,0-1-1,0-3-1,1-1-1,-1-1-1,2-1 0,1 1-1,0 0-1,1-1 0,0 1-2,0-1-1,1 1-2,0-4-4,3-8-6,4-8-7,2-8-5,2-3-2,0 1 4,0 1 3,0 0 5,2-3 1,5-9 0,5-9 0,5-8 0,1-3 2,-1 6 1,-3 4 3,-1 6 3,-1 2 0,-1 1 2,1 1-1,-1 1 1,-1 2 1,-2 5 0,-4 3 0,-3 4 1,-1 3 1,2-1 0,0 0 1,1 0 1,0 0 0,0 1 0,-2-1 0,0 0 1,-2 0 1,1 2 3,0 1 4,0 0 3,0 1 1,-1 1 0,1-1-1,0 0 0,0 0 0,0 0 1,0 0 2,-1 0 2,1 2 2,-2 4 1,-1 4 3,0 4 1,-2 2 2,0 1 0,-2 1 0,0 2 0,-2 0 0,-2 3-1,-2 1-1,-2 3-1,0-1-2,0-1-3,2-3-3,1-1-3,-1 0-3,0 3-4,-2 3-3,0 3-3,2-5-10,8-11-13,6-12-15,8-12-15,3-7-2,3-4 10,1-5 8,3-3 10,-2 0 7,-3 5 8,-5 5 7,-3 5 7,-3 4 4,-1 1 0,0 2 1,-2 3 1,0 0 1,0 2 1,0 0 3,-1 2 2,1 2 6,-2 2 12,-1 3 11,0 4 12,-2 2 1,-1 3-7,0 3-9,-1 4-7,-1-1-6,0 0-4,0 0-3,0-2-3,-1 1-3,-1 5-2,0 3 0,-1 5-2,-1 1-3,2 2-5,0 1-5,2 1-4,-1-2-12,0-2-15,-2-3-18,0-3-16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8"/>
    </inkml:context>
    <inkml:brush xml:id="br0">
      <inkml:brushProperty name="width" value="0.05244" units="cm"/>
      <inkml:brushProperty name="height" value="0.05244" units="cm"/>
      <inkml:brushProperty name="color" value="#00BFF3"/>
    </inkml:brush>
  </inkml:definitions>
  <inkml:trace contextRef="#ctx0" brushRef="#br0">64862 11728 419,'8'-7'8,"2"2"17,0 3 16,1 1 17,0 2 1,0 1-13,-2 3-13,0 2-13,-3 2-11,-1 4-7,-2 2-7,-2 3-7,-2 1-4,-4-1 1,-2-1 1,-3-1 1,-3 0 1,0 0 2,-1-1 3,-1 1 3,-1-1-1,1-1-1,-1-1-1,0 0-2,2-2-2,1-1-2,2-1-1,2 0-3,1-2 0,1-1 2,-1 0 1,0-2 1,-1 1 1,0 0 2,-1 1 1,-1 2 1,-1-1 2,0-1 0,0 0 2,1-2 2,0 0 1,2 0 3,2 0 2,3 0 3,1-1 4,3 0 4,4-2 6,2 0 5,2-2 0,2 0-3,0-2-4,1 0-4,2-2-2,0 0-1,1-1-2,1-2 0,0 1-1,-2 1-3,-3 0-1,-1 2-2,-1 0 0,2 0-1,0 0-1,1 0 0,1 0 0,0-2-3,-1 0 0,1-1-2,0-1-1,0 2-1,-1 1 1,1 0 0,-1 1-2,0 1-5,-2-1-3,0 0-5,-4-1-3,-3 0-5,-4-1-4,-3-2-5,-3 1 2,2 1 6,0 0 7,2 2 7,0 0 4,0 0 3,0 0 2,0 0 2,0 0 3,-2 0 2,0 0 2,-1 1 3,-1-2 1,2 2-1,1-1-1,0 0-1,1 0-1,1 0 0,-2 0-1,2 0 0,-1 1 8,0 2 17,0 2 18,0 2 16,1 3 3,0 2-11,2 3-13,0 3-11,1 2-6,-2 0 1,0-1 1,-2 1 2,1 0-1,0 1-3,2 1-1,1 1-4,-1 3-1,-1 3-1,0 4-1,-1 5-1,-1-1-3,2-4-1,0-3-3,2-5-1,0-1-2,0 0 1,0-1 0,0 1 2,1-4-10,4-7-19,2-6-19,3-8-18,1-3-5,0-2 9,-2 0 9,0-1 9,-1-3 6,1-3 2,1-5 3,2-3 2,-1-3 2,1-1 0,0-1 2,0-1 0,-1 1 1,1 2 1,0 1 1,0 3 2,-1 0 1,1 1 1,0-1 3,0 1 2,-1 0 1,1 3 0,0 1 1,0 3 0,-1 0 1,1 0 1,0 1 0,0-1 2,-1 1 1,1-1 2,0 0 3,0 1 3,-1 0 4,-1 2 8,-1 2 6,0 3 8,-1 1 4,-1 2 0,1 2 0,0 2 1,-1 4 2,-2 7 4,-3 8 4,0 6 5,-4 3-2,-4 1-8,-4-1-6,-4 0-7,0-1-8,1-3-8,2-3-8,2-3-8,5-8-14,8-14-19,8-13-19,8-15-19,1-1-3,-3 8 17,-5 8 16,-3 10 17,-2 4 8,-2-2 5,-1 0 2,0-1 4,-1-1 2,2 0 4,0 0 4,1 1 2,1-1 2,0 2 0,0 1-1,0 0 1,-3 6 6,-2 10 16,-6 9 14,-2 11 16,-4 2 1,-2-2-10,-2-3-10,-1-3-12,-2-4-7,2-3-3,1-4-3,1-4-4,1-2-5,0 1-7,2 2-6,1 0-6,2-3-10,6-8-13,4-8-13,6-8-14,1-3 0,-1 3 13,-1 1 13,0 3 12,-4 4 18,-2 8 22,-6 8 22,-2 7 22,-3 5 5,2-1-12,1 1-13,0-1-11,1 1-10,0 0-8,0-1-8,1 1-8,-1-2-5,2 1-4,0-2-3,2-1-5,1-4-5,3-6-9,4-8-9,2-6-8,1-3 0,0 0 11,-2 2 10,-1 1 11,-4 5 10,-8 10 14,-7 9 11,-9 11 13,-3 3 2,1-2-8,1-1-9,1-3-8,1-2-4,3-3 0,1-3-1,2-2 0,1-3 0,1 1 0,-1 0 0,0 0 1,1-1 0,1-1 2,0-1 1,2 0 2,0-1 2,1-1 3,-1 1 2,0 0 2,2-1 2,6-2 3,4-3 1,6 0 3,3-2-2,5 0-3,3 0-4,5 0-3,0-1-5,-1-1-3,-3 0-3,-1-1-4,-2-1-1,-1 0-2,-1 0 0,-1 0 0,-1 0-3,0 0-4,-2 0-5,-1 1-4,0-2-2,2 0-2,0-2 0,1 0-2,1-1 0,-1-2-2,1 0-2,0-1-1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9"/>
    </inkml:context>
    <inkml:brush xml:id="br0">
      <inkml:brushProperty name="width" value="0.05189" units="cm"/>
      <inkml:brushProperty name="height" value="0.05189" units="cm"/>
      <inkml:brushProperty name="color" value="#00BFF3"/>
    </inkml:brush>
  </inkml:definitions>
  <inkml:trace contextRef="#ctx0" brushRef="#br0">67702 11590 423,'8'-27'66,"2"11"-6,0 9-4,1 10-4,-1 8-8,-2 5-11,-4 7-9,-2 5-10,-4 2-9,-2-1-7,-4-3-7,-2-1-6,-1-3-5,1-3 0,0-3 0,2-3 0,0-1-1,1 0 1,-1-1 0,0 1-1,0-1 1,0 0-1,1-2 0,-1-1-1,3-1 2,8-2 1,6-2 3,7-2 1,3-1 5,-3 0 4,-1 0 6,-2 0 4,-3 1 4,-1 2 2,-2 2 0,-2 2 3,-2 1-1,0-1-1,-2 1-2,0 0-2,-2 1 4,0 3 7,-2 4 7,0 2 8,-1 0 2,0-3-6,0-3-4,0-2-5,0-2-4,-2 3 0,0 2-2,-1 2 0,-1 0-1,0-1-1,0-1 0,1-1 0,-1 0-1,2 0-1,1-1 0,0 1-1,1 0 0,0 0-3,0-1 0,1 1-2,1-5-6,7-10-12,6-10-13,6-9-12,1-4-3,-3 5 9,-3 3 7,-2 5 7,-2-1 4,3-2-2,2-3-1,1-3-2,1 0 1,-2 3 3,-3 3 1,-1 3 4,-1 1 1,0 0 0,0 0 2,0 1 0,-1 0 1,-1 0 1,-1 2 0,0 1 0,0-1 1,2 0 0,1-1 1,3-1 0,2-3 0,0-2 0,1-3 0,1-3-1,0 0 0,-1 1 0,-1 3 1,0 1-1,-1 1 1,-1 1 1,1-1 0,0 0 1,-1 2 2,-1 1 4,0 2 6,-2 2 3,-1 2 4,-1-1 1,0 0 2,-2 0 2,-1 2 7,-4 6 9,-2 5 11,-3 4 10,-3 3 0,0 3-11,-2 2-11,1 2-12,0-1-8,8 0-6,4 0-5,8-2-7,3-3-4,3-3-5,3-4-3,3-4-5,0-2-1,-3-2 0,-3 0 0,-3-2 1,-2 2-1,0 2-3,-2 4-4,-1 2-3,-3 3 0,-8 2 6,-6 1 5,-7 3 5,-3 0 5,1-3 4,1-1 4,1-2 4,1-1 4,2 0 0,2 0 1,3-1 2,0 1 1,0 0-1,0 0-1,0 0 0,1 0 2,-1 1 4,0 2 5,0 0 3,1 1 1,0 1 0,2 1-2,1 2-2,0-1 0,2-1-2,0-1-1,2-1-1,0 1-1,0 0-2,0 1 0,0 1-2,1 0-1,2-1-3,2-1-4,1 0-2,3-1-1,2 1 1,2 1 2,1 2 0,2-2-4,1-1-12,2-2-11,0-2-12,-1-3-7,1-3-5,-2-2-3,-1-4-4,-2-1 2,-3-2 11,-2 0 11,-4-1 9,0-1 2,0 0-9,1 1-8,2-1-8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09"/>
    </inkml:context>
    <inkml:brush xml:id="br0">
      <inkml:brushProperty name="width" value="0.04902" units="cm"/>
      <inkml:brushProperty name="height" value="0.04902" units="cm"/>
      <inkml:brushProperty name="color" value="#00BFF3"/>
    </inkml:brush>
  </inkml:definitions>
  <inkml:trace contextRef="#ctx0" brushRef="#br0">68948 12566 448,'-9'-7'5,"0"2"10,-1 2 10,-1 2 10,-1 1 3,2 2-3,1 0-4,0 2-3,2 0-4,-1 2-3,0 0-5,0 1-3,0 2 1,0 2 6,1 1 6,-1 3 6,0 0 0,0-3-4,0-1-6,1-2-5,-2 0-4,0 1-1,-2 3-2,0 2-1,0 0-2,1-1-1,0-1-1,2 0-2,1-2 0,1 1-1,0 0 0,2 0 1,-1-1-4,-2 1-5,-2 0-4,-1-1-7,-3 2-1,-2 2 1,-2 1 0,-1 3 2,-1-1 1,3-1 3,1-2 3,2-3 2,2 0-2,1 0-8,0-1-8,2 1-8,0-1-3,-2 0 2,0-2 3,-1-1 2,0 0-2,1 0-6,0 0-7,2 0-6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0"/>
    </inkml:context>
    <inkml:brush xml:id="br0">
      <inkml:brushProperty name="width" value="0.04476" units="cm"/>
      <inkml:brushProperty name="height" value="0.04476" units="cm"/>
      <inkml:brushProperty name="color" value="#00BFF3"/>
    </inkml:brush>
  </inkml:definitions>
  <inkml:trace contextRef="#ctx0" brushRef="#br0">66483 9900 491,'-8'6'0,"0"-1"0,1-2 0,-1-2 0,-1 0 0,0 2 0,-1 2 0,-1 2 0,-2 1 0,0-1 2,-1 1 0,-1 0 2,-1-1 0,2-1 2,1-1 1,1 0 1,4-1 10,6 0 18,7-1 18,8 2 18,5-2 3,5 1-14,5 0-12,5 0-14,4-1-9,8 0-5,4-2-6,7 0-5,4-2-6,0 0-6,1-2-5,1 0-5,0-2-7,-1 0-9,-1-1-8,0-1-8,-6-1-5,-9 2-1,-8 1 1,-9 1-1,-6 0 1,-3 0 4,-3 0 4,-2 0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31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40263 56075 636,'-9'-9'2,"0"-2"3,-2-2 4,0-1 3,1-1 5,3 3 7,2 1 7,4 2 6,2 2 1,2 0-4,2 2-5,2 1-5,1 0-3,1 2-1,1 0-1,2 2-1,-1 0-4,1 2-6,0 0-6,0 2-7,-1 0-5,1 1-3,0 2-4,0 0-3,-2 1-5,-1 0-5,-2 0-4,-2-1-6,-2 1 0,-2 0 3,-2 0 3,-2 0 4,-2 0 1,0 1 2,-1 1 0,-2 2 2,0-2 2,-1-1 6,-2-2 4,0-2 6,0-2 2,1 0 2,0-2 0,2 0 2,0-1 0,1 0 0,-1 0 1,0 0-1,0-1 6,2 0 10,1-2 10,0 0 10,2-2 1,1 0-5,0-1-7,2-2-6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0"/>
    </inkml:context>
    <inkml:brush xml:id="br0">
      <inkml:brushProperty name="width" value="0.05615" units="cm"/>
      <inkml:brushProperty name="height" value="0.05615" units="cm"/>
      <inkml:brushProperty name="color" value="#00BFF3"/>
    </inkml:brush>
  </inkml:definitions>
  <inkml:trace contextRef="#ctx0" brushRef="#br0">70301 8731 391,'-8'-7'0,"2"1"0,1 0 0,0 2 0,1 0 7,-2 2 14,0 0 13,-1 2 14,-1 3 7,0 6 1,0 5-1,0 7 1,0 4-4,-1 5-8,-2 3-8,0 4-9,-2 2-4,-3 2-4,-3 1-2,-3 0-3,-3 3-2,-3 2-1,-3 3 0,-2 4 0,-2-1-12,3-3-21,2-3-21,1-2-21,4-6-9,5-10 2,5-8 2,5-8 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0"/>
    </inkml:context>
    <inkml:brush xml:id="br0">
      <inkml:brushProperty name="width" value="0.05823" units="cm"/>
      <inkml:brushProperty name="height" value="0.05823" units="cm"/>
      <inkml:brushProperty name="color" value="#00BFF3"/>
    </inkml:brush>
  </inkml:definitions>
  <inkml:trace contextRef="#ctx0" brushRef="#br0">70050 9030 377,'0'-15'0,"0"2"0,0 3 0,0 1 0,1 3 7,2 4 13,2 4 13,2 4 13,2 4 10,3 5 3,3 5 5,3 5 5,2 4-4,1 2-10,1 4-10,1 3-11,1 0-8,-1 0-6,1-2-5,-1 0-7,-1-1-8,-3-2-10,-3 0-12,-2-1-11,-3-3-15,-1-3-19,-1-5-19,0-3-19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1"/>
    </inkml:context>
    <inkml:brush xml:id="br0">
      <inkml:brushProperty name="width" value="0.0529" units="cm"/>
      <inkml:brushProperty name="height" value="0.0529" units="cm"/>
      <inkml:brushProperty name="color" value="#00BFF3"/>
    </inkml:brush>
  </inkml:definitions>
  <inkml:trace contextRef="#ctx0" brushRef="#br0">72210 8863 415,'-15'-6'11,"4"6"22,3 4 22,2 5 22,2 6 5,-2 5-12,0 7-11,-1 5-12,-1 2-10,0-2-10,0-1-10,1-3-8,0-2-5,2-3 0,2-3 0,2-3 0,5-5-13,8-8-26,7-8-26,9-8-27,1-5-6,-2-1 12,-3-3 14,-3-1 12,-3 0 12,-3 5 9,-2 3 11,-4 4 9,-3 5 12,-2 6 14,-4 6 13,-2 6 13,-3 3 11,0 1 7,-1 1 7,-2 1 7,2 1-2,1-1-9,2 1-10,2-1-10,1 0-8,2-3-5,0-1-6,2-2-5,3-5-10,7-6-12,7-8-13,7-6-13,1-5-6,-3-1-1,-5-3-1,-3-1 0,-5-1 1,-3 1 7,-4 1 5,-4 1 6,-4 1 5,-4 3 5,-4 1 6,-3 3 5,-3 1 5,-2 4 9,0 2 6,0 4 7,-1 2 7,2 2 5,2 2 7,3 2 4,3 0-4,6-1-14,6 0-15,6-2-14,5-2-13,7-2-10,5-3-11,7-4-11,1-1-3,0-1 4,-1-2 5,-1 0 3,-2 0 3,-4 3 0,-2 1 2,-2 2 0,-5 2 5,-1 0 8,-4 2 9,-3 0 8,-3 3 13,-6 2 17,-4 3 18,-6 4 17,-1 0 5,1 1-5,1 0-7,0 0-6,2 0-7,2 1-8,3 1-8,1 1-8,1 1-6,0 0-2,0-1-2,0 1-3,0-1-4,0 1-7,0 0-6,0-1-6,3-2-10,5-4-12,7-6-12,6-4-12,0-4-2,-3 0 11,-5-2 10,-3 0 10,-3-2 7,0-1 3,-2-3 5,0-2 2,-2 0 4,-3-1 2,0 1 3,-3-1 1,-3 1 6,-2 2 8,-3 3 7,-3 1 7,-2 2 4,2 0-1,1 2-2,1 1-1,0 0 1,0 2 3,0 0 4,1 2 2,4-4-12,12-6-27,10-7-27,11-7-28,3-2-8,-3 1 11,-5 3 11,-3 1 10,-3 2 8,-1 1 2,-1 1 3,0 1 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1"/>
    </inkml:context>
    <inkml:brush xml:id="br0">
      <inkml:brushProperty name="width" value="0.061" units="cm"/>
      <inkml:brushProperty name="height" value="0.061" units="cm"/>
      <inkml:brushProperty name="color" value="#00BFF3"/>
    </inkml:brush>
  </inkml:definitions>
  <inkml:trace contextRef="#ctx0" brushRef="#br0">73443 8045 360,'7'-7'1,"-2"-1"0,-2 0 1,-2 0 1,-1 0 2,0 0 3,0 1 4,0-1 3,1 2 8,2 4 11,2 4 12,2 4 12,3 0-1,5-1-15,5-2-14,5-2-15,2-1-14,-1-2-12,-1 0-12,-1-1-12,-2-1-3,-1 2 5,-3 0 6,-1 2 5,-4 0 10,-6 2 12,-6 0 13,-6 2 13,-3 0 9,-2 1 3,0 2 4,-1 0 5,0 1-1,0 2-5,2 0-4,1 1-4,-1 5-4,0 9-3,-1 9-2,-1 9-3,-3 5-2,-2 1-1,-3 3-1,-3 2-2,-4 6-2,-5 9-4,-5 11-4,-4 9-5,-5 8-5,-2 5-5,-3 7-6,-4 6-6,1-3-4,2-7-1,4-10-3,3-8-1,3-8-4,7-4-4,6-5-5,5-4-4,5-8-1,3-7 6,3-8 4,2-8 4,3-6 4,1-7 2,0-5 3,2-6 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2"/>
    </inkml:context>
    <inkml:brush xml:id="br0">
      <inkml:brushProperty name="width" value="0.05104" units="cm"/>
      <inkml:brushProperty name="height" value="0.05104" units="cm"/>
      <inkml:brushProperty name="color" value="#00BFF3"/>
    </inkml:brush>
  </inkml:definitions>
  <inkml:trace contextRef="#ctx0" brushRef="#br0">75000 11154 431,'7'-5'10,"-2"3"21,-3 4 20,0 3 21,-2 5 6,0 4-11,0 3-10,0 5-10,1 1-8,1 1-5,3-1-7,2 0-5,2-1-6,2-5-5,1-3-5,3-4-5,2-4-4,1-4-2,3-4-1,1-4-2,1-4-3,-1-6-4,-1-4-5,-1-4-4,-2-4-4,-3-1-2,-2-1-3,-4 0-1,-4-1-1,-4 1 2,-6 1 2,-4 2 2,-5 2 2,-3 5 2,-5 4 3,-3 6 2,-1 3-1,5 1-5,3 0-6,5 2-5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3"/>
    </inkml:context>
    <inkml:brush xml:id="br0">
      <inkml:brushProperty name="width" value="0.05236" units="cm"/>
      <inkml:brushProperty name="height" value="0.05236" units="cm"/>
      <inkml:brushProperty name="color" value="#00BFF3"/>
    </inkml:brush>
  </inkml:definitions>
  <inkml:trace contextRef="#ctx0" brushRef="#br0">76924 9596 420,'-11'0'41,"10"0"12,10 0 12,10 0 11,6 0 0,4 0-11,4 0-11,5 0-12,1-1-9,2-2-5,0-2-7,2-1-7,-2-2-5,-2 2-7,-3 1-4,-3 1-7,-4 0-5,-2 2-5,-3 0-4,-3 2-5,-5 2-11,-8 6-14,-8 4-15,-8 5-15,-3 0 0,0-2 14,2-3 15,1-2 14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3"/>
    </inkml:context>
    <inkml:brush xml:id="br0">
      <inkml:brushProperty name="width" value="0.04965" units="cm"/>
      <inkml:brushProperty name="height" value="0.04965" units="cm"/>
      <inkml:brushProperty name="color" value="#00BFF3"/>
    </inkml:brush>
  </inkml:definitions>
  <inkml:trace contextRef="#ctx0" brushRef="#br0">76687 10700 443,'-15'7'2,"2"-3"4,2-1 4,3-1 4,3-2 9,8 1 14,6 2 13,7 0 14,6 0 3,5 0-10,5-2-8,4 0-10,4-1-6,2 2-3,3 0-5,0 2-4,1 0-5,-2 0-6,-2-1-7,-1 1-5,-4 1-3,-2 0 3,-4 1 2,-2 2 4,-3-1-17,-5 1-34,-3 0-35,-4 0-34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14"/>
    </inkml:context>
    <inkml:brush xml:id="br0">
      <inkml:brushProperty name="width" value="0.05427" units="cm"/>
      <inkml:brushProperty name="height" value="0.05427" units="cm"/>
      <inkml:brushProperty name="color" value="#00BFF3"/>
    </inkml:brush>
  </inkml:definitions>
  <inkml:trace contextRef="#ctx0" brushRef="#br0">80950 9979 405,'29'0'153,"-3"0"-35,-5 0-36,-3 0-36,-1 0-20,3 0-2,3 0-3,3 0-3,2 0-1,-1 0-1,0 0-1,1 0-1,0 1-1,1 0-3,0 2-3,3 0-2,-1 1-2,2 0 0,1 0-1,1 0-1,0-1 0,0 0-2,0-2 0,1 0 0,0-1-2,2 0-2,2 0-2,3 0-2,-2 0-1,-4 0 0,-4 0-2,-3 0 0,-5-1 1,-1 0 1,-4-2 2,-3 0 1,-1-1 1,-1 2 0,1 0 0,0 2-1,0 0 3,1 0 3,1 0 4,1 0 5,0-1 1,1 0-1,0-2 1,-1 0-2,1 0 1,1 0-2,1 2-1,2 0-1,-1 1 0,1-2-2,-1 0 0,1-1-1,-1-1-1,3 0 0,0 0-1,1 0-1,0 0 0,0 0 0,1 0-1,-1 0 1,1 1-1,1 0 1,1 2 0,1 1 1,0-1-1,-2-1 1,0 0-1,-1-1 1,1-1-1,1 2 1,2 0 0,3 2 0,0-1 0,0 0-2,0-2-1,1 0-2,-1-1-1,0 0-1,0 0 0,1 1-1,-1-1 0,0 0 0,1 0 1,-1 0 0,0 0 1,0 0 1,1 0 1,-1 0 0,1 0 2,0 1 1,2-2 2,1 2 2,0-1 0,0 2-1,0 0-2,1 2-1,-1 0-1,2 0 0,1 0 0,0 0 0,1-1 0,0 0 1,0-2 0,1 0 1,-1 0 1,2 0 0,0 2 0,2 0 1,0 1 0,0-2-2,0 0-2,0-1-2,-1-2-1,0 2 2,-2-1 1,0 0 1,-1 0-2,0 0-4,0 0-4,1 0-4,-2 0-2,0-2 1,-2 0 0,0-1 0,-2-1-1,-1 0-2,-3 0-3,-2 1-1,-3-1-2,-7 0 0,-5 0-1,-6 0 1,-5 1 0,-3 1 2,-2 0 1,-4 2 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0"/>
    </inkml:context>
    <inkml:brush xml:id="br0">
      <inkml:brushProperty name="width" value="0.06058" units="cm"/>
      <inkml:brushProperty name="height" value="0.06058" units="cm"/>
      <inkml:brushProperty name="color" value="#F2395B"/>
    </inkml:brush>
  </inkml:definitions>
  <inkml:trace contextRef="#ctx0" brushRef="#br0">86540 6957 363,'7'-17'65,"0"14"-10,-2 14-11,0 13-10,-3 9-6,-2 3-1,-4 2 0,-2 4-1,-3 0-3,-2 0-3,-2-1-3,-1-2-4,-3 2-2,-2 0-2,-1 4-2,-3 1-1,1-3-1,3-4 0,3-7 0,3-5-1,6-14-4,10-21-10,10-20-9,9-20-10,7-10-3,3 1 5,3 0 3,2 2 5,0 4 3,-3 8 4,-5 8 2,-3 8 4,-4 5 4,-1 4 3,-3 5 5,-1 3 4,-2 6 5,-3 8 7,-1 8 8,-2 7 6,-3 6 0,-2 1-4,-4 2-6,-2 3-5,-2 0-4,0 2-4,0 1-2,0 1-2,0-1-3,-2-2 0,0-1-2,-1-3 0,-1-2-2,2-3-1,1-3-3,0-3-2,5-12-6,8-22-12,8-21-10,7-21-11,7-10-3,3 6 5,4 5 6,4 5 4,1 5 7,-3 6 5,-4 6 6,-2 5 6,-4 6 5,-5 5 5,-5 5 4,-5 5 4,-3 5 8,0 6 8,-2 6 10,0 6 8,-3 4 3,-3 3-6,-2 3-4,-4 3-6,-1 1-4,1 1-3,-1-1-3,0 0-4,0 1-4,0 1-4,0 1-3,0 1-6,-1 0-4,0 0-9,-1 1-6,-1-1-8,-1-1-6,2-1-2,1-3-2,0-1-4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0"/>
    </inkml:context>
    <inkml:brush xml:id="br0">
      <inkml:brushProperty name="width" value="0.05004" units="cm"/>
      <inkml:brushProperty name="height" value="0.05004" units="cm"/>
      <inkml:brushProperty name="color" value="#F2395B"/>
    </inkml:brush>
  </inkml:definitions>
  <inkml:trace contextRef="#ctx0" brushRef="#br0">90146 7650 439,'-7'18'153,"2"3"-34,2 4-33,2 5-33,1 2-20,0 2-6,0 2-5,0 3-7,0 0-2,0 0-2,0 0 0,0 0-1,0-3-4,-2-4-5,0-5-5,-1-5-5,-2-3-18,0-3-28,-1-1-28,-1-2-28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35"/>
    </inkml:context>
    <inkml:brush xml:id="br0">
      <inkml:brushProperty name="width" value="0.04933" units="cm"/>
      <inkml:brushProperty name="height" value="0.04933" units="cm"/>
      <inkml:brushProperty name="color" value="#F2395B"/>
    </inkml:brush>
  </inkml:definitions>
  <inkml:trace contextRef="#ctx0" brushRef="#br0">40444 55822 445,'-28'-28'2,"7"7"1,7 7 3,7 7 2,6 3 7,7 0 13,7 0 13,8 0 13,3-1 1,4-2-11,3-2-10,3-1-10,1-1-7,2 0-1,0 2-2,2 1-2,-3 1-2,-6 2-4,-5 2-2,-7 2-3,-3 2-7,-2 4-11,-3 2-9,-1 3-10,-4 3-4,-8 0 5,-6 1 3,-7 1 5,-4-1 2,-1-2 3,-1-4 1,-1-3 3,0-1 1,1 0 3,1 0 3,1 0 2,0-1 2,-1 0-2,-1-2 1,-1 0-1,1-1 2,3 2 7,3 0 6,3 2 6,2 0 11,2 1 14,2 2 14,3 0 15,1 2 1,4 2-12,2 1-12,4 3-11,0 3-8,1 5-2,0 5-4,0 5-3,-1 4-2,-1 6-1,-1 4-3,0 6-1,-2 2-1,0 1 1,-2 2 2,0 0 0,-1 0-3,0-1-5,0-1-7,0 0-6,0-4-5,0-5-5,0-4-3,0-5-5,0-5-3,2-2-3,0-3-3,2-3-3,0-3-1,0-3 0,-1-3-1,1-2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2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84941 11690 507,'7'-8'0,"-1"2"0,-1 0 0,0 2 0,1 1 9,5 2 16,5 2 16,6 2 17,-1 2 2,-3 2-10,-5 1-13,-3 3-10,-3 2-9,-2 2-3,-3 1-4,0 3-5,-4 1-2,0 1-1,-3 1-1,-2 1-1,-3 0-2,-3-1-1,-5-2-1,-3 1-3,-2-3 1,1-1 0,1-2 1,1-3 0,4-1 5,10 0 7,9-2 8,8-1 7,5 0 2,-1-2-4,1-1-6,-1 0-4,0-1-3,-1 2-1,0 0-1,-2 1 0,-2 2-2,-4 2-1,-4 2-2,-4 1 0,-3 1-2,-2-1 1,-2-1-1,-2 0 1,-2-1-3,-5 3-5,-3 2-6,-5 1-4,0 1-6,1-1-4,3 0-4,2-2-5,2-2-4,2-1-1,4-2-3,3-2-2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2"/>
    </inkml:context>
    <inkml:brush xml:id="br0">
      <inkml:brushProperty name="width" value="0.04988" units="cm"/>
      <inkml:brushProperty name="height" value="0.04988" units="cm"/>
      <inkml:brushProperty name="color" value="#F2395B"/>
    </inkml:brush>
  </inkml:definitions>
  <inkml:trace contextRef="#ctx0" brushRef="#br0">86748 11866 441,'10'-7'64,"2"2"-9,3 2-9,3 2-9,2 1-7,1 0-7,1 0-6,1 0-6,-1 0-5,-1 2-4,-2 0-2,-3 2-4,-2 1 0,-2 1 4,-4 3 4,-3 2 3,-2 1 3,-4 0 3,-2-1 4,-3 1 3,-3 1 1,0 1 0,-1 3 1,-1 2-1,-1 1 0,0 1-1,0 0-1,1 3 0,-1 0-3,2 4-4,1 3-4,1 3-4,-2 4-4,0 6-7,-3 5-6,-1 7-7,-2 1-7,2-2-11,1-4-10,1-2-10,1-7 0,2-8 12,2-9 11,3-9 10,0-5 3,0 1-9,0 0-8,0 0-7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3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88188 11438 474,'0'-29'3,"0"5"5,0 5 6,0 5 5,-1 1 3,0 0 2,-2-1 0,0-1 1,-2 1 0,-2 2-3,-2 4-4,-1 3-2,-3 1 0,0 2 0,-1 0 2,-1 2 1,-2 3 2,-1 6 1,-3 5 1,-1 7 1,-1 3 0,3 3-2,1 1-2,3 2-3,2 1-1,4-1-4,4-1-1,4-1-3,3-2-2,2-1-1,2-3-2,2-1 0,2-2-4,1 1-3,3-1-4,2 1-4,0-1-1,-1-1 1,-1-1 1,0-1 1,-3 0 1,-1 2-1,-2 0 1,-2 1 1,-3 0 0,-4 1 2,-4-1 2,-4 1 2,-3-1 1,-1-1 1,-3-1 1,-1-1 2,-3-2 0,1-2-1,-2-4 1,-1-3-1,0-2 2,3-4 1,1-2 2,3-3 2,1-4 1,4-4-1,3-4 1,3-3-1,4-4-2,7-1-6,7-2-5,8-2-5,4-2-5,6-1-6,5-1-4,5 0-6,1-1-3,-1 3-2,0 2-1,-1 1-2,-4 4 1,-6 5 4,-6 5 3,-5 5 3,-4 2 1,-1 0-3,-1 1-2,0-1-4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4"/>
    </inkml:context>
    <inkml:brush xml:id="br0">
      <inkml:brushProperty name="width" value="0.05844" units="cm"/>
      <inkml:brushProperty name="height" value="0.05844" units="cm"/>
      <inkml:brushProperty name="color" value="#F2395B"/>
    </inkml:brush>
  </inkml:definitions>
  <inkml:trace contextRef="#ctx0" brushRef="#br0">89863 11687 376,'7'-6'95,"1"6"-18,0 4-17,0 6-18,-1 2-10,-1 3-4,0 2-2,-2 1-5,-1 3-1,-4 3-2,-2 3-1,-3 3-1,-3 1-2,-2 0-3,-2 1-3,-1-1-3,-2-2-1,2-3 2,1-5 1,1-3 1,4-7-8,8-9-14,8-8-17,7-9-14,6-6-6,0 1 7,0-2 6,3-1 6,-3 1 5,-3 5 5,-5 3 4,-3 4 4,-2 3 3,2-1 0,0 0 1,1 0 0,0 1 2,0 0 2,-2 2 4,0 1 3,-1-1 4,1 0 4,1-2 3,2 0 5,-1 1 5,-1 2 6,-1 4 6,0 2 7,-3 4 0,-1 4-5,-2 3-4,-1 5-6,-2 2-4,0-1-2,0 1-4,0-1-3,-1 0-1,-1-1-1,0-1 0,-1 0-1,4-8-11,11-13-23,11-12-24,11-12-22,4-7-5,-4 3 13,-2 2 13,-3 2 12,-3 2 8,-5 5 5,-3 3 3,-4 5 3,-4 5 18,-1 10 30,-2 8 30,-2 9 31,-2 5 5,0 1-18,-2 1-19,0 1-19,-1-2-12,0-2-5,0-3-6,0-3-4,0-1-7,0 0-5,0-1-8,0 1-5,0 1-12,0 5-18,0 3-16,0 5-18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4"/>
    </inkml:context>
    <inkml:brush xml:id="br0">
      <inkml:brushProperty name="width" value="0.05582" units="cm"/>
      <inkml:brushProperty name="height" value="0.05582" units="cm"/>
      <inkml:brushProperty name="color" value="#F2395B"/>
    </inkml:brush>
  </inkml:definitions>
  <inkml:trace contextRef="#ctx0" brushRef="#br0">83315 15355 394,'-28'7'0,"5"-2"0,7-3 0,5 0 0,5-2 7,6 0 16,4 0 15,6 0 15,4 0 4,5 0-7,5 0-8,5 0-8,6 0-4,8 0-2,8 0-2,8 0-1,8-1-1,11 0 0,9-2 1,10 0 1,4-2-2,-4-2-4,-3-2-3,-2-1-4,-9 0-4,-15 2-3,-15 4-2,-14 3-4,1-1-1,16-2 1,17-4 0,17-2 2,14-1-5,11-1-6,13 0-8,11 1-7,-1 0-4,-12 2 3,-13 2 0,-12 3 2,-12 0 1,-10 2-1,-9 0-1,-10 2 0,-10 0-1,-6 0-1,-9 0 0,-8 0 0,-8 1-3,-10 4-3,-10 2-4,-10 3-5,-4 1 1,2-2 4,3-3 4,1-1 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4"/>
    </inkml:context>
    <inkml:brush xml:id="br0">
      <inkml:brushProperty name="width" value="0.05101" units="cm"/>
      <inkml:brushProperty name="height" value="0.05101" units="cm"/>
      <inkml:brushProperty name="color" value="#F2395B"/>
    </inkml:brush>
  </inkml:definitions>
  <inkml:trace contextRef="#ctx0" brushRef="#br0">86787 16100 431,'-2'18'147,"-2"5"-31,-4 5-31,-2 5-33,-1 3-17,-1 2-6,0 2-5,1 2-6,-2 2-3,0 0 0,-1 1-2,-1 2 0,1-1-6,1-2-11,2-2-9,3-2-10,1-4-10,2-6-10,2-5-9,2-6-10,2-5-5,4-3 2,2-3 1,3-2 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5"/>
    </inkml:context>
    <inkml:brush xml:id="br0">
      <inkml:brushProperty name="width" value="0.05331" units="cm"/>
      <inkml:brushProperty name="height" value="0.05331" units="cm"/>
      <inkml:brushProperty name="color" value="#F2395B"/>
    </inkml:brush>
  </inkml:definitions>
  <inkml:trace contextRef="#ctx0" brushRef="#br0">88596 16100 412,'-23'2'8,"1"4"17,1 4 16,1 3 17,-1 6 5,0 7-6,-1 7-7,0 7-6,-1 2-5,4-2-3,3-2-5,3-2-2,1-2-5,1-3-2,-1-4-4,0-1-2,2-4-5,2 0-2,4-1-4,3 0-3,5-5-6,7-3-8,9-6-7,7-4-7,4-6-4,-1-4 0,-1-6 0,-1-3-1,-3-4 4,-3 0 3,-5 1 6,-3-1 5,-4 1 2,-3 1 0,-2 1 0,-4 1 1,-3 1 1,-3 2 4,-5 3 5,-4 1 4,-3 1-1,-1 2-6,-3 1-5,-1 0-6,-2 2-5,1 2-5,-1 2-3,1 2-6,1 1 1,5 0 2,3 0 4,4 0 3,3 0 2,1 0 1,0 0 0,2 0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25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90144 16400 396,'64'1'160,"-11"2"-37,-12 2-38,-11 2-37,-9 1-21,-3 3-2,-5 2-3,-3 2-2,-3 1-2,-4 3-3,-3 1-3,-2 3-2,-4 1-2,-6 2-1,-4 3 0,-5 1-1,-4 1-3,-3-2-3,-3 0-4,-2-1-4,-1-2-1,5-5 1,4-3 1,3-5 2,4-1 1,1 0 2,2-1 1,3 1 3,4-2 1,8-2 1,8-4 1,7-2 1,8-4 0,5-2 0,6-4-2,7-2-1,2-1 0,0 3 0,0 1-1,0 2 0,-2 2 0,-4 0 0,-4 1-1,-3 2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0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95362 8474 555,'0'-14'0,"0"1"0,0 2 0,0 2 0,-1 3 8,-1 2 16,0 4 17,-1 3 16,-1 1 3,0 3-12,0 2-12,0 2-11,-2 3-6,-3 5-2,-5 5-1,-4 5 0,-3 3-2,-3 0-2,-3 2-1,-2 1-2,-3 0-1,1 0 0,0 0-2,-1 1 1,1-2-4,2 0-8,0-1-5,1-1-8,2-2-5,3-4-6,3-2-5,3-2-5,4-6-7,8-3-5,7-6-7,6-4-6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0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95264 8339 494,'-8'-14'4,"0"1"9,1 2 8,-1 2 8,2 6 9,4 8 8,4 9 8,4 10 10,2 3-2,1 2-11,2 1-11,0 1-11,1 0-8,1 0-5,1 1-5,1-1-5,1-1-6,0 0-4,-1-1-5,1-1-6,-1-1-6,-1-1-6,-1-1-7,-1-1-7,-2-1-5,-2-2-3,-4 0-4,-2 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1"/>
    </inkml:context>
    <inkml:brush xml:id="br0">
      <inkml:brushProperty name="width" value="0.04765" units="cm"/>
      <inkml:brushProperty name="height" value="0.04765" units="cm"/>
      <inkml:brushProperty name="color" value="#F2385B"/>
    </inkml:brush>
  </inkml:definitions>
  <inkml:trace contextRef="#ctx0" brushRef="#br0">30071 48172 461,'-1'-19'23,"0"7"9,-2 8 9,0 8 10,-1 7 1,0 5-6,0 7-6,0 5-7,-1 6-4,-1 7-3,-3 5-2,-2 6-3,-1 4-3,1 3 0,-1 3-2,0 3-1,0 0-2,1-3-2,-1-3-2,0-2-1,1-5-3,2-5-1,2-4-1,3-5-2,0-6-2,2-4-2,0-5 0,2-4-3,2-5-1,4-3-2,3-3-2,5-2-1,3-6-1,1-8 1,3-8 2,2-7 1,-1-6-1,0-3-3,-1-3-3,0-2-4,-4-2 0,-3 3 3,-4 2 3,-4 2 2,-4 2 2,-4 5 1,-4 3 1,-4 5 2,-3 3 1,-3 6 2,-3 5 4,-3 4 1,-2 6-1,1 4-8,-1 5-6,1 5-8,0 3-6,4 1-6,3 1-5,3 1-7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36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40980 56162 531,'-4'-21'29,"8"5"6,7 5 6,9 5 6,2 3-2,-1 3-8,-2 4-9,-2 2-8,-3 3-5,-1 0-4,-3 1-3,0 2-4,-4 0-1,-1 1 0,-2 1-1,-2 1 0,-3 2-4,-4 1-5,-4 3-6,-3 2-6,-3 0-3,-2 2 2,0 1 0,-1 1 1,0-1 1,1-3 4,1-3 2,1-3 3,1-2 2,2-2 2,3-3 1,1-1 2,3-3 3,4-6 5,4-4 5,4-5 3,3-4 2,3 0-2,3-1-3,4-1-2,0-1-1,1 2 1,-1 1 1,1 1 1,-2 2-1,-1 2-1,-2 4-3,-2 3-1,-4 5-2,-5 9-3,-4 9-1,-5 9-2,-5 3-3,0 0-2,-3-1-2,-1-1-3,-2-3 0,2-3-1,1-5 0,1-3 0,0-4-1,2-3 0,1-2-3,1-4 0,2-2 6,6-2 15,4-2 14,5-2 16,4 1 6,0 2 0,1 3-2,1 4-1,1 0-3,0-1-5,-1 0-4,1-2-4,0 0-4,1-2-4,1 0-3,1-2-3,1-2-6,1-4-4,1-4-7,2-3-6,-3-4-4,-1-1 0,-4-3-2,-3-1-1,-2-2-2,-3 1-3,-1-1-4,-2 1-2,-2-1-2,0 1 4,-1-1 3,-2 1 2,0 0 4,0 3 5,0 1 3,0 3 5,0 1 5,0 2 4,0 2 4,0 3 6,0 3 10,-2 7 16,-1 8 16,0 6 16,0 3 2,0 1-14,2 0-11,1-1-14,0 1-8,0-1-4,0 1-4,0 0-5,0-2-8,0-1-14,0-3-14,0-1-14,0-4-4,1-4 6,2-6 6,0-4 5,2-5 2,0-6-3,1-4-4,2-4-3,-2-5 1,-1-3 4,-2-3 6,-1-2 4,-2-2 5,1 3 3,2 2 4,0 2 4,0 1 3,0 3 2,-1 1 3,-2 3 1,0 2 5,2 3 4,1 3 7,0 3 4,1 6 8,2 11 11,0 12 11,2 10 11,-1 7-1,-1 6-10,-1 5-12,0 4-12,-1 6-8,0 7-7,0 7-7,0 7-7,0 2-10,1-1-13,2-3-14,0-1-12,1-3-7,2-1 3,0-3 3,1-1 1,0-7 5,-2-12 5,-2-12 8,-2-11 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1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97780 8655 522,'-1'-13'9,"0"6"17,-2 6 18,0 6 18,-1 5 3,0 5-7,0 5-9,0 5-8,-1 3-8,-2-1-5,-1 0-7,-3 1-4,-1-1-6,1 1-3,-1-1-4,0 1-3,1-2-4,1-2-6,0-1-7,2-2-5,3-3-4,6-1-3,6-3-3,6-1-3,1-3-6,-1-4-9,-3-4-10,0-4-9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1"/>
    </inkml:context>
    <inkml:brush xml:id="br0">
      <inkml:brushProperty name="width" value="0.04991" units="cm"/>
      <inkml:brushProperty name="height" value="0.04991" units="cm"/>
      <inkml:brushProperty name="color" value="#F2395B"/>
    </inkml:brush>
  </inkml:definitions>
  <inkml:trace contextRef="#ctx0" brushRef="#br0">99077 8622 440,'6'-5'6,"-2"6"10,-4 6 11,-2 6 12,-3 3 3,0 3 0,-1 2-2,-2 1-2,1 1-1,1-1-3,0-1-3,2-1-2,0-1-3,0-3-3,0-1-3,0-2-5,3-2-1,6-1-3,6 0-2,6-2-3,3-3-5,1-4-12,1-6-11,1-4-10,-1-3-6,-3-1-1,-3-2-1,-3 0 0,-2-1 4,-2-3 6,-2-2 6,-2-1 8,-3 0 5,-1 1 2,-2 2 4,-1 3 3,-3 1 3,0 2 3,-2 3 3,0 1 2,-1 1 3,0 2 1,1 1 2,-1 0 1,4 1-4,8 1-9,7-2-10,9 2-8,4-1-7,1 0-2,1 0-2,1 0-2,-1 1 1,-3 0 6,-3 2 6,-3 0 6,-3 2 6,-3 2 7,-2 2 6,-4 2 8,-2 1 5,0 1 2,-2 2 3,0 0 3,-2 2 1,0 1 1,-2 3 0,0 2 0,-1-1-1,-2 1-3,0-2-2,-1-1-2,0-1-2,2-1-2,2-1-1,2 0-2,1-1-2,2-1-3,0 1-3,2 0-4,1-1-3,3-3-3,4-1-4,2-2-4,2-2-4,-1-2-3,1-2-3,0-2-4,-1-2-2,1-4-1,0-2 1,-1-3-1,0-3 1,-2-1 0,-3-3 1,-1-1 1,-1-2 2,-2 1 3,-1-1 5,0 1 2,-2 0 3,-2 3-1,-2 1 0,-2 3-1,-2 1 2,-2 2 1,-2 2 2,-1 3 1,-2 0 3,0 2 3,0 0 3,1 2 3,0-2-5,4-2-16,2-3-14,4-3-16,1-1-4,2 2 6,0 3 5,2 1 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2"/>
    </inkml:context>
    <inkml:brush xml:id="br0">
      <inkml:brushProperty name="width" value="0.05575" units="cm"/>
      <inkml:brushProperty name="height" value="0.05575" units="cm"/>
      <inkml:brushProperty name="color" value="#F2395B"/>
    </inkml:brush>
  </inkml:definitions>
  <inkml:trace contextRef="#ctx0" brushRef="#br0">100368 7018 394,'3'-25'48,"6"13"4,6 12 3,5 14 3,3 4-6,-1-1-19,-1-2-17,-1-3-17,-1-2-13,-1-2-8,0-4-6,-2-2-8,-2-2-1,-1 0 4,-2 0 4,-2 0 4,-4 0 9,-4 0 13,-6 0 13,-4 0 13,-3 0 5,1 2-1,-1 0-3,0 2-1,0 0 0,1 3 2,-1 2 1,0 2 2,0 2 0,-2 1 1,0 3-1,-1 2 1,-1 2-1,-1 5-3,-1 3-2,-1 4-2,-4 6-2,-4 6-3,-4 7-1,-6 8-2,-4 5-3,-4 3-3,-4 4-2,-4 5-2,-2 0-6,0 0-6,0-1-7,1-1-6,2-3-7,7-3-6,8-4-6,6-5-7,5-5-2,5-6 2,3-7 1,5-8 1,2-5 1,4-7 0,2-5 1,4-6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2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101594 10400 541,'-15'9'2,"4"3"5,3 4 5,3 2 4,1 2 8,2 1 11,0 0 10,2 2 10,2 0 2,4-3-7,3-1-6,5-3-8,3-2-6,1-4-8,3-4-7,1-4-8,0-4-6,-1-2-2,-3-4-5,-1-2-2,-2-3-2,-3-1 1,-1-3 1,-2-1 0,-2-2 3,-2 1 3,-3-1 2,0 1 4,-5 1 0,-2 2-2,-5 4 0,-4 3-2,-4 2-3,-5 0-5,-5 2-4,-4 1-5,-1 1-1,5 2 4,5 2 2,5 2 4,3 1-9,-1 0-20,1-1-20,-1 1-21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4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88239 21196 518,'-5'-7'87,"6"2"-14,6 2-14,6 3-14,4-2-8,7 0-4,4-3-2,4-2-3,2 1-3,-1 1-3,-3 2-4,-1 2-3,-1 1-6,2 2-11,2 0-10,3 2-10,-3 0-8,-4 1-5,-5 1-4,-5 2-6,-4-1-1,-4 3 0,-4 0 1,-4 1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4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88089 22100 539,'-14'0'5,"1"0"7,2 0 9,2 0 8,6 0 8,8 2 7,9 0 7,10 1 7,4 1-2,4 0-9,3-1-10,3 1-10,1-1-8,2 0-7,0-2-6,2 0-9,0-1-7,0 0-12,0 0-9,0 0-11,-2-1-1,-6 0 7,-4-2 8,-5 0 8,-4-1-2,-3 1-12,-3-1-13,-2 0-12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5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92050 21322 469,'29'-1'130,"-3"0"-27,-5-2-27,-3 0-29,0-1-16,3 0-4,5 0-4,3 0-5,2 1-3,1 0-2,-1 2-3,1 0-1,1 1-2,4 0-1,4 0-1,4 0-1,0 0 0,-6 0-2,-4 0-1,-5 0-2,0 0-1,5-2-4,4 0-2,6-1-2,1-1-1,-4 2 1,-2 0 3,-3 2 1,-1-1 1,0 0 0,2-2 1,1 0 0,1-1 0,2 0 1,2 0 1,2 0 0,1 0 0,-2 1-2,0-1-1,-2 0-2,0 0-1,-2 0-1,0 0 0,-1 0-1,-1 0 0,-2 0 0,0 0-1,-1 1 0,-2-1 1,-2 0-1,-1 0 1,-3 0 1,-2 1-1,-3 0 0,-3 2-1,-2 0 0,-4 1 0,-1-2-1,-2 0 0,-2-2 0,-3 0-7,-3-2-12,-2 0-11,-4-1-13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7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94308 18027 524,'30'-6'78,"-3"2"-9,-3 4-9,-3 3-10,-3 1-9,-1 1-6,-2 1-6,-3 2-8,-1 0-4,-2 2-3,-2 0-3,-2 1-4,-3 2 0,-4 1 0,-4 3 1,-4 2 0,-4 1-3,-5 1-10,-5 1-8,-5 1-8,-2-1-4,1-3 3,1-3 2,2-3 3,1-2 2,5-2 4,3-2 3,4-2 3,8-2 3,12 1 4,12 0 3,11 0 3,4 1 1,-3 0-2,-5 1-1,-3 2-2,-3 1 0,1 3 2,-1 3 1,1 3 2,-3 1 1,-5-1-2,-4 0-1,-6-2-2,-3 1 1,-4 1 2,-2 3 3,-3 1 3,-4 1-1,-3-1-3,-5-1-2,-3-1-4,-3-1-2,1-1-6,-1-1-3,1 0-5,0-3-5,3-1-6,1-2-7,3-2-6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7"/>
    </inkml:context>
    <inkml:brush xml:id="br0">
      <inkml:brushProperty name="width" value="0.05484" units="cm"/>
      <inkml:brushProperty name="height" value="0.05484" units="cm"/>
      <inkml:brushProperty name="color" value="#F2395B"/>
    </inkml:brush>
  </inkml:definitions>
  <inkml:trace contextRef="#ctx0" brushRef="#br0">96002 18655 401,'14'-6'28,"-1"4"8,-3 4 10,-1 4 8,-2 3 1,-2 5-8,-2 4-7,-2 3-8,-2 4-5,-4 1-3,-2 2-3,-3 3-2,-3 0-3,0 0 0,-1 0-3,-1 1 0,0-3-3,2-2-1,3-3-4,1-3-1,4-5-8,6-8-14,6-8-12,6-8-14,4-8-4,7-9 6,3-9 5,6-8 6,1-3 4,-3 4 5,-3 3 5,-3 5 3,-3 4 4,-2 5 4,-1 5 2,-2 5 3,-3 3 5,-1 3 5,-2 1 5,-2 2 6,-3 6 7,-1 10 6,-2 9 7,-2 11 7,-1 3 0,0-2-7,0-2-7,0-1-8,-1-3-5,-2-2-3,-2-1-3,-1-3-4,1-5-11,6-12-21,6-11-21,5-9-21,5-9-4,1-5 10,3-5 12,2-4 11,-1-1 8,-2 7 3,-1 6 4,-2 6 4,-3 4 4,-1 2 5,-2 4 4,-2 3 4,-1 4 12,-1 6 18,1 6 19,0 6 18,-1 3 5,-2 3-11,-3 1-11,0 3-11,-2 1-8,0 1-7,0 1-5,0 0-8,0 1-6,0-1-7,0-1-7,0-1-8,-1-2-8,-1-1-7,0-3-8,-1-1-8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8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98831 18800 473,'0'24'167,"0"1"-38,0 1-37,0 1-38,-1 1-22,0 2-8,-2 2-6,0 3-9,0 1-7,0 2-11,2 2-10,0 2-10,0-2-14,-2-7-17,-2-7-17,-1-7-18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37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42500 56552 540,'16'0'65,"-1"0"-13,1 0-13,0 0-15,-1 0-6,1 0-2,0 0-2,-1 0 0,1 0-3,0-2-6,-1 0-4,1-1-5,-1-2-5,-1 2-4,-1-1-4,0 0-4,-1-2-1,1-2 2,1-3 1,1-3 2,-1-1-2,-2 2-5,-4 3-5,-2 1-4,-4 1 1,-3 2 9,-2 1 9,-3 1 8,-2 1 10,0 3 12,0 4 11,0 2 12,1 2 5,1 0-3,0 0-1,2 0-2,0 0-4,2 1-3,0 1-6,2 2-3,2-2-8,6-3-8,4-2-9,5-4-8,2-1-6,-3 0-3,-1 0-2,-2 0-2,-2-1-1,-1 0 2,0-2 0,-2 0 2,0 0 2,0 0 3,-1 2 3,1 0 4,-2 2 4,-4 2 5,-4 2 6,-4 2 5,-2 2 4,-2 3 0,0 4 2,-1 2 1,-1 1 0,-2 1 0,0-1-1,-1 1-1,1-1 1,1 1-2,2-1-1,2 1 0,3-2-1,1-1-3,2-2-1,2-2-2,3-5-5,5-5-4,6-6-6,4-5-6,1-4-1,-3 2 2,-3 1 1,-2 0 3,-5 4 0,-3 6 0,-4 6-1,-3 6-1,-4 3 2,0-1 6,-2 1 5,1 0 5,-2-1 2,0-1 0,0-1-1,1-1-1,-1 0 1,0 2 2,0 0 4,1 1 3,-1-1 2,2-1-1,1-2 1,0-2 1,6-3 0,10-4 0,10-4 1,9-4 1,7-3-7,1 0-17,2-1-17,2-1-15,4 0-7,4 0 2,6 2 2,4 1 2,-3 0-3,-10 2-7,-12 1-7,-9 0-8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39"/>
    </inkml:context>
    <inkml:brush xml:id="br0">
      <inkml:brushProperty name="width" value="0.05782" units="cm"/>
      <inkml:brushProperty name="height" value="0.05782" units="cm"/>
      <inkml:brushProperty name="color" value="#F2395B"/>
    </inkml:brush>
  </inkml:definitions>
  <inkml:trace contextRef="#ctx0" brushRef="#br0">94186 22150 380,'7'29'147,"-1"-3"-31,0-5-31,-2-3-32,-1-2-17,0 3-4,-2 2-4,0 1-4,-2 2-3,-4 1-3,-2 1-3,-3 1-2,-2 0-3,0 0-2,0 1-2,1-1-2,-1 0-2,0-1-1,0-1 0,1-1-2,-1-2-2,0-1-4,1-3-4,-1-1-3,4-7-7,6-12-11,7-12-9,8-11-11,5-7-1,5-1 8,5-1 8,4 0 8,3 0 6,-1 3 7,-2 3 5,0 3 5,-2 3 4,-3 3 2,-3 3 2,-3 3 1,-3 4 8,-1 4 13,-3 6 13,-1 4 13,-3 4 3,-2 4-9,-4 2-7,-2 3-9,-3 1-6,0 1-4,-2 0-4,0-1-4,-2 1-2,0-1-2,-1 1-1,-2-1-2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0"/>
    </inkml:context>
    <inkml:brush xml:id="br0">
      <inkml:brushProperty name="width" value="0.0699" units="cm"/>
      <inkml:brushProperty name="height" value="0.0699" units="cm"/>
      <inkml:brushProperty name="color" value="#F2395B"/>
    </inkml:brush>
  </inkml:definitions>
  <inkml:trace contextRef="#ctx0" brushRef="#br0">92919 22394 314,'-35'-8'11,"8"0"2,7 0 2,8 1 2,6-2 7,5 0 10,2-2 12,5 0 11,4 1 2,4 3-6,3 2-6,5 4-6,3 1-6,3 0-4,3 0-4,3 0-5,2 0-3,4 0-3,2 0-2,4 0-3,-1 0-1,-2 2-3,-3 0-3,-3 2-1,-4 0-3,-4 0-4,-3-1-4,-5 1-4,-5 2 0,-8 2 5,-8 3 4,-8 4 4,-5 1 4,-2 3 3,-1 1 2,-3 3 4,0 0 0,3-1-1,1-1-1,3-1-2,-1 0-1,0 3-2,-1 1-1,-1 3-2,-3 2-2,-2 5-2,-3 3-1,-2 4-2,-4 5-2,0 8 0,0 6-2,-2 7-1,-2 4-4,-1 3-7,-2 1-8,-2 3-7,0-2-6,1-4-4,3-3-5,2-5-5,4-7 0,7-12 7,7-12 6,7-11 6,2-6 1,-1-1-2,0 1-3,-1 0-2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1"/>
    </inkml:context>
    <inkml:brush xml:id="br0">
      <inkml:brushProperty name="width" value="0.06821" units="cm"/>
      <inkml:brushProperty name="height" value="0.06821" units="cm"/>
      <inkml:brushProperty name="color" value="#F2395B"/>
    </inkml:brush>
  </inkml:definitions>
  <inkml:trace contextRef="#ctx0" brushRef="#br0">95255 23081 322,'1'-13'49,"4"3"7,2 4 7,4 4 8,0 3-3,-1 4-12,-1 2-13,0 3-13,-2 3-8,-1 0-4,0 1-4,-2 1-4,-1 2-2,-4 1-3,-2 3-1,-3 1-2,-4 2-1,0-1 0,-3 1 0,-1-1 0,-2 0 0,0-3-2,1-1-1,-1-2-1,5-8-5,10-13-11,10-12-11,10-13-10,5-4-3,2 2 8,3 3 6,1 3 7,1 3 5,-1 3 2,-2 3 2,1 3 3,-4 2 3,-3 4 8,-5 2 7,-3 4 7,-3 2 6,1 0 6,0 2 6,0 0 7,-1 2 0,-3 4-5,-1 2-6,-2 3-6,-2 2-4,0 1-2,-2 2-2,0 0-3,-3 0-2,-2 1-3,-3-1-2,-3 1-2,4-9-10,13-14-18,13-17-18,13-15-17,4-5-2,-5 7 12,-5 7 14,-5 8 12,-4 3 8,-1 2 3,-2 2 1,-3 3 3,-1 3 12,0 6 22,-2 5 21,0 7 22,-3 3 5,-1 0-11,-2-1-13,-2 1-11,0 0-9,0 1-7,2 1-5,0 1-7,1 1-8,0-1-8,0 1-11,0-1-8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1"/>
    </inkml:context>
    <inkml:brush xml:id="br0">
      <inkml:brushProperty name="width" value="0.04113" units="cm"/>
      <inkml:brushProperty name="height" value="0.04113" units="cm"/>
      <inkml:brushProperty name="color" value="#F2395B"/>
    </inkml:brush>
  </inkml:definitions>
  <inkml:trace contextRef="#ctx0" brushRef="#br0">97400 21176 534,'31'-15'57,"1"4"-6,-1 3-6,0 3-6,2 1-3,1 0 0,2 0 1,2 0-1,3 0-2,4 1-5,4-1-6,4 0-6,1 0-4,-2 0-5,-2 0-4,-2 0-4,-5 1-6,-6 1-9,-7 0-9,-7 2-8,-5-1-12,-3 0-12,-3-2-13,-2 0-13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3"/>
    </inkml:context>
    <inkml:brush xml:id="br0">
      <inkml:brushProperty name="width" value="0.04525" units="cm"/>
      <inkml:brushProperty name="height" value="0.04525" units="cm"/>
      <inkml:brushProperty name="color" value="#F2395B"/>
    </inkml:brush>
  </inkml:definitions>
  <inkml:trace contextRef="#ctx0" brushRef="#br0">99654 19600 486,'6'29'119,"-4"-6"-25,-4-3-25,-4-6-26,-3-2-14,-2 3-2,-2 2-3,-1 1-1,-3 3-2,-3 1-4,-3 3-2,-3 1-2,-3 1-4,-1 1-2,-2-1-4,-2 0-3,-1 1-2,3-1-3,2 0-3,1 1-3,4-3-8,5-1-14,5-4-15,5-3-14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3"/>
    </inkml:context>
    <inkml:brush xml:id="br0">
      <inkml:brushProperty name="width" value="0.05014" units="cm"/>
      <inkml:brushProperty name="height" value="0.05014" units="cm"/>
      <inkml:brushProperty name="color" value="#F2395B"/>
    </inkml:brush>
  </inkml:definitions>
  <inkml:trace contextRef="#ctx0" brushRef="#br0">99781 19655 438,'-14'-13'11,"5"6"21,3 6 21,4 6 21,2 5 5,2 5-12,0 5-12,2 5-11,0 3-9,3 1-4,2 1-5,2 1-4,1 0-5,1 0-6,1 0-7,1 1-5,1-2-6,1 0-6,1-1-8,1-1-5,0-2-6,-3-1-2,-1-3-2,-2-1-3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4"/>
    </inkml:context>
    <inkml:brush xml:id="br0">
      <inkml:brushProperty name="width" value="0.04606" units="cm"/>
      <inkml:brushProperty name="height" value="0.04606" units="cm"/>
      <inkml:brushProperty name="color" value="#F2395B"/>
    </inkml:brush>
  </inkml:definitions>
  <inkml:trace contextRef="#ctx0" brushRef="#br0">101259 19550 477,'-8'11'162,"2"5"-35,1 7-36,0 5-35,1 3-23,1 0-7,-1 1-8,0-1-9,-1 0-9,-2-2-9,-2 0-10,-1-1-10,-1-2-9,0-1-8,2-3-7,1-1-8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4"/>
    </inkml:context>
    <inkml:brush xml:id="br0">
      <inkml:brushProperty name="width" value="0.0538" units="cm"/>
      <inkml:brushProperty name="height" value="0.0538" units="cm"/>
      <inkml:brushProperty name="color" value="#F2395B"/>
    </inkml:brush>
  </inkml:definitions>
  <inkml:trace contextRef="#ctx0" brushRef="#br0">102094 19561 408,'-8'-6'9,"0"6"17,0 4 17,1 6 18,-1 3 4,0 3-7,0 3-7,0 3-8,1 1-5,1-1-5,0-1-5,2-1-4,0-1-5,2-1-4,0-1-4,2-1-5,3-1-7,7-2-11,8-3-10,6-1-11,2-4-5,0-8 3,-1-6 1,-1-7 2,-2-3 2,-3 1 3,-3 0 3,-2 3 3,-4-2 2,-1-2 3,-2-1 3,-2-3 3,-3 1 3,-4 3 5,-4 3 3,-4 3 5,-2 2 3,-1 2 5,-1 2 3,-1 3 4,-1 0 2,0 2 2,1 0 1,-1 2 0,3 1-2,5 4-6,4 2-7,6 3-7,5 0-6,9-4-8,8-4-8,7-4-8,3-3-5,0 0-1,-1-1-2,-1-1-3,-3 0 3,-3 2 6,-5 2 6,-3 2 6,-6 3 15,-7 6 24,-6 4 24,-8 5 23,-2 1 6,1-1-12,1-2-11,0-2-12,2-1-7,1 1-6,0 1-3,2 1-4,2 1-7,6 0-6,4-1-9,5 1-6,4-4-10,3-7-11,3-6-12,3-7-11,0-5-1,-5-2 7,-3-1 9,-4-3 8,-4-1 6,-1-1 5,-2-1 5,-2-1 5,-2 1 2,-1 3 2,0 3 2,-1 3 0,-4 1 4,-4 0 6,-6 0 4,-3 1 7,-3 1 3,2 2 3,3 4 3,1 2 3,1 3-1,1 0-7,-1 2-5,0 0-7,3 1-11,6 0-17,6 0-18,6 0-18,3-2-5,1-2 6,2-4 6,0-2 6,-1-2 3,-1-2 0,-2 0-2,-2-1-1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5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103559 18495 407,'6'-9'0,"-1"-1"0,-2-3 0,-2-2 0,-1 3 13,0 7 25,0 6 25,0 8 25,4 2-3,8-1-32,7-1-30,9 0-32,2-3-17,-3-3-5,-4-2-4,-1-3-5,-4-3 1,-1 0 6,-3-2 7,-1 0 6,-3-1 4,-2 0 1,-4 1 1,-2-1 2,-4 2 13,-2 4 26,-4 4 25,-2 4 26,-1 2 5,1 1-14,0 2-15,2 0-13,-2 4-10,-3 7-3,-5 7-3,-4 7-4,-2 5-4,-3 4-6,-1 4-5,-2 3-5,-4 5-6,-3 2-10,-4 3-9,-4 3-8,0 0-6,2-5-4,4-3-4,2-4-2,4-6-5,7-8-4,5-8-4,7-7-5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9:45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104508 20405 511,'-14'22'143,"5"-3"-28,3-3-29,4-2-29,4-3-20,4-1-10,3-1-10,5 0-11,1-3-6,-1-3-5,-1-2-3,0-4-5,-2-1-1,-1-2 0,0 0 2,-2-1 0,-1-2 1,-2-2 3,-3-2 2,0-1 3,-3-1 2,0 1 4,-2 1 3,0 0 4,-3 2 0,-2 3-6,-3 1-4,-3 2-4,-3 2-8,-2 2-9,-1 2-9,-3 2-9,1 1-2,3 0 7,3 0 7,3 0 6,1-1-1,0 2-9,1-2-10,-1 1-9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40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40183 59556 596,'-6'-21'1,"4"5"11,4 5 10,4 5 10,2 2 3,-1 3-4,1 2-4,0 3-4,-1 1-3,0 3-2,-2 3-2,0 4-1,-2 1-2,-1 3-2,0 1-3,-2 3-1,0-1-1,0-2-2,0-1 0,0-2 0,1-3-3,2-3-4,2-3-4,2-2-3,2-5-1,3-4 2,4-5 2,2-6 1,1-1 0,-1-1-3,-1 1-4,-1-1-2,-1 0-1,-2 1 2,-3-1 2,-1 0 1,-1 1 2,0 1 0,0 1 0,0 1 0,-2 1 1,-1 0 1,-2 2 0,-2 1 0,-1-1 2,-2 0 0,0-1 1,-2-1 0,0-1 2,-2 2 1,0 1 2,-1 1 2,-1 1 1,0 2 1,0 2 1,1 2 0,-1 1 2,0 0 1,0 0 2,0 0 1,1 1 1,-1 4 0,0 2-2,0 3 0,1 2 0,2 0 3,2-1 2,2 1 2,1 1 0,0 1-2,0 3-2,0 2-1,0 1-3,0 1-2,0 1-3,0 1-1,0 0-3,0 2-2,0 1-1,0 1-3,0 0 0,0-1-2,0-1 0,0-1-1,-1-2-2,-2-3-2,-2-3-2,-1-3-2,-2-2 0,0-1 3,0 0 2,0-2 2,1-1 2,-1-2 0,0-3-1,0 0 1,1-4 1,0 0 1,2-3 3,1-2 3,0-3 0,4-6 0,0-4 1,4-4 0,2-5 0,5-3 0,5-2-1,5-4 0,3 0-1,1 2-1,1 2-2,1 1-1,-1 4 0,-1 4 0,-3 3 2,-1 5 0,-3 2 1,-3 4 0,-2 3 2,-4 3 0,0 1 1,1 0 1,3 0 1,2 0 1,1 0 2,-1 0 2,1 0 1,-1 0 3,0 2 0,-2 2-1,-3 4-1,-1 2 0,-1 2 0,0 2 1,0 0 2,0 1 2,0 1 0,-1 2-1,1 0 0,0 1-2,-1 1-1,0-1-2,-2 1-2,0-1-3,-2 0-2,1-1-1,0 0-2,0-2-1,-1 0-1,0 1 0,-2 1-1,0 2-1,-2-1 0,-2-1-2,-2-1-3,-2-1-1,-2 0-3,-3 0-2,-4-1-4,-1 1-4,-2-2 0,2-2 1,2-4 1,3-2 0,1-4 1,0-2 0,2-4 0,1-2-1,0-3 0,2-5 0,1-3-1,0-5 1,2-1 2,2 1 4,2 1 3,2 2 6,0 0 3,0 4 4,-1 4 4,-2 1 4,-1 5 6,-4 5 7,-2 4 7,-3 6 8,-2 2 1,0 3-4,0 2-5,1 1-4,-1 1-3,2-1-3,1 0-4,1-2-3,2-2-7,6-4-11,4-4-12,5-4-12,4-2-2,0 0 3,1 0 5,1 0 5,0 0 4,-1 0 5,-1 0 5,0 0 5,-2 3 4,-1 4 6,0 5 4,-2 6 5,-2 2 0,-2-1-1,-4 1-4,-2-1-2,-2 0-2,0-1-1,0 0 0,0-2-1,4-5-8,8-10-15,8-10-16,7-9-16,3-6-5,-5-1 6,-3-1 5,-4 0 6,-3 1 4,-1 5 6,-1 5 3,0 5 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0:22"/>
    </inkml:context>
    <inkml:brush xml:id="br0">
      <inkml:brushProperty name="width" value="0.06178" units="cm"/>
      <inkml:brushProperty name="height" value="0.06178" units="cm"/>
    </inkml:brush>
  </inkml:definitions>
  <inkml:trace contextRef="#ctx0" brushRef="#br0">17861 43289 356,'-15'-1'0,"4"0"0,3-2 0,3 0 0,3-1 10,5 1 23,6-1 21,4 0 22,3 1 5,-1 2-13,1 2-12,0 2-14,0 1-8,3 0-5,1-1-6,3 1-5,1-1-4,1 0-2,1-2-1,1 0-1,0-1-2,0 0 1,1 0 0,-1 0-1,1 0 0,1 0-1,0 0-2,2 0-2,0 0 0,-3 2-1,-2 0-1,-1 2 0,-1-1-1,1 1 2,1 0-1,1 0 2,-1-1-1,0 0-2,-1-2 0,-1 0-2,-1-1 0,-3 0 0,-1 0-1,-2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20:45.7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11848 13031 0,'0'0'0,"0"0"15,0 0-15,0 0 0,0 0 16,0 0-16,0 0 0,-23-5 16,23 5-16,0 0 0,0 0 15,0 0-15,-22-3 0,22 3 16,0 0-16,0 0 0,0 0 0,0 0 16,0 0-16,0 0 0,0 0 15,0 0-15,0 0 0,0 0 16,0 0-16,5 21 15,-5-21-15,0 0 0,27 10 0,-27-10 16,29 8-16,-29-8 0,30 9 16,-30-9-16,35 7 0,-16-4 15,2 0-15,1-1 16,2-1-16,11-1 0,5 0 16,-4 0-16,-3-1 0,3-3 15,4-3-15,5 0 0,-3 3 0,4 1 16,4 0-16,-5 0 15,-3 1-15,12 0 0,4 0 0,-7-1 16,-2-1-16,10 3 0,3 3 16,-6-3-16,-3-2 0,7 0 15,-2 1-15,-10 1 16,-2-2-16,12 2 0,4 0 0,-8 3 0,-5 1 16,28 2-1,-3 0-15,-32-1 0,-2 0 0,31 4 16,-3-1-16,-7 0 0,-5 0 0,7 6 15,6 4-15,-12-8 16,-9-5-16,6 1 0,5 0 16,-4 0-16,-2 3 0,2 0 0,3 0 15,-4-1-15,-3-1 0,8-2 16,8 0-16,-10 0 0,-6 2 0,7-2 16,6 0-16,-6-4 15,-5-2-15,7 3 0,4 1 16,-10 1-16,-8 2 0,9 0 15,7-1-15,-9 0 0,-5-2 0,9-2 16,3-3-16,-5 2 0,-3 1 16,7-2-16,5-3 0,-10 3 15,-6 2-15,7 0 0,5-1 16,-5-5-16,-2-4 0,6 6 16,5 6-16,-10-2 0,-5 0 0,7-1 15,6-1 1,-13 1-16,-7-2 0,9 0 0,6 1 15,-5-3-15,-3-1 0,7 5 0,6 4 16,-9-1-16,-6-2 0,11-5 16,9-2-16,-8-3 15,-4-1-15,11-1 0,9 0 16,-14-1-16,-10-2 0,-16 5 0,-11 4 16,-7 1-16</inkml:trace>
  <inkml:trace contextRef="#ctx0" brushRef="#br0" timeOffset="850.3166">18585 12919 0,'0'0'0,"0"0"0,0 0 16,23 2-16,-23-2 0,22 1 16,-4 0-16,0 0 0,0-2 0,11 1 15,4 0-15,-1-1 16,-1 1-16,4-1 0,4 1 15,5-2-15,-3 1 0,2-1 0,2 0 16,-3 0-16,-4 1 0,12-5 16,1-2-16,-5 1 0,-3 3 15,1 1-15,3 0 0,-6 1 16,-2-2-16,11 1 16,1 0-16,-3-1 0,-4-1 0,1 2 15,1 1-15,-4-1 0,-3 0 0,3 2 16,4 1-16,-2-1 15,-1-1-15,2 1 16,2 2-16,-5-1 0,-5 0 0,8-2 16,0 0-16,-2 1 0,-1 0 0,1 2 15,3 0-15,-6-1 0,0-1 16,2 1-16,2 1 0,-2 0 16,-2 1-16,2-3 0,1-1 15,-3 2-15,0 0 0,3 1 16,3 0-16,-8 0 0,-3 1 15,8-1-15,1 0 0,1-1 0,1 1 16,0-2 0,1-2-16,-2 2 0,1 1 0,-2 0 15,-1-2-15,0 2 0,-1 1 0,-2-1 16,0-1-16,0 1 0,0 0 16,-1-1-16,1-2 0,0 4 15,0 2-15,-2-1 0,-2-2 16,0 1-16,0 1 0,2-1 15,2-1 1,1 1-16,5 1 0,-8-1 0,-6-2 16,5 1-16,6 1 0,-5-1 15,-4 0-15,3 0 16,3 2-16,-5-1 0,-2-1 0,7-1 16,1-1-16,-7 4 0,-1-1 15,6 1-15,0 0 0,-6-1 16,-1 1-16,0-1 0,1-1 15,-2 0-15,-1 2 0,3-1 16,4 1-16,-8-1 0,-4 0 0,5-1 16,6 0-16,-4-1 0,-5-1 15,1 2-15,-2 1 0,-3 0 16,-2 0-16,4-1 0,2-1 16,-7 2-16,-2 2 0,-3 0 15,1-1-15,-3 0 0,-2-1 0,-1-1 16,0-2-16,-4 1 15,1 0-15,1 1 0,-1 1 16,2 1-16,0 1 0,0-2 16,1 0-16,-3-2 0,0 0 0,-1-1 15,-1 1-15,-1 0 0</inkml:trace>
  <inkml:trace contextRef="#ctx0" brushRef="#br0" timeOffset="9816.7005">25390 12687 0,'0'0'0,"0"0"15,0 0-15,0 0 0,0 0 0,0 0 16,0 0-16,0 0 0,0 0 0,0 0 16,0 0-16,0 0 0,0 0 15,0 0-15,0 0 16,0 0-16,0 0 0,0 0 15,0 0-15,0 0 0,0 0 0,25 6 16,-25-6-16,0 0 0,32-1 16,-32 1-16,28 0 0,-28 0 15,26-2-15,-12 2 0,3 0 16,-1 0-16,1 0 0,2 0 16,2 0-16,-2 0 0,0 1 0,8-1 15,0 2-15,1-1 16,-1 1-16,2-1 0,0 0 15,-1 1-15,1-2 0,2 1 0,1-1 16,5-1-16,1 1 0,2-4 16,0-2-16,3 1 15,1 0-15,5-2 0,-3 0 16,-2 2-16,-1 0 0,0-1 16,0 0-16,0-1 0,-1 0 0,7 3 15,-2 1-15,-4 1 0,-3-1 16,2 0-16,2-1 0,-3 0 15,-3 0-15,3 0 0,3 2 16,-3-1-16,-4 1 0,5 0 16,3 1-16,1-1 0,-1 1 15,-3 0-15,-3 1 0,1 0 0,0 0 16,6-2-16,-1 2 0,-7-2 16,-2 0-16,9 2 15,3 2-15,-1-1 16,5 0-16,-9-4 0,-8-1 0,12 3 15,3 3-15,-7 0 0,-5 1 16,5-4-16,3-1 16,-7 1-16,-5 2 0,7-2 0,5-2 15,-7 4-15,-6 2 0,7-4 16,9-4-16,-8 2 16,-6-1-16,6 2 0,4 0 15,-6 2-15,-4 0 0,5 0 0,2-1 16,-2-1-16,-1 1 0,3-2 15,2-1-15,-3 0 0,-3 0 16,3 0-16,1 0 0,-5 2 0,-4 1 16,6-2-16,2-1 15,-5 1-15,-4 2 0,7-2 0,3 0 16,-8 0-16,-1 1 0,8-1 16,2 0-16,-8 1 0,-1 0 0,6-2 15,5-1-15,-3 1 0,-2 1 16,7-1-16,1 2 15,-8-1-15,-1 1 0,7-2 0,1 2 16,-4 0-16,-2-1 0,2 3 16,1 0-16,-2 1 0,-1 0 15,1-1-15,0 0 0,-4 0 16,-1 1-16,-1-1 0,2 0 16,-5 1-16,-2 1 0,-5-1 15,2-1-15,-1 3 0,2 0 0,-3 0 16,0 1-16,-2 0 0,0 0 15,0 0-15,2 2 0,-5-3 16,0 1-16,-1-1 0,-3 0 16,1 0-16,-2 0 0,1 0 15,-1 0-15,2 1 0,0 1 16,-4 0-16,0 0 0,1-2 16,-2 0-16,-1-1 0,-2 0 15,0 1-15,1-1 0,0 0 16,0 0-16,-2 0 0,1-1 0,1 2 15,0 0-15,0 0 0,-1 0 16,-1-1-16,-2-1 0,0-2 16,-2 0-16,1 1 0,-2 1 15,-2-1-15,-2 0 0,4-2 16,-2 1-16,0 2 0,0 0 0,-2-1 16,3 2-16,-3-2 15,0 0-15,0-2 0,0 2 16,0 0-16,-4-4 0,0 3 15,-3 0-15,1 0 0,-1 0 0,0-1 16,2 1-16,1-1 0</inkml:trace>
  <inkml:trace contextRef="#ctx0" brushRef="#br0" timeOffset="12368.5297">26601 11197 0,'0'0'0,"0"0"16,0 0-16,0 0 0,-20-11 0,20 11 15,-25-12-15,11 7 0,-2 1 16,0 0-16,-3 1 15,-1 0-15,-1 2 0,-9 1 0,-3 1 16,1 1-16,2 1 0,-10 5 16,-1 2-16,4-1 0,2-2 15,-1 4-15,0 3 0,3 0 16,2 0-16,-3 1 0,0 0 16,6 0-16,1-1 0,1 2 15,-2-1-15,3 1 0,1-1 0,-5 4 16,-3 3-16,3 0 0,4 2 15,-4 6-15,-3 4 16,5-1-16,2-1 0,-6 7 0,-2 2 16,6-2-16,6-5 0,0 6 15,1 5-15,4-5 0,1-1 0,-3 5 16,-1 0-16,5-4 16,3-5-16,0 6 0,1 4 15,3-4-15,3-2 0,1-2 16,2-1-16,1-6 0,1-3 0,5 3 15,3 5-15,1-2 0,1-2 16,2-1-16,1 2 16,-2-8-16,-1-1 0,2 2 0,-2 0 15,1-2-15,2 0 0,0 1 16,1 0-16,-1 2 0,0-2 0,3-2 16,2-2-16,-2 0 15,0-1-15,1 1 0,0-3 16,2 2-16,2-1 0,-2-4 15,0-2-15,0-1 0,0-1 0,4 0 16,3 2-16,0-1 0,-1-1 16,1-2-16,0-3 0,2 0 15,1-1-15,-1-1 0,2-1 16,-1-1-16,0-1 0,3-1 16,2-4-16,-1 0 0,-1-1 0,4-1 15,3 0 1,-1-1-16,1 0 0,6-2 0,1 0 15,-1-1-15,1 0 0,-3 0 16,-1 1-16,-2 0 0,0 0 0,2-1 16,1-1-16,-1-1 0,-1-2 15,2 0 1,1 0-16,2-1 0,1-1 0,4-3 16,-4 0-16,-2 1 0,-3 0 0,-4 0 15,0 0-15,0 1 16,1 3-16,-2-3 0,-2-3 15,-3 3-15,-2 0 0,2-1 16,3-1-16,1-2 0,-1-2 0,1 1 16,0-2-16,-2 1 0,-2 1 15,3-1-15,0 0 0,0 1 16,1 0-16,-1-2 0,1-2 16,-3-2-16,-1 1 0,-1-2 15,-1-1-15,2 3 0,1 1 0,-3 1 16,-4 0-16,-2 0 0,-4 1 15,2-1-15,2 2 0,-2-1 16,-2 0-16,-2 2 0,-3 0 16,-3 3-16,-2-3 0,0-2 15,0-2-15,1-2 16,0-1-16,-3 4 0,-3 3 0,2-4 16,2-2-16,-3 2 15,-3 2-15,-3-1 0,-1 1 16,0 5-16,0 0 0,-3-5 15,-2-1-15,0 5 0,-1 0 0,0-1 16,-1-3-16,1 2 16,-2 3-16,-1-2 0,-2-1 0,1 2 15,2 0-15,-2-1 0,-2-1 16,-1 4-16,0 2 0,-1-2 16,-3-2-16,0 2 0,1 1 0,-2-1 15,0-1-15,0 2 16,1 3-16,-6-3 0,-4-1 15,2 1-15,4 1 0,-4 0 0,-4 1 16,3 0-16,2 2 0,-4 2 16,-3 0-16,1 1 0,1-1 15,-3 1-15,-1 1 0,0 3 16,0 3-16,-10-2 0,-4 0 16,11 0-16,1 1 0,-11 2 15,-1 1-15,2 1 0,2-2 0,-4 3 16,-2 2-16,3-2 0,1-1 15,-7 3-15,-4 3 16,8 0-16,5 1 0,-8 0 0,-4 1 16,4 0-16,5 1 0,-8 4 15,-6 4-15,6-4 0,4-3 16,-33 10-16,1 0 0,20 0 16,11 0-16,-2 0 0,-3-1 15,7-4-15,6-3 0,-9 7 16,-4 7-16,11-2 0,8 1 0,-11 0 15,-5 2-15,5-3 0,4 0 16,0 1-16,-1 2 16,7-3-16,3-2 0,-3 6 0,-2 5 15,8-5-15,5-3 0,-1-1 16,1 1-16,5-4 0,4-1 0,3 7 16,0 4-16,2-7 15,1-4-15,-1 11 0,-2 9 16,9-18-16,0 1 0,-1 0 15,-2 0-15,1 1 0,1 1 0,2-1 16,2-1-16,4-1 0,3 2 16,-2-2-16,-1 1 0,4-2 15,0-2-15,4-1 0,3-1 16,-1-4-16,0-3 0,-4-2 16,-2-3-16,0-1 0</inkml:trace>
  <inkml:trace contextRef="#ctx0" brushRef="#br0" timeOffset="12667.5351">26326 11804 0,'0'0'0,"0"0"15,0 0-15,0 0 0,24 0 0,-24 0 16,0 0-16,29-2 16,-19 1-16,1 1 0,1 0 15,-1 0-15,0 1 0,0 0 16,0-1-16,-2 1 0,-2-1 0,1 0 15</inkml:trace>
  <inkml:trace contextRef="#ctx0" brushRef="#br0" timeOffset="15169.9224">18417 9918 0,'0'0'0,"0"0"0,0 0 0,0 0 16,-26-1-16,26 1 16,0 0-16,-26-5 0,18 4 0,0 1 15,1 0-15,0 1 0,1-1 0,2 1 16,1 0-16,1 0 16,2-1-16,1 3 0,3 0 15,3-2-15,0 0 0,7 0 16,3 0-16,2 0 0,0-1 0,4 0 15,4 0-15,10 0 0,-1-1 16,13-1-16,3-2 16,-2 2-16,0 2 0,13 0 0,1-2 15,-8 1-15,-5-1 0,14 1 16,2 2-16,-6 2 0,-5 3 16,17-3-16,5-2 0,-8 1 0,-3-1 15,42 2-15,2 1 16,-18 0-16,-13 0 0,7 0 15,5 0-15,-12-2 0,-7-1 0,12 2 16,9 2-16,-10 0 0,-4-1 16,10-1-16,7-1 15,-14-2-15,-10 0 0,13 5 0,8 3 16,-12-3-16,-9-2 0,6 6 16,6 2-16,-11-2 0,-9 1 0,9 0 15,5 1-15,-9-2 16,-6-1-16,6 0 0,6 3 15,-12-4-15,-8-2 0,0-3 0,-2 0 16,-9-2-16,-6-1 0,-8 0 16,-4 0-16,-8 0 0,-5 1 15,-6-2-15,-4-4 0,-4 3 16,-2 2-16,0 0 0,-1 1 16,3-3-16,1-2 0,-3 1 15,-2 0-15,-2-2 0,0 0 0,-9 0 16,-4-1-16,5 3 0,4 0 15,3 1-15</inkml:trace>
  <inkml:trace contextRef="#ctx0" brushRef="#br0" timeOffset="16117.2879">11764 9969 0,'0'0'0,"0"0"0,0 0 0,0 0 16,0 0-16,0 0 0,0 0 16,0 0-16,0 0 0,0 0 15,0 0-15,26-8 0,-26 8 0,28 0 16,-28 0-16,43-2 0,-21 4 15,7-1-15,5 0 16,13 0-16,0 0 0,18-3 0,6-4 16,-6 2-16,-5 0 0,22-1 15,6 3-15,2-1 0,-11 1 16,15 4-16,2 3 0,-12 0 16,-9-2-16,41 8 0,-5 2 15,-17 5-15,-12 2 0,8-5 16,6-1-16,-12-3 0,-9-1 0,11 0 15,7-2-15,-8-1 0,-7-1 16,11-4-16,7-2 16,-16-1-16,-10 0 0,10 2 0,8 1 15,-13-1-15,-10-2 0,2-2 16,2 0-16,-11 0 0,-5 2 0,0 0 16,0 1-16,-9-3 15,-6 0-15,-1 3 0,-1 1 16,-6-1-16,-6-1 0,4-2 15,3-1-15,-7 4 0,-5 1 0,-4-2 16,0-3-16,-3 1 0,0 0 16,3 3-16,4 3 0,-7-2 15,1 0-15,3-5 0,-1-1 16,-5 1-16,-2 1 0,-3 1 16</inkml:trace>
  <inkml:trace contextRef="#ctx0" brushRef="#br0" timeOffset="16467.0756">19635 10206 0,'0'0'0,"0"0"16,0 0-16,0 0 0,0 0 0,34 16 16,-10-5-16,-3 0 0,-3-2 15,-3-2-15</inkml:trace>
  <inkml:trace contextRef="#ctx0" brushRef="#br0" timeOffset="24617.7452">9220 4115 0,'0'0'0,"-10"-7"0,-4-2 16,-2-1-16,1-1 0,-10-5 16,-2-5-16,-6-1 0,1 0 15,-2-2-15,-3-1 0,-4-3 16,3 2-16,-1-2 0,3 0 16,0 2-16,-1-1 0,-5-2 15,1 3-15,3 3 0,-1 3 0,-3 0 16,-1-1-16,2 3 15,0 3-15,-2-2 0,-1 0 0,-3 1 16,-1 3-16,-11 1 0,1 2 16,3 3-16,2 2 0,-7 1 15,-5 2-15,4 3 0,1 2 0,-35 6 16,5 2-16,9 0 0,9 0 16,-3 7-16,0 5 15,6-2-15,9-1 0,-8 1 16,-1 1-16,3-2 0,3 1 0,2 6 15,2 5-15,5-3 0,4-3 16,-4 8-16,-2 6 0,1-4 16,2-3-16,3 6 0,4 5 15,5-7-15,0-2 0,4 8 16,2 8-16,6-2 0,7 1 0,-6 0 16,0 1-16,8 1 0,6 2 15,-4-1-15,0 3 16,6-4-16,4-2 0,10 0 0,3 3 15,3-10-15,3-5 0,11 1 16,10 0-16,-1-4 0,1-4 16,11-1-16,8 1 0,-3-6 15,-1-3-15,14 0 0,8 2 16,1-2-16,-1 0 0,10 2 16,8 2-16,-5-6 0,-1-5 0,7 1 15,7 0-15,-10-3 0,-5-3 16,9-9-16,7-5 0,-10 3 15,-7 2-15,7 0 0,5-2 16,-9-4-16,-3-3 0,6-6 16,7 0-16,-13-5 0,-9-2 15,13-2-15,9-3 0,-7-2 16,-5-2-16,4-8 0,3-5 16,-11-5-16,-8-2 0,2-1 15,0 1-15,-9 8 0,-8 3 16,0-13-16,0-6 0,-10 1 15,-6 3-15,0-11 0,-1-6 0,-7 8 16,-4 4-16,-8-5 0,-6-2 16,-7-5-16,-4-3 0,-10 3 15,-7 0-15,-6 1 0,-4-2 16,-5-1-16,-3-4 0,-12 12 16,-7 6-16,-9 2 0,-6 2 15,-4 7-15,-3 5 0,-11 9 0,-9 8 16,2 11-16,3 8 0,-8 12 15,-3 10-15,4 6 0,3 4 16,-6 15-16,-4 11 0,7 5 16,4 4-16,8 13 0,5 7 15,19 1-15,16 0 0,7 0 16,6-2-16,10-24 0,7-17 0,5-13 16</inkml:trace>
  <inkml:trace contextRef="#ctx0" brushRef="#br0" timeOffset="26483.8911">14223 14898 0,'0'0'0,"0"0"0,0 0 15,0 0-15,10 24 0,-6-6 16,1 6-16,-1 5 0,-1 3 0,-1 9 16,-2 9-16,-2 12 0,-1-2 15,-7 18-15,-8 15 16,1-9-16,-2-8 0,-2 7 0,1-5 15,3-7-15,2-16 0,0 5 16,4-15-16,5-23 0,2-7 16,1-3-16,1-3 0,1-2 15,0-2-15,2-11 0,2-7 16,-1-1-16,0-1 0,2-12 0,2-11 16,5-5-16,4-5 15,5-6-15,3-3 0,2-3 0,-3 5 16,6-12-16,3-3 15,2 3-15,1 3 0,14-22 0,-5 12 16,-6 19-16,-4 10 0,0 9 16,1 4-16,-8 7 0,-5 4 0,2 9 15,2 5-15,-4 5 0,-1 2 16,-3 10-16,-3 6 16,-7-2-16,0 4 0,-1 13 15,-2 11-15,0 1 0,-1-1 0,-2 17 16,-2 7-16,-2-2 0,-1 1 15,-1-4-15,-2-2 0,2 10 16,3-19-16,0-12 0,2-8 16,0-13-16,-1-8 0,4-12 15,0-2-15,1-4 0,2-4 0,3-9 16,2-9-16,1-8 0,1-7 16,7-11-16,4-8 0,-1-3 15,0-2-15,4-5 16,-1 4-16,-1 8 0,-2 5 0,5-12 15,-6 14-15,-4 17 0,-5 10 16,-1 9-16,-1 5 0,2 7 16,-1 4-16,-1 8 0,4 3 15,-1 3-15,0 2 0,-3 5 16,0 7-16,-2 6 0,-3 6 0,-1 14 16,-3 10-1,-1 4-15,-1 3 0,-2 11 0,-1-1 16,1 0-16,0-1 0,2 26 15,2-13-15,4-20 0,2-12 0,4-9 16,2-5-16,12-12 0,10-10 16,1-12-16,3-9 0,-13 1 15,-8 0-15,-6-1 16</inkml:trace>
  <inkml:trace contextRef="#ctx0" brushRef="#br0" timeOffset="27301.2003">15934 15022 0,'0'0'0,"0"0"15,-6-25-15,4 12 0,1 1 0,-2-3 16,-2-2-16,0-3 0,-2 1 15,-1 2-15,-1 2 16,-2 4-16,-2 3 0,-1 3 0,-2 3 16,-1 3-16,0 3 0,1 3 15,0 4-15,2 3 0,1 6 0,-1 3 16,0-1-16,3-1 16,4-1-16,3 1 0,4 0 15,3-4-15,0-4 0,5-2 0,3-3 16,4-3-16,3-3 0,0-2 15,3-2-15,-2-1 0,-2-1 0,0 0 16,1 2-16,-2-2 16,0-1-16,-2 1 0,1 1 15,-2 0-15,-1 0 0,-2 4 16,-1 2-16,-2-1 0,0 0 0,0 2 16,-2 2-16,1 4 15,-1 2-15,1 4 0,-1 4 16,0 1-16,-1 3 0,1 3 0,2 5 15,2 10-15,0 2 0,1 7 16,0 4-16,1 10 0,0-3 16,1 3-16,0 3 0,0 7 15,-3-3-15,-3 8 0,0-3 16,-3-5-16,-2-3 0,-5 30 16,-4-6-16,-1-11 0,-2-6 0,-1-11 15,-1-8-15,-1-9 16,-2-6-16,2-6 0,0-2 0,0-4 15,2-4-15,-3-5 0,-3-5 16,-2-10-16,-2-6 0,0-3 16,0 0-16,11-2 0,0-1 15,-3-9-15,-4-6 0,3 1 16,-1-1-16,3-6 0,2-5 16,3-1-16,3-2 0,1-11 15,3-8-15,4-3 0,2-4 0,7-15 16,5-4-16,-2 2 0,1 2 15,10-40-15,1 7 0,-4 15 16,-2 10-16,4 3 0,3 2 16,-3 10-16,-2 6 0,4 4 15,2 2-15,1 7 0,1 5 16,1 4-16,2 2 0,0 3 0,0 1 16,3 3-16,0 2 0,8-1 15,6-2-15,4 1 0,5 0 16,-19 11-16,-14 6 0,-7 4 15</inkml:trace>
  <inkml:trace contextRef="#ctx0" brushRef="#br0" timeOffset="27453.9039">16993 14738 0,'0'0'0,"0"0"16,0 0-16,0 0 0,0 0 0,0 0 16,26-3-16,-26 3 15</inkml:trace>
  <inkml:trace contextRef="#ctx0" brushRef="#br0" timeOffset="27742.132">16079 13448 0,'0'0'0,"0"0"0,0 0 0,0 0 15,29 7-15,-29-7 0,41-6 16,-15-1-16,3-3 0,-4 2 16,-3 0-16,-3 2 0</inkml:trace>
  <inkml:trace contextRef="#ctx0" brushRef="#br0" timeOffset="28218.4589">26200 13129 0,'0'0'16,"0"0"-16,0 0 0,0 0 0,0 0 15,0 0-15,21 4 0,-21-4 16,2 1-16,-2-1 0,2 0 16,-5 0-16,-4 0 0,2-1 15,0 1-15,1-1 0</inkml:trace>
  <inkml:trace contextRef="#ctx0" brushRef="#br0" timeOffset="32852.6474">25217 14516 0,'0'0'0,"-9"7"0,-4 2 15,-1 0-15,0 1 0,-9 7 0,-4 4 16,-4 5-16,3 2 0,-2 5 15,0 3-15,-4 6 0,1-3 16,2 5-16,3 6 0,-2 8 16,3 0-16,5 0 0,2-1 15,5-5-15,4-2 0,-1 9 16,2 0-16,3-11 0,4-8 0,3 5 16,3 3-16,3-8 0,0-8 15,3 6-15,0 3 16,0-5-16,-1-4 0,5 0 0,3 2 15,1-1-15,-1 1 0,5 0 16,4-1-16,-4-1 0,-3-2 0,5 1 16,4 1-16,-1 0 15,2 1-15,-2 1 0,0 2 16,2-3-16,4-3 0,0 3 16,1 3-16,-2-3 0,-1-1 0,4 3 15,3 2-15,-7-6 0,-3-5 16,8 2-16,6 0 0,-5-3 15,-3 0-15,4-1 0,3 1 16,-3-4-16,-2-1 0,7 5 16,5 6-16,-8-6 0,-2-4 0,11 1 15,6-3-15,-12 0 16,-2 0-16,24 14 0,-2 2 16,-21-15-16,-1-1 0,19 9 15,-1-2-15,-4 1 0,-2 0 0,-5-4 16,-2-1-16,4-4 15,1-2-15,2 2 0,1 2 0,-8-6 16,-4-3-16,4 5 0,4 4 16,-3-6-16,-2-3 0,9-1 15,6-2-15,-8-1 0,-4-1 0,2 6 16,4 4-16,0-3 16,0-1-16,0 0 0,1 0 0,-2-3 15,-1-3-15,2 1 0,-1 2 16,-5-1-16,-6-2 0,9 0 15,8-1-15,-8-1 0,-3-2 16,1 1-16,3 2 0,0-3 16,-1 0-16,2-1 0,0-1 15,-1-1-15,-3-2 0,4-1 16,2 0-16,-6-2 0,-3 1 16,4-1-16,4 0 0,-10-3 0,-7-2 15,7-7-15,5-4 16,-4 7-16,-3 6 0,3-4 0,2-1 15,-6 0-15,-4 1 0,6-4 16,2-5-16,-3 2 0,-2 1 0,0-5 16,3-1-16,-5 2 0,-5 2 15,4-7-15,4-3 16,-18 12-16,-1-1 0,15-14 16,1-2-16,-16 12 0,3-2 0,14-18 15,0 1-15,-16 16 0,1-2 16,13-23-16,-2 1 15,-7 6-15,-6 4 0,6-5 0,8-3 16,-6 6-16,-2 5 0,-3-7 16,-2-5-16,0 6 0,0 4 15,4-7-15,2-4 0,-5 2 16,-3 4-16,-2-1 0,-1 2 16,-2 2-16,-2 0 0,4 1 0,1 0 15,-1 1-15,-2 2 0,-3-1 16,-3-1-16,-2 1 0,-3 1 15,0-1-15,-1 0 0,-1 0 16,-1 3-16,-1-3 0,-2 0 16,2 15-16,0-4 0,-1-9 15,-1-2-15,-1 3 0,0-2 0,-1-3 16,-2 0-16,1 3 0,-1 2 16,-3-5-16,-3-3 15,0 1-15,1 2 0,-2-1 0,-1 0 16,-1 4-16,2 5 0,-5-5 15,-2 0-15,0 0 0,-3 1 16,-2 2-16,-1 0 0,3 2 16,3 1-16,-7 0 0,-5 0 15,4 1-15,1 0 0,-2-1 16,1-2-16,-1 4 0,0 2 16,-1 1-16,-2 0 0,1 0 0,1 1 15,-4-1-15,-4-1 16,4 3-16,2 2 0,-5-2 0,-6-1 15,6 2-15,4 3 0,-5 0 16,-5-2-16,4 1 0,5-1 0,-8 3 16,-5-3-16,1 6 15,2 3-15,-1 0 0,-1-3 16,1 2-16,1 2 0,-23-5 16,7 2-16,22 7 0,-1 1 0,-28-3 15,1 2-15,25 5 0,1 3 16,-28-5-16,-1-2 0,11 2 15,8-1-15,-6 3 0,-4 1 16,3 3-16,0 0 0,-3 2 16,-1 1-16,8 1 0,6 1 15,-10-1-15,-7-1 0,3-2 16,3-3-16,-5 7 0,-2 4 16,5 2-16,5-1 0,-8 3 15,-5 3-15,2 0 0,2 0 0,-5 0 16,-1-1-16,8-3 0,6-1 15,-6 6-15,-4 5 0,2-2 16,1-1-16,-1-1 0,-2-2 16,8 1-16,5 0 0,-6 0 15,-1 1-15,-1 1 0,1 0 0,-3 4 16,-1 0-16,11-3 16,8-2-16,-8 4 0,-5 5 0,2-4 15,0-1-15,4 3 0,1 3 16,2-2-16,1 1 0,-8-1 15,-4 2-15,8-6 0,8-5 16,-4 8-16,-1 5 0,6 1 16,3-1-16,-6 0 0,-6 0 15,8-4-15,4-1 0,-4 2 16,-5 3-16,10-3 0,5-1 0,-5 3 16,-2 3-16,7-3 0,5-2 15,-3 1-15,-2-3 16,2 1-16,2 0 0,-4 2 0,-1 2 15,9-1-15,5 0 0,-1 3 16,-2 1-16,5-6 0,1-4 16,-1 6-16,-1 4 0,8-15 15,-1 1-15,2 1 0,2 1 16,-2 3-16,0 1 0,1-1 16,1 0-16,3-1 0,1-3 0,2-2 15,-1 3-15,-1 0 0,1 0 16,-2 0-16,0 0 0,1-3 15,2-3-15,0 6 16,-2 4-16,1-1 0,-1-2 0,1-2 16,1-1-16,-1 0 0,2-1 0,0 1 15,0 2-15,1-3 16,0 2-16,-1-4 0,1 0 16,1-4-16,1 1 0,1 0 15,0 0-15,0-2 0,0 0 0,0 1 16,2 0-16,-1-1 0,0-1 15,-1-2-15,1 1 16,-1-1-16,0 0 0,0-2 0,0 0 16,1-1-16,-1-1 0,0 1 15,0 1 1,1-2-16,-1 1 0,0 0 16,0-2-16,0-1 0,1 1 15,-2-1-15,-1-2 0,2 4 0,-2-4 16,2 4-16,-1-2 0,1 1 15,1 0-15,-1 0 0,0-2 16,2 1-16,3 0 0,0 0 16,0-1-16,2-1 0,2-3 15,0-1-15,1 0 0,-2 1 16,-1 0-16,-1 0 0</inkml:trace>
  <inkml:trace contextRef="#ctx0" brushRef="#br0" timeOffset="36236.03">30018 14351 0,'0'0'0,"0"0"16,0 0-16,0 0 0,0 0 0,0 0 16,19 18-16,-19-18 15,18 11-15,-18-11 0,32 16 0,-12-8 16,2 0-16,1 2 0,2 0 15,-1 0-15,0-1 0,7 5 16,-1 0-16,-4 1 0,-2-2 16,-2 2-16,-1 2 0,-3-1 15,-3 2-15,0 9 0,-4 4 16,-5-11-16,0-2 0,-1-4 16</inkml:trace>
  <inkml:trace contextRef="#ctx0" brushRef="#br0" timeOffset="36483.9072">29798 15266 0,'0'0'0,"0"0"0,0 0 16,0 0-16,0 0 0,0 0 15,29-15-15,-29 15 0,33-18 0,-10 5 16,6-4-16,0 0 0,-1-1 15,11-4-15,2 1 0,-4-1 16,-3 1-16,6-5 0,-4 1 16,-4 3-16,-4 1 0,-4 2 15,-3 1-15,-4 2 0,-3 1 0,-3 3 16,-2 2-16,-1 2 0</inkml:trace>
  <inkml:trace contextRef="#ctx0" brushRef="#br0" timeOffset="36739.2792">30054 14919 0,'0'0'0,"0"0"0,0 0 0,-15 26 16,9-14-16,2 7 0,-1 7 15,1 13-15,1 3 0,1 17 16,2 4-16,2 0 0,1 1 0,5 13 16,2 0-16,1 0 15,0-10-15,1 3 0,0-9 0,-2-17 16,-1-12-16,1-9 0,1-7 15,1-6-15,1-5 0,5-11 16,4-9-16,-1-7 0,-2-7 16,4-25-16,2-19 0,2-4 15,2-6-15,8-27 0,1-8 16,4-13-16,-13 42 0,-10 27 16</inkml:trace>
  <inkml:trace contextRef="#ctx0" brushRef="#br0" timeOffset="37851.0859">30634 14382 0,'0'0'0,"0"0"16,0 0-16,0 0 0,0 0 0,0 0 16,-9 20-16,9-20 0,-2 25 15,2-25-15,0 41 0,-1-14 16,0 3-16,0 4 0,0 4 16,1 12-16,0-3 0,0 8 15,0-6-15,0-6 0,-1-5 0,-1-6 16,1-9-16,1-6 0,0-6 15,0-17-15,1-13 16,3-9-16,2-6 0,1-7 16,0-6-16,0-10 0,2 2 0,4-8 15,3 6-15,-2 9 0,-1 7 16,-1 1-16,0 3 0,-3 6 16,1 4-16,6 7 0,4 4 15,3 4-15,2 3 0,1 3 16,-2 1-16,2 2 0,2 1 0,2 5 15,0 4-15,-8 2 16,-2 4-16,-2 5 0,-3 5 16,-1 3-16,-4 3 0,-7 2 0,-4 3 15,-3 2-15,0 2 0,-9 7 16,-7 3-16,1-14 16,0-2-16,-5 0 0,-1-3 15,1-9-15,-1-6 0,1-4 16,-1-4-16,2-4 0,1-5 0,4-2 15,4-2-15,5-3 0,2-4 16,7-5-16,6-6 0,4-5 16,3-3-16,6-4 0,4-5 15,1-1-15,1 0 0,6-9 16,0 2-16,-6 10 0,-3 8 0,-5 3 16,-6 4-16,-4 6 0,-5 4 15,-8 6-15,-5 5 0,-3 5 16,-3 5-16,2 3 15,-3 4-15,2 3 0,0 1 0,0 6 16,0 4-16,3 2 0,3 2 16,1 0-16,3 1 0,4-1 15,2-1-15,3 0 0,2 1 16,2-1-16,0-1 0,-1 0 16,1-2-16,-2 2 0,0 0 0,0 5 15,1 2-15,-3 3 0,-1 0 16,-1 6-16,1-1 15,-1-4-15,-1-2 0,-3-7 0,-1-3 16,0-6-16,-1-4 0,0-5 16,-2-4-16,2-2 0,-1-1 15,-3-5-15,-2-3 0,1-2 16,1-1-16,4-4 0,1-3 16,0-2-16,2 1 0,0-3 0,0-2 15,2 3-15,1 1 0,1-2 16,0-1-16,4 1 0,1 2 15,1 0-15,0 1 0,1-1 16,-1 1-16,1 1 0,0 1 16,0 2-16,1 1 0,1 0 15,0 2-15,1 1 0,2 1 0,1 1 16,-2 0-16,-1 1 0,-1 1 16,-2 4-16,-1 3 15,-3 5-15,0 5 0,-7 5 16,-3 4-16,-7 4 0,-5 3 0,-6 14 15,-1 1-15,-5 0 0,-4 0 16,-8 8-16,1 0 0,-5 3 16,5-4-16,2-7 0,4-2 15,-2-4-15,3-9 0,7-4 16,5-5-16,5-6 0,2-5 0,8-3 16,1-3-16,2-3 0,3-3 15,0 0-15,7 1 0,3-4 16,3-2-16,0-2 0,1-2 15,6-1-15,5 0 0,5-4 16,7-2-16,9-6 0,3-2 0,2 0 16,5 3-16,-1-7 15,-1-3-15,-6 3 0,-11 7 16,-10 5-16</inkml:trace>
  <inkml:trace contextRef="#ctx0" brushRef="#br0" timeOffset="38084.0813">31344 14036 0,'0'0'0,"0"0"0,0 0 16,0 0-16,0 0 0,0 0 0,23 3 15,-23-3-15,27 5 0,-27-5 16,35 19-16,-18-3 0,-3 5 16,-1-3-16,-2-3 0,-1-1 15</inkml:trace>
  <inkml:trace contextRef="#ctx0" brushRef="#br0" timeOffset="38268.0796">31406 14833 0,'0'0'0,"-5"10"0,0 5 15,-3 3-15,0 0 0,1 4 0,1-1 16,1-6-16,0-4 0,5-1 15,4 0-15,1-5 0,2 0 16,0-5-16,2-3 0,1-3 16,1-2-16,4-4 15,1-3-15,1-1 0,0 0 0,3-6 16,-1-1-16,-1 1 0,-1 1 16,-1 0-16,-3 2 0,-2 1 15,-2 5-15,-2 2 0</inkml:trace>
  <inkml:trace contextRef="#ctx0" brushRef="#br0" timeOffset="38483.9507">31842 13850 0,'0'0'15,"0"0"-15,0 0 0,-4-15 0,0 10 16,-1 1-16,2 1 0,1 2 16,2 1-16,-3 6 0,2 2 15,-2 4-15,-1 4 0,-3 11 16,-2 11-16,-4 22 15,-1 11-15,-5 11 0,-1-5 0,-3 17 16,0 2-16,0-2 16,4-14-16,-3 13 0,4-14 15,7-29-15,6-21 0,1-9 0,2-6 16,0-5-16</inkml:trace>
  <inkml:trace contextRef="#ctx0" brushRef="#br0" timeOffset="38693.2305">31946 13931 0,'0'0'0,"0"0"0,0 0 16,0 0-16,0 0 0,0 0 0,0 0 15,30-3-15,-30 3 0,25 0 16,-25 0-16,38 4 0,-17-1 16,2 1-16,2 1 15,-1 0-15,-1 0 0,6 3 0,-1 1 16,-4 1-16,-3 2 0,-3 2 15,-4 1-15,-2-1 0,-2-2 16,-2-2-16,-2-1 0,0-1 16</inkml:trace>
  <inkml:trace contextRef="#ctx0" brushRef="#br0" timeOffset="39001.532">31850 14399 0,'0'0'0,"0"0"0,0 0 0,0 0 0,11 25 16,-11-25-16,13 38 16,-4-12-16,1 2 0,1 7 0,0 5 15,3 9-15,2-1 0,0 10 16,-1 0-16,-1 2 0,-2-9 16,0-4-16,-1 0 0,3-8 15,0-6-15,10 2 0,5-4 16,-5-10-16,1-3 0,7-4 15,6-4-15,-3-2 0,-2-3 0,9-5 16,2-4-16,-5-4 16,-4-3-16,-1 0 0,-1 1 15,-1-4-15,0-3 0,-3-5 16,-4-5-16,-1-3 0,-2-2 16,-6 8-16,-4 6 0,-3 5 15</inkml:trace>
  <inkml:trace contextRef="#ctx0" brushRef="#br0" timeOffset="39172.1032">32407 14452 0,'0'0'0,"-6"5"16,0 2-16,-3 3 0,-2 4 0,-8 16 15,-4 11-15,-2 8 0,-2 6 16,-9 32-16,-2 15 0,2-4 15,4-12-15,8-21 0</inkml:trace>
  <inkml:trace contextRef="#ctx0" brushRef="#br0" timeOffset="39718.0749">31132 14878 0,'0'0'16,"0"0"-16,0 0 0,0 0 16,0 0-16,0 0 0,0 0 0,0 0 15,0 0-15,0 0 0,0 0 16,0 0-16,21-3 0,-21 3 16,26-3-16,-26 3 0,27-2 0,-27 2 15,37-4-15,-19 2 16,1 0-16,0 1 0,-1 1 15,-1 1-15,1 1 0,5 7 16,0 6-16,-2 5 0,-2 4 16,-5 8-16,-3 8 0,-3 1 0,-3 1 15,-2 12-15,-6 10 0,-1-5 16,-2-5-16,-2 6 0,-3-3 16,1-8-16,1-7 0,1-9 15,3-9-15,0-7 0,3-6 0,2-3 16,2-4-1,6-5-15,3-4 0,6-10 0,3-8 16,1-5-16,1-4 0,5-19 16,3-16-16,3-6 0,3-5 15,-3 8-15,-5 11 0,-8 17 0</inkml:trace>
  <inkml:trace contextRef="#ctx0" brushRef="#br0" timeOffset="39969.0095">31880 13328 0,'0'0'0,"-1"4"0,3 0 15,0 0-15,0 0 0,1-2 16</inkml:trace>
  <inkml:trace contextRef="#ctx0" brushRef="#br0" timeOffset="43434.7595">18055 3644 0,'0'0'0,"0"0"0,0 0 0,5-28 16,-2 16-16,0-5 0,0-4 16,1-2-16,-1 1 0,1-9 15,2-2-15,-3 2 0,-1 1 16,2-9-16,0-4 0,2 3 0,-1 3 16,2-2-16,2 1 0,-3 1 15,0-1-15,0-7 0,2 0 16,-2 3-16,-2 2 0,-1 0 15,-1 1-15,0 5 0,-1 6 0,-4-9 16,0-1-16,0 8 0,0 3 16,-3-7-16,0-2 0,0 7 15,-2 2-15,-3-2 0,-2 2 16,1 4-16,-1 0 0,-3-1 16,0-3-16,0 3 0,1-1 15,-5 0-15,-3 0 0,-2 2 16,0 4-16,-5-6 0,1-1 15,3 8-15,1 4 0,-8-1 16,-1 4-16,4 0 0,0-1 0,-9 1 16,-2 1-16,1-1 15,1-1-15,-4 1 0,-2 3 16,1 0-16,1 3 0,-2 3 0,-3 5 16,2-3-16,1-1 15,-9 3-15,-2 5 0,5 2 16,5-1-16,-4 2 0,-2 2 0,5-1 15,3 0-15,-7 2 0,-4 3 16,6 1-16,5 1 0,-5 3 16,-4 2-16,2 1 0,3 0 0,-26 21 15,4 3-15,8-8 16,6-6-16,3 3 0,4 3 16,6-6-16,5-4 0,2 9 0,1 8 15,-2-10-15,2-6 0,2 11 16,3 5-16,-1-4 0,-1-2 15,1 7-15,0 7 0,5-6 16,3-1-16,-1 6 0,-1 5 16,3-4-16,4-5 0,2 6 15,3 3-15,1-3 0,0-2 0,4 4 16,4 5-16,6-2 0,4-3 16,2 4-16,1 3 0,-3-7 15,1-4-15,6 3 0,4 1 16,4-6-16,3-5 0,0 5 15,1 4-15,1-7 0,4-6 16,5 5-16,5 5 0,-4-8 16,-3-4-16,9 1 0,8 0 15,-3-3-15,-1-2 0,5-1 16,3-1-16,-2-7 0,-1-5 0,7 0 16,7 0-16,-5-5 0,-5-4 15,7 0-15,5 2 0,-2-11 16,-1-5-16,2-4 0,2-3 15,-7 1-15,-6-2 0,8-6 16,5-3-16,-4-2 0,-2-4 0,4 0 16,4-3-16,-6 0 15,-4 1-15,7-15 0,5-7 16,-7-3-16,-5 0 0,4-6 0,3-2 16,-4 1-16,-5 3 0,3-7 15,2-2-15,-9 2 0,-6 2 16,4-4-16,2-4 0,-3 9 15,-4 4-15,-2-7 0,-1-6 16,-5 5-16,-4 2 0,2-5 16,0-3-16,-6 4 0,-6 2 0,1-3 15,-1 0-15,-3 8 16,-2 6-16,-5-5 0,-1-5 16,-4 0-16,-3-1 0,-1-1 0,-3-2 15,-1 9-15,-1 8 0,-4-7 16,-1-3-16,-4 4 0,-2 3 15,-8-1-15,-6 1 0,-5 3 16,-1 5-16,-5-2 0,0-1 16,-3 6-16,-3 2 0,-8 6 15,-6 3-15,2 4 0,1 4 0,-16 0 16,-11 1-16,-2 7 0,1 3 16,-20 9-16,-11 7 15,3 5-15,1 5 0,-16 16 0,-12 13 16,4-4-16,2-3 0,-14 13 15,-12 9-15,49-20 0,34-12 0,21-9 16</inkml:trace>
  <inkml:trace contextRef="#ctx0" brushRef="#br1" timeOffset="1.50878E6">18865 6595 0,'-11'19'0,"0"1"0,0 2 0,0 5 15,-1 2-15,-2 8 0,1-2 0,-1 3 16,1 4-16,-1 5 15,2-2-15,1 2 0,1 2 16,0 3-16,2-5 0,2-2 0,2-1 16,1-6-16,2-3 0,0-6 15,1-6-15,0-7 0,1-6 0,0-1 16,0-3-16,-1-1 0</inkml:trace>
  <inkml:trace contextRef="#ctx0" brushRef="#br1" timeOffset="1.50901E6">18737 7012 0,'0'0'0,"0"0"16,0 0-16,0 0 0,0 0 0,0 0 15,0 0-15,0 0 16,21-17-16,-21 17 0,28-4 16,-13 3-16,1-1 0,-1 0 0,2 2 15,-2 0-15,1-1 0,-1 0 16,0-1-16,0 1 0,-2-1 15,0 0-15,1-3 0,-1 0 16,-1-3-16,-3-5 0,-3-2 16,2-3-16,-2 2 0,-1 4 15</inkml:trace>
  <inkml:trace contextRef="#ctx0" brushRef="#br1" timeOffset="1.50919E6">19032 6585 0,'0'0'0,"0"0"16,0 0-16,0 0 0,0 0 0,0 0 15,0 0-15,-4 28 0,4-28 0,-2 27 16,1-7-16,0 2 16,0-1-16,-2 5 0,-1 4 15,0 1-15,0 0 0,-4 12 16,-1 2-16,-1 6 0,1-3 0,2 1 16,-1-2-16,2-5 0,1-4 15,0-3-15,2-7 0,0-6 16</inkml:trace>
  <inkml:trace contextRef="#ctx0" brushRef="#br1" timeOffset="1.50965E6">19163 6997 0,'0'0'0,"3"-5"0,2-2 0,-1 1 15,-1 0-15,3 0 0,1 3 16,0 1-16,1 2 0,-1 5 16,-1 2-16,0 3 0,-2 2 0,-1 3 15,0 5-15,-1-2 0,0 0 16,1 1-16,2 0 15,0-2-15,2-1 0,2-5 0,2-1 16,1-6-16,1-1 0,5-7 16,4-6-16,1-4 0,1-4 15,11-12-15,4-2 0,-1-4 0,-2 0 16,7-12-16,0-5 16,-6 6-16,-2 2 0,-2-5 15,-5 2-15,-7 8 0,-5 5 0,-5 5 16,-5 9-16,-2 9 0,-2 4 15,-4 8-15,-4 7 16,-3 4-16,-3 4 0,-4 7 0,-4 8 16,1 0-16,2 1 0,2 4 15,0 3-15,5-4 0,3-1 0,5 1 16,5-3-16,3-5 0,1-3 16,7-5-16,3 0 15,-1-5-15,0 0 0,2 1 0,0 0 16,-3 1-16,-1-1 0,-3 3 15,-1 0-15,-4 1 0,-4-2 16,-6 7-16,-5 1 0,-4-1 16,-5 0-16,-3 0 0,-4 2 15,1-6-15,2-6 0,5-2 16,3-3-16,3-2 0</inkml:trace>
  <inkml:trace contextRef="#ctx0" brushRef="#br1" timeOffset="1.50986E6">20108 6906 0,'0'0'0,"0"0"0,0 0 16,37-3-16,-37 3 0,47-3 16,-15 1-16,2 0 0,1 1 15,11-2-15,2 0 0,4 0 0,-6 2 16,-4-2-16,-3 0 15,1 1-15,-8 0 0,-8-6 0,-6-2 16,-6 3-16,-2 1 0,-2 1 16</inkml:trace>
  <inkml:trace contextRef="#ctx0" brushRef="#br1" timeOffset="1.51006E6">20421 6644 0,'0'0'0,"0"0"15,0 0-15,0 0 0,0 0 0,-5 28 16,5-28-16,-6 31 0,3-11 16,-1 6-16,1 3 0,0 2 15,0 0-15,1 11 0,2 0 16,2-1-16,2 0 0,6 5 16,5-1-16,3-9 0,3-9 0,-1-1 15,-5-6-15,-3-4 0</inkml:trace>
  <inkml:trace contextRef="#ctx0" brushRef="#br1" timeOffset="1.5103E6">21409 6602 0,'0'0'0,"0"0"0,0 0 16,-18 29-16,8-12 0,-2 5 0,-1 3 15,-7 11-15,-1 3 0,-1 0 16,0 1-16,-3 6 0,2-3 16,1 1-16,4-4 0,4-10 15,5-7-15,2-10 0,4-8 16,0-3-16,1 1 0,0-1 0</inkml:trace>
  <inkml:trace contextRef="#ctx0" brushRef="#br1" timeOffset="1.51061E6">21432 6609 0,'0'0'16,"0"0"-16,0 0 0,0 0 0,0 0 15,16 29-15,-16-29 0,14 30 16,-8-11-16,1 1 0,-1 2 16,1 2-16,0 2 0,1 5 15,0-1-15,-1-2 0,-1-2 0,1-4 16,0-4-16,-2-3 0,0-4 15,-1-3-15,0-3 0,2-4 16,1-2-16,1-8 0,3-4 16,2-6-16,0-3 0,2-5 15,3-2-15,3-7 0,1 0 0,-2-1 16,-2-2-16,0 4 16,-1 1-16,0-3 0,-1 6 15,-3 5-15,-3 5 0,-1 7 16,-1 6-16,2 3 0,0 5 0,-1 5 15,0 2-15,0 4 0,0 2 16,-3-2-16,0-3 0,-2 0 16</inkml:trace>
  <inkml:trace contextRef="#ctx0" brushRef="#br1" timeOffset="1.51164E6">22209 6724 0,'0'0'0,"0"0"15,0 0-15,1-22 0,-1 14 0,-1-2 16,0-1-16,-1 1 0,0 0 16,-3 2-16,0 1 0,-2 1 15,-1 2-15,-3 2 0,-2 3 16,-2 1-16,-2 5 0,-7 5 16,-3 6-16,2 1 0,0 3 0,0 2 15,1 2-15,-1 6 0,3-2 16,5-2-16,4-4 0,4-2 15,4-3-15,5-3 0,3-4 16,6-2-16,4-4 0,6-5 16,5-5-16,4-5 0,1-3 15,3-6-15,2-1 0,-2-2 16,-1 0-16,1-5 0,-4 2 16,-6 5-16,-4 2 0,-5 3 15,-3 4-15,-3 3 0,-2 4 0,-3 2 16,0 1-16,-1 4 0,-1 2 15,0 1-15,0 0 16,1-1-16,2 0 0,2-4 0,4-1 16,3-2-16,4-1 0,2-3 15,3-2-15,1-3 0,1 2 16,2-5-16,0 0 0,4-4 0,-4 3 16,-4 0-16,-2 2 15,-5 2-15,-3 3 0,-2 3 0,-4 1 16,-1 3-16,-2 3 0,-2 5 15,-2 2-15,-3 4 0,0 3 16,-3 2-16,-1 3 0,2 1 16,0 2-16,1 2 0,3-2 15,2-5-15,2-1 0,4-4 16,1-3-16,4-3 0,2-3 0,4-5 16,2-3-16,-2-4 0,0-2 15,5-4-15,0-1 16,-3-3-16,-3-1 0,-1-2 0,-2-3 15,-4 1-15,-1 0 0,-2-3 16,-3 1-16,-1-2 0,0 0 16,1-1-16,1 0 0,3 2 15,1 2-15,1 4 0,4 3 16,3 2-16,1 1 0,3 4 16,2 3-16,0 4 0,1 2 0,-1 6 15,-1 3-15,-3 3 0,-1 3 16,-4 2-16,-1 3 0,-2-1 15,-2 1-15,-3 0 0,-1 1 16,-1-2-16,0 2 0,-2-3 16,0-1-16,0-3 0,0-3 15,0-2-15,0-3 0,0-2 16,1-1-16,-1-4 0,3-4 16,0-3-16,3-2 0,1-4 15,3-3-15,1-1 0,2-2 0,-1-3 16,1-1-16,-1 0 0,0-1 15,1-3-15,0 1 0,-4 4 16,0 2-16,-1 4 0,-3 4 16,0 2-16,-2 4 0,1 3 15,-2 4-15,0 1 0,0 4 16,0 4-16,1 5 0,-2 1 16,0 5-16,-1 2 0,-1 3 0,0 2 15,-2 2-15,0 11 16,0 4-16,-2 1 0,1 1 0,-2 12 15,1-1-15,0-1 0,2-3 16,0 9-16,1-3 0,3-14 16,3-11-16,-1-8 0,1-8 15,-2-3-15</inkml:trace>
  <inkml:trace contextRef="#ctx0" brushRef="#br1" timeOffset="1.51191E6">23693 6567 0,'0'0'0,"0"0"0,0 0 15,19-11-15,-19 11 0,29-10 0,-5 6 16,1 1-16,3 0 0,10 2 15,3 0-15,-2 0 0,-3 2 16,7 1-16,-2 1 0,-6 1 16,-4 0-16,-6 3 0,-5 2 15,-6-1-15,-5 0 0,-1-1 0,-1-3 16,-2 1-16</inkml:trace>
  <inkml:trace contextRef="#ctx0" brushRef="#br1" timeOffset="1.51211E6">23640 6860 0,'0'0'0,"0"0"0,0 0 15,0 0-15,25-3 0,-5 0 0,8 1 16,3-3-16,2 1 0,5-1 16,5-1-16,11 0 0,-1 0 0,11-1 15,-1 1-15,4-1 0,-7 2 16,-4-1-16,-2-1 0,-8 0 15,-6 1-15,-5 0 0,-8 2 16,-7 1-16</inkml:trace>
  <inkml:trace contextRef="#ctx0" brushRef="#br1" timeOffset="1.51231E6">24940 6395 0,'0'0'0,"0"0"15,0 0-15,0 0 0,0 0 0,-14 18 16,14-18-16,-20 26 0,8-9 16,-3 2-16,-1 5 0,-1-1 15,0 1-15,-6 8 0,1 1 16,1-2-16,2-3 0,-5 3 16,4-2-16,2-3 0,2-4 0,4-4 15,2-4-15,3-3 0</inkml:trace>
  <inkml:trace contextRef="#ctx0" brushRef="#br1" timeOffset="1.51266E6">24867 6453 0,'0'0'0,"0"0"16,0 0-16,0 0 0,0 0 0,0 0 16,11 24-16,-11-24 15,11 24-15,-11-24 0,11 37 0,-5-17 16,-1 2-16,1 0 15,0 2-15,0-1 0,-1 0 0,2 2 16,0 0-16,-2-4 0,1-4 16,-1-3-16,0-3 0,-1-4 15,-1-2-15,5-6 0,2-7 16,1-2-16,1-4 0,2-5 16,3-7-16,-2-1 0,1-1 0,3-11 15,-1-2-15,-1 2 0,-3 1 16,3-3-16,-2 1 15,-2 5-15,-1 3 0,-1 5 0,-1 6 16,0 6-16,-1 4 0,3 7 16,2 5-16,-5 5 0,1 2 0,-2 4 15,-1 2-15,-2-2 0,0-3 16,-1-2-16</inkml:trace>
  <inkml:trace contextRef="#ctx0" brushRef="#br1" timeOffset="1.51341E6">25583 6497 0,'0'0'0,"0"0"15,0 0-15,0 0 0,-8-19 0,8 19 16,0 0-16,0 0 16,0 0-16,-22-12 0,22 12 15,0 0-15,-22 6 0,22-6 16,-24 16-16,8-4 0,1 2 0,-3 3 15,-1 1-15,-4 5 0,1 1 16,2-2-16,3 3 0,1-4 16,3-2-16,2 0 0,3-2 15,4-7-15,2-3 0,6-3 16,5-5-16,4-2 0,5-1 0,4-5 16,4-2-16,0-1 0,-1-1 15,4-2-15,-2 0 0,-5 3 16,-3 4-16,-4 2 0,-3 4 15,-2 2-15,-2 3 0,-3 4 16,-3 4-16,-1 0 0,-1 0 16,1-1-16,0 0 0,1-2 15,0-2-15,3 0 0,1-3 16,4-1-16,3-3 0,3-3 16,6-3-16,0-1 0,1-2 0,3-3 15,1-4-15,5-3 0,-2-1 16,-2-3-16,-2 0 15,-3-1-15,-2 0 0,0-4 0,-3-1 16,-5 5-16,-1 4 0,-3 3 16,-3 2-16,-1 7 0,-2 2 15,0 2-15,0 3 0,-1 0 0,-2 2 16,2 9-16,-1 0 16,0 4-16,-1 1 0,0 4 15,0 4-15,-1 0 0,0 1 0,-1 6 16,-1 1-16,-1-3 0,0-1 15,-1-2-15,1-2 0,0-4 16,0-3-16,2-4 0,1-2 16,1-4-16,0-1 0,2-5 15,2-2-15,1-4 0,2-2 0,0-4 16,2-3-16,1 1 16,0 1-16,-1 1 0,1 0 15,-1 1-15,-1 2 0,1 2 16,1 1-16,0 3 0,1 2 0,1 1 15,1 1-15,1 2 0,-1 1 16,1 0-16,2-2 0,-1-1 16,1 0-16,0-3 0,1-1 15,-2-4-15,1 0 0,-3 1 16,-2 2-16,-2-1 0</inkml:trace>
  <inkml:trace contextRef="#ctx0" brushRef="#br1" timeOffset="1.51359E6">26417 6282 0,'0'0'0,"0"0"0,0 0 16,0 0-16,0 0 0,0 0 0,0 0 16,-15 28-16,15-28 0,-12 26 15,4-8-15,1 2 0,1-1 16,0 4-16,2 3 0,0-2 0,2 1 16,0 7-16,2 1 15,2-5-15,2-2 0,3-4 0,5-2 16,2-6-16,0-5 0,0 1 15,-2-1-15,-3-3 0</inkml:trace>
  <inkml:trace contextRef="#ctx0" brushRef="#br1" timeOffset="1.51389E6">26773 6184 0,'0'0'0,"0"0"15,0 0-15,0 0 0,0 0 0,-26 16 16,26-16-16,-33 17 0,14-5 15,-2 2-15,-2 2 0,2-1 16,1 1-16,-2 4 0,3 1 16,4-1-16,4 0 0,5-2 15,5-1-15,5-2 0,3 0 16,4 0-16,5-1 0,0-1 16,2 1-16,4 3 0,0 1 15,-3-2-15,-3-1 0,-2 2 16,-5 1-16,-3 2 0,-3-1 0,-8 4 15,-7 1-15,-3 0 16,-2 0-16,-7-1 0,-2 0 16,1-3-16,0-3 0,-1-3 0,2-7 15,5 0-15,5-3 0,3 0 16</inkml:trace>
  <inkml:trace contextRef="#ctx0" brushRef="#br1" timeOffset="1.51411E6">26917 6387 0,'0'0'0,"0"0"15,0 0-15,27-5 0,-27 5 16,38-2-16,-12 1 0,3 1 16,2-1-16,7 1 0,1 0 15,-3 1-15,-3 0 0,5-1 0,-5-1 16,-7 0-16,-4 0 0,-6-2 15,-5-2-15,-2 0 0,-2 2 0,-1 1 16</inkml:trace>
  <inkml:trace contextRef="#ctx0" brushRef="#br1" timeOffset="1.51432E6">27024 6210 0,'0'0'0,"0"0"15,0 0-15,0 0 0,0 24 0,0-24 16,0 25-16,0-25 16,-3 33-16,2-13 0,-1 4 15,0 1-15,1 1 0,-1 9 16,0 4-16,1-4 0,0-1 0,3 4 16,2-4-16,1-6 0,3-4 15,2-11-15,2-8 0,-2 0 0,-1-1 16,-3-2-16</inkml:trace>
  <inkml:trace contextRef="#ctx0" brushRef="#br1" timeOffset="1.51454E6">27632 6156 0,'-1'26'0,"0"-1"0,-1 1 0,-2 2 16,-1 1-16,-3 7 0,-1-2 0,1-1 15,-2 1-15,0-6 0,1-3 0,-2 1 16,1-4-16,1-5 0,2-3 16,2-2-16</inkml:trace>
  <inkml:trace contextRef="#ctx0" brushRef="#br1" timeOffset="1.51521E6">27765 6306 0,'0'0'16,"0"0"-16,0 0 0,0 0 0,0 0 15,0 0-15,25-12 16,-25 12-16,18 0 0,-6 1 0,-1-1 16,0-1-16,-2 0 0,3-1 15,-1-1-15,0-3 0,0-1 0,0-1 16,1-3-16,0 0 0,0 0 15,0-1-15,0-1 0,0-3 16,-1 1-16,-1 2 0,-1 2 16,-2 3-16,-2 1 0,-1 4 15,-2 2-15,-2 1 0,-1 4 0,-2 3 16,0 3-16,-1 1 16,-1 0-16,-1 4 0,-1 2 15,2-3-15,0 1 0,3-2 0,2-1 16,2-1-16,3-2 0,3-1 15,3 0-15,3-2 0,0-2 16,5-1-16,3 0 0,0-3 16,1-2-16,0-1 0,0-1 15,-1-1-15,-1 0 0,4-2 16,-2 0-16,-2 1 0,-4 0 16,-2 1-16,-4 2 15,-4 1-15,-1 2 0,-1 1 0,0 3 16,-2 1-16,0 1 0,1 0 15,-1 2-15,1 0 0,1 0 0,3-2 16,3 1-16,3 0 0,4-2 16,4 0-16,3-1 0,0 0 15,2-2-15,0-1 0,1-2 16,-2-1-16,0 0 0,2 1 16,-1-1-16,-4 0 0,-3 0 0,-5 2 15,-2 1-15,-3 0 16,-2 0-16,-2 2 0,-2 2 15,-1-1-15,1 1 0,-1-1 0,-1 1 16,1 0-16,1 0 0,0-3 16,2 0-16,0-2 0,2 1 15,2-2-15,2 0 0,1-2 16,2-1-16,6-1 0,2-2 16,-1 0-16,-2 1 0,-3-2 15,0 0-15,-4-1 0,-2 1 0,-4-3 16,-5-1-16,0 1 0,-1 3 15,0 0-15</inkml:trace>
  <inkml:trace contextRef="#ctx0" brushRef="#br1" timeOffset="1.5154E6">28908 6178 0,'0'0'0,"-5"0"0,3 0 16,2 0-16</inkml:trace>
  <inkml:trace contextRef="#ctx0" brushRef="#br1" timeOffset="1.51709E6">24676 7132 0,'0'0'0,"0"0"0,0 0 16,0 0-16,21-11 0,-9 6 0,4-1 16,2 1-16,0 0 0,5 0 15,5 0-15,7-1 0,1-1 16,2 1-16,4 1 0,8 0 0,-3 1 16,4 0-16,2 2 15,6 1-15,-3 1 0,3 0 16,0 0-16,-3 0 0,-5 1 0,13 1 15,1 0-15,-5-1 16,-4-1-16,11 1 0,2 0 0,-5 1 16,-3-1-16,4 1 0,3-2 15,-7 0-15,-3-2 0,28 2 16,-6 2-16,-9-2 0,-6-2 16,-1 2-16,0 0 0,-10-1 0,-8 1 15,4 0-15,1 1 16,-6-1-16,-6 0 0,3 0 0,2 0 15,-7 2-15,-5-1 0,1-1 16,-1 0-16,-5 0 0,-3 0 16,-4-1-16,-3-2 0,-11 2 15,1 1-15,2-1 0,1-2 16,-1 1-16,-1-1 0,0 3 16,0 0-16,-3 0 0,1 0 0,-1 2 15,1 0-15,-2 1 16,0-1-16,-3 3 0,-2-2 0,0 1 15,-1-1-15,2-1 0</inkml:trace>
  <inkml:trace contextRef="#ctx0" brushRef="#br1" timeOffset="1.52074E6">25728 8458 0,'0'0'0,"0"0"0,0 0 0,0 0 16,0 0-16,-11-16 0,11 16 15,0 0-15,-15-18 0,9 13 16,0-1-16,-1 1 0,-1-1 16,-1 1-16,-1 1 0,1 0 0,-1 0 15,0 2-15,0 1 0,-1 0 16,0 1-16,1 1 0,0 0 16,0 2-16,1 1 0,1 1 15,2-1-15,0 3 0,2 0 0,1 1 16,1 0-16,2 2 15,2 1-15,1 2 0,1 0 0,2 1 16,0 2-16,2 0 16,1 1-16,1 5 0,0-1 0,-1 1 15,-2 0-15,0-1 0,0-1 16,-2 0-16,-1-1 0,0 0 16,-2-1-16,-1-3 0,-1 0 15,-1-2-15,-1-2 0,0 0 16,-2 0-16,0-2 0,-1-2 0,0-1 15,-1-1-15,0-3 0,-2-1 16,-1-1-16,0 0 0,3-1 16,-1-1-16,1-2 0,-1 0 15,2-2-15,0-1 0,3-3 16,1-2-16,2-1 0,2-2 0,4-4 16,2-2-16,2 1 15,0 0-15,2 0 0,1 1 16,1 1-16,-1 2 0,1 1 0,1 3 15,-2 2-15,-2 1 0,-1 1 16,-2-2-16,-1 3 0,-2 1 16,0 0-16</inkml:trace>
  <inkml:trace contextRef="#ctx0" brushRef="#br1" timeOffset="1.52091E6">25794 8692 0,'0'0'0,"0"0"0,0 0 15,0 0-15,0 0 0,0 0 16,0 0-16,0 0 0,10 21 0,-10-21 16,0 0-16,0 0 0,19 19 15,-19-19-15,0 0 0,24 7 16,-24-7-16,0 0 0,0 0 16,23-6-16</inkml:trace>
  <inkml:trace contextRef="#ctx0" brushRef="#br1" timeOffset="1.52116E6">26101 8539 0,'0'0'0,"0"0"16,0 0-16,0 0 0,0 0 0,0 0 15,0 0-15,0 0 0,0 0 16,0 0-16,0 0 0,-983 11 16,1985-11-16,-998 15 0,-3-4 15,-1 2-15,-1 0 0,0 3 16,-1-1-16,-1 1 0,2 0 0,0-2 15,0-1-15,1-2 0,1-1 16,1-3-16,1 0 0,1-1 16,3-3-16,3-1 0,3-3 15,1 0-15,2-1 0,-1-1 16,0-3-16,3-1 0,-4 3 16,-1-2-16</inkml:trace>
  <inkml:trace contextRef="#ctx0" brushRef="#br1" timeOffset="1.52209E6">26520 8661 0,'0'0'16,"0"0"-16,0 0 0,0 0 16,0 0-16,0 0 0,0 0 15,21-7-15,-21 7 0,0 0 0,24-1 16,-24 1-16,0 0 0,34-2 15,-18 2-15,0 0 0,2 1 16,2 0-16,3-1 16,0 1-16,1 2 0,10-2 0,3 0 15,-1 0-15,-1 2 0,3-5 16,0 0-16,6 0 0,-3-2 16,1 0-16,0 1 0,-3-1 15,-4 0-15,7-2 0,-2 0 0,-5 1 16,-2 1-16,-8 0 0,-5 1 15,-5 1-15</inkml:trace>
  <inkml:trace contextRef="#ctx0" brushRef="#br1" timeOffset="1.52257E6">27612 8290 0,'0'0'0,"0"0"15,0 0-15,0 0 0,0 0 16,0 0-16,-1 26 0,1-26 16,0 23-16,0-9 0,0 5 15,0 1-15,0 2 0,-1 3 16,0 2-16,0 8 0,0-1 16,0 1-16,0-1 0,-2-2 0,0-2 15,0 1-15,1-6 0,-1-4 16</inkml:trace>
  <inkml:trace contextRef="#ctx0" brushRef="#br1" timeOffset="1.52296E6">27753 8468 0,'0'0'0,"0"0"15,0 0-15,0 0 0,0 0 0,0 0 16,0 0-16,0 0 16,0 29-16,0-29 0,3 23 15,-3-23-15,2 24 0,-1-12 16,1 1-16,0-3 0,0 0 0,2-4 16,0-2-16,2-2 15,-1-1-15,2-3 0,2-4 16,-2 0-16,1-1 0,0-2 15,0-3-15,-1 1 0,1-2 0,0-2 16,-2-2-16,0 2 0,-3 3 0,-1 0 16,-1 1-16,-1 3 15,-1 0-15,-4 2 0,-4 0 16,2 2-16,0 2 0,-4 2 16,-1 1-16,2 0 0,0 1 0,-1-2 15,0-2-15,2 2 0,1-1 16,1 1-16</inkml:trace>
  <inkml:trace contextRef="#ctx0" brushRef="#br1" timeOffset="1.52314E6">28003 8544 0,'0'0'0,"0"0"15,0 0-15,0 0 0,0 0 0,0 0 16,0 0-16,0 0 0,0 0 16,27 17-16,-27-17 0,18 11 15,-18-11-15,0 0 0,21 13 16,-21-13-16</inkml:trace>
  <inkml:trace contextRef="#ctx0" brushRef="#br1" timeOffset="1.52342E6">28343 8414 0,'0'0'0,"0"0"0,0 0 16,0 0-16,0 0 0,0 0 0,0 0 15,0 0-15,0 24 0,0-24 16,0 0-16,0 25 0,1-17 16,0 2-16,0-2 0,1 0 15,-1 1-15,1-1 0,0 2 16,-1-1-16,0-1 0,2 0 16,0-4-16,0 1 0,0-1 0,0-1 15</inkml:trace>
  <inkml:trace contextRef="#ctx0" brushRef="#br1" timeOffset="1.52361E6">28668 8541 0,'0'0'0,"0"0"15,0 0-15,0 0 0,0 0 0,0 0 16,0 0-16,0 0 0,0 0 0,0 0 16</inkml:trace>
  <inkml:trace contextRef="#ctx0" brushRef="#br1" timeOffset="1.52461E6">24605 9081 0,'0'0'0,"0"0"15,0 0-15,0 0 0,0 0 0,0 0 16,25-8-16,-25 8 0,21-4 15,-7 0-15,3 2 0,1-1 16,1-1-16,5 1 0,2 0 16,2 0-16,-1 0 0,12 0 15,1 1-15,1 1 0,0-1 16,13 1-16,2 0 0,-2 0 16,-1 0-16,13 0 0,2-1 15,-6 1-15,-2-1 0,9 0 16,0 0-16,-6-1 0,-4 1 0,10 0 15,-1 0-15,-4 0 0,-4-2 16,4 1-16,4 2 0,-5-1 16,-3 0-16,35-1 0,-2 1 15,-13-1-15,-6 1 0,3 1 16,2-1-16,-8 3 0,-6 1 16,7 0-16,3 2 0,-6-2 15,-4 0-15,6 2 0,3 3 16,-8 1-16,-6 2 0,5 0 0,4-3 15,-9 1-15,-3-1 0,2-2 16,4-2-16,-7-2 0,-3 1 0,2-1 16,3-1-16,-8 0 15,-2-1-15,2 0 0,3-1 16,-5-1-16,-4-1 0,1 1 16,1 0-16,-4 0 0,-2 0 0,1-1 15,0 2-15,-4 1 0,-3 2 16,-1 2-16,-1 2 0,-5 0 15,-4 0-15,-3 1 0,-2-2 16,-11-2-16,-3-1 0,0 0 16</inkml:trace>
  <inkml:trace contextRef="#ctx0" brushRef="#br1" timeOffset="1.52487E6">28389 8799 0,'0'0'0,"0"0"0,0 0 15,0 0-15</inkml:trace>
  <inkml:trace contextRef="#ctx0" brushRef="#br1" timeOffset="1.53241E6">19232 8135 0,'0'0'0,"0"0"16,0 0-16,0 0 0,0 0 0,0 0 16,0 0-16,0 0 0,0 0 0,-23 1 15,23-1-15,-12 20 16,12-20-16,-18 30 0,6-8 16,-1 2-16,0 2 0,-6 13 15,-2 2-15,1-1 0,2-3 16,-4 6-16,1-2 0,3-5 0,3-3 15,-1 2-15,5-5 16,3-6-16,4-6 0,3-10 0,3-2 16,4-3-16,1-4 0,3-5 15,2-5-15,-2 1 0,-2 3 0,-1 0 16</inkml:trace>
  <inkml:trace contextRef="#ctx0" brushRef="#br1" timeOffset="1.53267E6">19231 8334 0,'0'0'15,"0"0"-15,0 0 0,0 0 0,0 0 16,0 0-16,0 0 0,0 0 16,0 0-16,8 31 0,-8-31 15,3 31-15,-3-31 0,3 39 16,-2-16-16,1 0 0,0 0 16,1-2-16,2 1 0,0 3 15,3-4-15,1-7 0,2-4 16,2-8-16,3-4 0,2-7 0,3-6 15,0-3-15,1-3 0,4-8 16,-1-4-16,-1-1 0,-1 0 16,4-7-16,-2 1 0,-2 7 15,-2 2-15,-2 6 0,-1 2 16,-3 6-16,-2 1 0,-1 8 16,-2 5-16,-2 1 0,-2 0 0,-2 0 15</inkml:trace>
  <inkml:trace contextRef="#ctx0" brushRef="#br1" timeOffset="1.53346E6">19848 8522 0,'0'0'0,"0"0"0,0 0 16,2-23-16,-2 23 0,3-25 15,0 7-15,1 1 0,-1 0 0,-1 1 16,0-4-16,0-1 0,-2 2 15,-3 2-15,0 2 0,-2 4 16,-3 2-16,-3 4 0,-4 4 16,-1 3-16,-3 3 0,-3 6 15,-2 5-15,0 2 0,-2 4 16,-4 6-16,2 1 0,2 1 16,4 0-16,3 1 0,2 0 15,2 2-15,2-3 0,6-4 16,3-3-16,3-5 0,2-4 0,5-5 15,2-4-15,3-4 0,3-3 16,5-7-16,4-5 0,2-2 16,1-2-16,1 1 0,3-1 15,3 0-15,-2 1 0,-5 4 16,-2 2-16,-6 5 0,-2 2 0,-4 6 16,-3 5-16,-4 1 0,-2 4 15,0 1-15,-1-1 16,0 0-16,0-1 0,2-2 0,0-1 15,0-3-15,1 0 0,1-6 16,3-3-16,1-4 0,2-3 16,3-5-16,1-5 0,1-1 15,0-2-15,6-7 0,1-4 16,-3 2-16,-3 1 0,0 1 16,-1 2-16,-1 0 0,-3 5 0,-2 6 15,-2 4-15,-1 5 0,-2 3 16,0 5-16,-1 1 15,1 5-15,0 5 0,-3 4 0,-1 4 16,0 3-16,-1 1 0,-2 4 16,0 3-16,-1-1 0,-1 1 15,-2-1-15,1 1 0,0-4 16,1-1-16,1-2 0,1-3 16,0-4-16,1-3 0,1-7 15,1-4-15,0-2 0,0-3 0,0-3 16,-1-3-16,2-3 0,1-2 15,2 1-15,2 0 0,-3 0 16,-2-1-16,1 2 0,-1 2 16,0 1-16,2 3 0,1-1 15,3 1-15,2 2 0,1 2 0,3-1 16,1 1-16,1 0 16,0 2-16,1-1 0,0 0 15,-1-1-15,1-3 0,-1 1 16,-2-4-16,-2 2 0,-2 1 0,-2 1 15</inkml:trace>
  <inkml:trace contextRef="#ctx0" brushRef="#br1" timeOffset="1.53364E6">20619 8107 0,'0'0'0,"0"0"16,0 0-16,0 0 0,0 0 0,0 0 16,-7 28-16,7-28 0,-9 33 15,2-13-15,-1 3 16,2 2-16,-1 2 0,2 0 0,-1 3 15,2 3-15,0-1 0,4-2 16,3-2-16,2-4 0,3-3 16,5-1-16,5-3 0,-1-8 15,0-5-15,-3-1 0,-3 0 16,-2-1-16</inkml:trace>
  <inkml:trace contextRef="#ctx0" brushRef="#br1" timeOffset="1.53394E6">20943 8093 0,'0'0'0,"0"0"15,0 0-15,0 0 0,0 0 16,-24-7-16,14 10 0,-2 3 16,-2 3-16,-3 4 0,-1 3 15,-1 2-15,0 1 0,-3 7 16,2 0-16,4-1 0,2-1 0,3 3 16,6-2-16,3-5 15,4-3-15,3-2 0,5-2 16,2-2-16,4 0 0,0-2 0,3-2 15,0 2-15,0-1 0,-2 0 16,-1 1-16,-3 1 0,-3 1 16,-4 2-16,-2 4 0,-6-2 15,-4 2-15,-5 3 0,-3 2 16,-7 6-16,-2 0 0,-1-2 16,0-1-16,2-4 0,2-5 0,2 0 15,3-4-15,4-2 0</inkml:trace>
  <inkml:trace contextRef="#ctx0" brushRef="#br1" timeOffset="1.53416E6">21061 8385 0,'0'0'16,"0"0"-16,0 0 0,0 0 15,0 0-15,28 2 0,-28-2 0,34-1 16,-12 0-16,4 0 0,1-1 15,2 0-15,1 0 0,9-3 16,2 1-16,-2 0 0,-2 1 16,4-1-16,-4 3 0,-6 1 15,-4 0-15,-6 2 0,-5 2 16,-3-2-16,-2 1 0,-2-1 0</inkml:trace>
  <inkml:trace contextRef="#ctx0" brushRef="#br1" timeOffset="1.53437E6">21347 8097 0,'0'0'0,"0"0"0,0 0 0,0 0 16,0 0-16,4 32 0,-4-32 16,1 34-16,-1-11 0,-1 5 15,0 3-15,1 1 0,0 1 0,1 8 16,3 0-16,2 5 0,4-3 15,5-6-15,2-2 0,3-9 16,3-5-16,-4-6 0,-4-1 16,-3-4-16</inkml:trace>
  <inkml:trace contextRef="#ctx0" brushRef="#br1" timeOffset="1.53461E6">22083 8134 0,'0'0'0,"0"0"16,0 0-16,-17 22 0,17-22 0,-20 24 16,8-5-16,-1 0 15,-1 2-15,-3 8 0,-2 0 16,2-1-16,3-1 0,0 2 0,2-4 15,2-5-15,1-4 0,2-2 16</inkml:trace>
  <inkml:trace contextRef="#ctx0" brushRef="#br1" timeOffset="1.53488E6">22145 8218 0,'0'0'0,"0"0"0,0 0 15,0 0-15,0 0 0,14 28 0,-14-28 16,13 26-16,-8-12 0,1 1 16,-1 0-16,1-1 0,-1-1 15,1-2-15,-1-1 0,1-2 0,-2-1 16,2-4-16,0-3 16,2-3-16,1-4 0,1-6 0,2-4 15,0-3-15,1-3 0,5-9 16,1-3-16,-2 3 0,0 2 15,0-4-15,0 4 0,-3 6 16,-2 4-16,-1 7 0,-2 4 16,-1 4-16,-1 4 0,-2 0 15,-1 0-15,0 1 0</inkml:trace>
  <inkml:trace contextRef="#ctx0" brushRef="#br1" timeOffset="1.53581E6">22673 8242 0,'0'0'0,"0"0"0,0 0 16,0 0-16,4-25 0,-4 25 16,2-18-16,-2 18 0,0 0 15,-1-27-15,-2 20 0,0 1 16,-1 1-16,-4 5 0,-3 3 16,-1 1-16,0 2 0,-3 3 15,0 3-15,-1 1 0,1 1 0,-1 4 16,1 2-16,3-3 0,2-3 15,2-1-15,3 0 16,2-5-16,0 0 0,6-3 0,2-2 16,4-3-16,2-3 0,3-3 15,4-4-15,0 0 0,0-1 0,2 0 16,0-2-16,-1 1 0,-3 1 16,2 1-16,-3 1 15,-3 2-15,0 2 0,-6 3 0,1 2 16,-2 0-16,0 1 0,-1 2 15,0 3-15,1-3 0,-1 1 16,4-4-16,1-2 0,-1 0 16,0 0-16,3-3 0,3-1 15,-2 0-15,0-1 0,2 1 16,-2 1-16,-2 2 0,-1 2 0,-1 1 16,-3 4-16,-1 1 0,-1 0 15,-1 3-15,-1 2 16,0 1-16,0 0 0,2 3 0,-1-2 15,0-3-15,1 0 0,1-3 16,0-1-16,-1-4 0,2-1 16,3-2-16,3-4 0,1-1 15,1-3-15,6-4 0,-1-3 16,1-2-16,-1-1 0,0-1 16,2-2-16,-2 0 0,-1 1 0,2-4 15,0 1-15,-2 3 0,-2 2 16,-1 3-16,0 0 0,-2 4 15,-1 2-15,0 4 0,0 3 16,0 3-16,-1 2 0,-2 3 16,-1 5-16,-1 2 0,-2 1 15,-2 4-15,-2 2 0,-1 0 16,0 0-16,-1 4 0,-1 1 16,0-1-16,1-2 0,1-3 15,0-3-15,1-2 0,1-1 0,1-4 16,2 2-16,0-4 0,2-1 15,1-2-15,2-4 0,1 0 16,1-1-16,2-4 0,2-3 16,-1-1-16,0-2 0,1-5 15,0-1-15,-1-3 0,0-1 16,2-7-16,1-2 0,-2 3 0,-1 1 16,0 3-16,-2 3 15,-2 4-15,-1 4 0,-3 3 0,0 4 16,-2 4-16,0 3 0,0 8 15,-2 5-15,-2 1 0,0 4 16,-1 2-16,-1 3 0,-2 8 16,0-1-16,1 2 0,0 1 15,2-1-15,0-4 0,3 4 16,3 0-16,0-9 0,2-2 16,6-3-16,4-6 0,-6-4 0,-2-1 15,-3-3-15</inkml:trace>
  <inkml:trace contextRef="#ctx0" brushRef="#br1" timeOffset="1.53601E6">23997 7883 0,'0'0'0,"0"0"0,0 0 0,0 0 16,25-6-16,-25 6 0,35-7 15,-13 3-15,2 1 0,5-2 16,3 1-16,9-3 0,-2 1 0,2 1 15,0 1-15,4 1 0,-4 1 16,-5 3-16,-4 3 0,-5 0 16,-6 1-16,-5-1 0,-2 0 15,-3-1-15</inkml:trace>
  <inkml:trace contextRef="#ctx0" brushRef="#br1" timeOffset="1.53622E6">23981 8104 0,'0'0'0,"0"0"0,0 0 16,0 0-16,0 0 0,24-4 15,-24 4-15,43-7 0,-17 4 16,6-2-16,7 1 0,1-2 16,0 1-16,16-2 0,1 1 15,8 0-15,-5 0 0,9-2 0,-3-1 16,-6 1-16,-7 1 0,-6 0 15,-12 3-15,-8 0 0</inkml:trace>
  <inkml:trace contextRef="#ctx0" brushRef="#br1" timeOffset="1.53644E6">25330 7606 0,'0'0'0,"0"0"15,0 0-15,0 0 0,0 0 0,-10 30 16,10-30-16,-16 36 0,5-15 16,-3 4-16,0 0 0,-1 2 15,-1 0-15,-4 7 0,2-2 16,1-2-16,2-3 0,-1 3 16,4-4-16,4-9 0,4-5 0,1-2 15,-1-3-15,2 0 0</inkml:trace>
  <inkml:trace contextRef="#ctx0" brushRef="#br1" timeOffset="1.53672E6">25408 7695 0,'0'0'15,"0"0"-15,0 0 0,0 0 16,0 0-16,0 0 0,0 0 16,6 32-16,-6-32 0,4 29 15,0-9-15,-2-2 0,0 1 0,0-1 16,2 0-16,-1-4 15,0 0-15,0-1 0,1-2 0,-1-6 16,2-3-16,1-4 0,4-4 16,1-5-16,1-4 0,7-9 15,2-5-15,0 0 0,-1 0 0,5-9 16,-1 1-16,-2 1 16,-2 2-16,1 1 0,-3 5 15,-4 7-15,-3 5 0,-2 6 16,-1 7-16,-4 3 0,-1 2 0,0-1 15,-1 0-15,-2-1 0</inkml:trace>
  <inkml:trace contextRef="#ctx0" brushRef="#br1" timeOffset="1.53707E6">25963 7706 0,'0'0'0,"0"0"15,0 0-15,0 0 0,9-24 0,-9 24 16,6-17-16,-3 8 0,-1 0 15,-2 1-15,-1-2 0,-3 3 16,-1-1-16,-4 2 0,-2 3 16,-2 2-16,-2 1 0,-2 3 15,-3 3-15,-4 5 0,-1 1 16,2 2-16,0 1 0,3 0 16,3 0-16,-1 1 0,4 0 15,3-3-15,3-3 0,5-4 16,2-1-16,3-1 0,3-2 0,5-2 15,5-2-15,0-2 0,2 1 16,0-2-16,1 0 0,-2-1 16,1 2-16,-3 2 0,-1-1 15,0 2-15,-2 0 0,-1 1 16,-2 1-16,0 3 0,0-1 16,-2 3-16,0-2 0,0 1 0,1 1 15,0-5-15,-2-3 16,-1 1-16,-1 0 0,-1 0 0</inkml:trace>
  <inkml:trace contextRef="#ctx0" brushRef="#br1" timeOffset="1.53729E6">26171 7586 0,'0'0'16,"0"0"-16,0 0 0,0 0 15,0 0-15,0 0 0,0 0 16,0 0-16,25 1 0,-25-1 16,11 23-16,-8-9 0,-1 1 15,-2 2-15,-1 4 0,0-2 0,0 0 16,-1 5-16,0-3 0,1-3 15,1-3-15,1-3 0,2-5 16,2-3-16,3-3 0,6-7 16,6-6-16,3-3 0,3-4 15,1-4-15,4-6 0,4-7 0,0-2 16,-4 1-16,-5 9 16,-6 7-16</inkml:trace>
  <inkml:trace contextRef="#ctx0" brushRef="#br1" timeOffset="1.53752E6">26694 7303 0,'0'0'0,"0"0"16,0 0-16,0 0 0,0 0 15,0 0-15,0 0 0,-21 25 16,21-25-16,-19 27 0,7-8 16,0 1-16,0 0 0,1 1 15,2 1-15,2-3 0,2 0 0,2 3 16,3 0-16,2-4 16,2-3-16,4-1 0,2 0 15,1-2-15,1-1 0,1 1 16,2 0-16,-2-1 0,-1 0 0,-3 2 15,-3 1-15,-2 0 0,-3 1 16,-6 3-16,-4 2 0,-2-2 16,-2 0-16,-4 0 0,-4 0 15,-5 1-15,2-2 0,4-5 16,5-2-16,2-1 0</inkml:trace>
  <inkml:trace contextRef="#ctx0" brushRef="#br1" timeOffset="1.53772E6">26944 7521 0,'0'0'0,"0"0"15,0 0-15,28 1 0,-28-1 0,34 2 16,-11-1-16,2-1 16,2 0-16,8-1 0,2-2 15,-3 2-15,-2-1 0,3-2 0,-3-1 16,-7-1-16,-5 0 0,-3 0 15,-4 2-15,-2 0 0</inkml:trace>
  <inkml:trace contextRef="#ctx0" brushRef="#br1" timeOffset="1.53791E6">27102 7346 0,'0'0'0,"0"0"0,0 0 16,0 0-16,0 0 0,1 25 0,-1-25 15,2 25-15,-2-25 0,3 35 16,0-13-16,-1 0 0,0 1 16,1 1-16,1 3 0,1 6 15,1-2-15,1-2 0,3 0 16,0-3-16,1-3 0,0 2 16,-2-6-16,-1-4 0</inkml:trace>
  <inkml:trace contextRef="#ctx0" brushRef="#br1" timeOffset="1.53816E6">27871 7345 0,'0'0'0,"0"0"15,0 0-15,0 0 0,3 25 0,-3-25 16,3 25-16,-2-8 0,0 0 15,-1 2-15,-1 2 0,0-2 16,0 1-16,-1 4 0,-1 0 16,1-3-16,1-4 0,0-3 15,0-4-15,0-3 0,0-3 0,0 0 16,-1-1-16,2 0 16</inkml:trace>
  <inkml:trace contextRef="#ctx0" brushRef="#br1" timeOffset="1.53859E6">27890 7502 0,'0'0'0,"0"0"16,0 0-16,0 0 0,11-17 0,-11 17 15,0 0-15,0 0 0,20-17 16,-10 14-16,2 2 16,1-2-16,2 0 0,1 1 0,2-3 15,0 0-15,1-1 0,1-2 16,1 1-16,3-3 0,-3 0 16,-1 0-16,-1 0 0,-4 1 0,-3 1 15,-2 1-15,-1 3 16,-2 2-16,-2 0 0,-3 3 15,-2 2-15,0 1 0,-1 2 0,-1 2 16,-1 1-16,-1-1 0,2 1 16,1 1-16,1-2 0,2-2 15,2-1-15,3-2 0,4 0 16,4-3-16,1 0 0,10-4 16,1 0-16,1-2 0,-1-1 15,1-1-15,-1 0 0,-2-1 0,-3 1 16,2-1-16,-3 3 15,-3 3-15,-3 3 0,-1 3 0,1 4 16,-5 0-16,0-2 0,-1 3 16,1 2-16,0-1 0,-1 0 15,2-2-15,2 0 0,2-1 16,0-2-16,6 0 0,4-3 16,1-1-16,0-1 0,2-2 15,2 2-15,3-4 0,-4-2 0,-1 1 16,-3-2-16,-4 2 0,-4 2 0,-4 0 15</inkml:trace>
  <inkml:trace contextRef="#ctx0" brushRef="#br1" timeOffset="1.53886E6">29459 7350 0,'0'0'0,"0"0"15,-19 21-15,-1-5 0,-6 4 0,-3 2 16,5-4-16,3-2 0</inkml:trace>
  <inkml:trace contextRef="#ctx0" brushRef="#br1" timeOffset="1.54664E6">25527 5830 0,'0'0'0,"0"0"15,0 0-15,0 0 0,-30 0 0,30 0 16,-29 0-16,14 0 16,-1 1-16,-2 0 0,-1 1 15,-1 0-15,0 0 0,-8 1 16,1 1-16,0 2 0,2 1 0,-3 2 15,1 1-15,0-1 0,1 1 16,-6 5-16,0 2 0,1 1 16,2 0-16,0 1 0,-1 1 15,2 0-15,2 1 0,-2 3 16,1 1-16,-3 3 0,2-1 16,2 1-16,1 2 0,3-2 0,2 0 15,1 0-15,1 0 16,4-1-16,1-2 0,3 2 0,1 0 15,2-1-15,2-1 0,3 2 16,2 0-16,1-2 0,2 0 16,3 0-16,1 0 0,2 0 15,1-3-15,3 2 0,3 1 16,-1-1-16,1-2 0,2 2 16,4-1-16,-1-2 0,0-1 0,2-1 15,4 0-15,-1-1 0,2 0 16,3 0-16,3-1 15,-1-1-15,-1-2 0,3-1 0,3-1 16,0 0-16,2-2 0,10-1 16,0 2-16,-1-2 0,-3-2 15,5 2-15,3 1 0,-2-3 16,-2 0-16,11-1 0,2-2 16,-6 1-16,-3 0 0,4-4 15,2-3-15,-4 1 0,-3 0 16,27-6-16,-6 0 0,-13-4 0,-7-1 15,4-3-15,1-1 0,-7-2 16,-5 0-16,4-3 0,2-2 16,-3 0-16,-3-1 0,2-2 15,0-2-15,-4 1 0,-2 1 0,0-1 16,0-1-16,-4 0 16,-3 3-16,2-2 0,0 1 15,-4 2-15,-5 2 0,0-5 16,-1-4-16,-7 5 0,-3 0 0,-3-1 15,-3-1-15,-7 12 0,2-3 16,-2-3-16,1-2 0,-4-3 16,-1 0-16,-4 1 0,-3-2 15,0 3-15,-2-1 0,-1 1 16,-2-4-16,-1 3 0,0 3 0,-4-2 16,-1-1-16,-1 2 0,1 1 15,-4-2-15,-3-2 16,2 2-16,1 2 0,-3 0 15,-2 1-15,0 2 0,3-1 0,-3 0 16,-2 0-16,0 0 0,-1 3 16,-2 0-16,-2-2 0,0 2 15,0 1-15,-2 1 0,-3-1 16,3 5-16,1 1 0,-4-1 16,0-2-16,1 2 0,2 3 0,-4-1 15,-2 1-15,4 4 0,1 0 16,-4 0-16,-4 0 15,2 2-15,1-1 0,-3 2 0,-2 3 16,-1 0-16,2 0 0,-10 3 16,-1 0-16,3 2 0,1 0 15,-3 2-15,-3 2 0,4 1 16,5-2-16,-4 5 0,-1 2 16,3 0-16,4 1 0,-22 8 15,6-4-15,9-5 0,6-1 0,0 5 16,0 6-16,4-1 15,2 2-15,-3 2 0,-2 4 0,3 2 16,2 1-16,-8 9 0,-3 5 16,1 0-16,3 1 0,-5 17 15,-2 11-15,17-25 0,13-16 0,7-12 16</inkml:trace>
  <inkml:trace contextRef="#ctx0" brushRef="#br1" timeOffset="1.55064E6">25524 9753 0,'0'0'0,"0"0"16,0 0-16,0 0 0,-15-22 0,15 22 16,0 0-16,-19-24 15,11 16-15,-1-1 0,-2 2 16,0-1-16,0 1 0,-1 3 0,0 1 15,-1 1-15,0 1 0,-1 4 16,1 2-16,1 1 0,1 0 16,-2 5-16,1 0 0,1 1 15,1-1-15,3 1 0,3 2 16,0-1-16,3 1 0,4 1 16,1 1-16,0-2 0,2 0 15,2 1-15,0 3 0,1-2 0,1 0 16,1 1-16,1 1 0,-1 1 15,0 0-15,-2 1 0,-1 2 16,-2-1-16,0-3 0,-2 5 16,-1-1-16,-3-3 0,0-2 15,-3-1-15,-1 0 0,0-5 16,-1-3-16,0-2 0,-1-2 16,0-3-16,-1-2 0,1-5 0,1-5 15,0-1-15,3-1 0,2-4 16,2-1-16,3-1 0,2-1 15,2-1-15,4-1 0,3-3 16,1 2-16,0 1 0,2 0 16,-2 4-16,-3 2 0,-2 4 15,-2 1-15,-2 4 0</inkml:trace>
  <inkml:trace contextRef="#ctx0" brushRef="#br1" timeOffset="1.55099E6">25556 10007 0,'0'0'0,"0"0"0,0 0 15,0 0-15,0 0 0,0 0 0,0 0 16,17 19-16,-12-14 0,3 0 16,2-1-16,0 0 0,1 0 15,1-2-15,2-2 0,1-1 16,-1-1-16,1-2 0,2-3 16,-1 0-16,0 0 0,1-7 0,0-1 15,-2 1-15,0-1 0,0 1 16,2-2-16,-1 0 0,1 1 15,-3 2-15,-2 2 16,-2 2-16,-1 3 0,-1-1 0,-1 4 16,0-1-16,0 2 0,-2 2 15,1 2-15,-2 1 0,1 1 16,-2 1-16,0 3 0,-1 0 16,1 1-16,0 0 0,0 1 15,0-1-15,1 0 0,1-2 16,4 0-16,1-1 0,1 0 0,3-4 15,4-1-15,6-2 0,2-2 16,-5 0-16,-4 1 0,-1 1 0</inkml:trace>
  <inkml:trace contextRef="#ctx0" brushRef="#br1" timeOffset="1.55119E6">27301 9719 0,'0'0'0,"0"0"15,0 0-15,26-3 0,-15 1 0,4 0 16,5 0-16,5-2 16,1 1-16,-1-4 0,0-3 15,-3 2-15,-3 1 0,-3 0 0</inkml:trace>
  <inkml:trace contextRef="#ctx0" brushRef="#br1" timeOffset="1.55268E6">20031 8893 0,'0'0'15,"0"0"-15,0 0 0,0 0 16,0 0-16,0 0 0,0 0 16,0 0-16,0 0 0,0 0 0,0 0 15,12-22-15,-12 22 0,0 0 16,17-10-16,-17 10 0,0 0 15,26-7-15,-15 5 0,0 0 16,0 1-16,1-1 0,1 1 16,1 1-16,1 1 0,0 0 15,3 0-15,-2 0 0,1 1 16,2-1-16,1 0 0,-1-1 16,2 2-16,7-2 0,-1 0 15,1-2-15,-2 2 0,3-1 0,2-1 16,-2 0-16,-1 0 0,9 0 15,-1 0-15,-2 0 0,-1 0 16,0-1-16,2 0 0,-2 1 16,-1 0-16,0-1 0,0 1 15,-2 0-15,-1 0 0,5 0 16,-1-1-16,-7 1 0,-3 0 0,3-2 16,0 0-16,-6 2 15,-2 0-15,0-1 0,-2-1 16,-1 1-16,-3-1 0,-1 2 0,-1-1 15,-1 1-15,-2 2 0,-1-1 16,-2 0-16,1 1 0,-2 0 16,0-1-16,0 1 0,-1 0 15,0 0-15,-2 0 0,2-1 16,-2 1-16,2-2 0,-2 2 16,4-2-16,-2 2 0,0 0 0,-2 0 15,2 0-15,-2 0 0</inkml:trace>
  <inkml:trace contextRef="#ctx0" brushRef="#br1" timeOffset="1.55284E6">21306 8776 0,'0'0'0,"0"0"15,0 0-15,0 0 0,0 0 0,0 0 16,0 0-16,1 34 0,-1-34 15,-2 26-15,1-16 0,0 0 16</inkml:trace>
  <inkml:trace contextRef="#ctx0" brushRef="#br1" timeOffset="1.55951E6">25245 7161 0,'0'0'0,"0"0"0,0 0 16,0 0-16,0 0 0,0 0 15,0 0-15,27 1 0,-27-1 0,0 0 16,23-1-16,-14 1 0,1 0 16,1-1-16,1 0 15,0 1-15,0 1 0,1-1 16,2 1-16,-1-1 0,-1 1 0,3-1 15,0 1-15,0 0 0,-1-1 16,0 1-16,2 1 0,-2-1 16,0 1-16,3 0 0,2-1 15,-1 0-15,-1 0 0,2 1 16,0-2-16,0 0 0,0-2 0,2 1 16,1-1-16,1-2 0,-1 0 15,1 2-15,2-1 0,0 0 16,-2 1-16,7 0 0,1-1 15,-4 0-15,-1 0 0,-1 0 16,2 1-16,-3 0 0,0 0 16,0 1-16,1-1 0,-1 0 15,-3 0-15,1 2 0,0-1 16,-2 0-16,-2-1 0,1 1 16,0 2-16,0-1 0,-1-1 0,0 1 15,0 0-15,-2 0 0,0 1 16,-1-2-16,3 1 15,-2 0-15,-2 2 0,-1-2 0,2 0 16,-5 0-16,-1 0 0,0 0 16,-2 0-16,1 0 0,-1 0 0,0 0 15,-2 0-15,0 0 16,-1 0-16,0 0 0,-1 0 16,-1 0-16,0 0 0,-1 0 15,0 0-15,0 0 0,-2 0 0,2 0 16,-2 0-16,3 0 0,-3 0 0,2 0 15,-2 0-15,2 0 16,-2 0-16,3 1 0,1 0 16,-1-2-16,0 0 0,0 0 0,-1 0 15,0 1-15</inkml:trace>
  <inkml:trace contextRef="#ctx0" brushRef="#br1" timeOffset="1.56256E6">24824 7153 0,'0'0'0,"0"0"16,0 0-16,0 0 0,0 0 15,0 0-15,0 0 0,0 0 16,0 0-16,0 0 0,0 0 15,0 0-15,0 0 0,0 0 16,0 0-16,0 0 0,0 0 16,0 0-16,0 0 0,0 0 15,0 0-15,0 0 0,0 0 16,0 0-16,0 0 0,27 12 16,-27-12-16,0 0 0,0 0 0,27-1 15,-27 1-15,0 0 0,27-1 16,-27 1-16,21-1 0,-12 1 15,1-1-15,1 1 0,0 0 16,0 1-16,0-1 0,1 0 16,0 0-16,-1 0 0,0 0 0,1 1 15,1 0-15,-1 0 0,0 1 16,2-2-16,1 1 16,0-1-16,0 2 0,1-2 15,2-2-15,0 2 0,-1-1 0,6-1 16,2 1-16,-3-1 0,-1 0 15,1-1-15,1 2 0,-1-1 16,-1 0-16,1 0 0,2-1 16,-1 1-16,-1-1 0,3 0 15,1-1-15,0 1 0,0-1 0,6-2 16,1 1-16,-2 1 0,-4 0 16,2 0-16,0-1 15,-3 1-15,-2 2 0,2 0 0,0-1 16,-2 1-16,-2 0 0,0-2 15,1 1-15,-3 2 0,0 0 0,1 0 16,1-2-16,-2 2 16,-1 0-16,1 0 0,1 0 15,-1 0-15,-1 1 0,3-2 16,2 1-16,-2-2 0,-1 1 0,2 2 16,3 0-16,0-1 0,-2 0 15,2-2-15,3 1 16,-1 2-16,-1 0 0,4-1 0,2-1 15,-1 0-15,-1 0 0,10 0 16,2 2-16,-5 0 0,-1 0 0,1 0 16,2 0-16,-5 3 0,-3-1 15,0 0-15,1 2 16,-4-1-16,-3-2 0,0 0 0,-1 0 16,-4 0-16,-2 1 0,-1-2 15,2-2-15,-3 4 0,-3 0 16,-1 0-16,0 1 15,-5-3-15,1 0 0,-1 0 0,-2-1 16,0 1-16,0 1 0,-2-1 16,0-1-16,1 1 0,-2 0 0,0-1 15,0 1-15,-1-1 0,0 1 16,-2 0-16,2-2 16,-2 2-16,2 0 0,-2 0 0,0 0 15,0 0-15,0 0 0,0 0 16,0 0-16,0 0 0,0 0 15,0 0-15,0 0 0,1-1 16,-1 1-16,0 0 0,0 0 16,0 0-16,0 0 0,0 0 15,-2 1-15,0-1 0,0 2 0,-4-2 16,-1 1-16,-2-1 0,0 2 16,-3-2-16,-2-1 15,1 0-15,2 1 0,1 0 0</inkml:trace>
  <inkml:trace contextRef="#ctx0" brushRef="#br1" timeOffset="1.56509E6">26467 6770 0,'0'0'0,"0"0"15,0 0-15,0 0 0,0 0 16,0 0-16,0 0 0,0 0 15,0 0-15,0 0 0,0 0 16,0 0-16</inkml:trace>
  <inkml:trace contextRef="#ctx0" brushRef="#br1" timeOffset="1.56971E6">23668 8465 0,'0'0'15,"0"0"-15,0 0 0,0 0 0,-17 16 16,12-10-16,-2 2 16,1-2-16,1 0 0,1 0 0,0-2 15,4-4-15,2 1 0,4-5 16,4-5-16,-1 1 0,-2 1 0,0 2 15</inkml:trace>
  <inkml:trace contextRef="#ctx0" brushRef="#br1" timeOffset="1.57009E6">26376 7013 0,'0'0'0,"0"0"0,0 0 16,-17 16-16,17-16 0,0 0 15,-23 18-15,23-18 0</inkml:trace>
  <inkml:trace contextRef="#ctx0" brushRef="#br1" timeOffset="1.57036E6">24593 8742 0,'0'0'0,"0"0"16,0 0-16,-9 19 0,9-19 0,0 0 15,-9 24-15,8-17 0,1 0 16,3-3-16,4-2 0,3-3 15,3-1-15,6-7 0,3-4 16,-2 1-16,-3 2 0,-1 2 16</inkml:trace>
  <inkml:trace contextRef="#ctx0" brushRef="#br1" timeOffset="1.57378E6">20278 8879 0,'0'0'0,"0"0"0,0 0 15,0 0-15,0 0 0,0 0 16,0 0-16,0 0 0,0 0 16,27 15-16,-27-15 0,0 0 15,30 6-15,-17-5 0,3 1 0,0-1 16,1 1-16,2-1 16,5-1-16,-1-1 0,1-1 0,8-1 15,2 0-15,-1-2 0,0 1 16,3-3-16,0-1 0,8-1 15,-2 1-15,1-4 0,0-1 16,-1-1-16,-2 0 0,8-6 16,1-3-16,-4 1 0,-2-1 0,0-3 15,-1 0-15,2-3 0,-5 1 16,0-4-16,-2-1 0,-5 2 16,-3 3-16,-4-2 15,0-1-15,-5 0 0,-3 2 0,-1-2 16,-2-1-16,-2 3 0,-1 2 15,-3-2-15,-2-4 0,-1 2 16,-3 2-16,-2-1 0,-1 0 16,-2 3-16,-2 1 0,-1 0 15,-3 2-15,-1-1 0,-1 1 0,-3 1 16,-5 1-16,2 4 0,0-1 16,-4 0-16,-2 0 15,-1 1-15,1 3 0,-3-1 0,-2 0 16,1 1-16,-1 2 0,-1-1 15,-1 2-15,0 0 0,1 3 0,-2-1 16,-1 2-16,1 0 16,3 2-16,-4 0 0,-2-1 15,1 2-15,1 3 0,-8 1 16,-2 0-16,8 2 0,1 1 0,-9 4 16,-1 1-16,2-1 0,2 0 15,1 1-15,-2 2 0,4 2 16,1-1-16,-2 1 0,0 2 15,0 1-15,2 0 0,-1 2 16,-2 3-16,3-2 0,2 0 16,1 4-16,0 1 0,3 0 0,4-2 15,-1 2-15,1 1 16,2-3-16,3-1 0,2 3 16,2 1-16,3-1 0,2-2 0,2 1 15,2 2-15,4-5 0,1 0 16,0 3-16,0 1 0,2-1 15,0-1-15,2 4 0,0 1 16,0-1-16,0-1 0,0 2 16,2 0-16,0-2 0,0-1 0,2-1 15,0-1-15,-1 0 0,1-3 16,0-1-16,2-1 0,-2-3 16,1 0-16,1-1 0,1 0 15,-2-1-15,1-1 0,1-1 16,1 0-16,-1-1 15,-1 0-15,2-1 0,1 0 0,-2 0 16,1-1-16,1 0 0,1-1 16,0-1-16,-1 1 0,3-3 15,1 1-15,-1-1 0,1 0 0,-3 1 16,-2-2-16,-1 1 0</inkml:trace>
  <inkml:trace contextRef="#ctx0" brushRef="#br1" timeOffset="1.57496E6">25382 6860 0,'0'0'0,"0"0"16,0 0-16,0 0 0,0 0 0,0 0 15,0 0-15,0 0 0,29-6 16,-29 6-16,0 0 0,26-2 15,-26 2-15,23-3 0,-23 3 16,30-1-16,-13 1 0,0 0 16,2 0-16,2-1 0,3-1 15,0 0-15,2 1 0,7 1 16,1 0-16,1-2 0,2-1 16,-1 1-16,0-1 0,9-1 15,-3 0-15,0-1 0,-1 2 0,1 1 16,1 1-16,-8-1 0,-6 1 15,-6 0-15</inkml:trace>
  <inkml:trace contextRef="#ctx0" brushRef="#br1" timeOffset="1.57516E6">26704 6818 0,'0'0'0,"0"0"0,0 0 15,0 0-15,0 0 0,0 0 0,0 0 16,0 0-16,26-5 0,-26 5 16,0 0-16,0 0 0,0 0 15,0 0-15,22-6 0,-22 6 0,0 0 16,0 0-16,0 0 0,0 0 16</inkml:trace>
  <inkml:trace contextRef="#ctx0" brushRef="#br1" timeOffset="1.57532E6">26670 6832 0,'0'0'0,"0"0"16,0 0-16,0 0 0,0 0 0,0 0 15,0 0-15,0 0 0,0 0 16,0 0-16,0 0 0,0 0 0</inkml:trace>
  <inkml:trace contextRef="#ctx0" brushRef="#br1" timeOffset="1.57548E6">26709 6834 0,'0'0'0,"0"0"16,0 0-16,0 0 0,0 0 15,0 0-15,0 0 0,0 0 0,0 0 16,0 0-16</inkml:trace>
  <inkml:trace contextRef="#ctx0" brushRef="#br1" timeOffset="1.57564E6">26705 6825 0,'0'0'0,"0"0"0,0 0 0,0 0 16,0 0-16,0 0 0,0 0 15,0 0-15,0 0 0,0 0 16</inkml:trace>
  <inkml:trace contextRef="#ctx0" brushRef="#br1" timeOffset="1.57579E6">26812 6809 0,'0'0'0,"0"0"0,0 0 0,0 0 15,0 0-15,0 0 0,0 0 16,0 0-16,0 0 0,0 0 0,0 0 16,0 0-16</inkml:trace>
  <inkml:trace contextRef="#ctx0" brushRef="#br1" timeOffset="1.57593E6">26859 6792 0,'0'0'0,"0"0"0,0 0 16,0 0-16,0 0 0,0 0 0,0 0 15,0 0-15</inkml:trace>
  <inkml:trace contextRef="#ctx0" brushRef="#br1" timeOffset="1.57605E6">26927 6816 0,'0'0'16,"0"0"-16,0 0 0,0 0 16,0 0-16,0 0 0,0 0 0,0 0 15</inkml:trace>
  <inkml:trace contextRef="#ctx0" brushRef="#br1" timeOffset="1.57941E6">19906 8887 0,'0'0'0,"0"0"0,0 0 0,0 0 15,0 0-15,-25-1 0,25 1 16,0 0-16,-22-1 0,22 1 16,-14 0-16,8 0 0,-1 0 0,2 0 15,-1 0-15,2 0 0,0 0 16,1 0-16,1 0 16,0 0-16,2 0 0,0 0 0,0 0 15,2 2-15,1-2 0,2 0 16,0 0-16,2 0 0,0 0 15,3 0-15,1 0 0,2 0 16,0-1-16,2 1 0,2 0 16,0 0-16,1 0 0,3 0 15,2 1-15,0-1 0,0 1 0,8-1 16,2 1-16,-1-1 16,-1-1-16,2-1 0,1-1 15,6-1-15,-2 0 0,-1-1 0,1 0 16,-3 0-16,-1-1 0,0 1 15,1-1-15,-1-1 0,-4 1 16,9 0-16,1 0 0,-5 2 16,-3 2-16,1-1 0,1 1 15,-2 1-15,-2-1 0,0 0 0,-2 1 16,-2 1-16,-3-1 0,-1 2 16,-1 0-16,-3-1 0,-3-1 15,-4 1-15,-2 1 0,-1-1 16,-3 1-16,-1-1 0,0 0 15,-2 0-15,0 0 0,-2 0 16,2 0-16,-2 0 0,0 0 16,0 0-16,1-2 0,-1 2 0,-1-2 15,0-1-15,0-1 16,1 1-16,1-1 0,0 2 16,0-1-16,1 1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04"/>
    </inkml:context>
    <inkml:brush xml:id="br0">
      <inkml:brushProperty name="width" value="0.06762" units="cm"/>
      <inkml:brushProperty name="height" value="0.06762" units="cm"/>
      <inkml:brushProperty name="color" value="#F2395B"/>
    </inkml:brush>
  </inkml:definitions>
  <inkml:trace contextRef="#ctx0" brushRef="#br0">3425 29920 325,'-8'-8'100,"-2"2"-11,0 1-13,-1 0-12,1 4-8,4 6-8,4 6-7,4 5-6,3 3-6,0-1-4,1 0-4,2-2-3,0 1-4,3 3-1,2 3 0,2 3-2,0 1-2,1 1-2,0-1-3,-1 1-2,1-1-4,2 0-1,0 1-3,1-1-2,0 0-1,-1-1 2,-1-1 0,-1-1 1,-1-1 0,0 1 0,-2-1-1,-1 1 0,0-2-1,2-1 0,0-3 0,1-1 0,3-6 1,3-10 1,5-10 1,3-10 2,3-5 1,1-1 2,1-1 2,0 0 1,5-4 2,6-3 0,8-4 2,6-4 0,8-4 0,7-4 2,8-4 0,9-4 1,1-2-2,0 1-4,-3-1-4,-2 0-3,-3 3-5,-3 3-5,-5 4-4,-4 4-4,-4 3-3,-5 4 3,-4 2 0,-6 3 2,-7 5-11,-10 5-20,-9 7-22,-10 5-20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04"/>
    </inkml:context>
    <inkml:brush xml:id="br0">
      <inkml:brushProperty name="width" value="0.07324" units="cm"/>
      <inkml:brushProperty name="height" value="0.07324" units="cm"/>
      <inkml:brushProperty name="color" value="#F2395B"/>
    </inkml:brush>
  </inkml:definitions>
  <inkml:trace contextRef="#ctx0" brushRef="#br0">2454 7344 300,'0'-16'0,"0"1"0,0-1 0,0 0 0,0 2 0,0 1 0,0 2 0,0 3 0,1-1 5,0 0 9,2-2 9,0 0 10,0-1 5,0-1 1,-2-1 1,0-1 1,-3 0-3,-2 2-7,-4 2-7,-2 3-6,-4 0-5,-5 2 0,-5 1-2,-5 0 0,-3 3 0,-3 4-1,-1 4 1,-2 4 0,-2 4 1,0 5 0,-2 5 0,0 5 1,-2 3 0,2 4-2,-2 3 0,1 3-2,2 1 0,2 3 1,3 2 0,4 2 1,2 0 1,7-2-1,4-2 0,4-2 0,4-2 0,3-2 0,1-2 0,2-1 0,2-3 0,2-2-2,2-2-2,2-1 0,4-3-3,5-1-1,7-3-2,6-1-1,5-4-4,8-3-3,7-4-4,6-4-4,8-6-4,9-8-6,9-8-5,9-7-5,10-11-1,12-11 4,11-11 3,12-13 5,-5 0-8,-24 11-16,-24 11-18,-23 10-17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12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61758 15000 465,'-7'-8'-13,"2"0"7,2 0 7,2 0 6,1 0 8,0 1 9,0-1 9,0 0 9,-1 2 7,-2 6 5,-2 4 5,-2 6 6,-2 3-3,-3 3-14,-3 3-12,-3 3-12,-3 4-9,-1 3-4,-3 4-5,-1 4-4,-1 3-2,1 0-3,1 2-2,2 1-2,0-1-4,4 2-9,3-1-8,3 0-8,2-3-5,3-4-3,1-5-3,2-5-2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13"/>
    </inkml:context>
    <inkml:brush xml:id="br0">
      <inkml:brushProperty name="width" value="0.04517" units="cm"/>
      <inkml:brushProperty name="height" value="0.04517" units="cm"/>
      <inkml:brushProperty name="color" value="#F2395B"/>
    </inkml:brush>
  </inkml:definitions>
  <inkml:trace contextRef="#ctx0" brushRef="#br0">61459 15293 487,'-8'-8'1,"0"2"4,0 1 2,0 0 4,2 3 12,2 2 21,4 4 21,3 2 21,3 4 2,5 4-19,5 3-18,5 5-17,4 2-15,1 2-10,2 3-9,3 1-11,0 2-10,2 2-11,1 2-10,1 2-11,-4-2-6,-6-5-4,-7-7-3,-6-5-4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1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68700 8813 999,'0'-14'-6,"2"3"-12,0 3-12,1 3-12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1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63400 7488 999,'21'-23'-82,"-5"1"20,-5 1 21,-5 1 20,-3 3 11,0 1 3,-2 4 1,0 3 2,-1 2 2,2 1 0,0 0 1,2 2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0"/>
    </inkml:context>
    <inkml:brush xml:id="br0">
      <inkml:brushProperty name="width" value="0.05276" units="cm"/>
      <inkml:brushProperty name="height" value="0.05276" units="cm"/>
      <inkml:brushProperty name="color" value="#00BFF3"/>
    </inkml:brush>
  </inkml:definitions>
  <inkml:trace contextRef="#ctx0" brushRef="#br0">62460 6590 416,'0'-18'29,"0"10"10,0 12 11,0 10 10,0 6 2,0 3-9,0 1-6,0 3-9,-1 1-5,0 1-5,-2 1-5,0 1-5,-1 1-3,0 2-3,0 2-3,0 2-2,0 3-2,1 1-1,-1 2 0,0 2-1,-1 1-2,0 0-3,-1 0-3,-2 0-4,1-3-2,1-2-2,0-5-3,2-4-1,0-3-2,2-3 0,0-3 0,2-3 0,-2-4-3,-2-7-4,-4-5-6,-2-6-5,-2-9-1,-3-13 3,-2-13 2,-1-12 2,-1-6 4,1 2 5,0 2 4,2 2 5,1 2 3,1 2 3,1 2 3,0 2 3,3 3 3,3 4 3,2 3 2,4 5 3,1 2 3,2 3 2,0 1 2,2 2 1,0 4 2,2 3-2,0 4-1,1 4-1,1 2-2,0 2-1,0 1-1,0 0-1,-1 3-2,-1 6 0,-1 4 0,0 5-1,-3 4-2,-4 5-2,-4 3-3,-4 4-3,-2 2 0,-1-2 1,-1 0 1,-1-1 1,-1-2 1,0-2 0,1-1 1,-1-3 1,1-3-1,2-3-1,3-4 0,1-5-1,3-4-1,6-8-3,4-6-1,6-7-3,6-11-3,9-13-5,9-14-4,8-14-5,6-6-2,2 1-2,2 1 0,2 1-1,1 3 2,0 5 5,-1 4 6,1 6 5,-3 5 2,-8 6 0,-6 6 0,-7 5-1,-6 6 0,-5 5 0,-5 5 0,-5 5-1,-3 3 13,-2 3 25,-2 4 25,-2 2 25,-1 3 4,0 2-16,0 2-17,0 1-16,2 2-13,4 0-7,4-1-8,3 1-8,2-2-4,-2-1-2,-3-2-1,-1-2-1,-2-1-1,-2 1 2,-2 2 1,-2 0 1,-2 1 1,-2 1 2,-2 2 1,-2 0 2,-3 1 0,-3 3 0,-5 2 0,-3 1 0,-3 0 0,3-3 1,0-3 0,0-2 1,6-5-1,7-5 0,8-4 0,8-6-2,4-1 2,1-1 1,1 0 3,2 0 2,-1 1 0,-1 2-1,-1 2-2,0 2-1,-5 4-2,-7 4 1,-6 5 0,-7 6-1,-5 2 1,-2 1-1,-1 1-1,-3 1 1,-1 0-1,-1-1 2,-1-1 1,-1-1 0,-1-1 2,-1 1 1,0-1 1,-2 1 2,2-1 2,3-3 1,5-1 1,3-2 3,5-3 0,8-1 3,7-2 0,6-2 2,8-2 0,7-2-3,9-2 0,7-2-3,6-3-2,4-4-3,3-3-4,5-5-4,1-1-1,-4 1-3,-3 1-2,-2 1-1,-4 1-3,-6 2-1,-4 2-3,-5 3-2,-6-1-4,-7 0-6,-7-1-4,-6-1-7,-7-1 2,-2 0 5,-5 0 8,-4 1 6,-1-1 7,1 2 5,1 1 8,1 0 5,0 2 6,0 1 3,0 0 5,1 2 4,-1 2 5,2 6 8,0 4 6,2 5 8,1 4-2,2 3-9,3 4-9,1 2-9,1 2-7,0 4-3,0 3-2,0 3-4,0 2-2,2 2-2,0 2-2,2 2-1,-1 0 0,-1-2-1,0-2 0,-2-2 0,0-3-4,0-6-10,0-4-10,0-4-10,-1-5-4,-4-1 0,-2-3 1,-3-1 0,-4-4 4,-2-4 4,-3-6 6,-3-4 4,-1-4 5,1-4 4,1-2 3,1-3 3,1-1 3,3 1 1,1 1 1,2 1 1,3 0 4,1 2 5,2 1 4,2 1 6,3 0 2,2 0-1,3 1-1,4-1-1,5-1-2,7-2 0,9-1-2,7-3-1,5-1-11,2-1-22,2-1-20,2-1-22,-3 2-8,-7 5 4,-9 5 3,-7 4 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1"/>
    </inkml:context>
    <inkml:brush xml:id="br0">
      <inkml:brushProperty name="width" value="0.05129" units="cm"/>
      <inkml:brushProperty name="height" value="0.05129" units="cm"/>
      <inkml:brushProperty name="color" value="#00BFF3"/>
    </inkml:brush>
  </inkml:definitions>
  <inkml:trace contextRef="#ctx0" brushRef="#br0">67186 7615 428,'8'-22'91,"-1"3"-19,1 3-21,0 3-19,-1 1-11,-2 0-2,-3 0-3,0 1-3,-2-1-2,0 0-2,0 0-3,0 1-2,-3 0-1,-2 2-1,-5 2 1,-4 3-1,-1 1 1,-1 3 1,1 4 0,-1 2 2,0 3 0,-1 2 0,-2 2-1,1 1 0,0 2 0,2 0 0,4-1 1,3 1 0,2 0-1,0-1-4,2 1-2,1 0-4,1-3-3,6-3-2,2-4-3,5-4-3,3-2-2,3 0-2,3 0 0,4 0-2,-1-1 0,-2-2 1,-1-2 2,-2-2 1,-3 0 3,-1 0 4,-3 2 4,-1 1 4,-2 2 12,-4 7 21,-3 6 20,-2 6 20,-3 6 4,-2 9-15,-1 7-13,-3 8-14,-1 5-12,-2 3-11,0 3-12,-1 4-10,-1-1-9,-1-3-7,-1-3-8,-1-2-8,1-4-4,3-2-2,2-4-3,4-2-2,2-6 2,1-8 3,0-7 4,2-8 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41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42400 58985 547,'8'-17'-3,"0"0"-7,-1-1-7,1-1-6,0 0 4,2 1 13,0 1 15,1 1 13,1 1 8,0 2 1,-1 3 2,1 1 1,0 1 0,2 2-2,0 1-3,1 0-2,1 1-2,-1 1-3,1-1-3,-1 0-2,0 0-3,0 2-3,-2 0-1,-1 2-2,-2 1-5,-4 4-5,-4 2-7,-4 3-5,-3 2-4,-2 0-1,-2 0-2,-1-1-1,-2 0 0,0-2 2,0-2 1,1-2 1,-1-2 2,0 2 2,0-2 2,1 1 3,-1 0 4,0 0 8,0 0 8,1 0 8,0 1 6,0 3 7,2 4 4,1 2 6,1 2 0,2 1-7,2 1-5,2 2-7,1 0-4,0 4-3,0 3-3,0 3-3,0 4-6,0 5-6,0 4-6,0 6-8,0 0-2,0-3 4,0-2 2,0-4 3,0-3-5,0-3-12,0-5-14,0-3-12,0-5-5,0-3 5,0-5 3,0-3 5,0-3 5,-2 0 7,-1-2 5,0 0 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1"/>
    </inkml:context>
    <inkml:brush xml:id="br0">
      <inkml:brushProperty name="width" value="0.04716" units="cm"/>
      <inkml:brushProperty name="height" value="0.04716" units="cm"/>
      <inkml:brushProperty name="color" value="#00BFF3"/>
    </inkml:brush>
  </inkml:definitions>
  <inkml:trace contextRef="#ctx0" brushRef="#br0">68540 7422 466,'-8'-9'4,"0"-4"8,0-2 7,0-3 9,1 0 3,-1 1 2,0 2 0,0 3 0,1 0-1,0 2-5,2 1-5,1 1-4,-1 1-3,-2 2 0,-2 2-2,-2 2-1,-1 1 0,1 0 2,-1 0 0,0 0 2,1 2 0,-1 6-1,0 4-1,0 5-1,2 2-1,1 1-1,2 0-1,2-1-2,3 2-1,2 1 0,3 3-1,4 1-1,2 1-1,1 1-1,3-1-4,2 1-1,-1-1-1,-1 0-1,-2 1-1,-2-1-1,-3 0 0,-1 1 1,-2-1 0,-1 1 1,-3-3 0,-1-3 0,0-5 1,-1-3-1,-4-1-1,-4 3-3,-5 3-2,-5 3-3,-3-1 0,1-5 2,0-5 3,-1-4 2,1-4 2,3-2 2,1-2 0,3-2 2,1-3 0,2-4 1,3-3 0,1-5 1,3-3-2,4-3-2,4-3-4,4-3-2,4-2-4,7-4-5,6-3-5,5-2-5,4-1-2,2 1 0,3 3 1,1 2 0,-1 3-1,-2 2 0,-3 3-1,-3 3-2,-4 4 3,-5 5 5,-5 5 5,-5 4 5,-2 3 2,0-2-1,0 0-1,0-1-1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2"/>
    </inkml:context>
    <inkml:brush xml:id="br0">
      <inkml:brushProperty name="width" value="0.04951" units="cm"/>
      <inkml:brushProperty name="height" value="0.04951" units="cm"/>
      <inkml:brushProperty name="color" value="#00BFF3"/>
    </inkml:brush>
  </inkml:definitions>
  <inkml:trace contextRef="#ctx0" brushRef="#br0">68639 6866 444,'-1'-12'12,"-1"8"25,0 8 25,-1 8 24,-2 3 4,0 1-18,-1 0-17,-2-1-17,2 0-13,2-1-11,4 0-9,3-2-9,2-2-9,3-4-7,3-4-7,4-4-7,0-4-4,1-2 0,0-3 0,-1-3-1,0-1 3,-3 2 5,-1 2 6,-2 3 6,-2 0 7,-2 0 10,-2 0 11,-2 0 11,0 2 7,2 2 5,2 4 4,2 2 6,1 3-5,1 0-12,1 1-13,2 2-13,-2 0-5,-1 2 4,-2 0 3,-2 1 3,-2 1 3,-2 1 3,-2 2 4,-2 0 2,-3 1 2,-2 1-1,-3 1 0,-3 1-2,-4 5 1,-3 7-1,-5 8 0,-3 8 0,-8 13-2,-10 19-5,-12 18-5,-9 20-3,-3 0-4,6-13-2,8-16-2,7-14-1,4-3-1,2 7 0,2 8 1,2 8 0,4-2-4,5-12-8,7-11-9,5-12-9,6-11-5,3-8 1,4-10-1,4-7 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2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70047 10078 541,'-6'14'150,"4"-1"-33,4-3-34,4-1-32,1-4-22,1-4-10,0-6-10,0-4-9,-2-3-11,-3-3-8,-2-1-11,-3-3-9,-4 2-5,-2 3-2,-3 4-2,-3 5-1,-1 1 0,2 2 3,3 0 2,1 2 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2"/>
    </inkml:context>
    <inkml:brush xml:id="br0">
      <inkml:brushProperty name="width" value="0.056" units="cm"/>
      <inkml:brushProperty name="height" value="0.056" units="cm"/>
      <inkml:brushProperty name="color" value="#00BFF3"/>
    </inkml:brush>
  </inkml:definitions>
  <inkml:trace contextRef="#ctx0" brushRef="#br0">71909 7991 392,'-14'-4'49,"6"8"16,5 8 14,4 7 15,3 7-2,-2 3-17,0 4-18,-2 4-18,-1 4-13,-2 2-8,-2 4-7,-1 2-9,-3 0-7,0-4-9,-1-4-9,-1-4-8,0-5-4,0-6 2,2-5 2,1-6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3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72050 8809 537,'8'-15'18,"0"2"4,-1 3 4,1 1 3,0 2 4,0 0 4,0 2 4,-1 1 3,2 0 1,2 0-4,2 0-4,1 0-5,2 1-5,0 0-9,-1 2-8,1 1-7,-1 0-10,-1 0-8,-1 0-9,-1 0-9,-1-2-4,-2-1 1,-2-1 0,-2-3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3"/>
    </inkml:context>
    <inkml:brush xml:id="br0">
      <inkml:brushProperty name="width" value="0.06018" units="cm"/>
      <inkml:brushProperty name="height" value="0.06018" units="cm"/>
      <inkml:brushProperty name="color" value="#00BFF3"/>
    </inkml:brush>
  </inkml:definitions>
  <inkml:trace contextRef="#ctx0" brushRef="#br0">72778 7613 365,'0'-26'31,"-2"12"15,0 12 17,-2 12 17,0 8 2,1 5-11,-1 5-10,0 5-11,0 4-9,0 4-6,0 4-7,0 4-6,-1 0-7,0-2-7,-1-4-6,-1-2-8,0-4-8,2-6-9,2-4-9,2-5-8,4-7-10,6-10-7,5-10-8,7-10-9,3-6 3,1-5 13,1-3 12,1-4 13,-2 0 9,-3 7 6,-5 5 6,-3 7 5,-3 4 6,-1 2 8,0 4 8,-2 3 7,-1 2 6,-2 5 5,-3 4 6,0 4 5,-3 2 1,-1 3-4,0 2-3,-1 1-3,-1 1-4,0-1-4,0-1-4,0-1-5,3-2-7,6-5-11,6-3-11,5-4-11,5-6-6,1-6-1,3-7-3,1-7-2,3-8-1,3-7 1,2-8-1,4-8 1,-2-2 2,-5 1 4,-7 2 3,-5 2 4,-5 4 4,-3 6 7,-3 6 7,-2 5 7,-3 5 6,0 3 8,-2 3 7,0 3 7,-3 5 9,-2 8 10,-4 8 11,-2 7 10,0 6-2,2 1-13,4 3-14,3 1-13,1 1-10,2-1-5,0-1-5,2-1-6,0 0-4,3 1-4,2 1-3,2 1-4,0-1-3,-1 0 0,0-1-2,-2-1-1,-1 0 0,-2-1 1,-3 1 1,0-1 0,-5 1 0,-6-1-2,-6 1-1,-5-1-1,-5 1-1,-3-1-1,-3 1-1,-3-1 0,1-2-2,2-3-3,3-4-2,3-4-2,3-4-3,5-3-2,3-2-2,4-4-3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4"/>
    </inkml:context>
    <inkml:brush xml:id="br0">
      <inkml:brushProperty name="width" value="0.05617" units="cm"/>
      <inkml:brushProperty name="height" value="0.05617" units="cm"/>
      <inkml:brushProperty name="color" value="#00BFF3"/>
    </inkml:brush>
  </inkml:definitions>
  <inkml:trace contextRef="#ctx0" brushRef="#br0">75631 7610 391,'6'10'95,"-2"5"-8,-4 5-9,-2 5-9,-3 4-8,0 2-10,-1 4-10,-1 3-9,0 1-7,2 2-3,2 1-4,2 0-3,1-2-5,0-4-5,0-5-8,0-5-5,1-5-5,4-3-4,2-4-4,3-4-4,4-4-1,1-3-2,4-2 1,4-4 0,0-5-1,2-9 0,1-9 0,1-9 0,-1-6 1,-1-4 1,-3-4 1,-1-3 2,-4-1 2,-5 4 4,-5 4 5,-4 4 3,-4 4 3,0 4-2,-2 3 1,0 5-2,-3 3 6,-2 5 13,-3 3 13,-3 4 12,-2 3 4,1 1-3,-1 0-5,0 2-4,1 0-8,1 2-11,1 0-12,1 2-11,2 1-6,2 4-3,4 2-2,2 3-2,3 1 1,2 0 4,2-2 3,2 0 4,1-3-1,2-1-6,0-2-8,1-2-6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4"/>
    </inkml:context>
    <inkml:brush xml:id="br0">
      <inkml:brushProperty name="width" value="0.0538" units="cm"/>
      <inkml:brushProperty name="height" value="0.0538" units="cm"/>
      <inkml:brushProperty name="color" value="#00BFF3"/>
    </inkml:brush>
  </inkml:definitions>
  <inkml:trace contextRef="#ctx0" brushRef="#br0">76841 7800 408,'-9'22'37,"0"-1"8,-2-3 9,1-1 8,-2 0 2,0 1-8,0 3-7,1 1-7,-1 2-6,2-1-5,1 1-4,1-1-5,1 3-3,2 5-3,2 4-2,2 6-3,2 0-4,4-4-8,2-4-8,3-4-6,4-4-7,4-7-8,3-5-6,5-6-8,2-4-1,2 0 1,2-2 2,3 0 2,-4-2 5,-6 0 6,-7-2 7,-7 0 6,-3-2-1,0 0-8,0-1-10,0-2-7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4"/>
    </inkml:context>
    <inkml:brush xml:id="br0">
      <inkml:brushProperty name="width" value="0.05514" units="cm"/>
      <inkml:brushProperty name="height" value="0.05514" units="cm"/>
      <inkml:brushProperty name="color" value="#00BFF3"/>
    </inkml:brush>
  </inkml:definitions>
  <inkml:trace contextRef="#ctx0" brushRef="#br0">77051 8305 398,'-30'-34'41,"5"8"5,3 9 7,5 9 6,2 5 0,2 3-3,3 4-5,1 2-5,0 6-4,-2 8-5,-2 7-6,-1 8-4,-3 7-6,-1 6-5,-3 6-5,-1 5-5,-4 5-10,-3 1-11,-5 3-13,-2 1-12,-1-4-14,7-13-13,5-11-16,7-11-13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6"/>
    </inkml:context>
    <inkml:brush xml:id="br0">
      <inkml:brushProperty name="width" value="0.04274" units="cm"/>
      <inkml:brushProperty name="height" value="0.04274" units="cm"/>
      <inkml:brushProperty name="color" value="#00BFF3"/>
    </inkml:brush>
  </inkml:definitions>
  <inkml:trace contextRef="#ctx0" brushRef="#br0">79571 6874 514,'0'-14'2,"0"1"3,0 2 4,0 2 4,-2 3 4,0 2 4,-3 4 6,-2 3 5,-2 3 0,-4 7-5,-2 5-5,-3 7-5,-2 3-3,-3 1-3,-1 1-2,-3 1-2,2-1-2,1-2-2,4-2-2,3-1-2,3-3-2,3-1-1,3-2-2,2-3-2,4-1-2,2-2 1,4-3-1,2-1-1,1 0 3,0 4 5,-2 2 5,0 3 6,-2 5 5,-1 7 2,0 6 4,-2 8 4,-2 4 2,-6 0-1,-4 2 2,-5 0 0,-2 1-2,1 0-3,1-1-4,1 1-3,1-2-4,1-6-1,0-4-4,2-5-2,1-3-2,3-2-4,1 0-3,2-1-2,5-9-12,8-18-19,7-18-19,9-17-19,1-6-3,-3 5 13,-5 7 14,-3 6 13,-3 3 9,-1 0 4,0 2 3,-2 1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2:41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42350 59611 518,'0'-36'14,"2"7"-1,0 7-3,2 7-2,1 3 2,5 1 4,4-1 5,4 0 5,2 0 1,3 1-2,1-1-3,3 1-3,-1-1-5,0 2-6,-1 1-8,-1 0-7,-2 2-4,-3-1 1,-3 0 1,-2 0-1,-4 0 1,-1 1-2,-2-1-1,-2 0 0,-1 0 1,0 0 5,0 1 5,0-1 5,-2 2 8,-2 4 12,-4 4 11,-2 4 12,-2 3 2,0 1-5,0 3-7,1 2-6,-1 1-4,0 1-4,0 1-3,0 1-2,1 0-3,2-1 0,3-1-1,1-1-1,1 0-3,0-1-9,0 1-8,0 0-8,2-3-6,7-5-2,6-5-3,6-4-4,0-3 2,-3 0 5,-5 0 4,-3 0 5,-2 0 4,0 1 4,0-1 3,-1 0 4,2 0 4,2 2 4,2 0 3,1 2 3,3 0-2,3 0-11,3 0-9,3 0-10,0-1-10,-5 0-10,-3-2-10,-4 0-11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7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80315 6833 463,'44'-29'26,"-6"6"-2,-5 3-4,-7 6-4,-2 3 1,1 3 3,1 1 5,1 2 3,-1 2 1,0 2-3,-1 2-3,0 2-3,-4 3-4,-6 4-7,-3 3-5,-6 5-7,-3 2-5,-4 1-6,-2 1-7,-4 1-5,-3 1-3,-7-1 0,-6 0-1,-5 1 0,-3-3 2,2-3 2,0-5 3,1-3 3,1-2 3,1-2 5,1-1 5,1 0 5,3-2 3,3-2 3,4-2 2,5-2 3,2-2 1,4 0 2,2-1 2,4-2 1,3 1 1,7-1 0,6 0 1,5 0 0,3 1 0,-1 0-1,-1 2-2,-1 1-1,-3 1-1,-3 2-4,-4 2-2,-4 2-3,-4 1-2,-3 3 1,-2 2-1,-4 2 1,-3 2 0,-5 3 0,-5 3-1,-5 3 2,-3 1-1,1-1 0,-1-1 0,1-1 1,0-1 0,3-1-1,1 0 0,3-2 0,1-2-1,2-1 2,2-2-1,3-2 1,4-4-2,11-2-5,10-6-4,10-2-5,4-4-2,2-2 2,1-2 2,1-1 1,-3-1 0,-4 4 0,-5 3 0,-5 3-2,-6 3 3,-8 7 4,-8 6 4,-8 6 4,-5 2 3,-1 1 2,-3 0 2,-1-1 1,-1 0 1,-1-1-2,1-1-2,-1 0-1,3-2-2,3-1-1,4-1-3,5-1-1,2 0-2,2 0-4,2-1-2,2 1-3,1 0-1,0 0 3,0-1 1,0 1 2,0 0 3,0 0 2,0-1 3,0 1 3,-1-1 2,0-1 0,-2 0 2,0-2 1,2-2 1,4-4 1,5-4 2,6-4 2,2-4-2,5-5-6,2-5-6,3-5-5,0-2-5,-2 1-2,-1 1-2,-2 1-3,-5 2 0,-3 1 2,-6 3 2,-4 1 2,-3 2 3,0 2 2,0 3 3,0 1 3,-2 2 3,0 2 2,-3 2 4,-2 2 2,-1 3 2,-2 4 3,0 4 1,-1 4 2,-2 3 1,0 5 0,-1 3 1,-1 5 0,-1 1-1,-1 2-1,-2 1-2,1 1-1,-2 0-3,1 2-2,-1 0-4,0 2-3,0 0-4,-3 0-3,-1 0-3,-2 1-4,1-5-4,4-6-5,6-7-5,5-7-6,7-9-6,10-14-8,9-12-9,11-12-9,4-7 2,-2 1 11,0 2 11,-1 0 11,0 2 10,-1 5 5,0 4 7,1 3 6,-1 4 7,1 1 6,-1 2 6,1 3 6,-1 1 5,0 2 5,1 2 3,-1 3 4,-1 0-1,-3 3-5,-3 2-5,-3 3-5,-3 1-5,-2 3-1,-4 3-4,-3 4-1,-3 1-3,-2 3-2,-3 1-2,-4 3-3,-4 1-1,-7 3-1,-7 1-2,-7 2-2,-4 1 0,-2-1 0,-2-1 0,-2-1-1,0-3-4,2-1-10,1-4-10,3-3-10,3-4-6,4-3-2,3-4 0,5-4-2,3-5 0,2-6 1,4-6 1,3-5 2,2-3 2,2 1 6,2 1 6,2 1 5,2 2 5,2 3 7,2 2 6,2 4 6,3 2 5,4 1 7,3 0 4,5 2 7,3 2 4,4 6 4,5 4 3,3 5 4,2 3-2,2 1-8,1 2-8,0 0-8,1 0-10,0 1-12,0-1-13,0 1-12,-3-2-10,-7-3-6,-7-3-7,-7-2-7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7"/>
    </inkml:context>
    <inkml:brush xml:id="br0">
      <inkml:brushProperty name="width" value="0.03105" units="cm"/>
      <inkml:brushProperty name="height" value="0.03105" units="cm"/>
      <inkml:brushProperty name="color" value="#00BFF3"/>
    </inkml:brush>
  </inkml:definitions>
  <inkml:trace contextRef="#ctx0" brushRef="#br0">83300 9000 708,'0'43'7,"0"-6"22,0-7 21,0-7 21,0-5-2,0-1-24,0-3-25,0-1-24,0-4-19,0-4-15,0-6-12,0-4-15,0-3-1,2 0 11,0 1 11,1-1 10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7"/>
    </inkml:context>
    <inkml:brush xml:id="br0">
      <inkml:brushProperty name="width" value="0.06156" units="cm"/>
      <inkml:brushProperty name="height" value="0.06156" units="cm"/>
      <inkml:brushProperty name="color" value="#00BFF3"/>
    </inkml:brush>
  </inkml:definitions>
  <inkml:trace contextRef="#ctx0" brushRef="#br0">83490 7587 357,'6'-32'39,"-4"15"13,-4 14 15,-4 16 13,-2 10 0,2 8-12,1 8-13,1 8-14,0 8-7,0 8-5,0 7-4,0 8-5,0 3-3,0-3-2,0-3-3,1-3-3,-2 8-11,0 22-19,-2 19-19,0 22-19,-1-1-8,1-20 0,-1-21 2,0-20 1,1-16 6,0-11 10,2-10 9,1-12 11,0-6 4,2-5 0,0-3 0,2-4-1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7"/>
    </inkml:context>
    <inkml:brush xml:id="br0">
      <inkml:brushProperty name="width" value="0.04078" units="cm"/>
      <inkml:brushProperty name="height" value="0.04078" units="cm"/>
      <inkml:brushProperty name="color" value="#00BFF3"/>
    </inkml:brush>
  </inkml:definitions>
  <inkml:trace contextRef="#ctx0" brushRef="#br0">83750 8495 539,'15'-13'70,"-1"4"-11,-1 6-13,0 5-11,-2 3-5,1 3 2,0 3 2,-1 3 1,2 2 0,0 1-4,1 1-4,1 1-3,-1 0-22,-1-3-35,-2-1-38,-2-2-37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29"/>
    </inkml:context>
    <inkml:brush xml:id="br0">
      <inkml:brushProperty name="width" value="0.05174" units="cm"/>
      <inkml:brushProperty name="height" value="0.05174" units="cm"/>
      <inkml:brushProperty name="color" value="#00BFF3"/>
    </inkml:brush>
  </inkml:definitions>
  <inkml:trace contextRef="#ctx0" brushRef="#br0">84719 6781 425,'-5'-13'12,"6"3"23,6 4 25,5 4 23,4 2 3,2 0-19,0 0-18,1 0-19,1 0-14,1 0-7,1 0-8,1 0-9,-3 2-8,-7 6-10,-7 4-10,-6 5-9,-7 2-2,-6-1 8,-5-1 9,-7 0 7,-1-2 5,0-1 3,0-1 1,3-1 3,0-1 3,4 0 4,3-2 4,3-1 4,1 0 4,1 0 2,-1 0 3,0 0 3,1 0 3,1 1 2,0 2 4,2 0 2,1 1 1,2 3-1,2 2-3,2 2 0,1 1-3,0 1-1,0 0-2,0 3-1,0-2-1,-2-1-2,0-3-1,-1-1-1,2-5-7,7-7-13,7-6-13,8-7-14,4-7-4,5-6 3,3-5 5,4-6 3,0-1 4,-4 5 3,-3 5 3,-5 5 2,-3 4 9,-3 5 14,-3 3 15,-2 4 13,-6 6 5,-8 7-4,-8 9-5,-8 7-3,-6 6-8,-3 1-9,-4 2-8,-5 2-10,-2 1-5,0 1-2,-2-1-2,0 0-3,0-2 3,3-2 4,3-3 6,4-3 5,3-4 3,5-3-2,4-5-1,6-3-1,9-5-1,12-6-1,13-6-1,13-6-1,6-5-3,0-3-6,0-5-5,0-3-6,-3-3-3,-6-1 1,-5-1 0,-7-1-1,-4 1 3,-5 2 1,-3 1 4,-4 3 2,-4 0 2,-2 1 1,-3-1 1,-4 1 2,-2 1 3,-1 5 5,-3 3 4,-2 4 6,0 4 2,1 2 2,1 4 1,1 3 1,0 1 5,2 3 5,1 2 5,0 2 7,2 2 2,2 3 0,3 3-2,1 3 0,0 1-2,0-1-5,-2-1-3,0-1-5,-1-1-3,2-3-4,0-1-4,2-2-3,2-4-8,6-5-15,4-4-13,5-5-14,3-6-3,1-4 5,1-5 6,1-5 6,0-1 5,-1 1 5,-1 3 4,-1 1 5,-2 3 6,-2 3 5,-4 3 7,-3 3 5,-3 4 8,-2 7 11,-4 8 8,-2 6 11,-5 6-1,-4 5-12,-5 5-12,-5 5-11,-4 2-8,-5 2-5,-3 0-5,-4 2-5,-1-2-2,1-2 0,3-3 1,2-3-1,2-4 3,3-2 5,3-3 3,3-3 6,7-3 2,9-4 1,10-5 2,9-3 1,8-4-2,5-4-5,5-4-5,5-3-5,1-3-3,-2 2 2,-2 1 0,-1 1 1,-4 0 0,-2 2 0,-3 0 0,-3 2-1,-3 2 5,-4 2 12,-5 3 11,-3 4 11,-3 2 4,-2 1-1,-2 3-3,-2 2-2,-2 1-3,-3 1-6,-4 1-5,-2 1-5,-4 1-4,-3-1-2,-5 1-3,-3 0-2,-3-2-4,-2 0-6,-3 0-5,-1-2-7,0-2-5,0-1-4,1-2-6,2-2-4,1-4-2,3-6 2,3-6 3,3-6 2,3-5 3,3-3 2,3-5 4,3-3 3,2-1 4,2 3 4,2 4 5,3 2 5,1 2 7,3 4 10,4 3 11,2 3 11,3 2 5,2 4-1,2 2-1,1 4-2,4 3 3,3 4 3,5 3 5,3 5 3,4 2 1,2 1-3,4 1-3,3 1-4,1 1-4,2 3-5,0 1-4,2 3-4,-3-3-11,-8-4-19,-6-5-18,-7-4-17,-4-4-16,-3 1-10,-1 0-11,-2 0-12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1"/>
    </inkml:context>
    <inkml:brush xml:id="br0">
      <inkml:brushProperty name="width" value="0.04822" units="cm"/>
      <inkml:brushProperty name="height" value="0.04822" units="cm"/>
      <inkml:brushProperty name="color" value="#00BFF3"/>
    </inkml:brush>
  </inkml:definitions>
  <inkml:trace contextRef="#ctx0" brushRef="#br0">87371 8441 456,'1'15'42,"0"-2"-1,2-3 1,0-1-2,4-1-1,6 2-4,5 0-3,7 1-4,3 0-4,2-2-2,3-2-3,1-2-3,0-2-6,0-1-9,-1 0-9,-1-1-10,-3 0-4,-5 3 1,-5 4 0,-5 2 2,-6 3 5,-6 1 9,-8 3 9,-6 2 9,-5 1 5,-1 1 2,-3 0 1,-1 3 2,0-2 1,3-3-1,3-3 1,3-3 0,-1 0-1,-2 1-4,-3 3-3,-3 2-4,0-1-3,1-1-3,2-3-4,3-1-4,1-2-6,0-1-9,2 0-8,1-2-9,3-3-4,4-8-1,6-6-1,4-7-1,6-8 0,6-9 0,5-9 0,7-8 0,2-7 1,2-3 2,1-5 2,1-3 2,-1 1 5,-2 7 6,-2 6 7,-1 8 8,-5 8 3,-5 9 0,-7 11 2,-5 9 0,-3 4 4,0-2 5,0-1 6,0-3 5,-1 2 10,-2 6 15,-2 6 13,-2 6 15,-4 5 2,-6 5-10,-5 5-9,-7 5-11,-3 3-7,-2 4-5,-3 3-6,-1 3-5,-2-1-5,0 0-2,-2-3-4,0-2-3,0-2-4,3-2-4,3-1-5,4-3-4,3-3-7,4-5-9,6-5-9,5-4-9,7-6-5,10-5-1,9-4 1,11-5-1,6-5 3,2-4 6,4-3 6,3-4 7,-3-1 4,-6 6 6,-7 5 4,-7 5 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1"/>
    </inkml:context>
    <inkml:brush xml:id="br0">
      <inkml:brushProperty name="width" value="0.0483" units="cm"/>
      <inkml:brushProperty name="height" value="0.0483" units="cm"/>
      <inkml:brushProperty name="color" value="#00BFF3"/>
    </inkml:brush>
  </inkml:definitions>
  <inkml:trace contextRef="#ctx0" brushRef="#br0">89050 9131 455,'49'-14'0,"-10"6"0,-11 5 0,-11 4 0,-7 5 7,-2 4 14,-4 3 13,-2 5 14,-4 2 6,-2 1-5,-4 1-3,-2 1-4,-1 0-5,1-1-5,0-1-5,2-1-6,5-3-6,10-5-5,9-4-5,11-6-6,5-4-9,1-4-11,0-4-12,2-3-11,-1-2-2,-1 2 8,-3 3 8,-1 1 7,-4 2 9,-2 2 10,-3 2 9,-2 2 10,-4 3 7,-3 2 6,-3 4 6,-2 2 6,-3 1 1,-1 1-6,0 0-4,-1 0-6,1-2-14,5-1-24,6-2-24,4-2-24,3-5-6,3-6 9,1-7 9,3-7 10,-3-2 7,-5 5 3,-6 3 4,-6 4 2,-2 1 3,5-3-1,4-3 0,4-3-1,2-4 4,2-1 8,3-4 8,2-3 7,-3 2 7,-4 5 8,-4 7 7,-6 5 8,-3 5 7,-2 6 10,-3 4 8,0 6 9,-5 3-1,-2 3-10,-5 3-10,-4 3-11,-3 2-7,-3 1-7,-3 1-6,-3 1-6,-1-2-6,1-2-4,1-3-3,1-2-4,0-3-7,-1 1-9,-1 0-9,0-1-9,0-3-11,6-6-11,5-8-11,5-6-11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1"/>
    </inkml:context>
    <inkml:brush xml:id="br0">
      <inkml:brushProperty name="width" value="0.05344" units="cm"/>
      <inkml:brushProperty name="height" value="0.05344" units="cm"/>
      <inkml:brushProperty name="color" value="#00BFF3"/>
    </inkml:brush>
  </inkml:definitions>
  <inkml:trace contextRef="#ctx0" brushRef="#br0">91450 7700 411,'16'2'126,"1"4"-23,1 4-22,1 3-23,1 5-14,-1 3-6,1 5-4,0 3-7,0 7-3,4 10-5,3 10-3,3 10-4,2 3-6,1-2-6,0-1-6,2-2-7,-3-8-2,-7-13 3,-7-12 2,-7-13 4,-1-3-6,5 7-14,5 7-15,5 7-14,0 0-9,-5-8-2,-5-6-3,-4-6-3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2"/>
    </inkml:context>
    <inkml:brush xml:id="br0">
      <inkml:brushProperty name="width" value="0.0558" units="cm"/>
      <inkml:brushProperty name="height" value="0.0558" units="cm"/>
      <inkml:brushProperty name="color" value="#00BFF3"/>
    </inkml:brush>
  </inkml:definitions>
  <inkml:trace contextRef="#ctx0" brushRef="#br0">95368 7193 394,'-11'-3'110,"-4"10"-21,-5 9-20,-5 11-21,-3 6-11,-1 4-4,0 4-2,-2 4-5,-1 4-2,-1 4-2,-1 4-4,0 3-1,0 1-3,3-6 0,3-5-1,4-4 0,2-6-2,7-4-3,3-5-2,6-5-3,7-7-9,10-7-15,9-8-14,11-8-15,4-6-4,0-6 7,0-4 8,0-4 6,-2-3 7,-7 1 4,-6 1 4,-5 1 5,-6 2 5,-4 3 4,-6 3 5,-4 2 3,-5 4 3,-6 1 0,-4 2-1,-4 2 0,-4 3 1,1 2 0,-1 3 1,1 4 1,1 1-1,5 0-3,3-1-4,5 1-2,7-2-10,12-4-14,11-4-15,13-4-14,3-2-4,-2-2 10,-3 0 10,-3-1 8,-3-1 8,-3 1 3,-3-1 3,-2 0 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2"/>
    </inkml:context>
    <inkml:brush xml:id="br0">
      <inkml:brushProperty name="width" value="0.06292" units="cm"/>
      <inkml:brushProperty name="height" value="0.06292" units="cm"/>
      <inkml:brushProperty name="color" value="#00BFF3"/>
    </inkml:brush>
  </inkml:definitions>
  <inkml:trace contextRef="#ctx0" brushRef="#br0">95828 8056 349,'8'-8'1,"0"0"1,0 0 3,0 0 1,-1 1 2,-1-1 4,0 0 3,-2 0 3,0 5 11,0 10 19,0 9 17,0 11 19,-1 6 0,-1 4-15,0 4-17,-1 4-17,-2 1-9,-1-2-4,0-2-4,-1-2-3,-1-2-3,2-4-3,0-2-1,2-3-3,-1-3-2,0-3-4,-2-3-4,0-3-2,-3-1-6,-3-1-6,-5 1-7,-4-1-6,-3-1-4,-3-4 1,-3-4 1,-2-4 1,-3-2-1,-1 0-2,-1 0-1,0 0-1,1-1 1,5 0 4,5-2 4,5 0 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2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84526 35363 542,'-41'-21'69,"15"8"-13,13 7-11,14 7-11,7 2-10,0 1-4,0 0-5,0 0-4,0 0-3,3 0 1,2 0 0,2 0 0,0 0 0,-1 0 0,-1-1-2,-1 1-1,0 1-1,2 0 0,0 1 1,1 2-2,-1 0 1,-1 0 0,-2-1 0,-2 1 0,-1 0-1,0 0-1,-1 0-2,1-1-2,-1 2-1,0 4-1,-2 2 0,0 3-1,-4 1-1,-5-1 1,-4-1 0,-5-1 0,-4 1 0,-1 1-1,-3 3-1,-1 1-1,-1 1 0,-1-3 1,1-1 0,-1-2 0,1-2 1,-1 1 1,1-1 1,-1 1 1,2-2 0,1-1 1,3-2 0,1-2-1,3-2 2,1-1 1,2 0 2,2-2 1,2 0 2,-1 0 3,0 0 3,0 0 2,4-1 2,8-2-1,8-2-1,7-2 0,4 0-1,-3 0-3,-1 1-1,-3 2-2,0 0-2,0-2-1,-1-1 0,1 0-2,0 0 0,-1 0-1,1 2 0,0 1-1,0 0 0,1 0 0,1 0-1,1 0-1,-1-1 1,-1-1-1,-2 0 0,-3-1 1,0-1-1,0 2 1,-1 0 0,1 2 0,0 0 0,0 0-2,-1 0 0,1 0-1,-2-2-13,-2-2-24,-4-4-24,-2-2-25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2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96900 7738 557,'58'-7'113,"-9"1"-21,-8 1-23,-9 1-22,-6 1-13,0 2-4,-1 2-4,-1 2-4,-1 0-12,-3-1-25,-1 0-22,-2-2-23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3"/>
    </inkml:context>
    <inkml:brush xml:id="br0">
      <inkml:brushProperty name="width" value="0.06142" units="cm"/>
      <inkml:brushProperty name="height" value="0.06142" units="cm"/>
      <inkml:brushProperty name="color" value="#00BFF3"/>
    </inkml:brush>
  </inkml:definitions>
  <inkml:trace contextRef="#ctx0" brushRef="#br0">96524 6931 358,'-1'-11'83,"-2"10"-9,-2 10-8,-2 10-9,0 3-8,0-3-8,2-3-9,1-3-8,4-2-9,7-2-11,9-2-11,8-2-10,1-3-7,-2-4-4,-2-4-5,-4-4-3,-3-2-1,-1 1 5,-2-1 4,-2 0 5,-3 0 4,-3 1 6,-2-1 6,-3 0 5,-3 1 5,0 2 4,-2 3 5,0 1 3,-1 1 6,-2 2 4,0 0 5,-1 2 5,3 1-3,10 4-15,8 2-12,9 3-14,3 1-7,-4 0-1,-5-2 0,-3 0-2,-3-1 5,-2 3 10,-3 2 11,0 2 11,-4 0 6,0-1 2,-3-1 3,-2-1 3,-2 1 0,-2 2-2,-2 1-1,-1 3-2,-3 2-2,-3 5-3,-3 3-3,-3 5-2,-3 5-3,-5 10-1,-3 8-2,-4 9 0,-4 6-4,-2 2-4,-3 4-3,-4 3-5,-3 3-6,-3 4-6,-5 4-6,-3 4-8,0-2-4,6-8-5,7-7-5,5-9-4,6-8-1,6-9 3,5-8 2,7-9 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3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97628 10300 441,'-7'24'146,"2"1"-30,3 1-32,1 1-30,1-1-19,0 0-5,0-1-6,0-1-5,2-3-4,3-5-2,5-5-2,4-4-2,3-5-6,1-4-13,3-4-10,1-4-12,1-3-5,-1-1 3,-1-3 4,-1-1 2,-2-2 2,-4 1 0,-5-1 1,-3 1 0,-4 0 3,-6 4 3,-4 3 5,-5 3 5,-5 2-1,-3 2-2,-5 2-4,-3 2-3,-2 2-3,1 0-2,1 2-3,1 0-3,3 0 1,5 0 3,5-2 4,5 0 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4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99875 8200 478,'0'59'183,"0"-5"-44,0-6-44,0-5-46,0-4-25,0 0-7,0 0-7,0 0-6,-2-1-6,0-2-7,-3-2-7,-2-1-6,-2-3-9,-3-3-9,-4-4-9,-1-1-9,-2-5-2,4-3 7,3-4 6,3-4 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4"/>
    </inkml:context>
    <inkml:brush xml:id="br0">
      <inkml:brushProperty name="width" value="0.03472" units="cm"/>
      <inkml:brushProperty name="height" value="0.03472" units="cm"/>
      <inkml:brushProperty name="color" value="#00BFF3"/>
    </inkml:brush>
  </inkml:definitions>
  <inkml:trace contextRef="#ctx0" brushRef="#br0">100350 9046 633,'22'-20'51,"-3"5"-2,-3 7-3,-3 5-2,-1 3-3,0 0-4,-1 0-4,1 0-3,0 0-7,1 2-12,2 0-9,0 2-12,-1-2-15,-1-1-21,-2-2-19,-2-1-21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4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100990 7927 401,'0'-10'26,"0"10"19,0 12 17,0 10 18,-1 7 3,0 2-13,-2 4-12,0 3-13,-2 2-10,0 2-4,-1 2-6,-1 2-6,-1 1-6,0 0-6,0 0-8,1 0-7,-2-2-8,0-3-10,-1-2-10,-1-3-10,0-5-9,0-6-12,2-5-9,1-6-12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5"/>
    </inkml:context>
    <inkml:brush xml:id="br0">
      <inkml:brushProperty name="width" value="0.06044" units="cm"/>
      <inkml:brushProperty name="height" value="0.06044" units="cm"/>
      <inkml:brushProperty name="color" value="#00BFF3"/>
    </inkml:brush>
  </inkml:definitions>
  <inkml:trace contextRef="#ctx0" brushRef="#br0">101625 7991 363,'-38'19'72,"3"7"-9,3 6-6,4 8-8,0 2-7,1 0-5,-1-1-7,1-1-5,0-3-6,1-2-4,1-4-3,1-1-5,2-5-4,3-2-3,3-3-4,3-2-3,6-8-9,10-11-14,10-10-15,9-11-13,7-8-4,3-5 10,2-4 8,4-5 8,0-2 7,-3 1 2,-4 3 4,-2 2 3,-2 4 5,-3 6 6,-1 5 6,-3 7 6,-2 7 13,-3 8 17,-2 9 18,-4 10 18,-2 4 4,-2 3-9,-3 1-10,0 3-8,-3 0-9,0 0-6,-2 1-7,0-1-6,1-1-6,4-3-5,4-3-4,4-3-5,3-5-9,3-6-11,3-8-13,3-6-11,2-6-6,-1-3 4,0-5 2,1-3 3,-2-2 4,-3 1 7,-3 1 7,-3 1 6,-2 1 5,-2 3 3,-2 1 3,-2 3 4,-2 3 13,-1 8 25,0 6 25,-1 8 24,-2 5 6,-1 7-16,0 5-15,-1 7-14,-1 1-11,0 0-5,0-1-5,0-1-6,1-2-4,0-3 0,2-4-2,0-1-2,3-4-3,4-1-9,4-3-6,4-1-8,2-5-5,4-8-3,4-8-5,2-7-3,2-8-1,2-4 2,2-4 1,3-6 2,-3-3 3,-4-2 2,-4-2 3,-6-2 3,-4 0 3,-3 4 4,-3 2 4,-2 4 4,-4 3 4,-4 5 2,-4 5 3,-4 5 3,-3 4 1,-1 2-1,-3 4 1,-1 3-1,-3 1-3,0 2-5,-1 0-7,-1 2-5,1 2-5,1 4-2,3 4-3,1 3-2,4 3-3,5 0-3,4-1-5,6 1-2,2-2 0,1-3 4,2-3 5,0-2 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5"/>
    </inkml:context>
    <inkml:brush xml:id="br0">
      <inkml:brushProperty name="width" value="0.05293" units="cm"/>
      <inkml:brushProperty name="height" value="0.05293" units="cm"/>
      <inkml:brushProperty name="color" value="#00BFF3"/>
    </inkml:brush>
  </inkml:definitions>
  <inkml:trace contextRef="#ctx0" brushRef="#br0">104079 8500 415,'14'8'4,"-3"2"7,-3 0 7,-2 1 7,-3 1 5,0 1 3,-2 1 3,0 2 3,-3 0-1,-4 1-5,-4 1-4,-4 1-4,0 0-4,3-1-4,3-1-4,2 0-3,3-2-4,2-1-4,2-1-3,2-1-3,3-1-3,4-2 0,3-2-2,5-2 0,1-1 1,-1 3 2,-1 2 3,0 2 2,-3 1 4,-1 3 4,-2 2 4,-2 1 3,-3 3 6,-3 1 4,-2 3 7,-3 1 4,-4 1-1,-2 1-6,-4-1-7,-2 1-6,-4 0-8,-7 0-10,-5 2-8,-6 1-8,-5 1-4,-2 0 2,-4 2 4,-2 1 2,1-3-11,7-6-24,8-5-23,6-6-25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6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81913 13569 433,'-1'-15'4,"-2"1"8,-2 1 8,-1 1 9,-1 7 11,4 15 16,3 15 14,2 15 15,1 7-1,0 0-18,-2 0-18,0 0-17,-2-2-15,0-1-10,-2-2-12,0-1-10,-1-4-10,1-4-7,-1-4-8,0-3-9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7"/>
    </inkml:context>
    <inkml:brush xml:id="br0">
      <inkml:brushProperty name="width" value="0.04998" units="cm"/>
      <inkml:brushProperty name="height" value="0.04998" units="cm"/>
      <inkml:brushProperty name="color" value="#00BFF3"/>
    </inkml:brush>
  </inkml:definitions>
  <inkml:trace contextRef="#ctx0" brushRef="#br0">81853 14191 440,'16'-16'4,"3"2"8,1 1 8,3 1 7,3 0 8,6 1 6,7-1 7,5 0 5,4 1 0,3 2-8,4 3-8,2 1-8,-1 1-5,-6 2-4,-6 0-3,-6 2-4,-6 0-2,-6 2-3,-5 0-2,-6 2-2,-7 2-3,-8 5-3,-8 5-3,-8 6-3,-7 2-1,-9 2 2,-7 3 1,-8 1 2,-4 1 1,1 1-3,-1-1-1,0 0-2,0-1 0,0-1 2,0-3 2,0-1 3,2-3 2,4 0 4,4-1 5,4 0 3,5-3 3,7-1 2,7-3 3,7-1 0,8-3 0,10-4-7,9-4-5,11-4-6,7-4-4,6-2-5,6-3-5,6-3-4,2-2-2,0 2 1,-2 1 1,0 1 1,-5 1-3,-5 2-7,-5 2-5,-7 3-7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2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86453 35200 592,'-22'30'100,"5"-1"-23,3-3-20,4-1-22,1-2-12,-1 2-1,-3 1-3,-2 1-1,-1 1-3,-1 1-3,-1 1-2,-1 1-3,-1-1-2,1 0-1,-1-1-2,1-1-1,-1-1-1,1 1-2,-1-1-2,1 0-2,1-1-3,5-3-4,3-3-4,4-3-4,4-3-8,4-4-13,4-5-12,4-2-14,2-7 0,3-6 12,2-7 11,1-7 12,0-2 8,-3 5 5,-2 3 7,-4 5 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7"/>
    </inkml:context>
    <inkml:brush xml:id="br0">
      <inkml:brushProperty name="width" value="0.06295" units="cm"/>
      <inkml:brushProperty name="height" value="0.06295" units="cm"/>
      <inkml:brushProperty name="color" value="#00BFF3"/>
    </inkml:brush>
  </inkml:definitions>
  <inkml:trace contextRef="#ctx0" brushRef="#br0">82759 13443 349,'-8'-19'2,"0"-5"2,0-6 4,1-6 4,0 0 3,2 9 5,2 7 4,2 9 5,1 6 10,0 8 13,0 6 14,0 7 14,0 8 0,2 9-15,0 8-15,2 10-14,-1 7-11,-1 7-6,0 7-4,-1 7-7,-3 2-6,0 0-9,-3-1-7,-2-2-8,-1 10-8,-2 20-6,0 19-8,-1 20-7,1-5 1,3-30 8,2-29 9,4-29 8,1-18-2,2-6-11,0-5-13,2-6-11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8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85523 15850 650,'7'22'136,"-2"-3"-34,-3-3-35,0-3-35,-4 0-21,-2 1-9,-4 3-10,-2 1-8,-3 2-8,-3-1-7,-3 1-8,-3-1-7,0-1-4,3-3 0,3-3 1,3-2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8"/>
    </inkml:context>
    <inkml:brush xml:id="br0">
      <inkml:brushProperty name="width" value="0.04931" units="cm"/>
      <inkml:brushProperty name="height" value="0.04931" units="cm"/>
      <inkml:brushProperty name="color" value="#00BFF3"/>
    </inkml:brush>
  </inkml:definitions>
  <inkml:trace contextRef="#ctx0" brushRef="#br0">88400 14375 446,'54'-22'73,"-2"3"-13,-3 3-12,0 3-13,-5 2-12,-4 0-8,-6 2-10,-3 1-8,-5 1-5,-2 2 3,-1 2 1,-2 2 3,-5 2 5,-3 4 8,-6 2 9,-4 3 8,-4 3 4,0 0-3,-2 1-3,0 1-2,-2 1-3,-2 1-2,-2 2-1,-1 0-3,-2 1-2,0 1-2,0 1-1,1 1-3,-2 0-2,-2 1-2,-2-1-1,-1 1-4,-2-2-1,1-1-2,-1-3-2,1-1-3,-1-3 0,2-1 0,1-2 0,1-2 0,2-4-10,2-6-20,4-6-19,3-6-21,3-6-3,4-9 10,3-7 12,6-8 11,-1-2 10,1 4 7,-2 4 8,0 4 9,-2 3 4,-1 5 2,-1 3 3,0 5 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8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88496 13675 499,'0'-16'0,"0"2"0,0 1 0,0 1 0,0 0 0,0-2 0,0 0 0,0-1 0,0 0 1,0 1 1,0 1 3,0 1 1,0 5 11,2 11 20,0 12 19,2 10 20,-2 7 3,-3 6-13,-2 4-14,-3 6-12,-4 1-11,-2-3-9,-3-1-8,-3-2-10,-3-2-4,-1-4-3,-3-2-1,-1-3-3,-1-3-5,1-3-8,1-4-8,1-1-9,2-6-6,3-3-5,3-6-6,3-4-4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9"/>
    </inkml:context>
    <inkml:brush xml:id="br0">
      <inkml:brushProperty name="width" value="0.04847" units="cm"/>
      <inkml:brushProperty name="height" value="0.04847" units="cm"/>
      <inkml:brushProperty name="color" value="#00BFF3"/>
    </inkml:brush>
  </inkml:definitions>
  <inkml:trace contextRef="#ctx0" brushRef="#br0">87260 14577 453,'-36'-6'3,"9"2"4,7 4 6,9 3 4,4 4 9,2 9 10,2 7 11,2 9 11,3 2 1,4-2-8,4-1-8,3-3-8,8 2-6,9 5-1,10 4-2,10 6-1,4 0-5,-4-2-6,-3-4-6,-2-2-6,0-1-9,4 0-8,4 2-9,4 1-10,1-3-7,-3-6-6,-1-5-6,-2-7-7,-6-4-1,-10-4 3,-9-5 3,-10-2 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39"/>
    </inkml:context>
    <inkml:brush xml:id="br0">
      <inkml:brushProperty name="width" value="0.05378" units="cm"/>
      <inkml:brushProperty name="height" value="0.05378" units="cm"/>
      <inkml:brushProperty name="color" value="#00BFF3"/>
    </inkml:brush>
  </inkml:definitions>
  <inkml:trace contextRef="#ctx0" brushRef="#br0">90586 14249 409,'-13'-1'7,"6"-1"14,6 0 14,6-1 14,6-1 4,6 2-8,5 0-9,7 2-7,3 0-7,2 0-5,2 0-5,2 0-6,-1 0-2,-5 2-1,-6 0 0,-3 2 0,-5 1 0,-1 3 1,-3 4 1,-1 2 1,-4 2 0,-4 3 2,-6 2-1,-4 1 2,-5 2 2,-3-1 4,-5 0 3,-4 1 5,-1-1 0,1 1-1,1-1-1,1 1-3,1-1-2,-1 1-3,1-1-5,-1 1-3,1-3-2,3-2-1,1-3-3,3-2 0,0-6-10,2-8-18,1-8-17,1-8-18,3-6-6,5-7 6,7-5 5,6-6 6,4-5 5,3-2 5,3-3 5,3-3 4,1-1 5,-3 2 4,-2 2 5,-1 2 4,-2 4 7,-1 6 7,-1 6 8,-1 6 8,-1 4 3,-4 7-1,-3 3-1,-2 6 0,-5 6 8,-2 10 19,-5 8 19,-4 9 19,-4 4 2,-3 2-14,-5 1-16,-3 1-13,-4 0-12,-1 0-6,-2 0-8,-2 0-7,-1-1-5,1-3-1,1-3-2,2-3-2,1-3-3,5-2-3,3-1-3,5-2-4,1-3-2,2-1-1,1-2 0,1-2-2,4-3-5,6-1-12,7-2-12,8-2-10,2-2-3,1-2 8,0-2 9,-1-1 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40"/>
    </inkml:context>
    <inkml:brush xml:id="br0">
      <inkml:brushProperty name="width" value="0.04383" units="cm"/>
      <inkml:brushProperty name="height" value="0.04383" units="cm"/>
      <inkml:brushProperty name="color" value="#00BFF3"/>
    </inkml:brush>
  </inkml:definitions>
  <inkml:trace contextRef="#ctx0" brushRef="#br0">92565 15200 501,'5'30'67,"-6"-3"-6,-6-4-5,-6-2-7,-2-2-3,1-1-1,1-1-2,1 0 0,2-2-7,6-1-9,4-1-9,6-1-11,4-2-7,5-4-4,5-4-6,5-4-5,3-2-2,1 0-2,0 0 0,2 0-1,-1 2 3,-3 2 6,-4 4 7,-1 2 5,-5 3 4,-1 3-1,-4 4 0,-3 2 0,-2 1 1,-2-1 3,-3-1 2,0-1 3,-3-4-11,0-8-28,-2-8-26,0-8-27,0-3-7,2 1 14,2 1 12,2 0 14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46"/>
    </inkml:context>
    <inkml:brush xml:id="br0">
      <inkml:brushProperty name="width" value="0.04559" units="cm"/>
      <inkml:brushProperty name="height" value="0.04559" units="cm"/>
      <inkml:brushProperty name="color" value="#00BFF3"/>
    </inkml:brush>
  </inkml:definitions>
  <inkml:trace contextRef="#ctx0" brushRef="#br0">94866 14524 482,'-12'0'6,"8"0"13,8 0 13,8 0 12,5-1 3,3 0-7,3-2-8,3 0-6,6-2-6,10 0-3,10-1-3,10-1-3,3-1-4,-3 2-6,-3 1-6,-3 0-5,-5 2-3,-8 0 0,-7 2 1,-9 0 1,-6 2 2,-5 2 5,-5 2 7,-4 2 5,-4 1 3,-2 0 2,-2-1 1,-2 1 2,-2 0 1,-2 2 1,-2 0 2,-1 1 0,-3 2 1,0 0-2,-1 1-1,-1 1-1,-1 2-2,-2 1-4,0 3-3,-1 1-3,0 2-1,1-1 1,1 0 1,1 1 1,0-1-5,-2-1-7,0-1-9,-1-1-8,0-3-5,1-3-1,1-4-2,1-4-1,1-5-1,4-6 1,3-6-1,3-6 0,2-5 2,2-5 2,2-4 2,2-6 2,2-4 1,5-4 2,4-4 1,4-3 0,1-1 4,-1 4 4,-1 4 4,-1 4 5,-2 5 6,-2 6 8,-4 5 7,-3 7 7,-3 7 8,-6 10 12,-4 10 9,-5 10 11,-3 5-2,1 2-12,-1 3-13,0 1-13,-1 1-8,-1 0-6,-3 1-4,-1-1-5,-1 0-4,1 0-2,1 1-3,1-1-2,-1 0-6,0-2-7,-1 0-9,0-1-8,-2-3-5,3-5-3,0-5-2,0-5-2,3-3 1,3-2 5,3-2 5,3-2 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46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93790 15237 503,'-23'-15'0,"2"2"0,3 2 0,1 3 0,3 3 8,3 8 16,3 6 17,2 7 16,5 6 5,6 5-5,6 5-7,6 4-5,5 5-6,6 2-5,6 4-5,7 2-5,5 2-7,6 0-8,5 0-8,7 0-9,4-3-7,3-5-9,3-4-9,3-5-9,-7-6-1,-13-8 6,-16-5 8,-14-8 7,-7-3-3,0 0-11,-1 0-12,1 0-12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48"/>
    </inkml:context>
    <inkml:brush xml:id="br0">
      <inkml:brushProperty name="width" value="0.04926" units="cm"/>
      <inkml:brushProperty name="height" value="0.04926" units="cm"/>
      <inkml:brushProperty name="color" value="#00BFF3"/>
    </inkml:brush>
  </inkml:definitions>
  <inkml:trace contextRef="#ctx0" brushRef="#br0">97650 13821 446,'43'-14'74,"-8"4"-15,-7 5-16,-9 3-16,1 1-9,7-1-2,8 0-1,9-1-2,1-1-3,-2 2-3,-4 0-4,-2 2-3,-4 0-4,-3 0-6,-5 0-6,-3 0-5,-6-2-6,-9-6-6,-7-4-6,-7-5-6,-6-3 2,0-1 10,-1-1 11,-1-1 9,-2-2 9,-2-3 8,-1-3 6,-3-3 7,1 2 4,3 6 4,3 5 3,3 7 2,2 5 4,2 6 3,2 6 3,3 6 3,0 7-1,2 9-5,0 8-4,2 10-5,0 4-3,0 2-2,0 0-2,0 2-2,0 0-1,0 1-3,0 1-3,0 2-2,0 0-4,0-1-6,0 1-4,0 0-5,-2-2-4,-2-3-3,-4-2-2,-2-4-3,-2-1-3,-2-2-2,0 0-3,-1-1-3,0-6 0,-1-8 4,0-9 2,1-8 4,-1-7 3,0-4 3,1-4 2,-1-4 3,1-5 3,1-7 2,0-7 1,2-7 3,2-3 1,5 0 3,2 0 3,6 0 1,3 0 2,7 0-1,5 0-1,7-1-1,4 2-3,5 0-4,3 2-5,4 0-4,2 0-4,0 1-5,0 0-3,1 0-3,-4-2-3,-4-2 1,-5-4 0,-5-2 0,-4 0 3,-3 6 4,-3 4 5,-3 5 4,-2 3 4,-2 3 4,-3 2 5,0 1 3,-3 3 11,1 5 18,0 3 19,0 4 17,1 4 4,0 2-14,1 3-13,2 4-12,0 1-10,1 2-4,2 0-5,0 1-5,0 0-5,1-1-4,0 0-6,0-2-5,1-1-6,3-4-7,3-3-9,3-2-6,1-4-4,-1-4 2,-1-3 1,0-5 2,-3-1 3,0 1 8,0 1 8,-2 1 6,-1 1 7,-1 2 8,-1 3 7,0 1 6,-3 3 9,-1 4 10,-2 4 9,-2 4 10,-3 4 0,-2 3-8,-3 5-7,-4 3-8,-2 4-7,-3 1-6,-4 3-5,-1 1-6,-2 0-4,2-3-4,2-4-5,3-1-3,1-5-6,0-1-8,2-4-6,1-3-8,-1-1-3,-2-2 1,-2-1 1,-1 0 1,-3 0 4,0 3 9,-1 4 9,-1 2 7,-1 2 7,1 1 4,-1 1 5,1 1 3,-1 0 4,1-1 2,-1 0 1,1-2 3,0-1-1,2-1-1,2-1-2,3 0-2,1-2 1,2-1 2,2-1 1,3 0 3,0-1-1,2 1-3,0 2-3,2 0-3,0 1-3,0 1 0,0 1-2,0 2 0,0-1-3,2-1-5,0-1-5,2-1-4,3-5-7,7-10-7,7-10-8,7-9-8,4-6-1,1-1 6,0-1 6,2 0 7,0-1 4,-2 3 5,0 2 4,-1 1 4,-2 3 5,-1 3 4,-3 3 6,-1 3 4,-3 2 3,-3 4 4,-3 3 2,-2 2 3,-5 4 1,-3 2 0,-4 3-2,-4 4 0,-4 2-2,-3 3-4,-5 3-3,-4 3-4,-2 2-3,-3-1-3,-2 1-4,-1-1-2,0-1-5,1-1-5,3-3-4,1-1-5,2-2-3,1-2 0,1-3 1,1-1-1,1-3-3,4-4-6,3-4-5,3-4-6,2-2 0,3 1 10,4-1 7,2 0 8,2 0 7,2 2 4,0 1 4,2 0 4,-2 3 10,1 2 14,-2 4 15,0 2 14,-4 2 4,-2 2-9,-6 0-8,-2 1-8,-5 2-6,-4 2-4,-4 1-3,-3 3-4,-4 1-4,-1 1-4,-3 1-4,-1 1-3,-1-1-5,2-1-4,0-3-4,1-1-4,2-2-5,5-2-2,3-3-4,4-1-2,5-2-2,5-4 2,4-3 1,6-2 1,3-4 0,5-2-1,4-3-1,3-3-2,3 0 2,-1 2 8,1 4 6,-1 3 6,0 2 7,-1 2 6,-1 2 8,0 2 5,-4 2 5,-1 6 1,-4 2 1,-3 5 2,-1 1 0,0 1-1,0-1-1,0 1 0,0-2-1,-1-3 0,1-3 0,0-2-1,2-4-3,4-1-7,3-2-6,5-2-5,2-3-6,2-6-2,3-4-4,1-5-2,-1-1-6,-5 1-8,-5 2-8,-4 3-9,-5 0-5,1 0 0,-2 0-1,0 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3"/>
    </inkml:context>
    <inkml:brush xml:id="br0">
      <inkml:brushProperty name="width" value="0.04347" units="cm"/>
      <inkml:brushProperty name="height" value="0.04347" units="cm"/>
      <inkml:brushProperty name="color" value="#F2395B"/>
    </inkml:brush>
  </inkml:definitions>
  <inkml:trace contextRef="#ctx0" brushRef="#br0">87000 35549 506,'0'-20'-1,"0"9"11,0 7 10,0 8 11,0 5 3,0 3-5,0 3-3,0 4-4,0 0-2,0 1 0,0-1-1,0 1-1,0-1-1,0 1 0,0-1-2,0 1-1,0-2-1,0-1 0,0-2 0,0-3-1,1-1-2,4 0-7,2-2-6,3-1-6,2-2-4,0-4 1,-1-4-1,1-4-1,1-4 0,2-5 1,1-5-1,3-5 0,0-2 1,1-1-1,-1 1 1,1 0-1,-1 0 2,-3 1 1,-1 1 3,-2 1 1,-3 2 2,-1 3 2,-2 3 2,-2 3 1,-2 2 4,-1 0 2,0 2 3,-1 1 2,-1 3 6,0 8 5,0 6 8,0 7 5,0 4 2,0 1-6,0 1-4,0 1-5,-1 1-4,-1 1-1,0 1-3,-1 1-3,-2-1-1,0 0-2,-1-1-3,-2-1-2,1 0-1,-1-1-4,0 1-1,0-1-2,1 1-5,2-1-3,2 0-6,3 1-5,0-2-3,0-3-6,0-3-3,0-3-5,0-3-4,3-4-6,2-4-5,2-4-5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49"/>
    </inkml:context>
    <inkml:brush xml:id="br0">
      <inkml:brushProperty name="width" value="0.0535" units="cm"/>
      <inkml:brushProperty name="height" value="0.0535" units="cm"/>
      <inkml:brushProperty name="color" value="#00BFF3"/>
    </inkml:brush>
  </inkml:definitions>
  <inkml:trace contextRef="#ctx0" brushRef="#br0">101150 14295 411,'16'0'4,"1"-2"8,1 0 9,1-2 8,2 1 3,1 1-1,3 0-2,1 2-2,2-1-2,1-1-5,1 0-3,1-1-4,-1-1-5,-3 2-4,-4 0-5,-1 2-5,-5-2-7,-1-4-9,-4-4-10,-3-3-10,-3-5-2,-6-3 4,-4-5 6,-5-3 4,-3-2 6,2-1 7,1 1 7,0 0 7,2 1 3,-1 5 1,0 3 1,0 5 1,1 6 9,2 8 19,2 9 17,2 10 19,1 6 5,-2 4-9,0 6-9,-1 5-8,-1 2-6,2 2-3,0 1-5,2 0-3,-1 1-3,0 0-5,-2 0-3,0 0-3,-2 1-5,-2 2-4,-2 2-4,-1 2-5,-2-1-5,0-4-5,0-4-4,1-4-6,-1-4-1,2-7 1,1-6 1,1-5 2,-2-5-2,0-4-4,-3-4-3,-1-4-5,-3-5-1,-2-6 3,-1-5 0,-3-7 3,2-2 3,5-1 6,5 1 6,4 0 6,6-1 4,6-1 3,6-1 4,6-1 4,6 0 2,6 2 1,8 0 0,7 1 1,3 0-2,2-1-4,0-1-5,2 0-4,-2-2-4,-3-1-3,-2-1-4,-3 0-4,-5 0-3,-4 5-3,-5 3-3,-5 5-4,-4 2 2,-5 3 5,-3 1 6,-4 2 4,-3 2 5,-2 1 2,-2 0 2,-2 2 2,1 1 12,2 1 22,3 0 21,4 2 21,1 1 4,1 4-14,2 2-14,0 4-14,1 1-10,0 1-3,-1 2-5,1 0-5,-1 0-5,-1-1-6,0 0-7,-2-2-6,1-1-9,2-1-11,1 0-11,3-2-11,1-2-1,-1-4 11,1-4 10,0-3 9,-1-2 10,-1 2 11,-1 2 9,0 2 11,-3 4 8,-1 4 10,-2 5 8,-2 6 9,-5 2 0,-6 1-7,-7 1-8,-7 1-7,-5 1-6,-1 1-3,-3 1-2,-1 1-3,-2 0-2,-1-1-3,0-1-3,-2-1-3,2-2-1,5-2-4,5-4-1,5-3-3,7-2-5,9-4-5,8-3-7,9-2-6,7-3-3,7-2 3,5-2 3,6-1 1,3-1 6,-2 2 5,0 2 7,-1 2 6,-4 2 5,-6 1 4,-5 0 4,-7 2 5,-9 2 1,-14 7-1,-13 6 1,-15 6-2,-7 1-2,-2-2-8,-2-1-6,-2-2-7,0-2-3,0-1 2,2-1 1,0 0 1,3-2 2,4-1 4,3-1 4,5 0 3,9-1 2,15-1 3,14 1 1,15 0 3,8-1-4,2-2-6,3-3-8,1 0-7,2-4-6,2 0-1,2-3-4,2-2-2,0 0-2,-4 0 0,-2 2-1,-3 1 0,-5-1-1,-4 0-1,-5-2-1,-5 0-1,-4-1 2,-4-2 3,-5 0 3,-2-1 3,-4 0 3,-1 0 2,0 2 1,-1 1 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50"/>
    </inkml:context>
    <inkml:brush xml:id="br0">
      <inkml:brushProperty name="width" value="0.05442" units="cm"/>
      <inkml:brushProperty name="height" value="0.05442" units="cm"/>
      <inkml:brushProperty name="color" value="#00BFF3"/>
    </inkml:brush>
  </inkml:definitions>
  <inkml:trace contextRef="#ctx0" brushRef="#br0">103819 12949 404,'-7'-22'2,"0"3"4,2 3 4,1 3 5,0 2 8,2 0 14,0 2 12,2 1 14,1 3 1,3 8-10,4 6-10,2 7-10,1 8-5,-2 7-2,-3 8-1,-1 8-1,-2 9-2,-4 9-3,-2 11-3,-3 9-3,-4 9-4,-2 10-7,-3 8-5,-3 9-7,-3 7-8,-1 6-12,-3 6-10,-1 6-12,1-12-2,7-28 5,5-28 7,6-28 5,3-16 0,-2 0-8,0-1-6,-1-1-7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52"/>
    </inkml:context>
    <inkml:brush xml:id="br0">
      <inkml:brushProperty name="width" value="0.02508" units="cm"/>
      <inkml:brushProperty name="height" value="0.02508" units="cm"/>
      <inkml:brushProperty name="color" value="#00BFF3"/>
    </inkml:brush>
  </inkml:definitions>
  <inkml:trace contextRef="#ctx0" brushRef="#br0">52050 25321 877,'0'-19'62,"2"8"-21,0 7-21,2 8-22,-1 3-16,1 1-13,0-1-13,0 1-11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67335 22983 999,'-2'-15'-1,"-4"3"-3,-4 1-3,-3 3-3,1 2-5,5 6-7,6 4-7,6 5-7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57"/>
    </inkml:context>
    <inkml:brush xml:id="br0">
      <inkml:brushProperty name="width" value="0.06019" units="cm"/>
      <inkml:brushProperty name="height" value="0.06019" units="cm"/>
      <inkml:brushProperty name="color" value="#F2395B"/>
    </inkml:brush>
  </inkml:definitions>
  <inkml:trace contextRef="#ctx0" brushRef="#br0">51565 25102 365,'-22'-8'3,"3"0"4,3 0 5,3 0 6,3 2 6,6 1 8,4 2 9,6 2 8,3 1 1,1 2-10,3 0-7,2 2-9,1-1-6,1-1-1,1 0-2,2-2-3,0 0 0,2 0 0,3 0-1,2 0 0,2 0 0,4-2 1,4 0-1,5-1 0,1-1 0,0 0-1,0 0 0,0 0-2,1 0 0,2 0 0,2 0-2,2 0 0,1-1 0,0-2-1,0-1-1,0-3 0,0 0 0,0 0 0,0 2 0,0 1 0,-1 0 0,-1 2-1,0 1-2,-1 1-1,-2 0 0,0 2 0,-2 0 1,0 2 1,-2 0-1,0 2 1,-1 0 0,-1 2 1,-3-1-1,0-1 1,-3 0-1,-1-2 1,-3 1-1,0 0 0,-1 2-1,-1 0 1,0 0-1,1 0 1,1-2 0,1 0-1,0-1 1,2 0-1,1 0 0,1 0-1,1-1 0,0-2 0,2-2-2,1-2 0,0 0-1,2-1 0,1 0 0,0 0 0,0 1 0,-1 2-1,-3 2-1,-2 2 0,-2 1 0,-1-2 1,-3 0 0,-1-1 0,-3-1 1,0 2 0,-1 0-1,-1 2 1,-1 0-1,-1 0 1,-1 0 0,0 0 0,-2 0 0,1 0-2,-1 0-1,1 0-1,0 0-5,-1 0-9,1 0-9,-1 0-10,1 0-6,0 0-6,-1 0-5,1 0-4,-2-1 0,-3 0 7,-3-2 8,-2 0 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58"/>
    </inkml:context>
    <inkml:brush xml:id="br0">
      <inkml:brushProperty name="width" value="0.04789" units="cm"/>
      <inkml:brushProperty name="height" value="0.04789" units="cm"/>
      <inkml:brushProperty name="color" value="#F2395B"/>
    </inkml:brush>
  </inkml:definitions>
  <inkml:trace contextRef="#ctx0" brushRef="#br0">59910 23659 459,'-2'-14'0,"0"3"14,-3 3 13,-2 2 14,-2 4 3,-4 4-6,-2 4-7,-3 4-6,-3 3-3,-1 3 3,-3 3 2,-1 3 3,-3 4 0,-5 5-1,-3 5 0,-4 4-1,-5 6-2,-4 4-3,-5 5-5,-6 6-2,-1 1-5,1-1-5,1-1-6,0-1-4,-1 3-5,-5 4-7,-5 4-6,-5 7-5,3-5-10,13-10-10,11-10-10,12-11-12,8-10-1,7-6 9,5-7 7,6-6 10,5-6 7,2-3 7,4-2 8,3-4 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0:58"/>
    </inkml:context>
    <inkml:brush xml:id="br0">
      <inkml:brushProperty name="width" value="0.06045" units="cm"/>
      <inkml:brushProperty name="height" value="0.06045" units="cm"/>
      <inkml:brushProperty name="color" value="#F2395B"/>
    </inkml:brush>
  </inkml:definitions>
  <inkml:trace contextRef="#ctx0" brushRef="#br0">62050 23830 363,'0'-15'0,"0"2"-1,0 3-2,0 1 0,2 3 10,6 4 23,4 4 21,5 4 23,3 2 5,-1-1-13,1 1-13,0 0-13,1 1-8,2 2-4,4 1-4,3 3-4,5 1-3,5 1-1,6 1 0,6 1-1,3 2-1,1 1-1,2 3-1,0 1-1,4 2-2,5 3-2,7 1-2,5 2-1,7 1-3,6 1-4,8-1-3,6 0-3,6-1-2,4-1-3,3-3 0,4-2-2,5 0-4,3-1-6,4 0-5,4 1-5,-5-1-6,-15 1-3,-15-1-4,-14 0-3,-15-2-2,-15-5 2,-14-5 2,-15-4 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4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61739 19150 520,'0'24'111,"-2"1"-23,0 1-25,-1 1-23,-1-1-14,2-2-3,0-1-4,2-2-3,0-2-3,0 1 0,0-1 0,0 1-1,3-3-2,9-3-2,8-4-4,7-4-3,5-4-2,-1-2-2,0-4-3,0-2-2,-1-2-2,-3 2 0,-3 1-1,-3 0-2,-2 1 0,-3 1-3,-1-2-3,-2 2-2,-5 1-1,-7 4 1,-6 3 2,-7 5 0,-5 3 1,-2 0-1,-1 1 1,-2 1-1,-2 0 1,-2-1 2,1-1 2,-2 0 1,-1-1 3,1 1 1,0 1 1,-1 2 3,0-1 0,-1 1 0,0 0 0,-2-1 0,-1 1 2,-1 1 6,0 1 6,-2 2 5,1-2 4,3-1 4,4-3 2,2-1 3,9-4 5,14-6 6,15-6 6,15-6 6,10-3-2,6-2-10,6 0-12,6-1-11,2 1-7,-1 1-3,-1 2-4,0 2-4,-4 2-2,-3 1-1,-4 0-2,-3 2 0,-6 1-3,-4 0-5,-5 1-3,-5 2-4,-6-1-10,-7-4-17,-6-2-17,-8-3-16,-4-4 1,-3-2 18,-4-3 18,-1-3 19,-2 0 10,4 3 4,3 3 4,3 3 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5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62351 19258 490,'-8'-55'3,"2"14"6,1 15 6,0 15 6,1 11 7,0 8 7,0 7 7,1 9 6,-3 7 2,-2 6-5,-3 8-5,-4 6-4,-2 5-5,-5 0-4,-3 1-3,-5 1-5,-1 0-3,2-2-5,0-2-4,1-2-4,1-3-9,3-1-10,2-2-11,1-1-10,3-5-9,5-6-4,3-6-4,4-5-4,4-7 1,4-7 7,4-6 6,4-8 7,1-3 6,-1-2 3,0 0 6,-2-1 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5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62850 20494 489,'27'-6'26,"-7"4"7,-9 4 7,-6 4 7,-6 4 0,-1 3-6,0 5-7,-1 4-7,-1 1-5,0 0-1,0 1-2,0-1-3,1 0-1,0-3-2,2-1-2,0-2-2,2-2-2,0 1-1,2 0-2,0-1-1,3 0 0,6-3-1,4-1 0,5-2 0,3-2-1,3-2-3,1-3-3,2 0-2,1-4-1,-1-4 1,-2-4 1,1-4 1,-2-1 2,0-1 3,1 1 2,-1-1 2,-1 0 3,-3 1 1,-3-1 1,-3 0 3,-2 1-1,-3-1 1,-1 0-2,-2 1 0,-2-2-2,-2-2-2,-3-1-3,0-2-2,-4-3-6,0-3-6,-3-3-7,-2-3-7,0-3-2,0-2 2,2-4 3,1-2 2,0 2 2,2 8 4,0 7 2,2 9 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4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88447 35415 423,'0'-12'4,"2"5"8,1 6 7,0 6 7,0 4 4,0 1-4,-2 3-1,0 2-3,-1 0-1,0 1-3,0 0-2,0-1-2,-1 1-1,0 2 0,-2 0 1,0 1 1,-1 0-1,0-1-2,0-1-1,0-1-2,0-1-1,0-1-3,0-1-3,1 0-2,2-6-6,7-10-7,7-10-9,8-9-8,2-5-3,-1 1 6,-1 1 3,-1 1 5,-2 1 5,-1 3 3,-2 1 5,-2 3 5,-3 3 4,-1 6 5,-2 6 5,-2 6 5,-2 4 3,-1 1-1,0 3 0,-1 2-1,-1 0-1,0-1 0,0-1-1,0 0-1,0-1 0,0 1-2,0 1-2,0 2 0,0-1-3,0-1-1,0-1-2,0-1-2,3-4-10,7-8-18,7-8-18,7-7-18,3-6-5,-1-2 11,-1-1 9,-1-2 9,-2-1 8,-3 3 4,-3 1 4,-2 3 5,-4 2 4,-1 5 3,-2 3 4,-2 4 2,-1-1 3,2-4 0,0-5 0,2-5 2,-1-1 0,-1 1 4,-1 3 2,0 1 3,-1 2 2,0 1 3,0 0 2,0 2 2,-1 3 8,-1 4 10,0 6 11,-1 4 11,-3 5 1,-1 4-12,-2 3-11,-1 5-11,-1 0-8,2-3-5,2-3-3,2-3-5,1 0-2,-2 2 0,0 1 0,-2 3 0,0 0 1,1-1-1,-2-1 1,2-1 0,-1 0-1,0 0 1,0-1 0,0 1 0,0 0 0,0 1-1,0 1-1,0 1-1,1 1-2,0-1-1,2 1-1,1 0-2,2-4-5,7-3-7,6-6-7,6-4-8,1-5-2,-2-2 5,-1-4 3,-2-2 5,-1-3 4,-1-3 1,1-3 3,-1-3 1,1-2 3,-2 1 1,-1-1 1,-1 1 1,0-2 2,0-1-1,-1-3 0,1-1 1,-1-1-1,0-2 0,-2-1 0,-1-1 0,-1 2 0,-2 2 0,-2 3 1,-2 3-1,-1 3 2,0 1 0,0 2 2,0 3 0,-2 1 2,-4 2 1,-4 3 1,-3 1 0,-3 3 0,0 6-5,1 4-2,-1 6-4,1 1-5,1 1-3,1 0-5,0 0-4,2 0-2,3 1 0,1 1 1,2 1 0,2 0-1,0 0-1,1-2 0,2-1-2,1-1 1,4-1 4,2 0 2,4-2 3,0-1 4,1-2 3,0-2 3,0-2 3,-1-1 2,1 0 1,0 0 0,0 0 1,-1 0 2,-1 2 1,-1 0 1,0 2 3,-1-1 2,-1-1 3,1 0 3,0-1 3,-1 0 2,0 1-1,-2 3-1,0 2 0,-2 1 0,1 0 1,0 0 1,0 0 1,-1 0 0,0 1-1,-2 1-2,0 2-2,-2 0 0,-2 3-1,-2 1 0,-2 3 0,-1 1 0,-1-1-1,-2 1-1,0-1 1,0 1-1,1 0-1,0-1-1,2 1-1,0-2 0,0-1-1,1-3 0,-1-1-1,2-2-1,6 0-1,4-2-2,6-1-1,2-1-2,3-2 0,1-2-2,3-2-1,1-1-1,-1 0-3,1 0-2,0 0-2,-2 0-2,-1 0-1,-3 0-2,-1 0-1,-1 0-2,0 0-2,-1 0-2,1 0-2,-2-1-4,-4-2-6,-4-2-5,-4-2-6,-2 0 3,0-1 9,0 0 10,0 0 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5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65250 18866 532,'9'-7'54,"1"2"4,3 2 3,2 2 4,1 3-3,3 4-10,1 3-9,3 5-9,-1 4-11,-1 3-10,-3 5-10,-1 3-12,-4 3-6,-5 4-2,-4 3-3,-6 2-3,-3 1-7,-5-2-13,-4-2-14,-3-2-12,-1-4-1,4-7 12,4-7 14,5-7 12,0-4 8,0 0 4,-2-2 3,0 0 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5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64997 20697 464,'-21'-1'9,"7"-2"5,5-2 6,6-2 6,5 0 2,4 1-4,3 0-1,5 2-4,2 0 0,-1 2 1,1 0 0,-1 2 1,0 2 0,-2 4 1,-3 4 0,-1 3 1,-2 4 0,-2 1 1,-3 3-1,0 1 1,-4 4-2,0 5-2,-3 5-1,-2 4-3,-1 1-3,-2-2-3,0-3-3,-1-3-4,0-4-4,1-2-6,0-3-6,2-3-6,2-5-8,2-8-6,4-8-8,2-8-8,4-8 0,4-7 6,3-8 5,5-9 6,0 1 1,-3 6-5,-3 7-4,-2 7-6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6"/>
    </inkml:context>
    <inkml:brush xml:id="br0">
      <inkml:brushProperty name="width" value="0.05213" units="cm"/>
      <inkml:brushProperty name="height" value="0.05213" units="cm"/>
      <inkml:brushProperty name="color" value="#F2395B"/>
    </inkml:brush>
  </inkml:definitions>
  <inkml:trace contextRef="#ctx0" brushRef="#br0">66128 19735 422,'16'-17'4,"-1"-1"10,1-3 8,-1-1 10,0 5 8,-4 14 9,-3 14 8,-2 13 9,-4 8 0,-3 1-11,-2 1-11,-3 0-10,-3 2-7,0 2-5,-1 2-5,-1 3-4,-2-1-4,-2-1-4,-1 0-3,-3-1-4,0-3-6,1-2-6,1-3-7,1-3-6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6"/>
    </inkml:context>
    <inkml:brush xml:id="br0">
      <inkml:brushProperty name="width" value="0.06612" units="cm"/>
      <inkml:brushProperty name="height" value="0.06612" units="cm"/>
      <inkml:brushProperty name="color" value="#F2395B"/>
    </inkml:brush>
  </inkml:definitions>
  <inkml:trace contextRef="#ctx0" brushRef="#br0">67250 18928 332,'16'-21'29,"1"3"0,1 4 1,1 5-1,2 2-2,3 2-3,3 2-3,3 2-3,0 2-5,-3 4-6,-3 2-6,-3 3-5,-3 3-1,-1 0 2,-2 1 2,-2 1 3,-3 1 4,-3 2 5,-3 0 4,-2 1 6,-3 0 3,0 1 0,-2-1 0,0 1 2,-1 1 0,-2 5 0,0 3 1,-1 5 1,0 0-1,2 0-2,2-1-4,2-1-2,1 0-3,0 2-1,0 3-3,0 1-3,0 1 0,2 0-1,0 0-1,2 0 0,0 1-1,2-1-2,0 0 0,1 0-1,1-1-2,-2-4-5,-1-2-3,0-3-3,-2-3-8,0-1-9,-2-3-11,0-1-11,-5-9-6,-8-16-3,-8-16-4,-7-15-2,-3-9 1,1 0 9,3-2 9,2 0 7,1 3 7,4 10 3,3 8 5,3 9 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6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66855 19974 448,'-27'-43'36,"11"8"-3,9 8-2,10 7-3,8 5-2,5 1-2,7 1-1,5 1-3,2 1-3,-1 2-2,-3 2-3,-2 2-4,-3 4-1,-5 4-4,-5 5-2,-4 6-3,-6 4-2,-4 5 0,-5 5-1,-5 4-2,-4 1 1,0-5 0,-1-5 1,-1-5 1,-1-2 1,-3 1 2,-1 1 2,-2 1 1,1-1 3,5-4 1,4-5 1,6-3 3,7-4-1,8-4 1,9-4-2,9-3 0,5-4-6,1-2-11,1-1-9,1-3-12,-2-1-3,-2 1 3,-3-1 3,-3 1 2,-3-3 2,-3-3 1,-3-4 1,-2-4 1,-4-1 2,-3 3 5,-2 3 4,-4 3 5,-1 4 5,-3 5 7,-2 5 5,-2 5 7,-1 3 5,-1 3 5,-1 4 6,-1 2 3,0 4 4,2 4-2,3 3 0,1 5-1,1 1-3,0 1-5,0-1-5,1 1-4,0-1-4,2 1-1,2-1-1,2 1-2,2-2-2,4 0-5,2-1-5,3 0-6,2-3-2,0 0 1,-1 0 0,1-2 0,-3 1-5,-4 1-10,-6 3-11,-4 1-10,-4-1-2,-4-5 5,-2-5 5,-3-4 6,-1-4 3,-1-1 1,1 0 1,-1-1 2,3-4-1,3-4 0,4-6-2,4-3-1,3-3 2,1 4 3,0 3 5,2 3 3,0 0 0,2 0-7,0-1-6,1-1-5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7"/>
    </inkml:context>
    <inkml:brush xml:id="br0">
      <inkml:brushProperty name="width" value="0.03263" units="cm"/>
      <inkml:brushProperty name="height" value="0.03263" units="cm"/>
      <inkml:brushProperty name="color" value="#F2395B"/>
    </inkml:brush>
  </inkml:definitions>
  <inkml:trace contextRef="#ctx0" brushRef="#br0">69350 19383 674,'8'-6'13,"-1"4"29,1 4 27,0 4 27,-1 2-14,-1 1-58,-1 1-59,0 1-57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8"/>
    </inkml:context>
    <inkml:brush xml:id="br0">
      <inkml:brushProperty name="width" value="0.04423" units="cm"/>
      <inkml:brushProperty name="height" value="0.04423" units="cm"/>
      <inkml:brushProperty name="color" value="#F2395B"/>
    </inkml:brush>
  </inkml:definitions>
  <inkml:trace contextRef="#ctx0" brushRef="#br0">69020 19677 497,'-11'-1'2,"8"0"4,9-2 3,10 0 5,6-2 9,4 0 15,6-1 15,5-1 15,3 0 2,0 1-13,2 0-12,0 2-12,0 0-10,-3 0-5,-4 0-5,-2 1-6,-4-1-2,-3 2 1,-5 0 0,-3 2 0,-7 1-14,-8 4-30,-10 2-31,-8 3-29,-3 0-7,1-3 21,2-3 18,3-2 20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8"/>
    </inkml:context>
    <inkml:brush xml:id="br0">
      <inkml:brushProperty name="width" value="0.04709" units="cm"/>
      <inkml:brushProperty name="height" value="0.04709" units="cm"/>
      <inkml:brushProperty name="color" value="#F2395B"/>
    </inkml:brush>
  </inkml:definitions>
  <inkml:trace contextRef="#ctx0" brushRef="#br0">69606 19038 467,'-15'-15'9,"4"2"4,3 3 5,3 1 4,1 5 9,0 8 11,0 8 13,0 7 12,1 7 0,0 3-10,2 4-11,0 4-11,-1 4-8,-3 5-7,-5 2-5,-4 5-7,0-1-8,1-6-6,2-6-8,3-6-7,1-5-7,2-5-6,2-5-5,2-5-6,2-5-4,4-4-4,2-6-3,3-4-3,1-3 3,0 0 9,-2 1 9,-1-1 10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8"/>
    </inkml:context>
    <inkml:brush xml:id="br0">
      <inkml:brushProperty name="width" value="0.05548" units="cm"/>
      <inkml:brushProperty name="height" value="0.05548" units="cm"/>
      <inkml:brushProperty name="color" value="#F2395B"/>
    </inkml:brush>
  </inkml:definitions>
  <inkml:trace contextRef="#ctx0" brushRef="#br0">69329 18876 396,'7'-7'0,"0"1"0,-2 0 0,0 2 0,-2 0 0,1 0 0,0 0 0,0 0 0,0 0 6,0 0 11,0 0 12,0 1 12,-1 1 4,0 5-4,-2 6-4,0 4-3,-3 4-5,0 3-4,-3 3-5,-2 3-4,-1 2-4,0 3 0,1 1 0,-1 2-1,-2 1-3,-2 1-7,-3-1-6,-3 0-6,-2-1-3,-1-3 0,-1-3 0,-1-3 1,-2-2-4,-1 1-7,-3-1-8,-1 1-6,-1-2-2,0-3 6,-1-3 6,1-3 5,0-2 3,1-1 3,2 0 2,0-2 2,2-1 2,3-2 5,3-2 4,3-2 4,5-1 9,8 0 15,8 0 13,8 0 15,6-2 3,7-2-7,5-3-7,6-4-7,4 0-6,2 1-7,2 0-6,2 2-6,0 1-4,-4-1 0,-2 0-1,-3 0 0,-3 1-1,0 0-1,-1 2-2,-1 1-1,-4 3 0,-6 7 2,-5 7 0,-6 8 3,-6 2 0,-6 1 0,-6-1 0,-6 1 1,-2-2 0,-1 0 0,0-1-1,1 0 1,-2-2-5,0 1-7,-1-1-9,-1 1-8,-1-1-6,-1-3-4,-1-1-5,-1-2-3,2-4-2,3-5 4,4-4 2,5-6 3,1-4 2,2-3 4,1-5 1,0-3 4,2-4 3,0-1 2,2-3 3,0-1 3,2 0 4,0 3 2,2 3 4,0 3 4,0 3 3,0 3 5,-2 3 5,0 3 4,-2 4 11,0 7 18,-2 8 18,0 6 16,-1 5 1,0 3-16,0 3-16,0 3-17,0 5-11,1 8-4,-1 8-4,0 8-5,-2 7-5,-2 7-8,-3 6-7,-3 8-7,-3 6-10,0 4-11,-1 5-13,-1 5-13,1-8-2,5-22 7,3-21 5,4-21 8,2-13 3,1 0 1,-2-1 1,2 0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9"/>
    </inkml:context>
    <inkml:brush xml:id="br0">
      <inkml:brushProperty name="width" value="0.05815" units="cm"/>
      <inkml:brushProperty name="height" value="0.05815" units="cm"/>
      <inkml:brushProperty name="color" value="#F2395B"/>
    </inkml:brush>
  </inkml:definitions>
  <inkml:trace contextRef="#ctx0" brushRef="#br0">72228 20305 378,'2'-14'7,"4"3"15,3 2 14,5 4 15,1 2 2,-1 2-8,-1 2-9,0 2-8,0 2-6,5 4 0,3 2-2,5 3 0,-1 2-2,-6 1-4,-3 1-4,-6 2-4,-5 0-2,-4 2-3,-6 3 0,-4 1-3,-4 2-1,-3 1-1,-3 1-2,-3 1 0,-2-1-3,-1-4-3,-1-2-2,0-3-4,0-3-2,3-4-2,3-5-2,3-3-2,2-3-1,4-4 0,3-2-1,3-3 0,1-6 0,2-6 3,0-7 1,2-6 2,1-4 3,4 3 2,2 2 3,3 1 3,1 4 4,0 3 6,-2 5 5,-1 3 6,0 5 12,-2 4 16,-1 6 17,0 4 17,-2 4 4,-1 4-10,0 2-9,-1 3-11,-2 2-6,-1 3-6,0 1-5,-1 3-5,-1 2-4,0 2-2,0 4-3,0 3-2,0 2-4,-2 2-8,0 2-6,-1 2-8,-1-2-8,2-4-13,1-5-10,0-5-12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5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91257 36112 512,'-7'-42'4,"2"8"5,2 9 5,2 9 7,1 6 6,0 6 9,0 4 9,0 6 8,0 3 1,-2 3-8,0 4-8,-2 2-8,1 2-6,1 3-3,0 1-3,2 3-3,-1 0-4,0 2-1,-2 1-4,0 1-1,-1 1-4,0 0-6,0 2-5,0 1-5,0 1-3,-1 2 2,-2 2 1,0 2 0,0 1-4,1-2-12,0 0-11,2-1-12,0-4-2,0-4 4,0-5 6,0-5 5,0-3 4,1-3 6,-1-1 4,0-2 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09"/>
    </inkml:context>
    <inkml:brush xml:id="br0">
      <inkml:brushProperty name="width" value="0.05399" units="cm"/>
      <inkml:brushProperty name="height" value="0.05399" units="cm"/>
      <inkml:brushProperty name="color" value="#F2395B"/>
    </inkml:brush>
  </inkml:definitions>
  <inkml:trace contextRef="#ctx0" brushRef="#br0">74047 20063 407,'0'-21'11,"2"8"21,0 7 21,2 7 22,-1 5 5,1 7-11,0 5-12,0 7-11,-1 3-7,0 3-5,-2 1-3,0 2-5,-2 2-5,-2 0-8,-2 2-8,-2 1-6,-1-1-11,-1-2-12,-2-2-12,0-2-12,1-9-10,3-18-10,2-18-8,4-17-10,3-8 7,4 3 20,3 4 21,5 2 21,2 3 14,1 3 7,1 3 9,1 3 7,1 3 5,1 2 4,1 4 3,1 3 3,1 1 1,-1 0-4,1 0-3,-1 0-4,-1 1-4,-1 2-6,-3 2-6,-1 2-6,-2 1-6,-1 0-7,-1 0-7,0 0-5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0"/>
    </inkml:context>
    <inkml:brush xml:id="br0">
      <inkml:brushProperty name="width" value="0.06801" units="cm"/>
      <inkml:brushProperty name="height" value="0.06801" units="cm"/>
      <inkml:brushProperty name="color" value="#F2395B"/>
    </inkml:brush>
  </inkml:definitions>
  <inkml:trace contextRef="#ctx0" brushRef="#br0">75224 19133 323,'0'-15'0,"0"1"0,0 1 0,0 1 0,0-1 1,0 0 3,0-1 2,0-1 2,-1 4 13,0 10 23,-2 10 22,0 10 24,-1 6 3,0 6-15,0 5-15,0 5-15,1 4-11,1 5-6,0 6-6,2 4-6,-1 5-5,0 7-2,-2 5-3,0 6-2,-2 7-8,-2 6-15,-1 7-14,-3 8-15,0-7-4,3-17 5,1-17 6,2-18 5,1-11-5,-2-4-13,0-4-16,-1-3-13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3"/>
    </inkml:context>
    <inkml:brush xml:id="br0">
      <inkml:brushProperty name="width" value="0.05207" units="cm"/>
      <inkml:brushProperty name="height" value="0.05207" units="cm"/>
      <inkml:brushProperty name="color" value="#F2395B"/>
    </inkml:brush>
  </inkml:definitions>
  <inkml:trace contextRef="#ctx0" brushRef="#br0">76794 18750 422,'-13'0'7,"6"0"12,6 0 14,6 0 13,5 0 3,3 2-9,5 0-9,3 2-7,2 0-6,-1 0-1,-1-1-1,0 1-1,-3 0-4,-1 0-4,-3 0-6,-1 0-5,-3 1-3,-2 4-5,-4 2-3,-2 3-3,-4 1-1,-1-1 3,-2-1 3,-1 0 2,-2-2 4,2-1 2,1 0 2,0-2 3,-1 1 2,-5 3 1,-5 4 2,-5 2 0,-2 0 1,2-1-2,3-2 0,1-3 0,3-1-2,1-2 0,2-2 0,3-2 0,-4 1-1,-6 7 1,-7 6 1,-7 5 0,0 1 0,6-5 0,5-5 0,7-4 0,10-6-1,17-3 0,17-4 0,17-3 1,6-4-3,-3-2-3,-3-2-3,-2-1-3,-3-1-2,-4 4 1,-2 3 0,-3 3 0,-5 1 2,-5 4 2,-7 0 2,-5 4 2,-5 0 2,-2 3 2,-4 2 2,-2 2 2,-5 1 2,-6 1 0,-5 1-1,-7 2 2,-2-1-2,0 1 0,-1 0-1,1-1-1,0 0-1,1-1 0,1-1 0,1 0 1,0-1-2,-1 1-2,-1 1-3,-1 2-2,0-1-2,0-1 1,-1-1-1,1-1 0,0 0 1,3 0 2,1 0 2,3-1 2,9-1 3,18-4 4,17-4 3,19-4 4,8-4-1,1-2-6,1-3-6,2-3-6,-4-1-2,-5 2-1,-6 3 0,-5 1 0,-6 2-2,-5 2-5,-5 2-4,-5 2-5,-6 0-4,-8-2-3,-8-2-3,-8-1-3,-4-2 2,-1 2 7,-1 1 7,-1 0 7,0 1 5,-1 0 1,1 0 2,-1 1 2,2-1 4,1 2 6,3 0 6,1 2 7,2 0 6,3 0 3,1 0 6,2 0 4,1 1 0,1 2-4,-1 2-5,0 1-5,0 4-2,2 2 0,1 3 2,0 3-1,1 2 0,1-1-2,-1 1-2,0-1-3,0 0 0,2-1 0,0 0-1,2-2-1,1-1-1,4 1-3,2 0-3,3-1-4,3-1 0,2-4 1,1-5 1,3-2 2,1-3-5,1 0-12,1 0-12,1 0-11,2-3-6,3-4-3,3-6-2,2-3-3,2-5-1,-1 0-2,-1-1-2,-2 0-1,-2-1 2,-7 4 6,-5 3 6,-6 3 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3"/>
    </inkml:context>
    <inkml:brush xml:id="br0">
      <inkml:brushProperty name="width" value="0.04873" units="cm"/>
      <inkml:brushProperty name="height" value="0.04873" units="cm"/>
      <inkml:brushProperty name="color" value="#F2395B"/>
    </inkml:brush>
  </inkml:definitions>
  <inkml:trace contextRef="#ctx0" brushRef="#br0">79048 18241 451,'1'-14'5,"0"1"10,2 2 9,0 2 11,2 2 3,0 2-4,1 3-3,2 1-3,1 2-3,1 1-1,3 3 1,2 2-2,0 1-2,1 2-3,0 0-4,-1 1-3,-1 2-4,-2 2-5,-4 1-4,-2 3-5,-4 1-6,-3 3-6,-2 1-5,-3 3-7,-4 0-4,-4-1-3,-4-1-1,-3-1-3,-1-2 1,1-3 4,2-3 6,3-3 4,1-3 4,2-2 3,3-4 4,1-2 4,3-2 8,4 0 13,4 0 15,4 0 13,2 2 6,1 7-1,2 6-1,0 6-1,0 3-2,-3 2-5,-1 3-3,-2 1-4,-3 1-3,-2-1-2,-3-2-2,-4 1-1,0-4-2,-1-2 0,0-3 0,0-2-1,3-9-1,8-13-4,6-12-3,8-13-2,4-8-5,2-4-2,4-4-5,3-4-2,1-5-10,-1-5-12,-1-7-14,-1-5-14,-2-3-2,-1 3 7,-3 1 7,-1 3 8,-2 3 7,1 7 8,-1 5 8,1 6 7,-2 7 6,-3 8 3,-3 7 3,-2 8 4,-2 6 6,-1 3 11,1 2 9,0 4 11,0 2 4,0 2 0,0 2 0,-1 2 0,2 1-3,0 1-5,1 2-6,2 0-4,-1 0-5,-1 1-5,-1 0-3,0 0-5,-1-1-8,-1 1-11,1 0-13,0 0-12,-3 0-13,-4 1-15,-6 1-15,-4 1-15,-2 0 1,1-4 18,0-3 18,2-2 18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5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80300 18611 437,'-29'7'3,"5"-1"4,5-1 6,5 0 5,3 0 5,1 4 7,0 2 5,2 3 7,2 1 1,6-3-5,4-1-4,6-2-5,1-2-5,1 0-6,0-2-7,0 0-6,-1-1-7,1 1-5,0 2-7,0 0-6,-2 2-1,-3 2 3,-2 1 3,-4 3 3,-3 3 2,-6 3 2,-4 5 1,-5 3 3,-2 0 0,3-5 3,1-5 1,2-5 3,3-3-2,5-1-1,3 0-2,4-2-3,3 0 2,3 2 4,4 0 6,2 1 4,0 1 3,-1 2-1,-2 0 1,-2 1-1,-1 1 0,0 1 2,-1 1 0,1 1 1,-1 1-1,-2 0-3,-2-1-4,-2 1-3,-2-2-3,-2 1-1,-2-2-1,-2-1-3,-1-2 0,-2-1-3,0-2-1,-1-2-2,-1-2 0,-2-2 1,0-3 2,-1 0 1,0-3 0,1-1 1,1 0 0,1-1 0,1-4 0,2-6 2,2-5 1,2-7 1,3-4 0,4-2-3,4-4-2,4-3-2,3 0-2,3 2-1,3 2 0,3 1-2,5 0-1,5-4-3,6-4-2,6-4-3,3-1-1,0 2 1,0 2 1,0 2 1,-2 4 2,-4 5 3,-4 7 2,-3 5 3,-4 5 1,0 3 0,-1 3 0,-1 2 0,-3 2 3,-3 0 5,-4 0 7,-5 1 5,-6 1 6,-10 5 8,-10 6 7,-9 4 7,-6 4-1,-1 1-10,-1 3-9,0 1-10,0 2-9,5-1-7,3 1-8,5-1-7,2-2-6,4-3-4,3-4-4,3-4-4,1-1 8,2 3 17,0 3 18,2 4 18,-2 1 9,0 2 0,-3 3 0,-2 1 1,-1 2-1,0-1-1,1 0-2,-1 1 0,0-1-2,2 1 0,1-1-2,0 0-1,2 0-2,0-3-2,2-1-3,0-3-2,3-2-7,2-4-13,4-5-13,2-3-13,3-7-6,3-10-3,3-9-2,3-10-1,3-8 1,1-5 3,3-4 4,1-5 4,1-2 4,-2 4 4,0 3 5,-1 2 4,0 3 7,1 2 11,1 2 10,1 2 11,-5 9 13,-9 16 15,-10 18 16,-10 16 15,-6 7-2,0-2-18,-1-1-20,-1-3-19,0-1-13,2-3-9,2-1-8,2-2-10,5-5-7,6-5-10,7-6-9,7-6-8,3-2 1,-1 1 12,-1 0 13,0 2 11,-3 1 10,-1 2 5,-3 2 7,-1 2 6,-3 2 3,-2 5 2,-4 4 1,-2 4 1,-4 2 1,-4 1 3,-4 1 1,-4 1 2,-3 0-1,-3-1-3,-3-1-3,-3-1-5,-2 0-3,-1 1-4,0 1-3,-2 1-5,-1 0-2,-1-1-4,-1-1-4,0-1-2,1-2-4,5-5-1,5-3-2,5-4-2,4-7-8,5-10-16,3-10-16,4-9-14,5-5-2,5 0 12,7 0 13,6 0 12,2 1 10,2 3 8,1 3 10,1 3 7,1 3 7,-1 3 5,0 3 4,1 3 4,-2 3 5,-3 6 2,-3 4 5,-3 6 2,-3 3 1,-3 1-2,-2 3-4,-4 2-1,-3 1-6,-2 3-5,-3 2-7,-4 1-7,-2 0-6,-3-1-7,-4-3-7,-1-1-8,-3-2-4,0-2-3,1-3-2,-1-1-3,2-2 2,3-2 5,3-2 5,3-2 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5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81183 20443 457,'-23'-8'1,"3"2"5,1 1 4,3 0 3,3 3 8,6 2 11,6 4 11,6 2 12,6 4 2,7 4-3,7 3-5,7 5-3,5 2-6,4 0-4,4 2-5,4 1-6,3 0-7,4 1-12,2-1-12,3 1-11,-2-3-7,-8-4-1,-9-3-1,-6-4-2,-7-3-9,-3-1-16,-5-1-17,-3 0-16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6"/>
    </inkml:context>
    <inkml:brush xml:id="br0">
      <inkml:brushProperty name="width" value="0.03902" units="cm"/>
      <inkml:brushProperty name="height" value="0.03902" units="cm"/>
      <inkml:brushProperty name="color" value="#F2395B"/>
    </inkml:brush>
  </inkml:definitions>
  <inkml:trace contextRef="#ctx0" brushRef="#br0">84745 18300 563,'-7'21'95,"2"-3"-17,2-5-16,2-3-18,1-2-9,0 2-4,0 0-4,0 1-3,0 2-5,0 1-6,0 3-7,0 2-6,0 0-3,-2 0 3,0 1 2,-2-1 2,0-1-6,-1-3-14,-2-2-13,0-4-14,0-3-10,1-4-6,0-4-8,2-4-7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7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84396 17928 483,'9'-9'0,"5"-1"0,4-3 0,3-2 0,2 2 2,-3 3 6,-1 4 4,-2 4 6,-4 5 8,-5 7 12,-5 8 13,-4 6 12,-5 3-1,-6 1-14,-4-1-15,-5 0-13,-3 0-11,-1-1-6,-1-1-6,0-1-5,0-3-5,5-3-3,3-4-3,4-4-2,9-6-3,14-5-1,14-5-1,13-7-2,6-2 3,0 2 6,-1 3 6,-2 1 6,-3 2 4,-5 2 2,-7 2 0,-5 2 2,-6 3 2,-3 2-1,-4 4 1,-4 2 1,-6 3-1,-10 5-1,-8 3-1,-8 5-2,-7 1 0,-1-1 0,-2-1 0,-2-1-1,0-1 1,2-1-1,2-1 0,2-1-1,3-2 1,7-3 1,5-3 2,7-2 1,6-4 2,10-3 1,8-2 0,9-4 2,5-1 1,1 1 0,1-1 0,1 0 0,-1 1 0,0 4 1,0 2 1,-2 4-1,-3 1 2,-3 1 0,-5 2 0,-3 0 0,-2 1 2,-2 3-1,-1 2 2,0 1 0,-3 2 0,-2 0-1,-4-1 0,-2 1 0,-3-1-3,-2 1-2,-2-1-5,-1 1-2,-2-2-3,1-1-4,-1-2-2,0-3-3,0-1-3,-1-2 1,-1-2-2,-1-2 0,0-2-1,1-1 0,0 0-1,2-1 0,2-3 1,1-2 4,2-4 2,2-2 5,3-2 2,2 1 2,4-1 1,3 0 3,4 0 2,7 1 2,7-1 4,7 0 1,4 1 2,1 1 0,0 0-1,2 2 0,0 1 0,-2 2 0,0 2 0,-1 2 1,-3 2-1,-5 2-1,-5 2-2,-5 2-1,-4 2-1,-6 3-3,-4 4-1,-6 2-2,-5 2-2,-7 1-2,-7 1-2,-7 1-2,-5 0 0,-2 1 0,-4-1-1,-2 1 2,-1-2-1,1-1-1,3-3 0,2-1-1,2-3 1,4-1 4,2-2 3,3-2 2,4-2 4,3-2 3,4-3 3,5 0 2,7-4 3,12 0 2,11-3 2,13-2 2,8-1-2,6-2-6,6 0-5,6-1-6,2 1-5,1 2-3,0 4-3,0 2-3,-2 2-7,-1-2-9,-2 0-9,-2-1-9,-5-1-4,-8 2 1,-7 0 1,-9 2 1,-4-1 1,-3 0 0,-1-2 0,-2 0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8"/>
    </inkml:context>
    <inkml:brush xml:id="br0">
      <inkml:brushProperty name="width" value="0.0594" units="cm"/>
      <inkml:brushProperty name="height" value="0.0594" units="cm"/>
      <inkml:brushProperty name="color" value="#F2395B"/>
    </inkml:brush>
  </inkml:definitions>
  <inkml:trace contextRef="#ctx0" brushRef="#br0">86799 18569 370,'8'-21'0,"-2"5"0,-1 5 0,0 4 0,1 2 5,5-2 9,5-1 10,6-3 10,-1 1 0,-3 2-6,-5 4-7,-3 3-7,1 0-3,5-1 1,7 0 1,6-1 1,0 0-1,-4 4-1,-3 2-3,-5 4-2,-3 2-2,-6 5-1,-5 4-1,-4 3-2,-6 4 0,-6 1 0,-5 2 0,-7 3 0,-4 0 0,-2 2 0,-4 1 1,-3 1 0,0-2 1,2-2 0,2-3 0,1-3 1,3-2 0,3-1 0,4-1 0,2-1 0,8-3-4,16-7-11,14-5-9,15-6-10,6-3-3,0 1 6,-2-2 3,0 2 6,-3 0 4,-5 2 8,-5 2 6,-5 2 6,-4 2 5,-4 5 2,-5 4 2,-2 4 2,-6 1 2,-2 1 0,-5-1 0,-4 1 1,-1-1-1,-1-1 0,0-1-3,1-1 0,0-1-1,2-2-2,2-3-1,3-1 0,4-8-12,9-14-20,10-13-20,8-14-21,1-2-3,-5 10 13,-7 9 13,-5 10 13,-1 3 8,2-3 2,3-5 2,4-3 3,1-5 1,4-5 1,4-5 0,2-4 2,4-4 4,8-2 7,6-2 7,8-2 8,-3 5 4,-12 14 0,-11 12 1,-13 12 0,-4 6 3,4-2 5,2-2 5,3-1 5,-3 3-1,-10 10-6,-10 9-6,-10 11-6,-6 3-6,-1 0-7,-3-1-7,-1-1-6,1-2-6,3-3-5,4-3-6,5-3-4,6-6-6,12-10-5,10-10-4,11-10-5,3-2 2,-3 3 9,-5 5 9,-3 3 8,-4 4 6,-3 4 4,-2 4 1,-4 4 4,-5 4 1,-6 5 0,-7 5 0,-7 5 0,-6 3 3,-3-1 6,-4 0 6,-4 1 6,-2-2 3,1 0-1,2-1-2,0 0 0,2-3-1,3 0-2,3-1-2,4 0-1,2-3-1,4 1 0,5-2 0,3-1-2,6-2-2,8-3-6,7-3-6,9-2-7,5-5-2,1-6-1,2-6-1,3-5-1,0-5-1,0 1-3,1-2-3,-1-1-2,-2-3-1,-3-3 1,-5-4 3,-3-4 1,-4-4 0,-3-3-1,-2-2-2,-4-3 0,-2-2-1,0 2 3,-2 0 2,0 2 2,-2 3 4,0 6 3,-2 6 4,0 5 5,-1 5 0,0 3-2,0 3-2,1 3-3,-1 5 13,3 8 27,2 8 28,3 7 28,0 9 6,3 7-17,2 8-17,2 8-17,1 8-10,1 8-6,1 7-5,2 8-6,0 4-4,3-2-3,1 0-5,3-1-4,-1-1-8,-1 1-15,-3-1-14,-1 0-15,-2-4-7,-3-7 0,-1-9-2,-2-7 0,-2-8 0,0-10 2,-2-8 3,0-8 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8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88499 19759 462,'-10'-25'12,"-2"11"23,-3 12 24,-3 12 24,-3 8 4,-1 7-15,-3 5-16,-1 6-16,-4 4-10,-3 2-6,-4 2-6,-4 2-6,-3-1-5,-2-2-4,-2-4-6,-2-2-5,0-3-3,2-2-3,2-1-3,2-3-3,5-4-5,8-7-9,7-7-8,8-6-9,6-7-5,3-4-2,2-5-2,4-5-2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2"/>
    </inkml:context>
    <inkml:brush xml:id="br0">
      <inkml:brushProperty name="width" value="0.0388" units="cm"/>
      <inkml:brushProperty name="height" value="0.0388" units="cm"/>
      <inkml:brushProperty name="color" value="#F2385B"/>
    </inkml:brush>
  </inkml:definitions>
  <inkml:trace contextRef="#ctx0" brushRef="#br0">44240 48926 567,'-15'-21'35,"2"5"5,3 5 4,1 5 5,2 4-1,2 5-6,2 6-8,2 4-6,2 5-5,0 5-3,2 5-1,0 5-3,1 2-3,0 0-3,0 0-3,0 1-3,-1-1-4,-1 0-1,0 0-4,-2 1-2,-1-2-3,-2-2-3,-2-2-4,-1-1-3,-2-3-1,2-1 1,1-3 3,0-1 1,3-5-7,2-7-16,4-6-16,2-8-15,1-3-1,0 1 16,-2-1 16,0 0 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5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92350 34412 687,'0'-21'-1,"2"5"-4,0 5-3,2 5-4,1 2 9,3 2 21,3 0 20,4 2 20,1 0 5,1 0-13,1 0-11,1 0-13,0 0-8,1 0-4,0 0-3,-1 0-5,0 0-5,-3 0-9,-1 0-7,-2 0-7,-2 1-11,-1 2-12,-1 2-13,0 1-12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8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88800 17941 536,'23'-30'8,"-1"3"13,-1 3 16,-1 3 13,-1 4 7,1 5-5,0 4-3,-1 6-4,1 4-5,-1 4-5,1 4-6,0 3-5,-2 6-10,0 5-12,0 6-11,-2 7-13,-2-1-3,-3-6 5,-3-6 6,-2-5 6,-2-4-9,0-1-22,0-1-24,0 0-22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9"/>
    </inkml:context>
    <inkml:brush xml:id="br0">
      <inkml:brushProperty name="width" value="0.05237" units="cm"/>
      <inkml:brushProperty name="height" value="0.05237" units="cm"/>
      <inkml:brushProperty name="color" value="#F2395B"/>
    </inkml:brush>
  </inkml:definitions>
  <inkml:trace contextRef="#ctx0" brushRef="#br0">90914 19444 420,'-8'-8'10,"2"2"20,1 1 21,0 0 21,2 3 4,1 4-9,0 4-11,2 4-10,0 3-7,0 3-4,0 3-5,0 3-3,0 1-6,0 1-8,0-1-6,0 1-8,-1-2-7,0-2-5,-2-1-7,0-2-6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19"/>
    </inkml:context>
    <inkml:brush xml:id="br0">
      <inkml:brushProperty name="width" value="0.06443" units="cm"/>
      <inkml:brushProperty name="height" value="0.06443" units="cm"/>
      <inkml:brushProperty name="color" value="#F2395B"/>
    </inkml:brush>
  </inkml:definitions>
  <inkml:trace contextRef="#ctx0" brushRef="#br0">91178 18237 341,'0'-15'3,"2"2"6,0 2 5,2 3 6,0 3 12,0 8 18,-1 6 18,1 7 18,-1 6 2,0 5-13,-1 5-15,-2 5-13,0 6-11,2 9-8,1 9-8,0 10-8,0 5-5,-2 6-4,-2 4-2,-2 6-5,-3 4-6,-4 4-11,-3 3-10,-5 5-12,0-3-6,3-10-1,3-10-3,3-10-2,2-9 1,2-11 1,2-9 2,2-9 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21"/>
    </inkml:context>
    <inkml:brush xml:id="br0">
      <inkml:brushProperty name="width" value="0.07196" units="cm"/>
      <inkml:brushProperty name="height" value="0.07196" units="cm"/>
      <inkml:brushProperty name="color" value="#F2395B"/>
    </inkml:brush>
  </inkml:definitions>
  <inkml:trace contextRef="#ctx0" brushRef="#br0">92200 18629 305,'1'-14'9,"2"1"15,2 2 18,2 2 16,1 4 6,3 4-2,2 6-4,2 4-4,-1 4-4,-3 3-8,-3 3-7,-2 4-7,-2 2-6,0 4-4,-1 4-5,1 5-4,-1 1-4,-4 0-3,-2 0-4,-3 0-3,-2-2-2,0-6 0,0-4 0,0-5-1,3-7-4,6-10-6,6-10-7,6-10-6,7-7-1,9-5 6,8-4 6,10-6 6,4-1 4,0 4 3,0 2 1,0 3 3,-2 3 1,-2 3 0,-4 3 0,-2 3-1,-5 3 2,-6 2 4,-5 4 4,-7 3 4,-7 2-2,-10 2-6,-10 2-6,-9 2-7,-7 0-3,-1 0 0,-3-2 1,-1 0-1,0-2 0,1 0-1,3-2 0,2 0-1,1-2 0,2-2 1,3-2 0,1-1 1,2-2 2,1 0 2,1 0 4,0 1 2,2-1 3,3 0 4,1 0 2,2 1 4,2-1 8,0 0 11,2 1 13,0-1 11,2 6 4,2 12-7,2 11-6,2 13-6,0 6-5,-1 0-5,0 2-5,-2 0-5,0 3-2,-2 5-1,0 2-1,-2 5-1,-1 1-5,-4-2-7,-2-3-6,-3 0-9,-3-5-2,0-5 0,-1-4 2,-1-5 0,-1-4 0,1-3 1,-1-3-1,0-3 0,1-3-2,-1-2-5,0-4-5,1-3-5,-1-3-3,2-6 2,1-4-1,1-5 1,2-3 3,6-2 6,4 0 7,6-1 5,3 1 5,3 3-1,4 3 0,2 3 1,4 0 6,5 0 13,4-1 13,6-1 13,1 0 2,-3 4-7,-4 2-8,-2 4-6,-3 2-5,-3 4-1,-3 2-1,-2 4-2,-7 1-2,-7 1-5,-8 1-5,-7 1-5,-8 1-3,-4 0 0,-5-1 0,-4 1-1,-4 0 1,-1-1 1,-1 1 2,0-1 1,0 0 2,3-2 1,4-3 0,2-1 2,3-1 1,3-2 3,3-1 2,3 0 4,7-2 2,14-1 5,12 0 4,13-1 5,3-2-1,-4-1-6,-5 0-4,-4-1-5,12-2-2,32-2-1,31-2 1,31-1 1,6-1-9,-17 4-16,-20 2-16,-18 4-17,-14 1-7,-9 0 2,-8 0 1,-9 0 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21"/>
    </inkml:context>
    <inkml:brush xml:id="br0">
      <inkml:brushProperty name="width" value="0.02286" units="cm"/>
      <inkml:brushProperty name="height" value="0.02286" units="cm"/>
      <inkml:brushProperty name="color" value="#F2395B"/>
    </inkml:brush>
  </inkml:definitions>
  <inkml:trace contextRef="#ctx0" brushRef="#br0">96400 21182 962,'12'-1'33,"-5"0"-29,-6-1-27,-6-1-28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35"/>
    </inkml:context>
    <inkml:brush xml:id="br0">
      <inkml:brushProperty name="width" value="0.0502" units="cm"/>
      <inkml:brushProperty name="height" value="0.0502" units="cm"/>
      <inkml:brushProperty name="color" value="#F2395B"/>
    </inkml:brush>
  </inkml:definitions>
  <inkml:trace contextRef="#ctx0" brushRef="#br0">24097 31327 438,'-14'0'0,"2"-2"0,4 0 0,3-2 0,1 2 4,2 2 8,0 4 8,2 2 9,0 2 1,2 2-3,0 0-5,2 1-3,1 1-2,1-1 1,3 1 1,2 0 1,1-2 0,2-1-1,0-2-1,1-2-1,0-1-1,-1 0 0,-1-1-2,0 1 0,-1-1-1,3 0-1,2-1-1,1-2 0,2 0-1,0 0-2,-1 0-3,1 0-1,0 0-2,1-2 0,1-1 0,1 0-1,1-1 0,3 1-2,1-1 0,3 0-1,-1 0-1,0 0-1,-1 0-1,-1 0 0,-1 0-1,-1 1 2,-1-2 1,-1 2 0,-1-1 1,1 2 1,-1 0-1,1 2 1,-2 0 0,-1 0 4,-3 0 3,-1 0 2,-1 1 2,0 4 3,-1 2 2,1 3 2,0 1 0,1-1-1,1 0-3,1-2-1,1-1-2,1-2-4,1-3-2,2 0-2,0-4-2,4 0-1,3-3 1,3-2 0,3-2 0,2-1 0,4-3 0,3-1 1,-1-2-1,-1 2 0,-2 1-1,-1 1-1,-4 1-1,-2 3 2,-3 1-1,-3 2 1,-3 2 1,-3 0 0,-3 2-1,-3 0 1,-1 2-6,1 4-11,2 2-12,0 4-12,-1 0-7,-1 1-7,-2-1-4,-3 1-6,-1-1 0,-2-1 8,-2 0 6,-2-2 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36"/>
    </inkml:context>
    <inkml:brush xml:id="br0">
      <inkml:brushProperty name="width" value="0.05872" units="cm"/>
      <inkml:brushProperty name="height" value="0.05872" units="cm"/>
      <inkml:brushProperty name="color" value="#F2395B"/>
    </inkml:brush>
  </inkml:definitions>
  <inkml:trace contextRef="#ctx0" brushRef="#br0">33633 31397 374,'-6'-7'6,"4"2"11,4 2 12,4 2 11,2 0 3,1 0-8,2-2-7,0 0-7,1-1-4,1 1-2,2-1-2,0 0-1,0 0-2,-1 2 0,-1 0-1,0 2-1,0 0-1,3 0 1,3 0-1,3 0 1,2 0-1,-1 2 0,1 0 0,-1 2-1,1 0 0,-1 0 1,1-1-1,-1 1 1,2-1-1,1 0-1,3-2-1,1 0-3,1-1 1,-1 0-1,-2 0 0,1 0 1,-2 0 0,1 0 0,-1 0 1,0 0 0,1 0 1,-1 0 0,1 0 1,-1 0 1,0 0 0,1 2-1,-1 0 0,1 2 0,-1-1-1,-1-1-1,-1 0 1,-1-1-2,1-1 0,2 0-1,5 0-1,1 0-1,2-1 0,-3-1 0,-2 0 0,-1-1 1,-3-1-1,0 0 0,0 0 0,-2 0-1,-2 1 1,-1 2 1,-3 2 1,-1 2 2,0 2 2,1 0 1,3 1 3,1 2 2,1-1 0,-1-1-2,-1-1-2,0 0-1,-3-2-2,1 0-1,-2-2 0,-1 0 0,2-3-1,5-2-1,5-4 0,5-2-1,1-1 0,-1 1 0,-3 1-1,-2 1 1,-1 1 0,-1 2 2,-1 2 1,-1 2 2,0 1 0,1 2 0,1 0 0,1 2-1,-1-1 1,-3-1-2,-3 0-1,-3-1-1,-1-1 0,0 0-1,0 0 1,-1 0-1,1 0 0,0 0 0,-1 0 1,1 0-1,0 0 1,1 0 0,1 0 2,1 0 0,0 0 1,-1 1 0,0 2-1,-2 0 0,0 0-1,-1 0-1,1-2-3,0 0-2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42"/>
    </inkml:context>
    <inkml:brush xml:id="br0">
      <inkml:brushProperty name="width" value="0.04768" units="cm"/>
      <inkml:brushProperty name="height" value="0.04768" units="cm"/>
      <inkml:brushProperty name="color" value="#F2395B"/>
    </inkml:brush>
  </inkml:definitions>
  <inkml:trace contextRef="#ctx0" brushRef="#br0">43500 31198 461,'22'0'32,"-3"0"-3,-3 0-5,-2 0-5,-3 0-2,1 0 0,0 0-1,0 0-1,-1 1 0,1 0 0,0 2-1,0 0 0,-1 1-1,1 2 1,0 0-2,0 1 1,-1 0-2,1-2-3,0-2-2,0-2-3,-1-1-1,1 0 0,0 0 0,0 0 0,0 0 1,1 2 0,1 0 0,2 2 2,0-1-1,1 2 1,1-2 0,1 1 0,0 0-1,-1 0 0,-1 0 1,0 0-1,-2-1 0,-1-1-1,-1 0 1,0-1 0,-1-1-1,3 0 0,1 0 0,3 0 0,1 0-1,1 0 0,1 0 0,1 0 0,1-1 0,0-1 0,-1 0 1,1-1 0,-1-1 1,1 2 0,-1 0-1,1 2 0,-1 0-1,-2 2 1,0 0 0,0 2 0,-2 0 0,-1 1-1,-1 2 1,-1 0-2,0 0 1,0-2 0,-1-3 0,1 0 0,0-2-1,1 0 1,2 0 0,0 0 0,0 0 0,1 0 0,-1 0 0,1 0 0,-1 0 1,1 0-1,0 0 1,-1 0-1,0 0 1,-1 0-2,0 0 1,-2 0-2,0 0 1,1 0-1,1 0 0,2 0 1,0-1-1,1 0 1,1-2 0,1 0 0,0-1 0,1 0-1,-1 0 0,1 0 0,-1 1 0,1 0 0,-1 2 1,1 1 1,0 0 1,1 0-1,1 0 0,1 0 0,0 0 0,1 0 0,-1 0 0,1 0 0,-1 0-1,2 0 1,1 0-1,1 0 1,0 0-1,-1 0 0,-2 0-1,1 0 1,-3 0-1,0 0 0,-1 0 0,0 0-1,-1 0 1,4 0 0,3 0 0,3 0 0,0 0 1,-1 0 0,-3 0-1,-1 0 0,-3 0 0,0 0-1,-1 0-1,0 0-1,-2 0 1,1 0 2,-1 0 1,1 0 2,-1 0 1,2 0-1,2 0 0,-1 0-2,2 0 0,1 0 0,1 0-1,1 0 1,-1 0 0,-1 0 0,-3 0 0,-1 0 0,-2 0 1,1 0-1,-1 0 0,1 0 0,-1 0-1,1 0 1,-1 0-2,1 0 1,-1 0-1,1 0-1,-1 0 1,1 0-1,-1 0 0,-1 0 0,-1 0 0,-1 0 1,1 0-1,1 0 0,3 0 1,1 0 1,1 0-1,-1 0 0,-1 0 0,-1 0 0,0 0 0,1 0 1,1 0 0,1 0 0,0 0 1,-1 0-1,-1 0 1,-1 0 0,0 0 0,-1 0 0,1 0 0,-1 0-1,1 0 0,1 0 1,1 0-1,1 0 0,0 0 0,1 0 0,-1 0-1,1 0 1,-2 0-1,0 0 0,-1 0 1,0 0-1,-2 0 1,3 0 0,0 0 0,1 0 0,0 0 0,2 0 0,1 0 0,1 0-1,0 0 1,1 0 0,-1 0 0,1 0 0,-1-1 1,2-1-1,1 0 0,1-1 0,0-1 0,0 0 0,0 0-1,1 0 1,-1 1-1,0 0 0,1 2 0,-1 1 0,-1-1 1,0-1-1,-1 0 0,-1-1 0,0-1 0,-1 2 0,0 0 0,1 2 0,-1 0 1,0 0-1,1 0 1,-1 0 0,1 0 0,1 0-1,1 0 1,0 0 0,1-1 0,1 0 0,-1-2 0,0 0 0,1 0 0,-1 0 0,0 2 0,1 0 0,0 1 1,2 0-1,2 0 0,2 0 0,1 0 0,-2 0 0,0 0 0,-1 0 0,0 0 0,2-2 0,2 0 0,2-1-1,1-1 0,0 2 0,0 0-1,1 2-1,-2 0 0,-1 0 0,0 0 0,-1 0 0,-1 0 0,0 0 1,0 0 0,0 0 0,1-1 1,0 0 0,2-2 1,1 0-1,-1 0 1,-1 0 0,0 2 0,-1 0 1,-2 1-1,0 0 0,-1 0 0,-2 0 1,1 0-1,-1 0 0,0 0 1,0 0-1,0 0 0,1 0 0,-1 0 0,0 0 1,0 0-1,-2 0 0,0 0 0,-1 0 0,0 0 0,0 0 0,2 0-1,1 0 1,-1 0-1,0 0 1,-1 0-1,-1 0 1,-1 0-1,0 0 0,0 0 1,1 0-1,-1 1 1,0 0-1,1 2 1,-1 0 0,0 0 0,1 0-1,-1-2 1,0 0 0,1-1 0,1 0 0,0 0 0,2 0 0,0 0 0,0 0-1,1 0 0,-1 0 0,0 0 0,0 0 0,0 0 0,1 0 0,-1 0-1,0 0 1,0 0-2,0 0 0,1 0-1,-1 0 2,0 0-1,0 0 2,0-1-1,-2 0 1,0-2 0,-1 0 0,-1 0 0,1 0 1,-1 2-1,0 0 1,0 1-1,-1 0 2,-2 0-1,0 0 1,-1 0 0,-1 0 0,-1 0 0,-1 0-1,0 0 0,1 0 0,1 0-1,1 0 0,-1 0 0,0 0-1,-1 0-2,-1 0 0,-1 0 0,-1 0 0,-1 0 1,-1 0 1,-1 0-1,-1 0-3,-1 0-2,-1 0-2,-1 0-1,-1 0 2,0 0 0,-2 0 2,-1 0 1,-1-2 1,-1 0 0,0-1 1,-1-1 1,1 2 0,1 0 0,2 2 1,-1 0-1,-1 0-4,-1 0-3,-1 0-4,-1-1-8,0 0-15,-2-2-15,0 0-14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48"/>
    </inkml:context>
    <inkml:brush xml:id="br0">
      <inkml:brushProperty name="width" value="0.03023" units="cm"/>
      <inkml:brushProperty name="height" value="0.03023" units="cm"/>
      <inkml:brushProperty name="color" value="#F2395B"/>
    </inkml:brush>
  </inkml:definitions>
  <inkml:trace contextRef="#ctx0" brushRef="#br0">59272 36814 727,'-20'6'12,"9"-3"23,7-2 23,8-3 24,3-3-14,-1 0-51,0-2-50,-2 0-52,0 0-14,0 1 22,0 0 22,0 2 22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1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56395 36900 500,'-13'0'2,"4"2"6,6 0 5,5 2 5,2 0 3,1 0 1,2-1-1,0 1 2,1 1-2,0 0-2,0 1-2,-1 2-1,1-1-2,0-1-1,0 0 0,0-2-1,0-1-2,1 0-4,2-2-5,0 0-3,2-2-4,1-2 0,3-2-2,2-2-2,0 0 1,1 1-1,-1 0 1,1 2 0,0 1 2,-1 2 3,1 2 3,-1 2 4,1 2 2,0 3-1,-1 4 1,1 2 0,-1 2 0,-1-1 1,-1 1 1,-1-1 1,1 1 1,1 0 4,3-1 3,2 1 2,1-2 1,1-3-5,1-3-3,1-2-3,1-3-2,0-2 1,2-2 1,1-2 0,1-2 0,-1-2-3,0-2 0,1-1-3,-1-2-1,0 2 1,1 1 0,-1 1-1,0 0 1,-1 2 1,-2 1 0,1 0 0,-1 1 1,0 0 0,2 0 0,1 1 0,1-1 0,1 2-1,1 0 1,0 2-1,1 0 1,-1 0 0,-1 0 1,-1 0 1,-2 0-1,0 0 0,-1 0-1,-1 0-1,0 0-1,-1 0 1,0 0-1,1 0 0,0 0 0,1 0 0,1 0 0,1 0 0,0 0 0,0 0-1,1 0 0,-1 0-2,1 0 0,2 0-1,3 0 1,1 0-1,1 0 1,0 0-1,1 0 1,-1 0 0,1 0 0,2 0 0,2 0 0,2 0 0,1-1 0,0-2 2,0-2 0,0-2 1,1 0 1,0 1 0,2 0-1,0 2-1,3 0 1,2 0-1,3 0 0,4 0 0,-1 1-1,-3 0 0,-3 2 0,-2 0-2,-2 1 1,2 0 0,0 0 0,2 0 0,-1 0 0,-1 0 1,-1 0-1,0 0 0,-1 0 0,0 0 0,0 0-1,0 0-1,0 0 0,0-2 0,0 0-1,0-1 0,-2-1-1,-2 2 0,-4 0-1,-2 2-1,-3 0 1,-4 0 0,-2 0 1,-3 0 1,-2 0 0,-3 0 1,-1 0 0,-3 0 1,0 0 0,0 0 1,-1 0 1,1 0 0,-1 0 1,-1 0-1,-1 0-1,-1 0 1,-1 0-2,-1 0 0,0 0 0,-2 0-1,0-1-1,0-2-2,-1-2-2,1-2-2,-3 1-11,-4 4-21,-6 4-22,-4 4-20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6"/>
    </inkml:context>
    <inkml:brush xml:id="br0">
      <inkml:brushProperty name="width" value="0.05062" units="cm"/>
      <inkml:brushProperty name="height" value="0.05062" units="cm"/>
      <inkml:brushProperty name="color" value="#F2395B"/>
    </inkml:brush>
  </inkml:definitions>
  <inkml:trace contextRef="#ctx0" brushRef="#br0">93724 36359 434,'-14'0'0,"1"0"0,2 0 0,2 0 0,3 0 5,2-2 9,4 0 11,3-1 9,3-2 2,7-2-5,5-2-4,7-2-5,4 0-4,3 1-2,2 0-2,4 2-1,1 1-2,-1 1-1,-2 0 0,0 2 0,-2 0-1,-3 2 1,-3 0 0,-3 2 0,-2 1 0,1 2 0,-1 2 1,1 2-1,-2 1 2,-1 1 0,-3 1 2,-1 2 1,-1-1 0,0 1-1,-1 0 0,1 0-1,0-1-2,-1-1 0,1-1-2,0 0-1,-1-1 0,-1 1 0,-1 1 0,-1 2 1,1-1-2,0-1-6,1-1-3,1 0-6,1-1-5,1-1-3,2 1-5,0 0-3,0-1-5,1-2-4,-1-3-5,1 0-3,-1-3-3,-1 0 0,-1-2 0,0 0-1,-3-1 2,-1 0 1,-2 0 3,-2 0 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3"/>
    </inkml:context>
    <inkml:brush xml:id="br0">
      <inkml:brushProperty name="width" value="0.05174" units="cm"/>
      <inkml:brushProperty name="height" value="0.05174" units="cm"/>
      <inkml:brushProperty name="color" value="#F2395B"/>
    </inkml:brush>
  </inkml:definitions>
  <inkml:trace contextRef="#ctx0" brushRef="#br0">79263 34650 425,'-22'8'100,"5"0"-19,3-1-21,4 1-19,2 1-12,-2 2-3,0 2-4,-1 1-3,-3 3-1,-2 3 2,-3 3 3,-3 3 2,-4 5 0,-6 7-5,-7 6-4,-4 8-5,-4 2-2,1-1 0,2-1 0,0 0-1,2-2-5,2 0-8,2-2-10,2 0-9,2-2-9,3-1-6,3 0-6,3-1-7,3-4-3,3-4 3,3-5 2,3-5 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3"/>
    </inkml:context>
    <inkml:brush xml:id="br0">
      <inkml:brushProperty name="width" value="0.05095" units="cm"/>
      <inkml:brushProperty name="height" value="0.05095" units="cm"/>
      <inkml:brushProperty name="color" value="#F2395B"/>
    </inkml:brush>
  </inkml:definitions>
  <inkml:trace contextRef="#ctx0" brushRef="#br0">78511 35060 431,'-15'-30'4,"4"7"5,3 4 8,3 4 6,3 5 8,5 3 10,6 2 9,4 4 10,3 4 0,1 6-7,1 5-9,1 7-7,2 5-7,0 6-3,0 7-3,3 5-5,0 5-3,4 3-4,3 5-4,3 4-5,4 1-6,4-1-9,5-1-9,6-1-9,-2-5-7,-8-8-4,-8-10-4,-7-7-4,-6-7-5,0 0-2,-1-1-5,0 0-3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5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64556 40100 455,'-15'2'0,"-1"6"0,0 4 0,1 5 0,0 3 4,2 1 6,2 1 8,3 1 6,0 1 4,2 1-2,1 1 0,0 1-2,3-1-2,2-1-4,3-3-4,4-1-4,3-3-1,3-5-1,5-3 0,4-4 0,1-3-2,1 0-3,-1-2-3,1 0-4,-3-1-2,-1 2 1,-4 0-1,-3 2-1,-2 0 1,-3 1 1,-1 2-1,-2 0 1,-3 2 0,-2 2 2,-3 1 0,-4 3 1,-2 1 1,-3 1 0,-3 1 1,-3 2 0,-1-3 1,0-1 2,2-4 1,1-3 3,6-1 0,10-2 1,11-1 2,12 0 0,2-2-1,-1-1-3,-4 0-3,-3-1-4,-3 0-2,-3 1-2,-3 3-1,-2 2-3,-5 2-1,-6 4 1,-6 2 1,-5 3 1,-6 3 0,-3 3 0,-5 3 1,-3 3 1,-3 0 0,-1-3 3,0-4 1,-2-1 2,2-4 2,6-1 3,4-3 3,5-1 3,4-2 2,2-2-1,4-2 1,3-2-1,6-3 0,10-1 3,9-2 1,11-1 2,5-3-4,1-2-7,0-2-9,2-2-8,-2 0-4,-3 1 2,-5 0 0,-3 2 2,-5 0-5,-5-2-10,-5 0-11,-4-1-10,-4 0-1,-2 0 9,-2 2 9,-2 1 8,-2 0 8,-2 0 7,-1 0 8,-3 1 6,1 0 5,1 2 2,2 2 3,2 2 1,2 3 3,1 4 1,0 3 2,2 5 2,0 3-1,2 3-2,0 3-1,2 3-2,0 1-2,0-1 0,0-1-1,0-1 0,0-1-1,0-1-3,0-1-2,0-1-2,3-3-4,6-6-5,5-6-5,7-6-5,3-9-5,3-12-3,1-11-4,3-12-3,1-9-4,2-4-4,2-5-4,2-5-3,0-1 1,-1 1 8,-3 3 8,-2 1 6,-3 6 7,-3 8 5,-5 10 5,-3 8 5,-7 12 7,-8 14 11,-10 16 12,-8 14 10,-4 7 0,-1 0-10,1 1-10,-1-1-10,2-2-8,5-3-5,3-5-5,4-3-5,5-4-6,4-4-10,5-5-9,6-3-9,-1 0 8,-3 4 22,-4 4 24,-4 4 22,-3 3 9,0 5-4,-2 3-6,0 5-5,-2 4-5,0 8-4,-1 6-4,-1 8-4,-1 8-3,2 13-4,1 11-2,0 12-3,0 3-7,-2-3-8,-1-4-10,-3-4-9,0-4-9,0-2-11,2-3-9,1-3-10,1-11 2,2-15 13,2-18 14,2-15 13,0-10 7,0 1 1,-2 0 1,0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6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66955 40861 489,'0'-13'8,"2"8"15,0 7 16,2 6 16,0 5 0,2 1-11,0 3-13,1 2-12,1 1-9,0 1-3,0 0-5,0 3-5,-1-2-1,-1 0-1,-1-1 0,0 0 0,-2-2-1,0 1 0,-2-1-1,0 1-1,-2 0 0,-2 1-2,-2 1-2,-2 1 0,-2 0-2,-3-1 1,-4-2 0,-1 1-1,-3-3 1,0-3 1,1-3 2,-1-2 0,2-4 1,1-1-1,2-2 0,3-2 1,1-2 1,2-4 3,2-2 4,2-3 3,3-4 3,4-2 1,4-3 1,4-3 1,3 0 1,3 3 1,3 3 0,3 3 1,0 3 0,-3 2 0,-3 4 0,-2 3-1,-4 3 1,-3 7 1,-2 6 1,-4 5 0,-3 3-1,-6-1-3,-4-1-3,-5-1-3,-2-2-3,3-2 0,1-4-2,3-3-2,0-2 0,2 0-2,1-2 0,1 0-2,3-4 1,10-5 2,6-4 2,9-5 3,3-2 0,1 3 0,-1 1 0,1 2 1,-2 2 1,-3 1 3,-3 0 5,-3 2 3,-4 3 1,-4 6-3,-6 5-3,-4 7-1,-6 3-4,-7 1-1,-8 1-2,-5 1-2,-4 1-1,-1-1-1,1 0-1,0 1-1,1-2 2,1-1 1,3-3 4,2-1 1,2-2 5,3-3 4,3-1 5,3-2 5,4-2 5,8-2 3,7-3 3,6 0 5,6-2-3,7 0-9,5 0-9,7 0-8,4-1-8,4-1-5,4 0-5,4-1-6,0-2-5,-2 0-5,-4-1-4,-2-2-4,-4 1-3,-4 1-2,-4 0 0,-3 2-1,-5-1-2,-3 0-2,-4-1-3,-4-2-2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7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68596 40650 494,'16'0'6,"-1"2"15,1 0 13,-1 2 13,1 1 5,2 1-7,0 3-6,1 2-6,0 1-7,-1 0-10,-1-1-10,-1 1-9,-2 1-8,-2 1-6,-4 3-5,-3 2-6,-4 2-2,-6 6 0,-5 5 0,-7 5 1,-5 1 0,-5-2-2,-5-2-1,-4-1-3,-3-3 4,0-2 5,-1-2 7,1-1 6,0-3 7,2-3 5,0-3 7,2-3 7,0-1 3,3 0 2,2 0 2,1-1 1,4 0 4,5 0 6,5-2 6,5-1 7,5-1 1,6-2-1,6-2-2,6-2-2,7-2-3,10-2-3,10-2-4,10-2-4,6-2-3,0-1-5,1-3-2,1-1-5,-1-2-4,-2 0-8,-4 1-6,-2-1-7,-7 2-6,-8 5-5,-9 3-6,-9 4-4,-11 3-8,-14 1-11,-14 3-10,-13 2-11,-5 0 2,4-4 16,4-3 15,4-2 15,2-4 9,3-3 5,1-5 3,3-4 4,1 0 7,2 1 7,3 2 9,1 3 8,2 1 6,2 2 3,2 2 3,3 2 2,1 5 5,4 6 2,2 7 5,4 8 3,-1 2-3,-1 2-9,-2 1-9,-2 1-10,-1 0-7,0 1-6,0-1-7,0 1-6,0-3-7,-2-2-7,0-3-9,-2-2-7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7"/>
    </inkml:context>
    <inkml:brush xml:id="br0">
      <inkml:brushProperty name="width" value="0.04429" units="cm"/>
      <inkml:brushProperty name="height" value="0.04429" units="cm"/>
      <inkml:brushProperty name="color" value="#F2395B"/>
    </inkml:brush>
  </inkml:definitions>
  <inkml:trace contextRef="#ctx0" brushRef="#br0">69733 41794 496,'7'-18'12,"-1"10"24,-1 11 24,0 12 24,-2 8 4,1 9-15,0 7-16,0 8-14,-1 8-15,0 11-11,-2 9-12,0 10-11,-3 7-9,-2 2-7,-3 3-6,-3 4-6,0-10 1,2-20 6,4-21 6,3-20 8,0-11-6,0-3-18,-2-1-17,0-2-18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7"/>
    </inkml:context>
    <inkml:brush xml:id="br0">
      <inkml:brushProperty name="width" value="0.05253" units="cm"/>
      <inkml:brushProperty name="height" value="0.05253" units="cm"/>
      <inkml:brushProperty name="color" value="#F2395B"/>
    </inkml:brush>
  </inkml:definitions>
  <inkml:trace contextRef="#ctx0" brushRef="#br0">70677 40577 418,'-1'-10'10,"-2"10"21,-2 12 20,-2 10 20,-1 5 2,1 1-17,-1-1-17,0 0-18,1-1-11,2-3-4,2-3-5,2-3-5,4-2-6,4-1-7,5-1-6,5 0-6,1-1-3,-4-1 2,-5 1 2,-3 0 3,-5 1 3,-8 5 4,-6 3 5,-7 5 6,-4 1 3,-3-1 3,-1-1 3,-2-1 4,0-2 1,3-3 1,3-3 0,3-3-1,5-2 4,9-2 3,7-3 4,7-1 4,7-2 0,2-2-6,3-2-4,3-2-5,2-1-3,3 1-2,1-1-1,2 0-2,-2 2 1,-7 6 5,-7 4 5,-6 5 4,-7 3 3,-6 0 4,-6-1 4,-6 1 3,-3 0 0,-1 1-2,-1 1-2,-1 1-2,0 1-2,0-1-3,-1 1-2,1-1-3,0 0-3,2-1-1,3 0-3,1-2-1,1-2-12,-1-1-20,-1-2-20,-1-2-20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8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72345 40509 566,'-13'-14'10,"4"3"20,6 2 22,5 4 19,3 3 5,3 4-13,3 4-13,3 4-11,2 2-13,2 1-12,0 1-11,1 1-13,-2 0-7,-3-1-3,-5-1-3,-3 0-2,-1-3-9,0-1-15,1-2-14,2-2-14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8"/>
    </inkml:context>
    <inkml:brush xml:id="br0">
      <inkml:brushProperty name="width" value="0.0509" units="cm"/>
      <inkml:brushProperty name="height" value="0.0509" units="cm"/>
      <inkml:brushProperty name="color" value="#F2395B"/>
    </inkml:brush>
  </inkml:definitions>
  <inkml:trace contextRef="#ctx0" brushRef="#br0">72034 40337 432,'14'-6'42,"-4"6"3,-4 4 1,-4 6 1,-6 4-1,-6 7-4,-7 5-6,-7 7-5,-5 2-5,-3 2-5,-3 0-5,-2 2-6,-1-1-3,3-2-1,4-1-3,2-3-2,3-3 0,5-5-2,3-5-1,5-5 0,6-5-2,11-4 0,12-6-1,10-4 0,7-4-1,4-4 1,4-2 0,4-3 0,-1 0 2,-6 3 1,-6 3 1,-5 2 2,-9 8 0,-11 10-2,-10 11-1,-11 11-2,-10 5-1,-7 1 2,-8-1 0,-8 0 1,-2-1-2,2-3-5,3-4-4,4-2-6,1-2-1,2-3 1,0-1 1,1-2 2,3-3 3,4-3 5,3-3 5,5-2 5,6-3 10,10-1 14,10 0 16,10-1 15,8-3 1,6-2-12,8-4-12,7-2-12,4-1-7,1 1-2,3 0-2,2 2-1,-1 0-6,-6 0-12,-5 1-10,-4-1-11,-5 0-7,-7 2-2,-6 1-3,-5 0-3,-8 1-4,-10 0-3,-10 0-6,-9 1-3,-5-2 3,3 0 10,1-2 13,3 0 10,0-1 8,1-2 7,-1 0 4,1-1 7,1 0 5,2 2 6,4 2 5,3 3 6,1 2 9,2 4 10,1 3 11,0 5 11,2 4 0,0 4-13,2 3-12,1 5-12,-2 1-8,-2 2-3,-4 1-3,-2 1-4,-1 0-3,1 1-5,0-1-5,2 0-5,0-2-10,2-5-14,1-5-15,1-5-14,0-5-6,3-4 5,2-6 4,3-4 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8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72960 42050 472,'-14'2'65,"2"4"3,4 4 3,3 3 2,1 4-3,1 3-12,-1 3-10,0 3-12,0 1-12,2 1-11,0-1-11,2 1-13,-1-1-8,-4 2-7,-2 1-6,-3 1-6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7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98122 35292 472,'-8'-3'8,"-1"8"15,-2 9 16,0 10 15,1 3 5,2 0-9,4 1-7,3-1-8,1 0-5,0 1-4,0-1-4,0 1-4,0-2-2,2 0-1,0-1-1,2-1-1,0-1-1,1-1 0,2-1 0,0-1-1,1 0-1,0-1-5,0 1-5,-1-1-3,1 0-3,-2-1 0,-1 0 1,0-2 0,-1-1-1,0-1-1,-1-1-1,1 0-2,-1-2-2,-4 1-1,-2 0-2,-3 0-2,-4-2 0,-2-1 1,-3-2 2,-3-2 1,-3-2 1,-1-1-2,-3 0 0,-1-1-2,-1-1 0,-1 0 2,1 0 1,0 0 2,0-1-1,3-1-4,1 0-3,3-1-3,1-2-3,2-2-2,3-2-3,1-1-3,2-2 1,2 0 4,3 0 3,1 1 5,1-1 3,2 2 4,0 1 2,2 1 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9"/>
    </inkml:context>
    <inkml:brush xml:id="br0">
      <inkml:brushProperty name="width" value="0.05173" units="cm"/>
      <inkml:brushProperty name="height" value="0.05173" units="cm"/>
      <inkml:brushProperty name="color" value="#F2395B"/>
    </inkml:brush>
  </inkml:definitions>
  <inkml:trace contextRef="#ctx0" brushRef="#br0">73902 40959 425,'1'-21'4,"4"3"9,2 5 9,4 3 9,0 2 2,1 2-4,0 1-4,-1 0-3,3 1-5,4 1-2,3-1-3,4 0-3,1 0-3,-5 2-1,-3 0-1,-4 2-3,-4 3 1,-1 6 2,-2 5 2,-2 7 3,-4 4 2,-6 2 5,-6 4 5,-5 3 3,-5 1 3,-2 0-1,-1 1 0,-2-1-1,-1-1-1,3-2-2,1-2-3,3-1-1,1-3-3,3 0-3,1-1-2,3 0-4,0-3-3,2 0-3,1-1-6,1-1-3,3-3-13,8-6-19,6-6-20,7-6-20,2-4-5,-3-2 9,-3-2 8,-2-2 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9"/>
    </inkml:context>
    <inkml:brush xml:id="br0">
      <inkml:brushProperty name="width" value="0.06171" units="cm"/>
      <inkml:brushProperty name="height" value="0.06171" units="cm"/>
      <inkml:brushProperty name="color" value="#F2395B"/>
    </inkml:brush>
  </inkml:definitions>
  <inkml:trace contextRef="#ctx0" brushRef="#br0">74800 41520 356,'1'-16'5,"2"1"9,2-1 9,2 1 10,2-1 2,5 2-4,4 1-5,3 1-5,2 1-5,-1 2-4,-1 2-4,-1 3-5,-2 2 1,-3 5 7,-3 6 5,-2 4 7,-5 4 4,-2 1 1,-6 3 1,-2 1 0,-4 2 1,0-1-3,-1 1-1,-1-1-3,0 0-1,2-1-2,2-1-2,2-1-2,2 1-1,1 3-3,0 3-1,2 3-2,0 0-2,0 0-1,0-1-2,0-1-1,1-1-3,3-2-5,4 1-5,2-2-5,2-2-6,0-2-4,-1-1-6,1-2-5,0-3-4,1-1-2,1-2-3,2-2-1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1:59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74422 42347 614,'-24'-21'13,"13"7"28,14 5 26,14 6 28,7 4-4,2 2-35,3 2-34,1 2-34,-1 0-18,-3 1-2,-5 0-2,-3 0-2,-4-1-4,-1 1-6,-2 0-8,-2 0-6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0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76631 41872 480,'-14'-19'12,"6"7"22,5 8 24,5 8 22,2 5 5,1 3-15,1 4-15,2 2-14,-1 2-11,-1 1-7,-1 0-6,0 2-6,-3 1-8,-3 1-7,-2 1-8,-3 1-9,-3-2-7,-1-1-9,-3-4-7,-1-3-9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0"/>
    </inkml:context>
    <inkml:brush xml:id="br0">
      <inkml:brushProperty name="width" value="0.04781" units="cm"/>
      <inkml:brushProperty name="height" value="0.04781" units="cm"/>
      <inkml:brushProperty name="color" value="#F2395B"/>
    </inkml:brush>
  </inkml:definitions>
  <inkml:trace contextRef="#ctx0" brushRef="#br0">76832 41875 460,'9'-9'3,"3"0"8,3-1 6,4-1 8,2 0 4,2 0 3,4 2 1,3 1 3,3 0-1,3 0-5,2 0-4,4 1-4,0 0-3,-2 2 1,-2 2-1,-1 2 0,-5 1 1,-4 2 1,-5 0 1,-5 2 2,-4 0-2,-4 3-4,-5 2-5,-2 2-5,-4 1-2,-1-1-2,0 1-1,-1 0 0,-4 0-4,-6 1-2,-5 1-4,-7 2-3,-4-1-2,-2 3-3,-4 0-2,-3 1-2,-2 0-1,0-1 0,-2-1 2,0-1 0,-1-1 2,2-1 2,0-1 3,1 0 3,4-2 3,6-1 7,5-1 6,7 0 6,11-3 4,18-3 4,17-2 3,18-3 3,7-3-4,-2 0-13,-4-2-12,-2 0-14,-5 0-8,-4 2-4,-5 2-4,-5 2-5,-4 1-3,-3 0-1,-3 0-1,-3 0-1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0"/>
    </inkml:context>
    <inkml:brush xml:id="br0">
      <inkml:brushProperty name="width" value="0.05878" units="cm"/>
      <inkml:brushProperty name="height" value="0.05878" units="cm"/>
      <inkml:brushProperty name="color" value="#F2395B"/>
    </inkml:brush>
  </inkml:definitions>
  <inkml:trace contextRef="#ctx0" brushRef="#br0">77554 40214 374,'-15'-23'4,"2"1"10,3 1 9,1 1 10,2 4 7,2 10 8,2 9 6,3 8 8,0 9 0,0 10-7,0 11-6,0 9-8,-1 8-5,-1 9-6,0 7-5,-1 8-6,-2 7-4,-2 6-5,-2 6-5,-1 6-5,-1 3-7,2 3-10,2 1-12,3 3-10,-1-3-11,0-7-11,-2-7-12,0-6-10,0-13 1,1-16 13,0-16 13,2-17 13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2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80650 40141 503,'44'-13'133,"-8"5"-34,-6 4-33,-7 6-33,-4 2-18,-3 0-3,-1-1-2,-2 1-4,-2 3-5,1 4-9,0 5-7,0 5-10,-3 3-5,-7 1-3,-4 1-4,-7 1-3,-5 0 0,-3 1 2,-5-1 3,-4 1 2,0-4 5,3-4 5,3-4 5,3-6 6,3-3 4,1-1 4,2 0 3,2-2 3,3 0 6,5-2 7,2 0 7,5-2 7,3 1 3,4 0-1,2 2-1,3 0-2,0 3-2,-4 4-2,-5 3-3,-3 5-3,-3 3-2,-2 3 0,-2 3 0,-2 3 0,-2 0-2,0-4 0,-1-2-1,-1-2-1,-1-4 0,0 0 2,0 0 2,0-2 2,4-6 0,6-12 1,8-12-1,6-11 1,5-9-7,3-5-12,3-4-15,3-6-12,0-7-11,0-9-9,-1-11-9,-1-8-9,-2-3 0,-1 7 6,-3 7 7,-1 7 7,-2 8 8,-3 9 6,-1 8 7,-2 9 7,-2 7 6,-1 5 5,0 5 5,-2 5 5,0 2 3,0 2 1,-1 1 0,1 0 1,1 1 4,4 1 7,2-1 7,3 0 7,2 0 3,1 2-2,1 0 0,1 2-1,0 1-2,-3 2-6,-1 2-4,-2 2-5,-3 1-3,-1 1 0,-2 2-1,-2 0-1,-3 1-6,-3 3-9,-2 2-11,-4 1-11,-3 2-6,-7 1-7,-6 1-4,-5 1-6,-2-1 1,5-3 5,3-3 7,5-2 6,1-3 5,0-1 4,0 0 5,0-2 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2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82163 40900 524,'-9'8'2,"0"0"5,-2-1 3,0 1 4,1 0 4,3 2 4,2 0 4,4 1 4,2 0 0,4-2-5,2-2-5,3-2-3,4-2-5,2-1-3,3 0-4,3-1-3,0-1-3,-1 0-2,-3 0-4,-1 0-1,-4 1-3,-3 5-1,-4 4-2,-4 4-2,-4 3 1,-6 5 2,-4 3 2,-5 5 2,-3 0 3,-1-2 0,-1-1 2,-1-3 1,2-3 1,3-5 4,4-5 3,5-4 2,3-4 3,4 0 4,4-2 4,4 0 3,3-2 0,5-2-2,4-2-2,3-2-4,3 0-2,-1 2-1,1 3-2,-1 1-1,-1 2-1,-3 3-1,-3 4-1,-3 2 0,-3 3 0,-2 1 0,-4 3 2,-2 2 0,-3 0 2,-2 1 1,-2-1 2,-2 1 1,-2-1 1,-2-1 0,-1-1 0,-3-1-1,-1-2 0,-1-2 0,-1-4-1,-1-3 0,1-3-4,5-6-5,3-4-7,4-5-6,5-6-2,6-7-1,5-7 2,7-6 0,5-6-6,3-2-12,4-4-12,5-2-12,-1 3-4,-4 8 4,-3 9 5,-5 9 3,-2 6 6,-3 1 5,-1 2 7,-2 3 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2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83928 40428 661,'29'-21'0,"-3"3"0,-5 4 0,-3 5 0,-2 2 4,0 2 8,-1 2 9,1 2 8,-3 3 6,-5 6 4,-4 4 5,-6 5 5,-3 3-4,-3 3-13,-4 1-11,-2 3-14,-3 1-11,-1 3-12,-3 1-11,-1 2-13,-1-1-5,1-3 0,1-5 1,1-3 0,2-5 1,2-3 5,4-4 3,3-4 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3"/>
    </inkml:context>
    <inkml:brush xml:id="br0">
      <inkml:brushProperty name="width" value="0.04311" units="cm"/>
      <inkml:brushProperty name="height" value="0.04311" units="cm"/>
      <inkml:brushProperty name="color" value="#F2395B"/>
    </inkml:brush>
  </inkml:definitions>
  <inkml:trace contextRef="#ctx0" brushRef="#br0">83587 41311 510,'-1'16'65,"-1"-1"-8,0 1-9,-1 0-9,-1 0-6,0 3-3,0 1-4,0 3-3,0 0-2,0 1 0,0-1 0,1 1 0,-1-2-1,2-2-3,0-1-2,2-2-3,2-4-9,4-3-13,3-4-14,5-4-14,3-5-6,3-8 2,3-6 1,3-7 3,2-4-1,1-2-1,0-3-2,2-1-1,1-2 2,-1 0 10,0-2 8,0 0 10,-1 0 6,-1 5 6,-3 4 4,-1 4 6,-4 3 5,-3 4 8,-5 5 7,-3 3 7,-4 5 6,-6 6 5,-4 6 5,-5 6 5,-5 4-4,-2 5-15,-3 3-15,-3 4-15,0 1-8,3-5-5,3-4-4,3-3-4,5-5-9,8-6-11,8-6-13,8-6-12,3-4-1,1-2 12,-1-2 11,1-1 12,-2 0 7,-3 5 6,-3 3 3,-3 4 6,1 0 3,2 0 5,3-3 4,3-2 4,0 1 3,-3 2 5,-2 4 2,-4 2 5,-2 3 1,-3 2 3,-1 2 2,-1 2 1,-5 1 0,-2 3-4,-5 1-4,-4 3-3,-3 1-3,-1 1-3,-3 1-2,-1 1-3,-1-1-2,-1-1-3,1-3-2,-1-1-3,1-1-3,-1 0-5,1-1-5,-1 1-3,2-2-6,1-3-5,3-3-6,1-2-4,3-5-8,3-6-6,2-6-9,4-5-7,3-3 3,2 2 13,3 3 14,4 1 13,1 2 7,1 2 1,2 3 0,0 1 2,0 1 1,-1 0 2,0 0 2,-2 0 1,-2 2 6,-2 2 7,-4 3 8,-2 4 8,-3 1-1,-2 0-9,-2-1-9,-1 1-8,-3 0-5,0 0-1,-1 0 0,-1 0-1,-2-2 2,-3-1 1,-3-2 1,-3-2 3,-1-1 4,1 0 7,1 0 6,1 0 7,3 0 4,3 0 0,4 0 1,5 0-1,4 0 5,8 0 6,6 0 8,7 0 6,5 1 1,5 4-7,3 2-6,5 4-7,3 1-7,4 3-10,4 1-8,4 3-10,3 2-6,5 1-4,4 2-2,3 3-5,-3-2-2,-12-5-3,-12-5-1,-12-5-4,-6-2-6,-1 0-12,-1 0-13,0 0-11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7"/>
    </inkml:context>
    <inkml:brush xml:id="br0">
      <inkml:brushProperty name="width" value="0.02807" units="cm"/>
      <inkml:brushProperty name="height" value="0.02807" units="cm"/>
      <inkml:brushProperty name="color" value="#F2395B"/>
    </inkml:brush>
  </inkml:definitions>
  <inkml:trace contextRef="#ctx0" brushRef="#br0">98950 35828 783,'7'-9'1,"-1"0"0,0-1 1,-2-1 0,2 0 4,2 2 4,3 2 5,3 3 5,3 0 4,1 2 4,3 0 3,2 2 3,-1 1-5,0 4-15,-1 2-16,-1 3-14,-1 2-10,-1 0-6,-1-1-5,0 1-6,-3-1-2,-3-1 5,-3-1 3,-2 0 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5"/>
    </inkml:context>
    <inkml:brush xml:id="br0">
      <inkml:brushProperty name="width" value="0.04535" units="cm"/>
      <inkml:brushProperty name="height" value="0.04535" units="cm"/>
      <inkml:brushProperty name="color" value="#F2395B"/>
    </inkml:brush>
  </inkml:definitions>
  <inkml:trace contextRef="#ctx0" brushRef="#br0">87006 39400 485,'36'22'98,"-6"-3"-19,-5-3-18,-6-3-20,-5-1-13,-1 0-8,-3-1-8,0 1-7,-6 1-13,-5 3-16,-6 4-17,-5 2-17,-6 0-3,-3-1 8,-5-3 9,-3-1 8,-1-3 8,3-1 4,3-2 5,3-2 5,3-2 5,3-1 4,3 0 5,2-2 4,5-1 7,3-2 8,4-2 9,3-2 9,5-1 2,4 1-2,4-1-2,3 0-3,2 0-3,-1 0-4,-1 0-5,-1 0-5,-3 2-6,-7 2-9,-5 3-9,-6 4-9,-5 2-3,-7 3 2,-6 4 2,-5 2 1,-3 0 2,1 1 3,1-2 2,1-1 2,2-1 2,1-3 3,2-1 2,3-2 3,6-2 3,10-2 6,11-3 5,11 0 6,5-2 0,-1 0-5,-1 0-4,-1 0-5,-3 0-2,-3 2-1,-4 0-1,-4 2-1,-4 2-1,-3 5-2,-2 5-1,-3 5-1,-4 3 1,-4-1 2,-4 1 4,-3-1 3,-3 1 2,2-1 0,1 1 0,1-1 0,1-2 0,3-3-1,1-4-1,2-4-1,7-6-4,12-5-9,11-5-7,13-7-9,3-1-2,-2 2 4,-3 4 5,-3 3 4,-5 3 6,-5 4 5,-6 4 7,-7 4 6,-6 2 2,-7 3-2,-9 1-2,-8 3-1,-3 1-2,0-1-1,-1 1-1,1-1-1,0 0-2,1-1-1,1 0-1,1-2-2,2-2-1,3-1 0,3-2 0,3-2 1,3-1 0,6-1-1,4 1 1,6 0-1,3-1 0,3-2-2,4-3-2,2 0-1,2-4-3,1 0-3,1-3-3,1-2-2,-1-1-3,-1-2-1,-3 0-1,-1-1-1,-1-3-1,-1-1 1,1-5-1,0-1 1,-1-6 0,1-5 0,0-7 1,-1-4-1,2-7 1,3-6 2,3-6 2,3-5 2,2 0 3,-1 9 6,0 7 6,1 8 6,-2 6 4,-1 5 0,-3 5 3,-1 6 1,-3 3 7,-1 6 11,-2 5 13,-3 4 12,0 5 4,0 2-5,-1 4-4,1 2-5,-1 2-7,-2 1-9,-2 1-9,-2 2-9,-3-1-7,-1-1-5,-2-1-6,-1-1-6,-3 0-9,-2 0-14,-2-1-13,-2 1-15,-1 1-1,-3 2 9,-2 1 10,-1 3 9,-3 0 9,-1 1 8,-3-1 9,-1 1 7,0-1 6,3-3 1,3-1 4,3-2 1,2-2 4,2-1 4,3-1 4,1 0 3,2-1 4,2 0 3,2-1 2,2 1 4,1 1 0,0 2-3,0 1-3,0 3-3,0 1-2,2-1-5,1 1-2,0 0-4,0 0-2,0 3-1,-2 1 0,0 3-2,-3 0-1,-2-1-2,-4-1-2,-2-1-2,3-6-8,8-10-12,10-12-13,8-10-13,6-10-5,6-9 3,5-8 1,5-9 3,0-1 4,-4 6 9,-4 7 6,-3 8 8,-4 5 8,-2 5 5,-1 5 8,-2 5 6,-4 4 4,-1 2 2,-4 4 2,-3 2 2,-1 3 1,-2 2 3,-1 2 2,0 2 2,-2 3-1,-1 5-3,0 5-4,-1 5-4,-4 3-3,-2 1-4,-5 1-4,-4 1-5,-2 0-1,-1 0-2,-1 1-1,-1-1-2,-1-2-5,1-3-12,-1-5-10,1-3-12,1-4-4,2-3 2,4-3 1,3-2 2,2-4 2,2-4 3,2-4 2,2-4 2,3-4 4,4-5 4,4-5 3,4-5 4,1-1 4,-1 3 5,-1 4 5,-1 2 4,-1 3 2,0 4-2,-2 4-2,-1 5-2,-2 3 9,-6 6 21,-4 4 20,-5 5 21,-5 4 1,-4 3-15,-3 3-16,-5 3-16,-2 1-13,-2-1-8,-3-1-10,-1-1-10,2-3-2,5-3 4,7-5 4,5-2 4,4-4-6,1 1-12,0 0-15,2 0-13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5"/>
    </inkml:context>
    <inkml:brush xml:id="br0">
      <inkml:brushProperty name="width" value="0.02699" units="cm"/>
      <inkml:brushProperty name="height" value="0.02699" units="cm"/>
      <inkml:brushProperty name="color" value="#F2395B"/>
    </inkml:brush>
  </inkml:definitions>
  <inkml:trace contextRef="#ctx0" brushRef="#br0">88800 42550 815,'16'0'0,"1"2"0,1 0 0,1 2 0,1-1 1,1 1 3,1 0 2,1 0 3,1 0 5,-1-1 8,1 1 9,-1 0 7,0-1-3,-1 0-15,-1-2-15,-1 0-16,-2-2-13,-3 0-12,-3-2-13,-2 0-12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6"/>
    </inkml:context>
    <inkml:brush xml:id="br0">
      <inkml:brushProperty name="width" value="0.05151" units="cm"/>
      <inkml:brushProperty name="height" value="0.05151" units="cm"/>
      <inkml:brushProperty name="color" value="#F2395B"/>
    </inkml:brush>
  </inkml:definitions>
  <inkml:trace contextRef="#ctx0" brushRef="#br0">90453 39545 427,'8'-13'65,"0"4"-12,0 6-13,-1 5-13,0 4-7,-2 7-5,-2 5-4,-2 7-3,-3 3-7,-6 1-9,-4 0-10,-5 2-8,-5 2-5,-3 1 0,-4 2 0,-4 2 0,-4 0 4,-1-2 5,-2-2 7,-2-1 6,1-3 4,2-3 3,3-4 2,4-1 3,3-5 0,5-1 1,5-4 0,5-3 0,7-5 6,11-8 11,12-8 13,10-7 11,8-6 0,6-3-9,6-3-12,6-2-10,1-1-9,-1 5-5,-2 4-6,-2 3-6,-4 4-2,-6 1 5,-6 2 4,-5 3 5,-7 3 8,-5 6 14,-6 6 14,-6 6 14,-5 3 2,-2 3-8,-4 2-9,-2 1-8,-2 3-6,1 3-1,-1 3-1,0 3-3,-1 1-1,-1 1-5,-3-1-4,-1 0-4,-2-1-6,1-1-6,-1-3-7,1-1-6,-1-4-6,0-1-7,1-5-6,-1-1-5,2-5-2,1-5 5,2-4 4,3-5 4,1-6 1,4-8-1,3-6-2,2-6-2,3-4 3,0 1 7,2 1 8,0 2 7,2 2 8,2 5 5,1 5 6,3 5 7,0 3 2,0 4-2,-2 3-2,0 2-2,-2 5 4,1 4 10,0 5 9,0 5 10,-2 3 2,-1 1-4,-2 1-5,-2 1-5,-1 1-5,-2-1-8,0 1-6,-1-1-7,-3 0-6,-2-1-7,-3-1-6,-3-1-7,-3-2-4,0-3-3,-1-2-1,-1-4-3,-1-2 0,-1-2 3,-1-3 2,-1 0 2,2-4 5,3 0 5,4-3 5,5-2 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6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89847 41761 495,'-8'-14'1,"0"3"3,0 3 2,1 2 2,0 5 12,2 6 18,2 6 18,2 5 20,3 5 3,6 1-13,4 3-13,5 1-12,5 1-12,5 1-10,5-1-10,5 0-11,4-1-8,4-5-9,4-3-9,3-5-9,6-3-8,6-2-7,5-4-8,7-2-8,-4-2 3,-11 0 10,-13 0 12,-10 0 10,-9-1 8,-3 0 4,-5-2 4,-3 0 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7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92876 38660 461,'0'-15'0,"2"2"0,0 2 0,2 3 0,4-1 5,7 0 9,9-2 9,7 0 10,1 1 3,-7 3-6,-7 2-6,-7 4-4,0 2-3,6 2-1,5 2-2,7 2 0,0 1-4,-6 3-9,-3 2-7,-6 2-9,-6 2-3,-6 5-1,-8 3 0,-6 5-1,-7 0-2,-5 0-4,-7-1-4,-5-1-4,-4-2 2,-2-1 7,-2-3 7,-2-1 7,0-2 6,2 1 3,2 0 2,2-1 4,3-1 5,5-3 7,5-2 5,5-4 8,8-2 4,10 0 2,12-2 4,10 0 2,8-4-2,5-2-5,4-5-7,6-4-6,0-2-7,-3 0-7,-5 0-9,-4 1-7,-8 2 3,-13 8 11,-12 6 13,-13 8 13,-5 2 3,5 1-6,3 0-5,4-1-5,4 1-4,0 0-4,4-1-3,1 1-4,1-1-1,2-1 1,0-1 1,2 0 0,0-3-2,3-1-3,2-2-4,2-2-4,1-2-6,1 0-9,1-2-8,2 0-8,-1-1-3,-1 0 0,-1 0 2,0 0 1,-6 1 3,-7 2 5,-7 2 6,-9 2 5,-6 2 3,-5 5 2,-5 4 2,-5 3 2,-1 1 2,2-3 4,2-3 2,1-2 3,4-3 2,4-1 2,3-1 1,4 0 2,7-4 3,10-5 7,10-4 5,10-5 6,8-4 1,7-3-6,6-4-6,8-1-6,0-1-4,-4 4-1,-5 5-2,-6 3-2,-4 3-1,-5 2-1,-5 2-2,-4 2 1,-6 2-4,-3 4-2,-4 2-4,-4 4-3,-4 2-1,-6 5 1,-4 3 2,-5 5 2,-3 1 2,-3 1-1,-1-1 2,-2 1 0,-2-2 1,-1 0 1,-1-1 2,0-1 1,0-2 3,3-3 5,3-3 3,3-2 6,3-3 3,5-1 5,3 0 5,4-2 4,7-2 1,8-4-1,9-4-1,10-4-2,5-3-2,6-4-3,5-2-3,4-3-3,3-1-6,-2 3-8,0 1-8,-1 3-7,-5 1-2,-6 2 5,-7 2 4,-7 2 6,-6 4 5,-6 4 9,-7 5 8,-4 6 7,-6 2 1,-2 3-6,-3 1-7,-3 3-7,-3 0-3,-1-1 0,-3-1 0,-1-1 0,-3-1-5,-1-3-12,-2-1-11,-2-2-11,-1-2-6,3-1-4,1-1-2,3 0-3,2-3 0,3-2-1,3-4 1,3-2 0,2-4 2,2-4 5,3-4 3,1-3 5,1-2 5,0 1 8,1 0 7,-1 2 8,1 2 3,2 1-1,2 2-1,2 2 0,2 3 11,4 5 26,2 2 25,4 5 25,3 3 6,5 4-14,5 2-14,5 3-14,4 2-12,6-1-9,5 1-9,4-1-9,4 1-9,0 0-12,1-1-10,2 1-11,-6-3-11,-10-3-14,-11-4-14,-11-4-13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08"/>
    </inkml:context>
    <inkml:brush xml:id="br0">
      <inkml:brushProperty name="width" value="0.0647" units="cm"/>
      <inkml:brushProperty name="height" value="0.0647" units="cm"/>
      <inkml:brushProperty name="color" value="#F2395B"/>
    </inkml:brush>
  </inkml:definitions>
  <inkml:trace contextRef="#ctx0" brushRef="#br0">95271 40061 340,'-1'-13'6,"-2"8"12,-2 7 12,-1 6 13,-3 5 1,-2 1-8,-2 3-8,-1 2-8,-3 2-5,0 2-5,-1 4-2,-1 3-4,1 0-4,3-3-3,2-3-4,4-3-4,4-3-4,6-5-5,6-3-4,6-4-6,3-3 1,-1-2 5,1-2 6,0-2 6,-2 0 6,-1 2 5,-2 2 5,-2 2 5,-3 3 4,-1 5 4,-2 5 2,-2 6 4,-3 2 1,-4 2-1,-4 3 1,-3 1-1,-3 2-1,-2-1-4,0 0-4,0 0-2,-1-1-3,2-3-1,2-3 0,3-3-1,5-4-1,10-7-3,10-5-3,9-6-2,8-5-2,5-5-2,4-5-1,6-5-2,2-3 0,2 1 1,0-1 0,2 1 1,-2 0 1,-2 1-1,-4 1 0,-2 1 1,-5 1-1,-6 2 0,-5 3-2,-7 1 0,-3 1-1,-4 1 0,-3-1 1,-2 0 0,-5 0 1,-2 1-1,-5-1 0,-4 0 0,-3 0 1,-2 1 0,-1-1 2,-3 0 1,0 0 0,1 1 1,1-1 0,1 0 0,1 1 1,2 3 4,3 1 2,1 2 2,1 1 2,0 0 0,0 0-1,1 0 0,-1 1 6,0 2 14,0 2 12,0 2 13,1 4 3,0 6-6,2 5-8,1 7-7,0 4-5,0 2-2,0 4-3,0 3-2,1 1-3,0 0-2,2 0-1,0 0-2,2-1-1,0-1-2,2-3-1,0-2-2,5-1-1,8-1-1,7-2-3,8 1-1,9-5-4,8-4-7,10-4-7,8-6-8,9-3-2,10-2 2,10-3 2,10 0 2,-5-4-11,-18 0-22,-19-3-23,-18-2-21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23:44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9554 8067 0,'0'0'0,"-12"-3"16,-5-1-16,-7-3 0,1-1 0,-15-3 15,-2-2-15,1 1 0,1 0 16,-11-2-16,-5 1 16,1 1-16,1 2 0,-12 1 15,-2 1-15,6 4 0,5 1 0,-13 1 16,-1 2-16,5 1 0,5 1 15,-1 5-15,-2 2 0,3-3 16,4-3-16,-30 11 0,3 4 16,11-2-16,8 1 0,5 3 15,2 5-15,7-1 0,5 0 0,0 4 16,-3 4-16,5-7 0,3-3 16,4 3-16,2 2 15,4 0-15,5 0 0,-4 4 0,-2 5 16,3-3-16,3 0 0,-4 0 15,-2 0-15,7-4 0,5-4 16,-1 8-16,-1 3 0,10-15 16,3 1-16,-4 12 0,-2 7 15,1-9-15,0-1 0,0 5 16,1 3-16,2-7 0,1-5 0,8 4 16,6 3-16,-5-2 0,-4-1 15,10-2-15,6 0 0,-1-2 16,-1-1-16,0 1 0,1 0 15,1-3-15,1-2 0,5 3 16,3 2-16,-2-1 0,0-2 16,2 3-16,1 2 0,1-3 15,1-3-15,3-1 0,3-1 16,-1-2-16,-2-2 0,10 1 16,6 1-16,-3-4 0,-3-3 0,2 3 15,2 1-15,0 0 0,2-2 16,6 2-16,3 0 0,-2-4 15,-1 0-15,4 0 0,3 0 16,-2-2-16,-2-2 0,4-4 16,3-1-16,-2 1 0,-1 0 0,31-1 15,-3-3-15,-10-2 16,-7 1-16,6-3 0,2-1 16,-23 1-16,-17 2 0,-10 0 0</inkml:trace>
  <inkml:trace contextRef="#ctx0" brushRef="#br0" timeOffset="1682.6946">11112 9703 0,'0'0'16,"0"0"-16,25-1 0,-12 0 16,3 1-16,10 0 0,7 3 15,-1 0-15,1 0 0,11 1 16,3 0-16,-2 1 0,-2 1 0,9 1 16,-1 1-16,1 1 0,-1 0 15,10 3-15,-1-1 16,-8-2-16,-6-2 0,5 0 0,3-3 15,-6 1-15,-5 0 0,11-1 16,2-3-16,-7 1 0,-2 1 0,3 2 16,4-1-16,-5 0 0,-4 0 15,4-4-15,4-1 16,-6 3-16,-3 3 0,27 2 16,-2 2-16,-33-5 0,-1 2 0,29 2 15,1 3-15,-11-6 0,-8-5 16,6 1-16,4-1 15,-6-1-15,-6-2 0,6 2 0,6 2 16,-6 2-16,-1 0 0,-1-3 16,2-1-16,-5 4 0,-3 1 0,0-6 15,0-4-15,0 3 16,-2 5-16,0 1 0,0 3 16,-4-3-16,1-1 0,-1-3 15,1-1-15,-12 2 0,1 1 0,0 1 16,2 0-16,1-4 0,0 0 15,2-1-15,4 1 16,-4 1-16,-4 0 0,5 1 0,2 0 16,-7-2-16,-3-1 0,1-2 15,2-2-15,-1 1 0,1 1 0,-2-4 16,0-3-16,-1 1 16,-2 3-16,-3-4 0,0-2 0,-3 2 15,-1 1-15,3-3 0,-1-5 16,-1 0-16,-3-2 0,-2 1 15,-2-2-15,0 2 0,-2 1 16,1-4-16,0-4 0,-2 4 16,1 3-16,-5-5 0,-2-2 15,0 1-15,-1 0 0,-1-2 16,-1 0-16,-1 1 0,1 3 0,-1-7 16,-2-2-16,-1 2 15,0 3-15,-3-3 0,-1-2 0,-2 2 16,-3 1-16,1-1 0,-2-2 15,2 0-15,0 3 0,-7-6 16,-3 1-16,4 7 0,0 2 0,-5-5 16,-2 0-16,-1-2 15,0-1-15,-2 2 0,-1-2 16,2 4-16,3 2 0,-5-4 16,-4-2-16,3 2 0,1 1 0,-11-4 15,-2-1-15,4 6 0,5 2 16,-8-1-16,-6-1 0,5 2 15,4 2-15,-3 1 0,-2-1 16,-3 2-16,1 1 0,-23-13 16,6 2-16,7 5 0,4 3 0,-7 2 15,-2 1-15,8 1 16,5 3-16,-7-3 0,-5 1 16,5 4-16,3 5 0,-7 1 15,-3-1-15,2 0 0,-1-2 0,-3 0 16,-4-2-16,5 4 0,2 1 15,-4 2-15,-2-1 0,9 3 16,6 3-16,-5-3 0,-4-3 16,3 2-16,3 2 0,-5 2 15,-4 1-15,9 2 0,4 1 0,-9-3 16,-4-1-16,4 5 16,4 5-16,-6-1 0,-4-2 15,9 0-15,6-1 0,-5 6 0,-4 4 16,2-1-16,2 0 0,-6 3 15,-3 2-15,10-2 0,9-1 16,-6 8-16,-3 7 0,-2-1 16,1 0-16,1 3 0,5 1 15,2-4-15,5-5 0,-3 2 16,-1-1-16,10 4 0,7 2 0,-2 2 16,-1 2-16,-1-6 0,2-2 15,4 5-15,3 5 16,-2 2-16,-2 2 0,2 5 0,-1 3 15,2-1-15,3-2 0,0 5 16,0 1-16,7-4 0,3-3 16,-1 4-16,-1 5 0,5-5 15,4-4-15,5 7 0,2 3 16,-3-6-16,-3-4 0,8 6 16,5 4-16,0-10 0,2-6 0,5 3 15,4 4-15,-1 0 16,1-2-16,4-2 0,4 0 0,0-8 15,1-7-15,9 5 0,6 4 16,-4-4-16,-3-3 0,6-2 16,4-4-16,-2-3 0,-2-4 15,12 6-15,8 5 0,-2-5 16,-3-5-16,4-1 0,4-1 16,-7 0-16,-4 0 0,7-3 0,3 0 15,3 0-15,2 1 0,-1-1 16,0-1-16,-7-1 0,-3-1 0,6-2 15,7 1-15,-6-4 16,-5-4-16,8-4 0,7-3 16,-6 0-16,-3 0 0,12-1 15,8-3-15,-7-5 0,-4-3 16,11 8-16,7 3 0,-5 2 16,-3 1-16,4-4 0,4-2 0,-6 2 15,-4 1-15,6-1 0,4-1 16,-7 2-16,-5 2 0,1-2 15,4-3-15,-5 7 0,-3 2 0,-23 2 16,-16 0-16,-13 1 16</inkml:trace>
  <inkml:trace contextRef="#ctx0" brushRef="#br0" timeOffset="2784.5266">14727 9733 0,'0'0'0,"17"2"0,2 0 15,0 0-15,2-2 0,14 0 16,7-2-16,13 0 0,1-2 0,15 1 16,3-1-16,-6-1 15,-2 0-15,16 3 0,2 1 16,2 2-16,-9 0 0,3-3 16,5-3-16,23 2 0,-16 1 0,2 0 15,2-2-15,-12-1 0,-8 1 16,4 2-16,1 0 15,-9 1-15,-6-2 0,5-3 0,3-5 16,-6 8-16,-7 6 0,11 3 16,8 1-16,-11 2 0,-5 0 15,0-2-15,1-5 0,-1 2 16,-1 1-16,4-1 0,5 0 0,-10-4 16,-4-2-16,6 2 0,5 2 15,-4-1-15,-2 0 0,4 0 16,4-1-16,-4 2 0,-2 1 0,9-1 15,5-4-15,-9 0 16,-7-1-16,8 0 0,8 0 16,-10 2-16,-5 2 0,5-1 15,5-1-15,-4 0 0,-3 2 0,4-2 16,4-2-16,-7 3 0,-4 1 16,9-1-16,5-1 15,-8-2-15,-4 0 0,6 0 16,7 2-16,-9 0 0,-4 2 0,5-2 15,3-1-15,-5 2 0,-3 2 16,6-2-16,3 1 0,-6-4 16,-4-1-16,9 0 0,6 0 15,-10 5-15,-5 3 0,6-1 16,4-1-16,-6 0 0,-4-2 16,7 0-16,3 0 0,-5-1 15,-2 1-15,3-1 0,4 1 16,-4 1-16,-3-1 0,5 3 0,3-1 15,-8-1-15,-5-2 0,6 0 16,2 0-16,-3 2 0,-5 3 16,10-4-16,6-3 0,-7 1 15,-2-3-15,2 2 0,5 1 16,-6 2-16,-2 1 0,6 1 0,4 0 16,-10-3-16,-5 0 0,5-2 15,2 0-15,-2 1 0,-4 1 16,4 2-16,6 0 0,-6 0 15,-6 2-15,7-2 0,5 1 16,-8 2-16,-5 0 0,2 0 16,1 0-16,-5 2 0,-2 0 0,7-4 15,5-5-15,-1 4 16,-4 3-16,2-2 0,3 1 16,-11 0-16,-5 2 0,2 0 15,2 0-15,-4-1 0,-1-1 0,4 1 16,2 3-16,-3-3 0,-4-2 15,4-1-15,0-1 0,-7 0 16,-4 2-16,3 1 0,5 2 16,-6-1-16,-4 0 0,5-4 15,2-1-15,-2 1 0,-3 0 0,-1 0 16,-1 0-16,-2 1 16,-1 1-16,0-1 0,1 0 15,-3-2-15,-2-2 0,0 0 0,0 0 16,-5 1-16,-2 2 0,3 0 15,4 1-15,-21-2 0,-2 0 16,2 0-16,0 0 0,2 0 16,0 1-16,-4-2 0,0 0 15,-3 0-15,-2 1 0,0 1 16,-2 0-16,-3-1 0,0 1 0,-1 0 16,-2 0-16,3 1 0,-3-1 15,0 3-15,-3 1 16,-2-2-16,-3 0 0,2 0 0,0 0 15,2-1-15</inkml:trace>
  <inkml:trace contextRef="#ctx0" brushRef="#br0" timeOffset="10052.4677">8564 16452 0,'0'0'0,"0"0"16,0 0-16,0 0 0,26-6 0,-26 6 15,28-7-15,-13 2 0,2 0 16,3-2-16,3-3 15,1 0-15,0 0 0,9-6 0,2-3 16,0 1-16,0 1 0,11-7 16,2-1-16,-3-1 0,-1-1 0,10-2 15,1 3-15,-4-2 16,-5 0-16,11-5 0,1-1 16,-6 6-16,-3 4 0,7-4 0,3-3 15,3-3-15,-5 2 0,4 1 16,3 0-16,-7 1 0,-3 1 0,27-15 15,-4 2-15,-7 3 16,-2 3-16,-1-4 0,1-3 16,-5 4-16,-3 0 0,5 0 15,4 1-15,-4 1 0,-2 1 0,5-3 16,4-3-16,-8 5 16,-5 3-16,3-3 0,2-1 0,-1 1 15,1-1-15,4-2 16,5-1-16,-7 2 0,-5 3 0,3-2 15,3 0-15,-4 2 0,-4 3 0,7-6 16,4-5-16,-3 5 16,-2 1-16,4-1 0,1-1 15,-6 1-15,-3 2 0,4-5 16,3-1-16,-3 0 0,-2-1 16,2 3-16,2 2 0,-2 6 0,-2 3 15,4-8-15,3-7 16,-6 3-16,-4 0 0,4 0 0,4-2 15,-4 4-15,-4 1 0,7-4 16,5-2-16,-8 5 0,-4 2 16,1-4-16,4-5 0,-3 2 15,-2 0-15,5 4 0,4 3 16,-8-2-16,-7 0 0,8-5 16,5-2-16,-5 5 0,-5 5 0,7-5 15,5-4-15,-7 4 0,-6 2 16,6 1-16,3-1 0,-5 1 15,-5 1-15,5-7 0,4-6 16,-5 9-16,-4 4 0,3-2 16,3-4-16,-3 5 0,-1 4 15,2-6-15,4-4 0,-6 2 0,-4 1 16,3-2-16,3-2 16,-1 5-16,3 3 0,1-1 15,0-1-15,-8-2 0,-6 0 0,6 1 16,5-3-16,-1 3 15,-2-1-15,1-1 0,1-4 0,-4 5 16,-3 3-16,6-3 0,1-2 16,-5 4-16,-6 4 0,6-4 15,4-3-15,-7 2 0,-2 1 0,7-3 16,7-1-16,-4 6 16,-1 6-16,0 0 0,-1-3 0,-7 5 15,-3 1-15,3-10 16,4-6-16,-3 6 0,-4 3 0,6-1 15,2-1-15,-2 0 0,-3-1 0,3-4 16,1-2-16,-4 8 16,-4 4-16,4-1 0,4-1 15,-4-2-15,-3 1 0,3-4 16,0-5-16,-4 5 0,-3 4 0,4-2 16,1-1-16,-4 3 0,-3 0 0,1-1 15,1-1 1,-1 1-16,-2 2 0,3-1 0,1 0 15,-1 0-15,-3-1 0,2-2 16,1-1-16,-1 5 0,0 2 16,0-5-16,1-4 0,-5 3 15,-3 1-15,3 1 0,4-1 16,-1 0-16,-2-1 0,2 3 16,0 1-16,-4 4 0,-2 6 0,4-11 15,2-6-15,-9 8 0,-4 3 16,8-2-16,6-1 15,-7 4-15,-3 2 0,5-7 0,5-2 16,-7 1-16,-4 2 0,1-3 16,2-3-16,1 5 0,2 5 15,-6-3-15,-1 0 0,-4-3 0,-2-2 16,7 6-16,7 4 16,-5-2-16,-4-1 0,2-2 15,1-2-15,-3 4 0,-3 0 0,-3-3 16,-1-1-16,1 1 0,1 2 0,6-2 15,4-3-15,-8 8 16,-4 5-16,1-4 0,2-3 16,-9 13-16,1 0 0,1-1 15,1 0-15,-3-3 0,-1 0 0,2-3 16,-1 0-16,0 3 16,-2 2-16,3-2 0,4-2 0,-3 4 15,-2 2-15,1 0 0,-1 1 16,-4-2-16,-3 0 0,1 0 15,0-1-15,0 5 0,0 1 16,-1 0-16,1 0 0,-2 0 16,0 2-16,2-2 0,1-1 15,-4 4-15,-1 2 0,-1 2 16,1 1-16,-1-3 0,0 1 16,0-1-16,-2 0 0,1 2 0,0 1 15,-1 2-15,-2 1 0,0-1 16,1 0-16,-1 1 0,0 1 15,0 2-15,0-3 0,0 3 16,0 0-16,0 0 0,-4 4 16,1-3-16,-1 3 0,-1-1 15,0 2-15,-2 0 0,-1 1 16,1 1-16,-1 2 0,0-2 16,1 2-16,-1 0 0,0 1 0,-1 0 15,0 2-15,-2-1 0,-1 1 16,0 0-16,-1-1 0,-2 5 15,0 1-15,1 0 0,-2 1 16,3-1-16,0 2 0,-1-1 16,-1 1-16,0 0 0,-2 0 15,0 3-15,-2 1 0,0-1 16,2-1-16,-7 7 0,1 1 16,0-1-16,0-1 0,-1 3 15,-3 1-15,1 1 0,0 0 0,-8 6 16,-1 0-16,3-3 0,3-1 0,-7 7 15,-3 0-15,6-4 16,5-4-16,-2 3 0,-1 2 16,-1-6-16,0-2 0,-1 7 15,1 4-15,0 0 0,1-3 0,-9 5 16,-1-1-16,5-4 16,5-4-16,-5 5 0,-4 3 0,5-5 15,2-3-15,-18 19 16,4-1-16,20-21 0,3 2 0,-21 18 15,-1-3-15,5-7 0,3-3 0,-1 1 16,-2 1-16,0-3 16,0-2-16,4 3 0,2 4 15,-1-7-15,2-4 0,0 6 16,-1 4-16,-2-5 0,-1-1 0,0 1 16,0 4-16,1-5 0,2-2 15,-3 1-15,0 2 16,3-2-16,2 0 0,-5 4 0,-2 3 15,3-5-15,1-1 0,-2 2 16,-2 4-16,3-4 0,2-5 16,-5 1-16,-2 2 0,3-2 15,4-2-15,-3 5 0,-3 3 16,3-9-16,3-5 0,-9 7 16,-7 7-16,10-6 0,8-2 15,-7 4-15,-5 4 0,9-3 0,4-2 16,-10 1-16,-7 1 0,7-4 15,4 0-15,-3 3 0,-4 2 16,6-3-16,3-2 0,-2 4 16,-3 0-16,0-3 0,1-2 0,-4 1 15,-2 1-15,2 2 0,0 0 16,-3 2-16,0 1 16,3-5-16,3-3 0,1 3 0,2 2 15,-1-4-15,2-2 0,-7 2 16,-5 3-16,5 3 0,3-1 15,-5 0-15,-5-3 16,4-4-16,2-5 0,3 5 0,2 2 16,-2-1-16,-2-2 0,-1 4 15,0 1-15,3-4 0,2-2 0,-6-1 16,-4-2-16,8 2 0,6 2 16,-7-5-16,-4-2 15,1 1-15,3 1 0,0 5 16,1 2-16,-1-3 0,-2-3 0,-2 0 15,-4 0-15,6 0 0,4 0 16,-6 4-16,-5 4 0,6-3 16,4-1-16,-3-2 0,-3 1 15,1-4-15,-1-1 0,0 5 16,-2 3-16,5 0 0,3 1 0,-3 3 16,-3 3-16,-1-5 0,-1-4 15,1-3-15,-1-2 0,4 4 16,1 2-16,-1 4 15,1 2-15,0-4 0,1-1 0,-8-2 16,-4-2-16,10-2 0,5 0 16,-11 9-16,-8 6 15,5-10-15,3-7 0,6 8 0,4 3 16,-6 1-16,-5 0 0,0-1 16,-1-1-16,8 0 0,4 1 15,-1-1-15,0-1 0,-4 0 16,0 0-16,-2 2 0,0 2 15,-2-5-15,-1-2 0,-2 2 0,-1 3 16,7 1-16,2 0 0,-1 3 16,-3 0-16,2-3 0,1-2 15,-4-3-15,-2-2 0,2 2 16,2 2-16,0 4 0,2 3 16,0-3-16,1-1 0,-2-4 15,-3-2-15,1-2 0,1 1 0,-3 2 16,0 3-16,5 2 15,1 1-15,-3-2 0,-4-1 16,4-4-16,3-1 0,-5 4 16,-3 4-16,6-6 0,3-2 0,-1 1 15,2-1-15,0 1 0,2 0 16,-8-4-16,-7-1 16,9 2-16,5 3 0,-3-2 0,-2-1 15,0-6-15,-2-4 0,3 0 16,0-2-16,4 7 0,3 4 15,-5 1-15,0 0 0,-1-6 0,-1-2 16,-2-1-16,-1 0 16,10 1-16,5 0 0,-1 1 0,0 0 15,-6 2-15,-3 2 0,-1-4 16,1-2-16,5 0 0,5 1 16,-2 3-16,-1 3 0,-3 0 15,-3 0-15,1-3 0,1-2 16,3 1-16,1-1 0,2 4 15,0 2-15,8-10 0,-4 1 0,1 1 16,1 3-16,3-5 0,-2 0 16,-3 1-16,0 0 0,-1-1 15,2 0-15,-5 1 16,-5 2-16,5-2 0,3-2 0,-2 0 16,0 1-16,2 2 0,3 1 15,-1-1-15,-2-2 0,0 1 16,-1-1-16,2-1 0,2-2 15,3 0-15,-1 3 0,-2-3 16,3-2-16,-1 2 0,2 1 0,-3 0 16,-1-1-16,3 2 0,2 0 15,-3-2-15,-1-2 0,2 0 16,-3-3-16,4 1 0,1-1 16,5-1-16,2 0 0,-2 1 15,-1 2-15,-1 0 0,0-1 16,1-2-16,0-1 0,0 2 15,0 1-15,2 0 0,-1 0 16,4-2-16,2 1 0,-2-2 16,2 0-16,-1 1 0,1 1 0,1 0 15,0-1-15,1 0 0,1-1 16,-2 0-16,1 0 0,2-1 16,2-1-16,-1 1 0,1 0 15,1 0-15,2 1 0,0 2 16,3 0-16,-2 1 0,2 1 15,1-2-15,2 1 16,0-2-16,-1-1 0,0-1 0</inkml:trace>
  <inkml:trace contextRef="#ctx0" brushRef="#br0" timeOffset="11478.4951">5130 13946 0,'0'0'0,"0"0"0,0 0 15,0 0-15,0 0 0,0 0 0,0 0 16,0 0-16,0 0 0,0 0 16,13 19-16,-13-19 0,0 0 0,15 13 15,-15-13-15,0 0 0,27 11 16,-27-11-16,28 6 15,-12-4-15,2 0 0,0-1 0,1-1 16,2-1-16,1-1 0,8-5 16,2-1-1,1-1-15,1 1 0,0 0 0,-2-1 16,6-2-16,-1 0 0,-2 3 16,3 0-16,-6 1 0,-1 0 0,1 0 15,-3-2-15,2 2 0,0 1 16,-4 0-16,0-1 0,-1 0 15,-3 2-15,-1-1 0,-1-2 16,-3 2-16,1 2 0,-1-1 16,0 0-16,-3 0 0,-1 1 0,1 0 15,-4 0-15,1-2 16,0-1-16,-3 1 0,-3 2 0,0 1 16</inkml:trace>
  <inkml:trace contextRef="#ctx0" brushRef="#br0" timeOffset="11783.339">6002 14011 0,'0'0'16,"0"0"-16,0 0 0,-9 19 0,6-10 16,-1-1-16,1 0 0,1 4 15,1 2-15,1 3 0,-3 4 16,2 1-16,1 0 0,0 10 15,0 2-15,1 4 0,2 0 16,-2 11-16,2 0 0,-1 2 16,1 1-16,0 6 0,1-3 15,0-5-15,-2-3 0,4-4 16,5 0-16,0-1 0,0-5 0,0-7 16,-2-4-16,2-8 15,1-7-15,1-10 0,-2-7 0,1-7 16,-1-5-16,-1 3 0,-4 4 15,-1 2-15</inkml:trace>
  <inkml:trace contextRef="#ctx0" brushRef="#br0" timeOffset="12499.8627">6669 13340 0,'0'0'0,"0"0"0,0 0 16,0 0-16,-14 17 0,14-17 15,0 0-15,-18 24 0,8-15 0,1 2 16,-1 0 0,1-1-16,0 0 0,2 1 0,1 1 15,1 1-15,0-1 0,2 0 16,0 0-16,0-1 0,1 0 0,0 0 16,0 0-16,2 0 0,-2 0 15,1 1-15,1-2 0,0 2 16,0 0-16,0 1 15,0 1-15,0 0 0,0-2 0,-3 1 16,2 0 0,1-1-16,0-1 0,0-2 0,0 1 15,0-2-15,0 0 0,0-1 16,0-1-16,0 1 0,4 1 16,-3 0-16,1-1 0,0-1 15,0 1-15,0 0 0,1-1 0,0-1 16,0 2-16,1-1 0,-1 0 15,-2 0-15,1 3 16,0-3-16,1 1 0,-1-1 0,1-1 16,-1 1-16,2-2 0,-3 0 15,1 0-15,1-1 0,-2-1 16,2 0-16,-1 0 0,0-1 16,0 0-16,-2-1 0,2 1 15,-2-1-15</inkml:trace>
  <inkml:trace contextRef="#ctx0" brushRef="#br0" timeOffset="12933.4046">6549 13555 0,'0'0'0,"0"0"0,0 0 16,0 0-16,0 0 0,4 28 16,-4-28-16,10 25 0,-2-7 0,-1 4 15,2 6-15,0 1 0,-2 2 16,3 16-16,-1 6 15,2 1-15,3-2 0,2 19 0,3 17 16,-1-7-16,-1-6 0,2 16 16,-1 1-16,-2-3 0,-3-13 15,3 27-15,-2-12 0,-5-18 16,-1-13-16,-2-11 0,1-9 16,-3-12-16,1-8 0,-5-11 15,-5-6-15,1-2 0,0-3 0,-2-9 16,-3-7-16,4-5 0,-1-6 15,2 7-15,0 6 0,3 3 16</inkml:trace>
  <inkml:trace contextRef="#ctx0" brushRef="#br0" timeOffset="13150.4109">6545 13529 0,'0'0'0,"0"0"16,0 0-16,0 0 0,0 0 0,-22 11 16,22-11-16,0 0 0,-21 22 15,12-8-15,0 5 0,-1 1 16,0 4-16,3 2 0,0 3 16,-1 6-16,2 0 0,4-6 15,3-4-15,2-2 0,4-6 0,-2-3 16,0-2-16,-2-3 15</inkml:trace>
  <inkml:trace contextRef="#ctx0" brushRef="#br0" timeOffset="13350.4721">6833 13484 0,'0'0'0,"0"0"0,0 0 15,22 17-15,-22-17 0,23 15 16,-7-8-16,3 0 0,5 0 15,2-2-15,3 0 0,12-2 16,2-2-16,4-1 0,4-2 16,13-2-16,2-1 0,9-5 0,0-2 15,2-1-15,2-1 0,-9 3 16,-17 2-16,-14 3 0</inkml:trace>
  <inkml:trace contextRef="#ctx0" brushRef="#br0" timeOffset="14120.5161">11634 11452 0,'0'0'0,"0"0"0,0 0 15,0 0-15,-6-22 0,3 15 16,1-1-16,-2 1 0,-3-2 16,-3 0-16,-2-1 0,0 1 15,0 1-15,-4 0 0,-1 0 16,-1 3-16,-1 3 0,-6 4 16,0 3-16,-2 1 0,0 1 15,-2 3-15,-2 4 0,4 2 16,1 1-16,-4 7 0,2 3 15,2-1-15,2-1 0,4 6 16,3 1-16,3-2 0,3-3 0,3 5 16,1-2-16,7 2 0,4 0 0,6-3 15,5-1-15,-1-3 16,0-2-16,9-3 0,7 0 16,1-2-16,1-2 0,2 0 15,2-1-15,-4 0 0,-3 0 16,7 1-16,-2-4 0,-2 2 15,-1 1-15,-1 2 0,4 0 0,-7 1 16,-4 1-16,-3 1 0,-2-1 16,-4-1-16,-1 2 0,-2 1 15,-2 2-15,-4-2 16,-5-2-16,-4 1 0,-1-1 0,-2 2 16,1 1-16,-6-3 0,-1-2 15,-3 0-15,-2-1 0,-4-1 16,-3-2-16,-1-1 0,1 0 0,-5-4 15,-2-3-15,0 0 16,1 1-16,-1-1 16,-1-1-16,1-2 0,1-3 0,4 1 15,2 0 1,5-6-16,4-4 0,6-3 0,6-4 16,1 4-16,-1 2 0,2 3 0</inkml:trace>
  <inkml:trace contextRef="#ctx0" brushRef="#br0" timeOffset="14576.11">12758 10549 0,'0'0'0,"2"6"15,1 5-15,0 1 0,1 2 0,1 11 16,1 8-16,2 2 0,0 5 15,6 15-15,0 5 16,-2-3-16,-1-4 0,4 22 0,2 7 16,-2 5-16,-1-6 0,-1 12 15,-1 0-15,0-6 0,0-4 16,-2 39-16,-5-9 0,-4-14 16,-2-11-16,-3-2 0,0 0 15,-2-13-15,1-10 0,0 1 16,1-2-16,1-12 0,1-11 0,-3-11 15,-1-10-15,-2-9 0,-1-7 16,2 0-16,3-1 0,2 0 16</inkml:trace>
  <inkml:trace contextRef="#ctx0" brushRef="#br0" timeOffset="14850.343">12704 10174 0,'0'0'0,"-10"12"16,0 3-16,1 1 0,-1 1 0,-4 13 15,-2 5-15,0-2 0,-1 0 16,1 10-16,2 3 0,1 1 16,3-4-16,6-8 0,4-4 15,0-7-15,0-6 0,0-3 16</inkml:trace>
  <inkml:trace contextRef="#ctx0" brushRef="#br0" timeOffset="15035.1222">13325 10219 0,'0'0'0,"0"0"0,0 0 16,13 29-16,-8-17 0,6 5 16,5 4-16,6 4 0,1-1 15,6 4-15,8 1 0,10 6 0,3-4 16,-3-1-16,-10-6 0,-9-6 15</inkml:trace>
  <inkml:trace contextRef="#ctx0" brushRef="#br0" timeOffset="16284.0394">6155 15804 0,'0'0'0,"0"0"0,0 0 16,0 0-16,0 0 0,26 0 0,-26 0 15,26-2-15,-26 2 0,35-4 16,-15-1-16,4 0 0,2 0 16,0-3-16,5-2 0,10-3 15,-4-1-15,2-1 0,-1-2 16,9-2-16,-5 4 0,-1-1 16,0 1-16,-3 1 0,-5 2 0,5-1 15,-1 4 1,-6 3-16,-4 3 0,-7 1 0,-3 0 15,-5 1-15</inkml:trace>
  <inkml:trace contextRef="#ctx0" brushRef="#br0" timeOffset="16483.5958">6782 15812 0,'0'0'0,"0"0"16,0 0-16,0 28 0,0-28 0,1 30 15,2-12-15,0 4 0,1 2 16,5 6-16,2 1 0,2-1 16,-2-2-16,7 5 0,1-1 15,-3-6-15,3-4 0,2-5 16,2-5-16,-4-2 0,-6-2 0,-1-1 16</inkml:trace>
  <inkml:trace contextRef="#ctx0" brushRef="#br0" timeOffset="16784.8716">7342 14762 0,'0'0'0,"0"0"0,0 0 15,0 0-15,0 0 0,9 30 0,-9-30 16,11 35-16,-3-12 0,1 5 15,1 6-15,0 4 0,-3 3 16,4 17-16,1 18 0,-2-5 0,-1-1 16,2 14-16,1-1 0,-1 2 15,-2-10-15,2 1 0,0-8 16,-3-11-16,-1-9 0,0-8 16,2-5-16,0-5 0,1-4 15,-4 9-15,1 2 0,-1-9 16,-3-8-16,0-6 0</inkml:trace>
  <inkml:trace contextRef="#ctx0" brushRef="#br0" timeOffset="17066.2863">7349 15755 0,'0'0'0,"0"0"0,0 0 16,0 0-16,-1 25 0,1-25 15,6 24-15,-6-24 0,6 34 0,1-9 16,3 6 0,-1 2-16,5 4 15,2 5-15,0-3 0,5 2 0,1-7 16,-3-7-16,0-6 0,0-8 16,0-7-16,1-8 0,0-7 0,3-15 15,1-10-15,-1-3 0,-1 0 16,8-27-16,5-14 15,7-4-15,-1 9 0,14-20 16,5-3-16,23-23 0,-8 21 0,-24 31 16,-16 20-16,-11 15 0</inkml:trace>
  <inkml:trace contextRef="#ctx0" brushRef="#br0" timeOffset="17700.558">11408 13544 0,'0'0'0,"0"0"0,0 0 0,-26 6 15,26-6-15,-20 5 0,4-3 16,0 2-16,-2 4 0,-5 5 15,-1 1-15,0 3 0,-1 3 0,-1 6 16,-1 7-16,2-2 16,1 1-16,-4 7 0,4 0 0,1 0 15,5-2-15,7-3 16,5-2-16,2-6 0,4-4 0,5-4 16,1-2-16,5-4 0,4-4 15,13 2 1,11-1-1,-3-3-15,5-2 16,-1 1-16,-7 1 0,-2 0 0,-1 2 0,-3 2 0,0 1 16,-4 1-16,-2 0 0,-6 2 0,-2 1 15,-4 2-15,-3 2 0,-5 2 16,-5 2-16,-5 1 0,-6 2 16,-1 1-16,-1 0 0,-5-2 15,-4-2-15,-3-2 0,-2 0 16,2-3-16,1-3 0,0-4 15,2-3-15,3-4 16,3-2-16,4 0 0,4-1 0,2 0 16</inkml:trace>
  <inkml:trace contextRef="#ctx0" brushRef="#br0" timeOffset="18035.7349">11979 13011 0,'0'0'0,"1"10"15,2 3-15,-1 3 0,0 2 0,1 12 16,2 8-16,2 12 0,3 3 15,1 16-15,-1 5 0,0-4 16,-1-3-16,2 19 0,0 5 16,0 1-16,0-10 0,0 30 15,-2-14-15,-3-19 0,-2-14 16,-1-1-16,-2 0 0,0-11 16,1-7-16,-2-7 0,-2-6 15,1-9-15,-1-8 0,0-9 16,0-5-16,2-2 0,-2 2 0,2-2 15</inkml:trace>
  <inkml:trace contextRef="#ctx0" brushRef="#br0" timeOffset="18350.9073">11907 14206 0,'0'0'0,"0"0"15,-7 26-15,5-14 0,1 3 0,1 5 16,1 6-16,0 5 16,0-1-16,3 4 0,3 0 0,2 8 15,0-3-15,2 2 16,2 1-16,-1-6 0,0-4 0,4-1 16,0-6-16,2-6 0,-1-5 15,-1-5-15,-2-7 0,-1-6 16,1-6-16,-2-3 0,0-7 15,2-5-15,2-6 0,6-16 16,3-7-16,0-2 0,0 0 16,7-12-16,2-2 0,4-13 15,1 0-15,4-12 0,-1 1 16,-2 2-16,-13 29 0,-8 20 0</inkml:trace>
  <inkml:trace contextRef="#ctx0" brushRef="#br0" timeOffset="19800.2018">12063 8003 0,'-5'-4'0,"-9"1"16,-2-1-16,-2 1 0,-1 2 0,-9-4 16,-11-3-16,-3 2 0,-2 0 0,-4 1 15,-4-2-15,-7 1 16,4 0-16,-2 6 0,-3 6 0,2-1 16,0 2-16,-12 2 0,1 1 15,4 0-15,3-1 0,-2 3 16,-3 2-16,-24 8 0,12-1 15,8 4-15,9 3 0,2-5 16,3-3-16,-2 3 0,0 3 16,6 4-16,5 3 0,-3 1 15,-2 0-15,3 2 0,4 3 0,1 4 16,0 4-16,4-10 0,0-4 16,0 5-16,0 5 0,6-3 15,3-1-15,2 0 0,1 1 16,6-5-16,5-3 0,-1 6 15,1 7-15,2-1 0,-1 2 16,1-3-16,0-1 0,6 1 16,4 0-16,3 4 0,6 1 15,-2 0-15,0 1 0,7-1 16,3 0-16,2-3 0,1-2 0,5 0 16,3 0-16,5 2 0,4-1 15,2-1-15,2-3 0,-5-4 16,-2-5-16,12 6 0,7 1 15,-3-2-15,-2-2 0,3 3 16,4 4-16,2 0 0,1 1 0,4-3 16,0-4-16,0-4 15,0-3-15,13-4 0,8-3 16,-4-3-16,-3-4 0,4-3 16,2-2-16,0-3 0,0-4 0,5-5 15,1-6-15,0 1 0,-2 0 16,4-2-16,3-2 0,-10-4 15,-7-4-15,5-3 0,4-1 16,-2 1-16,-2-3 0,-2-6 16,-1-7-16,-3-4 0,0 0 0,6-2 15,3 1-15,-6-3 16,-5-2-16,4-7 0,4-6 16,-11 6-16,-6 5 0,-7-3 0,-3-1 15,0 0-15,1-1 0,-6-7 16,-3-4-16,-2 7 0,0 3 15,-7 2-15,-6-1 0,-5 4 16,-5 1-16,2 0 0,-1 1 16,-6-6-16,-4-3 0,-6 6 15,-3 4-15,-1 3 0,0 2 0,-8-5 16,-5-1-16,2-1 0,-1 2 16,-5 4-16,-3 2 15,-5 6-15,-4 7 0,-5-4 0,-4-3 16,-1 1-16,0 1 0,-9 2 15,-5 1-15,1 5 0,5 5 16,-3 3-16,-3 1 0,-4-2 16,-5 1-16,0 6 0,3 7 15,0-7-15,1-1 0,-3-1 16,-3 3-16,5 2 0,2 3 0,-3 1 16,-3 0-16,3 6 0,1 2 15,0 3-15,2 0 0,0 2 16,1 1-16,0 1 0,-1 3 15,6 7-15,5 7 0,-4 1 16,-3 2-16,0 0 0,-1 2 0,4 6 16,4 5-16,3 2 0,5 4 15,-5-2-15,-3-1 16,5 10-16,4 6 0,4 5 0,2 4 16,3-4-16,2 0 0,2 6 15,4 5-15,4-8 0,4-4 16,4 3-16,3 2 0,5-9 15,4-8-15,0-16 0,0-12 16,0-8-16</inkml:trace>
  <inkml:trace contextRef="#ctx0" brushRef="#br0" timeOffset="28100.9192">10130 9719 0,'0'0'15,"0"0"-15,0 0 0,-29 1 0,20 1 16,-3-2-16,-4-1 16,-4 0-16,2 1 0,-4 0 0,-1 0 15,-1 2-15,2 0 0,-1 0 16,-1 0-16,1 1 0,1-1 16,-4 2-16,2 1 0,3-1 15,2-1-15,2-2 0,-1-1 16,6-1-16,1-2 0,1 0 15,1 0-15,2 0 0,0 1 0,1 0 16,2 0-16,1 0 0,0 1 16,3 1-16,-1-3 15,1 3-15,4-2 0,0 2 0,3-1 16,-1 1-16,1 0 0,1 1 16,2 0-16,1 0 0,2 0 0,2 2 15,4 1-15,0-1 16,-1-2-16,13 1 0,5-2 15,-3 0-15,-1 0 0,12 1 16,4 0-16,-3-1 0,0-4 0,10 2 16,1-1-16,-2 1 0,-2 1 15,3 0-15,2 1 16,4 0-16,-5 2 0,5 1 0,4 1 16,-7-4-16,-4-1 0,16-1 15,5 1-15,-9 1 0,-7 2 0,35 2 16,-4-2-16,-12 2 15,-10 1-15,7-2 0,4 0 16,-11-2-16,-10-2 0,14 1 0,9 1 16,-7 0-16,-6-1 0,13-2 15,9-3-15,-11 3 0,-10 1 16,10 2-16,7 2 16,-11 1-16,-6-1 0,4-2 0,3-2 15,-10 2-15,-7 0 0,4 3 16,2 4-16,-8-3 0,-6-2 0,2 3 15,2 1-15,-13 0 16,-9 0-16,2 1 0,2 2 16,-5-3-16,-1 0 0,-3-3 0,-1 1 15,-6-3-15,-2 1 0,3 1 16,2 2-16,-5-3 0,-5-1 16,-3-2-16,-3-1 0,-5 1 15,0 1-15,-1-1 0,1 1 16,-1 0-16,0 0 0,-2-1 15,3-1-15,0 1 0,0-1 0,-1 1 16,-2 0-16,2 0 0,-2 0 16,0 0-16,0 0 15,3 0-15,-3 0 0,2-2 0,-2 2 16,0 0-16,1-2 0,-1 2 16,0 0-16,0 0 0,2 0 0,-2 0 15,0 0-15,0 0 16,-2 0-16,2 0 0,0 0 15,0 0-15,0 0 0,0 0 16,0 0-16,-2 0 0,2 0 0,0 0 16,0 0-16,-1-2 0,1 2 15,0 0-15,0 0 16,0 0-16,0 0 0,0 0 0,0 0 16,0 0-16,0 0 0,0 0 15,0 0-15,0 0 0,0 0 16,0 0-16,0 0 0,0 0 0,0 0 15,0 0-15,0 0 16,-5 3-16,5-3 0,0 0 16,0 0-16,0 0 0,0 0 0,0 0 15,0 0-15,0 0 0,0 0 16,-7-2-16,7 2 0,0 0 16,0 0-16,-3-5 0,3 5 15,0 0-15,0 0 0,-3-5 16,3 5-16,0 0 0,0 0 0,0 0 15,0 0-15,-1-6 0,1 6 16,0 0-16,0 0 16,9-1-16,-4-1 0,3-3 15,2-1-15,-1 0 0,-2 2 0,0-1 16</inkml:trace>
  <inkml:trace contextRef="#ctx0" brushRef="#br0" timeOffset="30601.0049">15701 8310 0,'0'0'0,"0"0"0,-14-13 15,4 6-15,-1-1 0,-6-6 0,-1 1 16,-3-2-16,-1 2 0,-5 0 16,-3-1-16,-6 0 0,2 3 15,-5 0-15,-4 0 0,1 4 16,2 3-16,-13 0 0,-1-1 15,0 2-15,2-1 0,-12 3 16,-1 2-16,6 3 0,7 0 0,-7 5 16,-3 4-16,4-2 15,2 0-15,-9 7 0,1 2 0,6 1 16,7 0-16,-27 16 0,7 1 16,13-6-16,12-1 0,0 5 15,-1 4-15,8-3 0,4-1 0,-1-2 16,1 1-16,4-3 15,5-3-15,5 5 0,4 4 16,4-1-16,3-1 0,1 0 16,1-3-16,1-3 0,-1-3 0,0 6 15,1 3-15,3-13 0,1 0 0,2 3 16,0 2 0,4 1-16,3-1 0,-1 1 15,1 3-15,0-5 0,1-5 0,1 6 16,-1 3-16,0-7 0,1 0 0,4 2 15,3 2-15,1-4 16,-1-3-16,3 2 0,3 2 16,-4-3-16,0-4 0,4 3 0,3 1 15,1 2-15,1-1 0,0 4 16,3 2-16,-4-4 0,-1-3 16,3 2-16,3 1 0,-5-4 15,-2-4-15,7 2 0,5 2 16,-2-4-16,-2-2 0,2 0 15,1 3-15,2-3 0,-1 1 0,4-1 16,0-1-16,1-2 0,0-1 16,3 3-16,1 2 15,-1-3-15,-1-3 0,11 2 0,4 0 16,-6-1-16,-5 1 0,6-1 16,3-1-16,-2 0 0,-3-2 0,3-1 15,4-1-15,-4 0 16,-1 0-16,29 0 0,-4-1 15,-14-3-15,-10-1 0,4-1 0,3-1 16,-4-1-16,-2 2 0,1-4 16,0-1-16,-3 1 0,-2-1 15,3-5-15,2-2 16,-7-1-16,-4 0 0,8-4 0,5-2 16,-9 2-16,-6 2 0,2-3 15,2-1-15,-6-2 0,-4 1 0,3-6 16,0-3-16,-5 7 15,-7 3-15,1 1 0,-1-1 16,2-2-16,1-3 0,-1 4 16,2 3-16,-13 3 0,2-6 0,3-2 15,1-3-15,-3-2 0,-2-1 16,4-2-16,3-3 0,-2 5 16,-2 3-16,-2-3 0,-2-2 15,-1 2-15,-4 1 0,0-2 16,0-2-16,-3 3 0,-2 1 0,-1 0 15,-2-1-15,-3 5 16,0 1-16,-1-3 0,1-2 16,-1 2-16,0 0 0,-4-2 0,-4-2 15,2 3-15,-1 0 0,0-2 16,-1-3-16,1 6 0,0 3 0,-3-10 16,-1-2-16,0 7 15,-2 0-15,-3-6 0,-2-3 16,2 5-16,-1 2 0,1 0 15,-1-3-15,1 2 0,-1 1 0,-3-3 16,-4-2-16,1 4 16,2 5-16,-1-5 0,-1 0 15,-2 6-15,0 3 0,-3 1 0,-3-4 16,3 2-16,4-2 0,-2 1 16,-3-2-16,0 3 0,-1 2 15,-2 0-15,0-2 0,0 3 16,-1-1-16,-1 1 0,-2 0 15,-2 0-15,-1 3 0,-1 1 16,0 1-16,0 0 0,1 0 0,-3 1 16,-1 0-16,2 0 0,2 0 15,-8 0-15,1 0 0,6 1 16,-2 0-16,-6 1 0,3 2 16,0 2-16,0 3 0,0 4 15,1 1-15,0 1 0,0-1 16,-4 1-16,-3 0 0,5 1 15,3 2-15,-3 0 0,-4 2 16,4 0-16,3 2 0,-2 1 16,-2-1-16,3 6 0,3 3 0,-2-1 15,-1 0-15,3-1 0,3-1 16,-3 1-16,-2 4 0,5-3 16,3 0-16,-2 2 0,1-1 15,4 1-15,5 1 0,-3 1 16,1 2-16,1-2 0,3 1 15,-4-2-15,0-2 0,2-1 0,5-3 16,5 3-16,0 3 16,2 1-16,0 2 0,-1-5 15,0-4-15,-1-2 0,1-2 0,3 4 16,2 3-16,0-5 0,0-1 0,0 2 16,1-1-16,2-1 15,0 0-15,2-1 0,-1 2 16,2-4-16,-1-2 0,2-1 15,1-1-15,-2 0 0,1 2 0,1-2 16,0 1-16,-1 2 16,2 0-16,0-1 0,0-1 0,0 1 15,0-1-15,0 2 16,0 1-16,1-4 0,0-2 0,0 2 16,0-1-16,-1 0 0,1 1 15,0 0-15,0 0 0,0 0 16,0-1-16,0 0 0,0-3 15,-3 2-15,3-2 0,0 2 16,0-2-16,0 3 0,0-3 0,0 0 16,0 0-16,0 0 15,0 0-15,0 3 0,0 0 16,0-3-16,0 0 0,0 0 0,0 0 16,0 0-16,0 4 0,0-4 15,0 0-15,0 0 0,0 0 16,0 0-16,0 0 0,0 0 15,0 0-15,0 0 0,0 0 16,0 0-16,0 0 0,0 0 16,0 0-16,0 0 0,0 0 0,0 0 15,0 0-15,0 0 0,6 3 16,-6-3-16,0 0 16,0 0-16,0 0 0,0 0 0,0 0 15,0 0-15,0 0 0,0 0 16,0 0-16,0 0 0,0 0 15,0 0-15,0 0 0,0 0 16,0 0-16,0 0 0,0 0 16,0 0-16,0 0 0,0 0 0,0 0 15,0 0-15,0 0 0,0 0 16,0 0-16,1 7 0,-1-7 16,0 0-16,0 0 0,0 0 15,0 0-15,0 0 0,0 0 16,0 0-16,0 0 0,0 0 15,0 0-15,0 0 0,0 0 16,0 0-16,0 0 0,0 0 16,-2-6-16,2 6 0,0 0 0,0 0 15,0 0-15,0 0 0,0 0 16,0 0-16,0 0 0,0 0 16,0 0-16,0 0 0,0 0 15,0 0-15,0 0 16,0 0-16,0 0 0,0 0 0,2 7 15,-2-7-15,0 0 0,6 4 16,-6-4-16,6 7 0,-1-3 0,2-1 16,3-1-16,2 0 0,2-1 15,0-2-15,1-1 0,-1 0 16,-3 1-16,-1-2 0</inkml:trace>
  <inkml:trace contextRef="#ctx0" brushRef="#br0" timeOffset="31651.4395">17991 10194 0,'0'0'0,"0"0"0,0 0 16,0 0-16,0 0 0,0 0 0,0 0 16,0 0-16,0 0 0,0 0 15,0 0-15,0 0 0,0 0 16,0 0-16,0 0 0,0 0 0,0 0 15,23 0-15,-23 0 16,0 0-16,0 0 0,0 0 0,0 0 16,0 0-16,0 0 0,0 0 15,0 0-15,0 0 0,0 0 0,0 0 16,0 0-16,0 0 16,0 0-16,0 0 0,0 0 15,0 0-15,0 0 0,0 0 16,0 0-16,0 0 0,0 0 0,0 0 15,0 0-15,0 0 0,0 0 16,0 0-16,0 0 16,0 0-16,0 0 0,0 0 0,0 0 15,0 0-15,0 0 0,0 0 16,0 0-16,0 0 0,0 0 0,0 0 16,0 0-16,0 0 15,0 0-15,0 0 0,0 0 16,0 0-16,0 0 0,0 0 15,0 0-15,0 0 0,0 0 0,0 0 16,0 0-16,0 0 0,0 0 16,0 0-16,0 0 0,0 0 15,0 0-15,0 0 0,0 0 16,0 0-16,0 0 0,0 0 16,0 0-16,0 0 0,0 0 0,0 0 15,0 0-15,0 0 16,15 20-16,-15-20 0,0 0 0,0 0 15</inkml:trace>
  <inkml:trace contextRef="#ctx0" brushRef="#br0" timeOffset="32551.6892">21429 9787 0,'0'0'0,"0"0"0,0 0 0,0 0 16,0 0-16,0 0 0,0 0 15,0 0-15,0 0 0,0 0 16,0 0-16,0 0 0,0 0 0,0 0 15,0 0-15,0 0 0,0 0 16,0 0-16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17"/>
    </inkml:context>
    <inkml:brush xml:id="br0">
      <inkml:brushProperty name="width" value="0.07247" units="cm"/>
      <inkml:brushProperty name="height" value="0.07247" units="cm"/>
      <inkml:brushProperty name="color" value="#F2395B"/>
    </inkml:brush>
  </inkml:definitions>
  <inkml:trace contextRef="#ctx0" brushRef="#br0">5477 6758 303,'-27'-57'4,"6"10"6,7 12 7,7 10 7,3 7 4,2 2 0,0 4 0,2 3 0,2 4 2,4 6 2,3 6 2,5 6 2,0 5 2,-1 8 0,-3 7 0,-1 7 1,-2 4-2,-4 2-2,-3 2-3,-2 2-3,-2 3-2,-2 7-5,0 6-3,-1 5-4,-1 3-3,0-3-4,1-1-2,-1-3-4,1-3-2,2-7-4,2-5-3,2-6-3,2-5-5,0-6-10,2-4-7,0-5-10,3-8-6,2-10-8,3-12-6,3-10-7,-1-5 4,-3 1 13,-4 1 14,-4 1 13,-2 0 4,2 0-4,0 1-5,2-1-4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17"/>
    </inkml:context>
    <inkml:brush xml:id="br0">
      <inkml:brushProperty name="width" value="0.07749" units="cm"/>
      <inkml:brushProperty name="height" value="0.07749" units="cm"/>
      <inkml:brushProperty name="color" value="#F2395B"/>
    </inkml:brush>
  </inkml:definitions>
  <inkml:trace contextRef="#ctx0" brushRef="#br0">4947 6606 283,'-8'-8'2,"-2"2"4,0 1 4,-1 0 3,3 1 7,8 0 11,8 0 10,8 0 11,7 1 2,10 1-6,9 0-6,8 2-6,7-2-4,6 0-2,4-3-2,5-2-3,1-1-1,-3 2-3,-3 1-2,-3 1-2,-4 1-2,-6 3-2,-6 4-1,-6 2-2,-5 4 0,-6 4 0,-4 3 2,-5 5 1,-4 3 0,-4 5-1,-5 3-2,-3 4-1,-4 2-2,-6 1 0,-4-1-2,-5 0 0,-8 6-2,-11 14-4,-11 11-3,-10 14-4,-5 4-3,0-4-4,2-3-4,1-5-5,-1-4-4,0-5-6,-1-5-5,-1-5-5,2-5 1,8-6 6,6-6 7,7-5 6,5-6-3,3-3-14,4-5-14,2-3-15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18"/>
    </inkml:context>
    <inkml:brush xml:id="br0">
      <inkml:brushProperty name="width" value="0.06896" units="cm"/>
      <inkml:brushProperty name="height" value="0.06896" units="cm"/>
      <inkml:brushProperty name="color" value="#F2395B"/>
    </inkml:brush>
  </inkml:definitions>
  <inkml:trace contextRef="#ctx0" brushRef="#br0">7746 37987 319,'-49'-20'1,"12"5"3,12 6 3,11 6 2,6 3 8,0-2 11,1 0 10,-1-1 13,3 0 2,8 6-5,6 2-6,7 5-4,4 4-5,1 5-2,1 5-4,1 5-2,0 4-2,-3 3 0,-1 2 1,-2 4 0,-2 3 0,-1 6-4,-1 4-2,0 5-2,-2 3-3,1 2-3,0 0-2,0 1-2,-1-3-2,1-7 0,0-6 0,0-8-1,0-5-1,1-6 0,1-4-2,1-4 0,2-7-1,3-3-1,4-6 0,2-4 0,4-10 0,8-12 0,6-13 1,8-12 1,8-17 1,9-21-1,10-20 1,11-21 0,10-13-1,15-6-3,13-6-3,14-5-3,2 5-9,-12 18-16,-10 17-16,-10 18-16,-16 17-9,-18 17-3,-19 17-1,-18 16-3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7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101213 35177 495,'-3'-21'52,"-2"5"-2,-5 4-1,-4 6-1,-2 5-3,-1 6-7,-1 6-6,-1 6-6,-1 3-4,1 2-2,-1 3-2,1 1-2,0 1-2,3 1-2,1-1-1,2 1-3,1-1 0,1 2-1,-1 1-2,0 1 0,2-1 0,3-4-1,2-2 0,4-3 1,1-2-5,0-1-6,0 0-7,0-2-7,2-2-11,4-1-13,4-2-14,3-2-14,2-3-2,-3-3 8,-1-2 9,-2-4 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5"/>
    </inkml:context>
    <inkml:brush xml:id="br0">
      <inkml:brushProperty name="width" value="0.04751" units="cm"/>
      <inkml:brushProperty name="height" value="0.04751" units="cm"/>
      <inkml:brushProperty name="color" value="#F2395B"/>
    </inkml:brush>
  </inkml:definitions>
  <inkml:trace contextRef="#ctx0" brushRef="#br0">61542 9348 463,'14'-16'31,"-3"2"-2,-3 1 0,-2 1-1,-3 0-2,2 2-2,-2 1-3,1 1-2,0-2-2,-2-2-1,0-3-1,-2-3-2,0-1-1,0 1 0,0 0-2,0 2-1,-2 1 0,-4 1 1,-4 1 0,-3 0 1,-2 3 0,0 3-1,2 2-1,1 4-1,0 1-1,-2 0 0,0 0-2,-1 0 0,0 1-1,-1 4 0,0 2-1,1 3 1,-1 3 0,0 2 1,1 1 0,-1 3 1,1 1 0,0-1-1,2 1 0,1-1 0,0 3 0,-2 5 0,0 5 1,-1 5 1,1 0-1,1-4 0,2-4-1,2-3-1,2-2-1,1-1 0,0 1-1,2-1 0,0 1 0,2-1-1,0 1 1,2-1-1,1 0 1,2-1 0,2-1 0,2-1-1,2-2-1,5-3-6,4-2-5,3-4-6,5-4-5,5-4-5,5-6-6,4-4-6,3-4-2,-2-3 3,0-3 2,-1-3 1,-4 0 0,-8 2-7,-6 4-5,-6 3-6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6"/>
    </inkml:context>
    <inkml:brush xml:id="br0">
      <inkml:brushProperty name="width" value="0.04308" units="cm"/>
      <inkml:brushProperty name="height" value="0.04308" units="cm"/>
      <inkml:brushProperty name="color" value="#F2395B"/>
    </inkml:brush>
  </inkml:definitions>
  <inkml:trace contextRef="#ctx0" brushRef="#br0">63778 9265 510,'-10'0'12,"12"0"25,12 0 24,11 0 25,6 0 2,1 0-17,-1 0-17,0 0-19,0 0-12,1-2-8,-1 0-8,0-1-7,-1-1-7,-3 2-8,-3 0-8,-3 2-7,-3 0-5,-1 0-5,-3 0-4,-1 0-5,-3 1 0,-2 3 3,-4 4 2,-2 2 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6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63736 10265 468,'-35'8'13,"8"-2"-3,7-1-3,8 0-2,9-3 10,8-3 20,9-2 21,10-3 22,3-2 2,2 2-15,1 1-15,1 1-15,1 0-9,4 2-5,3 0-4,2 2-5,1 0-6,-3 2-7,-4 0-9,-2 2-7,-2 0-10,1 1-10,-1 1-11,0 2-10,-3-1-3,-5-1 8,-7-1 6,-5 0 7,-3-2 4,0 0 0,0-2 1,0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7"/>
    </inkml:context>
    <inkml:brush xml:id="br0">
      <inkml:brushProperty name="width" value="0.0476" units="cm"/>
      <inkml:brushProperty name="height" value="0.0476" units="cm"/>
      <inkml:brushProperty name="color" value="#F2395B"/>
    </inkml:brush>
  </inkml:definitions>
  <inkml:trace contextRef="#ctx0" brushRef="#br0">67550 9916 462,'16'0'124,"-1"1"-27,1 2-29,0 0-27,0 0-15,3 0-2,2-1-3,1-2-1,1 0-3,-1 0-2,-1 0-2,-1 0-1,2 0-2,5 2 0,5 0-1,5 2-1,1-1-1,-2 0-3,-2-2 0,-1 0-3,-2-1 0,1 0 0,-1 0 1,0 0-1,1 0 1,-1 0-3,0 0-1,1 0-2,-1 0-1,1 0 0,-1 0 1,0 0 0,-1 0 0,-1 0 2,-3 0 0,-1 0 1,-1 0 1,3 0 0,1 0 0,3 0 0,0 0 0,2 0 1,1 0 0,1 0 1,-1 0 0,-2 0 0,-1 0-1,-3 0 1,2 0-2,5 0 1,5 0 0,4 0 0,3 0 0,-2 0 1,0 0-1,-1 0 0,-2-1 0,-2 0 0,-2-2-1,-2 0-1,0-1 0,1 0 0,0 0 0,2 0 0,1 1 0,-1 0 1,0 2-1,0 1 0,0 0 1,-2 0-1,0 0 1,-1 0 0,-1 0-1,1 0 1,-1 0 0,0 0 1,1 0-1,1 0 0,0 0 1,2 0 0,-3 0 0,-7 0 0,-7 0 0,-7 0-1,-2 0 0,1 0 1,3 0-1,2 0 0,4 0 0,9 0 1,7 0-1,8 0 0,5 0 0,3 0-1,4 0 0,2 0-1,0 0 0,-4 0-1,-5 0-1,-2 0 0,-3 0-1,2 0 1,0 0-1,2 0 1,-1-1 1,1-1-1,0 0 1,0-1 1,0-1-1,-2 2 1,0 0 1,-2 2-1,0 0 1,0 0 0,0 0 1,0 0 0,0 0-1,1 0 0,-1 0-2,0 0-1,0 0 0,2 2-1,0 0-1,2 2 0,-1-1 0,1-1 0,0 0-1,0-1 1,0-1-1,0 1-2,0 2-2,0 0-2,-1 0-1,-2 0-2,-2-1-1,-2-2-1,-2 0 0,-2 0 1,-1 0 0,-3 0 1,-3 0 1,-3-2-1,-5-1-1,-3 0 0,-4-1-4,-3-2-8,-3 0-9,-2-1-8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8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70667 6728 561,'0'-10'58,"0"12"-1,0 12-3,0 11-1,-2 7-6,-2 1-6,-4 0-6,-2 2-8,-1 1-5,-1 0-5,0 2-3,1 1-5,-1-1-4,1 0-6,-1-2-6,0 0-4,2-3-8,1-3-9,2-5-8,2-3-8,3-6-6,2-3-1,4-6-2,2-4-1,1-5 3,0 0 9,-2-3 7,-1-2 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8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71616 7309 449,'6'23'93,"-1"-3"-20,-2-1-21,-2-2-22,-2 0-10,-2 3 0,-2 3-2,-1 3-1,-1-1-1,2-2-2,2-3-2,2-2-2,4-4-4,7-3-6,8-3-6,6-2-5,4-6-3,1-8 2,0-8 1,2-7 2,-1-5-3,-1 1-5,-3 0-7,-1-1-5,-4 2-1,-5 1 5,-5 3 6,-4 2 6,-5 1 1,-4 2 1,-4 2 0,-4 3 0,-4 2 4,-3 2 12,-5 4 11,-3 3 10,-2 1 5,1 1-1,1 2-1,1 0 0,2 2-3,3 0-5,3 1-5,2 2-4,7-2-8,9-1-11,8-2-11,9-2-12,6-3-3,5-3 1,3-5 4,4-4 1,1 0 4,-1 3 3,-3 2 4,-2 4 3,-3 2 2,-3 0 0,-5 2 0,-3 0-1,-4 3 5,-2 2 10,-4 3 8,-2 4 10,-3 0 8,-1 1 8,0 0 8,-2 0 7,0 1 1,-2 3-8,0 3-7,-1 3-7,-2 1-5,-1 1-3,0-1-2,-1 1-3,-1-1-2,2 1-2,1-1-3,1 1-1,3-6-7,7-7-7,7-10-9,8-8-9,3-8-4,1-7-3,1-7-1,1-7-2,-3-1 2,-4 4 6,-4 4 6,-6 3 7,-3 3 4,-2 1 2,-3 1 3,0 1 3,-4 2 2,0 3 4,-3 3 2,-2 3 4,-1 2 0,-2 2 1,0 2-2,-1 2 0,-2 1-2,0 2-5,-1 0-4,-1 2-5,-1 0-2,1 2-2,-1 0-2,0 1-2,4 1-11,6 0-18,8 0-19,7 0-18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9"/>
    </inkml:context>
    <inkml:brush xml:id="br0">
      <inkml:brushProperty name="width" value="0.04976" units="cm"/>
      <inkml:brushProperty name="height" value="0.04976" units="cm"/>
      <inkml:brushProperty name="color" value="#F2395B"/>
    </inkml:brush>
  </inkml:definitions>
  <inkml:trace contextRef="#ctx0" brushRef="#br0">74491 7141 442,'-15'8'99,"2"3"-17,3 2-18,1 1-16,0 3-10,0 1-3,-1 3-3,-1 2-2,0 0-3,0 0-4,2 1-4,1-1-3,1 0-4,2-3-1,2-1-3,2-3-2,1 0-1,2 0-3,0-1-2,2 1-1,3-3-4,7-5-5,7-4-5,7-6-5,1-3-3,-3-5-1,-5-4-1,-3-3-1,-2-4 1,1-2 1,1-1 2,2-2 2,-2-2 3,-1-1 3,-3-1 3,-1 0 3,-2-1 4,-2 3 4,-3 2 3,-1 1 4,-2 4 2,-4 3 2,-2 4 0,-3 5 1,-3 1 1,0 2-1,-2 1 0,1 0 0,-5 3-4,-4 4-8,-5 4-6,-5 4-8,-1 2-6,3 1-6,4 1-5,2 2-5,3-2-5,4-1-3,4-3-5,5-1-3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39"/>
    </inkml:context>
    <inkml:brush xml:id="br0">
      <inkml:brushProperty name="width" value="0.04771" units="cm"/>
      <inkml:brushProperty name="height" value="0.04771" units="cm"/>
      <inkml:brushProperty name="color" value="#F2395B"/>
    </inkml:brush>
  </inkml:definitions>
  <inkml:trace contextRef="#ctx0" brushRef="#br0">76595 6675 461,'0'-24'139,"-2"-1"-32,0-1-30,-1-1-31,-1-3-19,2-7-4,0-5-5,2-6-5,0-6-3,0-7-1,0-7-1,0-7-1,0-3-2,2 2-3,0 0-3,2 1-3,1 2-2,3 3-4,3 3-3,4 3-3,0 2-1,1 1 2,0 1 0,-1 1 2,1 3 1,2 8 4,0 6 3,1 8 3,0 3 3,1 5 3,-1 2 3,1 3 3,-1 3 2,-1 4 1,-1 4 2,-1 5 0,0 1 0,0 2-1,-1 0-1,1 2-1,-2 1-1,-1 4-1,-2 2-1,-2 3-1,-2 4-2,-2 2-1,-3 3-2,0 3-2,-4 3 0,-4 2-3,-4 4 0,-4 3-2,-3 2-1,-3 1-3,-3 0-3,-3 2-2,-2-1-2,-1 0-3,0-1-2,-2-1-2,-1-1-6,-1 0-5,-1 0-8,0 1-6,1-4 0,5-4 8,5-5 7,5-5 8,4-3 1,2-3-5,4-1-5,3-2-4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0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78324 6750 497,'-23'23'143,"1"1"-33,1-1-33,1 1-33,-1 0-19,-1 2-4,-3 3-4,-1 1-5,-3 2-1,-1 2 1,-2 3 2,-2 1 3,1-3-19,7-8-37,5-7-36,7-8-38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0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77916 6945 448,'-12'-13'45,"8"4"7,8 6 8,8 5 8,4 3-1,3 5-10,1 4-9,3 3-9,1 4-8,1 1-5,1 3-5,1 1-5,0 1-5,0 1-4,0-1-4,1 1-3,-1-1-14,-1 2-19,-1 1-22,-1 1-19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8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101700 35665 461,'22'-15'0,"-3"3"0,-3 1 0,-3 2 0,-2 2 3,0 1 6,-2 0 6,0 2 7,-2 3 4,-1 6 3,-1 5 3,0 7 2,-3 2-1,-4 1-5,-4 0-5,-4-1-5,-2 1-5,-1-1-3,-1 1-3,-1-1-4,0 0-2,2-3-2,2-1-2,3-2-2,4-3-1,10-4 0,8-5 0,9-2 1,5-5-5,1-4-6,0-4-9,2-3-7,0-4-4,-1 0 0,-1 0 0,-1-2 1,-2 0 1,0 1 5,-1 1 5,0 1 4,-4 1 5,-1 2 3,-4 3 4,-3 1 3,-2 2 6,-3 1 5,-1 0 6,-2 2 7,-2 1 9,-4 2 14,-2 2 12,-4 2 14,0 3 1,-1 4-12,0 4-12,0 4-12,0 2-8,-2 3-2,0 1-2,-1 3-3,0 1-2,0 1 0,2 1 0,1 1-2,1-2 0,2-2-3,2-3-2,2-3-2,2-2-2,0 0-1,2-2-1,0-1-1,3-1-7,6-2-10,4-3-11,5-1-10,1-3-4,-1-6 4,-3-4 2,-1-5 4,-1-5 2,1-3 3,2-5 2,0-3 3,-2-4 1,-1-2 2,-4-4 2,-3-2 1,-1-1 1,-2 3 3,-1 4 2,0 2 1,-2 3 4,-2 3 4,-2 4 4,-2 2 4,-2 3 3,-2 2 0,-2 4 0,-1 3 1,-1 3-3,4 6-6,2 4-7,4 6-7,1 2-6,0 1-9,0 1-8,0 1-8,0 0-1,2-2 7,1-3 7,0-1 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1"/>
    </inkml:context>
    <inkml:brush xml:id="br0">
      <inkml:brushProperty name="width" value="0.0511" units="cm"/>
      <inkml:brushProperty name="height" value="0.0511" units="cm"/>
      <inkml:brushProperty name="color" value="#F2395B"/>
    </inkml:brush>
  </inkml:definitions>
  <inkml:trace contextRef="#ctx0" brushRef="#br0">80527 6637 430,'0'-15'3,"0"1"7,0 1 5,0 1 7,1-1 4,0 0 1,2-1 1,0-1 3,0 0 0,-2 1 2,-2 1 1,-2 0 1,-3 3 0,-4 3-3,-3 2-4,-5 4-3,-3 4-3,-1 6-3,-3 5-3,-1 7-4,-1 2-2,1 1-1,1-1-1,1 0-1,2 0-1,1-1 1,3-1 1,1-1 1,3-1-1,2-1-1,4-1-3,3-1-2,5-2-4,10-2-9,8-4-8,9-3-8,4-4-5,2-8-4,1-6-3,1-7-3,-1-3 0,-2 0 5,-1-1 4,-3 1 3,-3 1 6,-3 3 5,-4 3 5,-5 3 5,-3 5 14,-2 8 23,-4 8 22,-2 7 24,-2 5 2,0-1-16,0 1-17,0-1-15,1 0-17,3-3-14,4-1-14,2-2-15,5-6-13,5-7-11,7-7-10,5-9-11,2-4 1,-1-1 12,-3-1 13,-2-1 12,-2 1 9,-5 3 6,-3 3 7,-4 3 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1"/>
    </inkml:context>
    <inkml:brush xml:id="br0">
      <inkml:brushProperty name="width" value="0.05206" units="cm"/>
      <inkml:brushProperty name="height" value="0.05206" units="cm"/>
      <inkml:brushProperty name="color" value="#F2395B"/>
    </inkml:brush>
  </inkml:definitions>
  <inkml:trace contextRef="#ctx0" brushRef="#br0">81981 4971 422,'13'-57'2,"-3"14"6,-4 12 4,-4 13 4,-2 7 7,0 0 8,0 2 8,0 1 8,-1 2 3,-2 4 1,-2 4 1,-2 4 0,0 3-4,0 3-9,2 3-8,1 4-8,2-1-13,4-1-18,3-3-17,5-1-18,3-4-7,2-6 0,1-6 2,3-6 0,0-3 5,1-1 4,0-2 6,-1 0 5,-3 2 16,-8 3 25,-8 4 26,-8 4 26,-3 3 3,2 4-17,2 2-17,3 4-18,1-1-12,6-3-9,2-2-8,5-4-8,2-1-4,0 0 1,-1 0 1,1 0 1,-2 2 6,-2 6 12,-4 4 12,-2 5 12,-4 4 7,-4 3 4,-4 3 1,-4 3 4,-3 3-1,-3 2-4,-3 4-4,-3 3-4,-3 3-4,-2 4-3,-4 3-3,-3 5-4,-2 5-3,-4 5-5,-3 7-5,-2 5-5,-1 6-5,0 4-6,2 5-6,1 6-6,2-3-2,5-8 0,6-9 2,4-9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1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83145 7850 507,'-7'16'71,"1"-1"-9,0 1-8,2 0-9,0-1-5,2 3-4,0 0-3,2 1-3,0 1-3,2 1-3,0 1-2,2 1-3,1-2-4,3-3-5,4-5-5,2-3-6,2-5-3,1-8-4,1-6-5,1-7-3,-1-4-1,-3-1 0,-2-1 1,-4-1 0,-2 1 2,-2 3 2,-3 3 1,0 3 2,-4 1 2,-4 2 4,-4 1 2,-4 1 4,-3 1-1,-3 4-5,-3 2-4,-3 4-5,1 0-4,5 2-5,5-2-4,5 1-4,2 0-5,-2 0-7,0 0-5,-1 0-7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2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74380 11000 459,'-17'11'96,"0"5"-15,-1 7-15,-1 5-16,-1 5-9,-1 1-5,-1 2-4,-1 2-3,-4 3-5,-5 6-1,-6 4-3,-6 6-3,-2-1-3,4-5-5,2-4-7,4-6-4,3-4-7,5-5-9,5-5-8,5-5-9,6-6-10,8-7-10,8-6-11,8-8-10,3-4 1,-1-1 12,-1-3 13,-1-2 12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3"/>
    </inkml:context>
    <inkml:brush xml:id="br0">
      <inkml:brushProperty name="width" value="0.0686" units="cm"/>
      <inkml:brushProperty name="height" value="0.0686" units="cm"/>
      <inkml:brushProperty name="color" value="#F2395B"/>
    </inkml:brush>
  </inkml:definitions>
  <inkml:trace contextRef="#ctx0" brushRef="#br0">75200 11333 320,'8'-19'8,"2"9"14,0 8 15,1 10 15,1 4 3,0 3-9,-1 1-8,1 3-8,0 1-7,0 1-2,-1 1-3,1 1-2,0 0-3,1-1 0,2-1-2,0-1-1,0-2-2,-1-3-4,-1-2-4,0-4-3,-1-3-3,3-2-5,1-4-3,3-2-3,2-5-3,1-6-1,3-5-2,1-7-1,2-4 1,3-2 1,1-4 3,2-3 3,-1 1 1,-5 4 2,-5 4 2,-5 3 1,-3 5 4,-3 3 2,-1 4 4,-2 5 4,-1 1 2,0 0 2,0 0 2,-1 0 2,1 5 6,-2 8 8,-1 9 10,0 10 8,-1 2 2,0 0-6,-1-1-6,2-1-6,-2 0-3,-1-1-2,0 0 0,-2 1-2,1 0 0,0 1-3,2 1 0,0 1-3,1 0 0,0 0-3,0 0 0,0 1-2,-1 0-4,-1 1-4,0 0-7,-1 2-4,-1-1-10,0-1-13,0-3-13,0-1-13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4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84672 9347 473,'-19'-8'26,"7"0"11,8 0 13,8 1 12,6 0 1,4 2-11,3 2-10,5 2-11,2 1-6,4 0 1,3 0 0,3 0 0,1 0-3,1 0-5,-1 0-5,0 0-6,0 1-8,-2 2-9,0 2-9,-1 2-9,-2 0-8,-1 1-5,-3 0-6,-1 0-6,-4-1-2,-3 1 0,-4 0 2,-4 0 0,-4-1 5,-3-1 9,-2-1 8,-3 0 10,-3-1 5,-1 0 4,0 0 3,-1 0 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5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84583 10300 491,'-35'13'15,"7"-3"3,9-5 2,7-2 3,7-4 8,6-1 11,6 0 12,6-1 12,4 0-1,5 0-10,3 2-12,5 0-11,2 1-9,2 0-9,2 0-7,3 0-7,1 1-6,2 0-4,2 2-3,2 0-4,0 1-7,-1 1-11,0 1-13,-1 2-11,-3-1-5,-4-1 5,-4-1 3,-3 0 3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5"/>
    </inkml:context>
    <inkml:brush xml:id="br0">
      <inkml:brushProperty name="width" value="0.05373" units="cm"/>
      <inkml:brushProperty name="height" value="0.05373" units="cm"/>
      <inkml:brushProperty name="color" value="#F2395B"/>
    </inkml:brush>
  </inkml:definitions>
  <inkml:trace contextRef="#ctx0" brushRef="#br0">88800 9539 409,'30'0'152,"-1"0"-35,-3 0-37,-1 0-34,0-1-21,2 0-2,4-2-4,3 0-2,2-1-4,3 0 0,1 0-3,2 0-1,0 1-1,0 0-1,-1 2-1,-1 1 0,-1 0-2,0 0-1,0 0-1,0 0-2,1-1-1,-1-1 1,0 0 0,0-1 0,0-1-1,-2 2 0,0 0-2,-1 2-1,0 0 0,1 0 1,0 0 0,2 0 1,1 0 1,0 0 0,2 0 1,1 0-1,0-1 1,0 0-1,0-2 1,0 0 0,1-1-1,0 0 1,2 0 0,0 1 0,1-1 0,-2 2 0,0 0 0,-1 2-1,-1 0 1,2 0 0,0 0 0,2 0 0,0-1 0,0 0 0,0-2 0,0 0-1,-1-1 1,0 0 1,-2 0 0,0 0 2,-1 1 0,1 0 1,-1 2 1,0 1 1,0 0 1,0 0-1,0 0 0,0 0 0,0 0-2,0 0 0,0 0-2,1 0-1,0 0-1,4 0 0,2 0-1,4 0-1,1 0 0,-1 0-2,1 0 0,0 0-2,0 0 0,0 0 0,0 0 2,0 0 0,-1 0 1,1 0-1,0 0 0,0 0 0,0 0-1,0 0-1,0 0 0,0 0-2,-2 0 0,-1 0-3,-2 0-1,-2 0-2,-1 0-1,0 0-2,0 0 0,0 0-2,0-1 0,1-1-2,-1 0 0,0-1-1,-1-1-1,-1 0-2,0 0-2,-1 0-2,-2 0 0,-2 0 1,-2 0 0,-1 1 0,-5-1 3,-6 0 3,-5 0 4,-6 0 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6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89643 6383 530,'-8'-6'60,"2"4"-8,1 4-10,0 4-7,0 4-5,-4 7 1,-2 6 2,-3 5 0,-1 3 0,-1-1-6,0-2-3,1 1-5,-2-1-4,-2 2-3,-1 2-3,-3 3-3,1-1-2,1 0-2,3-1 0,1-1-1,3-2-9,3-4-15,3-2-16,2-2-15,5-6-5,6-3 4,6-6 3,6-4 5,0-5 4,-1 0 2,-4-3 2,-3-2 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7"/>
    </inkml:context>
    <inkml:brush xml:id="br0">
      <inkml:brushProperty name="width" value="0.05567" units="cm"/>
      <inkml:brushProperty name="height" value="0.05567" units="cm"/>
      <inkml:brushProperty name="color" value="#F2395B"/>
    </inkml:brush>
  </inkml:definitions>
  <inkml:trace contextRef="#ctx0" brushRef="#br0">91127 6542 395,'7'-10'8,"-2"10"16,-2 12 16,-2 10 16,-2 5 4,-2 1-11,-2-1-9,-2 0-11,1-2-7,2-3-4,4-4-4,3-5-6,3-4-3,5-4-5,5-6-5,5-4-4,4-5-2,1-3 1,3-5 0,1-3 1,0-2-1,-3 1 0,-3 1-2,-3 1 0,-4 1 1,-3 1 3,-4 0 3,-4 2 3,-4 1 2,-2 1 4,-4 1 2,-2 1 4,-2 1 1,-2 2 0,0 2 1,-1 3 1,-2 0-1,0 2-2,-1 0-2,-1 2-1,0 0-3,1 2 0,0 0-2,2 2-1,6-1-4,12 1-9,12 0-7,11 0-8,6-2-1,-2-2 5,0-3 5,-1-4 6,-2 1 5,-3 1 4,-3 2 4,-3 2 3,-3 2 5,-3 2 1,-2 2 3,-4 1 3,-2 3 1,-2 0 3,-3 1 2,0 1 3,-3 2 0,-1 0-1,0 1-1,-1 1-1,-2 1-2,0-1-3,-1 1-4,-2 0-4,3-1-3,4-1-5,6-1-5,4-1-4,5-4-4,4-6-2,3-7-2,5-8-3,2-3 0,2-3 0,2-2 0,3-1 1,-3 0 1,-6 1 2,-5 3 3,-6 1 2,-5 2 3,-3-1 6,-2 0 5,-4 1 4,-2 0 3,-4 4 1,-2 3-1,-3 3 1,-4 1-1,-2 2-1,-3 0 0,-3 2-2,-1 0 0,1 2-2,1 0-2,1 2 0,1 0-2,3 1-2,1 2-2,3 0-1,5 0-6,9-2-7,11-2-9,10-2-8,5-2-2,2-2 4,3-2 6,1-2 4,0 0 3,-3 2 5,-3 2 2,-3 3 4,-4 0 4,-3 0 7,-5 0 6,-3 0 6,-3 2 8,-2 5 11,-2 5 9,-2 6 12,-2 0-1,0 0-9,-2 0-9,0-2-11,-1 0-5,0 3-2,0 1-2,1 3-3,1-2-4,7-5-8,6-5-6,6-4-8,3-6-3,3-5 2,1-4 2,3-5 1,-1-2 1,-3-1-3,-3 0-3,-3 1-2,-3-2 0,-1-2 3,-2-1 2,-2-2 2,-2-2 2,-2 1 2,-3-1 2,0 1 2,-4 1 0,-2 5 1,-4 3 0,-2 4-1,-2 3-1,-2 1-4,0 0-2,-1 2-4,-1 1-4,-1 2-8,-1 2-8,-1 2-7,1 1-4,5 2-4,2 0-2,6 1-2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8"/>
    </inkml:context>
    <inkml:brush xml:id="br0">
      <inkml:brushProperty name="width" value="0.04086" units="cm"/>
      <inkml:brushProperty name="height" value="0.04086" units="cm"/>
      <inkml:brushProperty name="color" value="#F2395B"/>
    </inkml:brush>
  </inkml:definitions>
  <inkml:trace contextRef="#ctx0" brushRef="#br0">104140 36300 538,'-15'1'4,"1"2"8,1 2 9,1 2 7,1 1 6,0 3 3,2 2 2,1 1 3,0 2-1,0 0-6,0-1-4,1 1-6,0 0-3,2 1-3,2 1-2,2 1-2,1 0-2,0-1-3,0-1-2,0 0-2,1-3-3,4-1-4,2-3-2,3-1-4,3-1-3,2-2-5,1-1-5,3 0-5,-1-2-2,1 0 0,-2-2 1,-1 0 0,0-2-2,1 0-8,1-2-6,1 0-6,-1-2-1,-3-2 5,-3-2 7,-2-1 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8"/>
    </inkml:context>
    <inkml:brush xml:id="br0">
      <inkml:brushProperty name="width" value="0.04989" units="cm"/>
      <inkml:brushProperty name="height" value="0.04989" units="cm"/>
      <inkml:brushProperty name="color" value="#F2395B"/>
    </inkml:brush>
  </inkml:definitions>
  <inkml:trace contextRef="#ctx0" brushRef="#br0">95838 6245 440,'-9'-13'101,"0"4"-11,-1 6-13,-1 5-11,-2 4-10,0 5-11,-1 5-9,-1 5-10,-1 3-7,-2-1-3,0 1-3,0-1-3,-4 2-5,-3 5-8,-5 3-6,-3 4-7,0 0-3,4-4-1,3-3 0,5-5 0,3-4-11,2-3-20,4-4-22,3-4-20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8"/>
    </inkml:context>
    <inkml:brush xml:id="br0">
      <inkml:brushProperty name="width" value="0.04544" units="cm"/>
      <inkml:brushProperty name="height" value="0.04544" units="cm"/>
      <inkml:brushProperty name="color" value="#F2395B"/>
    </inkml:brush>
  </inkml:definitions>
  <inkml:trace contextRef="#ctx0" brushRef="#br0">95500 6074 484,'1'-11'41,"4"10"11,2 10 11,3 9 10,4 8 0,1 3-10,5 4-10,2 4-9,0 2-13,0-2-13,-1 0-14,0-1-12,-3-2-13,0-2-10,0-2-11,-2-1-10,-2-4-7,-1-4-4,-2-3-4,-2-4-4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8"/>
    </inkml:context>
    <inkml:brush xml:id="br0">
      <inkml:brushProperty name="width" value="0.05729" units="cm"/>
      <inkml:brushProperty name="height" value="0.05729" units="cm"/>
      <inkml:brushProperty name="color" value="#F2395B"/>
    </inkml:brush>
  </inkml:definitions>
  <inkml:trace contextRef="#ctx0" brushRef="#br0">97522 5429 383,'-1'-9'75,"0"12"2,-2 13 2,0 14 3,-2 6-7,0 4-14,-1 2-16,-2 4-14,-1 1-10,-1 0-3,-3 0-4,-1 0-3,-2-3-3,2-5 0,1-4-2,1-5-1,1-3-14,0 1-28,2-1-29,1 1-27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8"/>
    </inkml:context>
    <inkml:brush xml:id="br0">
      <inkml:brushProperty name="width" value="0.03842" units="cm"/>
      <inkml:brushProperty name="height" value="0.03842" units="cm"/>
      <inkml:brushProperty name="color" value="#F2395B"/>
    </inkml:brush>
  </inkml:definitions>
  <inkml:trace contextRef="#ctx0" brushRef="#br0">97950 6933 572,'8'-6'10,"-1"4"21,1 4 21,0 4 19,-1 2 5,-1 3-15,0 2-13,-2 1-14,1 2-11,0-1-8,1 1-9,1-1-7,1 0-18,-2-1-26,-1-1-27,0 0-25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9"/>
    </inkml:context>
    <inkml:brush xml:id="br0">
      <inkml:brushProperty name="width" value="0.05843" units="cm"/>
      <inkml:brushProperty name="height" value="0.05843" units="cm"/>
      <inkml:brushProperty name="color" value="#F2395B"/>
    </inkml:brush>
  </inkml:definitions>
  <inkml:trace contextRef="#ctx0" brushRef="#br0">99087 5436 376,'8'-9'2,"0"-1"5,-1-3 3,1-2 5,-1 1 5,-2 1 4,-2 2 5,-2 2 5,-2 6 8,-2 8 10,-2 9 11,-2 10 11,-2 4-2,-2 4-14,-1 3-15,-3 3-14,0-1-10,-1 0-4,0-3-5,1-2-5,0-2-5,4-3-1,3-3-4,3-3-3,2-3-4,3-1-6,4-2-6,2-2-6,5-3-3,7-1 1,7-2-1,7-2 1,3-2 1,-1-1 0,-2 0 0,0-1 2,-2-2 0,-1-1 2,-3 0 0,-1-1 3,-3-2-1,-3 0 0,-3-1 0,-3-2-1,-2 1 0,-2-1 2,-2 0 1,-2 0 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9"/>
    </inkml:context>
    <inkml:brush xml:id="br0">
      <inkml:brushProperty name="width" value="0.05232" units="cm"/>
      <inkml:brushProperty name="height" value="0.05232" units="cm"/>
      <inkml:brushProperty name="color" value="#F2395B"/>
    </inkml:brush>
  </inkml:definitions>
  <inkml:trace contextRef="#ctx0" brushRef="#br0">99667 5733 420,'-8'-29'2,"0"6"3,0 3 1,1 6 2,-1 3 4,0 3 6,0 1 6,0 2 6,1 2 8,-1 2 9,0 2 9,0 2 9,1 4 0,0 7-11,2 7-10,1 7-11,0 6-8,0 5-5,0 4-4,0 6-5,-1 1-11,-2 1-13,-1 0-16,-3 0-14,-1-1-10,1 0-4,-1-2-6,0 0-4,1-6 1,3-6 6,1-9 7,2-7 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49"/>
    </inkml:context>
    <inkml:brush xml:id="br0">
      <inkml:brushProperty name="width" value="0.05098" units="cm"/>
      <inkml:brushProperty name="height" value="0.05098" units="cm"/>
      <inkml:brushProperty name="color" value="#F2395B"/>
    </inkml:brush>
  </inkml:definitions>
  <inkml:trace contextRef="#ctx0" brushRef="#br0">101037 5674 431,'-3'-11'43,"-2"10"18,-5 10 17,-4 9 17,-3 7-1,-1 1-20,-3 3-21,-1 1-19,-1 1-14,-1 0-8,1 1-8,-1-1-7,0 0-4,-1 2 1,-1 1 1,0 0 1,-1 1-7,2-3-14,3-2-14,2-2-13,1-3-10,2-5-5,3-5-6,1-4-5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0"/>
    </inkml:context>
    <inkml:brush xml:id="br0">
      <inkml:brushProperty name="width" value="0.04669" units="cm"/>
      <inkml:brushProperty name="height" value="0.04669" units="cm"/>
      <inkml:brushProperty name="color" value="#F2395B"/>
    </inkml:brush>
  </inkml:definitions>
  <inkml:trace contextRef="#ctx0" brushRef="#br0">100616 5898 471,'-7'-9'4,"2"0"11,2-2 8,2 1 10,2 2 11,2 10 12,2 8 12,2 9 11,1 6-2,1 2-18,1 4-19,2 3-18,0 2-14,1 2-9,1 2-10,1 3-10,0-2-8,-1-4-4,-1-4-5,0-4-5,-3-4 0,-1-5 7,-2-5 5,-2-4 7,-1-3-2,0 1-9,0 1-9,0 2-10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0"/>
    </inkml:context>
    <inkml:brush xml:id="br0">
      <inkml:brushProperty name="width" value="0.05492" units="cm"/>
      <inkml:brushProperty name="height" value="0.05492" units="cm"/>
      <inkml:brushProperty name="color" value="#F2395B"/>
    </inkml:brush>
  </inkml:definitions>
  <inkml:trace contextRef="#ctx0" brushRef="#br0">102745 4916 400,'0'-16'4,"2"-1"7,0-1 7,2-1 8,-1 1 6,-1 2 3,0 4 5,-1 3 3,-3 5 2,0 8 1,-3 8 1,-2 7 1,-3 7-3,-3 5-8,-5 5-7,-3 4-8,-3 5-5,1 2-1,-1 3-4,1 4-1,0-2-3,3-3-3,1-4-4,3-4-2,1-4-2,4-3-3,3-5-3,3-4-1,3-3-5,5-5-6,6-3-6,4-4-6,4-4-2,1-4 3,3-4 3,1-4 2,0-4 3,-3-2 5,-3-3 3,-3-3 5,-2-1 2,-2 1 3,-2 1 2,-2 1 2,-2 0 2,-3 2-1,0 1 1,-3 1 0,-3 1 0,-2 1 3,-3 0 2,-3 2 3,-2 1-3,0 2-4,1 2-6,-1 2-4,1 2-5,1 0-2,1 2-1,0 0-3,6-2-4,7-4-8,7-5-6,9-5-9,3-2 2,-3 2 10,-1 3 9,-2 1 10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0"/>
    </inkml:context>
    <inkml:brush xml:id="br0">
      <inkml:brushProperty name="width" value="0.05804" units="cm"/>
      <inkml:brushProperty name="height" value="0.05804" units="cm"/>
      <inkml:brushProperty name="color" value="#F2395B"/>
    </inkml:brush>
  </inkml:definitions>
  <inkml:trace contextRef="#ctx0" brushRef="#br0">103134 5544 379,'42'-28'1,"-9"7"4,-11 7 4,-9 7 3,-7 6 8,-4 7 14,-4 7 14,-4 8 13,-3 3 5,-2 2-7,-2 3-5,-1 1-6,0 0-7,2-1-7,4-3-7,3-1-8,1-2-4,2-2-2,0 0-3,2 0-2,2-3-1,4 1 1,4-2 0,3-1 1,2 0-4,-1 1-10,0 1-10,-2 1-9,-3 0-4,-6-1 0,-6 0 1,-6-2 1,-5-1-1,-3-1-1,-5-1-1,-3 0-1,-3-3-2,-1-1-5,-1-2-2,0-2-5,0-2 2,5-1 4,3 0 6,5-1 4,2-2 3,2-1 1,3 0 2,1-1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9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104296 36479 473,'-15'0'4,"2"-2"9,3 0 7,1-1 8,1 1 9,0 5 8,0 6 9,0 4 8,1 3 0,1 1-11,0 1-10,2 1-9,-1 3-8,0 3-5,-1 5-3,-1 3-6,-3 3-3,0 2-6,-3 2-3,-1 3-5,-2 1-2,2 3 0,1 4 2,1 2 1,-1 2-8,0 0-16,-1 0-16,-1-1-15,1-4-5,5-8 9,3-9 7,4-9 8,1-5 5,0-3 2,-2-1 0,0-2 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1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103600 5636 641,'23'-15'3,"1"2"8,-1 3 7,1 1 6,-2 2 7,-1 1 5,-3 0 6,-1 2 5,-1 1-2,1 2-8,1 2-8,1 2-8,-1 1-9,-2 2-9,-4 0-11,-3 1-9,-2 1-2,0 0 5,-2-1 4,0 1 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1"/>
    </inkml:context>
    <inkml:brush xml:id="br0">
      <inkml:brushProperty name="width" value="0.05309" units="cm"/>
      <inkml:brushProperty name="height" value="0.05309" units="cm"/>
      <inkml:brushProperty name="color" value="#F2395B"/>
    </inkml:brush>
  </inkml:definitions>
  <inkml:trace contextRef="#ctx0" brushRef="#br0">103939 4505 414,'7'-14'2,"0"3"5,-2 2 5,0 4 5,-3 2 6,-3 2 6,-2 2 7,-3 2 7,-3 2 0,-2 4-8,-2 2-6,-1 3-8,-1 1-2,4-1 5,3-1 5,3 0 3,2-2-2,6-1-13,2 0-11,5-2-11,3-2-8,2-2-4,1-4-3,3-2-3,0-3-3,-1 0-2,-1-1-1,-1-2-3,-1 0 3,-4-1 5,-3-2 7,-2 0 5,-3 0 4,-1 1 1,0 0 3,-2 2 1,-1 1 2,-2 0-2,-2 2 0,-1 1 0,-2 0 4,0 2 9,0 0 8,0 2 9,4 0 0,8 0-8,8 0-9,8 0-9,2 0-5,-3 0-3,-3 0-3,-3 0-2,-3 1 2,-2 4 8,-4 2 7,-2 3 8,-4 3 6,-2 0 2,-4 1 3,-2 1 2,-2 1 1,-1 1-2,-2 1-1,0 2-3,-1 1-1,-1 4-3,-1 5-1,-1 3-3,-3 5 0,-3 6 1,-5 6 3,-3 6 1,-3 4-2,-2 3-4,-2 3-5,-2 3-5,-2 2-4,-3 1-8,0 1-5,-3 0-8,1-1-4,6-7-6,4-5-6,5-6-4,5-6-4,5-6-2,5-6-2,5-6-2,3-5 1,1-5 4,0-5 5,2-4 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2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104828 7331 555,'-7'29'139,"2"-5"-31,2-5-32,2-5-30,3-3-19,4-1-6,4 0-6,4-2-6,2-3-6,1-4-3,1-6-4,1-4-5,-1-3-1,-1 1-2,-2-1 1,-2 0-1,-3 0 1,-1-1 5,-2-1 3,-2-1 5,-4 0 0,-6 4-1,-6 3-2,-5 3-2,-4 1-3,0 2-2,1 0-2,-1 2-4,0 1-5,-1 4-9,-1 2-9,-1 3-9,2 1-3,3-2 0,5-2 1,3-2 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3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96857 10050 439,'-31'17'95,"1"1"-15,1 3-17,1 1-16,0 5-9,-1 5-2,0 6-3,-2 6-2,2 1-3,3-4-4,5-4-3,3-3-5,3-3-2,1 2-2,1 1-3,0 1-1,3-2-4,3-4-3,2-3-2,4-5-4,3-3-2,4-3-3,4-2-2,3-4-1,4-4-4,3-4-2,3-6-4,3-4-3,2-4 0,1-3 1,1-3 3,1-3 1,-3-2 3,-6 1 4,-5-1 5,-6 1 3,-5 0 4,-1 3 4,-2 1 3,-2 3 3,-3 0 1,-3 2 0,-5 1 0,-4 1 0,-2 2-2,-1 2-4,-1 4-3,-1 2-4,-2 3-2,-1 2-1,-3 2-2,-1 2-2,1 1-2,5 2-6,5 0-5,5 1-5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3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98623 10100 449,'15'0'82,"0"0"-9,-2 0-9,-1 0-9,0 1-8,0 4-7,-1 2-7,1 3-7,-2 3-5,-2 0-5,-4 1-5,-3 1-4,-2 1-3,-2 1-3,-2 2-1,-1 0-3,-4 1-1,-4 1-1,-3 0-1,-5 3-1,0-2 0,3-3 1,3-3 0,3-3 0,4-1 3,6-1 3,6 1 3,6 0 3,4-1 2,1-1-1,3 0-1,2-2-1,0-1 0,1-1-2,-1 0 0,1-2-2,-3 1 0,-1 2 2,-4 2 0,-3 2 1,-1 0 2,-2 1 0,-1 0 2,0 0 0,-3 0 1,-4 1 0,-4 1-1,-4 1-1,-3 2-2,-3 1-6,-3 3-6,-3 2-5,-4 0-9,-5 2-14,-5 1-14,-4 1-13,0-2-6,6-5 0,5-5 0,7-4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4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91263 14562 469,'-16'-1'5,"2"0"10,1-2 9,1 0 11,4-1 7,8 0 5,8 0 5,7 1 4,7-1-1,5 0-9,5 0-8,5 0-10,2 0-5,0 0-2,0 0-3,0 1-2,-2-1-7,-4 2-9,-4 0-10,-3 2-10,-4 1-10,-3 2-9,-3 2-11,-3 1-10,-2 2-4,-2 0 1,-2 0 0,-2-1 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4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91086 15565 517,'-15'0'0,"2"0"0,3 0 0,1 0 0,4-1 13,6 0 25,6-2 25,6 0 25,5 0 3,5 1-19,5 0-18,4 2-19,4 0-15,3 0-12,1 0-10,2 0-11,1 0-9,0 0-9,0 0-7,0 0-8,-2 0-1,-6 0 6,-4 0 6,-5 0 6,-4 0 0,-3 0-6,-3 0-6,-2 0-6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5"/>
    </inkml:context>
    <inkml:brush xml:id="br0">
      <inkml:brushProperty name="width" value="0.05518" units="cm"/>
      <inkml:brushProperty name="height" value="0.05518" units="cm"/>
      <inkml:brushProperty name="color" value="#F2395B"/>
    </inkml:brush>
  </inkml:definitions>
  <inkml:trace contextRef="#ctx0" brushRef="#br0">94073 14161 398,'-8'-13'12,"2"8"22,1 7 23,0 6 23,1 6 6,1 5-10,-1 5-10,0 5-11,-1 3-9,-2 2-10,-2 3-9,-1 1-9,-1 2-9,0 2-10,2 2-7,1 2-10,0-2-6,2-5-4,1-4-4,1-5-4,0-3-3,0-1-4,0-1-4,0-1-4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5"/>
    </inkml:context>
    <inkml:brush xml:id="br0">
      <inkml:brushProperty name="width" value="0.05484" units="cm"/>
      <inkml:brushProperty name="height" value="0.05484" units="cm"/>
      <inkml:brushProperty name="color" value="#F2395B"/>
    </inkml:brush>
  </inkml:definitions>
  <inkml:trace contextRef="#ctx0" brushRef="#br0">95031 14150 401,'6'-26'36,"-2"10"17,-4 12 19,-2 11 17,-4 7 1,-4 5-17,-3 4-18,-5 7-17,-2 0-11,-1 0-6,-1-1-5,-1-1-6,1-2-4,3-2-1,3-1-1,3-3-1,3-1-3,4-1-3,4 0-3,4-2-4,4-2-2,6-3-1,4-3 0,5-2-1,3-3-2,1 0-1,1-2-3,0 0-1,3-2-3,3 0-3,2-2-2,4 0-4,-2-1-1,-5 0 2,-7 0 3,-5 0 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5"/>
    </inkml:context>
    <inkml:brush xml:id="br0">
      <inkml:brushProperty name="width" value="0.06014" units="cm"/>
      <inkml:brushProperty name="height" value="0.06014" units="cm"/>
      <inkml:brushProperty name="color" value="#F2395B"/>
    </inkml:brush>
  </inkml:definitions>
  <inkml:trace contextRef="#ctx0" brushRef="#br0">95249 14113 365,'-8'-15'4,"0"1"8,0 1 8,0 1 7,1 4 12,-1 10 14,0 8 15,0 9 15,0 6-1,0 3-15,1 3-15,-1 2-16,-1 4-10,0 3-3,-1 2-4,-1 4-4,-1 2-6,0 3-10,0 4-7,1 2-10,-2 2-12,0 1-15,-1 2-16,-1 0-16,1-6-1,5-13 13,3-12 14,4-12 14,1-8 5,0-1-2,-2-1-1,0 0-2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9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105132 33992 612,'9'-21'0,"1"5"-1,3 4-1,2 6 0,0 2 3,-1 0 5,-1 0 6,0 1 5,-2 1 7,1 5 8,0 6 6,-1 4 9,-1 4-1,-2 1-9,-4 3-7,-2 1-8,-5 2-6,-4-1-4,-5 0-2,-5 1-4,-4-1-3,1-1 1,-2-2-2,-1 1 0,1-3-2,3-3-1,3-3-2,3-3-2,5-1 2,10-2 5,8-1 5,9 0 5,6-2-1,2 0-6,4-2-5,3 0-7,0-1-6,-3 0-7,-4 0-5,-2 0-7,-3 0-4,-3 0-3,-3 0-2,-2 0-3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5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96033 15700 637,'-6'22'119,"4"-3"-26,4-3-26,4-3-27,2-1-16,1 2-10,2 0-9,0 1-8,0 0-9,-1-1-10,-1-1-10,0 0-9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6"/>
    </inkml:context>
    <inkml:brush xml:id="br0">
      <inkml:brushProperty name="width" value="0.046" units="cm"/>
      <inkml:brushProperty name="height" value="0.046" units="cm"/>
      <inkml:brushProperty name="color" value="#F2395B"/>
    </inkml:brush>
  </inkml:definitions>
  <inkml:trace contextRef="#ctx0" brushRef="#br0">97305 14224 478,'15'-15'-1,"-3"3"-2,-1 1-2,-2 2-2,-3 3 10,-2 2 21,-4 4 22,-2 2 22,-4 5 6,-2 6-8,-3 5-8,-3 7-10,-3 3-7,-1 0-6,-3 2-9,-1 1-6,-2 0-6,-1-2-4,-1 0-6,-1-1-4,0-2-2,3-1-1,2-3-1,1-1 0,3-3 0,3-1-2,3-3 1,2-1-2,7-3-1,8-2-2,9-4-3,10-2-2,5-4-1,4 0 0,4-3 0,4-2 0,1 0-1,-2 2-3,-2 2-3,-1 2-1,-5 1-2,-4 0 3,-5 0 0,-5 0 3,-4 1-5,-4 2-8,-4 2-9,-4 2-9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6"/>
    </inkml:context>
    <inkml:brush xml:id="br0">
      <inkml:brushProperty name="width" value="0.04099" units="cm"/>
      <inkml:brushProperty name="height" value="0.04099" units="cm"/>
      <inkml:brushProperty name="color" value="#F2395B"/>
    </inkml:brush>
  </inkml:definitions>
  <inkml:trace contextRef="#ctx0" brushRef="#br0">97756 14630 536,'-1'-15'1,"0"2"1,-2 3 0,0 1 3,-1 3 4,2 4 10,0 4 10,2 4 9,0 4 6,-2 5 2,-1 5 2,0 5 3,-1 3-3,-2 1-8,0 0-8,-1 2-7,-1 2-9,-2 1-8,0 2-7,-1 2-9,-1 1-2,1 0 3,-1 0 2,0 0 4,2-2-11,3-5-25,2-6-23,4-3-25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6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98967 14211 485,'7'-9'-2,"-2"0"-4,-2-1-5,-2-1-5,-1 0-1,2 0 3,0 2 1,2 1 3,-1 2 15,-1 4 28,0 4 28,-2 4 28,-2 4 6,-6 5-16,-4 5-17,-5 5-16,-3 3-12,-3 2-7,-1 3-6,-2 1-8,-1-1-3,3-2-1,1-3-2,3-3 0,2-3-3,5-1-3,3-3-2,4-1-4,7-2-5,10-3-8,9-1-7,11-2-7,3-2-2,0-2 4,-2-3 3,0 0 5,-2-3-1,-1 0-6,-3-2-7,-1 0-6,-4-1-2,-3 0 0,-5 0 1,-3 0 1,-3 0 5,0 0 8,-2 0 8,0 1 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7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99250 14200 485,'-15'-26'10,"4"10"21,3 12 20,3 11 21,0 7 5,0 5-12,-2 4-11,0 7-11,-1 3-8,1 4-7,-1 4-5,0 4-6,0 5-8,-2 5-12,0 7-10,-1 6-12,-1 6-5,-2 10-1,0 8-1,-1 9-1,1-6 2,3-22 5,3-21 6,2-21 5,2-11-5,-2 1-14,0 1-15,-1 1-13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9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101862 15100 476,'14'15'22,"-4"-1"2,-5-1 4,-2 0 2,-5-1 2,0 3-2,-3 1-2,-2 3 0,-2 0-3,-4 1-5,-2-1-2,-3 1-5,-1-2-3,3-1-2,1-3-2,3-1-2,5-5-8,11-6-15,12-8-14,10-6-14,4-3-2,-2 1 9,-1 1 10,-3 1 11,-2 1 5,-5 4 1,-3 3 1,-4 2 1,-3 4 9,-2 2 16,-3 3 16,0 4 15,-4 0 5,0-1-6,-3-1-8,-2 0-6,4-4-12,8-3-15,9-4-17,9-3-15,4-3-6,1 0 4,-1 0 4,1 1 4,-4 0 4,-4 2 4,-4 2 3,-6 2 5,-3 2 4,0 2 9,-2 2 6,0 2 7,1-3-2,5-7-13,5-6-13,5-7-13,1-2-5,-4 5 3,-5 3 2,-3 4 3,-4 4 11,-2 4 20,-4 4 18,-2 4 19,-3 2 8,-2-1-6,-2 1-4,-1 0-5,-1-1-4,4 1-4,2 0-3,4-1-3,3-1-4,6-2-2,4-4-3,5-2-3,4-2-8,1 0-12,3 0-14,1 0-13,1-1-5,-1 0 2,-1-2 3,-1 0 3,-2-2 1,-1 0 1,-3-1 2,-1-1 2,-3-2 2,-2 0 3,-4-1 5,-3-1 3,-2-1 3,-4 0 1,-2 1 2,-3-1 2,-3 1 2,0 2 3,-2 3 2,0 1 3,-1 1 1,-1 2-1,-1 0-1,-1 2 0,0 0 1,2 2 3,2 0 3,3 2 3,0 1-1,2 1-5,1 3-6,0 2-6,4-1-7,4-3-7,5-2-8,6-4-8,1-2-3,1-2 4,0-2 3,-1-1 3,0-2 3,-1 0 5,0 0 4,-2 1 3,-2 1 13,-2 6 22,-4 4 20,-2 5 22,-2 4 3,1 0-16,2 1-16,0 1-16,2-1-20,2-1-24,2-2-25,2-2-24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9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105200 15250 612,'6'15'90,"-1"-1"-13,-2-1-12,-2-1-13,0 1-12,0 0-9,2 1-10,0 1-9,1-1-13,1-1-13,1-2-15,2-2-14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2:59"/>
    </inkml:context>
    <inkml:brush xml:id="br0">
      <inkml:brushProperty name="width" value="0.02277" units="cm"/>
      <inkml:brushProperty name="height" value="0.02277" units="cm"/>
      <inkml:brushProperty name="color" value="#F2395B"/>
    </inkml:brush>
  </inkml:definitions>
  <inkml:trace contextRef="#ctx0" brushRef="#br0">105750 14900 966,'13'1'5,"-4"4"1,-3 2 2,-4 3 2,-3 1-5,0-1-11,-2-1-9,0 0-10,-1-1-6,1-1 0,-1 1 0,0 0-2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00"/>
    </inkml:context>
    <inkml:brush xml:id="br0">
      <inkml:brushProperty name="width" value="0.05528" units="cm"/>
      <inkml:brushProperty name="height" value="0.05528" units="cm"/>
      <inkml:brushProperty name="color" value="#F2395B"/>
    </inkml:brush>
  </inkml:definitions>
  <inkml:trace contextRef="#ctx0" brushRef="#br0">106200 14146 397,'14'-8'4,"-3"2"5,-3 1 8,-2 0 5,-3 4 9,0 6 11,-2 6 10,0 5 11,-2 6 1,0 3-9,-2 4-9,0 5-9,-2 1-6,0 0-3,-1 0-4,-1 0-2,0-1-3,2-3-5,2-4-3,2-2-5,1-2-2,0-1-2,0-1-3,0-1-1,0-1-6,2-1-9,0-1-8,2-1-9,2-2-5,7-4-2,6-4-3,5-4-1,3-4 0,1 0 6,-1-3 4,1-2 5,-3-1 2,-4 0-1,-3 1 0,-4-1-1,-3 0 1,-1 0 1,-1 0 2,0 1 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00"/>
    </inkml:context>
    <inkml:brush xml:id="br0">
      <inkml:brushProperty name="width" value="0.02612" units="cm"/>
      <inkml:brushProperty name="height" value="0.02612" units="cm"/>
      <inkml:brushProperty name="color" value="#F2395B"/>
    </inkml:brush>
  </inkml:definitions>
  <inkml:trace contextRef="#ctx0" brushRef="#br0">106700 13646 842,'8'-8'3,"2"2"4,0 1 6,1 1 6,1 0-2,-1 0-7,1 0-8,0 1-7,0-1 0,3 2 9,2 0 8,1 2 10,2 1 1,-1 2-6,1 2-5,-1 1-6,0 2-7,-1-1-10,-1 1-11,0 0-9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39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106450 34296 644,'8'-8'0,"0"2"0,-1 1 0,1 1 0,1 0 3,2 0 5,2 0 6,1 1 5,3-1 6,1 2 7,3 0 6,1 2 7,2 0-1,1 0-6,1 0-7,1 0-6,-1 0-8,-1 2-5,-3 0-7,-1 2-7,-3 0-14,-3 1-25,-3 1-23,-2 1-24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0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107950 12848 999,'5'-8'-6,"-3"2"-12,-4 1-12,-3 1-12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00"/>
    </inkml:context>
    <inkml:brush xml:id="br0">
      <inkml:brushProperty name="width" value="0.02618" units="cm"/>
      <inkml:brushProperty name="height" value="0.02618" units="cm"/>
      <inkml:brushProperty name="color" value="#F2395B"/>
    </inkml:brush>
  </inkml:definitions>
  <inkml:trace contextRef="#ctx0" brushRef="#br0">107674 13000 840,'-22'143'52,"3"-28"-10,3-27-8,3-28-10,1-15-16,-1-4-26,-1-4-24,-1-3-25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06"/>
    </inkml:context>
    <inkml:brush xml:id="br0">
      <inkml:brushProperty name="width" value="0.02955" units="cm"/>
      <inkml:brushProperty name="height" value="0.02955" units="cm"/>
      <inkml:brushProperty name="color" value="#FED406"/>
    </inkml:brush>
  </inkml:definitions>
  <inkml:trace contextRef="#ctx0" brushRef="#br0">59564 6478 744,'-1'-15'0,"0"4"0,-2 3 0,0 3 0,-1 1 4,0 0 9,0 0 8,0 0 9,0 0 7,1-2 7,-1 0 6,0-1 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08"/>
    </inkml:context>
    <inkml:brush xml:id="br0">
      <inkml:brushProperty name="width" value="0.05824" units="cm"/>
      <inkml:brushProperty name="height" value="0.05824" units="cm"/>
      <inkml:brushProperty name="color" value="#FED406"/>
    </inkml:brush>
  </inkml:definitions>
  <inkml:trace contextRef="#ctx0" brushRef="#br0">58838 5566 377,'-2'-16'1,"0"-1"3,-3-1 1,-2-1 3,0 1 5,0 2 5,2 4 7,1 3 6,0 5 3,4 8-2,0 8 0,4 7-2,-1 6-2,1 1-2,0 3-2,0 1-2,-1 2-1,0 2-1,-2 3-1,0 1 0,-2 1-2,0 0 1,-2 0-2,0 1 0,-1-1 0,-2 0-3,0 0 0,-1 0-2,-1 1-1,2 2 0,1 2 1,0 3-2,2 1 1,0 3-1,2 4-1,0 2 0,1 2-1,0-1-3,0 1-1,0 0-2,0-1 0,0-1-2,0 0 1,0-2-1,-1 3 1,-2 7-1,-2 7 0,-1 7 0,-3 4 0,0 0 0,-1 2 0,-1 1-1,-1-3 0,2-6-3,1-5-2,1-7-2,1-3-1,2 0-2,2-2-1,2-1-1,1-3-3,0-4-5,0-6-3,0-4-6,1-5-2,2-6-2,2-4-2,2-5-3,0-5 0,1-6-2,0-6 0,0-6-2,-1-5 3,-1-2 3,0-3 5,-2-3 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10"/>
    </inkml:context>
    <inkml:brush xml:id="br0">
      <inkml:brushProperty name="width" value="0.06642" units="cm"/>
      <inkml:brushProperty name="height" value="0.06642" units="cm"/>
      <inkml:brushProperty name="color" value="#FED406"/>
    </inkml:brush>
  </inkml:definitions>
  <inkml:trace contextRef="#ctx0" brushRef="#br0">59050 3823 331,'0'-15'2,"0"0"7,0 2 4,0 1 6,1 1 4,4 0 1,2 2 3,4 1 1,1 0-1,3 2-4,1 1-3,3 0-4,3 2-3,3 0 0,4 2 0,5 1-1,3-1-1,4-1-1,4 0-2,4-1 0,4-1-1,4 0 0,4 0 0,4 0 0,3-1 0,5-2 0,3-2 0,4-1 0,2-1-1,-1 0 0,-1 2 0,-1 1-1,-1 0 0,-2 2-1,0 1 0,0 0 1,-2 2-1,1 0 0,-1 2-1,0 0 1,-1 1 0,-3-2 0,-2 0 0,-4-2 0,-1 1 0,3 1 1,2 0-1,1 2 1,2 0 0,1 0-1,1 0 0,1 0 0,1 0-1,1 0-1,1 0-1,1 0 0,0 0-1,-1 0 0,-1 0 1,-1 0 0,-1-1 0,1-1 0,-1 0-1,1-1 0,-1-1 0,1 0 0,-1 0 0,1 0 1,-1 0-1,2 0 2,1 0 1,1 0 1,1 0 1,-1 1-1,0-1-1,1 0 0,0-1 0,4-2 0,3-2 1,3-2 0,-1 0-1,-2 1 0,-3 0-2,-3 2-1,-3 1-1,-3 2 0,-3 3 0,-3 1-1,-3 1 1,-3 0-1,-2 0 1,-4 0 0,-2 0 1,-2 2 0,-2 0 0,-2 1 1,-1 2 0,0 0 0,0 1 1,0 2 0,2-1 1,6-1 0,4 0 1,5-2 0,4-1 1,1-2-2,3-2 0,1-2 0,1-1-2,-1 1 0,-1-1-1,0 0-2,-1 0 1,2 0-1,3 0 0,1 0 1,0 0-1,-3 0 1,-3 0-1,-3 0 0,-4 1 0,-6 1 0,-6 0 0,-6 2-1,-3 0 1,0 0 1,0 0 0,0 0 1,-1 0 0,-1 0-1,-3 0-1,-2 0-1,-2 0-1,-3 0 0,-3 0-1,-3 0 0,-2 0 1,1 0 0,-1 0 0,1 0 1,-1 0 0,1 0-1,-1 0-1,1 0 0,-1-1 0,-1-1 0,-1 0 1,-1-1 1,-1-1 0,-1 2 0,-1 0 0,0 2 0,-2 1 2,1 2 3,0 2 5,-1 2 3,0 0 1,0 1-2,-2 0-2,-1 0-2,0 0-1,0 0-1,-1-1-2,1 1 0,2-1-1,4-2-1,3-2-1,5-2 0,1-2-1,1 0-1,-1-2-1,0 0-1,-1-1 0,-3 0 3,-3 0 3,-2 0 2,-4 3 1,-3 4 2,-3 6 1,-2 4 2,-2 3-1,2-1-1,0 1-1,1 0-2,0-1 0,-2 1-1,-2 0-1,-2-1 0,-1 2 0,0 3 2,0 3 1,0 3 2,0 1 1,2-3-1,0-1 0,2-3 0,-1 0-1,-1 1 1,0 1-1,-1 2 1,-1 0-1,0 4-1,0 3 0,0 3 0,0 2-2,0 2 1,0 2-1,0 3 1,0-1-1,0-2 0,0-2 0,0-2 1,0-1 0,0-1 0,0-1 1,0-2 1,-1 0 0,-1-1-2,0-1 0,-1-1-1,-1 1 0,0 2 0,0 4 0,0 3 1,-1 2-1,0 0-2,-1 2-2,-1 1-2,-1-1-2,2 0 1,1-2 0,0 0 0,2-1 0,0-2 1,2 0 0,0-1 1,1-2 0,-2 0 1,0-1 0,-2-1 2,0-1-1,1-2 0,-1 0 0,0 0 0,0-3 0,2 0 1,0-1 1,2-1 1,0 0 0,0 1-1,0 1-1,0 1 0,0 0-1,0-1-1,0-1 1,0-1-1,0 0-1,0 1 1,0 1 1,0 1-1,0 0 0,0 1-1,0-1-3,0 0 0,0 0-2,0-1 1,0-1-1,0-1 0,0-1 0,2-1 0,0-1 1,2-1-1,-1 0 1,-1 0-2,0-1-1,-1 1 0,-1-1-3,0 1 0,0-1-3,0 1-1,-1-1-10,-1-3-20,0-1-19,-1-2-20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11"/>
    </inkml:context>
    <inkml:brush xml:id="br0">
      <inkml:brushProperty name="width" value="0.05578" units="cm"/>
      <inkml:brushProperty name="height" value="0.05578" units="cm"/>
      <inkml:brushProperty name="color" value="#FED406"/>
    </inkml:brush>
  </inkml:definitions>
  <inkml:trace contextRef="#ctx0" brushRef="#br0">59200 13177 394,'22'1'63,"-1"0"-15,-3 2-16,-1 0-16,4 0-6,11 0 2,11-2 2,10 0 2,8-2 2,2 0-1,3-2 1,3 0 1,2-2-1,3-2-2,1-1-1,3-3-1,-2 1-1,-5 2 0,-5 4 0,-5 3 0,-2 1-1,0 0-1,-1 0-3,1 0-1,-1 0-1,0 2 0,-2 0-2,0 2 0,-2 0 0,-1 1-1,0 1 0,-2 2-1,0-2 0,0-1 1,0-2-1,0-2 0,2-1 1,2-2 0,3 0 0,3-1 1,1-1 0,-2 0 0,-2 0 2,-2 0-1,-1 0 1,-1 0 0,1 0-1,0 1 0,-1 0 0,-2 2 0,-2 2 0,-2 2 0,-2 1-1,-2 3 0,-2 2-1,-2 2-1,0-1 0,-1-1-1,0-2 0,0-2 0,1-2 0,2-1 0,3 0 0,1-2 1,2 0-1,1 0 1,3 0-2,2 0 1,1 0-1,-2 0 0,-1 0 1,0 0-1,0 0 1,2 0-1,2 0 1,2 0 1,-1 1-1,-1 0 0,-2 2 1,-2 0 0,-1 0 0,2 0-1,0-2 1,2 0-1,0-1 0,1 0 0,2 0-1,0 0 1,0-1 0,-3 0-1,-1-2 1,-2 0 0,-1-1 1,-2 0-1,0 0 0,-2 1-1,0-1 0,-2 2-1,0 0-3,-1 2-1,-2 0 0,0 0 1,-1 0 2,-2 0 1,1 0 1,1 0 1,0 0 0,2 0 2,0 0-1,0 0 0,0 0-1,0 0 0,-1 0 0,-1 0-1,-3 0 0,-2 0 0,0-1-1,1 0 0,0-2 0,2 0 0,0 0-1,0 0 2,1 2-1,-1 0 1,1 1 0,2 0-1,2 0 1,2 0-1,2 0 1,0 0 1,2 0 0,0 0 0,2-1 1,0-2 0,1-2-1,2-1-1,-1-2 0,-1 2-2,0 1-2,-1 1 0,-2 0-2,1 0 0,0 0 0,0 0 0,-1 0 1,-2 0-1,-2 0 1,-1 1 0,-3-1 1,-2 2 0,-2 0 2,-2 2 0,-2 0 0,-1 0 0,-3 0-2,-1 0 0,-3 0-1,-1 0 1,-3 0 0,-1 0 0,-2 0 1,1 2-1,-1 0-1,1 2 0,0-1-1,-1-1-1,1 0-1,0-2-1,0 0-2,1 0 0,1 0 0,1 0-1,1 0-1,1 0 1,1 0 0,1 0 0,-1 0 0,0 0-1,-1 0-1,0 0-1,-3 0-4,0 0-3,-1 0-6,0 0-4,-3 0-3,-3 0-4,-3 0-3,-2 0-2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14"/>
    </inkml:context>
    <inkml:brush xml:id="br0">
      <inkml:brushProperty name="width" value="0.03815" units="cm"/>
      <inkml:brushProperty name="height" value="0.03815" units="cm"/>
      <inkml:brushProperty name="color" value="#FED406"/>
    </inkml:brush>
  </inkml:definitions>
  <inkml:trace contextRef="#ctx0" brushRef="#br0">54505 22708 576,'8'-22'0,"0"5"-2,0 3-2,0 4-1,-1 3 3,-1 0 8,-1 2 7,0 1 6,-2 2 8,-2 5 7,-2 6 6,-2 4 8,-2 3-1,-2 1-7,-2 1-8,-1 1-6,-3 1-5,0 1-4,-1 1-2,-1 2-2,-1 0-3,-1 4-1,-1 3-2,-1 3 0,-2 3-3,-1 2-3,-3 4-1,-1 2-4,1-3-1,7-8-2,5-9-1,7-8-1,1-5-1,0 3 1,-2 1 1,0 3-1,-1 0 1,1-1-1,-1-1-1,0 0-1,0-2-3,2 1-3,1 0-5,1-1-4,1-3-7,3-6-9,4-8-8,2-6-10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15"/>
    </inkml:context>
    <inkml:brush xml:id="br0">
      <inkml:brushProperty name="width" value="0.04889" units="cm"/>
      <inkml:brushProperty name="height" value="0.04889" units="cm"/>
      <inkml:brushProperty name="color" value="#FED406"/>
    </inkml:brush>
  </inkml:definitions>
  <inkml:trace contextRef="#ctx0" brushRef="#br0">54130 23005 449,'-15'-14'4,"2"3"6,3 2 6,1 4 7,3 2 10,4 2 12,4 2 14,4 2 12,3 5 0,3 8-13,3 7-15,4 8-14,-1 3-8,-1-3-5,-3-3-3,-1-3-5,0-2-1,1 2-1,3 1 1,2 1-1,0 1-2,1 1-4,-1 1-3,1 0-5,0 2-3,1-1-6,1 0-4,1 1-5,-1-1-4,-1 0-1,-3 0-1,-1 1-3,-2-2-1,-3-2-2,-1-2-2,-2-1-1,-2-4-1,0-3 0,-2-4 1,0-4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15"/>
    </inkml:context>
    <inkml:brush xml:id="br0">
      <inkml:brushProperty name="width" value="0.04628" units="cm"/>
      <inkml:brushProperty name="height" value="0.04628" units="cm"/>
      <inkml:brushProperty name="color" value="#FED406"/>
    </inkml:brush>
  </inkml:definitions>
  <inkml:trace contextRef="#ctx0" brushRef="#br0">54560 22070 475,'-2'-11'7,"-2"8"19,-4 9 21,-2 10 20,-2 4 4,1 1-13,-1 1-12,0 1-12,0 0-9,-1-2-2,-1 0-3,-1 0-4,-1-1-2,0 1-1,1 1-2,-1 1 0,0 0-2,1 1-1,-1-1-1,1 1-2,-2-1-1,0 1-2,-1-1-1,-1 1-2,0 0-1,1 3 0,1 1 0,1 2 0,0 4-2,-2 3-6,0 4-5,0 4-6,-2 3-1,0 4 0,1 2 0,-1 3 1,2-2-2,3-8-3,3-8-4,3-7-3,2-8-1,2-4 4,2-4 2,2-6 3,1-5 0,2-4-6,0-6-5,2-4-6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16"/>
    </inkml:context>
    <inkml:brush xml:id="br0">
      <inkml:brushProperty name="width" value="0.04549" units="cm"/>
      <inkml:brushProperty name="height" value="0.04549" units="cm"/>
      <inkml:brushProperty name="color" value="#FED406"/>
    </inkml:brush>
  </inkml:definitions>
  <inkml:trace contextRef="#ctx0" brushRef="#br0">53997 22559 483,'-8'-15'2,"0"4"3,0 3 4,1 3 3,0 2 8,2 3 11,2 4 12,2 2 11,2 2 2,2 0-10,2 0-7,2 0-10,1 0-5,3 3-3,2 2-3,2 2-3,0 0-1,1 1-2,-1-1-2,1 1-1,0 1-1,-1 3 1,1 3-1,0 3 1,-1 1-2,1 1-2,-1-1-3,1 1-3,0 0-3,-1 4-3,1 3-2,0 3-2,-1 2-5,1 2-3,-1 2-5,1 2-5,0-1-5,-1 0-6,1-4-7,0 0-6,-2-6-2,-3-8 3,-3-7 2,-2-8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2"/>
    </inkml:context>
    <inkml:brush xml:id="br0">
      <inkml:brushProperty name="width" value="0.0324" units="cm"/>
      <inkml:brushProperty name="height" value="0.0324" units="cm"/>
      <inkml:brushProperty name="color" value="#F2385B"/>
    </inkml:brush>
  </inkml:definitions>
  <inkml:trace contextRef="#ctx0" brushRef="#br0">44400 50197 679,'9'-15'36,"1"4"2,3 3 3,2 3 2,2 1-3,1 2-6,3 0-6,1 2-7,1 0-5,-1 0-4,-1 0-4,-1 0-4,0 0-5,-1 0-5,1 0-4,0 0-5,-3 0-3,-1 0-2,-4 0-1,-3 0-2,-1 0-6,0 0-11,0 0-9,0 0-11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46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89100 39577 576,'22'-6'93,"-1"2"-18,-3 4-18,-1 2-16,-2 3-12,-3 2-4,-1 2-6,-2 2-5,-2 0-2,-2 1 0,-2 0 1,-2 0 0,-1 0-1,0 1-6,0 1-4,0 1-4,-1 1-3,-2-1 0,-2 1 0,-2 0-1,-1-1 1,-2 1-1,0-1 1,-1 1 1,-1-1-1,1-1 1,-1-1-1,0 0 0,4-3 2,6-1 3,7-2 4,8-2 2,6-3-1,7-4-7,7-4-7,6-4-7,4-1-5,-2 1-6,0 0-4,-1 2-4,0 0-3,4-2-1,2 0 1,4-1 0,-4 0 1,-8 1 3,-10 0 2,-7 2 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41"/>
    </inkml:context>
    <inkml:brush xml:id="br0">
      <inkml:brushProperty name="width" value="0.04344" units="cm"/>
      <inkml:brushProperty name="height" value="0.04344" units="cm"/>
      <inkml:brushProperty name="color" value="#FED406"/>
    </inkml:brush>
  </inkml:definitions>
  <inkml:trace contextRef="#ctx0" brushRef="#br0">55851 28787 506,'-8'-6'106,"2"6"-24,1 4-24,0 6-23,-1 4-12,-3 5-1,-5 5-1,-4 5 1,-3 5-3,-3 6-1,-3 6-4,-2 6-1,-3 4-2,1 5 1,0 4 0,-1 3 1,1 1-4,2-3-5,0-3-7,1-3-6,3-6-3,5-8 1,5-10 1,5-8 1,3-6-10,2-3-22,2-3-20,2-2-21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3:42"/>
    </inkml:context>
    <inkml:brush xml:id="br0">
      <inkml:brushProperty name="width" value="0.04709" units="cm"/>
      <inkml:brushProperty name="height" value="0.04709" units="cm"/>
      <inkml:brushProperty name="color" value="#FED406"/>
    </inkml:brush>
  </inkml:definitions>
  <inkml:trace contextRef="#ctx0" brushRef="#br0">55741 29134 467,'-16'-9'1,"2"0"1,1-1 3,1-1 1,2 1 10,4 6 19,4 4 19,4 6 19,4 3 2,2 3-13,3 4-14,3 2-13,3 2-8,3 3-2,3 1-4,3 3-2,3 2-4,3 4-6,3 4-5,2 4-5,3 3-7,2 0-10,3 2-8,1 0-10,-4-2-5,-6-8 0,-9-6 1,-7-7 0,-6-4-3,-1-1-6,-2-1-5,-2 0-6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5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78031 28895 468,'0'-13'5,"-2"4"16,0 6 16,-1 5 16,-1 2 4,2 3-10,0 2-10,2 2-10,-1 3-4,-2 5 1,-2 5 1,-2 5 1,0 2-1,2-2-2,3 0-3,1-1-2,1-1-3,0 1-2,0-1-2,0 1-2,1-1-2,1 0-3,3 1-1,2-1-2,0-1-1,0-1-1,-2-3-1,0-1 0,-2-2-1,1-1-1,0-1 0,0-1 1,0-1-1,0-1 1,0-1 2,0 0-1,-1-1 2,-2 1 1,-2 1 0,-2 2 0,-2-1 1,0-1-1,-1-1 0,-2-1-1,-1 0-1,-3 0 0,-3-1-1,-3 1-1,-2-1-2,1 0-3,-1-2-3,1-1-4,-1 0-3,2-2-4,1-1-3,1 0-3,1-2-1,1-2 2,1-2 2,0-2 3,3-5-1,3-8-7,2-7-4,4-8-6,2-2 1,2 7 7,2 5 7,2 7 7,0 2 2,-1 0-1,-1 1-3,0-1-1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6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78600 29497 552,'2'-14'66,"4"4"-7,4 4-8,3 5-7,3 0-6,0-1-3,-1 0-3,1-1-4,0-1-3,3 2-2,2 0-3,1 2-2,2 0-9,1 0-19,1 0-16,1 0-17,-1 0-8,-3 0 3,-3 0 2,-3 0 3,-2 0 1,-1 0-2,-1 0 0,0 0-2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6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80224 29122 446,'0'-19'79,"0"7"-5,0 8-5,0 8-7,-1 6-5,0 4-9,-2 3-8,0 5-8,-2 2-6,0 4-4,-1 3-5,-1 3-5,-1 3-3,0 2-4,1 4-4,-1 2-3,0 2-6,-2 0-8,0 0-9,-1 0-8,1-4-6,3-6-6,2-7-5,4-7-5,1-5 0,2-3 6,0-3 6,2-2 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6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80550 29862 625,'2'-14'85,"6"2"-11,4 4-10,5 3-11,2 1-11,1 0-12,-1 0-11,1 1-11,-2-1-10,0 2-8,0 0-6,-2 2-7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7"/>
    </inkml:context>
    <inkml:brush xml:id="br0">
      <inkml:brushProperty name="width" value="0.05553" units="cm"/>
      <inkml:brushProperty name="height" value="0.05553" units="cm"/>
      <inkml:brushProperty name="color" value="#F2395B"/>
    </inkml:brush>
  </inkml:definitions>
  <inkml:trace contextRef="#ctx0" brushRef="#br0">81190 28235 396,'-1'-29'6,"0"5"14,-2 5 13,0 5 13,0 5 5,0 6-1,1 6-3,2 6-2,0 4-4,-2 3-4,0 3-4,-2 3-4,0 3-4,1 1-2,-1 3-3,0 1-3,0 2-2,0 4 0,0 3-2,0 3 0,-1 3-2,-1 7-3,-3 6-4,-2 6-2,0 3-5,1 1-5,1 1-6,1 1-5,1-2-5,2-5-5,2-5-4,2-5-6,1-4-2,0-6 0,0-4 1,0-5 0,0-5 0,0-3 2,0-5 0,0-3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7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81350 30438 479,'7'-15'0,"-1"2"0,0 2 0,-2 3 0,1-1 3,0-2 5,1-2 6,2-1 5,1-2 5,3 1 4,3-1 4,4 0 4,-1 3 2,-1 3 0,-3 4-2,-1 4-1,-2 4-2,-2 6-4,-3 4-4,-1 5-4,-3 5-3,-4 5-3,-4 4-2,-3 6-2,-3 1-2,0-3 1,0-4-1,1-2 2,0-3-5,2-3-9,2-3-9,3-3-8,3-5-7,7-6-8,7-8-6,8-6-6,4-6-3,6-3 3,5-5 2,5-3 2,0-4 3,-1-1 3,-1-2 3,-3-2 2,-4 1 4,-6 7 4,-5 5 5,-6 7 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7"/>
    </inkml:context>
    <inkml:brush xml:id="br0">
      <inkml:brushProperty name="width" value="0.05063" units="cm"/>
      <inkml:brushProperty name="height" value="0.05063" units="cm"/>
      <inkml:brushProperty name="color" value="#F2395B"/>
    </inkml:brush>
  </inkml:definitions>
  <inkml:trace contextRef="#ctx0" brushRef="#br0">83381 28830 434,'8'-16'1,"2"-1"0,0-1 2,1-1 1,-1 0 3,-2 1 5,-4 0 6,-2 2 6,-2 2 3,0 1 4,0 2 2,0 2 3,-4 6 2,-8 8 2,-8 9 2,-7 10 2,-4 4-2,2 2-5,0 2-6,1 3-6,1 0-4,3 0-4,2 0-3,1 1-4,3-1-4,3 2-5,3 0-3,3 2-6,2-1-3,2-2-5,2-1-3,2-3-5,4-3-4,6-5-6,5-5-6,7-5-5,3-5-4,2-4-3,3-6-2,1-4-3,-2-2 4,-5 0 8,-7 2 9,-5 1 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8"/>
    </inkml:context>
    <inkml:brush xml:id="br0">
      <inkml:brushProperty name="width" value="0.06049" units="cm"/>
      <inkml:brushProperty name="height" value="0.06049" units="cm"/>
      <inkml:brushProperty name="color" value="#F2395B"/>
    </inkml:brush>
  </inkml:definitions>
  <inkml:trace contextRef="#ctx0" brushRef="#br0">84191 29191 363,'-4'-8'37,"8"1"-1,8-1 1,7 0-1,4 1-2,-1 2-6,-1 2-6,-1 2-5,-2 5-4,-4 8 0,-5 7-2,-3 9-2,-5 3-1,-6 1-2,-5-1-4,-7 0-2,-3 0-2,1-1 1,-1-2 1,1 1 1,1-5-1,2-4 2,4-4-1,3-6 1,6-6-2,8-8-6,9-8-6,9-7-5,6-6-2,3-1-1,2-3-1,4-1 1,1-1-1,-2-1 2,0 1 1,-1 0 0,-2 0 2,0 1 3,-1 1 2,-1 1 3,-3 3 3,-5 1 2,-5 4 4,-5 3 1,-3 3 7,-2 1 6,-3 2 8,-1 2 8,-2 5 7,-4 8 7,-2 8 7,-3 8 7,-3 4-1,-2 4-10,-2 3-9,-1 3-9,-2 1-6,2 1-4,1-1-2,1 0-3,1-2-3,2-2-1,2-3-1,3-3-3,0-2-2,2-1-7,0-1-6,2-1-6,5-7-6,11-16-4,11-14-6,11-15-5,3-10-1,-2-8 4,-3-6 3,-4-7 3,-2-1 2,-3 7 1,-3 5-1,-3 6 1,-3 5 3,-3 6 5,-2 4 5,-4 5 5,-2 4 5,-2 3 4,-3 3 2,0 2 4,-5 4 3,-2 3-1,-5 2 2,-4 4 0,-3 2-2,-1 4-3,-3 2-4,-1 3-4,-1 3-6,-1 0-8,1 1-7,-1 1-8,3 1-2,5 0 2,5-1 2,4 1 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47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97503 39300 466,'-7'23'135,"2"-1"-31,3-1-30,1-1-32,1-1-16,0 1-4,0 0-4,0-1-2,0 1-3,0 1 0,0 1-1,0 1 1,0 0-2,0-3 0,0-1-3,0-2 0,1-1-3,3 3-2,4 1-4,2 3-3,2-1-1,-1-1 1,1-3 2,0-1 1,-1-3 0,1-1-2,0-2-2,0-2-1,-1-1-2,-1 2-2,-1 0 0,0 1-3,-3 1 3,-4 0 3,-4-1 5,-4 1 4,-3-1 1,-2-1-2,-2 0-3,-1-2-2,-3 0-4,-1 0-6,-3 0-5,-1-1-5,-2 1-4,1-2-2,-1-1-2,1 0-3,1-2 0,1-2-2,2-2 0,3-2 0,2-3 0,2-2 4,4-3 2,3-3 3,1-1 4,2 2 4,0 3 6,2 1 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8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86927 29350 444,'0'21'6,"-2"-3"13,0-4 12,-1-4 13,-2-2 5,0 3-2,-2 2-2,0 2-2,-2 2-3,-2 5-4,-1 3-4,-3 4-4,0 3-4,-1-1-3,0 0-4,1 1-2,0-3-3,2-4 1,2-3-1,3-5 0,3-2-4,8 0-6,6-2-8,7-1-5,5-2-6,3-4-3,3-4-3,3-4-4,1-3-3,0 0-3,1-1-3,-1-2-3,-1 1-2,-3-1 2,-4 0 2,-1 0 1,-6 0 0,-3 0-1,-6 1-1,-4-1-1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8"/>
    </inkml:context>
    <inkml:brush xml:id="br0">
      <inkml:brushProperty name="width" value="0.05127" units="cm"/>
      <inkml:brushProperty name="height" value="0.05127" units="cm"/>
      <inkml:brushProperty name="color" value="#F2395B"/>
    </inkml:brush>
  </inkml:definitions>
  <inkml:trace contextRef="#ctx0" brushRef="#br0">87223 29823 429,'-7'-22'5,"2"3"11,2 3 10,2 3 11,1 5 9,-2 6 7,-1 7 8,0 8 7,-1 5-1,-2 7-10,0 5-9,-1 6-9,-1 6-11,-2 4-12,0 5-12,-1 6-13,0 0-3,1-1 2,0-2 2,2-2 3,1-7-14,1-8-30,0-11-30,2-9-31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9"/>
    </inkml:context>
    <inkml:brush xml:id="br0">
      <inkml:brushProperty name="width" value="0.06045" units="cm"/>
      <inkml:brushProperty name="height" value="0.06045" units="cm"/>
      <inkml:brushProperty name="color" value="#F2395B"/>
    </inkml:brush>
  </inkml:definitions>
  <inkml:trace contextRef="#ctx0" brushRef="#br0">88405 30131 363,'-14'-1'3,"3"-2"6,2-2 6,4-2 5,2-1 5,2-1 0,2-2 2,2 0 2,4-2-2,6-3-2,5-3-4,7-3-3,3-1-2,0 1-4,2 1-2,1 1-2,0 2-3,-1 3 1,-1 3 0,-1 3 0,-3 2-1,-1 2 2,-4 2 0,-3 2 0,-1 3 1,-1 6 1,1 4 2,0 5 1,0 3 2,1 3 2,1 1 4,1 3 3,2-1 0,1-2-1,3-1-1,1-3-1,3-1-2,5-1-2,3-1-3,4 0-2,3-2-2,0-1 1,2-1-2,0-1 1,1-2-5,-2-2-5,0-4-8,-1-2-7,-1-3-6,2 0-8,0-2-6,2 0-7,0-3-4,2-2 2,0-3 1,2-3 1,-2-2 0,-4 1-2,-4-1-1,-4 0-2,-5 1 3,-7 1 8,-7 1 7,-7 1 7,-4 1 6,0 2 3,-2 2 2,0 3 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9"/>
    </inkml:context>
    <inkml:brush xml:id="br0">
      <inkml:brushProperty name="width" value="0.05372" units="cm"/>
      <inkml:brushProperty name="height" value="0.05372" units="cm"/>
      <inkml:brushProperty name="color" value="#F2395B"/>
    </inkml:brush>
  </inkml:definitions>
  <inkml:trace contextRef="#ctx0" brushRef="#br0">93594 29440 409,'9'-8'50,"2"2"-3,1 0-4,3 2-4,2 1-1,1 2 0,3 2 0,1 2 0,0 1-1,-1 2-3,-2 0-5,-3 2-2,0 1-3,0 5-2,-1 4-2,1 3-1,-3 4-3,-3 1-3,-4 2-3,-4 3-4,-5 0-3,-8 2-4,-6 1-4,-7 1-3,-5 0-3,-4 0-4,-4 0-3,-4 0-3,-1-1-2,2-3 0,1-3 0,4-3 0,0-3 2,3-3 3,2-3 3,2-3 4,7-2 7,14-2 12,14-3 10,14-1 12,9-2 0,8-4-10,6-2-9,8-3-10,0-2-9,-3 0-8,-4 0-8,-4 0-8,-4 1-6,-4 1-4,-3 0-5,-5 2-5,-4-1 0,-3 0 3,-4-1 3,-4-2 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09"/>
    </inkml:context>
    <inkml:brush xml:id="br0">
      <inkml:brushProperty name="width" value="0.05837" units="cm"/>
      <inkml:brushProperty name="height" value="0.05837" units="cm"/>
      <inkml:brushProperty name="color" value="#F2395B"/>
    </inkml:brush>
  </inkml:definitions>
  <inkml:trace contextRef="#ctx0" brushRef="#br0">96239 28873 376,'-8'-21'0,"2"5"0,1 5 0,0 5 0,2 1 8,0 0 14,2-2 15,1 0 16,0 5 7,0 12 2,0 11 3,0 13 1,-2 7-4,-1 4-9,-2 4-10,-1 3-8,-3 5-9,-2 4-8,-2 3-8,-1 5-6,-1-2-8,3-5-5,1-7-5,2-5-6,2-5-7,1-4-11,0-4-10,2-3-10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0"/>
    </inkml:context>
    <inkml:brush xml:id="br0">
      <inkml:brushProperty name="width" value="0.04613" units="cm"/>
      <inkml:brushProperty name="height" value="0.04613" units="cm"/>
      <inkml:brushProperty name="color" value="#F2395B"/>
    </inkml:brush>
  </inkml:definitions>
  <inkml:trace contextRef="#ctx0" brushRef="#br0">96813 29359 476,'5'-25'60,"-4"11"5,-6 12 6,-4 12 5,-6 8-4,-7 5-15,-7 5-15,-6 5-14,-4 1-10,1 2-4,2-1-3,0 0-5,3-2-3,4-3-3,3-5-1,5-4-2,3-2-4,2-1-4,4-1-4,3 0-4,5-2 2,8 1 8,8 0 8,7-1 8,6 1 2,1-1-5,2 1-3,3 0-5,0-1-4,0-1-4,1-1-5,-1-1-4,-1-2-7,-2-2-8,-2-4-8,-1-2-8,-4-2-4,-3 0 3,-4 0 2,-4 0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0"/>
    </inkml:context>
    <inkml:brush xml:id="br0">
      <inkml:brushProperty name="width" value="0.05358" units="cm"/>
      <inkml:brushProperty name="height" value="0.05358" units="cm"/>
      <inkml:brushProperty name="color" value="#F2395B"/>
    </inkml:brush>
  </inkml:definitions>
  <inkml:trace contextRef="#ctx0" brushRef="#br0">97878 29322 410,'-1'-19'41,"-1"7"10,0 8 10,-1 8 10,-4 7-1,-4 5-10,-5 7-12,-5 5-11,-4 6-7,-3 5-3,-3 4-4,-2 6-3,-4 2-4,-1 1-2,-2 1-4,-2 2-3,2-4-4,5-8-3,7-8-4,6-8-5,3-5-6,2-4-10,3-5-10,1-3-10,5-5-6,6-4-3,7-6-2,8-4-2,2-2 0,-1 1 5,-1 0 3,0 2 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1"/>
    </inkml:context>
    <inkml:brush xml:id="br0">
      <inkml:brushProperty name="width" value="0.06864" units="cm"/>
      <inkml:brushProperty name="height" value="0.06864" units="cm"/>
      <inkml:brushProperty name="color" value="#F2395B"/>
    </inkml:brush>
  </inkml:definitions>
  <inkml:trace contextRef="#ctx0" brushRef="#br0">98800 29299 320,'8'-7'0,"0"1"0,0 0 0,-1 2 0,1 1 8,-2 2 17,-1 2 17,0 2 16,-2 4 4,0 7-7,-2 7-7,0 7-8,-1 5-5,2 1-3,0 2-3,2 2-3,0 0-4,1-2-4,2-1-2,0-3-5,2-3-6,3-5-7,4-5-10,2-5-7,3-8-10,3-12-11,3-12-11,3-11-10,0-7-2,-2 0 11,-1-2 8,-2 0 10,-3-1 7,0 3 5,-1 2 5,0 2 5,-3 3 3,-1 5 0,-2 5 2,-3 5 0,-1 3 3,-2 2 5,-2 2 5,-2 2 5,-2 3 8,-1 2 11,0 4 11,-1 2 12,-1 4 4,0 4-2,0 3-1,0 5-2,-1 3-5,-1 2-5,0 4-8,-1 3-6,-1 1-5,0-2-4,0 0-3,0-1-4,-1-2-5,0-3-7,-1-3-6,-1-3-6,3-8-14,8-10-20,7-13-21,9-12-21,5-7-3,3-2 13,3-4 12,3-3 14,-1 2 10,-4 6 8,-3 5 8,-5 7 8,-3 3 6,-4 4 8,-5 3 6,-3 3 7,-2 4 12,0 7 16,0 7 18,0 8 15,-2 3 6,-4 4-6,-4 3-6,-4 3-7,-1-1-8,3-6-11,1-3-9,2-6-10,6-7-15,11-7-20,12-8-19,9-7-20,6-7-7,-1-3 5,-2-5 5,0-3 6,-2-1 7,-3 5 6,-3 4 8,-3 3 7,-3 4 6,-3 2 2,-3 4 4,-3 3 3,-2 3 5,-2 6 8,-2 4 9,-2 5 7,-2 4 8,-1 3 6,0 3 6,-1 3 8,-1 1-2,0-1-6,0-1-9,0-1-7,0-2-7,0-1-5,0-3-6,0-1-4,3-8-14,9-12-20,8-13-20,7-13-20,4-7-8,-1 0 5,-1-2 6,-1 0 6,-1-1 6,1 3 10,-1 2 8,1 2 9,-3 2 8,-1 5 9,-4 3 9,-3 5 8,-4 2 7,-3 2 3,-4 3 4,-4 1 4,-4 4 7,-4 6 9,-4 6 9,-3 6 9,-3 3-1,1 3-10,-1 1-11,0 3-10,1 1-6,1 2 1,1 3-1,0 1 1,3 1-1,2-1 0,4-1-1,3-1-1,1-2-3,0-2-3,0-1-5,0-2-5,3-3-6,7 1-10,7-2-10,8-1-10,1-4-6,0-8-1,-1-8-2,0-8-2,-1-7 2,2-7 4,3-7 4,1-6 5,-1-5 3,-3-2 3,-5-2 3,-3-2 2,-4 2 2,-2 6 1,-4 5 1,-3 7 1,-2 4 3,-4 3 4,-2 3 5,-3 3 4,-4 3 3,-2 1 3,-3 2 2,-3 2 2,-3 3 0,0 2-3,-1 4-2,0 3-4,-2 2-5,2 3-8,1 3-10,1 4-8,2 0-3,5 1 3,3 0 3,4-1 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1"/>
    </inkml:context>
    <inkml:brush xml:id="br0">
      <inkml:brushProperty name="width" value="0.0528" units="cm"/>
      <inkml:brushProperty name="height" value="0.0528" units="cm"/>
      <inkml:brushProperty name="color" value="#F2395B"/>
    </inkml:brush>
  </inkml:definitions>
  <inkml:trace contextRef="#ctx0" brushRef="#br0">104288 30250 416,'-2'14'8,"-2"-3"-3,-4-3-2,-2-2-3,-2-1 9,-1 2 21,-2 1 21,0 3 21,0 2 5,1 2-11,1 1-11,1 3-10,0 0-9,2 1-6,1-1-5,1 1-7,1-1-3,2 1-2,2-1-2,2 1-3,4-1-3,6-3-3,5-1-5,7-2-4,3-3-5,1-1-7,1-2-6,1-2-7,-1-2-7,0 0-6,-1-2-6,-1 0-6,-3-1-3,-3 0 2,-4 0 1,-4 0 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1"/>
    </inkml:context>
    <inkml:brush xml:id="br0">
      <inkml:brushProperty name="width" value="0.05435" units="cm"/>
      <inkml:brushProperty name="height" value="0.05435" units="cm"/>
      <inkml:brushProperty name="color" value="#F2395B"/>
    </inkml:brush>
  </inkml:definitions>
  <inkml:trace contextRef="#ctx0" brushRef="#br0">104530 30230 404,'-8'-15'3,"2"2"7,1 3 6,0 1 6,1 3 11,0 4 12,0 4 15,1 4 13,-2 5 1,-2 7-11,-2 7-10,-2 7-11,-1 6-9,-1 6-6,-1 6-7,-1 6-7,-2 0-6,0-1-6,-1-4-5,-1-2-6,0 2-11,1 11-14,1 9-15,1 11-15,2-5-7,2-16-1,4-16 1,3-17-1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47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98300 39546 641,'0'-14'2,"2"3"6,0 3 5,2 3 6,1 1 5,1 2 6,3 0 7,2 2 6,2 0 1,3 0-5,3 0-6,3 0-6,2 0-6,-1 0-8,1 0-8,-1 0-7,0 0-8,-1 2-5,-1 0-6,-1 2-6,-1-1-2,-1 1-1,-1 0 1,0 0-1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2"/>
    </inkml:context>
    <inkml:brush xml:id="br0">
      <inkml:brushProperty name="width" value="0.04961" units="cm"/>
      <inkml:brushProperty name="height" value="0.04961" units="cm"/>
      <inkml:brushProperty name="color" value="#F2395B"/>
    </inkml:brush>
  </inkml:definitions>
  <inkml:trace contextRef="#ctx0" brushRef="#br0">83920 33967 443,'7'-28'24,"-1"5"1,-1 7 3,0 5 1,-2 6 1,0 6 0,-2 6-1,0 6-1,-1 4-1,0 7 1,0 3-1,0 6 1,-2 3-2,0 1-2,-3 0-3,-2 2-2,0 0-1,2 0 0,2 0 1,3 0 0,0-1-1,1-2-4,2-2-3,0-1-4,1-4-2,0-3-2,0-5-2,0-3-1,-1-3-3,-2 1-3,-2 0-4,-2-1-3,-3-1-3,-2-4-3,-3-4-3,-3-4-2,-2-3-4,-1 0-4,-1-2-5,-1 0-3,0-2 0,1-2 2,1-2 3,1-1 3,2-2 0,2 0-2,4 0-4,3 1-2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2"/>
    </inkml:context>
    <inkml:brush xml:id="br0">
      <inkml:brushProperty name="width" value="0.03344" units="cm"/>
      <inkml:brushProperty name="height" value="0.03344" units="cm"/>
      <inkml:brushProperty name="color" value="#F2395B"/>
    </inkml:brush>
  </inkml:definitions>
  <inkml:trace contextRef="#ctx0" brushRef="#br0">84350 34412 657,'9'-14'51,"3"2"-3,4 4-4,2 3-4,5 1-2,6 0-4,8 0-4,7 1-2,5-1-8,7 2-10,6 0-12,5 2-9,-3 0-16,-11 2-18,-12 0-18,-11 2-19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3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94200 34516 458,'50'-7'96,"-10"2"-19,-10 2-18,-9 2-20,-5 2-10,1 4-2,1 2-1,2 3-3,-3 3-2,-1 0-2,-4 1-2,-3 1-3,-3 2-2,-4 3 1,-4 3-1,-4 3-1,-4 2-1,-3 3-3,-5 1-4,-3 2-2,-3 1-3,1-3-1,-1-2-1,1-1-1,0-5 1,4-4 0,3-4 2,3-6 2,5-3 1,6-2 3,7-3 1,8 0 3,5-4 1,5 0-2,5-3 0,5-2-1,3 0-3,0 0-9,2 2-7,1 1-8,-1 0-9,0 4-9,-2 0-11,1 4-9,-6-1-4,-6 1 0,-7 0 0,-6 0 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4"/>
    </inkml:context>
    <inkml:brush xml:id="br0">
      <inkml:brushProperty name="width" value="0.0501" units="cm"/>
      <inkml:brushProperty name="height" value="0.0501" units="cm"/>
      <inkml:brushProperty name="color" value="#F2395B"/>
    </inkml:brush>
  </inkml:definitions>
  <inkml:trace contextRef="#ctx0" brushRef="#br0">91960 41102 439,'7'-15'5,"-2"1"10,-2 1 10,-2 0 9,-2 2 5,-2 3-5,-2 1-3,-2 2-3,-2 2-3,-3 2-2,-4 2-2,-2 2-2,-2 3-1,-1 4-1,-1 3-1,-1 5-1,-1 4 0,-1 5 2,-1 4 2,-1 6 0,1 2 1,3-2-3,3 0-3,3-1-1,4-2-2,3 0 0,4-1 0,4-1 0,4-3-2,6-4-3,4-3-3,5-5-4,4-3-3,5-4-3,3-5-5,5-2-2,1-6-4,2-2-3,1-5-3,1-4-3,0-2-3,0-3-3,0-2-4,0-1-2,-1-2-1,-2-1 1,-2-1 3,-1 0 2,-5 0 1,-5 5 2,-7 3 1,-5 4 2,-3 3 3,0 1 2,0 1 4,0 0 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4"/>
    </inkml:context>
    <inkml:brush xml:id="br0">
      <inkml:brushProperty name="width" value="0.0571" units="cm"/>
      <inkml:brushProperty name="height" value="0.0571" units="cm"/>
      <inkml:brushProperty name="color" value="#F2395B"/>
    </inkml:brush>
  </inkml:definitions>
  <inkml:trace contextRef="#ctx0" brushRef="#br0">94250 40558 385,'0'-15'-2,"2"2"5,0 3 6,2 1 4,0 3 11,0 4 13,-1 4 14,1 4 15,-1 4 1,-2 5-7,-2 5-10,-2 5-9,0 5-6,1 5-3,0 4-3,2 6-3,0 0-4,0-2-4,0-4-5,0-2-3,0-2-4,0 1-2,0-1-3,0 0-4,0-2 0,0-3-2,0-5-2,0-3 0,1-5-3,3-1-3,4-4-3,2-3-5,2-4 1,0-8 4,-1-6 4,1-7 4,2-9 3,5-11-1,5-10 1,5-11 0,3-8-2,1-1-4,0-5-4,2-1-4,-1 2-4,-2 11-2,-1 9-2,-3 10-3,-3 7-3,-5 7-1,-5 5-2,-4 7-3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5"/>
    </inkml:context>
    <inkml:brush xml:id="br0">
      <inkml:brushProperty name="width" value="0.04634" units="cm"/>
      <inkml:brushProperty name="height" value="0.04634" units="cm"/>
      <inkml:brushProperty name="color" value="#F2395B"/>
    </inkml:brush>
  </inkml:definitions>
  <inkml:trace contextRef="#ctx0" brushRef="#br0">96535 40790 474,'5'-5'11,"-4"8"21,-6 6 21,-4 7 22,-4 5 4,-1 3-13,-3 3-13,-1 3-14,-3 2-8,-2 2-6,-1 2-4,-2 3-6,-3-1-3,-1 0-4,-2-2-4,-2 0-3,-1-2-5,3-4-8,2-2-7,1-3-8,4-3-7,5-3-10,5-3-9,5-2-9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5"/>
    </inkml:context>
    <inkml:brush xml:id="br0">
      <inkml:brushProperty name="width" value="0.04776" units="cm"/>
      <inkml:brushProperty name="height" value="0.04776" units="cm"/>
      <inkml:brushProperty name="color" value="#F2395B"/>
    </inkml:brush>
  </inkml:definitions>
  <inkml:trace contextRef="#ctx0" brushRef="#br0">96328 41041 460,'-1'-16'3,"0"2"7,-2 1 6,0 1 7,1 2 6,4 4 9,4 4 8,4 4 7,2 5 1,1 7-5,1 7-6,1 8-6,0 3-5,0 2-6,-2 2-4,-1 2-5,-1 2-4,-1 2-2,0 2-2,-2 2-1,0-1-7,0-4-12,0-4-11,-1-3-12,1-5-8,0-3-6,0-5-7,0-3-6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5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98088 40652 459,'-1'-21'4,"0"3"9,-2 4 7,0 5 9,-1 4 10,2 8 11,0 6 11,2 7 11,-1 6-1,-2 7-13,-2 5-14,-2 6-13,-2 4-10,-1 0-6,-3 2-6,-2 0-5,0 1-7,-1 0-6,1 0-7,-1 0-6,2-4-8,2-6-11,4-7-11,3-7-10,1-5-4,2-3 3,0-3 2,2-2 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6"/>
    </inkml:context>
    <inkml:brush xml:id="br0">
      <inkml:brushProperty name="width" value="0.05436" units="cm"/>
      <inkml:brushProperty name="height" value="0.05436" units="cm"/>
      <inkml:brushProperty name="color" value="#F2395B"/>
    </inkml:brush>
  </inkml:definitions>
  <inkml:trace contextRef="#ctx0" brushRef="#br0">99056 41205 404,'0'-22'4,"0"5"8,0 3 9,0 4 7,-1 7 8,-4 8 8,-2 9 7,-3 10 8,-3 4 0,0 4-8,-1 3-9,-1 2-7,0 2-7,1 1-3,1-1-4,0 0-4,3-2-3,3-4 0,2-4-2,4-3 0,4-6-4,6-5-6,5-6-5,7-6-8,3-7-5,1-6-5,1-7-6,0-7-6,1-5 0,-1-3 6,-1-2 6,-1-4 5,-2-1 4,-3 2 2,-3 0 2,-3 2 1,-3 1 3,-2 5 4,-4 3 4,-2 5 3,-5 3 2,-2 5-1,-5 3-1,-4 4 0,-2 3-3,-3 2 0,-1 2-2,-3 2-2,1 2-1,3 0 2,3 1-1,3 2 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6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100400 40580 550,'23'-13'85,"1"4"-9,-1 3-9,1 4-9,-1 3-9,-2 2-8,0 1-7,0 3-8,-2 0-13,1-1-16,-1-1-16,1 0-18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48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96941 46434 462,'7'-15'0,"0"1"0,-2 1 0,0 1 0,-2-1 6,-1-2 11,0-1 13,-1-3 11,-1 1 3,0 3-6,0 3-7,0 3-6,0 0-4,0 0-2,0-2-2,0 0-1,-2 1-2,-2 3-1,-4 2-3,-2 4-1,-3 1-1,-1 0 0,-3 0-1,-1 0 0,-3 2 0,0 4 1,-1 4 1,-1 3 1,-1 4 0,-1 1-1,-1 3 0,0 1-1,0 2 0,3 1 0,3 1 0,3 1 0,2 0-1,2-2 1,2 0-2,3 0 1,1-3-1,2 0-1,2-1 1,2-1-2,2-1 0,4-3-3,2-1-1,3-2-2,3-2-3,2-1-3,1 0-2,3-2-4,2-1-1,3-2 0,3-3-1,3 0 0,0-3-3,0 0-2,-1-2-5,-1 0-3,0-2 0,1-2 2,1-2 2,1-1 3,-3-1-2,-4 2-4,-5 2-5,-4 2-5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16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101424 39831 461,'15'-7'2,"1"1"4,-1 0 3,1 2 4,0 0 8,-1 2 11,1 0 10,0 2 12,-3 2 2,-3 4-7,-4 4-8,-4 3-8,-5 4-6,-4 1-5,-5 3-6,-5 1-6,-4 2-2,-1-1-1,-3 1 0,-1-1-1,0 0 0,5-3-2,3-1-2,5-2 0,4-2-2,8-1-1,6-1 0,8-1-1,3-2 0,4-2 2,4-4 1,2-2 2,0-1 1,-2 1 1,-1 3 0,-3 2 1,-2 2 1,-2 2 0,-4 2 0,-3 1 1,-4 3-1,-4 1-2,-6 3-2,-4 1-2,-5 2-1,-7 1-3,-5 1-1,-7 1-3,-2-1-5,0-1-10,0-3-10,0-1-9,2-3-10,7-3-11,5-3-10,7-2-10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4:55"/>
    </inkml:context>
    <inkml:brush xml:id="br0">
      <inkml:brushProperty name="width" value="0.06506" units="cm"/>
      <inkml:brushProperty name="height" value="0.06506" units="cm"/>
      <inkml:brushProperty name="color" value="#FED406"/>
    </inkml:brush>
  </inkml:definitions>
  <inkml:trace contextRef="#ctx0" brushRef="#br0">29255 41468 338,'-18'-8'1,"-3"0"5,-5 0 3,-3 0 4,0 1 0,5 2 0,5 3-1,5 1-2,1 2 0,0 1 1,-1 3-1,-1 2 1,-1 1 0,1 0 0,-1 0 0,0 0 0,1-1 0,-1 1 0,0 0 0,1 0 1,-1-1 0,2-1 0,1-1 1,1 0 0,0-2 0,0 0 0,1-2 0,-1 0-1,0-1 1,0 0-1,1 0 1,-1 0-1,5-1 4,10 0 8,10-2 8,9 0 7,7 0 1,3 0-8,3 2-8,2 0-6,2 1-5,-1 0-2,-2 0-1,0 0-1,0 0-2,3-2-1,1 0-1,2-1-2,0-1-1,-2 2 0,-2 0-1,-1 2 0,-1 0 1,0 2-1,2 0 1,1 2-1,-1-1 1,0-1-3,-2 0 0,1-2-2,-2 0-1,2-2 0,1 0-2,0-1 0,2-2 0,-1 0 1,0-2 0,0 0 1,-1 0 1,-2 0-1,-1 2 1,-3 1 0,0 0 0,-1 2 0,0 0 0,1 2 1,-3 0 1,-2 2-1,-3 0 0,-3 2 1,-2-1-1,-1 2-3,0-2 0,-2 1-3,-6-2-5,-10-6-10,-12-4-8,-10-5-10,-6-2-2,-3 1 6,-1 0 4,-2 2 5,-3 1 4,-2 3 1,-4 1 3,-3 2 1,-2 2 2,-2 2 2,-2 2 1,-1 2 3,-3 2 2,0 3 0,-1 4 2,-1 2 1,-2 2 1,0-1 2,-1 1 2,-1 0 2,1-1 1,4-1 2,4-1 2,4-1 0,3-1 2,2-2 0,2-3 2,2-1 0,2-1 1,3-2 1,3 0-1,4-2 0,1 0 1,3 0 0,1 0 0,3 0 0,1 0 1,2 0-1,2 0 0,3 0 0,0 0 1,0-2 2,1 0 2,-1-2 2,3-1 1,6-1-1,6-3-1,6-2-1,4 1 0,3 2-3,3 4-1,3 3-2,3 2-1,3 1 0,3 3-1,3 2 1,2 1-2,2 2 0,2 0 0,3 1-1,0 0 0,2-2-2,0-2 0,2-2-1,1-2-1,2-1 0,2 0-1,2-2-1,0 0-1,1 0 0,0 0 0,0 0 0,-1 0-1,0-2-2,-2 0-1,0-1-1,-3-1-1,-1 2 0,-2 0 1,-1 2 0,-3 0 0,0 0 1,-2 0 1,0 0 0,-2 0 1,-3 0-1,-4 0 1,-2 0-1,-3 0 0,-3 0 1,-3 0 0,-2 0 0,-9 0-3,-13 0-4,-12 0-5,-13 0-5,-9 0-2,-8 2 0,-6 0 1,-7 2-1,-4-1 2,2 1 0,1 0 2,1 0 1,-1-1 1,0 0 1,-1-2 1,-1 0 1,0-1 1,2 0 3,2 0 1,3 0 2,2-1 1,4 0 2,4-2 1,4 0 2,3-1 0,3-2 0,3 0 0,3-1 0,3-1 0,3 0 2,3 0 2,3 1 1,2-1 1,1 2 1,1 1 1,0 0 1,6 1 2,8 0 4,10 0 4,8 1 3,10-1 0,10 3-3,12 2-4,10 3-4,0-1-2,-8-1-1,-11 0-2,-10-2 0,-1 0-2,9 0 1,7 0 0,8 0-1,2 1 0,-3 0-1,-3 2-1,-2 0-1,-3 1 0,0 0-1,-2 0 1,0 0-1,-2-1 0,-3-1-2,-4 0-1,-2-1-2,-3-1 0,-1 0 0,-3 0-1,-1 0 1,-3 0-1,-1 0 1,-3 0 0,-1 0 0,-8-3-4,-14-2-7,-14-5-8,-13-4-7,-11 1-3,-8 3 4,-8 4 2,-7 4 2,-1 2 4,8 0 3,8 0 3,8 0 3,3 0 3,-2 0-1,-2 0 2,-2 0 0,-1 0 2,2 2 1,0 1 2,2 0 2,1 1 2,5 0 1,4-1 2,4 2 1,2-2 2,3-1 0,1 0 2,3-2 0,1 0 0,2 0-1,3 0 0,1 0-2,4 0 1,6-2 5,6 0 5,6-1 4,5-1 1,7 2-5,5 0-3,7 2-5,5 0-2,6 2-2,6 0-2,6 2-1,5 0-3,4 3-4,3 2-2,5 2-5,2 2 0,2 3 0,2 3 2,3 3 0,-7-1 3,-13-3 0,-14-5 3,-14-3 1,-7-2-8,-1 0-20,-1 0-18,-1 0-19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4"/>
    </inkml:context>
    <inkml:brush xml:id="br0">
      <inkml:brushProperty name="width" value="0.05265" units="cm"/>
      <inkml:brushProperty name="height" value="0.05265" units="cm"/>
    </inkml:brush>
  </inkml:definitions>
  <inkml:trace contextRef="#ctx0" brushRef="#br0">79705 39655 417,'-1'-13'78,"0"6"-15,-2 6-14,0 6-14,-1 4-8,0 1 0,0 3-1,0 2-1,0 1-1,1-1 0,-1 1 0,0-1-1,0 1-1,0 0-2,0-1-1,0 1-3,1 0-1,0-1-1,2 1-2,0 0-2,3-1-2,2 1-1,4 0-2,2-1-1,1 1-1,-1-1-1,-1 1-2,0 0 0,-1-1 0,-1 1-2,1 0-1,0-1-1,-1 2 0,0 1 0,-2 3 0,0 1 0,-3 0 1,-3-3 0,-2-3 2,-3-2 1,-3-3 0,-2-3 0,-2-1 0,-1-2 0,-3-2-1,-1 0-1,-3-2-3,-1 0-1,-1-1-2,1 2-4,1 0-3,1 2-4,0 0-3,1 0-3,-1-1-3,1 1-3,1-2-5,5-6-6,3-4-6,4-5-7,3-2-1,2 2 7,2 3 4,2 1 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4"/>
    </inkml:context>
    <inkml:brush xml:id="br0">
      <inkml:brushProperty name="width" value="0.04177" units="cm"/>
      <inkml:brushProperty name="height" value="0.04177" units="cm"/>
    </inkml:brush>
  </inkml:definitions>
  <inkml:trace contextRef="#ctx0" brushRef="#br0">80050 39878 526,'16'-21'64,"1"5"-7,1 5-7,1 4-7,2 3-5,1 1-3,3-2-4,1 2-2,2-1-3,-1 2-1,1 0-2,-1 2-1,-1 0-4,-1 0-8,-3 0-7,-1 0-8,-2 0-8,-1 0-10,-1 0-9,0 0-9,-3 1-10,-3 2-7,-3 2-9,-2 2-8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6"/>
    </inkml:context>
    <inkml:brush xml:id="br0">
      <inkml:brushProperty name="width" value="0.05165" units="cm"/>
      <inkml:brushProperty name="height" value="0.05165" units="cm"/>
    </inkml:brush>
  </inkml:definitions>
  <inkml:trace contextRef="#ctx0" brushRef="#br0">82003 39686 425,'7'-15'52,"-2"3"-8,-2 1-8,-2 2-8,-2 1-4,0 1-3,-2-1-2,0 0-2,-3 1-1,-2 2-1,-3 2-2,-3 2 0,-1 2-1,0 2-2,2 2 1,1 2-2,0 1 0,-2 1 1,0 2 0,-1 0 1,0 1-1,-1 3 0,0 2 0,1 1-1,-1 2 0,0 1-1,1 1 1,-1 1-1,0 1 0,1 1 0,-1 1-1,0 1-1,2 0 0,3 1-1,2-1 0,4 0 0,1-1-2,0-3 0,0-3-1,1-3-1,0-2-1,3 0-1,4-2-1,2-1 0,5-2-3,7-4-5,8-4-6,5-4-5,4-4-3,-1-4-1,-1-4 1,-1-3 0,-1-3 0,0-1 2,1-1 2,-1-1 2,0-1-1,-2-1-2,0-1-3,-1-1-1,-1 0-2,-3 1-1,-1 1 0,-3 2-1,-1 0 1,-1 3 1,0 1 1,-2 3 2,-1 0 4,-1 0 3,-1 1 6,0-1 3,-2 1 4,-1 1 0,-1 1 2,0 0 0,-1 1 2,-1 1 2,1-1 1,0 0 2,-1 1 2,0 3 3,-2 1 3,0 2 3,-3 4 12,-1 6 21,-2 6 23,-1 5 22,-2 4 2,0 0-19,0-1-18,0 1-17,1 0-13,0 1-5,1 0-5,2 3-6,0-1-5,0 0-2,0 1-3,0-1-4,0 1 0,2 1-2,1 1 1,0 1-1,0 0 0,0-2 0,-2 1-1,0-2 0,-1-2 0,2-2-2,0-1 0,2-2-2,0-5-1,3-5-2,2-6-2,2-6-1,1-6 0,1-7 1,1-7 3,2-7 1,0-4 1,1-2 0,1-2 0,1-2 1,1 0-1,1 2-1,1 2-1,1 2-1,1 1-1,1 3-1,1 2-3,1 2-1,-1 1-3,-5 3-1,-3 1-2,-4 3-1,-4 2-6,1 5-6,-2 3-7,0 4-8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6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85790 39700 542,'-9'9'112,"-2"1"-22,-2 3-22,-1 2-23,-3 2-12,0 1-5,-1 3-5,-1 1-3,-1 3-5,-3 1-3,-1 2-5,-3 3-3,1 0-5,0 2-8,0 1-8,3 1-8,0-2-7,4-2-11,3-3-9,3-3-9,2-4-3,3-3 7,1-4 5,2-4 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6"/>
    </inkml:context>
    <inkml:brush xml:id="br0">
      <inkml:brushProperty name="width" value="0.03715" units="cm"/>
      <inkml:brushProperty name="height" value="0.03715" units="cm"/>
    </inkml:brush>
  </inkml:definitions>
  <inkml:trace contextRef="#ctx0" brushRef="#br0">85513 39983 592,'-21'-6'12,"8"4"18,7 4 17,7 4 17,3 4 4,3 5-12,2 5-11,2 5-12,1 4-8,1 3-9,1 2-6,1 4-8,1 1-10,-1 0-11,1 0-12,0 0-12,-2-1-2,0-1 4,0-3 5,-2-2 6,-1-4 2,-3-5 0,-1-7-1,-2-5 0,-1-3 1,0 0 0,0 0 2,0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6"/>
    </inkml:context>
    <inkml:brush xml:id="br0">
      <inkml:brushProperty name="width" value="0.03463" units="cm"/>
      <inkml:brushProperty name="height" value="0.03463" units="cm"/>
    </inkml:brush>
  </inkml:definitions>
  <inkml:trace contextRef="#ctx0" brushRef="#br0">86675 39690 635,'0'-15'3,"0"3"6,0 1 6,0 2 5,0 6 8,0 10 9,0 9 8,0 11 8,-2 4-1,0 1-11,-3-1-10,-2 0-12,-1 2-9,-2 1-9,0 2-8,-1 2-9,-1 0-8,1-2-8,-1-2-9,0-1-7,2-3-3,3-3 3,2-4 4,4-1 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7"/>
    </inkml:context>
    <inkml:brush xml:id="br0">
      <inkml:brushProperty name="width" value="0.04006" units="cm"/>
      <inkml:brushProperty name="height" value="0.04006" units="cm"/>
    </inkml:brush>
  </inkml:definitions>
  <inkml:trace contextRef="#ctx0" brushRef="#br0">87160 40100 549,'-15'1'11,"4"4"9,3 2 10,2 3 10,2 3 2,1 2-4,-1 1-4,0 3-3,0 1-4,0 3-3,0 1-2,0 3-3,-1 1-1,0 0-2,-1 2 0,-1 1-1,0-1-1,2-3-2,2-3-1,2-3-2,3-4-8,6-3-13,4-4-15,5-4-13,2-6-6,-1-8 5,-1-8 4,0-7 3,-2-4 5,1 1 4,-1 1 4,1 1 3,-2 0 5,-1-1 4,-2-1 4,-2-1 5,-2 2 3,-2 1 4,-3 4 4,0 3 4,-4 3 2,0 1 1,-3 2 1,-2 3 0,-1 0 1,-2 0-2,0 0-1,-1 0 0,-2 1-5,0 2-8,-1 3-7,-1 1-7,0 1-11,1 2-14,1 0-13,0 1-14,2 1-1,3 0 12,1 0 12,2 0 11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7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88000 39270 611,'29'-21'152,"-4"5"-38,-4 5-38,-3 5-39,-3 3-28,-1 2-19,-1 2-19,-1 2-19,-2 1-9,-2 2 3,-4 0 3,-2 1 3,-3 0 3,0-1 5,-2-1 4,0 0 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49"/>
    </inkml:context>
    <inkml:brush xml:id="br0">
      <inkml:brushProperty name="width" value="0.05147" units="cm"/>
      <inkml:brushProperty name="height" value="0.05147" units="cm"/>
      <inkml:brushProperty name="color" value="#F2395B"/>
    </inkml:brush>
  </inkml:definitions>
  <inkml:trace contextRef="#ctx0" brushRef="#br0">98325 46596 427,'-7'-9'4,"2"0"9,2-1 7,2-1 9,3 0 4,2 4-2,4 2-2,2 4-2,2 1-1,1 0-3,1 0-3,2 0-2,-1 1-2,-1 2-1,-1 2-2,0 2 0,-3 2-2,-1 1-1,-2 3-1,-2 2-1,-3 0-2,-2 1-1,-4 0-1,-2-1-2,-3 1-1,-4 2-1,-2 0-2,-3 1-1,-1-1 0,1-1-2,1-2 1,1-3-2,0-1 1,0 0 1,1-2 1,-1 0 1,6-4 1,12-3 0,12-4 1,11-3 1,5-3-3,-3 0-6,-3 0-8,-3 0-5,-1 0-5,1-2-2,1 0-2,1-1-2,0-2 0,-1-1 2,-1-3 1,0-1 1,-3-3 3,-1 0 2,-3-1 1,-1-1 3,-1 1 2,0 1 2,-1 3 3,1 1 2,-1 2 2,-2 1 3,-2 1 3,-2 0 2,-2 2 2,1-1 4,0 0 2,0 0 3,-1 1 2,0-1 0,-2 0 1,0 1 0,-1-1 1,0 2 5,0 1 3,0 0 3,0 4 8,2 6 10,0 6 10,2 6 11,0 5-1,0 3-11,-1 5-11,2 3-12,-2 3-7,1 0-3,0 2-1,0 1-4,-1-1-2,0-2-3,-2-1-2,0-3-4,-1-1-2,2-1-3,0-1-1,2-1-3,0-2-2,0-1-2,-1-3-3,2-1-2,0-5-1,3-6-1,3-8 0,4-6 0,1-7 1,1-5 3,1-7 2,1-5 3,1-3 0,-1 0 1,1-1-1,0 1 0,-2-1 1,0 0 1,0-2 2,-2 0 1,0-1 1,-1 3 0,1 2 0,0 2-1,-2 2 0,-1 3-1,-2 3 0,-2 3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18"/>
    </inkml:context>
    <inkml:brush xml:id="br0">
      <inkml:brushProperty name="width" value="0.03576" units="cm"/>
      <inkml:brushProperty name="height" value="0.03576" units="cm"/>
    </inkml:brush>
  </inkml:definitions>
  <inkml:trace contextRef="#ctx0" brushRef="#br0">88691 38363 615,'1'-15'4,"2"2"9,2 2 8,2 3 8,0 1 6,1 2 2,0 2 2,0 2 2,0 1-3,0 2-4,0 0-7,-1 2-5,0 1-7,-4 5-7,-3 4-7,-2 4-8,-3 1-4,0 1-2,-1-1-2,-1 1-3,0-1 0,2-3 1,2-1 1,2-2 0,1-2 1,0-1 1,0-1-1,0 0 1,1-2 2,4-1 5,2 0 5,4-2 3,0 0 5,1 0 2,0 0 3,-1 0 2,0 0 3,0 2 1,-2 0 2,0 1 1,-3 2 1,-3 2 0,-2 2-1,-3 1 1,-5 3-4,-6 3-5,-6 4-5,-5 2-6,-5 2-11,-3 2-15,-3 2-15,-2 3-15,0-3-8,7-6 3,5-5 2,7-6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20"/>
    </inkml:context>
    <inkml:brush xml:id="br0">
      <inkml:brushProperty name="width" value="0.04622" units="cm"/>
      <inkml:brushProperty name="height" value="0.04622" units="cm"/>
    </inkml:brush>
  </inkml:definitions>
  <inkml:trace contextRef="#ctx0" brushRef="#br0">77511 43093 475,'-15'-1'3,"4"0"6,3-2 6,3 0 6,3-2 6,5-2 9,6-1 7,4-3 8,2 0 0,-1 3-6,-1 1-6,0 2-7,-1 2-5,1 0-3,1 2-4,2 0-3,-1 2-2,1 2-2,0 2-3,-1 2-1,2 0-2,2-1-2,1-1-1,3 0-3,0-1-1,1 0 0,-1 0-1,1 0 0,-1-1-2,1-1 0,-1 0 0,1-2-1,-1 0-1,1 0 2,-1 0 1,1 0 0,0 0 1,3 0-1,1 0 1,3 0-1,0 0-1,2 0 1,1 0 0,1 0 0,-1-1 0,0-2-1,-1-2 1,-1-1-1,-1-1 1,-1 2-1,-1 2 0,-1 2 0,-2 1 0,0 0 0,-1 0 0,0 0 0,-2 0 0,1 0 1,-1 0 0,1 0 2,-2 0-1,-1 0 1,-3 0 0,-1 0 1,0 1 0,1 0 0,3 2-1,1 0 1,3 0-1,1 0 1,3-2 0,1 0-1,2-1 0,3 0-1,1 0-2,2 0-1,0-1-1,-2-2 1,-1-2 0,-3-2 2,-1 1-1,-1 1 1,-1 2-1,-1 2-1,-2 0 1,0 0 1,0-2 0,-2 0 1,-2 0 1,-3 0-1,-3 2 1,-3 0 0,-1 1 1,2 0 0,0 0 0,1 0 0,0 0 1,-1 0 0,-1 0 2,0 0 0,0 0 0,3 0-2,3 0 0,3 0-1,1 0-1,-1-2 0,-1 0 0,0-1 0,-2-1 0,1 2-2,-1 0 1,1 2-2,-1 0 0,-1 0 1,-1 0 0,0 0 0,-2 0 0,-1 0 1,-1 0 0,-1 0 1,0 0-1,0 0-2,0 0-2,-1 0-1,1 0-3,0 0-3,0 0-2,-1 0-3,1 0-1,0 0 3,0 0 3,-1 0 2,2 0-1,0 0-3,1 0-3,1 0-4,0 0-3,-2 0-3,-3 0-2,-1 0-2,-1 0-2,0 0 0,0 0 1,0 0-1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23"/>
    </inkml:context>
    <inkml:brush xml:id="br0">
      <inkml:brushProperty name="width" value="0.04761" units="cm"/>
      <inkml:brushProperty name="height" value="0.04761" units="cm"/>
    </inkml:brush>
  </inkml:definitions>
  <inkml:trace contextRef="#ctx0" brushRef="#br0">82742 44063 462,'-3'-9'5,"8"0"11,9-2 11,10 0 11,2 1 3,-2 3-4,-1 2-4,-3 4-4,-1 1-4,-1 2-3,0 0-4,-2 2-4,0 1-1,1 1 2,1 3 3,1 2 2,-1 2 0,-2 3-1,-4 3-2,-3 3-1,-4 2-2,-4-1-5,-6 1-5,-4-1-4,-4 0-2,-5-1 1,-4-1 0,-3-1 0,-2-1 0,1-3 1,1-1 0,1-2 1,2-3 0,1-1 3,3-2 1,1-2 2,10-2 2,18-2 1,17-2 3,18-2 1,11-2-4,4-2-12,3-2-12,5-1-11,-2-1-4,-7 2 2,-7 2 4,-6 2 2,-7 1-7,-4 1-20,-5-1-18,-5 0-19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49"/>
    </inkml:context>
    <inkml:brush xml:id="br0">
      <inkml:brushProperty name="width" value="0.03765" units="cm"/>
      <inkml:brushProperty name="height" value="0.03765" units="cm"/>
    </inkml:brush>
  </inkml:definitions>
  <inkml:trace contextRef="#ctx0" brushRef="#br0">10731 49680 584,'1'-27'6,"2"9"14,2 8 14,1 10 12,2 5 3,0 2-10,0 1-10,0 3-9,-2 2-6,-1 0-4,-2 1-2,-2 1-4,0 1-1,0-1 0,2 1 0,0 0 0,-1 0 0,-2 1-3,-3 1-3,-4 1-2,-2 1-1,-3 1 0,-4 1 1,-1 1 0,-3 0-1,0-1 1,1-1-1,-1-1 0,1-1 0,1-2 1,1-3 1,1-1 2,1-2 0,2-2 1,3-3 1,1-1 0,5-2 1,8-2 2,8-2 1,7-2 1,4-1 0,-3 1 0,-1-1-2,-2 0-1,-2 1-1,-1 2 0,-1 2 0,-1 2 0,-2 2-1,-4 5 0,-4 4-2,-4 4 0,-4 1-1,-2 1-1,-3-1 0,-3 1-1,-2-1 1,1 1 0,-1 0 2,0-1 0,2-1 1,1-2 1,2-4 1,2-3 0,4-4-1,6-4 0,6-6-3,6-4 0,4-2-1,1 1 1,3 0 1,1 2 0,0 1 1,-3 2 0,-3 2 0,-2 3 0,-4 0 0,-3 3 0,-2 2-1,-4 2 1,-2 3 0,-2 6 1,-2 4 0,-2 5 2,-2 2 0,-1 0 0,-3 1 0,-2-1-1,-1 0 0,-1-3 0,-1-1-1,-1-3 1,0-1 0,3-1 2,1-1 2,2 0 1,2-3 2,1-3 2,0-3 1,2-2 3,2-4 2,2-4 3,4-4 5,3-4 3,3-4-1,5-3-7,5-5-6,5-3-7,4-4-6,1-3-7,2-3-8,3-2-7,-2 0-6,-3 5-6,-5 5-5,-3 5-6,-4 4-3,-1 1-2,-2 2-2,-2 3-1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0"/>
    </inkml:context>
    <inkml:brush xml:id="br0">
      <inkml:brushProperty name="width" value="0.04129" units="cm"/>
      <inkml:brushProperty name="height" value="0.04129" units="cm"/>
    </inkml:brush>
  </inkml:definitions>
  <inkml:trace contextRef="#ctx0" brushRef="#br0">11702 50644 532,'23'-1'96,"2"-2"-21,1-2-22,1-2-20,1-1-15,-1-2-5,0 0-7,1-1-5,-3 0-6,-3 2-2,-5 3-4,-3 1-3,-5 1-2,-4 2 2,-6 0 0,-4 2 1,-4 1 5,0 4 10,-1 2 10,-1 3 9,0 2 4,2 0-5,2-1-4,3 1-4,-1-1-3,0 0-1,-2-2 0,0-1-2,-1 1-1,-2 2 0,0 2 0,-1 1-1,-2 3 0,-2 1-1,-1 3 0,-3 2 0,0 0 0,1 2-1,1 1-1,1 1 0,1-1 0,0-1 1,2-3 0,1-1 0,1-3 1,1-3 0,0-3 1,2-2-1,3-2 1,6-1 1,6 1 1,6 0 2,4-2-3,3-4-3,3-4-4,3-4-5,2-3-2,2-4-2,2-2-2,3-3-2,-1-1-2,0 1-5,-1 1-4,-1 1-3,-2 0-5,-3 1-2,-4-1-2,-1 0-4,-4 1 1,1-1 5,-2 0 4,-1 1 6,-2-1 3,-3 1 3,-2-1 4,-4 0 3,-1 1 2,0 1 3,0 1 1,0 1 2,-1 0 10,-1 2 15,0 1 17,-1 0 16,-1 4 5,0 3-4,0 4-4,0 3-5,0 5-5,0 2-4,0 3-5,0 3-5,-2 2-3,0 1-2,-3 1-3,-2 1-2,-1 1-3,0 1-1,1 1-1,-1 1-3,0 1-2,2 0-4,1 2-3,0 1-5,1-1-1,0-3-1,0-4-1,1-1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0"/>
    </inkml:context>
    <inkml:brush xml:id="br0">
      <inkml:brushProperty name="width" value="0.04594" units="cm"/>
      <inkml:brushProperty name="height" value="0.04594" units="cm"/>
    </inkml:brush>
  </inkml:definitions>
  <inkml:trace contextRef="#ctx0" brushRef="#br0">12681 49778 478,'-7'-42'2,"2"9"2,3 11 4,1 9 2,1 5 3,0 1 4,0-1 4,0 0 3,0 2 3,2 6 5,0 4 4,1 6 5,1 4-1,0 7-5,0 5-4,0 7-5,-1 3-3,0 2-1,-2 2-1,0 2-1,-1 2-2,0 0-4,0 1-2,0 2-4,-1-1-2,-2 0-1,-2-2-2,-2 0-1,0-2-2,2-2 0,3-2-1,1-2-2,0-2 0,-1-5-1,0-4-1,-1-3-1,-1-4 0,2-1 1,0-2 1,2-2 1,3-3-1,7-1 0,8-2-1,6-2-1,4-2-1,0-1-1,2 0-2,1-1-1,1-2 0,1-1 3,0 0 3,2-1 3,-1-1 1,-3 0 0,-4 0 1,-2 0 0,-2 0 0,-3 0 0,-1 0-1,-2 1 0,-3-2 2,-1 0 1,-2-2 3,-2 0 2,-3-1 1,-3-2 0,-2 0 1,-4-1-1,-1-3-1,1-3 0,-1-5-2,0-3 0,0-4-3,2-1-7,0-2-5,2-2-6,0-6-10,0-9-14,0-8-13,0-9-14,0 3 0,0 15 10,0 14 13,0 15 11,0 7 7,0-2 1,0 0 0,0-1 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1"/>
    </inkml:context>
    <inkml:brush xml:id="br0">
      <inkml:brushProperty name="width" value="0.037" units="cm"/>
      <inkml:brushProperty name="height" value="0.037" units="cm"/>
    </inkml:brush>
  </inkml:definitions>
  <inkml:trace contextRef="#ctx0" brushRef="#br0">14700 48531 594,'8'-7'6,"0"0"12,-1 2 11,1 1 13,0 0 4,2 2-3,0 0-3,1 2-3,2 1-3,2 2-3,1 2-4,3 2-4,-1 1-6,-1 1-7,-2 1-7,-3 1-9,0 2-6,0 0-5,-1 1-6,1 1-5,-2 1-2,-2-1 2,-4 1 2,-2-1 3,-3 0-1,0-1-4,-2-1-4,0 0-3,-2-2-2,0-1 1,-1-1 2,-2 0 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1"/>
    </inkml:context>
    <inkml:brush xml:id="br0">
      <inkml:brushProperty name="width" value="0.04655" units="cm"/>
      <inkml:brushProperty name="height" value="0.04655" units="cm"/>
    </inkml:brush>
  </inkml:definitions>
  <inkml:trace contextRef="#ctx0" brushRef="#br0">14627 49578 472,'-37'13'22,"21"-4"9,20-6 9,21-4 8,11-5 0,3-2-11,1-3-11,2-3-10,-1-1-8,-4 2-4,-3 2-5,-5 3-5,-3 1-4,-3 2-6,-3 2-5,-3 2-5,-3 2-5,-2 2-1,-4 2-2,-3 2-2,-3 1 1,-6 1 4,-4 2 4,-5 0 3,-3 0 5,-2-1 5,0-1 5,-1 0 5,0-2 5,-1-1 3,0 0 3,1-2 5,0 0 2,3 0 5,1 0 3,2 0 4,1 0 2,1 2 0,-1 0 0,0 2 0,1-1 1,3 1 0,1 0 1,2 0 0,1 1 0,0 1 0,0 3-1,0 2 0,0 2-1,1 3-4,-2 3-2,2 3-3,-1 4-1,0 5-2,0 4-1,0 6-2,-1 5-2,0 5-6,-1 7-7,-1 6-4,-2 3-7,0 2-6,-2 3-6,0 1-7,0-2-5,1-5-8,0-7-7,2-5-7,1-8 1,0-8 10,2-9 10,1-9 9,0-5 4,0-3 0,0-1 0,0-2-1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1"/>
    </inkml:context>
    <inkml:brush xml:id="br0">
      <inkml:brushProperty name="width" value="0.03216" units="cm"/>
      <inkml:brushProperty name="height" value="0.03216" units="cm"/>
    </inkml:brush>
  </inkml:definitions>
  <inkml:trace contextRef="#ctx0" brushRef="#br0">13950 50835 684,'2'-16'6,"4"2"14,4 1 14,3 1 13,5 1 3,5 1-7,5 1-7,5 0-7,4 2-7,4-1-7,4 0-5,4 0-6,1 1-7,-2-1-5,-2 0-6,-2 0-6,-3 1-5,-6-1-4,-4 0-4,-5 0-5,-4 1-3,-3 1-1,-3 0-2,-2 2-2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2"/>
    </inkml:context>
    <inkml:brush xml:id="br0">
      <inkml:brushProperty name="width" value="0.04899" units="cm"/>
      <inkml:brushProperty name="height" value="0.04899" units="cm"/>
    </inkml:brush>
  </inkml:definitions>
  <inkml:trace contextRef="#ctx0" brushRef="#br0">14757 50242 449,'-14'-14'-15,"3"3"11,2 3 10,4 2 11,2 4 8,0 2 9,2 3 8,0 4 8,1 3 0,0 5-9,0 5-9,0 5-10,0 4-8,-2 1-4,0 2-4,-2 3-6,1-1-3,0-2-2,2-2-2,1-1-1,1-6-8,3-7-11,4-8-12,2-8-12,2-9-2,1-10 6,2-9 6,0-10 7,0-5 6,-1 2 5,-1 0 6,0 2 5,-2 1 4,-1 5 4,-1 4 4,0 3 3,-2 5 6,-1 3 10,0 5 10,-2 3 9,0 4 5,-2 4 0,0 4 0,-2 4 0,0 4-3,-2 3-10,0 5-9,-2 3-8,0 3-7,-2-1-6,0 1-5,-1-1-6,1-1-6,6-5-8,4-3-8,6-4-8,2-5 1,1-2 6,1-6 8,2-2 8,-1-3 4,-1 2 3,-1 1 3,-1 0 2,-2 3 2,-2 4 1,-4 4 3,-2 4 1,-6 4 0,-6 7-1,-7 5-2,-7 7-1,-4 2 0,1 0 1,0 0 0,-1 1 1,1-2 1,1 0 1,1-1 1,2-1 1,-1-3 3,2-2 3,1-3 3,1-3 3,2-2 2,3-3-1,3-1-1,3-2-2,5-6 5,11-8 10,10-10 9,10-7 9,5-7 1,2-1-11,2-3-9,3-1-9,-1-1-7,0 1-4,-2 2-2,0 0-5,-3 2-3,-5 3-5,-5 3-4,-5 3-5,-4 6 5,-4 10 13,-5 9 14,-2 11 13,-5 5 5,-2-1-7,-4 1-7,-2-1-6,-3 2-4,-2 1-1,-1 2-1,-3 3-2,-1-1-3,-1 0-5,-1-1-5,-1-1-5,-1-2-4,-1-1-6,-1-3-6,-1-1-4,1-3-2,1-3 1,3-3 2,1-2 1,1-4 1,-1-1 0,-1-2-1,-1-2 1,0-4 1,1-6 3,1-5 2,1-7 3,0-2 2,1 1 2,-1 1 0,1 1 1,0 1 3,2 1 3,3 1 2,1 1 4,2 1 2,2 4 2,3 3 3,1 3 1,1 0 5,2 0 4,0-1 6,2-2 6,1 1 5,4 1 9,2 0 7,3 2 8,4 1 2,4 4-6,3 2-4,5 4-6,2 2-4,2 3-3,3 3-3,1 3-3,2 3-3,2 1-3,2 3-3,3 1-2,1 1-6,4-1-6,2-1-9,4-1-6,-3-2-11,-5-3-14,-6-3-14,-5-3-14,-5-2-6,-3-2 1,-4-2 1,-1-2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49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101150 47316 541,'30'-7'5,"-3"2"9,-4 2 10,-1 2 9,-4 1 4,1 0-2,-2 0-3,-1 0-1,-2 0-4,-1 2-2,-2 0-4,-2 2-3,-2 0-2,-1 3-3,0 2-2,-2 2-3,-2 1-1,-4 3-1,-4 2-3,-3 1-1,-4 2-1,-2-1-1,-1 1-1,-3-1-2,0 0 1,1-1 0,1-1 1,1 0 0,1-3 1,4 1 0,3-2 2,3-1 0,3-1 1,4-1 5,3 0 2,5-2 4,4-1 0,1-2-2,5-3-2,2 0-2,1-4-2,1 0-1,-1-3-2,1-2-1,-2 0-2,0 0 1,-1 2-2,0 1-1,-3-1-2,-1 0-7,-3-2-6,-1 0-6,-4 0-11,-6 2-19,-6 3-16,-6 1-19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3"/>
    </inkml:context>
    <inkml:brush xml:id="br0">
      <inkml:brushProperty name="width" value="0.03323" units="cm"/>
      <inkml:brushProperty name="height" value="0.03323" units="cm"/>
    </inkml:brush>
  </inkml:definitions>
  <inkml:trace contextRef="#ctx0" brushRef="#br0">19650 51650 662,'8'7'122,"1"-1"-29,2 0-29,0-2-29,0 0-19,-1 0-8,0 0-10,-2 0-8,0 0-11,0 2-10,-1 0-12,1 1-12,-1 1-2,-2 0 8,-3 0 8,0-1 6,-3 1 6,0-2 3,-2-1 3,0 0 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4"/>
    </inkml:context>
    <inkml:brush xml:id="br0">
      <inkml:brushProperty name="width" value="0.03091" units="cm"/>
      <inkml:brushProperty name="height" value="0.03091" units="cm"/>
    </inkml:brush>
  </inkml:definitions>
  <inkml:trace contextRef="#ctx0" brushRef="#br0">19450 52550 711,'9'8'122,"1"-1"-34,3 1-32,2 0-34,0 0-22,1-1-10,0 1-13,-1 0-10,0 0-9,-1-1-6,-1 1-6,0 0-7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6"/>
    </inkml:context>
    <inkml:brush xml:id="br0">
      <inkml:brushProperty name="width" value="0.03477" units="cm"/>
      <inkml:brushProperty name="height" value="0.03477" units="cm"/>
    </inkml:brush>
  </inkml:definitions>
  <inkml:trace contextRef="#ctx0" brushRef="#br0">24100 49767 632,'8'-7'120,"2"2"-29,0 2-28,1 2-27,1 1-17,2 0-4,0 0-4,1 0-3,1 0-5,-1 0-2,1 0-2,0 0-4,-1 0 0,1 0 0,0 0 2,-1 0 0,0 0 1,0 0 0,-2 0 1,-1 0 0,1 0 0,1 0-1,3 0 0,2 0-1,0 0 0,-1 0 0,-1 0 0,-1 0 1,0 0 1,0 0 0,-1 0 0,1 0 0,0 0 1,-1 0 0,1 0 0,0 0 0,0 0 1,1 0 0,1 0 1,1 0-1,0-1 1,-3 0-1,-1-2 1,-2 0-1,-1 0 0,1 0 0,1 2 0,2 1 0,-1 0 0,1 0 1,0 0 0,0 0 1,-1 0 0,3 0 0,0 0-2,1 0 1,0 0-1,1 0-1,0 0 1,-1 0-1,1 0 0,0 0-1,-1 0 1,1 0 0,0 0-1,3 0 0,1 0 1,3 0-1,-1 0 1,0 0-1,-1 0 1,0 0 0,-2-1 0,1-1-1,-1 0 1,1-1 0,-1-1 0,3 2-2,0 0 0,0 2-1,2-1-1,1-2-2,1-2 0,1-2-3,0 0 1,1 1 1,-1 0 1,0 2 2,1 0 0,-1 0 2,0 0 0,1 0 1,-2 1 0,0 0 1,-1 2-1,-1 1 1,0 0-1,3 0 0,1 0 0,3 0-1,1-1 0,2-1-1,2 0-1,2-1 0,1-1-2,0 0 0,0 0-1,1 0-1,-1 0 0,0 0 0,0 0 2,0 1 0,1-1 0,0 0-2,2 0-2,0 0-2,1-1-1,-2 0-1,0-1-1,-2-1 0,-1-1-2,-1 2-2,-3 1-4,-2 0-3,-4 1 1,-7 0 4,-7 0 5,-7 1 5,-3-1 1,0 0-2,0 0-3,0 0-1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7"/>
    </inkml:context>
    <inkml:brush xml:id="br0">
      <inkml:brushProperty name="width" value="0.05085" units="cm"/>
      <inkml:brushProperty name="height" value="0.05085" units="cm"/>
    </inkml:brush>
  </inkml:definitions>
  <inkml:trace contextRef="#ctx0" brushRef="#br0">26311 47355 432,'8'-13'21,"0"6"1,0 6 1,0 6 0,-1 4-1,-1 3-3,-1 3-2,0 4-3,-2 1-2,-2 2 0,-2 3-1,-2 2 0,-2 1-2,-2 4-1,-2 3-1,-1 2-3,-1 1 0,0-3 0,2-4-1,1-2-1,0-1 0,2-1-1,1 0-2,0 1-1,4-10-4,6-19-7,6-18-8,6-18-8,3-11-1,0 0 5,2-2 5,2 0 5,-2 2 4,0 4 1,-1 6 3,0 4 1,-3 5 5,0 3 4,0 5 5,-2 3 5,-2 4 4,-1 3 2,-2 2 3,-2 4 3,-2 4-1,-1 4-2,0 5-4,-2 6-3,0 2-2,0 3-2,0 1-1,0 3-2,-1 1-1,0 2-2,-2 3-1,0 1-1,-2 2-1,0-1-1,-2 0 1,0 0 0,-2-1-1,0-3 0,-1-3-2,-2-3 0,3-8-6,6-14-7,6-14-9,6-13-9,4-9-1,3-4 4,3-4 5,3-4 4,0 0 4,-3 6 5,-3 4 3,-3 5 5,-2 5 2,-1 4 2,-1 3 2,0 5 1,-2 1 2,-1 2 4,-1 1 2,0 1 4,-1 1 2,0 2 1,-1 2 0,1 3 2,0 2 3,2 5 4,0 6 5,1 4 4,-1 4 0,-2 3-4,-4 3-4,-2 3-5,-2 2-3,0 3-3,0 1-2,0 2-2,-1 1-2,0-2-3,-2 0-1,0-1-3,-1 0-2,2 1-2,0 0-4,2 2-2,0 0-5,0 1-7,0-1-6,0 0-7,0 0-6,0 0-5,0 0-6,0 1-6,0-4 1,0-6 7,0-5 7,0-6 8,-1-4 1,0-1-2,-2-1-3,0 0-2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8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29230 47937 649,'-10'-6'56,"-2"6"-7,-3 4-7,-3 6-7,-1 2-7,1 1-9,1 1-8,1 1-9,-1 2-3,-1 3 0,-3 4 0,-1 1 0,1 0-1,5-5 0,4-5 0,6-4-2,5-5-3,6-2-5,6-4-5,5-2-5,3-2-1,-3 0 4,-1 0 3,-2 0 3,-2 1 6,-1 4 8,-1 2 7,0 4 8,-4 2 5,-5 3 0,-4 3 1,-5 4 1,-2-1-1,1 0-1,0 0-1,2-2-2,1 0-1,0-1-1,2 1-3,1-1-2,1 1-4,2 2-5,2 0-8,2 1-5,0 0-3,1-1 0,0-1 0,0-1 1,-1-2 1,0-1 2,-2-2 1,0-2 2,-1-4-4,0-6-10,0-6-10,0-6-10,0-4-3,2-1 2,0-3 3,2-1 2,0 0 5,0 1 5,-1 3 6,1 1 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8"/>
    </inkml:context>
    <inkml:brush xml:id="br0">
      <inkml:brushProperty name="width" value="0.03529" units="cm"/>
      <inkml:brushProperty name="height" value="0.03529" units="cm"/>
    </inkml:brush>
  </inkml:definitions>
  <inkml:trace contextRef="#ctx0" brushRef="#br0">29600 48163 623,'7'-8'2,"-1"2"4,0 0 5,-2 2 4,2 0 6,2 0 8,3 0 8,4 0 8,0 0 0,1 1-7,-1-1-10,1 0-7,0 0-7,-1 2-3,1 0-3,0 2-3,-1 0-5,-1 0-6,-1 0-4,-1 0-7,-4 2 1,-6 4 2,-7 4 5,-7 3 3,-4 4 4,0 1 4,1 3 4,-1 1 4,0 2 3,-1-1 0,-2 1 1,1-1 1,-1 1-1,0 1-2,2 1-2,1 1-3,3-3-2,7-4-7,5-4-4,6-6-7,3-5-1,3-4-1,2-6 0,2-4-1,1-4-1,4-1-5,4-3-4,2-1-5,-1-1-1,-4 2 1,-3 3 2,-4 1 1,-4 1 4,-1 1 2,-2-1 5,-2 0 3,-1 1 3,0 3 5,0 1 5,0 2 4,-1 1 5,1 0 5,0 0 5,0 0 6,0 2 5,0 2 5,0 4 5,0 2 6,-1 3-3,0 2-10,-2 1-11,0 3-9,-2 0-6,0-1 0,-2-1-2,0 0 0,-2-2-2,-2-1-1,-2-1-3,-1 0-2,-2-2-6,2-1-10,1 0-10,1-2-10,0-1-5,2-4 2,0-2 0,2-3 2,0-4 3,0-4 5,0-4 4,0-3 5,1-1 5,0 3 3,2 3 3,1 3 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8"/>
    </inkml:context>
    <inkml:brush xml:id="br0">
      <inkml:brushProperty name="width" value="0.04071" units="cm"/>
      <inkml:brushProperty name="height" value="0.04071" units="cm"/>
    </inkml:brush>
  </inkml:definitions>
  <inkml:trace contextRef="#ctx0" brushRef="#br0">30046 47778 540,'0'-28'1,"0"5"1,0 7 3,0 5 1,1 11 11,0 16 19,2 15 21,0 16 19,0 5 2,-2-3-16,-2-4-16,-2-3-17,-2-2-10,0 1-6,-1 4-4,-1 1-6,-1-1-5,2-3-6,1-2-6,1-3-7,0-5-6,2-4-5,0-5-7,2-5-6,1-4-2,2-4 2,2-5 2,1-2 1,2-3 3,0 0 3,0 0 3,-1 0 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8:59"/>
    </inkml:context>
    <inkml:brush xml:id="br0">
      <inkml:brushProperty name="width" value="0.03958" units="cm"/>
      <inkml:brushProperty name="height" value="0.03958" units="cm"/>
    </inkml:brush>
  </inkml:definitions>
  <inkml:trace contextRef="#ctx0" brushRef="#br0">31201 47718 555,'-6'-8'7,"4"2"13,4 1 14,4 0 13,1 3-1,1 2-15,0 3-14,0 4-16,-1 2-11,-1 1-5,0 3-6,-2 2-5,-1 2-5,-4 1-1,-2 3-1,-3 1-2,-3 1 3,0-1 5,-2-1 6,0-1 5,0 0 4,-1-1 4,0 1 1,0-1 3,1 0 2,1-3 0,0-1 1,2-2 1,1-2 4,-1-1 9,0-1 9,0 0 9,4-6 8,8-10 11,8-10 8,7-9 10,5-7-6,-1-1-22,1-2-22,-1-2-21,1 0-12,-1 2-1,1 2-1,-1 2-1,-1 2-1,-1 3 1,-3 3 0,-1 3 1,-2 3 6,-2 5 9,-3 3 10,-1 4 11,-1 3 6,0 2 5,0 2 4,0 2 5,-1 1-2,1 2-7,0 0-7,0 2-7,1-1-6,1-1-3,3-1-4,2 0-4,-1 0-2,-3 2-1,-3 1-2,-2 3-1,-3 1 0,-1 0-1,0-1 1,-1 1 1,-3 0-1,-2 1 2,-4 2 0,-2 0 0,-3 0 1,-1 1-1,-3 0 1,-1-1 0,-1-1-2,0-2-1,2-4-1,1-3-3,2-3-2,1-4-2,2-3-3,2-5-2,3-2 0,4 0 3,4 1 4,4-1 4,4 0 2,4 0 1,3 1 2,5-1 1,0 1 2,-3 2 1,-3 2 2,-3 3 2,-2 1 3,-2 4 4,-2 2 5,-2 4 5,-4 1 0,-2 1-6,-5 1-4,-4 2-5,-4 0-4,-1 1 0,-5 1-2,-1 1 0,1-1-4,10-6-5,9-5-4,8-4-7,4-3 1,-1 0 2,0 0 5,-2 0 3,-1 2 2,0 2 1,-2 3 0,0 4 1,-4 2 0,-5 1 1,-4 3 2,-5 2 0,-4 1 1,-1 1 1,-3 1 0,-1 1 0,-1 0 2,1-3 0,1-1 2,1-2 1,2-2 1,2-1 3,4-1 1,3 0 2,6-3 0,8-1-4,9-2-2,9-1-3,4-5-4,1-2-5,-1-5-4,1-4-4,-2 0-3,-2 1-3,-1 2-3,-2 2-3,-4 2-1,-3-1-1,-4 0-2,-4 0 0,-4 1 3,-3 0 5,-2 2 7,-3 1 5,-3-1 5,0 0 0,-1-2 2,-1 0 1,-1-1 1,0-2 0,0 0 1,1-1-1,-1 0 3,2 2 3,1 3 3,1 1 4,0 1 4,2 0 2,1 0 3,0 0 3,2 4 7,0 6 14,2 7 12,0 7 13,1 4 0,0-1-13,0 1-12,0-1-14,0 2-8,0 3-5,0 3-4,0 2-5,0 2-6,-2 1-9,0-1-8,-2 0-8,-1-1-8,-5-4-7,-4-2-7,-3-3-8,-2-3-3,4-3 1,3-3 0,3-2 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01"/>
    </inkml:context>
    <inkml:brush xml:id="br0">
      <inkml:brushProperty name="width" value="0.0479" units="cm"/>
      <inkml:brushProperty name="height" value="0.0479" units="cm"/>
    </inkml:brush>
  </inkml:definitions>
  <inkml:trace contextRef="#ctx0" brushRef="#br0">26541 51637 459,'7'24'113,"-2"1"-24,-3 1-22,0 1-24,-3 1-13,-1 4-5,0 3-4,-1 2-4,-2 3-3,-2 0-1,-2 2 1,-2 1-2,0-1-1,-1-1-2,0 0-3,0-1-2,2-3-3,1-2-4,2-3-4,2-3-3,1-3-2,0-2 0,0-1 0,0-3 0,0-1 0,1-3 0,-1-1 0,0-2-1,0-5-3,2-6-4,0-8-5,2-6-4,2-8-2,6-7 3,4-8 2,5-8 1,4-4 4,1 0 2,2 0 3,3 0 2,0 3 3,-1 4-1,-1 6 0,-1 4 0,-1 3 4,-1 3 9,-1 1 7,-1 3 9,-1 2 4,-3 5-1,-1 3 0,-2 4 1,-2 2 0,-1 0 2,-1 0 3,0 1 2,-2 1 1,-1 7-2,0 6-1,-2 6-1,-1 4-4,-2 3-3,-2 3-6,-2 3-4,-1 1-3,-2 2-2,0 1-2,-1 0-2,-1-1-1,0-5 0,0-5-1,1-5 0,1-7-4,6-9-10,4-8-8,5-9-10,5-8-4,4-9 0,3-7-1,5-7 0,1-6 2,0 0 4,1-1 4,-1-2 3,0 4 6,-3 6 5,-1 8 5,-3 6 7,-2 6 5,-4 5 9,-5 5 7,-3 5 9,-2 4 6,0 6 7,0 4 6,0 6 7,-1 4 0,-1 5-8,0 5-7,-1 5-7,-2 3-4,-1 4-3,0 3-2,-1 2-1,-1 2-2,0 0-3,0 0-1,0 0-2,1-1-4,0-2-4,2-2-4,0-1-5,1-3-2,0 0-1,0-1 0,0-2-1,0-1-15,0-5-26,0-4-28,0-3-27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09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29546 53191 523,'-8'-8'4,"2"2"11,1 1 9,0 1 10,4 0 7,6 0 5,6 0 4,5 0 5,5 0-3,1 0-10,3 0-9,1 1-11,1-1-6,-1 0-1,-1 0-3,-1 0-2,-1 1-5,-1 0-8,-2 2-9,1 1-8,-3-1-7,-1-1-4,-3 0-6,-1-1-5,-4-1-5,-4 0-5,-6 0-6,-4 0-5,-3 0 3,0 1 13,1-1 12,-1 0 13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0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87053 46993 535,'-21'-8'0,"3"2"0,4 1 0,5 1 0,-1 0 1,-2 0 0,-3 0 2,-3 0 1,3 1 10,12 0 16,11 2 18,10 0 17,8 1 2,8 0-12,7 0-12,6 0-13,6 0-8,2-2-4,3 0-4,3-1-5,2-1-1,0 0 1,-1 0 0,1 0 0,-3 0-4,-5 0-9,-5 0-10,-4 1-9,-5-1-7,-6 2-2,-4 0-3,-5 2-3,-4 1 0,-3 2 0,-3 2 0,-2 1 1,-4 2 1,-1 2 2,-2 0 0,-2 1 2,-2 0 3,-2-3 4,-2-1 4,-2-2 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09"/>
    </inkml:context>
    <inkml:brush xml:id="br0">
      <inkml:brushProperty name="width" value="0.04544" units="cm"/>
      <inkml:brushProperty name="height" value="0.04544" units="cm"/>
    </inkml:brush>
  </inkml:definitions>
  <inkml:trace contextRef="#ctx0" brushRef="#br0">29925 52039 484,'-2'-15'0,"0"1"0,-3 1 0,-2 0 0,0 2 3,0 1 7,2 0 6,1 2 7,0 6 7,2 12 11,0 11 10,2 13 10,-1 6 0,0 2-9,-2 2-9,0 2-9,-1 2-7,0 2-4,0 2-5,1 2-5,-2 2-5,2 3-7,-1 3-6,0 3-7,0 3-8,0 1-9,0 2-9,0 3-9,0-5-1,1-11 8,-1-11 6,0-10 6,0-8 0,2-7-8,0-5-8,2-6-9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09"/>
    </inkml:context>
    <inkml:brush xml:id="br0">
      <inkml:brushProperty name="width" value="0.02911" units="cm"/>
      <inkml:brushProperty name="height" value="0.02911" units="cm"/>
    </inkml:brush>
  </inkml:definitions>
  <inkml:trace contextRef="#ctx0" brushRef="#br0">29455 53062 755,'-13'-15'8,"6"3"16,6 1 16,6 2 16,5 3-1,3 1-17,5 2-18,3 2-16,3 1-12,-1 2-4,1 0-5,-1 2-3,-1-1-7,-1-1-6,-3 0-7,-1-2-7,-3 0 0,-1-2 7,-2 0 5,-2-1 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09"/>
    </inkml:context>
    <inkml:brush xml:id="br0">
      <inkml:brushProperty name="width" value="0.03917" units="cm"/>
      <inkml:brushProperty name="height" value="0.03917" units="cm"/>
    </inkml:brush>
  </inkml:definitions>
  <inkml:trace contextRef="#ctx0" brushRef="#br0">29611 52550 561,'-9'17'138,"-2"1"-31,-2 3-31,-1 1-32,-3 3-19,-1 1-5,-3 2-5,-1 3-5,-3 0-7,-3 2-4,-3 1-7,-2 1-5,-1-1-4,3-2-4,3-2-4,3-1-3,4-5-2,3-4-1,5-4-1,3-6-1,5-5-3,6-4-5,6-6-5,6-4-5,1-2 3,-1 1 10,-3 0 11,-1 2 11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0"/>
    </inkml:context>
    <inkml:brush xml:id="br0">
      <inkml:brushProperty name="width" value="0.03503" units="cm"/>
      <inkml:brushProperty name="height" value="0.03503" units="cm"/>
    </inkml:brush>
  </inkml:definitions>
  <inkml:trace contextRef="#ctx0" brushRef="#br0">29750 53743 628,'28'-8'9,"-5"2"7,-7 1 6,-5 0 6,-3 3 5,2 2 1,0 4 3,1 2 1,2 3 0,0 2-7,1 1-4,1 3-6,1 0-5,-1-1-4,1-1-5,0 0-4,-2-2-9,-1-1-10,-2-1-12,-2 0-10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0"/>
    </inkml:context>
    <inkml:brush xml:id="br0">
      <inkml:brushProperty name="width" value="0.04122" units="cm"/>
      <inkml:brushProperty name="height" value="0.04122" units="cm"/>
    </inkml:brush>
  </inkml:definitions>
  <inkml:trace contextRef="#ctx0" brushRef="#br0">31015 52905 533,'-6'-13'105,"2"6"-19,4 6-17,2 6-19,1 4-11,0 1-7,-2 3-5,0 2-6,-1 0-5,0 1-5,0-1-3,0 1-5,-1 0-6,-2 1-4,-2 1-6,-1 1-5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0"/>
    </inkml:context>
    <inkml:brush xml:id="br0">
      <inkml:brushProperty name="width" value="0.04501" units="cm"/>
      <inkml:brushProperty name="height" value="0.04501" units="cm"/>
    </inkml:brush>
  </inkml:definitions>
  <inkml:trace contextRef="#ctx0" brushRef="#br0">30315 52622 488,'8'-22'3,"-2"3"5,-1 3 5,0 2 5,-1 3 7,2 3 9,0 1 8,1 2 8,0 3 1,-2 4-8,-2 4-8,-2 4-7,-1 2-6,0 1-2,0 1-4,0 2-3,0 0-1,0 3-1,0 1 0,0 3 0,-1 0 0,0 1-2,-2-1 0,0 0-1,-1 1-2,0-1-4,0 1-2,1-1-3,-2-5-12,-2-11-21,-2-10-19,-2-11-22,1-5-1,2 1 16,4 1 15,3 1 17,1 0 12,0 2 8,0 1 9,0 1 7,1 1 8,2 0 8,2 2 5,1 1 8,2 2 1,0 4-7,0 4-5,0 4-5,-2 3-5,-1 1-4,-2 3-3,-2 2-3,-2 1-5,-2 1-4,-2 1-5,-1 1-4,-3 0-5,0-1-2,-1-1-4,-1-1-3,-2-1-1,-2-1-1,-1 0 0,-3-2 0,-1-1 1,-1-1 3,-1 0 4,-1-2 3,-2 0 6,-1 0 5,-2 0 7,-2-1 7,0 1 5,3-2 4,3-1 5,3 0 4,3-2 2,2 0 1,4-2 1,3 0 0,6-3 3,10-2 4,9-4 6,11-2 5,5-1-2,2 1-7,3 0-7,1 2-7,1 1-7,2 2-7,1 2-6,0 3-6,0 0-5,0 0 0,-1 0-1,-2 0-2,-1 0-6,-3 1-12,-4 2-14,-2 0-12,-4 1-6,-5 0 1,-5 0 2,-4 0 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1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32804 51983 603,'-13'-6'11,"7"4"22,5 4 21,6 4 23,2 3 2,-1 5-18,-1 4-18,-1 3-19,-1 3-12,0-1-10,-2 0-8,0 1-9,-2-2-7,0-3-5,-2-3-5,0-3-5,0-4-5,1-6-7,0-6-7,2-6-5,0-2 2,2 1 14,0 0 12,1 2 13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1"/>
    </inkml:context>
    <inkml:brush xml:id="br0">
      <inkml:brushProperty name="width" value="0.03981" units="cm"/>
      <inkml:brushProperty name="height" value="0.03981" units="cm"/>
    </inkml:brush>
  </inkml:definitions>
  <inkml:trace contextRef="#ctx0" brushRef="#br0">33033 51791 552,'14'-23'0,"-1"4"0,-2 4 0,-2 1 0,-2 3 0,-1 3 0,-1 1 0,0 2 0,-1 1 4,2 0 7,0 0 9,1 1 6,1 2 8,-2 7 6,-1 7 5,0 8 7,-4 3-2,-6 2-9,-6 3-9,-5 1-8,-3-1-6,3-4-2,1-3-1,2-5-2,2-2-6,-1-1-14,0-1-13,1 0-12,4-5-3,10-6 6,10-8 8,9-6 7,3-2 4,-3 3 4,-5 2 2,-3 4 4,-5 4-4,-3 6-7,-4 5-9,-4 7-7,-4 3-6,-3-1-2,-5 1-1,-3-1-3,-1-1 3,4-4 6,5-5 7,3-3 7,1-2 4,0 0-1,-1 0-1,-1 0 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2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32344 53200 536,'-29'0'15,"7"0"-1,5 0 0,7 0-1,3 1 5,2 4 14,2 2 12,2 3 13,1 3 1,2 0-8,0 1-10,2 1-8,-1 1-7,-1 1-5,0 1-5,-1 1-5,-1 0-5,0-3-4,0-1-3,0-2-4,0-5-12,2-7-23,0-6-22,1-7-22,2-5-2,2 0 19,2-1 18,2 0 19,0-1 11,1 2 3,0 3 3,0 1 3,1 2 8,3 1 15,3 0 13,3 2 13,0 1 8,-5 2 0,-3 3 0,-4 1 0,-3 2-2,-1 3-7,0 4-5,-2 2-7,-2 3-4,-6 3-3,-4 3-2,-5 3-2,-3 0-3,1-1-1,-1-3-2,0-1-2,2-3-4,1-1-8,2-2-8,2-2-8,4-3-4,6-4-1,6-4 0,6-4-1,4-3-1,1-2-1,3-2-2,1-1-2,1-1 0,-1-1-1,-1 0 0,-1 1-1,-1-1 3,-1 2 4,0 1 3,-2 1 5,-2 1 4,-3 1 4,-3 0 4,-2 2 3,-3 4 16,0 6 28,-2 7 27,0 8 27,-1 1 5,0-1-21,0-3-19,0-1-20,-1-1-12,0 3-4,-2 2-6,0 1-5,2-3-10,8-8-18,6-10-17,7-8-18,4-4-3,1 1 10,1 1 9,1 1 11,-2 1 10,-3 4 9,-5 2 10,-3 4 10,-3 3 5,-2 4-2,-3 4-1,-1 3-1,-2 3-1,-4 0-2,-2-1 0,-3 1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2"/>
    </inkml:context>
    <inkml:brush xml:id="br0">
      <inkml:brushProperty name="width" value="0.03954" units="cm"/>
      <inkml:brushProperty name="height" value="0.03954" units="cm"/>
    </inkml:brush>
  </inkml:definitions>
  <inkml:trace contextRef="#ctx0" brushRef="#br0">34973 48450 556,'-16'9'80,"2"3"-12,1 4-11,1 2-13,-1 4-8,0 5-3,-1 4-5,-1 6-3,-2 4-4,-1 2-3,-3 4-4,-1 2-3,-2 1-4,-1-2-5,-1-2-5,-1-2-5,1-4-7,3-4-9,3-5-11,3-5-10,2-5-7,2-5-5,3-5-6,1-4-4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1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88213 47527 493,'-22'0'1,"5"-2"2,3 0 1,4-1 3,3 0 4,1 3 6,0 4 7,2 2 7,0 3 3,2 4-2,0 2 0,2 3-1,0 2-2,2 1-3,0 1-3,2 1-4,-1 1 0,0-1-1,-2 1 0,0-1 0,-1 1 0,0 1-2,0 1 0,0 1-2,0 0-2,2 1-2,0-1-2,2 0-1,0 0-3,3-3-1,2-1-1,2-3-3,-1-1 1,-1-3-1,-2-1 0,-2-2 0,-1-1-1,0-1-4,0 1-2,0 0-3,-2-1-2,-4-3 0,-4-1 0,-4-2 0,-3-1 0,-3 0-1,-3 0-1,-3 0-1,-2-1-2,1-1-4,-1 0-4,1-1-3,0-1-1,1 0 2,1 0 3,1 0 3,2-2-3,2 0-7,4-3-6,3-2-7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2"/>
    </inkml:context>
    <inkml:brush xml:id="br0">
      <inkml:brushProperty name="width" value="0.04271" units="cm"/>
      <inkml:brushProperty name="height" value="0.04271" units="cm"/>
    </inkml:brush>
  </inkml:definitions>
  <inkml:trace contextRef="#ctx0" brushRef="#br0">34664 48766 515,'-8'-7'5,"0"2"12,1 2 11,-1 2 12,2 2 5,4 2 1,4 2 0,4 2 1,4 3-2,3 7-4,5 5-2,3 7-5,4 4-6,1 4-11,2 4-11,3 4-10,-1 1-10,0-2-9,-1-2-10,-1-2-9,-3-4-3,-5-7 2,-5-8 3,-5-5 3,-3-5-1,0 1-4,-2 0-4,0 0-3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2"/>
    </inkml:context>
    <inkml:brush xml:id="br0">
      <inkml:brushProperty name="width" value="0.03709" units="cm"/>
      <inkml:brushProperty name="height" value="0.03709" units="cm"/>
    </inkml:brush>
  </inkml:definitions>
  <inkml:trace contextRef="#ctx0" brushRef="#br0">36276 48892 593,'-6'-3'77,"3"8"-5,3 9-7,2 9-6,1 6-8,-1 3-13,-1 2-11,0 4-13,-1 0-11,0-2-10,0-2-11,0-1-12,0-4-5,0-6 0,0-4-2,0-4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3"/>
    </inkml:context>
    <inkml:brush xml:id="br0">
      <inkml:brushProperty name="width" value="0.04883" units="cm"/>
      <inkml:brushProperty name="height" value="0.04883" units="cm"/>
    </inkml:brush>
  </inkml:definitions>
  <inkml:trace contextRef="#ctx0" brushRef="#br0">37013 49010 450,'-15'15'97,"2"3"-17,2 0-17,3 1-16,1 0-12,2 1-3,2-1-4,2 1-3,1 0-4,0-1-4,0 1-4,0-1-4,1 0-3,2-3-2,2-1-4,2-2-2,1-5-8,3-6-12,2-8-14,2-6-12,-1-6-3,-1-3 4,-2-5 7,-2-3 5,-3-2 5,-1 0 5,-2-1 5,-2 1 4,-1 1 4,-2 3 1,0 3 2,-2 3 1,0 3 4,-2 3 8,0 3 8,-1 3 7,1 2 5,4 2 3,4 2 2,4 2 3,3 1-3,1 2-10,3 0-9,2 2-10,1 0-6,-1 0-1,1-1-2,0 1-2,-2 1 0,-1 2-1,-2 2-1,-2 2 0,-2 1 5,-1 3 9,-1 2 9,0 1 10,-2 1 5,-2-1-1,-2-1 0,-2 0 1,-2-2 0,0 1 2,-1 0 2,-1-1 2,0 0-2,2-1-2,2 0-5,2-2-3,3 0-4,6 0-2,4-1-3,5 1-3,3-2-6,-1-4-11,1-4-11,-1-4-9,0-3-5,-2 0 2,-3-2 4,-1 0 1,-2-2 2,-1-1-1,0-3 0,-2-2-1,0 0 2,-2-1 3,-1 0 3,0 1 4,-3-2 4,-4 0 4,-4-1 5,-4-1 5,-3 1 3,-1 1 2,-3 2 2,-2 3 2,0 1 2,1 4 5,1 2 3,1 4 4,0 1 1,1 0-1,-1 0-2,0 0-2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4"/>
    </inkml:context>
    <inkml:brush xml:id="br0">
      <inkml:brushProperty name="width" value="0.0449" units="cm"/>
      <inkml:brushProperty name="height" value="0.0449" units="cm"/>
    </inkml:brush>
  </inkml:definitions>
  <inkml:trace contextRef="#ctx0" brushRef="#br0">37904 47778 490,'0'-19'10,"2"7"20,0 8 21,2 8 20,-1 5 3,0 1-13,-2 3-13,0 2-13,-1 0-10,0-1-8,0-1-7,0 0-7,3-4-12,5-5-16,7-4-14,6-5-15,1-5-6,-3 0 4,-3-3 5,-3-1 4,-2-2 5,-2 2 5,-2 1 6,-2 1 5,-2 1 8,-1 0 10,0 2 10,-2 1 9,-1 1 8,-2 2 3,-2 2 4,-1 2 4,-1 2 6,2 4 7,2 2 8,2 3 7,3 3-7,4 0-24,4 1-23,3 1-24,1 0-8,-4-1 6,-5 0 5,-2-2 6,-5 1 4,0 3 2,-3 3 2,-2 3 1,-2 2 7,-2-1 11,-2 1 11,-1-1 11,-3 4 3,-1 5-1,-3 6-3,-1 6-3,-2 4-4,-1 2-8,-1 2-8,-1 2-6,-4 5-7,-7 9-6,-6 9-6,-7 8-5,-1 2-7,6-6-7,5-5-7,7-7-8,6-9-2,7-12 1,7-14 2,7-11 1,3-9 1,2-1 1,0-2 1,2-2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4"/>
    </inkml:context>
    <inkml:brush xml:id="br0">
      <inkml:brushProperty name="width" value="0.03755" units="cm"/>
      <inkml:brushProperty name="height" value="0.03755" units="cm"/>
    </inkml:brush>
  </inkml:definitions>
  <inkml:trace contextRef="#ctx0" brushRef="#br0">38790 50500 585,'-21'0'0,"5"2"0,5 0 0,5 2 0,2 1 11,0 3 20,0 3 22,0 4 20,2 0 3,4-1-15,4-1-17,4-1-15,2-1-11,1-2-6,1-2-7,1-2-5,1-3-2,-1-3 2,1-2 1,-1-3 1,-1-3-3,-3 0-9,-3-1-10,-2-1-9,-3-1-4,0 0 2,-2 1 3,0-1 1,-3 1 5,-4 2 7,-4 2 6,-3 3 6,-3 0 1,1 2-5,-1 0-6,1 2-5,-1 0-7,2 2-7,1 0-6,1 2-8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4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40150 48481 565,'17'-8'138,"1"2"-29,3 1-29,1 1-29,3 0-21,1 2-11,2 0-12,3 2-11,-1 0-6,-2 0 0,-2 0-1,-1 0-1,-4 2-9,-3 4-21,-4 3-20,-4 5-19,-4-1-3,-3-2 17,-2-3 15,-3-2 17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5"/>
    </inkml:context>
    <inkml:brush xml:id="br0">
      <inkml:brushProperty name="width" value="0.04487" units="cm"/>
      <inkml:brushProperty name="height" value="0.04487" units="cm"/>
    </inkml:brush>
  </inkml:definitions>
  <inkml:trace contextRef="#ctx0" brushRef="#br0">39982 49580 490,'-19'0'11,"9"0"21,8 0 21,9 0 22,7-1 4,4 0-15,3-2-13,5 0-14,1-1-10,0 1-4,0-1-5,1 0-4,-2 1-3,-1 1-3,-3 0-4,-1 2-2,-3 0-4,-1 0-8,-3 0-6,-1 0-7,-3 1-8,-4 3-12,-4 3-11,-4 3-12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7"/>
    </inkml:context>
    <inkml:brush xml:id="br0">
      <inkml:brushProperty name="width" value="0.04184" units="cm"/>
      <inkml:brushProperty name="height" value="0.04184" units="cm"/>
    </inkml:brush>
  </inkml:definitions>
  <inkml:trace contextRef="#ctx0" brushRef="#br0">43550 49006 525,'29'0'129,"-3"0"-30,-5 0-30,-3 0-31,-2-1-16,1 0-2,1-2-3,2 0-2,2-1-2,4 0-1,6 0-2,5 0-1,2 0-2,-2 1-2,0-1-1,-1 0-3,-2 0 0,-2 0-1,-1 0 1,-3 0-1,0 1 0,-1 0-1,1 2 0,-1 0-1,-1 1-1,-1 0 0,-3 0 1,-1 0-1,0 0 1,3-2 1,3 0 0,3-1 1,1-1 1,-1 2-1,-2 0 1,1 2 0,-2-1 0,0 0 0,1-2 1,-1 0-1,1 0 1,1 0-1,1 2 0,1 0 1,0 1-1,1 0 0,-1 0 0,0 0-1,1 1 1,1 0-1,1 2 1,0 0-1,2 1 1,1 0 0,0 0-1,2 0 1,1-1-2,-1-1-1,0 0-1,0-2-2,0 0-1,-2 0 0,0 0 0,-1 0-1,-1 0-1,0 0 1,1 0-1,-1 0-1,0 0 1,-2 0 2,0 0 2,-1 0 1,-1 0 1,-1-2 1,-1 0 0,-1-1 2,0-1-1,1 2 0,0 0-1,2 2 0,1-1 0,-1-2-2,0-2-2,1-2 0,-1 0-1,2 1 0,1 0 2,1 2 0,1 0 1,0 0 0,2 0 0,1 0 1,-1 1 0,0 0-1,-1 2 0,-1 1 0,-1-1 0,0-1 0,0 0-1,1-1 0,-2-1 0,0 2 0,-1 0-1,-1 2-1,-1 0 0,1 2 0,-1 0 0,0 2 0,2 0-1,1 0-1,2-1 0,2 1-1,2-1 0,1 0 0,0-1 1,2-2 0,0 0 1,0 0 0,0 0 0,0 0 0,0 0 0,1 0 0,-1 0-2,0 0 1,-1 0-2,-2 0-1,-2 0-1,-1 0-2,-2 0-1,0 0-1,0 0-1,1 0-1,-4 0 0,-6 2 1,-5 0 2,-6 2 1,-4 0 0,1 0 1,0-1 0,0 1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19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45602 46515 576,'-22'0'3,"4"0"5,5 0 5,3 0 5,5 0 6,6 0 6,6 0 5,6 0 7,4 0 1,7 0-3,3 0-2,6 0-2,4 0-6,2 0-6,4 0-6,3 0-7,0-1-5,-1 0-3,0-2-2,-2 0-2,-1 0-6,-4 1-8,-2 0-7,-3 2-9,-3 0-5,-3 0-5,-4 0-4,-1 0-4,-6 1 0,-3 2 1,-6 1 2,-4 3 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0"/>
    </inkml:context>
    <inkml:brush xml:id="br0">
      <inkml:brushProperty name="width" value="0.03861" units="cm"/>
      <inkml:brushProperty name="height" value="0.03861" units="cm"/>
    </inkml:brush>
  </inkml:definitions>
  <inkml:trace contextRef="#ctx0" brushRef="#br0">45941 47331 569,'-12'-1'25,"8"-2"4,8-2 5,8-1 5,4-1 0,4 2-3,4 2-4,2 2-2,0 1-5,0 2-4,-1 0-4,-1 2-4,-3 1-2,-5 5-3,-5 4-1,-4 4-1,-6 2-2,-4 1-2,-5 0-1,-6 2-1,-3 0-1,-5-1 0,-3-1-2,-4-1 0,-2-1 1,3-1 0,2-1 1,1-1 2,3-2 0,1-4 0,3-4 1,1-4 0,7-4 2,12 0 4,12-3 4,11-2 3,6 0-1,-1 0-10,-2 2-7,1 1-9,-2 0-6,2 0 0,1 0-2,1 0 0,-1 0-6,-2 0-6,-1 0-7,-3 0-8,-2 0-2,-3 1 3,-3-1 2,-2 0 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1"/>
    </inkml:context>
    <inkml:brush xml:id="br0">
      <inkml:brushProperty name="width" value="0.0251" units="cm"/>
      <inkml:brushProperty name="height" value="0.0251" units="cm"/>
      <inkml:brushProperty name="color" value="#F2395B"/>
    </inkml:brush>
  </inkml:definitions>
  <inkml:trace contextRef="#ctx0" brushRef="#br0">89050 47927 876,'8'-21'0,"2"7"0,0 5 0,1 7 0,7 0 4,11 0 10,12-3 8,12-2 9,2 1-2,-8 1-11,-8 2-12,-8 2-13,-6 1-9,-3 0-7,-4 0-7,-5 0-7,-2 0-2,-2 2 3,-2 0 3,-2 2 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0"/>
    </inkml:context>
    <inkml:brush xml:id="br0">
      <inkml:brushProperty name="width" value="0.04316" units="cm"/>
      <inkml:brushProperty name="height" value="0.04316" units="cm"/>
    </inkml:brush>
  </inkml:definitions>
  <inkml:trace contextRef="#ctx0" brushRef="#br0">45758 43898 509,'0'-17'7,"0"11"15,0 12 14,0 11 15,0 8 3,0 3-7,0 3-8,0 3-6,0 1-6,0 0-1,0 0-2,0 1-3,0-3-1,0-2-3,0-3-1,0-3-2,1-2-3,0-1-1,2-1-3,0-1-2,1-2-2,0-1-2,0-2-3,0-2-1,0-2-1,0 1 1,-1 0 0,2-1 0,-3 0-1,-3 0-4,-2-2-3,-3 0-4,-5-1-3,-4 3-1,-5 2-1,-5 1-2,-3 1-2,-3 0-3,-1-2-1,-2-1-4,0-2 0,1-2 0,3-4 1,2-2 1,3-3 1,5-1 3,4 0 2,6-1 2,3-1 2,1 0-1,0 0 1,2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0"/>
    </inkml:context>
    <inkml:brush xml:id="br0">
      <inkml:brushProperty name="width" value="0.03031" units="cm"/>
      <inkml:brushProperty name="height" value="0.03031" units="cm"/>
    </inkml:brush>
  </inkml:definitions>
  <inkml:trace contextRef="#ctx0" brushRef="#br0">46450 44546 725,'8'-14'6,"1"3"12,2 3 11,0 3 12,2 1 3,5 2-5,4 0-4,3 2-6,4 0-7,2 2-11,4 0-11,3 2-10,-2 0-8,-4 1-6,-5 1-7,-5 2-5,-4-1-5,-3-1-2,-3-1-3,-2 0-3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2"/>
    </inkml:context>
    <inkml:brush xml:id="br0">
      <inkml:brushProperty name="width" value="0.05487" units="cm"/>
      <inkml:brushProperty name="height" value="0.05487" units="cm"/>
    </inkml:brush>
  </inkml:definitions>
  <inkml:trace contextRef="#ctx0" brushRef="#br0">48413 45442 400,'-29'-6'103,"3"6"-23,5 4-23,3 6-22,2 2-13,-1 3-2,-1 2-3,-1 1-1,0 3-1,1 1-1,0 3-1,2 1 0,2 1-1,1 1-1,2-1-1,2 1 0,2-2-2,1 0-2,0-1-1,2-1-3,0-2-2,2-1-3,0-2-1,2-3-4,1-1 0,4-2-1,2-3 1,3-1 0,3-2-2,2-2-2,1-2-3,3-2-1,1-3-3,1-2-1,1-3 0,1-3-2,1-3 0,-1 0 2,1-1 0,-1-1 1,1-2 0,1-3-1,1-4 0,1-1-1,-1-3 0,-1 1 2,-3 0 2,-1-1 1,-2 1-1,-1 0-1,-1-1-3,0 1-1,-2 0 0,-1 3 5,-1 1 6,-1 3 3,-1 1 4,0 3 1,-2 1 1,0 2 0,-2 3 3,-1 1 2,-1 2 4,0 2 3,-1 1 4,0 0 4,0 0 5,0 1 3,-2 1 9,-2 5 10,-4 6 11,-2 4 11,-2 2 0,2-1-12,1-1-12,0 0-11,1-1-7,1 1-1,-2 1-1,2 1-2,-1 2 0,2 2-4,0 1-2,2 3-3,0 0-1,0 2-3,0 1-2,0 1-1,0 1-2,0-1-3,0 0-1,0 1-2,0-2-2,0 0-1,0-1-2,0-1-2,1-2-3,4-4-3,2-5-4,3-3-3,2-5 0,0-6 4,-1-6 5,1-6 3,1-5 3,0-5 0,1-5 1,1-4 0,1-5 0,1-3 1,2-2-1,0-3 1,0-1-1,1 1 0,-1 4-2,1 0-1,-1 5-2,-3 4-2,-1 5-1,-2 5-3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2"/>
    </inkml:context>
    <inkml:brush xml:id="br0">
      <inkml:brushProperty name="width" value="0.04894" units="cm"/>
      <inkml:brushProperty name="height" value="0.04894" units="cm"/>
    </inkml:brush>
  </inkml:definitions>
  <inkml:trace contextRef="#ctx0" brushRef="#br0">51499 45487 449,'-10'-6'92,"-2"6"-9,-3 4-9,-3 6-9,-1 3-10,1 3-8,1 3-9,1 3-9,-1 3-7,-2 1-4,-1 2-4,-3 3-5,-1 2-4,-3 4-6,-1 4-4,-2 4-5,-1 1-5,0-2-6,-1-2-4,1-2-7,2-4-3,5-5-5,5-7-3,5-5-5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2"/>
    </inkml:context>
    <inkml:brush xml:id="br0">
      <inkml:brushProperty name="width" value="0.04835" units="cm"/>
      <inkml:brushProperty name="height" value="0.04835" units="cm"/>
    </inkml:brush>
  </inkml:definitions>
  <inkml:trace contextRef="#ctx0" brushRef="#br0">51245 45618 455,'-8'-8'7,"2"1"14,1-1 15,1 0 15,2 2 7,5 6-1,6 4 1,4 6 0,2 3-5,1 3-10,0 3-8,-1 3-9,0 4-8,-1 5-5,-1 4-5,0 6-6,-1 2-6,1 2-12,1 0-9,1 2-10,-1-3-9,-3-4-9,-2-6-7,-4-4-8,-1-5 0,0-5 8,0-5 7,0-4 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2"/>
    </inkml:context>
    <inkml:brush xml:id="br0">
      <inkml:brushProperty name="width" value="0.04235" units="cm"/>
      <inkml:brushProperty name="height" value="0.04235" units="cm"/>
    </inkml:brush>
  </inkml:definitions>
  <inkml:trace contextRef="#ctx0" brushRef="#br0">52690 45209 519,'-7'-8'0,"2"0"0,2 0 0,2 0 0,1 2 9,-2 2 18,0 4 19,-2 3 18,1 3 4,1 5-9,0 5-10,2 5-9,0 4-8,0 3-6,0 3-6,0 3-6,-3 1-5,-2 4-1,-5 1-2,-3 2-3,-3 1-3,2 2-7,1 0-7,1 2-6,2-4-9,3-6-10,2-7-11,4-7-10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3"/>
    </inkml:context>
    <inkml:brush xml:id="br0">
      <inkml:brushProperty name="width" value="0.05153" units="cm"/>
      <inkml:brushProperty name="height" value="0.05153" units="cm"/>
    </inkml:brush>
  </inkml:definitions>
  <inkml:trace contextRef="#ctx0" brushRef="#br0">53409 45700 426,'-21'1'105,"5"4"-18,5 2-20,5 3-18,1 4-11,0 4-6,-2 3-4,0 5-6,0 2-3,0 2 0,2 2-2,1 3-1,0-1-1,2-2-2,0-2-1,2-1-1,0-4-3,0-2-2,0-3-2,0-2-3,2-4-1,4-3 1,3-3 0,5-2 2,3-5-6,1-6-10,3-6-11,1-6-10,1-4-6,-1-3 1,-1-2-1,-1-4 0,-2-1 5,-5-1 7,-3 1 9,-4 0 7,-3 1 5,0 3 2,-2 3 2,0 3 1,-3 2 3,-2 3 5,-4 1 3,-2 3 5,-2 1 3,-1 2-1,-1 2 0,-1 2 0,-1 2-4,0 1-7,1 0-8,-1 2-8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3"/>
    </inkml:context>
    <inkml:brush xml:id="br0">
      <inkml:brushProperty name="width" value="0.03427" units="cm"/>
      <inkml:brushProperty name="height" value="0.03427" units="cm"/>
    </inkml:brush>
  </inkml:definitions>
  <inkml:trace contextRef="#ctx0" brushRef="#br0">54450 44796 641,'1'-14'8,"2"3"13,2 3 14,2 3 15,1 1 4,3 2-6,2 0-5,1 2-6,2 1-7,1 2-10,1 2-9,1 1-10,0 1-10,-3-1-13,-1 0-12,-2-2-13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3"/>
    </inkml:context>
    <inkml:brush xml:id="br0">
      <inkml:brushProperty name="width" value="0.03592" units="cm"/>
      <inkml:brushProperty name="height" value="0.03592" units="cm"/>
    </inkml:brush>
  </inkml:definitions>
  <inkml:trace contextRef="#ctx0" brushRef="#br0">55042 43959 612,'21'-28'0,"-5"7"0,-5 7 0,-4 7 0,-2 2 7,3 0 13,4-1 14,2-1 14,1 0 4,-1 2-5,-1 2-5,0 2-4,-3 3-6,-3 4-7,-2 4-6,-4 3-8,-2 3-4,-4 1-3,-2 2-2,-3 0-4,-2-1-1,0 1-3,1-2 0,-1-1-3,3 0 0,6-1-1,6 1 1,6 0-1,3-2 2,1-1 3,1-3 2,2-1 3,-1-1 2,-1 0 0,-1 0 2,-1 0 1,-1 0 0,-2 1 1,-2 2 1,-2 0-1,-6 2 0,-8 3-1,-9 3-3,-9 3-1,-6 2-5,-1-1-6,-2 1-6,-2-1-7,2-1-3,6-3 1,5-3 0,7-3 0,2-2-4,2-2-9,1-2-9,1-2-9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26"/>
    </inkml:context>
    <inkml:brush xml:id="br0">
      <inkml:brushProperty name="width" value="0.03025" units="cm"/>
      <inkml:brushProperty name="height" value="0.03025" units="cm"/>
    </inkml:brush>
  </inkml:definitions>
  <inkml:trace contextRef="#ctx0" brushRef="#br0">57450 48915 727,'14'0'42,"-1"0"-7,-2 0-9,-2 0-8,-1 0-5,0 0-2,-1 0-2,1 0-2,1 0-1,2 0 1,2 0 1,1 0 1,3 0 0,1 0 0,3 0 1,2 0-1,-2 0 0,-3 0-2,-5 0-1,-3 0-2,-1-1-1,4 0 0,2-2 0,3 0-1,2 0-1,1 1 1,1 0-1,1 2 0,1 0 0,-1 0-1,1 0 1,-1 0-1,1 0-1,1 2 2,1 0-1,1 1 1,-1 0-2,-1 0 0,-3-2-2,-1 0-1,-2-1-2,-1 2-1,-1 0-2,-1 1-1,-1 0-3,0 0-1,-2-2-4,-1 0-2,-1-1 0,0 0 2,-2 0 2,-1 0 2,0 0-4,0 0-9,0 0-9,0 0-9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2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86403 44290 641,'-19'-22'6,"8"5"10,10 3 12,8 4 10,4 4 4,-1 2-6,0 4-4,-2 3-5,2 2-3,4 3-2,3 3-1,5 4-3,0 0-2,-3 1-4,-3 0-2,-3-1-4,-3 1-3,-2 1-1,-4 2-3,-2 0-2,-4 1-1,-4 3-1,-4 1 0,-3 3-2,-5-1 0,-2 0-1,-3-1-1,-3-1-1,-1-1 0,1-3 2,1-1 1,2-2 2,0-3 2,2-1 0,3-2 0,1-2 1,7-3 0,10-3-2,12-2-2,10-4-1,6-1-4,2-2-9,3 0-7,1-1-8,0-1-3,-2 0 1,-1 1 1,-3-1 1,-2 0 4,-5 2 3,-3 1 4,-4 0 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2"/>
    </inkml:context>
    <inkml:brush xml:id="br0">
      <inkml:brushProperty name="width" value="0.04918" units="cm"/>
      <inkml:brushProperty name="height" value="0.04918" units="cm"/>
      <inkml:brushProperty name="color" value="#F2395B"/>
    </inkml:brush>
  </inkml:definitions>
  <inkml:trace contextRef="#ctx0" brushRef="#br0">55968 45892 447,'-11'-3'116,"-4"8"-21,-5 9-22,-5 10-21,0 1-15,3-4-6,5-3-5,3-4-6,1 0-4,-3 7-1,-3 5-1,-3 7-1,-2 2-2,-1 2-2,-1 0-3,-1 2-2,0-1-1,1-2 0,1-2 1,1-1 0,2-3-8,3-3-17,3-4-18,3-1-18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3"/>
    </inkml:context>
    <inkml:brush xml:id="br0">
      <inkml:brushProperty name="width" value="0.06351" units="cm"/>
      <inkml:brushProperty name="height" value="0.06351" units="cm"/>
      <inkml:brushProperty name="color" value="#F2395B"/>
    </inkml:brush>
  </inkml:definitions>
  <inkml:trace contextRef="#ctx0" brushRef="#br0">55892 46029 346,'-8'-22'4,"-2"3"7,0 3 9,-1 2 7,3 7 13,6 9 19,7 8 19,8 9 19,3 6-1,1 2-20,1 4-21,1 3-20,-1 2-13,-1 0-6,-2 2-4,-3 1-7,0 0-4,0 0-6,-1 0-5,1 0-5,-1-2-5,-2-6-3,-3-4-6,-1-5-3,0-2-6,2 1-6,2 1-7,2 1-5,0-2-4,-1-3 0,-1-4 1,0-4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4"/>
    </inkml:context>
    <inkml:brush xml:id="br0">
      <inkml:brushProperty name="width" value="0.05612" units="cm"/>
      <inkml:brushProperty name="height" value="0.05612" units="cm"/>
      <inkml:brushProperty name="color" value="#F2395B"/>
    </inkml:brush>
  </inkml:definitions>
  <inkml:trace contextRef="#ctx0" brushRef="#br0">57422 45340 392,'-7'-15'7,"2"3"14,2 1 15,2 2 14,1 6 7,0 10-3,0 9-1,0 11-2,0 4-4,-2 1-6,0-1-6,-1 0-6,-1 1-4,2 1-4,0 1-3,2 0-3,0 2-3,0 1-2,0 0 0,0 2-2,0-1-3,2-2-2,0-2-5,2-1-2,0-3-2,1-4 1,2-2 0,0-2 0,0-4-1,-1 0 0,0 0-2,-1-2-1,-3-1-2,-3-1-2,-2-1-3,-3 0-2,-4-2-2,-4 1 0,-4 0-1,-3 0 1,-4 0-1,-5 3 0,-3 2 0,-4 1 0,-2 1-2,2-1-2,0-1-4,2 0-2,2-3-2,5-1 0,5-2-1,5-2 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4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58100 45309 647,'2'-22'6,"6"3"11,4 3 12,5 3 12,2 2 4,-3 2-3,-1 2-2,-2 3-4,1 0-3,5 2-7,5 0-6,5 2-6,2 1-11,0 2-14,0 2-14,1 2-16,-4 0-9,-4 1-5,-5 0-5,-4 0-5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5"/>
    </inkml:context>
    <inkml:brush xml:id="br0">
      <inkml:brushProperty name="width" value="0.0337" units="cm"/>
      <inkml:brushProperty name="height" value="0.0337" units="cm"/>
      <inkml:brushProperty name="color" value="#F2395B"/>
    </inkml:brush>
  </inkml:definitions>
  <inkml:trace contextRef="#ctx0" brushRef="#br0">59750 48963 652,'8'-6'0,"0"1"-2,0 2-2,-1 2-1,1 0 3,-2 0 8,-1-2 6,0 0 7,-1 0 6,2 1 6,0 0 4,1 2 5,1 0 0,0 0-5,0 0-5,0 0-5,0 0-6,1 0-5,2 0-5,0 0-6,1 0-3,1 0 1,1 0 0,2 0 1,0 0-1,1 2 1,1 0 1,1 1 0,1 0-1,1 0 0,1-2-1,1 0-2,1-1 1,-1 2-1,1 0 1,-1 2-1,0-1 1,-1-1-1,-1 0-1,0-2 0,-1 1-1,1 0 1,1 2 0,1 0 0,0 0 1,1 0-1,-1-2 0,1 0-1,0-1 1,3 0 0,1 0 1,2 0 0,2-1-1,-1 0-2,0-2-4,1 0-1,0 0-2,2 0 3,3 2 0,1 0 2,1 1 0,0 0 0,0 0-1,0 0 0,1 0-1,-1-2-1,0 0-1,0-1-3,0-1 0,-2 2-3,0 0-2,-1 2-2,-2-1-3,-2 0-4,-1-2-4,-3 0-5,-2-1 1,-5 1 5,-3-1 4,-4 0 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6"/>
    </inkml:context>
    <inkml:brush xml:id="br0">
      <inkml:brushProperty name="width" value="0.04625" units="cm"/>
      <inkml:brushProperty name="height" value="0.04625" units="cm"/>
      <inkml:brushProperty name="color" value="#F2395B"/>
    </inkml:brush>
  </inkml:definitions>
  <inkml:trace contextRef="#ctx0" brushRef="#br0">60585 45550 475,'-36'15'72,"9"-1"-11,7-1-9,9 0-10,1 0-5,-2 5 0,-3 3 0,-3 5 0,-2 2-2,-1 2-5,-1 3-4,-1 1-5,-2 2-4,-1 2-5,-2 2-5,-2 3-5,0-2-4,5 0-1,3-3-1,5-2-2,2-3-8,2-6-11,3-3-12,1-6-13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6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60400 45613 454,'0'-15'5,"0"2"7,0 2 10,0 3 8,1 1 7,2 2 3,2 2 4,2 2 4,2 3 0,3 4-3,3 4-3,3 3-4,1 5-3,-1 3-4,-1 5-5,0 3-3,0 3-8,3 2-11,3 3-9,3 1-12,0 1-9,0 2-10,-1 1-10,-1 0-10,-3-3 1,-5-8 9,-5-7 10,-4-8 9,-3-5 1,0-1-7,0-1-8,0 0-8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62950 45300 333,'49'20'167,"16"14"-1,15 14 1,17 16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0"/>
    </inkml:context>
    <inkml:brush xml:id="br0">
      <inkml:brushProperty name="width" value="0.05453" units="cm"/>
      <inkml:brushProperty name="height" value="0.05453" units="cm"/>
    </inkml:brush>
  </inkml:definitions>
  <inkml:trace contextRef="#ctx0" brushRef="#br0">62839 45115 403,'7'-16'3,"-2"2"6,-3 1 6,0 1 6,-2 5 11,2 10 16,0 10 17,1 9 15,0 5 1,-4 1-14,-2-1-14,-3 1-15,-3 1-9,0 6-7,-1 5-5,-1 4-6,-2 5-5,0 4-8,-1 4-7,-1 3-7,0 2-6,1-3-7,0-1-8,2-2-6,2-6-4,2-10 2,4-10 0,3-9 1,0-7-1,0-1-2,-2-2-3,0-2-3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1"/>
    </inkml:context>
    <inkml:brush xml:id="br0">
      <inkml:brushProperty name="width" value="0.04827" units="cm"/>
      <inkml:brushProperty name="height" value="0.04827" units="cm"/>
    </inkml:brush>
  </inkml:definitions>
  <inkml:trace contextRef="#ctx0" brushRef="#br0">63683 45550 455,'23'13'136,"-1"-3"-29,-1-4-30,-1-4-28,-1-1-17,-1 0-4,0 2-3,-2 0-4,-1 3-4,-1 4-8,-1 3-6,0 5-7,-5 1-3,-7 1-1,-6-1 1,-7 1-1,-5 0-1,-2 1 0,-1 1-1,-2 1 0,-2 0 0,1-2 2,-1 0 2,1 0 1,0-3 4,3-1 1,1-3 4,3-1 2,1-2 2,2-1 2,2 0 3,3-2 2,3-1 0,8-2-2,6-3-1,7 0-2,5-2-1,3 0 0,3 0 0,3 0 0,1-2-8,0 0-16,1-3-14,-1-2-15,-1-1-8,-2-2-1,-1 0-2,-3-1 0,-2 0 1,-3 2 5,-3 3 6,-2 1 5,-3 1 4,-1 0 4,-1 0 5,0 0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3"/>
    </inkml:context>
    <inkml:brush xml:id="br0">
      <inkml:brushProperty name="width" value="0.05567" units="cm"/>
      <inkml:brushProperty name="height" value="0.05567" units="cm"/>
      <inkml:brushProperty name="color" value="#F2385B"/>
    </inkml:brush>
  </inkml:definitions>
  <inkml:trace contextRef="#ctx0" brushRef="#br0">45500 48754 395,'0'-28'13,"0"5"1,0 6 0,0 7 1,0 2 4,0 0 8,0 0 8,0 1 9,0 4 5,2 11 4,0 11 1,2 11 4,-1 7-3,0 5-9,-2 2-7,0 6-8,-1 3-9,0 7-9,0 6-10,0 5-9,0 10-6,0 14-5,0 14-5,0 14-3,0-2-3,0-15-4,0-16-4,0-16-2,0-11-8,2-6-9,0-8-10,2-6-11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2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88663 44194 563,'-23'-42'41,"4"13"-7,3 12-5,3 11-7,1 7-3,-1 4 0,-1 2 0,-1 3 0,-1 2 0,2 0-1,1-1 0,1 1-1,-1 2 0,0 4-1,-1 3 0,-1 4-1,0 2 0,3-1-1,1-1-1,2-1 0,2-1-1,1-1-2,0-1-2,2-1-1,0-1-2,2-1-4,0-1-2,2-1-3,3-1-4,6-3-8,5-1-6,7-2-8,2-2-4,-1-2-4,-1-3-3,-1 0-4,-1-4-1,-1 0 3,-1-3 1,-1-2 3,-2 0 4,-2 0 5,-4 2 4,-3 1 6,-1 0 4,0 0 4,0 0 3,0 0 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1"/>
    </inkml:context>
    <inkml:brush xml:id="br0">
      <inkml:brushProperty name="width" value="0.05837" units="cm"/>
      <inkml:brushProperty name="height" value="0.05837" units="cm"/>
    </inkml:brush>
  </inkml:definitions>
  <inkml:trace contextRef="#ctx0" brushRef="#br0">65543 44250 376,'0'-22'7,"2"4"13,0 5 13,2 3 13,-1 4 3,-2 6-4,-2 4-7,-2 6-4,-3 4-5,-2 7-1,-3 5-2,-3 7-2,-3 2-1,0 0-4,-1 0-1,-1 1-3,0-1-1,-1 2 3,0 1 2,1 0 3,0 2-1,1-1-3,0 0-2,2 0-3,1 1-2,-1 2-3,0 2-2,1 2-3,1-2-2,4-6-1,4-6-3,4-5-1,3-5-3,2-1-3,2-3-5,2-1-2,2-4-3,3-6-2,4-6-2,2-6 0,2-5-1,1-6 2,1-4 3,1-4 2,0-5 1,-1 1-1,-1-2 0,-1-1 0,-2 1 1,-4 3 4,-5 3 2,-3 3 3,-3 3 3,-2 1 3,-2 2 2,-2 3 3,-3 1 1,-3 4 2,-5 2 2,-4 4 1,-3 3-2,-3 4-5,-3 4-7,-3 4-4,0 2-9,2 3-8,1 1-10,3 3-9,3-2-2,5-3 4,4-5 5,6-3 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3"/>
    </inkml:context>
    <inkml:brush xml:id="br0">
      <inkml:brushProperty name="width" value="0.05953" units="cm"/>
      <inkml:brushProperty name="height" value="0.05953" units="cm"/>
    </inkml:brush>
  </inkml:definitions>
  <inkml:trace contextRef="#ctx0" brushRef="#br0">53193 50567 369,'8'-15'0,"2"-1"2,0 0 0,1 1 1,0 2 5,0 6 12,-2 6 10,0 6 11,-3 4 2,-1 3-4,-2 4-5,-2 2-4,-2 3-4,-2 5-2,-2 3-1,-1 4-3,-4 3 0,-2 3-3,-3 1-1,-3 2-2,-3 2-1,0 0-2,0 1-2,-2 2-2,-1-2-2,3-2 0,0-4-2,1-2 0,1-4-3,4-5-2,3-5-2,3-5-3,4-8-3,8-12-4,6-12-5,7-11-4,5-9-1,5-5-1,3-4 2,5-6-1,1 0 3,0 2 3,0 4 3,1 2 3,-3 4 4,-2 6 2,-3 4 4,-3 5 3,-3 4 2,-3 3 0,-3 2 2,-2 4-1,-4 5 7,-1 8 10,-2 8 10,-2 8 10,-2 3 2,-2 2-7,-2 1-8,-2 1-7,-2 1-5,0 1-2,-1 1-3,-1 1-2,-1-1-1,0-2 0,0-1 1,0-3-1,5-9-7,10-16-18,10-17-17,9-17-18,6-9-3,1 0 8,1-2 9,0 0 10,-1 2 6,-3 8 3,-5 6 5,-3 7 3,-4 5 4,-1 3 7,-2 2 5,-2 4 5,-3 4 9,-1 4 10,-2 6 10,-2 4 10,-2 3 2,-1 1-8,0 2-6,-1 0-8,-2 2-5,-1 3-2,0 3-3,-1 3-3,-1 2-3,0 1-2,0 0-3,0 2-1,0 1-6,-2 1-9,0 1-7,-1 0-8,-1 1-4,0-1 0,0-1-1,0-1 1,1-4 1,1-4 3,0-5 2,2-4 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4"/>
    </inkml:context>
    <inkml:brush xml:id="br0">
      <inkml:brushProperty name="width" value="0.04707" units="cm"/>
      <inkml:brushProperty name="height" value="0.04707" units="cm"/>
    </inkml:brush>
  </inkml:definitions>
  <inkml:trace contextRef="#ctx0" brushRef="#br0">57400 51747 467,'9'-21'70,"1"7"-8,3 5-9,2 6-8,1 3-6,1 0-3,1 0-3,1 0-2,0 2-4,-3 6-5,-1 4-5,-2 5-4,-3 3-3,-4 1 1,-4 1-1,-4 1 1,-4 0-2,-2 2 0,-3 1-1,-3 1-1,-3-1-2,0-1-2,-1-3-2,-1-1-1,6-4-6,12-5-7,14-5-8,12-4-7,7-4-6,2 0-3,2-2-4,2 0-3,0-1 1,-3 2 4,-4 0 3,-2 2 4,-3-1 1,-5 0-4,-3-2-3,-4 0-2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4"/>
    </inkml:context>
    <inkml:brush xml:id="br0">
      <inkml:brushProperty name="width" value="0.04809" units="cm"/>
      <inkml:brushProperty name="height" value="0.04809" units="cm"/>
    </inkml:brush>
  </inkml:definitions>
  <inkml:trace contextRef="#ctx0" brushRef="#br0">66131 48050 457,'-24'17'158,"1"3"-36,-1 3-34,1 3-36,-2 2-19,-3 2-6,-3 3-4,-3 1-6,-2 3-5,0 2-4,-2 3-5,0 4-6,0-1-6,3-2-10,3-4-10,4-2-9,3-4-5,6-6 0,7-3-2,5-6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5"/>
    </inkml:context>
    <inkml:brush xml:id="br0">
      <inkml:brushProperty name="width" value="0.0437" units="cm"/>
      <inkml:brushProperty name="height" value="0.0437" units="cm"/>
    </inkml:brush>
  </inkml:definitions>
  <inkml:trace contextRef="#ctx0" brushRef="#br0">65964 48212 503,'-8'-8'2,"0"-1"5,1-2 5,-1 0 4,2 1 9,4 3 12,4 2 11,4 4 13,2 3 2,1 4-10,2 3-8,0 5-9,1 4-7,1 3-6,1 5-5,1 3-4,1 2-7,2 2-6,0 1-7,1 1-6,0-1-8,-1 0-9,-1-2-8,-1 0-9,-1-2-2,-1-3 4,-1-4 6,0-1 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5"/>
    </inkml:context>
    <inkml:brush xml:id="br0">
      <inkml:brushProperty name="width" value="0.03722" units="cm"/>
      <inkml:brushProperty name="height" value="0.03722" units="cm"/>
    </inkml:brush>
  </inkml:definitions>
  <inkml:trace contextRef="#ctx0" brushRef="#br0">67812 48374 591,'-1'-11'10,"0"10"22,-2 10 21,0 9 21,-2 6 3,0 1-15,-1 1-16,-1 1-16,-1-1-13,2 0-9,1-1-11,1-1-9,0-2-9,2-3-6,0-3-6,2-3-7,1-3-5,2-2-3,2-4-2,1-2-3,2-3 3,-2 0 8,-1-2 10,0 0 10,-1-2 5,1 0 2,1-1 4,2-1 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5"/>
    </inkml:context>
    <inkml:brush xml:id="br0">
      <inkml:brushProperty name="width" value="0.04711" units="cm"/>
      <inkml:brushProperty name="height" value="0.04711" units="cm"/>
    </inkml:brush>
  </inkml:definitions>
  <inkml:trace contextRef="#ctx0" brushRef="#br0">68344 48046 467,'6'-5'10,"-3"6"21,-2 6 22,-3 5 20,-3 4 5,2 2-12,-1 0-12,0 1-12,0 0-8,0-1-6,0-1-5,0-1-4,2-1-8,4-1-9,4-1-9,4 0-9,2-5-6,1-6-3,1-8-4,2-6-3,-1-5-1,1-1 2,0-3 3,-1-1 2,-1-1 2,-2 3 3,-4 1 3,-3 3 3,-1 1 3,-2 2 5,0 3 4,-2 1 5,-1 1 4,-4 2 4,-2 1 4,-3 0 3,-2 2 3,0 0 0,0 2 2,1 0 2,3 1-9,8 0-15,8 0-17,7 0-15,5-1-7,1-2 4,1-2 3,2-1 4,-3-1 3,-1 2 2,-4 2 1,-3 2 1,-2 2 10,-3 4 17,-1 2 16,-2 4 18,-2 2 10,-2 3 4,-2 3 4,-2 3 4,0 0-3,0-3-12,2-3-10,1-3-11,0 0-9,1 0-7,2 1-5,0 1-8,4-2-7,4-6-10,5-6-10,5-6-10,1-5-2,-3-4 3,-3-3 4,-2-5 3,-4-2 3,-1-3 0,-2-1 1,-2-2-1,-1-1 4,0 1 5,0 1 6,0 1 5,-2 2 4,-1 3 2,-2 3 2,-1 3 2,-3 3 4,0 1 7,-2 2 7,0 2 7,4 1-4,8-1-13,9-2-15,9 0-14,2 0-9,-5 3-4,-5 1-4,-4 2-5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6"/>
    </inkml:context>
    <inkml:brush xml:id="br0">
      <inkml:brushProperty name="width" value="0.05402" units="cm"/>
      <inkml:brushProperty name="height" value="0.05402" units="cm"/>
    </inkml:brush>
  </inkml:definitions>
  <inkml:trace contextRef="#ctx0" brushRef="#br0">68763 47274 407,'0'-14'3,"2"1"5,0 2 6,2 2 6,0 3 6,1 2 5,2 4 7,0 3 5,1 1-3,0 1-13,0 1-12,-1 2-14,1 0-7,-2 2-4,-1 0-2,0 1-4,-2 1-2,-1 0 1,0-1-1,-1 1 0,-1-1 3,0-1 7,0 0 6,0-2 6,-2 0 7,-2 2 5,-4 0 5,-2 1 5,-2 2 6,-1 0 6,-2 1 5,0 1 6,0 1-2,1 1-7,1 1-8,1 2-7,-2 1-5,-2 2-3,-3 4-2,-3 3-3,-4 7-2,-5 10-4,-5 11-4,-4 12-2,-5 5-3,-4 2-3,-4 2 0,-4 3-3,0-3-5,5-6-8,3-5-9,4-7-9,5-3-5,5-2-2,7-2-3,6-2-1,4-6 0,4-9 2,4-8 4,5-8 3,1-7 4,0-3 6,0-3 4,0-2 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6"/>
    </inkml:context>
    <inkml:brush xml:id="br0">
      <inkml:brushProperty name="width" value="0.04133" units="cm"/>
      <inkml:brushProperty name="height" value="0.04133" units="cm"/>
    </inkml:brush>
  </inkml:definitions>
  <inkml:trace contextRef="#ctx0" brushRef="#br0">69897 50450 532,'-14'30'146,"4"-2"-32,4-2-30,5-1-33,2-3-19,5-3-10,4-3-8,4-3-9,1-4-9,1-6-6,-1-6-7,1-6-7,-1-4-4,-1-1-2,-1-3-2,-1-1-2,-1-1 2,-2 3 4,-3 1 4,-1 3 5,-4 1 2,-8 4 0,-6 2 2,-6 4 1,-5 1 0,3 2-2,0 1 0,1 0-1,1 1-2,1 2-4,1 0-3,1 1-3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7"/>
    </inkml:context>
    <inkml:brush xml:id="br0">
      <inkml:brushProperty name="width" value="0.04572" units="cm"/>
      <inkml:brushProperty name="height" value="0.04572" units="cm"/>
    </inkml:brush>
  </inkml:definitions>
  <inkml:trace contextRef="#ctx0" brushRef="#br0">46577 56931 481,'-6'-7'9,"2"0"19,4 2 19,3 1 19,1 0 3,3 2-13,2 0-12,2 2-12,3 0-7,7 0-1,5 0-1,7 0 0,2 0-3,0 0-3,0 0-3,1 0-3,-2 0-4,-2 2-4,-2 0-4,-1 2-4,-3 0-6,-3 3-8,-3 2-9,-3 2-7,-3 0-5,-1 1-5,-2 0-3,-2 0-5,-2-1 3,-2-1 6,-3-1 7,0 0 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3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89350 44368 481,'8'-7'3,"0"2"8,-1 2 6,1 2 7,0 1 2,2 0-2,0 0-2,1 0-3,0 1 0,0 4 0,-2 2 0,0 4-1,-3 0 0,-1 1-2,-2-1-3,-2 1-2,-1 1-2,-2 0-1,0 1-2,-2 1-1,-1 1-1,-3-1-1,-4 1 0,-2 0 0,-1-2-1,1-1-2,1-3-1,0-1-2,4-3-3,7-4-5,4-4-6,7-4-4,4-2-3,2-1 0,1-2 0,3 0 0,1-1-1,-1-3 1,1-2 1,-1-1 0,0-2 1,-1 1 1,0-1 2,-2 1 2,-1-2 1,-1 1 3,-1-2 0,0-1 3,-2 0 2,-1 1 1,-1 1 3,0 1 2,-1 1 2,1 1 4,2 0 3,0 3 3,0-1 2,-1 2 1,0 1 0,-2 1 1,-1 5 10,0 10 16,-2 10 17,0 9 17,-2 5 2,-1-1-14,0-1-14,-2-1-15,0-1-8,0 1-4,0-1-5,0 0-3,0 1-3,0 1-2,0 1-3,0 1-1,0-1-1,0-1 0,0-3-2,0-1 1,1-3-2,0-1-1,2-3-2,0-1-1,2-3-4,2-2-3,2-4-5,2-2-5,2-7 1,5-10 5,3-9 4,5-10 6,0-5 2,-1 1 1,-3 2-1,-1 0 1,-2 1 0,1 2-2,-1 0-1,1 1-1,-1 3-3,-3 4-5,-1 3-6,-2 5-5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7"/>
    </inkml:context>
    <inkml:brush xml:id="br0">
      <inkml:brushProperty name="width" value="0.04627" units="cm"/>
      <inkml:brushProperty name="height" value="0.04627" units="cm"/>
    </inkml:brush>
  </inkml:definitions>
  <inkml:trace contextRef="#ctx0" brushRef="#br0">46434 58116 475,'-15'0'5,"2"0"11,3 0 10,1 0 10,3-1 8,6-1 2,4 0 5,6-1 3,3-1-2,3 2-8,3 0-6,3 2-8,3 0-6,3 2-3,3 0-4,3 2-4,2 0-6,2 0-7,2-1-8,2 1-8,0 1-9,-2 2-9,-1 2-9,-3 2-9,-4-1-6,-4-1-4,-4-2-3,-6-2-3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8"/>
    </inkml:context>
    <inkml:brush xml:id="br0">
      <inkml:brushProperty name="width" value="0.05315" units="cm"/>
      <inkml:brushProperty name="height" value="0.05315" units="cm"/>
    </inkml:brush>
  </inkml:definitions>
  <inkml:trace contextRef="#ctx0" brushRef="#br0">52617 55745 413,'-8'-13'11,"2"4"20,1 6 21,0 5 22,0 4 5,-2 7-8,-1 5-9,-3 7-8,-1 2-9,-1 1-8,-1-1-9,-1 1-8,-1 0-7,0 2-6,1 2-4,-1 3-7,2-1-1,1 0 3,2-1 3,2-2 3,2 0-12,1-1-28,0-1-28,2-1-27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8"/>
    </inkml:context>
    <inkml:brush xml:id="br0">
      <inkml:brushProperty name="width" value="0.03754" units="cm"/>
      <inkml:brushProperty name="height" value="0.03754" units="cm"/>
    </inkml:brush>
  </inkml:definitions>
  <inkml:trace contextRef="#ctx0" brushRef="#br0">53437 56583 585,'-6'-6'13,"6"4"25,4 4 25,6 4 25,1 2 1,1 1-24,-1 1-25,1 2-23,-1 0-15,-3 1-8,-1 1-7,-2 1-8,-1-1-11,0-1-18,0-2-18,0-2-17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8"/>
    </inkml:context>
    <inkml:brush xml:id="br0">
      <inkml:brushProperty name="width" value="0.05435" units="cm"/>
      <inkml:brushProperty name="height" value="0.05435" units="cm"/>
    </inkml:brush>
  </inkml:definitions>
  <inkml:trace contextRef="#ctx0" brushRef="#br0">54383 55555 404,'-1'-13'47,"0"6"-1,-2 6 1,0 6 0,-1 4-1,2 1-2,0 3-1,2 2-2,0 1-3,0 1-5,0 1-3,0 1-5,0 1-3,0 1-3,0 1-1,0 1-3,0 0-2,2-1-4,0-1-2,2-1-3,-1-1-2,0 1-4,-2-1-2,0 1-2,-2-1-5,0-1-4,-2-1-7,0-1-5,-3-1 0,-2-2 3,-3-3 4,-3-1 4,-2-1 1,-2 0-1,0 0-2,0-1-1,-2 1-2,1-2-3,-1-1-3,0 0-2,2-2-6,1 0-6,2-2-6,3 0-8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9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54900 55712 634,'36'-21'68,"-4"5"-3,-5 5-3,-5 5-1,-2 2-10,1 2-16,1 0-15,1 2-17,-1 1-10,-2 4-7,-1 2-6,-2 3-6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49"/>
    </inkml:context>
    <inkml:brush xml:id="br0">
      <inkml:brushProperty name="width" value="0.05346" units="cm"/>
      <inkml:brushProperty name="height" value="0.05346" units="cm"/>
    </inkml:brush>
  </inkml:definitions>
  <inkml:trace contextRef="#ctx0" brushRef="#br0">56014 55245 411,'-5'-13'8,"6"4"16,6 6 17,6 5 15,4 2 1,5 3-15,3 2-17,4 2-14,2 0-9,-3-1-1,-2-1-1,-1 0-1,-3-1-2,-3 0-5,-3-1-3,-3 1-3,-4 1 2,-4 2 9,-6 1 11,-4 3 8,-3 1 6,-2-1-1,0 1-1,-1 0-1,-2 0 3,0 1 6,-1 1 7,-1 1 6,-1 2 0,-1 5-7,-1 3-6,-1 4-7,-1 5-8,1 6-9,-1 6-7,1 6-10,0 2-12,2-1-16,3-1-16,1 0-15,2-7-7,3-10 5,1-12 5,2-9 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0"/>
    </inkml:context>
    <inkml:brush xml:id="br0">
      <inkml:brushProperty name="width" value="0.04727" units="cm"/>
      <inkml:brushProperty name="height" value="0.04727" units="cm"/>
    </inkml:brush>
  </inkml:definitions>
  <inkml:trace contextRef="#ctx0" brushRef="#br0">57377 55250 465,'-15'2'56,"4"6"-3,3 4-4,3 5-3,1 3-4,2 1-3,0 1-2,2 1-3,0 0-3,0 1-3,0-1-4,0 1-2,0-1-3,2-2-3,0 0-3,2 0-3,0-3-2,1-1-3,2-3-3,0-1-2,-1-1-3,-2 1-3,-4 1-2,-2 2-3,-4-1-2,-4-1-1,-4-1 0,-3-1-1,-3-1-1,-1 0-2,-1-2-1,-1 0-3,0-2-1,-1-1-3,1-1-4,-1 0-2,2-2-2,1-2-1,3-2-2,1-2-2,3-2 1,2 0 2,4-1 2,3-1 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0"/>
    </inkml:context>
    <inkml:brush xml:id="br0">
      <inkml:brushProperty name="width" value="0.0372" units="cm"/>
      <inkml:brushProperty name="height" value="0.0372" units="cm"/>
    </inkml:brush>
  </inkml:definitions>
  <inkml:trace contextRef="#ctx0" brushRef="#br0">58100 55367 591,'16'-22'3,"1"3"7,1 3 6,1 3 7,1 2 8,1 2 7,1 3 8,1 1 9,1 2-1,1 2-7,1 2-8,1 2-8,-2 2-15,-1 3-24,-4 3-23,-3 4-22,-3-1-13,-1-1 1,-2-3-1,-2-1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0"/>
    </inkml:context>
    <inkml:brush xml:id="br0">
      <inkml:brushProperty name="width" value="0.05368" units="cm"/>
      <inkml:brushProperty name="height" value="0.05368" units="cm"/>
    </inkml:brush>
  </inkml:definitions>
  <inkml:trace contextRef="#ctx0" brushRef="#br0">59749 55309 409,'-15'-14'63,"2"3"-9,3 3-9,1 2-9,1 4-5,0 4 0,0 4-2,1 4-1,-2 3-2,0 3-1,-2 3-2,1 3-2,-3 2-3,-2 1 0,-2 1-2,-1 1-2,-1-1 0,3 0-1,1-1 1,2 0-1,2-3 1,3 0-1,1-1-1,2 0 0,5-4-5,8-3-9,7-5-10,9-3-9,5-4-7,2-6-1,4-4-1,3-5-3,-2-2-4,-6 2-8,-5 3-9,-6 1-7,-5 1-2,-3 0 7,-3 1 5,-2-1 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1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61350 54990 529,'0'-13'7,"2"8"14,0 7 14,2 6 15,-1 5 3,-1 3-6,0 3-7,-1 3-7,-1 3-5,0 1-2,0 2-3,0 3-2,0-2-3,0-2-3,0-3-2,0-3-3,0-2-2,0-1 0,0-1-2,0 0 0,2-3-3,5-3-5,6-3-4,4-2-5,3-5-2,1-6-1,1-6-1,1-6-1,1-4-1,1-3 0,1-2-1,0-4 0,2-3 1,-1-1 0,0-2 0,1-2 2,-3 1 1,-3 6 0,-5 4 1,-3 5 0,-4 4-3,-2 3-8,-4 2-7,-2 4-9,-4 3-1,-2 2 4,-4 4 4,-2 3 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4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91750 45200 567,'9'21'48,"1"-5"-5,3-5-5,2-4-5,0-3-4,-1 1-1,-1 2-2,-1 0-2,-1 1-2,-2 2-1,-2 0-3,-2 1 0,-3 1-3,-1 2-3,-2 0-3,-1 1-2,-3 1-1,-2 1 1,-2 1 0,-2 1 2,0 0-2,1-1-4,1-1-4,0 0-4,3-2-1,1-1 4,2-1 1,2-1 4,2-1 1,3-2-1,4-2 1,2-3-1,3-1-2,3-4-5,3-2-4,3-3-4,1-2-3,-1 0 0,-1 0-1,-1 0-1,-1 1-3,-3 1-8,-1 0-5,-2 2-8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1"/>
    </inkml:context>
    <inkml:brush xml:id="br0">
      <inkml:brushProperty name="width" value="0.05293" units="cm"/>
      <inkml:brushProperty name="height" value="0.05293" units="cm"/>
    </inkml:brush>
  </inkml:definitions>
  <inkml:trace contextRef="#ctx0" brushRef="#br0">50927 57819 415,'-21'-8'0,"5"2"0,5 1 0,4 0 0,6 1 9,6 0 17,6 0 17,6 1 17,4-2 4,5 0-11,3-2-10,4 0-10,3 0-6,3 0-1,1 2-2,2 1-2,4-1-1,8-2-1,6-2-2,7-1-2,6-1-2,3 2-2,5 2-2,3 2-2,1 2-1,0 0 0,-1 2 1,-1 0 0,-2 2-2,0 0-8,-1 2-5,-1 0-7,-1 1-4,-1 0-2,-1 0-1,-1 0-2,-2-1-1,-1 0 1,-3-2 1,-1 0 0,-1-3 2,1-2 3,1-4 2,1-2 2,0-1 1,-3 3 2,-1 1-1,-2 2 2,-1 2 1,1 0 1,1 2 1,1 0 2,1 1-1,0-2 0,-1 0-2,1-2-1,-2 1-1,-1 0-1,-2 2-1,-2 1-1,-4-1 0,-3-1-3,-4 0-2,-4-1-1,-4-1-2,-5 2 0,-5 0-1,-5 2-1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2"/>
    </inkml:context>
    <inkml:brush xml:id="br0">
      <inkml:brushProperty name="width" value="0.05455" units="cm"/>
      <inkml:brushProperty name="height" value="0.05455" units="cm"/>
    </inkml:brush>
  </inkml:definitions>
  <inkml:trace contextRef="#ctx0" brushRef="#br0">56274 58311 403,'1'-13'93,"2"8"-15,2 7-17,1 6-16,1 4-10,-2 1-4,-2 1-5,-2 2-3,-2 1-4,-2 3-2,-2 3-1,-2 3-2,-3 1-1,-3 1-2,-5-1-2,-3 0-1,-2 0-2,1-3-1,1-2-2,1-1 0,6-7-10,12-10-19,12-12-16,11-10-19,8-6-4,3-3 10,3-1 10,2-2 10,1 0 7,-1 3 5,-3 3 5,-2 3 4,-3 3 5,-5 5 4,-5 3 4,-4 4 4,-4 3 5,-1 2 6,-1 2 6,0 2 6,-3 3 4,-3 2 4,-2 3 4,-3 3 3,-3 2-1,-2 1-4,-2 2-6,-2 0-5,0-1-4,1 1-3,0-2-3,2-1-4,5-4-11,8-6-20,9-8-21,9-6-19,4-5-5,-3-2 11,-1-1 12,-3-3 11,-1 1 10,-1 3 6,-1 3 8,0 3 6,-3 2 11,-1 2 14,-2 2 13,-2 2 14,-1 4 4,-1 6-2,1 5-3,0 7-4,-1 1-5,-2-1-8,-3-3-8,0-1-8,-2-1-7,0 1-3,0 1-4,0 1-5,-1 1-13,-1 0-24,0-1-25,-1 1-23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2"/>
    </inkml:context>
    <inkml:brush xml:id="br0">
      <inkml:brushProperty name="width" value="0.04538" units="cm"/>
      <inkml:brushProperty name="height" value="0.04538" units="cm"/>
    </inkml:brush>
  </inkml:definitions>
  <inkml:trace contextRef="#ctx0" brushRef="#br0">59200 58797 484,'22'-21'8,"-3"7"14,-3 5 16,-3 6 15,-2 3 4,-1 2-5,0 0-7,-2 2-6,-1 1-6,0 3-7,-2 3-6,0 4-8,-3 0-3,-3 1-2,-2 0-1,-3-1-1,-3 1 0,-2-1 1,-2 1 0,-1 0 3,-1-1 0,3-1 1,1-1 1,2-1 1,4-2-2,6-2-5,6-4-4,6-2-6,4-4-5,3 0-5,3-3-5,3-2-6,0-1-6,-2 0-7,-1 1-7,-3-1-8,-2 0-2,-3 2 0,-3 1 0,-2 0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3"/>
    </inkml:context>
    <inkml:brush xml:id="br0">
      <inkml:brushProperty name="width" value="0.05183" units="cm"/>
      <inkml:brushProperty name="height" value="0.05183" units="cm"/>
    </inkml:brush>
  </inkml:definitions>
  <inkml:trace contextRef="#ctx0" brushRef="#br0">63403 56400 424,'-15'0'58,"2"0"-3,2 0-2,3 0-2,0 1-2,0 4-2,0 2-1,0 3-2,-1 4-4,-3 2-7,-4 3-6,-1 3-7,-5 3-4,-2 5-3,-2 3-2,-4 4-3,-2 3-4,-1 2-4,-1 2-7,0 2-5,0-1-8,5-4-11,3-4-11,5-3-11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3"/>
    </inkml:context>
    <inkml:brush xml:id="br0">
      <inkml:brushProperty name="width" value="0.0556" units="cm"/>
      <inkml:brushProperty name="height" value="0.0556" units="cm"/>
    </inkml:brush>
  </inkml:definitions>
  <inkml:trace contextRef="#ctx0" brushRef="#br0">63116 56575 395,'-7'-8'0,"2"0"0,2 0 0,2 1 0,1-1 13,2 2 27,0 1 25,2 0 27,0 3 7,2 4-11,0 4-12,1 4-10,1 2-20,0 1-26,0 1-27,0 2-27,-1 0-6,1 1 15,0 1 14,0 1 14,-1 1 7,-1 1 0,0 1 0,-2 1-1,0 1-1,0 1 0,0 1-2,0 1-1,0 1-3,2 0-8,0 2-7,1 1-7,1-1-6,2-2-5,0-1-4,1-3-4,0-1-4,-2-3-3,-2-1-3,-2-2-2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4"/>
    </inkml:context>
    <inkml:brush xml:id="br0">
      <inkml:brushProperty name="width" value="0.05143" units="cm"/>
      <inkml:brushProperty name="height" value="0.05143" units="cm"/>
    </inkml:brush>
  </inkml:definitions>
  <inkml:trace contextRef="#ctx0" brushRef="#br0">64920 56527 427,'-8'-6'13,"2"2"24,1 4 26,0 3 25,1 3 3,-2 5-16,0 5-18,-1 5-16,-2 4-11,-2 3-5,-1 3-3,-3 2-4,0 3-7,1 1-9,1 0-10,1 2-9,1-1-10,0-2-9,2-2-10,1-1-9,2-5-7,4-6-3,4-5-4,4-6-2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4"/>
    </inkml:context>
    <inkml:brush xml:id="br0">
      <inkml:brushProperty name="width" value="0.05908" units="cm"/>
      <inkml:brushProperty name="height" value="0.05908" units="cm"/>
    </inkml:brush>
  </inkml:definitions>
  <inkml:trace contextRef="#ctx0" brushRef="#br0">66078 56597 372,'-14'0'3,"1"0"5,2 0 6,2 0 5,2 2 9,2 6 13,3 4 12,1 5 11,1 3 1,0 1-14,0 1-13,0 1-12,-1 2-9,-1 3-3,0 3-3,-1 2-4,-1 0-3,2-5-4,0-5-4,2-5-4,4-7-7,10-10-6,7-10-7,10-10-8,3-5-3,-5-1 2,-3-1 2,-5 0 1,-3-2 4,-5 1 5,-3-1 5,-4 1 5,-3 1 5,-2 3 5,-2 3 5,-2 3 4,-3 3 5,-2 3 5,-3 2 3,-3 4 6,-2 2 0,1 0 1,-1 2-2,0 0 0,7 1-9,12 0-18,13 0-16,13 0-18,5 0-6,-5-2 6,-4 0 5,-3-2 5,-1 0 5,3 1 3,3-1 5,3 0 3,-2 0 5,-5 2 6,-7 0 6,-5 2 6,-5 2 11,-2 4 15,-4 4 16,-2 3 16,-3 3 3,-2 0-8,-2-1-8,-1 1-7,-2 0-7,2 1-4,1 1-5,1 1-3,1 1-5,2-1-2,2 1-5,2-1-2,3 0-9,6-1-10,4 0-12,5-2-11,2-4-6,1-7-2,0-6-1,-1-7-2,0-5 1,-1 0 3,0-1 3,-2-1 2,-2-2 4,-1-1 4,-2-3 3,-2-1 3,-4-1 4,-2 3 4,-6 1 4,-2 3 5,-4 1 3,-2 4 2,-2 3 4,-1 2 1,-2 3 3,-2 0-1,0 2 1,-1 1 1,1 0-1,1 0 0,2 0-2,3 0 0,3 0-12,6 0-21,6 0-21,6 0-21,2-2-7,1 0 10,0-3 9,0-2 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5"/>
    </inkml:context>
    <inkml:brush xml:id="br0">
      <inkml:brushProperty name="width" value="0.05588" units="cm"/>
      <inkml:brushProperty name="height" value="0.05588" units="cm"/>
    </inkml:brush>
  </inkml:definitions>
  <inkml:trace contextRef="#ctx0" brushRef="#br0">67395 55463 393,'5'-15'3,"-4"2"4,-6 2 5,-4 3 4,-3 1 10,1 2 14,-1 2 14,0 2 13,2 3 3,2 6-10,4 4-9,3 5-9,3 1-12,7-3-14,6-2-15,6-4-15,2-2-12,2-2-10,1-3-10,1 0-10,0-2-4,-3 0 3,-1 0 2,-3 0 3,-2-1 6,-4-1 8,-4 0 8,-5-1 9,-2-1 6,-4 2 7,-2 0 6,-3 2 6,-2-1 6,0 0 4,0-2 5,0 0 5,1 2 10,1 4 18,0 5 17,2 6 16,-2 2 2,-2 3-17,-3 1-15,-3 3-16,-4 1-11,-2 3-4,-3 1-5,-3 3-5,-4 4-3,-6 8-3,-6 8-3,-6 8-3,-5 6-4,-4 6-6,-4 7-7,-3 5-7,-1 1-1,4-6 2,4-4 2,4-5 3,4-4-4,4-2-10,4-4-9,4-3-10,6-6-3,7-8 4,9-9 4,7-9 2,4-5 4,0-3 0,0-1 2,0-2 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29:55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69547 58131 517,'-14'-4'12,"2"6"22,4 7 23,3 8 24,1 1 2,2 1-16,0-2-18,2-1-18,0 0-9,2-1-5,0 1-4,2-1-4,1-1-4,1-4-2,3-5-4,2-2-3,2-5-5,3 0-6,3-3-8,4-2-6,-1-2-3,0-3 3,-1-4 3,0-2 3,-4-1 1,-3 1 3,-4 1 0,-5 1 2,-2 1 5,-4 1 8,-2 1 8,-3 0 9,-5 3 3,-4 3 0,-5 2 1,-5 4 0,-1 1-8,3 2-13,3 0-13,3 2-15,2 0-8,1 0-6,1-1-4,0 1-5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25:34.3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23972 4851 0,'0'0'0,"0"0"16,0 0-16,0 0 0,-24-3 0,16 1 15,-1 1-15,1 1 0,1 0 16,0-1-16,0-1 0,3 2 15,2 0-15,2 0 0,-1 3 16,3 0-16,2-2 0,4 0 16,3 3-16,3-2 0,4-1 15,6 2-15,6-1 0,10 0 0,2 0 16,7-1-16,6 3 16,13-3-16,-2 0 0,16-2 0,4-1 15,-3 2-15,-2 1 0,18 1 16,13 2-16,-9-3 0,-7 0 15,46-2-15,-8 1 0,-18-3 16,-13 0-16,6 3 0,3 1 16,-12-1-16,-10-1 0,1 1 15,1 1-15,-9 1 0,-6 2 0,4 0 16,3 1-16,-11-2 0,-8-2 16,0 3-16,-1 2 0,-10-2 15,-8-3-15,-6 4 0,-5 2 16,-9-3-16,-6 0 0,-8-3 15,-6-1-15,-7 2 0,-5 2 16,-19-3-16,-10-2 0,-9 2 16,-7 2-16,17-1 0,10-1 0,7-1 15</inkml:trace>
  <inkml:trace contextRef="#ctx0" brushRef="#br0" timeOffset="467.0433">23893 5196 0,'0'0'0,"0"0"16,0 0-16,-20-4 0,20 4 0,-9-3 15,4 2-15,2-1 0,0 1 16,1 0-16,2 1 0,0 0 15,1-3-15,6 1 0,6 0 16,0 2-16,2 1 0,6-1 16,5 0-16,1 1 0,1 0 15,14 1-15,4 1 0,3-3 16,3-3-16,20 1 0,5 1 16,12-1-16,-1-2 0,22-3 0,4-3 15,8-1-15,-11 0 0,52-5 16,-8 2-16,-20 4 0,-10 4 15,0 0-15,3 2 0,-13 0 16,-10 1-16,6 0 0,5 2 16,-11 1-16,-8 3 0,-2-1 15,1 0-15,-14 1 0,-9 1 0,-9-2 16,-6-1-16,-9 1 0,-7 1 16,-15 1-16,-8-1 0,-11-1 15,-8-2-15,-6-3 0,-5-3 16,-10-1-16,-8-1 0,10 2 15,5 2-15,4 1 0</inkml:trace>
  <inkml:trace contextRef="#ctx0" brushRef="#br0" timeOffset="950.9226">23775 4885 0,'0'0'0,"0"0"0,0 0 0,0 0 15,0 0-15,0 0 0,28-6 16,-28 6-16,37-6 0,-10 0 15,7 0-15,3 0 0,0 0 16,21-2-16,5 1 0,14-2 16,-4-1-16,22 1 0,3 5 15,9-2-15,-7 2 0,15-2 16,1 0-16,-10 0 0,-8-1 0,51-2 16,-7 3-16,-18-1 0,-14 1 0,2 3 15,3 1-15,-13 0 16,-7 4-16,8-1 0,4-1 15,-11-3-15,-8 1 0,8-1 16,6 0-16,-8 2 0,-7 1 16,0-2-16,0 0 0,-9 1 15,-6 1-15,-1 3 0,-1 3 0,-8-2 16,-7 1-16,-1-1 0,0 2 16,-6 0-16,-4 1 0,-5 5 15,-2 3-15,-11 1 0,-6 0 16,-7-3-16,-4-6 0,-2-1 15</inkml:trace>
  <inkml:trace contextRef="#ctx0" brushRef="#br0" timeOffset="1483.7017">27667 5442 0,'0'0'0,"25"-3"0,4 2 15,8 1-15,4-1 0,23 1 0,23-1 16,-3 1-16,1 1 0,18 3 16,15 4-16,-14 0 0,-11-1 0,43 2 15,-11-4-15,-16 2 0,-14 0 16,8-4-16,5 0 16,-8-4-16,-5-2 0,10 5 0,6 5 15,-5-3-15,-4 1 0,6-1 16,5 0-16,-9-1 0,-7-1 15,4 2-15,3 1 0,-10 0 16,-7 0-16,4 5 0,3 4 16,-15-5-16,-8-7 0,-1 0 15,3 0-15,-12 0 0,-9 2 0,-4-1 16,-3 1-16,-8 4 0,-7 1 16,-1-9-16,-1-7 0,-7 1 15,-3 0-15,-5 4 0,-6 3 16,-2-1-16,-3 0 0,-4 0 15,-4 2-15,-7-1 0,-6 2 0,11-3 16,3 1-16,1-1 0</inkml:trace>
  <inkml:trace contextRef="#ctx0" brushRef="#br1" timeOffset="73094.8242">21561 14550 0,'0'0'0,"0"0"0,0 0 15,0 0-15,0 0 0,-31-4 0,31 4 16,0 0-16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3:54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89887 46600 513,'-16'0'0,"0"2"0,1 0 0,-1 2 0,0-1 6,-1 1 10,-2 0 10,1 0 11,1 0 6,6 2 1,6 0 1,6 1 1,6 0-3,6-2-5,5-3-7,7 0-5,5-3-5,4 0-3,6-2-2,5 0-3,3-1-3,3 0-5,4 0-3,2 1-3,1-1-4,-1 0-1,-1 0-2,0 0-2,-2 1-4,-1 0-6,0 2-7,-2 0-7,-3 1-2,-4 0 3,-5 0 3,-5 0 2,-6 0-2,-4 0-9,-5 0-10,-4 0-7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4:45"/>
    </inkml:context>
    <inkml:brush xml:id="br0">
      <inkml:brushProperty name="width" value="0.06106" units="cm"/>
      <inkml:brushProperty name="height" value="0.06106" units="cm"/>
      <inkml:brushProperty name="color" value="#F2395B"/>
    </inkml:brush>
  </inkml:definitions>
  <inkml:trace contextRef="#ctx0" brushRef="#br0">75177 13405 360,'-8'-16'0,"2"2"0,1 1 0,0 1 0,0-1 0,-2-1 0,-1-3 0,-3-1 0,0-1 5,0 4 12,2 3 12,1 3 10,2 3 12,4 4 8,4 4 11,4 4 10,3 4-3,3 3-14,3 5-15,4 3-13,1 6-11,2 5-5,3 6-5,1 6-6,3 3-7,3 2-6,3 0-9,2 1-6,1 1-9,-1-2-8,-3-1-9,-2 0-7,-3-5-1,-5-8 8,-5-8 8,-5-7 9,-3-5-1,-2-1-9,-2-1-8,-2 0-10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4:46"/>
    </inkml:context>
    <inkml:brush xml:id="br0">
      <inkml:brushProperty name="width" value="0.05353" units="cm"/>
      <inkml:brushProperty name="height" value="0.05353" units="cm"/>
      <inkml:brushProperty name="color" value="#F2395B"/>
    </inkml:brush>
  </inkml:definitions>
  <inkml:trace contextRef="#ctx0" brushRef="#br0">75734 12863 410,'-30'-28'118,"3"9"-19,3 7-16,3 8-19,1 5-13,1 4-7,-1 2-8,1 3-9,-2 5-5,-3 7-5,-3 7-4,-3 7-4,-3 8-4,-4 8-4,-5 9-2,-2 9-5,-3 4-3,2 1-7,0-1-5,2 0-5,4-7-3,9-15 2,9-14 1,9-15 1,4-7-7,-2-1-17,0 1-17,-1 0-16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4:48"/>
    </inkml:context>
    <inkml:brush xml:id="br0">
      <inkml:brushProperty name="width" value="0.06423" units="cm"/>
      <inkml:brushProperty name="height" value="0.06423" units="cm"/>
      <inkml:brushProperty name="color" value="#F2395B"/>
    </inkml:brush>
  </inkml:definitions>
  <inkml:trace contextRef="#ctx0" brushRef="#br0">6409 35041 342,'-25'-33'56,"11"13"2,12 12 3,12 14 1,6 7-2,1 5-9,1 3-8,2 5-8,-1 3-5,1 5-3,-1 3-4,1 4-2,-1 5-3,1 6-1,-1 5-1,1 7-2,0 5-1,-1 7-2,1 5-2,0 6-1,-3-6-1,-3-17-3,-4-18-1,-4-17-2,-3-10-1,1 1 0,0-1-1,0 1 1,2 6 0,6 12 2,4 14 0,5 12 2,3-2-2,-1-17-2,1-16-4,-1-16-3,2-12-1,3-6 1,3-6 2,3-6 0,2-5 1,4-7 2,2-5 0,4-6 2,8-13 0,13-21-4,15-21-2,13-20-3,15-16-3,19-14-3,17-12-4,17-12-2,4-1-5,-13 14-5,-11 15-6,-11 13-4,-18 18-8,-23 24-7,-22 23-9,-22 24-8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4:49"/>
    </inkml:context>
    <inkml:brush xml:id="br0">
      <inkml:brushProperty name="width" value="0.05117" units="cm"/>
      <inkml:brushProperty name="height" value="0.05117" units="cm"/>
      <inkml:brushProperty name="color" value="#F2395B"/>
    </inkml:brush>
  </inkml:definitions>
  <inkml:trace contextRef="#ctx0" brushRef="#br0">5033 6557 429,'-6'-69'24,"4"20"4,4 20 7,4 19 6,1 13 2,1 6-3,0 5-2,0 7-2,-2 5-3,-1 7-1,-2 5-3,-2 6-1,-1 5-2,0 6-2,0 4-3,0 5-3,-1 3-1,-2 3-1,-2 1-2,-1 3-1,-2-4-3,2-7-6,1-8-4,0-8-5,2-8-7,1-6-7,0-7-7,2-7-7,1-6-5,3-5 1,4-4 0,2-6 0,1-3-2,-1-3-2,-1-4-3,0-2-3,-2-1 1,-1-1 4,-1 0 3,0 1 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4:49"/>
    </inkml:context>
    <inkml:brush xml:id="br0">
      <inkml:brushProperty name="width" value="0.05617" units="cm"/>
      <inkml:brushProperty name="height" value="0.05617" units="cm"/>
      <inkml:brushProperty name="color" value="#F2395B"/>
    </inkml:brush>
  </inkml:definitions>
  <inkml:trace contextRef="#ctx0" brushRef="#br0">4238 5863 391,'-14'-2'2,"5"0"4,3-3 5,4-2 4,6-1 7,9 0 10,9 0 11,9 1 10,8 0 2,6 2-6,8 2-7,6 2-6,5 2-4,1 4-3,3 2-3,1 3-3,1 4-3,-3 4-1,-1 3-3,-2 5-3,-5 2-1,-5 2 0,-6 3-1,-6 1-1,-6 2-1,-9 0-3,-7 2-2,-9 1-4,-8 2-2,-11 4-5,-12 4-3,-9 4-5,-16 7-2,-16 11-2,-19 10-1,-16 12-2,-13 5-3,-4 0-7,-5-1-5,-5 1-6,10-9 0,23-19 9,23-19 8,24-18 8,10-8-2,-1 1-11,-2 2-13,-2 3-11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02"/>
    </inkml:context>
    <inkml:brush xml:id="br0">
      <inkml:brushProperty name="width" value="0.05041" units="cm"/>
      <inkml:brushProperty name="height" value="0.05041" units="cm"/>
      <inkml:brushProperty name="color" value="#F2395B"/>
    </inkml:brush>
  </inkml:definitions>
  <inkml:trace contextRef="#ctx0" brushRef="#br0">59522 20341 436,'5'-4'12,"-6"8"23,-6 8 23,-6 7 24,-2 4 3,-1-3-17,0-1-16,1-2-17,-2 0-9,-3 5-4,-3 3-1,-3 4-3,-1 3-3,3-1-3,1 0-2,3 1-3,0-1-3,-1 0-2,-1 0-4,-1 1-2,2-3-5,3-2-4,4-3-5,5-3-5,2-6-11,2-8-17,2-10-17,2-8-18,2-6 0,2-1 16,2-3 14,2-1 16,0-1 10,-1 3 6,-1 1 6,0 3 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03"/>
    </inkml:context>
    <inkml:brush xml:id="br0">
      <inkml:brushProperty name="width" value="0.05609" units="cm"/>
      <inkml:brushProperty name="height" value="0.05609" units="cm"/>
      <inkml:brushProperty name="color" value="#F2395B"/>
    </inkml:brush>
  </inkml:definitions>
  <inkml:trace contextRef="#ctx0" brushRef="#br0">59389 20180 392,'-7'-15'2,"1"2"6,0 3 5,2 1 5,1 3 12,2 4 18,2 4 18,2 4 18,2 3 0,2 1-16,1 3-16,3 2-17,0 1-10,-1 1-4,0 1-4,-2 1-4,1 0-3,2 1-3,1-1-2,3 1-3,1-1-5,-1 1-5,1-1-6,-1 1-6,0-1-5,-1 1-3,-1 0-4,0-1-4,-2 0-4,1-3-3,0-1-4,0-2-5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18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70233 27517 468,'-1'-16'3,"-1"1"6,0-1 6,-1 1 6,-2 2 10,-2 6 13,-2 6 14,-1 6 13,-2 4 1,2 1-15,1 3-14,1 2-14,-1 1-9,0 3-3,-2 1-3,1 3-4,-2-1-2,0-1-3,0-3-2,1-1-2,-1-1-2,0 1-6,0 1-3,1 1-4,-1 0-4,0-3-2,1-1-2,-1-2-3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19"/>
    </inkml:context>
    <inkml:brush xml:id="br0">
      <inkml:brushProperty name="width" value="0.06414" units="cm"/>
      <inkml:brushProperty name="height" value="0.06414" units="cm"/>
      <inkml:brushProperty name="color" value="#F2395B"/>
    </inkml:brush>
  </inkml:definitions>
  <inkml:trace contextRef="#ctx0" brushRef="#br0">70275 27200 343,'-7'16'124,"2"-1"-23,2 1-26,2 0-25,1 0-12,2 3-1,0 1 1,2 3 0,-1 2-3,0 5-5,-2 3-6,0 4-5,-2 3-5,0 2-2,-2 2-4,0 2-2,-1 0-2,2-2-2,0-2-1,2-1 0,0 4-2,0 12 1,0 11 0,0 12 0,0 4-2,0-5-3,0-6-3,0-3-4,-1-6-3,0-1-5,-2-4-3,0-3-4,-2-3-3,-2-4-1,-1-4-2,-3-4-1,0-3-2,1-3-2,0-4-2,2-2-1,0-3 1,1-5 3,-1-3 4,0-4 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1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70850 27350 333,'49'20'167,"16"14"-1,16 14 1,15 16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45"/>
    </inkml:context>
    <inkml:brush xml:id="br0">
      <inkml:brushProperty name="width" value="0.0574" units="cm"/>
      <inkml:brushProperty name="height" value="0.0574" units="cm"/>
      <inkml:brushProperty name="color" value="#F2395B"/>
    </inkml:brush>
  </inkml:definitions>
  <inkml:trace contextRef="#ctx0" brushRef="#br0">14300 39456 383,'15'49'88,"-1"-12"-19,-1-12-19,0-11-20,-1-7-10,1 0-3,1-2 0,2 0-3,0-2-2,3-1-2,2 0-3,1-2-4,2 0 0,-1-2-2,1 0 0,-1-1 0,1-2-2,1 0-1,1-2-1,1 0-2,0-1 0,1 1 0,-1-1 1,1 0 1,-2 1 0,0 2 2,0 2 1,-2 2 0,-1 1 1,1-2 0,-1 0 0,1-1 0,-2-1 0,-1 3 4,-3 2 2,-1 3 4,-1 0 0,0 3 0,-1 2 0,1 2 0,-1 0 0,-1 1 0,-1 0 1,0 0-1,-2-1 1,1-1-1,0-1-2,0 0 0,0-1 0,1 1-2,1 1-1,2 2-2,0-2 0,1-3-2,1-2-1,1-4-2,2-2-2,3-2-2,3-2-2,3-1-2,2-4-2,1-4 0,1-4 0,0-3 0,1-1 0,-1 3-2,-1 3 0,-1 3 0,-2 2 0,-2 2 2,-1 2 2,-3 3 3,-1 2 2,-3 7 4,-1 6 5,-2 6 3,-3 3 3,-1 1 2,-2 1 1,-2 1 1,-1-1 1,1 0 0,2-1 0,0 0 0,1-3 0,-1 0-3,1 0-2,0-2-1,0-2-2,1-3-3,1-3-3,2-2-1,0-3-3,3-2-1,2-2 0,1-2-3,3-3 0,1-2-3,3-3-1,1-3-3,1-2 0,1 1 0,-1-1-1,0 0 1,0 2 1,-1 3 4,-1 3 2,-1 2 3,-2 3 2,-1 0 0,-3 2 2,-1 1 0,-3 0 2,-1 0 2,-2 0 2,-2 0 2,-1 0 1,1 0-1,1 0 0,2 0-1,1-1-1,5-1 0,3 0-2,5-1 0,0-2-1,-2 0 0,-1-2-2,-3 0-1,0 0 0,-1 2 0,1 3-1,-1 1-1,1 0 1,-1-1 0,1 0-1,-1-1 0,1-1 1,-1 2-1,1 0 1,0 2-1,-1-1 1,2-2 0,1-2 0,1-2 0,1 0 0,-1 1 0,1 0 1,-1 2 0,0 0 1,-1 0 0,-1 0 1,-1 0 1,-1 2 1,-1 2-1,-1 4 1,-1 2-1,-1 2 1,-3 2 1,-1 0 0,-2 1 0,-1 0 1,-1-1-1,1 0 1,0-2-2,1-1 0,3 0-1,3-2-3,4 0-1,1-4-1,4-6-2,3-6-1,3-6 0,3-4-3,5-4-2,2-5-4,6-3-2,0-1 0,-1 2 2,0 1 2,-1 3 2,-3 3 2,-2 7 1,-4 5 0,-2 7 1,-4 3 2,-3 3 3,-5 4 4,-3 2 2,-3 3 2,-1 0 0,-1 1 0,-1 2 0,-1-2 0,0 1 3,-2-2 1,-1 0 2,2-2 0,4-1-2,3-1-1,5 0-2,0-1-1,-2 0 0,-1 0-2,-2 0 0,-2-1-2,-1 1-6,-1 0-3,-1 0-5,1 1-2,1 2 2,3 2 1,2 2 1,0-1 1,3-3 1,0-3 1,1-2 1,2-4-4,4-2-6,4-3-7,5-3-8,2-4-3,2-4-1,2-3-2,2-5 0,1 0-1,2 3-1,0 3 0,1 3-2,-3 3 3,-8 1 5,-7 2 4,-9 3 5,-5 1 2,-3 2-2,-3 2 0,-2 2-2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19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70583 27500 451,'-6'9'12,"4"3"22,4 4 23,4 2 23,3 1 4,3 1-15,3-1-14,4 1-14,0-1-10,1 1-5,-1-1-3,1 1-5,-1-1-5,1-1-8,-1-1-6,1-1-8,-2 0-6,-1 0-6,-2-1-6,-2 1-6,-2-1-3,-1-1 0,-1-1 1,0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20"/>
    </inkml:context>
    <inkml:brush xml:id="br0">
      <inkml:brushProperty name="width" value="0.05737" units="cm"/>
      <inkml:brushProperty name="height" value="0.05737" units="cm"/>
      <inkml:brushProperty name="color" value="#F2395B"/>
    </inkml:brush>
  </inkml:definitions>
  <inkml:trace contextRef="#ctx0" brushRef="#br0">74851 28600 383,'-9'8'167,"0"0"-36,-1-1-37,-1 1-35,-2 1-21,-2 4-7,-2 2-6,-1 3-6,-2 2-5,-1 1-3,-1 1-4,-1 1-2,-2 1-2,-1 1 0,-3 1 2,-1 1 0,-1 0-6,2 0-11,0 0-12,1 1-11,2-2-7,3-1-3,3-3-1,3-1-2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20"/>
    </inkml:context>
    <inkml:brush xml:id="br0">
      <inkml:brushProperty name="width" value="0.05754" units="cm"/>
      <inkml:brushProperty name="height" value="0.05754" units="cm"/>
      <inkml:brushProperty name="color" value="#F2395B"/>
    </inkml:brush>
  </inkml:definitions>
  <inkml:trace contextRef="#ctx0" brushRef="#br0">74525 28493 382,'-9'-8'3,"0"2"8,-1 1 8,-1 0 6,1 3 10,4 2 12,4 4 11,4 2 12,3 3 1,2 2-12,1 2-11,3 1-12,2 3-7,2 1-5,1 3-5,3 1-5,-1 2-2,-1 1-1,-3 1 0,-1 1-1,-1 1-5,2 2-7,0 3-7,1 1-9,0 1-9,-1 0-8,-1 0-9,-1 1-10,-2-3-2,-2-4 2,-4-4 2,-2-3 3,-2-4 2,2-3 1,0-3 1,2-2 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35:27"/>
    </inkml:context>
    <inkml:brush xml:id="br0">
      <inkml:brushProperty name="width" value="0.05489" units="cm"/>
      <inkml:brushProperty name="height" value="0.05489" units="cm"/>
      <inkml:brushProperty name="color" value="#F2395B"/>
    </inkml:brush>
  </inkml:definitions>
  <inkml:trace contextRef="#ctx0" brushRef="#br0">60100 38494 400,'0'-21'6,"2"3"11,0 4 11,2 5 11,1 2 7,1 2 4,3 2 3,2 2 4,0 3-3,-1 6-8,0 4-7,-2 5-9,0 3-6,0 1-2,0 1-4,0 1-3,-1 1-3,1-1-1,0 1-2,0-1-2,-1-1-2,-1-1 0,0-3-1,-2-1-2,4-4-3,8-6-6,7-6-7,9-6-7,8-9-5,10-13-6,9-13-4,11-12-6,2-7 0,-5-2 3,-5 0 4,-5-1 3,-5 3-3,-6 5-7,-6 6-7,-5 6-9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3:48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55996 5983 461,'-7'-6'9,"2"4"17,2 4 17,2 4 17,1 4 4,0 3-9,0 5-9,0 3-9,0 2-7,0-1-5,0-1-6,0 0-5,0-2-3,0 1-2,0-1-1,0 1-2,0-1 0,0-1-1,0-1 0,0-1 1,0 0-1,0 0-1,0-1 0,0 1-1,0-1 0,0-1 0,0-1 0,0 0-1,0-2 1,0 1 0,0 0 0,0 0 0,0 1-1,0 5 1,0 3 0,0 5 0,1 1-1,0 1 0,2-1-2,0 0 1,0-1-2,0-3 1,-2-3 0,0-3 0,-1-1-1,0 0-1,0-1-2,0 1-2,0 0 0,0 1 0,0 1 1,0 2 1,-1-2 1,0-1 0,-2-3 1,0-1 1,-1 0 0,0 1-2,1 3 0,-1 2-1,0-1-2,0-1 0,0-2-2,1-3-1,-1 1 0,2 0 3,0 1 2,2 1 2,0-3-12,2-6-27,0-8-28,2-6-26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3:49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55872 9155 461,'-19'0'-5,"7"0"21,8 0 23,8 0 21,6 0 6,5 2-9,6 1-9,4 0-10,1 0-7,0 0-5,-1-2-5,0 0-4,-1-1-4,4 0-2,3 0-2,3 0-1,1 0-1,-2 0-2,0 0 0,-1 0-1,0 0-2,1 0-1,1 0-2,1 0-2,0 0 1,2 0 0,1 0 2,1 0 2,-2 0 1,-2 0-1,-3 0 2,-3 0-1,-1 0 1,1 0-1,0 0 1,2 0 0,1 0 0,-1 0 0,0 0 0,1 0 0,-1 0-1,1 0 0,-1 0-1,0 0 0,1-1 0,-1 0-2,0-2 1,1 0-1,-1-1 0,0 0 0,1 0 1,-1 0-1,1 0 1,1 1 0,1-1-1,0 0 0,1 0-1,1 0 1,-1 0 0,0 0-1,1 0 1,-1 1 0,0-1 0,1 0 0,-2 0 0,0 2 0,-1 0 0,-1 2 0,-1 0 0,0 0-1,1 0 1,-1 0 0,1 0 1,3 0-1,1 0 1,2 0 1,1 0-1,1 0 0,-1 0 0,0 0 0,0 0-1,0 0 0,1 0 1,-1 0-1,-1 0 0,0 0 0,-1 0 1,-1 0-2,-1 0 1,2 0 0,1 0-1,1 0 0,0 0-1,0 0 1,0 0-1,0 0 1,0 0-1,-1 0 0,-2 0-1,0 0 1,0 0-1,1 0 1,0 0 0,2 0 0,0 0 1,-1 0 0,-2 0 0,0 0-1,0 0 1,1 0 0,0 0-1,2 0 1,-1 0-1,-2 0 2,-1 0 0,-3 0 1,0 0 0,1 2 1,1 0-1,1 2 0,0-1-1,0-1 1,0 0-1,1-1 0,-1-1 0,0 1 0,0 2 0,1 0 0,-1 0 0,0 0 0,0-1 0,1-2 0,-1 0 0,0 0 0,0 0 0,1 0 0,-2 0 0,0 0 0,-1 0 1,-1 0-1,0 0 0,1 0 0,1 0 0,0 0 0,2 0 0,1 0-1,0 0 1,2 0-1,2 0 1,1 0-2,2 0 1,2 0-1,0 0 0,0 0 0,-2 0-1,0 0 1,-2 0 0,0-2 1,-1-1-1,-1 0 1,-1 0 1,2 0-1,1 2 1,0 1 1,1 0-1,-2 0 0,0 0 0,-1 0 0,-1 0 0,-2 0 1,0 0-1,-1 0 0,-2 0 0,0 0 1,-1 0 1,-1 0 0,-1 0 0,1 0 0,-1 0 0,1 0 0,-1 0-1,0 0 1,1 0-1,-1 0 0,1 0 0,1 0 0,0 0 0,2 0-1,1-1 0,1-1-1,0 0 0,2-1-1,0-1-1,1 2 1,-1 0 1,0 2-1,-1 0 2,0 0-1,-1 0 0,-1 0 1,-2 0 0,0 0-1,-1 0 1,-1 0-1,0 0 0,1 0 1,1 0-1,0 0 1,1 0-1,-1 0 1,-1 0-1,-1 0 0,-1 0 0,0 0 0,1 0 1,-1 0-1,1 0 1,3 0 0,1 0 0,2 0 1,1 0-1,-2 0 1,0 0-1,-1 0 1,0-1-1,1 0 1,0-2-1,2 0 1,1-1-1,2 1 0,2-1 0,2 0 0,1 0 0,-2 0-1,0 0 0,-1 0 0,-1 1 0,2 0-1,0 2 1,2 1 0,0-1 0,0-1 0,0 0 1,0-1-1,0-1 1,-2 2 0,0 0-1,-2 2 1,0-1 0,1 0 0,-1-2 0,0 0 0,0 0 1,0 0-1,0 2 1,0 1 0,0 0 0,1 0 1,-1 0-1,0 0 0,-1 0 1,0 0 0,-1 0 1,-2 0 1,2 0 0,1 0 0,2 0-1,2 0 0,1 0-1,0 0-1,0 0 0,0 0 0,0 0-1,2 0 0,0 0-1,2 0 0,0 0 0,0 0 0,0 0-1,0 0 0,0 0 0,2 0 0,0 0 1,1 0 0,0-1 0,-2-1 1,-2 0-1,-2-1 1,0-1 0,0 2-1,2 0 1,0 2-1,0 0 0,0 0 1,-2 0 1,0 0-1,-1 0 1,2 0 0,1 0 0,0 0-1,0 0 0,-2 0-1,-2 0 0,-2 0-2,-1 0 1,0 0-1,0 0 1,1 0 0,-1 0 0,2 2-1,0 0 1,2 2-1,-1-1 0,0-1 0,-2 0 1,0-1-1,-1-1 1,-2 0-2,0 0-1,-1 0-1,-2 0 0,-2 0 0,-2 0 2,-1 0 0,-2 0-1,-2 0-3,0 0-2,0 0-3,-3 0-1,0 0 1,-1 0-1,-1 0 1,-1 0 0,-3 0 0,-1 0 0,-2 0-1,-2 0 0,-1 0-5,-1 0-3,0 0-4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3:5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94944 8947 999,'-36'-15'-84,"9"2"21,8 3 22,7 1 21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3:52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94800 8850 698,'15'0'44,"-1"0"-8,-1 0-9,0 0-8,-1 0-4,3 0 0,2 0 1,2 0-1,0 0 0,1 0-2,-1 0-2,1 0-1,-1 0-2,1 0-1,0 0 0,-1 0-1,1 0 0,-1 0-1,1 0 0,0 0-1,-1 0 0,1 2 0,-1 0-1,1 1 0,0 1-1,1 0-1,1-1-1,1 1 0,2-1-1,1 0 0,3-2 0,1 0 0,2-1 1,1 0-1,0 0 1,2 0 1,-1 0-1,-1 0 0,-3 0 1,-1 0-1,-2-1 1,0 0-2,1-2 1,-1 0-2,0 0 1,-1 1-1,-1 0 1,-1 2 0,1 0 0,1 0 0,2 0 0,3 0 1,0 0-1,1 0 1,-1 0-1,0 0 1,0 0 0,-1 0-2,-1 0 0,-1 0-1,-1 0-1,1 2 1,-1 0 1,0 1 0,-2 0-1,-5 0-1,-4-2-4,-6 0-1,-5-1-9,-6 0-14,-6 0-15,-6 0-15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3:53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99900 4750 487,'7'15'112,"-2"-1"-26,-3-1-26,0 0-25,-2-1-13,0 3-1,0 2-2,0 1 0,0 2-3,0 1-1,0 1-2,0 2-1,0-1-3,1 1 1,2-1-2,0 0 1,1 1-2,0 1-1,0 1-2,0 1 0,-1 0-2,-1-1 1,0-1 1,-1-1-1,-1 0 1,1-1-1,2 0-1,0 1 0,0-1-1,0-1 0,-1-1 0,-2-1-2,0 0 1,0-1-1,0 1 1,0-1 0,0 0 0,2-1-1,0 0 0,2-2-1,-1 0 0,0 1 1,-2 1 0,0 1 1,-1 0 0,0-1 0,0-1 0,0 0 0,0-2 1,0 1-1,0 0 0,0-1 0,0 1 0,0 0 0,0-1 0,0 1 0,0 0 0,0-1 0,0 1 0,0 0 0,-1-1 0,0 1 0,-2 0-1,0-1 1,-1 1-2,2 0-3,0-1-4,2 1-3,0-1-4,0-1-5,0-1-4,0 0-4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4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85896 3372 499,'0'-19'8,"0"7"18,0 8 18,0 8 17,0 4 2,0 2-13,0 0-11,0 1-14,0 1-7,0 2-3,0 0-2,0 1-4,0 1-1,0 1 0,0 1 0,0 1 1,0 1-1,0 0 0,0-1-1,0 1 0,0-1-1,-2 1 0,0-1 1,-1 1-1,-1-1 0,2-1 1,0-1 0,2-1 0,0 0-1,0 2-1,0 0-3,0 1-1,0 0-1,0-1-1,0-1 1,0-1-1,0 0 0,0 0-1,0-1 1,0 1-1,0 0 1,0 1-1,0 1 0,0 1 0,0 1 1,2 0 0,0-1 0,2 1 0,-1-1 1,-1 1 0,0-1 1,-2 1 0,0-1 0,0 1 0,0-1 1,0 1-1,1 0 1,0-1 0,2 1-1,0-1 0,0 1 0,0 0 0,-2-1 0,0 1 1,-1-1-1,0-1-1,0-1 0,0-1 0,0 0-1,0 1 0,0 2 0,0 0-1,0-1 1,0 1-1,0-2 1,0-1 0,0-1 1,0-1-1,0-1 0,0 0 1,0-1 0,0 1 0,0 1 0,0 2 0,0-1 0,0 1 0,0 0 0,0-1 0,0 1 0,0 1 1,0 2-1,0 0 0,0 0 0,0 1 0,0-1 0,0 1 0,-1-1 0,0 1 0,-2 0 0,0-1 0,0 0 0,0-1 0,2-1 0,0 0 0,1-2 0,-2-1-1,0-1 1,-1-1-1,-1 1 0,2 0 1,0 1-2,2 1 1,0 0 0,0-1 0,0 0 0,0-2 1,0 0-1,0 1 1,0 2 0,0 0 0,-1 1 0,0 1 0,-2 1-1,0 1 1,-1 0-1,0-1 0,0-1 0,1 0 1,-1-1-2,2 1-1,0 1-2,2 1-2,0 0-3,0-3-6,0-1-6,0-2-5,0-1-4,0 3-1,0 2-1,0 1-1,0 2 0,0 0 3,0-1 2,0 1 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0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66800 10700 999,'198'16'-6,"-28"1"-12,-27 1-12,-28 1-12,-24-1-2,-21-5 10,-22-3 10,-22-4 9,-5 0 7,9 6 1,10 3 2,10 7 2,4-1 1,-4-3 1,-3-5 0,-2-3 0,-6-3 1,-7-2 0,-9-3-1,-7 0 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6"/>
    </inkml:context>
    <inkml:brush xml:id="br0">
      <inkml:brushProperty name="width" value="0.02249" units="cm"/>
      <inkml:brushProperty name="height" value="0.02249" units="cm"/>
      <inkml:brushProperty name="color" value="#00BFF3"/>
    </inkml:brush>
  </inkml:definitions>
  <inkml:trace contextRef="#ctx0" brushRef="#br0">68000 4697 978,'14'-21'21,"-1"7"-22,-2 5-25,-2 6-23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7"/>
    </inkml:context>
    <inkml:brush xml:id="br0">
      <inkml:brushProperty name="width" value="0.04196" units="cm"/>
      <inkml:brushProperty name="height" value="0.04196" units="cm"/>
      <inkml:brushProperty name="color" value="#00BFF3"/>
    </inkml:brush>
  </inkml:definitions>
  <inkml:trace contextRef="#ctx0" brushRef="#br0">59100 3496 524,'8'-7'120,"2"2"-26,0 2-26,1 2-26,3 1-15,5-2-3,5 0-4,5-1-2,1-1-3,-3 0-1,-4 0-1,-1 1 0,-4-1-5,-1 2-10,-3 0-7,-1 2-10,-3 1-14,-2 3-21,-4 4-20,-2 2-21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8"/>
    </inkml:context>
    <inkml:brush xml:id="br0">
      <inkml:brushProperty name="width" value="0.04409" units="cm"/>
      <inkml:brushProperty name="height" value="0.04409" units="cm"/>
      <inkml:brushProperty name="color" value="#00BFF3"/>
    </inkml:brush>
  </inkml:definitions>
  <inkml:trace contextRef="#ctx0" brushRef="#br0">58909 4250 498,'-22'0'3,"5"0"4,3 0 5,5 0 4,1 1 8,2 4 9,1 2 8,0 3 10,2 3 1,0 0-6,2 1-8,1 1-6,0 1-4,0 1-4,0 1-2,0 1-2,-1 2-4,-1 3-3,0 3-4,-1 3-3,-1 1-3,2-2 0,0 0-1,2-1-2,0-1-5,0-1-14,0-1-12,0-1-13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8"/>
    </inkml:context>
    <inkml:brush xml:id="br0">
      <inkml:brushProperty name="width" value="0.04949" units="cm"/>
      <inkml:brushProperty name="height" value="0.04949" units="cm"/>
      <inkml:brushProperty name="color" value="#00BFF3"/>
    </inkml:brush>
  </inkml:definitions>
  <inkml:trace contextRef="#ctx0" brushRef="#br0">59050 4487 444,'25'-16'80,"5"2"-20,3 1-20,4 1-20,2 1-11,1 0-3,-1 2-4,0 1-3,-2 0-2,-4 2 2,-4 1 1,-3 0 0,-5 3 2,-3 2 1,-4 4 1,-4 2 1,-4 3 6,-3 4 10,-2 2 10,-4 3 10,-1 0 2,1-1-7,-1-2-7,0-3-6,-1 1-4,0 2-3,-1 1-3,-2 3-2,1 0-3,1 1 0,0-1-2,2 1 0,-1-1-2,0 1-2,-1-1 0,-2 1-3,1-1-3,1-1-4,0-1-4,2-1-6,-1-2-9,-2-4-14,-2-4-16,-1-4-14,-2-4-2,2-2 12,1-4 11,0-2 12,2-2 7,1 1 0,0-1 2,2 0 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9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59356 4153 562,'-7'-18'16,"2"14"16,2 12 18,2 13 16,1 7 3,-2-1-13,0 0-12,-1 1-12,-2-2-9,0 0-4,-2-1-5,0-1-4,0 0-4,0-1-5,2 0-6,1 1-3,0-2-6,0-3-3,0-3-5,0-3-5,2-7-7,4-12-10,4-12-10,4-11-10,2-5 0,1 0 12,1 1 12,1 2 11,1 1 9,1 3 5,1 3 4,1 3 4,-1 3 8,-3 3 8,-2 2 9,-4 4 9,-3 5 12,-4 8 14,-4 8 14,-4 8 15,-3 3-2,-2 2-20,-1 1-19,-3 1-19,1-2-12,1-3-5,2-5-5,2-3-6,5-4-6,6-4-6,8-4-8,6-4-6,3-3 1,-1 0 8,-1-1 8,-1-2 8,-3 3 6,-3 6 4,-4 6 3,-4 6 4,-4 3 1,-6 1-2,-4 1-2,-5 1-1,-2 0-1,3-1-1,1-1-1,3-1 0,0-1 0,0 0 1,1-2 0,-1-1 2,4-3-4,8-6-8,8-6-10,8-6-9,4-4-7,0-3-6,2-3-6,1-3-6,-1 0-1,-5 5 6,-3 3 5,-4 4 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9"/>
    </inkml:context>
    <inkml:brush xml:id="br0">
      <inkml:brushProperty name="width" value="0.03646" units="cm"/>
      <inkml:brushProperty name="height" value="0.03646" units="cm"/>
      <inkml:brushProperty name="color" value="#00BFF3"/>
    </inkml:brush>
  </inkml:definitions>
  <inkml:trace contextRef="#ctx0" brushRef="#br0">61500 2950 603,'29'29'143,"-4"-6"-34,-3-4-33,-5-4-35,-2-3-22,-2 1-10,-3 1-12,-1 1-10,-2 2-9,-2 1-8,-3 3-7,0 1-8,-4 1-1,-2-1 4,-4-1 4,-2-1 5,-1-1 1,1-3-1,1-1 0,0-2-1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9"/>
    </inkml:context>
    <inkml:brush xml:id="br0">
      <inkml:brushProperty name="width" value="0.04025" units="cm"/>
      <inkml:brushProperty name="height" value="0.04025" units="cm"/>
      <inkml:brushProperty name="color" value="#00BFF3"/>
    </inkml:brush>
  </inkml:definitions>
  <inkml:trace contextRef="#ctx0" brushRef="#br0">60915 4700 546,'-28'14'3,"5"-3"6,7-3 6,5-2 6,5-2 8,6 1 9,4 2 11,6 0 9,4 0-1,5-2-10,5-3-12,5 0-11,2-4-7,2 0 0,1-3-3,1-2-1,-2 0-6,-2 0-10,-3 2-12,-3 1-11,-3 0-9,-3 2-8,-3 0-8,-2 2-7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09"/>
    </inkml:context>
    <inkml:brush xml:id="br0">
      <inkml:brushProperty name="width" value="0.05044" units="cm"/>
      <inkml:brushProperty name="height" value="0.05044" units="cm"/>
      <inkml:brushProperty name="color" value="#00BFF3"/>
    </inkml:brush>
  </inkml:definitions>
  <inkml:trace contextRef="#ctx0" brushRef="#br0">61477 4231 436,'-21'-13'4,"3"3"8,5 4 8,3 4 9,4 3 9,1 2 10,2 2 11,2 2 10,1 3 0,0 7-11,0 5-11,0 7-10,0 5-9,0 6-7,0 6-5,0 6-8,0 7-8,0 9-14,0 9-13,0 8-13,0 0-3,0-11 5,0-11 7,0-11 6,0-7-4,0-4-15,0-4-15,0-3-15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0"/>
    </inkml:context>
    <inkml:brush xml:id="br0">
      <inkml:brushProperty name="width" value="0.0372" units="cm"/>
      <inkml:brushProperty name="height" value="0.0372" units="cm"/>
      <inkml:brushProperty name="color" value="#00BFF3"/>
    </inkml:brush>
  </inkml:definitions>
  <inkml:trace contextRef="#ctx0" brushRef="#br0">62940 4265 591,'-5'-7'48,"8"2"5,6 3 5,7 1 4,5 1-4,5 2-12,3 0-11,5 1-13,0 0-8,0-1-5,-1 0-5,-2-1-7,-1-1-4,-3 0-6,-3 0-5,-3 0-5,-3 0-6,-3 1-6,-3 2-8,-2 0-6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0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63562 3411 526,'-27'-13'36,"7"8"10,9 7 11,7 6 12,5 8-1,2 9-13,2 9-11,1 8-12,1 4-9,-2 0-4,-2-2-5,-2 0-5,-1-1-8,0 2-12,0 0-14,0 1-13,0-2-2,0-8 7,0-6 8,0-7 9,0-4-5,2-3-16,0-1-16,2-2-16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0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75980 9773 999,'-18'-16'-1,"-3"-1"-3,-5-1-2,-3-1-3,1 2-3,7 7-2,7 5-4,7 6-3,4 4 0,2 0 1,2 1 1,2 1 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2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65650 3081 601,'10'6'32,"3"-3"9,5-2 10,3-4 10,4-1-1,1 1-11,3-1-10,1 0-11,-1 0-9,-3 0-6,-5 0-8,-3 1-6,-3-1-9,-1 2-12,-1 0-11,-1 2-11,-2 1-6,-2 4-1,-4 2 0,-2 3-1,-4 0 4,0-1 6,-3-2 7,-2-2 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2"/>
    </inkml:context>
    <inkml:brush xml:id="br0">
      <inkml:brushProperty name="width" value="0.04195" units="cm"/>
      <inkml:brushProperty name="height" value="0.04195" units="cm"/>
      <inkml:brushProperty name="color" value="#00BFF3"/>
    </inkml:brush>
  </inkml:definitions>
  <inkml:trace contextRef="#ctx0" brushRef="#br0">65428 3850 524,'-8'7'0,"0"-1"0,0 0 0,1-2 0,-1 0 0,2 0 0,1 0 0,0 0 0,1 0 0,1 0 0,-1 0 0,0 0 0,0 0 8,2 3 17,0 2 15,2 2 17,0 2 5,0 3-9,0 3-7,0 4-7,0 0-7,0 0-6,0 1-5,0-1-5,0 0-4,2-1 0,0-1-1,2 0 0,-1-1-7,-1 2-12,0 3-14,-1 1-13,-1 0-10,0-5-7,0-3-7,0-4-8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2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65700 4155 470,'3'-14'56,"6"3"-10,5 3-10,7 2-10,5 2-6,5-2-2,4 0-1,6-1-3,0-1-3,-4 2-9,-4 1-7,-3 0-8,-6 3-1,-4 2 7,-4 4 5,-6 2 7,-5 3 5,-4 2 3,-6 1 3,-4 3 4,-2 0 2,3-1 3,1-1 3,2 0 2,1-1 0,0 1-3,0 1-5,0 1-2,0 1-5,0 1-4,0 1-4,1 1-4,-1 0-1,0-1 1,0-1 2,0 0 3,0-2-6,0-1-9,0-1-11,0-1-11,-2-3-10,-3-4-10,-5-6-11,-4-4-9,1-5 1,3-6 13,4-3 13,5-6 13,0-1 6,2 3-1,-1 3-1,0 3-1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3"/>
    </inkml:context>
    <inkml:brush xml:id="br0">
      <inkml:brushProperty name="width" value="0.03861" units="cm"/>
      <inkml:brushProperty name="height" value="0.03861" units="cm"/>
      <inkml:brushProperty name="color" value="#00BFF3"/>
    </inkml:brush>
  </inkml:definitions>
  <inkml:trace contextRef="#ctx0" brushRef="#br0">65975 3713 569,'-8'-21'28,"0"8"6,0 7 7,0 7 6,1 4 2,-1 3-5,0 3-5,0 4-5,1 1-5,1 1-4,0 1-5,2 1-4,-1 0-5,0 1-3,-1-1-3,-1 1-5,0-1-2,2-1-4,2-1-3,2-1-3,2-4-10,4-6-18,2-8-16,3-6-17,4-6-3,4-5 12,3-5 12,4-5 12,1 0 10,-3 4 7,-3 3 7,-3 5 8,-3 2 7,-3 4 7,-3 3 6,-2 2 7,-3 4 11,0 2 17,-2 4 15,0 2 17,-3 4 0,-2 4-16,-4 3-16,-2 5-16,-2 1-11,-3 1-6,-2-1-4,-1 0-6,-1 0-4,3-3-2,1-1-2,3-2-2,1-2-1,2 1-2,2-1-1,3 1-1,2-3-5,5-5-7,5-4-7,6-6-9,3-4-3,3-5 1,3-5-1,3-5 1,-2-1 1,-4 5 2,-5 3 4,-4 4 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3"/>
    </inkml:context>
    <inkml:brush xml:id="br0">
      <inkml:brushProperty name="width" value="0.03693" units="cm"/>
      <inkml:brushProperty name="height" value="0.03693" units="cm"/>
      <inkml:brushProperty name="color" value="#00BFF3"/>
    </inkml:brush>
  </inkml:definitions>
  <inkml:trace contextRef="#ctx0" brushRef="#br0">67199 2500 595,'8'7'6,"2"-2"12,0-3 11,1 0 12,0-1 5,-1 3-3,0 4-2,-2 2-3,0 2-6,0 0-10,0-1-8,0 1-9,-2 1-6,-3 3-2,-2 3-1,-4 3-2,-2 2-4,-3-1-6,-4 1-7,-2-1-7,0-1-3,3-5 1,3-3 2,2-4 1,4-3 3,2-1 5,3 0 4,4-2 6,1 1 5,2 0 7,0 1 5,1 2 5,0 0 3,-3-1-1,-1 1-2,-2 0-2,-2 1-1,-2 1-1,-2 3 1,-2 2-1,-2 1 0,-2-1 3,-1 1 1,-3 0 2,-1-2 2,1-1 1,-1-3 2,0 0 2,2-3 0,5 1-1,2 0-2,6 0 0,1 0-2,3-1-2,2 1-2,2 0-2,0 0-3,1 0-1,0 0-4,0-1-1,-1 2-2,1 2 0,0 2 1,0 1 0,-2 2 0,-3 0 1,-2-1 2,-4 1 1,-2-1 0,0-1 0,-2-1 1,0 0 0,-2-2-1,-2 1 1,-1 0 0,-3 0-1,-1-2 0,-2-1-2,0-2-3,-1-2-2,-1-2-2,-1-1-2,-1 0-1,-1-1-4,0-2 1,1-1 3,1 0 1,1-1 2,1-2 3,2-2 3,2-2 2,3-1 2,3-5 2,8-6 1,6-5 2,7-6 1,5-2 0,5 5-1,3 3-1,5 5-1,2 2-4,2 1-7,2 1-6,2 1-8,0 0-7,0 2-7,-2 1-7,0 1-8,-4 1-4,-8 2-1,-6 2 0,-6 3-1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19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56213 13200 512,'-7'8'114,"2"2"-26,3 0-27,1 1-25,1 2-14,0 1-4,0 3-2,0 2-4,0-1-1,0-1-2,0-2-1,0-3-1,0 0 0,1 0-1,2-1-1,0 1 0,0 1 0,0 0 0,-2 1 1,0 1-1,-1 1 0,0-1-1,0 1 0,0 0-2,0-1 0,0 1 0,0 0 0,0-1 0,0 0 0,0-1 0,0 0 0,0-2-1,0 1 0,0 1 1,0 3 0,0 2 0,0-1-1,0-1 1,0-2-1,0-3-1,0 1 0,0 2 0,0 1 0,0 3 0,-1-1 0,0-1 0,-2-2-2,0-2 1,0-2-2,0 1 0,2 0-1,1 0-2,-1-1 1,0 1-1,-2 0 1,0 0 0,0 0 1,0 1 0,2 1 0,1 1 1,0 0 1,0-1-1,0 0 0,0-2 0,-1-3-13,-1-6-26,0-6-27,-1-6-26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21"/>
    </inkml:context>
    <inkml:brush xml:id="br0">
      <inkml:brushProperty name="width" value="0.04353" units="cm"/>
      <inkml:brushProperty name="height" value="0.04353" units="cm"/>
      <inkml:brushProperty name="color" value="#00BFF3"/>
    </inkml:brush>
  </inkml:definitions>
  <inkml:trace contextRef="#ctx0" brushRef="#br0">56200 15194 505,'8'-7'54,"0"2"-11,0 2-12,-1 2-11,1 1-6,0 0 0,0 0-1,0 0-1,0 0 0,1 0 1,2 0 0,0 0 0,1 0 0,1 0-1,1 0-1,2 0-1,-1 0-1,1 0-1,0 0-1,-1 0-2,2 0-1,3 0-1,4 0-1,2 0-3,-1 0 1,-1 0 0,-4 0 0,-3 0 2,-1 0-2,-1 0 0,1 0-1,0 0-1,-1 0-1,1 0 1,0 0 0,-1 0 1,1 0 0,0 0 1,-1 0 1,1 0 2,0 0 0,1 0-1,1 0 1,2 0-1,-2 0 0,1 0 0,-2 0 0,-1 0 0,0 0-1,1 0 1,2 0-1,0 0 0,0-1 0,1 0 1,-1-2 0,1 0 0,-1 0 1,1 0-1,0 2 1,-1 0 0,1 1 0,1-2-1,1 0 1,2-1-1,-1-1 0,1 2 0,-1 0 1,1 2-1,-1 0 1,1 0-1,-1 0 0,1 0 0,-1 0-1,-1 0 1,-1 0 0,-1 0 1,0-1-1,3 0 0,1-2-1,3 0 0,0 0 0,-1 0 0,-1 2 0,-1 0 0,-1 1 1,1 0-1,-1 0 1,1 0 0,-1 0 0,1 0 0,0 0 0,-1 0 0,1 0-1,1-2 0,1 0 1,1-2-1,0 1 0,-1 0 0,-1 2 0,-1 1-1,0-1 1,1-1-1,1 0 1,1-1-1,0-1 1,1 2 0,-1 0 0,0 2 0,1-1 0,1 0 0,1-2 0,1 0 0,0 0 0,1 0 0,-1 2 0,0 0 0,1 1 0,1-2 0,1 0 0,1-1 0,0-2 0,0 2-1,0-1 1,1 0-1,-2 0 0,0 2 1,-1 0-1,-1 2 1,-1 0-1,-1 0 1,-2 0-1,1 0-1,-1 0 1,2 0 0,3 0 0,1 0-1,0 0 1,0 0 0,-1 0 0,-1 0 0,0 0 0,-1 0-1,0 0 1,1 0 0,-1 0 0,0 0 0,1 0 0,-1 0 0,0 0 0,1 0 0,-1 0 0,0 0 0,1 0 0,-1 0 0,1 0 0,-1 0 0,-1 0 1,-1 2 0,-3 0 0,-1 2 0,-2-1 0,3 0 0,0-2-1,1 0 0,0-1-1,2 0 0,1 0-1,1 0 0,0 0-1,1 0 0,-1 0 1,1 0-1,-1 0 1,2 0 0,1 0 0,1 0 0,0 0 0,0 0 0,0 0 0,1 0 1,-2 0-1,0 0 2,-1 0-1,-1 0 1,0 0 0,1 0 0,1 0 0,0 0-1,1 0 0,1 0 1,-1 0-1,0 0 1,1 0 0,-1 0 0,0 0-1,0 0 1,1 0 0,-1 0-1,0 0 0,1 0-1,-1 0 1,2 0-1,1 0 1,1 0 0,-2 0 1,0 0-1,-3 0 0,-1 0 1,-2 0-1,0 0 1,1 0 1,-1 0 0,0 0 1,1 0-1,-1 0 1,0 0 0,0 0 0,-1 0 0,-1 0-1,-1 0 0,-1 0 0,1 0 0,-1 0-1,1 0 1,0 0-1,2 0 0,3 0 0,1 0-1,1-1 1,-2 0 0,0-2-1,-1 0 1,1-1 0,1 2 0,2 0-1,2 2 1,1-1 0,-1 0 0,-2-2 0,0 0 0,0 0 0,1 0 1,0 2 0,2 0 1,1 1 0,-1 0 0,0 0 0,0 0 0,0 0 0,0-2 0,1 0 0,-1-1-1,-1-1 1,0 0-1,-1 0 1,-1 0-1,-1 1 1,0 0-1,0 2 1,1 0 0,-1 1 0,0 0 0,1 0 1,-1 0 0,-1 0-1,0 0 0,-1 0 0,-1 0-2,-1 0 1,-1 0-1,-1 0 1,-1 0-1,0 0 1,1-2-1,0 0 0,2-2 0,1 1 0,-1 0 0,0 2-1,1 1 1,-2 0-1,0 0 1,-1 0 0,-1 0 0,0 0 0,-1 0 1,0 0 0,1 0 0,-1 0 0,1 0 2,-1 0-1,1 0 2,-1 0-1,1 0-2,-1 0-3,1 0-2,-2 0 0,-2 0 1,-1 0 2,-2 0 1,-1 0 0,3 0 1,1 0-1,3 0 0,-1 0 1,0 0-1,-1 0 0,0 0 0,-3 0 1,0 0-1,-1 0 1,0 0 0,-2 0 0,1 0 0,-1 0 0,1 0 0,0 0-1,-1 0 0,1 0 0,0 0 0,-1 0 1,1 0-1,-1 0 0,1 0 0,-1 0 0,1 0 0,0 0 0,-1 0-1,0 0 0,-1 0-1,0 0 0,-2 0-1,-1 0 0,-1 0 0,-1 0 1,0 0 0,-1-1 0,1-1 1,1 0 0,2-1 1,-1-1 1,1 0 0,0 0 1,-1 0 1,1 0-1,1 0 1,2 0-1,0 1 0,0-1 0,1 2 0,-1 0-1,1 2 0,-4-2-10,-8 0-23,-8-3-23,-8-2-21,-2-1-6,2-2 8,4 0 10,2-1 9,2 0 9,-2 0 9,0 2 10,-2 1 10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22"/>
    </inkml:context>
    <inkml:brush xml:id="br0">
      <inkml:brushProperty name="width" value="0.04692" units="cm"/>
      <inkml:brushProperty name="height" value="0.04692" units="cm"/>
      <inkml:brushProperty name="color" value="#00BFF3"/>
    </inkml:brush>
  </inkml:definitions>
  <inkml:trace contextRef="#ctx0" brushRef="#br0">85600 12300 468,'7'22'85,"-3"-3"-18,-1-3-17,-2-3-17,0-1-10,0 0-3,2-1-3,0 1-3,0 1 0,0 2 2,-2 1 4,0 3 2,-1 0 0,2 1-3,0 0-3,2-1-4,-1 1-1,1-1 0,0 1 0,0-1 1,0 2-1,0-1-3,0 2-2,0 2-2,-1-1-1,-1 2-2,0 1 0,-2 1-2,0 0 0,0-1 1,0-1 1,0-1 1,0-1-1,0 1-1,0-1-3,0 1-1,0-1-1,0-1 1,0-1 0,0-1 1,0-1 1,0-1 1,0-1-1,0-1 1,0-1-2,0 0-1,0-2-3,0-1-2,0 0-4,0 2-6,0 0-6,0 1-5,2-2-11,2-5-13,3-4-13,4-6-14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22"/>
    </inkml:context>
    <inkml:brush xml:id="br0">
      <inkml:brushProperty name="width" value="0.03992" units="cm"/>
      <inkml:brushProperty name="height" value="0.03992" units="cm"/>
      <inkml:brushProperty name="color" value="#00BFF3"/>
    </inkml:brush>
  </inkml:definitions>
  <inkml:trace contextRef="#ctx0" brushRef="#br0">70200 11600 551,'23'8'50,"1"0"-11,-1-1-14,1 1-12,0-1-2,1-2 12,1-2 11,1-2 10,-1-1 4,0 2-3,-1 0-4,0 2-4,-3-1-9,-3 1-17,-3 0-17,-3 0-17,-4 1-12,-6 2-9,-6 1-10,-6 3-8,-4 0-3,-3 0 7,-3-2 4,-3-1 7,-1-1 6,4-2 10,3-2 8,3-2 10,2-1 5,1 2 2,0 0 1,2 2 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23"/>
    </inkml:context>
    <inkml:brush xml:id="br0">
      <inkml:brushProperty name="width" value="0.05103" units="cm"/>
      <inkml:brushProperty name="height" value="0.05103" units="cm"/>
      <inkml:brushProperty name="color" value="#00BFF3"/>
    </inkml:brush>
  </inkml:definitions>
  <inkml:trace contextRef="#ctx0" brushRef="#br0">69960 12200 431,'-17'1'0,"0"2"0,-1 2 0,-1 2 0,0 0 2,1 1 3,1 0 5,1 0 4,1 0 2,2 0 2,3-1 1,1 1 2,1 0 1,2 0 1,1 0 1,0 0 0,2 0 2,0 3 2,2 2 2,1 2 2,0 1 0,0 1-3,0 1-2,0 1-3,-1 2-2,-1 3-2,0 3-3,-1 3-2,-2 2-1,0 2-1,-1 3 0,-2 1-1,1 0-3,1 0-3,0-1-5,2-1-3,0-2-2,0-2 0,0-2 0,0-1 0,2-7-10,4-9-20,4-10-20,4-10-20,1-5-8,-1-2 6,0 0 6,-2-1 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10"/>
    </inkml:context>
    <inkml:brush xml:id="br0">
      <inkml:brushProperty name="width" value="0.06522" units="cm"/>
      <inkml:brushProperty name="height" value="0.06522" units="cm"/>
      <inkml:brushProperty name="color" value="#F2395B"/>
    </inkml:brush>
  </inkml:definitions>
  <inkml:trace contextRef="#ctx0" brushRef="#br0">43577 17906 337,'-32'-14'11,"13"4"21,14 4 23,14 5 21,8 1 4,3 0-16,3 0-15,3 0-16,3-1-8,5-1-3,3 0-1,4-1-3,3-1-1,2 0-2,2 0-2,2 0 0,1 0-3,0-2 0,0 0-1,0-1 0,1-1-2,0 2 0,1 1 0,2 0-1,0 1 1,1-1 0,2-2 0,0 0 0,0 0 0,-1 0-2,0 2-2,-2 1-3,0 0 0,-2 2-1,-1 0 0,0 2-1,-2 0 1,-2 2 0,-2 0 0,-2 2 1,-2 0 0,0 0 0,-1-1 0,-1 1-1,-2-1 1,0 0 0,-2-1 1,0-2-1,0 0 1,-1 0 0,0 0 0,1 0 0,-2 0 0,-2 0 0,-2 0 0,-1 0 0,-1 0 0,1 0 0,0 0 0,2 0 0,0 0 1,-1 0-1,-1 0 0,-1 0 0,-1 0-1,-1 0 0,-1 0 0,-1 0-1,-1 0 0,-1 0 0,-1 0 0,-1 0 0,0 0-1,-1 0 1,1 0 0,-1 0-1,1 0 1,0 0 0,-1 0 0,1 0 0,1 0 0,3 0 1,3 0-2,3 0 1,1 0-1,0 0-1,1 0 0,-1 0 0,-2 0-1,-3 0 0,-5 0 0,-3 0 0,-2 0 0,1 0 0,2 0-1,0 0 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24"/>
    </inkml:context>
    <inkml:brush xml:id="br0">
      <inkml:brushProperty name="width" value="0.06338" units="cm"/>
      <inkml:brushProperty name="height" value="0.06338" units="cm"/>
      <inkml:brushProperty name="color" value="#00BFF3"/>
    </inkml:brush>
  </inkml:definitions>
  <inkml:trace contextRef="#ctx0" brushRef="#br0">70297 12500 347,'14'-7'27,"-1"0"-3,-2 2-4,-2 1-2,0 0-4,1 2-3,3 0-4,2 2-3,0 0-2,-1 0-1,-1 0 1,0 0-1,-3 1 5,-3 3 8,-2 4 8,-4 2 9,-1 3 3,0 1-1,0 3-1,0 2-1,0 0-2,-2 1-4,-1-1-4,0 1-3,0 1-3,0 3-1,2 3-3,1 3-2,-1 0-2,-1-2-1,0-1-3,-1-3-1,-1-2-3,2-1-1,0-2-1,2-3-3,-3-8-9,-4-18-18,-5-16-17,-5-16-18,-1-8-3,4 0 12,4 2 12,5 1 12,1 2 10,2 7 4,0 6 6,2 6 5,0 4 4,0 2 3,0 4 2,0 3 3,0 2 3,0 1 3,0 0 3,0 2 2,0 3 5,0 4 4,0 6 5,0 4 5,-1 4 0,-2 1-6,-2 3-5,-2 2-4,-1 1-4,1 1-1,-1 1-2,0 1 0,0-1-2,0-1-1,0-3-1,1-1-1,0-2-2,2-1-2,2-1-3,2 0-2,2-5-3,4-7-6,2-6-4,3-7-5,5-5-2,4-2-3,4-1-1,7-2-2,-1-2 0,-2 3 4,-3 0 3,-3 1 2,-3 2 5,-2 4 4,-4 4 5,-3 5 4,-3 3 8,-4 7 12,-4 6 12,-4 6 11,-2 2 3,1-1-8,-1-1-8,0-1-7,0 1-6,0 1-1,0 3-2,1 2-3,0-2-4,2-1-7,2-5-8,2-1-6,2-5-5,4-6 0,2-6-1,3-6-1,1-2 1,0 0 4,-2 2 4,0 1 4,1-4-1,7-7-4,5-9-4,7-7-4,1-3 0,0 1 3,-1 3 4,-1 2 4,-2 3 4,-5 3 5,-3 5 4,-4 3 5,-4 4 5,-1 3 4,-2 3 6,-2 2 5,-2 4 4,-1 4 3,0 4 1,-1 4 4,-1 2-3,0 1-5,0 1-7,0 2-7,1-1-4,1 1-3,3 0-5,2-1-2,1 0-3,2-3-1,0-1 0,1-2 0,0-1-1,0 0 1,-2 0-1,0-1 1,-2 1 1,1 0 3,0 0 2,0 0 3,-2 1 5,-1 3 6,-2 3 8,-1 3 7,-3 1 0,-1-1-5,0 0-5,-1-2-6,-2 0-4,0 1-1,-2 1-2,0 1-1,-2 1-2,-1 1-2,-3 1 0,-2 1-3,-1-1 0,-1-1 0,-1-2 0,-1-3-1,-2 0-1,-1-2-3,-3-1-3,-1-1-3,-1-1-4,1-2-3,1-2-5,1-2-5,2-2 0,1-1 1,2 0 1,3-2 3,1-3-1,2-6 0,3-5-1,1-7-1,2-3 0,2-1 1,2-1 0,2 0 0,2-1 3,2 3 3,2 1 4,2 3 3,1 1 3,0 3 4,-1 1 4,1 2 4,0 2 2,0 3 0,0 1 0,-1 2 0,1 2 3,0 0 3,0 1 5,0 2 3,1 0 3,1 2 2,3 1 1,2 0 2,0 2 1,1 2 4,0 1 1,-1 3 4,1 2-1,2 2-4,0 1-2,1 3-4,0 1-2,-1 1-2,-1 1-2,-1 1-2,0 1-1,2 1-4,0 1-1,1 1-3,0-1-2,1 0-1,-1-1-1,1-1-1,-1-2 0,-3-3-1,-1-3 0,-2-2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0"/>
    </inkml:context>
    <inkml:brush xml:id="br0">
      <inkml:brushProperty name="width" value="0.03656" units="cm"/>
      <inkml:brushProperty name="height" value="0.03656" units="cm"/>
      <inkml:brushProperty name="color" value="#00BFF3"/>
    </inkml:brush>
  </inkml:definitions>
  <inkml:trace contextRef="#ctx0" brushRef="#br0">90950 1158 601,'1'-14'7,"2"3"12,2 3 13,2 2 13,1 4 4,3 2-7,2 4-5,1 2-7,2 2-4,-1 2-2,1 0-3,0 1-2,-1 0-3,-1-2-3,-1-3-4,-1-1-2,-1 0-5,-1 0-5,0 1-7,-2 2-5,-1 1-11,-2 3-16,-3 3-16,0 3-15,-4 0-1,0-3 12,-3-3 12,-2-2 13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0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89763 2295 603,'-16'7'4,"2"-1"7,1-1 7,1 0 8,4-2 4,8-2 0,8-2 2,7-2-1,5-1 0,1 0-2,1 0-2,1 0-2,2 0-2,1 1-3,3-1-1,1 0-2,1 0-4,2 0-5,1 0-6,1 0-4,-2 0-6,-2 1-5,-3-1-5,-3 0-5,-2 0-1,-1 0 2,-1 0 1,-1 0 2,-2 0-3,-3 1-8,-3-1-10,-2 0-7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3"/>
    </inkml:context>
    <inkml:brush xml:id="br0">
      <inkml:brushProperty name="width" value="0.04168" units="cm"/>
      <inkml:brushProperty name="height" value="0.04168" units="cm"/>
      <inkml:brushProperty name="color" value="#6ADCAB"/>
    </inkml:brush>
  </inkml:definitions>
  <inkml:trace contextRef="#ctx0" brushRef="#br0">89915 1079 527,'6'-9'20,"10"12"18,10 13 17,12 13 17,2 3 1,-5-7-19,-7-7-18,-5-7-17,-5-3-15,-1-2-10,-3-1-11,-1 0-10,-2-1-4,-1 0 2,0-1 2,-2 2 2,-1-1 1,-4 1-2,-3 1-3,-2 2-2,-4 1 1,-6 1 2,-4 3 2,-5 2 3,-3 0 2,-1-1 2,-1-1 1,0 0 2,-3-2 2,1 1 4,-2 0 2,-1-1 4,-2 0 1,-2 0 1,-4-2 0,-2 0 1,-1-1 2,3 1 3,3 1 2,4 2 3,2-2 4,3-1 5,3-2 6,3-2 5,5-1 8,7 0 8,6-1 9,8 2 9,6-3-1,9-3-10,7-2-12,9-3-10,5-3-6,4-2-3,3-2 0,5-1-3,1-2-3,-2 2-6,-2 1-5,-2 1-7,-2 0-4,0-2-7,-2 0-6,0-1-5,-5 2-4,-6 3 2,-7 4 1,-7 4 0,-7 1-5,-6 0-13,-8-2-12,-6 0-13,-3 0 2,0 2 15,2 2 15,1 2 14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3"/>
    </inkml:context>
    <inkml:brush xml:id="br0">
      <inkml:brushProperty name="width" value="0.04099" units="cm"/>
      <inkml:brushProperty name="height" value="0.04099" units="cm"/>
      <inkml:brushProperty name="color" value="#6ADCAB"/>
    </inkml:brush>
  </inkml:definitions>
  <inkml:trace contextRef="#ctx0" brushRef="#br0">90906 1720 536,'-21'-8'2,"5"1"2,4-1 4,6 0 3,3 3 9,0 6 16,2 6 15,0 6 17,1 4 1,0 3-13,0 3-12,0 3-13,0 2-9,0 2-5,0 2-5,0 3-6,0 3-3,0 8 0,0 6-2,0 8-2,0 0 0,0-3-2,0-5-1,0-2-1,0-6-2,-2-5-1,0-4-1,-1-5-1,-1-3 0,0-3-2,0-1 1,0-3-1,-1-6-9,0-10-16,-1-12-17,-1-10-17,0-5-1,2-1 12,2 1 13,2-1 12,1 0 10,-2-1 4,-1-1 4,0 0 5,-1 0 3,-2 5 3,0 3 1,-1 4 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4"/>
    </inkml:context>
    <inkml:brush xml:id="br0">
      <inkml:brushProperty name="width" value="0.0509" units="cm"/>
      <inkml:brushProperty name="height" value="0.0509" units="cm"/>
      <inkml:brushProperty name="color" value="#6ADCAB"/>
    </inkml:brush>
  </inkml:definitions>
  <inkml:trace contextRef="#ctx0" brushRef="#br0">90185 2623 432,'-8'-28'-16,"2"7"8,1 7 7,0 7 8,1 5 8,0 6 8,0 4 9,1 5 7,-3 4 2,0 2-7,-3 1-7,-2 3-6,0 0-5,1 1-2,0-1-3,2 1-1,0-2-3,0 0-1,1-1-2,-1 0-1,0-3-1,2-1-2,1-3-1,0-1-2,3-3-2,4-4-6,4-4-5,4-4-5,5-7-2,7-8 1,7-9 1,7-8 2,2-3 1,-2 7 4,-2 6 4,-1 5 4,-5 5 2,-6 3 2,-5 2 2,-6 4 2,-4 3 3,-2 4 7,-3 4 5,0 4 6,-4 3 2,-2 5-5,-4 3-3,-2 5-4,-1 0-3,1-1 0,0-3-1,2-1-1,5-5-3,8-5-3,9-6-5,9-6-4,7-7-3,5-7-3,4-9-4,6-7-2,-2-2-1,-6 7 4,-7 5 2,-7 7 3,-5 5 7,-5 4 10,-3 6 11,-4 4 11,-3 0-5,0-8-22,-2-6-19,0-7-22,-1-3-6,0 2 10,0 3 8,0 1 10,0 2 4,2 1 3,0 0 0,2 2 3,-1 0 3,2-2 5,-2 0 7,1-1 5,-1 3 13,0 6 23,-1 7 23,-2 8 21,0 2 2,0-1-19,0-1-18,0 0-19,0-1-13,0 1-5,0 1-6,0 1-6,0 3-4,0 3-2,0 5-2,0 3-1,0 0-7,0-3-9,0-5-10,0-3-11,1-9-8,2-12-6,2-13-7,2-13-6,1-5 1,0 3 9,-1 3 9,1 4 9,-1 1 6,0 2 4,-2 3 3,0 1 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5"/>
    </inkml:context>
    <inkml:brush xml:id="br0">
      <inkml:brushProperty name="width" value="0.05908" units="cm"/>
      <inkml:brushProperty name="height" value="0.05908" units="cm"/>
      <inkml:brushProperty name="color" value="#6ADCAB"/>
    </inkml:brush>
  </inkml:definitions>
  <inkml:trace contextRef="#ctx0" brushRef="#br0">92097 1477 372,'21'-42'1,"-5"8"1,-5 9 1,-4 9 2,-4 9 8,1 10 17,0 10 15,0 9 16,-1 6 5,0 1-9,-2 1-7,0 1-7,-1 0-7,0 2-3,0 1-4,0 1-4,0 0-3,0 2-3,0 1-2,0 0-3,0 1-3,2-2-1,0 0-3,2-1-3,-1-1 0,-1-2 1,0 0 0,-1-1 1,-1-2-2,0-3-4,0-3-4,0-3-4,-2-2-2,0-1 0,-3-1 1,-2-1 0,-3-2-2,-6-2-5,-4-4-6,-4-3-4,-4-2-3,-1-4-2,-1-2-1,0-3-2,-1-3 0,1 0-1,1-2-1,1 1 0,3-2-2,5 2-4,5 1-3,5 0-4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5"/>
    </inkml:context>
    <inkml:brush xml:id="br0">
      <inkml:brushProperty name="width" value="0.03512" units="cm"/>
      <inkml:brushProperty name="height" value="0.03512" units="cm"/>
      <inkml:brushProperty name="color" value="#6ADCAB"/>
    </inkml:brush>
  </inkml:definitions>
  <inkml:trace contextRef="#ctx0" brushRef="#br0">93883 1596 626,'-6'-7'68,"4"2"-12,4 2-13,4 2-13,4 1-6,5-2-1,5 0-1,5-1-1,2-1 0,1 0-2,-1 0-1,1 1 0,-2-1-8,-2 2-12,-1 0-13,-2 2-13,-4 1-8,-3 2-1,-4 2-2,-4 1-1,-4 2-2,-3-1-2,-2 1-3,-3 0-1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5"/>
    </inkml:context>
    <inkml:brush xml:id="br0">
      <inkml:brushProperty name="width" value="0.04539" units="cm"/>
      <inkml:brushProperty name="height" value="0.04539" units="cm"/>
      <inkml:brushProperty name="color" value="#6ADCAB"/>
    </inkml:brush>
  </inkml:definitions>
  <inkml:trace contextRef="#ctx0" brushRef="#br0">94223 1800 484,'-9'7'-1,"0"-1"-2,-1 0-1,-1-2-3,0 0 4,2 0 9,2 0 8,3 0 9,0 1 7,2 4 5,0 2 6,2 3 6,0 2 0,0 1-6,0 2-5,0 0-6,0 3-3,0 4-1,0 6-3,0 5-1,0 5-3,0 6 0,0 6-3,0 5-1,-1 5-4,0 1-5,-2 3-7,0 1-7,-1 1 0,-2-3 3,0-1 2,-1-3 4,-1-2-9,2-2-22,1-4-20,1-3-21,0-6-8,0-12 6,0-10 6,0-10 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5"/>
    </inkml:context>
    <inkml:brush xml:id="br0">
      <inkml:brushProperty name="width" value="0.03349" units="cm"/>
      <inkml:brushProperty name="height" value="0.03349" units="cm"/>
      <inkml:brushProperty name="color" value="#6ADCAB"/>
    </inkml:brush>
  </inkml:definitions>
  <inkml:trace contextRef="#ctx0" brushRef="#br0">93609 2574 656,'-15'-1'3,"4"0"6,3-2 5,3 0 5,2 0 5,3 2 0,4 2 2,2 2 2,4 3 2,6 4 2,4 3 2,5 5 3,3 1-4,4 1-12,3-1-12,3 0-10,-1 0-12,0-3-8,-3-1-10,-2-2-9,-4-3-1,-5-3 7,-7-3 6,-5-2 8,-3-2-1,0 2-7,0 0-8,0 2-8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12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43433 12091 501,'-6'-35'3,"4"7"6,4 9 4,4 7 7,2 5 5,1 2 4,2 2 5,0 3 5,0 1 1,-1 5-4,0 4-3,-2 4-3,0 2-3,0 1-3,0 1-3,-1 1-2,1 1-2,0 1-2,0 1-2,0 1-2,0-1-1,-1-1-1,1-3-2,0-1-1,0 1-2,2 3-1,0 5-2,1 3-1,1 0-2,0-5 0,-1-5-2,1-5-1,1-4 1,3-2 1,4-4 1,2-2 2,3-6 1,5-8 2,3-8 1,4-7 1,6-8 0,8-6-3,8-8-3,7-6-2,5-4-6,1 1-6,1-1-8,1 1-7,-4 2-6,-9 8-5,-9 6-4,-8 8-5,-7 4-2,-5 5-1,-6 4 1,-3 3 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6"/>
    </inkml:context>
    <inkml:brush xml:id="br0">
      <inkml:brushProperty name="width" value="0.03777" units="cm"/>
      <inkml:brushProperty name="height" value="0.03777" units="cm"/>
      <inkml:brushProperty name="color" value="#6ADCAB"/>
    </inkml:brush>
  </inkml:definitions>
  <inkml:trace contextRef="#ctx0" brushRef="#br0">95139 2031 582,'30'-13'29,"-2"3"3,-2 4 4,-1 4 3,-3 3-3,-1 4-13,-3 2-10,-1 3-12,-3 3-8,-4 2-6,-5 1-6,-2 3-5,-7 1-3,-6 3 0,-7 1 1,-7 3 0,-3-1 2,3-2 1,1-1 1,3-3 3,0-1 3,1-3 7,-1-1 7,1-2 7,0-2 4,1-3 1,1-1 2,1-2 2,1-1 7,4 0 12,3 0 14,3 0 12,3-1 3,5 0-11,6-2-9,4 0-10,5-1-8,5 0-3,5 0-6,5 0-4,2-2-3,2 0-1,0-3-2,2-2-1,-1 0-8,-2 0-15,-2 2-16,-1 1-15,-5 0-5,-4 0 6,-5 0 6,-4 0 5,-4 0 2,-1 0 0,-1 0-1,0 0-2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6"/>
    </inkml:context>
    <inkml:brush xml:id="br0">
      <inkml:brushProperty name="width" value="0.04667" units="cm"/>
      <inkml:brushProperty name="height" value="0.04667" units="cm"/>
      <inkml:brushProperty name="color" value="#6ADCAB"/>
    </inkml:brush>
  </inkml:definitions>
  <inkml:trace contextRef="#ctx0" brushRef="#br0">96961 1463 471,'10'-22'54,"4"6"-3,3 5-4,5 5-3,3 2-5,4 2-6,5 0-8,3 2-5,0 0-8,-2 0-7,-3 0-7,-3 0-7,-4 1-5,-5 2-2,-5 2-4,-5 2-2,-5 2-5,-8 3-6,-6 3-7,-7 3-7,-5 1 0,-3-3 7,-3-1 7,-3-2 7,0-2 5,1-1 5,3 0 5,2-2 4,0-1 3,2-1 2,2 0 2,-1-2 0,3 0 1,1-2 0,2 0-2,3-2-1,2 2 9,2 2 18,4 3 18,2 4 19,2 0 5,0 1-8,0 0-7,0 0-7,0 1-4,0 3-2,0 3-1,0 3-1,0 3-4,-2 5-5,0 3-6,-1 4-5,-2 2-5,0 0-5,-2 0-4,0 1-6,-1-4-2,-2-2-4,0-5-2,-1-3-2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7"/>
    </inkml:context>
    <inkml:brush xml:id="br0">
      <inkml:brushProperty name="width" value="0.05332" units="cm"/>
      <inkml:brushProperty name="height" value="0.05332" units="cm"/>
      <inkml:brushProperty name="color" value="#6ADCAB"/>
    </inkml:brush>
  </inkml:definitions>
  <inkml:trace contextRef="#ctx0" brushRef="#br0">97250 2111 412,'10'-8'37,"3"0"-1,5 1-1,4-1 0,1 0-5,2 2-7,1 1-7,1 0-7,0 1-6,-1 0-4,-1 0-5,-1 1-5,-3 0-2,-3 2 0,-4 2 0,-4 2-1,-4 1 2,-3 1 0,-2 2 3,-4 0 1,-1 1 7,-2 2 13,0 0 13,-1 1 11,-1 0 8,0-1-2,1 0 1,-1-2-1,0 1-2,0 4-4,0 2-5,0 3-4,2 2-4,1 1-3,2 1-2,2 1-3,0 0-4,0 1-3,-2-1-4,0 1-5,-1-2-3,2-1-4,0-3-3,2-1-5,-2-7-9,-6-12-13,-4-12-16,-5-11-13,-1-10-3,5-5 9,3-6 8,4-5 10,3-1 6,0 6 6,2 6 5,0 6 4,1 4 7,0 5 5,0 3 5,0 5 6,0 2 11,0 2 15,0 3 16,0 1 14,0 4 6,0 6-7,0 6-7,0 6-5,-1 4-7,-2 5-6,-2 3-6,-1 4-6,-2 3-4,0-1-2,0 0-2,0 1-3,1-2-3,0-2-3,2-2-5,1-1-3,3-7-8,6-9-15,5-10-13,7-9-14,4-10-4,3-7 6,3-9 5,3-6 7,-1-2 6,-3 7 10,-5 7 8,-3 8 9,-5 6 14,-3 8 17,-4 8 17,-4 8 19,-3 5 2,-2 1-12,-2 3-11,-2 2-13,0-1-7,2 0-2,3 0-4,1-2-2,1-4-16,2-7-27,0-6-29,2-7-28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7"/>
    </inkml:context>
    <inkml:brush xml:id="br0">
      <inkml:brushProperty name="width" value="0.03775" units="cm"/>
      <inkml:brushProperty name="height" value="0.03775" units="cm"/>
      <inkml:brushProperty name="color" value="#6ADCAB"/>
    </inkml:brush>
  </inkml:definitions>
  <inkml:trace contextRef="#ctx0" brushRef="#br0">98357 1612 582,'16'-8'4,"3"-1"6,1-2 6,3 0 7,-1 1 4,-3 3 2,-3 2 1,-3 4 2,-1 1 0,0 2 0,-1 0 0,1 2 0,-1 1-2,-3 3-6,-1 3-5,-2 4-6,-4 1-4,-4 1-4,-5 1-4,-5 1-3,-4 1-4,-2 1-2,-1 1-4,-2 1-4,-2 0-1,-1-1-1,-1-1-2,-1-1-1,0-1 1,1-1 2,1-1 1,2-1 2,1-1 1,3-3 0,3-1 1,2-2-1,7-2 8,9-2 18,8-3 17,9 0 16,6-4 5,5-2-9,3-4-8,4-2-9,2-1-7,0 1-6,0 0-5,0 2-6,-3 1-4,-6 0-6,-6 2-5,-5 1-6,-7 1-11,-6 2-17,-8 2-17,-6 2-18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37"/>
    </inkml:context>
    <inkml:brush xml:id="br0">
      <inkml:brushProperty name="width" value="0.05251" units="cm"/>
      <inkml:brushProperty name="height" value="0.05251" units="cm"/>
      <inkml:brushProperty name="color" value="#6ADCAB"/>
    </inkml:brush>
  </inkml:definitions>
  <inkml:trace contextRef="#ctx0" brushRef="#br0">98845 2159 418,'-8'-8'0,"2"2"0,1 1 0,0 0 0,1 1 4,1 0 5,-1 0 6,0 1 6,1 0 9,0 3 12,2 4 11,0 2 12,1 3 1,-2 4-10,0 2-9,-2 3-10,1 4-5,1 5-4,0 4-3,2 6-3,0 5-5,0 6-7,0 6-7,0 6-8,0 4-6,0 5-5,0 3-5,0 4-5,-1-4-12,0-15-21,-2-13-20,0-13-21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0"/>
    </inkml:context>
    <inkml:brush xml:id="br0">
      <inkml:brushProperty name="width" value="0.04929" units="cm"/>
      <inkml:brushProperty name="height" value="0.04929" units="cm"/>
      <inkml:brushProperty name="color" value="#6ADCAB"/>
    </inkml:brush>
  </inkml:definitions>
  <inkml:trace contextRef="#ctx0" brushRef="#br0">91419 6804 446,'15'0'-29,"-3"0"9,-1 0 7,-2 0 8,-2 0 9,0-2 11,-2 0 10,0-1 10,-3-1 3,-2 0-5,-4 0-4,-2 0-6,-3 1-3,-2 0-2,-2 1-4,-1 2-1,-1 0-3,0 0-1,2 0-2,1 0-1,-1 1 0,-3 4 0,-3 2 1,-3 4 1,-1 1 0,4 3 3,3 1 0,3 3 2,2 0 0,2-1 0,3-1-2,1 0 0,1-1-2,2 1 0,0 1-2,2 1 0,1-1-2,2-3-2,2-3-1,2-2-1,1-3-2,3-1-2,2-1-1,2 0-1,1-3-2,3-2 0,1-3 0,3-4-1,1-3-1,1-3-3,1-5-3,1-3-3,-1-3-2,0-1-2,-1-1-2,0-1-1,-3 1 0,0 1 2,-1 3 2,0 1 2,-3 2 4,-3-1 3,-3 0 3,-3 1 5,-1 0 3,-2 3 4,-1 1 6,0 2 3,-2 6 9,0 7 10,-2 7 11,0 9 10,-1 4 2,0 1-9,0 1-9,0 1-8,-1 1-7,0-1-2,-2 1-4,0-1-3,-2 0-3,0 1-1,-1-1-1,-2 1-1,1-2-5,-1-1-8,0-3-8,0-1-8,1-6-9,2-10-14,2-10-11,2-10-14,2-4 1,2 1 13,2 1 13,2 1 13,1 2 11,2 3 7,0 3 8,1 3 8,1 1 4,0 2 0,-1 1 1,1 0-1,0 2 2,2 0 5,0 2 4,1 0 5,1 1 0,-1-2-6,1 0-4,0-1-4,-1-1-6,-1 2-6,-1 0-6,0 2-5,-3-2-5,-1 0-4,-2-3-3,-2-2-4,-2-1 0,-1-2 3,0 0 3,-1-1 2,-1-2 4,0-2 4,0-1 5,0-3 3,0 0 2,0-1 1,0 1 1,0-1 1,0 1 2,0 1 4,0 1 3,0 1 3,0 5 12,0 8 20,0 9 19,0 10 20,-2 6 3,0 6-11,-3 6-12,-2 7-12,0 0-10,0-4-6,2-4-8,1-3-6,-1-1-6,0 6-3,-2 4-5,0 6-3,-1 3-5,0 2-5,1 2-4,-1 2-5,0-3-6,0-5-7,0-6-7,0-5-7,2-13-7,2-15-9,4-18-9,3-15-9,0-7 4,1 5 17,0 5 15,0 5 17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1"/>
    </inkml:context>
    <inkml:brush xml:id="br0">
      <inkml:brushProperty name="width" value="0.033" units="cm"/>
      <inkml:brushProperty name="height" value="0.033" units="cm"/>
      <inkml:brushProperty name="color" value="#6ADCAB"/>
    </inkml:brush>
  </inkml:definitions>
  <inkml:trace contextRef="#ctx0" brushRef="#br0">93600 7374 666,'42'-42'17,"-10"11"2,-9 11 1,-11 11 0,-5 8 5,-2 6 6,-2 6 6,-2 6 7,-2 0-2,0-1-10,-2-4-9,0-3-9,1-1-9,2 0-10,4 0-9,2 0-10,2-1-1,2 1 3,0 0 6,1 0 4,-1 0 4,-2 0 5,-4-1 3,-2 1 4,-2 1 3,0 2 2,0 1 1,0 3 1,-3 0 1,-2-1-1,-5-1 1,-4 0-1,-1-2 0,1-1 1,1 0-1,1-2 1,2-3-14,6-6-29,4-6-29,6-6-30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2"/>
    </inkml:context>
    <inkml:brush xml:id="br0">
      <inkml:brushProperty name="width" value="0.04932" units="cm"/>
      <inkml:brushProperty name="height" value="0.04932" units="cm"/>
      <inkml:brushProperty name="color" value="#6ADCAB"/>
    </inkml:brush>
  </inkml:definitions>
  <inkml:trace contextRef="#ctx0" brushRef="#br0">94851 6846 446,'6'-8'2,"-1"0"6,-2 0 4,-2 0 6,-3 2 5,-6 4 5,-4 4 5,-5 4 5,-3 3 0,1 2-6,-1 2-4,1 1-5,-1 2-4,1 0-2,-1-1-2,0 1-2,2-1-1,1-1 0,2-1-1,3 0-1,4-3-5,8-1-12,8-2-10,8-2-11,4-4-6,2-4 1,3-5-1,2-6 1,-1 0 1,-2 3 5,-1 3 3,-2 2 4,-5 4 11,-5 4 15,-6 4 17,-6 4 17,-3 2 5,0-1-4,0 1-5,0 0-4,1 0-4,0-1-4,2 1-4,0 0-3,3-2-6,2-3-8,3-2-8,4-4-8,1-2-4,1-2-1,1-2-2,2-1-1,-1-3 0,1-2 1,0-2 1,-1-1 2,0-2 0,-1 2 2,0 1 0,-2 1 1,-2 0 3,-2 1 4,-4-1 6,-2 0 4,-5 1 7,-2 2 6,-5 2 7,-4 3 6,-1 1 2,-1 2-2,0 2-4,1 2-4,4 0-7,12 2-13,10-2-14,11 1-13,4-1-4,-5 0 4,-3-1 5,-4-2 3,-3 0 5,1 0 3,0 0 5,0 0 4,-2 2 7,-1 6 9,-2 4 9,-2 5 11,-2 2 1,-1-3-4,0-1-5,-1-2-5,-1-1-5,0-1-4,0 1-6,0 0-4,2-3-5,5-6-4,6-6-3,4-6-5,1-4-1,-3 0 1,-3-1 0,-2-1 1,-3-1 0,-1-1-1,-1-2 0,0 1 0,-2-1 0,0 2 4,-2 3 2,0 1 3,-2 2 2,-2 2 0,-2 2 0,-2 3 0,2 0 0,6 0-4,6 0-3,6 0-3,2 1 0,-1 2 1,-1 2 3,0 2 1,-2 1 3,-1 2 4,0 0 3,-2 2 3,-1 0 4,-2 1 4,-3 1 4,0 2 3,-2-1 4,0 1 0,0 0 3,0 0 1,-2-1-1,0 1-1,-3 0-4,-2 0-2,0-1-4,2 1-9,2 0-7,2 0-8,3-2-9,4-3-12,4-2-11,4-4-12,0-2-2,-3-2 9,-3-2 8,-2-2 7,-1 0 7,1-1 2,3 0 3,2 0 3,0 0 1,-1 0-2,0 1 0,-2-1-2,0 0 0,-2 0 2,-1 0 3,0 1 1,-1-1 2,0 0 0,-1 0 1,2 0 1,-2-1 0,1-2 3,0-1 1,0-3 1,-1 0 2,0 1 0,-2 1 0,0 0 0,-1 2 2,2-1 3,0 0 3,2 0 2,-1 1 1,-1 1-1,0 0 0,-1 2-2,-1 0 5,0 1 9,0-1 10,0 0 9,0 3 9,0 6 9,0 6 8,0 6 9,0 4-2,0 5-14,0 3-14,0 5-12,-1 1-11,-1 2-7,0 1-9,-1 1-6,-1 2-10,0 6-9,0 4-11,0 6-10,0-2-4,0-5 2,0-6 1,1-5 3,-2-5-3,2-3-7,-1-4-6,0-1-7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4"/>
    </inkml:context>
    <inkml:brush xml:id="br0">
      <inkml:brushProperty name="width" value="0.0553" units="cm"/>
      <inkml:brushProperty name="height" value="0.0553" units="cm"/>
      <inkml:brushProperty name="color" value="#6ADCAB"/>
    </inkml:brush>
  </inkml:definitions>
  <inkml:trace contextRef="#ctx0" brushRef="#br0">92187 12821 397,'-1'-14'45,"-2"3"-7,-2 3-7,-2 2-6,-2 3-5,-1 0-3,-3 2-2,-2 0-4,-1 3 0,-1 2 0,-1 4 1,-1 2-1,-1 3 1,1 3-1,-1 3 0,1 3-1,0 2 2,0 1 1,2 1 1,1 1 3,2 0-1,3-1-2,2-1-1,4-1-3,2-2-2,2-3-3,2-3-4,2-3-4,4-3-1,5-2-2,7-4-1,6-2-1,3-5-2,2-6-3,2-6-2,3-5-3,-1-4-2,-2-1 0,-1-1 0,-3-1 0,-2 1 1,-3 3 2,-3 3 3,-3 3 1,-2 1 2,-3 1 2,-1-1 0,-2 0 2,-2 1 1,-2 1 4,-2 1 2,-2 1 4,-1 0 2,0 0 3,0 0 2,0 1 3,1 2 5,2 8 8,2 6 9,1 7 9,1 4 0,-2 0-9,-2-1-7,-2 1-8,-2 2-6,-4 5-3,-2 5-2,-3 5-3,-2 1-1,0-2-1,0-2 1,1-1 0,2-9-12,8-15-26,6-14-24,8-15-24,2-5-5,1 5 19,-1 5 16,1 5 19,-1 3 10,-3 2 5,-1 2 4,-2 3 5,-1 0 4,0 0 4,0 0 5,-1 0 5,2-1 1,2 0-2,2-1-1,1-1-2,1-1-3,-1 2-4,0 1-5,-2 0-3,-1 0-3,-2-2-1,-3-2 0,-1-1-1,-1-3-1,0 0-2,0-1-1,0-1-2,0-1 1,2-1 5,0-2 3,2 1 4,-2-1 2,-1 0 2,-2 2 1,-2 1 1,0 1 2,0-1 1,2 0 3,0 1 1,0 0 9,0 2 16,-2 2 15,0 3 16,-2 3 6,0 8-4,-2 6-3,0 7-5,-1 5-6,0 1-8,0 2-9,0 3-8,0 2-5,1 5-4,-2 3-4,2 4-2,-2 5-3,-2 6 0,-2 5-2,-2 7 1,0 0-4,-1-3-6,0-4-6,0-4-6,1-4-6,-1-4-7,0-4-7,1-4-7,0-9-7,6-13-7,3-14-8,4-14-7,4-11 2,5-9 10,5-8 12,6-9 10,1-6 9,2 0 6,1-2 6,1 1 7,0 2 3,-3 8 2,-1 8 1,-3 7 1,-1 7 2,-3 4 5,-1 3 5,-2 4 3,-4 6 8,-5 8 12,-4 8 12,-5 8 11,-5 5 2,-2 3-11,-3 3-10,-3 3-10,-1-1-7,3-2-3,1-3-4,2-3-4,5-3-6,6-3-9,8-2-9,6-4-10,4-2-3,1-2 3,2-3 3,0 0 2,-1-3 3,-1 0 0,-3-2 1,-1 0 2,-3 1 3,-2 4 6,-4 4 6,-2 4 7,-5 2 3,-2 3 4,-5 1 2,-4 3 3,-3 0 1,-1-1-2,-3-1-1,-1 0-2,0-3-1,3-1-3,3-3-2,3 0-2,3-6-11,6-5-16,4-6-17,6-5-17,2-3-5,0 0 8,-1 2 7,1 1 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5"/>
    </inkml:context>
    <inkml:brush xml:id="br0">
      <inkml:brushProperty name="width" value="0.05244" units="cm"/>
      <inkml:brushProperty name="height" value="0.05244" units="cm"/>
      <inkml:brushProperty name="color" value="#6ADCAB"/>
    </inkml:brush>
  </inkml:definitions>
  <inkml:trace contextRef="#ctx0" brushRef="#br0">95481 13352 419,'28'-14'4,"-7"2"10,-7 4 7,-7 3 10,-6 2 6,-6 2 4,-6 2 3,-5 2 4,-4 3-2,1 5-5,-1 5-6,1 6-6,0 0-4,2-1-1,2-3-3,3-1-2,1-1-2,0 1-4,2 1-3,1 1-2,3-2-10,8-6-13,6-6-15,7-6-13,5-5-4,3-2 5,3-3 6,3-4 6,0 1 2,-3 3 1,-4 3-1,-1 2 0,-4 3 2,-3 0 4,-3 2 3,-2 1 3,-4 0 10,-3 3 14,-2 2 14,-4 2 14,-2 2 7,-1 2-3,-3 1-3,-2 3-2,0 1-1,2-1-1,2 1 0,3 0 0,5-4-6,9-5-9,11-6-10,9-6-9,4-4-9,-5-1-8,-4-3-8,-3-2-8,-4 1-1,-3 1 3,-3 2 4,-2 2 4,-4 1 4,-1-1 5,-2-2 4,-1 0 5,-4-1 4,-2 1 4,-4-1 3,-2 0 5,-1 1 3,0 1 4,2 0 4,1 2 4,3 1-1,8 2-9,6 3-8,7 1-9,2 2-3,-2 1 1,-4 3 1,-3 2 0,-1 3 2,0 4 2,0 3 1,0 5 3,-2 1 1,-1-1 3,-2-1 3,-2-1 2,-1-1 1,-2-1-2,0-1 0,-2-1-2,3-2-2,4-2-4,5-4-3,6-3-3,2-3-5,1-4-4,1-3-4,1-5-5,0-3-2,-1 0 2,0-1 0,-2-1 2,-2-1 1,-1-1 2,-2-2 2,-2 1 2,-3-1 2,-1 0 2,-2 2 1,-2 1 2,-2 1 1,-3 1 2,-4 1 2,-2 0 1,2 3-5,8 1-10,8 2-10,8 2-11,2 2 2,-1 0 13,-3 2 13,-1 0 13,-2 2 9,0 2 4,-2 2 5,-1 2 4,0 3 5,-2 5 4,-1 5 4,0 5 3,-2 2-1,0-3-8,-2-1-8,0-3-9,-2 0-5,-2-1-5,-2 1-4,-2 0-4,4-5-12,8-7-21,9-8-20,9-8-22,3-4-4,-5 1 10,-3-1 11,-4 0 11,-3 1 6,-1 1 3,-1 0 2,0 2 3,-3-2 3,-1-3 4,-2-5 5,-2-3 3,0-3 4,0 2 3,2 1 2,0 1 3,0 2 3,0 1 1,-2 2 2,0 3 2,-1 1 3,0 0 6,0 2 6,0 1 5,0 0 4,2 0 3,0 0 2,2 0 4,-1 5 5,-1 8 11,0 9 9,-1 10 11,-2 5-3,-1 6-12,0 4-15,-1 6-12,-2 3-11,0 4-5,-1 2-7,-2 3-6,0 3-7,-1 0-9,-2 1-10,0 1-8,0-6-14,2-12-18,3-13-16,1-13-18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14"/>
    </inkml:context>
    <inkml:brush xml:id="br0">
      <inkml:brushProperty name="width" value="0.05427" units="cm"/>
      <inkml:brushProperty name="height" value="0.05427" units="cm"/>
      <inkml:brushProperty name="color" value="#F2395B"/>
    </inkml:brush>
  </inkml:definitions>
  <inkml:trace contextRef="#ctx0" brushRef="#br0">5066 28403 405,'-7'-8'0,"-1"2"0,0 1 0,0 0 0,-2-1 2,-3-3 4,-5-5 5,-4-4 3,3 3 10,7 9 13,8 8 14,8 10 13,5 5 2,3 5-11,4 3-11,2 5-10,1 2-9,-1 2-2,-1 2-5,-1 2-3,0 2-3,2 1-2,0 0-1,1 2-1,0 0-2,-1 2-1,-1 0-2,-1 2-1,0-1 0,0-1-2,-1 0 0,1-1 0,-1-2-2,-1 0 0,-1-2-2,0 0-1,-1-3 0,-1-3 2,1-5 1,0-4 2,0-3 1,-1-5 1,1-3 0,0-4 0,1-6 2,1-8-1,3-8 2,2-7 0,4-12 1,6-13 0,8-13 1,7-15 0,8-12 0,9-10-1,11-11-1,9-11-1,9-5-6,6-1-8,7 1-10,8 0-8,0 3-8,-3 9-7,-4 7-8,-4 8-6,-12 13-4,-18 17-1,-18 18-2,-19 18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5"/>
    </inkml:context>
    <inkml:brush xml:id="br0">
      <inkml:brushProperty name="width" value="0.03723" units="cm"/>
      <inkml:brushProperty name="height" value="0.03723" units="cm"/>
      <inkml:brushProperty name="color" value="#6ADCAB"/>
    </inkml:brush>
  </inkml:definitions>
  <inkml:trace contextRef="#ctx0" brushRef="#br0">100250 9306 590,'14'-35'-15,"-3"9"9,-3 9 9,-2 9 10,-3 5 9,-1 3 8,0 4 8,-2 2 8,1 3 0,0 4-7,2 2-7,0 3-6,0 2-6,0 3-1,-2 1-1,0 3-2,-1 1-2,0 1-2,0 0-2,0 2-2,0 2-2,0 3-1,0 3-1,0 2-1,0 3-2,0 2-3,0 2-1,0 2-2,-1 1-2,0 0 0,-2 0 0,0 0-1,0-2-1,0-1-2,2-2-4,0-2-1,1-1-4,0 1-4,0-2-4,0 2-4,0-1-2,-2 2 0,0 0 1,-1 2-1,-1-3 3,0-4 4,0-6 5,0-4 3,0-4 3,0-5-1,0-3 0,1-4-2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7"/>
    </inkml:context>
    <inkml:brush xml:id="br0">
      <inkml:brushProperty name="width" value="0.06106" units="cm"/>
      <inkml:brushProperty name="height" value="0.06106" units="cm"/>
      <inkml:brushProperty name="color" value="#6ADCAB"/>
    </inkml:brush>
  </inkml:definitions>
  <inkml:trace contextRef="#ctx0" brushRef="#br0">85650 14681 360,'44'-15'82,"-6"4"-18,-6 3-17,-5 3-19,-3 1-9,-1 2-1,1 0-1,-1 2-2,0 0 0,-1 0-2,-1 0 0,-1 0-1,0 0-1,1 0 0,1 0 0,2 0-2,-1 0 0,2 0-1,1 0-1,1 0-1,2 0-1,1 0 0,2 0 0,3 0 0,0 0 0,0 0 0,0 0 0,1 0 0,-1 0 0,0 0-1,0 0-1,1 0-1,0 0-1,0 0 1,2 0 0,1 0 0,0 0 1,0 0 0,0 0-1,1 0 1,-1-1 0,2-2 1,0-2 1,2-2 0,-1 0 1,0 2-1,-1 3 0,-1 1-1,-2 0 0,-2 0 0,-2-2-1,-1 0 1,-2-1-1,2 2 0,1 0 0,1 2 0,-1 0 0,0 0 0,-1 0 0,-1 0 0,1 0-1,3-2 1,2-1 0,4 0 1,1-1-1,0 1 1,0-2 1,0 2 0,-1-1 1,-1 2-2,-3 0 0,-2 2 0,-2 0-1,-1 0-1,-3 0 0,-1 0 0,-3 0 0,0 0-1,-1 0-1,-1 0 0,-1 0 0,-1 0 0,-1 0 0,0 0 0,-1 0 0,1 0 0,1 0-1,1 0 1,1 0 0,1 0 0,1 0 1,1 0-1,0-1 1,1 0 0,-1-2 0,0 0 0,1-2 0,1 0 0,1-1-1,1-1 1,0-1-1,1 2 1,-1 1-1,0 0 0,0 2 0,-1 0-1,-1 2 0,-1 1 0,-1 0 0,-1 0-1,-1 0 1,-1 0 0,-1 0 0,-1 0 0,-1 0 2,-1 0-1,0-1 1,3-1 1,1 0 0,3-1 0,0-1 1,1 2-1,-1 0-1,1 2 0,-1 0 0,1 0-1,-1 0 0,0 0 1,1-1-1,1 0 0,1-2 1,1 0-1,1 0 1,1 0-1,0 2 1,2 0-2,-1 1 1,-1-2 0,-3 0 0,-1-1 0,-3-1-1,0 0 1,-1 0-2,0 0 0,-2 1 0,1 0-2,-1 2 0,1 0-1,-1 1 1,1 0-1,-1 0 2,1 0 0,-2 0-1,-1 0-2,-3 0-3,-1 0-3,-1 0-2,1 0-1,1 0-2,2 0-1,-4-2-12,-3-4-24,-6-4-23,-4-3-23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47"/>
    </inkml:context>
    <inkml:brush xml:id="br0">
      <inkml:brushProperty name="width" value="0.03278" units="cm"/>
      <inkml:brushProperty name="height" value="0.03278" units="cm"/>
      <inkml:brushProperty name="color" value="#6ADCAB"/>
    </inkml:brush>
  </inkml:definitions>
  <inkml:trace contextRef="#ctx0" brushRef="#br0">100250 11100 671,'7'16'13,"-1"-1"1,0 1 3,-2 0 1,0 1 2,0 3-1,0 3 1,0 3 0,0 2-1,0 2 0,-1 2-1,1 3-1,0 1-1,0 2 0,0 2-1,0 2-1,-1 2-1,0 0-2,-2 2-1,0 0-1,-1 2-3,2 2-2,0 2-4,2 2-2,-1 0-1,1-1 2,0 0 2,0-2 2,-1-4-5,0-8-10,-2-7-9,0-9-11,-1-4-10,2-3-7,0-1-8,2-2-9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51"/>
    </inkml:context>
    <inkml:brush xml:id="br0">
      <inkml:brushProperty name="width" value="0.05079" units="cm"/>
      <inkml:brushProperty name="height" value="0.05079" units="cm"/>
      <inkml:brushProperty name="color" value="#6ADCAB"/>
    </inkml:brush>
  </inkml:definitions>
  <inkml:trace contextRef="#ctx0" brushRef="#br0">75157 13567 433,'0'-14'22,"0"1"0,0 2 1,0 2 0,0 2-2,2-1-2,0 0-3,2 0-3,-1 0-1,1-2-1,0 0 0,0-1 1,-1-1-1,0 0 2,-2 1 0,0-1 1,-4 4 1,-6 6-1,-6 7 1,-5 8-1,-3 4 1,3 3-1,1 3 0,3 3 0,1 1-1,2 1 0,2-1-2,3 0 0,1 0-1,2-1-1,2-1 0,2-1-1,1-2-1,2-3 0,0-3 0,2-2 0,2-4-3,7-1-5,6-2-4,6-2-5,1-4-3,0-4-3,-1-5-1,-1-6-3,-1-2 1,-1-1 3,-1-1 3,0-1 3,-2-2-1,1-3-5,-1-3-4,1-3-5,-2-1-1,-1 2 3,-2 0 3,-2 1 2,-3 2 4,-3 5 6,-2 3 7,-4 5 5,-1 6 12,0 10 17,0 9 16,0 11 18,0 4 1,0-1-12,0-1-14,0-1-14,-1-1-9,0 3-6,-2-1-7,0 2-5,-1 1-7,-2 1-3,0 1-5,-1 1-5,-1-2-5,0-3-7,0-5-6,0-3-6,2-8-6,2-11-4,4-10-6,3-11-4,1-5 4,1 1 11,2 1 13,0 1 12,1 2 10,2 1 7,0 3 8,1 1 8,0 3 5,0 1 0,-2 2 2,-1 2 1,1 2 2,0 1 4,1 0 3,2 2 4,-1 0-1,1 2-4,0 0-5,0 2-4,-1 0-7,1 0-8,0 0-9,0 0-9,0-1-9,1 0-8,1-2-9,2 0-8,-3-2 1,-3 0 9,-4-1 9,-4-1 9,-2-1 7,2 2 3,0 1 3,2 0 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51"/>
    </inkml:context>
    <inkml:brush xml:id="br0">
      <inkml:brushProperty name="width" value="0.05004" units="cm"/>
      <inkml:brushProperty name="height" value="0.05004" units="cm"/>
      <inkml:brushProperty name="color" value="#6ADCAB"/>
    </inkml:brush>
  </inkml:definitions>
  <inkml:trace contextRef="#ctx0" brushRef="#br0">76803 12883 439,'0'-36'1,"0"7"1,0 8 2,0 6 1,0 3 5,0 2 10,0 1 10,0 0 9,-1 6 5,0 8 2,-2 9 1,0 10 1,-1 3-3,0 2-6,0 1-7,0 1-7,0 3-4,-2 8-1,0 6-1,-1 8-1,-1 4-3,-2 5-2,0 3-3,-1 5-4,-2 2-4,0 0-8,-1 2-6,-1 1-7,1-2-7,1-3-10,2-5-8,3-3-8,1-7-3,2-9 3,2-8 5,2-9 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52"/>
    </inkml:context>
    <inkml:brush xml:id="br0">
      <inkml:brushProperty name="width" value="0.03624" units="cm"/>
      <inkml:brushProperty name="height" value="0.03624" units="cm"/>
      <inkml:brushProperty name="color" value="#6ADCAB"/>
    </inkml:brush>
  </inkml:definitions>
  <inkml:trace contextRef="#ctx0" brushRef="#br0">77300 13771 607,'0'-15'0,"2"1"0,0 1 0,2 0 0,0 2 2,0 3 6,-1 1 5,1 2 6,1 1 5,0 0 4,1 0 5,2 1 6,0 0-1,0 3-3,-1 4-6,1 2-3,-1 3-5,0 4-4,-2 2-5,0 3-5,-3 2-1,-2 1 2,-4 1 1,-2 1 2,-2-1-4,2-1-7,1-3-7,0-1-7,4-3-9,4-4-9,5-5-10,6-2-9,0-2 2,-3 3 13,-3 4 14,-2 2 13,-3 2 9,-2 1 3,-2 1 2,-2 2 3,-2 0 4,-2 1 5,-2 1 5,-1 1 4,-2 0 2,2-3-2,1-1-3,1-2-2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53"/>
    </inkml:context>
    <inkml:brush xml:id="br0">
      <inkml:brushProperty name="width" value="0.0545" units="cm"/>
      <inkml:brushProperty name="height" value="0.0545" units="cm"/>
      <inkml:brushProperty name="color" value="#6ADCAB"/>
    </inkml:brush>
  </inkml:definitions>
  <inkml:trace contextRef="#ctx0" brushRef="#br0">78464 13744 403,'20'-22'6,"-7"5"12,-6 3 12,-8 4 12,-3 5 2,-2 6-6,0 6-6,-1 6-7,-2 3-4,-2 1-1,-2 1-2,-1 1-1,-1 1 0,1-1-2,0 1-1,2-1-1,1 0-1,1-3-1,0-1-2,2-2 0,3-3-7,6-1-9,6-2-10,6-2-10,2-3-5,1-2-2,0-3-2,-1-4-1,1-1 1,1 1 6,2-1 4,0 0 5,-1 1 5,-3 2 6,-3 2 7,-3 2 5,-2 2 4,-2 2 3,-2 2 2,-2 2 2,-1 1 4,0 0 5,0-1 5,0 1 5,0 0 1,-2 2-2,-1 0-1,0 1-3,2-1-4,4-2-8,5-4-6,6-2-7,2-5-9,1-4-8,1-5-9,1-5-8,0-3-3,-1 1 4,-1-1 4,0 1 4,-3 0 3,-3 0 3,-3 2 3,-2 1 2,-3 1 3,-1 1 3,0 1 2,-1 1 2,-3 1 4,0 2 3,-3 2 4,-2 2 3,-1 2 3,-2 0 3,0 2 2,-1 0 3,0 3 2,2 2 1,2 4-1,3 2 2,1 0-6,6-3-11,2-2-11,5-4-11,2-1-6,2 0-2,0 0-1,1 0 0,3 0-2,3 0 2,4 0-1,5 0 1,-1 1 3,-3 0 3,-5 2 4,-3 0 4,-4 2 5,-3 2 4,-3 2 5,-2 1 5,-3 3 5,-2 0 5,-2 1 6,-2 1 4,-2 0 3,0-1-2,-1-1-1,-2 0-1,1-2-3,1 1-1,0 0-2,2 0-3,3-2-7,8-1-12,6-2-13,7-2-13,2-3-5,-1-4 1,-3-4 3,-1-4 1,-1-2 1,0-1 2,-1-1 2,1-1 1,-3-2 1,-3-2 2,-4-1 1,-4-2 0,-2-2 3,-2 3 0,0 0 2,-2 1 2,0 1 2,-2 4 1,0 3 3,-1 3 2,0 1 0,4 0-3,3 0-3,2 1-3,4 0-3,4 2-5,3 2-4,5 2-5,2 1 0,-1 0 8,1 0 5,-1 0 6,0 0 7,-3 2 5,-1 0 6,-2 2 6,-2 0 8,-3 3 8,-1 2 11,-2 2 9,-2 2 3,0 3-3,-1 3-4,-2 3-2,0 2-6,0-1-9,0 1-8,0-1-8,-1 1-9,-4 1-7,-2 1-7,-3 1-8,-2-2-4,2-2-1,1-3-1,1-2-2,1-9-8,4-13-16,2-12-16,4-12-17,1-5 1,3 5 18,2 5 16,2 5 19,1 3 11,1 1 6,1 1 6,2 0 6,0 2 3,1 1 0,1 0 0,1 2-1,0 1 2,-1 2 5,-1 3 3,0 1 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4:53"/>
    </inkml:context>
    <inkml:brush xml:id="br0">
      <inkml:brushProperty name="width" value="0.06932" units="cm"/>
      <inkml:brushProperty name="height" value="0.06932" units="cm"/>
      <inkml:brushProperty name="color" value="#6ADCAB"/>
    </inkml:brush>
  </inkml:definitions>
  <inkml:trace contextRef="#ctx0" brushRef="#br0">82115 13161 317,'14'-49'3,"-3"10"4,-3 11 7,-2 11 4,-3 6 8,1 1 10,0 0 10,0 2 10,-1 3 4,-2 6 0,-2 6-1,-2 6-1,-1 4-5,0 3-8,0 3-7,1 3-8,-1 4-7,2 6-4,0 6-5,2 6-5,-1 6-4,0 6-2,-2 5-2,0 7-3,-1 3-7,-1 4-12,-2 3-11,0 3-12,1-3-5,1-8-1,2-8 2,2-7-1,1-7-2,2-8-6,0-6-6,2-7-6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21"/>
    </inkml:context>
    <inkml:brush xml:id="br0">
      <inkml:brushProperty name="width" value="0.05415" units="cm"/>
      <inkml:brushProperty name="height" value="0.05415" units="cm"/>
      <inkml:brushProperty name="color" value="#F2395B"/>
    </inkml:brush>
  </inkml:definitions>
  <inkml:trace contextRef="#ctx0" brushRef="#br0">56815 25500 406,'-7'8'133,"3"2"-28,1 0-28,2 1-29,1 1-16,2 1-2,0 2-2,1 0-4,0 1-1,0 1-3,-2 1-2,0 1-3,-1 1-2,2 1-2,0 1-3,1 1-2,0 1-4,0 1-6,-2 1-6,0 1-6,-1 1-4,0 1-2,0 0 0,0 2-2,0 0-3,0-1-5,0-2-5,0 1-4,0-4-3,0-2-1,0-3 0,0-2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24"/>
    </inkml:context>
    <inkml:brush xml:id="br0">
      <inkml:brushProperty name="width" value="0.05421" units="cm"/>
      <inkml:brushProperty name="height" value="0.05421" units="cm"/>
      <inkml:brushProperty name="color" value="#F2395B"/>
    </inkml:brush>
  </inkml:definitions>
  <inkml:trace contextRef="#ctx0" brushRef="#br0">56850 25650 405,'0'29'107,"2"-3"-24,0-5-25,2-3-25,-1-2-14,-1 1-1,0 1-3,-1 1-2,-1 1-2,2-1-1,0 1-3,2-1-2,-1 2-1,-1 1-1,0 3-1,-2 1-2,0 1-1,0-1-2,0-1-3,0-1-2,0-1-1,0-2-1,0 0-1,0 0 0,0-3-1,0-1 1,0-3 1,0-1 0,2-3 5,2-2 7,4-4 8,2-2 8,2-2 2,1 0-2,1 0-4,2 0-3,0 0-2,1 0 0,1 0 0,1 0 0,1 0-1,1 0-2,1 0-2,2 0-2,-1 0-1,2 0 0,1 0 2,1 0-1,1 0 2,-1 0-1,1 0 0,-1 0-1,0-1 1,1 0-1,-1-2 0,1 0-1,0-1 0,1 2 0,0 0 0,2 2-1,0 0 1,-1 0 1,-1 0 1,-1 0 0,-1 0 1,1 0-1,-1 0 0,1 0-1,-2 0 1,0 0 1,0 0 0,-2 0 2,0-1 0,1 0-1,1-2-1,1 0 0,1-1-2,0 0-1,2 0-1,1 1-2,0-1 1,-1 0 0,-1 0 1,-1 0 0,-2 0 1,0 0 0,0 0-1,-2 0 1,0 0-1,2 1 1,3-2-1,1 2 0,1-1 1,-1 0-1,-1 0 0,-1 0 1,-1 0-1,1 0 0,-1 0 1,1 0-1,-1 0 1,1 1 1,-1-1-1,0 0 1,1 0 1,-1 2 0,1 0 1,-1 2 0,0 0 1,-1 0 0,-1 0 0,-1 0-1,0 0 0,1 0 0,1 0-2,1 0-1,0 0 0,-1 0 0,-1 0 1,-1 0-1,0-1 0,3 0-1,1-2-1,3 0 0,0-1-1,0 0 1,1 0 0,-1 1 0,0-2 1,1 2-1,-1-1 1,0 0 0,1 0 0,1 0 0,1 0 0,1 0 0,0 0 1,0 0 0,0 0 0,1 1 1,-1-1-1,0 2 1,1 0-1,-1 2-1,-1-1 1,0 0-1,-1-2 1,-1 0-1,0 0 0,-1 0-1,0 2 0,1 0-1,-2 1 1,0 0-1,-1 0 1,-1 0 0,-1 0 1,1 0 0,-1 0 1,1 0 1,-1 0 0,1 0-1,-1 0 0,1 0 0,0 0 0,0 0-1,2 0 2,1 0-1,0 0 0,-1 0 0,-1 0 0,-1 0-1,0 0 0,2-2 0,3 0-2,1-2 0,1 0 0,1 1 0,-1-2 0,0 2 1,0-1-1,-1 0 2,-1 0-1,-1 0 0,-1 1 1,2 0 1,1 2 0,1 0 1,-1 1 0,0 0-1,-1 0 0,-1 0 0,0 0 0,1 0-1,1 0 0,0 0 0,2 0-1,-1-2 0,0 0-1,0-2 0,1 1-1,1 1 1,1 0 1,0 2 0,1-1 0,-1-1 1,-2 0 1,0-1 0,0-1 0,1 2 0,0 0 0,2 2-1,0 0 1,-2 0 0,0 0 2,-1 0 0,-1 0 1,1 0-1,-1 0-1,0 0 0,1 0-1,3 0-1,1 0 1,2 0-2,0 0 0,0 0-1,-1 0-1,-1 0 0,-1 0 0,2 0 0,1 0 0,0 0 2,1 0 0,1 0 0,-1 0 1,0 0 1,0 0-1,0 0 1,0 0 1,0 0-1,0 0 1,0 0-1,0 0 0,1 0 0,-1-1 0,0 0-1,0-2 1,0 0 0,1 0 0,0 0 0,2 2 0,0 0-1,2 1 0,2-2-1,2 0 0,2-1-1,0-1-1,-2 2 1,-2 0 1,-2 2-1,-1 0 1,0 0 0,0 0 0,0 0 0,0 0 0,-2 0 1,0 0 0,-2 0 1,0 0-1,1 0 0,-1 0 0,0 0-1,0 0 0,0 0 1,0 0-1,0 0 1,0 0-1,1 0 0,-1 0-1,0 0-1,0-1 0,0 0 0,0-2 0,0 0 0,0 0 1,0 0 2,0 1 1,1 2 1,-1 0 1,2 0 1,0 0 0,2 0 0,-1 0 1,0 0-1,-2 0-1,0 0 0,0 0-1,0 0 0,2 0 0,1 0-1,0 0-1,0 0-1,0 0-1,0 0-2,0 0 0,2-2-1,0-1 1,2 0-1,-1 0 0,2 0 1,-2 2 0,1 0 2,0 1 0,-2-2 0,0 0 1,-2-1 1,-1-1-1,-2 2 1,-2 0-1,-1 2 0,-3 0 1,0 0 2,-1 0 2,-1 0 3,-1 0-1,0 0 0,0 0-1,1 0-1,-1 0-1,0 0 0,1 0 0,-1 0-1,0-1 0,1 0-1,-1-2-1,0 0 0,0-1-1,1 0 0,-1 0 0,0 0-1,1 0 1,3 1-1,1-1 1,2 0 1,0 0-1,0 2 0,-1 0 0,-1 2 0,-1-1-1,0 0 1,0-2-1,0 0 2,1 0-1,-1 0 0,0 2 0,0 0 1,0 1-1,-2-2 0,0 0-1,-1-1-1,0-1 0,0 2 1,2 0 0,1 2 0,-1-1 0,-2 0 1,-2-2 0,-1 0 1,-1-1 0,1 2 1,1 0 0,0 2 0,1 0 1,-3 0 0,-2 0 0,-1 0 0,-1-1 0,1 0 1,0-2-1,2 0 0,1 0 1,1 0-2,1 2 0,1 0 0,-1 1-1,0 0 0,-1 0-1,-1 0 0,-1 0 0,1 0 0,-1 0 0,0 0 0,1 0 0,-1 0 1,0 0 0,1 0 0,-2 0 0,-2 0 0,-1 0 0,-3 0 0,0 0 0,-1 0-1,1 0 0,-1 0-1,0 0 1,-1 0-1,-1 0 0,0 0 1,-2 0-1,1-2-1,-1 0 1,1-1-1,-1-1 0,-1 2 1,-1 0 0,0 2 1,-1-1 0,3-2 1,1-2-1,3-2 1,1 0-1,3 2 1,1 2-1,3 3 1,-2 0-1,-3 0-1,-5 0-1,-3 0 0,-2-1 0,1-1 0,1 0 0,1-1 0,2-1 1,1 2 0,3 0 1,1 2 1,1 0-1,-3 0 1,-1 0-1,-2 0 0,-3 0 0,1 2-2,-2 0 0,-1 2-2,0-1-2,-1-1-3,1 0-4,0-1-4,-1-1-1,-1 0-3,-1 0-1,0 0-1,-2-1-2,1-1 1,0 0 1,0-1-1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5"/>
    </inkml:context>
    <inkml:brush xml:id="br0">
      <inkml:brushProperty name="width" value="0.05158" units="cm"/>
      <inkml:brushProperty name="height" value="0.05158" units="cm"/>
      <inkml:brushProperty name="color" value="#F2385B"/>
    </inkml:brush>
  </inkml:definitions>
  <inkml:trace contextRef="#ctx0" brushRef="#br0">74994 27991 426,'-1'-19'16,"0"9"12,-2 8 13,0 9 11,-1 7 2,0 2-7,0 3-9,0 3-8,-1 3-5,-2 5-4,-1 3-2,-3 4-3,-1 3-3,0 2 0,1 3-1,-1 1-1,0 3-2,0 3-2,0 5-2,1 4-3,0 0 0,0-1-1,2-2 0,1-2 0,-2 2 0,-2 5-2,-3 7 0,-3 5-1,-1 3-1,1-1 1,0-1-1,2-1 0,1-1 0,-1 1 0,0-1 1,1 0-1,-1-1 0,2-5 0,1-3-1,1-4 0,0-4 0,2-1-2,1-2 0,0-2-2,1-1 1,-1 0 0,-2 0 2,0 0 0,0-3 0,1-4 1,0-6-1,2-4 0,1-4 1,0-3 1,2-3 0,1-3 2,2-3 0,5-3 0,6-3 1,4-2 0,5-5 2,5-2 2,5-6 3,5-2 3,1-3 0,0 0-2,-1 0-1,-1 1-1,2-1-2,3 0 1,4 0 0,4 0 1,2 1-1,2 2 1,1 2-1,0 3 1,2-1-1,4-1 0,2 0-1,3-1-1,2-1-1,2 0 0,0 0 0,1 0-1,1 0 0,-1 0-1,1 0 0,0 0-1,-2 0-1,1 1 0,-2-2-2,-1 2 0,-2-1 0,-2 0-1,-4 0 1,-2 0 0,-4 0 0,-4 0-1,-4 0-1,-4 0 1,-4 1-1,-3 0 1,-5 2 0,-3 1 2,-4-1 1,-1-1 4,-2 0 2,-2-1 3,-2-1 3,1 0 3,0 0 1,0 0 3,-2-1 1,-1-2-1,-2-2 0,-2-1-1,-2-4-2,-2-4-3,-2-3-3,-2-5-3,-1-2-2,0-3-1,0-1-1,0-2-2,0-4-1,0-4-4,0-6-2,1-4-3,-1-5-2,2-6-3,0-4-3,2-5-2,-2-5-1,0-4 1,-3-6 2,-2-4 0,-1-3 1,0 1 0,1 2 0,-1 0 0,-1 0 1,0-4 0,-2-2 1,1-3 1,-3 2-1,0 8 0,-1 7-1,-1 9-1,-1 6 0,0 7 2,1 5 2,-1 6 1,1 4-1,2 2-4,3 2-4,1 2-3,1 3-2,2 7 2,1 5 3,0 7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14"/>
    </inkml:context>
    <inkml:brush xml:id="br0">
      <inkml:brushProperty name="width" value="0.05597" units="cm"/>
      <inkml:brushProperty name="height" value="0.05597" units="cm"/>
      <inkml:brushProperty name="color" value="#F2395B"/>
    </inkml:brush>
  </inkml:definitions>
  <inkml:trace contextRef="#ctx0" brushRef="#br0">14429 27083 393,'5'-6'12,"-2"4"25,-6 4 25,-2 4 25,-4 3 3,0 3-18,-1 3-17,-1 4-18,-3 3-10,-4 6-3,-3 6-3,-5 7-3,0 1-1,3 0-2,3-1-1,3-2-2,2 0-6,-1 1-9,0-1-11,1 0-10,0-1-7,2-2-2,2-2-4,3-1-3,1-4-1,2-3-2,2-5-1,2-3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25"/>
    </inkml:context>
    <inkml:brush xml:id="br0">
      <inkml:brushProperty name="width" value="0.05815" units="cm"/>
      <inkml:brushProperty name="height" value="0.05815" units="cm"/>
      <inkml:brushProperty name="color" value="#F2395B"/>
    </inkml:brush>
  </inkml:definitions>
  <inkml:trace contextRef="#ctx0" brushRef="#br0">101750 23545 378,'1'-13'23,"2"4"11,2 6 10,1 5 13,1 4 2,-2 7-3,-2 5-3,-2 7-4,-1 2-6,0-1-6,0-1-7,0-1-7,0 0-4,0 2-3,0 3-2,0 1-3,0 2-1,0-1 0,0 0 0,0 0 0,0 1-2,2-1-3,0 0-5,2 1-2,-1-1-2,-1 0 0,0 0 2,-2 1 0,1-2-1,0 0-6,2-1-5,0-1-5,0-1-6,0-1-7,-2-1-7,0-1-7,-1-2-4,2 0 0,0-1-1,2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26"/>
    </inkml:context>
    <inkml:brush xml:id="br0">
      <inkml:brushProperty name="width" value="0.05613" units="cm"/>
      <inkml:brushProperty name="height" value="0.05613" units="cm"/>
      <inkml:brushProperty name="color" value="#F2395B"/>
    </inkml:brush>
  </inkml:definitions>
  <inkml:trace contextRef="#ctx0" brushRef="#br0">86166 22771 391,'-7'-8'4,"2"0"8,2 1 7,2-1 8,1 3 6,0 8 6,0 6 6,0 7 5,0 3 1,0-1-7,0-1-7,0 0-6,1-1-4,2 1-3,2 1-2,2 1-4,0 1-1,-1-1-3,-1 1-2,0-1-2,-1 1-2,2 1 0,0 1 0,1 2-1,1-2 0,0 0-1,0-1-1,0 0-1,-1-1-1,-1 3 0,-1 1-1,0 3-1,-1 0 0,0 2 1,0 1 0,0 1 1,0 0-1,0-2-2,-1 0-1,1-1-2,0-1-2,0-1 1,0-1 0,0-1-1,-1-1 1,0-1-1,-2-1 0,0-1 0,-1 0-1,0-1 0,0 1-1,0 0-1,0-2 0,0 1-1,0-2-1,0-1-1,0 0-6,2-1-12,0 1-12,2 0-12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27"/>
    </inkml:context>
    <inkml:brush xml:id="br0">
      <inkml:brushProperty name="width" value="0.06144" units="cm"/>
      <inkml:brushProperty name="height" value="0.06144" units="cm"/>
      <inkml:brushProperty name="color" value="#F2395B"/>
    </inkml:brush>
  </inkml:definitions>
  <inkml:trace contextRef="#ctx0" brushRef="#br0">86550 22500 358,'0'-15'5,"0"2"13,0 3 11,0 1 12,0 3 9,0 6 8,0 4 7,0 6 8,0 2-3,0 1-12,0 1-13,0 1-13,0 1-9,0 2-4,0 0-5,0 1-3,1 2-4,2 3-1,2 2-2,2 4-1,0 3-1,-1 3 1,-1 2-1,0 4 0,-1 2 0,0 0-3,-1 1-1,1 2-2,0-2-2,0-4-1,0-4-2,0-4-1,-1-4-2,-1-3 0,0-5-2,-1-3-1,-2-6-2,-1-8-3,0-8-3,-1-8-4,-2-7 1,0-5 1,-1-6 2,-1-6 2,0-5 2,2-2 1,2-4 2,2-2 1,1-1 1,0 2 0,0 2 0,0 2 0,0 2 2,2 2 1,0 2 1,2 2 3,0 0 1,0 1 2,-1 0 1,1 0 2,-1-1 1,0-1-1,-2 0-1,0-2 1,-1 2 2,0 2 4,0 3 7,0 3 4,-1 8 7,0 13 7,-2 12 8,0 14 8,0 7 0,0 6-8,2 5-7,1 5-7,-1 2-6,-1 1-1,0 2-2,-1 0-2,-1 1-2,2-2-1,0 0-2,2-2-1,0 2-1,0 4 0,0 4 1,0 4 1,0 0-3,0-3-5,0-3-4,0-2-5,0-5-1,0-4 0,0-6 2,0-4 1,-1-8-5,0-12-10,-2-13-11,0-10-11,0-10-1,0-9 7,2-7 6,1-8 8,0-7 3,1-9-1,2-7 1,0-9-1,1 3 2,0 13 5,0 13 5,0 13 5,0 6 3,0 3 1,-1 1 1,1 3 1,-1 2 2,0 3 6,-2 3 3,0 3 5,-1 4 5,2 6 6,0 6 6,2 6 6,0 5 1,0 7-8,-1 5-5,1 7-7,0 2-4,-2 2-3,0 0-3,-2 2-2,0 1-5,0 4-7,0 3-6,0 2-7,0 2-4,2 0-3,1-1-2,0 1-3,0-4 1,0-10 4,-2-8 5,0-9 5,-1-5-6,0-1-18,0 0-16,0-2-18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28"/>
    </inkml:context>
    <inkml:brush xml:id="br0">
      <inkml:brushProperty name="width" value="0.04942" units="cm"/>
      <inkml:brushProperty name="height" value="0.04942" units="cm"/>
      <inkml:brushProperty name="color" value="#F2395B"/>
    </inkml:brush>
  </inkml:definitions>
  <inkml:trace contextRef="#ctx0" brushRef="#br0">57150 32400 445,'0'30'133,"2"-3"-30,0-4-31,2-1-30,-1-3-16,-1 1-2,0-1-3,-1 1-3,-1 1-1,1 3-1,2 3-2,0 3 0,0 1-1,0 1-2,-2-1-1,0 0-1,-1 0-2,2 1-3,0-1-3,2 0-4,0 0-2,0-1 0,-1-1-1,1-1 0,-1 0-1,0 1-2,-1 0-2,-2 2-1,0-1-1,2-1-1,0-3-1,2-1 0,-1-3-1,0-1 0,-2-3-1,0-1 1,-1-2-4,0-1-7,0 0-7,0-2-8,0-3-2,0-6 2,0-6 0,0-6 3,0-2 2,0 0 5,0 2 4,0 1 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29"/>
    </inkml:context>
    <inkml:brush xml:id="br0">
      <inkml:brushProperty name="width" value="0.05137" units="cm"/>
      <inkml:brushProperty name="height" value="0.05137" units="cm"/>
      <inkml:brushProperty name="color" value="#F2395B"/>
    </inkml:brush>
  </inkml:definitions>
  <inkml:trace contextRef="#ctx0" brushRef="#br0">57250 34620 428,'29'-1'83,"-3"0"-16,-5-2-18,-3 0-17,-2-1-10,1 0-1,1 0-3,2 0-1,0 0-2,3-2-1,1 0-2,3-1-1,1-1-2,0 0 0,2 1-2,1-1 0,0 1 0,-1 2-2,-1 2 0,-1 2-1,0 1-1,1 0-2,0 0-2,2 0-2,0 1 0,-1 2 1,-1 2 1,-1 2 2,-1 0 0,1-1-1,-1 0-1,1-2-1,0-1 1,0 0 0,2-2 2,1 0 1,1-1 1,1 0-1,1 0 1,1 0 0,0 0-1,0 0 1,0 0 0,1 0-1,-2 0 0,0 0 0,-1 0-1,-1 0 0,-1 0-1,-2 0 1,0 0 0,-1 0 0,0 0 0,-1 0 0,1 0 1,-1 0 0,0 0 0,1 0 0,-1 0 0,1 0 0,0 0-1,1 0 1,0 0-1,3 0 1,0-1 0,2 0-1,2-2-1,3 0 0,-1-1 0,0 0-1,-2 0 1,1 1 0,-2-1 0,0 2 0,0 0 0,1 2 0,-1 0 1,0 0-1,0 0 0,1 0 0,-2 0 1,0 0-1,-1 0 0,-1 0 0,0-1 1,2 0-1,3-2 0,1 0 0,1 0 1,-2 0-1,0 2 0,-1 0 0,0 1 0,0-2 0,2 0 0,1-2 1,0 1-1,-2 1 0,0 0 1,-1 2-1,-1 0 1,0 0 1,1 0 2,-1 0 1,1 0 0,0 0-1,2 0 0,1 0 0,0 0-2,0 0 0,0 0-1,1 0 0,0 0-1,2 0 0,2 0 0,2 0-1,1 0 0,-2 0-1,0 0 1,-2 0-1,0 0 1,1 0 1,-1 0 1,0 0 1,0 0 0,0 0 0,0 0 0,0 0 0,0 0-1,-2 0 1,0 0 0,-1 0-1,-1 0 1,2 0 0,1 0 0,1 0 0,-1 0-1,2 2 1,-1 0-2,0 1 0,1 1-1,0-2 1,2 0-1,0-2 1,1 0 0,-2 0 0,0 0 0,-1 0 1,-1 0 0,4 0 0,0 0 0,4 0 1,-1 0-1,2 0 0,-2 0 0,1 0 0,0 0-1,-2 0 1,0 0 0,-2 0-1,0 0 1,0 0 0,1 0 0,-1 0 1,0 0 0,1 0 0,2 0-1,1 0 1,-1 0-1,-1 0 0,0 0 1,-2 0-1,1 0 0,-1 0 1,0 0-1,0 0 0,0 1 1,0 0-1,0 2 1,0 0 1,-1 0-1,0 0 0,-2-2 0,0 0-1,1-1 0,2 0 0,3 0-1,4 0 1,0 0-1,0 0 0,-2 0 0,0 0 0,-1 0-1,3 0 0,2 0 1,2 0-1,0-1 1,-1 0-1,0-2 1,-2 0 0,1-1-1,0 0 1,1 0 0,2 0 0,-1 0 0,-1 1 0,0-1 0,-2 0 0,-2 0 0,-2 2-1,-4 0 1,-2 2 0,-4 0 0,-2 0 0,-3 0-1,-3 0 1,-2 0 0,-2 0 0,0 0 0,0 0 0,-3 0 0,0 0 0,-1 0 0,-1 0 0,0-1 0,-1 0 0,1-2 0,-1 0-1,1 0 1,0 0-1,-1 2 0,1 1 0,-1-1 0,1-1 0,-1 0 0,1-1 0,-1-1 0,1 2 0,-1 0 0,1 2 0,-1-1 0,1 0-1,-1-2-1,1 0 0,-1 0-1,-1 0 1,-1 2-1,-1 0 1,-1 1-1,-1 0 0,-1 0-1,0 0-1,-3-1-8,-3-4-17,-3-2-18,-2-3-16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0"/>
    </inkml:context>
    <inkml:brush xml:id="br0">
      <inkml:brushProperty name="width" value="0.05176" units="cm"/>
      <inkml:brushProperty name="height" value="0.05176" units="cm"/>
      <inkml:brushProperty name="color" value="#F2395B"/>
    </inkml:brush>
  </inkml:definitions>
  <inkml:trace contextRef="#ctx0" brushRef="#br0">87250 31300 425,'0'30'146,"2"-3"-33,0-4-35,2-1-33,-1-2-19,1 1-2,0 1-3,0 1-1,0 0-3,0 3-2,0-1-3,0 2-3,-1 2 0,-1 5 0,0 3 1,-2 4 0,0 3-2,0 0-6,0 1-4,0 2-5,0-2-4,0-2-1,0-4 0,0-2-2,0-2-3,0-1-7,0-2-6,0 0-6,1-2-4,0-3-2,2-3-3,0-3-1,1-3-2,0-3 0,0-3-1,0-2 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1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87300 33733 552,'17'-14'71,"1"4"-17,3 4-15,1 4-18,2 2-9,1-2-4,1 0-3,1-1-4,2-1-1,1 2 1,2 0 1,3 2 0,1-1 1,4-2 2,3-2 1,2-2 1,4 0 2,2 0 0,4 2 1,2 1 1,3 0 0,3 0-1,3 0-1,4 0 0,1 0-2,1 0 1,1 0-1,1 1-1,-2-1 0,-1 2 1,-4 0-1,-3 2 0,-3 0 0,-1 0-1,-2 0-2,-2 0 0,-2-1-1,-2 0-1,-2-2-1,-2 0 0,-2-1-1,-2 0 0,-2 0 0,-2 0-1,0 0 1,-1 1 0,0-2 0,0 2 0,1-2 1,0 0 1,2-2 1,1 0 1,1 0 1,4 1-1,2 0 2,4 2 0,2 0-1,1 0 0,3 0 0,2 0-1,1 1-1,1 0 0,1 2 0,2 0 0,-2 2-1,1 0 1,-2 2 1,-1 0-1,-1 1 1,0 0-2,-2 0-1,-1 0-1,-1-1 0,-2-1 1,-2 0 1,-2-1 1,-2-1 0,-1 0 0,0 0 0,-1 0 0,-2 0-1,-2 0-1,-2 0 0,-2 0-1,-1-1-2,1-1-1,-1 0-2,0-1-2,0-2-2,-2 0 1,0-1-2,-1-2 1,-2 2-1,0 1 2,-1 2 1,-1 2 1,-2 1 1,-1 0 1,-3 0 1,-1 0 1,-3 0 0,-1 0 0,-3 0 0,-1 0 0,-2 0-1,-1 2-2,0 0 0,-2 2-1,-2-3-10,-2-2-20,-4-5-17,-2-4-20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2"/>
    </inkml:context>
    <inkml:brush xml:id="br0">
      <inkml:brushProperty name="width" value="0.05539" units="cm"/>
      <inkml:brushProperty name="height" value="0.05539" units="cm"/>
      <inkml:brushProperty name="color" value="#F2395B"/>
    </inkml:brush>
  </inkml:definitions>
  <inkml:trace contextRef="#ctx0" brushRef="#br0">102500 28250 397,'0'14'38,"0"-1"-3,0-2-5,0-2-3,0 0-3,0 1 1,0 3-2,0 2 1,0 2-2,2 3-1,0 3-2,2 3-2,0 1 0,1 1 2,2-1 1,0 1 1,0-1-1,0 1-2,-2-1-3,0 0-3,-2 4-1,-1 7 1,0 6 1,-2 8 1,0 2 0,0-1-1,0 0-2,0-2-2,0-1-1,0-2 0,0-2-1,0-2-1,0-2 0,0 0-1,0-1 1,0-1-1,0-1 0,0 0-3,0 0-2,0 0-1,1 1-1,0 0 0,2 2 1,0 1 1,1-1 0,2-2-2,0-2 0,2-2-2,-1-1-1,-1-1 0,-1-2 0,0 0-2,-2-1 0,-1-3-3,0-2-2,-1-1-1,-1-2-4,0-1-2,0-1-2,0-1-4,-2-1-3,0-1-5,-3-1-4,-2 0-5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5"/>
    </inkml:context>
    <inkml:brush xml:id="br0">
      <inkml:brushProperty name="width" value="0.05422" units="cm"/>
      <inkml:brushProperty name="height" value="0.05422" units="cm"/>
      <inkml:brushProperty name="color" value="#F2395B"/>
    </inkml:brush>
  </inkml:definitions>
  <inkml:trace contextRef="#ctx0" brushRef="#br0">71191 24131 405,'8'-8'2,"1"-2"5,2 0 4,0-1 5,0-1 1,-2 1 0,-3-1-1,-1 0 0,-1 1-1,0 1 0,0 0 0,0 2 0,-3 2 2,-6 4 6,-6 4 6,-5 4 6,-3 2 0,0 2-6,2 0-7,1 1-6,1 2-4,1 3-1,1 3-1,0 4-1,2 0-1,1 1 0,0-1-1,2 1 0,1-2 0,1 0 0,0-1-1,2 0-1,0-3 0,2 1-1,0-2-1,2-1-2,2-2 0,4-3-3,4-2-1,3-4-3,4-2-1,1 0-3,3-2-1,2 0-2,0-3-3,1-4-2,-1-4-2,1-3-4,-2-4 0,0 0-1,-1-1 1,0-1-1,-3-2 1,1-3 2,-2-3 3,-1-2 3,-1-2 1,-1 3-1,-1 1 1,0 3 0,-2 2 2,-3 3 4,-1 3 4,-2 3 5,-1 4 10,0 8 18,0 6 19,0 7 17,-1 5 3,0 1-12,-2 3-13,0 2-12,-1-1-9,0-1-5,0-3-4,0-1-5,-1 0-4,-2 5-3,-2 3-3,-2 5-2,0-1-5,0-3-5,2-5-5,1-3-6,0-8-6,2-9-11,0-9-9,2-11-9,1-5 1,3-1 13,4-1 12,2-1 13,1 2 10,-2 5 6,-2 5 8,-2 5 6,-1 2 6,1 0 5,2 0 4,0 1 5,1 0 1,2 2-3,0 2-3,1 2-3,2 0-8,1 0-12,3-2-13,2 0-13,-2-2-5,-5 0 2,-4-1 4,-6-1 2,-2-2 2,0-2 1,0-2 0,0-1 1,0-2 1,0 0 1,0 1 1,0-1 1,0-1 2,0-1 2,0-3 4,0-1 3,0-1 2,2 3 2,0 1 3,2 3 2,-1 0 2,-1 2 1,0 1 1,-1 1 1,-1 2 9,0 6 16,0 4 16,0 6 16,-1 4 3,-1 3-10,0 5-12,-1 4-9,-1 2-7,0 2 0,0 3-1,0 1-1,0 3-1,0 5-4,0 3-4,1 4-2,-2 2-5,2 1-3,-1 2-4,0 0-3,-1 1-5,-2 0-2,-2 0-4,-1 0-4,-1-1-4,2-1-7,2 0-7,2-2-6,2-2-5,0-4-1,2-4-2,0-3-1,0-8-3,-2-9-4,-2-10-5,-1-10-5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6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73200 24925 567,'13'-21'0,"-3"3"0,-4 4 0,-4 5 0,-1 0 5,2 0 10,2-2 10,2 0 10,1 1 4,-1 3 1,1 2 0,0 4 1,-1 3-4,0 4-3,-2 4-6,0 3-4,-2 4-4,-1 1-4,0 3-3,-2 1-4,-1 1-3,-2-1-2,-2-1-2,-1 0-3,1-6-10,8-5-21,6-8-20,7-6-20,3-3-3,-1 2 14,-1 2 14,-1 2 15,-2 3 11,-4 4 11,-5 4 10,-2 4 11,-5 2 9,0 1 6,-3 1 8,-2 1 6,-1-1 2,0-3-5,1-3-6,-1-2-4,0-2-5,0-1-4,0 1-5,1 0-4,1-3-16,4-4-26,4-6-27,4-4-27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14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13832 27237 470,'-19'-6'56,"9"6"8,8 4 7,10 6 7,5 4-4,3 5-13,3 5-15,3 5-13,3 4-11,5 4-7,3 4-7,4 4-6,2 1-11,0-2-10,0-2-13,0-2-10,-3-4-12,-5-5-9,-7-7-11,-5-5-10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7"/>
    </inkml:context>
    <inkml:brush xml:id="br0">
      <inkml:brushProperty name="width" value="0.06002" units="cm"/>
      <inkml:brushProperty name="height" value="0.06002" units="cm"/>
      <inkml:brushProperty name="color" value="#F2395B"/>
    </inkml:brush>
  </inkml:definitions>
  <inkml:trace contextRef="#ctx0" brushRef="#br0">74681 24581 366,'6'-8'3,"-1"0"5,-2 0 5,-2 0 5,-3 3 7,-4 5 5,-4 4 7,-3 5 7,-2 4 0,1 0-6,0 1-5,2 1-5,1 1-5,1 1-2,0 1-4,2 1-3,0 0-3,0-3-2,1-1-3,-1-2-3,3-2-7,8-3-14,6-1-12,7-2-14,4-3-4,1-2 4,1-3 4,1-4 4,0 0 4,-1-1 6,-1 0 5,-1 0 7,-2 2 6,-2 2 8,-4 4 8,-3 2 8,-3 3 6,-4 0 6,-4 1 4,-4 2 6,-1 1 1,0 1-3,2 3-4,1 2-2,3-1-8,6-3-11,5-3-11,7-2-13,2-3-4,-3-2 0,-1-2 0,-2-2 1,-1-3 0,1-2-1,1-3-1,2-3-2,-2-3 1,-1-2 1,-3-1 1,0-3 1,-4 1 2,-1 3 3,-2 3 3,-2 3 2,-2 2 5,-2 1 4,-2 0 5,-1 2 6,-2 1 4,0 4 6,0 3 6,0 2 6,4 2-4,6 0-12,7 0-12,8 0-13,2 0-6,1 0-1,-1-1 0,1 1-1,-1 1 2,-3 2 2,-1 2 4,-2 2 4,-3 0 2,-3 1 3,-2 0 4,-4 0 3,-1-1 1,0 1 2,0 0 2,0 0 0,-1-1 3,-2-1 2,-2-1 3,-1 0 3,1-3-7,7-1-15,8-2-15,6-2-15,3-3-6,-1-6 3,-1-4 3,-1-5 4,0-3 2,-2-1 2,-1-1 1,-1-1 2,-1 0 0,-2-1 0,-2 1-2,-2-1-1,-2 3 2,-1 3 4,0 5 4,-2 3 4,1 3 11,2 4 17,2 3 16,2 2 18,0 3 2,0 2-10,-2 1-13,0 3-10,-1 2-7,1 3-3,2 3-3,0 4-1,0 0-10,0-2-15,-2 0-14,0 0-16,-1-6-7,1-7 0,2-8-1,0-8 0,1-4 2,2-1 7,0-1 5,1-1 6,1-2 3,0 0 3,-1-1 1,1-1 3,-1 0 1,0-1 3,-2 0 3,-1 1 2,0 0 2,-2 3 1,-1 1 3,0 2 1,-2 2 3,-1 1 3,0 1 2,-1 0 3,-2 2 8,-1-1 11,0 0 13,-1 0 12,-1 5 9,2 10 7,0 9 8,2 11 7,0 4-5,0 1-16,0-1-16,0 0-17,-1 4-10,0 8-2,-2 8-2,0 8-2,-1 3-16,0-1-26,0-1-28,1-1-27,-2-6-10,2-10 7,-1-12 6,0-9 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8"/>
    </inkml:context>
    <inkml:brush xml:id="br0">
      <inkml:brushProperty name="width" value="0.05456" units="cm"/>
      <inkml:brushProperty name="height" value="0.05456" units="cm"/>
      <inkml:brushProperty name="color" value="#F2395B"/>
    </inkml:brush>
  </inkml:definitions>
  <inkml:trace contextRef="#ctx0" brushRef="#br0">72280 32221 403,'-7'-15'1,"-1"2"3,0 2 3,0 3 2,0 0 4,0 2 5,1 1 5,-1 0 4,-1 3 2,0 2-3,-1 3-4,-1 4-2,-1 2-2,0 1-2,0 3 0,1 2-2,-1 2 1,0 3 0,0 3 2,1 3 2,0 1-1,0 1 1,2-1-2,1 0 1,0 0-2,2-3-1,1-1-2,0-3-1,4-1-2,6-3-4,6-1-4,6-2-3,3-4-2,4-5 0,3-4 1,3-5-1,2-5-4,-1-4-6,0-4-8,0-3-8,-1-2-2,-3-1 2,-3 1 3,-3-1 1,-2 1 3,-3-1 1,-1 1 3,-2-1 2,-2 1 2,-1 1 2,-1 1 2,0 1 3,-2 2 7,-1 3 11,0 3 12,-2 3 12,0 5 5,0 8 2,0 7 1,0 9 2,-1 3-4,-1 1-7,0-1-6,-1 1-7,-1-1-6,0 1-3,0-1-3,0 1-4,-2-2-3,0 0-3,-3-1-4,-2 0-4,-1-3-4,0-1-6,1-3-4,-1-1-6,1-5-6,2-6-5,2-7-6,2-8-6,2-3 2,4-3 9,2-2 10,4-1 9,0 0 7,1 3 6,0 3 5,-1 3 5,1 2 4,0 2 2,0 2 2,-1 3 1,1-1 2,0 2-1,-1-1 0,1 0-1,0 0-1,0 0-4,-1 0-3,1 0-5,-1 0-5,0-2-10,-2 0-8,-1-1-9,-1-2-2,-2-2 5,-2-2 6,-2-1 4,-1-3 4,0-2 3,0-1 3,0-2 4,0-2 3,2 3 5,0 0 4,2 1 5,-1 1 1,0 4 0,-2 3-2,0 3-1,-2 3 11,0 4 20,-2 4 22,0 4 21,-1 5 4,0 7-13,0 7-14,0 7-13,0 4-9,0 4-6,0 2-6,1 4-5,-1 3-5,0 4-4,0 3-4,0 5-4,-1 0-5,-2-1-4,-2-2-5,-1-2-5,-1-4-3,2-5 0,2-4-1,2-5-1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9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74830 33026 563,'13'-24'46,"-3"15"10,-4 14 8,-4 16 10,-3 6-4,-2 0-16,-2 0-15,-1 1-17,-2-3-12,2-3-8,1-5-9,0-3-8,4-3-9,6-3-8,6-1-10,5-2-8,3-2-1,-1 0 6,-1-1 7,-1-2 7,-2 1 7,-3 2 9,-3 2 8,-2 2 9,-3 2 4,-2 1 2,-2 3 2,-2 2 1,-3 0 4,-2 1 3,-3 0 5,-3-1 3,-1 0 0,1-3-6,1-1-6,1-2-5,2-4-11,4-6-13,4-6-14,4-6-15,3-1-5,0 1 3,1 2 3,2 3 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39"/>
    </inkml:context>
    <inkml:brush xml:id="br0">
      <inkml:brushProperty name="width" value="0.04999" units="cm"/>
      <inkml:brushProperty name="height" value="0.04999" units="cm"/>
      <inkml:brushProperty name="color" value="#F2395B"/>
    </inkml:brush>
  </inkml:definitions>
  <inkml:trace contextRef="#ctx0" brushRef="#br0">75942 33108 440,'21'-14'0,"-5"3"0,-4 3 0,-6 2 0,-3 4 11,-2 2 22,-2 4 23,-2 2 23,-1 3 3,-2 2-15,0 1-15,-1 3-15,-1 0-11,0-1-5,0-1-5,0 0-7,5-3-11,8-1-19,9-2-19,10-2-18,2-2-6,-2-3 8,-1 0 8,-2-3 7,-4-1 8,-1 0 9,-4 0 6,-3 0 9,-1 2 5,-2 2 2,-1 3 3,0 4 2,-2 1 9,-2 1 13,-2 2 15,-2 0 15,-1 0 4,0 1-4,0 0-4,0 0-4,2-2-9,4-1-11,4-2-13,4-2-12,3-3-10,3-4-8,3-4-9,3-4-8,1-2-2,-3-1 2,-1-1 3,-2-1 2,-4-1 4,-3 1 4,-4-1 5,-4 0 4,-3 1 7,-2 1 11,-2 1 11,-2 1 10,3 2 1,6 2-7,7 4-9,8 2-7,1 3-5,-1 0-2,-2 2-2,-3 0-1,-1 2 1,0 0 3,-2 1 4,0 2 4,-3 0 1,-1 1 0,-2 1 0,-2 2 0,-1 0 3,0 1 6,0 1 5,0 1 7,0 0 0,-2-1-4,0-1-5,-2 0-4,4-5-11,8-7-19,8-6-18,7-7-19,3-3-5,-5 1 7,-3 0 8,-4 2 7,-3 0 5,1-3 3,0-2 3,0-1 2,-2 0 4,-3 3 3,-2 2 4,-4 4 3,-1 2 4,2-1 3,1 0 4,0 0 4,1 3 10,2 6 15,0 6 15,1 6 16,0 2 0,-2-1-15,-2-1-14,-2-1-14,-2 1-13,0 0-9,-2 1-10,0 1-8,1-3-11,4-5-9,4-6-11,4-5-10,2-4 0,1 0 10,1 0 8,2 0 10,-1 1 6,-1-1 3,-1 0 3,0 0 3,-3 0 2,-1-2-2,-2 0 0,-2-1-2,-2 0 2,-1 1 0,0 0 3,-1 2 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0"/>
    </inkml:context>
    <inkml:brush xml:id="br0">
      <inkml:brushProperty name="width" value="0.05338" units="cm"/>
      <inkml:brushProperty name="height" value="0.05338" units="cm"/>
      <inkml:brushProperty name="color" value="#F2395B"/>
    </inkml:brush>
  </inkml:definitions>
  <inkml:trace contextRef="#ctx0" brushRef="#br0">78779 32350 412,'1'-22'16,"0"4"5,2 5 4,0 3 4,1 4 8,2 6 9,0 4 10,1 6 10,0 4-1,-2 7-13,-3 5-11,0 7-13,-3 5-6,0 6-2,-2 5-1,0 7 0,-1 4-4,0 2-7,0 1-6,0 3-5,0 2-9,-3 5-8,-2 3-10,-2 4-9,1 2-6,1-2-1,2 0-2,2-1-2,1-8-1,1-15-3,-1-14-1,0-15-3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1"/>
    </inkml:context>
    <inkml:brush xml:id="br0">
      <inkml:brushProperty name="width" value="0.05463" units="cm"/>
      <inkml:brushProperty name="height" value="0.05463" units="cm"/>
      <inkml:brushProperty name="color" value="#F2395B"/>
    </inkml:brush>
  </inkml:definitions>
  <inkml:trace contextRef="#ctx0" brushRef="#br0">92549 22445 402,'0'-15'3,"0"2"5,0 3 5,0 1 5,-1 1 2,0 0-2,-2 0-2,0 1-2,-2-1-1,0 2 3,-1 1 1,-1 0 3,-3 2 0,-2 2-1,-3 2 0,-3 2-1,-2 3 0,1 4 1,-1 3 1,1 5 0,0 2 1,0 1-1,2 1-2,1 1-1,2-1-1,2-3-2,4-3-3,3-2-1,5-3-3,8 1-4,7 0-4,9 0-4,4-3-1,1-5 1,0-4 0,2-6 2,1-3-4,-1-1-5,0-3-7,1-2-5,-2 0-3,-2-1 0,-1 0 0,-3 1 1,-2-2 1,-5-2 5,-3-1 3,-4-2 4,-2-3 3,0 0 1,-1-1 2,1 0 0,0-1 3,0 3 3,0 1 4,0 3 4,-1 2 4,-1 2 9,-1 4 7,0 3 9,-2 5 2,0 8-3,-2 8-2,0 8-3,-2 4-2,0 2-1,-2 3-2,0 1-1,-2 1-1,0 1-3,-1-1-2,-1 0-2,-1 0-4,0-1-7,0-2-5,0 1-6,0-3-4,1-2-2,-1-1-2,0-3-1,2-7-10,6-14-15,4-14-17,6-13-16,2-7 0,1 2 14,1 0 14,2 1 16,-1 3 10,1 5 6,-1 5 6,1 5 6,0 3 6,-1 2 3,1 3 5,0 1 3,-1 2 1,1 2-3,0 2-1,-1 2-3,0 0-7,0-1-13,-2 0-13,-1-1-12,-2-3-5,-2-2 4,-4-4 3,-2-2 4,-3-4 5,0-3 5,-2-5 4,0-3 5,-1-3 4,0 1 1,0 0 1,0-1 2,0 1 2,0 1 4,0 1 2,1 2 4,-1 1 4,2 5 6,0 3 5,2 4 5,-1 6 7,0 8 7,-2 8 7,0 7 7,-1 7 0,0 5-6,0 5-8,0 4-6,0 3-5,0 0-5,0 0-4,1 1-4,-2-1-3,-2 3-4,-2 2-2,-2 2-3,0 1-4,1 0-6,0 0-4,2 0-6,1-2-6,0-3-8,2-2-7,1-3-8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1"/>
    </inkml:context>
    <inkml:brush xml:id="br0">
      <inkml:brushProperty name="width" value="0.03832" units="cm"/>
      <inkml:brushProperty name="height" value="0.03832" units="cm"/>
      <inkml:brushProperty name="color" value="#F2395B"/>
    </inkml:brush>
  </inkml:definitions>
  <inkml:trace contextRef="#ctx0" brushRef="#br0">94928 23195 574,'14'-8'8,"-3"2"17,-3 1 18,-3 1 16,-1 2 3,-2 5-9,0 6-10,-2 4-9,-1 4-8,-4 1-3,-2 3-5,-3 1-4,-1 0-3,2-1-6,3-3-4,1-1-4,4-2-11,6-3-16,5-1-17,7-2-16,0-1-2,-3 0 15,-4-1 14,-4 1 14,-4 1 14,-3 4 12,-2 2 13,-3 3 14,-4 1 3,-2-1-2,-3-1-4,-3-1-3,0-1-2,1-1-1,3-1 0,1 0-2,3-5-16,3-8-30,2-8-32,4-8-32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2"/>
    </inkml:context>
    <inkml:brush xml:id="br0">
      <inkml:brushProperty name="width" value="0.05037" units="cm"/>
      <inkml:brushProperty name="height" value="0.05037" units="cm"/>
      <inkml:brushProperty name="color" value="#F2395B"/>
    </inkml:brush>
  </inkml:definitions>
  <inkml:trace contextRef="#ctx0" brushRef="#br0">96107 23031 436,'6'-14'54,"-4"5"-10,-4 3-8,-4 4-9,-2 3-3,-2 4 2,0 2 1,-1 3 1,-1 3 1,-2 0-4,0 1-2,-1 1-3,0 1-2,1-1 0,1 1-1,1-1 0,4 0-8,10-2-16,8-3-16,9-1-17,5-3-6,-1-4 3,0-4 5,1-4 3,-2-1 3,-1 2 6,-3 3 3,-1 1 4,-4 2 10,-4 3 13,-6 4 15,-4 2 13,-4 2 6,0-1-2,-2 1-3,0 0-1,3-2-3,6-3-2,7-2-2,8-4-2,2-2-7,-1-4-10,-1-2-10,-1-3-11,0-2-5,0 0-1,-1 1 0,1-1-2,-4 0 1,-5-2 6,-6 0 3,-5-1 5,-5 1 4,0 3 5,-2 3 5,0 2 6,5 3 0,8 2-1,11 2-3,10 2-2,2 2-3,-1 0-5,-4 1-5,-3 2-3,-3 0-2,-1-1 3,-2 1 3,-2 0 3,-3 0 2,-1 2 2,-2 0 2,-1 1 2,-4 1 5,-2 1 8,-4 1 9,-2 2 8,-1-1 4,2-1 1,2-1 0,3-1 0,2-3-9,6-4-19,4-6-19,5-4-19,2-4-9,-1-2 0,-1-1 0,0-3 0,-2-1 1,-3-1 4,-1-1 4,-2-1 3,-1 0 3,0 1 3,0 1 3,0 1 3,-1 1 2,0 0 2,-2 2 2,0 1 1,0 2 2,2 2 1,2 4 1,1 3 3,3 1 1,2 0 3,2 0 3,1 0 3,1 1 1,-2 2 0,-3 2 1,-1 1 0,-1 3 3,0 4 5,0 2 6,0 3 5,-2 0 1,-1-1-6,-2-2-5,-2-3-5,-2 0-7,-4 0-9,-2-1-10,-3 1-8,2-3-9,10-4-7,8-6-6,9-4-7,5-3-1,-1 0 5,1 1 4,-1-1 4,0 0 3,-3 0-2,-1 0-1,-2 1-2,-3-1 2,-1 0 2,-2 0 4,-2 0 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3"/>
    </inkml:context>
    <inkml:brush xml:id="br0">
      <inkml:brushProperty name="width" value="0.04879" units="cm"/>
      <inkml:brushProperty name="height" value="0.04879" units="cm"/>
      <inkml:brushProperty name="color" value="#F2395B"/>
    </inkml:brush>
  </inkml:definitions>
  <inkml:trace contextRef="#ctx0" brushRef="#br0">99059 22342 450,'0'-22'2,"0"3"4,0 3 3,0 3 3,0 2 5,2 0 4,0 2 5,2 1 5,-1 2 5,-1 4 6,0 4 5,-1 4 7,-1 4-1,0 3-8,0 5-8,0 3-6,-2 5-7,0 3-3,-3 4-5,-2 5-3,-1 2-6,1 4-9,-1 2-7,0 4-7,0 3-10,0 5-8,1 5-9,-1 5-9,0-1-2,2-8 5,1-9 4,0-7 5,1-6 2,-2-3-2,0-5-1,-1-3-1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4"/>
    </inkml:context>
    <inkml:brush xml:id="br0">
      <inkml:brushProperty name="width" value="0.05372" units="cm"/>
      <inkml:brushProperty name="height" value="0.05372" units="cm"/>
      <inkml:brushProperty name="color" value="#F2395B"/>
    </inkml:brush>
  </inkml:definitions>
  <inkml:trace contextRef="#ctx0" brushRef="#br0">93893 30829 409,'-16'-15'1,"-2"3"2,0 1 2,0 2 2,-2 3 4,0 2 9,1 4 7,-1 2 9,0 4 0,1 4-5,-1 4-6,1 3-6,-1 4-3,1 1 0,-1 3 0,1 1 0,0 1 0,4-3-2,3-2 0,3-1-1,3-3-1,4-3-1,4-3 0,4-2 0,4-3-2,3-1-5,5 0-3,3-2-3,4-2-4,1-6-4,3-4-3,1-5-3,1-3-1,-1-2 0,-2 0 1,1-1 1,-4-1 0,-3-1 0,-5-1 0,-3-1-1,-3 1 2,-1 1 2,0 3 3,-2 1 3,0 2 3,0 1 4,-1 1 2,1 0 4,0 4 5,2 5 8,0 4 8,1 6 7,0 3 3,-2 3-4,-2 3-4,-2 3-3,-2 2-5,-1 1-3,0 1-4,-1 1-5,-3 1-1,0-1-2,-4 1 0,0-1 0,-2 0-3,0-3-4,0-1-3,1-2-4,0-7-7,2-9-11,2-10-12,2-9-11,3-6-1,4 1 8,3-1 10,5 1 8,3 1 6,1 3 6,3 3 4,2 3 5,-1 2 3,-2 2 1,-1 2 1,-2 2 2,-2 2-1,1 0-2,0 2-1,-1 0-2,0 1-2,-2-2-2,-3 0-2,-1-1-3,-1-2-6,-2-2-6,-1-2-8,0-2-8,-2-1-1,-2-3 7,-2-2 4,-2-1 7,-1-3 4,2 1 4,0-2 4,2-1 3,0-1 2,0 1 1,0-1-1,0 1 1,-1 1 4,0 3 8,-2 3 8,0 3 8,0 5 12,0 10 12,2 8 14,0 9 13,1 6 0,-2 5-14,0 3-14,-1 4-15,-1 3-6,0 2-1,0 2 0,0 2-1,-1 2-2,0 4-4,-1 2-4,-2 3-3,0 3-4,-1 3-5,-2 3-5,0 4-5,0-4-5,1-5-9,0-8-8,2-7-8,1-6-6,2-7-2,2-7-3,3-7-4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18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82575 31381 490,'-70'-7'16,"17"2"0,16 2 0,17 2-2,10 1 3,6 0 6,4 0 6,6 0 6,3 0-1,3 0-6,4 0-6,2 0-7,2 0-3,1 0 0,1 0 0,1 0 0,1 0-1,-1-2-1,1 0-2,-1-1-2,1-1 0,1 2 0,1 0 0,1 2 1,1 0-1,1 0 1,0 0 0,2 0 0,0 0 0,-1 0-1,-1 0 0,-1 0-1,1 0 0,3 0-1,2 0-1,4 0 0,1 0 0,-2 0-1,0 0 1,-1 0 0,-1 0 0,-2 0-1,0 0 0,-1 0 0,0 0 0,-1 2 1,0 0-1,1 2 1,-1-1-1,0-1-1,1 0-1,-1-2-1,-1 0 0,-1 0 3,-3 0 2,-1 0 1,-2 0 2,1 0-2,-1 0-1,1 0-2,-1 0 0,-1 0 0,-1 0-1,-1 0 1,-1 0-1,-3 0 0,-1 0 0,-2 0-1,-2 0 0,1 0 0,0 0-1,0 0-1,0 0-1,1 0 0,1 0-1,2 0-1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5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96235 31595 611,'8'-7'2,"-1"0"2,1 2 3,0 1 4,-2 2 6,-2 5 14,-4 6 13,-2 4 12,-3 2-1,0-1-17,-1-1-15,-2 0-16,1-2-9,1-1-3,0-1-2,2 0-2,1-3-2,4-1 0,2-2-1,4-2 0,1 0-1,3 2-2,2 2-2,2 2-2,0 2 3,-1 1 7,-1 3 6,-1 2 7,-2 1 4,-4 3-1,-4 2 0,-4 1-1,-4 2 4,-2 1 7,-3 1 8,-3 1 7,-2-1 2,1-2-4,-1-1-2,0-3-4,-1-1-7,-1-1-12,-3-1-10,-1 0-12,3-7-11,7-11-11,8-10-11,8-11-10,4-3-3,0 3 7,-1 5 6,1 3 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6"/>
    </inkml:context>
    <inkml:brush xml:id="br0">
      <inkml:brushProperty name="width" value="0.04937" units="cm"/>
      <inkml:brushProperty name="height" value="0.04937" units="cm"/>
      <inkml:brushProperty name="color" value="#F2395B"/>
    </inkml:brush>
  </inkml:definitions>
  <inkml:trace contextRef="#ctx0" brushRef="#br0">97485 31624 445,'6'-15'0,"-1"3"0,-2 1 0,-2 2 0,-2 3 10,-2 2 19,-2 4 20,-1 2 19,-3 4 4,-2 2-10,-2 3-12,-1 3-10,-1 2-7,1 0-4,1-1-4,0 1-3,2-1-4,1-1 0,1-1-3,0-1-1,7-2-14,10-4-25,11-4-26,11-4-25,2-2-7,-4 0 14,-5 0 12,-5 0 13,-3 0 13,-3 0 11,-1 0 12,-2 1 12,-3 0 11,-4 2 12,-4 2 11,-4 2 12,-1-1 0,4-4-9,3-4-10,2-4-10,0 1 0,-2 4 7,-3 6 9,-4 4 8,0 0-17,1-8-43,0-6-42,2-7-42,1-3-12,0 3 19,2 1 19,0 3 19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47"/>
    </inkml:context>
    <inkml:brush xml:id="br0">
      <inkml:brushProperty name="width" value="0.05794" units="cm"/>
      <inkml:brushProperty name="height" value="0.05794" units="cm"/>
      <inkml:brushProperty name="color" value="#F2395B"/>
    </inkml:brush>
  </inkml:definitions>
  <inkml:trace contextRef="#ctx0" brushRef="#br0">97406 31068 379,'-29'15'103,"3"1"-22,5 0-21,3-1-23,2 1-12,-1 1-1,-1 2-3,-1 0-1,1 0-2,2 1-1,4-1-1,3 1-1,3-1-2,6-1-2,4-1-3,6-1-4,2-2-2,3-6-5,2-5-5,1-4-3,3-4-5,0-2-1,0-2-3,3-1-2,-1-2-1,-2 2 2,0 1 2,0 0 1,-3 1 3,-1-1 2,-2-2 4,-3 0 2,-1 0 1,0 1-1,-2 0-1,0 2-1,-4 2 9,-3 2 17,-4 4 17,-3 2 18,-3 4 4,0 4-6,0 3-6,0 5-8,3 1-9,4-3-13,6-1-12,4-2-14,4-3-8,1-4-4,3-5-4,2-2-5,0-4 0,-1 0 3,-1-2 1,-1 0 3,-1-2 4,-1-2 4,0-1 4,-2-3 4,-2 0 5,-2 1 3,-4 1 5,-2 0 3,-4 2 4,-2 3 0,-4 1 0,-2 2 2,-2 2 0,1 0-1,-1 2 0,0 0 0,5 2-3,8 0-4,10 2-4,8 0-3,4 0-5,1-2-5,-1-2-4,1-2-5,-1 0 1,-1 0 7,-2 2 7,1 0 6,-3 3 7,-3 4 7,-3 4 8,-2 4 6,-5 0 4,-2-1 0,-6-3 0,-2-1 1,-3 0-2,0 0-3,0 1-1,0 2-2,1 1-3,1 3-3,0 3-3,2 3-2,4-2-9,8-7-16,7-7-14,9-6-14,2-5-5,-3-4 6,-3-2 7,-3-3 7,-3-2 5,-1-1 2,-2-2 3,-2 1 3,-2-1 1,-2 2 2,-3 3 0,0 1 2,-4 2 1,0 0 2,-3 2 2,-2 1 2,-1 1 1,-2 2 1,0 2 1,-1 2 1,4 1-3,10 0-4,10 0-6,9 0-5,4 0 1,-5-2 4,-3 0 5,-4-2 5,-3 2 7,-1 2 10,-1 4 10,0 2 10,-3 2 2,-3 2-5,-2 0-6,-3 1-4,-3 1-5,0 0-2,-2-1-3,0 1-2,0 0-5,2 2-4,2 0-6,2 1-5,3-2-10,2-7-15,4-5-14,2-5-16,2-5-2,1 0 9,1-1 9,2-1 10,-2-1 7,-1 0 4,-2 0 3,-2 1 4,-1-2 3,-1 0 0,1-1-1,0-1 2,-1 0 0,-2 0 2,-3 2 2,0 1 2,-2 0 1,0-2 1,0 0 2,0-1 1,0 0 1,2 1 1,0 1 2,2 1 1,-1 0 1,1 0 1,0 0 0,0 1 1,-1-1 2,0 2 6,-2 1 6,0 0 4,-1 6 12,2 8 14,0 9 16,2 10 16,-1 3-1,-2 2-15,-2 1-18,-2 1-15,-2 2-12,-2 6-6,-2 5-8,-1 4-6,-3 7-5,0 10-2,-1 7-1,-1 10-3,0 2-4,2-6-10,3-4-8,1-5-9,0-5-4,0-5 0,-1-4 0,-1-6 1,0-6 1,2-10 0,2-8 1,2-8 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1"/>
    </inkml:context>
    <inkml:brush xml:id="br0">
      <inkml:brushProperty name="width" value="0.05553" units="cm"/>
      <inkml:brushProperty name="height" value="0.05553" units="cm"/>
      <inkml:brushProperty name="color" value="#F2395B"/>
    </inkml:brush>
  </inkml:definitions>
  <inkml:trace contextRef="#ctx0" brushRef="#br0">54188 26805 396,'-22'-13'52,"2"6"-5,5 6-5,1 6-5,3 4-4,-1 3-5,0 4-5,1 2-4,-1 4-2,0 5 0,0 4 0,1 6 0,0 3 0,0 0-1,2 2-2,1 1 0,0-1-2,0-2-1,0-2-1,1-2 0,0-1-1,2-1 1,2-2-1,2 0 1,1-1-1,2-1 1,0-1 0,2-1 0,0-2-1,3 0-3,2-1-3,2 0-1,0-2-2,1 1 1,0-1 1,0 0 1,-1 1 0,-1-1-1,-1 1-1,0-1 0,-2 1-1,-1-1 0,0 1 0,-2-1 0,-2 1-3,-2 1-4,-3 1-4,-4 1-4,-2 0-4,-1 1-3,-3-1-3,-1 1-3,-3-2-1,0 0 0,-1-1 1,-1 0 1,1-4 0,1-3 0,2-5-2,3-3 1,3-3-2,6-2-1,6-2-2,6-2 0,2 0 10,1 3 25,0 4 24,0 2 24,-2 3 8,-1 2-8,-2 1-8,-2 3-7,-2 1-4,0 3-2,-2 1-2,0 3-1,-1 2-2,0 2-1,0 4-3,0 3-2,0 3-1,0 4-2,0 4-2,0 4-1,0 0-2,0-1-2,0-2-3,0-2-2,0-2-2,2-2-5,0-2-2,2-1-4,-1-3-5,1 0-7,0-2-8,0 0-7,1-1-4,2-3-1,1-2-3,3-1-1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2"/>
    </inkml:context>
    <inkml:brush xml:id="br0">
      <inkml:brushProperty name="width" value="0.05335" units="cm"/>
      <inkml:brushProperty name="height" value="0.05335" units="cm"/>
      <inkml:brushProperty name="color" value="#F2395B"/>
    </inkml:brush>
  </inkml:definitions>
  <inkml:trace contextRef="#ctx0" brushRef="#br0">44220 31890 412,'-8'-8'2,"2"2"4,0 1 4,2 0 3,0 1 4,0-2-1,0 0 2,0-1 0,-1-1 2,-1 2 3,-3 1 1,-2 1 3,-1 1-1,-2 3-3,0 4-2,-1 2-5,-2 3 0,-3 2-1,-3 2 1,-3 1-1,-1 3 0,-1 1 0,1 3-1,0 1 0,1 2 1,3 1 0,3 1 0,3 1 2,2 0-1,2 1-1,2-1-2,3 0-1,1 0-1,2-1 0,2-1 0,2-1 0,2-1-2,2-1-1,2-1-3,2-1-2,1-1-3,3-3 0,2-1-2,2-2-2,1-3-2,1-1-3,1-2-3,1-2-4,1-2-2,3-2-1,1-2-2,3-2 0,1-3-1,2-2-1,3-3 0,1-3-1,1-2-2,-2-2-4,0 0-4,-1-1-3,-2 0-3,-3-1 0,-3 1 0,-3-1 0,-3 2 3,-3 3 4,-3 3 5,-2 3 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3"/>
    </inkml:context>
    <inkml:brush xml:id="br0">
      <inkml:brushProperty name="width" value="0.05702" units="cm"/>
      <inkml:brushProperty name="height" value="0.05702" units="cm"/>
      <inkml:brushProperty name="color" value="#F2395B"/>
    </inkml:brush>
  </inkml:definitions>
  <inkml:trace contextRef="#ctx0" brushRef="#br0">46950 31435 385,'1'-13'5,"4"8"23,2 7 25,3 6 24,1 5 5,-2 1-13,-2 3-14,-2 2-14,-2 2-9,-1 2-4,0 4-4,-1 3-5,-1 2-2,1 2-1,2 3-1,0 1-1,1 0-2,0-2-3,0-2-2,0-1-3,0-4-2,0-2 0,0-3 0,0-3-1,2-5-2,5-8-6,5-8-5,5-8-6,3-9-1,-1-9 3,1-11 3,-1-8 3,1-6 1,-1 2 2,1 1 1,-1 0 1,0 2 0,1 2-3,-1 2-3,1 2-2,-2 3-1,-3 4 0,-3 4 1,-3 3-1,-4 7-7,-6 7-16,-6 8-16,-6 8-15,-2 4-2,2 0 10,3 0 11,1-1 12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3"/>
    </inkml:context>
    <inkml:brush xml:id="br0">
      <inkml:brushProperty name="width" value="0.05034" units="cm"/>
      <inkml:brushProperty name="height" value="0.05034" units="cm"/>
      <inkml:brushProperty name="color" value="#F2395B"/>
    </inkml:brush>
  </inkml:definitions>
  <inkml:trace contextRef="#ctx0" brushRef="#br0">48750 32600 436,'30'0'79,"-3"0"-13,-4 0-13,-1 0-14,-4 1-7,-1 2-4,-3 2-5,-1 2-3,-2 1-3,-2 3-2,-3 2-3,-1 1-2,-1 3-2,-2 1-1,0 3-1,-2 2-2,-1-1-1,-4 0-1,-2-1-1,-3 0-1,-2-3-1,0-1 1,0-3-1,1-1 0,-1-2 1,0-1 2,1 0 2,-1-2 2,5-1 3,12-2 4,10-3 5,11 0 5,5-4-1,1-2-4,-1-4-6,0-2-4,0-1-3,1 1-3,-1 0-3,0 2-3,-1 1 1,-1 2 2,-3 3 2,-1 1 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7"/>
    </inkml:context>
    <inkml:brush xml:id="br0">
      <inkml:brushProperty name="width" value="0.04858" units="cm"/>
      <inkml:brushProperty name="height" value="0.04858" units="cm"/>
      <inkml:brushProperty name="color" value="#F2395B"/>
    </inkml:brush>
  </inkml:definitions>
  <inkml:trace contextRef="#ctx0" brushRef="#br0">52316 6516 452,'-22'-1'0,"5"-1"0,3 0 0,4-1 0,1-1 4,-2 2 8,-1 0 7,-3 2 8,1 1 3,1 2-2,2 2-3,2 2-1,0 1-2,-1 3-2,-3 2-1,-1 2-3,-2 2 0,0 3 0,1 3-1,-1 3-1,1 2 1,1 0 0,1 2 0,0 1 0,2 0 1,3 1-1,1-1 0,2 0 0,2 1-1,0-1 0,2 0-1,0 1-1,2-2-1,2 0 0,2-1-1,2-1-1,2-2-1,1-3-3,3-3-2,2-3-1,0 0-3,-1 1 1,-1 3 0,-1 1-1,-1 1 1,0-1 0,-2-1 2,0-1 0,-2 0 1,-1 1-1,-1 1-2,0 2 0,-2-1 0,-2 2-3,-2 1-1,-2 1-1,-3 1-3,-4 3-5,-3 1-5,-5 3-5,-3 1-2,-3 2-2,-3 2-2,-2 2-2,-2-1-1,3-2-3,2-3-3,1-3-2,3-4-2,1-3 1,3-5 0,1-3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7"/>
    </inkml:context>
    <inkml:brush xml:id="br0">
      <inkml:brushProperty name="width" value="0.05078" units="cm"/>
      <inkml:brushProperty name="height" value="0.05078" units="cm"/>
      <inkml:brushProperty name="color" value="#F2395B"/>
    </inkml:brush>
  </inkml:definitions>
  <inkml:trace contextRef="#ctx0" brushRef="#br0">51900 11350 433,'14'1'20,"-3"2"-3,-3 2-2,-2 2-3,-2 2 0,2 3 3,0 3 1,1 3 4,1 2 2,-2 0 5,-1-1 5,0 1 4,-1 0 1,0 1-3,-1 1-3,1 1-2,0 1-4,-2 3-2,0 1-2,-2 2-3,0 3-3,0 3-1,0 3-2,0 2-2,0 2-2,0 0 0,0 0-1,0 0-1,0 0 0,0 1-2,0-2-1,0 2-1,0-2 0,0 0-1,0-2 1,0 0 0,1-2 0,0-2-2,2-2 0,0-1 0,0-2-2,0 1-2,-2-1-1,0 0-1,0 0-4,2-1-4,2-2-5,1 1-4,3-3-4,2-2-5,2-1-5,1-2-3,3-3-4,1-1-1,3-3-1,1-1-2,-1-3 1,-3-2 4,-4-4 3,-4-2 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8"/>
    </inkml:context>
    <inkml:brush xml:id="br0">
      <inkml:brushProperty name="width" value="0.04627" units="cm"/>
      <inkml:brushProperty name="height" value="0.04627" units="cm"/>
      <inkml:brushProperty name="color" value="#F2395B"/>
    </inkml:brush>
  </inkml:definitions>
  <inkml:trace contextRef="#ctx0" brushRef="#br0">44213 10006 475,'0'-21'0,"0"3"0,0 5 0,0 3 0,0 1 4,0-2 8,0-2 9,0-1 7,-1 0 5,-2 2 1,-2 4 1,-2 3 1,-1 1-3,-2 2-4,0 0-6,-1 2-5,-2 1-4,-1 4-1,-3 2-1,-1 3-2,-2 4-1,2 4 1,1 3 1,1 5-1,0 2 1,1 0 1,-1 2-1,1 1 1,0 1 0,2 0 0,2 2-1,3 1 0,1-1-2,2-2-1,2-1-2,2-3-3,1-2 0,2-3 0,0-3 0,2-3-1,1-2-1,3-3-7,4-1-5,2-2-6,3-2-2,5-2 2,3-3 0,5 0 1,1-5 0,2-4-2,1-6-2,1-3-1,0-5-2,0-2-3,0-1-1,0-2-3,0-2-1,-3 1 0,-2-1-1,-1 1 0,-2-1 0,0-1 1,1 0 0,-1-2 1,-2 2 3,-7 5 4,-5 5 6,-6 5 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33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83096 27475 624,'-7'-14'-1,"1"3"4,0 2 5,2 4 5,-1 1 3,0 0 1,-2 0 3,0 0 0,-1 0 2,1 1 2,-1-1 0,0 0 1,0 0 0,0 0-4,0 0-3,1 0-4,-3 1-1,-2 0-1,-3 2-1,-3 0 0,-1 2-2,2 0-1,3 2-1,1 0-1,1 1-1,-2 0 1,0 0-1,-1 0 0,0 0 0,-1 1-2,0 2-2,1 0-2,-1 0-1,0 0 0,0-2 1,1 0-1,-1-1 0,2 1 1,1 2 0,1 0 1,0 1-1,0 0 0,1 0-1,-1 0 0,1-1-1,0 1 1,2 0 1,1 0 0,-1 0-2,0 1-1,-1 2-3,-1 0-3,-1 1 0,0-1 1,0 1 0,1 0 1,-1 0 2,2 1 0,1 1 2,0 2 1,0 1 0,-1 3 1,-3 3 1,-2 3-1,0 2 1,-1 1 0,0 0-1,1 2 0,0 0-1,2-1 1,2-2 1,3 1-1,1-3 1,2 0-1,2-1 0,2-1 0,1 1 0,0 1-1,0 3 1,0 1 0,2 1-1,4 1 2,4-1 1,3 0 0,4-1 1,1-1-1,3-3 0,2-1-1,1-2 0,1-1-1,1-1-1,1-1 0,1-2-2,2-1 1,2-2 0,3-2 0,2-3 0,2-1-1,4-2 0,3-2-1,2-2-1,3-1 0,4 0-1,2-1-1,3-3 0,3-2 0,3-4 0,4-2 0,-1-4 0,-1-3 0,-3-5 1,-1-3-1,-2-4 1,-3-3 0,-1-3-1,-2-2-1,-3-3 1,-6-1 0,-4 0-1,-6-2 2,-4 1-1,-5 0 2,-5 2 1,-5 0 2,-4 1 0,-2 2 3,-4 0 2,-3 1 2,-2 2 1,-4 0 2,-2 1 2,-3 1 0,-3 1 2,-2 2 0,-2 0 2,-1 1 0,-4 0-2,-4-1-2,-3-1-4,-4 0-4,-5-1-1,-3 1-1,-4 1-1,-4 1 0,2 3 0,8 7 1,7 5 1,9 6 0,2 3-5,0-2-10,-1 0-10,-1-1-11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8"/>
    </inkml:context>
    <inkml:brush xml:id="br0">
      <inkml:brushProperty name="width" value="0.0574" units="cm"/>
      <inkml:brushProperty name="height" value="0.0574" units="cm"/>
      <inkml:brushProperty name="color" value="#F2395B"/>
    </inkml:brush>
  </inkml:definitions>
  <inkml:trace contextRef="#ctx0" brushRef="#br0">46400 9661 383,'7'-8'1,"-2"0"1,-3 1 3,0-1 1,-3 3 11,-1 6 20,0 6 20,-1 5 21,0 5 3,2 3-11,2 3-12,2 3-12,1 2-10,0 1-6,-1 1-6,1 1-7,0 1-4,0 4-2,0 3-3,0 2-3,0 1-1,0-2 0,0-2-1,0-1-1,0-4 0,1-2-3,2-3-1,0-3-3,1-4-2,2-3-4,0-4-5,1-4-4,1-7 0,0-9 2,-1-8 4,1-9 3,2-8 3,4-6 3,3-7 2,4-8 3,3-4 0,-1-1-1,0-3-3,1-1-1,-1 1-2,1 6 1,-1 6-2,0 6 1,-1 5-2,-5 6-1,-3 4-2,-4 5-1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5:58"/>
    </inkml:context>
    <inkml:brush xml:id="br0">
      <inkml:brushProperty name="width" value="0.05409" units="cm"/>
      <inkml:brushProperty name="height" value="0.05409" units="cm"/>
      <inkml:brushProperty name="color" value="#F2395B"/>
    </inkml:brush>
  </inkml:definitions>
  <inkml:trace contextRef="#ctx0" brushRef="#br0">48750 10550 406,'6'29'155,"-1"-3"-34,-2-5-33,-2-3-33,-1-2-19,0 3-2,0 1-3,0 3-3,0 2-5,0 5-8,0 3-8,0 4-7,0 2-9,0 2-10,0 1-11,0 0-9,0-1-3,0-4 6,0-4 6,0-3 5,0-4-5,2-1-15,0-3-15,2-1-16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07"/>
    </inkml:context>
    <inkml:brush xml:id="br0">
      <inkml:brushProperty name="width" value="0.05454" units="cm"/>
      <inkml:brushProperty name="height" value="0.05454" units="cm"/>
      <inkml:brushProperty name="color" value="#F2395B"/>
    </inkml:brush>
  </inkml:definitions>
  <inkml:trace contextRef="#ctx0" brushRef="#br0">69699 5350 403,'-23'7'4,"1"-1"9,1-1 8,1 0 8,4-1 10,7 0 11,6-1 11,8 2 12,5-2-2,5-1-14,5 0-13,5-2-14,3 0-8,1 0-4,0 0-4,2 0-3,0 0-2,-1 0 0,-2 0 0,1 0 1,-3 1-7,-2 2-14,-1 2-13,-3 2-13,-1-1-8,-1-1-2,0-2-3,-2-2-2,-1-1 1,-1 0 5,-1 0 6,0 0 4,-2 0 2,-1 2-1,-1 0-1,0 2-1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08"/>
    </inkml:context>
    <inkml:brush xml:id="br0">
      <inkml:brushProperty name="width" value="0.05013" units="cm"/>
      <inkml:brushProperty name="height" value="0.05013" units="cm"/>
      <inkml:brushProperty name="color" value="#F2395B"/>
    </inkml:brush>
  </inkml:definitions>
  <inkml:trace contextRef="#ctx0" brushRef="#br0">72438 4709 438,'-9'10'125,"-2"2"-24,-2 3-23,-1 3-24,-1 1-14,1-1-7,0-1-6,2 0-6,1-1-4,1 3-2,0 1-2,2 3-3,0 0-1,0 1-3,1-1 0,-1 0-3,1 0-1,2-1-1,2-1-1,2-1 0,3-1-4,6-3-2,4-1-3,5-2-4,4-5-1,1-6-1,2-8-1,3-6-1,0-5-1,1-1-1,-1-3-2,1-1-1,-3-1 0,-3-1 2,-5 1 2,-3-1 3,-3 1 1,-3-1 1,-1 1 1,-2-1 1,-2 2 2,-4 1 4,-2 3 2,-3 1 3,-4 3 2,0 1 2,-3 2 2,-1 2 1,-2 2 0,2 2 1,1 3 0,1 1 0,0 1-2,0 0-2,0 0-3,1 0-3,3-2-7,8-4-13,8-4-11,7-4-13,6 0-3,1 1 5,3 2 6,1 3 5,2 0 4,-1 0 5,0 0 3,1 0 4,-2 1 3,-3 1 4,-3 0 4,-3 2 2,-2 0 7,-3 2 9,-1 0 9,-2 2 9,-1 1 9,0 4 8,0 2 9,-1 3 8,1 2-2,-2 0-8,-1-1-11,0 1-9,-2 1-6,0 2 0,-2 1-2,0 3-2,-2 1-1,0 3-4,-2 1-3,0 3-4,-2 1-3,0 2-5,-1 2-3,-2 3-6,1-2-6,-1-2-10,0-3-11,0-3-10,2-7-8,4-13-6,4-10-5,4-13-6,3-5 3,2 1 12,1 1 11,3 1 12,1 2 12,-1 3 10,1 2 12,0 4 11,-2 2 4,-1 1 0,-2 0-1,-2 2 0,-1 0-2,1 0 1,2 0-1,0 0 0,1 0-2,1 0-6,1 0-5,2 1-6,-1-1-5,-1 0-6,-1 0-6,0 0-5,-3 0-2,1 0 4,-2 0 3,0 0 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08"/>
    </inkml:context>
    <inkml:brush xml:id="br0">
      <inkml:brushProperty name="width" value="0.05104" units="cm"/>
      <inkml:brushProperty name="height" value="0.05104" units="cm"/>
      <inkml:brushProperty name="color" value="#F2395B"/>
    </inkml:brush>
  </inkml:definitions>
  <inkml:trace contextRef="#ctx0" brushRef="#br0">75365 4055 430,'0'-13'13,"0"6"24,0 6 24,0 6 25,-1 6 3,0 5-16,-2 7-17,0 5-16,0 4-11,1 1-5,0 1-3,2 0-5,0 4-5,0 6-2,0 6-5,0 6-4,0 5-5,0 7-10,0 5-10,0 7-8,0 1-6,0-2-3,0-2-1,0-1-3,0-9 1,0-13 4,0-14 4,0-14 4,0-6 0,2 0-2,0-1-2,1 1-3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11"/>
    </inkml:context>
    <inkml:brush xml:id="br0">
      <inkml:brushProperty name="width" value="0.05976" units="cm"/>
      <inkml:brushProperty name="height" value="0.05976" units="cm"/>
      <inkml:brushProperty name="color" value="#F2395B"/>
    </inkml:brush>
  </inkml:definitions>
  <inkml:trace contextRef="#ctx0" brushRef="#br0">68691 4070 368,'-15'17'92,"2"1"-20,3 3-19,1 2-22,0 1-10,0 2-1,-1 3-3,-1 1-1,-2 3-2,-2 5-2,-2 3 0,-1 4-3,-2 3 0,1 1-3,-1 3-1,1 2-2,0 0-3,2-4-3,2-3-3,3-2-4,1-5-3,2-4 0,2-5-3,3-5 0,1-7-6,3-11-9,4-9-9,2-9-8,3-12-2,4-13 8,2-13 7,3-12 6,0-4 6,-3 5 4,-2 4 3,-4 6 3,-1 3 4,2 0 2,0 2 2,1 0 3,1 4 4,0 4 3,-1 5 4,1 5 5,0 4 0,2 1 1,0 3 0,1 1-1,2 0 2,3-1 5,3-3 4,3-1 4,1 0 2,-3 4-3,-1 5-3,-3 3-2,-1 5-2,-1 6 2,-1 6 0,0 6 0,-4 3 0,-3 1-3,-4 1-2,-4 1-2,-3 1-3,-2 1-2,-2 1-2,-2 1-2,-2 1-1,-1 1 1,-3 1 1,-2 1 0,0 0-1,-1-1-3,0-1-4,1-1-4,-1-2-2,0-1-2,1-3-1,-1-1-3,1-2-1,1-1-1,0-1-3,2 0-1,0-4-2,1-5-1,-1-4 0,0-5-1,2-4 1,2-2 5,4-2 3,3-1 4,1-2 5,0 2 6,0 1 6,0 1 7,1 3 7,1 4 8,4 5 8,0 6 8,3 3 1,4 3-7,2 4-5,3 2-7,1 1-4,-3 1-5,-1-1-3,-2 1-5,0 1-2,3 5 1,3 3-1,3 5 0,3 0-4,1-2-10,3-1-10,1-3-8,1 0-4,1 1 2,-1 0 3,0 2 2,-2-2-3,-5-5-5,-5-5-8,-4-4-5,-4-4-8,1-1-6,0-1-8,0 0-7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21"/>
    </inkml:context>
    <inkml:brush xml:id="br0">
      <inkml:brushProperty name="width" value="0.05508" units="cm"/>
      <inkml:brushProperty name="height" value="0.05508" units="cm"/>
      <inkml:brushProperty name="color" value="#F2395B"/>
    </inkml:brush>
  </inkml:definitions>
  <inkml:trace contextRef="#ctx0" brushRef="#br0">58647 54988 399,'7'-30'0,"0"5"0,-2 3 0,0 5 0,-3 7 0,-4 12 0,-4 12 0,-4 11 0,-2 5 7,1-1 14,-1-3 14,0-1 14,1-4 4,2-3-7,3-5-8,1-3-7,-1 1-4,-2 7-2,-3 7-1,-3 7-1,-2 4-4,0 1-4,1 0-5,-1 2-5,1 1-4,-1 2-4,0 2-4,1 2-3,0 0-3,2-4-3,2-2-1,3-3-2,1-5-1,2-4 1,2-5 1,2-5 1,1-7-3,0-8-4,0-10-7,0-8-5,2-9 0,4-9 3,4-8 3,3-9 3,3-5 4,0 2 3,-1 1 2,1 0 3,0 2 3,-1 3 4,1 1 4,-1 2 2,2 1 5,1 3 3,3 2 5,2 2 3,0 2 3,2 2 1,1 1 3,1 3 1,0 1 0,-3 3-1,-1 1-1,-3 3-1,-1 3 0,-1 5 0,-1 4 2,0 6 0,-3 6 1,-1 8 2,-2 7 1,-2 9 1,-4 3-1,-3 0-4,-4 0-4,-3 1-5,-4-2-2,-2-2-4,-2-1-2,-1-3-3,-2 0-3,0-1-2,1 1-3,-1-1-2,0-1-3,-1-1-1,-2-2-4,1-3-1,-1-1-1,0-4 1,2-3 1,1-2 0,1-3 2,-1-1 1,0 0 1,1-2 2,0-1 0,2-2 3,3-2 2,1-1 2,1-2 4,2 0 6,1 0 8,0 0 6,4 3 5,4 5 6,5 4 5,6 5 5,1 3 0,1 0-6,0-1-6,-1 1-5,1 2-4,1 4-1,2 3 0,0 4-1,0 2-1,1-1-4,-1-1-2,1-1-4,-1 0-1,1-1-3,-1 1-1,1-1-2,-1-1-4,-3-1-7,-1-3-7,-2-1-8,-2-3-14,1-2-21,0-4-23,0-3-21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22"/>
    </inkml:context>
    <inkml:brush xml:id="br0">
      <inkml:brushProperty name="width" value="0.06274" units="cm"/>
      <inkml:brushProperty name="height" value="0.06274" units="cm"/>
      <inkml:brushProperty name="color" value="#F2395B"/>
    </inkml:brush>
  </inkml:definitions>
  <inkml:trace contextRef="#ctx0" brushRef="#br0">61341 55224 350,'7'-8'0,"-2"0"0,-3 1 0,0-1 0,-4 1 5,0 4 8,-3 3 10,-2 2 8,-1 3 4,0 3-4,0 4-3,1 2-3,-2 2-2,0 1-1,-2 1-1,0 2-2,0 0-1,1 1 0,0 0-1,2 3-1,1-1-1,1 2-1,0 1-2,2 1-1,0-1-2,2-3-2,0-3-2,2-3-3,1-2 0,4-4 0,2-3 0,3-2-1,4-4 0,2-3-4,3-2-4,3-3-2,1-4-3,1-2-1,-1-3-1,1-3-1,-1-3-1,-1-1 1,-1-3 0,-1-1 2,-2-1 0,-3 1 1,-3 1 2,-2 1 0,-4 2 2,-2 1 1,-4 3 1,-2 1 1,-3 2 1,0 3 2,-2 1 2,0 2 2,-1 2 0,-2 2 0,0 2 0,-1 2-1,4 0-1,8-2-2,9-2-1,10-1-1,3-2-1,1 2 0,-1 1 0,1 0 0,-2 3 2,-2 2 1,-1 4 2,-2 2 2,-3 3 3,-1 2 3,-2 1 3,-2 3 4,-3 1 1,-1 1 0,-2 1-1,-2 2-1,-1-1 1,-2 1-2,0-1 1,-1 1-2,-2-1 0,0-1-2,-2-1-3,0-1-1,-1-1-2,0-1-5,1 0-2,-1-2-4,3-2-5,6-4-5,6-4-6,5-4-5,4-3 0,0 0 4,-1-2 4,1 0 5,-1 0 2,-1 0 2,-1 2 1,0 1 1,-1-1 0,-1 0 1,1-2 0,0 0-1,0-1 0,-1 1-3,1-1-3,0 0-1,-1-1-2,-1-2 1,0-2 2,-2-1 0,0-2 1,0-1 0,0-2-1,-1 1 0,1-2 2,-2 0 3,-1 1 2,0-1 4,-1 1 1,2-1 1,0 0 1,1 1 0,1-1 1,-2 1 1,-1-1 2,0 1 1,-1 0 0,0 2 0,-1 3-1,2 1-1,-2 2 2,1 3 4,0 1 3,0 2 4,-1 0 3,0 0 2,-2-1 2,0-2 3,-1 5 9,0 8 17,0 9 18,0 10 18,0 4-1,0 2-15,0 2-17,0 3-16,0 0-10,0 2-5,0 1-5,0 0-4,0 3-5,0 5-3,0 2-6,0 5-3,0 3-6,2 3-6,0 4-6,2 2-7,-1 2-8,-1 1-13,0 1-11,-1 1-12,-1-6-4,0-13 6,0-12 6,0-13 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23"/>
    </inkml:context>
    <inkml:brush xml:id="br0">
      <inkml:brushProperty name="width" value="0.05158" units="cm"/>
      <inkml:brushProperty name="height" value="0.05158" units="cm"/>
      <inkml:brushProperty name="color" value="#F2395B"/>
    </inkml:brush>
  </inkml:definitions>
  <inkml:trace contextRef="#ctx0" brushRef="#br0">53550 54275 426,'22'-55'6,"-3"16"12,-3 16 11,-3 15 13,-2 11 4,-2 6-3,-2 5-4,-2 7-3,-2 6-2,2 6-4,-2 8-1,1 7-4,-1 4-1,-4 3-3,-2 3-1,-3 4-3,-3 0-2,0 3-3,-2 0-3,0 1-4,0-1-1,-1-1 0,0-3 0,0-1 0,2-5 0,3-8 0,2-8 1,4-8 1,3-11-7,4-16-12,4-16-11,3-15-13,5-14-5,3-9 5,5-9 2,3-11 5,4-5 2,2 0 3,4-2 3,3-1 1,2 3 5,2 7 3,2 7 4,2 7 3,-1 7 3,-3 8-1,-2 8-1,-3 7-1,-5 6 5,-6 5 9,-6 3 8,-5 4 10,-5 5 4,-3 4 2,-2 5 2,-4 6 1,-2 4 0,0 5-2,-2 5-2,0 5-2,-1 2-2,0 0-4,0 0-4,0 0-3,-1 2-4,0 2-5,-2 4-4,0 3-4,0-1-7,0 0-10,2-4-10,0 0-9,2-4-8,2-2-4,2-3-5,2-3-4,1-5 3,0-5 9,0-6 11,-1-7 9,1-2 4,0 0-4,0 0-4,0 0-3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23"/>
    </inkml:context>
    <inkml:brush xml:id="br0">
      <inkml:brushProperty name="width" value="0.0478" units="cm"/>
      <inkml:brushProperty name="height" value="0.0478" units="cm"/>
      <inkml:brushProperty name="color" value="#F2395B"/>
    </inkml:brush>
  </inkml:definitions>
  <inkml:trace contextRef="#ctx0" brushRef="#br0">57658 55013 460,'-29'-28'0,"7"9"0,5 7 0,7 8 0,0 5 8,-2 4 16,-3 2 16,-3 3 17,-2 5 4,1 6-4,-1 5-6,1 6-4,-1 4-6,1 1-6,-1 0-5,1 2-6,0 0-5,2 0-3,3 0-5,1 0-3,2 1-2,3 1-3,1 0-2,2 2-1,5 0-9,10 0-17,8 0-17,9 0-17,6-3-5,4-4 6,4-5 5,4-5 6,-2-5 3,-6-5 3,-7-5 0,-7-4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33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80571 25689 556,'-37'-5'76,"7"6"-13,6 6-11,5 6-13,2 4-7,-3 3-1,-3 3-2,-3 3-1,-2 2-3,-1 2-4,-1 3-5,-1 1-3,0 0-5,2 0-1,0-1-4,1-1-3,2-2-3,3-1-4,3-3-5,3-1-4,1-2-5,2 1-4,1-1-5,1 0-3,3-4-8,6-10-8,6-10-9,6-10-10,2-4 4,-3 1 13,-1 1 15,-2 0 15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24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64514 54948 437,'8'-7'0,"0"1"0,0 0 0,-1 2 0,4 4 6,7 10 13,7 8 12,7 9 12,0 1 3,-9-6-5,-7-5-6,-9-6-5,-1-1-1,2 3 6,3 5 5,3 3 5,1 3-1,0 1-8,-2 1-7,-1 1-9,-2 2-5,-4 2-5,-4 4-4,-4 3-3,-7 4-7,-8 6-8,-9 6-7,-8 5-8,-5 3-9,0-3-8,0-1-10,0-2-9,3-6-3,7-10 3,7-10 4,7-9 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24"/>
    </inkml:context>
    <inkml:brush xml:id="br0">
      <inkml:brushProperty name="width" value="0.04749" units="cm"/>
      <inkml:brushProperty name="height" value="0.04749" units="cm"/>
      <inkml:brushProperty name="color" value="#F2395B"/>
    </inkml:brush>
  </inkml:definitions>
  <inkml:trace contextRef="#ctx0" brushRef="#br0">66797 55343 463,'-2'-9'9,"13"0"20,13-1 20,13-1 18,3 1 6,-4 2-11,-5 4-10,-5 3-9,-1 0-9,5-2-5,3-2-6,4-2-5,1 1-5,-4 1-3,-2 2-3,-3 2-4,-4 1 0,-3 0 0,-5 0 1,-3 0 1,-3 2-13,-2 4-31,-3 3-29,0 5-30,-4 0-5,-3-1 17,-2-3 17,-3-1 18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24"/>
    </inkml:context>
    <inkml:brush xml:id="br0">
      <inkml:brushProperty name="width" value="0.04663" units="cm"/>
      <inkml:brushProperty name="height" value="0.04663" units="cm"/>
      <inkml:brushProperty name="color" value="#F2395B"/>
    </inkml:brush>
  </inkml:definitions>
  <inkml:trace contextRef="#ctx0" brushRef="#br0">67144 56350 471,'-28'0'0,"7"2"0,7 0 0,7 2 0,6-1 12,7-1 22,7 0 23,8-2 23,3 0 4,2 0-14,3 0-14,1 0-14,1 0-11,-2 0-6,0 0-7,-1 0-7,0 0-5,1 0-3,1 0-5,1 0-3,0 1-11,0 2-18,0 2-18,1 2-18,-4 0-7,-6-1 5,-5-1 4,-6 0 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46"/>
    </inkml:context>
    <inkml:brush xml:id="br0">
      <inkml:brushProperty name="width" value="0.05189" units="cm"/>
      <inkml:brushProperty name="height" value="0.05189" units="cm"/>
      <inkml:brushProperty name="color" value="#F2395B"/>
    </inkml:brush>
  </inkml:definitions>
  <inkml:trace contextRef="#ctx0" brushRef="#br0">77307 54309 423,'0'-14'67,"0"1"-10,0 2-9,0 3-9,-1-1-5,-2 0-2,-2-2-1,-2 0-2,-1 1-4,-2 3-3,0 2-5,-1 4-5,-1 1-2,1 2 0,-1 0 0,0 2 1,-1 1-2,-1 1-2,-3 3-2,-1 2-2,-2 2 0,0 3 0,1 3 1,-1 3 1,1 2 1,1 1 0,1 1 2,1 1-1,1 0 2,0 1-2,2-1 0,1 1 0,1-2-1,2 0-1,3-1-1,1-1 0,1-1-1,2-3-1,0-1 0,2-2-2,1-2 0,4-1 0,2-1-1,3-1-1,4 0-1,2 0-5,3-1-2,3 1-5,3-2-1,2-2-1,4-4 0,3-2-2,2-2-2,1 0-7,0 0-5,2 0-7,0-2-3,2-2-2,1-4 0,0-2-2,-3-1 1,-7 1 3,-9 0 4,-7 2 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47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79678 54150 461,'-9'-26'54,"0"10"-4,-1 12-3,-1 11-4,-2 7-3,0 5-2,-1 5-2,-1 5-2,-1 3-2,0 4-2,1 3-2,-1 2-1,1 2-3,1-2-5,1 0-4,0-1-4,2-1-4,1 0-4,0 0-2,2 0-5,2-2 0,2-3 0,4-5 0,3-4 0,3-3-7,7-4-17,5-5-15,7-3-17,1-3-4,-1-2 6,-3-3 7,-1 0 6,-3-2 3,-1 0 2,-2 0 1,-2 0 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48"/>
    </inkml:context>
    <inkml:brush xml:id="br0">
      <inkml:brushProperty name="width" value="0.05356" units="cm"/>
      <inkml:brushProperty name="height" value="0.05356" units="cm"/>
      <inkml:brushProperty name="color" value="#F2395B"/>
    </inkml:brush>
  </inkml:definitions>
  <inkml:trace contextRef="#ctx0" brushRef="#br0">81790 54205 410,'-8'-14'0,"2"3"0,0 2 0,2 4 0,1 2 9,2 2 15,2 2 18,2 2 15,1 4 6,2 5-8,0 7-6,2 6-8,-2 3-5,-1 4-3,-2 3-3,-2 2-4,-1 2-3,2 1-4,1-1-3,0 0-5,1-1-2,0-2 1,0-2-2,0-2 1,-1-3-1,-1-3-2,0-5-3,-2-3 0,4-7-6,8-10-7,8-10-8,7-10-8,4-6 1,1-6 7,-1-5 6,0-4 8,1-4 3,-1-2-2,0-2-2,0-2-1,-1 2-3,-3 6-2,-3 6-3,-3 6-3,-2 4 0,-3 3 0,-1 3 2,-2 3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49"/>
    </inkml:context>
    <inkml:brush xml:id="br0">
      <inkml:brushProperty name="width" value="0.04197" units="cm"/>
      <inkml:brushProperty name="height" value="0.04197" units="cm"/>
      <inkml:brushProperty name="color" value="#F2395B"/>
    </inkml:brush>
  </inkml:definitions>
  <inkml:trace contextRef="#ctx0" brushRef="#br0">83650 55397 524,'1'-14'32,"4"2"0,2 4-2,3 3 0,3 1-3,0 2-4,1 0-3,1 2-4,1 1 1,0 4 6,-1 2 4,1 3 6,-3 3 0,-3 0-3,-4 1-4,-4 1-3,-3 1-5,-2 1-3,-2 2-5,-1 0-4,-4 0-3,-2 1-1,-3-1-3,-3 1-1,-1-2-2,2-1-1,3-2-1,1-2-1,6-3 2,8 1 3,10-2 5,8 0 3,4-3 0,1-3-5,-1-2-5,1-4-6,-2-1-9,0-2-12,-1 0-14,0-1-13,-2-1-3,1 0 6,-1 1 6,1-1 7,-2 0 4,-3 2 4,-3 1 2,-2 0 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49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85244 55281 560,'-18'-8'12,"10"2"22,11 1 23,12 1 23,5 0 3,3 2-20,1 0-18,3 2-18,-1 0-12,0 0-4,-1 0-3,-1 0-3,0 0-8,1 0-10,1 0-10,1 0-11,0 0-6,-1 0-6,-1 0-4,-1 0-5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49"/>
    </inkml:context>
    <inkml:brush xml:id="br0">
      <inkml:brushProperty name="width" value="0.06006" units="cm"/>
      <inkml:brushProperty name="height" value="0.06006" units="cm"/>
      <inkml:brushProperty name="color" value="#F2395B"/>
    </inkml:brush>
  </inkml:definitions>
  <inkml:trace contextRef="#ctx0" brushRef="#br0">87659 53895 366,'-15'-7'6,"4"0"11,3 2 12,3 1 12,2 2 7,3 5 2,4 6 4,2 4 2,2 4-1,-2 1-9,-1 3-6,0 1-8,-2 4-6,-1 3-3,0 4-4,-1 4-4,-2 3-2,-1 2 1,0 2-1,-1 2 1,-1 1-2,2-2-5,0-1-4,2 0-3,0-3-4,0-4 0,0-4-2,0-3 0,3-7-2,6-7-2,5-8-2,7-8-2,2-9 1,1-8 1,-1-9 3,1-8 2,0-7 2,3-2 2,1-4 1,2-2 1,0-1 0,-1 0-2,-3 2-3,-1 0-1,-2 4-4,-1 4-2,-1 6-3,-1 4-2,-1 5-3,-3 5-2,-1 5-3,-2 5-3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0"/>
    </inkml:context>
    <inkml:brush xml:id="br0">
      <inkml:brushProperty name="width" value="0.04995" units="cm"/>
      <inkml:brushProperty name="height" value="0.04995" units="cm"/>
      <inkml:brushProperty name="color" value="#F2395B"/>
    </inkml:brush>
  </inkml:definitions>
  <inkml:trace contextRef="#ctx0" brushRef="#br0">89515 55300 440,'-7'10'100,"3"5"-10,1 5-11,2 5-10,1 2-10,2-3-11,0-2-11,1-1-10,0-1-8,0 1-4,-2 1-5,0 1-4,-2-1-6,0-1-5,-2-3-6,0-1-7,0-2-7,1-1-11,0-1-10,2 0-10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33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80300 25896 575,'0'-62'-4,"0"15"2,0 15-1,0 17 2,1 10 10,4 8 17,2 6 19,3 7 19,3 5 3,0 3-12,1 3-11,1 3-12,0-1-8,-1-3-3,0-5-5,-2-3-3,0-2-4,0 1-2,-1 1-5,1 1-2,1 3-6,3 7-10,3 5-9,4 6-9,-2-1-2,-3-7 6,-5-9 5,-3-7 7,-3-5-4,0 1-14,-2 0-12,0 0-14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0"/>
    </inkml:context>
    <inkml:brush xml:id="br0">
      <inkml:brushProperty name="width" value="0.05149" units="cm"/>
      <inkml:brushProperty name="height" value="0.05149" units="cm"/>
      <inkml:brushProperty name="color" value="#F2395B"/>
    </inkml:brush>
  </inkml:definitions>
  <inkml:trace contextRef="#ctx0" brushRef="#br0">90395 53911 427,'11'-14'8,"6"3"17,5 3 16,7 2 17,1 5 4,-2 6-8,-2 6-7,-1 6-7,-3 3-6,-3 4-4,-3 3-3,-2 3-3,-3 2-2,-1 2 0,-1 3-1,0 1 0,-3 1-3,-3 0-6,-2 0-6,-4 0-6,-3 0-3,-5 0-3,-5 0-3,-5 0-2,-4 0-6,-3-2-7,-3 0-9,-3-1-9,0-3-5,2-6-3,1-4-3,3-4-4,3-5 3,3-3 9,4-3 9,5-2 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0"/>
    </inkml:context>
    <inkml:brush xml:id="br0">
      <inkml:brushProperty name="width" value="0.05166" units="cm"/>
      <inkml:brushProperty name="height" value="0.05166" units="cm"/>
      <inkml:brushProperty name="color" value="#F2395B"/>
    </inkml:brush>
  </inkml:definitions>
  <inkml:trace contextRef="#ctx0" brushRef="#br0">92648 54678 425,'-8'-21'0,"2"5"0,1 5 0,0 5 0,0 5 14,-4 7 26,-2 7 26,-3 8 28,-3 4 4,-3 6-18,-3 5-18,-3 5-17,-2 1-13,1-1-9,0 0-9,-1-1-8,0-2-6,0-2-4,-2-2-5,-1-1-4,1-2-2,1 0-1,3 0-1,2 1 0,2-4-5,4-4-9,5-5-9,3-4-9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0"/>
    </inkml:context>
    <inkml:brush xml:id="br0">
      <inkml:brushProperty name="width" value="0.05963" units="cm"/>
      <inkml:brushProperty name="height" value="0.05963" units="cm"/>
      <inkml:brushProperty name="color" value="#F2395B"/>
    </inkml:brush>
  </inkml:definitions>
  <inkml:trace contextRef="#ctx0" brushRef="#br0">92170 54857 368,'-12'-17'13,"10"14"24,8 14 25,10 13 26,2 8 3,0 1-15,0 1-15,-2 0-16,0 2-11,-1 1-5,1 0-4,-1 2-5,1-1-4,0 0-3,-1-1-3,1-1-2,-1-1-4,-1 0-8,-1 0-5,0 0-6,-2-1-9,-1-3-10,-1-3-9,0-3-10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1"/>
    </inkml:context>
    <inkml:brush xml:id="br0">
      <inkml:brushProperty name="width" value="0.0564" units="cm"/>
      <inkml:brushProperty name="height" value="0.0564" units="cm"/>
      <inkml:brushProperty name="color" value="#F2395B"/>
    </inkml:brush>
  </inkml:definitions>
  <inkml:trace contextRef="#ctx0" brushRef="#br0">94525 54508 390,'-7'-34'12,"2"13"24,2 11 25,2 12 24,1 9 5,0 5-14,0 7-13,0 5-14,0 5-11,0 3-5,0 2-7,0 4-6,-1 1-6,-4 0-8,-2 0-6,-3 0-6,-2-1-5,0-4-1,0-2-3,1-3-1,0-3-1,0-3 0,2-4-1,1-1-1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1"/>
    </inkml:context>
    <inkml:brush xml:id="br0">
      <inkml:brushProperty name="width" value="0.06321" units="cm"/>
      <inkml:brushProperty name="height" value="0.06321" units="cm"/>
      <inkml:brushProperty name="color" value="#F2395B"/>
    </inkml:brush>
  </inkml:definitions>
  <inkml:trace contextRef="#ctx0" brushRef="#br0">95741 54927 348,'-15'-15'5,"4"4"10,3 3 10,3 3 10,1 2 3,0 3-2,0 4-4,0 2-4,-1 5 1,0 6 4,-1 5 3,-1 7 4,-1 2 0,0 2-4,0 1-5,0 1-3,1-1-3,1-2-1,0-2-1,2-1-1,0-3-3,2-2-2,0-1-3,2-2-4,1-3-3,4-1-4,2-3-2,3-1-5,4-3-2,2-4-3,3-4-3,3-4-4,2-5-3,1-4-6,1-5-4,0-5-6,2-4 0,-1-3 5,0-3 5,1-2 5,-3-3 3,-3-1 3,-5 0 2,-3-2 4,-4 2 0,-4 4 0,-4 3 0,-4 5-1,-4 2 3,-4 3 3,-4 1 5,-3 3 4,-4 1 1,-3 4-1,-3 3-3,-3 3-1,1 1-5,3 2-8,5 0-7,3 2-8,3-1-8,1 0-6,1-2-7,1 0-7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1"/>
    </inkml:context>
    <inkml:brush xml:id="br0">
      <inkml:brushProperty name="width" value="0.0411" units="cm"/>
      <inkml:brushProperty name="height" value="0.0411" units="cm"/>
      <inkml:brushProperty name="color" value="#F2395B"/>
    </inkml:brush>
  </inkml:definitions>
  <inkml:trace contextRef="#ctx0" brushRef="#br0">97150 53996 535,'0'-14'0,"2"3"0,0 3 0,2 3 0,2 1 12,5 2 24,5 0 25,5 2 24,4 1 2,1 2-18,2 2-20,3 1-18,-1 2-13,0 0-7,-1 0-6,-1-1-6,-3 0-9,-4-2-13,-3-3-12,-4 0-13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2"/>
    </inkml:context>
    <inkml:brush xml:id="br0">
      <inkml:brushProperty name="width" value="0.0638" units="cm"/>
      <inkml:brushProperty name="height" value="0.0638" units="cm"/>
      <inkml:brushProperty name="color" value="#F2395B"/>
    </inkml:brush>
  </inkml:definitions>
  <inkml:trace contextRef="#ctx0" brushRef="#br0">97735 52842 344,'15'-21'0,"-2"5"0,-3 4 0,-1 6 0,0 2 7,2 0 11,2 0 13,1 1 13,2 1 4,0 5-3,-1 6-4,1 4-3,-2 3-4,-4 1-6,-5 1-5,-3 1-5,-4 2-4,-3-1-1,-5 2-3,-4 2-1,-2-2-2,1 0-1,-1-1-1,0 0 0,2-3-2,3 1 1,3-2-1,2-1 0,5 0 1,4-1-1,5 1 2,6 0-1,3-1 1,5 1 1,3 0 1,5-1 1,0 0 1,0-1-1,-1 0 0,-1-2 0,-2 0 0,-3 1 1,-3 2 2,-3 0 1,-3 1 0,-4 3 0,-5 2-1,-2 1 1,-8 3-2,-8 3-1,-9 3-1,-9 3-1,-8 1-5,-8 2-4,-8 0-6,-7 2-6,-9 1-9,-9 2-10,-9 2-12,-8 2-11,3-3-9,16-7-6,15-9-7,16-7-5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6:58"/>
    </inkml:context>
    <inkml:brush xml:id="br0">
      <inkml:brushProperty name="width" value="0.06337" units="cm"/>
      <inkml:brushProperty name="height" value="0.06337" units="cm"/>
      <inkml:brushProperty name="color" value="#F2395B"/>
    </inkml:brush>
  </inkml:definitions>
  <inkml:trace contextRef="#ctx0" brushRef="#br0">7640 26633 347,'-26'-7'9,"9"4"17,10 2 19,10 4 17,6 2 5,2 3-10,1 3-9,3 4-8,1 2-7,0 5-2,-1 3-2,1 5-2,-1 1-2,-1 1-3,-1-1-2,0 0-3,-1 5-1,1 10 0,1 10-2,2 10 0,-1 3-2,1-1-3,0-3-2,-1-1-3,0-2-2,-1-1-1,0-1-2,-2 0 0,0-5-2,2-6 1,0-8 0,1-6 0,1-6-1,-1-5-1,1-5-2,0-5 0,1-4-1,3-4 1,3-4 2,3-4 0,4-7 2,6-10 5,6-9 2,7-10 4,7-15 1,11-19-2,11-21-3,11-18-1,9-13-6,11-5-11,10-4-9,9-6-10,3 0-10,-5 6-6,-5 4-8,-5 5-7,-12 14-4,-18 22 2,-19 23 0,-18 23 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0"/>
    </inkml:context>
    <inkml:brush xml:id="br0">
      <inkml:brushProperty name="width" value="0.05434" units="cm"/>
      <inkml:brushProperty name="height" value="0.05434" units="cm"/>
      <inkml:brushProperty name="color" value="#F2395B"/>
    </inkml:brush>
  </inkml:definitions>
  <inkml:trace contextRef="#ctx0" brushRef="#br0">4979 6930 404,'0'-28'8,"0"5"15,0 7 14,0 5 16,-1 3 3,-2 0-7,-2 1-9,-2-1-8,-1 0-6,-2 0-4,0 0-3,-1 1-4,-1-1-3,-2 2-2,0 0-3,-1 2-2,-1 1 0,-1 2 0,-1 2 1,-1 2 1,-3 4-1,-1 5-3,-4 7-1,-3 6-3,-2 3 0,-1 4 3,-1 3 1,0 3 3,-2 3 1,1 5 1,0 6 1,0 4 1,1 2 0,5-3 0,3-1 0,5-2 0,3-3 0,5-4-1,3-4-1,4-4 0,3-4-1,2-3-2,2-5 1,2-3-2,3-4-1,6-1-1,4-3 0,5-1-1,4-2-2,5-2 0,3-3-1,4-1-1,4-2-1,2-4-2,4-2-1,2-3-1,4-4-4,2-4-6,3-4-6,4-3-6,2-4-5,5-3-3,3-3-4,5-2-4,-5-1 2,-11 5 7,-12 4 6,-12 3 7,-7 4 0,-3 1-7,-4 2-7,-1 3-6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3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21188 37656 498,'-8'-8'46,"2"0"-6,1 0-6,0 0-6,2 0-4,0 1-3,2-1-3,1 0-1,-2 0 0,-2 2 4,-4 1 4,-2 1 3,-3 1 0,-1 3-5,-3 4-6,-1 2-5,-3 4-3,-2 4-2,-1 3-1,-2 5-1,-1 2-1,3 1 1,1 1-1,3 1 1,1 0 0,1 2 0,0 1 0,3 1 1,0-1-1,2 0 0,2-1 0,3-1 0,1-2-1,2-3 0,2-3-1,2-3-1,2-1-1,2 1 0,2 1 0,2 1-2,3 0 1,5-1 0,5 0 0,5-2 2,3-2-8,1-3-12,0-3-13,2-2-13,2-3-4,1 0 6,2-2 5,2 0 4,1-3 2,2-2-5,1-4-3,0-2-5,-3-1 1,-7 1 5,-9 0 6,-7 2 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1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67025 24000 560,'-13'1'9,"6"2"21,7 2 19,5 2 20,4 1 5,3 1-12,3 1-11,3 2-11,1-1-11,-1-1-10,-1-1-11,0 0-12,-3 0-3,-1 1 2,-2 3 3,-2 2 1,-3 1-5,-3 1-14,-2 1-14,-3 1-13,-4 1-7,-2 1 2,-4 1 2,-2 1 1,-1-1 4,-1-1 5,0-2 6,1-3 5,-1 0 5,0-2 4,1-1 5,-1-1 4,1 0 3,-1 0 3,0-1 4,1 1 2,0-1 4,4-1 6,3 0 4,2-2 6,3 0 4,1 2 2,0 0 3,2 1 3,0 0 0,2 0-1,0-2-1,1 0-2,2-1-1,0 3-3,1 2-2,2 1-3,-1 2-1,-1 2-1,0 0-2,-2 1 0,0 1-2,-2 3 0,0 1-2,-2 3 0,-1 1-2,-2 0 0,-2 2-2,-1 1-2,-2-1-1,2-1-2,1-3-3,0-1-1,0-2-1,0 2 0,-1 1 0,-1 1 1,0-8-3,2-18-6,2-18-7,2-17-7,3-10-6,4-2-5,4-2-6,3-2-6,3 0-2,1 0 1,2 2 1,0 1 0,-1 4 5,-3 9 8,-3 9 9,-3 9 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4"/>
    </inkml:context>
    <inkml:brush xml:id="br0">
      <inkml:brushProperty name="width" value="0.0552" units="cm"/>
      <inkml:brushProperty name="height" value="0.0552" units="cm"/>
      <inkml:brushProperty name="color" value="#F2395B"/>
    </inkml:brush>
  </inkml:definitions>
  <inkml:trace contextRef="#ctx0" brushRef="#br0">23927 37253 398,'-6'-18'25,"2"14"20,4 12 20,3 13 19,0 7 3,-1 1-16,0 1-15,-2 1-17,1 1-9,0 4-5,2 3-5,0 2-4,0 2-4,0 0-2,-2 0-3,0 0-2,-1-1-2,2-3-1,0-4-3,2-2-1,0-4-2,1-5 0,2-5-2,0-5 0,2-4-1,4-4-1,2-4 1,3-4-1,1-7 0,1-8 0,-1-9 0,1-8 1,0-7 0,1-2-1,1-4 1,1-2-2,0-1 1,-1 4-1,-1 2 0,-1 4-1,-1 3-1,-1 4-2,-1 3-1,0 5-2,-3 3-3,-3 2-3,-3 4-2,-2 3-4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4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25800 38300 503,'22'1'108,"-1"2"-21,-3 2-22,-1 2-22,-2 1-13,-1 1-4,-1 1-3,0 2-3,-3 0-4,-3 3-1,-2 1-3,-4 3-1,-1 1-2,-2-1 0,0 1-1,-2-1-1,-1 2-1,-3 1-4,-4 3-5,-2 1-2,0-1-2,1-3 1,2-4 3,2-5 0,7-3-1,10-2-3,11-4-6,11-2-3,5-4-4,-2 0-5,0-3-5,-1-2-4,0-1-3,0-2-2,2 0-2,1-1-3,-4 0 1,-6 2 0,-7 2 2,-6 3 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4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27500 38500 549,'31'0'139,"1"0"-30,-1 0-31,0 0-30,1 0-18,-1 0-8,0 0-7,1 0-7,-2 0-6,0 0-8,-1 0-6,-1 0-6,-1 0-7,-1 2-6,-1 0-7,-1 2-6,-3-1 0,-3-1 5,-5 0 7,-3-2 5,-2 0 1,0 2-6,0 0-4,0 2-6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5"/>
    </inkml:context>
    <inkml:brush xml:id="br0">
      <inkml:brushProperty name="width" value="0.05928" units="cm"/>
      <inkml:brushProperty name="height" value="0.05928" units="cm"/>
      <inkml:brushProperty name="color" value="#F2395B"/>
    </inkml:brush>
  </inkml:definitions>
  <inkml:trace contextRef="#ctx0" brushRef="#br0">30410 37295 371,'-1'-14'44,"-2"1"-1,-2 2-1,-2 2-2,-2 3-3,-1 1-4,-3 2-4,-2 2-5,-1 2-3,-1 3-2,-1 4-3,-1 2-1,-1 3-2,-1 3-1,-1 3-1,-1 4 0,0 1-1,1 2 0,1 3-1,1 1 0,2 2-1,4 1 1,4 0 0,5 2-1,1-1 0,2-3 0,0-4-2,2-2 0,1-2-2,4-3-1,2-1-2,3-2-2,3-3-2,0-3-4,1-3-4,1-2-4,2-3-4,1-1-4,3 0-5,2-1-4,0-4-2,1-4-1,-1-6 0,0-3-1,1-7 1,1-4 1,1-4 0,1-6 0,0-2 2,-3 0 2,-1 0 2,-3 0 1,-1 1 5,-3 3 4,-1 4 5,-2 2 6,-3 3 2,-1 5 2,-2 3 0,-2 5 2,-2 1 2,0 2 3,-2 1 5,0 0 3,-1 2 11,2 1 18,0 0 17,2 2 19,0 4 5,2 8-8,0 7-9,1 9-7,0 3-10,-2-2-8,-2 1-10,-2-2-8,-1 3-7,0 8-1,0 8-2,0 8-2,0 2-2,0-2-2,0-4-2,0-2-2,0-5-1,0-6-3,0-6-3,0-5-1,2-6-3,4-3-4,3-4-4,5-4-4,2-6 0,1-8 3,2-8 3,0-7 2,1-9 3,3-7 1,1-8 0,3-7 2,-1-3 0,0 6-1,-1 4 1,-1 6-1,-1 4-1,-3 4-3,-1 3-4,-2 5-2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5"/>
    </inkml:context>
    <inkml:brush xml:id="br0">
      <inkml:brushProperty name="width" value="0.05752" units="cm"/>
      <inkml:brushProperty name="height" value="0.05752" units="cm"/>
      <inkml:brushProperty name="color" value="#F2395B"/>
    </inkml:brush>
  </inkml:definitions>
  <inkml:trace contextRef="#ctx0" brushRef="#br0">33400 38200 382,'7'16'89,"-1"-1"-7,-1 1-7,-1 0-7,-1-1-7,0 3-9,-2 0-8,0 1-9,-1 1-6,0 1-4,0 1-6,0 1-3,0 2-5,0 2-4,0 4-3,0 3-3,0 0-6,0-1-6,0-3-7,0-2-5,0-1-3,0-3 1,0-2 3,0-1 1,-1-2-10,0-3-20,-2-1-22,0-2-20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7"/>
    </inkml:context>
    <inkml:brush xml:id="br0">
      <inkml:brushProperty name="width" value="0.0415" units="cm"/>
      <inkml:brushProperty name="height" value="0.0415" units="cm"/>
      <inkml:brushProperty name="color" value="#F2395B"/>
    </inkml:brush>
  </inkml:definitions>
  <inkml:trace contextRef="#ctx0" brushRef="#br0">35000 35911 530,'16'-13'7,"1"8"5,1 7 6,1 6 5,2 5 1,1 5-2,3 4-2,1 3-2,-1 0-1,-5-5 0,-5-5 1,-4-4 0,-1 1 2,7 9 4,6 9 3,5 8 4,2 5 0,-1-2-4,-3 0-5,-1-1-4,-3 0-3,-3 2-4,-3 2-4,-3 2-2,-4 2-2,-6 4 1,-6 2 1,-6 3 1,-10 4-8,-15 4-13,-14 3-15,-15 4-14,-2-4-7,10-14 4,12-14 2,10-14 2,6-7 2,-1-1-3,1-1-2,-1 0-1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8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17091 36133 645,'-77'-6'-10,"19"4"11,18 4 14,19 4 12,8 5 6,-1 7 0,-3 7-1,-1 7 0,-1 3-2,2 0-4,2 0-3,3 1-2,-2 6-3,-1 13-1,-5 15-2,-1 13 0,-1 7-3,4 0-3,5 0-5,3 0-2,4-3-6,6-6-3,4-5-5,6-7-4,1-8-3,1-12-2,0-12-2,0-12-2,5-2-5,10 7-7,12 7-7,11 6-8,1 0 1,-7-7 8,-6-9 8,-7-7 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8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38198 37545 509,'-8'-7'6,"0"0"12,0 2 12,0 1 12,-1 2 6,-3 5-1,-4 6 1,-1 4-1,-4 5-3,-2 7-6,-1 5-6,-2 6-6,-3 5-5,-1 4-4,-2 4-4,-2 4-4,-2 1-4,1-3-7,0-1-5,0-2-5,2-3-3,5-4 1,5-4 1,5-3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8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37831 37577 446,'-14'-10'42,"5"10"8,3 12 8,4 10 9,3 7-1,4 4-11,2 4-10,3 5-10,3 1-7,0 0-5,1 0-3,1 0-5,2-1-2,1 0-1,2-2-1,3 0 0,-1-1-8,-1-2-14,-3 0-12,-1-1-14,-2-3-10,-1-2-6,-1-3-7,-1-3-7,-1-4 0,-2-3 7,-2-4 5,-2-4 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9"/>
    </inkml:context>
    <inkml:brush xml:id="br0">
      <inkml:brushProperty name="width" value="0.04532" units="cm"/>
      <inkml:brushProperty name="height" value="0.04532" units="cm"/>
      <inkml:brushProperty name="color" value="#F2395B"/>
    </inkml:brush>
  </inkml:definitions>
  <inkml:trace contextRef="#ctx0" brushRef="#br0">40127 37494 485,'-8'-2'56,"2"10"9,1 11 8,1 11 10,0 4-5,0-1-16,0-3-17,0-2-17,0 3-11,1 7-10,-1 6-7,0 8-8,0-1-9,0-7-6,0-6-8,1-7-6,-1-6-5,2-3-1,0-5-1,2-3-1,1-4-1,2-4-1,2-4-2,1-4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1"/>
    </inkml:context>
    <inkml:brush xml:id="br0">
      <inkml:brushProperty name="width" value="0.04909" units="cm"/>
      <inkml:brushProperty name="height" value="0.04909" units="cm"/>
      <inkml:brushProperty name="color" value="#F2395B"/>
    </inkml:brush>
  </inkml:definitions>
  <inkml:trace contextRef="#ctx0" brushRef="#br0">67800 23768 448,'8'-29'20,"0"7"-2,-1 5-2,1 7-2,0 2 2,0 2 4,0 1 5,0 0 5,0 2 2,3 0-3,2 2-1,2 0-2,0 1-3,1 0-5,0 0-5,-1 0-4,1 0-4,-1 0-1,1 0-1,0 0-2,-1 0-9,1-2-15,0 0-14,-1-1-16,-1-3-4,-4-2 8,-4-4 8,-4-2 8,-2-3 6,0-1 4,0-3 5,0-1 3,0-1 4,0-1 3,0 1 2,0-1 2,0 2 4,2 1 5,0 2 5,2 3 5,-1 3 11,-1 8 18,0 7 18,-2 6 19,0 5 0,0 1-14,0 3-14,0 2-16,-2 2-10,-3 5-8,-5 3-5,-4 4-8,-3 2-4,-1 1-3,-3-1-2,-1 0-4,-1 0-3,3 1-6,1-1-4,3 0-6,1-2-2,2-5 3,2-5 1,3-5 3,3-7 1,7-9 1,8-8 0,6-9 1,5-6 3,5-1 3,3-3 3,5-1 4,-1 1 3,-2 5 0,-3 5 1,-3 5 2,-6 6-1,-9 8 1,-8 7 0,-10 9 0,-6 4 1,-5 3 0,-5 1 2,-5 3 1,-1-1 1,3-2-2,4-2-1,2-1 0,2-3-2,2-3-2,3-3 0,1-2-3,5-4 1,6-3 0,7-2 1,8-4 0,0 0 3,-3 4 4,-4 2 2,-4 4 4,-2 2 4,-2 3 5,-1 3 3,0 3 5,-1 1 0,1-1-1,-2-1-3,2-1-2,-2 1-1,-2 3 1,-2 3 0,-2 3 2,0 0-4,1-3-4,0-3-6,2-3-6,0-3-4,1-1-7,-1-2-4,0-3-7,1-4-11,4-10-19,3-8-19,2-9-19,2-3-3,0 3 14,0 3 14,0 3 14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9"/>
    </inkml:context>
    <inkml:brush xml:id="br0">
      <inkml:brushProperty name="width" value="0.05258" units="cm"/>
      <inkml:brushProperty name="height" value="0.05258" units="cm"/>
      <inkml:brushProperty name="color" value="#F2395B"/>
    </inkml:brush>
  </inkml:definitions>
  <inkml:trace contextRef="#ctx0" brushRef="#br0">40894 37759 418,'-22'16'123,"5"4"-26,3 4-24,4 2-25,3 2-15,1 4-2,0 3-4,2 2-3,0 1-3,2-3-2,0-4-3,2-2-2,0-2-2,0-3-1,0-1-1,0-3-2,1-2-2,4-3-1,2-3-2,3-2-2,3-5-4,2-2-2,1-6-5,3-2-3,1-6-3,3-6-2,1-5-3,3-6-2,0-5 0,1-3 3,-1-3 3,0-2 3,-2 0 1,-7 2 2,-5 3 2,-6 4 2,-4 2 1,-2 3 3,-2 3 1,-2 3 3,-4 3 0,-6 3 1,-5 2 0,-7 4 0,-2 3-3,0 2-7,-1 4-7,1 3-6,1 1-3,3 3 5,3 2 3,3 2 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09"/>
    </inkml:context>
    <inkml:brush xml:id="br0">
      <inkml:brushProperty name="width" value="0.0376" units="cm"/>
      <inkml:brushProperty name="height" value="0.0376" units="cm"/>
      <inkml:brushProperty name="color" value="#F2395B"/>
    </inkml:brush>
  </inkml:definitions>
  <inkml:trace contextRef="#ctx0" brushRef="#br0">42437 37065 585,'-6'-6'74,"6"1"-1,4 2-1,6 2-2,4 1-11,7 2-18,5 0-19,7 2-19,0-1-12,-4 1-8,-4 0-7,-3 0-7,-4 0-5,-3 0-3,-3 0-1,-2 0-4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0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43575 36178 502,'22'-34'75,"-1"9"-9,-3 11-9,-1 9-10,-2 6-7,-1 2-6,0 2-6,-2 2-7,-2 2-4,-2 5-2,-4 4-1,-2 3-2,-5 3-2,-2-1-4,-5 1-3,-4-1-3,0-1-2,1-1-2,2-3-1,2-1-1,5-2-1,6-1 0,8-1 1,6 0 0,4-2 2,3-3 4,1-1 3,3-2 3,-1 0 3,-2 2 2,-1 2 1,-2 2 1,-4 1 0,-1 1-2,-4 1-4,-3 1-2,-4 2-1,-8 3-2,-6 3-1,-7 3 0,-8 3-1,-7 5 1,-8 3-1,-8 4 1,-3 1-10,2 0-18,2-2-17,2 0-19,5-4-7,6-5 0,7-7 1,7-5 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0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46682 37700 436,'-24'10'185,"1"3"-45,-1 5-46,1 4-44,-2 2-24,-1 4-4,-3 3-4,-1 3-5,0-1-3,3-2-5,4-3-4,2-3-6,-1 0-4,-1 5-6,-4 3-6,-3 4-6,1 0-6,5-4-8,5-3-7,5-5-7,3-4-5,1-3 1,0-4 0,2-4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0"/>
    </inkml:context>
    <inkml:brush xml:id="br0">
      <inkml:brushProperty name="width" value="0.04948" units="cm"/>
      <inkml:brushProperty name="height" value="0.04948" units="cm"/>
      <inkml:brushProperty name="color" value="#F2395B"/>
    </inkml:brush>
  </inkml:definitions>
  <inkml:trace contextRef="#ctx0" brushRef="#br0">46368 37942 444,'-8'-8'0,"1"-2"0,-1 0 0,0-1 0,2 3 13,6 6 27,4 7 27,6 8 27,2 3 3,1 3-17,1 2-17,2 1-19,1 4-14,5 7-11,3 5-10,5 6-12,0 1-7,0-2-3,-1-4-3,-1-2-4,-2-4-6,-1-3-10,-3-5-12,-1-3-9,-3-5-6,-3-3 0,-3-4 1,-2-4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1"/>
    </inkml:context>
    <inkml:brush xml:id="br0">
      <inkml:brushProperty name="width" value="0.05685" units="cm"/>
      <inkml:brushProperty name="height" value="0.05685" units="cm"/>
      <inkml:brushProperty name="color" value="#F2395B"/>
    </inkml:brush>
  </inkml:definitions>
  <inkml:trace contextRef="#ctx0" brushRef="#br0">49161 37000 387,'-7'-26'119,"2"10"-18,2 12-18,2 11-19,1 6-12,0 3-8,0 3-8,0 3-7,0 2-5,0 3-4,0 1-3,0 2-5,-1 2-3,-2 1-7,-2 1-4,-1 0-6,-2 1-7,0-3-8,0-2-10,0-1-8,1-4-3,1-2 0,0-3 3,2-2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1"/>
    </inkml:context>
    <inkml:brush xml:id="br0">
      <inkml:brushProperty name="width" value="0.06958" units="cm"/>
      <inkml:brushProperty name="height" value="0.06958" units="cm"/>
      <inkml:brushProperty name="color" value="#F2395B"/>
    </inkml:brush>
  </inkml:definitions>
  <inkml:trace contextRef="#ctx0" brushRef="#br0">50258 35778 316,'23'-34'40,"-1"9"-6,-1 11-5,-1 9-7,1 6-4,3 4-5,3 2-3,3 3-4,0 3-3,0 0 0,-1 1-2,-1 1-1,-3 0 2,-3-2 2,-5-3 3,-3-1 3,-4-1 1,-2 2-2,-4 0-1,-2 1-1,-4 2 3,0 0 10,-3 1 9,-2 1 9,-2 2 3,-2 1-1,-1 3-3,-3 2-2,0 0-2,1 0-3,1 1-4,0-1-2,1 4-4,1 5-2,-1 6-3,0 6-1,0 8-5,-3 8-3,-2 9-4,-1 9-5,-3 6-1,-3 6 1,-3 4 2,-3 6 1,-1 2-10,1 1-21,2 1-21,0 2-21,3-10-4,5-20 13,4-19 13,6-20 12,3-10 4,1-1-6,0-1-7,2-1-7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2"/>
    </inkml:context>
    <inkml:brush xml:id="br0">
      <inkml:brushProperty name="width" value="0.04874" units="cm"/>
      <inkml:brushProperty name="height" value="0.04874" units="cm"/>
      <inkml:brushProperty name="color" value="#F2395B"/>
    </inkml:brush>
  </inkml:definitions>
  <inkml:trace contextRef="#ctx0" brushRef="#br0">15921 41557 451,'-17'-3'-1,"-3"-2"-2,-3-5-2,-3-4-2,1 0 4,7 3 10,5 3 12,6 2 9,6 2 9,6 0 3,6 0 5,6 1 5,6-1-2,8 0-6,9 0-7,7 0-6,6 0-5,5 0-3,5 0-2,6 0-2,3 0-3,7-2-2,3 0-3,6-1-1,5-1-1,6 0 0,6 0 2,6 1-1,2-1 1,1 2-1,0 1-2,-1 0 0,0 1-3,0 0-2,-2 0-5,-1 1-2,0-2-2,2 2 1,0-1 1,1 0 0,2-1 2,3 0-1,3-1 2,3-2-1,3 1 2,3 1 0,3 0 1,2 2 1,3 1 1,1 0 0,0 1 1,2 2 0,-1 0 1,-2 2 0,-2 1 0,-1 0 0,-3 1 0,0 0-1,-1 0-1,-1 0-1,-2-1 1,-1-1-1,-3 0 1,-1-2 0,-1 0 0,1-2-3,0 0-2,3-1-2,1-2 0,4 0 2,4-2 1,5 0 3,1-1 1,2 0 0,0 1 0,2-1 0,-1 0-1,-2 2 0,-2 1-1,-2 0-1,1 1-2,2-2-1,4 0-1,2-1-3,2-1 1,0 2 0,0 1 0,0 0 2,0 1 0,2 1 0,0-1 0,2 0-1,-2 0 1,-2 2 0,-4 0 1,-2 2-1,-5 1 2,-6 2 1,-6 2 3,-5 2 2,-6 0-1,-5 1 0,-4 0-3,-6 0-1,-3 0-1,-2 0 0,-2-1-1,-1 1 0,-5-1-3,-4 0-4,-5-2-4,-5 0-5,-6-2-5,-5-1-6,-6 0-4,-6-2-6,-8 1-2,-8 0 2,-9 2 1,-8 0 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3"/>
    </inkml:context>
    <inkml:brush xml:id="br0">
      <inkml:brushProperty name="width" value="0.06907" units="cm"/>
      <inkml:brushProperty name="height" value="0.06907" units="cm"/>
      <inkml:brushProperty name="color" value="#F2395B"/>
    </inkml:brush>
  </inkml:definitions>
  <inkml:trace contextRef="#ctx0" brushRef="#br0">35632 42739 318,'9'-5'34,"1"6"-2,3 6-4,2 6-2,0 3 2,-1 1 4,-1 1 5,0 1 5,-2 1 0,-3 3-6,-1 1-6,-2 3-6,-3 3-5,-2 4-2,-3 6-3,-4 5-4,-3 3-1,-5 1 0,-5 3 0,-5 2-1,-3-1-1,1-4-5,-1-4-3,1-4-5,2-4-2,3-6-1,4-4-2,5-5-1,4-7-2,6-10 0,6-10-2,6-10-2,7-8 0,7-8-1,8-9-1,9-7 0,4-4 1,6-1 2,2-2 3,5 0 2,0 2 2,-4 6 3,-4 6 1,-4 6 3,-5 6 2,-4 5 4,-5 6 3,-5 7 3,-4 3 1,-3 4 1,-3 2-1,-3 4 0,-2 3 3,-2 4 5,-2 3 7,-2 5 5,-2 3 1,-1 3-4,0 3-2,-1 3-4,-3 0-2,0 0-2,-3-1-2,-2-1-2,-1-2-2,2-1-1,1-3-3,0-1-1,4-5-7,6-7-11,6-6-11,6-8-12,5-8-4,5-11 3,4-11 1,6-10 3,3-4 3,0 2 4,2 3 5,1 4 5,-2 3 3,-2 5 2,-3 6 3,-3 4 2,-5 5 7,-4 6 11,-5 6 11,-4 6 11,-5 5 5,-3 2-1,-2 3-2,-4 3-1,-1 4-2,0 5-3,0 5-3,0 5-2,1 2-3,0 1-2,2-1-1,0 0-2,1 1-4,0 0-6,0 2-7,0 1-5,0-1-7,1-2-9,2-2-8,0-1-8,0-3-6,0-2-2,-2-2-1,0-1-2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8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55313 40116 549,'-23'-12'2,"2"8"20,3 8 18,1 8 18,1 4 5,-1 3-11,-1 1-9,-1 3-11,-2 2-7,-3 5-3,-3 3-2,-3 4-5,-1 1-1,2 0 0,0-1-2,1-1 0,-2 1-7,-5 6-15,-4 4-14,-6 5-14,1-1-7,8-8-2,6-8-1,7-7-2,7-8 1,7-5 1,6-6 1,8-6 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2"/>
    </inkml:context>
    <inkml:brush xml:id="br0">
      <inkml:brushProperty name="width" value="0.05676" units="cm"/>
      <inkml:brushProperty name="height" value="0.05676" units="cm"/>
      <inkml:brushProperty name="color" value="#F2395B"/>
    </inkml:brush>
  </inkml:definitions>
  <inkml:trace contextRef="#ctx0" brushRef="#br0">68336 25613 387,'29'-28'8,"-5"9"2,-5 7 2,-5 8 4,-3 4 1,0 0 1,-2 0 2,-1 0 0,-1 1 0,-2 4-1,-2 2-2,-2 3-2,-1 3 0,2 0 2,0 1 1,2 1 3,-1 1 1,-1 0 0,0-1 1,-1 1 0,-1 0 0,0 3 0,0 2-1,0 1 0,0 2-1,0-1 0,0 1-2,0-1 0,0 2-2,0 1-2,0 2-1,0 3-3,0 0-1,0 2-2,0 1-2,0 1-1,0-2-2,0-2-2,0-3-4,0-3-1,-2-7-9,-2-12-15,-4-12-14,-2-12-14,-2-7-4,1-1 8,-1-2 6,0-2 8,0-3 5,-3-3 3,-2-3 3,-1-2 4,0 0 2,2 5 2,4 5 3,3 6 3,2 2 2,2 1 5,2 1 3,2 1 4,1 2 4,0 2 3,0 4 3,0 3 3,0 5 3,-2 10 0,0 8 1,-1 9 1,-3 5 0,-2 1-3,-3 0-2,-3 2-2,-1 0 0,2-3 1,2-2 2,3-1 2,0-3-1,2-1-2,1-3-1,0-1-2,4-5-5,6-8-6,6-8-7,6-8-6,3-6-6,2-3-7,3-4-5,1-5-7,-1 2 0,-5 5 3,-5 7 4,-4 5 3,-4 3 2,1-2 0,0 0 0,0-1-1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8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54943 40126 515,'-8'-21'1,"2"5"4,1 5 3,1 5 4,1 4 9,3 5 14,4 6 14,2 4 14,2 3 1,0 1-11,0 1-12,0 1-11,2 5-8,5 7-4,5 8-4,5 8-4,1 1-1,-1-4 0,-3-6 1,-1-4 0,-2-4-10,-1-2-19,-1-1-22,-1-3-19,0-2-9,-1-3 5,1-3 4,0-2 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8"/>
    </inkml:context>
    <inkml:brush xml:id="br0">
      <inkml:brushProperty name="width" value="0.04414" units="cm"/>
      <inkml:brushProperty name="height" value="0.04414" units="cm"/>
      <inkml:brushProperty name="color" value="#F2395B"/>
    </inkml:brush>
  </inkml:definitions>
  <inkml:trace contextRef="#ctx0" brushRef="#br0">57474 40059 498,'14'-14'3,"-3"3"6,-3 3 6,-3 2 6,-1 4 8,0 4 7,0 4 8,0 4 8,-1 3 1,0 3-7,-2 3-5,0 3-8,-3 3-5,0 1-6,-3 2-5,-2 3-5,-1 1-3,1 4 0,-1 3 0,0 2 0,0 2-5,-1 0-9,-2 0-11,0 0-9,1-3-10,1-7-7,2-7-9,2-7-7,3-5-1,2-3 5,4-3 5,2-2 5,2-3 5,0-2 6,-1-2 5,1-2 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19"/>
    </inkml:context>
    <inkml:brush xml:id="br0">
      <inkml:brushProperty name="width" value="0.04921" units="cm"/>
      <inkml:brushProperty name="height" value="0.04921" units="cm"/>
      <inkml:brushProperty name="color" value="#F2395B"/>
    </inkml:brush>
  </inkml:definitions>
  <inkml:trace contextRef="#ctx0" brushRef="#br0">58391 39929 447,'6'-21'5,"-2"5"12,-4 4 11,-2 6 11,-3 5 4,-2 8-4,-2 6-3,-1 7-3,-3 5-3,0 3-2,-1 3-1,-1 3-3,0 0-2,2-2-1,2-2-3,3-1-1,1-4-4,2-3-2,2-5-5,2-3-2,2-3-6,4-2-4,2-3-6,4-1-5,2-3-4,3-6-4,3-4-2,3-5-4,0-4 0,-1-1 3,-3-3 3,-1-1 2,-1-3 3,0-3 2,-1-3 2,1-3 2,-2 0 2,-3 3 3,-2 4 4,-4 2 1,-2 3 5,0 5 3,-2 3 4,0 4 4,-3 3 1,-2 0 1,-3 2 1,-3 1-1,2 1-1,10 3-2,8 4-4,9 3-3,4-1-2,-1-1-4,-1-2-3,-1-2-3,-1 1-1,-3 4 1,-1 4 3,-2 3 1,-3 3 4,-4-2 5,-5-1 5,-2-1 5,-4 1 3,-1 0 0,0 1 0,-1 1 2,-1 1 0,0-1 3,1 1 2,-1 0 3,0-1-1,2 1-2,1 0-3,0-1-2,3 1-3,2 0-1,3-1-3,4 1-2,2-2-4,1-3-5,3-3-4,2-2-6,1-3-4,1 0-6,1-2-4,2 0-5,-2-3-2,0-2 1,0-4 2,-2-2 0,0-3 3,-1-5 3,1-3 3,0-5 4,-2-1 2,-3-1 0,-3 1 2,-2 0 1,-3-1 1,-1 1 3,0-1 1,-1 1 3,-3 1 2,-2 3 2,-4 3 2,-2 3 3,-2 2 0,1 2 0,-1 3-2,0 1 0,0 0-1,-2 0-3,0-1-3,-1-1-1,1-1-5,1 2-7,2 1-5,2 1-7,3-2-4,5-2-4,2-3-4,5-3-2,2 0 0,0 2 4,0 4 5,0 3 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20"/>
    </inkml:context>
    <inkml:brush xml:id="br0">
      <inkml:brushProperty name="width" value="0.04749" units="cm"/>
      <inkml:brushProperty name="height" value="0.04749" units="cm"/>
      <inkml:brushProperty name="color" value="#F2395B"/>
    </inkml:brush>
  </inkml:definitions>
  <inkml:trace contextRef="#ctx0" brushRef="#br0">59365 38504 463,'6'-13'25,"-1"8"16,-2 6 15,-2 8 14,-1 2 0,0 1-16,0 0-17,0 0-16,2-1-10,2-1-4,4 0-4,2-2-5,2-1-7,3-2-8,2-3-8,2 0-9,0-4-4,1 0 0,-1-3 1,1-2 0,-2-1 2,-1-2 5,-2 0 3,-2-1 3,-3-1 5,-1 0 2,-2 0 4,-2 1 3,-2-1 6,-1 0 8,0 0 8,-1 1 9,-1 2 11,0 6 13,0 6 13,0 6 14,-1 2 0,-1 1-14,0 0-14,-1 0-14,-1 0-9,0 3-3,0 2-4,0 1-2,-1 3-3,0 1-1,-1 3-1,-1 1-2,-2 3 0,-2 3-1,-2 3-1,-1 3-1,-3 3-1,-2 4-1,-1 3 0,-3 5 0,-2 8-2,-4 9-1,-5 12-1,-3 11-1,-5 6-3,-4 5-7,-6 4-6,-4 3-5,-4 8-6,-3 11-3,-3 10-4,-3 12-4,1-1-3,8-7-2,7-9-1,7-10-2,7-15 3,11-24 10,9-23 9,11-24 9,3-12 5,-1-1 1,0-1 1,-1-1 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20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61300 43109 583,'8'-25'-15,"0"11"21,-1 12 20,1 12 21,-1 7 8,-2 3-8,-2 3-6,-2 3-7,-1 1-5,0 0-3,0 0-4,0 1-2,1-3-3,4-2 0,2-3-1,3-2-1,3-5-4,0-3-9,1-4-7,1-4-9,1-4-4,1-2 0,2-4 1,0-2-1,-1-3 1,-1-3-1,-3-3 0,-1-3 0,-2-1 1,-2 1 6,-3 1 4,0 1 4,-4 2 2,-3 1-3,-2 3-2,-3 1-3,-4 2-2,-2 2-3,-3 3-4,-3 1-2,0 1-5,2 0-6,4 0-6,3 0-6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20"/>
    </inkml:context>
    <inkml:brush xml:id="br0">
      <inkml:brushProperty name="width" value="0.02863" units="cm"/>
      <inkml:brushProperty name="height" value="0.02863" units="cm"/>
      <inkml:brushProperty name="color" value="#F2395B"/>
    </inkml:brush>
  </inkml:definitions>
  <inkml:trace contextRef="#ctx0" brushRef="#br0">61473 38320 768,'-21'-14'0,"5"3"-1,4 3 0,6 3-1,2 0 5,1 2 8,-2-1 8,2 0 9,-2 1 5,0 2 0,-1 2 0,-2 2 1,1 4-6,-1 5-15,0 7-13,0 5-13,1 0-8,2-4 0,3-5-1,1-4 0,0-4-5,0 1-8,-2 0-8,0 0-7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7:21"/>
    </inkml:context>
    <inkml:brush xml:id="br0">
      <inkml:brushProperty name="width" value="0.03023" units="cm"/>
      <inkml:brushProperty name="height" value="0.03023" units="cm"/>
      <inkml:brushProperty name="color" value="#F2395B"/>
    </inkml:brush>
  </inkml:definitions>
  <inkml:trace contextRef="#ctx0" brushRef="#br0">62187 37558 727,'7'-34'60,"-2"13"-8,-3 11-9,0 12-8,-5 12-7,-4 13-5,-5 12-7,-5 14-4,-4 7-9,-1 5-9,-3 3-10,-1 4-10,1-5-9,5-13-10,5-14-9,5-13-9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10:39:07.20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29601 12432 0,'0'0'16,"0"0"-16,30-17 0,-1 3 15,11-6-15,6 0 16,3 0-16,24-6 0,24-7 0,16-2 16,-2 4-16,29 1 0,25 0 15,52 4-15,-23 12 0,-3 16 16,-2 10-16,-23 11 0,-14 5 15,-3 16-15,-1 10 0,-21-3 0,-15-2 16,-35-16-16,-24-10 16,-17-7-16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3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69745 24234 406,'22'8'114,"-3"1"-26,-3 2-26,-2 0-25,-4 1-16,1 1-4,-2 1-5,0 2-4,-3 0-5,-1 1-4,-2 1-4,-2 1-5,-2 2-3,-4 1-6,-2 3-5,-3 1-4,-2 0-3,0-1 2,0-3 1,1-1 1,2-4 3,8-5 5,6-4 3,8-6 6,0 0 4,-3 6 5,-4 4 6,-4 5 5,-3 4 4,0 1 2,-2 3 2,0 1 2,-2 1 0,-2-1-1,-1-1-1,-3-1-2,-1-1-1,0 1 0,0-1 1,1 1 0,0-2 1,2-1-1,2-3 0,3-1 0,2-5-4,5-8-9,6-8-9,4-8-9,3-7-6,-1-5-6,1-7-5,0-5-5,-1-5-2,1-6 0,0-4 1,-1-5 0,1-4 3,2 0 5,0-1 7,1-1 5,-1 3 5,-1 7 4,-2 6 3,-3 8 4,-1 5 4,0 7 5,-2 5 5,0 7 4,-3 4 10,-3 6 15,-2 4 14,-4 6 16,-1 4 0,1 3-13,-1 5-13,0 4-12,0 1-7,0 0 0,0 1 0,0-1 0,1 1-2,0-1-2,2 1-3,0-1-3,2 0-3,2-1-3,2-1-5,2-1-2,1-2-5,1-2-1,2-4-4,0-3-1,3-2-8,5-2-10,5-2-10,5-2-11,0-3-3,-5-4 5,-5-4 5,-5-3 5,-3-3 5,0 2 3,-2 1 3,-1 1 4,-1 0 4,-2 0 2,-2 0 4,-2 1 3,-2 0 5,-4 2 7,-2 2 7,-3 3 7,-1 1 4,2 3 2,2 4 2,2 2 0,1 3 1,-2 2-3,0 2-2,-1 1-2,-2 3-3,0 1-5,-1 3-4,-1 2-5,-2 0-3,0 2-2,-1 1-2,-1 1-2,-2 0-1,-2-1 0,-1-1-1,-2-1-1,-2-2 1,2-1 0,1-3 1,1-1 1,2-2 1,1-1 2,2-1 2,3 0 1,3-3 4,8-4 1,6-4 2,8-4 3,4-3 0,3-2-2,3-2-2,3-2-3,1-1-2,1 1-2,-1-1-4,0 0-2,0 1-2,-1 3-1,-1 1-1,-1 2-1,0 0-2,-1 0 0,1-1-1,-1-1-2,-1-1-1,-3 0-5,-3 0-3,-2 0-3,-4 0-2,-1-1 1,-2-2 1,-2 0 0,-2-3 2,-2-3 3,-2-5 1,-2-3 2,-3-4 2,-2-1 2,-3-2 1,-3-2 2,-2-1 3,0 1 4,1 1 3,-1 2 4,1 1 3,3 3 2,1 3 2,2 3 1,1 3 4,0 3 5,1 2 4,-1 4 5,0 6 8,0 10 11,0 10 10,1 9 11,-1 7-1,0 5-12,0 3-10,0 4-13,0 0-7,-2 0-3,0-4-4,-1 0-4,-1-2-3,-2 2-5,0 1-4,-1 0-4,1-1-8,1-6-12,2-4-11,2-5-13,4-5-7,6-7-5,6-5-3,6-6-5,1-4 4,-1-2 11,-2-2 11,-2-2 11,-2 0 8,-1-1 5,0 0 5,-2 0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7"/>
    </inkml:context>
    <inkml:brush xml:id="br0">
      <inkml:brushProperty name="width" value="0.03171" units="cm"/>
      <inkml:brushProperty name="height" value="0.03171" units="cm"/>
      <inkml:brushProperty name="color" value="#F2385B"/>
    </inkml:brush>
  </inkml:definitions>
  <inkml:trace contextRef="#ctx0" brushRef="#br0">77571 32754 693,'-21'-8'-19,"5"2"6,4 1 9,6 0 7,3 1 8,2 0 7,2 0 8,2 1 8,3-1 1,6 2-5,4 0-5,5 2-6,5-1-3,5-1-2,4 0-3,6-1-1,6-3-2,8-2 1,8-3 1,7-3 1,6-2 0,5 2-1,3 1 1,4 1-1,2 1-2,1 0-5,-1 2-5,0 1-5,1 1-4,2 2-4,2 2-4,2 2-3,-2 1-1,-8 0 3,-6 0 2,-7 0 2,-7 0-3,-8 0-9,-9 0-9,-6 0-9,-9 0-1,-8 2 9,-7 0 7,-8 2 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3"/>
    </inkml:context>
    <inkml:brush xml:id="br0">
      <inkml:brushProperty name="width" value="0.05462" units="cm"/>
      <inkml:brushProperty name="height" value="0.05462" units="cm"/>
      <inkml:brushProperty name="color" value="#F2395B"/>
    </inkml:brush>
  </inkml:definitions>
  <inkml:trace contextRef="#ctx0" brushRef="#br0">71100 25028 402,'28'-12'28,"-7"8"5,-7 8 7,-6 8 6,-6 4 0,-1 1-4,-2 1-4,-1 1-5,-3 1-4,2-1-4,-1 1-2,0 0-4,0-2-2,2-1-1,0-3 1,2-1-1,2-1-1,4 0-1,4-1-3,3 1-1,4-2-2,3-4-3,4-4-2,2-4-2,2-3-2,2 0 2,3-1 1,1-2 1,0 0 0,0-2 0,-1 0 1,-1-1-1,-2 0 0,-1 1 0,-3 0 0,-1 2 0,-4-1 1,-3-2 0,-4-2 3,-4-1 1,-4-4-2,-3-3-2,-2-5-5,-4-3-3,-2-6-6,-1-8-8,-3-8-9,-2-8-7,-1-5-8,1-1-7,-1-3-7,0-1-7,1 5-1,2 13 3,2 12 3,3 13 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4"/>
    </inkml:context>
    <inkml:brush xml:id="br0">
      <inkml:brushProperty name="width" value="0.04741" units="cm"/>
      <inkml:brushProperty name="height" value="0.04741" units="cm"/>
      <inkml:brushProperty name="color" value="#F2395B"/>
    </inkml:brush>
  </inkml:definitions>
  <inkml:trace contextRef="#ctx0" brushRef="#br0">73550 23650 464,'22'16'86,"-1"1"-16,-3 1-16,-1 1-16,-3 1-10,-3 0-4,-2-1-5,-4 1-4,-2 0-7,-2 2-12,-2 3-11,-2 1-10,-2 1-6,-2-1 3,-1-1 2,-3-1 2,0-2 1,0-3-3,2-3-2,1-2-2,1-3 1,4-1 5,3-1 4,2 0 4,2-1 7,2 3 7,0 2 7,1 2 8,0 1 3,-2 3-2,-2 1-2,-2 3-2,-1 3 5,0 5 11,0 4 12,0 6 11,-1 1 3,-4-2-7,-2-2-6,-3-2-7,-1-2-3,2-3-2,2-3-2,2-3-1,1-3-2,1-1-3,-1-3-1,0-1-3,3-9-6,7-16-12,8-16-10,6-15-11,4-10-10,1-6-8,1-4-9,0-5-10,0 1 2,-5 5 11,-3 6 10,-5 6 12,-2 5 2,-2 2-5,-2 3-5,-2 4-5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5"/>
    </inkml:context>
    <inkml:brush xml:id="br0">
      <inkml:brushProperty name="width" value="0.05132" units="cm"/>
      <inkml:brushProperty name="height" value="0.05132" units="cm"/>
      <inkml:brushProperty name="color" value="#F2395B"/>
    </inkml:brush>
  </inkml:definitions>
  <inkml:trace contextRef="#ctx0" brushRef="#br0">74534 23110 428,'36'-42'24,"-8"11"-4,-6 11-3,-6 11-4,-4 5 1,1 2 8,1 0 8,1 2 7,0 1 2,-3 2-4,-1 2-2,-2 2-4,-2 2-4,-2 3-6,-3 3-6,0 3-6,-5 2-5,-2 1-5,-5 1-4,-4 2-6,-2-2-3,-3 0-2,-1-1-4,-3 0-3,0-3-3,1-1-2,2-3-4,0-1-2,0-2 3,2-2 6,1-2 7,1-2 8,3-3 3,7-3 1,5-2 1,6-3 1,4-2 3,5 0 5,4 0 5,3 0 5,1 1 3,-1 1-1,-3 0-1,-1 2 0,-2 0-2,-3 2 0,-1 0-1,-2 2-2,-2 1 1,-1 2-1,0 2 0,-2 2-1,-1 1 0,-4 1 0,-2 2-2,-3 0 1,-3 0-3,-2 1-3,-2 0-3,-1 0-2,-2-1-2,2-1-1,1 0 0,1-2-1,1-1 0,1-1-2,0 0-2,2-2 0,0 0-1,0 0 3,1 0 0,-1 0 2,0 1 5,2 4 8,1 2 7,0 3 7,1 1 5,1-3-1,-1-1 1,0-2 0,0 0 0,2 2 0,0 1 0,2 3 0,0 1-1,0-1 0,0 1 1,0 0-2,-1 0 0,0 3-1,-2 2-2,0 1-1,-1 2-2,0 3-2,0 1 0,1 3-2,-2-1-1,0 0-2,-2-1-1,0-1 0,0-1-1,0-1 1,2-1 1,1-1 2,0-2-2,0-1-4,0-3-3,0-1-3,2-5-12,4-8-21,4-8-20,4-8-21,0-6-5,-1-5 10,-2-5 9,-2-5 10,-1 1 7,0 7 5,0 7 6,0 7 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5"/>
    </inkml:context>
    <inkml:brush xml:id="br0">
      <inkml:brushProperty name="width" value="0.06532" units="cm"/>
      <inkml:brushProperty name="height" value="0.06532" units="cm"/>
      <inkml:brushProperty name="color" value="#F2395B"/>
    </inkml:brush>
  </inkml:definitions>
  <inkml:trace contextRef="#ctx0" brushRef="#br0">74550 24882 336,'0'-29'2,"2"7"2,0 5 3,2 6 3,1 3 2,1-1 2,3-2 2,2 0 3,3-1-2,3 1-1,5-1-3,3 0-2,3 0-3,3-1-3,1-1-2,2-1-2,1 0-1,1 2 1,-1 2 1,0 3 2,-2 1 1,-3 2 2,-5 2 1,-3 2 2,-4 1 2,-1 0 2,-3 0 2,-1 0 2,-3 2 1,-2 4 0,-4 4-1,-2 3 1,-2 3 0,0 1 2,0 2 2,0 0 1,0 1 1,0 1-1,0 1-1,0 1 0,-1 1-1,-1 1-2,0 1-1,-1 1-2,-1 0-1,2 2-2,0 1-1,2 1-2,0 0-2,0 0-3,0 1-2,0-1-3,0 1-3,0 1-2,0 0-1,0 2-3,0-1-2,0-2-3,0-1-3,0-3-3,-1-1-2,0-3 1,-2-1 0,0-3 1,-3-6-7,-3-10-13,-5-12-14,-4-10-14,-3-7 0,-3-4 12,-3-5 13,-2-3 12,-3-1 7,1 4 2,0 2 0,0 3 3,1 3 4,3 3 9,3 3 9,3 3 9,4 2 7,4 3 7,6 1 6,5 2 7,5 1-2,5-2-9,7 0-8,6-1-9,2-1-7,2 1-5,1-1-4,1 0-4,0 0-2,-3-2 0,-1 0 2,-3-1 1,-2 0-1,-5 1-2,-3 1-1,-4 1-2,-3 0-4,0 0-3,-2 0-4,0 1-5,-3-1 3,-2 2 7,-4 1 7,-2 0 9,-2 3 6,-1 1 7,-1 2 6,-1 2 6,-1 2 4,0 3 1,1 4 2,-1 2 1,1 3 1,1 1 0,1 3 1,0 2 0,3 1-2,3 1-3,2 1-5,4 1-4,1 0-2,0-1-4,0-1-2,0-1-2,1-1-2,4-1-1,2-1-1,3-1 0,1-1-3,0 0-2,-2-2-4,0-1-3,-2 0-4,-1 2-5,-1 0-5,0 1-5,-4-1 0,-4-3 3,-5-3 5,-5-2 4,-4-3 3,0 0 4,-1-2 2,-1 0 3,0-3 2,3-4-2,1-4-1,3-3 0,1-5-3,2-2-4,2-3-3,2-2-4,4-5-1,6-1-2,6-4 0,6-2 0,4-3-1,5-1-3,3-1-1,4 0-2,-1 3 2,-5 8 4,-7 7 4,-5 9 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6"/>
    </inkml:context>
    <inkml:brush xml:id="br0">
      <inkml:brushProperty name="width" value="0.04808" units="cm"/>
      <inkml:brushProperty name="height" value="0.04808" units="cm"/>
      <inkml:brushProperty name="color" value="#F2395B"/>
    </inkml:brush>
  </inkml:definitions>
  <inkml:trace contextRef="#ctx0" brushRef="#br0">76951 22847 457,'1'-14'0,"1"2"0,3 4 0,2 3 0,2 1 8,4 2 15,2 0 15,3 2 16,1 1 3,-1 4-7,-1 2-8,0 3-7,-3 3-7,-1 0-5,-2 1-5,-2 1-5,-3 2-7,-3 1-7,-2 3-8,-4 1-8,-2 2-5,-3-1-1,-4 1-2,-2-1-2,-1 0-1,-1-1-2,0-1-3,1-1-2,-1-2 1,0-4 2,1-5 4,-1-3 2,1-2 4,0-2 3,2 0 5,1-2 4,1 1 5,2 0 9,2 2 8,3 0 8,0 3 7,2 4 5,0 3 4,2 5 6,0 2 0,0 1-4,0 1-5,0 1-3,-1 1-5,-2 1-3,-2 1-5,-2 1-4,4-7-10,8-13-14,9-14-15,9-13-14,4-8-5,-1 1 5,-1-1 5,-1 1 6,-1 1 5,-1 3 4,-1 3 5,-1 3 4,-2 4 10,-2 6 14,-4 7 15,-3 5 15,-4 4 4,-6 3-4,-6 3-6,-5 3-3,-4 2-6,0 1-6,1 1-4,-1 1-6,1 0-5,0-1-2,2-1-3,1-1-2,4-3-10,6-4-13,7-6-14,8-4-14,1-3 1,-1 3 16,-2 2 17,-2 2 17,-2 3 11,-2 4 8,-3 3 8,0 5 7,-2 1 3,0 1-4,0-1-4,0 1-4,0-1-1,0-2-1,0 0 0,0 0-1,0-2-3,0-1-6,0-1-8,0-1-6,2-4-12,7-8-15,6-8-15,6-8-16,1-5-3,-1-1 10,-3-3 10,-1-1 9,-3-1 6,-1 3 4,-2 1 3,-2 3 3,-3 1 5,-1 2 6,-2 3 7,-1 1 5,-5 2 6,-2 2 5,-5 2 4,-4 2 4,-3 2 3,-3 2-2,-3 2 1,-3 2-1,-2 2-3,-1 3-3,-1 3-4,0 4-4,-2-1-2,1 0-1,0 0 1,-1-2-1,2 0 0,1-1 1,3 1 0,2 0 0,1-1 1,2 1-1,3-1 1,1 1 0,4 0 0,3-1-1,4 1 1,4 0 0,5-1-2,6 1 1,5 0-2,7-1-1,5 1-1,5 1-3,4 2-4,6 0-1,3 0-5,2 1-6,2-1-5,2 1-6,1-2-5,0-1-5,0-2-5,0-2-6,-2-3-1,-2-1 2,-4-2 3,-2-2 2,-5-2 2,-8-1-1,-6 0-1,-6-1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8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79199 22683 471,'1'-23'2,"2"3"5,2 1 4,2 3 5,-1 3 5,-1 6 9,-2 6 8,-2 6 8,-2 5 2,-3 5-1,-4 5-3,-2 5-2,-2 3-4,0-1-5,1 1-6,-1-1-5,1-2-4,2-3-3,2-4-2,3-5-3,4-3-9,7-2-16,9-4-14,8-2-14,4-5-9,4-4-1,3-5-1,3-5-2,-1-2 4,-2 0 5,-3 2 7,-3 1 6,-4 2 6,-3 1 6,-4 2 6,-5 2 6,-4 2 10,-6 2 11,-6 3 13,-6 1 12,-3 2 8,-3 5 4,-2 4 4,-1 4 4,-1 1-1,2-1-7,3-1-5,1 0-7,4-2-6,6-1-9,6-1-7,6 0-8,5-3-7,3-2-9,5-4-9,3-2-7,3-3-6,1 0-3,1-2-4,1 0-2,-1 0 1,-3 2 6,-4 3 7,-1 1 5,-6 2 8,-7 1 5,-6 3 7,-8 2 7,-5 1 5,-3 2 4,-5 0 4,-3 1 4,-3 1 2,1 0-1,-1-1-1,1 1-1,-1 0-2,1 0-1,-1-1-3,1 1-2,0-1-2,4 0-2,3-2-3,3-1-1,5 0-5,6-2-7,7-1-7,8 0-6,4-3-4,5-2 1,3-4 0,5-2 2,-1-1-1,-3 0 0,-5 2 0,-3 1 0,-4 0 0,-1 2 3,-2 0 1,-2 2 3,-6 1 4,-8 3 9,-9 4 9,-9 2 8,-5 3 2,1 0-2,-1 1-4,1 1-2,-1 1-3,-3-1-1,-1 1-3,-2 0-1,-2-1-1,1 1 0,0 0 0,0-1 0,1 1 2,3 0 1,3-1 1,3 1 3,4-2 2,3-1 0,4-2 3,4-2 1,7-3 1,8-4 1,9-4 2,10-4 1,4-2 0,4-2-2,3 0-1,3-1-2,1-1-8,0 0-13,0 0-14,1 1-15,-3 0-2,-2 2 9,-3 2 7,-3 3 8,-4-1 7,-1 2 7,-4-1 5,-3 0 7,-5 3 2,-8 6 0,-8 5-1,-8 7-1,-5 2 0,-3-1-1,-4-1-1,-1 0-1,-2-1-3,1 1-7,1 1-8,1 1-6,1 0-3,1-1-2,1-1 0,1 0-1,1-3 0,2-1 3,3-3 0,1 0 3,4-5-1,4-3-2,6-4-2,4-3-2,3-3 1,2 0 6,0 0 4,1 0 5,0 1 5,0 0 3,-2 2 3,0 1 4,-3 1 7,-1 4 13,-2 2 12,-2 4 12,-1 1 3,0 1-5,0 1-6,0 2-5,0 0-7,-2 3-5,-1 2-5,0 1-7,-1 1-3,1-3-3,-2-1-3,2-2-2,-1 0-1,2 1-1,0 3 0,2 2 1,-1 0-1,0 1-1,-2-1 0,0 1-1,-1-1 0,0 1-2,0-1-1,0 1-2,0-1-1,1-1-2,-2-1-3,2 0-2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48"/>
    </inkml:context>
    <inkml:brush xml:id="br0">
      <inkml:brushProperty name="width" value="0.04537" units="cm"/>
      <inkml:brushProperty name="height" value="0.04537" units="cm"/>
      <inkml:brushProperty name="color" value="#F2395B"/>
    </inkml:brush>
  </inkml:definitions>
  <inkml:trace contextRef="#ctx0" brushRef="#br0">80203 25309 484,'8'-15'3,"1"1"5,1 1 5,2 1 5,0 0 4,1 2 3,1 1 1,1 1 3,0 1 0,-1 2-3,-1 2-4,0 2-3,-2 2-3,-1 2-2,-1 2-1,0 2-2,-4 2-3,-2 3 0,-6 3-3,-2 3-1,-5 3-2,-2 1-1,-3 3 0,-3 1-1,-1 0-2,-1-1-1,1-3-2,-1-1-2,1-3-1,3-1 0,1-2-1,3-3 1,2-2-4,6-4-5,4-4-4,6-4-5,3-3-2,3-2 4,3-2 2,4-1 4,0-1 2,1 2 4,-1 2 4,1 3 4,-3-1 3,-1 2 4,-4-1 3,-3 0 4,-2 1 3,0 4 4,-2 2 4,0 4 4,-3 1 1,-2 1 0,-4 2-1,-2 0-1,-2 1 0,0 1-2,0 1-1,1 1-1,-2 1-2,0-2-1,-1-1-2,-1-1 0,-1 0-2,0 0 0,0-1-1,1 1 0,0 0 0,2 0 0,2-1-1,3 1 1,1-1-6,6-1-8,2 0-8,5-2-10,3-3-7,1-4-6,3-6-7,2-4-6,-1-2-1,0 1 4,0 0 4,-2 2 4,-2 0 1,-1-2-3,-2 0-4,-2-1-2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0"/>
    </inkml:context>
    <inkml:brush xml:id="br0">
      <inkml:brushProperty name="width" value="0.04571" units="cm"/>
      <inkml:brushProperty name="height" value="0.04571" units="cm"/>
      <inkml:brushProperty name="color" value="#F2395B"/>
    </inkml:brush>
  </inkml:definitions>
  <inkml:trace contextRef="#ctx0" brushRef="#br0">82025 21950 481,'21'51'33,"-5"-6"4,-5-8 4,-4-6 5,-3-1 0,0 5-3,0 4-4,0 6-4,-1 0-3,-1-2-3,0-4-2,-2-2-4,0-2-2,0-3-3,0-2-3,0-1-3,0-2-3,-2 2-2,0 1-3,-1 1-2,-1-2-3,0-5-2,0-5-3,0-5-2,-1-5-3,-2-6-5,-2-6-5,-1-6-4,-3-5-4,0-3-2,-1-5-2,-1-3-2,0-3 1,2 1 3,3 0 4,1-1 4,0-1 2,-2-4 2,-2-5 0,-1-3 3,-1 2 3,2 8 5,3 7 6,1 9 5,1 6 9,0 6 9,0 6 10,1 6 9,-1 3 2,0 1-6,0 1-7,0 2-6,0 1-5,-2 3-3,0 3-2,-1 3-3,0-1-2,1-1 0,0-4-1,2-3 0,4-4-13,8-3-24,8-4-23,7-4-25,6-5-4,3-8 15,3-6 15,3-7 15,1-3 10,0 1 4,0 1 4,1 2 4,-2 0 5,-2 4 5,-2 3 5,-1 3 4,-2 2 7,-1 2 7,-1 3 6,-1 1 8,-2 2 3,-1 4 0,-3 2-1,-1 4 0,-3 1-2,-1 1-1,-2 2-3,-2 0-1,-2 1-3,-2 1-5,-3 1-4,0 2-4,-3-1-2,-1 1 1,0 0 1,-1-1 0,-4 2-1,-4 1-5,-5 3-5,-5 1-4,-5 2-3,-3 1-2,-4 1 0,-4 1-1,-4 0-8,-1 1-15,-2-1-16,-1 1-15,-4-1-1,-1 1 11,-2-1 12,-1 0 13,-1 0 8,4-3 7,3-1 6,2-3 6,4-1 6,6-1 5,4-1 5,5 0 6,5-3 4,5-1 4,5-2 3,4-2 3,6-3 2,6-1-1,6-2 0,6-2-1,6-1-2,8-2-3,9 0-3,7-2-2,4-1-3,3-3-4,2-4-2,2-2-3,-1-1-3,-1 1-1,-2 1-1,-2 1-2,-4 0-1,-4 0-4,-5 0-2,-6 1-2,-4 0-4,-5 2-2,-5 2-4,-4 2-3,-8-1-7,-9-6-10,-8-4-12,-9-5-11,-4-1 0,1 1 11,1 3 10,1 1 11,1 3 8,3 1 6,1 2 5,2 2 6,2 2 6,1 2 6,0 3 6,2 1 7,1 2 2,0 1-3,2 3-4,1 2-2,0 4 2,0 6 5,0 5 6,0 7 7,-1 2 1,0 2-6,-1 1-3,-1 1-6,-3-1-3,0 0-5,-3-1-5,-1-1-4,-5-1-5,-4 2-3,-5 1-4,-4 1-4,-4-1-3,1-2-1,0-2-2,0-1-1,1-4-5,5-3-5,3-5-7,5-3-6,3-4-6,3-4-5,2-4-7,4-4-6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83650 25627 564,'22'-6'4,"-3"2"5,-3 4 7,-3 2 5,1 4 7,2 2 5,3 3 5,3 3 5,2 2 1,3 2-5,1 0-3,2 1-5,0 1-4,-1 0-4,-3 2-5,-1 1-5,-2 0-4,-1-1-6,-1-1-4,-1-1-4,-1-2-8,-3-3-8,-1-3-8,-2-2-8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3"/>
    </inkml:context>
    <inkml:brush xml:id="br0">
      <inkml:brushProperty name="width" value="0.06294" units="cm"/>
      <inkml:brushProperty name="height" value="0.06294" units="cm"/>
      <inkml:brushProperty name="color" value="#F2395B"/>
    </inkml:brush>
  </inkml:definitions>
  <inkml:trace contextRef="#ctx0" brushRef="#br0">85400 22929 349,'0'-15'6,"2"2"11,0 3 11,2 1 11,0 3 4,0 6-6,-1 4-4,2 6-6,-2 3-2,-1 3-3,0 3-1,-2 3-2,0 2-1,0 1-2,0 1-3,0 1 0,0 0-3,0-1-2,0-1-1,0-1-3,2-4-5,2-7-11,4-7-11,2-6-10,2-8-5,1-7 2,1-9 2,2-7 2,-1-4 2,-1 1 5,-1 1 5,0 2 3,-2 2 6,-1 5 5,-1 5 6,0 5 6,-3 4 7,-1 8 10,-2 4 9,-2 8 10,0-1-11,2-5-28,2-4-30,2-6-29,-3 1-8,-6 4 14,-7 6 14,-7 4 13,-4 4 11,0 3 6,1 3 6,-1 4 6,1 0 5,1-2 4,1 0 3,1 0 5,1-3 0,2-1-1,2-2-2,3-3-2,1-1 0,4 0 2,2-2 0,4 0 2,2-4-1,6-5-6,2-4-4,5-5-5,2-5-4,1-4-3,1-3-3,1-5-4,1-3-3,3-4-6,1-4-4,3-4-6,1-4-2,2-1 3,3-2 2,1-1 2,0-2 3,0 2 3,-1 0 4,-1 2 2,-3 1 2,-4 2 1,-3 2-1,-5 2 1,-3 4 3,-2 7 7,-4 7 6,-3 7 7,-3 5 8,-2 6 11,-4 4 10,-2 6 11,-3 4 1,0 5-8,-1 5-8,-1 5-8,0 2-6,2-1-4,2-1-4,2-1-4,1-1-4,0-1-1,0-1-3,0-1-2,3-1-3,5-3-4,7-1-4,6-2-5,3-4-5,1-6-6,1-6-5,1-6-5,-1-4-3,0 0 3,-1-1 1,0-1 2,-4 0 3,-3 1 4,-5 1 4,-3 0 4,-2 2 3,-2 1 5,-1 0 4,0 2 3,-3 1 7,-4 2 10,-4 2 8,-4 3 10,-1 1 1,2 5-5,2 4-5,3 4-7,-1 1-3,0-1-5,-2-1-2,0 0-4,0-2-2,0 1-3,2 0-1,1 0-3,-1-1-3,0 1-4,-2 0-4,0 0-5,-2 0-3,-1 1-4,-3 1-3,-2 1-3,-2 1 0,-1 0 1,-3-1 3,-1 1 1,-2-1 3,-1-1 2,-1-1 3,-1 0 2,0-2 3,3-3 1,1-1 3,3-2 2,1-2 2,3 0 5,1-2 4,2 0 4,2-1 3,1 0 3,0 0 2,2 0 3,2 2 7,2 6 14,4 4 12,2 5 14,0 3 0,-2-1-10,-3 1-11,-4 0-11,0 1-6,-1 2-4,0 4-3,0 3-4,1 2-2,0-1-2,2 0-1,1 1-2,-1-1-2,0 0-1,-2 1-1,0-1-2,0-2-3,0-3-5,2-5-3,1-3-6,1-8-7,6-10-13,2-12-12,5-10-12,2-7-5,0-2 4,-1-4 2,1-3 3,-1-1 5,0 2 8,-2 0 6,-1 1 8,1 2 6,0 2 4,1 1 6,2 3 3,0 2 4,1 5 1,1 3 1,1 5 0,1 1 4,0 0 4,0 0 6,-1 1 5,2 0 3,1 2 3,3 2 3,2 3 1,0 0 0,2 0-5,1 0-5,1 0-4,0 0-3,-3 2-1,-1 0-1,-3 2 0,-2 0-2,-2 2 1,-4 0-1,-3 2-1,-2 1 3,0 2 4,-2 1 5,0 3 4,-2 1 1,-1 2-2,0 0-2,-1 1-3,-1 1 2,0 1 4,0 1 5,0 2 4,0 0 2,0 1-3,0 0-3,0 3-2,0-1-2,0 3-4,0 0-2,0 0-3,0 2-2,0 1-1,0 1-2,0 1-1,0-1-1,0-2-1,0-1-1,0-2-1,-1-3-2,-1-2-4,0-1-3,-1-2-3,-4-4-7,-4-3-9,-5-4-11,-5-4-9,-3-4-2,1-4 6,-1-4 6,1-3 6,-2-4 5,-1-3 2,-3-4 3,-1-1 3,1-3 2,3 1 4,5-1 3,3 1 3,4 0 3,2 3 2,4 1 3,3 3 1,3 0 2,6 1 0,4-1 1,6 1 0,3 0-1,5 1 0,3 0-2,5 2 0,0 2-1,-2 3 0,-2 3 0,-1 2 0,-5 7-1,-8 10-1,-9 9 0,-6 11-2,-9 3-1,-6 0 1,-7-1 1,-7-1-1,-2-1 1,2-2 0,1 0-1,3-1-1,2-2 2,3-5 0,3-3 1,3-4 1,4-4 1,8-1 0,7-2-1,6-2 0,5-3-1,3-4 0,3-4-1,4-4-2,-1-2-5,0 1-11,-1-1-11,0 0-11,-3 0-4,-1-3 2,-2-2 3,-3-1 2,-2-4 3,-2-1 5,-4-4 4,-2-3 4,-3-1 4,-2 1 1,-2 1 2,-2 1 2,-1 2 2,1 0 5,-1 0 3,0 3 4,0 1 5,0 5 4,0 3 5,1 4 4,-1 3 3,0 2 0,0 2 1,0 2 0,1 6 3,0 8 3,2 9 3,1 9 4,0 6-1,2 6-5,0 4-7,2 6-5,0 3-5,0 1-6,0 3-5,0 2-6,-1 0-7,-2 1-9,-2 0-9,-2-1-9,-1-4-6,1-10-4,-1-10-4,0-9-3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09"/>
    </inkml:context>
    <inkml:brush xml:id="br0">
      <inkml:brushProperty name="width" value="0.04737" units="cm"/>
      <inkml:brushProperty name="height" value="0.04737" units="cm"/>
      <inkml:brushProperty name="color" value="#00BFF3"/>
    </inkml:brush>
  </inkml:definitions>
  <inkml:trace contextRef="#ctx0" brushRef="#br0">78625 18400 464,'-21'1'39,"6"4"-1,7 2-3,5 3-1,3 10-1,0 15 0,0 16 1,0 16 1,0 0-3,0-15-6,0-14-5,0-15-7,-1-2-1,0 13 1,-2 10 1,0 13 1,-2 7 1,0 3-1,-1 4-2,-1 2 0,-1 3-2,2 4-2,1 4-1,0 4-3,1 0-2,1-5-2,-1-5-3,0-5-2,0-4-1,2 0-1,0-1-2,2 0-1,0-1-1,0 1-5,0 0-3,0 3-4,0-3-3,2-3-2,0-5-3,2-3-3,-1-5-1,-1-8 0,0-6-1,-1-7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3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87037 21391 539,'5'-4'74,"-2"8"-7,-6 8-5,-2 7-7,-5 6-6,-4 3-8,-3 3-7,-5 3-7,-2 2-7,-3 4-5,-1 2-4,-2 4-6,-1-1-5,3-2-2,1-4-5,3-2-4,2-5-2,5-7 0,3-7-2,4-7-1,7-7-6,8-8-12,9-8-10,10-7-11,2-4 0,0 1 11,-1 1 10,-1 1 11,1 0 9,1 1 6,3-1 8,1 1 6,0 1 5,-3 6 3,-4 5 3,-1 5 1,-4 2 6,-1 3 4,-3 2 7,-1 2 5,-2 1 1,0 2-4,-2 0-5,-1 1-3,0 1-5,-2 0-5,-1-1-4,0 1-5,-2 0-4,-2 0-7,-2-1-5,-2 1-6,-4 1-7,-4 3-11,-5 3-10,-5 3-9,0-1-2,3-5 9,4-4 8,5-6 9,1-1 1,0 0-7,0 1-6,0 2-7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5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93379 22850 603,'-8'37'159,"2"-4"-41,1-4-42,1-3-42,0-3-25,0 1-9,0-1-9,0 0-10,0-1-6,1-3-4,-1-3-3,0-2-4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6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92814 21976 556,'22'-41'31,"-4"15"6,-5 13 5,-3 14 7,-3 9 0,-2 6-5,-3 4-6,0 5-5,-2 2-6,0 0-6,0 1-5,0-1-7,-2 1-4,-4 1-5,-4 1-4,-4 1-4,-1-2-3,1-4 2,1-3 0,1-5 1,2-6-6,6-12-14,4-10-14,6-11-14,3-4 1,1 5 13,3 3 14,2 5 13,-2 3 12,-3 6 11,-4 4 11,-4 6 10,-5 3 3,-6 3-5,-6 4-6,-5 2-6,-5 1-3,-3 1-3,-3-1-2,-2 1-3,-3-1-3,1 1-3,0-1-4,0 1-2,-1-1-2,1-1 0,0-1 0,0 0 0,0-2 1,3-1 0,2-1 1,2-1 0,1 0 2,2 0 0,3-1 1,2 1 2,1-1 3,2-2 5,2-2 7,3-2 6,3-2 4,6-1 3,6 0 4,6-2 3,6-2-1,7-3-4,7-5-5,7-4-5,5-2-3,6-1-4,4-1-1,5-1-4,3 1 0,0 4-1,-1 4 1,1 5 0,-3 1-2,-4 2-4,-6 0-4,-4 2-4,-6 0-5,-7 0-5,-7 0-5,-7 0-5,-7 1-6,-8 4-8,-8 2-9,-8 3-9,-5 2 1,-5 0 10,-3 0 9,-4-1 10,-3 0 7,1 0 3,0-2 5,0 0 5,0-2 3,1-1 5,1-1 5,2 0 5,0-1 5,1 2 5,1 0 4,1 1 6,2 2 4,5 2 1,3 2 2,5 1 2,2 2 0,0 2 0,2 0-1,1 1 1,0 2-3,2 3-4,1 3-3,0 3-4,1 0-2,0 0-1,0-1-1,1-1-2,-2-2-5,2-1-10,-1-3-10,0-1-9,2-5-13,4-7-15,3-6-16,6-8-14,1-6-2,3-5 14,1-7 12,3-5 14,-1-1 9,-3 5 6,-2 5 6,-4 5 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6"/>
    </inkml:context>
    <inkml:brush xml:id="br0">
      <inkml:brushProperty name="width" value="0.04863" units="cm"/>
      <inkml:brushProperty name="height" value="0.04863" units="cm"/>
      <inkml:brushProperty name="color" value="#F2395B"/>
    </inkml:brush>
  </inkml:definitions>
  <inkml:trace contextRef="#ctx0" brushRef="#br0">92668 24122 452,'12'-19'35,"-5"7"6,-6 8 4,-5 8 6,-3 5-2,2 3-8,2 4-8,2 2-9,1 2-3,0 3 0,0 1 2,0 2 0,0 3-1,0 1-3,0 2-3,0 2-4,0 1-4,0 1-1,0-1-4,0 0-2,-1-1-2,-2-2-4,-2-1-2,-2-3-3,-1-3-3,1-3-3,-1-5-1,0-3-4,-1-4-3,-2-4-4,-2-4-4,-1-4-5,-1-4 1,2-4 5,3-4 6,1-3 5,2-8 3,2-9 0,2-10 1,2-9 0,2-3 2,2 6 2,2 6 2,2 6 3,1 5 3,1 6 3,2 3 4,0 7 3,1 3 3,0 4 2,-1 4 3,1 4 3,-2 4 0,-2 4 0,-4 4-1,-2 4 0,-5 3-2,-2 5 0,-5 3-2,-4 4 0,-3 3-3,-3-1-1,-3 0-2,-3 0-1,-1-1-2,3-3 0,2-3 0,1-3 0,2-3 0,1-1 3,1-2 1,1-3 1,3-2 2,6-6-1,6-4 0,6-6 0,6-4-2,5-3-2,7-5-5,5-3-2,7-5-4,9-3-6,6-4-5,9-4-6,1 1 1,-4 5 3,-6 7 6,-4 5 4,-5 5 5,-4 3 5,-4 3 4,-3 2 4,-5 3 5,-3 0 4,-5 2 2,-3 1 5,-4 1 1,-3 3 0,-2 4 1,-4 2 0,-1 2-1,-2 1-2,0 1-3,-1 2-2,-3 0-4,-2 3-3,-3 1-5,-4 3-3,-1 0-5,-3-2-2,-2 0-4,-1 0-4,-2-2-4,-1 1-6,-1-1-7,-1 1-5,0-3-4,1-3 2,1-4 2,2-4 0,1-3 1,4-3 0,5 0 0,3-3 1,2-4 1,0-4 0,0-5 1,1-5 1,0-1 4,2 1 7,2 2 7,2 3 7,2 2 2,2 2-2,2 4-2,2 3-1,2 1 7,5 2 15,4 0 17,3 2 16,4 1 5,1 2-2,2 2-5,3 2-4,0 0-5,2-1-9,1-1-8,1 0-8,-1-1-7,-2 0-4,-1 0-6,-3 0-4,-1-1-6,-1-1-6,-1 0-8,-1-1-5,-2-2-2,-3-1 4,-3 0 4,-2-1 4,-4-1-1,1 0-7,-2 0-5,0 0-6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7"/>
    </inkml:context>
    <inkml:brush xml:id="br0">
      <inkml:brushProperty name="width" value="0.05008" units="cm"/>
      <inkml:brushProperty name="height" value="0.05008" units="cm"/>
      <inkml:brushProperty name="color" value="#F2395B"/>
    </inkml:brush>
  </inkml:definitions>
  <inkml:trace contextRef="#ctx0" brushRef="#br0">94254 22719 439,'1'-22'3,"0"1"8,2 2 6,0 3 8,2 1 2,0 4-3,1 3-3,2 3-2,4-1-1,9-2 1,9-3 2,8-3 2,4-1-3,-3 2-7,-4 2-6,-2 3-7,-4 1-4,-3 2-2,-5 2-3,-3 2-2,-5 1-1,-6 2-1,-6 0-1,-6 2-1,-3 1 4,-2 1 9,0 3 8,-1 2 8,-2 1 6,0 1 0,-1 2 2,-1 0 0,-1 2 2,1 1 1,-1 3 0,0 1 1,1 3 1,1 1-2,1 2-2,0 3 0,0 2-3,-3 4-2,-3 4-3,-3 4-3,-2 6-2,-1 8-3,-1 7-3,-1 9-3,-2 3-2,-3 0-3,-2 1-4,-4-1-3,-2-1-5,-1-3-5,0-4-5,-2-1-5,3-7-1,6-9 2,5-9 4,7-8 2,5-10-5,5-11-14,4-10-14,6-12-15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7"/>
    </inkml:context>
    <inkml:brush xml:id="br0">
      <inkml:brushProperty name="width" value="0.04338" units="cm"/>
      <inkml:brushProperty name="height" value="0.04338" units="cm"/>
      <inkml:brushProperty name="color" value="#F2395B"/>
    </inkml:brush>
  </inkml:definitions>
  <inkml:trace contextRef="#ctx0" brushRef="#br0">95589 24276 507,'14'-14'0,"-1"3"0,-3 3 0,-1 2 0,-1 2 2,-2 0 4,-1 0 5,0 1 5,-4 1 4,-4 5 7,-5 6 7,-6 4 6,-2 4-3,-1 1-11,-1 3-10,-1 1-12,1 0-6,1-3 0,2-3 1,3-2-1,4-4-2,6-1-3,7-2-3,8-2-5,4-2 1,3-2 2,3-2 4,2-2 3,2 0 2,-1 4 3,-1 2 1,-1 4 2,-3 2 1,-3 3 0,-5 3 0,-3 4 0,-3 0 2,-2 1 5,-3-1 5,0 1 4,-5 0 3,-4 1 1,-5 1 1,-5 1 2,-3-1-1,1-3-2,-1-3-2,1-3-1,-1-2-2,1-2-2,-1-3-2,1-1 0,0-3-7,3-6-11,1-4-10,3-5-10,2-6-8,4-5-4,4-7-4,4-5-5,4-6-1,4-6 1,3-5 1,5-7 1,0 2 2,-1 10 1,-3 10 2,-1 10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8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97059 22150 443,'9'8'8,"1"2"14,3 0 16,2 1 14,0 1 4,-1 1-9,-1 2-8,-1 0-8,1 1-6,0-1-4,1 1-4,1-1-4,0 0-1,-3 0-1,-1-2 1,-2-1-1,-2 0-5,-2 2-11,-3 0-11,0 1-11,-5 2-5,-6 1 1,-6 3-1,-5 1 2,-6 1 0,-3-1 1,-4-1 2,-4-1 2,-1-1 2,1-1 4,3-1 5,2 0 4,2-3 3,1-1 3,3-2 1,2-2 3,2-2 5,5-1 8,3-1 8,4 0 8,7-2 4,10 0-3,9-2-1,11 0-3,5-2-2,0-2-4,2-2-4,1-2-5,-1-1-5,-2 1-10,-2-1-10,-1 0-8,-3 0-7,-1 0-2,-3 1-3,-1-1-1,-4 0-1,-5 0 5,-5 0 3,-4 0 4,-4 0 4,-2-1 2,-2-2 2,-2 0 4,-2-1 2,-2 1 4,-1-1 4,-3 0 3,0 0 6,-1 1 7,0-1 7,1 0 7,0 1 5,2 3 1,3 1 2,1 2 1,1 4 3,0 6 0,0 6 3,1 5 1,0 6-2,2 3-3,2 4-5,2 5-5,1 3-3,0 2-5,0 4-3,0 2-5,-1 6-6,0 8-5,-2 7-8,0 9-6,-2 2-6,0-2-4,-1-2-5,-1-1-5,-1-6-4,2-7-7,1-8-6,0-8-6,1-7-3,0-8 3,0-6 3,1-6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9"/>
    </inkml:context>
    <inkml:brush xml:id="br0">
      <inkml:brushProperty name="width" value="0.06379" units="cm"/>
      <inkml:brushProperty name="height" value="0.06379" units="cm"/>
      <inkml:brushProperty name="color" value="#F2395B"/>
    </inkml:brush>
  </inkml:definitions>
  <inkml:trace contextRef="#ctx0" brushRef="#br0">96999 23534 344,'-23'2'56,"1"6"-9,1 4-10,1 5-9,1 3-6,0-1-1,2 1-2,1 0-1,1-2-2,3-1-1,1-3-2,2-1-2,7-3-7,12-2-12,11-4-13,13-2-13,4-5-4,0-2 4,-1-5 3,-1-4 5,-4 0 3,-4 1 4,-5 2 5,-5 2 4,-3 2 1,-2 1 1,-3 0 1,-1 2-1,-2-1 7,0 0 11,-2-1 12,0-2 11,-1 2 4,3 1-1,2 2-4,2 2-1,1 3-4,0 4-3,-1 3-4,1 5-3,-2 2-2,-2 1-3,-4 1-3,-2 1-1,-2 0-3,0-2-1,0-3-3,0-1-2,1-3-2,3-2 0,4-4-1,2-2-1,3-5-1,1-4-3,3-6-1,2-4-3,-1-3-4,1-3-6,-2-1-7,-1-2-5,-1-2-1,-3 1 4,-1-1 6,-2 1 3,-2 1 5,0 5 3,-2 3 4,0 5 3,-3 2 5,-1 0 5,-2 2 5,-1 1 6,-2 0 1,2 0-3,0 0-4,2 0-2,1 0-4,2-1-1,2-2-4,1 0-2,2-2 0,0-1 2,0-3 1,0-1 3,-1 0 1,-1 2 5,0 4 2,-2 3 5,0 3 7,0 6 14,0 4 14,0 6 13,-1 3 2,-1 3-9,0 3-10,-1 3-10,-2 3-5,-1 1-4,0 2-3,-1 3-2,-1 1-4,0 4-2,0 3-2,0 2-3,0 3-1,0 2 0,0 2 0,1 2 1,-2 0-1,2-2-2,-1-2-1,0-2-1,0-3-2,0-2-3,0-3-3,0-4-1,1-2-3,0-5 1,2-4-1,0-3-1,-2-4-2,-5-2-7,-7-4-6,-6-3-6,-3-3-3,-3-6 2,-1-4 2,-2-5 1,-3-4-1,-3-3-3,-3-3-4,-2-3-3,0 0 1,6 3 3,4 3 3,5 3 5,4 2 0,3 0-3,3 2-1,3 1-3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4:59"/>
    </inkml:context>
    <inkml:brush xml:id="br0">
      <inkml:brushProperty name="width" value="0.04302" units="cm"/>
      <inkml:brushProperty name="height" value="0.04302" units="cm"/>
      <inkml:brushProperty name="color" value="#F2395B"/>
    </inkml:brush>
  </inkml:definitions>
  <inkml:trace contextRef="#ctx0" brushRef="#br0">99919 22750 511,'-16'1'8,"0"4"17,1 2 16,-1 3 17,0 5 5,-1 4-6,-1 4-7,-1 6-6,-1 3-5,-1-1-7,-1 0-5,-1 0-5,-1-1-7,1-1-7,0-3-9,-1-1-6,2-3-8,3-3-7,3-3-7,3-3-7,3-4-10,4-4-11,4-6-10,4-4-12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00"/>
    </inkml:context>
    <inkml:brush xml:id="br0">
      <inkml:brushProperty name="width" value="0.05396" units="cm"/>
      <inkml:brushProperty name="height" value="0.05396" units="cm"/>
      <inkml:brushProperty name="color" value="#F2395B"/>
    </inkml:brush>
  </inkml:definitions>
  <inkml:trace contextRef="#ctx0" brushRef="#br0">99666 23240 407,'22'-8'2,"-3"2"3,-3 0 4,-2 2 3,-1 1 5,3 2 9,3 2 8,3 2 8,2 1 2,1 2-4,1 0-3,1 2-3,-1 0-5,-3 3-6,-3 2-7,-3 2-6,-5 1-8,-8 3-11,-8 1-12,-8 3-10,-6-1-6,-5-3 0,-5-3-1,-5-3 0,-3-1 2,0 0 5,-2-1 5,-1 1 6,2-1 4,2-2 6,3-2 4,3-2 5,4-2 5,5 1 2,5 0 2,5 0 3,7-1 5,10-2 5,9-2 6,11-2 5,4-1-1,1 0-7,-1 0-8,0 1-8,-2-1-5,-3 2-1,-5 0-3,-3 2-2,-4 1-2,-3 2-1,-2 2-2,-4 1-2,-4 3-1,-6 2 2,-5 2 1,-7 1 0,-4 2 2,-1 0 2,-3-1 3,-1 1 2,-2 0 0,-3-1 1,-1 1 0,-2 0-1,0-1 1,3-1 4,3-1 4,3 0 3,3-3 1,3 1 2,3-2 0,3 0 2,5-3-1,8-1-1,8-2 1,7-2-2,6-2-3,3-2-5,3-2-6,3-1-6,2-3-5,-1 0-3,0-2-5,1 1-3,-3-3-2,-4 0 0,-3-1 0,-5-1 0,-2-1 1,-4 2 2,-3 1 2,-2 1 2,-4 1 2,-1 0 4,-2 2 3,-1 1 3,-4 0 5,-2 2 9,-3 1 7,-4 0 8,0 3 7,1 2 6,1 4 6,1 2 6,1 4 0,2 4-7,2 3-7,2 5-6,2 2-6,2 2-3,2 3-3,2 1-4,1 2-1,0-1-1,0 0 0,0 1-1,0-1-1,0 2-4,0 1-2,0 1-4,-2-1-2,-2-2-2,-4-1-3,-2-3-3,-3-2-1,0-3-3,-1-3-1,-1-3-2,-2-5-1,-2-6 1,-1-8 1,-3-6 1,2-6 0,5-6-1,4-3-1,6-6-2,5-6-2,7-7-5,8-6-4,6-7-5,4-5 0,2-2 4,3-1 3,1-3 3,-2 6 0,-5 12-4,-7 14-5,-5 12-4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1"/>
    </inkml:context>
    <inkml:brush xml:id="br0">
      <inkml:brushProperty name="width" value="0.04" units="cm"/>
      <inkml:brushProperty name="height" value="0.04" units="cm"/>
      <inkml:brushProperty name="color" value="#F2385B"/>
    </inkml:brush>
  </inkml:definitions>
  <inkml:trace contextRef="#ctx0" brushRef="#br0">91088 7331 549,'-15'-5'33,"4"6"10,3 6 11,2 6 11,2 2 0,1-1-14,-1-1-12,0 0-14,0-2-7,0 1-5,0 0-3,0-1-5,1 1-5,0 0-7,2-1-7,0 1-7,0-1-2,-4 0 3,-2-2 3,-3-1 2,-1 1 6,2 0 6,2 1 6,3 2 8,0-1 2,0 1 0,0 0-1,0-1 0,0 2-2,0 0 1,0 1-1,0 1-1,0 0 0,1-1-1,-1-1-1,0 0-2,0-2 1,2 1-1,0 0-1,2 0 1,0-1-2,0 1-1,0 0-1,0 0-3,2-2-1,4-1-4,4-2-2,3-2-3,3-2-1,1 0 1,2-2 0,0 0 1,-2-3 0,-1-4 2,-4-4 2,-3-4 1,-1-3 0,2-5 2,0-3 0,1-4 0,0-3 1,0 1 0,-2 0-1,-1 0-1,-1 0 1,-2 1-1,-2 1 1,-2 1 0,-1 2 0,2 3 1,0 3 1,2 3 1,-1 2 0,0 1 0,-2 1 0,0 1 1,-3 1 0,0 2 2,-3 2 1,-2 2 2,-1 1 0,0 1 0,1-1-2,-1 0-1,-1 0-1,0 2-2,-1 0-2,-1 2-2,-1 1-2,0 2 0,0 2-2,1 2-1,0 0-2,2 1-4,2 0-4,3 0-3,0 0-4,2 0-3,0-1-3,2 1-3,1-1 0,2-2 5,2-2 3,1-2 5,2-1 3,-2 2 4,-1 0 4,0 2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0"/>
    </inkml:context>
    <inkml:brush xml:id="br0">
      <inkml:brushProperty name="width" value="0.04199" units="cm"/>
      <inkml:brushProperty name="height" value="0.04199" units="cm"/>
      <inkml:brushProperty name="color" value="#00BFF3"/>
    </inkml:brush>
  </inkml:definitions>
  <inkml:trace contextRef="#ctx0" brushRef="#br0">77571 24040 523,'-21'-12'28,"5"10"6,4 8 7,6 9 6,3 7 0,2 3-7,2 5-7,2 3-8,1 2-4,0-2-3,0 0-2,0-1-3,0 2-1,1 7 0,2 5 1,0 6 1,1-1-2,0-5 0,0-5-3,0-7-1,-1-3-1,1-2-2,0 0-1,0 0 0,0-5-3,1-4-1,2-4-1,0-6-1,2-5-1,1-4 2,3-6 0,2-4 2,2-8-2,5-11-6,3-11-6,5-10-5,2-9-2,4-6 1,2-5 1,4-6 2,2-3-5,2 1-12,2 1-12,2 1-11,-4 8-1,-10 14 10,-10 16 8,-9 14 11,-6 7 4,-1 2 0,-1 1 2,0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00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93266 17189 617,'9'-30'4,"3"5"7,3 3 9,3 5 7,2 4 7,1 4 8,1 6 5,1 5 8,-2 4-4,-3 5-11,-5 5-11,-3 5-13,-4 3-10,-4 1-7,-4 1-8,-4 1-8,-4 0-9,-3 0-12,-5 1-11,-3-1-11,-2-1-3,1-3 7,1-3 6,1-3 7,2-3 7,5-3 8,3-3 8,4-2 8,2-3 5,-2 0 1,0-2 2,-1 0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02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93150 17327 551,'8'-6'-20,"2"4"17,0 4 17,1 4 18,-1 3 5,-2 3-3,-4 4-4,-2 2-4,-3 3-2,-1 2-1,0 4-2,-1 3-1,-2 2-2,0 1 0,-1 1-1,-2 0-2,1 0 0,1-3 0,0-3-1,2-3 1,0-3-3,2-1-2,0-3-3,2-1-4,2-5-8,6-8-15,4-8-13,5-8-15,4-8-5,3-7 2,3-8 4,3-8 3,1-5 4,1-2 6,-1-2 5,0-2 7,-1 0 3,-3-1 3,-3 0 2,-3 0 2,-2 3 6,1 3 8,0 4 9,-1 4 9,0 3 5,-3 5 4,-1 4 2,-2 4 4,-3 3 2,-2 4 1,-4 5 2,-3 3 2,-1 5-3,0 6-5,0 6-5,0 6-6,2 1-8,2-3-10,4-3-11,2-2-10,3-3-6,3-1-4,3 0-4,3-1-3,0-1 1,-4 0 5,-5 0 4,-3 0 4,-3 1 6,-2 5 5,-2 4 6,-2 4 5,-4 2 2,-6 3 0,-6 2-2,-5 1 1,-4 2 0,1-1 4,-1 0 2,1 1 3,0-1 3,1-1-1,1-1 1,1-1 1,1-1-1,0-1-3,2-1-2,1-1-3,1 0-2,3 0-2,1-1-2,2 1-1,1 0-4,1-1-3,-1 1-3,0 0-4,1-1-1,2-1 0,2-1 1,2-1 2,1-1 0,0 0 1,0-2 1,0-1 1,0 0 2,-2 2 1,0 0 2,-2 1 1,1 0 1,0 0 0,2-2 0,1 0 0,3-5-3,7-7-6,7-6-7,7-7-6,4-5-3,1-1 3,1-2 1,1-3 1,0 1 4,0 1 2,1 3 4,-1 1 4,-1 3 4,-1 1 7,-3 2 5,-1 3 6,-3 2 4,-3 2 1,-3 4 0,-3 2 1,-4 4 5,-4 4 9,-6 4 9,-4 4 9,-4 1-1,-2-1-9,-1-1-8,-3-1-11,-2 1-6,-1 0-4,-3 1-4,-1 1-5,3-2-10,8-5-15,10-4-16,8-5-16,6-4-2,2 0 8,1-2 11,3 0 9,0 0 7,-1 0 7,-1 2 4,-1 1 7,-1 1 4,-2 2 3,-3 2 4,-1 2 3,-2 1 3,-2 1 1,-2 2 0,-2 0 1,-3 1 1,-4 2-3,-4 0-2,-3 1-1,-4 1-2,-4 2-2,-2 0-3,-2 1-1,-3 0-5,1-1-4,-1-1-5,1 0-5,-1-2-4,1-1-2,0-1-2,-1 0-2,1-3-2,1-1-2,1-2 0,2-1-2,-1-4 1,2-1 2,1-2 1,1-1 1,1-3 4,1-2 3,1-2 3,1-1 4,1-2 3,0-2 2,2 0 1,1 0 3,1-1 2,0 2 3,2 2 3,1 3 3,0 1 4,2 2 4,1 2 3,0 3 3,4 3 8,6 7 11,6 7 10,6 8 11,3 2 1,3 1-10,1-1-9,3 1-9,3 1-6,4 4-6,6 5-4,5 3-4,2 1-8,1 0-8,2-2-9,0 0-10,1-1-9,0 1-12,0-1-11,0 0-11,-5-3 0,-8-7 10,-9-7 12,-9-7 10,-4-4 5,-1 0 0,1-2-2,0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02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96912 17600 583,'0'23'103,"0"1"-19,0-1-20,0 1-20,-2 0-12,0 1-5,-3 1-5,-2 1-4,-3 1-6,-3 2-4,-5 2-6,-4 3-3,-2 0-6,-1 0-3,-1 0-5,0 1-3,-1-3-6,1-2-9,1-3-7,1-3-7,3-4-2,5-3 6,4-4 5,6-4 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02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97300 18650 539,'1'16'53,"4"-1"-5,2 1-6,3-1-4,2 1-5,2 0-2,0-1-4,1 1-3,-1-1-2,-1-1-2,-2-1-1,-2 0-1,-2-1-1,-1 1-3,-1 1-1,0 1-2,-2 1-2,0 1-1,-2 1-2,0 1-3,-1 0 0,0-1-2,0-1-1,0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03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98123 17600 528,'14'1'68,"-1"4"-9,-2 2-7,-2 3-9,-2 3-6,-1 2-3,0 1-4,-2 3-2,-1 1-4,-4 3-2,-2 1-2,-3 3-3,-4 1-3,-2 1-3,-3 0-4,-3 2-3,-4 1-3,-5 1 0,-5 1-3,-5 0 0,-2 1-4,2 1-5,0-1-5,1 0-6,3-2-4,4-3-3,3-5-2,5-3-4,3-5 2,2-3 5,4-4 5,3-4 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03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98800 19000 456,'8'16'5,"0"-1"9,-1 1 10,1-1 10,1 2 4,2 3 1,1 3-1,3 3 0,1 1-1,-1-1-2,1-1-4,0-1-2,-1-2-2,1 0-1,-1-1-1,1-1 0,-1-1-2,-1-1-3,-1-1-1,0 0-2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23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100944 15772 537,'28'-7'73,"-6"2"-16,-5 2-13,-6 2-15,-2 1-7,3 0 2,3 0 2,3 0 1,2 0-2,-1-2-7,1 0-7,-1-1-7,-5-3-15,-10-4-26,-12-4-24,-10-3-25,-5-2-1,0 2 23,-1 3 22,1 1 23,0 2 14,1 2 5,1 3 4,1 1 6,1 1 5,3 2 7,1 0 5,3 2 6,1 1 3,2 2 0,2 2-2,2 2 0,1 1-2,1 3-1,-1 2-2,0 2-1,0 1-3,2 1-2,0 1-2,2 1-2,0 1-3,2 1-3,0 1-2,2 1-2,0 1-4,0 1-3,-1 1-5,1 1-3,0-1-6,0 0-7,0-1-7,0-1-9,-1 0-2,0-1 0,-2 1 0,0-1 1,-1-1 0,0-3-1,0-3 0,0-2-1,-1-4 2,0-1 3,-2-2 4,0-2 3,-2-2 4,0-1 5,-1 0 5,-1-1 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24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99895 17545 589,'-16'0'1,"-1"0"2,-2 0 1,1 0 3,-1 0 2,2 0 2,2 0 3,3 0 2,6 0 8,12 2 11,11 0 12,13 2 11,7-2 1,2-3-13,4-2-12,2-3-13,2-2-8,0 2-6,0 1-6,0 1-5,-1-1-8,0 2-8,-2-1-10,0 0-8,-3 0-5,-6 0-4,-4 0-3,-5 1-3,-4-2 2,-3 2 6,-3-1 7,-2 0 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24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102512 16020 535,'0'-12'11,"0"10"22,0 8 23,0 10 22,0 4 3,0 1-14,0 0-15,0 3-15,-1 0-12,0 2-8,-2 3-9,0 1-9,-2 1-9,0 0-10,-1 1-9,-1-1-9,-1-2-6,0-3 2,1-5 1,-1-3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24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102700 15928 493,'30'-21'16,"-3"3"2,-4 4 4,-1 5 3,-4 2 3,0 2 1,0 2 2,-2 2 2,-1 1-1,1 0 0,0 0-2,-1 0-2,0 1-2,-2 4-2,-3 2-3,-1 3-2,-2 4-2,-2 1-2,-2 5-1,-2 2-2,-3 1-2,-4 2-1,-4 1-2,-3 1-3,-4 0-1,-2 1-1,-1-1-3,-3 1-2,0-2 0,1-2 0,2-1 1,0-3-1,1-1 2,4-3 1,3-1 1,3-2 1,7-5-8,14-8-16,11-8-17,14-8-16,4-3-5,-4 1 7,-4 1 7,-3 1 7,-5 1 3,-1 1-3,-5 0-2,-1 2-3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1"/>
    </inkml:context>
    <inkml:brush xml:id="br0">
      <inkml:brushProperty name="width" value="0.0417" units="cm"/>
      <inkml:brushProperty name="height" value="0.0417" units="cm"/>
      <inkml:brushProperty name="color" value="#00BFF3"/>
    </inkml:brush>
  </inkml:definitions>
  <inkml:trace contextRef="#ctx0" brushRef="#br0">81594 20275 527,'0'-14'24,"0"1"-3,0 2-1,0 2-1,0 1-3,-2 1-4,0-1-3,-1 0-3,-2 0-2,-2 0 0,-2 0-1,-2 1-1,-1 0 2,1 2 1,-1 2 2,0 2 3,0 1 1,1 2 1,-1 0 1,0 2 1,0 1 0,-1 3 0,-1 4-1,-1 2-1,-1 3 0,0 1 1,1 3 0,-1 1 0,1 2 1,2-1 0,3 1 1,1-1 0,1 1-1,0 1-1,0 1-1,1 1 0,0 0-3,2 1 0,2-1-2,2 0-2,1 0-1,0-3 0,0-1-1,0-3 0,2-2-4,4-4-5,4-5-6,3-3-5,3-5-3,2-8 0,0-6 1,1-7-1,0-3 2,-1-1 0,-1 1 2,-1-1 0,0 1 3,0 1 1,-1 1 3,1 1 2,0 2 3,-1 3 2,1 3 3,-1 2 2,0 3 3,-2 1 3,-3 0 2,-1 2 4,-1 3 2,-2 6 5,-1 5 2,0 7 5,-2 3-2,-2-1-5,-2 1-6,-2 0-5,-2-1-4,0 1-2,-1-1-2,-2 1-2,1-2-2,1-1 0,0-2-1,2-3-1,1-5-2,4-10-5,2-10-4,4-9-6,3-5-1,3-1 2,5 1 1,3 0 1,2 1 1,-3 2-1,-1 4-1,-2 3-1,-3 3 0,-1 3 0,-2 3 1,-2 2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40"/>
    </inkml:context>
    <inkml:brush xml:id="br0">
      <inkml:brushProperty name="width" value="0.06998" units="cm"/>
      <inkml:brushProperty name="height" value="0.06998" units="cm"/>
      <inkml:brushProperty name="color" value="#F2395B"/>
    </inkml:brush>
  </inkml:definitions>
  <inkml:trace contextRef="#ctx0" brushRef="#br0">46295 38303 314,'-13'1'6,"4"2"13,6 2 11,5 2 14,2 1 1,3 0-9,2-1-8,2 1-8,2-1-6,3-2-2,3-2-3,3-2-1,2-1-2,0 0-1,-1 0-2,1 0 0,1-1-1,4 0 0,5-2 0,3 0-1,2-2 1,0 0-1,1-1 0,-1-1 0,-1-1 0,0 0-1,-1 0 1,-1 0 0,2 0-1,8-2 1,6 0 1,8-1 0,2-1 1,-1 1 0,-1-1 0,0 0 0,-3 1 1,-1 3 1,-2 1 2,-2 2 0,-3 3 2,-2 2 0,-3 3 2,-4 4 0,-2 3 1,-1 3 1,-3 5 0,-1 3 0,-3 2-1,-2-1 0,-2-1-1,-1-1-1,-1-1-1,-1-1 0,1 0 0,-1-2-1,1-2 0,-1-3-2,1-3 0,-1-2 0,2-3-3,3 0-1,3-2-3,3 0-2,2-3-1,2-4 1,2-4 0,3-4 2,2-2-2,4-3-2,3-2-3,6-1-2,0 0-1,1 1 4,0 3 1,0 1 3,-1 3 3,-1 2 2,0 4 1,-2 3 3,-2 2 1,-2 4 0,-4 2 0,-2 4-1,-4 1 1,-2 1-1,-3 2 1,-3 0-1,-2 0 0,1-1 1,-1-1-1,0 0 0,0-2 0,-1-1-2,-1 0-2,-1-2 0,-1 0-2,1 0 1,-1 0-1,1 0 1,0-1-1,2 0 0,3-2 0,1 0-1,1-1 0,1 0 0,-1 0 1,0 0-1,1-1 1,1-2-1,0-2 1,2-2 0,2-2-1,4-1 1,4-3-1,4-2 1,3-2 0,4-1 0,2-3-1,3-1 1,2-1 0,1 1-1,1 1 1,2 1 0,-3 3 1,-3 5 0,-5 4 0,-3 6 1,-4 3 2,-4 2 0,-4 2 2,-3 2 2,-6 1-1,-4 3 0,-5 2-1,-5 2-1,-3 0 0,-3-1 1,-1-1 0,-2-1 0,1-1 0,5 0-2,5-2-1,5-1-1,3-1-2,1-2-2,1-2-1,0-2-2,4-3 0,5-2-1,4-3 1,6-3 0,2-1 0,1 2 1,2 2 1,0 2 1,2 1 0,1 0 0,3 0-1,2 1 1,0-1 0,1 2 1,0 0 1,-1 2 1,0-1 0,-2 0 0,-3-2 0,-1 0 0,-2-1 0,0 0-1,-2 0 1,0 0-1,0 0 1,3 1-1,3-2 0,4 2 0,-1 0 1,1 2 2,-2 2 1,-1 2 2,-3 1 1,-4 3-1,-6 2 0,-4 2-1,-4 1 0,-2 1 0,-2 1-1,-1 2-1,-2-1 0,0-1 0,0-1-1,1-1 0,-1-1 0,2-2 0,1-2-1,1-2 1,1-3-7,4-4-10,2-4-11,4-4-12,1-2-8,2 1-7,0-1-8,2 0-7,-6 1-3,-8 1 3,-11 0 3,-9 2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42"/>
    </inkml:context>
    <inkml:brush xml:id="br0">
      <inkml:brushProperty name="width" value="0.05633" units="cm"/>
      <inkml:brushProperty name="height" value="0.05633" units="cm"/>
      <inkml:brushProperty name="color" value="#F2395B"/>
    </inkml:brush>
  </inkml:definitions>
  <inkml:trace contextRef="#ctx0" brushRef="#br0">42136 45432 390,'0'-21'0,"0"3"0,0 4 0,0 5 0,0-1-2,0-2-2,0-3-4,0-3-3,1 0 2,0 2 7,2 4 8,0 3 8,-1 7 10,-2 12 15,-3 11 14,-4 13 14,-2 6 2,-1 2-13,-3 2-10,-2 2-13,0 0-7,1 0-5,1-2-4,0 0-5,1 0-2,-1 0 0,-1 1-2,-1 2-1,-2 2-1,0 6-2,-1 4-1,-1 5-3,-1 4-1,1 1-1,-1 2-1,1 3-2,0-1 0,0-3 0,2-3 1,1-3 0,0-3-1,1-1 1,-1-2 0,0-2 0,1 0 0,-1 1 0,0 3-1,1 2 0,-1-1 1,2-3-1,1-3 2,1-2 1,1-4-1,0-2 0,2-4 0,1-2-2,0-3 1,2-2 0,1-2 1,0-1-1,1-3 1,0-2 0,0-1 1,1-3 0,-2-1 1,2-3 0,-1-1 0,0-2-1,0-2 2,0-1-1,0-1 0,0 0 1,2-3 0,4-1 2,4-2 2,4-2 2,2-2-1,1-1 0,1 0 0,2-1-2,0-1 0,3 0 2,2 0 1,1 0 1,3 0 1,3 0-2,3 0 1,3 0-2,2-2 0,2 0-1,2-3-1,2-2-1,2-1 0,2 0-1,2 1 1,2-1 0,2 0 1,2 2-1,2 1 2,2 0-1,1 2 1,3 0-2,2 2 0,2 0-1,-1 1 0,1-2 1,-2 0 2,-1-1 2,0-1 0,0 3-3,-1 2-1,1 3-2,0-1-2,1 1 1,1 0 0,2 0 0,-1-1 0,1 0-1,-1-2-1,1 0 0,-1-1 0,-1 0 1,-1 0 0,0 0 1,-1-2 0,1-4 0,1-4 0,1-3-1,0-2 1,-3 2-1,-1 3 1,-2 1 0,-2 0 0,-1 0-1,0-1 0,-2-1 0,-1 0-1,-2 2 0,-2 2 1,-2 2 1,-4 1-1,-4 0 1,-5 0 0,-5 1-1,-4-1 2,-3 2-1,-3 0 2,-3 2 1,-5-2 3,-8-4 9,-8-4 7,-8-3 8,-3-4 0,2 0-7,3-1-8,1-1-7,1 0-4,0 1-1,0 1-1,1 1-1,-1-3 0,0-4-1,0-5-1,0-4-1,0-7-1,1-6-2,-1-8 0,0-6-1,0-6-3,2-5-1,1-5-3,0-5-2,1-4 0,1-2-1,-1-4-1,0-2 1,-1-4-1,-2-4-1,-2-4-1,-2-3-1,0-2-2,-1 1-1,0 1-1,0 0 0,0 2-1,-1 3 2,-1 1 1,-1 2 2,-1 7 0,2 10 1,1 11 0,1 11 0,0 10 1,0 10 2,0 9 2,1 11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43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48377 40168 508,'-7'-29'3,"2"7"7,2 5 7,2 7 6,2 5 6,0 8 4,2 6 5,0 7 4,0 7-1,0 7-4,-2 6-6,0 8-5,-1 5-3,0 4-3,0 4-2,0 3-2,-1 3-1,0 0-3,-2-1-1,0 1-2,-1 1-1,0 1 0,0 3 0,1 1-1,-2 4-2,0 3-3,-1 4-5,-1 4-4,-1 0-4,2-5-2,1-6-3,1-3-4,0-6-1,2-3-2,0-4-2,2-4-2,0-5-3,2-3-2,0-4-3,2-3-2,-1-6-2,-1-6 3,0-5 1,-2-6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43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47424 44831 512,'-14'-7'4,"1"1"8,2 0 7,2 2 8,3 3 5,2 7 3,4 8 1,3 6 3,1 4-1,3 3-4,2 1-3,2 2-5,0 2-3,1 1-2,0 0-3,0 2-1,-1 1-2,1 0-2,0 2-2,0 1-1,-1 0-1,-1 0-2,-1 0-2,0 0-2,-1-2-1,0-6-1,-1-4-3,1-5 0,2-8-4,6-10-2,4-12-4,5-10-4,3-11-3,2-10-4,2-11-3,3-11-4,1-6-4,4 1-4,2-1-6,4 1-4,-2 5 0,-8 10 5,-6 12 6,-7 10 5,-4 7 5,-1 1 2,-1 3 3,0 1 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53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52989 41950 563,'-22'10'99,"5"3"-20,3 5-20,4 4-19,2 2-11,-2 2-6,0 3-3,-1 1-5,-1 2-2,-1 1 1,-2 0-1,0 2 2,-1 2-4,-3 4-5,-1 4-5,-3 4-6,0 1-4,1-2-3,1-2-2,1-2-2,3-5-1,3-6-1,4-7 1,5-7 0,3-8-6,5-8-10,6-10-10,4-8-10,1-3-1,-1 3 10,-2 3 10,-2 3 10,-2-1 5,-1-2-1,0-3 0,-2-3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53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53650 42550 554,'0'17'103,"0"3"-22,0 3-21,0 3-20,0 0-13,2 0-4,0-1-5,2-1-3,0-1-2,0-1-2,-1-1-1,1-1-1,1-1-2,0-1-2,1-1-2,2 0-2,0-3-3,1-1-6,2-2-3,0-2-6,0-5-3,1-7-4,0-6-3,0-7-3,0-4-2,1-3 0,1-1-2,1-3 0,-1 1 1,-1 0 5,-2 1 5,-2 1 4,-1 2 4,0 3 4,-1 3 4,1 3 4,-1 1 8,-2 2 12,-3 1 14,0 0 12,-2 4 6,0 6-2,0 6 0,0 6-2,-1 4-4,0 1-7,-2 3-8,0 1-8,-1 2-5,0-1-5,0 1-3,0-1-4,0 1-6,1 1-4,-2 1-7,2 1-4,-1-2-4,2-2-2,0-3 0,2-3-3,1-3-2,2-4-4,2-4-6,2-4-3,0-4-2,-1 0 3,-1-3 3,0-2 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54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54950 42909 518,'7'-6'53,"-2"5"-8,-3 2-6,0 5-8,-2 3-4,0 2-2,0 2-1,0 1-1,0 2-2,0 1-4,0 1-3,0 1-3,0 0-2,0-3-3,0-1-2,0-2-2,1-5-5,3-6-7,4-8-8,2-6-7,3-5-5,3-3-1,3-3-1,3-3 0,1 0 0,-3 3 3,-1 3 3,-2 3 3,-3 4 9,-1 3 16,-2 4 16,-2 4 16,-3 4 7,-1 4 0,-2 4 0,-2 3-1,-1 4-2,0 1-3,0 3-5,0 1-2,0 1-5,0-3-4,0-1-3,0-2-5,0-2-3,0 1-2,0-1-2,0 1-3,2-6-11,6-12-20,4-12-19,5-11-20,2-6-5,-3 3 8,-1 2 7,-2 1 9,-2 2 7,-3 1 7,-1 2 6,-2 0 6,-1 1 5,0 4 4,0 3 4,0 3 4,-1 1 2,-1 0 2,0 0 1,-1 1 1,-3 0 1,0 2-1,-3 2 1,-2 2-1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55"/>
    </inkml:context>
    <inkml:brush xml:id="br0">
      <inkml:brushProperty name="width" value="0.05039" units="cm"/>
      <inkml:brushProperty name="height" value="0.05039" units="cm"/>
      <inkml:brushProperty name="color" value="#F2395B"/>
    </inkml:brush>
  </inkml:definitions>
  <inkml:trace contextRef="#ctx0" brushRef="#br0">56575 42187 436,'-1'-15'6,"-2"2"11,-2 3 13,-1 1 11,-2 3 3,2 6-3,1 4-5,0 6-4,0 3-3,0 3-2,-1 3-2,-1 3-1,-1 3-2,0 1-1,0 2-1,0 3-1,1-1 0,1 0-2,0-1 0,2-1-1,0-1-2,2-1-2,0-1-2,2-1-2,1-2-2,2-3-1,2-3-2,2-3-1,1-3-1,3-4-3,2-4-1,2-4-3,1-6-2,3-6-5,1-7-4,3-7-3,0-4-4,1-4 0,-1-3-1,1-2-1,-3-2 1,-3 3 5,-4 2 2,-4 2 5,-4 2 3,-3 3 1,-2 4 2,-4 2 2,-2 3 2,-2 5 4,-1 3 2,-3 4 4,-1 4 2,-2 2-1,0 4 1,-1 3 0,0 2-2,-1 3-2,0 3-4,1 4-2,0 0-1,2 1 1,2 0 1,3-1 0,4 0-8,8-3-16,7-1-17,9-2-17,3-2-2,1-2 9,-1-2 11,1-2 9,-1-1 7,-1 0 5,-1 0 3,-1 0 4,-1 0 4,-3 0 2,-1 0 3,-2 0 3,-3 1 4,-1 2 7,-2 2 6,-2 1 7,-2 3 5,0 0 2,-2 1 3,0 2 3,-2 0-1,-2 1-2,-2 1-3,-2 1-3,-1 1-2,0 1-1,1 2-2,-1 0-1,0 0-1,2 1-2,1-1-1,0 1-1,1-1-1,1-1-1,-2-1-1,2-1-2,-1 0 0,2 0-3,0-1-2,2 1-2,2-2-4,6-3-3,4-3-6,5-2-3,3-3-5,3 0-4,1-2-3,3 0-4,0-3-3,1-2-3,-1-4-2,1-2-2,-3-1-1,-2 1 4,-3 0 2,-2 2 4,-4-1 1,-3-1-1,-3-3-1,-2-2 0,-3-1 2,-1-1 2,0-1 5,-1-1 2,-3-1 4,0 1 3,-3-1 3,-2 1 4,-1 1 1,0 2 1,1 4 0,-1 3 1,0 1 4,0 2 5,0 1 7,0 1 6,1 0 6,-1 2 5,0 0 6,0 2 6,0 1 2,0 3 2,1 4 0,-1 2 1,0 4-3,0 5-7,0 5-7,0 5-6,1 4-7,1 2-3,0 4-5,2 3-5,0 2-5,0 4-7,0 2-6,0 3-7,1 1-7,0-2-8,2-2-8,0-2-8,1-6 1,0-10 6,0-9 8,0-11 6,0-4 3,-2 0-3,0 0-3,-1 0-3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55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58550 41040 566,'1'-36'2,"2"7"2,2 8 3,2 6 4,0 4 5,1 2 8,0 2 9,0 3 8,1 0 3,3 2-3,3 0-2,3 2-2,2 0-3,-1 0-4,1 0-5,-1 0-4,1 0-6,-1 0-7,1 0-6,-1 0-8,0 0-9,-3 0-11,-1 0-11,-2 0-11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56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50436 51146 525,'-15'0'3,"2"0"5,3 0 4,1 0 6,4 1 9,6 0 11,6 2 11,6 0 12,4 0 0,5 0-11,3-2-11,5 0-11,2-1-7,4 0-3,3 0-4,2 0-3,2-1-3,-2 0-3,0-2-2,-1 0-2,-1-1-3,0 0-2,0 0-1,0 1-3,0-1 0,1 2 1,-1 0 1,0 2 1,-1-1-1,-2 0-1,-2-2-1,-1 0-1,-3 0-1,-2 0 0,-1 2-2,-3 0-1,-1 1 0,-1 0-3,-1 0-3,-1 0-1,-1 0-1,-2-2-1,-3 0-2,-1-1 1,-2-1-3,-1 2-3,0 0-3,-2 2-4,-1 0 0,0 2 3,-2 0 4,0 2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2"/>
    </inkml:context>
    <inkml:brush xml:id="br0">
      <inkml:brushProperty name="width" value="0.05395" units="cm"/>
      <inkml:brushProperty name="height" value="0.05395" units="cm"/>
      <inkml:brushProperty name="color" value="#00BFF3"/>
    </inkml:brush>
  </inkml:definitions>
  <inkml:trace contextRef="#ctx0" brushRef="#br0">82900 20719 407,'15'-7'48,"-1"2"-10,-1 2-10,0 2-10,-2 1-6,-1 0 0,0 0-1,-2 0 0,-1 2 1,-1 4 2,0 4 2,-2 4 2,0 2 1,-2 1-2,0 1-3,-2 1-1,0 0-2,-2 1-1,0 0 0,-2-1-2,0 0 0,1-3-3,-1-1-2,0-2-3,3-7-3,7-8-6,8-11-6,6-9-5,3-6-4,1 1 1,-1-1-1,1 1 0,-2 0 2,-1 1 2,-3 1 4,-1 1 4,-2 2 3,-2 1 3,-3 3 5,-1 1 2,-2 2 3,-2 3-1,-2 1-1,-2 2-1,-2 5 9,-2 8 17,-2 8 18,-2 8 18,0 3 3,0 2-12,2 1-11,1 1-12,0 0-8,0-1-3,0-1-3,0-1-4,1-1-2,0 1-1,2-1-1,0 1-1,3-4-4,6-5-9,4-6-8,5-6-8,3-6-3,1-6 3,1-6 1,2-5 3,-2-5 1,-2-1-3,-1-3-2,-2-1-2,-3-1 1,-1 2 4,-2 0 2,-2 1 4,-4 1 2,-2 3-1,-6 1 1,-2 3-1,-4 1 3,0 3 2,-1 1 4,-1 2 3,-3 3 2,-2 3-1,-3 2 0,-3 4 0,0 1-4,1 2-8,3 0-8,1 2-9,2 1-4,2 1-3,3 3-3,1 2-1,1 0 0,2-1 6,1 0 5,0-2 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5:59"/>
    </inkml:context>
    <inkml:brush xml:id="br0">
      <inkml:brushProperty name="width" value="0.05482" units="cm"/>
      <inkml:brushProperty name="height" value="0.05482" units="cm"/>
      <inkml:brushProperty name="color" value="#F2395B"/>
    </inkml:brush>
  </inkml:definitions>
  <inkml:trace contextRef="#ctx0" brushRef="#br0">57620 49232 401,'-1'-15'0,"0"4"1,-2 3 0,0 3 1,-1 0 2,0 0 5,0-2 4,1 0 5,-1-1 1,2 1-3,0-1-3,2 0-3,0-1-1,0 0 0,0-1 1,0-1 0,-1-1 0,-1 2 0,0 1 0,-1 1 0,-1 0 0,0 0-1,0 0 0,0 0-1,0 0-1,0 1-1,0-1 0,1 0-2,-3 0 1,0 0 0,-3 0 0,-2 1 1,-2 0 1,-1 2 0,-3 2 1,-1 2 0,-3 4 0,0 6 2,-1 5 0,-1 7 0,1 4 1,1 3-2,3 3-2,1 2 0,1 2-2,1 1 0,-1-1-1,0 0-1,1 0 0,1-1 0,1-2 1,1 0 0,1-2-1,4-3 0,2-3 0,4-3-1,1-2-2,2-3-1,0-1-4,2-2-1,1-2-4,3-1-2,4-1-3,2 0-3,2-3 0,1-1 0,1-2 2,2-1 1,-1-2-2,1 0-4,-1 0-3,1 0-6,-2-1 0,-1-1 1,-2 0 1,-2-1 2,-3-2 2,1 0 4,-2-2 4,0 0 4,-1-1 2,1-2 0,2 0 2,0-1 1,1-1 2,3-2 2,2 0 3,2-1 2,1 0 4,1 1 5,0 1 4,3 0 4,-2 2 3,-3 1 1,-3 0 1,-3 2 0,-2 1 0,-1 2-1,0 3-3,-2 1-2,-1 3 0,-2 5 0,-2 6-1,-2 4 1,-3 2-3,-2-1-3,-3-1-3,-3-1-4,-2-1-3,2-1-2,0 0 0,2-2-3,4-2-2,8-4-3,8-4-3,8-4-3,3-4-1,3-4 1,0-4 3,1-3 2,0-3 0,0 1-1,1-1-1,-1 0-2,-1 1 0,-3 1 0,-3 1 0,-3 1 0,-2 0 1,-1 1 5,0-1 5,-2 0 3,-2 5 10,-2 9 16,-4 8 16,-2 9 16,-4 5 2,0-1-10,-3 1-11,-2 0-11,-1 0-7,2 1-3,1 0-2,1 3-3,0-2-3,2-1-3,0-3-3,2-1-2,1-2-4,1-1-4,3-1-2,2 0-4,2-5-2,2-5 1,2-6 0,1-5 1,2-6-1,2-4-2,0-3-1,1-5-2,0-2-1,-1-1 3,-1 0 0,-1-2 3,-1-1 0,-2-1 3,-3-1 0,-1 0 3,-2 0 1,-2 3 3,-2 3 3,-2 4 3,-2 1 1,0 4 1,-2 3 0,0 3 2,-2 2 0,-2 2-1,-2 2-1,-1 3 0,-2 0-1,0 2 0,0 0-1,1 2 0,-1 1-4,0 4-4,0 2-5,1 3-6,0 2-4,2 0-3,2-1-3,3 1-3,0-1-2,3 0 0,2-2-1,3 0 1,2-3 0,5-1 3,5-2 2,5-2 3,2-1 2,-1 0 1,-1 0 4,0 0 1,-3 0 3,0 0 2,0 0 5,-2 0 2,-1 0 3,-1 2 4,-1 1 3,0 0 3,-2 1 2,-1 0 2,0 0 0,-2 0 2,-1 0 1,-2 1-1,-3 2 0,0 0 0,-2 1 3,0 2 6,0 0 5,0 1 6,-1 1 1,-1 2-3,0 0-2,-1 1-3,-2 2-3,0 1-2,-1 3-4,-2 1-2,1 2-2,-1-1-2,0 1-1,0-1-1,1 0-2,2-3 0,2-1-2,2-2-2,4-2-2,4 1-4,5 0-5,6-1-4,1-2-5,1-5-3,-1-4-5,1-5-4,0-4-1,1-2 1,1-2 2,1-2 2,-1-1-4,-1-1-6,-3-1-8,-1-1-7,-2-1-1,-1 0 7,0 1 7,-2-1 6,-2 0 4,-2 1 1,-4-1 2,-2 0 0,-2 0 3,0-1 4,0-1 4,0-1 3,-2 0 4,0 1 2,-3 0 4,-2 2 3,-1 1 2,-2 1 3,0 1 2,-1 1 3,-1 1 6,0 2 10,0 2 11,1 2 10,0 4 4,0 4-1,2 5-2,1 6-2,0 3-4,2 3-9,1 3-9,0 3-8,1 3-4,0 5 0,0 2 0,1 6-1,-2 5-2,-1 8-7,0 7-5,-1 9-7,-1 7-7,0 8-7,1 8-8,-1 8-7,-1 4-9,0 3-9,-2 1-9,1 3-10,-1-10-2,2-20 7,2-21 6,2-20 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00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62350 48178 493,'1'-21'5,"4"3"9,2 4 10,3 5 9,3 2 3,2 2-1,1 2-2,3 2-2,0 2-3,-1 2 0,-1 2-3,-1 2-1,-1 2-3,-3 3-3,-1 3-4,-2 3-2,-3 3-2,-4 3 0,-4 3 0,-4 3 0,-3 1 0,-3 0-2,-4 0 0,-2 1-1,-1-2-2,1-2 0,1-2-3,1-1 0,2-3-1,3-3 3,2-3 0,4-3 3,3-3 0,4-2-1,4-4-2,4-2 0,3-4-3,3 0-3,3-3-3,3-2-4,2-1-2,1 0 1,1 1 1,1-1 1,-1 0-5,-2 2-12,-1 1-10,-3 0-12,-1 1-5,-1 1 1,-1-1 1,0 0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00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63737 48343 476,'-6'-22'61,"6"5"-5,4 3-4,6 5-6,3 2-3,3 2-4,3 2-3,3 2-4,2 1-3,1-2-2,1 0-4,1-1-1,-1-1-4,0 2-3,-1 0-3,0 2-3,-3 0-6,-2 0-8,-1 0-9,-2 0-8,-3 1-10,-1 2-11,-2 2-10,-2 1-12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35"/>
    </inkml:context>
    <inkml:brush xml:id="br0">
      <inkml:brushProperty name="width" value="0.04551" units="cm"/>
      <inkml:brushProperty name="height" value="0.04551" units="cm"/>
      <inkml:brushProperty name="color" value="#F2395B"/>
    </inkml:brush>
  </inkml:definitions>
  <inkml:trace contextRef="#ctx0" brushRef="#br0">35659 40789 483,'-7'-5'10,"4"6"21,2 6 19,4 6 22,0 3 2,0 1-12,-2 1-14,0 1-14,-2 4-7,0 7-2,-2 6-2,0 8-3,-2 2-3,0 0-5,-1-2-4,-1 0-5,-1 0-3,0 0-5,0 1-4,1 2-4,-1 0-4,0 2-3,0 0-5,1 2-4,0-1-4,2 1-2,2 0-3,2 0-4,1-4 1,0-6 3,0-7 3,0-7 4,1-6 2,2-3 1,2-5 1,2-3 2,0-3 1,-1 0 4,-1-2 3,0 0 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37"/>
    </inkml:context>
    <inkml:brush xml:id="br0">
      <inkml:brushProperty name="width" value="0.06743" units="cm"/>
      <inkml:brushProperty name="height" value="0.06743" units="cm"/>
      <inkml:brushProperty name="color" value="#F2395B"/>
    </inkml:brush>
  </inkml:definitions>
  <inkml:trace contextRef="#ctx0" brushRef="#br0">6793 16105 326,'-10'-9'2,"-2"-3"4,-3-4 3,-3-1 5,0-2 1,2 2-2,4 2-2,3 3 0,3 3 6,4 8 16,4 6 16,4 8 16,3 4 2,1 5-12,3 3-12,2 5-11,1 2-8,1 2-4,1 2-4,1 3-4,0 1-4,-1 4 0,0 2-2,-2 4-2,0 2 0,-1 3 1,1 3 0,0 4 0,-2-2-2,-1-3-2,-3-4-4,0-4-3,-2-4-2,1-4 2,1-4 1,2-3 2,0-5 1,3-3 4,2-5 3,1-3 3,4-8 3,3-11-1,5-10 1,3-11 1,12-17-1,18-24 0,18-23 0,20-23-1,17-17 0,15-9 0,16-8-1,15-9 0,7-1-5,-3 8-13,-3 8-12,-3 8-11,-7 12-10,-12 16-6,-12 18-6,-11 16-6,-18 13-5,-20 12-2,-23 10-2,-20 11-2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39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36546 41594 480,'-2'-18'9,"-2"10"20,-4 11 19,-2 12 19,-4 5 3,-3 3-13,-5 1-12,-3 3-13,-3-1-10,1-2-5,0-1-4,0-3-6,-1 0-5,1-1-3,-1 1-5,1-1-2,0 0-3,1-2 2,1-3 1,1-1 1,2-2 1,3-3 1,3-1 2,3-2 2,5 0 4,6 2 8,7 2 6,8 2 7,4-1 2,3-1-4,3-2-4,3-2-5,1-1-2,1 1-3,-1 2-2,0 0-3,0 1 0,-1 0-2,-1 0 0,-1-1-2,-1 2-1,-1 0-3,-1 1-3,-1 2-3,-2-2-4,-1 1-2,-2-2-3,-2 0-4,-2-1-8,-1 1-15,-1 1-13,0 2-14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39"/>
    </inkml:context>
    <inkml:brush xml:id="br0">
      <inkml:brushProperty name="width" value="0.04533" units="cm"/>
      <inkml:brushProperty name="height" value="0.04533" units="cm"/>
      <inkml:brushProperty name="color" value="#F2395B"/>
    </inkml:brush>
  </inkml:definitions>
  <inkml:trace contextRef="#ctx0" brushRef="#br0">38684 41159 485,'-8'-14'1,"2"3"3,1 3 3,0 2 3,1 4 8,0 4 15,0 4 14,1 4 15,-2 3 2,-2 5-11,-2 3-11,-2 5-10,-2 2-8,-3 1-2,-3 0-3,-3 2-3,-2 1-2,-1 1-1,-1 1-1,-1 1-1,0 0-3,1 2-6,1 0-4,1 2-6,1-1-6,3-3-4,1-4-4,3-2-5,1-3-4,4-5-2,3-3-3,3-5-3,3-5-3,5-10-4,6-8-4,4-9-3,1-3 1,-1 3 10,-2 3 9,-2 3 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0"/>
    </inkml:context>
    <inkml:brush xml:id="br0">
      <inkml:brushProperty name="width" value="0.05812" units="cm"/>
      <inkml:brushProperty name="height" value="0.05812" units="cm"/>
      <inkml:brushProperty name="color" value="#F2395B"/>
    </inkml:brush>
  </inkml:definitions>
  <inkml:trace contextRef="#ctx0" brushRef="#br0">38950 41350 378,'21'-33'18,"-3"10"11,-4 10 10,-4 12 11,-3 6 2,-1 2-9,-1 1-7,0 3-9,-1 2-5,0 3-1,0 4-3,0 2-1,-1 1-2,-1-2-2,0 0 0,-1 0-2,-1-2-1,2-1-2,0-1-2,1-1-1,3-1-5,2-3-7,3-1-8,4-2-7,0-5-4,1-8-1,0-8-1,-1-7-2,1-5 2,0 1 4,-1-1 4,1 1 3,-2 0 5,-1 3 1,-2 1 3,-2 3 3,-2 0 3,-1 2 2,0 1 4,-2 1 3,1 3 7,0 4 11,1 6 12,2 4 10,-1 6 3,-1 5-7,0 7-7,-2 5-6,0 3-8,-2-1-7,0-1-8,-2-1-7,1-3-6,2-3-8,2-5-7,2-3-7,1-6-4,1-8-2,2-8-2,0-8-2,2-5 1,3-3 3,3-3 3,4-2 2,-1-2 4,-2 1 3,-1 1 5,-2 1 3,-3 3 4,-1 3 5,-2 5 3,-2 3 4,-1 5 8,0 4 12,-1 6 12,1 4 12,-1 3 3,-2 2-9,-2 0-6,-2 1-8,-2 2-4,0 3-2,-2 4-1,0 2-2,-1 1-3,0-2-3,0 0-3,0 0-3,2-3-5,2-1-9,4-3-6,2-1-9,4-5-4,4-6-3,3-7-2,5-8-3,2-4 2,3-3 4,1-3 5,2-3 4,2-2 1,-1 0-3,0-2-4,1-1-2,-2 0 0,-2 0 6,-1-1 5,-3 1 6,-2 2 6,-4 3 5,-5 5 5,-3 3 6,-3 4 5,0 1 3,-2 2 4,0 2 4,-2 3 6,-1 4 10,0 4 9,-2 4 10,-1 4-1,-4 6-9,-2 4-10,-3 5-9,-2 2-7,0 0-1,1 1-1,-1-1-3,1 0-1,0 1-3,2-1-2,1 1-3,1-2-2,2-2-2,2-1-1,2-3-3,1-1-1,2-1-4,0 0-1,2-2-3,3-3-4,5-5-4,7-4-5,6-6-5,1-5-2,-2-5-1,-1-7 0,-2-5-1,-1-6 1,1-3 1,1-4 3,1-4 1,-1-3 2,-3-2 2,-3-2 1,-3-2 3,-3 1 2,-2 4 5,-4 4 4,-2 4 4,-3 5 4,-1 5 1,0 7 2,-1 5 1,-3 5 2,-4 3 0,-4 2 0,-3 4 1,-3 4-1,1 6-4,-1 5-2,1 7-3,-1 3-4,2 1-6,1 1-6,1 1-5,2-1-5,5-2-6,3-1-4,4-3-6,4-2-1,4-4 4,3-5 2,5-3 4,0-2 3,-1 0 4,-2 0 5,-2 0 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0"/>
    </inkml:context>
    <inkml:brush xml:id="br0">
      <inkml:brushProperty name="width" value="0.04871" units="cm"/>
      <inkml:brushProperty name="height" value="0.04871" units="cm"/>
      <inkml:brushProperty name="color" value="#F2395B"/>
    </inkml:brush>
  </inkml:definitions>
  <inkml:trace contextRef="#ctx0" brushRef="#br0">43430 41750 451,'14'0'8,"-1"2"1,-2 0 3,-2 2 1,-3 0 2,-1 2-1,-2 0 0,-2 1-1,-1 2 4,-2 4 8,0 2 8,-1 3 8,-2 2 2,0 1-4,-2 1-5,0 1-3,-1 1-4,-2-1-3,0 1-3,-1-1-2,0-1-3,0-1-1,2-3 0,1-1-2,2-2-1,4-1-2,4 0-2,4-2-2,5-2-4,7-4-7,7-4-6,7-4-7,3-3-3,0 0-2,1-1-1,-1-2-2,-1 1-1,-2-1-1,-1 0-2,-3 0 0,-3 1-4,-5 0-6,-5 2-6,-4 1-5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0"/>
    </inkml:context>
    <inkml:brush xml:id="br0">
      <inkml:brushProperty name="width" value="0.05758" units="cm"/>
      <inkml:brushProperty name="height" value="0.05758" units="cm"/>
      <inkml:brushProperty name="color" value="#F2395B"/>
    </inkml:brush>
  </inkml:definitions>
  <inkml:trace contextRef="#ctx0" brushRef="#br0">44036 41901 382,'-8'-23'3,"2"4"8,1 3 6,0 3 7,1 2 6,0 1 1,0 0 3,1 2 2,-2 4 3,-2 8 6,-2 8 5,-2 7 5,0 6-1,1 1-8,1 3-8,0 1-7,2 2-6,1 4-5,0 3-5,2 3-5,-1 4-6,0 9-11,-1 8-8,-1 7-11,-1 5-9,0 1-12,0 0-10,0 2-12,1-6-3,1-15 2,0-13 4,2-13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2"/>
    </inkml:context>
    <inkml:brush xml:id="br0">
      <inkml:brushProperty name="width" value="0.0534" units="cm"/>
      <inkml:brushProperty name="height" value="0.0534" units="cm"/>
      <inkml:brushProperty name="color" value="#00BFF3"/>
    </inkml:brush>
  </inkml:definitions>
  <inkml:trace contextRef="#ctx0" brushRef="#br0">84750 21050 411,'21'0'48,"-3"0"-5,-4 0-5,-4 0-5,-1 0-3,5 0-5,4 0-3,3 0-4,3 0-2,0 0-4,-1 0-1,1 0-2,-2 0-2,-3 2-1,-3 0 0,-3 2-2,-3 1 1,-2 1 2,-4 3 2,-2 2 2,-3 1 0,-1 2-2,0 0-2,-1 1-2,-1 1 3,0 1 7,0 1 6,0 2 8,-1 1 0,0 5-3,-1 3-4,-1 4-3,-1 5-5,0 4-5,0 6-5,0 4-4,0 3-5,1 0-6,-1 0-4,0 0-6,1-2-7,2-1-9,2-2-8,2-2-9,1-5-6,0-7-3,0-9-3,0-7-4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1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47763 42100 355,'-28'-21'51,"9"3"-11,7 4-11,8 5-10,6 1-5,4 0 3,4 0 1,3 0 2,5-1 1,4-1 0,3-3-1,4-2 0,4 0-2,1 1-1,2 1-3,2 1-1,2 0-2,1 2 0,0 1-2,2 1 1,-2 1-2,-4 2 1,-3 2-1,-5 2 0,-3 1-1,-5 2 0,-3 0-2,-4 2-1,0 1 1,5 1 2,5 3 1,5 2 3,4 2 0,4 1 2,4 3 1,4 2 1,1-1 0,-2 1-1,-2-2-1,-1-1-2,-3 0-1,0-1 0,-1 1 0,-1 0 0,-2-1-1,0 1-4,-1 0-1,-1-1-3,-1 0-4,-1-1-2,-2-1-4,1 0-2,-1-2-6,0-1-8,2 0-7,1-2-8,0-1-2,-1-2 3,-1-3 3,-1 0 3,-1-3 3,1-1 6,-1 0 4,0-1 5,-1-2-4,-3 0-13,-3-1-13,-2-2-14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2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58302 41650 564,'-26'8'27,"10"0"5,12-1 7,11 1 5,7 0 1,5-2-6,5-1-7,5 0-5,3-2-5,4-1-3,3 0-4,3-1-3,1-2-2,0-1 0,0 0 1,0-1 0,0-1 0,0 0-1,0 0-1,0 0-2,-2 0-4,-3 0-7,-5 0-9,-4 0-8,-7 1-12,-12 2-19,-13 2-18,-10 2-18,-7 2 1,1 0 19,-1 1 21,1 2 19,0 0 14,0 2 8,2 0 9,1 1 9,-1 1 5,-1 0 5,-3-1 3,-1 1 5,-2 0 1,1 1 0,-1 2 0,1 0 0,-2 1-2,-1-1-2,-3 1-1,-1 0-3,-2 0-1,-1 1-2,-1 1-2,0 1 0,-2 0-3,-1 1-1,0 0-2,-2-1-2,2 0 0,4-1-2,3-1 0,5 0 0,9-3-3,14-3-4,15-3-5,15-2-4,8-3-2,3-2 1,1-2 1,2-2 0,0-1 1,0 0-1,-1 0-1,-1 0 0,-3 1-1,0 0-3,-3 2-2,-1 0-2,-4 1-3,-4 0-3,-3 0-4,-4 0-4,-5-1-3,-3-4-5,-4-2-4,-4-3-5,-3-1 4,0 2 9,-2 2 10,0 3 11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2"/>
    </inkml:context>
    <inkml:brush xml:id="br0">
      <inkml:brushProperty name="width" value="0.04576" units="cm"/>
      <inkml:brushProperty name="height" value="0.04576" units="cm"/>
      <inkml:brushProperty name="color" value="#F2395B"/>
    </inkml:brush>
  </inkml:definitions>
  <inkml:trace contextRef="#ctx0" brushRef="#br0">59312 42376 480,'-8'-7'-2,"2"-1"-6,1 0-5,0 0-5,0 1 2,0 0 9,-1 2 8,-1 1 9,-1 2 14,0 5 19,0 6 19,0 4 19,1 3 3,1 1-15,0 1-15,2 2-13,-1 3-10,0 10-4,-1 9-5,-2 8-4,-1 7-6,-1 6-8,-3 4-7,-2 5-8,0 3-10,-1 0-11,0 2-11,1 1-12,-1-1-3,2-3 6,1-3 3,1-3 6,1-8 5,2-11 8,2-12 6,3-11 8,0-7 2,0-3-4,0-1-4,0-2-3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3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58826 38173 454,'-1'-15'5,"0"-1"12,-2 0 11,0 1 11,0 2 3,0 8-5,2 7-6,0 6-5,1 8-3,-2 7 3,0 8 1,-1 8 2,-1 5 0,2 0-4,0 2-2,2 0-4,0 1-2,0-2-1,0-1-3,0 0-2,1-3-1,2-4-2,2-3-1,1-5-1,2-3-1,-2-1 0,-1-3 1,0-1 0,-2-2 0,0-1-3,-2-1-2,0-1-3,-3-1-1,0-1 0,-3-1-1,-2 0 0,-2-2 0,-3-1-1,-4 0 1,-2-2-1,-2-1 1,-1-2 1,-1-3 0,0 0 2,-2-3-4,1-1-8,-1 0-9,1-1-8,1-3-6,3-4-3,3-4-4,3-3-2,2-1 0,2 2 4,2 4 5,3 3 4,0 1 1,0 1 0,0-1-1,0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3"/>
    </inkml:context>
    <inkml:brush xml:id="br0">
      <inkml:brushProperty name="width" value="0.03317" units="cm"/>
      <inkml:brushProperty name="height" value="0.03317" units="cm"/>
      <inkml:brushProperty name="color" value="#F2395B"/>
    </inkml:brush>
  </inkml:definitions>
  <inkml:trace contextRef="#ctx0" brushRef="#br0">59700 39097 663,'10'-8'1,"5"0"4,5 0 3,6 1 3,1 0 8,2 2 11,1 2 13,1 2 12,1 2 0,2 2-11,3 2-12,1 2-11,-2 1-10,-6 1-9,-5 1-10,-6 2-10,-5-2-12,-1-1-16,-2-2-16,-2-2-15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3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57538 41596 595,'-35'-14'26,"8"3"2,7 3 1,9 3 3,8 1 3,11 2 8,11 0 7,11 2 7,7 1-6,4 2-16,4 2-17,4 1-17,0 1-15,-4 0-11,-4-2-12,-4-1-11,-4 0-7,-3 0-3,-5 0-2,-3 0-2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4"/>
    </inkml:context>
    <inkml:brush xml:id="br0">
      <inkml:brushProperty name="width" value="0.05205" units="cm"/>
      <inkml:brushProperty name="height" value="0.05205" units="cm"/>
      <inkml:brushProperty name="color" value="#F2395B"/>
    </inkml:brush>
  </inkml:definitions>
  <inkml:trace contextRef="#ctx0" brushRef="#br0">62224 41066 422,'-1'-15'6,"0"2"13,-2 3 12,0 1 13,-1 3 4,-2 6-5,0 4-4,-1 6-4,-2 3-4,0 3-2,-1 3-3,-1 3-2,-2 2-1,0 1-1,-1 1 0,-1 1-1,-1 0-1,1 2-2,-1 1-3,1 1-2,0-1-2,2-3-1,2-4 0,3-1-1,3-5-3,8-1-4,6-4-3,7-3-5,5-4-4,5-8-3,3-6-4,4-7-4,2-5-1,1-3 0,-1-3 1,0-3 0,-2-2 1,-2-1 1,-3 0 2,-3-2 0,-4 1 3,-3 0 2,-4 1 4,-4 1 2,-4 2 3,-3 2 3,-2 1 3,-4 3 4,-2 2 1,-3 3-1,-3 3-1,-4 2-1,-1 4-1,-1 1-2,-1 2-3,-1 2-1,-1 3-4,-1 4-5,-1 4-5,-1 4-5,0 3-5,1 3-4,1 3-4,1 3-5,3 0-1,3-3 0,4-3 2,4-2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5"/>
    </inkml:context>
    <inkml:brush xml:id="br0">
      <inkml:brushProperty name="width" value="0.04846" units="cm"/>
      <inkml:brushProperty name="height" value="0.04846" units="cm"/>
      <inkml:brushProperty name="color" value="#F2395B"/>
    </inkml:brush>
  </inkml:definitions>
  <inkml:trace contextRef="#ctx0" brushRef="#br0">63989 42200 454,'23'0'-23,"-1"0"22,-1 0 19,-1 0 21,-1 1 9,1 2-4,0 2-3,-1 2-3,0 0-4,-3 1-4,-1 0-4,-2 0-5,-3 0-3,-3 1-3,-2 2-3,-4 0-2,-3 2-2,-4 3 1,-4 3 0,-3 3 0,-4 1 0,-1-1 0,-3-1-1,-1-1-1,-1-1 0,1 1 0,1-1 0,1 1-1,2-2 1,2-1 1,4-2 1,3-3 1,4 0 0,6 0-1,6-1-1,6 1 0,4-2-2,3-2-2,3-4-2,3-2-3,2-2 0,0 0-2,2 0 0,1 0-2,-1-1 1,-2 0 1,-1-2 1,-3 0 1,-1-1 1,-3 2-1,-1 0 1,-2 2-1,-2 0 1,1 0 1,0 0 1,-1 0 0,-4 0-15,-8 0-33,-10 0-33,-8 0-33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6"/>
    </inkml:context>
    <inkml:brush xml:id="br0">
      <inkml:brushProperty name="width" value="0.04146" units="cm"/>
      <inkml:brushProperty name="height" value="0.04146" units="cm"/>
      <inkml:brushProperty name="color" value="#F2395B"/>
    </inkml:brush>
  </inkml:definitions>
  <inkml:trace contextRef="#ctx0" brushRef="#br0">41556 47090 530,'-8'-19'58,"2"10"-7,1 10-7,0 10-8,1 5-6,1-1-1,-1 1-3,0-1-3,0 1-2,2 2-2,0 0-2,2 1-1,0 0-3,0-1 0,0-1-1,0-1-1,-1 1-1,0 1-2,-2 3 0,0 1-1,-2 2-1,-2 1-1,-1 1-2,-3 1 1,0 1-5,1 3-5,0 1-6,2 2-5,1 1-6,0 0-4,2 1-3,1-1-5,0-2-2,2-2-2,0-3-1,2-3-1,1-4-1,4-3 0,2-4 1,3-4-1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7"/>
    </inkml:context>
    <inkml:brush xml:id="br0">
      <inkml:brushProperty name="width" value="0.04855" units="cm"/>
      <inkml:brushProperty name="height" value="0.04855" units="cm"/>
      <inkml:brushProperty name="color" value="#F2395B"/>
    </inkml:brush>
  </inkml:definitions>
  <inkml:trace contextRef="#ctx0" brushRef="#br0">57594 48627 453,'-23'-6'73,"20"2"-3,18 4-2,19 2-4,11 2-6,2-2-8,3 0-8,4-2-10,-1 0-5,-2 0-6,-4 0-5,-2 0-5,-1 0-4,2 0-2,2 0-2,2 0-4,-2 1 0,-4 2 0,-6 2 0,-4 2 1,-4 0-5,-3-1-8,-3-1-8,-3 0-8,-2-1-7,-3 0-5,-1 0-4,-2 0-4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2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86100 19071 561,'9'-21'70,"1"5"-8,3 4-9,2 6-9,1 3-7,1 2-5,1 2-6,2 2-6,-2 2-3,-1 2-1,-3 1-1,-1 3 0,-3 3-2,-2 4-4,-4 3-3,-2 5-3,-4 2-3,-4 2-1,-4 2-1,-4 3-3,-2-1 1,-1-2-1,-1-1 1,-1-3 0,0-2 1,2-3-2,3-3 0,1-3-1,4-3 0,4-1-1,6-2 1,4-2-1,4-2 0,4-2 2,2-3 1,3 0 2,5-4-7,5-2-15,6-4-14,7-2-13,-2 0-5,-8 2 7,-7 4 6,-9 3 7,-4 0 5,0 0 2,-2-2 2,0 0 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8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58841 49050 510,'-15'0'36,"2"0"9,2 0 9,3 0 10,-1 1-2,0 2-11,-2 2-11,1 2-11,-5 3-7,-4 5-3,-5 5-3,-5 5-3,-1 1-2,0 0-2,1-1-2,1-1-1,2-1-3,1-3-1,3-1-1,1-3-3,3-1 1,1-2 0,2-3 0,3-1 1,2-1 0,6 2-2,4 0-2,6 1-2,5-1 0,5-2 2,7-4 0,5-2 2,3-2 0,1 0-1,-1 0-1,0 0-1,1 0-3,1 0-2,1 0-4,0 0-3,0 0-3,-3 0 0,-3 0-1,-3 0-1,-3 0-1,-2 0-2,-1 0-2,-2 0-1,-3-1-3,-1-1-4,-2 0-3,-2-1-5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8"/>
    </inkml:context>
    <inkml:brush xml:id="br0">
      <inkml:brushProperty name="width" value="0.04461" units="cm"/>
      <inkml:brushProperty name="height" value="0.04461" units="cm"/>
      <inkml:brushProperty name="color" value="#F2395B"/>
    </inkml:brush>
  </inkml:definitions>
  <inkml:trace contextRef="#ctx0" brushRef="#br0">59705 49388 493,'-8'-7'0,"2"0"0,1 2 0,0 1 0,1-1 3,-2 0 6,0-2 7,-1 0 6,-1 3 9,2 8 14,1 8 13,0 7 13,2 6-1,0 3-13,2 3-15,1 3-15,-1 2-8,-1 2-3,0 2-5,-1 2-2,-2 2-9,0 2-9,-2 2-12,0 2-11,-1 3-3,-1 2 4,-2 3 4,0 3 3,0-4-5,3-10-14,1-11-16,2-11-14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8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59376 45761 521,'-13'-13'62,"3"8"-7,4 7-8,4 6-8,2 5-5,2 5-2,0 4-3,2 3-2,0 2-3,0 1-3,-1-1-4,1 1-2,1-1-1,0 0-2,1 1 0,2-1-1,-1 0-1,-1-1-2,0-1-3,-2-1-2,0-2-2,0-1-1,0-3 0,0-1-2,-1-1-2,0-1-2,-2 1-3,0-1-2,-4 0-3,-6-2-3,-6-3-4,-5-1-4,-4-1-1,-1-2 3,-1-1 3,-1 0 2,1-2-2,0-1-5,1 0-6,1-1-5,1-1-3,-1 0 2,1 0 1,-1 0 2,2 0 2,3 0 5,3 0 4,3 0 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49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60200 46227 647,'29'-27'20,"-3"8"-4,-5 7-5,-3 8-4,0 4 3,5-2 9,5 0 10,5-1 10,1-1 2,0 2-6,-1 0-6,-1 2-6,-3 1-5,-4 2 0,-3 2-2,-4 1-2,-4 2-7,-3 0-11,-3-1-12,-2 1-13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0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29848 54104 547,'21'-2'-20,"-3"0"11,-5-4 10,-3 0 9,-2-3 8,2-2 2,0-2 4,1-1 2,0-1 1,-2 2 0,-2 3-2,-2 1 0,-2 1-2,-1 0-3,0 0-1,-1 1-3,-3-1-1,-1 0-1,-2 0-1,-1 0 0,-3 1-1,0 1-1,-1 0-2,-1 2-1,-2 0-2,0 2 0,-1 0-2,-1 2 0,-1 1-1,-2 4-1,0 2-1,-1 3 0,-1 5-1,-3 4 2,-1 4-1,-3 7 1,1 2 1,3 2-2,3 2 0,3 3 0,3-2 0,1-2 0,2-3 1,2-3 0,2-2 1,1 0 2,0 1 2,2-1 2,0 0 0,2-1-1,0-1-2,2-1 0,2-2-2,4-1-1,4-3-2,3-1-1,4-3-2,1-2-3,3-4-4,2-3-4,1-2-3,4-4-5,3-2-3,3-3-4,3-4-2,4-2 4,4-3 1,4-3 3,-1-1 0,-8 2-4,-6 3-3,-7 1-3,-5 2-2,-3 1-2,-3 0 0,-2 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0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32131 55105 526,'-8'-13'17,"2"6"18,1 6 19,1 6 18,0 4 3,2 1-13,0 3-14,2 2-13,0 2-10,0 3-4,0 3-6,0 3-5,0 1-5,0 1-8,0-1-5,0 1-7,0-1-3,0 2 0,0 1 0,0 1-1,0-2-4,0-3-8,0-5-9,0-3-9,0-4-4,2-1 1,0-2 1,2-2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1"/>
    </inkml:context>
    <inkml:brush xml:id="br0">
      <inkml:brushProperty name="width" value="0.03822" units="cm"/>
      <inkml:brushProperty name="height" value="0.03822" units="cm"/>
      <inkml:brushProperty name="color" value="#F2395B"/>
    </inkml:brush>
  </inkml:definitions>
  <inkml:trace contextRef="#ctx0" brushRef="#br0">34211 53883 575,'-22'-6'44,"3"4"-4,3 4-2,3 4-3,1 3-3,2 3-4,1 3-2,1 4-4,-1 1-2,0 2-1,-1 3-2,-1 1 0,0 2-1,2 3-1,2 1-1,3 2 0,0 2-2,0 0-3,0 2-4,0 1-3,1-1-5,2-2-4,2-2-6,2-2-4,2-3-5,2-3-4,1-5-6,3-3-3,1-3-1,0-3 4,-1-1 4,1-2 4,0-2 0,1-2-5,1-3-3,1 0-6,0-4 2,-2 0 5,-3-3 5,-1-2 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2"/>
    </inkml:context>
    <inkml:brush xml:id="br0">
      <inkml:brushProperty name="width" value="0.04938" units="cm"/>
      <inkml:brushProperty name="height" value="0.04938" units="cm"/>
      <inkml:brushProperty name="color" value="#F2395B"/>
    </inkml:brush>
  </inkml:definitions>
  <inkml:trace contextRef="#ctx0" brushRef="#br0">35474 53917 445,'-1'-28'2,"0"5"6,-2 7 4,0 5 5,0 6 8,2 6 13,2 6 13,2 6 13,0 4 1,0 5-9,-2 3-9,0 5-9,-1 2-8,0 2-5,0 2-5,0 2-7,0 2-2,0 1-2,0 0-1,0 2 0,0-3-3,2-4-3,0-5-2,2-5-3,-1-4-2,2-3-1,-2-3 0,1-3-1,1-4 0,2-4 0,2-6 2,2-4 0,1-6 0,1-7 2,1-7 0,1-7 0,2-5 2,1-4 0,3-4 1,2-4 0,-1-1-1,0 4-4,-1 2-3,0 4-3,-3 3-2,-1 3 0,-3 5 0,-1 4 0,-3 6-10,-2 10-22,-4 10-22,-2 10-21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2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36765 54900 500,'7'23'100,"-2"-1"-18,-3-1-18,0-1-18,-2 0-11,0 1-5,0 1-4,0 1-4,-2 0-4,0 1-3,-3-1-2,-2 1-3,1-1-1,1 1 1,2-1-1,2 1 1,1-1-11,0-2-24,0 0-23,0 0-24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3"/>
    </inkml:context>
    <inkml:brush xml:id="br0">
      <inkml:brushProperty name="width" value="0.04579" units="cm"/>
      <inkml:brushProperty name="height" value="0.04579" units="cm"/>
      <inkml:brushProperty name="color" value="#F2395B"/>
    </inkml:brush>
  </inkml:definitions>
  <inkml:trace contextRef="#ctx0" brushRef="#br0">37847 54544 480,'-14'-1'-9,"2"0"7,4-2 8,3 0 7,1-2 5,2 0 3,0-1 3,2-1 2,1 0 8,4 1 11,2 1 11,3 0 11,5 2-1,4 0-13,4 2-13,7 1-12,2 0-10,4 0-7,3 0-6,2 0-7,0 0-5,-6 0-1,-4 0-3,-5 0-2,-2 0-5,-1 0-7,1 0-7,-1 0-7,-2-1-8,-3-1-10,-4 0-8,-4-1-10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3"/>
    </inkml:context>
    <inkml:brush xml:id="br0">
      <inkml:brushProperty name="width" value="0.04074" units="cm"/>
      <inkml:brushProperty name="height" value="0.04074" units="cm"/>
      <inkml:brushProperty name="color" value="#00BFF3"/>
    </inkml:brush>
  </inkml:definitions>
  <inkml:trace contextRef="#ctx0" brushRef="#br0">87277 19541 540,'-6'-29'8,"2"7"15,4 5 17,3 7 16,3 2 4,7 2-8,5 0-8,7 2-7,5-1-7,5 0-4,4-1-6,6-1-5,1 0-2,0 2-1,-2 2 0,0 2-1,-5 1-16,-7 0-34,-9 0-34,-7 0-33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3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38740 53361 543,'-29'-35'44,"7"9"0,6 9-2,5 9 0,4 8 0,2 8-2,2 7-1,3 9-1,0 3-3,0 1-6,0-1-5,0 0-5,-1 4-7,-1 5-6,0 6-5,-1 6-8,-1 5-3,0 3-3,0 5-3,0 4-3,0-1-5,1-1-8,-2-4-9,2-3-9,-1-7 1,2-12 7,0-11 8,2-13 9,0-5 2,0 0-4,0 0-4,0 0-4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3"/>
    </inkml:context>
    <inkml:brush xml:id="br0">
      <inkml:brushProperty name="width" value="0.04828" units="cm"/>
      <inkml:brushProperty name="height" value="0.04828" units="cm"/>
      <inkml:brushProperty name="color" value="#F2395B"/>
    </inkml:brush>
  </inkml:definitions>
  <inkml:trace contextRef="#ctx0" brushRef="#br0">40055 53669 455,'-14'-14'1,"3"1"2,2 2 2,4 2 1,2 3 7,2 5 13,2 2 12,2 5 12,1 3 2,0 2-8,0 2-9,0 1-7,-1 3-6,2 1 0,-2 3 0,1 1-1,-1 4-1,0 3-1,-1 4-1,-2 5-2,0 1 0,0 2-2,0 0 0,0 2-2,0-2-2,0-2-2,0-3-3,0-4-2,0-3-1,2-5-3,1-5 0,0-5-1,4-8-1,5-14 1,7-12 1,6-12 1,1-10-1,0-2 1,-1-5-1,-1-4-1,-2-1-1,-1 2-5,-3 3-3,-1 1-4,-1 3-3,0 6-1,-1 4-3,1 5-1,-2 4-3,-3 5-1,-3 3-2,-2 5-2,-3 4-6,-2 6-9,-2 6-9,-2 6-9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4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41250 54400 513,'28'0'55,"-5"0"-6,-7 0-5,-5 0-6,-3 1-4,0 4-6,0 2-4,-1 3-4,0 4-4,-2 2-1,-2 3-3,-2 3-1,-3 2-1,-2 1-2,-3 1-2,-3 1-1,-2-1-3,2-2-4,1-1-3,0-3-4,3-1-1,1-3 1,2-1 3,2-2 1,3-2 3,6-1 5,4 0 5,5-2 4,2-1 2,-1-1-1,-1 0-1,-1-2-1,-1 2 0,-3 4 1,-1 4 2,-2 3 0,-4 3 0,-4 1-4,-6 1-4,-4 1-3,-3 0-4,1-1-7,-1-1-5,0-1-7,0 1-6,-3 1-7,-2 3-7,-1 1-8,0-1-5,2-5-2,4-5-5,3-4-2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6:54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43150 53355 461,'16'-13'58,"-1"6"-7,1 6-6,0 6-7,-1 4-4,3 3-3,0 4-2,1 2-3,0 1-2,-1-1-2,-1-1-3,-1-1-2,-1 1-1,-3 1 1,-1 3 1,-2 1 0,-2 3 0,0 1-2,-2 2-2,0 3-1,-3 1-4,-3 4-4,-2 3-4,-3 2-5,-4 3-6,-2 2-8,-3 2-9,-3 2-8,-3-1-7,-1-2-5,-3-4-5,-1-2-4,1-6-2,5-8 3,5-7 3,5-8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00"/>
    </inkml:context>
    <inkml:brush xml:id="br0">
      <inkml:brushProperty name="width" value="0.04428" units="cm"/>
      <inkml:brushProperty name="height" value="0.04428" units="cm"/>
      <inkml:brushProperty name="color" value="#F2395B"/>
    </inkml:brush>
  </inkml:definitions>
  <inkml:trace contextRef="#ctx0" brushRef="#br0">45516 55492 496,'-12'-12'11,"8"6"19,8 5 22,8 5 20,4 2 3,3-1-12,1-2-13,3-2-14,1-1-8,1 0-5,1 0-4,1 0-5,0 0-4,0 0-2,1 0-2,-1 0-2,1-1-2,1 0-2,1-2 0,1 1 0,-2-2-1,-2 2 0,-3 1 1,-3 0 1,-2 1-2,-2-2-3,-3 0-3,-1-1-4,-4 1-15,-6 4-24,-6 3-27,-6 5-25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17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48793 55427 474,'-8'-7'2,"2"1"3,1 0 4,1 2 3,1 0 10,3 0 15,4 0 16,2 1 16,3-1 1,2 2-14,2 0-13,1 2-14,2 0-9,0 0-4,-1 0-5,1 0-4,1-1-3,1 0 0,3-2 0,1 0-1,2 0-1,-1 0 0,1 2 0,-1 0-1,1 1 0,-1-2 1,1 0 0,-1-1 0,0-1 0,-1 2 1,-1 0-1,0 2 1,-2 1 0,1 2 0,-1 2 0,1 1 1,-1 2-1,1-2 0,0-1-1,-1 0 0,2-2-1,1 1 0,3 0-1,1 0 1,2-1-2,-1 0-2,0-2-1,1 0-1,0-2-1,1 0 1,0-2 0,2 0 1,0-1 0,-1 0 0,-1 0 2,-1 1-1,-2-1 1,-1 2 0,-3 0 0,-1 2-1,-3 0 0,-1 0 0,-2 0 0,-2 0-1,-2 0-2,1 0-5,0 0-4,0 0-3,-1 0-4,1 0-1,0 0-2,0 0 0,-1 0-3,-1 2-1,-1 0-3,0 2-2,-4 1-1,-2 3 1,-6 3 0,-2 3 1,-3 1 2,0-3 2,0-1 4,1-2 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17"/>
    </inkml:context>
    <inkml:brush xml:id="br0">
      <inkml:brushProperty name="width" value="0.0459" units="cm"/>
      <inkml:brushProperty name="height" value="0.0459" units="cm"/>
      <inkml:brushProperty name="color" value="#F2395B"/>
    </inkml:brush>
  </inkml:definitions>
  <inkml:trace contextRef="#ctx0" brushRef="#br0">50171 56255 479,'-28'-13'39,"7"6"1,7 6 0,7 6 0,3 3-1,2 2-4,0 0-3,2 1-5,0 2-3,0 1-2,0 3-1,0 2-1,0 0-2,0 1-2,0-1 0,0 1-2,0 1-1,0 5-1,0 3-1,0 4-2,1 1-1,2-3-1,2-3-1,1-3-1,3-2-1,0-1-2,1-1-2,2-1 0,-1-1-2,-1-1 1,-1-1-1,0-1 1,-1-1-1,-1-1-1,1 0-2,0-2-2,-3 1-3,-6 1-4,-6 3-4,-6 2-4,-3-1-1,-1-3 1,-1-3 2,-1-3 0,-3 0 0,-5 0-2,-5 1-4,-4 2-2,-2-2-1,3-1 1,3-2 0,4-2 2,1-2 1,2-1-1,3 0 1,2-1 0,2-3 1,4 0 3,4-3 2,5-2 3,1 0 2,0 0 1,0 2 1,0 1 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17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51050 56828 639,'10'-9'4,"3"-2"7,5-2 8,4-1 7,1 0 7,2 5 4,1 3 6,1 4 4,1 2-2,-1 0-9,0 0-8,1 0-9,-2 1-9,-1 2-7,-3 2-9,-1 2-7,-4 0-3,-3 1 6,-4 0 3,-4 0 5,-4-1-10,-4 1-22,-4 0-24,-4 0-23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18"/>
    </inkml:context>
    <inkml:brush xml:id="br0">
      <inkml:brushProperty name="width" value="0.03075" units="cm"/>
      <inkml:brushProperty name="height" value="0.03075" units="cm"/>
      <inkml:brushProperty name="color" value="#F2395B"/>
    </inkml:brush>
  </inkml:definitions>
  <inkml:trace contextRef="#ctx0" brushRef="#br0">49430 52526 715,'-7'-24'12,"0"1"-15,2-1-15,1 1-13,3 4 3,7 9 20,7 8 22,8 10 22,1 4 8,-3 3-1,-3 1-2,-3 3-3,-3 1-3,-2 1-6,-4 1-5,-2 1-6,-4 1-4,-2 1-4,-4 1-2,-2 1-3,-4-1-3,-3 0-6,-5-1-5,-3 0-4,-2-3-4,1 0 1,1-1-2,1 0 1,2-3-1,1-1 2,2-3 1,3-1 2,0-3 0,2-2 0,1-4 1,1-2 0,4-2 5,6 0 8,7 0 8,8 0 8,6-2 2,7 0-4,7-3-4,6-2-4,4 0-8,0 0-8,0 2-9,1 1-9,-3 0-5,-2 2 1,-4 0 1,-2 2 0,-4 0 2,-7 0 3,-5 0 3,-6 0 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19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51222 52612 499,'8'-29'26,"-2"5"0,-1 5 0,0 5-1,-2 3-1,0 1-3,-2 0-4,0 2-3,-1-1-3,0-1 0,0-3-2,0-2 0,-2 1-1,0 3-3,-3 3-1,-2 2-1,-1 2-1,0 1-1,1-1 1,-1 0 0,0 0 0,0 0 2,0 0 0,0 0 2,-1 2 0,-1 4 1,-3 4 1,-1 4 1,-3 2 0,-2 3 0,-1 2-2,-3 1 1,0 3 0,-1 1 2,1 2 2,-1 3 2,2 0 0,1 1 0,3-1 0,1 0-1,2-1-1,1-1 0,1-3-1,0-1 0,3-2-2,3-1-1,2-1-2,4-1-1,1-1-2,2-1-4,0-1-2,2 0-2,1-3-3,1-1-4,3-2-3,2-2-3,2-2-4,3 0-5,3-2-4,4 0-5,0-1-1,2 0 4,1 0 2,1 0 5,-1-1 2,-5 0 5,-3-2 3,-5 0 4,-2-2-2,-2 0-9,-2-1-9,-2-2-9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5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83789 30216 537,'-5'-7'58,"6"2"3,6 2 3,6 2 2,3 1-3,1 0-12,1 0-12,1 0-11,1 0-10,1 0-7,1 0-7,1 0-9,1 1-7,-1 4-9,1 2-10,-1 3-8,-2 2-4,-5 0-1,-5-1 1,-4 1-1,-4 0 1,0 0 1,-2-1 0,0 1 3,-2-1 2,0-3 8,-2-1 6,0-2 6,-2-1 5,0 0 3,-1 0 3,-2 0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20"/>
    </inkml:context>
    <inkml:brush xml:id="br0">
      <inkml:brushProperty name="width" value="0.05024" units="cm"/>
      <inkml:brushProperty name="height" value="0.05024" units="cm"/>
      <inkml:brushProperty name="color" value="#F2395B"/>
    </inkml:brush>
  </inkml:definitions>
  <inkml:trace contextRef="#ctx0" brushRef="#br0">51987 52742 437,'2'-13'5,"3"5"11,5 4 10,4 6 11,0 2 3,-1 2-7,-2 0-5,-2 1-7,-2 1-4,-2 2-2,-3 0-3,0 1-2,-3 1-1,-1 0 0,0-1 2,-1 1-1,-3 0-1,-2 2-3,-3 0-3,-3 1-4,-2 0-1,2-1-1,1-1 1,1 0 0,1-2 1,0-1 1,2-1 1,1 0 1,3-3-3,8-1-6,6-2-7,7-2-6,4-3-3,1-3-2,1-5-1,1-4-1,1-2 1,-1-1 2,1-1 2,-1-1 2,0-1 1,-1 1-1,-1-1-1,-1 1-2,-1-1 2,-1 1 3,-1-1 3,0 0 3,-2 0 3,-1-1 3,-1-1 3,0-1 3,-3 1 4,-1 1 5,-2 3 5,-2 1 5,-1 2 3,0 1 0,-1 1 1,2 1 0,-2 2 5,-1 6 10,0 4 11,-2 6 8,0 3 2,0 3-10,0 3-9,0 3-10,0 2-5,-2 1-2,0 1-3,-1 1-2,-1 1-2,2 1-2,0 1-1,2 1-2,-1 0-2,-1 1-2,0-1-1,-1 1-2,-1-1-1,2 0-2,0 0-2,2 1-2,0-2-2,2-3-2,0-3-3,2-3-3,1-4 0,1-5 2,3-4 3,2-6 3,2-5 0,3-7 1,3-7 1,4-7-1,1-4 0,2-3-2,3-1-1,1-2-1,1-1-2,-1-2-1,-2-1 0,1 0 0,-4 1-1,-2 2 1,-3 3 2,-2 4 1,-4 2-3,-1 5-4,-2 3-6,-2 5-6,-3 4-5,-3 8-6,-2 7-7,-3 6-5,-3 3 0,-1-1 7,0 0 8,-1-2 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20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54450 53850 523,'29'8'110,"-6"0"-25,-3-1-22,-6 1-24,-3 0-14,-1 0-3,-1 0-3,0-1-4,-3 3-3,-1 2-1,-2 3-2,-2 3-1,-2 1-2,-2 1-1,-2-1-2,-1 1 0,-3 0-1,0-1-1,-1 1 0,-1-1-2,1 0 2,2-1 2,4-1 2,2-1 3,5-2 1,4-4-3,5-5-2,5-2-1,5-5-6,3 0-5,4-3-7,5-2-6,0-1-3,-2 0-2,-2 1-1,-1-1-1,-4 0-3,-4 2-3,-3 1-3,-4 0-4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20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52460 55543 489,'-15'0'-1,"2"0"0,2 0-1,3 0-1,0-1 1,2 0 2,1-2 2,0 0 3,0-1 4,-2 0 9,-2 0 8,-1 1 9,2-2 6,8 0 5,8-2 5,7 0 6,7 0-3,5 1-10,5 1-9,5 0-11,3 1-5,2 0-3,2 0-2,2 1-3,1-1-2,-2 2-5,-1 0-5,0 2-4,2 1-10,6 2-16,6 2-16,5 1-16,0 2-2,-8-2 11,-8-1 12,-8 0 12,-6-2 4,-3 1-7,-5 0-4,-3 0-6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8:47"/>
    </inkml:context>
    <inkml:brush xml:id="br0">
      <inkml:brushProperty name="width" value="0.04339" units="cm"/>
      <inkml:brushProperty name="height" value="0.04339" units="cm"/>
      <inkml:brushProperty name="color" value="#00BFF3"/>
    </inkml:brush>
  </inkml:definitions>
  <inkml:trace contextRef="#ctx0" brushRef="#br0">28216 51740 506,'-24'-27'16,"1"11"9,-1 9 10,1 10 9,1 6 3,3 3-5,3 4-5,3 2-5,0 2-5,0 1-4,-1 1-4,-1 1-5,0 0-2,1-1-1,0-1-2,2-1 0,0 1 0,1 1 0,-1 3-1,0 1 1,0 1 0,-1 1-2,-1-1-2,-1 1-1,-1-1-1,2 1 0,1-1 0,1 0 0,1 1-1,0-1 1,2 0-1,1 1 1,0 0-1,0 3-1,0 1 1,1 2 0,0 3 0,2 2-2,2 4 0,2 3-1,1 1-1,0 1-1,0 2-2,0 0-2,0-1 1,0-6 1,0-4 1,0-5 1,0-4 1,2-3 0,0-4-1,2-1 0,1-1-1,3 2-1,4 4-1,2 3-2,2 2-1,3 1-3,2 1-3,1 0-2,3 6-4,3 7-6,2 7-4,4 9-6,1 2-2,1-3 2,-1-3 2,0-2 1,-3-7 0,-6-10 1,-5-10 0,-6-9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8:48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54089 50372 477,'-6'-24'6,"4"13"14,4 14 12,4 14 13,3 6 4,1-1-8,3-1-7,2-1-7,1-2-4,-1-1-3,1-2-4,0-2-1,1-1-3,5 1 0,3 1 0,5 1 0,0 1-1,0 0 0,-1-1-1,-1 1-1,-1 0-1,-1 1-1,-1 1-1,-1 1-1,-2 3 0,-1 3 0,-3 5 2,-1 3 0,-3 4 0,-4 4 0,-5 4-1,-2 4 1,-4 1-2,-1 0 1,0-1-1,-1-2-1,-1-1-1,0-4 0,0-2-1,0-3-2,1-2 1,0 0-2,2 0 0,0 1 0,1 0-1,0 6 0,0 3-1,0 4 0,0 1-1,-2-2 0,0-2-1,-1-2 0,-2-1-1,-1 0 1,0 0 0,-1 0 0,-2-1 0,-4 0 0,-2-1 2,-3-2-1,-3 2 1,-3 2-2,-3 4 0,-3 3-1,-4 2 0,-4 3 0,-6 3 1,-4 4 0,-6-1-6,-4-1-13,-5-2-12,-5-2-13,1-6-4,8-6 4,8-9 3,8-8 5,6-5 3,4-3 3,3-3 3,5-2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8:50"/>
    </inkml:context>
    <inkml:brush xml:id="br0">
      <inkml:brushProperty name="width" value="0.03809" units="cm"/>
      <inkml:brushProperty name="height" value="0.03809" units="cm"/>
      <inkml:brushProperty name="color" value="#00BFF3"/>
    </inkml:brush>
  </inkml:definitions>
  <inkml:trace contextRef="#ctx0" brushRef="#br0">54828 50213 577,'-1'-28'0,"-2"9"3,-2 7 3,-1 8 2,-1 5 6,4 4 11,2 2 9,4 3 10,1 3 0,1 0-9,2 1-8,0 1-10,1 0-5,0-1-3,0 0-2,-1-2-2,2-1-2,0-1 0,1 0-1,1-2-1,1 0 0,0 0 1,0 0 0,-1 0-1,0-1 1,0 1 0,-2 0 0,-1 0 1,0 0 0,0 0-1,0-1 1,0 1 0,0 0 0,-1 0-1,1 0 0,0 0-1,0-1 0,0 1 0,-1 0 1,1 0-1,0 0 0,0 0 0,0-1 0,-1 1-1,2 0 0,0 2 1,1 0-1,2 1 0,-1 2 1,1 0 0,0 1 0,-1 1 1,0 1 0,0 1 0,-2 2 1,0 0 0,-2 1 0,1 1 0,0 1 1,0 1-1,-2-1 1,-1-1 0,-2-3-1,-2-1 0,-1-1-1,0 1 1,0 1-1,0 2 1,1-2-1,0 0 0,2 0-1,0-2 0,0 0-1,0-1 1,-2 1-1,0 0 0,-1-1 1,2-1-1,0-1-1,2-1 1,-1 0-1,-1 0 1,0 0-1,-1-1 1,-1 2 0,0 0 0,0 1 1,0 1 1,0 0 0,0-1 0,0 0 0,0-2-1,-1 0 1,-1 0-1,0-1 1,-1 1-1,-1 0 1,2 0-1,0-1 0,2 1 0,-1 0 0,0 1 0,-2 1-1,0 2 0,-1-1 0,0 1 0,0 0-1,1-1 0,-1 1 0,0 2 1,0 0-1,0 1 0,0 0 1,0-1 0,0-1-1,0-1 1,1 0 0,0 2-1,2 0 1,1 1 0,-1 0 0,-1-1 0,0-1 0,-1-1 0,-1-1 0,2-1 1,0 0 0,2-2 0,0 0 0,0 2 0,0 0 0,0 1-1,-1 0 1,0-1-1,-2-1 0,0 0 0,-2-1-1,0 3 0,-1 2 0,-1 1-1,-2 2-1,0 0 1,-1-1 0,-1 1-1,-1-2 0,0 1 0,0-2 0,1-1 0,-1 1 0,2 1-2,1 3 0,1 1-1,-1 3-1,-2 1-1,-2 3-2,-1 1-1,-2 2 0,0 2-1,1 3 0,-1 1 0,0 1-1,-1 0-2,-1 0-2,-1 1-3,-1-1-2,1 2-4,-1 0-3,1 2-3,1-4-3,2-7 0,4-9-2,3-7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8:51"/>
    </inkml:context>
    <inkml:brush xml:id="br0">
      <inkml:brushProperty name="width" value="0.0384" units="cm"/>
      <inkml:brushProperty name="height" value="0.0384" units="cm"/>
      <inkml:brushProperty name="color" value="#00BFF3"/>
    </inkml:brush>
  </inkml:definitions>
  <inkml:trace contextRef="#ctx0" brushRef="#br0">28421 49974 572,'-9'-14'2,"0"1"2,-2 2 4,1 2 2,-2 3 3,2 2 4,0 4 2,2 3 3,0 1 0,-2 3 0,0 2-3,-1 2-1,-1 1-1,1 3-1,-1 2-1,0 1 0,-1 2-1,-1 0-1,-3-1 1,-1 1-2,-2-1 1,2 1-1,1-1 0,1 1-1,1 0 0,1-1 0,0 1 0,2-1-1,0 2 0,1 1-1,-1 3-2,0 1-1,0 3-1,1 1-1,-1 2-2,0 3-1,0 1-1,1 4-2,-1 2-2,0 4-2,0 2 0,1 0 1,-1 2 1,0 0 0,0 0 2,-2 0-1,0-2 1,-1 0 0,0-3 1,1-2-1,1-4 1,1-2 0,0-1 0,2 3-1,0 1 0,2 2-1,1 1 0,1 2 0,0 0 1,2 2 1,0-1-1,2 0 1,0-2 1,2 0 0,0-2 0,0-2-1,0-1 0,0-3 0,2-1-1,4 0 0,4 0-2,3 1 1,3 0-2,2 4-1,0 3-1,1 2-1,2 3-1,5 2-1,3 2-1,5 2-2,2-1-2,4-1-5,2-2-4,4-1-4,-1-5-3,-4-4 0,-4-6-1,-3-4 1,-5-4 0,-2-5 0,-3-3 2,-2-4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22"/>
    </inkml:context>
    <inkml:brush xml:id="br0">
      <inkml:brushProperty name="width" value="0.06398" units="cm"/>
      <inkml:brushProperty name="height" value="0.06398" units="cm"/>
      <inkml:brushProperty name="color" value="#F2395B"/>
    </inkml:brush>
  </inkml:definitions>
  <inkml:trace contextRef="#ctx0" brushRef="#br0">23144 23237 343,'-47'6'12,"16"-1"24,15-2 23,16-2 25,8 0 2,2 0-16,0 2-17,1 0-18,1 1-10,2 0-4,0 0-5,1 0-5,2 0-3,1 1-1,3 2-1,1 0-1,2 0-1,1-2 1,1-3 0,1 0 0,0-2 1,-3 0-1,-1 0 0,-3 0 0,0 0-1,0 0 1,-1 0 1,1 0 0,-1 0 0,1 0 0,-1 0 0,1 0 0,0 0 0,1 0-1,1 0-1,1 0 0,2-1-1,1 0-1,3-2-2,1 0 0,1-2-1,-1 0 1,-2-1-1,1-1 1,-3 0-1,-2 2 1,-1 2 0,-2 2-1,-2 1 1,1 0 0,-1 0 0,1 0 0,-1-1 0,-1 0 0,-1-2 0,-1 0 1,0 0 0,2 0-1,0 2 1,1 0 1,0 1-1,1 0 0,0 0 1,-1 0 0,1 0-1,0-2 0,-1 0 1,1-1-1,0-1-1,1 0 1,1 0-1,1 0 1,0 0-2,1 0 1,0 0-1,-1 0 0,0 1-1,-1 1 0,-1 0-1,-1 2 0,0 0-1,1 0 1,1 0 0,1 0 0,1 0 0,-1 0-1,1 0 0,-1 0 0,1 0 0,-1 0 0,1 0-1,0 0 1,-1-1-1,1 0 1,-1-2-1,1 0 1,-1-1 0,2 2-1,1 0-1,1 2 0,0 0 0,-3-2-1,-1-1 1,-3 0 1,-1 0 0,-1 0 1,0 2 1,-2 1 0,0 0 2,-1 0-1,1 0 1,0 0 0,-1 0 0,1 0 1,0 0 0,-1 0 1,1 0 0,2 0-1,0 0-1,1 0-1,1-1 0,1-1 0,1 0 0,1-1 0,2-1-1,1 0 0,2 0 0,3 0-1,1 0-1,0 0 1,2 0 0,1 1 0,0-2 0,1 0-2,-1-2-1,0 0-2,0-1-1,1 1-1,-1-1-1,0 0-1,0 1-1,1 0 1,-1 2 0,0 1 0,1 0 1,3 2-1,1 0 1,2 2-1,2 0-2,0 2-8,2 0-6,0 2-7,-3-1-1,-10-1 7,-7 0 6,-10-1 6,-4-1 1,1 1-3,1 2-3,2 0-4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2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27275 23975 333,'49'20'167,"16"14"-1,15 14 1,17 16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26"/>
    </inkml:context>
    <inkml:brush xml:id="br0">
      <inkml:brushProperty name="width" value="0.05471" units="cm"/>
      <inkml:brushProperty name="height" value="0.05471" units="cm"/>
      <inkml:brushProperty name="color" value="#F2395B"/>
    </inkml:brush>
  </inkml:definitions>
  <inkml:trace contextRef="#ctx0" brushRef="#br0">50300 19221 402,'1'-26'9,"2"10"20,2 12 19,2 11 19,0 6 4,1 5-13,0 3-11,0 5-12,0 2-8,0 2-3,-1 3-3,1 1-3,-1 1-2,0-2-2,-2 0-2,0-1 0,-2-2-3,-1-1-2,0-3-3,-1-1-2,-1-3-2,1-1-1,2-3-1,0-1 0,4-5 0,4-8 5,5-8 3,5-8 3,3-7 2,1-7-2,1-7-2,1-6-1,1-7-1,1-5 0,0-4 1,2-5-1,0 0-2,-3 3-9,-2 4-8,-1 4-7,-4 5-4,-3 8 3,-4 6 2,-4 7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5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83870 30800 506,'-23'0'0,"2"2"1,3 0 1,1 2 1,2 0 3,1 2 5,1 0 7,0 1 5,2 2 4,3 2 0,1 2 1,2 1 0,1 2 0,0 2-1,0 0 0,0 1-2,1 1 0,0 3-2,2 1-1,0 3-1,1 1-1,0 2-1,0 3-1,0 1-2,0 2-1,0 2-4,0 2-1,0 3-4,0 0-2,-2 2-1,0 0-4,-1 2-1,-2-2-2,2-4-3,-1-4-3,0-3-3,0-5-4,2-4-9,0-3-6,2-4-8,1-10-8,4-15-8,2-14-8,4-14-7,-1-4 3,-3 7 16,-2 9 14,-4 7 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27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52300 20350 462,'7'8'77,"-2"0"-16,-3-1-17,0 1-16,-2 1-6,0 1 2,0 3 4,0 2 3,-1 1-1,-1-1-2,0 1-2,-1-1-4,-1 1-1,2-1-2,0 1-3,2 0-1,0-1-1,2-1-3,0-1-1,2-1-2,4-3-5,7-6-9,9-6-9,7-6-8,2-4-3,-2-3 3,-3-3 4,-3-3 2,-3-1 4,-3 1 1,-3 1 4,-3 1 2,-3 2 0,-2 1 1,-4 2-2,-2 3-1,-7 1-1,-8 2-4,-9 2-3,-9 3-3,-1 1 0,6 4 4,5 2 3,7 4 4,2 0-5,2-1-16,1-1-15,1 0-15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29"/>
    </inkml:context>
    <inkml:brush xml:id="br0">
      <inkml:brushProperty name="width" value="0.0533" units="cm"/>
      <inkml:brushProperty name="height" value="0.0533" units="cm"/>
      <inkml:brushProperty name="color" value="#F2395B"/>
    </inkml:brush>
  </inkml:definitions>
  <inkml:trace contextRef="#ctx0" brushRef="#br0">54000 19417 412,'7'-5'63,"-2"4"-11,-3 6-8,0 4-10,-2 3-7,0 1-1,0 1-3,0 2-2,-1-1-2,-1 1-2,0 0-2,-1-1-2,-1 0-2,2-1-4,0-1-4,2 0-3,2-5-8,6-8-15,4-8-12,5-8-14,3-4-2,-1-1 8,1-1 8,-1-1 9,-1 3 10,-2 5 10,-4 6 11,-3 6 11,-3 5 8,-2 2 4,-4 4 4,-2 2 4,-1 2 2,0 1-4,2 1-2,0 2-3,3-3-10,4-3-16,4-4-15,4-4-17,1-1-5,-1 2 4,-1 2 4,-1 1 4,-1 1 4,0-4 0,-2-3 3,-1-2 0,1-5 3,2-5 0,2-7 2,1-5 2,2-5-3,2-3-5,0-3-6,1-2-5,-1-1 0,-1 3 6,-2 4 7,-2 2 6,-2 4 6,-1 5 5,-1 5 6,0 5 6,-3 4 8,-1 4 11,-2 4 10,-2 4 12,-1 3 1,-2 3-7,0 3-6,-1 4-6,-1 1-6,2 0-2,0 2-4,2 1-2,0 0-4,0-1-1,0-1-3,0-1-2,0 0-1,0 1-1,0 1-1,0 1 0,0 0-2,0-3-4,0-1-3,0-3-2,3-1-6,5-4-5,7-3-5,6-2-6,3-4-4,2-3-4,3-2-2,1-3-4,1-3-1,-1-2 1,-1-2 0,-1-1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29"/>
    </inkml:context>
    <inkml:brush xml:id="br0">
      <inkml:brushProperty name="width" value="0.05291" units="cm"/>
      <inkml:brushProperty name="height" value="0.05291" units="cm"/>
      <inkml:brushProperty name="color" value="#F2395B"/>
    </inkml:brush>
  </inkml:definitions>
  <inkml:trace contextRef="#ctx0" brushRef="#br0">48009 21746 415,'-11'7'2,"-7"0"5,-7-2 4,-7 0 4,0-2 1,7-1-2,7 0-3,7-2-2,5 1 4,6 0 10,4 2 11,6 0 9,6 0 3,11 0-5,9-2-7,10 0-5,10-3-5,10 0-2,9-3-2,10-2-4,9 0 0,6-1 2,7 0 2,8 0 1,3 1 0,1-1-2,1 0-3,1 0-2,-1 2-6,-1 1-6,-3 2-9,-1 2-7,-3 1-3,-5 0 0,-3 0 2,-4 0 0,-5 0-1,-4 2-2,-5 0-3,-5 2-2,-8-1-2,-7-1-1,-10 0-1,-8-2-1,-9 0-1,-6 0-1,-7 0-1,-7 0-2,-6 1-2,-6 0-2,-6 2-4,-6 0-3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29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50491 22941 492,'-15'-4'13,"4"8"24,3 8 24,3 7 25,0 6 4,0 1-17,-2 3-17,0 1-18,-1 2-12,1 2-8,-1 3-9,0 1-8,0 0-11,0-2-12,0-2-13,1-1-11,0-5-7,2-4 1,2-5 1,2-4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30"/>
    </inkml:context>
    <inkml:brush xml:id="br0">
      <inkml:brushProperty name="width" value="0.06029" units="cm"/>
      <inkml:brushProperty name="height" value="0.06029" units="cm"/>
      <inkml:brushProperty name="color" value="#F2395B"/>
    </inkml:brush>
  </inkml:definitions>
  <inkml:trace contextRef="#ctx0" brushRef="#br0">51852 23147 364,'-21'9'9,"3"5"17,4 4 17,5 3 18,1 3 3,2 1-12,0 1-11,2 1-11,1-2-7,2-2-3,2-3-3,2-3-4,2-2-1,2-4-2,1-3-2,3-3-1,3-2-4,2-4-5,3-2-5,3-3-6,1-5-3,1-4 2,-1-5 1,1-5 2,-1-2-2,-1 0-3,-1-1-4,-1 1-3,-3 1 0,-5 1 2,-4 3 3,-6 2 3,-4 2 2,-6 4 0,-4 4 3,-5 5 0,-4 1 6,-3 2 9,-3 0 10,-3 2 9,1 1 3,5 2-2,5 2-5,5 2-2,6-1-7,8-1-8,8-2-10,8-2-9,5-1-3,5-2 3,3 0 1,4-2 2,2 1 2,-3 0-3,-2 2 0,-1 1-2,-4 1 3,-3 1 6,-5 3 5,-3 2 6,-3 1 5,-3 2 4,-1 0 5,-2 1 5,-2 1 3,-4 1 0,-2 2 1,-4 0 1,0 0 1,-1 1 1,0 0 1,0-1 1,1 1-3,0-1-4,2 1-6,1 0-4,4-2-4,8-3-3,7-3-2,9-2-3,3-5-6,0-5-9,1-4-10,-1-5-9,0-3-4,-1-1 1,-1-1 1,-1-1 0,-3 0 3,-5 1 5,-5 1 4,-4 1 4,-5 1 4,-2 0 5,-4 2 4,-2 1 4,-3 1 2,-4 3 2,-2 1 1,-3 2 1,-1 2 1,1 0 3,1 2 2,1 0 2,0 1 1,2 0-3,1 0-2,1 0-2,4 0-4,6 0-7,7 0-6,8 0-7,4 0-4,3-2-1,3 0-1,3-2 0,1 1 1,-1 0 3,-1 2 3,-1 1 3,-2 0 1,-3 1 1,-3 2 1,-3 0-1,-2 2 8,-2 2 13,-2 2 13,-2 2 13,-2 1 7,-1 1-1,0 1-2,-2 1 0,0 1-2,-2-1-3,0 1-3,-1 0-3,-1 0-3,2 1-3,0 1-4,2 1-4,0 0-2,0 1-3,0-1-2,0 1-3,4-3-4,9-3-8,9-4-7,9-4-7,4-6-2,1-8 2,-1-8 3,0-7 2,-1-4 0,-3 1-2,-3 1-3,-3 1-2,-5 1 1,-5 0 3,-6-1 3,-6 1 3,-5 0 2,-2 3 2,-4 1 2,-2 3 2,-4 1 1,-3 4 1,-5 3 1,-3 3 1,-3 1-2,1 2-4,-1 0-4,1 2-5,1 1-4,1 2-4,3 2-3,1 2-4,3 0-4,5 1-4,3 0-4,4 0-4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39"/>
    </inkml:context>
    <inkml:brush xml:id="br0">
      <inkml:brushProperty name="width" value="0.04962" units="cm"/>
      <inkml:brushProperty name="height" value="0.04962" units="cm"/>
      <inkml:brushProperty name="color" value="#F2395B"/>
    </inkml:brush>
  </inkml:definitions>
  <inkml:trace contextRef="#ctx0" brushRef="#br0">66105 2858 443,'0'-49'-1,"0"12"8,0 11 6,0 13 6,0 7 10,2 4 12,1 4 12,0 4 12,0 4 1,0 5-11,-2 5-10,0 5-10,-2 4-8,0 5-3,-2 3-4,0 4-3,-2 2-3,0 0-3,-1 0-2,-1 0-4,-2 0-2,0 0-5,-1 0-3,-1 0-4,-1 1-3,1 2-5,-1 2-4,0 2-5,1 0-3,1 0-5,1-2-3,1 0-4,1-3-1,2-4 3,2-4 2,2-4 2,1-4 5,2-7 4,0-5 7,2-6 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0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66808 3777 551,'-4'-10'13,"-8"10"24,-8 12 26,-7 10 24,-5 6 2,-3 0-22,-1 2-21,-2 1-21,0-1-14,2-2-3,2-1-5,2-3-5,2-2-3,5-3-1,3-3-1,5-2-3,6-4 0,8-3 1,9-2 0,10-4 0,6-1 2,6 0 2,6 0 3,7 0 3,1 0 1,-2 0 0,-2 0 1,-2 0 0,-2 0-2,-3 0-6,-4 0-4,-2 0-5,-3 0-1,-3 2 1,-3 1 1,-2 0 3,-3 0-6,1-2-12,0-2-12,0-2-12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1"/>
    </inkml:context>
    <inkml:brush xml:id="br0">
      <inkml:brushProperty name="width" value="0.05922" units="cm"/>
      <inkml:brushProperty name="height" value="0.05922" units="cm"/>
      <inkml:brushProperty name="color" value="#F2395B"/>
    </inkml:brush>
  </inkml:definitions>
  <inkml:trace contextRef="#ctx0" brushRef="#br0">68453 3600 371,'13'-26'33,"-3"10"6,-4 12 6,-4 11 5,-4 7 0,-2 7-5,-3 5-5,-3 6-5,-3 2-5,-2 0-4,-2-1-5,-1-1-4,-1-3-4,1-2-1,0-3-3,2-3-1,6-7-11,10-12-17,12-12-20,10-11-17,6-7-5,1 1 11,0 0 9,2-1 10,-1 3 8,-3 4 7,-3 3 8,-3 4 6,-4 5 9,-5 7 13,-4 4 11,-6 7 13,-2 4 3,-2 2-5,0 1-4,-1 3-6,-2 0-3,2-1-3,-1-1-3,0-1-2,3-3-6,7-3-7,8-4-9,6-4-7,4-4-7,-1-4-8,1-4-6,-1-3-7,-1-1-1,-1 2 6,-3 4 5,-1 3 5,-2 1 7,-2 0 6,-3 0 6,-1 0 7,-2 2 3,-2 4-1,-2 4 0,-2 4-2,-1 2 5,0-1 9,0 1 9,0 0 9,0-1 2,2 1-6,0 0-5,2 0-6,1-2-7,3-1-5,4-2-7,2-2-6,3-3-5,1-2-7,3-4-6,1-2-5,2-3-3,1-4-1,1-2 1,1-3 0,0-2 0,-1-1 1,-1-1 1,-1 0 0,-2-2 3,-1 1 6,-3-1 7,-1 1 6,-3 1 6,-2 5 4,-4 3 5,-2 5 5,-3 3 10,1 4 16,0 4 14,0 4 16,-1 3 2,0 5-15,-2 3-12,0 5-13,-2 1-9,0 1-4,-2-1-2,0 1-4,-1 0-3,0 2-1,0 3-2,1 1-1,1-1-5,5-4-5,6-3-8,4-5-6,3-4-5,-1-6-2,1-6-4,0-6-2,0-4 0,1-4 5,1-2 3,1-3 3,0-2 4,-1-1 3,-1-1 3,0 0 2,-3-1 1,-3 3 1,-3 1 0,-2 3 0,-3 0 5,-1 2 8,0 1 9,-1 1 9,-3 2-3,-2 2-13,-4 4-15,-2 3-13,-1 2-9,1 1-7,0 3-4,2 2-7,0 1-1,0 0 1,1 0 1,-1-1 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2"/>
    </inkml:context>
    <inkml:brush xml:id="br0">
      <inkml:brushProperty name="width" value="0.06928" units="cm"/>
      <inkml:brushProperty name="height" value="0.06928" units="cm"/>
      <inkml:brushProperty name="color" value="#F2395B"/>
    </inkml:brush>
  </inkml:definitions>
  <inkml:trace contextRef="#ctx0" brushRef="#br0">71350 2851 317,'1'-16'8,"2"2"3,2 1 4,2 1 3,0 2 7,-1 6 12,-1 4 12,0 6 11,-2 4 1,-2 5-8,-2 5-9,-2 5-9,-1 2-7,0-1-5,0-1-6,0-1-6,0-2-3,1-1-1,-1-3-2,0-1-1,3-6-9,6-8-16,5-9-15,7-9-16,3-6-3,1 0 9,1-1 9,1-1 9,2-1 7,1-3 6,2-1 6,3-2 6,-2 4 11,-6 13 16,-4 11 18,-4 12 16,-5 5 3,-3 1-13,-2 0-11,-4-1-13,-1 2-7,0 1-2,0 3-2,0 1-3,0 1-4,-2-1-7,0-1-5,-2 0-7,3-5-7,4-3-9,5-6-7,6-4-8,2-7-3,1-6 3,1-7 3,1-7 3,1-6 3,1-3 2,1-4 2,1-4 1,0-1 3,-3 2 5,-1 2 2,-2 2 5,-3 2 3,-3 5 2,-3 3 4,-2 5 2,-2 3 4,0 3 4,-1 2 5,2 4 5,-1 2 8,1 1 11,1 0 12,2 2 10,-1 3 6,-2 6-3,-3 5-1,0 7-3,-2 2-4,0-1-8,0-1-8,0 0-8,-2 1-5,-2 6-3,-4 7-1,-2 5-3,-1 2-2,1-2-2,0-2 0,2-1-2,1-3-2,2-2 0,2-1-2,2-3-1,2-1-5,2-3-7,2-1-7,2-2-7,4-8-6,7-13-1,7-12-3,7-12-1,2-11 0,-2-5 4,-1-6 5,-3-5 4,-2-3 3,-3 0 4,-3 2 2,-3 1 4,-3 3 2,-4 8 0,-5 6 1,-2 8 1,-3 4 2,0 5 4,0 3 4,0 4 4,-3 4 1,-2 3 0,-5 2 0,-4 4-1,-3 3-2,-1 4-5,-3 4-5,-1 3-5,-1 5-2,-1 3-2,1 5-1,-1 3-1,3 2-4,5-1-6,5-2-6,4 0-6,4-2-2,2-5 1,2-3 2,2-4 1,2-4 3,0-1 1,1-2 4,2-2 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2"/>
    </inkml:context>
    <inkml:brush xml:id="br0">
      <inkml:brushProperty name="width" value="0.05648" units="cm"/>
      <inkml:brushProperty name="height" value="0.05648" units="cm"/>
      <inkml:brushProperty name="color" value="#F2395B"/>
    </inkml:brush>
  </inkml:definitions>
  <inkml:trace contextRef="#ctx0" brushRef="#br0">74309 3450 389,'27'1'29,"-6"2"0,-7 2-1,-6 2 1,-5 1-1,-2 3 0,-2 2 0,-2 2 0,-2 1 0,-2 1 1,-2 1 2,-1 1 1,-2 1 2,0 1 0,0 1 1,1 1 0,0 0-3,2-1-5,2-1-6,3-1-6,1-2-4,3-1-2,4-2-3,2-2-1,3-3-6,4-3-6,2-3-7,3-2-8,2-3-5,3-2-5,1-2-5,3-2-5,-1-2-2,0-1-1,-1-3-1,-1-2-1,-1-1 1,-3-3 3,-1-2 3,-3-1 3,-1-1 3,-4 1 4,-3 1 3,-3 1 5,-2 2 5,-4 3 6,-2 3 5,-3 2 7,-3 3 8,0 1 11,-1 0 12,-1 2 11,-1 1 5,2 2-1,1 2-1,1 2-1,-1 2-1,0 3-4,-2 4-2,1 2-4,-2 4-2,0 3-4,0 5-2,1 3-3,-1 4-5,2 2-9,1 4-6,1 3-9,-2 2-9,-2 5-13,-3 4-12,-3 4-12,0-4-1,5-9 11,3-9 11,4-11 9,1-5 1,0-1-11,-1-1-11,-1 0-10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6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83783 31907 477,'-6'-63'18,"4"14"-1,4 15 0,4 16 0,3 6 1,1 2 1,3 1 1,2 1 2,1 0-1,3 2-1,2 0-2,1 2-1,2-1-2,1 0-3,1-1-1,1-1-3,0-1-1,-1 2-2,-1 0-2,-1 2-1,-1-1-2,-1 0-5,-1-1-2,-1-1-4,-3-2-4,-5 0-3,-4-2-4,-6 0-3,-3 0-1,-4 1 3,-2 0 4,-3 2 3,-3 1 4,0 1 6,-1 0 6,-1 2 6,-1 0 6,2 2 4,1 0 4,1 2 6,0 1 2,0 2 0,1 2 0,-1 2 0,1 2 0,0 5-2,2 4-2,1 3-1,0 3-2,2-1-1,1 1 0,0-1-1,1 1-2,0 1-2,0 1-3,1 1-2,-1-1-3,4-1-3,0-3-1,4-1-4,1-2-1,3-1-2,3-1-2,4-1-2,3-2-4,7-4-9,5-5-7,6-2-9,5-6-5,2-4-2,4-6-3,3-3-2,-4-3-1,-8 4 0,-10 3 2,-7 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3"/>
    </inkml:context>
    <inkml:brush xml:id="br0">
      <inkml:brushProperty name="width" value="0.06117" units="cm"/>
      <inkml:brushProperty name="height" value="0.06117" units="cm"/>
      <inkml:brushProperty name="color" value="#F2395B"/>
    </inkml:brush>
  </inkml:definitions>
  <inkml:trace contextRef="#ctx0" brushRef="#br0">75924 3853 359,'-11'-2'7,"10"-4"14,10-4 15,10-3 13,5-3 2,2 0-8,3 1-11,1-1-8,2 1-6,-1-1-3,0 0-1,1 1-2,-2 0 0,-2 4 0,-1 3 0,-3 3 1,0 1 1,-1 2 0,1 0 1,-1 2 1,0 1 0,-1 4 1,-1 2-1,-1 3 0,0 2 1,0 0-2,-1-1 0,1 1-1,0 1-1,1 1 1,1 3-1,1 2 1,1-1-3,3-1-1,1-3-4,3-1-3,0-2-2,0-1-6,1 0-3,-1-2-4,1-1-2,2-2 1,3-3 2,1 0 1,1-4-5,0-2-13,0-4-12,1-2-12,-1-2-6,2-1 1,1-1 0,0-1 1,-1-2 3,-3 0 5,-5-1 5,-4-1 6,-4 1 5,-5 3 7,-5 3 7,-4 3 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3"/>
    </inkml:context>
    <inkml:brush xml:id="br0">
      <inkml:brushProperty name="width" value="0.05098" units="cm"/>
      <inkml:brushProperty name="height" value="0.05098" units="cm"/>
      <inkml:brushProperty name="color" value="#F2395B"/>
    </inkml:brush>
  </inkml:definitions>
  <inkml:trace contextRef="#ctx0" brushRef="#br0">81400 3078 431,'41'-1'100,"4"0"-11,4-2-11,4 0-12,4-2-9,5-2-9,6-2-9,4-1-9,-1-1-7,-5 2-5,-6 2-5,-7 3-6,-5 0-6,-6 2-8,-5 0-8,-7 2-6,-8 1-15,-11 4-20,-10 2-21,-11 3-20,-6 0 0,2-2 19,1-4 19,1-2 19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3"/>
    </inkml:context>
    <inkml:brush xml:id="br0">
      <inkml:brushProperty name="width" value="0.05412" units="cm"/>
      <inkml:brushProperty name="height" value="0.05412" units="cm"/>
      <inkml:brushProperty name="color" value="#F2395B"/>
    </inkml:brush>
  </inkml:definitions>
  <inkml:trace contextRef="#ctx0" brushRef="#br0">82061 3500 406,'-23'16'90,"1"1"-14,1 1-14,1 1-12,0 0-10,-1-1-3,-1 0-4,-1-2-3,-4 2-4,-7 5-1,-7 5-3,-6 5-2,-2 0-2,6-4-3,4-3-3,6-5-2,4-2-3,6-3 0,7-1-1,5-2 0,10-2-4,14-1-7,13-1-6,15 0-7,7-4-3,3-2 0,4-6-1,2-2-1,0-3 0,-2 2-1,-4 1 1,-3 0-1,-4 2 1,-7 0 1,-8 2 2,-5 1 2,-6-1-4,-1-1-8,-3 0-9,-1-1-9,-4-2 0,-4 0 6,-6-2 7,-4 0 7,-2-1 5,0 1 4,2-1 3,1 0 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4"/>
    </inkml:context>
    <inkml:brush xml:id="br0">
      <inkml:brushProperty name="width" value="0.05083" units="cm"/>
      <inkml:brushProperty name="height" value="0.05083" units="cm"/>
      <inkml:brushProperty name="color" value="#F2395B"/>
    </inkml:brush>
  </inkml:definitions>
  <inkml:trace contextRef="#ctx0" brushRef="#br0">82864 3955 432,'-2'-13'60,"0"6"3,-3 6 1,-2 6 3,-1 5-3,0 5-6,1 5-7,-1 5-7,-1 5-7,-2 7-9,-2 5-8,-1 6-10,-2 6-9,-1 7-10,-1 7-12,-1 7-10,0 2-9,1-3-9,1-3-7,1-3-8,1-8-2,4-11 6,3-12 6,3-11 5,1-8 6,0-3 8,0-3 7,0-2 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4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82439 367 455,'-1'-15'0,"-1"-1"0,0 0 0,-1 1 0,-1 2 9,2 6 21,0 6 18,2 6 20,0 6 5,0 7-12,0 7-10,0 7-11,0 3-7,0 1-5,0-1-3,0 0-5,0-1-3,2-2-4,0-1-2,2-3-4,-1-1-2,-1-1-1,0-1-3,-1-1-1,-1-1-2,0-1-2,0-1-3,0-1-2,-2-1-3,-2-1 0,-4-1-2,-2-1-1,-3 0-1,-1 0-2,-3-1-1,-1 1 0,-3-2-4,-2-1-3,-1-2-5,-2-2-3,-3-2-1,-1-2 3,-3-3 4,-1 0 3,2-4 4,5-2 3,7-4 3,5-2 4,4-1-1,1 1-8,0 0-7,2 2-8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4"/>
    </inkml:context>
    <inkml:brush xml:id="br0">
      <inkml:brushProperty name="width" value="0.0356" units="cm"/>
      <inkml:brushProperty name="height" value="0.0356" units="cm"/>
      <inkml:brushProperty name="color" value="#F2395B"/>
    </inkml:brush>
  </inkml:definitions>
  <inkml:trace contextRef="#ctx0" brushRef="#br0">83150 1093 617,'18'-9'4,"7"-2"7,5-1 6,7-3 8,0 1 4,-4 3 3,-4 3 1,-3 3 3,-1 1 1,2 2 0,4 0 0,3 2-1,1 1-6,1 2-14,-1 2-14,0 1-12,-2 3-12,-3 2-8,-5 1-8,-3 3-9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4"/>
    </inkml:context>
    <inkml:brush xml:id="br0">
      <inkml:brushProperty name="width" value="0.05043" units="cm"/>
      <inkml:brushProperty name="height" value="0.05043" units="cm"/>
      <inkml:brushProperty name="color" value="#F2395B"/>
    </inkml:brush>
  </inkml:definitions>
  <inkml:trace contextRef="#ctx0" brushRef="#br0">85484 2229 436,'-30'24'112,"5"1"-20,3 1-20,5 1-21,2 2-11,2 2-5,3 4-3,1 3-4,1-1-4,2-2-3,1-4-3,1-2-4,1-3-3,3-5-3,4-3-4,2-4-3,3-4-1,4-1-2,2-2-2,3-2 0,3-4-3,3-6-3,3-6-3,3-5-4,1-7-1,0-4 2,1-4-1,-1-6 2,-2-1 1,-3 0 2,-5 2 2,-3 0 2,-4 3 2,-3 4 0,-3 3 1,-2 5 0,-4 3 1,-4 2-1,-4 4-1,-4 3 0,-5 1-3,-5 2-8,-6 1-6,-7 1-7,-3 2-6,0 5-3,-2 6-4,0 4-4,2 1 2,9-3 7,7-3 9,9-2 7,3-2 5,0 0 3,0 0 1,1 0 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45"/>
    </inkml:context>
    <inkml:brush xml:id="br0">
      <inkml:brushProperty name="width" value="0.04968" units="cm"/>
      <inkml:brushProperty name="height" value="0.04968" units="cm"/>
      <inkml:brushProperty name="color" value="#F2395B"/>
    </inkml:brush>
  </inkml:definitions>
  <inkml:trace contextRef="#ctx0" brushRef="#br0">86950 3450 442,'17'0'0,"1"2"0,3 0 0,1 2 0,2 0 7,-1 0 14,1-1 14,-1 1 14,-1 2 5,-3 2-3,-3 3-3,-3 4-4,-3 0-4,-4 3-6,-4 0-6,-4 1-6,-4 1-4,-4 3-3,-3 1-2,-5 3-3,-1-1-2,3-2 1,1-1 1,3-3 1,1-1-2,2-3 0,2-1-3,2-2-1,9-2-4,16-1-3,15-1-5,16 0-3,7-3-2,1-4 2,0-4 2,-1-4 3,-3-2-6,-10 0-10,-8 0-11,-9 1-10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50"/>
    </inkml:context>
    <inkml:brush xml:id="br0">
      <inkml:brushProperty name="width" value="0.07397" units="cm"/>
      <inkml:brushProperty name="height" value="0.07397" units="cm"/>
      <inkml:brushProperty name="color" value="#F2395B"/>
    </inkml:brush>
  </inkml:definitions>
  <inkml:trace contextRef="#ctx0" brushRef="#br0">12767 14313 297,'-8'-8'1,"2"2"3,1 1 3,0 0 2,3 0 6,4 0 12,4-1 10,4-1 10,2 0 3,1 2-8,1 2-6,2 2-7,-1 1-4,-1 2-2,-1 0-2,-1 2-2,0 0-1,0 2-3,-1 0-1,1 1-2,1 3-1,0 4-2,1 3 0,1 5-1,-1 0-2,-3-1 0,-2-3-2,-4-1-1,-2-1-1,0 0-2,-2-1 0,0 1-1,-2 0 0,-4 1 0,-2 1 0,-3 1 0,-3 1 0,0 1 0,-1 1-2,-1 1 1,-2 0-2,-2-1-1,-1-1-1,-2 0-1,-2-3 0,3 0 0,0 0 0,1-2 1,1-2 0,2-1 0,2-2 0,3-2 0,6-3 5,12-4 8,11-4 8,13-4 9,4-2 2,-2 2-6,-1 1-4,-3 0-5,-2 2-3,-3 2-1,-3 2-1,-3 2-1,-1 3-1,1 2 1,1 3 0,2 4 1,-3 1 0,-3 1 0,-4 1-1,-5 1-1,-2 1 0,-4 3 0,-2 1 0,-3 3-1,-3 1 1,-2 1-1,-2 0 2,-1 2 0,-2 1 0,0-1 0,1 0 1,-1 1 0,0-1 0,-1 0-1,-2 1 0,1-1-2,-1-1 1,0-3-1,2-4 0,1-1 0,1-4-1,1 1 1,1-2-2,1-1 0,2-5-15,8-10-30,4-10-30,8-10-31,0-3-7,1 3 15,-2 3 15,0 3 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50"/>
    </inkml:context>
    <inkml:brush xml:id="br0">
      <inkml:brushProperty name="width" value="0.07689" units="cm"/>
      <inkml:brushProperty name="height" value="0.07689" units="cm"/>
      <inkml:brushProperty name="color" value="#F2395B"/>
    </inkml:brush>
  </inkml:definitions>
  <inkml:trace contextRef="#ctx0" brushRef="#br0">14200 15031 286,'2'-13'57,"4"3"-7,4 4-7,3 4-7,4 2-4,1 0-2,3 0 0,2 0-2,-1 0-2,-1 2-1,-3 0-1,-1 2-3,-2 1-1,-1 1-1,-1 3-2,0 2-2,-2 2-1,1 3-2,0 3-1,0 4-2,-2 0-1,-3 0-1,-2 1 0,-4-1-1,-3 1-2,-4-1-3,-4 1-3,-3-1-3,-4 2-3,-1 3 2,-3 3-1,-1 3 1,-2 0 1,1-2 3,-1-2 2,1-1 2,0-3 1,4-1 2,3-3 1,3-1 1,5-4 2,8-3 6,8-4 4,8-4 5,6-5 1,5-6-4,4-6-2,6-6-4,4-3-3,2-1-3,4-1-2,2-1-2,1 1-7,-2 3-7,-2 3-9,-2 3-9,-1 2-3,1 2 1,-2 2 2,2 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6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85704 29405 633,'7'-14'35,"1"3"2,0 2 1,0 4 1,1 2 0,1 2-5,3 2-3,2 2-3,-1 2-5,-1 2-3,-2 1-4,-2 3-5,-3 3-3,-2 4-2,-4 3-5,-2 5-2,-4 1-3,-4 2-5,-4 1-3,-3 1-3,-3-1-2,1-3 1,-1-4 1,0-1 1,2-4 1,1-1 1,2-3 1,3-1 0,3-3 5,6-2 9,6-4 8,6-2 10,3-3 2,3-1-2,2 0-4,1-1-3,4-2-5,3 0-7,5-1-6,3-2-8,0 1-5,-6 1-4,-3 0-6,-6 2-4,-4 0-3,-1 2-4,-2 0-3,-2 2-3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25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26180 9550 507,'0'15'123,"0"-1"-31,0-1-29,0 0-30,0-2-17,0 1-1,0 0-3,0 0-2,0-1-1,0 1-1,0 0 0,0 0-1,0-1 0,0 1-1,0 0 0,0 0 0,0-1-1,0 1 0,0 0 0,0 0 0,0 0 0,0 1 0,0 1 0,0 1-1,0 0 1,0-1 0,0 0 0,0-2 0,0 0-1,0 0-1,0-1 0,0 1-2,0 0 0,0 0 0,0-1-2,0 1 0,0 1 0,0 1-1,0 3 0,0 2-1,-1 1 1,0 1-1,-2 1 0,0 1 1,0-1-1,1-3 0,0-3 1,2-3-1,0-1 1,0 2-1,0 0 0,0 1 0,-1 1 1,0-1 0,-2 1 1,0 0 0,0-1 1,1 1 0,0 0 0,2-1-1,0 0 1,0-1-2,0-1 0,0 0-1,0-1-1,0-1 1,0 1 0,0 0-1,0 0 1,0 1-1,0 1 0,0 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29"/>
    </inkml:context>
    <inkml:brush xml:id="br0">
      <inkml:brushProperty name="width" value="0.04487" units="cm"/>
      <inkml:brushProperty name="height" value="0.04487" units="cm"/>
    </inkml:brush>
  </inkml:definitions>
  <inkml:trace contextRef="#ctx0" brushRef="#br0">26350 12194 490,'15'-14'61,"-1"4"-14,-1 4-13,0 4-13,-1 3-7,1 0-1,1 2-1,2 0 0,-1 0 0,-1 0-2,-1-2 0,0 0-2,-2-1 0,1 0 0,0 0 0,0 0-1,1 0 0,3 0-1,3 0-1,3 0-2,2 0 0,-1 0 1,1 0 0,-1 0 1,1 0 0,1 0 0,1 0-1,1 0 1,1 0-1,1 0 1,1 0-1,1 0 1,-1-1 0,0 0-2,-1-2 0,-1 0-2,-1-1 0,-1 0 0,-1 0 0,-1 1 0,0-1 1,1 2 0,1 0 1,1 2 0,0-1 0,1 0 0,-1-2 1,1 0-1,-1 0 0,1 0 0,-1 1 0,1 2 1,-2 0-1,0 0 0,-1 0 0,0 0 0,-2 0 0,1 0 0,-1 0 0,1 0 0,-1 0 0,3 0-1,0 0 1,0 0-1,2 0 0,1-2 0,1-1 0,1 0 0,-1 0 0,-1 0 0,-3 2 0,-1 1-1,-1 0-1,3 0 1,1 0 0,3 0-1,-1 0 1,0 0 0,-1 0 0,-1 0 0,-1 0 0,-1 0 1,-1 0 0,-1 0 0,0 0 0,-1 0 1,1 0 0,-1 0 0,1 0 1,1 0-1,1 0 0,1 0 0,1 0-1,1 0 1,1 0-2,1 0 1,0 0-1,0 0 0,1 0 0,-1 0-1,0 0 0,1 0 0,-1 0 0,0 0 1,1 0-1,-1 1 0,0 2-2,1 0 0,-1 0-1,-2 0 1,0-1 0,-1-2 1,0 0 0,-1 2 0,1 1 0,-1 0 1,1 1-1,1 0 1,1-1 0,1 2 0,0-2 0,0-1 0,1 0-1,-1-2-1,1 0 1,1 0 0,1 0-1,0 0 1,1 0 0,-3 0 0,-2 0 0,-1 0 0,-2 1 1,1 0-1,-1 2 1,1 0 0,-1 1 0,0 0 0,1 0 0,-1 0-1,0 0 1,-1 0 0,-1-1 0,-1 1 0,1 0 0,1 0-1,3 0 1,1 0-1,1-1 1,1 0-1,-1-2 0,0 0 1,1-1-1,1 2 1,1 0-2,1 2 0,0-1 0,2-1 1,1 0-1,1-2 0,-1 0 0,0 0 0,-2 0 1,1 0 0,-3 0 0,0 0 0,-1 0 1,-1 0 0,-1 0-1,2 0 1,1 0 1,1 0-1,0 1 0,1 0 0,-1 2 0,0 0 0,0 1-1,1 0 1,-1 0 0,0 0 0,1-1 0,1 0 1,0-2-1,2 0 0,1-1 1,0 0-1,2 0 1,1 0 0,0 0-1,0 0-1,0 0-2,0 0-1,0-1-1,0 0 1,0-2 1,1 0 1,-2-1 1,0 0-1,-2 0 1,0 0 1,-1 0-1,-1 0 0,-2 0 0,0 1 0,-1-1 0,1 0-1,-1 0 0,0 0 0,0 1-1,-1 0 1,-1 2 0,-1 0 1,-1 1 0,0-2 0,1 0 0,-1-2 0,1 0 0,1 1 0,0-1 1,2 0-1,0 0 1,1 2 0,-1 0 0,0 2-1,1-1 1,-1 0 1,0-2 0,0 0 1,2-1 0,1 0 0,2 0 0,2 1-1,1-1-1,0 2 1,0 0-1,1 2 1,-1-1-1,2 0-1,0-2 1,2 0-1,0-1 0,0 0-1,0 0 0,0 0-1,0 1 0,-2 0 1,0 2 0,-2 1 0,-1 0 0,-1 0 1,-3 0-1,-2 0 1,-1 0 0,1 0-1,-1 0 1,0 0-1,0 0 1,-1 0 0,-1 0 1,-1 0 2,0-1-1,2-1 0,2 0 0,3-1 0,0-1-1,2 2 0,1 0-1,0 2-1,1-1 1,0-2-1,0-2 1,1-2-1,-1 0 1,2 2 0,0 3 0,2 1 0,-1 0 0,0-1 0,-2 0 0,0-1 1,0-1-1,2 0 1,2 0-1,2 0 1,1 0-1,0 0 1,0 0-1,0 1 1,0-1-1,0 0 1,0 0-1,0 0 0,-1 0-1,0 0 1,-2 0-1,0 0 0,-1 1-1,0 0 2,0 2 0,0 1 0,0 0 0,-2 0 1,0 0 1,-2 0-1,1 0 1,1 0-1,0 0 1,2 0-1,-1-1 1,0-1-2,-2 0 1,0-1-1,-2-1 0,0 0 0,-1 0 0,-1 0-1,-2 0 1,0 0 0,-1 0 0,-1 1-1,-1-1 2,0 2-1,0 0 0,1 2 1,-2 0 0,0 0 0,-1 0 1,-1 0 0,-1 0 0,-2 0 0,0 0 0,-1 0 0,0-1-1,-1 0 0,1-2-1,-1 0-1,0-1 0,-1 2-1,-1 0 0,-1 2 0,-1-1 0,-1 0 0,-1-2 0,-1 0 0,-1 0 0,-3 0 0,-1 2-1,-2 0 1,-1 1-1,0 0 1,-1 0 0,1 0 1,0 0 0,0 0 0,-1 0-1,1 0 1,-1 0-3,-1-2-6,0 0-6,-2-1-5,0-2-4,-2 0-3,-1-2 0,0 0-3,-2-1-1,-1 1 0,0-1-1,-1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30"/>
    </inkml:context>
    <inkml:brush xml:id="br0">
      <inkml:brushProperty name="width" value="0.04889" units="cm"/>
      <inkml:brushProperty name="height" value="0.04889" units="cm"/>
    </inkml:brush>
  </inkml:definitions>
  <inkml:trace contextRef="#ctx0" brushRef="#br0">63750 7600 449,'0'16'90,"0"-1"-20,0 1-20,0 0-21,0 0-10,0 1 2,0 1-1,0 1 2,0 0-2,0 1-2,0 0-3,0-1-3,0 3 0,0 3 0,0 4 1,0 5 0,0 0 0,0 0-1,0-1-2,0-1 0,0-1-2,0-2 0,0 0-2,0-1 0,0-1-1,0 1-1,0-1 0,0 1-1,0-1 1,2 1-1,0-1 2,1 0-1,0 1 1,0-1-2,-2 0-2,0 1-1,-1 0-1,0 2-1,0 3-2,0 1-2,0 0 0,0 0-1,0-1-1,0-1 0,-1 0 0,0 1-1,-2 0-1,0 2-1,0-1-2,1-2-3,0-1-3,2-3-4,0-2-4,0-5-1,0-3-3,0-4-3,0-3-4,2-1-7,0-1-8,1 0-7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45"/>
    </inkml:context>
    <inkml:brush xml:id="br0">
      <inkml:brushProperty name="width" value="0.04475" units="cm"/>
      <inkml:brushProperty name="height" value="0.04475" units="cm"/>
    </inkml:brush>
  </inkml:definitions>
  <inkml:trace contextRef="#ctx0" brushRef="#br0">45900 9200 491,'0'15'108,"0"-1"-22,0-1-24,0 0-23,0-1-13,2 1-4,0 1-4,2 2-4,-1-1-2,1-1 1,0-1-1,0-1 0,0 1-2,-1 0-1,1 1-4,0 1-2,-1 1-1,0-1 0,-2 1 0,0 0 1,-1 0-1,0 1 1,0 1 1,0 1-1,0 1 1,0-1 1,0 1-1,0-1 1,-1 1 0,0 0-2,-2-1 0,0 1-1,0 0 0,0 1-1,2 1 0,0 1 0,1 0-1,0 1 0,0-1 0,0 1 0,0-1-1,0 1 0,0-1-1,0 1 0,0-2-2,0 0-1,0-1-3,0 0-1,0-3-1,0-1-1,0-3-1,0-1 0,0-1-1,-2 2-1,0 0-2,-1 1-1,0 0-2,0-1-3,2-1-4,0 0-3,2-2-2,0 1-1,2 0 0,0 0-1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53"/>
    </inkml:context>
    <inkml:brush xml:id="br0">
      <inkml:brushProperty name="width" value="0.0421" units="cm"/>
      <inkml:brushProperty name="height" value="0.0421" units="cm"/>
    </inkml:brush>
  </inkml:definitions>
  <inkml:trace contextRef="#ctx0" brushRef="#br0">54850 7221 522,'6'-8'-40,"-1"0"10,-2 0 11,-2 1 9,-1-1 6,2 2 1,0 0 1,1 2 2,0 1 7,-2 2 15,-2 2 16,-2 2 14,0 1 3,1 2-8,0 0-10,2 2-9,0 0-5,0 3-4,0 2-2,0 2-2,0 0-3,0-1-3,0-1-1,0-1-3,0 1-1,0 2 1,0 1-1,0 3 2,0 0-1,0 1 0,0-1-1,0 1 1,0 0-1,0-1 0,0 1 1,0-1 0,0 1-1,0 0 1,0-1-1,0 1 0,0 0 0,0 1 0,0 1 0,0 1 0,0 0 0,0 1 1,0-1 0,0 1 1,0-1-1,0-1 0,0-2-2,0 1 0,0-2 0,0 1 0,0-1 1,0 1 0,0-1 0,0-1-1,0-1 0,0 0 0,0-2-1,0-1 0,0-1 1,0-1-1,0 1 1,0 2-1,0 1 0,0 3-1,0 0 0,0 1 0,0 0-1,0-1-1,0 0 1,0-1-1,0-1 1,0 0-1,-1-1 1,0 1 0,-2 1 0,0 1 1,0 0 0,1-1 0,0-1 0,2 0 0,0-1 0,0 1 0,0 1 1,0 1 0,0 0 1,0-1-1,0-1 1,0-1-1,0 0 0,0 0-1,0-1-2,0 1 1,0 0-2,0-1 1,0 1 0,0 0 0,0-1 0,0 1-1,0 0 1,0-1-1,0 1-2,0 0-6,0-1-4,0 1-5,0-1-13,0-1-19,0-1-20,0 0-19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65568 7896 999,'-25'-20'0,"13"5"0,12 7 0,14 5 0,3 3-6,-2 0-12,-3 0-13,-2 0-11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58"/>
    </inkml:context>
    <inkml:brush xml:id="br0">
      <inkml:brushProperty name="width" value="0.04084" units="cm"/>
      <inkml:brushProperty name="height" value="0.04084" units="cm"/>
      <inkml:brushProperty name="color" value="#F2395B"/>
    </inkml:brush>
  </inkml:definitions>
  <inkml:trace contextRef="#ctx0" brushRef="#br0">27213 3604 538,'-22'7'-30,"6"-4"6,5-3 6,5-2 8,2-2 4,2-2 4,0 0 3,2-1 4,0 2 7,2 8 13,0 6 11,2 7 12,0 4 2,2 1-8,0 1-8,1 1-8,2 1-4,2-1-2,2 1-2,1-1 0,2 0-2,2-1-1,0-1 0,1-1-1,0-1-1,1-1-3,0 0-2,-1-2-2,1-1-1,1-1-2,1-1-1,2 0-1,-1-3-1,1-1-1,-1-2 0,1-2-2,-1-2 1,2-2 0,2-2 0,-1-2 1,3-3-1,1-4-3,2-3-2,3-5-2,2-3-2,2-3 2,4-3 0,2-3 1,3-2 1,0-1-1,2 0 1,0-2 1,2 0-1,2 2 1,2 0 0,2 1 1,1 1-1,1 1 1,2 2 1,0 0 0,-1 1 0,-3 1 1,-2 1 0,-4 1 1,-2 0 0,0 1 0,-1-1 0,-2 1 0,-1 0 1,-2 1 1,-2 1 0,-1 1 1,-3 1 1,0 1-1,-2 0-1,1 2-1,-3 1 1,-2 1 0,-2 1 0,-1 1 1,-4 1 1,-5 2 0,-5 2 1,-5 2 0,1 0 0,8-2 2,6-1-1,7-3 2,3 0-1,2 0 0,1 2-1,1 1 0,1-1-1,2 0 0,2-1 0,2-1 0,2 0 1,2 0 0,2 2 0,2 1 1,-1 1-1,-2 2 0,-4 2-1,-2 2 0,-3 1-1,0 2 0,-1 0 0,-2 2 0,0 0 1,-1 2 0,-2 0 2,0 1 1,-1 1 1,1 2-1,-1 0-1,0 1 1,1 1-1,-1 0 0,0 0-1,1-1 1,-1 1 0,0 0 1,0-1-1,1 1 0,0 0 1,2 0-1,2-1 0,2 1 0,1-1-1,-2 0 0,0-2 1,-1-1 0,-1 0-1,2 0 0,1 0-2,1 0 0,0-1 0,0-1 1,0 0 0,0-2 0,1-1 0,0 0-1,2-2-1,0 0-1,1-2 0,-2 0-2,0-2 0,-1 0-1,-1-1-1,0 0-1,0 0 1,0 1-1,-1-1-1,-2 0 1,-2 0 0,-1 0 0,-3 1 0,-2 0 0,-1 1 0,-3 2 0,-1 0-1,-3 0 1,-1 0-1,-3 0 0,0-1 1,-1 0 0,1-2 0,0 0 1,-2-1 0,1 0 0,-2 0-1,-1 1 1,-1-2-1,-1 0 0,0-2 0,-2 0 0,0 0 0,1 0 1,2 2 0,0 1 2,-1 0-1,-1 0 2,-2 0-1,-2 0 1,-1 0 0,0 0 1,-1 0 0,1 0 1,0 1 0,2 0-1,0 2 0,1 1 0,0 0-12,0 1-20,-2 2-21,0 0-21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49:59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46000 3400 472,'8'9'17,"0"3"3,0 4 0,-1 2 2,1 0-1,-2-3-1,-1-3-1,0-2-2,-1-3-1,2-1-3,0-1-2,1 0-2,2-2-2,2 0 1,2-2-2,1 0 1,2-1-1,2 0-1,0 0-1,1 0 0,2-1-1,3 0-1,3-2-1,3 0-1,2 0 0,0 0 2,2 2 0,1 0 1,1 2 1,1 2 0,0 2 0,2 2 1,0 0 0,0-1 1,1 0-1,-1-2 0,0 1-1,0 0 1,0 1-2,1 2 0,-3 0 0,0 1 0,-3 2 0,-1 0 1,-2 0 0,2-1 0,1 0 0,1-2 0,0 0 0,0 0 0,1 0 1,-1-1 0,-1 1 0,0-2-1,-1-1-1,-1 0-2,0-1 0,-1 0 0,0 0 0,1 0 0,-2-1 1,0 1 0,-1 0 1,-1 0 1,-1 0-1,1 0 0,-1 0 0,1 0-1,0 0 0,1 2 0,0 0 0,2 1 0,1 1 0,-1 0 0,0 0 1,1 0 0,-1-1 0,1 1 0,-1 0-1,0 0 1,-1 0-1,-1 2 1,-3 0 0,-1 1 1,-2 1 0,-1 0 0,-1-1 1,-1 1 1,-1 0-1,-1 1 1,-1 2 0,0 0 0,-2 1 0,1-1 0,0 1-1,-1-1 1,0 1-2,-2 0 1,-3-1-2,-1 1 0,0-1-2,0-1 0,1-1-1,2 0 0,-1-1-2,1 1-3,0 1-1,0 2-3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1"/>
    </inkml:context>
    <inkml:brush xml:id="br0">
      <inkml:brushProperty name="width" value="0.04378" units="cm"/>
      <inkml:brushProperty name="height" value="0.04378" units="cm"/>
      <inkml:brushProperty name="color" value="#F2395B"/>
    </inkml:brush>
  </inkml:definitions>
  <inkml:trace contextRef="#ctx0" brushRef="#br0">35162 837 502,'0'-15'5,"0"2"9,0 2 11,0 3 9,0 3 5,0 8-1,0 6 0,0 7 0,0 6-2,0 5-4,0 5-4,0 5-3,-2 2-3,0 0-2,-3 0-3,-2 0-1,0 1-1,-1 2-1,0 2-1,0 2 0,2 2-3,1 4-5,2 2-5,2 3-4,1 0-8,0-2-9,0-4-9,0-2-10,0-5-5,2-5-2,0-4-3,2-5-2,0-5 0,3-5 2,2-5 4,2-4 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2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35738 1195 544,'-2'-13'85,"0"4"-13,-3 6-11,-2 5-13,-2 3-8,-2 5-7,-1 4-7,-3 3-7,-2 4-5,-3-1-5,-3 2-4,-3 2-4,-1-1-3,1 0-3,1 1-3,1-1-2,2-1-1,1-3-1,3-3 1,1-2 0,3-3 2,3-1 4,3-1 4,2 0 4,4-1 4,4-1 1,4 1 1,4 0 3,2 0 0,1 2 0,1 0 0,2 1 0,0 0-1,1-1-1,1 0-1,1-2-1,1 0-5,1 2-11,1 0-10,1 1-10,-1 0-9,-3-2-8,-3-2-8,-3-2-9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1"/>
    </inkml:context>
    <inkml:brush xml:id="br0">
      <inkml:brushProperty name="width" value="0.05097" units="cm"/>
      <inkml:brushProperty name="height" value="0.05097" units="cm"/>
      <inkml:brushProperty name="color" value="#F2385B"/>
    </inkml:brush>
  </inkml:definitions>
  <inkml:trace contextRef="#ctx0" brushRef="#br0">91762 7316 431,'14'0'23,"-1"0"1,-2 0 0,-2 0 1,-1 1-1,1 0 1,2 2 0,0 0 0,1 1-2,-1 0-2,1 0-3,0 0-3,-1 0-2,-1 1 2,0 2 0,-2 0 2,0 1-2,0 2-3,0 0-4,-1 1-2,1 2-3,-2 0-1,-1 1-1,0 1-1,-3 2-1,-2 1-1,-4 3-2,-2 1-1,-4 3-1,-3 1-2,-5 2-2,-4 3-1,-1-1-1,-1-2 0,1-2-1,-1-1-1,1-2 2,0-1 2,-1-1 2,1-1 2,-1-1 2,2-1 0,2-1 2,-1 0 0,3-3 1,3-3 1,3-3 1,3-2 0,4-4 3,8-1 2,6-2 3,7-1 2,4-2 1,1 0-2,1 0-2,1 0-1,2-1-1,3-2-1,3-2-1,3-1 0,-1-2-3,-4 2-2,-3 1-3,-5 1-3,-1-1-2,1-2-4,1-2-2,1-1-4,0-4 0,-1-3 1,-1-5 0,-1-3 2,-1-4-1,-3-1-1,-1-2-2,-2-2-2,-2 0 1,-1 4 3,0 2 3,-2 3 3,-1 3 2,0 3 4,-2 3 2,0 3 2,-2 2 4,-1 1 3,0 1 4,-2 1 3,1 4 11,0 10 17,2 8 17,0 9 18,-1 5 1,-2 3-13,-3 1-14,-4 2-15,0 2-8,-1 1-6,0 1-3,0 0-5,1 0-3,2-1-1,2-3-2,2-2-2,1-1-1,0-1-2,0-1 0,0-1-3,1-2-1,2-3-2,2-3-1,2-3-2,1-1-1,0 0 1,0-1 1,-1 1 0,1 0-1,0 0-2,0-1-1,0 1-3,0 0 0,-1 0 0,1-1 2,0 1 1,-3-1 2,-4-1 2,-6 0 2,-4-2 3,-4 0 0,-3 0-1,-3 0-2,-3 0-1,-2 0-1,-1 1-4,-1 1-1,-1 2-3,0-2-2,1-1 1,1-2 0,1-2-1,3-2-1,3-2-3,4-2-4,5-2-3,2-2-1,2-2 1,2-2 3,2-1 1,1-2 1,0 0-1,0 0-1,0 1-1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6"/>
    </inkml:context>
    <inkml:brush xml:id="br0">
      <inkml:brushProperty name="width" value="0.03093" units="cm"/>
      <inkml:brushProperty name="height" value="0.03093" units="cm"/>
      <inkml:brushProperty name="color" value="#00BFF3"/>
    </inkml:brush>
  </inkml:definitions>
  <inkml:trace contextRef="#ctx0" brushRef="#br0">86600 29660 711,'17'-29'60,"1"8"-6,3 7-7,1 7-7,2 3-8,-1 0-9,1 0-8,-1 1-9,1-2-4,-1 2 1,1-1 0,-1 0 1,0 0-5,-3 2-9,-1 0-9,-2 2-9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2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36882 1337 520,'-8'-6'11,"2"6"21,1 4 22,0 6 20,0 4 5,-4 5-14,-2 5-14,-3 5-14,-3 2-9,-1 2-7,-3 1-6,-1 1-6,-1 1-6,1 0-4,1 2-7,1 1-4,2-2-7,2-2-5,4-3-7,3-3-6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2"/>
    </inkml:context>
    <inkml:brush xml:id="br0">
      <inkml:brushProperty name="width" value="0.04967" units="cm"/>
      <inkml:brushProperty name="height" value="0.04967" units="cm"/>
      <inkml:brushProperty name="color" value="#F2395B"/>
    </inkml:brush>
  </inkml:definitions>
  <inkml:trace contextRef="#ctx0" brushRef="#br0">37300 1711 442,'7'-13'32,"-2"8"9,-3 7 11,0 6 10,-2 5 1,2 5-11,0 3-10,1 5-10,1 0-7,0-2-3,0-1-4,0-3-3,0-1-5,0-1-2,0-1-4,0 0-3,1-4-8,3-5-11,3-5-11,4-4-11,0-6-3,1-4 4,0-5 4,-1-5 5,0-2 4,-1 0 3,-1-1 3,0 1 4,-2 1 4,-3 5 7,-1 3 8,-2 5 6,-1 3 11,0 6 14,0 4 12,0 5 15,-1 5 0,0 5-12,-2 5-10,0 5-13,-1 2-6,0-2-2,0 0-1,0-1-3,0-2-9,0-3-20,0-3-19,0-3-19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3"/>
    </inkml:context>
    <inkml:brush xml:id="br0">
      <inkml:brushProperty name="width" value="0.06121" units="cm"/>
      <inkml:brushProperty name="height" value="0.06121" units="cm"/>
      <inkml:brushProperty name="color" value="#F2395B"/>
    </inkml:brush>
  </inkml:definitions>
  <inkml:trace contextRef="#ctx0" brushRef="#br0">38797 1446 359,'6'8'44,"-2"1"-3,-4 2-4,-2 0-2,-3 2-5,0 3-3,-1 3-5,-2 3-3,1 2-3,1-1-3,0 1-3,2-1-3,0-1-3,2-3-1,0-3-3,2-3-2,1-4-6,2-6-9,2-6-10,2-6-10,3-4-2,5-3 5,5-3 6,5-3 5,1-1 4,-3 3 2,-3 1 4,-3 3 1,-3 3 13,-2 6 18,-4 6 20,-3 6 20,-1 4 5,-2 3-12,0 4-9,-2 2-12,0 1-6,0-1-4,0-1-5,0-1-3,1 0-8,0 0-12,2-1-11,0 1-13,4-7-7,7-10-3,7-13-3,8-11-3,1-6 1,-2 1 6,-2 1 6,-1 1 6,-3 1 5,-1 1 4,-2 1 5,-3 2 4,-1 1 3,0 2-1,-2 4 0,-1 3 0,-3 6 14,-6 10 31,-6 10 30,-6 10 31,-3 4 5,-1 2-17,-2 1-19,0 1-17,1-1-11,1 0-6,2-1-4,2-1-5,3-2-5,1-1-4,2-3-5,2-1-4,2-2-4,3-1-2,4-1-4,2-1-2,3-4-6,2-6-10,1-8-9,3-6-10,2-8-2,3-7 4,3-8 5,3-8 4,-1-4 4,-2 3 3,-3 2 2,-2 2 4,-4 0 1,-1-2 2,-3-2 2,-1-2 1,-3 2 3,-4 6 2,-4 5 4,-4 7 3,-4 4 2,-2 5 3,-3 3 1,-3 4 3,-3 3 0,0 2 0,-1 2 0,-1 2-1,-1 3-3,-1 4-4,-1 3-5,-1 5-5,1 1-7,5 1-10,3-1-10,4 1-9,4-2-3,1-3 4,2-3 5,2-2 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3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41397 1950 470,'5'8'33,"-3"2"2,-4 0 0,-3 1 2,-5 2 1,-2 1 0,-3 3 1,-3 2 0,-2 1-2,1 2-2,-1 3-4,1 1-3,0 2-4,3-1-3,1 0-3,2 1-4,2-2-3,3-3-3,1-3-2,2-3-3,3-3-4,4-3-5,4-3-5,4-2-5,4-3-5,5-2-4,5-2-3,5-2-5,2-2-2,2-2 0,1-2 0,0-1 0,-1-1-1,-5 2 1,-5 2-1,-5 2 0,-4 1 1,-1 1 1,-2-1 2,-2 0 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4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41726 2400 474,'-2'39'186,"0"0"-45,-3 0-46,-2 0-46,-1 0-25,1 0-8,-1 0-5,0 0-8,0 1-6,1 0-9,-1 2-8,0 1-9,1-4-13,1-6-17,0-7-17,2-7-17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5"/>
    </inkml:context>
    <inkml:brush xml:id="br0">
      <inkml:brushProperty name="width" value="0.04813" units="cm"/>
      <inkml:brushProperty name="height" value="0.04813" units="cm"/>
      <inkml:brushProperty name="color" value="#F2395B"/>
    </inkml:brush>
  </inkml:definitions>
  <inkml:trace contextRef="#ctx0" brushRef="#br0">44927 1914 457,'0'-16'10,"0"1"5,0-1 3,0 0 3,0 1 3,2 1 0,0 1-1,2 1 1,-1 0-2,-1 0-2,0 0-3,-2 1-2,-1-2 1,-2 0 5,-2-1 6,-1-1 4,-4 2 3,-2 4-3,-3 6-1,-3 5-2,-1 4-3,1 5-5,1 5-5,1 5-4,1 3-3,1 1-3,0 1-2,2 1-2,1-1-1,3-2 0,1-1 2,2-2-1,2-2 0,2 1-4,2-1-1,2 1-4,2-2-2,2-3-3,1-3-4,3-3-3,2-1-4,3-2-7,3-1-5,4 0-6,1-3-2,2-4 3,3-4 3,1-4 2,-1-1 1,-6 1-3,-4 0-3,-4 2-1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5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46278 2150 456,'-15'16'53,"4"-1"-1,3 1-1,3 0-1,1-1-2,0-1-5,0-1-5,0-1-4,0 1-3,1 1-3,-1 3-2,0 2-2,0 0-3,2 1-4,0-1-4,2 1-3,0-1-6,0 1-5,0 0-7,0-1-6,0 0-7,0-3-9,0-1-9,0-2-9,0-2-7,0 1-7,0 0-6,0 0-6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5"/>
    </inkml:context>
    <inkml:brush xml:id="br0">
      <inkml:brushProperty name="width" value="0.05341" units="cm"/>
      <inkml:brushProperty name="height" value="0.05341" units="cm"/>
      <inkml:brushProperty name="color" value="#F2395B"/>
    </inkml:brush>
  </inkml:definitions>
  <inkml:trace contextRef="#ctx0" brushRef="#br0">46866 1388 411,'-7'-20'61,"2"8"2,2 8 1,2 8 3,1 6-5,0 4-10,0 3-9,0 5-10,0 2-6,0 1-4,0 0-3,0 2-4,0 1-2,0-1-1,0 0-2,0 1-2,0-2-2,0 0-3,0-1-5,0-1-4,2-4-2,4-7 1,4-6 0,3-8 1,5-8 1,3-9 3,5-11 4,3-8 3,3-7 0,3-1-3,1 0-2,2-1-3,-1 0-4,-4 2-6,-3 2-5,-5 2-6,-3 3-2,-3 4-1,-3 3 0,-2 5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6"/>
    </inkml:context>
    <inkml:brush xml:id="br0">
      <inkml:brushProperty name="width" value="0.0539" units="cm"/>
      <inkml:brushProperty name="height" value="0.0539" units="cm"/>
      <inkml:brushProperty name="color" value="#F2395B"/>
    </inkml:brush>
  </inkml:definitions>
  <inkml:trace contextRef="#ctx0" brushRef="#br0">48448 2150 408,'0'22'195,"0"-1"-46,0-3-45,0-1-45,0 0-28,0 1-6,0 3-9,0 1-7,0 3-5,0 3-5,0 3-3,0 2-4,-1 3-8,0 2-13,-2 2-12,0 3-14,-1-4-9,1-6-5,-1-7-6,0-7-5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09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55555 5094 461,'-14'-8'2,"3"2"4,2 1 5,4 0 4,2 0 3,2-4 4,2-2 4,2-3 4,2-2-1,4-1-3,2-1-4,3-1-4,4-3-2,5-1-1,5-4-1,5-3-1,5-3-1,4-2-3,6-4-2,4-2-2,3-1-1,2 3 0,0 3 1,2 4-1,1 2 0,3 3 1,3 3 0,3 3 1,1 2 0,-1-1-2,-1 0-1,-1 1-1,-1 1 0,-1 5 1,0 3-1,-2 4 1,-2 2 0,-3 0 1,-3 0 0,-2 1 0,-2 0 0,0 3 1,0 4 0,0 2 0,-1 2 0,-2 2 1,-2 0-1,-2 1 1,-2 1 0,-2 0 0,-2-1-1,-1 1 1,-3 1-1,0 0 1,-1 1 0,-1 1 0,-1 1-1,0 1 0,1 1 0,-1 1-1,0 0 0,-1-1-1,-2 0 0,1-2 0,-3-1-1,-2 1 1,-1 0 0,-2-1 1,-3 1 0,1 0 0,-2-1-1,-1 1 0,-1-1-5,-3-1-11,-1-1-10,-2 0-12,-2-2-12,0 1-15,-2 0-16,0 0-14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17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87130 28863 529,'-15'-15'15,"2"4"1,3 3 2,1 3 0,3 4 6,4 7 10,4 7 9,4 8 11,2 3 0,0 2-9,-1 3-9,1 1-8,0 3-6,0 3-2,0 2-1,0 4-3,-1-1-7,-1-2-16,-1-3-14,0-3-14,-1-4-13,0-3-13,0-5-11,0-3-13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0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60664 1118 503,'-8'-8'1,"0"1"4,0-1 3,1 0 2,-1 2 9,2 6 12,1 4 14,0 6 13,1 4 2,1 5-10,-2 5-10,2 5-10,-1 3-7,2 2-2,0 3-2,2 1-4,-1 3 0,-2 4-2,-2 4 1,-2 4-2,0 2-5,-1 3-11,0 2-11,0 1-11,1-1-8,1-4-6,0-6-5,2-4-4,1-6-2,2-4 5,2-5 5,2-5 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0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61612 1768 545,'6'-8'5,"-2"1"12,-4-1 11,-2 0 11,-4 2 5,-2 6-1,-3 4-1,-3 6 0,-3 3-5,-1 3-7,-3 3-8,-1 3-7,-2 1-4,1-1-3,0-1-2,-1-1-2,2-1-3,1-3-3,3-1-4,1-2-2,3-2-1,5 1 5,3 0 3,4 0 5,4-2 2,6 1 2,4-2 2,5 0 1,3-1 2,1 1-2,1 1 0,1 2-1,-1-1-4,-1 1-6,-3 0-8,-1 0-7,-2-2-9,-1-1-10,-1-2-9,-1-2-10,-1-2-1,0 0 8,-2-2 8,-1 0 7,0-2 4,0 0-4,0-2-2,0 0-4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1"/>
    </inkml:context>
    <inkml:brush xml:id="br0">
      <inkml:brushProperty name="width" value="0.05998" units="cm"/>
      <inkml:brushProperty name="height" value="0.05998" units="cm"/>
      <inkml:brushProperty name="color" value="#F2395B"/>
    </inkml:brush>
  </inkml:definitions>
  <inkml:trace contextRef="#ctx0" brushRef="#br0">62615 1631 366,'-22'37'121,"2"-3"-28,4-5-29,3-4-28,-1 1-17,-3 3-3,-5 4-5,-3 4-3,-1 1-4,3-2-1,3-2-1,3-1-2,2-4-3,2-3-5,3-5-4,1-3-5,3-8-6,4-11-8,4-10-7,4-11-8,4-7-1,5-2 8,5-4 7,5-3 6,2 1 6,-3 4 4,-1 4 3,-3 3 3,-2 5 6,-3 3 8,-2 5 7,-4 3 9,-2 5 8,0 6 10,-2 6 9,0 6 11,-2 3-2,-1 3-10,0 1-10,-2 3-12,1 0-6,0 1-1,2-1-3,0 0-2,2-1-5,2-5-11,2-3-9,2-4-11,1-5-4,1-4 3,1-6 1,1-4 2,2-5 1,1-5 0,3-5 0,2-5-1,-2 0 2,-3 5 2,-5 5 3,-3 5 3,-2 5 11,-2 6 19,-1 6 18,0 6 20,-2 3 4,0 2-11,-2 0-12,0 1-11,0 1-10,3-1-12,4 1-9,2-1-12,3-4-9,1-8-10,3-9-9,2-9-10,0-4 1,-1 0 10,-1 2 10,-1 1 11,-2 2 7,-2 1 7,-4 2 7,-3 2 5,0 2 8,0 1 7,1 0 10,2 2 7,0 1 0,2 0-9,0 1-9,1 2-9,-1 1 1,-2 4 9,-4 2 10,-2 4 10,-3 2 2,-1 3-2,0 3-4,-1 3-3,-1 1-4,0-1-2,0-1-2,0-1-4,1-1-2,0-1-4,2-1-3,0-1-3,3-1-4,4-3-8,4-1-6,4-2-6,2-5-3,3-6 3,1-7 2,3-7 2,0-7 0,1-3-5,-1-6-2,1-5-5,-2-1 0,-3 0 4,-3 2 4,-3 0 3,-2 3 3,-2 3 3,-2 5 2,-2 4 3,-4 2 3,-6 0 5,-6 2 3,-6 1 5,-2 3-1,-1 3-5,1 4-5,-1 4-5,0 3-3,-1 2-2,-1 2-3,-1 2-1,1 1-5,5 1-5,3 1-7,4 2-6,5-1-3,4 1 0,6 0-1,4 0 1,4-2 1,3-3 4,3-3 4,4-2 4,-1-2 4,-3 0 4,-3 0 6,-3 0 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1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65802 1950 461,'13'1'41,"-5"2"-1,-4 2 0,-6 2-1,-3 1-3,-1 3-3,-3 2-4,-2 2-4,-1 1 0,1 3 1,-1 1 3,0 3 2,1 0-1,3 2-2,1 1-4,2 1-3,2 0-4,2-1-4,2-1-5,2-1-4,3-2-7,4-3-6,3-3-7,5-3-7,3-3-5,5-2-4,3-4-3,4-2-4,3-4-3,0-2-2,2-4-2,1-2-3,-4-1 3,-8 1 7,-7 0 8,-9 2 7,-3 0 4,0 1 0,0-1-1,0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2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66444 2281 525,'-9'-7'2,"0"0"3,-1 2 4,-1 1 5,-1 0 4,2 2 9,1 0 7,1 2 7,-1 1 5,0 2-1,-2 2 1,1 2 0,-3 3-3,0 5-9,-1 5-7,-1 5-8,-1 4-6,1 4-8,-1 4-5,0 4-6,1 4-4,-1 4 0,0 4-1,1 4 0,0-4-12,2-9-24,3-10-23,1-9-25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2"/>
    </inkml:context>
    <inkml:brush xml:id="br0">
      <inkml:brushProperty name="width" value="0.04541" units="cm"/>
      <inkml:brushProperty name="height" value="0.04541" units="cm"/>
      <inkml:brushProperty name="color" value="#F2395B"/>
    </inkml:brush>
  </inkml:definitions>
  <inkml:trace contextRef="#ctx0" brushRef="#br0">68730 2216 484,'-16'-7'0,"0"2"16,1 2 16,-1 2 14,0 2 6,-1 2-6,-1 2-5,-1 2-7,-1 1-3,-1 3-4,-1 2-3,-1 2-2,0 1-3,-1 1-2,1 1-1,0 1-3,0 1 0,4 1 0,3 1 0,3 1-1,2 0 0,3 1-4,1-1-2,2 1-3,2-1-4,2-2-4,2 0-5,2 0-3,2-2-6,3 1-6,4-1-7,2 1-5,3-3-2,1-3-1,3-4 2,1-4 1,0-3 2,-3 0 7,-3-2 7,-3 0 5,-1-1-1,0 0-7,-1 0-7,1 0-7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3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69380 2981 545,'8'-7'78,"-1"1"-10,1 0-9,0 2-9,1 0-7,1 2-7,3 0-5,2 2-7,-1 1-4,-1 2-4,-2 2-3,-2 2-4,-1 1-3,-1 3-5,1 2-2,0 2-5,-1 0-2,-2-1 0,-3-1-2,0-1 0,-4 1-2,-4 0 0,-4 1-2,-4 1-1,-2 1 1,-1-1 0,-1 1 0,-1 0 2,0-1 0,1-1 1,1-1 0,1-1 1,0-1 2,2-2 2,1-2 2,1-2 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4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69526 2674 396,'0'-11'61,"0"10"4,0 10 2,0 10 4,0 5-4,-2 2-11,0 3-9,-1 1-11,-2 2-8,0 2-4,-2 2-6,0 3-4,-1-2-3,1-2 0,-1-4-1,0-2 1,0-3-4,0-5-8,1-3-7,-1-5-8,2-6-8,4-12-11,4-10-11,4-11-9,2-7-2,1-4 9,2-4 8,0-4 9,-1 1 6,-1 8 7,-2 6 5,-2 7 6,-2 5 7,0 1 7,-2 2 7,0 3 7,-1 5 5,0 10 3,0 10 3,0 9 3,0 5-1,0-1-6,0-1-7,0-1-6,-1 0-5,-2 2-1,-2 3-2,-2 1-3,0-1-1,1-5-4,0-5-3,2-5-3,1-8-9,4-12-13,2-12-13,4-11-13,1-6-3,1 0 11,1-1 9,2 1 9,-1 3 7,-1 6 2,-1 5 3,0 7 3,-3 7 11,-3 10 21,-2 9 19,-3 11 20,-3 4 4,2-2-14,-1 0-15,0 0-13,0-2-11,0 0-10,0 1-8,0-1-10,0-1-7,0-3-7,0-3-6,1-2-6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4"/>
    </inkml:context>
    <inkml:brush xml:id="br0">
      <inkml:brushProperty name="width" value="0.05261" units="cm"/>
      <inkml:brushProperty name="height" value="0.05261" units="cm"/>
      <inkml:brushProperty name="color" value="#F2395B"/>
    </inkml:brush>
  </inkml:definitions>
  <inkml:trace contextRef="#ctx0" brushRef="#br0">70813 1981 418,'-8'-4'63,"2"6"-2,1 8-4,0 6-4,2 4-5,0 3-5,2 1-6,0 3-5,1 2-5,0 2-3,0 4-2,0 3-3,0 1-1,-2 2-3,0 1-2,-1 0-1,-2 0-2,2-4-2,-1-2 0,0-3-2,0-3-2,2-3-3,0-3-2,2-3-3,2-5-3,4-7-2,4-6-1,3-8-2,5-8 0,5-11 2,5-11 2,5-10 1,3-8 1,2-2-3,3-3-3,1-3-2,-1 1-1,-4 8-1,-4 7-2,-3 6 0,-4 5-2,-1 3-5,-3 4-4,-1 2-5,-5 4-3,-7 8-6,-6 7-5,-8 7-4,-3 2 1,1 1 10,-1 0 8,0 0 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4"/>
    </inkml:context>
    <inkml:brush xml:id="br0">
      <inkml:brushProperty name="width" value="0.04995" units="cm"/>
      <inkml:brushProperty name="height" value="0.04995" units="cm"/>
      <inkml:brushProperty name="color" value="#F2395B"/>
    </inkml:brush>
  </inkml:definitions>
  <inkml:trace contextRef="#ctx0" brushRef="#br0">71496 3150 440,'28'0'34,"-5"0"3,-7 0 3,-5 0 2,-3 1 0,0 4-4,0 2-5,0 3-3,-1 3-5,-1 0-4,-1 1-6,0 1-5,-3 2-3,-2 1-1,-3 3 0,-4 2-1,-2 0-2,-1 1-2,-3-1-4,-2 0-4,1-1-1,3-2 0,3-5 0,2-1 0,4-3 2,4-1 5,4 0 4,4-2 4,2 0 3,3 0 3,2 0 2,2-1 2,-1 2 2,-1 0 0,-3 1 0,-1 2 1,-3 0-3,-4 3-3,-4 1-4,-4 3-4,-6 2-2,-8 5 1,-7 3 2,-8 5 0,-8 3-6,-5 4-14,-6 4-14,-5 4-15,0-3-6,10-8 3,8-9 2,9-9 3,5-4-3,1-1-6,1 1-7,1 0-6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1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92201 30961 573,'-15'-13'35,"2"8"-3,2 7-2,3 6-2,0 4-3,2 0-2,1-1-3,0 1-3,0 0-2,0 1 1,-1 1-1,-1 2 1,-1 0-1,0 1-2,0 1 0,0 1-2,0 1 0,-2-1 0,0 1 0,-1 0-1,0 0 0,1 3 1,0 1-1,2 3 0,0 1-2,0 0-2,1 2-2,-1 1-4,1 1-1,2 1-3,2 0-1,2 2-3,2-1-3,4-1-2,2-3-4,4-1-3,1-3-3,3-2-4,1-1-3,3-2-3,2-4-2,1-1 0,3-4 2,1-3 0,0-1 1,-5-2 2,-3-1 1,-4 0 2,-4-2 3,1-1 2,-2 0 4,0-1 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70300 16400 999,'9'7'-6,"1"-1"-12,3-1-12,2 0-12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0"/>
    </inkml:context>
    <inkml:brush xml:id="br0">
      <inkml:brushProperty name="width" value="0.06043" units="cm"/>
      <inkml:brushProperty name="height" value="0.06043" units="cm"/>
      <inkml:brushProperty name="color" value="#00BFF3"/>
    </inkml:brush>
  </inkml:definitions>
  <inkml:trace contextRef="#ctx0" brushRef="#br0">46050 12746 364,'14'22'72,"-1"-3"-16,-2-3-17,-2-3-15,-1-1-8,0 2-2,0 0-2,-1 1-1,2 1 0,2 1-1,2 1-1,1 1 0,1 1 0,-2-1-1,-3 1 0,-1 0 0,0-1-1,0 1 0,1-1-1,2 1 0,-1-2-1,1-3-1,0-3-2,0-2-1,1-3-1,5-1-1,3-1 0,5 0-1,0-2 0,-1-2 1,-3-2 0,-1-2 2,-1 0 0,-1 0 0,1 2 1,-1 0 1,0 1-1,-1-2 0,0 0 0,-2-2-1,1 0 0,1-2 0,3 0 0,1-1-1,2-1 0,1-2 1,1 0-1,1-1 1,1 0 0,-1 2 0,0 2 0,1 3 1,0-1 0,1 2 1,1-1 1,1 0 0,0 0 1,0 0-1,1 0 0,-1 0 0,0 1 0,-1 0-1,-2 2 1,1 0-1,-3 2-1,-2 0 1,-1 2 0,-2 0-1,-2 0 0,1 0 1,-1-2-2,1 0 1,-1-1 0,1 2-1,0 0 1,-1 2 0,1-1-1,1 0 1,1-2 0,2 0 0,0-1 1,2 0-1,3 0 1,1 0 0,1 0 0,-1 0 0,-1 0 1,-1 0 0,0 0 1,3 0-1,1 0 0,2 0 0,1 0 0,1 0-1,-1 0 0,0 0 0,1 0-1,1 0 0,0 0 1,2 0 0,0 0 0,-1 0 1,-2 0 2,0 0 0,0 0 0,3 2 1,1 0 1,2 2-1,-1 0 1,-2 1 0,-3 2 0,-3 0 0,-2 1 0,-2 2 0,0 0 1,0 1-1,-3 1-1,0 0-3,-1-1-3,-1 1-4,-1 0 0,-3 0 0,-1-1 0,-2 1 0,-2 0 0,1 0-1,0-1-1,-1 1-1,1-4-5,-2-6-8,-1-8-8,-1-6-10,3-7-2,7-5 3,7-6 2,7-6 3,1 0 3,-3 7 5,-5 7 4,-3 7 4,-2 2 4,4 0 3,3-1 2,3-1 4,1 0 2,-1 3 3,-2 1 4,0 2 2,1 2 2,1 2 1,2 2 0,3 3 2,0 0 0,2 0 3,1 0 1,0 0 3,2 0 0,2 0-1,2 0-1,2 0-2,1-2-1,0-1-3,0-2-2,0-1-3,1-3-1,2 0 1,2-1 0,2-1 0,0-2-2,1-2-3,0-1-5,0-3-4,-3-1-3,-3 1 0,-4-1-1,-4 1 0,-3 0 0,-3 1 2,-4 1 1,-2 1 2,-2 0 2,-1 2 2,-1 1 2,-1 1 2,-1 0 1,-1 0 1,-1 0-1,-1 1 1,-1-1 0,1 0-1,-1 0 0,1 1 0,0-1-1,1 0-1,1 1-1,1-1-1,-2 1 0,-1 0-2,-4 2-1,-3 1-1,-5 2-14,-8 4-30,-8 4-28,-8 4-29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1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54161 16500 491,'-15'52'148,"2"-6"-34,3-6-33,1-6-34,0-3-19,-2 1-3,-1-1-3,-3 0-5,0 0-3,-1 1-5,1-1-5,-1 0-6,1-1-5,1-1-7,1-3-7,1-1-7,1-3-3,2-1 3,2-3 1,2-1 4,3-5-7,2-8-15,4-8-13,2-8-15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2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54750 16981 499,'7'-6'7,"-1"2"11,0 4 14,-2 2 11,1 5 5,0 4-4,1 5-4,2 5-3,0 3-5,0-1-3,-1 1-4,1-1-3,-1 0-3,0 1-1,-2-1-2,0 1-1,-1-2-2,0-1-1,-1-3-2,1-1 0,3-5-3,6-8-4,5-8-2,7-8-5,2-6-1,-1-5-2,-1-5 0,-1-5-2,-1-1 0,-1 0 0,-1 1 0,-1 1 0,-2 2 0,-3 2 0,-3 1 1,-2 3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2"/>
    </inkml:context>
    <inkml:brush xml:id="br0">
      <inkml:brushProperty name="width" value="0.0438" units="cm"/>
      <inkml:brushProperty name="height" value="0.0438" units="cm"/>
      <inkml:brushProperty name="color" value="#00BFF3"/>
    </inkml:brush>
  </inkml:definitions>
  <inkml:trace contextRef="#ctx0" brushRef="#br0">56584 17146 502,'7'-22'5,"0"5"10,-2 3 10,0 4 10,-2 1 1,2-1-5,-2-3-5,1-2-6,0 0-3,0-1-1,0 1 0,0-1-2,-1 1 1,-2 3-2,-2 1 1,-2 2-1,-4 3 1,-4 2 2,-5 4 1,-5 2 1,-1 5 1,1 4-2,3 5-1,1 5-2,1 3-2,-1 1-2,-1 1-1,-1 0-1,0 1-3,3-3 0,1-2-1,2-1-2,3-3-2,3-1-1,2-2-4,4-3-2,3-2-5,6-2-8,4-4-8,5-2-9,3-4-1,1-4 4,1-4 5,1-3 5,-1-2 5,-1 2 8,-3 2 6,-1 3 6,-3 0 11,-1 2 11,-2 1 12,-2 0 12,-2 4-1,-1 6-13,0 6-13,-2 6-14,-1 1-15,0-2-17,-1-1-17,-2-2-16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2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57750 17405 562,'29'-14'29,"-5"2"-4,-5 4-3,-5 3-3,-2 2 2,0 2 7,-1 2 8,1 2 8,-1 2 1,-1 3-5,0 4-6,-2 2-4,-1 2-5,-2-1-7,-2 1-5,-2 0-7,-2-1-3,-2-1-4,-2-1-2,-2-1-3,2-2-10,6-2-18,6-4-18,6-2-19,2-3-1,-1 0 12,-1-2 14,0 0 13,-2-1 7,-1 0 0,-1 0 0,0 0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3"/>
    </inkml:context>
    <inkml:brush xml:id="br0">
      <inkml:brushProperty name="width" value="0.05083" units="cm"/>
      <inkml:brushProperty name="height" value="0.05083" units="cm"/>
      <inkml:brushProperty name="color" value="#00BFF3"/>
    </inkml:brush>
  </inkml:definitions>
  <inkml:trace contextRef="#ctx0" brushRef="#br0">59363 16300 432,'-29'7'83,"7"-1"-18,5 0-16,7-2-17,0 1-8,0 2 0,-3 2 0,-1 2 0,-2 1 0,0 3 0,1 2-2,-1 1 0,0 2-1,1 1-2,-1 1-2,1 1-1,0 0-2,2-1-1,2-1-2,3-1-2,1 0-1,2-1 0,2 1-1,2-1 0,2 1-6,4 0-12,2-1-11,3 1-11,4-4-7,2-3-2,3-6-2,3-4-2,1-3 0,1 0 3,-1 0 3,1 0 1,-3-2 2,-3 0 0,-5-3-1,-3-2-1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3"/>
    </inkml:context>
    <inkml:brush xml:id="br0">
      <inkml:brushProperty name="width" value="0.05817" units="cm"/>
      <inkml:brushProperty name="height" value="0.05817" units="cm"/>
      <inkml:brushProperty name="color" value="#00BFF3"/>
    </inkml:brush>
  </inkml:definitions>
  <inkml:trace contextRef="#ctx0" brushRef="#br0">60100 16518 378,'14'-14'53,"-1"4"-8,-2 4-9,-2 4-10,-1 2-4,0-2 0,-1 0-2,1-1-1,-1 0 1,0 6 0,-2 2 1,0 5 1,-2 3-1,-1 1-2,0 3-2,-1 2-2,-1-1-1,0-1-3,0-3-2,0-1-2,-2 0-2,-2 1-2,-4 3-2,-2 2-2,-2-1-1,-2-1-2,0-3-1,-1-1-1,3-3 0,6-2 0,8-4 0,6-2 1,6-4 0,2-2-1,3-4 0,3-2-1,1-2-3,1 1-2,-1-1-5,1 0-3,-1 0-2,-1 1-3,-1-1-2,-1 0-1,-2 0 0,-1-1 5,-2-1 5,-2-1 4,-3 0 1,-3 2 0,-3 3-2,-2 1-1,-1-1-1,2-4-2,2-3-2,2-5-1,1-3 0,1-2 4,2-4 3,0-3 4,-1 2 2,-1 5 2,-2 7 3,-2 5 1,-1 4 7,0 1 11,0 1 13,0 0 11,-1 5 9,-1 6 6,0 8 5,-1 6 6,-3 4-3,-1 3-9,-2 1-10,-1 3-10,-2-1-7,0-2-5,0-1-3,1-3-4,-2 1-2,0 3 2,-2 3 1,0 3 1,1 0 1,3-4-2,2-2-1,4-3-2,3-3-4,4-4-6,4-5-5,3-3-6,4-4-7,1-6-9,3-4-7,2-5-9,-1-4-2,0-1 4,-1-3 4,0-1 4,-1-5 4,1-5 1,1-6 4,1-6 2,-3-1 3,-5 4 3,-6 4 3,-6 4 3,-4 4 2,-1 3 2,0 5 1,-1 3 1,-3 4 1,-2 3 1,-3 2-1,-3 4 1,-3 2 0,-2 2-1,-1 2 0,-3 2-1,1 3-1,1 4-6,3 3-4,1 5-4,3 0-5,3-1-4,2-2-6,4-3-4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4"/>
    </inkml:context>
    <inkml:brush xml:id="br0">
      <inkml:brushProperty name="width" value="0.05042" units="cm"/>
      <inkml:brushProperty name="height" value="0.05042" units="cm"/>
      <inkml:brushProperty name="color" value="#00BFF3"/>
    </inkml:brush>
  </inkml:definitions>
  <inkml:trace contextRef="#ctx0" brushRef="#br0">62453 16750 436,'13'21'42,"-5"-3"0,-5-5 1,-4-3 1,-4 0-1,-2 4-1,-2 3-2,-1 5-2,-3 1-2,0-1-5,-1-1-4,-1-1-4,0-1-3,1 1 0,1-1-1,1 1 0,2-1-3,4 1-5,4-1-5,4 1-4,4-2-7,4-5-5,3-3-6,5-4-6,2-3-4,3 0-3,1-2-3,2 0-2,0-2-3,-3 0-3,-3-2-3,-3 0-1,-2-1-1,-1 0 5,-1 0 4,0 0 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4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62631 16831 461,'-22'-13'61,"5"3"-4,3 4-4,4 4-5,3 4-3,1 6-2,0 4-3,2 5-2,-1 4-3,0 5-5,-1 3-4,-1 5-5,-1 1-5,2 0-3,1 0-5,0 0-4,-1 8-8,-6 14-12,-4 15-13,-4 15-12,-2-2-3,5-16 9,3-17 8,4-16 8,2-9-5,1-1-15,-1-1-17,0-1-17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2"/>
    </inkml:context>
    <inkml:brush xml:id="br0">
      <inkml:brushProperty name="width" value="0.03102" units="cm"/>
      <inkml:brushProperty name="height" value="0.03102" units="cm"/>
      <inkml:brushProperty name="color" value="#00BFF3"/>
    </inkml:brush>
  </inkml:definitions>
  <inkml:trace contextRef="#ctx0" brushRef="#br0">94250 31150 709,'22'28'114,"-1"-5"-29,-3-7-29,-1-5-30,-1-3-18,0 2-6,-1 0-8,1 1-5,-2 1-9,-1 0-11,-2-1-10,-2 1-9,-2-1-4,-2-1 7,-3 0 5,0-2 5,-3-1 6,-1 0 6,0-2 5,-1 0 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8"/>
    </inkml:context>
    <inkml:brush xml:id="br0">
      <inkml:brushProperty name="width" value="0.04456" units="cm"/>
      <inkml:brushProperty name="height" value="0.04456" units="cm"/>
      <inkml:brushProperty name="color" value="#00BFF3"/>
    </inkml:brush>
  </inkml:definitions>
  <inkml:trace contextRef="#ctx0" brushRef="#br0">67653 16559 493,'5'-8'8,"-3"0"15,-4 0 14,-3 0 16,-5 2 3,0 2-9,-3 4-9,-1 2-10,-3 4-6,-2 4-2,-1 4-2,-3 3-3,0 3-1,1-1-1,1 1 0,1-1 0,0 3 0,-3 5-1,-1 5 1,-2 5 0,1-1-2,5-2-2,4-5-1,6-3-3,4-4-2,2 0-2,4-1-1,3-1-2,3-2-1,5-2-2,5-4-1,5-3-1,3-2-4,1-2-4,1-3-5,1 0-4,2-4-4,2 0-2,4-3-2,3-2-1,-2-1-3,-4 0-2,-5 1-3,-5-1-2,-4 0 0,-3 2 3,-3 1 3,-2 0 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8"/>
    </inkml:context>
    <inkml:brush xml:id="br0">
      <inkml:brushProperty name="width" value="0.04132" units="cm"/>
      <inkml:brushProperty name="height" value="0.04132" units="cm"/>
      <inkml:brushProperty name="color" value="#00BFF3"/>
    </inkml:brush>
  </inkml:definitions>
  <inkml:trace contextRef="#ctx0" brushRef="#br0">69000 17547 532,'1'-14'50,"4"2"-7,2 4-7,3 3-6,3 1-3,0 2 0,1 0-1,1 2 1,0 2-1,-3 6-1,-1 4-1,-2 5-2,-4 3 0,-4-1-2,-6 1-2,-4-1-2,-3 0-3,-1-1-3,-1-1-5,-1 0-4,0-3-3,2-1-1,2-2-1,3-2 0,5-3-5,9-3-5,11-2-6,10-4-7,3-2-4,-2-1-2,-2-3-3,-1-2-3,0-2-2,1-3-2,2-3-2,3-3-1,-4 0 3,-6 5 8,-6 3 8,-8 4 8,-3 2 5,0 1 1,0-1 2,0 0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9"/>
    </inkml:context>
    <inkml:brush xml:id="br0">
      <inkml:brushProperty name="width" value="0.05275" units="cm"/>
      <inkml:brushProperty name="height" value="0.05275" units="cm"/>
      <inkml:brushProperty name="color" value="#00BFF3"/>
    </inkml:brush>
  </inkml:definitions>
  <inkml:trace contextRef="#ctx0" brushRef="#br0">70400 16410 417,'0'-29'2,"0"7"5,0 5 5,0 6 6,1 7 7,2 6 13,2 8 13,2 6 11,-1 5 2,-1 3-10,-2 2-9,-2 5-10,-1 1-7,0 2-3,0 2-3,0 2-4,0 1-2,0-1-1,0-2-1,0 0-2,1-2-2,0-3-4,2-4-3,0-1-3,2-5-3,2-1-4,2-4-4,1-3-4,3-5-1,0-6 1,1-8 2,1-6 1,2-7 0,3-7-1,4-7-1,2-6-1,2-6 0,2-2 0,2-4 0,3-2 0,-1 0 1,-2 2-1,-1 4-1,-3 2 1,-3 6-1,-5 6-1,-5 7-2,-4 7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29"/>
    </inkml:context>
    <inkml:brush xml:id="br0">
      <inkml:brushProperty name="width" value="0.04879" units="cm"/>
      <inkml:brushProperty name="height" value="0.04879" units="cm"/>
      <inkml:brushProperty name="color" value="#00BFF3"/>
    </inkml:brush>
  </inkml:definitions>
  <inkml:trace contextRef="#ctx0" brushRef="#br0">72050 17600 450,'17'0'5,"3"0"9,3 0 9,3 0 10,0 1 5,-3 2 2,-3 2 2,-3 2 2,-3 1-2,-1 3-7,-2 2-6,-2 1-6,-3 3-5,-2 1-5,-4 3-4,-2 2-5,-4 0-1,-4 0-1,-4 1 1,-3-1-1,-2 0 0,3-1-1,1-1-1,2-1-1,2-1 1,3-3 3,1-1 3,2-2 3,3-3 1,4-1 1,4-2 1,4-2 1,6-2 0,9 0 0,8-2 0,10 0-1,5-3-3,3-4-7,4-4-8,2-4-7,-1 0-8,-6 1-11,-6 2-10,-6 3-11,-6 0-8,-6 2-3,-5 1-5,-6 0-4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3"/>
    </inkml:context>
    <inkml:brush xml:id="br0">
      <inkml:brushProperty name="width" value="0.03125" units="cm"/>
      <inkml:brushProperty name="height" value="0.03125" units="cm"/>
      <inkml:brushProperty name="color" value="#6ADCAB"/>
    </inkml:brush>
  </inkml:definitions>
  <inkml:trace contextRef="#ctx0" brushRef="#br0">77356 9510 703,'-67'-34'190,"23"8"-92,22 9-89,23 9-92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5"/>
    </inkml:context>
    <inkml:brush xml:id="br0">
      <inkml:brushProperty name="width" value="0.04928" units="cm"/>
      <inkml:brushProperty name="height" value="0.04928" units="cm"/>
      <inkml:brushProperty name="color" value="#6ADCAB"/>
    </inkml:brush>
  </inkml:definitions>
  <inkml:trace contextRef="#ctx0" brushRef="#br0">28879 10150 446,'6'8'121,"-1"2"-27,-2 0-27,-2 1-27,-1 1-15,2 0-3,1-1-4,0 1-4,1 1-2,0 5 0,0 4-1,0 3-1,-1 3 0,2 1 0,-2 0-1,1 2-1,-1 2-1,0 1-1,-1 2-2,-2 2 0,0 0 0,0-2 0,0-2 0,0-1 1,0-3 0,0-2-3,0-1-2,0-3-2,-3-6-9,-6-10-15,-5-12-15,-7-10-15,-2-7-2,-1-5 10,1-3 9,-1-4 11,2-1 6,1 3 4,3 3 2,1 3 3,2 4 4,1 3 6,0 5 5,2 3 7,1 2 2,2 0 2,3 0 2,1 1 1,2-2 1,4-2 1,2-2 2,4-1 1,1 0-2,1 4-2,2 4-5,0 4-2,0 5-3,1 4 0,0 5 1,0 6-1,-3 2 0,-5 4 0,-4 3-1,-5 3 1,-4 1-2,-2-1 0,-2-2-2,-1 0 0,-2-1-2,0-3 0,1-1 0,-1-3-1,6-6-2,12-12-6,12-12-4,11-11-6,9-9-1,5-3 1,4-4 0,6-4 2,-1 0 1,-5 6 2,-4 4 3,-5 5 2,-2 3 2,1 3 3,0 1 4,2 3 2,-3 3 5,-9 6 7,-7 6 9,-9 6 7,-5 4 2,-4 3-4,-3 4-3,-5 2-4,-2 2-3,0 1-1,0 1-1,1 1-3,0 0-1,2-1-1,2-1-3,3-1-1,2-1-3,7-1-8,6-1-5,6-1-6,3-3-7,3-4-7,1-6-6,3-4-8,0-4-3,1-2-3,-1-2-1,0-2-1,-1 0-1,-5 1 3,-3 0 1,-4 2 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5"/>
    </inkml:context>
    <inkml:brush xml:id="br0">
      <inkml:brushProperty name="width" value="0.04369" units="cm"/>
      <inkml:brushProperty name="height" value="0.04369" units="cm"/>
      <inkml:brushProperty name="color" value="#6ADCAB"/>
    </inkml:brush>
  </inkml:definitions>
  <inkml:trace contextRef="#ctx0" brushRef="#br0">31165 10774 503,'-6'-11'32,"4"10"15,4 10 16,4 9 16,0 6 1,-1-1-15,-2 1-15,-2-1-16,-1 1-10,0-1-9,0 0-8,0 1-7,-1-2-9,0-1-8,-2-3-9,0-1-9,-1-3-10,-1-1-13,-1-2-14,-1-2-12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6"/>
    </inkml:context>
    <inkml:brush xml:id="br0">
      <inkml:brushProperty name="width" value="0.05174" units="cm"/>
      <inkml:brushProperty name="height" value="0.05174" units="cm"/>
      <inkml:brushProperty name="color" value="#6ADCAB"/>
    </inkml:brush>
  </inkml:definitions>
  <inkml:trace contextRef="#ctx0" brushRef="#br0">30753 10688 425,'10'-16'8,"3"0"3,5 1 2,4-1 3,1 0 2,0 1 3,1-1 4,-1 1 2,2 0 2,1 2-3,2 2-2,3 3-2,-2 1-2,-4 2 0,-3 2 0,-5 2 0,-2 2-1,-2 2 0,-3 2-2,-1 2 0,-2 2-1,-4 3-2,-3 3-2,-2 3-2,-4 3-3,-6 3-3,-4 3-5,-5 3-3,-3 2-4,-3 0-2,-1 2-2,-2 1-2,-2-2-1,-1-2 1,0-3-1,-2-3 2,1-2 0,0-1 3,1-1 1,1-1 3,2-2 4,4-3 4,2-3 5,3-2 4,6-5 6,12-2 6,11-6 7,10-2 6,8-5 0,6-2-6,6-3-6,6-3-7,1-1-4,-4 1-3,-4 1-4,-3 1-3,-2 1-8,2 2-16,2 3-14,2 1-15,-2 1-5,-7 2 6,-8 1 5,-5 0 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6"/>
    </inkml:context>
    <inkml:brush xml:id="br0">
      <inkml:brushProperty name="width" value="0.05364" units="cm"/>
      <inkml:brushProperty name="height" value="0.05364" units="cm"/>
      <inkml:brushProperty name="color" value="#6ADCAB"/>
    </inkml:brush>
  </inkml:definitions>
  <inkml:trace contextRef="#ctx0" brushRef="#br0">31594 9930 410,'-16'-15'3,"2"2"6,1 3 6,1 1 6,1 3 8,2 4 6,2 4 9,3 4 7,0 4 1,2 7-5,0 6-5,2 5-5,0 6-5,2 4-4,0 6-4,2 5-5,-1 6-2,-1 11 1,0 9 1,-1 10 0,-1 6-3,0 2-6,0 2-8,0 2-6,1 2-10,1 2-16,3 1-15,2 3-14,1-9-9,0-22-4,0-19-4,-1-21-3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7"/>
    </inkml:context>
    <inkml:brush xml:id="br0">
      <inkml:brushProperty name="width" value="0.04176" units="cm"/>
      <inkml:brushProperty name="height" value="0.04176" units="cm"/>
      <inkml:brushProperty name="color" value="#6ADCAB"/>
    </inkml:brush>
  </inkml:definitions>
  <inkml:trace contextRef="#ctx0" brushRef="#br0">33134 10016 526,'15'-7'-2,"1"2"3,0 2 5,-1 2 3,1 1 3,0 0 0,-1 0 0,1 0 0,-2 1-1,-3 4-4,-3 2-4,-2 3-3,-4 4-1,-2 2 4,-4 3 4,-2 3 3,-4 3 2,-6 5-1,-4 3 1,-4 4 0,-4 1-1,1-2 0,-1-2-2,1-1-1,1-4-1,5-5-2,3-5-1,5-5-2,5-7-7,10-8-9,8-10-11,9-7-10,6-5-3,1 2 2,2 3 4,3 1 3,-1 3 5,-3 3 5,-4 3 7,-1 2 5,-5 4 4,-3 4 3,-4 4 3,-4 4 2,-4 3 5,-1 3 8,-2 3 8,-1 3 9,-3 1 3,0-3-1,-2-1-1,0-2-1,2-3-6,4-3-14,6-3-11,4-2-14,4-4-6,1-2 1,3-4 0,2-2 0,-1-2-2,-1 0-8,-3 0-6,-1 1-7,-5 1 0,-10 4 6,-8 4 7,-9 4 5,-6 1 6,-1-1 2,-3-1 4,-1 0 3,-1-2 2,1 0 1,2-2 1,0 0 0,-1-1 0,-3 0 1,-3 0-1,-2 0 1,0-1 0,7 0 0,5-2 0,7 0 0,3 0 2,2 0 6,3 2 4,1 0 6,3 3 8,4 4 13,4 4 13,4 4 13,3 2 3,1 1-8,3 1-6,2 1-7,2-1-7,5-1-6,3-2-5,5-2-7,1-3-7,2-1-6,1-2-8,1-2-8,0-2-7,1-2-10,-1-2-10,0-2-8,0-3-8,1-4-5,-1-3-6,0-5-5,-2-1 3,-6 1 11,-3 0 13,-6 3 11,-3-1 8,-1 2 5,-1 1 4,0 1 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2"/>
    </inkml:context>
    <inkml:brush xml:id="br0">
      <inkml:brushProperty name="width" value="0.0309" units="cm"/>
      <inkml:brushProperty name="height" value="0.0309" units="cm"/>
      <inkml:brushProperty name="color" value="#00BFF3"/>
    </inkml:brush>
  </inkml:definitions>
  <inkml:trace contextRef="#ctx0" brushRef="#br0">93484 32300 712,'-17'8'0,"-1"0"0,-3-1 0,-1 1 0,0-1 2,5-1 7,3 0 5,4-2 6,7 0 5,10 0 5,10 0 5,9 0 4,6-1-2,3 0-9,1-2-10,2 0-10,0-3-3,-2 0 0,-1-3 1,-3-2 0,0-1-8,-1 1-20,0-1-20,1 0-19,-4 0-5,-4 1 7,-5-1 9,-4 0 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7"/>
    </inkml:context>
    <inkml:brush xml:id="br0">
      <inkml:brushProperty name="width" value="0.05161" units="cm"/>
      <inkml:brushProperty name="height" value="0.05161" units="cm"/>
      <inkml:brushProperty name="color" value="#6ADCAB"/>
    </inkml:brush>
  </inkml:definitions>
  <inkml:trace contextRef="#ctx0" brushRef="#br0">35207 9525 426,'1'-15'1,"1"-1"4,3 0 3,2 1 3,1 0 2,0 4-1,0 3-1,0 2-1,1 2 3,5 1 5,4-1 5,3 0 5,2 0 1,-3 2-5,-1 0-3,-2 2-4,-3 2-6,-3 4-7,-3 4-7,-2 3-8,-4 3-7,-4 2-5,-4 0-6,-4 1-6,-3 0-2,-3 1 0,-3-1 2,-3 1 1,-2-2 4,1-3 6,-1-3 8,1-2 6,-1-2 4,3 0 1,0-1 1,0 1 2,2 0 1,1 0 1,1 0 1,1-1 0,2 2 8,2 0 15,4 1 16,3 2 15,1 0 7,2 3-4,0 1-4,2 3-2,0 2-4,0 3-3,0 3-3,0 3-4,0 4-3,0 4-5,0 6-3,0 4-5,0 3-4,2 0-8,0 0-7,2 0-6,-1-3-3,-1-6 2,0-6 2,-1-5 1,-1-6-8,2-2-23,0-3-21,2-2-22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8"/>
    </inkml:context>
    <inkml:brush xml:id="br0">
      <inkml:brushProperty name="width" value="0.04897" units="cm"/>
      <inkml:brushProperty name="height" value="0.04897" units="cm"/>
      <inkml:brushProperty name="color" value="#6ADCAB"/>
    </inkml:brush>
  </inkml:definitions>
  <inkml:trace contextRef="#ctx0" brushRef="#br0">35394 10197 449,'9'-8'-1,"3"1"-1,4-1-2,2 0-2,0 1 3,-3 2 3,-3 2 5,-2 2 4,-2 2 3,-1 0 1,1 2 0,0 0 2,-2 4-2,-4 5-4,-4 7-3,-4 6-4,-4 3-3,-6 2-2,-4 3-2,-4 1-3,-3-1-1,3-2-4,1-3-3,3-3-3,2-5-1,4-6 3,4-8 1,5-6 2,4-6 2,7-2 3,7-4 1,8-2 2,2 0 3,1 3 5,-1 3 3,1 2 5,-3 3 2,-3 2 1,-5 2 1,-3 2 1,-3 4 2,-4 6-1,-3 5 1,-2 7 1,-4 3 0,-3 1-2,-5 0 0,-4 2-1,-1-2-2,1-3-3,1-5-2,1-3-3,1-4-2,2-2-4,3-4-2,1-3-3,3-3-4,4-4-4,4-4-5,4-3-4,3-3 1,1 2 7,3 1 8,2 1 8,0 1 6,1 2 6,0 2 7,-1 2 6,0 1 3,0 2-1,-2 0 0,-1 2 0,1-1-2,1-2-5,3-2-4,2-2-4,0-4-9,1-6-13,-1-5-12,1-7-12,-1-3-6,-1-1 2,-1-1 3,0 0 1,-3 0 4,-1 5 6,-2 3 4,-2 5 6,-4 4 16,-3 8 29,-4 6 28,-3 8 28,-2 3 6,2 1-18,2 1-18,2 2-18,1-1-11,0-1-5,0-1-6,0 0-4,1-5-16,4-5-24,2-6-24,3-5-24,1-6-9,-2-4 8,-2-3 5,-2-5 8,-1 1 9,0 3 10,-1 4 12,1 5 11,0-2 6,0-5 3,0-7 3,0-5 2,0-3 2,0 1 1,0 2 1,0 0 0,0 2 2,1 3-1,2 3 1,0 3-1,0 3 5,0 5 7,-2 3 7,0 4 8,-2 4 9,-1 4 11,0 4 13,-1 4 10,-1 4 1,0 5-12,0 5-10,0 5-11,0 5-6,0 6 1,0 6 0,0 6 1,0 6-5,0 7-11,0 7-12,0 7-10,0 4-11,3 0-13,2 2-12,2 1-13,1-2-6,2-2-1,0-3-2,1-3-1,-1-9 5,-2-15 12,-4-14 10,-2-15 11,-2-8 7,2-1 2,0-1 3,2 0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39"/>
    </inkml:context>
    <inkml:brush xml:id="br0">
      <inkml:brushProperty name="width" value="0.0404" units="cm"/>
      <inkml:brushProperty name="height" value="0.0404" units="cm"/>
      <inkml:brushProperty name="color" value="#6ADCAB"/>
    </inkml:brush>
  </inkml:definitions>
  <inkml:trace contextRef="#ctx0" brushRef="#br0">36800 10708 544,'8'-6'-11,"0"1"7,-1 2 7,1 2 7,1 2 5,4 2 3,2 2 2,3 1 4,2 2-1,1 2-3,1 0-3,1 1-2,-1 0-6,-1-2-6,-2-2-6,-3-2-6,0-5-7,0-6-10,-1-7-9,1-7-8,-1-4 0,-1-1 8,-1-1 9,0-1 8,-3 1 6,-1 1 3,-2 3 2,-2 1 3,-1 3 2,0 3 0,0 3 0,0 3 2,-1 4 13,-1 7 29,0 8 29,-1 6 27,-1 3 6,0-1-20,0-1-20,0-1-18,1-2-18,3-2-14,4-4-16,2-3-15,2-3-11,0-4-7,-1-3-8,1-5-7,-1-1-1,-1 0 4,0 2 4,-2 1 5,-2 3 18,-4 6 30,-4 6 29,-4 5 31,-1 6 8,0 5-15,2 5-14,1 5-15,0 0-10,0-2-7,0-3-8,0-3-7,-1-3-5,0-1-4,-1-3-5,-1-1-4,-2-2 0,0-3 1,-2-1 3,0-2 2,4-2 3,8-2 6,10-3 5,8 0 5,5-4-4,3-2-11,1-4-12,2-2-12,3-3-9,1-1-4,2-3-4,2-1-6,-3 0 3,-7 5 9,-9 3 10,-7 4 9,-5 1 5,0 0 0,-2-1-1,0-2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40"/>
    </inkml:context>
    <inkml:brush xml:id="br0">
      <inkml:brushProperty name="width" value="0.05399" units="cm"/>
      <inkml:brushProperty name="height" value="0.05399" units="cm"/>
      <inkml:brushProperty name="color" value="#6ADCAB"/>
    </inkml:brush>
  </inkml:definitions>
  <inkml:trace contextRef="#ctx0" brushRef="#br0">39088 10197 407,'-35'7'-31,"7"-1"17,9 0 17,7-2 17,5 1 9,2 2 1,2 2 1,2 2 1,1 0-1,-2 1-1,0 0-3,-2-1-1,2 2-3,4 0-1,4 1-3,4 1-2,2-1-2,0-2-2,-1-4-1,1-3-4,0-2-3,0 0-8,-1-2-7,1 0-6,0-2-8,0 0-6,-1-2-7,1 0-7,0-2-1,0-3 3,-1-4 4,1-2 2,-1-1 5,-1-1 6,0 0 6,-2 1 5,-1-1 4,-2 0 2,-2 1 3,-2-1 2,-2 1 1,0 3 2,-2 1 0,0 2 2,-2 2 3,0 1 4,-1 0 4,-1 2 4,-2 0 4,0 2 3,-2 0 4,0 2 4,0 1 1,1 2-1,0 2-2,2 2-1,0 2-2,1 3-3,-1 3-3,0 3-3,1 3-1,2 1 2,2 3 3,2 1 1,1 2-1,0 1-4,0 0-3,0 2-5,0 1-2,0 1 0,0 1-2,0 0 0,0 0-4,0-2-6,0-1-8,0-3-5,-2-2-10,-4-5-11,-4-3-12,-3-5-11,-3-3-1,1-4 11,-1-4 11,0-4 11,1-4 7,1-2 5,1-3 3,0-3 4,3-3 4,3-3 2,2-3 3,4-3 2,5-4 1,8-5 0,7-4-2,9-5-1,4-2 1,4 6 1,3 2 3,2 5 1,2 4 1,-2 3 0,0 5 0,-1 3 0,-3 4 3,-2 3 8,-3 3 8,-3 2 7,-3 4 2,-3 2-2,-3 4-2,-3 2-4,-3 4 0,-3 4 2,-2 3 1,-4 5 2,-2 1 0,0 1-2,-2-1 0,0 0-1,-1 1-3,0-1-4,0 1-3,0-1-5,1 1-1,2 1-1,2 1 0,2 1 0,0-1-2,-1-2-4,-1-1-4,0-2-5,-1-3-3,0 1-5,0-2-4,0-1-5,-2-1-2,-4-1 3,-4-1 2,-4 0 2,-2-3-3,-2-1-8,0-2-8,-1-2-7,-1-2-3,-1-2 2,-1-2 3,-1-2 2,0-5 2,1-6 0,0-7 0,2-6-1,3-6 4,3-3 7,4-3 6,4-2 7,2 1 4,0 6 3,0 5 1,0 7 2,0 4 1,2 5 1,0 3 0,2 4 0,-2 5 9,-2 6 16,-4 6 17,-2 5 15,-3 5 5,-2 1-7,-1 3-8,-3 1-7,0 0-8,1-1-6,1-3-7,0-1-6,8-8-15,12-10-24,13-13-23,13-12-23,4-4-4,-6 3 17,-4 3 17,-4 3 16,-6 3 10,-1 3 4,-4 3 4,-3 2 3,-3 5 7,-4 4 10,-4 5 8,-4 6 11,-3 3 6,-1 3 4,-3 3 5,-2 3 5,0 0-1,-1-2-7,0-1-6,1-2-7,0-3-5,2-1-6,3-3-4,1-1-5,4-3-15,6-4-26,6-4-25,5-4-26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40"/>
    </inkml:context>
    <inkml:brush xml:id="br0">
      <inkml:brushProperty name="width" value="0.05458" units="cm"/>
      <inkml:brushProperty name="height" value="0.05458" units="cm"/>
      <inkml:brushProperty name="color" value="#6ADCAB"/>
    </inkml:brush>
  </inkml:definitions>
  <inkml:trace contextRef="#ctx0" brushRef="#br0">41469 9428 403,'14'-28'-25,"-3"7"21,-3 7 22,-2 7 22,-1 3 8,2 2-6,1 0-6,3 2-4,1 0-6,0 2-3,-1 0-4,1 2-3,-1 1-6,-2 1-8,-3 3-7,0 2-8,-4 2-6,-3 1-3,-2 3-3,-3 2-3,-3-1-1,-2-1 1,-2-3 1,-1-1 1,-2 0 1,-2 0 5,0 1 2,-1 1 4,0 1 5,1 1 6,1 1 7,1 2 7,1 0 6,2 1 9,3 0 7,1 3 8,2 1 3,0 4 1,2 5 0,1 3 0,0 4-3,2 4-6,0 4-7,2 4-7,0-1-2,0-3 3,0-4 2,0-4 2,0-5 0,0-5-6,0-7-4,0-5-5,0 3-4,0 13-4,0 12-4,0 13-3,-1 6-6,0-3-6,-2-1-5,0-2-5,-2-6-5,-2-7-3,-2-8-3,-1-7-3,-3-9-7,0-7-9,-1-8-11,-1-8-9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41"/>
    </inkml:context>
    <inkml:brush xml:id="br0">
      <inkml:brushProperty name="width" value="0.0517" units="cm"/>
      <inkml:brushProperty name="height" value="0.0517" units="cm"/>
      <inkml:brushProperty name="color" value="#6ADCAB"/>
    </inkml:brush>
  </inkml:definitions>
  <inkml:trace contextRef="#ctx0" brushRef="#br0">41050 10435 425,'31'-29'-9,"-2"8"2,0 7 3,-1 7 1,2 3 6,3 0 7,4 0 7,4 1 8,1-1 0,-2 0-5,-2 0-6,-1 0-5,-4 0-5,-2 0-1,-3 0-2,-3 0-2,-4 0-5,-5-2-10,-5 0-8,-4-1-10,-4-2 0,-2 0 6,-2-1 7,-2-1 7,-2-1 4,0 2 2,-1 1 3,-1 1 1,-1 1 2,0 2 1,0 2 0,0 2 0,0 1 5,1 0 8,-1 0 8,0 0 8,0 1 4,0 4-1,0 2-2,1 3-2,-2 4 3,0 4 5,-2 3 6,0 5 5,-1 2-1,-1 0-6,-1 2-6,-1 1-7,0-1-6,2-3-4,2-4-5,3-1-6,3-6-8,8-5-14,6-6-14,7-6-14,5-5-4,1-2 8,2-3 6,3-3 7,-2 0 5,-3 4 7,-4 4 4,-5 5 6,-3 1 6,-2 3 6,-4 2 5,-2 2 7,-4 4 4,-2 5 5,-4 7 5,-2 5 3,-2 1 2,1-3-3,-1-5-1,0-3-2,1-3-3,3-1-1,1-1-3,2 0-2,4-2-2,4-1-4,5 0-3,6-2-4,2-1-4,1-2-3,1-3-3,1 0-4,0-2-5,-1 0-8,-1 0-8,-1 0-7,0-2-10,2-2-11,0-4-11,1-2-12,-1-1 1,-3 3 11,-3 1 12,-2 2 11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48"/>
    </inkml:context>
    <inkml:brush xml:id="br0">
      <inkml:brushProperty name="width" value="0.02384" units="cm"/>
      <inkml:brushProperty name="height" value="0.02384" units="cm"/>
      <inkml:brushProperty name="color" value="#F2395B"/>
    </inkml:brush>
  </inkml:definitions>
  <inkml:trace contextRef="#ctx0" brushRef="#br0">85232 14910 922,'-5'-34'58,"3"8"-38,4 9-39,3 9-37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58"/>
    </inkml:context>
    <inkml:brush xml:id="br0">
      <inkml:brushProperty name="width" value="0.05199" units="cm"/>
      <inkml:brushProperty name="height" value="0.05199" units="cm"/>
      <inkml:brushProperty name="color" value="#F2395B"/>
    </inkml:brush>
  </inkml:definitions>
  <inkml:trace contextRef="#ctx0" brushRef="#br0">43077 24874 423,'11'-14'7,"5"1"13,7 2 15,5 2 13,2 3 3,-3 2-9,-3 4-9,-3 3-8,-1 2-5,3 3 0,1 3 0,3 4 0,-2 1-1,-5 4-3,-5 4-1,-4 2-3,-8 2-1,-9 4-1,-8 3-2,-9 2 0,-8 2-1,-6-2 1,-8 0 0,-6-1 1,-3-3-2,4-2-6,3-3-6,2-3-5,3-3-3,4-3 2,2-3 2,3-3 2,4-3 3,4-2 3,3-4 4,4-2 4,9-5 4,12-4 5,13-5 5,14-5 6,7-2-1,8 2-6,4 3-6,7 1-6,4 2-5,2 1-2,1 0-5,3 2-2,0 1-2,-3 0 0,-1 2 2,-2 1 0,-3 0-11,-3 0-19,-2 0-22,-4 0-20,-6 0-7,-10 0 9,-9 0 9,-10 0 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0:59"/>
    </inkml:context>
    <inkml:brush xml:id="br0">
      <inkml:brushProperty name="width" value="0.05903" units="cm"/>
      <inkml:brushProperty name="height" value="0.05903" units="cm"/>
      <inkml:brushProperty name="color" value="#F2395B"/>
    </inkml:brush>
  </inkml:definitions>
  <inkml:trace contextRef="#ctx0" brushRef="#br0">46178 24314 372,'7'-8'1,"-1"0"2,0 1 1,-2-1 2,-1 2 9,-2 4 16,-2 4 16,-2 4 16,-2 5 4,-4 7-8,-2 7-8,-3 7-9,-3 5-6,-3 6-6,-3 4-6,-3 6-6,-2 0-5,-1-1-5,-1-2-4,0-2-5,-1-3-5,1-4-4,1-4-6,1-4-4,6-7-10,9-11-16,10-10-16,10-12-16,7-8-1,5-7 13,5-7 13,5-6 14,1-4 9,-1 0 6,-3 0 7,-1-1 6,-4 2 4,-1 2 2,-4 2 3,-3 2 2,-2 3 4,-3 7 8,-1 5 6,-2 6 8,-2 6 10,0 6 13,-2 6 13,0 6 14,-1 4-1,0 3-13,0 3-14,0 3-14,0 2-8,2 1-3,0 0-1,2 2-3,0-1-3,2-1-4,0-3-3,1-1-3,2-5-4,2-5-1,2-6-3,1-6-2,2-5-4,2-2-8,0-4-7,1-2-7,2-5-5,3-9 1,2-7-2,5-8 1,-1-4 1,-2 0 5,-2 0 4,-1 0 5,-3 2 3,-1 4 1,-3 3 2,-1 5 2,-3 4 6,-4 5 12,-5 5 11,-2 5 11,-3 5 9,0 6 8,0 6 9,0 5 7,0 5-2,0 3-10,0 3-11,0 3-11,0 3-8,0 1-5,0 2-6,0 2-4,0 1-8,0-3-7,0-2-9,0-1-7,0-4-9,0-2-7,0-3-7,0-2-8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0"/>
    </inkml:context>
    <inkml:brush xml:id="br0">
      <inkml:brushProperty name="width" value="0.06339" units="cm"/>
      <inkml:brushProperty name="height" value="0.06339" units="cm"/>
      <inkml:brushProperty name="color" value="#F2395B"/>
    </inkml:brush>
  </inkml:definitions>
  <inkml:trace contextRef="#ctx0" brushRef="#br0">48780 24288 347,'0'-15'4,"2"2"9,0 3 9,2 1 8,-1 3 6,0 4-1,-2 4 1,0 4 1,-1 4-2,0 5-1,0 5-2,0 5-2,-1 3-2,0-1-4,-2 0-4,0 1-2,-1-2-4,0-3-2,0-3-2,0-3-3,3-3-10,6-3-15,6-2-17,6-4-16,3-5-4,1-8 6,0-7 7,3-9 6,-2-2 6,-1 1 5,-3 3 5,-1 1 6,-2 3 4,-1 1 7,-1 2 5,0 3 6,-2 1 9,-1 2 11,-1 2 11,0 2 12,-1 4 1,-1 4-6,1 5-7,0 6-6,-1 2-8,0 3-7,-2 2-6,0 1-7,-1-1-11,3-3-15,2-4-15,2-4-15,1-6-3,1-6 7,1-8 8,2-6 8,-1-3 4,-1-1 2,-1 0 0,-1 1 2,0-2 3,0-3 2,0-3 4,-1-3 4,0-1 2,0 0 2,-2-1 1,0 1 3,-2 1 3,1 3 5,0 3 5,0 3 5,-2 3 6,-1 3 4,-2 3 6,-1 3 5,-4 6 6,-1 13 10,-2 12 8,-1 11 8,-3 7-1,-2 0-12,-2 2-11,-1 1-11,-1-1-9,2-1-4,3 0-5,1-1-4,3-4-6,6-4-7,4-5-6,6-5-6,4-7-6,5-10-4,5-10-6,5-10-4,3-7-3,0-7 2,2-5 1,1-6 2,-2-3 2,-3 0 4,-5 0 4,-3 0 4,-5 1 3,-3 3 3,-4 4 2,-5 2 3,-2 4 5,-2 3 5,-2 5 6,-2 3 6,-2 4 3,-5 3-1,-4 3 0,-3 2 0,-4 4-1,-2 4-3,-1 4-3,-2 4-1,-1 2-5,3 1-7,1 1-5,3 2-7,2-1-6,4-1-5,4-1-5,5-1-6,3-1-3,6-2 1,4-2 0,5-2 0,5-2 2,3-1 4,5 0 4,3-1 4,1-2 3,-1-1 3,-3 0 3,-1-1 3,-3-1 2,-3 2 4,-3 0 2,-3 2 4,-2 1 5,-2 3 11,-3 4 8,-1 2 11,-2 3 4,-2 2 0,-2 1 1,-2 3-1,-2 2 0,-3 3-3,-4 3 0,-2 3-3,-1 0 0,1 0 0,1-1 0,1-1 1,1-2-2,2-1-5,2-3-3,2-1-4,6-2-4,8-1-5,9-1-5,9-1-4,4-2-6,1-4-7,-1-5-8,0-2-6,-1-5-6,-1 0-3,-3-3-5,-1-2-2,-3-1-3,-3 0 0,-3 1-1,-3-1 0,-3-1 3,-2-2 3,-4-2 5,-2-1 5,-3-3 3,0-2 3,-2-1 4,0-2 3,-2-2 5,-2 2 5,-2 1 7,-1 1 6,-2 2 4,2 3 1,1 3 1,0 3 1,1 3 7,-1 4 11,-2 4 11,0 4 12,0 5 5,1 9 1,0 7 0,2 9 0,1 3-4,2 2-10,2 0-9,3 2-10,0 1-6,0 4-5,0 2-3,0 3-3,-2 4-8,-1 4-11,-2 3-11,-1 5-11,-2-5-16,2-11-21,1-12-21,0-11-22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2"/>
    </inkml:context>
    <inkml:brush xml:id="br0">
      <inkml:brushProperty name="width" value="0.03243" units="cm"/>
      <inkml:brushProperty name="height" value="0.03243" units="cm"/>
      <inkml:brushProperty name="color" value="#00BFF3"/>
    </inkml:brush>
  </inkml:definitions>
  <inkml:trace contextRef="#ctx0" brushRef="#br0">95600 30728 678,'8'-21'33,"2"5"-8,0 5-7,1 4-8,3 4 1,4 0 9,3 2 9,5 1 9,2 0 1,2 0-6,3 0-7,1 0-7,0 0-6,-2 0-6,-1 0-6,-3 0-7,-1 0-6,-3 0-6,-1 0-6,-3 0-6,-1 0-4,-2 0-2,-3 0-2,-1 0-1,-3-2-1,-2-1 2,-4-1 2,-2-3 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0"/>
    </inkml:context>
    <inkml:brush xml:id="br0">
      <inkml:brushProperty name="width" value="0.04051" units="cm"/>
      <inkml:brushProperty name="height" value="0.04051" units="cm"/>
      <inkml:brushProperty name="color" value="#F2395B"/>
    </inkml:brush>
  </inkml:definitions>
  <inkml:trace contextRef="#ctx0" brushRef="#br0">52500 23243 543,'4'-22'12,"9"3"24,9 3 25,9 3 24,4 3 3,-2 3-18,0 2-17,-1 4-18,-3 1-19,-6 2-17,-4 0-19,-4 2-18,-4 0-15,-1 1-9,-1 1-10,0 2-10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5"/>
    </inkml:context>
    <inkml:brush xml:id="br0">
      <inkml:brushProperty name="width" value="0.05809" units="cm"/>
      <inkml:brushProperty name="height" value="0.05809" units="cm"/>
      <inkml:brushProperty name="color" value="#F2395B"/>
    </inkml:brush>
  </inkml:definitions>
  <inkml:trace contextRef="#ctx0" brushRef="#br0">54500 24123 378,'20'-2'35,"9"-2"-7,8-4-7,10-2-8,5-2 5,2 1 13,1-1 14,3 0 15,0 0 0,-1 1-12,0-1-12,-2 0-13,-4 1-10,-8 3-9,-8 1-7,-7 2-9,-7 1-4,-1 2 1,-4 0 0,-3 2 1,-5 0-6,-6 0-10,-8 0-12,-6 0-10,-6 0-3,-5 0 5,-5 0 5,-5 0 5,-1-3 6,2-6 8,1-6 6,3-5 8,1-3 5,1 1 1,1 1 3,2 1 1,0 1 4,2 1 3,3 1 3,1 1 3,3 0 6,3 2 5,2 1 5,4 1 7,0 4 7,0 8 9,-1 8 11,-1 7 9,-1 8 1,0 7-9,0 7-8,0 7-9,0 5-7,-1 5-7,-2 5-6,0 6-7,0 2-8,1 2-7,0 3-7,2 1-9,1 0-9,2-5-12,2-3-11,2-5-12,2-6 0,0-10 7,2-10 9,0-9 8,2-7 1,0-3-8,1-3-9,2-2-7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5"/>
    </inkml:context>
    <inkml:brush xml:id="br0">
      <inkml:brushProperty name="width" value="0.06049" units="cm"/>
      <inkml:brushProperty name="height" value="0.06049" units="cm"/>
      <inkml:brushProperty name="color" value="#F2395B"/>
    </inkml:brush>
  </inkml:definitions>
  <inkml:trace contextRef="#ctx0" brushRef="#br0">57709 23361 363,'0'-13'12,"-2"8"22,0 7 23,-2 6 23,1 5 4,0 5-17,2 4-15,1 3-17,0 3-7,0 3-1,0 1 0,0 2 0,1 2-1,1 3-5,3 1-4,2 2-4,1 0-3,0 0-2,0-2-2,-1 0-3,1-2-1,-2-4-1,-1-2-2,0-3 0,-2-3-1,0-3-3,-2-3-2,0-3-2,-6-2-3,-8-1-7,-9-1-4,-9 0-6,-4-2-1,0-1 4,0 0 4,0-2 3,0-1-1,3-2-7,2-3-6,2 0-6,2-3-6,3-1-6,3 0-4,3-1-6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6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58650 23577 575,'8'-15'0,"0"3"0,-1 1 0,1 3 0,1 0 9,4 2 17,2 1 19,3 1 17,3 0 6,3 2-7,3 0-8,3 2-7,1 1-11,0 2-17,0 2-16,1 1-17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7"/>
    </inkml:context>
    <inkml:brush xml:id="br0">
      <inkml:brushProperty name="width" value="0.05664" units="cm"/>
      <inkml:brushProperty name="height" value="0.05664" units="cm"/>
      <inkml:brushProperty name="color" value="#F2395B"/>
    </inkml:brush>
  </inkml:definitions>
  <inkml:trace contextRef="#ctx0" brushRef="#br0">61700 23480 388,'-2'-15'7,"-4"2"15,-4 3 15,-4 1 14,-2 3 5,-3 4-8,-2 4-6,-1 4-7,-2 4-5,-1 3-3,-1 5-2,0 3-4,-2 4-1,1 1 0,-1 2 1,1 3 0,1 0-1,5 2-1,3 1-2,5 1-1,2 0-1,2 0-2,2 0-2,3 1-1,1-2-4,3-2-5,4-2-4,2-1-6,3-5-5,4-4-8,2-4-5,3-6-8,2-3-3,1-1-1,1 0-2,1-2-1,0-2 0,-1-6-1,-1-4-1,-1-5 0,-1-2 1,-3 1 2,-1 0 3,-2 2 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8"/>
    </inkml:context>
    <inkml:brush xml:id="br0">
      <inkml:brushProperty name="width" value="0.06442" units="cm"/>
      <inkml:brushProperty name="height" value="0.06442" units="cm"/>
      <inkml:brushProperty name="color" value="#F2395B"/>
    </inkml:brush>
  </inkml:definitions>
  <inkml:trace contextRef="#ctx0" brushRef="#br0">62400 23834 341,'16'-29'18,"1"7"0,1 5-1,1 6 0,0 4 0,-1 1 4,0 0 1,-2 2 4,-2 3 1,-1 6 1,-2 5 0,-2 7 1,-4 3-2,-6 1-4,-6 1-5,-6 1-4,-4 3-3,-1 3 1,-3 4 1,-1 4 0,1-1 0,5-7-1,4-7 0,6-7-2,6-7-7,8-8-14,8-8-13,7-8-14,6-5-6,3-3 4,2-3 2,4-2 4,0-2 3,-3 1 3,-4 1 4,-2 1 4,-3 2 3,-3 1 4,-3 3 3,-2 2 4,-4 1 4,-1 0 4,-2 2 5,-2 1 5,-2 2 4,-1 1 4,-1 2 5,0 2 5,-3 7 7,-4 10 12,-4 11 12,-3 11 12,-3 6-1,2 2-14,0 2-14,2 2-14,1 1-10,1-2-4,0 0-5,2-1-5,3-6-7,7-8-14,8-9-11,6-8-12,5-11-5,5-10 4,3-11 3,4-11 3,1-5 3,-3-2 0,-4-1 0,-2 0 1,-4 0 2,-5 0 2,-4 1 3,-6 2 3,-3 2 4,-1 3 5,0 5 5,-2 4 4,-1 3 4,-4 2 1,-2 4 2,-3 3 2,-3 2 2,0 3 2,-2 1 2,0 2 2,-1 2-2,-1 2-7,-1 2-8,-1 2-7,0 2-6,2 4-6,2 2-5,3 3-6,1 1 0,4-1 2,2-1 4,4 0 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8"/>
    </inkml:context>
    <inkml:brush xml:id="br0">
      <inkml:brushProperty name="width" value="0.05722" units="cm"/>
      <inkml:brushProperty name="height" value="0.05722" units="cm"/>
      <inkml:brushProperty name="color" value="#F2395B"/>
    </inkml:brush>
  </inkml:definitions>
  <inkml:trace contextRef="#ctx0" brushRef="#br0">65228 23950 384,'14'15'4,"-4"-1"9,-5-1 7,-3 0 9,-3-1 7,-4 3 5,-2 1 5,-3 3 4,-2 1 2,0 1-5,1 1-3,-1 1-5,1 2-3,2 1-5,2 2-4,3 3-5,0-1-4,2-2-3,0-2-4,2-1-3,2-3-2,6-3 0,4-3 1,5-3 0,3-3-7,3-2-12,1-4-14,3-2-14,0-3-4,0 0 5,1-2 5,-1 0 4,-2-2 1,-3 0-4,-5-1-3,-3-2-5,-3-1 0,-1-3 0,0-3 2,-2-3 2,-1 0 2,0 2 4,-2 4 3,0 3 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8"/>
    </inkml:context>
    <inkml:brush xml:id="br0">
      <inkml:brushProperty name="width" value="0.0563" units="cm"/>
      <inkml:brushProperty name="height" value="0.0563" units="cm"/>
      <inkml:brushProperty name="color" value="#F2395B"/>
    </inkml:brush>
  </inkml:definitions>
  <inkml:trace contextRef="#ctx0" brushRef="#br0">65611 24155 390,'-43'-14'37,"9"3"-6,10 2-6,8 4-5,4 2 2,2 2 9,1 2 10,1 2 9,0 3 3,0 6-4,0 4-2,0 5-4,1 5-5,1 6-4,0 7-5,2 5-5,-1 5-6,0 5-6,-1 5-6,-2 6-7,0 1-7,-1 1-8,-2-1-9,0 1-8,0-6-5,1-9-2,1-10-3,0-10-1,2-6-4,1-5-8,0-3-7,2-4-6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8"/>
    </inkml:context>
    <inkml:brush xml:id="br0">
      <inkml:brushProperty name="width" value="0.04897" units="cm"/>
      <inkml:brushProperty name="height" value="0.04897" units="cm"/>
      <inkml:brushProperty name="color" value="#F2395B"/>
    </inkml:brush>
  </inkml:definitions>
  <inkml:trace contextRef="#ctx0" brushRef="#br0">66800 22862 449,'24'-21'118,"1"5"-18,1 5-17,0 5-17,2 2-13,-1 2-9,0 0-7,1 2-9,-2 0-10,-2 2-15,-1 0-13,-3 2-14,-1-1-17,-3 1-20,-1 0-22,-2 0-19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9"/>
    </inkml:context>
    <inkml:brush xml:id="br0">
      <inkml:brushProperty name="width" value="0.0555" units="cm"/>
      <inkml:brushProperty name="height" value="0.0555" units="cm"/>
      <inkml:brushProperty name="color" value="#F2395B"/>
    </inkml:brush>
  </inkml:definitions>
  <inkml:trace contextRef="#ctx0" brushRef="#br0">69055 24409 396,'-13'-1'9,"6"0"19,6-2 18,6 0 19,4 0 3,1 0-11,3 1-11,2 2-12,4 0-5,9-2-1,7 0 0,8-2-1,7 1-1,6 1-4,6 0-2,5 2-3,7-1-3,7-1-2,7 0-3,6-1-3,6-2-1,2 0-2,3-1 0,4-1-2,-2-1-7,-5 2-15,-5 1-15,-4 0-14,-8 1-6,-11 1 6,-11-2 5,-11 2 5,-9-1 2,-7 2 0,-9 0 0,-7 2 1,-6 0-1,-1 2 2,-2 0 1,-2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3"/>
    </inkml:context>
    <inkml:brush xml:id="br0">
      <inkml:brushProperty name="width" value="0.04088" units="cm"/>
      <inkml:brushProperty name="height" value="0.04088" units="cm"/>
      <inkml:brushProperty name="color" value="#00BFF3"/>
    </inkml:brush>
  </inkml:definitions>
  <inkml:trace contextRef="#ctx0" brushRef="#br0">96200 30044 538,'7'-29'-21,"-2"7"15,-3 5 14,0 7 13,-1 3 12,1 2 6,3 2 7,2 2 8,1 4 0,-2 7-7,-1 8-6,0 6-7,-2 2-5,-1 0-5,0-1-2,-1 0-5,-3-2-4,0 2-7,-3 1-6,-2 1-5,-1 0-5,2-3-4,1-2-2,1-1-4,-1-2-2,2-3-2,-1-1-2,0-2-2,0-2-6,2 1-11,0 0-12,2 0-12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09"/>
    </inkml:context>
    <inkml:brush xml:id="br0">
      <inkml:brushProperty name="width" value="0.05124" units="cm"/>
      <inkml:brushProperty name="height" value="0.05124" units="cm"/>
      <inkml:brushProperty name="color" value="#F2395B"/>
    </inkml:brush>
  </inkml:definitions>
  <inkml:trace contextRef="#ctx0" brushRef="#br0">74687 23295 429,'16'-13'109,"4"4"-19,4 6-20,2 5-20,1 2-12,1 3-3,-1 2-4,0 2-4,0 0-4,-1-1-3,-1 0-3,-1-2-4,-1 1-2,-1 1-1,-1 3-2,-1 2-1,-2 2-2,-4 1-1,-5 3-2,-3 1-2,-5 2 0,-8-1-1,-6 1-1,-7-1-1,-6 3-3,-7 7-5,-5 5-5,-6 6-5,-4 3-6,-4 2-4,-2 0-5,-3 2-6,2-4-2,8-6-3,8-8-1,7-6-3,7-5 2,3-3 3,4-3 4,5-2 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0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78178 23247 456,'10'-21'35,"4"7"5,3 5 5,5 6 5,2 3 0,3 0-4,1 0-3,3 0-4,-2 1-4,-2 4-5,-3 2-5,-3 3-4,-3 3-5,-4 2-2,-5 1-3,-3 3-4,-5 1-1,-6 3 1,-5 1 0,-7 3 1,-5 1-2,-5 1-4,-5 0-2,-4 2-4,-3 0-2,1-1-1,2-2 1,0 1-1,3-5 2,7-4 1,5-4 2,7-6 3,6-3 1,8-2 1,8-3 1,8 0 1,7-4 0,10 0-1,9-3 0,8-2-2,4-1-6,-2 0-14,-2 1-12,-2-1-13,-3 0-5,-4 2 4,-4 1 2,-3 0 5,-4 0-2,0-3-4,-1-4-4,-1-2-6,-4-1 3,-5 3 10,-6 1 9,-6 2 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0"/>
    </inkml:context>
    <inkml:brush xml:id="br0">
      <inkml:brushProperty name="width" value="0.05236" units="cm"/>
      <inkml:brushProperty name="height" value="0.05236" units="cm"/>
      <inkml:brushProperty name="color" value="#F2395B"/>
    </inkml:brush>
  </inkml:definitions>
  <inkml:trace contextRef="#ctx0" brushRef="#br0">80396 22314 420,'-1'-14'7,"0"2"15,-2 4 14,0 3 15,-2 6 8,0 10-2,-1 9 0,-2 11 0,-1 5-5,-3 2-7,-3 2-7,-3 2-7,-3 1-7,-1 0-5,-2 0-5,-3 0-6,0-1-6,2 0-6,0-1-6,1-2-7,2-2-6,3-5-5,3-5-5,3-5-5,3-6-7,6-7-12,4-6-10,6-8-11,2-3 2,1-2 15,2 0 16,0-1 14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1"/>
    </inkml:context>
    <inkml:brush xml:id="br0">
      <inkml:brushProperty name="width" value="0.05978" units="cm"/>
      <inkml:brushProperty name="height" value="0.05978" units="cm"/>
      <inkml:brushProperty name="color" value="#F2395B"/>
    </inkml:brush>
  </inkml:definitions>
  <inkml:trace contextRef="#ctx0" brushRef="#br0">81016 22408 368,'-1'-14'3,"-1"3"8,0 3 8,-1 2 7,-1 4 4,2 2 3,0 4 2,2 2 2,0 4 0,0 3 0,0 5 0,0 4-1,1 1-2,2 0-3,2 1-4,2-1-2,0-1-5,1-1-3,0-3-4,0-1-4,0-2-3,1-3 0,2-1-1,0-2 0,2-6-12,5-8-22,4-9-23,3-9-21,1-5-4,-5-1 13,-3 0 13,-5-2 14,-1-1 9,0-3 6,-1-1 5,1-2 5,-1 2 2,-2 4 1,-2 5 0,-2 5-1,-2 4 8,1 3 13,0 3 14,0 3 14,0 4 8,0 7 4,0 8 3,0 6 3,-1 5 0,0 3-7,-2 3-5,0 3-6,-2 0-5,0 0-5,-2-1-4,0-1-5,-2 1-6,0 4-10,-1 4-8,-2 4-9,1 0-3,-1-4 2,0-4 2,0-3 2,1-5-6,0-1-18,2-4-17,1-3-16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1"/>
    </inkml:context>
    <inkml:brush xml:id="br0">
      <inkml:brushProperty name="width" value="0.06023" units="cm"/>
      <inkml:brushProperty name="height" value="0.06023" units="cm"/>
      <inkml:brushProperty name="color" value="#F2395B"/>
    </inkml:brush>
  </inkml:definitions>
  <inkml:trace contextRef="#ctx0" brushRef="#br0">82733 23350 365,'6'38'176,"-2"-4"-40,-4-2-40,-2-3-39,-2-3-23,0-3-7,0-3-5,0-3-6,5-7-17,10-10-29,9-12-29,11-10-28,1-4-5,-4 1 20,-5 3 20,-5 2 19,-4 1 14,-3 4 10,-2 3 9,-4 3 9,-1 3 12,0 4 11,0 4 13,0 4 12,-1 3 3,0 1-5,-2 3-6,0 2-6,-1 1-5,0 3-7,0 1-7,0 3-6,0-1-4,0-1-3,0-3-1,0-1-3,-2-1-18,0-1-36,-3 1-36,-2 0-35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1"/>
    </inkml:context>
    <inkml:brush xml:id="br0">
      <inkml:brushProperty name="width" value="0.05004" units="cm"/>
      <inkml:brushProperty name="height" value="0.05004" units="cm"/>
      <inkml:brushProperty name="color" value="#F2395B"/>
    </inkml:brush>
  </inkml:definitions>
  <inkml:trace contextRef="#ctx0" brushRef="#br0">84303 20989 439,'7'-6'2,"1"1"5,0 2 4,0 2 4,0 0 6,1 0 10,2-2 8,0 0 10,1 0 2,3 2-4,2 2-2,1 2-4,1 2-4,-3 3-4,-1 4-5,-2 2-3,-3 3-4,-4 1-3,-5 3-1,-2 1-3,-7 3-5,-8 1-10,-7 2-9,-9 3-8,-2-1-3,2-2 4,2-2 4,1-1 5,8-4-5,13-5-11,12-5-12,14-4-11,6-5-5,4-3 5,3-2 4,3-3 5,0-2 2,-2 0 0,-2 0 1,-1 0 1,-4 1 2,-5-1 5,-5 0 5,-5 0 6,-3 1 4,0 0 2,-2 2 3,0 1 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1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85150 21196 656,'21'-8'0,"-3"2"0,-5 1 0,-3 1 0,0 0 9,2 0 17,3 0 19,3 1 17,2-1 2,1 2-12,1 0-13,1 2-12,0 0-12,1 0-10,-1 0-11,1 0-10,-2 0-6,-2 2-2,-1 0-3,-2 2-2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2"/>
    </inkml:context>
    <inkml:brush xml:id="br0">
      <inkml:brushProperty name="width" value="0.04796" units="cm"/>
      <inkml:brushProperty name="height" value="0.04796" units="cm"/>
      <inkml:brushProperty name="color" value="#F2395B"/>
    </inkml:brush>
  </inkml:definitions>
  <inkml:trace contextRef="#ctx0" brushRef="#br0">85658 20561 458,'-15'-8'0,"4"2"0,3 1 0,3 0 0,1 1 7,0 0 14,0 0 13,0 1 15,1 1 7,0 5 3,2 6 3,0 4 2,1 5-4,0 3-11,0 4-12,0 5-12,0 1-10,0 2-12,0 1-9,0 1-12,-1 1-7,-2 4-4,-2 2-3,-1 4-4,-2-2-6,0-8-6,0-6-7,0-7-7,1-4 1,1-3 8,0-1 7,2-2 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2"/>
    </inkml:context>
    <inkml:brush xml:id="br0">
      <inkml:brushProperty name="width" value="0.0393" units="cm"/>
      <inkml:brushProperty name="height" value="0.0393" units="cm"/>
      <inkml:brushProperty name="color" value="#F2395B"/>
    </inkml:brush>
  </inkml:definitions>
  <inkml:trace contextRef="#ctx0" brushRef="#br0">86050 23012 559,'3'-14'81,"6"2"-7,5 4-6,7 3-7,5 2-8,4 0-11,6 2-11,5 0-10,1 1-12,0-2-13,-2 0-14,0-1-13,-3-1-5,-2 2 6,-3 0 4,-3 2 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2"/>
    </inkml:context>
    <inkml:brush xml:id="br0">
      <inkml:brushProperty name="width" value="0.04972" units="cm"/>
      <inkml:brushProperty name="height" value="0.04972" units="cm"/>
      <inkml:brushProperty name="color" value="#F2395B"/>
    </inkml:brush>
  </inkml:definitions>
  <inkml:trace contextRef="#ctx0" brushRef="#br0">86736 22122 442,'-22'-24'32,"5"13"17,3 14 19,4 14 17,2 8 2,1 6-15,-1 5-16,0 5-16,1 1-11,0 2-8,2-2-8,1 1-7,-1 1-10,0 0-10,-2 2-11,0 0-10,-1-1-11,-2-4-9,0-4-10,-1-3-11,0-6 2,3-6 10,1-5 10,2-6 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5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95773 29587 563,'-8'-6'53,"2"6"-4,1 4-4,0 6-5,0 3-2,0 3-4,-1 3-3,-1 3-3,-1 3-3,0 1-2,0 3-3,0 1-2,1 1-4,0 1-5,2-1-3,1 0-5,-1 1-6,-2-1-6,-2 0-7,-2 1-7,-1-2-6,-1-2-4,-1-2-5,-1-1-5,-2-3-1,0-1 2,-1-2 2,-1-2 3,-2-2 2,-1-1 5,-3-1 3,-1-1 5,0-2 4,3-2 4,3-4 5,3-2 4,0-2 3,-2 2 2,-1 0 2,-3 2 1,1-1 0,1 2-1,3-2-1,1 1 0,2 0 1,0 0 5,2 0 5,1 0 5,1-1 5,0 0 6,2-2 4,1 0 6,2-1 3,4 2 3,4 0 3,4 2 1,5-1-1,5-1-6,7 0-7,5-1-6,4-3-5,1-1-2,1-2-2,0-1-2,3-2-7,1 0-10,2 0-11,2 1-10,0-1-7,-2 2-4,-1 0-4,-3 2-4,-4 0 0,-7 0 2,-7 0 3,-7 0 3,-3 0 2,-2-2 4,-1 0 3,0-1 2,-3-1 4,-2 0 1,-4 0 3,-2 1 2,-2-2 2,-2 0 3,0-2 2,-1 0 3,-1 0 1,0 1 0,0 0 1,1 2 0,-1 1 2,2 0 4,1 2 3,1 1 4,0 0 4,0 2 3,0 0 4,0 2 3,0 0 6,1 2 7,-1 0 6,0 2 8,1 1-1,2 3-7,2 3-9,2 4-6,1 2-6,0 3-2,0 3-2,0 3-2,0 4-3,0 5-3,0 4-3,0 6-4,0 6-1,0 7-3,0 9-3,0 7-1,0 3-6,-2-3-8,-1-3-10,0-3-8,-1-4-6,-2-5-4,0-4-3,-1-6-3,0-4 1,2-6 6,2-4 6,2-5 6,1-5 5,0-5 4,0-5 3,0-4 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3"/>
    </inkml:context>
    <inkml:brush xml:id="br0">
      <inkml:brushProperty name="width" value="0.052" units="cm"/>
      <inkml:brushProperty name="height" value="0.052" units="cm"/>
      <inkml:brushProperty name="color" value="#F2395B"/>
    </inkml:brush>
  </inkml:definitions>
  <inkml:trace contextRef="#ctx0" brushRef="#br0">88931 21513 423,'65'-28'72,"-11"9"-8,-10 7-7,-11 8-9,-6 5-4,1 4-4,-1 2-2,0 3-2,-2 4-5,-5 4-3,-4 3-5,-6 5-5,-5 2-3,-6 4-3,-6 3-4,-6 3-2,-7 2-1,-9 2 1,-9 2 1,-8 2 1,-6-1-1,-2-1-3,-2-2-5,-1-1-3,1-4-3,8-4 1,6-4 0,8-3 0,15-6-1,26-5-1,25-6 0,26-6-1,13-6-5,-1-2-9,0-5-10,1-4-9,-2-2-5,-3-1-1,-3-1-1,-3-1 0,-3-3 1,-4-3 3,-4-4 3,-4-4 4,-7 0 5,-8 5 5,-9 5 6,-8 5 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4"/>
    </inkml:context>
    <inkml:brush xml:id="br0">
      <inkml:brushProperty name="width" value="0.07356" units="cm"/>
      <inkml:brushProperty name="height" value="0.07356" units="cm"/>
      <inkml:brushProperty name="color" value="#F2395B"/>
    </inkml:brush>
  </inkml:definitions>
  <inkml:trace contextRef="#ctx0" brushRef="#br0">91801 20743 299,'6'-13'9,"-3"6"18,-2 6 18,-4 6 18,-4 7 4,-9 8-11,-8 7-10,-7 8-10,-5 6-7,-1 4-2,0 4-3,-2 4-2,2-1-2,4-4-2,3-6-1,5-4-3,3-5-2,5-5-5,3-5-4,4-5-4,7-4-9,10-3-11,10-3-13,9-2-11,8-6-6,5-8 2,4-7 1,6-9 1,0-4 4,-1-1 7,-2-1 5,-1 0 7,-5 0 6,-4 3 4,-5 3 5,-5 3 4,-5 2 5,-5 3 5,-5 1 5,-4 2 4,-5 3 7,-4 5 9,-4 3 8,-4 4 9,-2 3 1,1 5-4,-1 4-6,0 4-4,0 3-4,-2 2-2,0 4-2,-1 3-1,0 2-2,1 1-4,1 1-2,0 0-4,3 0-2,2-3-3,4-3-2,3-3-3,6-4-8,9-3-11,11-5-12,9-3-12,5-5-4,1-8 3,-1-6 5,0-7 3,-2-6 3,-6-3 4,-4-4 3,-5-5 4,-4-3 2,-4-4 3,-5-4 1,-3-4 2,-3 0 3,-2 4 2,-2 4 3,-2 4 3,-3 4 3,-3 5 2,-5 5 3,-4 5 4,-1 5 2,1 3 3,1 4 3,1 4 2,8 3 0,16 4-6,15 2-4,17 4-5,5-1-3,0-1-2,-4-2-2,0-2-2,-1 0-1,2 5 0,2 4 1,2 4 0,-3 2 0,-10 1 1,-8 1 0,-8 1 0,-8 1 4,-7 3 6,-4 1 7,-7 2 7,-5 0 2,-2-1-1,-3-3-3,-3-1-1,0-3-2,3-1-3,3-3-3,3-1-2,3-1-3,4-1-3,4 1-4,4 0-4,5-3-6,7-3-8,7-4-9,8-4-8,4-4-3,6-6 3,5-4 3,4-5 2,1-5 2,-2-3-1,-3-4 1,-4-5 0,-3-4 2,-5-6 3,-5-6 2,-5-5 4,-3-2 1,-1 4 1,-1 4 0,-1 4 1,0 2 1,2 0 2,0 0 3,1 0 1,-1 3 4,-1 7 4,-2 7 5,-2 8 5,-3 3 5,-1 2 6,-2 2 6,-2 3 7,-2 3 7,-1 8 7,0 6 9,-1 7 7,-3 5-2,0 3-10,-3 3-11,-2 3-11,0-1-8,0-3-4,2-5-4,1-3-5,-3 11 0,-6 28 2,-6 27 3,-5 27 2,-2 7 0,3-15-3,3-14-3,3-15-4,2-8-3,4 1-4,3-1-2,3 1-3,0-3-4,2-3-5,-1-4-6,0-4-4,0-5-4,0-6-3,0-6-2,0-6-3,-1-8-8,-4-11-14,-2-10-14,-3-11-13,0-7 0,2 0 18,4-1 16,3-1 18,1 0 10,0-1 5,0 0 6,0 1 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4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95977 20794 465,'8'-69'16,"-2"17"3,-1 18 2,0 17 2,-1 10 4,0-1 3,-1 0 5,1 0 5,-1 4 2,-4 8 1,-2 8 2,-3 7 1,-4 5-2,-4 1-8,-4 1-6,-3 1-8,-4 0-9,-1-1-10,-3-1-13,-1-1-10,-1-1-8,0-2-3,-1 0-4,1 0-4,2-4-7,5-3-10,5-4-10,5-4-9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14"/>
    </inkml:context>
    <inkml:brush xml:id="br0">
      <inkml:brushProperty name="width" value="0.04822" units="cm"/>
      <inkml:brushProperty name="height" value="0.04822" units="cm"/>
      <inkml:brushProperty name="color" value="#F2395B"/>
    </inkml:brush>
  </inkml:definitions>
  <inkml:trace contextRef="#ctx0" brushRef="#br0">97050 20700 456,'37'2'72,"-6"4"-2,-4 3-3,-5 5-3,-3 2-5,-1 1-6,-1 1-6,0 1-8,-2 1-7,-1 1-9,-1 1-10,-1 1-9,-2 0-9,-2-1-12,-4-2-10,-2 1-12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20"/>
    </inkml:context>
    <inkml:brush xml:id="br0">
      <inkml:brushProperty name="width" value="0.04717" units="cm"/>
      <inkml:brushProperty name="height" value="0.04717" units="cm"/>
    </inkml:brush>
  </inkml:definitions>
  <inkml:trace contextRef="#ctx0" brushRef="#br0">49518 29333 466,'33'-6'97,"3"4"-14,2 4-14,4 4-13,-3 2-11,-7-1-9,-9 1-10,-7 0-8,-6 1-6,-3 3 0,-2 4-1,-4 2-1,-5 4-2,-7 5-2,-9 4-3,-7 6-3,-5 2-1,-1-2 0,-1 0 0,-1-1-1,2-4 0,4-4 1,3-5-1,5-5 1,7-4 2,14-4 5,12-5 4,13-2 4,9-6 0,5-4-7,4-6-6,6-3-7,1-3-8,-3 0-8,0 2-8,-3 1-8,-1 1-8,0 1-3,0 1-5,0 0-5,-4 2 1,-7 1 4,-9 0 5,-7 2 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21"/>
    </inkml:context>
    <inkml:brush xml:id="br0">
      <inkml:brushProperty name="width" value="0.0533" units="cm"/>
      <inkml:brushProperty name="height" value="0.0533" units="cm"/>
    </inkml:brush>
  </inkml:definitions>
  <inkml:trace contextRef="#ctx0" brushRef="#br0">59485 28146 412,'-15'-8'3,"4"2"5,3 1 5,3 0 6,1 4 8,2 6 13,0 6 12,2 6 13,0 3 1,2 0-10,0 2-9,2 1-10,0 1-7,1-1-5,1 1-4,2-1-4,0 1-4,0-1-1,-1 1-2,1-1-1,1 0-1,2-1-3,1-1-2,3-1-2,0-2-1,-1-1-2,-1-2-3,0-2-1,-2 0-2,-1 3-2,0 3-3,-2 3-2,-3 0 0,-6-1 0,-6-3 2,-6-1 2,-4-1-2,-3-1-2,-3 1-3,-3 0-3,-1-2-4,0-1-5,-1-3-4,1-1-5,0-1-2,3-2 3,1-1 2,3 0 1,2-2 5,3-1 5,2 0 6,4-1 5,1-1 2,1 0-4,-1 0-3,0 0-3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21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60300 27777 584,'8'-21'0,"0"5"0,-1 5 0,1 5 0,3 2 10,5 0 19,7 0 18,5 1 20,3-1 4,-1 2-10,-2 0-11,1 2-10,-2 0-12,2 2-15,1 0-15,1 2-15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28"/>
    </inkml:context>
    <inkml:brush xml:id="br0">
      <inkml:brushProperty name="width" value="0.05205" units="cm"/>
      <inkml:brushProperty name="height" value="0.05205" units="cm"/>
    </inkml:brush>
  </inkml:definitions>
  <inkml:trace contextRef="#ctx0" brushRef="#br0">58341 33713 422,'14'-16'73,"-3"2"-13,-3 1-15,-2 1-14,-3-1-8,-1 0-3,0-1-3,-1-1-3,-3 0-2,0 1-2,-3 1-2,-2 0-1,-1 1-1,0 1 0,1-1 1,-1 0-1,-1 2 1,-2 1-1,-2 2-1,-1 2 0,-3 3 0,-2 4 0,-1 4-1,-2 4 0,-3 3 1,0 5 1,-1 3 0,0 5 2,-3 3 0,-3 5-1,-3 2 0,-2 6 0,-1 0 1,3 0 1,4-2 2,2 0 1,4-2 1,5-2 1,4-2 0,6-1-1,4-3 0,2-2-2,4-1-2,3-3-2,3-2-4,5-1-3,5-2-4,5-3-4,4-2-5,1-4-5,2-5-4,3-2-6,1-6-4,2-2-6,2-5-4,3-4-6,-3 0 1,-6 1 4,-6 2 6,-5 2 5,-4 2 1,-3 1-3,-1 0-3,-2 2-3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28"/>
    </inkml:context>
    <inkml:brush xml:id="br0">
      <inkml:brushProperty name="width" value="0.04188" units="cm"/>
      <inkml:brushProperty name="height" value="0.04188" units="cm"/>
    </inkml:brush>
  </inkml:definitions>
  <inkml:trace contextRef="#ctx0" brushRef="#br0">59663 34800 525,'14'0'3,"-1"0"7,-3 0 7,-1 0 7,0 0 5,0 2 3,1 0 3,2 2 4,-3 1-2,-1 1-6,-4 3-7,-2 2-6,-3 2-4,0 1 0,-2 3-1,0 2 0,-3 1-1,-2 1 0,-3 0 0,-3 3-1,-2-2 0,1 0-1,-1-1-1,1 0 0,0-3 0,4-1-1,3-3 0,3-1 0,4-2-6,7-3-11,7-1-11,8-2-12,3-4-6,2-8 0,3-6-2,1-7 0,0-3-1,-2-1 1,-1 1 1,-3-1 1,-1 0 1,-1-1 3,-1-1 2,-1 0 2,-2 1 4,-3 5 6,-3 5 4,-2 5 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29"/>
    </inkml:context>
    <inkml:brush xml:id="br0">
      <inkml:brushProperty name="width" value="0.05854" units="cm"/>
      <inkml:brushProperty name="height" value="0.05854" units="cm"/>
    </inkml:brush>
  </inkml:definitions>
  <inkml:trace contextRef="#ctx0" brushRef="#br0">61100 33922 375,'0'-15'1,"0"1"0,0 0 2,0 2 1,0 1 2,0 1 3,0 0 5,0 2 3,1 1 6,2 0 5,2 2 7,2 1 7,0 2 0,-1 4-6,-1 3-6,0 5-4,-1 3-3,0 2 2,0 1 3,0 3 1,-1 2 1,-1 3-2,0 2-2,-1 4-3,-1 3-1,0 3-4,0 2-2,0 4-4,0 0-2,0 0-2,0-2-3,0 0-2,0-3-1,1-6-3,2-4-1,0-5-1,3-7-3,4-10-5,4-10-5,3-10-4,4-8-3,1-8-1,3-8-1,1-8-1,2-4 1,-1 0 0,0 0 1,1 0 2,-1 1 1,1 3 2,-1 1 2,0 2 1,-1 3 1,-5 6-2,-3 4-2,-4 5-1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5"/>
    </inkml:context>
    <inkml:brush xml:id="br0">
      <inkml:brushProperty name="width" value="0.0365" units="cm"/>
      <inkml:brushProperty name="height" value="0.0365" units="cm"/>
      <inkml:brushProperty name="color" value="#00BFF3"/>
    </inkml:brush>
  </inkml:definitions>
  <inkml:trace contextRef="#ctx0" brushRef="#br0">95788 31828 602,'-2'-15'6,"-2"1"12,-4 1 12,-2 0 11,-1 3 4,1 3-4,0 2-5,2 4-4,-1 2-5,-2 4-4,-2 2-5,-1 3-4,-4 5-2,-3 4 0,-5 4 2,-3 6 0,-3 3-3,1 1-7,0 1-8,-1 0-7,3 0-6,3-1-4,5-3-5,3-2-4,4-2-3,2-5-3,4-3-4,3-4-2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29"/>
    </inkml:context>
    <inkml:brush xml:id="br0">
      <inkml:brushProperty name="width" value="0.04476" units="cm"/>
      <inkml:brushProperty name="height" value="0.04476" units="cm"/>
    </inkml:brush>
  </inkml:definitions>
  <inkml:trace contextRef="#ctx0" brushRef="#br0">62650 34883 491,'29'-6'116,"-3"4"-21,-5 4-22,-3 4-21,-4 3-13,-3 3-8,-3 3-5,-2 4-7,-3 1-4,0 2-3,-2 3-2,0 2-1,-3 0-4,-4 0-1,-4 1-2,-3-1-1,-3-1-3,2-3-1,1-3-1,1-3-1,4-5-3,8-6-4,8-8-4,7-6-3,6-4-4,3 1-5,3-1-4,3 0-5,2 1-1,-1 0-2,0 2 1,0 1-2,-2 0 1,-7 2-1,-5 1 1,-6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0"/>
    </inkml:context>
    <inkml:brush xml:id="br0">
      <inkml:brushProperty name="width" value="0.04979" units="cm"/>
      <inkml:brushProperty name="height" value="0.04979" units="cm"/>
    </inkml:brush>
  </inkml:definitions>
  <inkml:trace contextRef="#ctx0" brushRef="#br0">64822 33993 441,'-10'-3'142,"-2"10"-27,-3 9-28,-3 11-28,-2 3-17,1-1-7,-1-3-8,1-2-6,-1 1-7,-1 1-4,-1 3-5,-1 1-4,0 2-5,-1 2-6,1 2-7,-1 3-6,2-2-6,3-2-8,3-4-8,3-1-6,2-5-2,0-4 8,2-3 6,1-4 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0"/>
    </inkml:context>
    <inkml:brush xml:id="br0">
      <inkml:brushProperty name="width" value="0.05438" units="cm"/>
      <inkml:brushProperty name="height" value="0.05438" units="cm"/>
    </inkml:brush>
  </inkml:definitions>
  <inkml:trace contextRef="#ctx0" brushRef="#br0">64594 33911 404,'-8'-14'0,"2"3"0,1 3 0,0 2 0,3 5 13,4 6 27,4 6 27,4 6 26,1 4 4,-1 4-17,-1 5-17,0 3-17,0 3-12,1 0-8,3 2-7,2 1-6,0 1-8,-1 2-8,-1 2-7,-1 2-7,-1 0-5,-1-2-2,0-2 0,-2-2-2,-1-4 1,0-8 3,-2-6 3,0-6 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0"/>
    </inkml:context>
    <inkml:brush xml:id="br0">
      <inkml:brushProperty name="width" value="0.05479" units="cm"/>
      <inkml:brushProperty name="height" value="0.05479" units="cm"/>
    </inkml:brush>
  </inkml:definitions>
  <inkml:trace contextRef="#ctx0" brushRef="#br0">66579 33711 401,'-1'-14'0,"0"3"0,-2 3 0,0 2 0,0 5 12,0 6 23,2 6 24,0 5 24,1 6 5,0 3-12,0 4-14,0 5-12,0 1-11,-2 0-6,0 0-7,-1 0-8,-1 1-6,0 1-6,0 0-7,0 2-6,0-2-9,1-4-11,-1-4-11,0-3-11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1"/>
    </inkml:context>
    <inkml:brush xml:id="br0">
      <inkml:brushProperty name="width" value="0.05635" units="cm"/>
      <inkml:brushProperty name="height" value="0.05635" units="cm"/>
    </inkml:brush>
  </inkml:definitions>
  <inkml:trace contextRef="#ctx0" brushRef="#br0">67363 34159 390,'0'-14'7,"1"3"13,2 2 13,0 4 14,0 3 5,-2 4-4,-2 4-3,-2 4-5,-1 3-2,-2 5-3,0 3-3,-1 5-3,-1 2-2,0 0-1,0 2-2,1 1-1,0-1-3,2 0-1,2-1-2,2-1-2,3-3-5,6-3-8,4-5-6,5-3-7,3-6-6,3-6-1,1-8-4,3-6-1,-1-5-2,0-3 2,-1-3 1,0-3 0,-4 0 3,-3 0 2,-5 1 3,-3 1 3,-3 0 2,-2 1 1,-3 0 1,0-1 1,-4 2 2,-2 3 2,-4 3 3,-2 3 3,-3 2 0,-1 2-2,-3 2-1,-1 3-2,-2 0-7,1 2-9,-1 0-11,1 2-10,0 0-6,4 2-2,3 0-2,3 2-2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1"/>
    </inkml:context>
    <inkml:brush xml:id="br0">
      <inkml:brushProperty name="width" value="0.03403" units="cm"/>
      <inkml:brushProperty name="height" value="0.03403" units="cm"/>
    </inkml:brush>
  </inkml:definitions>
  <inkml:trace contextRef="#ctx0" brushRef="#br0">68300 33315 646,'15'-7'11,"-1"3"23,-1 1 23,0 2 23,0 2-2,5 2-23,3 1-24,5 3-23,-1 0-20,-4-1-13,-3-1-14,-4 0-13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1"/>
    </inkml:context>
    <inkml:brush xml:id="br0">
      <inkml:brushProperty name="width" value="0.05161" units="cm"/>
      <inkml:brushProperty name="height" value="0.05161" units="cm"/>
    </inkml:brush>
  </inkml:definitions>
  <inkml:trace contextRef="#ctx0" brushRef="#br0">69816 32066 426,'29'-7'7,"-4"2"14,-3 2 15,-4 2 13,-3 2 4,-1 2-7,-1 2-7,-1 2-8,-2 1-6,-2 3-3,-4 2-4,-2 2-4,-4 1-3,-2 3-4,-4 1-4,-2 3-4,-1 0-2,1-1 0,0-1 0,2-1-2,1-2 1,2-1-2,3-2 0,1-2-1,3-2 1,5-1 5,5-1 3,6 0 5,2-1 3,3-1 2,1 1 4,3 0 3,-1 1 2,-2 3 1,-1 4 0,-2 2 1,-5 2-1,-3 3-4,-6 1-3,-4 3-4,-9 1-3,-10 4-3,-11 3-2,-10 3-2,-7 0-8,2-2-12,-2-2-11,1-1-12,4-5-12,6-4-12,7-5-13,7-4-11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4"/>
    </inkml:context>
    <inkml:brush xml:id="br0">
      <inkml:brushProperty name="width" value="0.04068" units="cm"/>
      <inkml:brushProperty name="height" value="0.04068" units="cm"/>
    </inkml:brush>
  </inkml:definitions>
  <inkml:trace contextRef="#ctx0" brushRef="#br0">42646 34963 540,'2'-15'6,"7"2"11,6 2 11,6 3 12,1 1 4,-2 2-1,-1 2-3,-2 2-1,-2 2-3,-1 4-4,-1 2-4,0 3-4,-3 3-4,-3 2-4,-2 1-5,-4 3-3,-2 1-3,-2 3 1,-2 1 0,-2 3 1,-3 1-3,-3 1-6,-5 0-6,-3 2-5,-3 0-4,1-1 0,-1-1-1,1-1 0,-1-2 2,1-3 4,0-3 3,-1-3 5,2-3 3,3-1 0,3-2 2,3-2 1,7-4 4,14-6 7,12-6 7,12-6 7,8-1 0,-1 1-9,0 2-8,0 2-8,0 2-9,0 2-12,0 3-10,0 1-12,-3 1-2,-5 0 7,-7 0 7,-5 0 7,-4 0-3,-1 0-11,-1 0-10,0 0-12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5"/>
    </inkml:context>
    <inkml:brush xml:id="br0">
      <inkml:brushProperty name="width" value="0.04447" units="cm"/>
      <inkml:brushProperty name="height" value="0.04447" units="cm"/>
    </inkml:brush>
  </inkml:definitions>
  <inkml:trace contextRef="#ctx0" brushRef="#br0">45097 34594 494,'-15'-29'49,"4"7"-7,3 5-7,3 7-7,0 3-5,-2 2 0,-2 2-3,-2 2-2,-2 2 0,-1 4 0,-3 2 0,-1 3-1,-3 4 1,-1 2-1,-3 3 1,-1 3 0,-2 2-2,1 4-1,0 3-1,-1 3-2,2 0-1,1-2 0,3-1 1,1-3 1,4-1-3,3-1-3,4-1-3,5-1-3,2-2-4,3-2 0,4-1-3,2-2-1,4-3-2,6-3-6,4-3-3,5-2-6,4-3 0,2 0 1,4-2 2,3 0 2,-1-3-3,-2 0-6,-3-3-7,-3-2-7,-5 0-4,-4 0 0,-4 2 0,-6 1-1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6"/>
    </inkml:context>
    <inkml:brush xml:id="br0">
      <inkml:brushProperty name="width" value="0.05298" units="cm"/>
      <inkml:brushProperty name="height" value="0.05298" units="cm"/>
    </inkml:brush>
  </inkml:definitions>
  <inkml:trace contextRef="#ctx0" brushRef="#br0">45936 34570 415,'15'0'79,"-1"0"-15,-1 0-16,0 0-15,-2 1-9,-1 1-3,0 3-4,-2 2-2,-1 2-4,-1 2-2,0 2-3,-2 1-3,-3 4-1,-6 5-2,-5 5-2,-7 5 0,-3 1-2,1-2 1,-1-1-1,1-3 1,1-3 0,2-5 1,4-5 1,3-4 1,4-5 1,6-3 0,6-2 2,6-4 0,4-3-1,5-5-6,3-5-4,5-5-5,1-2-5,0 1-5,1 1-4,-1 1-5,-1-1-2,-3 0 0,-4-1 0,-1 0 0,-4-2 2,-3 1 3,-3-1 5,-2 1 5,-3-2 3,-1 0 3,-1-1 4,0 0 4,-1 0 2,0 3 2,0 3 1,0 3 1,0 1 3,1 2 2,2 1 3,0 1 2,0 1 1,0 2 0,-2 2 0,0 3 0,-2 1 11,2 6 24,-2 2 24,1 5 23,-1 5 2,0 5-20,-1 7-19,-2 5-20,0 4-12,2 1-3,1 0-3,0 2-3,1 0-5,0 0-5,0 0-7,0 0-5,-1-2-3,2-3-2,-2-5-2,1-3-1,2-8-2,4-9-3,3-10-1,5-10-3,2-9 1,-1-11 2,1-9 2,0-10 3,0-6 1,1-1-1,1-3-1,1-1-2,1 0 1,1 6 1,1 5 1,1 4 1,-2 5-1,-2 4-2,-3 4-2,-2 3-3,-4 5-3,-1 5-7,-2 5-6,-2 5-6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5"/>
    </inkml:context>
    <inkml:brush xml:id="br0">
      <inkml:brushProperty name="width" value="0.033" units="cm"/>
      <inkml:brushProperty name="height" value="0.033" units="cm"/>
      <inkml:brushProperty name="color" value="#00BFF3"/>
    </inkml:brush>
  </inkml:definitions>
  <inkml:trace contextRef="#ctx0" brushRef="#br0">96650 32097 666,'36'-15'5,"-5"4"11,-7 3 10,-5 3 11,-2 1 5,1 2 0,3 0-1,1 2 1,0 0-6,-2 2-10,-4 0-11,-3 2-9,-2 0-11,-3 3-7,-1 2-9,-2 2-8,-3 2-6,-6 1-4,-4 3-4,-5 1-4,-2 0 1,2-4 8,3-5 5,1-3 7,0-1 5,0 0 1,-1 1 2,-1 2 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8"/>
    </inkml:context>
    <inkml:brush xml:id="br0">
      <inkml:brushProperty name="width" value="0.04165" units="cm"/>
      <inkml:brushProperty name="height" value="0.04165" units="cm"/>
    </inkml:brush>
  </inkml:definitions>
  <inkml:trace contextRef="#ctx0" brushRef="#br0">48800 35789 528,'14'-7'0,"-1"1"0,-2 0 0,-2 2 0,0 1 7,3 2 13,4 2 15,2 2 13,-1 3 2,-3 4-10,-4 3-9,-4 5-11,-4 1-4,-3 1-2,-2-1-1,-3 1-1,-3-2-2,0 0-3,-1-1-4,-1 0-2,-1-2-1,2-1 2,1-1 1,1-1 3,2-1 2,6-1 5,4 0 6,5-2 4,5-1 0,1-2-3,5-3-5,2 0-4,1-3-10,1 0-13,-1-2-15,1 0-13,-2-2-10,-2-2-3,-1-2-4,-2-1-3,-3-1 1,-1 2 7,-2 2 7,-2 3 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8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40755 37622 507,'-13'0'5,"6"0"12,6 0 10,6 0 11,4 0 5,3 0-2,4 0-2,2 0-1,4 0-4,5 0-3,4 0-4,6 0-3,4-1-3,1 0-1,2-2-3,2 0-1,2-1-2,2 2-2,2 0-3,2 2-1,-1 0-2,-3 0-2,-2 0-2,-3 0-3,1 0-1,7 0-4,7 0-2,8 0-4,1 0 0,-3 0 1,-3 0 1,-2 0 1,-2-1 1,1-2 0,1-2 1,2-2-1,-1-2 1,-1-1-1,-1-3 0,-1-1 0,1-2 0,0 2-1,1 1 0,1 1-1,0 1 1,-4 2 1,-3 2 0,-2 3 1,-4 0-1,-4 2-2,-4 0-2,-4 2-3,-3 0-1,-1 0 2,-3 0 1,-1 0 2,-4 0-1,-3 2 0,-5 0-1,-3 2-1,-2 0-2,-1 0-1,1-1-2,0 1-2,-1 0 0,-1-2 3,0 0 2,-2-2 2,-1 0 1,0-2-3,-2 0 0,0-2-3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9"/>
    </inkml:context>
    <inkml:brush xml:id="br0">
      <inkml:brushProperty name="width" value="0.05324" units="cm"/>
      <inkml:brushProperty name="height" value="0.05324" units="cm"/>
    </inkml:brush>
  </inkml:definitions>
  <inkml:trace contextRef="#ctx0" brushRef="#br0">44445 38800 413,'0'14'61,"0"-1"-11,0-2-11,0-2-11,-1 1-6,0 5 2,-2 5 1,0 5 1,-1 2 0,2-1-1,0-1-1,2-1 0,-1 0-1,0-1-1,-2 1 0,0-1-1,0 1-1,2-1-2,2 1-1,2-1-1,1 1-2,0-1-3,0 1-1,0-1-2,0 0-3,2-1-1,0-1-2,1-1-3,1 0-2,-2 1-1,-1 1-1,0 1-3,-2 1-1,-2-1-3,-2 1-2,-2-1-3,-3-1 0,-4-1-1,-4-2 0,-3-3 0,-4 0-2,-1 2-4,-3 0-3,-1 1-3,-2-1-3,-1-1-2,-1-2-2,-1-2-2,2-3 1,5-1 1,5-2 3,5-2 1,3-2 3,1-1 3,0 0 4,2-1 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39"/>
    </inkml:context>
    <inkml:brush xml:id="br0">
      <inkml:brushProperty name="width" value="0.03374" units="cm"/>
      <inkml:brushProperty name="height" value="0.03374" units="cm"/>
    </inkml:brush>
  </inkml:definitions>
  <inkml:trace contextRef="#ctx0" brushRef="#br0">45350 39281 651,'2'-14'7,"4"5"14,4 3 14,3 4 14,5 2 4,5 2-5,5 0-4,5 2-5,2-1-9,1 1-13,-1 0-11,0 0-14,-2-1-5,-6 0-1,-3-2 1,-6 0 0,-4-1-8,-1 2-19,-2 0-17,-2 2-18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40"/>
    </inkml:context>
    <inkml:brush xml:id="br0">
      <inkml:brushProperty name="width" value="0.04601" units="cm"/>
      <inkml:brushProperty name="height" value="0.04601" units="cm"/>
    </inkml:brush>
  </inkml:definitions>
  <inkml:trace contextRef="#ctx0" brushRef="#br0">49387 36730 478,'0'-15'3,"0"2"8,0 3 7,0 1 8,-2 3 6,0 4 6,-3 4 6,-2 4 6,-2 4-1,-2 3-5,-2 5-5,-1 3-7,-4 5-4,-3 5-2,-5 5-2,-3 4-3,-2 3-4,0 0-5,-1 0-6,1 0-5,1 1-2,1 0 0,3 1 2,1 2 0,3-3-7,3-6-18,3-6-16,3-5-18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40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48883 37205 517,'-6'-13'9,"4"6"16,4 6 18,4 6 17,2 4 4,1 3-8,2 4-7,0 2-9,1 2-6,1 1-5,1 1-6,1 1-5,2 1-5,3 2-3,3 3-3,3 1-5,1 1-6,-3 1-10,-2-1-11,-1 0-11,-3-2-6,-1-3-2,-2-5-2,-3-3-2,-1-4-2,-2-1 1,-2-2-1,-2-2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40"/>
    </inkml:context>
    <inkml:brush xml:id="br0">
      <inkml:brushProperty name="width" value="0.03925" units="cm"/>
      <inkml:brushProperty name="height" value="0.03925" units="cm"/>
    </inkml:brush>
  </inkml:definitions>
  <inkml:trace contextRef="#ctx0" brushRef="#br0">50844 36883 560,'-8'-6'5,"2"4"9,1 4 10,0 4 9,1 4 7,-2 3 6,0 5 4,-1 3 4,-1 3-1,2-1-10,1 1-10,0-1-8,1 1-11,1 1-9,-1 1-9,0 1-10,0-1-10,2-1-12,0-3-10,2-1-11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41"/>
    </inkml:context>
    <inkml:brush xml:id="br0">
      <inkml:brushProperty name="width" value="0.04942" units="cm"/>
      <inkml:brushProperty name="height" value="0.04942" units="cm"/>
    </inkml:brush>
  </inkml:definitions>
  <inkml:trace contextRef="#ctx0" brushRef="#br0">51412 37150 445,'0'23'135,"-2"1"-28,0-1-29,-1 1-28,-2-1-16,0 2-5,-2 1-3,0 1-3,0 0-5,2-1-2,3-1-3,1-1-4,1-3-2,1-1-2,2-5-2,0-1-2,4-6-5,6-8-11,5-8-9,7-8-10,1-5-3,-2-5 2,-1-3 3,-2-4 3,-4-1 3,-3 3 6,-4 4 4,-5 2 5,-3 3 5,-6 3 5,-4 3 3,-5 3 6,-3 2 0,-1 4-1,-2 2-1,1 4-2,-2 2-5,1 0-9,-1 2-8,1 0-9,1 1-8,2 2-6,4 0-7,3 1-6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41"/>
    </inkml:context>
    <inkml:brush xml:id="br0">
      <inkml:brushProperty name="width" value="0.03525" units="cm"/>
      <inkml:brushProperty name="height" value="0.03525" units="cm"/>
    </inkml:brush>
  </inkml:definitions>
  <inkml:trace contextRef="#ctx0" brushRef="#br0">51850 36346 624,'0'-14'6,"2"3"14,0 3 13,2 3 14,1 1 5,5 2-2,4 0-3,4 2-1,1 0-9,1 0-12,-1 0-13,1 0-12,-2 0-14,0 2-14,0 0-13,-2 2-14,-2-1-5,-1-1 1,-2 0 3,-2-2 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1:41"/>
    </inkml:context>
    <inkml:brush xml:id="br0">
      <inkml:brushProperty name="width" value="0.03942" units="cm"/>
      <inkml:brushProperty name="height" value="0.03942" units="cm"/>
    </inkml:brush>
  </inkml:definitions>
  <inkml:trace contextRef="#ctx0" brushRef="#br0">52846 35416 558,'8'-7'4,"1"2"9,1 2 8,2 2 9,-1 1 4,1 0-1,0 0-2,0 0-1,-2 2-3,-3 4-4,-2 4-4,-4 3-5,-1 4-1,-2 3 0,0 3 0,-2 3 2,0 1-1,-2-3 0,0-1-1,-1-3-1,2-1 0,6-1-2,6-1-1,6 0-2,2-3-1,1-1-1,0-2-2,-1-2 0,-1-1-2,-2 3-2,-4 2-1,-3 2-2,-3 2 0,-6 5 1,-4 3 1,-5 5 2,-6 2-4,-5 4-10,-7 3-9,-5 2-9,1-2-2,8-7 5,7-9 6,8-7 5,4-5-4,-2 1-14,0 0-14,-1 0-14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2"/>
    </inkml:context>
    <inkml:brush xml:id="br0">
      <inkml:brushProperty name="width" value="0.02942" units="cm"/>
      <inkml:brushProperty name="height" value="0.02942" units="cm"/>
      <inkml:brushProperty name="color" value="#F2385B"/>
    </inkml:brush>
  </inkml:definitions>
  <inkml:trace contextRef="#ctx0" brushRef="#br0">93600 7628 747,'0'-15'5,"2"4"9,0 3 10,2 3 9,1 1 4,3 0-4,4 0-3,2 0-3,3 0-5,1 1-7,3-2-5,1 2-7,0-1-5,-1 2-4,-2 0-2,-3 2-3,-1 0-5,-2 2-6,-3 0-6,-1 2-7,-1-1-4,0-1-1,0 0-3,0-1-2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6"/>
    </inkml:context>
    <inkml:brush xml:id="br0">
      <inkml:brushProperty name="width" value="0.02935" units="cm"/>
      <inkml:brushProperty name="height" value="0.02935" units="cm"/>
      <inkml:brushProperty name="color" value="#00BFF3"/>
    </inkml:brush>
  </inkml:definitions>
  <inkml:trace contextRef="#ctx0" brushRef="#br0">95552 32695 749,'-9'8'3,"-3"-2"4,-4-1 6,-1 0 5,4-2 5,16-1 8,14 0 6,15-1 7,7-3-4,2 0-16,1-3-14,0-2-14,1-1-10,-2 0-1,0 1-4,-1-1-1,-2 0-4,-4 0-4,-2 0-4,-3 0-4,-4 1-1,-5 1 0,-5 0 3,-4 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0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15646 43050 523,'8'8'108,"-2"2"-25,-1 0-26,0 1-26,-2 2-14,-1 3-1,0 3-1,-1 4-3,-1 1 0,0 2 0,0 3 0,0 1-1,0 2 0,0 2 0,0 3-1,0 1 0,0 0-1,0 0-1,0-2-2,0 0-2,0-1 0,1-1 0,2-1 0,0-2 0,1 0-1,0-1-1,0-1-1,0-1-2,0 0 0,0 0-2,0 2-1,0 1 0,0 0-1,0 1 2,-1-1 0,1 0 2,0-1 0,-2-1 0,0-3-1,-2-1-1,0-3 1,0-3-1,0-3 0,0-3 0,-1-3 0,-4-2 1,-2-4-1,-3-2 1,-3-6-1,-2-6-1,-1-7-1,-3-7-2,-2-5-3,-3-5-2,-3-3-3,-3-4-3,-1-1-2,2 2 0,0 2 0,1 2 0,1 2 2,3 3 3,1 3 5,3 3 5,2 2 1,5 1 1,3 1 0,4 1 1,3 0 2,0-1 2,1-1 3,2-1 4,2 1 0,4 1 0,4 3 0,3 1-1,2 2 0,0 2-1,-2 3-1,-1 1 0,0 2-1,0 2-1,-1 2-1,1 2-1,-2 4 0,-2 4-1,-4 5 1,-2 6-1,-4 2 0,0 4 0,-3 3 0,-2 3 0,-2 0 1,-2-1-1,-2-3 2,-1-1-1,-2-2 1,1-2 0,-1 0-1,0 0 1,1-3 1,1-3-1,1-3 0,1-2 1,6-7-3,14-9-5,12-8-6,12-9-5,11-6-2,8-2 0,8-4 0,8-3 1,-2 2 1,-9 6 2,-10 5 0,-10 7 2,-3 3 1,1 1 4,2 0 3,2 2 3,-1 1 2,-6 2 2,-4 3 1,-4 1 3,-6 2 2,-5 4 7,-5 2 6,-4 4 6,-6 2 1,-6 5-6,-6 4-5,-5 3-4,-3 2-4,3-3-1,1-1-2,3-2-1,1-2-1,4-1 0,3-1-1,2-1-1,6 0 0,8 0-1,8-1 0,7 1 0,4-1-4,-1-1-6,-1 0-6,-1-2-7,0-1-5,1-2-7,1-2-5,1-2-6,-1-1-3,-1 0 1,-3 0 0,-1 0 1,-3-1 2,-3 0 6,-3-2 5,-2 0 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0"/>
    </inkml:context>
    <inkml:brush xml:id="br0">
      <inkml:brushProperty name="width" value="0.03774" units="cm"/>
      <inkml:brushProperty name="height" value="0.03774" units="cm"/>
    </inkml:brush>
  </inkml:definitions>
  <inkml:trace contextRef="#ctx0" brushRef="#br0">18565 44150 582,'1'38'127,"0"-2"-27,2-2-26,0-1-26,0-3-18,0-2-8,-2-2-9,0-1-10,-2-2-7,0-1-9,-2-1-9,0-1-8,-2-1-6,0-3-3,-1-1-2,-1-2-2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1"/>
    </inkml:context>
    <inkml:brush xml:id="br0">
      <inkml:brushProperty name="width" value="0.04222" units="cm"/>
      <inkml:brushProperty name="height" value="0.04222" units="cm"/>
    </inkml:brush>
  </inkml:definitions>
  <inkml:trace contextRef="#ctx0" brushRef="#br0">18441 44381 521,'9'-43'2,"3"6"7,4 7 5,2 7 7,2 4 3,1 1 2,1 1 2,1 1 3,0 1 1,1 3 0,-1 1 1,1 2 0,-1 2-2,0 1-4,1 0-5,-1 2-5,0 0-1,-1 2-2,-1 0 0,-1 2-2,-2 2-2,-3 4-7,-2 4-7,-4 3-6,-5 4-4,-8 3 0,-8 3 0,-7 3 0,-6 1-1,-1 1 0,-3-1 0,-1 1-1,-2-2 2,0-2 1,-2-1 3,-1-3 3,1-1 3,2-1 4,2 0 6,1-2 4,4-2 5,5-1 3,5-2 4,5-2 3,6-3 1,8-3-2,8-2-3,7-3-3,6-3-4,1-1-7,2 0-6,3-1-7,-1 0-3,0 0-1,-1 2 0,-1 1 0,-2 0-4,-1 2-7,-3 0-9,-1 2-7,-3-1-4,-3 0 2,-3-2 1,-3 0 0,-3-4 1,-6-6-2,-4-5-1,-5-7-2,-2-1 4,2 1 7,2 3 7,2 2 8,1 1 5,1 0 3,-2 2 2,2 1 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1"/>
    </inkml:context>
    <inkml:brush xml:id="br0">
      <inkml:brushProperty name="width" value="0.04375" units="cm"/>
      <inkml:brushProperty name="height" value="0.04375" units="cm"/>
    </inkml:brush>
  </inkml:definitions>
  <inkml:trace contextRef="#ctx0" brushRef="#br0">19209 43202 502,'-8'-30'0,"2"3"0,1 3 0,0 3 0,2 2 0,1 1-1,0 1-1,2 1-1,-2-1 1,0-2 3,-3-1 2,-2-2 2,0 0 4,0 4 6,2 5 5,1 3 5,0 5 7,2 6 7,0 6 7,2 6 8,0 7-2,0 8-6,0 10-9,0 9-6,0 9-6,0 11-4,0 11-2,0 10-3,-1 11-6,0 9-11,-2 11-11,0 9-9,-1 4-10,1-4-9,-2-2-9,2-3-9,-1-12 0,2-19 8,0-20 8,2-19 8,1-13 4,2-7-1,2-7-1,2-7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2"/>
    </inkml:context>
    <inkml:brush xml:id="br0">
      <inkml:brushProperty name="width" value="0.04698" units="cm"/>
      <inkml:brushProperty name="height" value="0.04698" units="cm"/>
    </inkml:brush>
  </inkml:definitions>
  <inkml:trace contextRef="#ctx0" brushRef="#br0">20685 43294 468,'-7'-8'5,"4"2"9,2 1 10,4 0 9,3 3 2,6 4-5,4 4-6,5 4-6,0 1-4,-3-1-6,-5-1-4,-3 0-5,-2-1-2,-2 1-1,-1 2 0,0 0 1,-4 3-1,-4 5 0,-5 5 1,-6 5-1,-3 3 1,-5 2 1,-3 3 1,-5 1 1,1-1 1,4-4-1,3-4 1,5-3 1,2-5-1,2-3 0,2-4 1,3-4-1,4-6-1,9-7-2,10-6-1,8-7-3,4-2 1,1 3 2,-1 2 2,0 4 2,-1 2 2,-3 2-1,-3 3 0,-3 1 0,-2 3 0,-4 4 1,-3 3 1,-2 5 0,-4 2 2,-3 1 1,-2 1 1,-3 1 2,-2-1 0,0-4-2,0-5-1,0-3-2,2-3-3,5-2-5,2-2-4,5-2-5,3-2-2,4-2-1,2-1 1,3-3 0,1 0 2,-3 0 2,-1 2 3,-2 1 2,-5 3 2,-8 6-3,-8 6-1,-8 6-1,-4 1-1,-3-1 2,-1-3 0,-3-1 2,0-2-1,-1-2-4,1-2-2,0-2-3,0-3-1,1-4 3,1-4 3,1-3 2,1-3 4,3 2 4,1 1 5,3 1 3,1 1 6,2 0 5,2 2 6,3 1 6,1 3 5,2 8 2,2 6 3,2 7 3,1 5-1,0 3-5,0 3-5,0 3-6,1 1-4,4-2-2,2 0-3,3-1-4,3-1 0,2-3-1,1-1-1,3-3 1,1-2-4,3-3-5,1-2-7,3-4-5,2-4-10,2-6-10,4-6-12,3-6-12,2-4-4,0-5 2,2-3 1,0-4 2,-2-2 4,-7 3 7,-7 1 6,-7 3 6,-4 2 4,-1 3 2,-1 3 3,0 3 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2"/>
    </inkml:context>
    <inkml:brush xml:id="br0">
      <inkml:brushProperty name="width" value="0.04523" units="cm"/>
      <inkml:brushProperty name="height" value="0.04523" units="cm"/>
    </inkml:brush>
  </inkml:definitions>
  <inkml:trace contextRef="#ctx0" brushRef="#br0">22675 43178 486,'-7'-8'3,"2"1"8,2-1 7,2 0 6,4 0 6,6 2 3,6 1 4,5 0 2,4 1-1,-1 1-9,1-1-7,-1 0-7,1 0-6,-1 2-2,1 0-4,-1 2-2,-1 1-3,-3 2-3,-3 2-4,-3 2-3,-5 2-8,-10 3-14,-8 3-12,-9 3-13,-4 0-1,-1-2 10,1-4 11,-1-3 10,1-2 9,1 0 5,1-2 7,1 0 5,1-2 6,1 2 5,1-2 5,1 1 4,0 1 6,2 2 5,1 2 6,1 2 6,1 1 3,2 3-2,2 2 1,3 1-2,0 3-1,0 3-4,0 3-2,0 3-3,1 3-3,0 4-1,2 5-1,0 3-2,0 3-4,-2 5-7,-2 4-8,-1 4-6,-1 1-6,2-1-1,2-1-4,2-1-1,1-4-7,0-6-11,0-7-12,0-8-10,0-5-3,0-7 5,0-5 5,0-6 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3"/>
    </inkml:context>
    <inkml:brush xml:id="br0">
      <inkml:brushProperty name="width" value="0.04429" units="cm"/>
      <inkml:brushProperty name="height" value="0.04429" units="cm"/>
    </inkml:brush>
  </inkml:definitions>
  <inkml:trace contextRef="#ctx0" brushRef="#br0">23005 44494 496,'7'-29'0,"1"7"0,0 5 0,0 7 0,0 3 5,2 2 7,0 2 9,1 2 9,0 1 3,-1 2-4,0 0-2,-2 2-4,-1 2-3,-4 5-5,-3 5-6,-2 5-4,-4 4-2,-4 3 1,-3 3 2,-5 3 2,-1-2-4,1-4-13,1-5-10,1-5-12,3-5-5,6-5 1,6-4 1,6-6 2,5-3 3,5-3 7,5-4 7,5-2 7,2 0 6,-3 1 5,-1 2 5,-3 3 6,-3 3 5,-6 7 5,-6 8 5,-6 6 5,-6 4 0,-4 1-4,-5 1-3,-5 1-5,-2-1-4,3-1-2,1-3-4,3-1-4,1-3-2,2-3-3,2-3-2,3-2-3,3-3-2,7 0-1,8-2-1,6 0 0,3-2 0,-1 0 2,-1-2 2,0 0 2,0-1 2,3 2 4,3 0 3,3 2 4,0-1 0,-2-2-3,-1-2-2,-2-2-3,-2-2-2,1-1-1,-1-3-1,1-1-1,0-4-1,3-2 0,1-3-1,3-2 1,-2-2-6,-3 1-8,-5 1-10,-3 1-8,-3 2-2,-2 1 5,-3 3 4,-1 1 5,-2 4 7,-4 3 9,-2 4 9,-3 4 8,-3 3 6,0 2 1,-2 2 2,1 2 1,-2 1 4,2 3 4,1 2 4,0 1 5,2 2-1,2 0-5,3-1-5,1 1-6,1-1-4,0-1-4,0-1-5,0 0-4,1-3-14,3-3-25,4-3-25,2-2-26,1-4-4,-2-4 15,-2-4 16,-2-3 14,-2-2 11,1 2 3,0 3 4,0 1 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3"/>
    </inkml:context>
    <inkml:brush xml:id="br0">
      <inkml:brushProperty name="width" value="0.04581" units="cm"/>
      <inkml:brushProperty name="height" value="0.04581" units="cm"/>
    </inkml:brush>
  </inkml:definitions>
  <inkml:trace contextRef="#ctx0" brushRef="#br0">24950 43008 480,'7'-17'0,"-1"-1"0,0-3 0,-2-1 0,0 1 3,0 5 5,0 4 6,0 6 6,-1 6 8,0 8 8,-2 7 9,0 9 8,-1 4 1,0 3-9,0 1-10,0 2-8,0 9-4,0 16 1,0 15 0,0 16 1,0 9-2,0 2-6,0 2-6,0 2-7,0-1-8,0-3-11,0-3-12,0-2-12,1-10-8,1-16-7,3-15-6,2-16-6,0-10 1,0-7 8,-2-5 8,0-6 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4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24850 44160 535,'4'-14'13,"8"2"9,7 4 8,9 3 9,3 0-1,2 0-11,1-1-11,1-1-12,-1-1-7,0 0-7,-1 0-6,-1 0-5,-2 0-3,-3-2 4,-3 0 2,-3-1 2,-4 0-1,-5 1-4,-4 0-4,-6 2-5,-3 1 4,-2 2 13,-2 2 13,-2 2 13,0 1 10,1-2 4,0 0 6,2-1 4,0-2 3,2 0-3,0-2-2,2 0-1,2 3-6,4 8-9,4 8-8,3 7-9,1 5-5,-4-1 1,-5 1 0,-2-1 0,-3 0 0,0-1 1,0-1 1,0-1 0,2-3 1,4-5-2,3-4 0,5-6-1,2-3 0,-1-2-2,1-2 0,0-1-1,-3 0-1,-5 4 0,-5 4 0,-4 4-1,-5 3 3,-3 1 3,-5 3 3,-4 2 4,-3 2 3,-5 3 3,-3 3 1,-4 3 4,-1-1 0,3-1 2,3-4 0,3-3 1,3-3 0,5-1-1,3-2 0,4-2-2,6-1-1,8-1-3,8 1-3,8 0-3,3-1-5,3-2-7,0-3-6,1 0-7,0-3-4,2-1-3,1 0-1,1-1-2,0-3-4,1-2-5,-1-3-6,0-3-4,-2-2 0,-5 2 5,-5 1 7,-4 1 5,-5 1 5,1 0 1,-2 2 2,0 1 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5"/>
    </inkml:context>
    <inkml:brush xml:id="br0">
      <inkml:brushProperty name="width" value="0.05063" units="cm"/>
      <inkml:brushProperty name="height" value="0.05063" units="cm"/>
    </inkml:brush>
  </inkml:definitions>
  <inkml:trace contextRef="#ctx0" brushRef="#br0">27555 43419 434,'0'-29'2,"0"5"6,0 5 4,0 5 5,0 6 7,-2 10 8,-1 8 8,0 9 10,0 5-1,0-1-9,2 1-8,1-1-8,0-1-7,3-5-4,2-3-4,2-4-4,3-3-5,5-1-5,5 0-3,6-2-6,0-1-1,0-2 2,-1-2 1,-1-2 1,-2-2-2,-1-3-6,-3-4-6,-1-2-5,-3-2-2,-4-1 1,-5-1 2,-2-1 2,-3-2 3,0 1 4,0-2 6,0-1 4,-2 0 4,0 3 3,-3 1 4,-2 3 3,-1 1 4,0 2 5,1 2 4,-1 3 5,0 1 4,0 2 1,0 2 3,0 2 1,1 3 2,-1 4-2,0 4 0,0 3 0,1 4-2,0 1-3,2 3-1,1 1-3,0 3-2,0 3-2,0 3-2,0 3-1,0 2-3,0 2-3,0 2-3,0 2-2,0 0-4,1 0-3,-1-1-4,0-2-4,0-2-3,0-3-5,0-5-5,0-3-4,-1-5-4,-4-3-6,-2-5-4,-3-3-5,-1-5 2,1-4 10,1-6 7,0-4 10,2-4 6,3-1 3,1-3 4,2-1 2,2-3 2,2-1-2,2-3-2,2-1-1,4-3 2,5-1 7,7-2 6,6-2 6,3 0 2,2 3-3,2 3-2,3 3-3,-1 4-2,-2 3 0,-2 5-1,-1 3 0,-3 3 0,-2 2 0,-1 2 0,-2 2 1,-4 3 1,-1 6 5,-4 4 3,-3 5 4,-1 3 3,-2 1 0,-1 1 1,0 1 1,-1 1 1,1 1 0,2 1 0,0 1 1,2-1-2,2-3-3,1-3-4,3-3-4,1-3-4,-1-1-4,1-2-3,0-2-6,-2 0-5,-3 3-7,-3 4-9,-2 2-8,-5 0-3,-6-3 0,-6-3 0,-6-3 0,-4-1 1,-4 0 1,-5 0 2,-3 0 2,-1-3 2,3-5 1,3-4 2,4-5 3,2-5 0,5-6 1,3-3-1,4-6 1,5-2 2,4 1 2,6 1 3,4 2 3,3 1 4,-1 5 4,1 3 4,0 4 5,-2 6 4,-3 6 7,-2 8 4,-4 6 6,-4 6 5,-7 3 2,-8 5 3,-5 3 3,-5 2-1,1 1-4,-1-1-6,1 0-4,1-2-5,1-3-5,3-5-6,1-3-4,8-6-11,13-8-16,12-8-15,13-8-16,8-5-6,4-3 6,4-3 5,4-3 5,-1 0 5,-6 5 7,-6 3 4,-5 5 7,-6 2 3,-3 4 3,-5 3 1,-3 2 4,-3 3 6,-2 2 12,-2 2 11,-2 2 13,-2 1 3,0 0-5,-2-1-3,0 1-5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6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97943 31398 503,'0'-17'44,"0"11"8,0 12 7,0 11 8,-2 7-2,0 1-12,-3 1-12,-2 1-12,-1 1-8,0 3-1,0 1-2,1 3-3,-2-1-5,0 0-8,-2-1-7,0-1-10,0-3-6,3-3-8,1-5-7,2-3-7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5"/>
    </inkml:context>
    <inkml:brush xml:id="br0">
      <inkml:brushProperty name="width" value="0.05109" units="cm"/>
      <inkml:brushProperty name="height" value="0.05109" units="cm"/>
    </inkml:brush>
  </inkml:definitions>
  <inkml:trace contextRef="#ctx0" brushRef="#br0">29997 42497 430,'22'-14'3,"-1"2"4,-3 4 5,-1 3 6,-3 1 0,-1 2-2,-2 0-2,-2 2-4,1 0 2,3 0 5,5 0 5,4 0 4,0 1 1,0 4-7,-1 2-6,0 3-6,-4 3-6,-3 0-4,-4 1-6,-4 1-5,-4 0-4,-3-1-3,-2 0-3,-3-2-4,-3-1 1,-2-3 2,-2-1 4,-1-2 4,-2-1 4,0 0 8,1 0 8,-1 0 8,2 0 6,1 2 5,2 0 5,2 2 5,2 0 2,2 3 1,3 2 0,1 1 2,1 3-2,0 3-3,0 4-2,0 2-3,-1 6-3,-1 10-3,0 10-4,-1 9-2,-2 7-3,-2 1 0,-2 3-1,-1 1 0,-3 3-3,0 5-4,-1 3-6,-1 4-5,0-1-6,0-6-9,2-5-9,1-7-8,2-7-5,2-10 0,4-10 0,3-10 0,-1-8-2,0-5-4,-3-6-6,-2-6-5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6"/>
    </inkml:context>
    <inkml:brush xml:id="br0">
      <inkml:brushProperty name="width" value="0.04015" units="cm"/>
      <inkml:brushProperty name="height" value="0.04015" units="cm"/>
    </inkml:brush>
  </inkml:definitions>
  <inkml:trace contextRef="#ctx0" brushRef="#br0">29750 43844 547,'46'-15'72,"0"1"-17,-2 1-14,0 0-15,-1 1-10,2-1-3,0-1-2,2-1-4,-2-1-6,-4 0-7,-4 1-10,-4-1-7,-3 0-6,-5 1 0,-3-1-1,-5 0-1,-3 1 0,-4 1 1,-5 1 1,-2 1 2,-5 0 7,-2 2 12,-4 1 12,-2 1 12,-2 1 9,1 2 3,-1 2 3,0 2 3,1 1 4,1 2 5,0 0 4,2 2 4,1 1-1,0 5-8,2 4-7,1 4-7,0 2-8,0 3-5,0 1-6,0 3-5,0 0-8,0 0-5,0 1-8,0-1-6,1-1-5,2-3-3,2-3-5,2-3-2,2-2-2,2-3 4,2-1 3,2-2 3,0-1 3,-1 0 3,-1 0 3,0-1 2,-3 1 4,-1 2 5,-2 0 3,-2 1 5,-1 2 6,-2 0 7,0 1 7,-1 1 8,-1 0 4,2-3 4,0-1 3,2-2 3,1-1-4,2 2-11,2 0-11,1 1-10,3-1-14,0-2-15,1-4-14,2-2-15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6"/>
    </inkml:context>
    <inkml:brush xml:id="br0">
      <inkml:brushProperty name="width" value="0.04048" units="cm"/>
      <inkml:brushProperty name="height" value="0.04048" units="cm"/>
    </inkml:brush>
  </inkml:definitions>
  <inkml:trace contextRef="#ctx0" brushRef="#br0">32284 42947 543,'-13'-8'6,"8"0"12,6 0 12,8 1 11,2 0 6,-1 2-2,-1 2-2,0 2-2,2 2-3,7 4-7,7 2-7,7 3-5,1 2-9,-6 0-10,-3 0-9,-6-1-11,-4 0-4,-3 0 1,-3-2 2,-2 0 0,-7-1-3,-8 3-7,-9 2-9,-9 1-7,-5 2-1,-1 0 8,-1-1 8,0 1 7,-1-1 7,1-1 6,2-1 6,0 0 6,3-2 7,3-1 11,5 0 9,3-2 10,9-2 8,14-4 6,13-4 7,15-4 5,7-2-2,2 0-14,2 0-13,2 1-14,-1-1-9,-6 2-9,-4 1-7,-5 0-7,-10 5-7,-13 8-6,-14 8-7,-13 7-5,-10 4 0,-3-1 6,-4-1 6,-4-1 7,-2-2 5,0-1 4,0-3 3,0-1 4,1-3 3,6-1 4,2-2 4,5-2 4,3-2 3,5-2 2,3-3 2,5 0 3,7-4 2,14 0 4,12-3 2,12-2 4,8-1-4,1 0-8,0 1-11,2-1-9,-1 0-4,0 2-2,-2 1 0,0 0-1,-2 2-6,-2 0-13,-1 2-11,-3 0-14,-3 1-4,-5-2 1,-5 0 1,-5-1 2,-4-2 3,-2 0 3,-4-2 3,-2 0 4,-3 0 5,-1 0 7,0 2 6,-1 1 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6"/>
    </inkml:context>
    <inkml:brush xml:id="br0">
      <inkml:brushProperty name="width" value="0.04173" units="cm"/>
      <inkml:brushProperty name="height" value="0.04173" units="cm"/>
    </inkml:brush>
  </inkml:definitions>
  <inkml:trace contextRef="#ctx0" brushRef="#br0">33228 42153 527,'-15'-36'0,"4"7"0,3 8 0,3 6 0,0 4 4,0 2 10,-1 2 9,-1 2 9,0 3 5,2 4 2,2 4 1,2 4 3,1 6-3,0 9-3,0 9-5,0 8-3,0 11-5,2 12-3,0 11-3,2 12-3,0 6-4,0 0-3,-1 0-3,1 0-4,-1 6-11,0 13-18,-2 13-17,0 13-18,-1-5-6,2-22 5,0-21 7,2-21 6,-1-18 5,-1-10 7,0-13 6,-1-11 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7"/>
    </inkml:context>
    <inkml:brush xml:id="br0">
      <inkml:brushProperty name="width" value="0.04404" units="cm"/>
      <inkml:brushProperty name="height" value="0.04404" units="cm"/>
    </inkml:brush>
  </inkml:definitions>
  <inkml:trace contextRef="#ctx0" brushRef="#br0">32751 44664 499,'-11'-13'8,"-7"6"15,-8 6 15,-5 6 15,-4 5 5,1 2-8,1 3-7,2 3-8,-1 3-5,1 3-3,0 3-4,0 3-4,0 0-3,3 0-2,1-1-3,3-1-3,3-3 0,7-3 1,5-5 1,6-3 1,6-4-5,6-4-10,5-4-10,7-4-11,6-6-6,9-8-2,6-7-2,10-8-2,-1-3 1,-5 3 1,-6 3 3,-5 3 1,-5 2 0,0 1-1,-1 1 0,-1 1-2,-3 2 2,-5 1 5,-5 2 5,-4 3 6,-3 0 2,1 0 2,1 1 0,2-1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7"/>
    </inkml:context>
    <inkml:brush xml:id="br0">
      <inkml:brushProperty name="width" value="0.03832" units="cm"/>
      <inkml:brushProperty name="height" value="0.03832" units="cm"/>
    </inkml:brush>
  </inkml:definitions>
  <inkml:trace contextRef="#ctx0" brushRef="#br0">33753 43321 574,'-5'-8'32,"6"0"4,6 0 2,6 1 4,3-1 1,3 2-3,2 0-2,1 2-2,1 1-4,-1 2-5,-1 2-4,-1 2-5,-2 2-5,-3 4-6,-2 2-7,-4 3-4,-3 3-6,-2 1-3,-4 3-4,-2 1-4,-6 3-2,-6 1 1,-7 3-1,-7 1 1,-3 0-2,0-1-1,-1-3-3,1-1-2,1-4 2,3-3 6,3-5 7,3-3 5,6-3 10,9-4 10,8-3 10,9-2 11,7-3 4,6 0-3,3-1-2,6-1-2,0 0-3,-3 2-4,-5 2-4,-3 2-2,-6 4-9,-7 6-13,-6 5-13,-8 7-14,-6 2-3,-7 1 5,-7-1 7,-7 1 4,-3-1 5,0-1 1,-1-1 2,1-1 2,1-2 3,2-1 3,1-2 4,3-2 3,2-3 4,5-1 3,3-2 2,5-2 2,3-2 5,6-1 4,4 0 6,6-1 5,5-3 0,7-2-4,7-4-3,7-2-5,4-2-4,2 1-1,2-1-3,3 0-2,-1 1-6,-2 1-10,-2 0-8,-2 2-10,-3 1-6,-3 2-6,-5 2-6,-3 2-4,-6 1-5,-7-2-1,-6 0-1,-8-1-3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8"/>
    </inkml:context>
    <inkml:brush xml:id="br0">
      <inkml:brushProperty name="width" value="0.05696" units="cm"/>
      <inkml:brushProperty name="height" value="0.05696" units="cm"/>
    </inkml:brush>
  </inkml:definitions>
  <inkml:trace contextRef="#ctx0" brushRef="#br0">34652 43763 386,'0'-16'2,"0"2"6,0 1 4,0 1 5,-1 4 10,0 8 14,-2 8 15,0 7 14,-1 6 1,0 1-14,0 3-12,1 1-14,-2 2-8,0 1-3,-2 1-3,0 1-2,0 0-2,0 2-1,2 1 0,1 1 0,0-1-1,0 0-1,0-1 0,0-1-1,1-1-2,2-2-3,2 0-2,2-1-4,1-1-3,2-3-4,0-1-3,1-3-4,2-2-2,0-3-2,1-2-1,2-4-2,2-4-4,7-4-7,5-6-8,6-4-7,2-4-2,-3-1 2,-4-3 3,-2-1 2,-3-1 3,-3 4 3,-3 3 3,-2 3 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8"/>
    </inkml:context>
    <inkml:brush xml:id="br0">
      <inkml:brushProperty name="width" value="0.04872" units="cm"/>
      <inkml:brushProperty name="height" value="0.04872" units="cm"/>
    </inkml:brush>
  </inkml:definitions>
  <inkml:trace contextRef="#ctx0" brushRef="#br0">37109 43279 451,'-1'-9'11,"0"12"23,-2 13 23,0 14 21,-1 7 6,0 6-12,0 4-13,0 5-12,0 4-11,1 4-7,-1 2-8,0 3-7,-1 1-8,-2 1-6,-2-1-7,-1 1-7,-1-1-3,2 1 2,2-1 1,3 1 2,0-6-7,2-9-15,0-10-16,2-9-16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29"/>
    </inkml:context>
    <inkml:brush xml:id="br0">
      <inkml:brushProperty name="width" value="0.04142" units="cm"/>
      <inkml:brushProperty name="height" value="0.04142" units="cm"/>
    </inkml:brush>
  </inkml:definitions>
  <inkml:trace contextRef="#ctx0" brushRef="#br0">37906 44013 531,'8'-9'3,"-2"0"7,-1-2 6,0 0 7,-3 1 3,-2 3-1,-4 2-1,-2 4-1,-3 4 3,-4 6 3,-2 5 5,-3 7 4,-3 4 0,-1 5-5,-2 3-6,-3 4-5,0 1-5,-1-4-3,1-2-3,0-3-5,1-3-1,2-5 0,4-3 0,3-5 0,7-2-2,10 0-4,12-2-4,10 0-5,7-3-2,5-1-1,2-2 0,6-2-2,0 0 0,-2 0-3,-2 2-2,-1 0-2,-4 0-1,-2 0 1,-3-2 2,-3 0 1,-4-1-6,-3 2-12,-4 0-11,-4 2-12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0"/>
    </inkml:context>
    <inkml:brush xml:id="br0">
      <inkml:brushProperty name="width" value="0.05506" units="cm"/>
      <inkml:brushProperty name="height" value="0.05506" units="cm"/>
    </inkml:brush>
  </inkml:definitions>
  <inkml:trace contextRef="#ctx0" brushRef="#br0">39218 43582 399,'-1'-13'10,"0"6"19,-2 6 20,0 6 19,-3 7 4,-4 7-12,-3 9-10,-5 7-12,-3 4-8,-1 2-5,-3 1-4,-1 0-4,0-1-4,3-6 0,3-4-2,3-5-1,9-10-14,16-14-28,15-15-26,17-15-28,4-7-4,-2 1 18,-5 1 18,-4 2 18,-4 1 12,-3 5 7,-5 3 6,-3 5 8,-4 4 11,-4 8 16,-5 7 18,-2 6 16,-4 5 4,-1 5-8,0 4-9,-1 3-8,-1 2-7,2-3-4,0-2-4,2-1-5,2-3-6,6-3-9,4-3-9,5-2-9,2-5-4,-1-4 4,-1-6 1,0-4 3,-1-5-4,3-3-9,1-5-11,3-3-9,0-2-1,-1 1 11,-1 1 11,-1 1 9,-3 7 17,-5 13 21,-4 12 21,-6 13 21,-2 5 5,0-1-13,0-3-12,0-1-12,2-2-16,2-1-17,3-1-19,4-1-17,1-3-10,1-6 1,1-6 0,2-6-1,0-5 2,1-4 2,1-3 1,1-5 2,0-1 4,-3-1 4,-1 1 5,-2-1 4,-2 1 4,-1-1 3,-1 1 3,0 0 4,-2 0 4,-1 4 7,0 3 7,-2 3 6,0 2 8,0 2 6,0 3 8,0 1 7,1 2 2,0 4-2,1 2-1,2 4-3,0-1-11,1-1-19,2-2-19,0-2-21,-1 1 1,-1 4 20,-2 4 21,-2 4 20,-2 2 9,-2 1-3,-2 1-3,-2 1-4,-1 0-3,0 1-4,0 0-4,0-1-3,1 0-3,1-1 1,0-1 0,2 0-1,2-2-2,3-1-7,5-1-8,4-1-6,2-2-5,1-4-2,1-4-3,1-4-2,2-5-2,0-4 0,0-5-2,3-5 0,-1-4 1,1-4 2,-1-5 1,1-3 3,-2-3 2,-3-2 1,-3-2 3,-3-2 2,-3 1 1,-2 4 1,-4 4 1,-2 4 1,-4 3 2,-2 7 4,-4 4 3,-2 4 4,-3 5 3,-1 3 1,-3 2 1,-1 4 1,-3 2 0,0 4-1,-1 2-3,-1 3 0,1 3-4,1 0-4,3 1-5,1 1-4,3 0-6,4-1-9,5-1-8,3 0-8,4-2-4,5-3 1,6-1 0,4-2 2,3-2 3,3 0 3,1-2 5,3 0 3,-2-2 4,-5-2 4,-5-2 3,-5-2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6"/>
    </inkml:context>
    <inkml:brush xml:id="br0">
      <inkml:brushProperty name="width" value="0.0486" units="cm"/>
      <inkml:brushProperty name="height" value="0.0486" units="cm"/>
      <inkml:brushProperty name="color" value="#00BFF3"/>
    </inkml:brush>
  </inkml:definitions>
  <inkml:trace contextRef="#ctx0" brushRef="#br0">98152 30728 452,'22'-21'2,"-3"3"4,-3 4 5,-2 5 3,-3 2 2,-1 2 0,-1 2-1,0 2-1,-2 2 1,-1 4-1,0 2 0,-2 3 0,0 3 1,0 2 2,0 1 3,0 3 2,-1 1 1,-1 1 1,0 1 0,-1 1 1,-1 1 0,0 1-1,0 1-2,0 1 0,0 1-2,0 1-2,0 0-1,0 2-2,-1 2-2,-1 1-2,0 2 0,-1 2-3,-2 1 0,0-2-3,-1 0-1,-2-1-1,1-3-2,1-3-4,0-5-2,2-3-3,-1-5-4,-2-3-9,-2-4-7,-1-4-8,-2-6-3,0-8 2,0-8 2,1-7 2,0-6 2,2-1 1,2-2 3,2-3 2,1-2 2,1-2 2,-2-4 1,2-2 3,0 0 3,6 6 2,2 4 4,5 5 4,1 5 2,0 3 2,-2 4 2,-1 5 3,0 4 2,-2 4 3,-1 6 3,0 4 3,-3 5 0,-4 6 0,-4 4 0,-4 5-1,-2 2-1,-1 0-2,-1 1-1,-1-1-1,0 0-2,2-3-1,2-1-2,3-3-1,0-2-1,2-3 1,0-2 0,2-4 0,1-3-2,2-4-4,2-4-6,2-4-5,4-5-4,7-7-6,7-7-4,8-7-6,-1-1 1,-4 7 5,-5 5 6,-4 7 4,-4 2 2,-1 0-3,-1 1-3,0-1-2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0"/>
    </inkml:context>
    <inkml:brush xml:id="br0">
      <inkml:brushProperty name="width" value="0.05093" units="cm"/>
      <inkml:brushProperty name="height" value="0.05093" units="cm"/>
    </inkml:brush>
  </inkml:definitions>
  <inkml:trace contextRef="#ctx0" brushRef="#br0">43455 43700 431,'8'8'0,"-2"2"0,-1 0 0,0 1 0,-2 0 5,-2-1 9,-2 0 9,-2-2 10,-3 2 6,-2 5 3,-3 5 3,-3 5 3,-1 3 0,2-1-6,3 0-4,1 1-5,1-2-4,2-2-2,1-1-3,1-2-1,1-3-3,3 0-5,4 0-5,2-2-3,4-2-4,4-3-3,3-3-1,5-2-2,2-3-5,1 0-9,0-2-8,2 0-8,0-3-7,-3 0-2,-2-3-5,-1-2-3,-3-1 0,-5-2 1,-3 0 1,-4-1 3,-3 0 3,0 0 5,-2 2 4,0 1 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0"/>
    </inkml:context>
    <inkml:brush xml:id="br0">
      <inkml:brushProperty name="width" value="0.04978" units="cm"/>
      <inkml:brushProperty name="height" value="0.04978" units="cm"/>
    </inkml:brush>
  </inkml:definitions>
  <inkml:trace contextRef="#ctx0" brushRef="#br0">43633 44014 441,'-8'-14'5,"0"2"9,0 4 9,0 3 9,-1 5 10,-1 10 12,-3 8 10,-1 9 11,-2 5-3,2 4-16,1 3-15,1 2-17,0 2-8,1 0-2,-1 0-1,0 0-1,0-1-11,1-2-16,-1-1-19,0-3-18,1-4-13,3-6-6,1-5-7,2-6-7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2"/>
    </inkml:context>
    <inkml:brush xml:id="br0">
      <inkml:brushProperty name="width" value="0.02626" units="cm"/>
      <inkml:brushProperty name="height" value="0.02626" units="cm"/>
    </inkml:brush>
  </inkml:definitions>
  <inkml:trace contextRef="#ctx0" brushRef="#br0">46650 44700 837,'22'14'89,"-3"-1"-35,-4-3-34,-1-1-37,-4-1-19,-1-1-6,-2 1-6,-2 0-6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2"/>
    </inkml:context>
    <inkml:brush xml:id="br0">
      <inkml:brushProperty name="width" value="0.02219" units="cm"/>
      <inkml:brushProperty name="height" value="0.02219" units="cm"/>
    </inkml:brush>
  </inkml:definitions>
  <inkml:trace contextRef="#ctx0" brushRef="#br0">46510 45350 991,'-12'1'7,"7"2"-5,7 1-5,6 3-5,2-1-7,0-1-7,0-2-9,-2-2-9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4"/>
    </inkml:context>
    <inkml:brush xml:id="br0">
      <inkml:brushProperty name="width" value="0.04029" units="cm"/>
      <inkml:brushProperty name="height" value="0.04029" units="cm"/>
    </inkml:brush>
  </inkml:definitions>
  <inkml:trace contextRef="#ctx0" brushRef="#br0">53346 43300 546,'0'-14'-1,"2"1"1,0 2-1,2 2 0,-1 1 5,-1-1 11,0-2 9,-2 0 11,0 0 2,0 1-7,0 0-5,0 2-6,0 0-4,0-2-3,0 0-2,0-1-2,0-1-2,-2 1 0,0-1 1,-1 0 0,-2 1-1,-2 2 0,-2 3 0,-2 1 0,-1 1 0,-1 2-1,-1 0 1,-1 2-1,-2 1 0,0 4 1,-1 2 0,-1 3 0,-1 4 0,-1 4 0,-1 3 1,-1 5-1,0 2 0,1 0 1,1 2-1,1 1 0,1 1 0,1 0 1,1 2 0,1 1 0,2-1 1,3-2-1,2-1 0,4-3 0,2-2 0,2-3-2,2-3 0,2-3-2,3-2-2,4-3-2,3-1-4,5-2-2,3-2-5,5-2-3,3-3-6,4 0-3,4-4-3,2-4-2,4-4 0,2-4-2,-1 0 2,-8 1 4,-6 2 3,-7 2 4,-4 2-2,-3 1-9,-1 0-10,-2 2-8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4"/>
    </inkml:context>
    <inkml:brush xml:id="br0">
      <inkml:brushProperty name="width" value="0.03368" units="cm"/>
      <inkml:brushProperty name="height" value="0.03368" units="cm"/>
    </inkml:brush>
  </inkml:definitions>
  <inkml:trace contextRef="#ctx0" brushRef="#br0">55079 44200 653,'-1'31'95,"0"-2"-21,-2 0-21,0-1-22,-2-1-10,0-1-2,-1-1 0,-1-1-1,0-1-5,2 3-10,3-1-9,1 2-9,0 1-9,0-1-8,-2 0-9,0 1-7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4"/>
    </inkml:context>
    <inkml:brush xml:id="br0">
      <inkml:brushProperty name="width" value="0.0437" units="cm"/>
      <inkml:brushProperty name="height" value="0.0437" units="cm"/>
    </inkml:brush>
  </inkml:definitions>
  <inkml:trace contextRef="#ctx0" brushRef="#br0">57037 43095 503,'-1'-13'15,"-4"4"11,-2 6 11,-3 5 11,-2 3 3,1 5-7,-1 4-7,0 3-7,0 4-4,-1 1 0,-2 3 0,0 1-1,1 2-1,1 1-3,2 1-3,3 1-3,1 0-3,2 0-4,2 1-3,2-1-2,2-1-4,4 0-3,2-1-2,3-1-2,4-2-7,4-1-10,3-3-9,5-1-10,1-4-5,2-3-4,1-4-3,1-4-2,-3-3 3,-6-1 7,-5 0 7,-6-1 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5"/>
    </inkml:context>
    <inkml:brush xml:id="br0">
      <inkml:brushProperty name="width" value="0.04658" units="cm"/>
      <inkml:brushProperty name="height" value="0.04658" units="cm"/>
    </inkml:brush>
  </inkml:definitions>
  <inkml:trace contextRef="#ctx0" brushRef="#br0">58743 42855 472,'-8'-9'1,"2"0"3,1-1 3,1-1 2,1 0 7,3 4 10,4 2 10,2 4 11,2 3 1,0 6-6,0 4-6,0 5-6,-2 4-4,-1 3-1,-2 3-2,-2 3-1,-1 4-1,0 4-2,0 6 0,0 4-2,0 2-2,-2-4-3,0-2-2,-1-4-2,-1-3-3,2-5-2,0-5-2,2-5-3,2-6-2,4-7-4,3-6-2,5-8-4,4-8 0,3-11 2,5-11 3,3-10 2,2-8 1,1-2 1,-1-3 0,0-3 1,0 1-3,-1 6-5,-1 6-5,-1 6-5,-3 6-3,-3 6 2,-5 5 0,-3 7 1,-5 5-6,-4 8-11,-6 7-13,-4 6-12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5"/>
    </inkml:context>
    <inkml:brush xml:id="br0">
      <inkml:brushProperty name="width" value="0.04451" units="cm"/>
      <inkml:brushProperty name="height" value="0.04451" units="cm"/>
    </inkml:brush>
  </inkml:definitions>
  <inkml:trace contextRef="#ctx0" brushRef="#br0">60400 43600 494,'6'8'28,"-1"1"6,-2 2 3,-2 0 5,-1 1 2,0 1-2,0 1-1,0 2-1,0 0-4,0 3-2,0 1-5,0 3-3,0 0-4,0 1-3,0-1-4,0 1-4,-1-2-6,0 0-6,-2-1-6,0-1-8,0-1-9,1-1-12,0-1-12,2 0-11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5"/>
    </inkml:context>
    <inkml:brush xml:id="br0">
      <inkml:brushProperty name="width" value="0.03673" units="cm"/>
      <inkml:brushProperty name="height" value="0.03673" units="cm"/>
    </inkml:brush>
  </inkml:definitions>
  <inkml:trace contextRef="#ctx0" brushRef="#br0">61137 43512 598,'-6'-14'54,"6"2"-3,4 4-2,6 3-3,4 1-3,7 0-4,5 0-3,6 1-4,4-1-6,-1 2-9,0 0-9,0 2-8,0 0-6,-2 0-3,0 0-2,-1 0-2,-3 0-6,-3 0-10,-5 0-11,-3 0-9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7"/>
    </inkml:context>
    <inkml:brush xml:id="br0">
      <inkml:brushProperty name="width" value="0.04381" units="cm"/>
      <inkml:brushProperty name="height" value="0.04381" units="cm"/>
      <inkml:brushProperty name="color" value="#00BFF3"/>
    </inkml:brush>
  </inkml:definitions>
  <inkml:trace contextRef="#ctx0" brushRef="#br0">99415 29860 502,'8'-9'1,"1"-2"2,2-2 3,0-1 2,1-1 4,1 2 7,1 2 6,2 3 7,-1 1 1,-1 2-2,-1 2-3,0 2-4,-3 2-1,-1 4-3,-2 2-2,-2 3-2,-1 3-4,0 0-7,-1 1-6,1 1-7,-1 2-5,-4 1-4,-2 3-5,-3 2-4,-3 0-3,-2-2-2,-2 0-1,-1 0-2,-3-2 1,0-1 4,-1-1 3,-1-1 3,0-1 4,-1-1 3,0 0 4,1-2 3,0-1 3,1-1 3,1 0 3,1-2 3,1-1 1,2-2 1,2-2 1,3-2-1,3-3 3,8-2 2,6-4 3,7-2 3,4-1 0,1-1-3,1 0-5,1 0-2,0 1-2,-1-1 0,-1 0 0,-1 0 1,-2 2 0,-3 3 2,-2 2 0,-4 4 1,-4 2 2,-4 4 1,-6 2 2,-4 3 2,-3 2 0,1 0-4,-1 0-2,0-1-4,1 1-1,1 0 0,0 0 1,2-1 0,0 0 0,1 0 2,-1-2 1,0 0 0,0-1 1,2 1-1,1 2-1,0 0-1,1 0 2,1 1 4,-1 0 4,0 0 3,0 0 3,2 1-2,0 1-2,2 2-1,0-1-1,0 1-1,0 0 0,0-1-1,0 0-1,0-1-2,0 0-1,0-2-1,0 0-3,0 0-1,0-1-3,0 1-1,0 0-3,0 0 0,0-1-2,0 1-2,0-3-12,2-6-25,0-6-25,2-6-25,0-2-3,0 0 20,-1 2 18,1 1 20,0 0 12,-2 0 4,0 0 4,-2 1 5,1-1 3,0 0 2,2 0 2,0 0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5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61960 42722 501,'-21'-19'56,"5"7"2,5 8 4,5 8 2,3 6-3,2 5-9,2 5-10,2 5-9,0 5-8,2 3-5,-2 4-5,1 4-6,-1 5-7,-2 4-12,-2 5-9,-2 5-12,-1 1-8,-2-4-9,0-5-7,-1-3-9,0-7 0,1-10 5,0-9 6,2-10 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6"/>
    </inkml:context>
    <inkml:brush xml:id="br0">
      <inkml:brushProperty name="width" value="0.04888" units="cm"/>
      <inkml:brushProperty name="height" value="0.04888" units="cm"/>
    </inkml:brush>
  </inkml:definitions>
  <inkml:trace contextRef="#ctx0" brushRef="#br0">63050 42644 450,'1'-11'10,"2"10"21,2 10 21,2 9 21,0 8 4,1 3-11,0 4-13,0 5-11,-2 2-9,-1 2-6,-2 2-5,-1 2-6,-2-2-4,0-2-2,0-5 0,0-4-3,0-4-1,1-5-4,2-5-2,0-5-2,5-7-2,6-10-1,7-10-1,7-9-1,2-8 1,-2-3 0,-1-4 1,-3-4 0,2-5 0,3-4-1,4-5-2,4-5-1,-1 1-1,-5 8-3,-7 8-3,-5 8-2,-5 7-1,-1 5 1,-2 7 1,-2 5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7"/>
    </inkml:context>
    <inkml:brush xml:id="br0">
      <inkml:brushProperty name="width" value="0.03883" units="cm"/>
      <inkml:brushProperty name="height" value="0.03883" units="cm"/>
    </inkml:brush>
  </inkml:definitions>
  <inkml:trace contextRef="#ctx0" brushRef="#br0">64531 43081 566,'22'-13'2,"-1"3"2,-3 4 4,-1 4 3,-2 4 9,-2 6 15,-3 4 15,-1 5 15,-4 2 1,-8 1-15,-6 0-15,-7-1-14,-3 0-10,1-1-4,0-1-3,2 0-4,2-3-4,1-1-1,2-3-2,3-1-2,4-1 1,11 0 4,10 0 3,9 0 5,4 0 1,-3-1-1,-3 1 0,-3 0-2,-3 0 0,-5 2 1,-3 0 0,-4 1 1,-3 2 0,0 1 0,-2 3 0,0 2 1,-4 0-2,-6 1-1,-6-1-3,-5 1-1,-4-1-4,1 1-7,0-1-6,-1 1-6,2-2-8,1-3-7,3-3-9,1-2-8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7"/>
    </inkml:context>
    <inkml:brush xml:id="br0">
      <inkml:brushProperty name="width" value="0.04575" units="cm"/>
      <inkml:brushProperty name="height" value="0.04575" units="cm"/>
    </inkml:brush>
  </inkml:definitions>
  <inkml:trace contextRef="#ctx0" brushRef="#br0">66114 42063 480,'8'-15'0,"0"2"0,0 2 0,-1 3 0,3 1 7,4 2 13,3 2 13,5 2 14,1 2 3,-1 2-4,-1 2-4,-1 2-6,-1 2-3,1 3-1,-1 3-4,1 3-1,-2 3-3,-3 1-3,-3 3-3,-2 1-4,-5 2-3,-2 3 0,-6 1-3,-2 2-1,-5 2-3,-6 3-4,-4 1-5,-5 2-5,-4 2-7,-2 2-8,-4 1-9,-2 4-8,0-4-5,7-7-1,6-6-2,5-7 0,5-6 0,2-3 3,4-4 2,3-4 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7"/>
    </inkml:context>
    <inkml:brush xml:id="br0">
      <inkml:brushProperty name="width" value="0.0441" units="cm"/>
      <inkml:brushProperty name="height" value="0.0441" units="cm"/>
    </inkml:brush>
  </inkml:definitions>
  <inkml:trace contextRef="#ctx0" brushRef="#br0">67912 42455 498,'-28'-14'0,"7"3"0,6 2 0,8 4 0,2 2 10,-2 2 20,-1 2 19,-3 2 21,-2 4 4,0 5-10,-1 7-10,-1 6-9,-1 2-9,-1 2-8,-1 1-7,-1 1-7,-2 2-8,-1 4-5,-3 4-8,-1 4-6,-2 2-5,-1 0-6,-1 0-6,0 0-5,0-3-1,3-4 1,3-6 3,3-4 2,3-5-4,5-5-7,3-5-8,4-4-8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7"/>
    </inkml:context>
    <inkml:brush xml:id="br0">
      <inkml:brushProperty name="width" value="0.04886" units="cm"/>
      <inkml:brushProperty name="height" value="0.04886" units="cm"/>
    </inkml:brush>
  </inkml:definitions>
  <inkml:trace contextRef="#ctx0" brushRef="#br0">67550 42509 450,'2'-25'10,"6"11"21,4 12 20,5 12 22,3 7 4,-1 3-10,1 3-10,-1 3-11,1 3-7,-1 2-7,1 4-5,0 3-6,-2 3-8,-1 6-8,-3 4-8,-1 6-8,-3-1-5,-2-3-2,-4-4-2,-2-4-1,-2-6-6,0-7-7,0-9-9,0-7-9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8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69489 42182 492,'0'-19'13,"0"9"25,0 8 25,0 10 25,-2 7 4,0 6-19,-3 8-18,-2 7-18,-2 4-13,-2 0-8,-1 2-8,-3 0-7,0 2-9,-1 2-7,1 2-8,-1 2-8,2-3-8,2-8-8,4-8-8,3-7-8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8"/>
    </inkml:context>
    <inkml:brush xml:id="br0">
      <inkml:brushProperty name="width" value="0.05124" units="cm"/>
      <inkml:brushProperty name="height" value="0.05124" units="cm"/>
    </inkml:brush>
  </inkml:definitions>
  <inkml:trace contextRef="#ctx0" brushRef="#br0">70309 42547 429,'-1'-13'10,"-2"6"20,-2 6 20,-1 6 21,-2 5 4,2 4-12,1 3-12,0 5-11,0 2-8,-2 2-4,-1 3-3,-3 1-4,0 1-2,2 0-3,2 1-3,3-1-2,0-1-2,2-4-4,0-2-4,2-3-2,4-6-6,9-10-9,9-10-9,9-10-9,2-5-2,-6-1 7,-3-1 5,-6-1 6,-3-2 4,-1-6 4,-1-5 4,-1-4 2,-2-1 3,-2 6 1,-4 4 1,-2 5 0,-4 5 0,-2 3-2,-4 4 0,-2 5-3,-3 2-3,-1 2-8,-3 2-7,-1 2-8,0 1-8,2 2-6,4 0-6,3 2-8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8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71050 41662 647,'1'-21'0,"2"5"0,2 5 0,2 5 0,2 2 10,3 2 19,3 0 20,3 2 20,2 1 1,1 4-15,1 2-16,1 3-15,0 3-16,-3 0-16,-1 1-15,-2 1-15,-3-1-4,-3-1 7,-3-2 7,-2-2 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8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71969 40971 597,'7'-8'0,"-1"0"0,0 0 0,-2 1 0,1-1 4,2 2 6,2 0 7,2 2 6,0 1 8,1 2 6,0 2 7,0 2 7,-3 3-2,-3 4-10,-4 3-10,-4 5-11,-3 2-6,-3 1-2,-4 1-2,-2 1-2,-1-1-1,3-1-2,1-3 0,2-1 0,2-2-2,2-1-3,3-1-2,1 0-2,3-1 0,3-1 1,5 1 1,4 0 1,2-1 1,1 1 2,1 0 1,1 0 1,-1 0 1,-3 1 0,-2 1 1,-4 2 0,-4 0 0,-4 1 0,-6 1-1,-4 1-1,-6 1-2,-7 3-6,-7 1-4,-6 3-6,-5 0-5,-1 1-3,0-1-5,-2 0-4,4-2-6,6-5-8,7-5-9,7-4-7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99930 31231 999,'-2'-14'-22,"-2"5"-5,-4 3-4,-2 4-4,-1 2 2,3 2 6,1 0 6,2 2 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9"/>
    </inkml:context>
    <inkml:brush xml:id="br0">
      <inkml:brushProperty name="width" value="0.03832" units="cm"/>
      <inkml:brushProperty name="height" value="0.03832" units="cm"/>
    </inkml:brush>
  </inkml:definitions>
  <inkml:trace contextRef="#ctx0" brushRef="#br0">73850 43096 574,'60'-14'155,"-3"3"-40,-4 3-39,-4 3-42,-3 1-20,-2 2-2,-2 0-1,-2 2-3,-4 0-15,-5 0-32,-7 0-30,-5 0-32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39"/>
    </inkml:context>
    <inkml:brush xml:id="br0">
      <inkml:brushProperty name="width" value="0.04616" units="cm"/>
      <inkml:brushProperty name="height" value="0.04616" units="cm"/>
    </inkml:brush>
  </inkml:definitions>
  <inkml:trace contextRef="#ctx0" brushRef="#br0">77642 42024 476,'-3'-8'9,"8"2"18,9 1 17,10 0 18,6 1 5,8 1-7,6-1-8,8 0-7,5 1-6,4 0-5,3 2-5,5 0-4,1 1-7,1-2-8,-1 0-8,1-2-7,-4 2-6,-7 2-1,-7 4-1,-6 2-1,-7 2-7,-7 0-12,-7-1-11,-7 1-13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0"/>
    </inkml:context>
    <inkml:brush xml:id="br0">
      <inkml:brushProperty name="width" value="0.05134" units="cm"/>
      <inkml:brushProperty name="height" value="0.05134" units="cm"/>
    </inkml:brush>
  </inkml:definitions>
  <inkml:trace contextRef="#ctx0" brushRef="#br0">78997 42650 428,'-6'8'38,"4"0"-2,4-1-2,4 1-1,2 1-1,0 2 4,0 2 2,0 1 2,-1 3 0,-1 1-5,-1 3-3,0 1-4,-1 2-3,0 1-4,0 1-3,0 1-4,-1 1-1,2 1-1,-2 0 0,1 2-1,1-1-1,2-3-3,2-3-3,2-3-2,-1-2-2,-1-1-3,-2-1-3,-2-1-2,-2 0-3,-2 0-4,-2-1-3,-2 1-3,-4-1-2,-4-1 0,-5-1 0,-5 0 0,-4-2 0,-3 1-2,-3 0-1,-2 0-2,-3-2-1,1-1-2,0-2-1,0-2-2,2-2 2,7-1 4,6 0 6,5-1 4,4-1 2,1 0-4,0 0-4,2 0-3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0"/>
    </inkml:context>
    <inkml:brush xml:id="br0">
      <inkml:brushProperty name="width" value="0.03159" units="cm"/>
      <inkml:brushProperty name="height" value="0.03159" units="cm"/>
    </inkml:brush>
  </inkml:definitions>
  <inkml:trace contextRef="#ctx0" brushRef="#br0">80150 43131 696,'8'-7'4,"2"2"9,0 2 9,1 2 8,2 1 5,3-2 0,3 0 0,4-1 1,1-1-4,2 2-6,3 0-6,1 2-7,0 0-10,-3 2-16,-4 0-16,-1 2-14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0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79200 38972 582,'24'-29'0,"-1"5"0,1 5 0,-1 5 0,2 4 7,1 4 15,2 4 14,3 4 15,-2 4 5,-2 4-7,-3 3-5,-3 5-6,-3 3-6,-4 5-5,-5 3-7,-3 5-5,-5 1-4,-8 0-5,-6 0-3,-7 0-3,-7 0-2,-6 1-1,-8-1-1,-6 0 0,-2-2-1,4-4-2,4-3-2,4-5-1,4-3 0,7-3 4,5-2 3,7-4 4,5-2 3,6-2 3,6-3 2,6 0 2,8-4 1,13 0-4,11-3-3,12-2-2,7-1-7,5 0-7,3 1-9,4-1-7,-5 1-4,-15 2 3,-14 2 3,-15 2 2,-7 1-5,-1 0-11,1 0-12,0 0-12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1"/>
    </inkml:context>
    <inkml:brush xml:id="br0">
      <inkml:brushProperty name="width" value="0.04879" units="cm"/>
      <inkml:brushProperty name="height" value="0.04879" units="cm"/>
    </inkml:brush>
  </inkml:definitions>
  <inkml:trace contextRef="#ctx0" brushRef="#br0">82525 40790 450,'-24'-27'96,"-1"11"-18,-1 9-20,-1 10-17,1 7-11,0 4-3,1 3-1,1 5-3,1 3-2,1 4-1,1 5-1,1 3-1,1 1-1,3-2-1,1-2-2,2-2 0,3-2-3,3-3-1,2-3-4,4-3-1,3-2-6,4-3-5,4-1-6,3-2-7,5-3-4,3-1-4,5-2-2,3-2-4,1-2-1,-3-1-1,-4 0-1,-1-1 0,-3-1 1,1 0 0,-1 0 1,1 0 1,-2-2 3,-3 0 4,-3-3 4,-3-2 5,-1 0 1,0 0-2,0 2-1,0 1-1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1"/>
    </inkml:context>
    <inkml:brush xml:id="br0">
      <inkml:brushProperty name="width" value="0.04709" units="cm"/>
      <inkml:brushProperty name="height" value="0.04709" units="cm"/>
    </inkml:brush>
  </inkml:definitions>
  <inkml:trace contextRef="#ctx0" brushRef="#br0">84050 41571 467,'7'-15'0,"-1"4"0,0 3 0,-2 3 0,1 1 8,0 0 16,1 0 15,2 0 17,0 1 7,0 2-4,-1 2-3,1 2-2,0 1-6,2 0-8,0 0-9,1 0-7,0 2-8,-2 5-6,-2 5-5,-2 5-7,-2 2-4,-3-3 0,0-1-2,-3-2 0,-2-2-1,-2-1 1,-2-1 1,-2-1-1,0-1 1,-1-2-2,0-2-1,0-2-1,0-2 0,-1 1 2,-1 0 1,-1 0 1,4 0 4,10 0 7,10 0 4,9 0 7,7-1-2,3 0-9,3-2-10,3 0-9,-1-3-9,-2 0-12,-3-3-10,-3-2-10,-3-1-2,-3 0 6,-3 1 7,-2-1 7,-3 0 4,-1 0 4,-1 0 4,0 1 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2"/>
    </inkml:context>
    <inkml:brush xml:id="br0">
      <inkml:brushProperty name="width" value="0.05712" units="cm"/>
      <inkml:brushProperty name="height" value="0.05712" units="cm"/>
    </inkml:brush>
  </inkml:definitions>
  <inkml:trace contextRef="#ctx0" brushRef="#br0">85900 40395 385,'0'-13'9,"2"4"19,0 6 18,2 5 19,-1 3 3,-1 5-10,0 4-10,-1 3-12,-1 4-5,0 3-1,0 3-2,0 3-2,0 3-1,0 2-4,0 4-2,0 3-4,-1 0-2,-1 2-3,0-2-2,-1 2-2,-1-3 0,2-4-1,0-4 2,2-4-1,6-10-6,11-18-13,13-18-15,11-17-13,3-10-4,-4 0 10,-6-1 7,-4-2 9,-2-1 4,1-4 1,1-2-1,1-3 1,-3 4-1,-6 10-2,-5 12-1,-6 10-1,-6 7-2,-6 6-3,-6 5-3,-6 4-3,-1 3-2,1 0-4,2 0-1,2 0-3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2"/>
    </inkml:context>
    <inkml:brush xml:id="br0">
      <inkml:brushProperty name="width" value="0.03957" units="cm"/>
      <inkml:brushProperty name="height" value="0.03957" units="cm"/>
    </inkml:brush>
  </inkml:definitions>
  <inkml:trace contextRef="#ctx0" brushRef="#br0">86685 41716 556,'29'-7'4,"-5"2"10,-5 2 9,-5 2 9,-1 1 5,0 2 1,1 0 1,1 2 2,-1 1-3,-3 3-7,-2 4-7,-4 2-6,-4 2-6,-6 3-1,-6 2-2,-5 1-3,-5 1-1,-1-1 1,-3-1 1,-1-1 1,0-2 0,5-1 1,3-2 0,5-2 0,7-3-4,12-1-7,11-2-9,13-2-8,4-3-9,0-4-11,-1-4-12,-1-4-10,-4-1-3,-4 2 5,-5 3 5,-4 1 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2"/>
    </inkml:context>
    <inkml:brush xml:id="br0">
      <inkml:brushProperty name="width" value="0.04889" units="cm"/>
      <inkml:brushProperty name="height" value="0.04889" units="cm"/>
    </inkml:brush>
  </inkml:definitions>
  <inkml:trace contextRef="#ctx0" brushRef="#br0">88541 40709 449,'8'-14'3,"-2"3"6,-1 3 4,0 2 7,-2 4 9,-1 4 13,0 4 13,-1 4 13,-4 3 2,-2 5-11,-5 3-10,-4 5-12,-3 3-7,-3 5-6,-3 3-4,-3 4-6,-1 2-7,-1 0-6,1 0-6,0 0-8,-1-2-4,1-2-4,-1-3-3,1-3-3,1-4-6,3-3-8,3-5-9,3-3-9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8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99550 31239 506,'8'-5'12,"0"6"9,-1 6 11,1 6 9,-1 3 4,-2 1-4,-2 1-3,-2 1-4,-1 1-4,0-1-2,0 1-3,0-1-4,-1 1-2,0 0-3,-2-1-3,0 1-2,-1-1-1,0 1 1,0-1 0,0 1 1,0-1-1,1-1-5,-1-1-3,0 0-4,0-2-1,2-1 0,0-1 0,2-1 1,0 1 1,2 0 1,0 1 0,2 1 1,0 0 0,2-1-1,0 0 1,1-2-1,1-1-2,0-1-6,0 0-6,0-2-6,0-1-3,1 0-4,1-2-2,2 0-3,-1-4-5,1-6-8,0-6-8,0-6-7,-2-2 1,-1-1 11,-2 1 10,-2-1 11,-2 1 5,0 3 3,-2 1 1,0 2 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3"/>
    </inkml:context>
    <inkml:brush xml:id="br0">
      <inkml:brushProperty name="width" value="0.04722" units="cm"/>
      <inkml:brushProperty name="height" value="0.04722" units="cm"/>
    </inkml:brush>
  </inkml:definitions>
  <inkml:trace contextRef="#ctx0" brushRef="#br0">88227 40713 465,'-6'-15'6,"2"4"11,4 3 12,3 3 11,3 4 7,5 7 2,5 7 2,5 8 2,1 5-2,-1 8-8,-2 7-8,-2 6-7,-2 4-5,-1 0-2,-1 0-3,-1 0-3,-1-1-6,0-2-11,-2-2-11,-1-2-10,0-3-12,0-4-14,0-4-13,0-3-13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3"/>
    </inkml:context>
    <inkml:brush xml:id="br0">
      <inkml:brushProperty name="width" value="0.04356" units="cm"/>
      <inkml:brushProperty name="height" value="0.04356" units="cm"/>
    </inkml:brush>
  </inkml:definitions>
  <inkml:trace contextRef="#ctx0" brushRef="#br0">90402 40382 504,'-7'-22'8,"2"3"16,2 3 15,2 3 15,0 7 8,-2 12-3,-2 11-1,-2 13-1,-2 7-7,-1 4-12,-3 4-12,-1 4-11,-3 2-9,-2 2-9,-1 0-7,-3 1-8,1-2-7,3-6-3,3-6-6,3-5-4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3"/>
    </inkml:context>
    <inkml:brush xml:id="br0">
      <inkml:brushProperty name="width" value="0.05093" units="cm"/>
      <inkml:brushProperty name="height" value="0.05093" units="cm"/>
    </inkml:brush>
  </inkml:definitions>
  <inkml:trace contextRef="#ctx0" brushRef="#br0">90994 40822 431,'7'-15'7,"-2"3"12,-3 1 13,0 2 12,-3 4 5,-1 4-5,0 6-4,-1 4-4,-2 5-4,-2 5 0,-2 5-1,-2 5-1,0 3-1,-1 1-3,0 0-1,0 2-2,2-1-2,3-3-4,2-4-2,4-2-4,4-3-6,7-3-6,8-3-9,6-2-6,4-6-5,2-8 0,3-8-1,1-8 0,0-4 0,-2-3 1,-1-1 1,-3-3 1,-3-2 2,-5-2 5,-4-4 4,-6-3 6,-4 0 2,-4 2 3,-4 2 1,-4 1 3,-4 3 0,-2 4-2,-3 2 0,-3 3-2,-2 3-5,1 4-8,-1 4-9,1 5-7,-1 1-4,1 2 3,-1 0 4,0 2 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3"/>
    </inkml:context>
    <inkml:brush xml:id="br0">
      <inkml:brushProperty name="width" value="0.04028" units="cm"/>
      <inkml:brushProperty name="height" value="0.04028" units="cm"/>
    </inkml:brush>
  </inkml:definitions>
  <inkml:trace contextRef="#ctx0" brushRef="#br0">92050 40096 546,'9'-14'9,"1"3"17,3 3 18,2 3 18,2 1 4,3 2-7,3 0-9,3 2-7,1 1-8,1 2-9,-1 2-7,0 1-8,-2 2-7,-5 2-8,-5 0-6,-4 1-6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44"/>
    </inkml:context>
    <inkml:brush xml:id="br0">
      <inkml:brushProperty name="width" value="0.04339" units="cm"/>
      <inkml:brushProperty name="height" value="0.04339" units="cm"/>
    </inkml:brush>
  </inkml:definitions>
  <inkml:trace contextRef="#ctx0" brushRef="#br0">92234 39337 507,'30'-29'4,"-2"5"9,-2 5 8,-1 5 9,-2 3 5,-1 2 2,-1 2 1,-1 3 2,-2 1-1,-4 3-5,-5 4-3,-3 2-6,-5 4-3,-4 4-3,-5 3-5,-5 5-2,-3 1-3,0 1-1,1-1 1,-1 1-2,2-2 1,2-1 1,4-3 0,3-1 2,3-1-4,4 1-5,4 1-8,4 2-5,2-1-3,1 1 3,1-1 3,1 1 2,0 1 2,-1 3 1,0 2 0,-2 5 2,-2 0 2,-4 0 6,-4 0 6,-4 1 5,-7-1-1,-8 2-8,-9 1-10,-8 1-8,-7-2-4,-2-2-1,-4-3 0,-2-3-1,-7-1-8,-10 1-16,-9 1-16,-10 1-17,4-3-3,17-7 10,18-7 10,18-6 10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57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30286 48641 490,'-8'-4'61,"2"8"-7,1 8-7,0 7-8,2 4-6,1-3-4,0-1-4,2-2-5,0 0-2,0 5-1,0 3 0,0 5-1,-1 2-1,0 2-1,-2 2-1,0 3-2,-1 0-1,0 2 0,0 0 0,1 2 0,-1 1-1,2 0 1,0 1 0,2 2 0,-1 0-9,0 2-15,-2 0-17,0 2-17,0-3-7,2-6 2,2-6 3,2-6 1,1-4 2,2-5 2,0-3 2,1-4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57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30965 49587 567,'-9'-6'55,"0"6"-2,-1 4 0,-1 6-1,-3 4-5,-2 5-9,-3 5-11,-3 5-9,-3 2-6,-3 0-2,-3 1-2,-2-1-2,-2 0-1,1-1 1,1-2-1,2 0 0,1-2 0,5-3 0,3-3-1,5-2-1,4-3 0,8-1-1,7-1 0,6-1-2,6-2 1,7-2 0,5-4 1,7-2 1,2-2-2,0 0-3,0 0-5,1 0-4,-3 0-4,-2 0-3,-3 0-4,-3 0-3,-2 0-5,-1 2-3,-1 0-5,-1 2-4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58"/>
    </inkml:context>
    <inkml:brush xml:id="br0">
      <inkml:brushProperty name="width" value="0.06181" units="cm"/>
      <inkml:brushProperty name="height" value="0.06181" units="cm"/>
      <inkml:brushProperty name="color" value="#F2395B"/>
    </inkml:brush>
  </inkml:definitions>
  <inkml:trace contextRef="#ctx0" brushRef="#br0">32519 48983 355,'0'-22'3,"0"5"5,0 3 6,0 4 5,0 5 5,0 6 5,0 6 4,0 6 5,-2 7-1,-6 8-4,-4 10-4,-5 9-5,-2 2-4,1-1-3,1-2-1,1-2-3,0-3-4,2-4-5,1-3-5,1-5-4,1-4-3,2-3 2,2-5 0,3-3 2,3-8-8,7-12-15,7-12-16,8-11-15,2-8-3,1-4 12,-1-4 11,1-4 12,-2 0 7,-3 4 4,-3 4 4,-3 4 4,-2 5 2,0 5-1,-2 7 0,-1 5-1,0 6 11,-2 5 22,-1 4 21,0 6 21,-1 3 5,0 5-12,-1 4-12,2 3-12,-2 4-8,1 1-4,0 2-3,0 3-5,0-2-3,0-2-3,0-3-2,0-3-4,1-3-4,3-3-9,4-2-8,2-4-7,3-6-5,1-8 2,3-9 0,1-9 1,1-5 1,-1-1-1,-1-1 1,-1 0-1,-1 0 3,-2 5 4,-3 3 6,-1 5 5,-2 5 7,-2 8 10,-3 8 11,-1 8 10,-1 4 5,-2 3-2,0 1-2,-2 3-2,0-1-2,0-1-3,0-3-4,0-1-3,1-1-7,2-1-10,2 1-10,2 0-10,3-5-10,5-9-10,5-8-11,5-9-10,2-5 0,-3 1 8,-1-1 9,-3 1 8,1-2 7,1-1 4,3-3 5,1-1 3,-1 0 5,-5 5 4,-5 3 5,-4 5 5,-4 1 0,-1 0-1,0 0-1,-2 1-3,-1 0 6,0 0 9,-2 2 11,0 1 10,-1 2 8,0 6 6,0 4 6,0 6 6,-1 2-3,0 1-9,-2 1-12,0 1-10,-1 3-3,-2 5 3,0 5 5,-1 5 4,0 0-1,2-2-5,2-3-5,2-3-5,1-3-5,0-1-3,0-3-3,0-1-4,2-3-7,4-2-9,4-4-10,3-3-9,3-3-5,2-6 2,0-4 1,1-5 2,1-5 1,1-5 4,1-5 2,1-5 4,-1-4 2,-3-2 0,-3-4 2,-2-2 1,-4 0 3,-1 4 4,-2 4 5,-2 4 5,-2 3 2,-1 5 0,0 4 0,-1 3 0,-5 5 3,-6 4 5,-7 6 5,-7 5 5,-3 4-2,3 5-11,1 5-12,3 5-10,2 2-5,5-1 1,3-1 2,4-1 2,4-1-7,4-3-13,4-1-14,4-2-14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58"/>
    </inkml:context>
    <inkml:brush xml:id="br0">
      <inkml:brushProperty name="width" value="0.05764" units="cm"/>
      <inkml:brushProperty name="height" value="0.05764" units="cm"/>
      <inkml:brushProperty name="color" value="#F2395B"/>
    </inkml:brush>
  </inkml:definitions>
  <inkml:trace contextRef="#ctx0" brushRef="#br0">36690 49300 381,'13'21'26,"-5"-3"8,-4-4 8,-6-4 9,-2-3 1,-2 1-4,0 0-5,-1 0-4,-1 1-4,0 3-1,0 3-1,1 3-2,-1 2-2,0 1-3,0 1-2,0 1-4,2 0-2,2-3-4,4-1-4,3-2-3,2-2-4,3-1-7,3-1-5,4-1-6,1-2-5,3-2-4,1-4-5,3-2-3,0-2-3,1 0-2,-1 0-2,1 0-1,-2-1 0,-2-1 2,-1 0 4,-2-1 1,-3-2 2,-3 0 1,-3-1 0,-2-2 0,-3 1 2,-2-1 2,-2 0 2,-2 0 2,-1 1 4,0 0 3,0 2 5,0 1 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3:59"/>
    </inkml:context>
    <inkml:brush xml:id="br0">
      <inkml:brushProperty name="width" value="0.05547" units="cm"/>
      <inkml:brushProperty name="height" value="0.05547" units="cm"/>
      <inkml:brushProperty name="color" value="#F2395B"/>
    </inkml:brush>
  </inkml:definitions>
  <inkml:trace contextRef="#ctx0" brushRef="#br0">37155 49712 396,'-8'-15'0,"2"-1"1,1 0-1,0 1 1,1-1 3,0 2 3,0 1 5,1 1 4,-2 2 11,0 6 16,-2 4 17,0 6 17,0 5 2,0 7-10,2 7-11,1 7-12,-1 4-9,0 2-8,-2 2-8,0 3-8,0 1-9,-1 6-14,0 2-11,0 5-13,1 0-6,0-4 0,2-4 1,1-4-1,0-5-4,0-4-10,0-5-10,0-5-11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8"/>
    </inkml:context>
    <inkml:brush xml:id="br0">
      <inkml:brushProperty name="width" value="0.04024" units="cm"/>
      <inkml:brushProperty name="height" value="0.04024" units="cm"/>
      <inkml:brushProperty name="color" value="#00BFF3"/>
    </inkml:brush>
  </inkml:definitions>
  <inkml:trace contextRef="#ctx0" brushRef="#br0">99011 31500 546,'0'37'139,"0"-6"-32,0-4-32,0-5-31,-2 1-19,-2 5-3,-4 6-5,-2 7-4,-3 2-5,0 0-4,-1 0-6,-1 0-4,-1-2-6,1-4-6,-1-4-6,0-3-6,1-4-4,1-1-1,1-3-2,0-1-1,1-4 0,-1-3 0,-1-4 1,-1-4-1,-2-4 3,-2-4 2,-2-4 3,-1-4 4,-1-3 3,-1-3 6,1-3 4,-1-3 6,2-2 3,1 1 1,2-1 3,3 1 1,1 0 5,4 1 7,3 1 7,3 1 8,2 1 5,3 0 3,4 2 4,2 1 3,5 1-1,6 1-2,5 1-4,7 0-4,4 1-3,6-3-3,5-2-4,4-1-3,4-1-10,2 2-16,2 3-16,2 1-17,-3 2-6,-8 2 4,-8 2 4,-8 3 4,-5 0 2,-3 0-2,-3 0-2,-2 0-1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0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34455 49855 454,'-1'30'89,"0"-1"-20,-2-3-19,0-2-20,-2-1-10,0-1-2,-1-1-2,-1-1-2,-1-1-1,0-3-2,0-1-1,0-2 0,5-7-6,8-9-6,9-9-9,9-11-6,4-5-6,-1 0 0,-1-2-1,-1-1-1,-2 2 2,-1 2 4,-3 3 5,-1 3 3,-3 5 12,-1 6 16,-2 8 16,-2 7 17,-2 4 5,-1 3-7,0 3-7,-2 3-6,0 2-7,0 1-4,0 1-5,0 1-5,0 1-5,2 1-2,0 1-4,1 0-4,0 2-7,0-1-10,-2 0-11,0 1-10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0"/>
    </inkml:context>
    <inkml:brush xml:id="br0">
      <inkml:brushProperty name="width" value="0.05503" units="cm"/>
      <inkml:brushProperty name="height" value="0.05503" units="cm"/>
      <inkml:brushProperty name="color" value="#F2395B"/>
    </inkml:brush>
  </inkml:definitions>
  <inkml:trace contextRef="#ctx0" brushRef="#br0">39924 49650 399,'-11'-11'8,"10"-4"15,10-5 16,10-5 15,3 0 2,-2 4-9,-1 3-10,-2 4-10,1 3-6,5-1-2,5 0-2,5 1-1,1-1-2,0 2 0,-1 1-2,-1 1 0,-1 1-2,1 2 1,-1 2-2,0 2 0,-1 2-1,-3 2 2,-3 2 0,-3 2 0,-2 1 1,-1 1 0,-1 1 0,-1 2 1,0 0-1,-2 1 1,-1 1-1,-1 1 1,1 0-2,3-1-5,4-1-4,2 0-3,3-2-4,5-1 0,3-1-1,4 0 0,3-3-6,0-1-10,2-2-10,1-2-10,0-1-6,2 0-1,0 0-1,2 0-3,-4 0 5,-8 0 9,-8 0 9,-7 0 9,-4 0 2,-1-2-4,1 0-4,0-1-5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1"/>
    </inkml:context>
    <inkml:brush xml:id="br0">
      <inkml:brushProperty name="width" value="0.05356" units="cm"/>
      <inkml:brushProperty name="height" value="0.05356" units="cm"/>
      <inkml:brushProperty name="color" value="#F2395B"/>
    </inkml:brush>
  </inkml:definitions>
  <inkml:trace contextRef="#ctx0" brushRef="#br0">47172 49347 410,'-19'0'7,"7"0"14,8 0 13,8 0 14,8 0 4,7 0-5,9 0-4,7 0-6,6-1-4,4-2-6,4-2-5,4-2-6,1 0-3,-2 0-2,-3 2-3,0 1-2,-4 0-3,-2 2-5,-4 0-4,-2 2-4,-8 0-12,-11 0-20,-12 0-19,-12 0-19,-6 0-1,-2 0 16,0 0 16,-1 0 16,0 0 13,1 0 7,1 0 9,0 0 8,2 0 6,1 0 5,0 0 5,2 0 5,0 1 4,1 4 3,-1 2 2,0 3 4,0 2 0,0 0-3,0-1-3,1 1-2,-4 2-2,-4 5 0,-5 5 0,-5 5 0,-3 1-3,-1-1-1,-1-3-4,0-1-2,-2-2-3,-1 0-1,-1 1-2,0-1-2,0-1 0,5-3-1,3-3 1,5-2 0,6-4-1,8-1-3,10-2-3,8-2-3,8-2-2,9-1-3,7 0-2,8-1-4,5-3 0,0 0-2,2-3-1,0-2-2,-1 0 1,-2 0-1,-3 2 1,-4 1-1,-4 0-2,-5 2-3,-7 0-4,-5 2-3,-6-2-8,-5-2-13,-4-4-12,-6-2-12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1"/>
    </inkml:context>
    <inkml:brush xml:id="br0">
      <inkml:brushProperty name="width" value="0.05033" units="cm"/>
      <inkml:brushProperty name="height" value="0.05033" units="cm"/>
      <inkml:brushProperty name="color" value="#F2395B"/>
    </inkml:brush>
  </inkml:definitions>
  <inkml:trace contextRef="#ctx0" brushRef="#br0">48855 49907 437,'-15'-29'0,"2"7"0,3 5 0,1 6 0,0 2 3,-2-1 8,-2-3 8,-1-2 6,-1 2 10,2 3 10,3 4 10,1 4 11,2 5-1,0 7-9,2 8-12,1 6-9,0 5-7,2 2-5,0 4-3,2 3-3,0 2-6,2 2-7,0 2-5,2 2-7,-1 2-9,-1 4-13,0 2-12,-2 3-12,0-3-4,-2-10 6,0-10 6,-1-9 5,-1-6 1,0-3-2,0-1-3,0-2-2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2"/>
    </inkml:context>
    <inkml:brush xml:id="br0">
      <inkml:brushProperty name="width" value="0.04835" units="cm"/>
      <inkml:brushProperty name="height" value="0.04835" units="cm"/>
      <inkml:brushProperty name="color" value="#F2395B"/>
    </inkml:brush>
  </inkml:definitions>
  <inkml:trace contextRef="#ctx0" brushRef="#br0">47708 46796 455,'-8'-29'0,"2"5"0,1 5 0,0 5 0,2 7 9,0 10 20,2 10 20,0 9 19,1 8 4,0 5-12,0 4-11,0 6-11,0 0-7,-2 0-5,0-4-4,-1 0-3,0-4-3,3-4-1,4-4-1,2-3-1,2-4-3,-2-1-5,-1-3-6,0-1-5,-3-1-4,-2-1-2,-4 1-2,-2 0-3,-4-2-1,-6-3-1,-4-3-1,-4-2-1,-5-3-1,-1-1-5,-2 0-4,-2-1-4,0-2-2,5-1 1,4 0 0,3-1 0,4-2 0,1 0 0,2-1 0,3-2-2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2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48500 47486 639,'17'-15'5,"3"3"10,3 1 9,3 2 9,2 2 7,3 1 2,1 0 3,2 2 2,1 1-4,1 2-10,-1 2-11,0 2-10,0 2-15,-1 3-16,-2 4-17,0 2-17,-3 0-8,-7-1 1,-5-2 2,-6-2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2"/>
    </inkml:context>
    <inkml:brush xml:id="br0">
      <inkml:brushProperty name="width" value="0.05196" units="cm"/>
      <inkml:brushProperty name="height" value="0.05196" units="cm"/>
      <inkml:brushProperty name="color" value="#F2395B"/>
    </inkml:brush>
  </inkml:definitions>
  <inkml:trace contextRef="#ctx0" brushRef="#br0">50678 48306 423,'-14'15'86,"3"1"-10,2 0-11,4-1-11,0 2-9,0 3-4,-1 3-7,-1 3-5,0 2-4,2 3-2,2 1-3,2 2-2,1-1-3,0-5-2,0-5-2,0-5-2,1-3-3,4-3-2,2-1-1,4-2-4,2-4-1,5-4-1,3-6-1,5-4-2,2-5-3,2-5-2,3-5-5,1-5-3,0-3-1,-3-1 1,-3 0 4,-3-2 1,-4 0 2,-5 2 3,-5 0 1,-5 1 4,-3 3-1,-4 3 0,-2 5-2,-3 3 0,-5 4-1,-4 1 2,-5 2 2,-5 2 2,-3 3-5,-3 2-9,-1 4-11,-2 3-11,1 1-2,5 1 4,5 1 4,5 2 3,3 0 2,2 0-4,3-1-2,1 1-3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4:02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52395 49000 462,'29'0'2,"-4"2"5,-3 0 5,-5 2 3,-2-1 5,0-1 1,-2 0 4,-1-1 1,0 0 3,2 1 1,0 3 1,1 2 2,-1 2-1,-1 4-6,-2 2-4,-2 3-6,-3 2-3,-4 1-4,-4 1-2,-4 1-3,-5 1-2,-6 1-1,-5 1-1,-6 1-2,-3-2-1,3-3-3,2-5-2,1-3-2,4-3 0,3-1 6,4 0 3,5-2 5,6-1 7,11-2 8,11-3 9,11 0 8,7-2 1,5 0-9,2 0-8,6 0-8,-1-2-8,-1 0-7,-2-3-7,-2-2-7,-3 0-5,-7 2-4,-6 2-5,-5 2-4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5:14"/>
    </inkml:context>
    <inkml:brush xml:id="br0">
      <inkml:brushProperty name="width" value="0.06281" units="cm"/>
      <inkml:brushProperty name="height" value="0.06281" units="cm"/>
      <inkml:brushProperty name="color" value="#FED406"/>
    </inkml:brush>
  </inkml:definitions>
  <inkml:trace contextRef="#ctx0" brushRef="#br0">51152 42461 350,'-35'-13'5,"11"8"11,10 7 9,9 6 12,5 4 6,0 1 5,0 1 2,0 2 5,-1 1 0,0 5-5,-2 3-5,0 5-3,0 2-6,0 4-5,2 3-6,0 2-5,1 3-3,-2 2-4,0 2-2,-1 2-2,-1 0-2,2 0-2,0-2-2,2 0-1,0-3-3,0-1-1,0-2-3,0-1-2,-1-2-1,0 0-3,-2 0-2,0 0-2,0 0-2,0-2-1,2 0-1,0-1-1,1-3-1,-2-2-1,0-3-1,-2-3-2,2-7-9,2-12-16,4-12-16,2-12-18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55:17"/>
    </inkml:context>
    <inkml:brush xml:id="br0">
      <inkml:brushProperty name="width" value="0.06299" units="cm"/>
      <inkml:brushProperty name="height" value="0.06299" units="cm"/>
      <inkml:brushProperty name="color" value="#FED406"/>
    </inkml:brush>
  </inkml:definitions>
  <inkml:trace contextRef="#ctx0" brushRef="#br0">50461 38547 349,'-3'-7'7,"8"1"13,9 0 14,9 2 14,5-1 3,3 0-10,1-1-8,3-2-9,3 0-5,6-1-2,6-2 0,6 0-1,2 0-2,1 1-2,0 0-1,0 2-2,2 0-1,3 0-1,5 1 0,4-1-1,3 0-1,6 0 0,5 0-2,5 0 0,1 1-1,0-1-2,-2 0 0,0 0-2,0 0 0,0-2 0,2 0 0,0-1 1,1 0-1,1 0 1,-1 2 0,0 1 0,-1 0 0,0 0 1,-2 0 0,0 1-1,0-3 1,0-2 0,2-3 0,1-3 0,1-3 0,1 0-1,4-1 1,0 0 0,1-1 0,-4 2-1,-2 3 0,-3 1-1,-4 2 0,-2 1 1,-3 1 0,-3 0 0,-2 2 0,0 3 0,1 1 0,-1 2 0,0 0 1,-1 0 2,-1-1 4,-1-1 2,2-1 1,5 0 0,4 0 0,6 0 0,3 0 0,4-2-3,2 0-1,4-1-2,1-1-2,3-2 1,2 0 0,2-1 0,0 0-2,1-1-1,0 0-2,-1 1-2,-1-1-1,-4 2 1,-4 1 0,-4 1 1,-3 0 1,-1 0 1,0 1 1,-1-1 0,0-1 2,2 0 0,2-1 2,2-1 2,2-1-1,3-1 1,4-2-1,2 1 0,1-2-1,1 0-1,0 1-1,0-1-2,-2 0-1,1-1 0,-2-1-1,-1-1-1,-1 1 0,0 1 1,-2 2 0,-1 3 0,-2 0 2,-6 1 0,-4-1 1,-5 0 2,-4 2 0,0 1 0,-1 2 2,-1 2 0,-1 1 1,0 1 1,0-1 1,1 0 1,0 0 1,0 2 0,2 1 1,1 0 0,1 1-1,4-2-1,3 0-1,2-1-3,2-1 0,0 2-2,0 1-1,0 0-1,-2 1-2,-6 1 0,-4-1-2,-5 0-1,-5 0-1,-3 2 1,-5 0 1,-3 2 0,-4 0 1,-2 0 1,-4 0 1,-2 0 2,-3 0 0,1 0 1,0 0 1,0 0 0,1-1 1,2 0-1,2-2 0,2 0-1,2-1 0,3 0-2,3 0-1,4 0-1,0 1-1,1 1 0,-1 0-1,1 2 1,-3-1-1,-3-1-1,-4 0-1,-4-1-1,-3-1 0,-1 2 2,0 0 0,-2 2 2,1 0 0,0 0-1,1 0 1,2 0 0,-1 0 0,-1 0-1,0 0 1,-1 0-1,-4 0 1,-2 2 0,-5 0-1,-4 2 1,-4 0 1,-5 0-1,-5-1 1,-5 1 0,-5 2 3,-5 2 5,-4 3 4,-6 4 6,-2 0 1,-2 1-1,0 0 0,-1-1-2,0 2-1,2 1-1,2 3-2,2 2-1,1 1-1,-2 4-2,0 3 0,-2 3-2,0 3 0,-2 4 0,0 4 1,-1 4 0,-1 2 0,0 0 1,0 0-1,1 0 0,-1 0 0,0 2-1,0 0-1,0 1-1,0 1-2,0 0 1,1 0-2,-1 0-1,1-1 0,2 1 0,2 0 0,2 0 1,2-1-1,2-1 0,2 0 0,2-2 0,0-2-1,-1-2 0,0-3 0,-2-4 0,-1-2 0,0-1 0,-1-3 0,-2-2 0,0-1 0,0-1-1,0-1 0,0-1-1,-1-2-1,-2-2 1,-2-1-1,-2-2-1,-3-3 1,-3 1 0,-5-2 0,-3-1 0,-3-2 0,1-4 1,-1-5 0,1-3 0,-3-3 0,-3-2 0,-5-2 1,-3-1-1,-4-2 0,-6 0 0,-5 0 1,-4 1-1,-3-1 0,-1 2-1,-2 0 0,0 2 0,-3-1 0,-3 0 0,-5-1 1,-3-1 0,-3-1 1,-1 2 0,-1 0 1,0 2 1,-3 1-1,-1 0 0,-2 2-1,-2 0 1,-5 1-1,-6 0-1,-8 0 1,-6 0-1,-5 1 1,-3 0 0,-3 2 1,-2 0 0,-4 1 1,1 2 1,-2 0 0,-1 2 2,-1 0 0,0 1 0,-2 1 0,-1 2 1,0-1-1,0-1 0,0-1 0,0 0 1,0-1-1,1 1 0,1 2 1,2 0-1,-1 1 1,-1-1-1,-1 1 1,0 0 0,-1 0 0,0-1 0,-1 1 1,1 0 0,1-1-1,4-1 1,2 0 0,3-2-1,3 0 1,3 2-1,3 0 0,3 1 0,2 0 0,0 0-2,2-2-1,1-1-1,0 1 0,-2 0 0,0 1 1,-1 2 1,-1 0-1,-1 1 0,-1 1-1,-1 1-1,-1 0 1,1-1 0,-1 0 2,0-2 0,2 0 1,1 2 0,2 0 0,3 1 0,-1 0 0,0-1 0,-1-1-1,-1 0-1,0-2 0,2 1 1,3 0-1,1 0 1,0 0 0,0 1 2,-1 1 0,-1 2 1,0-1 1,4 1 0,3 0 1,2-1-1,3 1 1,0 1-1,2 2-1,0 0 0,2-1 0,2-3-1,2-3-1,2-2 0,1-2 0,1 1-1,1 1-1,2 2 1,0-1-1,3 1 0,1 0 1,3 0 0,0 0 1,1 1 0,0 1 1,-1 1 1,0 1 0,-3 0 1,-1-1-1,-2 1 0,-2 0 0,1-1 0,0 1-1,-1 0-1,1-1 0,0 1 0,-1 0 0,1-1-1,1 0 0,1 0 1,3-2-1,2-1 1,2-2 0,2-2-2,4-4-2,3-2 0,3-2-1,2 0 1,4 0 0,3 0 1,0 0 0,0 2 0,-1 0 1,-2 2 0,2-1-1,2 1 0,4 0-1,2 0 0,4 0-2,2 0-3,3 0-2,3 0-2,8-1-11,11-1-22,12 0-21,12-1-20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1:29"/>
    </inkml:context>
    <inkml:brush xml:id="br0">
      <inkml:brushProperty name="width" value="0.04964" units="cm"/>
      <inkml:brushProperty name="height" value="0.04964" units="cm"/>
      <inkml:brushProperty name="color" value="#00BFF3"/>
    </inkml:brush>
  </inkml:definitions>
  <inkml:trace contextRef="#ctx0" brushRef="#br0">101037 30316 443,'10'-7'2,"9"2"3,6 2 5,7 2 4,2 2 5,-2 4 8,-1 2 8,-3 4 8,-1 2 3,-1 5-2,-1 3-2,-1 5-1,-1 1-4,1 1-2,-1-1-5,1 1-2,-2-1-4,-3 2-3,-3 1-3,-3 1-3,-2 0-4,-2 1-4,-2-1-5,-2 0-4,-7 3-5,-8 3-4,-11 4-5,-9 4-4,-11 5-7,-12 7-8,-12 8-9,-11 6-8,-2-2 0,9-9 7,9-10 9,9-10 8,5-6 0,3-3-5,4-3-6,2-3-6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32"/>
    </inkml:context>
    <inkml:brush xml:id="br0">
      <inkml:brushProperty name="width" value="0.06821" units="cm"/>
      <inkml:brushProperty name="height" value="0.06821" units="cm"/>
      <inkml:brushProperty name="color" value="#F2395B"/>
    </inkml:brush>
  </inkml:definitions>
  <inkml:trace contextRef="#ctx0" brushRef="#br0">8452 20549 322,'-9'-9'0,"-1"0"0,-3-1 0,-2-1 0,1 1 7,3 6 13,2 4 14,4 6 14,2 4 5,2 5-5,2 5-5,2 5-3,1 4-5,2 3-4,0 2-3,2 4-4,-1 1-3,1 1-2,0-1-1,0 0-2,0 1-1,1 2-1,2 2-3,0 2-1,0 2-2,-1 2-1,0 2-1,-2 2-1,0-2-1,2-2 0,0-6-1,2-2 0,0-5 0,3-4 0,1-4 0,3-3 0,3-7 1,3-9 2,4-8 2,5-10 2,4-9 1,6-11 1,6-10-1,6-12 0,10-11-1,13-15-4,14-13-5,14-14-3,16-13-1,18-14 0,19-14 1,19-14 2,5 2-6,-7 15-12,-9 16-12,-7 15-12,-18 16-14,-27 16-15,-28 15-16,-27 16-16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35"/>
    </inkml:context>
    <inkml:brush xml:id="br0">
      <inkml:brushProperty name="width" value="0.05265" units="cm"/>
      <inkml:brushProperty name="height" value="0.05265" units="cm"/>
      <inkml:brushProperty name="color" value="#F2395B"/>
    </inkml:brush>
  </inkml:definitions>
  <inkml:trace contextRef="#ctx0" brushRef="#br0">47849 12270 417,'-28'-7'1,"5"1"-1,7 0 1,5 2 1,3 0 2,0 0 7,1 0 5,-1 1 7,3-2 7,8 2 7,6-1 10,7 0 7,5 1 0,3 2-9,3 2-9,3 2-9,2 1-5,1 0-3,0-1-1,2 2-1,1-1-3,2 1 0,3 1-3,1 2 0,2-1-1,4-1-1,2-1 0,4 0-1,1-1 0,1 2-2,1 0-1,2 1-1,1 0-1,3-2-1,3-3-1,3 0-1,0-3 0,-1 0 0,-2-2 1,-2 0 1,-2-1-2,-1 0 0,-1 0-2,-1 0-2,-3 0-2,-6 1-1,-6-1-2,-6 0-1,-5 1-2,-5 0-1,-5 2-2,-5 0-1,-6 2-9,-6 0-16,-8 2-15,-6 0-17,-4 1-4,0 0 9,1-1 9,-1 1 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37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25314 17763 492,'-8'-9'-1,"1"-2"1,-1-2-2,0-1 0,2 0 5,4 4 9,4 4 10,4 5 9,3 1 3,1 1-4,3 2-5,2 0-3,1 1-3,1 0 0,1 0 0,1 0 1,2-1-2,1 0 0,3-2-2,1 0-2,2-1 0,-1 0-1,1 0-1,-1 0 0,2-1 0,3 0 0,3-2-1,2 0 1,3 0-1,1 0-1,0 1-1,2 2-1,0 0-2,0-2-1,0-1-2,1 0-2,-1 0-1,2 0 0,0 2 0,2 1 0,-2 0 0,-2 0 1,-4 0 1,-2 0 0,-2 0 1,-1 0-1,-1 0 0,-1 0-1,-2 0 1,0 0 0,-1 0 0,-1 0 0,-1 0 0,-1 0 1,-1 0-1,-1 0 1,0 0 0,-1 0-1,1 0 0,-1 0-1,1 0-1,1 0 0,1 0 0,1 0 0,1 0-3,3 0-5,1 0-7,3 0-5,2 0-6,4 0-8,4 0-6,4 0-8,5-1 0,7-1 6,7 0 6,8-1 6,7-3 3,8-4 1,9-4 1,10-3 0,6-2 1,5 1 1,5 0 3,5 2 1,4 1 2,6-1 1,4 1 3,6-1 2,-12 1 2,-25 2 2,-28 3 2,-25 1 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4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69200 15500 333,'49'20'167,"16"14"-1,15 14 1,17 16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47"/>
    </inkml:context>
    <inkml:brush xml:id="br0">
      <inkml:brushProperty name="width" value="0.03466" units="cm"/>
      <inkml:brushProperty name="height" value="0.03466" units="cm"/>
      <inkml:brushProperty name="color" value="#F2395B"/>
    </inkml:brush>
  </inkml:definitions>
  <inkml:trace contextRef="#ctx0" brushRef="#br0">25542 17472 634,'-3'-6'-3,"8"2"11,9 4 10,10 2 11,4 2 3,4 0-4,3 0-6,3 0-4,3-1-3,6-2 0,4-2-1,6-2-1,2-1-1,3 0-2,2 0-2,2 0-2,2 0-2,3-2-1,3 0-2,3-1-2,1-1-1,0 0 1,1 0 0,-1 1 0,1-1 1,1 2-1,1 1 1,1 0-2,-1 1 1,0 0 1,-1 0-1,-1 0 1,-1 0 0,1 1 1,-1-1 0,0 0 1,-2 0-1,-5 0 1,-5 0-1,-4 0 1,1 1 0,7 0-1,8 2 1,9 0 0,0 1-1,-4 0 1,-5 0 0,-5 0-1,-2 0 1,-1 0-1,1 0 0,-1 0-1,-1 0 0,-3 0 0,-3 0 0,-2 0 0,-3 0 0,1 0 0,0 0-1,0 0 1,-1 0 0,-1 0-1,0 0 1,-2 0 0,0 0 0,2 0 0,0 0 0,2 0 0,0 0 1,1-2 0,1 0 1,2-1 1,-1-2 0,1 0 0,0-2 0,-1 0 0,1-1 0,2 1-1,0-1 0,1 0 0,1 0-1,1 0 1,1 0 0,1 1 1,0-1 0,-3 0 0,-1 0 0,-2 0 1,0 1-1,1 2 1,3 3-1,1 1 0,2 0 0,-1 0 1,1-2 1,0 0 0,-2-1 0,-1 2 0,-3 0-2,-1 2 0,-1 0-1,-1 0-1,1 0 0,0 0-2,0 0 0,1 2 1,1 0 0,2 2 0,-2 0 0,-1 0 0,-3-1 0,-1 2 0,-1-2-1,0-1 0,0 0-1,0-2 0,0 0-1,3 0 0,2 0 0,1 0-2,2 0 1,0 0 0,-1 0 1,1 0 1,-1 0 0,1-2-1,0 0 0,-1-1-1,1-2 0,1 0-2,1-2 0,2 0-1,0-1-1,1 0-1,1 1 0,1-1 0,1 0-1,0 0-2,2 0-3,1 1 0,2-1-4,3 0-4,3 0-4,2 0-4,-3 1 0,-11 2 3,-11 3 2,-10 1 4,-9-1 1,-4 0-1,-5-3 0,-5-2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49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62371 10212 498,'-3'-15'22,"8"2"6,9 3 8,9 1 7,4 1 0,-1 2-7,-1 1-8,-1 0-7,1 1-6,2 0-2,5 0-4,1 1-3,0-1-4,-7 2-3,-5 0-4,-7 2-5,-4 3-5,-4 7-7,-4 8-8,-4 6-7,-5 2-1,-4-2 5,-5-1 6,-5-2 5,-5 0 4,-3 2 4,-4 4 3,-4 3 3,0-1 3,3-5 3,5-5 3,4-5 3,2-3 1,4-2 2,3-2-1,3-2 1,4-2 5,4-1 9,6 0 9,4-2 9,5-1 1,6-2-5,4-2-7,5-1-5,2-2-4,1 0-1,-1 0-2,0 1-1,-1-1-3,-5 2-3,-3 0-4,-4 2-4,-5 3-5,-3 6-9,-4 5-8,-4 7-8,-4 2-2,-6-1 5,-3 0 5,-6-2 4,-5 0 3,-5 3 2,-5 2 2,-5 1 1,0 0 3,2-1 0,3-3 2,4-1 1,0-2 2,-1-1 3,-1 0 2,0-2 3,0-1 0,5-2 0,3-3-1,5-1 0,3-1 1,2 0 6,4 0 6,3 0 5,7-2 3,12-2 1,11-3 0,13-4 0,7-2-2,6-1-7,4-3-5,6-2-7,1 0-5,1-1-6,0 0-6,-1 1-5,-1-1-4,-4 2-1,-4 1-3,-4 1-1,-5 1 0,-4 2 1,-5 2 2,-5 3 2,-5 0-1,-3 2-4,-4 0-3,-4 2-4,-4-1 0,-3-2 0,-2-2 2,-4-2 2,-2-3 2,-3-3 4,-4-5 4,-2-4 4,-2-3 3,-1-6 2,-1-5 2,-1-5 3,0-3 1,1-2 0,0-2 1,2-1 0,1-1 2,1 3 1,1 4 3,1 3 2,0 2 1,0 3 4,0 3 3,1 4 2,-1 1 2,2 3 1,1 1 0,1 3 2,0 1 0,2 2 4,0 3 2,2 1 3,0 5 4,0 6 5,0 7 5,0 8 4,1 5-1,2 5-8,2 5-9,2 5-8,1 10-5,0 17-4,0 17-2,0 17-3,-1 8-6,-2 1-10,-2 1-8,-2 1-9,-2 3-6,-2 5 0,-2 5-1,-1 5 0,-3 1-3,0-3-2,-1-4-3,-1-2-3,1-13 3,4-23 6,4-25 7,5-22 8,-1-12 0,0 1-3,-3 1-5,-2 1-3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49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63219 12831 624,'-29'-13'8,"5"3"8,5 4 8,5 4 8,0 4 3,-2 6-3,-3 4-3,-3 5-3,-3 4-3,-1 3-2,-3 3-3,-1 3-1,-2 1-3,-1 2-1,0 1-3,-2 1-2,1-1-1,3-2 1,3-1 1,4-3 0,2-3-1,5-3-3,3-5-2,4-3-2,5-4-5,6-2-5,6-4-6,6-2-5,7-7-4,9-10-4,8-9-2,10-11-4,5-5-3,1-2-2,3-2-3,2-2-2,-5 4 2,-12 8 7,-12 9 7,-11 9 8,-6 4 3,2 1 3,0-1 3,1 0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0"/>
    </inkml:context>
    <inkml:brush xml:id="br0">
      <inkml:brushProperty name="width" value="0.06028" units="cm"/>
      <inkml:brushProperty name="height" value="0.06028" units="cm"/>
      <inkml:brushProperty name="color" value="#F2395B"/>
    </inkml:brush>
  </inkml:definitions>
  <inkml:trace contextRef="#ctx0" brushRef="#br0">64909 11410 364,'7'-16'2,"-1"2"4,0 1 4,-2 1 3,0 1 3,0 0 2,0 2 1,0 1 2,2 1 0,4 2 0,3 2 0,5 2 0,1 1-2,-1 2-2,-1 0-3,-1 2-3,-1 2-2,-4 5-3,-3 5-3,-2 6-3,-4 2-2,-3 2 0,-2 3-1,-3 1-1,-4 1-1,-4 1-5,-4-1-3,-3 0-4,-2-1-2,1-5-1,1-4 1,1-3 0,1-3 2,3-2 4,1-3 5,2-1 5,6-2 4,7-2 7,7-2 4,9-2 7,4-2 1,1 0-3,1-2-2,1 0-4,-1 0-1,-1 0-3,-2 2-2,-3 0-1,-2 3-3,-6 2-4,-5 3-3,-4 4-3,-6 1-2,-4 3 1,-5 2 0,-5 1 0,-2 1 1,1-1 1,1-1 0,1 0 2,-1-2 1,-1 1 1,-3 0 3,-1-1 2,-1 0 2,1-1 2,1 0 2,1-2 2,3-1 1,3-2 1,4-3 0,5-1 2,4-1 0,8-2-1,6 0 0,7-2 0,5-1-2,5-4-4,3-2-4,5-3-4,0-2-3,0 0-2,-1 0-2,-1 1-4,-2 0 0,-2 0 2,-1 2 0,-3 1 1,-1 0-1,-3 0-2,-1 0-3,-2 0-2,-4 1-2,-3-1 0,-4 0 1,-4 0-1,-3 0 1,-2-2 3,-2 0 3,-2-1 3,-2-2 2,-1-2 1,-3-1 0,-2-3 2,0 0-1,1-1 0,1 1 0,1-1-1,0 1 4,0 3 6,0 1 7,1 3 7,0 0 5,2 2 1,2 1 2,2 0 1,1 3 6,1 5 8,-2 2 8,2 5 8,-1 4 0,2 4-9,0 3-10,2 5-9,-1 2-6,0 3-4,-2 1-3,0 3-3,0 0-1,0 0-1,1 0 0,2 1-1,0-1-1,0 2-3,0 1-3,0 1-3,0-1-1,0 0-1,0-1 1,0-1-1,0-3 0,2-3-2,1-5-1,0-3-2,2-3 0,2-1 2,1-1 1,3 0 1,2-3 1,0-1-1,1-2 0,1-2 0,2-2 0,1-1 1,3 0 0,1-1 1,2-1 1,-1 0 1,1 0 1,-1 0 1,2-2 1,1 0 1,3-3 2,1-2 0,1-1 1,-2-2-1,0 0 0,-1-1-1,-1-1 1,-1 0 1,-1 1 1,-1-1 0,-2 1 1,-3 0-1,-3 2-1,-2 1 0,-4-3 1,-1-4 4,-2-5 3,-2-5 3,-2-3-1,-1-2-4,0-3-6,-1-1-6,-2-4-7,-1-6-11,0-6-12,-1-6-10,-1-4-8,0-5-1,0-3-4,0-5-2,0 5-2,0 11-2,0 12-3,1 12-2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2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69703 10748 510,'-7'-17'27,"2"11"13,2 12 15,2 11 15,0 9 0,-2 3-13,-2 4-13,-1 5-13,-3 2-8,0 4-2,-2 2-2,1 4-3,-2 0-4,0-1-7,0 0-9,1-2-6,-1 1-6,0 2-3,1 2-4,-1 2-3,1 0-4,2-1-5,2 0-4,3-2-6,0-2 1,2-4 3,0-4 3,2-4 4,1-4 3,2-7 1,2-5 2,2-7 0,0-3 4,-1-2 4,-1-2 5,0-2 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2"/>
    </inkml:context>
    <inkml:brush xml:id="br0">
      <inkml:brushProperty name="width" value="0.03851" units="cm"/>
      <inkml:brushProperty name="height" value="0.03851" units="cm"/>
      <inkml:brushProperty name="color" value="#F2395B"/>
    </inkml:brush>
  </inkml:definitions>
  <inkml:trace contextRef="#ctx0" brushRef="#br0">70350 11597 571,'-8'-21'56,"0"7"-6,1 5-5,-1 6-5,-1 4-5,0 4-4,-1 2-3,-1 3-4,-3 4-3,-2 4-4,-3 3-3,-3 5-3,-2 0-3,-1 0-1,-1-1-2,0-1-1,-1-1-1,1-1 3,1-1 1,1-1 1,2-2-1,3-2-5,3-4-6,3-3-5,3-1-1,4 2 1,4 0 2,4 1 2,4 0 2,4 0 1,3-2 2,5-1 2,2 0 1,1-2 0,1-1 1,1 0-1,-1-1 0,-1 2 0,-3 0-1,-1 1 0,-1 1-3,-1-2-4,1-1-3,0 0-4,0-1-8,1 0-12,1-1-12,1 1-11,0-2-4,-3-6 6,-1-4 6,-2-5 5,-2-2 6,-1 2 5,-1 3 6,0 1 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09"/>
    </inkml:context>
    <inkml:brush xml:id="br0">
      <inkml:brushProperty name="width" value="0.04199" units="cm"/>
      <inkml:brushProperty name="height" value="0.04199" units="cm"/>
      <inkml:brushProperty name="color" value="#00BFF3"/>
    </inkml:brush>
  </inkml:definitions>
  <inkml:trace contextRef="#ctx0" brushRef="#br0">56282 21428 524,'-29'-7'20,"5"2"6,5 2 3,5 3 5,2 0 1,2 3 0,1 2-2,1 2 0,0 1-4,0 2-4,0 0-5,0 1-6,0 3-1,-2 4-1,0 3 0,-1 4-1,-1 3 0,1 1-1,-1 1 0,0 1-2,1-1 0,2 0-1,3-1-2,1-1-1,1-1-1,2-1 1,0-1-1,2-1 1,1-2-1,2-1 1,2-3-1,2-1 0,1-1 0,3 1-2,2 1-1,2 1-1,1-1-1,3-3-2,1-2-1,3-4-3,1-2 1,1-2-1,1-3 1,1 0 0,0-2 0,0 0 0,1 0-1,-1 0 1,0-2-1,1 0 1,-1-3 0,1-2 1,-2-1 0,0-2 2,-1 0 0,0-1 2,-2-2 1,0-2 0,1-1 1,-1-3 0,-1 0 1,-3 1 0,-3 1 0,-2 1 0,-3-1 0,-1-1 0,0-3 0,-2-1-1,-1-2 2,-2 1-1,-3-1 2,0 1 1,-2-1 0,0-1-2,0-1 0,0-1-1,-3 1-1,-2 1-1,-5 3 0,-4 1 0,-2 2-1,-1-1 0,-1 1-1,-1-1 0,-1 2 1,-1 1 1,-1 2 1,-1 3 1,0 0 1,1 2-1,1 1 1,1 1 0,0 1-1,1 2-1,-1 2-1,0 2-2,0 1-1,-1 0-2,-1 0-3,-1 0-2,0 2-3,-1 4-2,1 4-4,-1 3-2,0 5-3,-1 3-2,-1 5-4,0 3-1,1 2 0,5 1 5,4-1 5,6 0 4,3-3 1,0-5-3,2-7-4,1-5-4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3"/>
    </inkml:context>
    <inkml:brush xml:id="br0">
      <inkml:brushProperty name="width" value="0.05701" units="cm"/>
      <inkml:brushProperty name="height" value="0.05701" units="cm"/>
      <inkml:brushProperty name="color" value="#F2395B"/>
    </inkml:brush>
  </inkml:definitions>
  <inkml:trace contextRef="#ctx0" brushRef="#br0">71852 11766 385,'13'-26'10,"-3"10"12,-4 12 12,-4 10 13,-3 8 3,-2 2-9,-2 3-7,-2 3-9,-1 1-5,-2-1-2,0-2-3,-1 1-3,0-3-3,1-1-4,0-3-4,2-1-3,3-3-7,6-4-9,6-4-8,6-4-9,4-4-2,3-2 5,3-3 5,3-3 5,0-1 4,-1 0 2,-3 2 3,-1 1 1,-3 1 4,-3 2 3,-3 3 3,-2 1 4,-3 3 3,-1 4 4,-1 4 3,0 4 4,-2 2 2,-2 3 0,-2 1 1,-2 3 1,-2 0 0,0-1 3,-1-1 3,-1-1 2,2-2-5,5-2-13,7-4-12,6-3-13,3-2-6,0-4 3,-1-2 1,1-3 3,-1-2 1,-1 2 0,-1 1-1,0 0 1,-2 2 2,-1 0 5,-1 2 4,0 0 6,-2 3 6,-1 2 8,0 4 7,-2 2 9,1 0-2,2-1-12,2-2-10,2-2-11,2-4-7,5-4-2,3-5-4,5-5-2,1-4-4,1 0-2,-1-1-3,1-1-3,-2-1 0,-2-1 3,-1-1 2,-3-1 2,-2 1 3,-2 1 4,-4 3 4,-3 1 2,-2 3 6,-2 1 6,-2 2 7,-2 2 6,-3 5 13,-2 8 18,-4 8 19,-2 8 18,-1 3 1,-1 2-17,0 1-18,0 1-16,1 0-10,1-1-4,0-1-3,2-1-3,1-2-4,2-1-4,3-3-3,1-1-5,2-2-4,3-1-6,4-1-4,2 0-6,3-4-3,3-3-1,3-4 1,4-4-2,0-4 2,1-6 1,-1-4 1,1-4 2,-2-5 2,0-3 3,-1-3 2,0-3 3,-3-1 2,-3 0 1,-3 0 3,-3 0 1,-2 1 1,-2 3 0,-2 3-1,-2 3 0,-2 3 3,-2 3 6,-2 3 5,-2 3 5,-1 2 5,-1 2 1,-2 3 3,0 1 1,-1 1-1,-1 0-5,-1 0-6,-1 0-5,0 2-5,2 4-7,2 4-7,3 4-7,0 1-5,2 1-2,0 0-4,2 0-3,2-1-2,4 1-4,4 0-2,4 0-3,3-2 1,3-1 4,3-2 4,3-2 4,2-2 5,-1-1 4,1 0 5,-1-1 5,-1-1 2,-1 2 0,-2 0 0,-3 1 1,-1 1 4,-2 0 8,-3 0 10,-1 0 8,-1 0 11,-2 2 10,-1 0 12,0 2 11,-3 2 3,-2 5-8,-4 5-6,-2 5-8,-2 1-7,-2 0-7,0-1-8,-1-1-8,-1-1-5,0-1-3,1-1-3,-1-1-2,1 0-4,2 0-3,2-1-4,3 1-3,2-4-3,6-3-3,4-6-3,5-4-2,5-3-2,5 0 0,5 0 0,5 0-1,1-2 2,0 0 1,-1-3 3,-1-2 1,-2 0 0,-3 0-3,-3 2-4,-3 1-4,-5-3-5,-7-4-6,-6-5-7,-8-5-7,-3 0 2,1 5 9,-1 4 11,0 6 10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4"/>
    </inkml:context>
    <inkml:brush xml:id="br0">
      <inkml:brushProperty name="width" value="0.05502" units="cm"/>
      <inkml:brushProperty name="height" value="0.05502" units="cm"/>
      <inkml:brushProperty name="color" value="#F2395B"/>
    </inkml:brush>
  </inkml:definitions>
  <inkml:trace contextRef="#ctx0" brushRef="#br0">75791 12115 399,'1'-29'-16,"0"5"4,2 5 3,0 5 4,0 3 10,0 0 17,-2 2 15,0 1 17,-1 3 10,0 8 4,0 6 5,0 7 4,0 4-4,0 3-15,0 1-14,0 3-14,-2 2-10,0 2-8,-3 4-7,-2 3-6,-1 3-4,-1 4 1,-2 4 2,0 4 1,0 2-9,1 1-17,1 1-18,1 1-18,0-4-5,2-12 8,1-10 8,0-11 8,1-6 3,1-1-2,-1-1-1,0 0-2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5"/>
    </inkml:context>
    <inkml:brush xml:id="br0">
      <inkml:brushProperty name="width" value="0.0546" units="cm"/>
      <inkml:brushProperty name="height" value="0.0546" units="cm"/>
      <inkml:brushProperty name="color" value="#F2395B"/>
    </inkml:brush>
  </inkml:definitions>
  <inkml:trace contextRef="#ctx0" brushRef="#br0">81400 11795 402,'0'-27'58,"2"11"-1,0 9 0,2 10-1,0 8-3,2 7-3,0 7-3,1 7-5,0 2-4,-2-2-7,-2-1-7,-2-3-7,-1 0-4,0 1-1,0 0-1,0 2-1,0-1-2,0-1-2,0-3-1,0-1-3,0-1-1,0 3-3,0 1-1,0 2-3,0-1 0,0-3 0,0-5 1,0-3 0,1-6 2,2-6 1,2-8 2,2-6 3,2-7 0,5-5-1,4-7-1,3-5-1,4-5-1,3-4-3,3-4-2,3-4-3,0-1-1,0 0-1,-1 2 0,-1 1 0,-2 2-2,-4 4 0,-2 3-1,-2 5-2,-5 3 0,-3 3-2,-4 4 0,-5 2-1,-2 5-8,-4 10-16,-2 9-17,-3 8-15,-2 4-1,2-1 16,1-1 16,0 0 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5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83414 13100 518,'6'29'160,"-1"-3"-38,-2-5-36,-2-3-36,0-3-23,0 1-7,2-1-8,0 1-8,0 0-3,0-1-2,-2 1 0,0 0-1,-3-1-7,0 3-11,-3 0-13,-2 1-12,-1 0-9,1 1-4,-1-1-6,0 1-4,1-3 3,1-3 12,0-4 13,2-4 12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5"/>
    </inkml:context>
    <inkml:brush xml:id="br0">
      <inkml:brushProperty name="width" value="0.05295" units="cm"/>
      <inkml:brushProperty name="height" value="0.05295" units="cm"/>
      <inkml:brushProperty name="color" value="#F2395B"/>
    </inkml:brush>
  </inkml:definitions>
  <inkml:trace contextRef="#ctx0" brushRef="#br0">85606 10347 415,'1'-21'33,"2"7"-7,2 5-6,2 6-6,0 4-2,1 2 3,0 2 3,0 2 2,-1 1 1,-1 1-1,0 2-2,-2 0-2,0 2 0,0 3 1,0 3 0,0 3 1,-1 3 3,0 3 2,-2 3 3,0 3 4,-1 2-1,0 2-2,0 2-3,0 2-3,-2 2-3,0 0-3,-3 2-3,-2 0-4,-1 3-1,0 2 0,1 3-1,-1 4 0,-1 2-2,0 5-5,-1 3-5,-1 5-4,0 2-5,0 1-8,2 0-6,1 2-8,0-2-1,0-7 1,0-5 3,1-6 2,-1-5 3,2-3 1,1-2 1,0-4 2,1 1 1,-2 2 0,0 3 0,-1 4 1,-1-5-2,2-12-2,1-11-2,0-13-2,1-8 2,1-8 6,-1-6 5,0-7 7,0-3 3,2 1 2,0 0 1,2 2 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6"/>
    </inkml:context>
    <inkml:brush xml:id="br0">
      <inkml:brushProperty name="width" value="0.03308" units="cm"/>
      <inkml:brushProperty name="height" value="0.03308" units="cm"/>
      <inkml:brushProperty name="color" value="#F2395B"/>
    </inkml:brush>
  </inkml:definitions>
  <inkml:trace contextRef="#ctx0" brushRef="#br0">85475 10565 664,'5'-39'-45,"-4"19"40,-6 17 38,-4 18 39,-4 9 10,-5 2-18,-4 3-18,-3 1-19,-2 1-10,-1 1-2,1-1 0,0 0-2,0-1-11,1-1-23,1-3-20,1-1-23,2-3-7,1-2 8,3-1 8,1-2 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6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86600 10750 690,'37'8'-44,"-6"0"9,-4-1 8,-5 1 9,-2 0 16,0 2 26,-1 0 25,1 1 26,-2 2 6,-1 0-13,-3 1-12,-1 1-13,-1 1-14,2-1-18,0 1-18,1 0-17,-1-1-6,-1 1 5,-2 0 5,-2-1 4,-2 1-2,-2-1-11,-3 1-11,0 0-11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7:5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88850 11825 333,'49'20'167,"16"14"-1,15 14 1,17 16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76650 21429 999,'14'-1'-76,"-3"0"18,-3-2 17,-2 0 18,-2-1 10,1 0 3,2 0 3,0 1 2,0-1 3,-1 0 0,0 0 0,-2 0 1,0 0 1,0 1-1,0-1 1,0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0"/>
    </inkml:context>
    <inkml:brush xml:id="br0">
      <inkml:brushProperty name="width" value="0.03902" units="cm"/>
      <inkml:brushProperty name="height" value="0.03902" units="cm"/>
      <inkml:brushProperty name="color" value="#F2395B"/>
    </inkml:brush>
  </inkml:definitions>
  <inkml:trace contextRef="#ctx0" brushRef="#br0">77266 20562 563,'-1'-28'14,"-1"5"5,0 7 5,-1 5 5,-1 5 4,2 4 0,0 4 1,2 4 2,1 2-3,2 1-6,2 2-6,2 0-7,1 2-1,-1 3-1,1 3 1,0 4 1,-1-1-1,-2-2-3,-3-1-1,0-2-2,-2 1-3,2 5 0,0 5-2,1 5-2,1 1 0,0 0 0,0-1 0,0-1 1,-1-1 0,0 0-1,-2 1 1,0-1-1,-1 0 1,0 1-1,0-1 1,0 0-1,0 1 0,2-1 0,0 0 0,2 1 0,0-3-1,0-2-3,-1-3-1,2-3-3,-2-2 1,1-2 2,0-3 4,0-1 2,1-4 3,4-6 1,2-6 2,3-6 1,0-3 0,-2 1-2,-4-1-3,-2 0-1,-2 0-1,1 1-2,1-1 0,2 0 0,1-2-2,1-3 0,3-5 0,2-3-2,1-4 0,-1-1 1,1-2-1,0-2 0,0-4 1,1-3 0,1-4 1,1-4 0,1-1 0,-1 2-1,1 2-1,0 2-1,-2 2 0,0 2-2,0 2 0,-2 2 0,-2 2 0,-1 3 0,-2 3 0,-2 3 2,-2 3-2,-2 3-3,-3 3-1,0 3-3,-4 3-9,0 6-13,-3 4-15,-2 6-15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09"/>
    </inkml:context>
    <inkml:brush xml:id="br0">
      <inkml:brushProperty name="width" value="0.03163" units="cm"/>
      <inkml:brushProperty name="height" value="0.03163" units="cm"/>
      <inkml:brushProperty name="color" value="#00BFF3"/>
    </inkml:brush>
  </inkml:definitions>
  <inkml:trace contextRef="#ctx0" brushRef="#br0">56996 22250 695,'-20'3'67,"5"6"-4,7 5-6,5 7-4,3 4-12,0 4-20,0 5-18,0 3-20,0 0-10,0-4-1,0-4-1,0-3-2,0-4-2,0-2-8,0-1-5,0-2-7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1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79142 21850 565,'29'0'42,"-5"0"-4,-5 0-6,-4 0-5,-3 0-3,1 2-3,1 0-2,1 2-3,0 1-1,-2 3-2,-3 4-1,-1 2-1,-2 2-2,-2-1-1,-2 1-2,-2 0-1,-2 0-1,-2 3-3,-2 1 0,-2 3-3,-2 0 0,-3-1-1,-4-1-1,-2-1-1,0-1 0,1-3 2,2-1 1,3-2 2,0-2 1,0-1 0,0-1 2,1 0 1,4-3 2,10-1 3,10-2 5,9-2 4,4 0 0,-3 0-3,-3 2-2,-3 0-4,-2 3 0,-1 2-1,0 3-1,-2 3 1,-3 2-2,-6 2-1,-6 0-3,-6 1-2,-4 0 0,-1-1-1,-3-1 0,-2-1 0,-1 0-1,-1 2-4,-1 0-2,-1 1-4,1 0-3,1-1-5,3-1-4,1-1-4,2-2-6,1-2-4,1-4-6,0-3-5,2-2 0,3-4 3,1-2 4,2-3 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1"/>
    </inkml:context>
    <inkml:brush xml:id="br0">
      <inkml:brushProperty name="width" value="0.04389" units="cm"/>
      <inkml:brushProperty name="height" value="0.04389" units="cm"/>
      <inkml:brushProperty name="color" value="#F2395B"/>
    </inkml:brush>
  </inkml:definitions>
  <inkml:trace contextRef="#ctx0" brushRef="#br0">82202 18768 501,'-7'-8'0,"2"1"2,2-1 1,2 0 1,1 2 0,0 6 0,0 4-2,0 6 0,0 3 5,0 3 14,0 3 13,0 3 13,0 3 3,0 1-7,0 2-7,0 3-7,0 1-5,0 0-2,0 2-1,0 1-2,-1 1-2,0 0-1,-2 2-1,0 1 0,-1 1-3,-2 2 0,0 2-2,-1 2-1,-1 2-1,0 4-3,0 2-1,1 3-2,-1 1-4,0 0-3,0-2-4,0 0-3,0-3-2,1-3 1,-1-3 1,0-2 1,0-4-5,2-3-9,1-5-12,1-4-9,-1-3-3,2-3 5,-1-3 5,0-3 4,-1-3 3,0-4-2,-1-5 0,-2-2 0,1-4 2,1-1 7,0 0 6,2-1 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2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81450 21529 493,'1'-26'37,"2"14"2,2 13 4,2 12 2,0 7-2,-1 1-6,-1 1-6,0 1-6,-1 1-5,0-1-1,0 0-1,0 1-3,-1-1-1,-1 1 0,0-1-1,-1 1-1,-1 0-1,0 1 1,0 1 0,0 0 1,0 1-2,0-3-3,0-1-3,0-3-3,0 0-1,0-1-2,0 1 0,0 0-1,1-4 0,3-3 1,4-6 2,2-4 2,4-8 0,5-8 0,5-9-1,5-9-1,5-7-1,5-4 0,4-5-2,6-6-2,3-3-2,3-3-6,3-3-4,4-3-6,-2 1-1,-5 7 1,-5 5 1,-4 6 2,-7 6-5,-6 5-11,-7 7-10,-7 6-11,-5 4-2,-4 2 5,-4 4 5,-4 3 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2"/>
    </inkml:context>
    <inkml:brush xml:id="br0">
      <inkml:brushProperty name="width" value="0.04743" units="cm"/>
      <inkml:brushProperty name="height" value="0.04743" units="cm"/>
      <inkml:brushProperty name="color" value="#F2395B"/>
    </inkml:brush>
  </inkml:definitions>
  <inkml:trace contextRef="#ctx0" brushRef="#br0">70044 18334 463,'8'-17'1,"-1"0"2,1-1 1,0-1 1,1 3 7,3 7 9,3 6 10,4 8 10,-1 5 2,-1 5-7,-3 5-5,-1 5-7,-2 4-4,-3 3 0,-1 2-1,-2 4-1,-1 2 0,0 2-1,0 2-1,0 2 0,-1 1-2,-1 0 0,0 0-1,-1 0-2,-1-1 0,0 0-1,0-2 0,0 0-1,-2 0 0,0 0 1,-3 1 1,-2 2 0,-1 1-3,-2 3-9,0 4-7,-1 2-8,0 0-2,0-2 0,2-4 3,1-3 1,0-2-1,-2-2-4,0-2-2,-1-1-4,-1-4-2,1-4-1,-1-4-1,0-3-1,1-4 0,1-3 1,0-3 0,2-3 1,0-3 2,-2-2 2,0-4 3,-1-2 3,0-4-1,0 0-1,2-3-2,1-2-2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3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69400 21209 476,'1'-19'8,"2"8"15,2 10 16,2 8 16,1 6 2,-1 3-10,1 3-10,0 4-10,0 1-6,0 2-1,0 3-1,-1 1-2,0 1 0,-2-1-1,-2-2-1,-2 1 0,-1-3-1,2 0-2,0-1-1,2-1-3,-1 1-1,0 1-2,-2 3 0,0 1-2,-1-1-1,2-5 0,0-5-1,2-5 0,1-4 1,3-4 1,3-4 1,4-4 2,3-8-2,7-10-3,5-11-5,6-10-4,6-11-3,3-8-1,4-9-2,4-8 0,1-4-7,-1 3-11,-1 3-12,0 3-10,-3 6-3,-4 9 7,-4 8 5,-4 10 6,-5 6 4,-7 7 1,-7 5 0,-6 7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4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59562 19824 540,'-9'-11'50,"0"10"-3,-1 10-4,-1 10-3,-2 5-4,0 2-2,-1 3-3,-1 1-3,-1 1-2,-2-2-3,0 0-3,0-1-2,-3-1-2,0 1-2,-1-1-1,0 1-2,-2 0-3,1 0-6,-1 2-6,1 1-6,1-1-6,2-3-7,4-4-7,3-1-8,2-4-4,3-1-2,1-3-3,2-1-2,2-4-1,2-6 5,2-6 2,2-6 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5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59205 19761 467,'-7'-21'1,"0"5"2,2 5 2,1 4 2,0 3 6,0-2 9,0 0 10,0-1 10,1 1 2,2 4-5,2 4-5,2 4-6,1 3-2,2 1 0,0 3-1,2 2 0,0 2-2,3 5-2,2 3-2,2 5-2,0 1-2,1 0-1,0 1 0,-1-1-1,2 0-2,1 1-4,3-1-2,1 0-3,2 1-6,1 2-8,1 3-7,1 1-9,0 3-5,-1 4-6,-1 4-5,-1 4-5,-3-3-3,-3-10-4,-4-10-3,-4-9-3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8"/>
    </inkml:context>
    <inkml:brush xml:id="br0">
      <inkml:brushProperty name="width" value="0.04211" units="cm"/>
      <inkml:brushProperty name="height" value="0.04211" units="cm"/>
      <inkml:brushProperty name="color" value="#F2395B"/>
    </inkml:brush>
  </inkml:definitions>
  <inkml:trace contextRef="#ctx0" brushRef="#br0">30288 29200 522,'-17'0'0,"-1"0"-1,-3 0 0,-1 0 0,-1 0 1,4 0 3,3 0 2,3 0 4,2 1 5,2 4 8,3 2 9,1 3 8,1 2 1,2 0-6,0-1-6,2 1-7,0 0-3,2-1-1,0 1-2,2 0 0,1 0-2,3 3 0,4 1 0,2 3-1,2-1-2,-1-5-3,1-3-4,0-4-4,1-3-3,3 0 0,3-2-1,3 0-2,3-3 1,5 0-1,3-3 1,4-2 0,3-1 0,2 1 2,2-1 0,2 0 1,1 1 2,0 2 2,0 2 4,0 2 1,-1 1 3,-2 0-1,-2 0 1,-2 0 0,-2 0-1,0 0 0,-1 0-2,-2 0-1,0 0 0,-1 0 0,-2 0 0,0 0 0,-1 0 0,1 0-1,-1 0 1,0 0 0,0 0-1,1-2-1,-1 0 0,0-1-2,1-1 0,1 0 1,0 0 0,2 0 1,2-2 0,4-2-1,4-3-1,4-3 0,2-1 0,0 1-2,0 1-1,0 1 0,-1 0-2,-1 2 2,0 1-1,-2 1 0,-1 1 1,0 2 0,-1 2 1,-2 2 0,-1 1 1,-2 0 1,-2 0 2,-1 0 0,-2 1 1,0 2 0,0 2 1,0 2 0,1 0-1,-1-1 0,0-1-1,0 0-1,0-2 0,0 0-1,1-2 1,-1 0 0,0-1-2,0 0 0,0 0-2,1 0-1,-3 0-2,0 0-2,-3 0-3,-1 0-3,-2-1-2,2 0-4,1-2-4,1 0-3,-1-1-5,0 0-7,-1 0-7,-1 0-6,-4 1 1,-5 0 8,-7 2 10,-5 1 9,-3-1 3,0-1-2,0 0-1,0-1-2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19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42364 24513 534,'-14'-22'-5,"2"6"6,4 5 6,3 5 5,5 2 9,8 2 10,7 0 10,9 2 12,4 0-1,1 2-9,0 0-11,2 2-10,0-1-5,-1-1-1,-2 0-2,1-1-1,-3-1-5,0 0-7,-1 0-8,-1 0-7,-2 1-11,-5 1-15,-3 3-13,-4 2-15,-6 1-1,-8 2 11,-8 0 11,-7 1 11,-4 0 8,2-2 7,3-2 6,1-2 6,1-2 3,-3 2 3,-2-2 1,-1 1 2,-1-1 3,1 0 3,1-1 3,1-2 3,1 1 4,1 2 1,1 2 1,1 2 2,1 1 2,2 1-1,3 2 0,1 0 0,2 1 2,2 3 3,2 2 3,2 2 3,1 1 1,0 2-1,0 3-2,0 1-1,0 3-1,0 1-4,0 2-3,0 3-3,0 1-1,0 4-2,0 2 0,0 4-2,0 3-3,0 6-4,0 4-5,0 5-6,0 2-6,0 1-9,0-1-8,0 1-9,-1-4-4,0-7 1,-2-6 1,0-8 1,0-6 0,0-6-1,2-5 1,0-6-1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20"/>
    </inkml:context>
    <inkml:brush xml:id="br0">
      <inkml:brushProperty name="width" value="0.03729" units="cm"/>
      <inkml:brushProperty name="height" value="0.03729" units="cm"/>
      <inkml:brushProperty name="color" value="#F2395B"/>
    </inkml:brush>
  </inkml:definitions>
  <inkml:trace contextRef="#ctx0" brushRef="#br0">42613 25720 590,'6'-15'0,"-1"3"0,-2 1 0,-2 2 0,1 0 2,6-3 6,4-4 5,5-2 5,3 1 5,1 3 3,1 4 4,1 5 4,0 3 1,-1 5-3,-1 6-2,-1 4-3,-2 3-2,-5 1-3,-3 1-3,-4 1-3,-3 2-3,-2 1-2,-2 3-1,-2 1-2,-4 2-3,-8 1-2,-5 0-5,-8 2-2,-3-1-4,1-3-4,1-3-5,1-3-4,3-4-4,1-3-3,4-4-3,4-4-3,1-4-2,2-4 2,2-4 1,3-4 0,1-3 3,2-1 4,2-3 4,2-1 3,1-2 2,2 1 1,0-1 0,2 1 0,1 0 5,5 4 9,4 3 8,4 3 9,0 2 8,1 4 5,-2 3 5,-1 2 7,0 3 1,-1 2 0,1 1-1,0 3-2,-1 0-2,3 0-6,0-2-6,1-1-6,0 0-2,-1 0 0,-1 0-1,-1 0-1,-1-1-6,-1-1-15,-1-1-13,0 0-15,-2-2-10,1-2-5,0-2-6,0-2-7,-2-1 4,-1 0 10,-2 0 12,-2 0 11,-1 0 7,0 1 3,0-1 1,0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3"/>
    </inkml:context>
    <inkml:brush xml:id="br0">
      <inkml:brushProperty name="width" value="0.04464" units="cm"/>
      <inkml:brushProperty name="height" value="0.04464" units="cm"/>
      <inkml:brushProperty name="color" value="#F2385B"/>
    </inkml:brush>
  </inkml:definitions>
  <inkml:trace contextRef="#ctx0" brushRef="#br0">94062 5963 492,'8'-15'8,"-2"4"13,-1 3 15,0 3 15,-2 4 3,0 7-8,-2 7-8,0 8-8,-2 3-6,0 2-1,-2 3-3,0 1-3,-2 0-2,0-1-2,-1-3-3,-2-1-2,2-3-2,0-1-3,4-3-3,1-1-3,3-2-3,4-3-3,3-1-4,5-2-4,3-2 0,1-2 2,3-2 2,1-2 2,2-2 1,-1 0-2,1-2-3,-1 0-1,-1-1 0,-5 0 0,-3 0 1,-4 0 1,-4 2 0,-4 2-1,-4 4 0,-4 2 0,-4 2 1,-4 2 1,-3 0 2,-5 1 1,-1 1 1,-1 0 2,1-1 2,-1 1 0,1 0 3,1 0 1,1-1 1,1 1 2,0 0 2,1 0 2,-1-1 2,1 1 2,1 0 1,2 0 0,4-1 0,3 1 0,4-1 2,6-2 2,6-3 3,6-1 3,3-1-1,1-2-4,1 0-5,1-2-4,1 0-4,-1-2-2,1 0-2,0-2-3,-6 1-6,-11 1-8,-10 0-9,-11 2-9,-5 1 2,4 1 12,3 3 11,3 2 13,2 1 7,3 0 4,1 0 5,2 0 3,1 0 2,0 1 0,0 1-1,0 2 0,1 0-1,0 1-3,2 1-2,0 2-2,1-1-3,0-1-2,0-1-2,0-1-3,0 0-3,0 0-4,0-1-4,0 1-5,-3 1-3,-5 2-5,-7 1-3,-6 3-6,-2-1 1,-1-3 2,1-3 5,-1-2 2,0-3 4,-1-1 4,-1-1 3,0 0 5,-1-1 2,3 0 4,1 0 3,3 0 2,5-1 6,10-1 6,10 0 6,10-1 7,7-3 1,5 0-6,4-3-5,6-2-5,3-1-4,0 0-3,2 1-4,1-1-2,-1 0-2,0 2-2,-2 1-1,0 0-1,-2 2-4,-4 0-5,-2 2-5,-3 0-5,-3 0-5,-1-2-4,-3-2-4,-1-1-5,-3-3-1,-3 0 2,-2-1 2,-4-1 1,-2-2 3,-1-2 3,0-2 2,-2-1 4,-2-2 3,-6-1 4,-4-1 5,-5-1 3,-3-1 4,1 1 0,-1-1 1,0 1 0,1 0 2,1 1-1,1 1 1,0 1-1,2 1 2,1 2 0,0 3 0,2 1 2,1 2 1,-1 3 3,0 1 3,0 2 3,0 1 3,2 0 0,1 0 3,1 0 1,0 3 7,2 6 16,0 6 14,2 6 14,0 3 2,0 2-13,0 3-13,0 2-12,-1 6-9,0 12-2,-2 11-5,0 13-3,-1 5-4,0-1-7,0-1-5,0-1-6,0 2-7,-2 8-10,0 7-8,-1 6-10,-1 5-7,2 2-5,1 1-5,0 3-6,1-10 3,0-22 8,0-21 8,1-21 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1"/>
    </inkml:context>
    <inkml:brush xml:id="br0">
      <inkml:brushProperty name="width" value="0.04471" units="cm"/>
      <inkml:brushProperty name="height" value="0.04471" units="cm"/>
      <inkml:brushProperty name="color" value="#00BFF3"/>
    </inkml:brush>
  </inkml:definitions>
  <inkml:trace contextRef="#ctx0" brushRef="#br0">60863 21650 492,'-14'1'46,"4"2"6,4 2 5,5 2 5,1 1-3,0 1-11,0 2-10,0 0-10,-1 1-7,-1 1-3,0 1-3,-1 2-2,-1-1-4,2 1-3,0 0-3,2-1-3,0 0-2,0-1-2,0-1 0,0 0-3,0-1 1,0 1 1,0 1 0,0 2 0,0-1 2,0 1 0,0 0 0,0-1 1,0 1 0,0 0 1,0-1 0,0 1 1,0 0-1,0 1 0,0 1 0,0 1-1,0 0 0,0-1 0,0 0 1,0-2 0,-1-1 0,0-1-2,-2-1-2,0 0-1,0-1-1,0 1-2,2 1 0,0 1-1,1 1-2,0 0 0,0-1-2,0 1-1,0-1 1,-2-1 0,0-1 2,-2 0 2,0-1 0,1 1 1,-1 1 1,0 2 1,0 0 0,0 1 3,0 1 3,0 1 1,0 0 1,0-3 2,0-1 0,0-2 1,0-1 0,1 1 0,-1 1 0,0 1 0,0 0-1,2 0 0,0-2-2,2-1-1,0 0-1,0 0-2,0-1-1,0 1-2,0 0 0,0 0 2,0-1 1,0 1 2,0 0 2,0 0 1,0-1 1,0 1 1,0 0 0,0 1 0,0 2-2,0 0-1,0 1-1,0-1 1,0 1 0,0 0 0,0-1-2,0-1-1,0-1-2,0-1-3,-1-1-5,-2-2-11,-2-2-10,-2-2-10,-1-2 1,1 1 13,-1 0 13,0 0 12,1 1 5,2 0-5,2 1-4,2 2-4,1 0-2,-2-1-1,0 1-1,-1 0 0,-2-1 2,2 0 4,-1-2 4,0 0 4,0-2 5,0 1 2,0 0 5,0 0 3,2-1 7,4-2 9,4-2 10,4-2 10,1 0 2,-1 0-8,0 2-6,-2 0-6,1 1-6,1 0-2,3 0-3,2 0-3,1 0-2,1 0-2,1 0-2,1 0-2,1 0 0,1 0 0,1 0 1,2 0 0,-1 1 0,1 0-1,-1 2-1,1 0 0,-2 0-1,0 0 1,-1-2 0,0 0 1,-1-1-1,1 2-1,1 0-3,1 2-1,0-1-1,1-1 0,-1 0-1,1-1 1,-1-1-2,-1 0 0,-1 0-2,-1 0-1,0-1-1,1-1 1,1 0-1,1-1 0,-1-1 1,-1 2 0,-3 0 1,-1 2 1,-1-1 0,1 0 0,2-2 1,0 0-1,0-1 1,-1 0-1,-1 0 0,-1 1 0,0-2-1,1 2 0,2-1 0,0 0-1,0 0 0,1 2 0,-1 0 0,1 2 1,-1 0-1,-1 0 0,-1 0 1,-1 0 0,0 0 0,0 0 1,-1 0 1,1 0 0,0 0 1,-1 0-1,1 0-1,0 0 0,0 0 0,1 0-1,1 0 0,1 0-1,-3 0-13,-8 0-26,-8 0-28,-8 0-25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20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43632 23740 536,'13'-19'34,"-5"10"-2,-4 10-2,-6 10-2,-3 7-6,-3 7-7,-4 5-8,-2 6-7,-1 2-6,-1-1-1,0-3-3,1-2-1,0-2-1,2-3 2,3-3 2,1-3 1,2-3 2,2-3 1,2-3 1,2-2 1,4-5 1,8-6 1,6-6 2,7-6 0,3-3 1,1-1-3,-1-1-2,0-1-2,-1 1-1,-3 2 2,-3 4 1,-3 3 2,-2 2 2,0 2 2,-2 2 2,-1 2 2,-2 3 4,-4 4 3,-4 4 3,-4 4 4,-4 2 1,-2 3-1,-3 1-1,-3 3-1,-3 2 0,0 2 2,-1 4 3,-1 3 2,-2 3-1,-5 2-1,-3 4-3,-4 3-3,-3 1-3,-1 1-6,0 2-4,-2 0-7,0 3-6,0 2-8,0 3-10,0 3-8,1-1-4,5-5 1,4-4-1,4-6 0,3-4 0,4-7-1,5-6-3,3-5-1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21"/>
    </inkml:context>
    <inkml:brush xml:id="br0">
      <inkml:brushProperty name="width" value="0.03922" units="cm"/>
      <inkml:brushProperty name="height" value="0.03922" units="cm"/>
      <inkml:brushProperty name="color" value="#F2395B"/>
    </inkml:brush>
  </inkml:definitions>
  <inkml:trace contextRef="#ctx0" brushRef="#br0">44050 25881 560,'8'-14'49,"0"5"-3,-1 3-3,1 4-2,1 3-5,4 2-4,2 2-6,3 2-5,1 0-3,-3 1-3,-1 0-2,-2 0-1,-2 0-6,1-1-6,0 1-8,0 0-6,1-2-6,3-1-5,3-2-3,3-1-5,2-4-3,1-2 1,1-4-1,1-2-1,-1-1 2,-1 1 5,-3 0 3,-1 2 3,-3 1 7,-3 0 7,-3 2 9,-3 1 7,-2 1 15,-4 4 19,-3 2 20,-2 4 19,-2 0 3,-2-1-17,0-1-15,-1 0-17,-1 0-11,0 2-7,0 1-5,1 3-7,-3 1-2,-2 1 1,-3 1 2,-3 2 0,-3-1-4,-1 1-12,-3-1-12,-1 1-12,-3-1-4,-1-1 2,-2-1 2,-2 0 3,0-2 4,3-1 6,3-1 6,3 0 5,4-2 6,3-1 2,4-1 4,5 0 2,5-2 6,8-2 7,7-2 7,9-2 8,5-1-1,5 0-6,3 0-7,4 0-6,1 0-3,-2 1-2,-2-1-1,-1 0 0,-2 0-5,-2 0-6,0 0-6,-1 0-7,-1 0-6,-3 0-4,-1 0-4,-3 1-4,-1-1 0,-1 0 3,-1 0 5,0 0 4,-3 0 3,-1 0 1,-2 0 1,-2 0 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29"/>
    </inkml:context>
    <inkml:brush xml:id="br0">
      <inkml:brushProperty name="width" value="0.0243" units="cm"/>
      <inkml:brushProperty name="height" value="0.0243" units="cm"/>
      <inkml:brushProperty name="color" value="#F2395B"/>
    </inkml:brush>
  </inkml:definitions>
  <inkml:trace contextRef="#ctx0" brushRef="#br0">49800 29846 905,'7'-15'68,"1"3"-42,-1 2-42,1 1-42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0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46611 24447 557,'-13'-6'38,"8"2"0,7 4 2,6 2 0,5 2-1,3 0-5,3 0-5,3 0-5,3-1-3,1 0-1,2-2-2,3 0-1,-1-3-3,0 0-3,-1-3-5,-1-2-2,-3 0-5,-3 0-3,-5 2-4,-3 1-4,-4 3 1,-4 7 6,-4 7 5,-4 8 5,-4 2 3,-2 3 1,-3-1 0,-3 2 2,-3 1-1,-2 1-1,-1 1 0,-2 1-1,-3-1-2,0 0-2,0-1-2,-2-1-1,0-1-4,3-1-2,1-1-2,3-1-3,1-2-1,3-2 0,1-1 2,3-2 0,3-6-10,8-7-20,6-8-19,7-7-20,4-5-3,2-2 16,0 0 17,1-1 14,0 1 11,-1 1 5,-1 2 3,-1 3 5,-1 1 5,-3 2 8,-1 2 8,-2 3 7,-1 1 10,0 3 11,-1 4 12,1 2 12,0 3 0,0 2-10,0 2-9,0 1-11,-1 3-6,-1 1-3,-1 3-3,0 2-3,-2 1-4,0 2-7,-2 3-6,0 1-6,-2 2-6,-2 2-6,-2 3-6,-2 1-5,-1 0-2,1-2 0,-1-2 0,0-2 2,0-3-2,2-7-2,1-5-5,0-6-2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0"/>
    </inkml:context>
    <inkml:brush xml:id="br0">
      <inkml:brushProperty name="width" value="0.03294" units="cm"/>
      <inkml:brushProperty name="height" value="0.03294" units="cm"/>
      <inkml:brushProperty name="color" value="#F2395B"/>
    </inkml:brush>
  </inkml:definitions>
  <inkml:trace contextRef="#ctx0" brushRef="#br0">48000 25783 667,'16'-6'76,"-1"4"-12,1 4-10,-1 4-12,1 2-9,0 1-6,-1 1-8,1 1-8,-1 0-5,-1-1-5,-1 0-6,0-2-4,-2 0-8,-1-1-12,-1 1-10,0 0-10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1"/>
    </inkml:context>
    <inkml:brush xml:id="br0">
      <inkml:brushProperty name="width" value="0.04066" units="cm"/>
      <inkml:brushProperty name="height" value="0.04066" units="cm"/>
      <inkml:brushProperty name="color" value="#F2395B"/>
    </inkml:brush>
  </inkml:definitions>
  <inkml:trace contextRef="#ctx0" brushRef="#br0">48877 23613 541,'2'-15'34,"6"2"-2,4 2 0,5 3-2,2 1-3,-1 2-2,-1 2-3,-1 2-4,-1 1-3,-2 2-3,-3 0-3,-1 2-4,-2 0-1,0 2 2,-2 0 2,0 1 1,-3 0 2,-2 0-1,-4-2 0,-2 0-1,-3-2 1,0 2-1,-1-2 0,-1 1 0,0 2 0,2 4 0,2 3-1,3 5 1,-1 2-1,-2-1-2,-2 1-1,-2-1-1,-1 1-1,1 1-2,-1 1-1,0 1-2,1 0 0,-1-1 1,0-1-1,1-1 1,0-1 0,2-3 0,2-1 0,2-2 1,4-4-1,6-3-1,6-4-2,6-4 0,3-4-4,0-3-3,2-5-6,1-4-3,1-1-4,-1-1 1,1 1-2,-1-1 0,-1 1 0,-3-1-2,-3 1 1,-2-1-2,-3 2 2,-1 3 2,-1 3 3,0 3 2,-2 2 11,1 4 19,0 2 19,0 4 19,0 1 7,0 1-7,-1 2-5,1 0-6,0 1-6,0 2-4,0 0-6,-1 1-5,2 0-4,0-1-3,1 0-3,2-2-3,-2 2-9,-1 4-18,-2 3-18,-2 5-16,-3 1-7,-4-2 4,-4 0 5,-4 0 4,-1-3 6,1-3 8,0-3 8,2-3 8,0-1 5,0 0 0,1 0 2,-1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49181 25331 999,'-14'-8'-9,"5"0"-10,3 1-12,4-1-11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1"/>
    </inkml:context>
    <inkml:brush xml:id="br0">
      <inkml:brushProperty name="width" value="0.03505" units="cm"/>
      <inkml:brushProperty name="height" value="0.03505" units="cm"/>
      <inkml:brushProperty name="color" value="#F2395B"/>
    </inkml:brush>
  </inkml:definitions>
  <inkml:trace contextRef="#ctx0" brushRef="#br0">49091 23139 627,'-4'-18'71,"8"9"-5,8 10-4,7 10-6,3 4-9,-1-1-12,-3-1-12,-1-1-13,-2 1-7,-3 0-5,-1 1-3,-2 1-5,-2 1-5,0-1-8,-2 1-8,0-1-9,-3 1-4,-3 0 0,-2-1-1,-3 1 0,-3-1 3,-2-1 4,-2-1 4,-1-1 6,-1-1 4,2-2 6,3-2 5,1-2 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2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48408 24162 480,'-45'15'-1,"6"-2"-1,4-3-2,5-1-2,5-1 3,5-2 8,5-1 8,5 0 7,5-3 6,6-2 3,6-4 4,6-2 4,5-2-1,7-2-5,5 0-6,6-1-4,3-1-5,1 0-3,-1 1-3,0-1-3,-2 1-2,-2 2-3,-3 2-2,-3 3-2,-4 0-2,-3 2 0,-5 0 1,-3 2-1,-4 2 1,-4 4 0,-4 4 2,-4 3 1,-4 3 1,-2-1 1,-3 1 2,-3 0 0,-2 0 2,-2 3 0,0 1-1,-1 3 1,-1 0 0,-1 1 0,-1-1-1,-1 1 0,0-1 0,-1 2-1,1 1 0,-1 1-1,2-1-1,1-1 0,3-3 0,1-1 0,2-3 0,2-3 1,3-3 0,1-2 0,7-7-2,12-9-3,11-8-5,13-8-3,3-5-3,-2 1-1,-3 1 0,-3 1-1,-3 1 0,0 3 0,-1 1 1,-1 3 0,-1 1-1,-3 2-2,-1 3-2,-2 1-3,-2 1-1,-1 2 2,-1 1 0,0 1 2,-3-1 1,-1 0 2,-2-2 3,-2 0 2,-1-1 2,0 0 2,0 1 3,0-1 2,0 0 11,1 2 19,2 1 20,0 0 19,1 3 4,0 2-11,0 4-11,-1 2-11,2 2-8,0 0-3,1 0-5,2-1-3,-1 1-5,1-2-2,0-1-3,0 0-3,-1 0-8,1 3-10,0 4-12,-1 2-11,-3 3-11,-10 3-11,-8 3-12,-9 3-11,-3-2 2,5-5 14,3-6 14,4-7 15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2"/>
    </inkml:context>
    <inkml:brush xml:id="br0">
      <inkml:brushProperty name="width" value="0.03793" units="cm"/>
      <inkml:brushProperty name="height" value="0.03793" units="cm"/>
      <inkml:brushProperty name="color" value="#F2395B"/>
    </inkml:brush>
  </inkml:definitions>
  <inkml:trace contextRef="#ctx0" brushRef="#br0">49110 25600 579,'-22'0'-2,"3"0"10,3 0 9,3 0 9,2 1 4,0 2-4,2 2-3,1 2-3,1 1 1,2 3 4,2 2 6,3 2 4,-1 0 0,-1 1-4,0-1-5,-1 1-4,-1 0-4,0 1-5,0 1-3,0 1-5,0 1-5,-2 0-7,0-1-8,-1 1-8,2-3-10,6-3-16,6-4-14,5-4-16,3-4 1,-3-3 15,-1-2 16,-2-3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2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65315 21174 401,'-6'-11'46,"1"10"8,2 10 6,2 10 8,1 4-2,0 2-11,0 1-11,0 1-11,0 1-7,2 1-3,0 1-3,2 1-2,-1 2-3,1 4-1,0 4-1,0 4-2,1 3-1,0 2-2,1 2-2,1 2-1,1-1-3,-2-1-1,-1-2 0,0-2-3,-2 0-1,-1 0-2,0 2-3,-2 0-2,1 2 0,0 2 0,2 1 0,0 3 2,0-1-2,0-4-4,-2-4-4,0-4-4,-1-4-3,2-4-4,0-4-4,2-3-3,0-4-1,1-2 0,1-1 2,2-2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3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49550 25446 474,'8'-8'-3,"0"0"-4,0 0-5,-1 1-6,1-1 5,0 2 14,0 0 13,0 2 14,-1 2 10,-1 4 4,-1 4 6,0 4 6,-2 2-2,0 1-8,-2 1-8,0 2-8,-1-1-5,0 1-4,0 0-4,0-1-3,0 1-2,2-1-2,0 1 0,2 0-1,0-1-1,2-1 0,0-1 1,1 0 0,1-3 0,2-1-4,0-2-3,1-2-2,2-2-1,0-1 2,1 0 1,1-1 2,1-2 0,0-1 0,-1 0 1,1-1-1,0-2 1,-1 0 1,1-1-1,0-2 1,-2-1 1,-1-3 0,-2-4 0,-2-1 0,-3-3 0,-3 2 0,-2 1-2,-4 1 0,-1-2-5,1-3-13,-1-5-10,0-3-11,0-4-5,2-4 2,0-5 3,2-2 3,0 1 3,2 11 5,0 10 6,2 9 4,0 5-2,0-2-13,-1 0-12,1-1-12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3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51312 24500 467,'13'1'48,"-3"2"-1,-4 2-1,-4 2-1,-2 2-2,0 3-2,0 3-3,0 3-3,0 2-2,0-1-5,0 1-3,0-1-3,-2 1-3,0 1-2,-3 1-1,-2 1-2,-1 1-3,-1 1-6,-2 1-7,1 1-6,-1-1-7,0-1-12,2-3-10,1-1-11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3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51650 23484 446,'2'-15'5,"4"2"12,4 3 11,3 1 12,5 3 5,3 6 1,5 4 0,3 6 1,5 2-3,5 3-5,4 2-5,6 1-6,2 2-4,1-1-2,2 1-3,0-1-2,-2 0-2,-6-1-2,-6 0-1,-6-2-1,-2 1-9,-1 5-19,0 3-18,1 5-17,-4 0-9,-6-2 1,-5-2 0,-6-1 1,-4-4 3,-2-3 5,-3-4 3,0-4 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8:33"/>
    </inkml:context>
    <inkml:brush xml:id="br0">
      <inkml:brushProperty name="width" value="0.05278" units="cm"/>
      <inkml:brushProperty name="height" value="0.05278" units="cm"/>
      <inkml:brushProperty name="color" value="#F2395B"/>
    </inkml:brush>
  </inkml:definitions>
  <inkml:trace contextRef="#ctx0" brushRef="#br0">51666 25100 416,'-15'0'3,"1"0"5,1 0 6,1 0 5,3 0 5,6 0 6,6 0 5,6 0 5,5 0 0,7 0-8,5 0-7,7 0-7,2 0-4,0 2-1,0 0-1,1 2 0,-3 1 0,-4 3 0,-3 4 2,-5 2 1,-3 3 1,-4 1-1,-4 3 1,-5 1 0,-2 2 0,-4 1 0,-2 1 2,-3 1 1,-4 0-2,-2 1-4,-3-1-3,-3 1-4,-3-2-3,0 0 1,-1-1-1,0-1 1,-1-2-7,2-4-10,3-5-11,1-3-10,2-6-12,3-8-10,1-8-12,2-7-11,4-7 2,4-3 12,6-5 14,4-3 13,3-1 8,0 2 6,-1 2 3,1 2 6,-1 2 5,-3 5 7,-1 3 8,-2 5 7,-2 3 13,-2 6 18,-2 5 17,-2 4 19,-3 6 2,-3 7-13,-5 7-13,-4 8-13,-1 1-10,-1-2-6,0-2-5,1-1-7,-4 4-9,-7 10-11,-7 12-12,-6 10-11,0 0-3,9-12 6,9-12 6,9-12 5,5-5-6,1 0-18,0-1-18,2 1-20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19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70750 28813 464,'1'-27'48,"2"9"-1,2 9-2,2 8-2,1 7-3,1 6-5,2 4-6,0 5-5,1 5-4,1 5 0,1 4-1,2 6-1,-2-2-2,-1-8-2,-3-7-1,-1-8-3,0-5-1,0-1-1,1-1 0,2 0-1,0-3 1,3-3-1,1-2 2,3-4-1,2-4 1,1-9-2,3-7 0,1-9-1,4-6-4,5-6-8,4-6-6,6-6-7,2-1-4,2 5 0,0 3 1,1 4-1,-1 4-3,-6 6-9,-4 4-7,-5 5-9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19"/>
    </inkml:context>
    <inkml:brush xml:id="br0">
      <inkml:brushProperty name="width" value="0.04453" units="cm"/>
      <inkml:brushProperty name="height" value="0.04453" units="cm"/>
      <inkml:brushProperty name="color" value="#00BFF3"/>
    </inkml:brush>
  </inkml:definitions>
  <inkml:trace contextRef="#ctx0" brushRef="#br0">72016 35546 494,'-7'9'3,"2"2"7,2 2 6,2 1 7,2 2 6,4 2 6,2 0 7,3 1 6,2 0 0,0 1-7,0-1-6,-1 1-7,0-1-5,0-1-2,-2-1-2,0 0-3,-2-3-1,1-1-1,0-3 0,0-1-1,3-6-4,5-11-5,7-12-7,5-9-6,8-18-6,10-22-8,10-22-7,10-23-7,-1-2-1,-9 20 6,-10 20 7,-10 19 7,-5 12-4,-1 2-15,-1 4-14,-1 2-15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10:01.2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18030 12218 0,'0'0'0,"0"0"0,0 0 0,0 0 15,0 0-15,0 0 0,0 0 16,-20 5-16,20-5 0,0 0 16,0 0-16,-12 27 0,12-27 0,-8 26 15,4-4-15,-2 5 16,0 3-16,-5 15 0,-2 5 0,0 3 16,1 2-16,-4 19 15,0 5-15,-2 11 0,3-2 0,-3 12 16,3-3-16,-5 6 0,0-10 15,-9 37-15,4-12 0,2-19 16,2-13-16,6-5 0,1-5 16,7-13-16,1-9 0,4-7 15,3-4-15,1-13 0,1-9 0,0-8 16,-2-4-16,0-2 0</inkml:trace>
  <inkml:trace contextRef="#ctx0" brushRef="#br0" timeOffset="485.4529">18478 12519 0,'0'0'16,"0"0"-16,0 0 0,-22 21 0,12-13 15,-4 6-15,-4 4 16,0 2-16,-1 1 0,-11 13 16,-3 5-16,-10 9 0,-1-2 15,-5 5-15,-2 5 0,-6 2 0,6-8 16,-2 2-16,6-6 0,1-1 15,5-7-15,5-7 0,3-4 16,10-6-16,6-4 0,7-4 16,6-2-16,4-3 0,3-1 15,11-1-15,8-1 16,6 2-16,5 3 16,-2-3-16,-2-3 0,14 2 15,7 2-15,-11-3 0,-2 1 0,9-1 16,0-1-16,-3 1 0,-2 0 15,3 1-15,3 0 0,-3-1 16,-3 0-16,3-3 0,4-1 16,-4-7-16,-3-6 0,-7 4 15,-9 0-15,-7 4 0</inkml:trace>
  <inkml:trace contextRef="#ctx0" brushRef="#br0" timeOffset="1233.7485">18980 12586 0,'0'0'0,"0"0"16,0 0-16,-14 17 0,14-17 0,-16 29 16,2-3-16,-2 3 15,0 3-15,-7 19 0,-2 9 0,-5 13 16,-1 0-16,-5 16 0,3 2 15,3-1-15,4-15 0,1 1 16,3-10-16,2-2 0,9-24 16,10-22-16,6-16 0,-1-12 0,1-10 15,4-16-15,2-15 16,4-8-16,4-5 0,9-21 16,4-6-16,-3 11 0,0 8 0,16-24 15,-1 19-15,-12 21 0,-7 13 16,-11 19-16,-7 12 0,-1 6 15,1 7-15,4 8 0,3 5 16,-3 3-16,-2 2 0,-7 2 16,-1 9-16,3 2 0,1 2 0,2 8 15,0 7-15,-1-7 0,-2 0 16,6 5-16,2-3 16,2-12-16,1-9 0,8-12 15,7-10-15,-5-7 0,1-5 0,1-11 16,4-10-16,2-4 0,3-4 15,0-6-15,-3 0 0,-5 10 16,-4 7-16,-5 9 0,-4 8 16,-2 5-16,-2 6 0,-2 6 15,0 5-15,-5 4 0,-2 2 0,0 3 16,-2 3-16,1 0 0,1-1 16,2 0-16,2 1 15,2-4-15,1-4 0,5-7 0,1-6 16,6-7-16,6-6 0,0-5 15,2-5-15,-1 0 0,2 1 16,1 3-16,1 3 0,-7 4 16,-4 6-16,-4 7 0,-4 5 15,-3 4-15,-2 4 0,-2 6 16,0 3-16,-3-4 0,-1 0 16,2 1-16,-1-4 0,0-3 15,-1-5-15,4-6 16,2-6-16,1-5 0,0-5 0,5-3 15,1-3-15,1-4 0,-2-4 0,-1 1 16,0-1-16,3 1 16,1 2-16,4-4 0,-1 3 15,-4 4-15,-4 4 0,-2 5 0</inkml:trace>
  <inkml:trace contextRef="#ctx0" brushRef="#br0" timeOffset="1599.4841">20265 12636 0,'0'0'15,"0"0"-15,0 0 0,0 0 16,0 0-16,0 0 0,0 0 15,0 0-15,0 0 0,0 0 16,-7 27-16,7-27 0,-3 35 0,2-11 16,1 3-1,0 4-15,0 3 0,0-2 16,0 0-16,1 9 0,2 1 16,0 0-16,3-8 0,2-3 0,4-2 15,-1-5-15,1-5 0,1-6 16,1-5-16,-1-5 0,1-3 0,2-9 15,4-5-15,1-6 16,1-3-16,1-10 0,1-7 16,3-7-16,-3-2 0,2-14 15,0-7-15,-4 10 0,-3 9 0,-6-6 16,-5 2-16,-7 8 0,-5 7 16,-6 7-16,-4 5 15,0 7-15,-1 3 0,-9 8 0,-7 3 16,-2 10-16,0 6 0,-13 19 15,-8 13-15,15-5 0,6-1 16,-3 17-16,1 7 16,9-18-16,9-10 0,3-10 0</inkml:trace>
  <inkml:trace contextRef="#ctx0" brushRef="#br0" timeOffset="1866.6408">20949 12558 0,'0'0'16,"0"0"-16,0 0 0,-9 27 15,9-27-15,-11 39 0,6-10 0,-1 4 16,1 3-16,-3 12 16,1-1-16,2 10 0,3-2 0,3-6 15,2-7-15,8 0 0,5-6 16,7-10-16,3-7 0,3-8 15,0-8-15,10-9 16,7-7-16,4-7 0,3-5 0,11-12 16,1-4-16,-9 2 0,-6 1 15,-8 6-15,-12 9 0,-8 7 16</inkml:trace>
  <inkml:trace contextRef="#ctx0" brushRef="#br0" timeOffset="2033.1525">21315 12659 0,'0'0'0,"0"0"0,0 0 0,-26 25 15,14-6-15,-2 14 16,-3 10-16,-6 16 0,3 0 0,-5 27 16,0 25-16,0 18 0,2-2 15,5-20-15,5-30 0,4-22 16</inkml:trace>
  <inkml:trace contextRef="#ctx0" brushRef="#br0" timeOffset="2281.0693">21941 12396 0,'0'0'0,"0"0"16,0 0-16,0 0 0,0 0 0,0 0 15,0 0 1,0 0-16</inkml:trace>
  <inkml:trace contextRef="#ctx0" brushRef="#br0" timeOffset="4204.6669">10624 4420 0,'0'0'16,"0"0"-16,-18-19 0,7 6 15,1 0-15,-4-5 0,0 0 0,-2-3 16,-3-2-16,-5-6 0,-1 1 16,3 0-16,1 2 0,-1-2 15,-1-1-15,-1 2 0,-3 3 16,-2-7-16,0-2 0,0 4 15,0 3-15,-3 3 0,-1 1 16,2 2-16,2-1 0,-3 2 16,-3 1-16,-1 1 0,1 3 0,-5 0 15,-3-1-15,-5 1 0,2 2 16,-2-1-16,1 3 0,-2 1 16,0 2-16,0 2 0,2 3 15,-4 1-15,-3 0 0,-8 2 16,2 2-16,3 2 0,5 2 15,-7 2-15,-1 4 0,-2 2 0,0 3 16,-9 3-16,2 0 0,-14 13 16,12 1-16,-1 0 0,0 0 15,1-5-15,0-2 0,7 5 16,4 4-16,2 0 0,4 2 16,0 1-16,0 2 0,1-3 15,3 0-15,2 4 0,3 1 16,0 2-16,1 1 0,4 3 15,1 2-15,5-5 0,-2-1 0,4 8 16,2 3-16,3-4 0,1-3 16,0 0-16,-1 1 15,6-1-15,4-1 0,2 0 0,3 1 16,8-5-16,4-2 0,-1 4 16,-2 4-16,9-4 0,4-3 15,3 0-15,1 2 0,6-1 16,5 2-16,0-1 0,0 1 15,1-2-15,-1-3 0,7-1 16,4-1-16,-1-5 0,-2-3 0,3-2 16,6-1-16,-2-7 0,-1-4 15,4-7-15,4-4 0,-3-2 16,-2-1-16,5-6 0,3-2 16,6 0-16,4-2 0,1-2 15,-1-1-15,7-6 0,6-4 16,6-7-16,6-3 0,-2-6 15,-2-4-15,5-12 0,5-8 16,-3 0-16,0 0 0,-1 0 16,0-3-16,-9 5 0,-5 2 0,4-6 15,4-4-15,-8-3 0,-7 0 16,-1 1-16,-1 2 0,-4 6 16,-2 7-16,-7-7 0,-3-3 15,-6 4-15,-5 3 0,-5 0 16,-4 0-16,-2 3 0,0 1 0,-1 0 15,0 0-15,-7 1 16,-5 1-16,-5-2 0,-4 0 16,-3 3-16,-1 4 0,-4-7 0,-4-4 15,-10 7-15,-8 2 0,-12 3 16,-10 1-16,-8 3 0,-6 0 16,-11 3-16,-7 4 0,-8 10 15,-6 6-15,-22 7 0,-14 4 16,-5 9-16,-4 4 0,-20 22 15,-14 13-15,0 17 0,0 13 0,54-24 16,37-14-16,26-12 0</inkml:trace>
  <inkml:trace contextRef="#ctx0" brushRef="#br0" timeOffset="11783.4403">21301 14084 0,'0'0'0,"-10"9"16,-1 3-16,2-1 0,0 3 0,-9 20 15,-5 11-15,-1 5 0,0 3 0,-12 30 16,-9 31-16,0 11 16,6-8-16,-10 54 0,3 8 15,8-43-15,8-28 0,19-19 16,13-13-16,6-24 0,4-15 0,9-33 16,7-23-16,-1-15 0,1-10 15,-9 14-15,-6 9 16,-4 7-16</inkml:trace>
  <inkml:trace contextRef="#ctx0" brushRef="#br0" timeOffset="12733.7238">21347 14402 0,'0'0'16,"0"0"-16,2 24 16,-2-24-16,3 31 0,1-8 0,1 5 15,3 4-15,1 4 0,6 13 16,4 4-16,3 8 0,0-5 15,7 0-15,2-12 0,3-10 16,2-8-16,8-13 0,3-12 16,-6-17-16,-1-11 0,1-18 15,0-13-15,-4-1 0,-3-4 16,-1-6-16,-4 3 0,3-12 16,-8 20-16,-6 21 0,-5 14 15,-3 12-15,-2 8 0,-5 16 16,-2 12-16,0 1 0,0 8 0,1 11 15,-2 8-15,1 1 0,0 2 16,3-4-16,3-3 0,6-11 16,5-9-16,2-8 0,2-4 15,1-14-15,2-10 0,5-19 16,3-15-16,1-7 0,1-6 0,2-1 16,-1-1-16,-5 12 0,-3 8 15,2-1-15,-10 15 16,-5 18-16,-1 10 0,-3 13 0,-1 10 15,-5 5-15,-2 3 0,-2 5 16,-1 9-16,3-8 16,3-4-16,1-12 0,2-11 0,4-7 15,3-8-15,-2-8 0,2-4 16,8-19-16,8-14 16,-5 2-16,-1 2 0,1-1 15,3-2-15,-2 10 0,-3 6 0,1 9 16,-1 8-16,-6 9 0,-3 6 15,-1 16-15,0 13 16,-3-1-16,-1 2 0,2 10 0,2 8 16,1-6-16,0-3 0,8-1 15,2-4-15,2-13 0,-1-9 0,3-16 16,1-11-16,0-8 0,0-7 16,4-15-16,3-10 15,-8-1-15,-6 0 0,10-34 0,-8 1 16,-3 9-16,-1 8 0,-7 6 15,-7 4-15,-4 14 0,-5 9 16,-5 10-16,-4 9 0,2 5 16,1 5-16,-1 7 0,-1 4 15,5 4-15,-2 4 0,-3 12 16,-2 9-16,5-3 0,1 2 0,3 11 16,2 10-16,1-3 0,0-1 15,8 14-15,4 5 16,4-11-16,2-9 0,9 11 0,-1-14 15,-7-16-15,-6-11 0,6-13 16,3-11-16,-11-7 0,0-6 0,5-17 16,4-12-16,-5-3 15,-3 0-15,-2-23 0,-2-16 16,-2 8-16,-3 3 0,0-41 16,-4 10-16,-5 28 0,-2 19 0,-11 7 15,-6 7-15,-2 11 0,0 8 16,-4 15-16,-2 11 0,2 13 15,2 8-15,-5 19 0,-4 15 16,13 1-16,7 1 0,11 12 16,7 10-16,9-19 0,7-11 0,-4-15 15,-6-10-15,-1-7 16</inkml:trace>
  <inkml:trace contextRef="#ctx0" brushRef="#br0" timeOffset="12950.5532">23976 14548 0,'0'0'0,"5"15"0,1 3 16,0-2-16,0 1 0,9 9 15,4 4-15,6 6 0,1-2 16,4-6-16,3-4 0,-2-4 16,-2-3-16,9-6 0,5-8 15,-2-8-15,0-8 0,-1-8 16,-1-7-16,-3-7 0,-4-5 0,3-17 15,-3-7-15,-8 16 0,-6 11 16,-5 10-16</inkml:trace>
  <inkml:trace contextRef="#ctx0" brushRef="#br0" timeOffset="13066.3034">24503 14288 0,'0'0'0,"0"0"16,-16 20-16,6-4 0,-1 3 0,-6 18 16,0 10-16,1 7 15,2 5-15,2 33 0,3 33 16,9 17-16,9-5 0,18 65 15,13 12-15,-14-67 0,-7-46 0,-6-32 16</inkml:trace>
  <inkml:trace contextRef="#ctx0" brushRef="#br0" timeOffset="13316.9376">24197 13376 0,'0'0'0,"0"0"0,26-5 16,-26 5-16,41-10 0,-7 0 0,11-2 15,4-1-15,-7 2 0,-7 1 16</inkml:trace>
  <inkml:trace contextRef="#ctx0" brushRef="#br0" timeOffset="14086.7381">25014 14240 0,'0'0'0,"0"0"16,0 0-16,35-16 0,-16 8 0,6-3 15,7-2-15,12-6 0,4 1 0,14-7 16,5-4-1,-6 3-15,-1 0 0,8-1 16,-3 3-16,0-2 0,-8 3 0,-10 3 16,-13 6-16,-10 4 0</inkml:trace>
  <inkml:trace contextRef="#ctx0" brushRef="#br0" timeOffset="14300.898">25378 13646 0,'0'0'0,"0"0"0,0 0 16,0 0-16,-13 17 0,13-17 15,3 39-15,0-9 16,2 4-16,3 19 0,2 6 0,7 17 16,4 3-16,8 12 0,4-4 15,10 0-15,3-11 0,-8-12 16,-10-18-16,-8-13 0</inkml:trace>
  <inkml:trace contextRef="#ctx0" brushRef="#br0" timeOffset="14718.8991">26759 13311 0,'0'0'0,"0"0"0,0 0 16,0 0-16,-14-20 0,14 20 15,0 0-15,-21-8 0,10 11 0,-3 3 16,-2 5-16,-1 8 0,1 6 16,-6 18-1,0 10-15,4 8 0,5 5 16,3 6-16,5-9 0,10 3 0,6-8 16,8-5-16,5-14 0,6-21 15,5-16-15,2-6 0,3-6 16,11-26-16,3-19 0,-8-1 15,-6-2-15,22-45 0,-4 0 16,-11 19-16,-6 13 0,-10 18 16,-7 13-16,-10 15 0,-10 10 15,-2 13-15,-1 9 0,-1-1 16,0 1-16,1 11 0,2 11 16,-1-6-16,1 6 0,2 16 0,0 12 15,1-5-15,-2-3 0,7 11 16,4 8-16,3 3 0,-1-7 15,9 6-15,2-18 0,-2-21 16,-1-15-16,-7-6 0,-6-2 16,-3-2-16</inkml:trace>
  <inkml:trace contextRef="#ctx0" brushRef="#br0" timeOffset="14916.9117">28190 12560 0,'0'0'0,"0"0"16,0 0-16,36 0 0,-36 0 0,46-2 16,-10 1-16,5-3 15,3-2-15,4 1 16,1-1-16,-10 1 0</inkml:trace>
  <inkml:trace contextRef="#ctx0" brushRef="#br0" timeOffset="20817.4466">6835 12905 0,'0'0'0,"0"0"0,0 0 16,0 0-16,0 0 0,0 0 0,-17-21 16,17 21-16,0 0 15,-9-22-15,8 11 0,1-1 16,0 1-16,1-3 0,1 0 16,-1 3-16,2 3 0,1 0 15,-2 3-15,0-1 0</inkml:trace>
  <inkml:trace contextRef="#ctx0" brushRef="#br0" timeOffset="21466.6768">6418 12661 0,'0'0'0,"0"0"0,0 0 16,0 0-16,0 0 0,26 1 0,-26-1 16,33-3-16,-9 2 0,5-5 15,8-3-15,-1-1 0,1 0 16,17-1-16,2 0 0,10 0 16,-2 3-16,9 0 0,-3 2 15,-10 3-15,-7 1 0,5 3 16,-3 3-16,-9 1 0,-5 2 0,-8 2 15,-6 3 1,-7 1-16,-5 0 0,-3-4 0,-6-1 16,1-2-16</inkml:trace>
  <inkml:trace contextRef="#ctx0" brushRef="#br0" timeOffset="21716.993">6597 12841 0,'0'0'16,"0"0"-16,0 0 0,-10 24 0,7-10 16,2 8-16,1 6 0,-1 19 15,1 7-15,2 31 16,2 12 0,4 9-16,0 8 0,1 4 0,-1-14 15,4 31-15,-1-2 0,2-14 16,-1-24-16,1-21 0,0-14 15,-4-18-15,-2-14 0,3-14 0,2-9 16,-4-16-16,0-10 0,-2 7 16,-3 4-16,0 3 0</inkml:trace>
  <inkml:trace contextRef="#ctx0" brushRef="#br0" timeOffset="22517.0959">6658 13468 0,'0'0'16,"0"0"-16,0 0 0,0 0 0,29-15 15,-29 15-15,39-16 16,-12 6-16,2-1 0,5 1 0,5 0 16,6-3-16,-3 1 0,14-3 15,4 0-15,-4 2 0,-4 0 16,7-2-16,-2 1 0,-7-1 16,-3 3-16,1-7 0,-4-2 15,-9-2-15,-7 0 0,-8-7 16,-6-5-16,-5 3 0,-6 0 15,-11 1-15,-10 1 0,-3 6 16,-1 4-16,-7 4 0,-4 1 0,1 8 16,0 4-16,-1 6 0,-1 7 15,-2 4-15,-3 4 0,5 10 16,1 8-16,1 4 0,0 2 16,3 8-16,3 5 0,4 11 15,6 0-15,11 1 0,7-1 16,6 2-16,6-5 0,15 9 15,2-14-15,3-21 0,1-14 0,7-10 16,5-10-16,4-6 0,0-5 16,2-21-16,0-15 15,0-6-15,-1-5 0,-1-6 0,-1-3 16,-5-2-16,-2 1 0,4-6 16,3-2-16,-10 2 0,-8 1 15,-9 11-15,-8 5 0,-7 17 16,-6 12-16,-6 10 0,-5 7 15,-1 4-15,0 1 0,-5 14 0,-3 8 16,-5 14-16,-5 10 0,12-7 16,-3 11-16,5 1 0,3 3 15,4 14 1,5 3-16,8-9 0,8-2 16,20 18-16,9-17 0,-2-18 15,-1-13-15,-4-12 0,-1-9 0,6-19 16,3-11-16,-2-4 0,-4-1 15,3-21-15,0-11 16,-7-3-16,-4-2 0,-1-21 0,-1-14 16,-4 6-16,-1 7 0,-4-15 15,1-9-15,-9 15 0,-5 12 16,-11 10-16,-6 9 0,-1 19 16,-1 15-16,-1 11 0,-2 10 15,4 2-15,3 2 0,-1 21 16,0 14-16,-1 10 0,-1 6 0,7 24 15,1 16-15,8-8 0,0-4 16,9 5-16,6 6 16,-2-14-16,-1-9 0,10-2 0,3-4 15,0-11-15,-3-10 0,0-9 16,-2-8-16,-4-11 0,-5-8 0,-4 2 16,-3 0-16,-2 1 15</inkml:trace>
  <inkml:trace contextRef="#ctx0" brushRef="#br0" timeOffset="22834.2293">8673 12894 0,'0'0'0,"0"0"16,0 0-16,0 0 0,0 0 16,21-15-16,-21 15 0,33-14 15,-11 8-15,3 1 0,4-1 16,0 4-16,1 3 0,5 6 16,-3 4-16,-6 2 0,-4 4 0,-2 14 15,-4 9-15,-5 1 0,-4-1 16,-2 0-16,-3 2 15,-1-1-15,0-7 0,0-6 0,1-7 16,2-3-16,0-2 0,2 0 16,1-1-16,6 1 15,2 0-15,3 0 0,4 3 16,-4-3-16,-1-1 0,3 6 0,0 4 16,-5 6-16,-2 6 0,-5 12 15,-4 8-15,-5 3 0,-3 2 0,-5 19 16,-3 3-16,-5-7 15,-4-4-15,2 6 0,2-4 16,-3-1-16,6-28 0,4-15 0,3-9 16,3-7-16</inkml:trace>
  <inkml:trace contextRef="#ctx0" brushRef="#br0" timeOffset="23116.4165">9751 12290 0,'0'0'0,"0"0"0,0 0 15,0 0-15,-13 22 0,7-1 16,0 10-16,-3 5 0,-1 5 0,-2 26 16,1 11-1,3 16-15,5-1 0,7 6 16,10 2-16,2-20 0,4-16 0,10-6 15,5-14-15,0-15 0,2-11 16,10-14-16,4-11 0,-6-14 16,1-10-16,9-23 0,-1-12 15,0-2-15,-17 22 0,-12 13 16</inkml:trace>
  <inkml:trace contextRef="#ctx0" brushRef="#br0" timeOffset="23317.4217">10209 11987 0,'0'0'0,"0"0"0,0 0 0,24-2 15,-24 2-15,36-7 0,-10 5 16,2 0-16,4 0 0,3-1 16,1-1-16,7-1 0,-3 0 0,5 1 15,-3 3 1,-3 2-16,-1 4 0,-8 0 0,-7 1 15,-4-1-15,-4-1 16,-2 0-16</inkml:trace>
  <inkml:trace contextRef="#ctx0" brushRef="#br0" timeOffset="23517.4254">10210 12348 0,'0'0'15,"0"0"-15,0 0 0,1 39 16,0-18-16,3 16 0,4 8 15,2 4-15,3 5 0,6 17 16,1 5-16,1 6 0,-3-6 0,2 8 16,1-6-16,1-5 0,-1-15 15,1-14-15,0-11 0,-4-11 16,-4-9-16,-4-4 0,-3-2 16,-1-3-16</inkml:trace>
  <inkml:trace contextRef="#ctx0" brushRef="#br0" timeOffset="24233.3956">10385 12673 0,'0'0'0,"0"0"16,0 0-16,0 0 0,0 0 0,25-4 15,-25 4-15,39-6 0,-15 2 0,5 0 16,4-2-16,1-2 16,0-2-16,9-3 0,-1 1 15,5-1-15,-7 3 0,-2-3 16,-4 0-16,-6-4 15,-6-1-15,-10-2 0,-9-2 16,-6 3-16,-6-2 0,-4 7 16,-4 4-16,-7 5 15,-6 5-15,4 3 0,1 0 0,-5 13 16,-3 11-16,5-1 16,5 3-16,2 4 0,3 4 0,8 0 15,7 2-15,10 9 0,7 4 16,1-9-16,3-4 0,5-9 15,5-4-15,3-3 0,1-4 0,4-10 16,4-8-16,0-9 0,1-6 16,6-15-16,2-12 0,2-14 15,-5-4-15,0-7 16,1-4-16,-5-2 0,-10 7 0,-1-15 16,-13 13-16,-9 21 0,-6 12 15,-2 15-15,-2 9 0,0 4 16,1 2-16,-1 8 0,-1 7 15,0 5-15,-2 9 0,0 10 16,-3 10-16,1 3 0,-1 1 16,6 13-16,6 2 15,11-5-15,9-4 16,3-14-16,2-9 0,3-16 0,2-12 16,0-11-16,2-7 0,1-14 15,4-10-15,-1-7 0,-1-6 16,16-48-16,-5-9 0,-8 8 15,-4 4-15,-9-6 0,-6-4 16,-10 15-16,-9 11 0,-7 8 16,-5 6-16,-5 25 0,-2 16 0,-3 8 15,0 7-15,5 3 0,4 4 0,2 6 16,2 4-16,2 12 16,1 9-16,-3 24 0,-2 13 15,1-23-15,1 6 0,4 43 16,6 3-16,4-6 0,2-5 15,9 0-15,8-1 0,-5-12 16,-3-8-16,5-8 0,1-5 16,5-15-16,2-9 0,-10-8 0,-8-5 15,-5-3-15</inkml:trace>
  <inkml:trace contextRef="#ctx0" brushRef="#br0" timeOffset="24536.6792">12351 12087 0,'0'0'0,"0"0"16,0 0-16,36-2 0,-36 2 0,37-1 15,-11 3-15,-1 3 0,1 2 16,4 10-16,-4 6 16,-5 4-16,-5 2 0,-3 12 0,-9 4 15,-5 2-15,-4 1 0,-6 4 16,-5-3-16,2-7 0,0-9 0,3-4 15,3-7-15,4-8 16,3-2-16,9 0 0,5 2 0,5-6 16,3-1-16,8-7 0,8-6 15,1-5-15,3-5 0,4-8 16,5-6-16,1-5 0,-1-4 16,8-7-16,-3 0 0,1-4 15,-5 5-15,-15 12 0,-9 10 16,-9 6-16</inkml:trace>
  <inkml:trace contextRef="#ctx0" brushRef="#br0" timeOffset="24816.922">13282 11356 0,'0'0'0,"0"0"16,28-2-16,-28 2 0,41 1 0,-13 2 15,9 2-15,10 3 16,1 1-16,7 4 0,-3 3 16,-4-2-16,-2 1 0,6 8 0,-3 4 15,-6 3-15,-5 2 0,-4 2 16,-4 2-16,-7 8 0,-9 1 0,-20 17 16,-13 9-16,-12 8 15,-7 4-15,-21 32 0,-9 12 16,-27 41-16,12-25 0,25-45 15,18-31-15,13-20 0</inkml:trace>
  <inkml:trace contextRef="#ctx0" brushRef="#br0" timeOffset="24999.253">14196 11887 0,'0'0'0,"0"0"15,0 0-15,0 0 0,12 31 0,-12-31 16,5 21-16,-5-21 0</inkml:trace>
  <inkml:trace contextRef="#ctx0" brushRef="#br0" timeOffset="29135.821">7124 15381 0,'0'0'0,"0"0"16,0 0-16,0 0 0,30 13 15,-30-13-15,41 0 0,-15-3 16,4-3-16,5 0 0,5-2 15,12-3-15,-1 0 0,16-5 16,3-1-16,7-1 0,-3 2 16,-1 0-16,-1 1 0,-5 0 15,-13 5-15,0 2 0,-7 2 0,-7 2 16,-4 1-16,-10 2 0,-8-1 16,-4 1-16</inkml:trace>
  <inkml:trace contextRef="#ctx0" brushRef="#br0" timeOffset="29384.0763">7265 15547 0,'0'0'0,"0"0"16,1 20-16,-1-20 0,8 31 0,1-4 15,3 6-15,6 14 0,1 3 16,7 23-16,0 10 15,5 14-15,-2-2 0,5 13 16,5 10-16,-9-15 0,-4-11 16,9 28-16,-4-17 0,-1-28 0,-2-21 15,-3-26-15,-4-18 16,-7-3-16,-4-2 0,-2-2 0</inkml:trace>
  <inkml:trace contextRef="#ctx0" brushRef="#br0" timeOffset="29733.9586">7687 16169 0,'0'0'0,"0"0"0,0 0 0,25-16 15,-25 16-15,23-15 0,-4 6 16,2-2-16,1-3 0,3-2 16,2-1-16,9-3 0,-1 0 15,9-3-15,-3 1 0,-2 0 16,-4-1-16,-4-2 0,-7-1 15,0-10-15,-6-2 0,-8 1 16,-7-1-16,-7 5 0,-5 5 0,-7 8 16,-1 5-16,-4 6 0,-1 5 15,-5 5-15,-1 3 0,2 7 16,3 7-16,1 9 0,1 9 16,1 3-16,2 3 0,3 10 15,6 1-15,5-5 16,3-5-16,6 3 0,6 0 0,7-1 15,1-8-15,7-9 0,7-8 16,-1-7-16,0-5 0,4-7 16,5-6-16,-6-8 0,-2-8 0,-6 4 15,-7 4-15,-6 4 0</inkml:trace>
  <inkml:trace contextRef="#ctx0" brushRef="#br0" timeOffset="29983.7669">8332 15769 0,'0'0'0,"0"0"16,0 0-16,17-18 0,-17 18 0,23-23 16,-23 23-16,35-23 15,-13 13-15,2 3 0,0 3 16,7 5-16,-2 7 0,-1 9 0,-2 7 16,-4 7-16,-3 4 0,1 14 15,-3 4-15,-3-7 0,-2-6 16,1 1-16,-1-7 0,4-6 15,0-8-15,0-16 0,0-8 16,3-16-16,2-10 0,-1-18 16,1-13-16,-1-10 0,3-9 0,-2 8 15,-6 19-15,-3 13 0</inkml:trace>
  <inkml:trace contextRef="#ctx0" brushRef="#br0" timeOffset="30167.3448">8898 15162 0,'0'0'0,"-1"8"15,0 4-15,0 1 0,0 4 0,1 8 16,2 5-16,1 3 0,3 1 0,3 14 16,4 3-16,5-2 15,5-2-15,7 5 0,3-4 16,3-5-16,0-7 0,8-1 0,0-5 16,-1-14-16,-1-10 0,-3-16 15,-2-12-15,-9 5 0,-7 5 16,-6 3-16</inkml:trace>
  <inkml:trace contextRef="#ctx0" brushRef="#br0" timeOffset="30467.6651">9299 14874 0,'0'0'0,"0"0"0,0 0 0,-10 18 16,10-18-16,-5 31 15,4-6-15,2-1 0,1-1 16,6 8-16,4-2 0,2-2 0,3-1 15,7 4-15,5-3 16,-3-3-16,1-2 0,-3-6 0,-2-2 16,-1-1-16,-2 0 0,-2-1 15,0-4-15,-3 1 0,-2-1 16,1 4-16,2 2 16,-3 1-16,-1 1 0,-3 2 0,-3 3 15,0 2-15,-3 3 0,-2 4 16,-2 5-16,-1 1 0,0 1 0,-4 1 15,-1 1-15,-3 6 0,0-2 16,2-9-16,2-7 0,2-7 16</inkml:trace>
  <inkml:trace contextRef="#ctx0" brushRef="#br0" timeOffset="30983.7344">9724 15013 0,'0'0'15,"0"0"-15,0 0 0,8 23 16,-8-23-16,12 34 0,-5-7 16,2 1-16,1 2 0,5 12 15,3 1-15,-3-4 16,0-6-16,6 1 0,2-7 0,0-6 16,1-4-16,-2-8 0,0-6 15,-3-9-15,-3-7 0,-2-14 16,-1-12-16,-3-6 0,-3-6 0,-3-14 15,-3-2-15,-5-5 0,-4 7 16,-10 5-16,-6 5 16,-3 6-16,0 14 0,3 9 0,1 10 15,-2 6-15,-1 8 0,1 16 16,-1 13-16,10 1 0,3 3 16,4 6-16,3 3 0,6-4 15,5-3-15,10-7 0,6-10 16,0-8-16,2-4 0,6-5 0,4-3 15,-1-4-15,0-2 0,-2 4 16,-2 3-16,-1 6 0,-2 4 16,0 8-16,2 6 0,-5 8 15,-2 7-15,-2 8 0,1 7 16,1-5-16,0-2 0,2-3 16,2-1-16,-3-9 0,-1-8 15,8-6-15,1-7 0,-1-10 0,2-6 16,-1-13-16,1-9 15,1-12-15,1-8 0,-2-6 0,-2-6 16,-1-6-16,-4 3 0,-6 4 16,-5 4-16,1-6 0,-4 19 15,-4 13-15</inkml:trace>
  <inkml:trace contextRef="#ctx0" brushRef="#br0" timeOffset="31134.4446">10536 14852 0,'0'0'16,"-5"9"-16,1 2 0,1 3 15,0 4-15,1 5 0,-1 1 0,2 13 16,2 5-16,3 15 0,0 3 15,5 0-15,3 2 0,7 12 16,4 1-16,3 7 0,0-6 16,-1-4-16,-2-15 0,-3-12 15,-2-11-15,-5-17 0,-4-14 16,-3-2-16,0 1 0,-3-1 16</inkml:trace>
  <inkml:trace contextRef="#ctx0" brushRef="#br0" timeOffset="31367.3046">10387 14237 0,'0'0'16,"0"0"-16,0 0 0,0 0 0,39 2 16,-39-2-16,42 4 0,-16 3 15,3 2-15,3 6 0,2 4 16,7 7-16,-1 3 0,5 13 15,-2 5-15,-5 4 0,-2 4 0,-1 18 16,-5 7-16,-3 14 0,-5-1 16,-3 13-16,-5-2 15,0 8-15,-6-34 0,-2-25 0</inkml:trace>
  <inkml:trace contextRef="#ctx0" brushRef="#br0" timeOffset="31670.314">11165 14704 0,'0'0'0,"0"0"16,12-19-16,-5 12 0,3 0 0,4 3 16,2 2-16,4 5 0,-2 5 15,-2 16-15,1 13 16,-4 5-16,-3 2 0,-1 15 0,-4 2 16,4 3-16,1-6 0,0-3 15,-1-10-15,-1-9 0,0-4 16,5-10-16,4-7 0,2-6 15,1-6-15,-1-4 0,3-3 16,5 1-16,3-1 0,2 2 16,2 0-16,1 5 0,1 3 0,1 5 15,-1 3-15,-3 6 16,-2 5-16,1 19 0,-5 9 0,-10 10 16,-5 7-16,-4 20 0,-5 7 15,0-5-15,-2-6 0,-1 12 16,0-30-16,0-22 0</inkml:trace>
  <inkml:trace contextRef="#ctx0" brushRef="#br0" timeOffset="31950.9217">12016 14150 0,'0'0'0,"-3"27"16,2 6-16,2 4 0,3 3 0,5 23 15,4 23-15,4-4 16,3-2-16,8 9 0,6 4 0,20 11 16,0-23-16,5-20 0,2-12 15,-9-21-15,-6-13 0,6-21 16,4-15-16,-7-9 0,-5-7 15,-4-31-15,-3-22 0,-11 29 16,-9 18-16,-5 14 0</inkml:trace>
  <inkml:trace contextRef="#ctx0" brushRef="#br0" timeOffset="32166.93">12434 13620 0,'0'0'16,"0"0"-16,0 0 0,29-13 16,-29 13-16,42-17 0,-11 5 15,2-1-15,2-2 0,14-3 16,3 1-16,-7 4 0,-4 3 0,2 3 16,-6 5-16,0 5 0,-8 2 15,-6 0-15,-4-2 0,-4-1 16</inkml:trace>
  <inkml:trace contextRef="#ctx0" brushRef="#br0" timeOffset="32367.9389">12504 13975 0,'0'0'0,"0"0"0,0 0 0,10 33 15,-3-11-15,4 7 0,3 9 16,7 15-16,1 4 0,7 15 15,0-1-15,3 8 0,-3-8 16,-1 2-16,-4-8 0,-3-13 16,-2-8-16,3-9 0,0-11 15,-9-16-15,-3-12 0,-3 2 16,-1 0-16,-2 1 0</inkml:trace>
  <inkml:trace contextRef="#ctx0" brushRef="#br0" timeOffset="32734.0029">12717 14244 0,'0'0'15,"0"0"-15,0 0 0,0 0 16,0 0-16,0 0 0,26-10 16,-26 10-16,33-16 0,-9 5 15,3-2-15,3 0 0,1-2 0,7-6 16,0-1-16,-3-3 0,-2 0 16,6-2-16,-3 1 0,-6-1 15,-6-1-15,-5 0 0,-5 1 16,-5 3-16,-6 3 0,-7 2 15,-8 1-15,-4 6 0,-1 5 16,-6 6-16,-5 3 0,0 6 16,1 5-16,-5 7 0,2 4 15,4 1-15,3 1 0,3 8 16,3 6-16,8 3 16,7 1-16,7-5 0,4-7 0,11 8 15,7-1-15,-1-4 0,2-5 16,6-7-16,5-4 15,-2-8-15,-1-4 0,11-19 0,3-16 16,-9 0-16,-1-1 0,8-25 16,1-13-16,-14 20 0,-9 12 0,-9 10 15</inkml:trace>
  <inkml:trace contextRef="#ctx0" brushRef="#br0" timeOffset="33000.6712">13578 13206 0,'0'0'16,"0"0"-16,0 0 0,0 0 15,-22 14-15,22-14 0,-16 30 0,9-8 16,-1 4-16,2 3 0,2 3 16,2 7-16,3-1 0,7 3 15,6-6-15,0-4 0,2-4 16,2-3-16,3-4 0,3-2 16,0-2-16,0-2 0,0-1 15,3-2-15,1 0 0,0 1 16,-2 4-16,3 2 0,-3 1 0,-7 6 15,-3 4-15,-4 3 0,-4 4 16,-6 9-16,-4 8 16,-4-3-16,-2-6 0,-5 2 15,-4-8-15,0-10 0,2-8 0,4-5 16,2-4-16,2-2 0</inkml:trace>
  <inkml:trace contextRef="#ctx0" brushRef="#br0" timeOffset="33317.7831">14043 13241 0,'0'0'0,"0"0"0,0 0 15,6 31-15,-3-11 0,1 7 16,2 5-16,0 4 0,2 3 0,3 11 16,1 1-16,5 1 0,1-9 15,-1-8-15,1-7 0,-1-1 16,-1-7-16,-2-6 0,-2-8 15,2-9-15,1-9 0,0-14 16,3-9-16,-3-9 0,-1-6 0,-2-18 16,-2-5-16,-6-9 15,-5 5-15,-8-4 0,-5 6 16,-4 13-16,0 9 0,-18-5 16,-1 18-16,7 21 0,6 14 0,7 10 15,-2 6-15,3 9 0,-1 8 16,2 17-16,0 13 0,5 4 15,3 2-15,3-17 0,0-14 16,2-8-16</inkml:trace>
  <inkml:trace contextRef="#ctx0" brushRef="#br0" timeOffset="33517.3596">14475 13366 0,'0'0'0,"0"0"0,0 0 15,12 24-15,-7-11 0,0 6 16,2 5-16,1 1 0,-1 2 0,4 8 15,0 2-15,3-4 16,0-2-16,8 0 0,4-6 16,0-6-16,-1-4 0,6-10 0,5-8 15,1-10-15,-1-8 0,8-17 16,0-9-16,-2-6 0,-3-5 16,-4 5-16,-8 15 0,-8 9 15</inkml:trace>
  <inkml:trace contextRef="#ctx0" brushRef="#br0" timeOffset="33685.9435">14713 13435 0,'0'0'0,"-3"8"15,0 3-15,1 4 16,0 2-16,4 15 0,1 9 0,2 4 16,4 4-16,8 16 0,5 3 15,5 9-15,2-6 0,6 2 16,1-9-16,-10-18 0,-6-11 15,-5-8-15</inkml:trace>
  <inkml:trace contextRef="#ctx0" brushRef="#br0" timeOffset="34001.1001">14750 12611 0,'0'0'0,"0"0"0,0 0 16,25-4-16,-25 4 15,42-6-15,-10 5 0,2 0 0,1 1 16,13 1-16,1 3 0,12 7 16,0 2-16,-6 3 0,-3 1 15,2 9-15,-6 4 0,-6 4 16,-6 2-16,-4 10 0,-7 1 15,-10 9-15,-6 5 0,-7 2 0,-6 1 16,-12 15-16,-7 4 16,-2-1-16,-2 0 0,-21 40 0,-3-8 15,9-14-15,7-11 0,11-27 16,7-20-16,6-13 0</inkml:trace>
  <inkml:trace contextRef="#ctx0" brushRef="#br0" timeOffset="34223.5686">15864 13629 0,'0'0'0,"0"0"0,0 0 0,0 0 16,3 24-16,-3-24 0,0 0 15,8 19-15</inkml:trace>
  <inkml:trace contextRef="#ctx0" brushRef="#br1" timeOffset="66060.9923">16971 14097 0,'0'0'0,"0"0"0,0 0 0,0 0 16,0 0-16,0 0 0,0 0 15,0 0-15</inkml:trace>
  <inkml:trace contextRef="#ctx0" brushRef="#br1" timeOffset="72671.2132">13438 9479 0,'0'0'0,"0"0"0,0 0 16,0 0-16,19-12 0,-19 12 0,26-14 16,-11 5-16,2-2 0,5-1 15,3-3-15,9-4 0,-3-1 0,8-3 16,5-1-16,6-5 15,-4 3-15,13-6 0,1-2 16,-1 2-16,-3 2 0,9-10 16,0-4-16,-9 6 0,-4 6 0,7-4 15,0 2-15,-9 2 0,-7 3 16,16-16-16,-6 2 16,-10 12-16,-7 6 0,-5 2 0,-3-3 15,-6 4-15,-3 2 0,3 3 16,3 2-16,-12 6 0,0 0 0,1-4 15,-2 0-15,-2 3 16,-1 0-16,-1 0 0,1 2 16,0 0-16,1 2 0,-2 1 15,-2 2-15,-1 0 0,-2 2 0,-1 0 16,-2 1-16,1 2 0,-2 1 16,-3 2-16,-4 3 0,1-2 15,1 1-15,-5 3 0,-5 4 16,-1-1-16,-2 0 0,-7 9 15,-4 2-15,1-2 0,2-1 0,-3 2 16,-1 4-16,-3 4 16,3-2-16,-1 1 0,-1 1 15,4-4-15,3 0 0,0 3 16,5 1-16,4-3 0,1 0 0,1 5 16,1 3-16,4-1 0,2-2 15,3 2-15,3 4 0,1-11 16,0-6-16,0-6 0</inkml:trace>
  <inkml:trace contextRef="#ctx0" brushRef="#br1" timeOffset="87935.9842">20567 7593 0,'0'0'0,"-9"-3"15,-5 1-15,0-1 0,-1 1 0,-10 1 16,-2 0-16,-1-1 0,1 1 16,-9 0-16,0 0 0,1 0 15,1 0-15,-2 3 0,1 1 16,0 2-16,-1 0 0,-5 2 15,-1 2-15,1 3 0,2 3 0,-2 2 16,0-1-16,2 2 16,3 1-16,-1 1 0,0 3 15,-2 3-15,4 2 0,-2 1 0,0 1 16,2 0-16,2-3 0,-4 6 16,0 2-16,3-1 0,3-1 15,-3 9-15,3 4 0,3-5 16,5-3-16,-6 2 0,-3 1 15,8-3-15,5 0 0,5 1 16,2 1-16,4-6 0,3-4 0,0 3 16,2 2-16,2-2 15,2-3-15,2 3 0,2 1 0,-1-2 16,2-2-16,5 6 0,4 3 16,-2-8-16,2 1 0,3 6 15,2-2-15,-3-3 0,-2-2 16,11 8-16,3 0 0,1-10 15,-1-5-15,3 2 0,2 3 16,1-6-16,0-5 0,6 0 16,4-1-16,-3-4 0,-1-5 0,8-3 15,5-2-15,-4 3 0,-2 2 16,6-3-16,4-3 0,-2-3 16,1-2-16,30-9 0,-3-4 15,-12 4-15,-7 0 0,1-4 16,2-2-16,-4-6 0,-1-3 0,3-1 15,1 1-15,-9 0 16,-6 0-16,4-5 0,4-1 16,-6-3-16,-3-2 0,-2-3 0,0-3 15,-6 6-15,-4 4 0,-3-7 16,-3-4-16,-6 4 0,-1 2 16,0-2-16,3-1 15,-9 3-15,-5 0 0,-5 0 0,-3-1 16,-2 5-16,0 1 0,0 3 15,1 1-15,-5 3 0,-2 5 0,-2-3 16,0-1-16,0 0 0,-1 0 16,0 13-16,0 1 15,-5 1-15,-2 1 0,-4 2 16,-3 3-16,2 1 0,1 1 0,-2 3 16,1 1-16,3 0 0,0 2 15,1-2-15,0 0 0,-2 5 16,-2 4-16,5-2 0,3-2 15,0-2-15</inkml:trace>
  <inkml:trace contextRef="#ctx0" brushRef="#br1" timeOffset="88187.7016">21389 8672 0,'0'0'0,"0"0"15,0 0-15,0 0 0,0 0 0,0 0 16,0 0-16,0 0 0,26 16 0,-26-16 15,0 0-15,22 12 0</inkml:trace>
  <inkml:trace contextRef="#ctx0" brushRef="#br1" timeOffset="88396.5784">21511 9000 0,'0'0'0,"0"0"0,0 0 0,0 0 16,0 0-16,-2 22 0,2-22 15,0 0-15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50"/>
    </inkml:context>
    <inkml:brush xml:id="br0">
      <inkml:brushProperty name="width" value="0.0364" units="cm"/>
      <inkml:brushProperty name="height" value="0.0364" units="cm"/>
      <inkml:brushProperty name="color" value="#00BFF3"/>
    </inkml:brush>
  </inkml:definitions>
  <inkml:trace contextRef="#ctx0" brushRef="#br0">54500 20920 604,'-8'-12'7,"2"10"15,1 8 15,0 10 14,0 4 3,-2 1-8,-1 0-8,-3 3-9,-1-1-5,1 2-2,-1 1-4,0 1-2,1-1-4,1-1-2,0-3-4,2-1-3,-1 0-3,-1 5-3,-3 3-4,-2 4-4,1 1-3,1-3-3,2-4-3,3-2-2,1-3-1,2-5 1,2-3 1,2-4 1,2-6-4,2-8-11,2-8-12,2-7-10,0-3 0,-1 5 12,-1 3 12,0 4 13,-1 2 7,0 1 3,0-1 2,0 0 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50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54850 20871 486,'14'-21'1,"-3"3"4,-2 5 3,-4 3 4,0 3 4,0 2 6,1 2 5,2 2 5,0 3 3,1 4-2,2 4-2,0 4-1,-1 1-3,-1 1-4,-2-1-3,-2 1-4,-2 0-3,0 1 0,-2 1-1,0 1-1,-1 2-2,2 1-3,0 3-3,2 1-4,-1 1 0,-1-1-1,0-1 1,-1-1 0,-1-2 1,1-1-1,2-3 1,0-1 0,2-3 1,0-1 2,1-2 3,2-2 1,0-3 1,0-4 1,-1-4 1,1-4 1,1-4-1,2-6-1,1-4-1,3-4-2,1-4 0,0 1-1,-1-1 0,1 1 0,-1 0-2,-1-1-1,-1 1-1,0 0-1,-2-1 0,1 1-1,0-1 1,0 1 0,-1 0 0,1 1 0,0 1-1,0 2 0,-1 0 0,-1 2 1,-1 3 0,0 1 0,-1 2-1,-1 1-6,1 1-4,0 1-5,-3 2-10,-4 6-18,-6 4-17,-4 6-16,-2 2-2,2 0 14,3-1 14,1 1 14,1-1 9,0 0 2,0-2 4,0 0 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51"/>
    </inkml:context>
    <inkml:brush xml:id="br0">
      <inkml:brushProperty name="width" value="0.04418" units="cm"/>
      <inkml:brushProperty name="height" value="0.04418" units="cm"/>
      <inkml:brushProperty name="color" value="#00BFF3"/>
    </inkml:brush>
  </inkml:definitions>
  <inkml:trace contextRef="#ctx0" brushRef="#br0">56498 21393 497,'14'-1'20,"-1"-4"-1,-3-2 0,-1-3 1,-2-3-3,-2 0-1,-2-1-4,-2-1-3,-1 0-1,0 3 1,0 1-1,0 2 1,-2 1 0,-4 1 0,-4-1 1,-3 0 1,-3 2-1,1 6 0,-1 4-1,0 6 0,0 3 0,-1 3 0,-1 3-1,-1 3 0,0 2-1,0 1 0,2 1 0,1 1-1,1 0 0,-1 0-1,0 1 1,1-1 0,0 0-1,2 1-1,2-1 0,3 0-1,1-1 0,2-3 0,2-3 1,2-3-1,3-3-2,6-4-3,4-5-4,5-2-3,2-6-2,-1-2 1,-1-5 0,0-4 1,-2-2-1,1-1-1,0-1-3,-1-1-1,0 0 0,-2 1 4,-3 1 2,-1 1 4,-1 1 2,0 2 2,0 3 2,0 1 1,-1 4 5,-1 6 6,-1 6 8,0 6 6,-1 2 1,0-1-3,0-1-5,0-1-5,-1 0-2,2 0 0,-2-1-2,1 1 0,2-1-3,2-3-5,3-1-4,3-2-5,2-2-2,-2-2 0,-1-2 0,-1-2 0,1-3-1,2-5-2,1-5-2,3-5-4,0-4 0,1-1-2,0-3 0,-1-1-1,1-1 1,-1 2 2,1 0 3,0 1 2,-2 1 3,-1 3 2,-3 2 3,-1 1 3,-2 3 2,-2 3 1,-3 3 0,-1 3 1,-1 3 7,0 4 13,0 4 12,0 4 13,-1 2 1,0 3-9,-2 2-9,0 1-9,-1 1-6,0 0-4,0-2-3,0-1-4,0 1-1,0 1-1,0 3-1,0 2 0,-1 1-1,0 2 1,-2 3-1,0 1 1,-1 1-1,0-3-4,0-1-2,0-3-2,0-1-4,1-1-4,-1-1-4,0 0-4,0-5-9,0-7-14,0-7-15,0-6-14,1-5-1,0-5 13,2-3 13,0-5 12,2 0 10,0 1 10,2 3 8,0 1 8,1 3 5,0 3 2,0 3 0,0 3 0,0 1 4,2 0 3,0 0 5,1 0 4,1 2 3,0 1 0,0 2 1,0 2 0,-1 0 0,1 0 0,0-2-3,0 0 0,0 0-2,1 0-1,2 2-2,0 0-2,1 1-1,1 0-1,2 0-1,0 0-1,0 1-3,-1 0-4,-1 2-5,0 0-5,-2-1-12,1-2-18,0-4-20,0-2-18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3"/>
    </inkml:context>
    <inkml:brush xml:id="br0">
      <inkml:brushProperty name="width" value="0.04391" units="cm"/>
      <inkml:brushProperty name="height" value="0.04391" units="cm"/>
      <inkml:brushProperty name="color" value="#00BFF3"/>
    </inkml:brush>
  </inkml:definitions>
  <inkml:trace contextRef="#ctx0" brushRef="#br0">63366 13568 500,'-7'-29'-12,"2"7"9,2 5 9,2 7 10,2 5 10,2 8 11,2 6 12,2 7 10,0 5 1,1 5-11,0 3-10,0 5-11,-1 1-6,-1 2-4,-1 1-3,0 1-3,-1 1-2,0 2-1,-1 2 0,1 2-1,-1 1 0,0 2 0,-1 0 0,-2 1 0,0 3-2,0 2-2,0 3-3,0 3-3,0 2-2,-2 0-1,-1-1 0,0 1-1,0-2-1,0-3 2,2-3 0,1-2 1,0-2-1,0 0-2,0-1-2,0 1-2,0 0-2,0-2 0,0 0-1,0-2-1,1 0 0,1 0 0,3 0 0,2 0 0,1 0-2,0 0-3,-1 0-4,1 0-3,-1-1-3,-2-2 0,-3-2-2,0-2-1,-2-4 1,0-5 3,0-7 4,0-5 2,-1-5 4,0-1 1,-2-2 2,0-2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52"/>
    </inkml:context>
    <inkml:brush xml:id="br0">
      <inkml:brushProperty name="width" value="0.0436" units="cm"/>
      <inkml:brushProperty name="height" value="0.0436" units="cm"/>
      <inkml:brushProperty name="color" value="#00BFF3"/>
    </inkml:brush>
  </inkml:definitions>
  <inkml:trace contextRef="#ctx0" brushRef="#br0">59459 20750 504,'0'22'102,"0"-1"-21,0-3-21,0-1-21,-1 0-12,0 1 0,-2 3 0,0 1-1,-1 2-3,0 1-2,0 1-4,0 1-4,0 1-2,-2 3-2,0 1-2,-1 2-1,-1 1-7,1-2-8,-1 0-9,0-1-9,1-1-6,0-1-5,2-2-6,1 0-4,0-2-3,2-5-1,0-3 0,2-4-2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52"/>
    </inkml:context>
    <inkml:brush xml:id="br0">
      <inkml:brushProperty name="width" value="0.0522" units="cm"/>
      <inkml:brushProperty name="height" value="0.0522" units="cm"/>
      <inkml:brushProperty name="color" value="#00BFF3"/>
    </inkml:brush>
  </inkml:definitions>
  <inkml:trace contextRef="#ctx0" brushRef="#br0">60216 20972 421,'-1'-19'8,"-1"7"15,0 8 16,-1 8 16,-2 4 2,0 2-9,-1 0-10,-2 1-10,-1 2-5,-1 3-2,-3 3-1,-2 3-1,0 2-2,1 1-2,1 1-2,1 1-2,0-1-1,2-1 0,1-3 0,1-1 0,0-2-2,2-1-4,1-1-5,0-1-5,3-2-1,4-1-1,4-2 1,4-2-1,2-4-2,1-4-8,1-6-5,2-4-7,0-3-3,3-1 3,1-2 2,3 0 2,-1 0 3,-1 1 4,-3 1 4,-1 1 3,-3 1 4,-1 0 3,-2 2 2,-2 1 2,-2 4 11,-1 8 16,0 7 16,-2 9 17,-1 3 2,-2 1-11,-2-1-11,-2 1-12,-1-1-7,0-2-3,0 0-1,1 0-3,-1-3-2,2 1-2,0-2-3,2-1-1,3-3-3,5-5-5,7-4-2,6-6-5,1-3-1,-1-5-1,-3-4-1,-1-3-1,-2-4 0,-1-2 1,-1-1 0,0-2 1,-2-2 0,1 1 0,0 0 1,0-1 0,-2 2 2,-1 1 6,-2 3 4,-2 2 5,-2 1 3,0 0 1,-2 2 1,0 1 2,-3 1 1,0-1-2,-3 0 1,-2 1-1,-4 2-5,-7 6-7,-7 6-9,-7 6-8,-2 3-8,3 2-6,3 0-7,4 1-7,0 2-3,1 3 0,-1 3 1,1 4 0,2-2 2,5-3 3,4-5 4,6-3 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9:53"/>
    </inkml:context>
    <inkml:brush xml:id="br0">
      <inkml:brushProperty name="width" value="0.0491" units="cm"/>
      <inkml:brushProperty name="height" value="0.0491" units="cm"/>
      <inkml:brushProperty name="color" value="#00BFF3"/>
    </inkml:brush>
  </inkml:definitions>
  <inkml:trace contextRef="#ctx0" brushRef="#br0">60996 21847 448,'16'-21'65,"1"7"-11,2 5-11,0 6-12,-1 3-8,-1 2-3,-2 0-3,-3 2-4,-1 1-2,0 1-2,-2 3-2,0 2-2,-3 1-1,-1 0-1,-2-1-2,-2 1-1,-1 1-1,-2 3 0,0 3-1,-2 4 0,0-2 0,-2-1 1,0-4 2,-1-3 0,-2-1 2,0 1 0,-1 1 2,-1 2 0,1-1 3,4-1 2,4-1 3,4 0 3,3-3 1,2-1-3,1-2-1,3-2-2,1-2-1,0 0-2,0-2 0,-1 0-2,1 0 0,0 1 0,0 3 0,-1 2 1,1 1 0,0 0 0,0 0 1,-1 0 0,0 1 1,-2 3-1,-2 3 0,-2 3 0,-3 1-1,-4-1-2,-4 0-3,-4-2-1,-4 1-3,-5 3-1,-5 3-1,-5 3-1,-4 3-4,-3 2-5,-3 4-7,-2 3-5,-5 3-9,-4 4-10,-5 4-13,-5 4-10,2-3-3,11-8 8,12-9 8,10-9 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16"/>
    </inkml:context>
    <inkml:brush xml:id="br0">
      <inkml:brushProperty name="width" value="0.05933" units="cm"/>
      <inkml:brushProperty name="height" value="0.05933" units="cm"/>
      <inkml:brushProperty name="color" value="#00BFF3"/>
    </inkml:brush>
  </inkml:definitions>
  <inkml:trace contextRef="#ctx0" brushRef="#br0">15691 30129 370,'-11'-7'3,"-6"1"7,-5 0 6,-6 2 6,0 2 8,9 4 8,7 4 9,8 3 10,5 2-1,4-2-9,2-2-8,4-3-9,1 0-7,3 0-2,1 0-3,3 0-4,2-1-2,1 0-1,3-2-2,1 0-1,1-1-1,-1 0-1,-1 0 1,-1 0 0,0 0-1,1 0 0,1 0-1,1 0 0,1 0 0,1 0 0,0 0 0,2 0 0,2 0 0,1 0 0,2 0 0,2 0 0,3 0-1,1 0 1,2 0-1,2 0 1,1-2-1,0 0-1,0-3-1,0-2 0,0-1-1,2 1-2,0-1 0,2 0-2,0 1 0,1 1 0,2 0 0,0 2 0,0 0 0,-2 0 0,-2 0 0,-2 0 0,-3 1 0,-2 1-1,-4 0 0,-2 2-1,-2 0 0,-1 0-1,-1 0-1,-1 0 1,-3 0-2,-2 0 0,-3 0-2,-2 0 0,-4 0-2,0 0-5,0 0-4,-2 0-4,-4-1-11,-8 0-17,-8-2-18,-8 0-17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19"/>
    </inkml:context>
    <inkml:brush xml:id="br0">
      <inkml:brushProperty name="width" value="0.0429" units="cm"/>
      <inkml:brushProperty name="height" value="0.0429" units="cm"/>
      <inkml:brushProperty name="color" value="#00BFF3"/>
    </inkml:brush>
  </inkml:definitions>
  <inkml:trace contextRef="#ctx0" brushRef="#br0">13588 21576 512,'-22'38'132,"2"-1"-33,4-3-32,3-2-31,1 0-17,-1 3-2,-2 1 0,0 2-2,-1 0-3,-1-2-4,-1-2-5,-1-1-5,1-3-4,2-2-4,4-1-4,3-3-5,3-6-10,6-10-14,4-12-16,6-10-15,2-8-1,1-5 15,1-5 13,2-4 14,-1-2 9,-1 1 6,-1 3 5,0 2 6,-3 3 3,1 3 5,-2 5 4,0 3 3,-2 3 2,-1 3-1,0 1-2,-2 2-1,0 2 4,0 1 9,0 0 8,0 2 8,0 1 4,2 2-4,0 2-2,1 2-4,1 2-2,0 3-2,0 4-1,0 2-2,-1 2-2,-1 3-1,0 2-2,-2 1-2,0 3-1,0 1-1,0 2-2,0 3 0,0-2-1,0-2-1,0-3-2,0-3-1,-1-2-1,1-1 1,0-1 0,0 0 0,2-4 0,2-3-1,3-4 0,3-4-2,2-6 1,2-8-1,0-7 2,1-9-1,1-4 1,1-4-2,1-3-1,1-2-1,0-2 0,-3 2 0,-1 0 1,-2 2-1,-3 1 1,-3 5-1,-3 4-2,-2 3 0,-2 4-5,0 3-9,-1 3-9,1 3-9,-1 5-11,-4 6-14,-2 7-13,-3 8-14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20"/>
    </inkml:context>
    <inkml:brush xml:id="br0">
      <inkml:brushProperty name="width" value="0.04781" units="cm"/>
      <inkml:brushProperty name="height" value="0.04781" units="cm"/>
      <inkml:brushProperty name="color" value="#00BFF3"/>
    </inkml:brush>
  </inkml:definitions>
  <inkml:trace contextRef="#ctx0" brushRef="#br0">15416 21765 460,'7'-22'79,"-2"3"-17,-2 3-16,-2 2-17,-1 2-11,0-3-4,0-2-5,0-1-4,-1-1-3,0 3-4,-2 1-3,0 2-3,-2 2-2,0 3 1,-1 1 1,-1 2 1,-3 2 3,0 2 4,-3 2 6,-1 2 5,-2 3 2,2 6-1,1 4-2,1 5 0,-1 3 0,0 3 1,-1 1 1,-1 2 2,0 1-1,2-1 0,3-2-1,1 0-1,1-1-1,0-3-2,0-1-2,1-3-1,0-1-2,2-3-1,2-1-1,2-2-1,3-4-4,4-3-5,4-4-7,3-4-5,2-3-1,-1-3 3,0-4 3,-2-2 3,1-1 1,1-1 1,3 0-2,2 1 1,-1 0 3,-3 4 9,-3 3 8,-2 3 8,-3 3 6,1 6 1,0 4 2,0 5 2,-2 3-6,-1 1-12,-2 1-12,-1 2-13,-1-7-14,5-11-15,4-12-17,4-11-16,1-6 2,-1 1 17,-1 1 17,0 1 19,-1 1 11,1 1 8,1 1 7,2 1 8,-1 2 6,-1 3 5,-1 3 7,-1 3 6,-1 3 2,0 6 0,-2 4-1,-1 5 0,-1 5-4,-2 4-6,-2 3-6,-2 5-7,-1 0-3,-2-2-4,-1-1-2,0-3-3,-1 0-2,0-1 1,0 1-2,1 0 0,3-7-5,7-11-11,9-12-11,8-11-10,4-8-2,0-3 5,2-2 5,1-4 6,-1-1 3,-1 0 0,-3 0 2,-1 0 1,-3 1 2,-1 3 2,-3 4 3,-1 2 3,-3 3 3,-3 5 4,-2 3 5,-4 5 4,-2 2 4,0 0 3,-2 2 2,0 1 3,-3 3 11,-2 8 17,-3 6 19,-3 7 17,-1 5 1,2 3-17,2 3-17,2 3-16,1 0-11,0 0-4,0-1-4,1-1-4,-1-2-3,2-1-4,0-3-3,2-1-4,1-3-3,1-1-1,3-3-3,2-1-1,1-2 0,2-1 1,0 0 1,2-2 2,-1 0-1,1 0-2,0 0-2,-1 0-3,0 0 2,-2 3 1,-2 2 3,-2 1 2,-3 2 2,-4 0 1,-4-1 2,-4 1 2,-3 0 0,-1 1-2,-3 1-2,-1 1 0,-2 0-4,0-3-5,1-1-5,-1-2-5,1-2-5,1 1-4,1 0-3,1 0-5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20"/>
    </inkml:context>
    <inkml:brush xml:id="br0">
      <inkml:brushProperty name="width" value="0.05191" units="cm"/>
      <inkml:brushProperty name="height" value="0.05191" units="cm"/>
      <inkml:brushProperty name="color" value="#00BFF3"/>
    </inkml:brush>
  </inkml:definitions>
  <inkml:trace contextRef="#ctx0" brushRef="#br0">18578 21459 423,'-7'-7'9,"0"1"15,2 0 18,1 2 16,0 4 5,0 10-7,0 8-6,0 9-8,0 3-5,0-2-5,0-2-6,0-1-4,0 0-4,1 5-2,-1 3-2,0 4-2,0 0-1,2-4-2,0-3 0,2-5-1,0-3-1,0-1-2,0-3-1,0-1-1,3-3-5,6-2-4,5-4-6,7-3-6,1-4-1,-1-8 2,-3-6 1,-1-7 1,-1-6 1,1-5-2,1-4-2,1-6-1,-1 0-1,-3 2 3,-2 3 1,-4 4 2,-2-1 1,-2-1 3,-3-2 1,0-2 2,-4 2 2,0 6 6,-3 5 4,-2 7 5,-1 4 3,-2 2 0,0 4 0,-1 3 1,-2 1-1,0 2-3,-1 0-2,-1 2-3,0 2-5,-1 4-6,0 4-8,1 3-6,0 3-3,2 1 4,3 2 2,1 0 2,2-1-2,2-1-8,2-3-8,2-1-8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21"/>
    </inkml:context>
    <inkml:brush xml:id="br0">
      <inkml:brushProperty name="width" value="0.04849" units="cm"/>
      <inkml:brushProperty name="height" value="0.04849" units="cm"/>
      <inkml:brushProperty name="color" value="#00BFF3"/>
    </inkml:brush>
  </inkml:definitions>
  <inkml:trace contextRef="#ctx0" brushRef="#br0">19547 22000 453,'-1'23'10,"-2"-1"19,-2-1 19,-2-1 19,0 0 5,0 1-10,2 1-11,1 1-9,0 0-8,2 1-4,0-1-4,2 1-5,0-2-3,0-2-4,0-1-3,0-2-3,2-2-4,4-1-5,3-1-3,5-1-4,3-2-6,1-2-7,3-4-7,1-2-8,3-2-1,1 0 2,2 0 4,3 0 2,-1-2 0,0-2-4,-1-4-4,-1-2-4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21"/>
    </inkml:context>
    <inkml:brush xml:id="br0">
      <inkml:brushProperty name="width" value="0.04694" units="cm"/>
      <inkml:brushProperty name="height" value="0.04694" units="cm"/>
      <inkml:brushProperty name="color" value="#00BFF3"/>
    </inkml:brush>
  </inkml:definitions>
  <inkml:trace contextRef="#ctx0" brushRef="#br0">19963 22093 468,'-36'-8'33,"9"2"2,7 1 1,9 1 3,3 1 0,2 3 0,1 4 0,0 2-1,1 4-1,-2 4-2,0 3-4,-1 5-2,-1 3-3,0 5-4,1 3-2,-1 4-3,-1 4-6,0 4-5,-1 4-8,-1 4-6,-2 8-6,0 15-4,-1 13-3,-1 14-5,0-2-10,2-17-19,3-16-18,1-16-18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29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12552 44316 500,'-14'-12'10,"4"8"19,4 8 19,4 8 19,1 5 3,-3 7-12,-4 3-12,-2 6-14,-2 3-7,-1 1-3,-2 0-3,0 2-3,-1 0-2,-1 0-2,-1 0-2,-1 0-2,0 0-1,-1 1-3,1-1-2,-1 0-2,2-1-3,3-2-3,3-2-4,3-2-3,4-9-13,7-18-20,8-18-21,6-17-21,2-6-2,-3 5 16,-3 7 17,-2 5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4"/>
    </inkml:context>
    <inkml:brush xml:id="br0">
      <inkml:brushProperty name="width" value="0.04028" units="cm"/>
      <inkml:brushProperty name="height" value="0.04028" units="cm"/>
      <inkml:brushProperty name="color" value="#00BFF3"/>
    </inkml:brush>
  </inkml:definitions>
  <inkml:trace contextRef="#ctx0" brushRef="#br0">62687 20332 546,'-6'-19'7,"6"9"14,4 8 14,6 9 14,1 7 3,-1 4-9,-1 3-8,0 4-9,-1 3-5,0-1-1,-1 0-1,1 1-2,-1-2-1,0-2-3,-2-1-1,0-3-3,-1-1-1,1-1 0,2-1-1,0-1 0,2-2-1,2-4 0,1-4 0,3-4-1,2-5-1,3-6-3,3-6-2,3-5-2,2-5-2,3-3 0,1-3-1,2-2 0,-1-1-5,-5 3-8,-5 4-10,-5 2-8,-3 2-9,-1 3-8,-1 1-9,0 3-9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0"/>
    </inkml:context>
    <inkml:brush xml:id="br0">
      <inkml:brushProperty name="width" value="0.04825" units="cm"/>
      <inkml:brushProperty name="height" value="0.04825" units="cm"/>
      <inkml:brushProperty name="color" value="#F2395B"/>
    </inkml:brush>
  </inkml:definitions>
  <inkml:trace contextRef="#ctx0" brushRef="#br0">12950 44366 455,'14'-49'-3,"-3"14"6,-3 12 7,-2 13 6,-1 7 7,2 6 6,1 2 7,3 5 6,0 4 1,0 4-5,-2 3-6,-1 5-5,0 1-4,-2 2-1,-1 1-1,0 1-2,-1 0-1,0 0-1,-1 1-1,2-1-1,-2 0-1,1-2-2,0 0-2,0-1-2,1-1-1,0-3-1,1-1-1,2-3 0,0-2-2,3-3-1,2-2-1,2-4-1,0-4-1,-1-6 2,-1-6 2,-1-6 0,0-4 2,2-5-2,0-3 1,1-5-1,1-2-1,-1-4-1,1-3-1,0-2 0,0-3-2,1 0-1,1-2-1,1 0-2,-1 0-1,-1 2 1,-2 2-1,-3 2 0,-1 3-1,-2 5-3,-2 5-3,-2 5-3,-4 7-7,-6 7-11,-6 8-12,-6 8-11,0 3 1,3 1 11,4 0 12,5 0 12,0-1 2,0 1-5,-2 0-7,0 0-6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1"/>
    </inkml:context>
    <inkml:brush xml:id="br0">
      <inkml:brushProperty name="width" value="0.04469" units="cm"/>
      <inkml:brushProperty name="height" value="0.04469" units="cm"/>
      <inkml:brushProperty name="color" value="#F2395B"/>
    </inkml:brush>
  </inkml:definitions>
  <inkml:trace contextRef="#ctx0" brushRef="#br0">15232 44864 492,'0'-22'34,"0"3"0,0 3-3,0 3 0,0 1-4,1 0-4,2 0-4,0 1-5,1-1-3,-2 0-1,0 0-1,-2 1-2,0-1 0,0 0-1,0 1-1,0-1 0,-3 4 0,-8 6 1,-6 7 1,-7 8 1,-1 3 1,1 1-2,4 1-1,3 1-1,2 1 0,1 1 0,1 1 0,1 1 1,0 0 0,0-1 1,0-1 1,1-1 1,-1-1 1,2-1 0,1-1 0,1-1 0,1-1 0,2 0-1,2-2-1,2-1-2,3-2-5,4-4-10,4-4-10,3-4-11,4-5-4,3-4 0,3-5 1,3-5 0,0-1 4,-5 3 4,-3 3 6,-4 3 4,-4 2 13,1 4 18,-2 3 19,0 2 19,-2 4 4,-1 2-10,-1 3-11,0 4-11,-1 1-6,0 1-3,0 1-4,0 1-2,0 1-7,1 0-12,2-1-12,0 1-10,0-1-15,0-1-15,-2-1-15,0 0-17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1"/>
    </inkml:context>
    <inkml:brush xml:id="br0">
      <inkml:brushProperty name="width" value="0.04938" units="cm"/>
      <inkml:brushProperty name="height" value="0.04938" units="cm"/>
      <inkml:brushProperty name="color" value="#F2395B"/>
    </inkml:brush>
  </inkml:definitions>
  <inkml:trace contextRef="#ctx0" brushRef="#br0">16400 44352 445,'8'-14'2,"0"1"4,-1 2 5,1 2 4,0 2 1,2 1 1,0 0 0,1 2 0,0 1 0,0 2 0,-2 2 0,-1 2 1,-1 2-2,-2 1-1,-2 3-3,-2 2-2,-1 1-1,0 2 0,0 0 0,0 1 0,-1 1-1,-2 1-1,-2 1-1,-2 1-2,0 0-1,-1-3 0,0-1-1,0-2 0,2-2-4,4-1-7,4 0-8,4-2-6,2-3-4,2-6 3,0-6 1,1-6 3,2-3 0,3-3-1,3-2 0,4-1-1,0-3 0,0-1 2,1-2 3,-1-2 1,1-2 1,1-1 3,1-1 2,1 0 1,-2-2 3,-1 1 3,-4 0 4,-3 0 3,-3 1 3,-3 3 5,-3 3 3,-2 3 5,-3 4 4,0 3 5,-2 5 4,0 3 6,-3 4 2,0 4-1,-3 4 1,-2 4 0,-1 4-3,0 5-4,1 5-5,-1 5-5,0 3-3,2 3-3,1 1-2,0 2-3,1 0-2,1-3-1,-2-3-2,2-3 0,0-3 0,2-1-1,2-3-1,2-1 0,1-1 0,1-1-2,2 1-1,0 0-1,1-1-2,0-1-2,0-1-2,-1-1-3,0 2-2,-2 2-2,-2 3-1,-2 3-1,-3 0-1,-4-1 1,-4-3 0,-3-1 0,-3-1-1,-2 1-3,0 1-3,-1 2-3,0-2-1,-1 0 2,1 0 0,-1-2 2,2-3-6,3-5-12,3-4-13,3-6-13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2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18730 44311 462,'7'-8'3,"-2"1"6,-3-1 5,0 0 7,-2 5 9,2 8 13,0 9 12,2 9 13,-2 4 1,-1 1-13,-2-1-11,-1 0-13,-3 0-8,2-1-4,-1-1-4,0-1-5,0-1-3,0-2-2,0 0-1,0 0-3,3-4-2,6-1-7,6-4-5,6-3-7,1-4-3,0-8-1,0-6-2,-2-7-2,0-5 0,1-3 0,1-3 1,1-3-1,0-2 3,-3-2 5,-1-2 3,-2-2 5,-3 0 2,-2 2 0,-4 2 1,-3 1 0,-1 3 4,-2 4 6,0 2 7,-1 3 7,-2 3 2,0 5 1,-2 3-1,0 4-1,-1 3-3,-2 2-8,0 2-7,-1 2-8,1 2-8,2 2-6,4 1-7,3 3-7,2 1-3,3 0 1,4-1 1,2 1 0,2-1 4,1-3 5,1-1 6,2-2 6,-1-1 4,1 0 3,0 0 3,-1 0 3,0 0 1,-2 0 1,-3 0 0,-1 0 2,-1 0 1,-2 1 5,-1 1 5,0 2 4,-2 0 5,-1 0 5,0-1 6,-1 1 6,-1 0 2,0 2 1,0 0-1,0 1 1,-2 1-1,0 2-4,-3 0-2,-2 1-4,-1 1-2,0-1-2,1 1-3,-1-1-3,1 1-1,2 1-2,2 2-1,2 0-1,1-1-3,0-1-1,0-3-3,0-1-3,3-2-5,8-1-10,6 0-10,7-2-9,3-1-4,1-2 0,-1-3 0,0 0 2,0-3-1,-1 0 2,-1-2 1,-1 0 0,-2-1 0,-3 0 1,-3 0-1,-2 0 0,-3 0 1,-1-2 1,-1 0 0,0-1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2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20593 44908 504,'-8'-9'2,"0"-2"3,1-2 5,-1-1 3,0 1 11,0 8 19,1 7 18,-1 6 19,1 6 1,2 7-16,2 5-18,2 7-15,1 3-14,-2 4-7,0 2-7,-1 4-9,-1 4-4,2 5 2,0 7 0,2 6 2,0-5 0,0-11 0,0-14 2,0-12 0,0-7-14,0-1-26,0-1-29,0 0-27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2"/>
    </inkml:context>
    <inkml:brush xml:id="br0">
      <inkml:brushProperty name="width" value="0.04051" units="cm"/>
      <inkml:brushProperty name="height" value="0.04051" units="cm"/>
      <inkml:brushProperty name="color" value="#F2395B"/>
    </inkml:brush>
  </inkml:definitions>
  <inkml:trace contextRef="#ctx0" brushRef="#br0">21311 44662 543,'-15'-8'4,"4"2"11,3 1 9,3 1 9,3 0 8,5 0 3,6 0 4,4 0 4,5 1-3,5 0-10,5 2-9,5 0-10,1 1-6,0-2-1,-2 0 0,0-1-2,-2-1-5,-1 2-8,-3 0-11,-1 2-9,-3 0-6,-1 0-6,-3 0-5,-1 0-4,-3 0-3,-1 2 1,-2 0 0,-2 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3"/>
    </inkml:context>
    <inkml:brush xml:id="br0">
      <inkml:brushProperty name="width" value="0.05059" units="cm"/>
      <inkml:brushProperty name="height" value="0.05059" units="cm"/>
      <inkml:brushProperty name="color" value="#F2395B"/>
    </inkml:brush>
  </inkml:definitions>
  <inkml:trace contextRef="#ctx0" brushRef="#br0">22144 43460 434,'-22'-35'5,"7"9"7,3 9 9,6 9 8,2 7 11,0 7 11,0 7 13,0 8 11,1 5 0,0 6-14,2 7-12,1 5-14,0 4-10,0 1-9,0 3-9,0 2-8,-1 2-8,-1 1-7,0 3-7,-1 2-7,-1-1-7,2-1-6,0-2-6,2-2-8,0-6-2,0-10 1,0-10-1,0-9 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4"/>
    </inkml:context>
    <inkml:brush xml:id="br0">
      <inkml:brushProperty name="width" value="0.05931" units="cm"/>
      <inkml:brushProperty name="height" value="0.05931" units="cm"/>
      <inkml:brushProperty name="color" value="#F2395B"/>
    </inkml:brush>
  </inkml:definitions>
  <inkml:trace contextRef="#ctx0" brushRef="#br0">24699 42962 370,'-1'-17'0,"-1"0"0,0-1 0,-1-1 0,-1 1 4,2 1 7,0 2 6,2 3 8,-1 0 2,-2 2-2,-2 1-2,-2 1-2,-1 0-1,-2 2 1,0 0 0,-1 2 2,-1 1-1,-2 2-1,0 2-1,-1 2 0,-2 2-2,-1 4 0,-3 2 0,-1 3-2,-2 4 0,1 3-1,-1 5-2,1 3-1,0 3-1,1 3-1,1 1 0,1 2-2,0 2 0,0 4-1,1 3-2,-1 2 0,1 1-1,3-2 0,1-2-1,3-2-1,1-3-1,4-4-1,2-4-2,4-3-1,2-5-3,4-3-2,2-5-2,4-3-3,1-3-2,3-2 1,1-3 0,3-1-1,2-2-1,3-4-4,3-2-2,3-3-4,1-5-2,1-4-2,-1-5-2,0-5-2,0-1 1,-3 1 1,-2 3 4,-1 1 1,-4 2 4,-5 1 5,-5 1 5,-4 1 6,-4 0 4,0 2 4,-2 1 4,0 1 4,-3 2 2,-2 2 1,-4 4 1,-2 3 1,-2 1 3,-3 1 8,-2 2 7,-1 0 8,-1 3 0,0 4-3,2 3-5,1 5-5,1 1-3,1-1-3,1 0-4,0-2-3,2-1-2,3-1-2,1-1-2,2 0 0,4-2-9,6 1-12,5 0-14,7 0-13,3-4-4,1-7 5,1-6 4,2-7 5,-1-4 3,1 2 0,-1 1 2,1 1 1,-2 0 3,-3 0 3,-3 1 4,-3-1 3,-3 3 12,-2 6 19,-4 6 20,-2 6 20,-2 3 4,0 1-11,0 1-11,0 2-11,1-1-7,3-1-6,4-1-4,2 0-4,2-4-7,2-3-6,0-4-7,1-4-6,2-3-5,1-4-3,3-2-2,1-3-3,3-3 0,1-3 2,3-3 1,1-3 1,0-2 3,-1 1 3,-3 0 3,-1-1 4,-3 2 3,-3 3 4,-3 3 3,-3 3 4,-2 3 3,-2 1 6,-2 2 4,-2 2 6,-3 4 7,-4 6 12,-4 6 11,-4 6 11,-1 4 0,2 1-10,2 3-12,3 1-11,0 2-7,0-1-4,0 1-3,0-1-4,1-1-2,0-1-3,1-2-2,2-3-3,0 0 0,0 0-3,0-1-1,0 1-2,2-2-3,6-1-7,4-2-5,5-2-6,2-3-2,-1-2 1,0-4 2,-2-2 1,0-4 2,-1-4 2,1-4 0,0-3 2,-1-4 2,1-3 2,0-3 3,-1-3 2,0-1 1,-2 1 0,-3 2-1,-1 0 0,-1 1 2,-2 1 2,-1 1 3,0 1 3,-3 1 1,-4 3 1,-4 1-1,-4 3 0,-3 1-1,-1 4-4,-3 3-4,-2 3-4,-1 2-3,-1 6-5,-1 2-5,-1 5-4,2 1 0,3-2 5,4-3 5,5-1 5,1 0 0,0 0-5,0 1-6,0 2-6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4"/>
    </inkml:context>
    <inkml:brush xml:id="br0">
      <inkml:brushProperty name="width" value="0.04362" units="cm"/>
      <inkml:brushProperty name="height" value="0.04362" units="cm"/>
      <inkml:brushProperty name="color" value="#F2395B"/>
    </inkml:brush>
  </inkml:definitions>
  <inkml:trace contextRef="#ctx0" brushRef="#br0">29014 44412 504,'-14'-1'7,"2"0"13,4-2 14,3 0 13,5-2 6,10 0 0,8-1-1,9-1-1,3-1-4,-2 2-8,-2 1-8,-1 1-8,0 0-6,1 2-5,2 0-5,3 2-4,-1 0-9,0 0-9,-1 0-10,-1 0-10,-3 0-4,-1 0 1,-4 0 4,-3 0 1,-3 0 0,-1 2-2,-2 0-2,-2 2-2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5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29778 43040 461,'-7'-19'48,"2"10"8,2 10 7,2 10 6,1 7-1,0 5-11,0 5-11,0 5-10,0 4-9,-2 4-4,-1 4-4,0 4-5,-1 4-5,-2 5-5,0 5-7,-1 5-4,0 0-11,0-7-15,2-5-14,1-6-16,0-7-6,2-10 0,0-8 0,2-8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9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66197 14508 562,'-21'-26'54,"7"13"-2,5 10-1,6 13-1,3 7-5,0 3-7,0 3-9,0 3-7,0 2-5,0-1 0,0 1-1,0-1-1,0 0-2,0 1-4,0-1-5,0 1-5,0-2-5,0-2-6,0-1-7,0-2-6,0-3-3,0-1 0,0-3 0,0-1 0,0-4-4,0-4-11,0-6-9,0-4-11,0-3 2,0 0 14,0 1 13,0-1 14,0-1 7,0 0 4,0-1 2,0-1 3,0-2 2,0 0 0,0-1 0,0-1 2,1-1-1,2 2 1,2 1-1,2 1 1,1 1 5,-1 0 10,1 2 11,0 1 10,0 0 4,2 2 0,0 1 0,1 0-1,0 2-3,-1 0-6,0 2-7,-2 1-5,0 0-5,2 0-5,0 0-3,1 0-5,1 0-5,0 0-9,0 0-8,0 0-8,-2-3-5,-1-4-4,-2-6-4,-2-4-2,-1-3 3,0-1 9,-1-1 9,2-1 10,-2 0 6,-1 1 3,0 1 2,-2 1 3,0 2 5,0 3 5,0 2 8,0 4 5,0 4 8,0 4 8,0 6 8,0 4 9,-1 5-1,-2 5-7,-2 5-9,-1 5-7,-2 2-6,0-1-4,0-1-5,0-1-3,1-2-3,-1 0 0,0-1 1,0 0 0,1-3-1,2-2-2,2-1-1,2-2-2,4-6-13,8-7-24,6-8-24,7-7-24,3-5-5,-1 0 13,-1 1 15,-1-1 14,-2 2 9,-3 2 5,-3 4 6,-2 3 6,-4 3 10,-1 4 15,-2 4 15,-2 4 16,-2 1 5,-2-1-6,-2-1-4,-2 0-5,-1-1-5,2-1-3,0 1-2,2 0-4,1-1-6,4-2-8,2-2-8,4-2-9,0-2-6,1-2-2,0-2-3,0-2-2,0-3-1,3-6 0,1-4 0,3-4 1,0-3 2,-3 1 4,-1 1 2,-2 1 4,-2 0 5,-1-1 7,0-1 7,-2-1 7,-1 1 5,-2 3 3,-3 3 4,0 3 3,-4 4 7,0 4 9,-3 6 9,-2 5 10,-1 2 0,2 1-12,1 2-10,1 0-12,0 1-7,2 2-7,0 0-5,2 1-7,0 1-1,0 2-1,0 0 1,0 1 1,0 0 0,2-1 0,0-1 0,2 0 0,0-2 0,1 1-1,1 0-1,2 0-2,-1-1 0,-2 1 0,-3 0-1,0 0 0,-4 0 0,0 1-1,-3 1-1,-2 2 0,-1-1-1,-2-1-1,0-1-1,-1-1 0,-2 0-1,0 0-3,-1-1-3,-1 1-1,-1-1-2,1 0-2,-1-2-2,0-1-2,2-1 0,1-2 2,2-2-1,2-2 2,3-2 0,2-4 0,4-2 0,3-3 0,0-2 1,1 2 5,0 1 4,0 0 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5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31962 43387 499,'0'-15'4,"0"2"7,0 2 8,0 3 7,-2 3 7,-2 8 9,-4 6 8,-2 7 8,-2 4 0,-1 3-10,-1 1-9,-1 3-10,-2 1-6,0 1-3,-1 0-5,-1 2-3,-1 1-4,-1 3-4,-1 1-3,-1 2-3,0 0-1,1-4 0,2-2 1,0-3 1,1-3-7,4-3-15,3-3-16,3-3-15,3-4-9,6-5-3,4-4-2,6-6-3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6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32650 43421 473,'8'-11'63,"0"12"-3,-1 10-1,1 11-4,-1 5-4,0 1-9,-2-1-8,0 0-9,-2 1-5,-1 1-2,0 1-3,-2 1-2,0-1-2,0-4 0,0-2-2,0-3 0,2-4-1,4-6-1,4-6-1,4-6 0,2-7-2,3-8-3,1-7-3,3-8-3,1-7-2,1-5-2,0-4-1,2-5-2,0-1-2,-3 4 1,-2 4-1,-1 4 0,-3 3 0,-3 3 0,-3 4 1,-2 2-1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6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34381 43816 492,'7'-8'1,"0"0"4,-2 0 2,0 0 4,-2 1 0,1-1-1,0 0-1,0 0-1,-1 0 0,0 1 4,-2-1 3,0 0 3,-1-1 1,2-2-1,0-2 1,2-1-2,-1-1 1,0 1-2,-2 1 1,0 0-1,-1 1-1,0 1 0,0-1-2,0 0 0,-3 2 0,-6 3-1,-6 2 1,-5 4-2,-3 3 1,1 4-3,1 4 0,1 3-2,0 3 0,1 1-2,-1 2 0,1 0-2,0 1 0,2 1 0,3 0-1,1 3 0,2-2 0,1-2 1,0-1 1,2-2 1,1-1 0,1 1 0,0 1 0,2 1-2,0-1 1,2-1 0,0-2 0,2-2 1,2-3-7,6-1-13,4-2-14,5-2-13,3-4-5,1-6 4,1-6 2,1-5 4,0-4 4,-1 2 7,-1 1 6,-1 1 6,-2 2 7,-1 1 7,-2 2 7,-3 2 7,-1 3 9,0 5 10,-2 2 10,-1 5 10,-1 2 0,-2 2-8,-2 0-8,-2 1-10,-1 2-6,0 0-5,0 1-6,0 1-4,0 0-8,0-1-7,0-1-8,0 0-7,0-2-14,0 1-18,0 0-20,0 0-18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6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35600 44344 577,'9'-16'5,"1"1"10,3-1 10,1 0 10,1 3 5,-3 3 0,-1 4 1,-2 4-1,-2 5-1,-1 6-3,-1 5-3,0 7-4,-3 2-6,-4 1-8,-4-1-8,-3 1-9,-2-2-6,2-2-3,2-1-4,3-2-3,0-3-9,4-1-12,0-2-12,4-2-13,0-3 0,1-3 11,1-2 12,2-3 11,0-3 7,-1 0 1,1-2 1,0 0 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7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36616 43260 440,'8'-9'0,"2"-2"0,0-1 0,1-3 0,-1 0 5,-2 1 7,-4 1 9,-2 0 8,-6 6 10,-4 9 13,-7 8 12,-5 9 12,-4 6-1,-1 5-16,-1 3-16,-1 4-16,0 1-10,1 0-3,1-1-2,1-2-4,2-1-4,3-3-1,3-3-4,3-3-3,5-4-8,8-5-13,8-5-13,7-5-14,4-4-2,-1-4 8,0-4 7,-2-3 8,-2-2 6,-1 0 3,-2 2 3,-2 1 4,0 0 4,3 0 4,3 0 3,4 0 5,-2 1 3,-1 1 4,-4 0 2,-3 2 4,-1 2 1,0 2 1,0 3 0,0 4 0,-1 2 1,-1 3 2,-1 3 2,0 4 2,-2 0 0,-2 1-4,-2-1-2,-2 1-4,-2-2-2,0 1-3,-1-2-3,-1-1-2,-1-2-4,0-1-5,0-2-3,0-2-5,3-5-3,6-8-1,6-8-2,6-7-1,4-5 1,1-1 2,3-1 3,1-1 2,1-1 2,-1-1 0,-1-1 1,-1 0 0,-1 0-1,-1 5-2,-1 4-2,0 3-1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8"/>
    </inkml:context>
    <inkml:brush xml:id="br0">
      <inkml:brushProperty name="width" value="0.05485" units="cm"/>
      <inkml:brushProperty name="height" value="0.05485" units="cm"/>
      <inkml:brushProperty name="color" value="#F2395B"/>
    </inkml:brush>
  </inkml:definitions>
  <inkml:trace contextRef="#ctx0" brushRef="#br0">38100 43426 401,'23'-35'87,"1"11"-19,-1 9-17,1 10-19,-3 7-11,-5 2-2,-5 3-4,-4 4-2,-5 1-4,-1 3-3,-2 2-5,-1 1-4,-4 2-2,-2 1-1,-3 1 0,-4 1-1,1 0 0,1-3 2,2-1 0,3-2 1,3-4 1,6-3-3,5-4 0,7-4-2,4-5-3,3-8-1,3-6-4,3-7-2,1-3-2,-1-1 0,-1 1-1,-1 0 0,-2-1 0,-1 1 2,-3-1 1,-1 1 2,-2 1 3,-1 1 4,-1 3 3,0 1 5,-2 3 3,-3 3 3,-1 3 2,-2 2 4,-2 5 10,-2 3 18,-2 4 17,-2 3 19,-2 5 2,-2 4-14,-1 3-13,-3 5-13,-2 3-9,0 5-3,-1 3-3,-1 4-4,1 1-3,2-3-2,4-4-3,3-2-2,3-3-2,4-3-4,4-3-4,4-3-3,2-4-4,1-6-4,1-6-6,1-6-5,2-5-3,1-6-1,3-4-1,2-4 0,-1-6 0,0-1 3,-1-4 4,0-2 2,-3-2 4,-1 1 1,-3 2 2,-1 0 2,-3 1 2,-2 3 2,-4 2 2,-2 2 2,-3 2 2,0 5 1,-2 3 1,0 4 2,-2 4 0,-2 3-1,-2 2 0,-1 4 1,-3 2-2,0 4 0,-1 2 0,-1 3 0,0 1-5,2 0-7,3-2-8,1 0-8,1-2-5,0 1-4,0 0-5,1 0-3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8"/>
    </inkml:context>
    <inkml:brush xml:id="br0">
      <inkml:brushProperty name="width" value="0.05408" units="cm"/>
      <inkml:brushProperty name="height" value="0.05408" units="cm"/>
      <inkml:brushProperty name="color" value="#F2395B"/>
    </inkml:brush>
  </inkml:definitions>
  <inkml:trace contextRef="#ctx0" brushRef="#br0">39700 44175 406,'9'-8'50,"3"2"-8,4 1-10,2 0-10,2 1-5,1 1-2,1-1-4,1 0-2,-1 0-3,-1 0 0,-3 0-1,-1 0-1,-3 2 0,-1 4 1,-2 4 2,-2 4 2,-2 2 3,-2 1 6,-3 1 4,0 2 5,-4 0 2,0 3 1,-3 1-1,-2 3-1,-1 1 0,0 1-4,1 1-3,-1 1-2,0 1-3,0 4-1,0 3-3,0 3 0,0 2-5,-1 2-7,-2 2-5,0 2-6,-1 2-10,1 3-12,-1 4-11,0 2-13,1-4-7,3-10-5,1-12-4,2-9-4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9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41742 43809 475,'-3'-9'33,"8"0"10,9-1 10,10-1 9,4 0 0,2 0-8,2 2-9,3 1-8,-1 1-6,0 0-5,-1 2-4,-1 1-4,0 0-4,4 2-3,3 0-3,2 2-3,-1 0-5,-5 2-5,-7 0-8,-5 2-6,-5 0-6,-1 1-7,-3 2-7,-1 0-7,-3 1-3,-2 1-1,-4 2 0,-2 0 1,-3 0 1,-1-1 4,0-1 5,-1 0 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0:39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41722 44796 539,'-24'-7'15,"13"-1"20,14 0 20,14 0 20,8 2 3,4 1-16,5 2-15,3 2-15,2 1-10,0 0-5,0 0-5,0 0-4,-1 1-5,-3 2-7,-4 2-5,-2 1-7,-2 2-6,-1 0-9,-1 0-8,-1-1-8,-3 0-2,-3-2 6,-4-3 5,-4 0 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26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45609 42997 549,'-7'-8'5,"4"0"11,2 0 10,4 1 10,2 0 4,3 2-7,4 2-4,2 2-6,3 1-3,1 0 2,3 0 0,1 0 0,2 0 0,-1 2-4,1 0-3,-1 2-3,-1 1-2,-3 1 0,-3 3-1,-2 2 1,-3 1-1,-1 1 1,-1 2 0,0 0 0,-2 1-2,-2-1-5,-3 1-5,0-1-5,-5 3-1,-2 4 0,-5 3 1,-4 4 1,-4 3 0,-3 1 1,-5 1 0,-3 0 2,-2 0-1,0-1-1,-1-3-1,1-1-2,0-4 1,1-4 1,1-3 2,2-4 0,0-3 2,1-1 2,1-1 1,1 0 2,9-4 3,18-2 4,17-6 3,19-2 4,6-3 0,-4 0-3,-4 0-2,-4 1-3,-1 0-7,1 2-11,1 2-11,0 2-11,1 0-6,-1 0-3,-1-2-2,-1 0-2,-2-2 1,0 0 7,-1-1 7,-1-1 6,-2-1 1,-1 0-4,-3 0-3,-1 0-4,-2 1 1,-3-1 6,-1 0 7,-2 0 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9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68662 14375 508,'7'-6'6,"-2"4"12,-2 4 12,-2 4 11,-2 3 3,-2 3-5,-2 3-7,-2 4-5,0 0-4,1 1-1,0-1-2,2 1-2,0-1 0,0 1 0,0-1-1,0 1 0,0 0 0,1 1-1,-1 1-1,0 1-1,0-1-2,2-1-1,0-3-3,2-1-2,1-3-3,4-1-6,2-2-6,3-2-5,3-4-3,2-6-4,1-6-2,3-6-2,0-4-3,1-5-1,-1-3-2,1-4-2,-2-3 2,-1 1 4,-3 0 4,-1 0 5,-3 0 4,-2 1 4,-4 1 5,-2 1 4,-3 2 3,0 3 3,-2 3 3,0 3 2,-3 3 4,-2 3 3,-3 3 3,-3 2 4,-2 4-3,1 4-7,-1 4-8,0 4-8,2 2-6,1 1-5,2 1-4,3 2-6,0-1-3,2 1-6,1-1-3,0 1-6,2-2 1,2-3 5,2-2 6,2-4 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26"/>
    </inkml:context>
    <inkml:brush xml:id="br0">
      <inkml:brushProperty name="width" value="0.051" units="cm"/>
      <inkml:brushProperty name="height" value="0.051" units="cm"/>
      <inkml:brushProperty name="color" value="#F2395B"/>
    </inkml:brush>
  </inkml:definitions>
  <inkml:trace contextRef="#ctx0" brushRef="#br0">48153 42513 431,'5'-24'28,"-6"13"11,-6 14 11,-5 14 11,-4 6 0,0 2-13,1 1-12,-1 1-12,0 2-7,1 1-4,-1 2-3,0 3-2,0-1-4,-1 0-1,-1-1-2,-1-1-2,1-3-3,2-4-3,4-3-4,3-4-3,3-7-6,6-9-8,4-8-8,6-9-7,2-7-1,3-5 6,2-5 7,1-5 6,3-1 5,0 0 2,1 1 3,1 2 3,-1 1 4,-3 5 6,-3 3 5,-3 5 6,-2 3 4,0 3 4,-2 2 3,-1 4 3,0 4 3,-2 4 4,-1 6 3,0 4 4,-2 4 0,0 1-3,-2 3-2,0 2-3,-1 1-2,0 3-3,0 1-3,0 3-1,0 1-3,0 0-1,0 2-3,0 1-1,0 0-1,0-1-2,0-2-1,0 0-2,0-2-1,2-3-1,0-3 0,2-2-2,2-9-1,7-13-4,6-12-3,5-13-4,2-7 0,-3-2 1,-3-2 2,-2-2 1,-2-3-2,3-4-4,1-4-5,3-4-4,-1 3-2,-1 7 1,-3 7 2,-1 9 1,-3 6 1,-2 3 0,-4 4 1,-3 5 1,-2 4-5,-4 6-10,-2 6-9,-3 6-10,-2 2-3,2-1 7,1 0 6,0-2 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27"/>
    </inkml:context>
    <inkml:brush xml:id="br0">
      <inkml:brushProperty name="width" value="0.05045" units="cm"/>
      <inkml:brushProperty name="height" value="0.05045" units="cm"/>
      <inkml:brushProperty name="color" value="#F2395B"/>
    </inkml:brush>
  </inkml:definitions>
  <inkml:trace contextRef="#ctx0" brushRef="#br0">50198 43117 436,'15'-43'46,"-3"10"-7,-1 8-7,-2 9-6,-2 3-5,-2 0-2,-3-1-3,0-1-3,-5 2-1,-6 4 0,-6 6 0,-5 5-1,-3 3 0,3 3-1,1 3-2,3 4-1,0 1 0,-1 3 2,-1 1 2,-1 3 2,0 0 0,3-2-3,1 0-1,2 0-3,3-3-2,1 0-1,2 0-2,2-2-1,4-3-5,6-5-8,6-4-8,5-6-8,4-4-3,-1-3 3,1-5 1,-1-4 3,0 0 4,-3 3 6,-1 3 6,-2 3 6,-2 1 4,-1 2 1,-1 1 2,0 0 2,-1 4 8,-1 4 14,1 5 15,0 6 15,-1 1 2,-1-1-9,0-1-11,-2-1-9,0 1-8,0 0-4,0 1-5,0 1-3,-1 1-6,0-1-3,-2 1-3,0 0-5,-1 0-12,0 3-20,0 1-20,0 3-21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28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51315 43437 595,'8'-6'23,"2"6"10,0 4 10,1 6 11,-1 2 0,-2 1-10,-4 1-11,-2 1-10,-3 1-6,0 1-3,-2 1-3,0 2-2,-2-2-2,-2 0 0,-2-1-1,-1 0 0,-3-1-1,0 1-3,-1 1-1,-1 1-3,0-1 0,2-1 3,3-2 3,1-3 2,3-1-1,6-2-5,4-2-3,6-2-4,3-3-7,3-3-8,3-2-8,3-3-9,2-3-3,-1-2-1,1-2 0,-1-1 0,0-1 2,1 1 4,-1 0 5,1 2 3,-1 0 4,-1 1 3,-1-1 3,-1 1 4,-2-1 2,-3 2 3,-3 1 3,-2 1 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29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52771 42796 487,'0'-22'3,"0"3"7,0 3 6,0 3 6,-1 2 5,0 0 2,-2 2 1,0 1 2,-3 2 2,-3 6-1,-5 4 0,-4 6 0,-1 2-3,1 1-3,1 1-5,1 2-3,0 0-3,1 3-1,-1 1 0,0 3-2,1 0 0,-1 2-2,0 1-2,1 1-1,0 1-2,4-1-2,3 0-2,3 1-2,1-2-1,0-1-4,0-3-2,0-1-3,1-3-2,2-1 0,2-3-1,2-1-1,2-3-1,4-2-1,2-4-1,3-2-1,3-5-1,3-4 2,3-6 0,3-3 1,2-6-1,3-1-3,1-4-1,2-3-4,0 0 1,-1 1 5,-3 3 4,-2 1 4,-1 4 4,-3 3 5,-1 5 5,-3 3 5,-2 4 7,-4 4 8,-5 4 9,-3 4 9,-3 4 0,-2 3-5,-2 5-7,-2 3-6,-2 3-4,-2 1-4,-1 1-4,-3 1-3,-1-1-3,0-1-2,1-3-3,-1-1-2,3-5-5,6-9-7,6-7-6,6-7-8,3-8-2,3-6 4,2-5 2,2-6 3,0-3 2,1 3 2,-1 2 1,1 2 1,-1 1 0,-1 3 1,-1 1 0,-1 3 0,-2 2 0,-3 2 0,-2 4-1,-4 3-1,0 2-3,0 0-5,1 2-5,2 1-5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0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55411 42222 468,'-15'-5'23,"1"6"11,1 6 11,1 6 11,0 2 1,2 1-9,1 0-7,1-1-9,-1 2-6,0 1-1,-2 3-3,1 1-2,-2 2-2,2-1-3,1 1-2,0-1-4,2 1 0,1 1 0,0 1 0,2 1 0,1-2-1,2-3-5,2-5-3,2-3-4,2-3-4,2-2-3,1-3-2,3 0-2,2-4-3,1-3 0,3-2-2,2-3-1,1-4-1,1-4 0,1-4 0,1-3-1,-1-4 1,0-1 2,-1-2 1,0-2 3,-2-2 1,1 1 4,-1 0 2,1-1 3,-2 2 3,-1 2 0,-3 1 1,-1 3 2,-2 1 0,-1-1 2,0 1 1,-2-1 1,-1 2 1,-2 3 2,-3 3 0,0 3 1,-4 1 1,0 2-1,-3 1 1,-2 1-2,-1 1 0,-2 2-2,0 2-2,-1 2-2,-2 1-1,-3 0 1,-3 0 1,-3 0 0,-1 1-2,1 4-6,1 2-7,1 3-6,1 3-4,3 0-3,1 1-2,2 1-3,2 0-1,1-1 3,1-1 2,0 0 1,2-2 3,1-3 1,0-1 3,2-2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0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56643 42961 548,'-2'-13'77,"-2"8"-10,-4 7-11,-2 6-12,-3 4-7,-3 1-5,-3 1-5,-3 2-5,-2 0-4,1 3-3,-1 1-3,1 3-2,0-1-2,1 0-2,1-1-1,1-1-1,2-1-1,5-1 0,3-1-1,4 0 0,5-2 0,6-1-4,6-1-2,6-1-2,4-2-3,4-4-1,4-4-2,5-4-1,0-2-3,0 0-2,-1 0-4,-1 0-1,-4 1-2,-4 0 2,-5 2 0,-4 0 2,-4 1-1,-1 0-4,-1 0-3,0 0-4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0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57220 42621 546,'-1'-14'0,"0"1"0,-2 2 0,0 2 0,-1 2 4,0-1 10,0 0 9,0 0 10,0 5 8,-2 10 9,0 9 10,-1 11 8,-1 6-4,2 2-16,1 4-16,1 3-16,-1 4-15,-2 7-14,-2 7-12,-2 8-14,-1 2-7,-1 2-2,-1 1-2,-1 1-2,1-6 1,2-13 2,4-12 3,3-13 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1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58231 43225 673,'-13'-8'10,"3"0"0,4 0-2,4 1 0,4-2-2,6 0-2,4-2 0,5 1-2,4-2 5,3 2 13,3 1 12,3 1 13,2 1 1,2 2-7,3 2-10,1 2-7,0 1-7,-2 0-4,-2 0-5,-1 0-3,-2 0-7,-2 2-8,0 0-7,-1 2-8,-2 0-6,-5 0-5,-3-1-4,-4 1-4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1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59221 42013 548,'-8'-7'0,"2"0"0,1 2 0,0 1 0,1-1 3,-2-2 6,0-2 6,-1-1 6,0 2 8,0 10 10,2 8 10,1 9 9,0 6-1,0 3-11,0 2-11,0 4-11,-1 3-7,-1 2-2,-3 4 0,-2 3-2,0 1-7,1 3-9,1 2-11,1 2-10,1-1-9,2-1-6,2-2-6,2-2-7,1-4-2,2-6 3,0-6 3,2-5 2,0-6 5,1-5 7,2-5 7,0-4 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2"/>
    </inkml:context>
    <inkml:brush xml:id="br0">
      <inkml:brushProperty name="width" value="0.05125" units="cm"/>
      <inkml:brushProperty name="height" value="0.05125" units="cm"/>
      <inkml:brushProperty name="color" value="#F2395B"/>
    </inkml:brush>
  </inkml:definitions>
  <inkml:trace contextRef="#ctx0" brushRef="#br0">61433 41901 429,'7'-58'47,"-1"12"-6,0 10-6,-2 11-7,-1 6-3,-2 3 1,-2 1 0,-2 2 0,-3 3 0,-7 3 0,-6 2-2,-5 4 0,-3 3-3,1 4-4,1 4-3,1 3-4,0 3-2,-1 2-3,-1 0-1,-1 1-1,0 1-2,1 3 1,1 1 0,1 3 0,1 0 1,1 1 0,1-1 1,1 0 0,1 1 0,1-1 1,0 0-1,2 1 0,3-1-1,3-1 0,4-1-2,4-1-1,2-1-2,2-2-2,0 0-2,2 0-2,1-3-4,6-1-3,2-2-3,5-3-4,2-2-2,1-2-2,1-4-1,1-2-2,2-4 0,1-4 1,2-4 0,3-3 1,-1-4 1,-2-2 2,-1-1 3,-2-3 2,-4 1 3,-1 3 4,-4 3 4,-3 3 4,-2 2 2,-2 0 1,-3 2 2,-1 1 0,-2 0 4,-4 2 6,-2 1 6,-3 0 6,-4 3 5,0 2 2,-3 3 2,-1 4 3,-2 2 0,0 1-5,1 3-4,-1 2-3,1 1-4,2-1-1,3 1-2,1 0-3,1-1-2,2-1-2,1-1-2,0-1-3,4-1-4,4 0-7,5-2-7,6 0-7,2-4-5,1-3-5,1-4-5,1-3-5,1-3 0,0 0 3,-1 0 4,1 0 3,-2 1 5,-3 1 6,-3 0 4,-2 2 7,-3 1 7,-1 4 13,-1 2 11,0 4 13,-1 1 4,0 3 0,0 2-1,0 2-1,2-2-4,5-3-11,5-4-8,6-4-9,2-4-10,2-4-8,3-4-9,1-3-9,2-5-4,1-4 2,1-3 2,1-4 1,-1-3 3,0 1 3,-1 0 3,-1-1 3,-2 0 2,-2 0 4,-1-2 2,-2-1 4,-4 2 1,-3 4 0,-5 3 1,-3 5 1,-3 2 5,-2 0 13,-2 2 11,-2 1 12,-3 2 7,-2 3 3,-4 2 2,-2 4 2,-1 3-2,1 4-5,0 4-6,2 4-6,0 2-5,-2 3-4,0 2-5,-1 1-4,0 1-3,2-1 1,2 0-1,3-2-1,2 0-5,4 3-13,3 2-12,5 1-11,2-1-5,0-3 3,0-4 3,-1-4 3,1-2 3,0-1 3,0 1 3,-1 0 4,0 0 3,0 2 2,-2 0 4,0 1 2,-3 1 2,-3 2 4,-2 0 3,-4 1 2,-2 1 3,-3 1 0,-4 1 2,-2 2 0,-3 0 1,-1 1-2,-3 0-2,-1 3-1,-2-1-2,1 1-4,-1-1-2,1 1-4,1-2-5,2 0-6,4-1-6,3 0-8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9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69516 14900 598,'-7'16'90,"2"-1"-16,2 1-17,2-1-18,1 0-10,0-1-4,0-1-6,0 0-4,0-1-3,0 1 1,0 1-1,0 1 0,2 0-8,6-3-12,4-1-15,5-2-13,2-2-7,-1-2 0,-1-3 2,-1 0-1,-1-4 3,-1 0 3,-1-3 3,0-2 4,-3-1 2,-1 1 1,-2-1 1,-2 0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3"/>
    </inkml:context>
    <inkml:brush xml:id="br0">
      <inkml:brushProperty name="width" value="0.04899" units="cm"/>
      <inkml:brushProperty name="height" value="0.04899" units="cm"/>
      <inkml:brushProperty name="color" value="#F2395B"/>
    </inkml:brush>
  </inkml:definitions>
  <inkml:trace contextRef="#ctx0" brushRef="#br0">65344 41974 449,'-1'-12'81,"-2"6"-5,-2 8-5,-2 6-6,-1 6-7,1 1-10,-1 4-11,0 4-9,0 0-7,0-2-4,0 0-3,1 0-5,0-2-2,2 1 0,2-1-2,2 1 0,1-2-4,2-1-3,0-3-6,2-1-4,1-3-2,1-2 2,3-4 2,2-2 1,1-4-3,1 0-7,2-3-8,0-2-7,1-3-3,1-6 5,1-4 5,1-4 3,2-5 3,1-1 1,3-2-1,1-2 2,0-2 1,-3 1 5,-3 0 5,-3 0 4,-3 1 3,-2 2 3,-4 1 3,-3 3 3,-2 2 2,-4 3 3,-2 3 3,-3 3 2,-3 3 1,0 1 2,-2 2 0,1 2 2,-3 3-2,-2 2-2,-2 4-2,-1 3-4,-2 2-3,1 3-6,-1 3-6,1 4-5,1 0-4,4 3-1,4 0-3,5 1-1,1 0-5,2-1-8,0-1-7,2-1-8,1-2-4,2-3 3,2-2 1,2-4 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3"/>
    </inkml:context>
    <inkml:brush xml:id="br0">
      <inkml:brushProperty name="width" value="0.04707" units="cm"/>
      <inkml:brushProperty name="height" value="0.04707" units="cm"/>
      <inkml:brushProperty name="color" value="#F2395B"/>
    </inkml:brush>
  </inkml:definitions>
  <inkml:trace contextRef="#ctx0" brushRef="#br0">66575 42650 467,'-8'7'3,"0"-2"7,1-3 6,-1 0 7,-1-1 7,-2 1 7,-2 3 7,-1 2 8,0 2 0,2 2-5,4 1-5,3 3-6,1 1-5,2 1-5,0 1-4,2 1-5,0 1-4,0 1-1,0 1-3,0 1-1,2 0-5,4-3-8,4-1-7,3-2-8,3-2-6,1-1-7,2-1-6,0-1-6,1-2-2,2-2 2,3-4 2,1-2 1,1-3 3,-1-1 4,-1 0 4,-1-1 3,-3-2 3,-3 0 1,-4-1 1,-4-2 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3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67023 42563 462,'-16'-15'2,"2"2"5,1 2 3,1 3 5,1 1 9,0 2 13,2 2 12,1 2 14,-1 3 1,0 6-9,-1 4-9,-1 5-9,-2 5-8,0 5-4,-1 5-7,-1 5-4,-1 6-3,-2 9 0,0 9-1,-1 10 0,-1 2-10,-3-2-23,-1-1-22,-3-3-22,2-6-11,5-12 2,5-12 2,5-11 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4"/>
    </inkml:context>
    <inkml:brush xml:id="br0">
      <inkml:brushProperty name="width" value="0.02244" units="cm"/>
      <inkml:brushProperty name="height" value="0.02244" units="cm"/>
      <inkml:brushProperty name="color" value="#F2395B"/>
    </inkml:brush>
  </inkml:definitions>
  <inkml:trace contextRef="#ctx0" brushRef="#br0">62515 42873 980,'0'-15'1,"0"3"2,0 2 3,0 1 2,-1 3-6,-2 2-17,-2 4-16,-1 2-16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34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62081 42656 614,'6'-28'-15,"-1"5"12,-2 7 11,-2 5 11,-1 3 6,0 1-2,0-1 0,0 0-1,-1 0-2,-4 0 1,-2 0-2,-3 1 0,-2 0-1,1 2-2,-1 2-2,0 2-1,0 2-2,-2 2 0,0 2-1,-1 2-1,0 1 0,-1 1-2,0 1-2,1 2-1,-1 0-2,-2 3 0,0 2-2,0 1-1,-1 2-1,2-1 0,3 1 0,1 0-1,2-2 0,0 0-1,2 0 0,1-2 0,2-1 0,6-1 0,4-1 0,6 0 0,3-4-1,3-5-2,3-4-3,3-6-2,2-3-2,-1-1-1,0-3-1,1-1-2,-1-3 0,1 0 0,-1-1-1,1-1 1,-2 0 1,-2 1 2,-1 1 4,-2 1 3,-3 1 1,-1 2 3,-2 3 0,-2 1 3,-3 4 9,-3 6 21,-2 6 18,-3 5 21,-3 7 1,-1 7-14,0 7-15,-1 7-15,0 5-14,2 4-14,2 3-13,2 5-14,1-4-12,0-10-12,0-12-11,0-9-12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60311 34195 999,'-35'-28'-11,"9"7"-11,9 7-9,9 7-10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3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26139 52963 561,'-14'-22'3,"3"6"7,3 5 6,2 5 7,4 2 3,2 2 2,4 0 1,2 2 1,3 1 0,2 4-3,1 2-3,3 3-3,1 3-2,1 0 0,1 1-2,2 1-1,-2 0-2,-1-1-3,-3-1-3,-1 0-3,-2-2-2,0-1-2,-2 0-1,-1-2-1,0 0-1,0 0-2,0-1-2,0 1-1,-3 1-1,-2 2 0,-6 2 0,-2 1-1,-4 1 0,-2-1-2,-2-1 0,-1 0-2,-3-1 1,0-1 1,-1 1 1,-1 0 1,-1-1 2,-1 1-1,-1 0 1,-1 0 1,1-1 1,1 1 2,2 0 2,3 0 3,0-1 2,2-1 3,1-1 1,1 0 2,1-2 1,0-1 0,2 0 0,1-2-1,2 1 1,4 0 4,4 1 2,4 2 3,3-2 0,1-3-4,3-2-3,2-3-3,3-3-2,5 2-1,5-1-1,5 0-1,1 0 0,0 0-2,-1 0 0,-1 0-2,-2 0-1,0 0-2,-1 0-4,-1 1-3,-2-1-1,-1 2 2,-3 0 1,-1 2 2,-1 0-5,-1 0-12,1 0-11,-1 0-11,2 0-6,1 0 0,3 0-1,1 0 0,0-1 3,-5 0 8,-3-2 7,-4 0 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4"/>
    </inkml:context>
    <inkml:brush xml:id="br0">
      <inkml:brushProperty name="width" value="0.03937" units="cm"/>
      <inkml:brushProperty name="height" value="0.03937" units="cm"/>
      <inkml:brushProperty name="color" value="#F2395B"/>
    </inkml:brush>
  </inkml:definitions>
  <inkml:trace contextRef="#ctx0" brushRef="#br0">29463 52428 558,'-1'-13'7,"-2"6"12,-2 7 13,-2 5 13,0 4 3,-1 3-8,0 3-8,0 3-6,0 3-6,-2 1-2,0 3-1,-1 1-2,-2 2-2,0 1-2,-1 0-1,-1 2-1,-1 1-3,-1-1-3,-1 0-3,-1 0-3,0-1-4,1-1-2,0-3-3,2-1-3,3-3-2,3-3 0,4-3 0,4-3 1,2-4-3,2-4-4,0-6-4,2-4-4,1-5-1,5-6 2,4-4 2,4-4 2,2-5 1,1-3 2,1-3 2,1-2 1,-1-1 3,-1 3 2,-3 4 3,-1 2 2,-2 2 3,-1 3 4,-1 1 3,0 3 3,-2 2 3,-3 3 4,-1 2 4,-2 4 4,0 4 8,0 4 11,1 6 13,2 4 12,-1 3 1,-1 2-10,0 0-11,-2 1-10,1 1-7,0-1-3,1 1-3,2-1-3,-1 2-3,-1 1-2,0 3-2,-2 2-2,0-1-1,0-3-2,0-3-1,0-3-1,1-2-3,1-1-1,3 0-1,2-2-3,0-3 0,-1-4 2,0-6 1,-2-4 2,1-4 1,2-3 0,2-3 0,1-3-1,1-2 1,-1-1 0,0-1-1,-2-1 1,0 0-1,0 0-2,-1-1-1,1 1-2,-1 0-1,-1 1-2,0 1-2,-2 1-2,-1 2-1,-2 3 0,-2 3-1,-2 3 0,-1 5-6,0 8-11,0 8-11,0 7-11,0 3-2,2-2 6,0-4 6,2-3 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5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31669 52811 607,'15'-9'-3,"-3"-1"10,-1-3 9,-2-2 9,-1 0 3,0 1-3,0 1-4,-1 1-3,1 1-2,-2 0-1,-1 2 1,0 1-1,-2-1-1,0-2 0,-2-2-1,0-1 0,-3-1-2,0 3-3,-3 1-3,-2 2-2,-2 3-2,-2 2-1,-1 4-1,-3 3-2,-1 2 0,1 5 1,-1 4-1,0 3 1,0 3 0,-1-1 3,-1 1 1,-1-1 2,0 0 2,3-1 0,1-1 2,2-1 1,2 0 1,-1 0-2,0-1-1,0 1 0,2-1 0,3-1 2,2-1 1,4-1 2,2-2-1,4-2-5,2-4-6,3-2-4,2-3-4,0-2-3,0-2-3,-1-2-3,1 0-2,0 1 2,0 0-1,-1 2 1,0 0 3,0 2 8,-2 0 5,0 2 8,-2 2 4,-1 6 3,-1 4 2,0 5 3,-1 1 2,0-3-2,0-3 0,0-2-1,0-3-11,1 1-21,2 0-21,0 0-20,1-2-5,0-4 8,0-4 9,-1-4 9,2-4 5,2-4-2,2-3 0,1-5 0,2-1 3,0 2 8,-1 0 8,1 1 8,-1 1 6,-1 2 3,-1 3 4,0 1 2,-2 2 4,1 1 3,0 0 4,0 2 4,-1 3 4,-1 4 6,-1 6 7,0 4 5,-3 4-1,-1 1-7,-2 3-8,-1 1-7,-3 2-6,-1-1-5,0 1-6,-1-1-5,-1 0-3,0-3-3,0-1-2,0-2-3,2-2-6,4-1-13,4-1-11,4 0-11,3-3-5,3-4 4,3-4 5,3-4 3,2-3 4,-1 0 6,1-1 5,-1-1 4,-2 0 5,-3 2 4,-4 2 5,-4 3 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5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34396 52384 541,'6'-23'1,"-1"1"3,-2 1 2,-1 1 2,-3 2 2,-1 2 1,0 4 1,-1 3 0,-2 1 3,0 2 2,-2 1 4,0 1 3,-1 1 0,1 3-2,-1 4-3,0 2-1,0 3-2,-2 2-1,0 2 0,-1 1-2,-2 3 0,0 3-1,-1 3-1,-1 3 1,0 1-1,1 1-1,1-1-1,0 1-1,2-1 0,-1 1 1,0-1-1,1 0 1,0-1-2,2-3-2,2-3-3,2-3-3,4-3-3,6-2-3,6-4-4,6-3-2,3-4-3,2-8-2,3-6-1,1-7-2,1-3 1,-1 1 2,-1 1 2,-1 1 3,-2 1 3,-3 3 3,-3 1 2,-3 3 3,-1 1 4,0 2 3,-1 2 3,1 2 5,-1 3 2,-2 2 5,-2 4 3,-2 2 5,-2 3 0,-1 2-3,0 1-1,-2 3-4,0 1-3,0-1-7,0 1-5,0 0-7,0-1-7,0-1-10,0-1-10,0-1-10,2-3-8,4-6-7,4-6-8,4-6-7,0-1 3,-3 1 12,-3 2 12,-2 2 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19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69683 14966 564,'-22'-7'-37,"5"2"24,3 2 23,4 2 23,2 2 12,1 2 3,-1 2 2,0 2 1,0 2 0,0 3-7,1 3-5,-1 3-6,-1 3-5,0 1-6,-1 3-5,-1 1-7,-1 4-5,2 4-8,1 6-8,1 5-6,0 2-8,0 1-8,0 2-9,0 0-8,1-4-4,1-8-1,0-10-1,2-7-1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6"/>
    </inkml:context>
    <inkml:brush xml:id="br0">
      <inkml:brushProperty name="width" value="0.04078" units="cm"/>
      <inkml:brushProperty name="height" value="0.04078" units="cm"/>
      <inkml:brushProperty name="color" value="#F2395B"/>
    </inkml:brush>
  </inkml:definitions>
  <inkml:trace contextRef="#ctx0" brushRef="#br0">35897 52040 539,'-15'-8'21,"2"2"5,3 1 5,1 0 4,1 3 1,0 4-5,0 4-3,1 4-3,-1 2-4,0 1 0,0 1-2,0 2-1,1 0-1,-1 3 0,0 1-2,0 3-1,0 0 0,-2 0-2,0 1-1,-1-1-1,0 0-2,2-1 0,2-1-1,3-1-1,0 0-1,0-1-2,0 1-2,0-1-1,2-1-1,4-3-2,4-2-1,4-4-1,3-3-3,3-4-2,3-4-4,3-4-3,2-4-2,3-6-1,1-4-1,2-4-1,0-3 0,-5 1 2,-4 1 1,-3 1 2,-3 0 2,-3-1 1,-1-1 2,-2 0 1,-2-1 3,-2 1 5,-3 1 5,0 1 5,-2 2 2,0 3-1,0 3 0,0 3 0,-2 2-1,0 0-1,-3 2 0,-2 1-2,-1 0 0,-2 2-1,0 1-1,-1 1-1,-1 1-2,1 3-1,-1 4-2,0 2-2,0 2-3,1 2-2,-1 0-4,0 1-3,2 0-3,2 0-1,4-2-2,3-1-2,2 0 0,2-2 1,2-1 1,1 0 0,4-2 1,4-1 3,3 0 1,5-1 3,-1-1 3,-3 0 2,-5 0 4,-3 0 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7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36785 52200 532,'21'0'0,"-5"2"12,-5 0 14,-5 2 12,-3 0 4,-2 1-6,-2 2-5,-2 0-7,-1 2-3,-2 2-2,0 1 0,-1 3-1,-2 1-1,-2 1-1,-2 1 0,-1 1-1,-2 2-2,-1 1 0,-2 2-1,1 3-1,-1 0-1,0-1-1,2-2 1,1 1-1,1-3-1,1-2-1,1-1-1,0-2 0,3-2-3,3-1-2,2-1-4,4-1-2,3-2 0,4-2 0,4-4 2,3-2 2,4-4-2,3 0-1,3-3-4,3-2-2,1-1-2,-1-2-1,-1 0 0,-1-1-2,-2 1-1,-1 2 0,-3 4 0,-1 3-1,-2 0-1,-1-1 0,-1 0-2,0-1 0,-2-1-3,-1 2-5,0 0-5,-2 2-5,-1-1-1,-2-2 2,-3-2 3,0-2 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7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37389 52890 524,'-8'-21'2,"2"5"5,1 4 4,0 6 5,1 2 5,-2 0 8,0 0 8,-1 1 7,-1 0 2,2 3-5,1 4-5,1 2-4,-1 4-4,2 6-3,-1 4-2,0 5-4,0 4-2,0 4-2,0 4-3,0 5-3,0 3-3,1 7-7,-1 6-6,0 6-5,0 6-8,0 6-8,0 8-7,0 7-9,0 0-2,0-2 3,0-5 3,1-4 3,-1-9 0,0-15-1,0-14-3,0-15-1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8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35769 52259 673,'0'-14'-2,"0"1"-1,0 2-3,0 2-3,0 2 2,0-1 6,0 0 6,0 0 6,-2 1 5,0 0 3,-3 2 4,-2 1 4,-1 0 1,0 2-2,1 0-3,-1 2-2,-1 1-2,0 4 1,-1 2 0,-1 3 0,0 3-1,0 2-3,2 1-2,1 3-2,-1 0-4,0 1-3,-1-1-3,-1 1-3,-1-2-2,2-1-1,1-3-1,1-1-2,1-1-2,2 0-4,2-1-6,2 1-4,1 1-2,2 3 3,0 3 2,2 3 2,0-1-3,0-3-11,-1-4-10,1-4-11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9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39405 52826 602,'-13'-8'19,"6"0"10,6 0 10,6 1 10,5-1 1,5 0-8,5 0-8,5 1-7,3 0-6,1 2-1,1 2-2,1 2-1,0 1-3,1 0-4,-1 0-4,0 0-3,0 0-6,-1 0-6,-2 0-5,1 0-7,-3 0-3,0 0-3,-1 0-2,-1 0-3,-1 0-1,-1 0-2,-1 0-1,-1 0-1,-2 0 0,-2-2 3,-4 0 2,-3-2 2,-2 0 4,0 1 5,-2-1 3,0 0 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1:59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40717 51400 590,'-15'-26'27,"2"10"9,3 12 9,1 11 10,2 7-1,2 7-9,3 5-10,1 6-10,0 5-6,0 2-4,-2 4-3,0 3-2,-1-1-3,0-3 1,0-2 0,1-3 0,-2 0-7,2 6-15,-1 4-14,0 6-13,1-2-9,2-7 0,2-6-2,2-7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0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42591 51355 606,'-5'-13'8,"6"6"17,6 6 17,6 6 17,3 4 1,-1 3-11,1 4-12,0 2-11,-2 1-9,-1 1-3,-2-1-3,-2 1-4,-2-1-1,-1 1 0,-1-1 1,0 1 1,-5 1-1,-6 5-4,-7 3-2,-7 5-2,-4 0-4,-1 0-1,-1-1-2,-1-2-3,0-1 0,0-5 0,-1-4 2,1-3 1,1-3 1,3-1 3,3-1 2,3 0 2,1-2 2,2-1 1,1 0 1,1-2 1,3-1 1,6-2 0,6-3 0,6 0 1,4-2-3,5 0-4,3 0-5,5 0-4,2-2-3,3-2 0,1-4 1,2-2 0,1-1-6,-1 1-9,-2 0-11,0 2-9,0 0-4,-1-2 5,0 0 4,1-1 5,-4 0 4,-4 2 5,-5 2 5,-4 3 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0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44854 51447 476,'-16'-21'12,"1"7"-3,-1 5-2,1 6-2,-2 4 4,0 2 11,-1 2 10,-1 2 12,-1 2 3,1 5-4,-1 4-5,1 3-5,-2 4-4,0 1-3,-1 2-5,0 3-3,-2 0-2,3 0-1,0 1-1,0-1 0,3-1-1,1-4-2,2-2-2,3-2-1,4-4-6,8-1-7,8-3-7,7-1-9,8-6-4,7-8-1,7-10-2,7-7-1,1-6 0,-1 1 1,-2-1 3,-1 1 1,-3 0 3,0 1 2,-1 1 2,-1 1 3,-4 2 3,-4 2 1,-5 4 4,-5 3 1,-4 4 7,-6 6 11,-5 6 9,-4 6 11,-4 2 6,-2 1 2,-2 0 2,-1-1 2,-2 1 0,0 1-5,0 2-4,1 0-4,0-1-5,4 1-4,2-2-4,4-1-5,1-1-4,0-1-2,0-1-3,0 0-3,3-3-3,8-1-5,6-2-5,7-2-6,2-3-2,-1-4-2,-3-4-2,-1-4-1,-2-3 0,1-3 1,-1-3 2,1-3 2,-2-2 1,-4-1 4,-5-1 2,-3-1 3,-3 1 2,0 3 0,-2 3 2,0 3 1,-3 3 1,-4 3 3,-4 2 3,-3 4 3,-3 2 2,2 0-1,1 2 1,1 0 1,5 1-2,10-2-2,10 0-2,9-1-2,5-1-1,-1 2 2,-1 0 2,-1 2 2,-1 1 3,-1 3 1,-1 4 4,-1 2 2,-1 4 0,-3 3 0,-1 5-2,-2 3-2,-3 3 0,-3-1 1,-2 0-1,-4 1 0,-3-1 0,-4 1-1,-4-1 0,-3 0-1,-3-1-1,1-3-1,-1-3 0,0-3 0,3-2-2,3 0-4,4-2-2,4-1-4,4-2-3,6-4-6,4-4-4,5-4-5,3-3-5,3-2-3,1-2-4,3-1-3,1-3 0,1 0 3,1-1 4,1-1 4,-3 0 1,-4 4-1,-5 3 0,-4 3-1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1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48333 52185 671,'-6'-21'2,"4"5"6,4 5 5,4 5 5,2 2 3,1 1 3,2-1 2,0 0 2,2 1 2,3 2 1,3 2 1,3 2 1,2 1-4,1 0-8,1-1-10,1 1-9,0 0-5,1 0 2,-1 0 2,0 0 0,0-1-6,-1 1-12,-1 0-13,-1 0-13,-3-1-7,-3 1-3,-4 0-3,-4 0-2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1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48926 51244 599,'-8'-8'4,"0"2"8,0 1 9,1 0 7,-1 3 6,2 4 2,1 4 3,0 4 3,2 3-2,1 5-6,0 3-6,2 5-5,0 4-4,0 4-4,0 6-2,0 5-4,0 2-5,0 3-10,0 2-8,0 2-8,-1 0-4,0-1 3,-2-1 2,0 0 3,-1-5 2,0-6 2,0-8 2,0-6 1,0-5-5,1-3-16,-1-3-15,0-2-14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2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70606 14447 529,'14'-14'52,"-1"4"-8,-3 5-9,0 3-9,-1 1-5,3-1-2,3 0-3,3-1-3,1-1-3,-3 2-7,-1 0-7,-2 2-5,-2 1-8,-3 4-7,-1 2-9,-2 3-7,-3 2-2,-2 0 5,-3 0 5,-4-1 4,-1 0 5,-1-2 3,-2-2 5,0-2 2,-1-2 5,1-1 1,-1 0 4,0-1 2,0-1 2,1 1-2,-1 2 0,0 0-1,1 2 5,1 2 12,0 2 12,2 2 12,1 0 6,0 1-1,2 0 0,1 0-1,0-1-2,0 1-6,0 0-5,0 0-5,0 0-3,0 1-2,0 1-2,0 1-2,0 1-2,1 1-1,-1 2-2,0 0-3,0 0 0,0 1-1,0-1 0,0 1 0,0-1-1,0 1-2,0-1-2,1 1-2,0-2-5,3-3-11,4-2-9,2-4-11,3-5-3,2-8 0,2-8 2,1-7 0,3-6 3,1-3 3,3-3 4,2-3 2,-1 0 5,0 2 5,-1 1 5,0 3 4,-3 2 6,-1 5 3,-3 3 6,-1 5 4,-2 2 6,0 2 10,-2 2 9,-1 3 8,-1 1 2,-2 6-6,-2 2-8,-2 5-5,-1 3-6,0 1-1,0 3-3,0 2-2,-1 0-2,-2 1-3,-2-1-2,-2 1-3,0-1-4,-1 1-3,0 0-6,0-1-3,0-1-5,0-3-2,1-2-4,-1-4-2,0-3-6,0-4-8,0-4-7,0-4-8,1-3 1,1-2 7,0-1 8,2-3 8,1-1 5,0 1 5,2-1 4,0 1 4,-1 3 9,-4 8 15,-4 8 14,-3 8 15,-2 2 1,4-1-13,3-3-13,3-1-12,2-2-8,4-2-3,2-2-3,4-2-4,3-2-2,5-4-4,5-2-2,5-3-3,3-2 0,1 2 4,0 1 2,2 1 3,-1 1 2,-3 2-1,-3 2-1,-3 2-1,-2 1 6,-3 2 9,-1 0 12,-2 2 9,-3 0 11,-1 3 10,-2 2 10,-2 2 10,-2 1-1,0-1-12,-2 1-12,0 0-12,-3 0-9,-2-1-4,-4 1-6,-2 0-4,-2-1-5,-1 1-5,-1 0-5,-1 0-4,-1-2-5,0-1-5,1-2-6,-1-2-5,1-3-1,2-2 3,3-3 3,1-4 4,1-2 2,0-3 2,1-4 1,-1-1 2,1-2 3,2 4 4,2 3 5,2 3 5,2 1 4,2 2 4,2 1 5,2 0 3,2 2 4,1 2 2,3 2 2,2 2 3,0 1 0,-1 0-2,-1 0-3,0 0-2,-1 0-4,1 0-4,1 0-5,1 0-4,0-1-6,-1-1-7,0 0-7,-2-2-6,1-1-4,1-2-1,3-2 0,2-1 0,-2-2 2,-3 0 5,-4 0 4,-4 0 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2"/>
    </inkml:context>
    <inkml:brush xml:id="br0">
      <inkml:brushProperty name="width" value="0.04285" units="cm"/>
      <inkml:brushProperty name="height" value="0.04285" units="cm"/>
      <inkml:brushProperty name="color" value="#F2395B"/>
    </inkml:brush>
  </inkml:definitions>
  <inkml:trace contextRef="#ctx0" brushRef="#br0">51464 51032 513,'0'-19'10,"2"9"21,0 8 19,1 9 21,1 7 4,0 4-15,0 3-14,0 5-13,-1 2-10,0 4-4,-2 3-4,0 2-4,-3 2-2,0 1 0,-3-1 1,-2 0 0,-1-1-6,1 0-10,-1-2-11,0 0-11,1-3-8,1-6-5,0-3-5,2-6-5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2"/>
    </inkml:context>
    <inkml:brush xml:id="br0">
      <inkml:brushProperty name="width" value="0.03054" units="cm"/>
      <inkml:brushProperty name="height" value="0.03054" units="cm"/>
      <inkml:brushProperty name="color" value="#F2395B"/>
    </inkml:brush>
  </inkml:definitions>
  <inkml:trace contextRef="#ctx0" brushRef="#br0">51700 51874 720,'14'-28'4,"-3"5"9,-3 7 7,-2 5 9,-1 4 5,2-1 1,1 0 2,3 0 1,1 2-5,0 1-10,-1 2-11,1 2-11,-1 1-8,1 0-9,0 0-7,0 0-7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3"/>
    </inkml:context>
    <inkml:brush xml:id="br0">
      <inkml:brushProperty name="width" value="0.05149" units="cm"/>
      <inkml:brushProperty name="height" value="0.05149" units="cm"/>
      <inkml:brushProperty name="color" value="#F2395B"/>
    </inkml:brush>
  </inkml:definitions>
  <inkml:trace contextRef="#ctx0" brushRef="#br0">52344 50360 427,'0'-15'0,"0"1"0,0 1-1,0 0 1,0 2 3,0-1 6,0 0 8,0 1 6,0 3 11,0 10 12,0 8 12,0 9 14,0 5-1,0 3-13,0 1-14,0 3-13,-1 0-9,0 2-2,-2 1-3,0 1-3,-1 1-2,0 4-3,0 2-2,0 4-2,0 2-4,-2 2-3,0 2-4,-1 1-5,-1 1-2,2-4-2,1-3-2,1-2-2,-1-4-2,2-4-1,-1-4-2,0-3-1,0-5-1,2-3-1,0-5-1,2-3 0,2-7-3,4-10-3,4-10-3,3-9-4,4-8 1,3-3 4,3-4 4,4-4 3,-2-1 5,-2 4 4,-3 2 4,-2 3 5,-3 4 4,-1 4 6,-1 3 5,-1 4 6,-1 6 9,-4 5 14,-3 6 14,-2 6 14,-2 3 1,0 3-10,0 2-11,0 2-10,-1 1-8,0 3-4,-2 1-3,0 3-5,0-1-3,2-3-7,2-3-5,2-3-5,2-4-4,4-6-2,2-6-2,3-6-2,4-5-4,3-5-4,5-5-5,3-5-5,1-1 0,-1 1 5,-3 3 5,-1 2 5,-3 2 6,-3 6 6,-3 5 5,-3 5 6,-2 4 12,-2 4 15,-2 4 18,-2 4 15,-2 2 4,-1 1-11,0 1-11,-1 1-11,-2 1-6,-1 0-3,0-1-2,-1 1-3,-1 0-4,2 1-3,0 1-4,2 1-3,0 0-2,2-1 2,0 0 1,2-2 2,0-1-1,2-1-3,0-1-4,1 0-4,2-4-4,4-3-3,2-4-4,3-4-3,2-3-2,-1-4-2,1-2-1,-1-3-1,2-3 1,0-3 3,0-3 3,3-3 3,-2-1 3,-3-1 1,-3 1 2,-3 0 1,-2-1 1,-2 1-1,-3-1 1,-1 1-1,-2 1 1,-4 3 5,-2 3 3,-3 3 3,-3 2 2,-2 4 0,-2 3-2,-1 3 0,-3 1-3,-2 2-5,-1 0-6,-3 2-4,1 0-4,3 2-2,3 0-3,3 2-3,2-1-1,0 2-3,2-2 0,1 1-3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4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56250 51390 617,'3'-16'4,"6"1"8,5-1 8,7 1 7,1 0 6,-1 4 0,-3 3 1,-1 3 1,1 0 0,5 0-3,5-1-2,5-1-2,1 0-4,0 2-6,-1 2-6,-1 2-6,-2 2-7,-3 2-8,-4 2-8,-1 2-8,-4 0-3,-1 1 2,-3 0 3,-1 0 2,-3-1-3,-2 1-9,-4 0-7,-2 0-9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4"/>
    </inkml:context>
    <inkml:brush xml:id="br0">
      <inkml:brushProperty name="width" value="0.03613" units="cm"/>
      <inkml:brushProperty name="height" value="0.03613" units="cm"/>
      <inkml:brushProperty name="color" value="#F2395B"/>
    </inkml:brush>
  </inkml:definitions>
  <inkml:trace contextRef="#ctx0" brushRef="#br0">56102 52127 608,'-22'-1'2,"4"0"1,5-2 3,3 0 3,5-2 7,6-1 14,6-3 13,6-2 13,5 1 2,5 1-10,5 2-11,4 3-9,4 0-7,3 2-5,1 0-5,2 2-4,0 0-7,-2 2-6,-2 0-7,-2 2-7,-1 0-6,-3 3-6,-2 2-6,-1 1-5,-4 1-1,-2-2 5,-2-3 5,-4-1 4,-3-1 2,-1 0-1,-2 0-1,-2 0-1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6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58350 50600 719,'9'16'75,"3"-1"-14,4 1-14,2-1-14,1 1-10,1 0-5,-1-1-4,1 1-6,-1 0-7,-1 1-8,-1 1-9,0 1-9,-2 0-7,-1-1-4,-1-1-6,-1 0-5,-1-3 0,-2-3 5,-2-3 5,-2-2 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6"/>
    </inkml:context>
    <inkml:brush xml:id="br0">
      <inkml:brushProperty name="width" value="0.02972" units="cm"/>
      <inkml:brushProperty name="height" value="0.02972" units="cm"/>
      <inkml:brushProperty name="color" value="#F2395B"/>
    </inkml:brush>
  </inkml:definitions>
  <inkml:trace contextRef="#ctx0" brushRef="#br0">56040 51977 740,'-49'-6'18,"13"2"3,10 4 2,13 2 2,6 4 0,2 2 1,2 3 0,2 4-1,4 1-1,6 4-6,5 3-3,7 3-5,2 1-7,2-3-7,1-2-10,1-1-8,0-3-2,-1-1 6,-1-2 6,-1-3 6,-3-1-6,-2-2-15,-3-2-15,-2-2-17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8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60691 50440 570,'-20'-2'5,"-7"13"9,-8 13 9,-8 13 10,0 3 3,9-6-2,9-5-4,9-7-3,3 0-3,-3 5-3,-3 5-3,-3 5-3,-1 1-4,1 0-2,1-2-4,1 0-2,2-3-5,2-5-3,4-5-4,3-5-4,3-6-7,6-6-9,4-8-9,6-6-9,3-7-3,5-5 6,3-7 5,5-5 5,2-4 5,1-2 5,1-3 6,1-1 4,-2 2 5,-4 4 1,-3 5 3,-4 5 2,-4 4 2,-3 3 2,-3 3 3,-2 3 1,-3 4 11,-1 6 17,0 6 19,-1 6 17,-1 4 3,0 3-13,0 3-11,0 3-13,0 2-8,0-1-4,0 1-4,0-1-4,0 0-2,0-1-2,0-1-1,0-1-1,0-1-1,1-2 0,2-3 0,0-1-1,4-4 0,4-6-4,5-6-3,5-6-2,3-6-2,1-5 1,1-7 0,1-5 1,0-3-1,1 2 1,-1 0-1,1 1 1,-3 1-1,-2 1-1,-3 2 1,-2 0-1,-4 1-1,-3 3-2,-3 1-1,-2 3-1,-3 5-9,-1 10-17,0 10-16,-1 10-17,-1 4-3,0-1 10,0-1 11,0-1 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09"/>
    </inkml:context>
    <inkml:brush xml:id="br0">
      <inkml:brushProperty name="width" value="0.04656" units="cm"/>
      <inkml:brushProperty name="height" value="0.04656" units="cm"/>
      <inkml:brushProperty name="color" value="#F2395B"/>
    </inkml:brush>
  </inkml:definitions>
  <inkml:trace contextRef="#ctx0" brushRef="#br0">62844 50737 472,'28'-22'-1,"-6"1"-2,-5 3-1,-6 1-2,-4 2 2,-1 1 9,0 0 7,-2 2 8,-2 1 4,-6 3 4,-4 1 2,-5 2 3,-5 3 1,-3 6-4,-5 4-1,-3 5-4,-2 3-1,1 2-2,1 0-1,1 1-2,2 0-3,1-1-1,3-1-3,1-1-2,4-1-1,3-1-2,4-1 0,5 0-2,2-2-4,3-1-8,4-1-8,2 0-9,3-3-2,4-1 2,2-2 1,3-1 3,1-3 1,-1-1 1,-1 0 1,0-1 1,-3-1 2,-1 2 2,-3 0 3,0 2 3,-3 0 2,1 0 1,0 0 1,0 0 3,1 0 3,1 0 6,3 0 7,2 0 7,0-1 0,-1-2-3,-1-2-5,0-2-5,-2 2-1,1 6 1,0 6-1,0 6 1,-1 3-1,-1-1-1,-1 1-1,0-1-2,-1 0-1,-1-2-2,1-3 0,0-1-2,0-2-2,2-2-3,0-2-2,1-2-2,1-3-3,2-6-3,0-4-2,1-5-2,1-3-1,1-1 1,1-1 2,1-1 1,0-1 3,-2 1 1,-3 0 2,-1-1 3,-2 2 2,-1 3 4,0 3 3,-2 3 5,-1 4 7,-2 6 11,-2 6 13,-2 6 12,-2 2 0,0 1-10,-2 0-10,0 0-11,-1 1-6,0 3-2,0 3-2,0 3-1,0 1-3,-2-1-3,0-1-2,-1-1-4,-1-1-2,2-1-1,1-1-1,0-1-2,2-1-2,0-1-3,2 0-2,1-2-3,1-5-9,3-10-18,4-10-16,2-9-17,2-5-1,0 1 15,-1 1 14,1 1 15,-1 2 10,-1 3 5,0 3 6,-2 3 5,-1 2 5,0 0 5,-2 2 4,0 1 5,-2 0 5,2 2 6,-2 1 5,1 0 7,1 2 2,2 2 1,2 2-1,2 2 0,0 2-3,-1 0-7,-1 1-7,0 2-5,0-2-10,1-1-12,3-2-12,2-2-11,0-2-5,-1-2 3,-1-2 1,0-1 2,-2-3 4,-1 0 2,-1-1 3,0-1 4,-1-2 3,1-2 4,2-1 3,0-3 3,0 0 4,1 1 1,0 1 2,0 1 3,-2 0 2,-1 2 3,-2 1 4,-2 1 3,-1 1 2,0 0 1,0 2 1,0 1 1,-2 2 7,-4 6 14,-4 4 14,-4 6 14,-2 3 0,1 5-10,-1 3-13,0 5-11,1 0-9,1-1-6,0-3-7,2-1-6,0 0-5,0 5-4,1 3-3,-1 4-3,0 1-5,2-2-8,1-1-7,0-3-7,2-2-4,0-3 0,2-3 2,0-3-1,2-3 1,2-2 0,2-4 0,2-3-1,3-4 2,4-8 2,3-6 2,5-7 2,-1-1 3,-3 3 6,-5 4 5,-3 5 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0"/>
    </inkml:context>
    <inkml:brush xml:id="br0">
      <inkml:brushProperty name="width" value="0.04967" units="cm"/>
      <inkml:brushProperty name="height" value="0.04967" units="cm"/>
      <inkml:brushProperty name="color" value="#F2395B"/>
    </inkml:brush>
  </inkml:definitions>
  <inkml:trace contextRef="#ctx0" brushRef="#br0">66735 50641 442,'8'-9'0,"-1"0"0,1-1-1,0-1-1,-1-1 1,-1 2-1,0 1 0,-1 1 0,-3 0 3,-1 0 8,-2 0 5,-1 0 8,-3 1 4,-1 1 2,0 0 3,-1 2 2,-1 0 2,-2 2 3,0 0 2,-1 2 3,-2 2-1,-2 6-4,-1 4-5,-3 5-4,1 2-4,1-3-4,2-1-3,3-2-5,0-1-3,2 3-2,1 2-2,1 1-3,0 1-2,0-1-1,0-1-1,0 0-1,1-2-2,1 1-4,0 0-3,2-1-3,0 0-2,2-1-1,0 0-1,2-2 0,3-2-4,7-2-5,8-4-6,6-2-5,2-4 0,-2-2 3,-1-4 5,-2-2 4,-1-2 2,1-2 3,1 0 1,1-1 3,0 0 2,-2-1 3,0 0 5,0 1 3,-5 3 12,-7 8 22,-6 8 22,-8 8 20,-2 3 4,1 1-14,0 0-14,2-1-14,0 1-10,0 0-5,0-1-5,0 1-4,2-2-7,4-1-8,4-2-7,4-2-9,2-5-3,3-6 1,2-8 0,1-6 0,3-4 0,1-3-2,3-1-1,1-3-3,0 0 2,-3 0 3,-3-1 4,-3 1 3,-3 0 3,-2 3 1,-4 1 2,-3 3 0,-2 2 5,-4 5 5,-2 3 6,-3 4 7,-4 3 4,-4 2 3,-4 2 3,-3 2 3,-1 2 1,1 2-3,2 1-1,3 3-3,2 1-5,6 0-8,5-1-9,4 1-9,4-1-4,2 0 0,2-2-1,2-1-1,0 1 2,-1 0 3,-1 1 2,0 2 4,-3 0 1,-1 3 1,-2 1 1,-2 3 1,-1 1 3,-2-1 4,0 1 4,-1-1 4,-1 1 2,0 0 1,0-1 1,0 1 1,1 0 0,0 1-1,1 1-1,2 1 0,0-1-1,0-1-1,0-3 0,0-1 0,0-1-1,2 1-1,1 1-1,0 1-1,1 0 0,0-1-2,0-1-2,0 0 0,-1-2-3,1 1-2,0 0-2,0-1-4,-2 1 0,-2 0 0,-3-1 1,-4 1 1,-2 0-4,-3 1-7,-4 1-8,-1 1-7,-5 0-6,-3-1-6,-5-1-6,-3 0-5,1-3-1,5-1 4,7-2 5,5-2 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2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72955 14752 467,'21'-35'1,"-5"9"4,-5 9 4,-4 9 3,-5 5 6,-4 2 9,-4 2 10,-4 2 9,-2 2 0,1 2-10,-1 1-9,0 3-9,0 2-7,1 1-3,-1 3-3,0 2-3,0 0-3,1 1-3,-1-1-3,0 0-3,1 1-2,1-1-4,0 1-1,2-1-4,0 0 0,0-3 2,1-1 0,-1-2 2,2-3 0,4-1-1,4-2-2,4-2 0,2-2 2,-1 0 10,1-2 8,0 0 8,1-3 5,2-2 1,1-4 0,3-2 0,1-1 0,-1 1-1,1 0-2,0 2-2,0 1 0,1-1-2,1 0-1,1 0-1,0 0-2,-3 1 0,-1-1-1,-2 0-2,-2 1-1,-1 0-3,-1 2-3,0 1-3,-2-2-2,-1-2-5,0-3-2,-2-3-3,0-2-1,-2 1 3,0-1 3,-2 0 3,-1 2 2,-2 1 4,-2 2 4,-1 3 2,-2 0 5,2 0 7,0 0 6,2 0 6,-1 2 5,0 1 2,-1 2 2,-1 2 2,-1 2 0,0 2 0,0 2-3,0 1 0,0 3-2,1 4-2,-1 2 0,0 3-3,0 2-1,2 1-2,1 1-2,0 1-2,2-1-2,1 0 0,0-1-2,2-1-2,2-1-2,5-3-5,6-1-6,4-2-5,5-3-3,5-1 1,4-2-1,6-2 0,4-2-6,2 0-10,4-2-11,2 0-11,-1-2-3,-6 0 8,-6-2 7,-5 0 6,-5-1 2,-2 0-7,-1 0-4,-2 0-6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1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69776 50105 552,'0'-30'11,"0"17"21,0 18 21,0 18 21,0 9 4,0 2-15,0 2-16,0 2-14,0 2-10,0 0-7,0 2-4,0 0-7,0 2-5,0 0-8,0 2-7,0 0-7,-1 0-5,0-2-2,-2-2-1,0-2-3,-2-3 0,0-3 3,-1-5 1,-1-4 2,-2-2-1,0-3-1,-1-1-3,-1-2-2,0-3 1,2-3 4,3-3 2,1-2 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1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69416 52124 562,'-7'-11'31,"2"10"5,2 10 6,2 9 6,1 6 0,2-1-6,0 1-7,2-1-5,0 0-5,0-1-3,-1-1-2,1-1-3,0-1-2,-2-1-3,0-1-4,-2-1-2,2-2-5,6-2-7,4-4-6,5-3-7,3-3-2,1-6 1,1-4 1,1-5 1,1-3-1,-1-1-4,1-2-3,-1 1-4,0-4-4,-1-1-3,-1-4-5,-1-3-3,-2 2 1,-3 5 7,-3 7 5,-2 5 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1"/>
    </inkml:context>
    <inkml:brush xml:id="br0">
      <inkml:brushProperty name="width" value="0.03357" units="cm"/>
      <inkml:brushProperty name="height" value="0.03357" units="cm"/>
      <inkml:brushProperty name="color" value="#F2395B"/>
    </inkml:brush>
  </inkml:definitions>
  <inkml:trace contextRef="#ctx0" brushRef="#br0">71100 51431 655,'17'-14'76,"1"5"-13,3 3-14,1 4-13,4 2-7,3 0-4,4 0-2,5 0-3,0 0-5,0 0-7,-2 0-8,1 0-6,-4 1-8,-2 2-5,-3 2-7,-3 1-5,-4 2-6,-3-2-2,-4-1-3,-4 0-4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2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71971 50559 603,'-8'-8'1,"2"0"2,1 0 3,0 0 1,1 2 9,-2 2 15,0 4 15,-1 3 14,-1 3 3,1 5-13,-1 5-10,0 5-12,0 4-8,1 3-6,-1 3-5,0 3-7,0 1-5,1 2-8,-1 0-8,0 2-6,1 0-6,0 0-1,2 0-3,1 1-1,0-5 1,2-8 6,0-7 6,2-9 7,0-3-1,0 0-8,0 0-8,0 0-7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2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73794 50461 509,'-7'-21'4,"0"5"9,2 4 7,1 6 9,-1 5 6,0 4 3,-2 5 2,0 6 4,-2 2-2,-2 3-8,-1 1-6,-3 3-7,-1 1-7,-1 1-6,-1 0-6,-1 2-6,0 0-4,0-1-1,2-1 0,1-1-2,2-2-2,3-3-4,3-3-4,2-3-3,4-4-6,4-6-5,4-6-7,4-6-5,3-5 0,5-3 8,3-5 7,5-3 8,1-2 5,-1 1 3,-1 1 3,-1 2 3,-2 0 3,-1 4 2,-3 3 3,-1 3 3,-3 2 4,-3 3 8,-2 1 7,-4 2 7,-2 3 9,0 6 8,-2 4 10,0 5 8,-2 4 0,-2 1-10,-2 3-11,-2 2-9,0 0-8,1 0-3,0 1-5,2-1-4,0-1-2,2-1 1,0-2 1,2-3 0,2-2-1,4-4-2,4-5-2,3-2-2,4-6-3,1-6 0,3-6-3,2-5-1,0-5-2,2-1-2,1-3-3,1-1-2,1-1-1,-1-2-4,0-1-1,1 0-4,-2-1 0,-1 3-2,-3 2 0,-1 2-2,-4 2 1,-3 3-2,-4 3 1,-4 3-1,-4 4-2,-4 6-4,-4 6-3,-4 6-5,-1 2 2,2-1 4,3 0 5,1-2 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3"/>
    </inkml:context>
    <inkml:brush xml:id="br0">
      <inkml:brushProperty name="width" value="0.04132" units="cm"/>
      <inkml:brushProperty name="height" value="0.04132" units="cm"/>
      <inkml:brushProperty name="color" value="#F2395B"/>
    </inkml:brush>
  </inkml:definitions>
  <inkml:trace contextRef="#ctx0" brushRef="#br0">75488 50906 532,'7'-8'0,"-1"0"0,0 1 0,-2-1-1,0 0 3,0 2 5,0 1 5,0 0 5,0 1 2,2-2 0,0 0 0,1-1 0,0-1 0,-2 0-2,-2 1-1,-2-1-2,-1 0-2,0 0-4,0 0-2,0 1-3,-1 0-1,-2 2 3,-2 2 2,-2 2 2,-1 1 2,-2 2 1,0 0 1,-1 2 2,-2 0 0,-1 3 1,-3 2 1,-1 2 0,-1 1 0,0 3-2,2 2-3,1 1-1,1 1-2,1-1 1,1-1 0,0 0 1,3-2-2,3-1-1,2-1-3,4-1-2,5-2-7,8-4-15,7-4-14,9-4-14,2-3-4,0-2 5,-1-2 7,-1-1 6,-2-2 4,-3 2 4,-3 1 3,-3 1 3,-4 3 11,-5 7 17,-4 8 19,-6 6 17,-2 3 3,-2-1-11,0-1-12,-1-1-11,-1 0-6,0-1-2,0 1-1,1 0-1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3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76500 51359 564,'8'-8'1,"0"2"1,-1 0 1,1 2 2,0 0 1,2 0 4,0 0 2,1 0 2,0 2 6,0 2 9,-2 4 7,-1 2 9,0 2 0,-2 2-7,-1 0-6,0 1-7,-3 2-5,-4 1-1,-4 3-1,-4 2-3,-2 0-1,-1 1-4,-2-1-1,0 1-4,1-1-2,1-1-6,2-1-4,3-1-5,4-4-10,11-8-15,10-8-14,9-8-16,8-6-3,3-3 10,4-5 8,4-3 11,-3 0 6,-8 6 8,-9 4 5,-9 5 7,-5 2 4,1 2 1,0 1 2,0 1 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4"/>
    </inkml:context>
    <inkml:brush xml:id="br0">
      <inkml:brushProperty name="width" value="0.04742" units="cm"/>
      <inkml:brushProperty name="height" value="0.04742" units="cm"/>
      <inkml:brushProperty name="color" value="#F2395B"/>
    </inkml:brush>
  </inkml:definitions>
  <inkml:trace contextRef="#ctx0" brushRef="#br0">78005 50444 463,'7'-8'0,"0"0"0,-2 0 0,0 1 0,-3-1 3,-1 0 3,-2 0 6,-1 0 4,-4 1 4,-2 1 4,-3 0 4,-3 2 5,-2 0 0,0 2-2,1 0-2,-1 2-3,-1 2-2,-1 4 1,-3 4-1,-1 3 0,-2 3-1,1 1-4,-1 2-2,1 0-2,0 1-3,1 2 1,1 3-2,1 1 0,1 1 0,3-3 0,1-1 0,2-3 1,2 0-3,3 1-5,1 1-6,2 1-5,5-2-6,8-3-5,7-4-5,9-4-7,4-5-4,1-5-5,0-4-5,2-5-4,0-4 1,-1 0 8,-2-1 7,1-1 9,-4 0 6,-3 3 5,-5 1 7,-3 2 5,-5 5 10,-5 6 13,-4 7 15,-5 8 13,-4 2 1,-2 1-10,-2-1-12,-1 1-11,-2-1-7,2-1-3,1-1-5,1-1-2,3-4-9,8-6-15,6-8-13,8-6-15,1-3-1,-1 2 10,-2 2 11,-2 3 10,2-4 6,7-8 1,7-7 1,7-8 1,0-1 2,-6 7 3,-5 7 3,-6 7 3,-4 3 2,-1 2 1,-1 1 0,0 0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4"/>
    </inkml:context>
    <inkml:brush xml:id="br0">
      <inkml:brushProperty name="width" value="0.05074" units="cm"/>
      <inkml:brushProperty name="height" value="0.05074" units="cm"/>
      <inkml:brushProperty name="color" value="#F2395B"/>
    </inkml:brush>
  </inkml:definitions>
  <inkml:trace contextRef="#ctx0" brushRef="#br0">79250 50843 433,'8'6'80,"0"-1"-15,-1-2-16,1-2-16,0 1-10,-2 4-6,-1 4-6,0 3-5,-2 3-3,-2 2-1,-2 0-2,-2 1 1,-2-1-2,0-1-2,-1-3-1,-2-1-1,5-5-2,8-6-4,9-7-3,9-8-4,5-2-1,1-1 0,1 1-1,1-1 1,0 0 0,-2-2 3,0 0 1,-1 0 2,1-3 2,1 0 0,2 0 1,3-2 0,-3 1 1,-4 5-1,-5 3 1,-5 4-1,-4 2 12,-6 1 23,-5-1 23,-4 0 23,-4 2 4,-2 4-13,-2 4-14,-1 4-13,-2 3-9,0 3-4,0 4-2,1 2-3,-1 2-2,0 1-1,0 0-2,1 3-1,-1-1-1,2 2 0,1 1 1,1 1-1,1-1-1,2-3-4,2-3-4,2-3-3,2-3-6,3-1-8,4-2-10,2-2-7,3-3-4,0-4 5,1-4 4,1-4 3,3-4 4,3-4 1,5-3 3,3-5 1,1-3 3,-1-2 1,-3-4 1,-1-3 1,-3 0 2,-3 2 0,-3 1 2,-3 3 0,-3 2 1,-2 3 0,-4 3-1,-2 3-1,-4 3 1,-2 1 2,-4 2 2,-2 2 3,-2 2-2,-1 1-5,-2 0-3,0 2-4,0 1-5,1 2-3,1 2-4,1 2-4,1 1 0,4 2 2,2 0 3,4 1 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15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80755 51250 455,'22'13'11,"-3"-3"1,-3-4-1,-3-4 0,1-1 1,4 0 1,3 2 1,5 0 2,0 2 0,0 0-1,-1 1-3,-1 2 0,-1-1-2,-1-1-2,-1-1-1,0 0-1,-4-1 4,-3 2 7,-4 0 8,-5 2 9,-2 0 2,-4 3-3,-2 2-4,-3 1-3,-3 3-3,0 3-2,-2 4-3,1 2-2,-3 2-1,0 4-1,-1 3-1,-1 3 0,-2 3-3,-2 4-5,-1 3-5,-3 5-4,-2 2-8,-2 2-12,-4 0-12,-3 1-12,-2 4-5,-2 7 0,-2 7 0,-2 7-1,2-5 2,9-16 3,8-15 2,7-15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3"/>
    </inkml:context>
    <inkml:brush xml:id="br0">
      <inkml:brushProperty name="width" value="0.03947" units="cm"/>
      <inkml:brushProperty name="height" value="0.03947" units="cm"/>
      <inkml:brushProperty name="color" value="#F2385B"/>
    </inkml:brush>
  </inkml:definitions>
  <inkml:trace contextRef="#ctx0" brushRef="#br0">96848 7489 557,'-7'-5'14,"2"6"16,2 6 16,2 6 16,0 5 4,-2 7-10,-2 5-9,-1 6-10,-3 6-8,0 6-6,-1 6-6,-1 6-7,0 0-5,1-5-4,0-5-4,2-4-4,1-5-6,1-4-8,0-4-8,2-4-8,1-3-9,2-5-8,2-3-10,2-4-9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5"/>
    </inkml:context>
    <inkml:brush xml:id="br0">
      <inkml:brushProperty name="width" value="0.03646" units="cm"/>
      <inkml:brushProperty name="height" value="0.03646" units="cm"/>
      <inkml:brushProperty name="color" value="#00BFF3"/>
    </inkml:brush>
  </inkml:definitions>
  <inkml:trace contextRef="#ctx0" brushRef="#br0">60415 23542 603,'-22'0'3,"3"0"5,3 0 5,3 0 6,3-2 4,6 0 4,4-3 2,6-2 5,4 0-2,3 2-2,5 3-4,4 1-4,1 1-2,3 0-2,0 0-1,1 0-2,1 0-1,2 0-2,2 0-2,3 0-1,1 0-2,2 0-2,2 0-2,3 0-3,0 0 0,2 0-2,0 0 1,2 0-1,1 0-1,2 0 1,2 0 0,2 0 1,2-2-1,1 0 2,3-3 0,2-2 0,-1-1 0,-3 0-4,-2 1-4,-4-1-3,-2 1-1,0 2 2,-2 2 3,0 2 1,-3 1 1,-4 0 0,-4 0 1,-3 0 0,-3 0 1,-2 0 0,0 0 1,-1 0 0,-1 1 1,-1 0 0,-1 2 0,-1 0 1,-2 0 0,-3 0 0,-3-2-2,-2 0 0,-3-1-2,1 0-4,0 0-3,0 0-3,0 0-3,-1 0-3,1 0-3,0 0-3,-1-1 0,-1 0 4,0-2 4,-2 0 3,1-1-1,3 0-6,4 0-7,2 1-6,0-1 1,-1 0 6,-2 0 7,-2 0 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2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88990 21941 549,'-1'-15'-1,"-1"0"-1,0 2-2,-1 1-1,-1 1 3,0 0 7,0 2 8,0 1 8,1-1 3,2-4 0,2-2-1,2-3 1,2-2-2,2 1-1,1-1-2,3 1-1,1-2-1,0-1 0,-1-3 0,1-1-1,0-1 0,0 3-1,-1 1 0,1 3-2,0 1 0,0 1-1,-1 1-1,1 1 0,-1 0-1,0 2-1,-2 1-1,-1 1 0,1 1-2,0 2 0,1 2-2,2 3-1,-1 1 1,1 3 0,0 4 0,0 2 2,-1 3-2,1 4-2,0 2-4,0 3-2,-2 3-1,-1 3 3,-2 3 0,-2 3 3,-1 1 1,2 2 0,0 1-1,1 1 1,0-1-1,-2 0 0,-2-1-2,-2-1-1,-1-1-2,2 1-4,0-1-3,2 0-5,-1-2-1,-1-3 2,0-5 1,-1-3 0,-1-3 0,0-1-4,0-1-4,0 0-3,0-2-5,0-1-3,0 0-6,0-2-3,0-3-1,0-4 3,0-6 2,0-4 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2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89452 21134 533,'-1'-15'3,"0"2"8,-2 3 7,0 1 7,-2 3 6,-2 6 4,-2 4 5,-1 6 5,-3 2-1,0 3-5,-1 2-7,-1 1-4,-3 3-5,-2 3-3,-3 3-2,-2 3-3,-5 3-2,-3 4-3,-4 4-1,-4 4-2,-3 3-7,2 2-13,-2 2-13,1 2-13,1 0-8,0-1-4,1-1-3,2 0-4,4-7 1,7-8 6,9-11 5,7-9 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3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91228 21655 576,'-1'-13'-12,"0"6"24,-2 6 23,0 6 24,-2 4 7,0 3-12,-1 4-11,-2 2-11,0 2-7,-1 3-3,-2 1-2,0 3-2,-2 1-2,-3 2-4,-3 2-1,-3 3-4,-1 0-4,-1 0-4,1 0-6,0 0-4,0-1-6,4-3-4,4-3-6,1-3-4,4-3-5,3-3-1,2-3-2,4-3-2,2-3-1,4-4 2,2-4 1,3-4 2,1-3 4,0 0 5,-2-1 6,-1-2 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3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92131 21510 538,'-7'-12'15,"1"8"9,0 8 10,2 8 10,0 4 1,2 1-5,0 1-6,2 1-6,0 0-4,0-1-2,0-1-2,0 0-2,0-1-3,0 3 0,0 1 0,0 3-2,0 1-1,0 1 0,0 1-2,0 1-2,0-1-1,0-2-2,0-1-4,0-2-1,0-3-3,0-1 2,0-3 0,0-1 0,1-4-1,4-4-3,2-6-2,3-4-4,3-6 0,2-6 3,1-5 3,3-6 2,1-6 2,-1-3 0,1-4 1,-1-4-1,0-1 0,-3 4 1,-1 2-1,-2 4-1,-2 2 1,-1 3 0,0 3 0,-2 3 0,-1 3-1,-2 3-1,-2 3-3,-2 3-2,-1 5-8,0 8-18,0 8-15,0 7-17,0 3-3,2-2 9,0-4 8,2-3 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4"/>
    </inkml:context>
    <inkml:brush xml:id="br0">
      <inkml:brushProperty name="width" value="0.0375" units="cm"/>
      <inkml:brushProperty name="height" value="0.0375" units="cm"/>
      <inkml:brushProperty name="color" value="#F2395B"/>
    </inkml:brush>
  </inkml:definitions>
  <inkml:trace contextRef="#ctx0" brushRef="#br0">93341 21827 586,'0'-15'5,"0"-1"8,0 0 10,0 1 8,0 0 2,1 2-7,2 3-6,0 1-6,1 0-4,-2-2 1,0-2-1,-2-1 1,0-1-1,0 1-1,0 1-2,0 0-2,0 2 1,0 1 2,0 0 1,0 2 3,-2 2 1,-6 2 2,-4 4 3,-5 3 2,-2 2-1,1 3-3,1 3-3,1 4-2,-1 1-3,-1 4-3,-3 4-3,-1 2-1,-1 0-2,3-2 0,1-1 1,3-3 1,1 0-1,2-1-1,2 1 0,3-1-2,0 0 0,2-3-1,1-1 0,0-2-1,3-2-3,4-3-5,4-1-6,4-2-5,4-3-2,5-2 1,5-3 2,5-4 1,1-1 2,-2-1 2,-2-2 3,-1 0 2,-3 0 3,-1 1 5,-3 0 4,-1 2 5,-2 2 6,-2 2 8,-3 4 7,-1 2 7,-2 4-1,-2 4-8,-2 3-11,-2 5-8,-1 1-9,0-3-7,0-1-7,0-2-8,0-2-5,0-1 0,0-1-2,0 0-1,0-3 0,2-4-1,0-4-1,2-4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4"/>
    </inkml:context>
    <inkml:brush xml:id="br0">
      <inkml:brushProperty name="width" value="0.05059" units="cm"/>
      <inkml:brushProperty name="height" value="0.05059" units="cm"/>
      <inkml:brushProperty name="color" value="#F2395B"/>
    </inkml:brush>
  </inkml:definitions>
  <inkml:trace contextRef="#ctx0" brushRef="#br0">94350 21887 434,'8'-9'0,"2"-2"0,0-2 0,1-1 0,1-2 1,2 0 2,0 1 1,1-1 1,0 2 3,-1 3 2,-1 2 3,0 4 3,-2 2 2,1 0-1,0 2 0,0 0 1,-2 3-2,-1 2 0,-2 3-3,-2 4 0,-2 1-2,0 1-1,-2 1 0,0 1-1,-3 2-1,-2 2 0,-4 1-1,-2 3 0,-1-1-1,1-1-2,0-3 0,2-1-1,3-3-3,4-1-6,6-2-6,4-2-6,5-5-2,3-6 2,5-8 1,3-6 1,2-4 1,-1-3-1,-1-1 0,-1-3-1,-1-1 2,-1 0 0,-1-2 3,-1-1 1,-1 1 3,-1 3 2,0 3 4,-2 4 3,-2 1 2,-1 2-1,-2 2-1,-2 3 0,-4 5 10,-5 12 19,-4 10 22,-5 11 19,-5 6 3,-1 1-14,-5 0-13,-2 2-15,1-2-9,3-3-4,5-5-5,3-4-3,2-2-3,2-2 0,1-3 0,0-1 0,4-3-6,6-2-11,6-4-11,6-2-12,3-5-4,3-2-2,1-5 1,3-4 0,-2-1 2,-1-1 5,-4 0 6,-3 1 5,-3 0 5,-1 4 4,-2 3 4,-2 3 4,-3 2 7,-1 3 9,-2 4 10,-2 2 10,-2 4 4,-4 4-1,-2 3-2,-3 5-2,-1 1-3,2-1-3,2-1-4,3-1-5,0-1-1,4-1-1,0-1 0,4-1-1,2-3-4,7-6-10,6-6-10,5-6-10,2-4-2,-3-2 1,-3-2 4,-3-1 1,-1-5 3,0-5 0,-1-6 1,1-6 1,-2-3 2,-1 3 1,-2 2 2,-2 2 1,-2 1 2,-2 1 1,-3 1 2,0 2 0,-3 1 1,-1 5 0,0 3 0,-1 4 1,-3 3-2,-2 3-2,-3 1-3,-3 2-2,-3 2-2,0 2 0,-1 2 1,-1 2 0,0 3-7,1 4-11,1 3-13,1 5-12,1 1-4,4 1 5,3-1 6,3 1 3,1-2 6,4-3 5,0-2 5,4-4 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5"/>
    </inkml:context>
    <inkml:brush xml:id="br0">
      <inkml:brushProperty name="width" value="0.04562" units="cm"/>
      <inkml:brushProperty name="height" value="0.04562" units="cm"/>
      <inkml:brushProperty name="color" value="#F2395B"/>
    </inkml:brush>
  </inkml:definitions>
  <inkml:trace contextRef="#ctx0" brushRef="#br0">96655 22150 482,'14'7'1,"-3"-1"3,-3 0 2,-2-2 2,-2 2 4,0 2 3,0 3 4,0 4 3,-1 0-1,-1-1-4,0-1-5,-1-1-5,-1 0-3,0 0 0,0 0-1,0-1 1,0 0-1,0 0 3,0-2 0,0 0 2,1-2 5,5 1 5,4 0 7,4 0 6,1 0 1,-1 0-2,-1-1-4,0 1-3,-3 0-3,-1 2-3,-2 0-3,-2 1-3,-2 2-2,-1 3 1,0 4 0,-1 2 0,-3 1 0,0-1-2,-3-1-1,-2-1-1,-2 0-2,-2 1-3,-2 1-1,-1 1-3,-2 1-2,1-1-1,-1 0-2,1 1-2,-3 0-4,-2 1-7,-3 1-7,-3 1-7,0-2-3,1-1 1,3-4 3,2-3 0,1-2-2,2-1-7,3-1-6,1 0-7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6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98450 22400 613,'8'8'156,"1"-1"-40,2 1-42,0 0-41,0 0-26,1 1-9,0 2-9,0 0-11,-1 0-5,-1-1-2,-1-1-3,0-1-1,-2 0-5,1-2-7,0-1-6,0 0-8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6"/>
    </inkml:context>
    <inkml:brush xml:id="br0">
      <inkml:brushProperty name="width" value="0.05314" units="cm"/>
      <inkml:brushProperty name="height" value="0.05314" units="cm"/>
      <inkml:brushProperty name="color" value="#F2395B"/>
    </inkml:brush>
  </inkml:definitions>
  <inkml:trace contextRef="#ctx0" brushRef="#br0">99809 21150 413,'-7'30'121,"-1"-3"-28,0-4-29,0-1-28,0-1-16,-2 3-2,0 2-3,-1 5-3,0-1-2,2-2-2,2-2-3,3-1-2,0-3-3,2-3-4,0-3-2,2-2-5,2-5-4,7-5-5,6-4-5,6-6-5,2-4-3,1-3 3,-1-5 1,1-3 2,-2-4 3,-3-1 2,-3-3 4,-3-1 2,-1 0 3,0 1 4,-1 3 4,1 2 3,-2 1 3,-2 4 2,-4 3 2,-2 3 3,-3 5 8,-1 6 18,0 7 17,-1 8 16,-2 4 3,0 3-12,-1 3-12,-2 3-13,1 2-7,-1 3-3,0 1-4,0 2-3,0 3-2,-2 2-3,0 4-2,-1 3-2,0-2-4,2-6-3,2-6-4,3-5-5,-1-4-2,2 2-1,-1 1 0,0 1-1,-1-1 0,0-3 3,-1-3 3,-2-2 2,1-2 0,-1 3-1,0 1-2,0 3-1,0 0-2,-2-1 1,0-1-2,-1-1 1,-1-3 0,0-3 0,0-4 1,1-4 0,-2-3 1,0-1 0,-1 0 0,-1-1 1,-1-3 0,1-2 1,-1-4 0,0-2 0,2-3 2,1-1 0,2-3 2,2-1 2,3-3 0,2 0 0,4-1-1,3-1-1,4-1-1,7-3-2,7-1-2,7-2-2,4-1-1,2 1 0,3 1 0,1 1-1,-2 3 0,-7 5 1,-8 5-1,-5 5-1,0 0 0,7-6-2,8-4-1,9-4-2,1-3-1,-2 1-2,-4 1-2,-2 1-2,-4 2 1,-7 5 3,-5 3 3,-6 4 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7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101994 20600 586,'0'16'103,"0"1"-21,0 1-20,0 1-20,-2 1-12,0 1-4,-3 1-2,-2 1-3,-1 1-5,2-1-9,1 1-7,1-1-8,0-1-9,0-1-8,0-3-10,0-1-8,-1-2-6,0-1-2,-1-1-2,-1 0-1,0-5 3,2-6 8,2-8 8,2-6 9,2-5 7,2-3 3,2-3 5,2-3 5,0 0 2,-1 3 1,-1 3 1,0 3 0,0 2 2,2 1-1,1 1 0,3 1 1,1 1 0,1 2 0,1 2 0,2 2 0,-1 1 3,-1 0 8,-1 0 7,-1 1 8,-1-1 1,0 2-4,-2 0-3,-1 2-4,0 0-2,0 0-2,0 0-1,0 0-2,-1 0-6,1 0-10,0 0-9,0 0-10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6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68684 22200 491,'-14'2'97,"4"4"-21,4 4-21,5 3-21,1 4-11,0 3-2,0 3-1,0 3-3,0 1 0,1-1-2,2-1 0,0-1-1,1 1-1,-2 1-2,0 2-1,-2 3-2,1 0-1,0 2-2,2 1-2,0 1-2,0 0-1,-2 2-3,-2 1-2,-2 0-2,0 0-2,0-3 0,2-4-2,0-1-1,0-6-2,-2-4-1,-2-4-1,-1-6-3,-3-5 0,0-6 0,-2-6 0,0-6 0,-1-4 0,-1-1 2,-1-3 0,-1-1 1,-2-3 0,-2-3 0,-1-3 0,-3-2 0,1-1 1,1 3 3,3 3 4,1 3 2,3 2 4,2 1 2,4 1 3,3 1 3,2 1 1,4 1 0,2 1-1,4 1 0,1 0 0,1 2 2,2 1 1,0 1 2,0 2-1,-1 2 0,0 4-2,-2 2 0,-1 4-2,-1 2 0,0 4 0,-1 2 0,-3 3 0,-1 3 1,-2 3 0,-1 3 1,-5 2 0,-4 1 0,-5 1-1,-5 1-1,-2 0-1,2-1-1,3-1-3,1-1-1,3-3-1,1-3-1,2-5 0,2-3 0,6-5-3,8-8-4,9-6-4,10-7-3,7-6-3,10-5-1,8-5-1,10-4-1,2-2 2,-1 3 3,-3 3 3,0 4 4,-6 3 4,-5 4 7,-6 6 5,-5 5 7,-9 5 5,-7 6 5,-10 6 4,-8 6 5,-6 2 2,-2 1 1,-2 0 0,-2-1 0,0 0-2,1-1-5,0 0-6,2-2-5,3 0-3,6 0 1,6-1-1,6 1 1,3-2-10,3-2-20,2-4-18,1-2-20,2-3-10,-1-1 0,1 0-1,-1-1 0,-2-2 4,-3 0 9,-4-1 8,-4-2 10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7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102689 19895 514,'0'-21'-3,"0"3"-5,0 5-6,0 3-5,0 4 10,0 4 26,0 4 25,0 4 25,0 3 8,0 1-12,0 3-11,0 2-12,0 1-7,0 1-4,0 1-4,0 1-4,-1 1-3,0 3-2,-2 1-3,0 3-3,-2 0-2,-2 1-2,-2-1-3,-1 0-3,-2 0-2,2-1-6,1-1-5,1-1-4,0 0-5,0 1-5,0 1-3,1 1-5,-1-2 1,2-2 3,1-3 5,0-2 4,1-3-2,0-1-10,0-1-10,1-1-9,-1-1 1,0-2 10,0-2 12,0-2 10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8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103000 19999 503,'16'-14'-3,"-1"1"-6,1 2-6,0 3-7,-2 1 5,-1 2 13,-3 2 15,0 2 14,-4 2 6,-1 2-1,-2 2-2,-2 2-2,-1 1-2,-2 3-3,-1 2-4,0 1-4,-1 2-1,-2 0 1,0-1-1,-1 1 1,-1-2-1,0-1 1,0-2-1,1-2 1,2-4-7,7-2-11,8-6-12,6-2-11,4-4-4,1-2 4,1-2 3,1-1 5,1-3 0,1-3-1,1-3-1,1-3-1,-1-1 1,-2 3 3,-1 2 5,-2 1 5,-3 2 2,-1 3 5,-3 1 3,-1 3 4,-2 0 3,-2 2 5,-2 1 3,-2 1 4,-3 3 8,-3 5 12,-2 7 11,-3 6 11,-3 3 1,0-1-11,-1 1-10,-1 0-11,-1 0-6,0 3-3,0 1-2,1 3-3,0-1-4,2-1-3,2-3-3,2-1-5,4-3-3,4-1-7,5-2-5,6-2-5,2-3-4,1-4 1,1-4-1,1-4 0,1-3 1,1-2 0,1-2 0,1-1 1,0-3 1,-1-1 2,-1-3 1,-1-1 2,-1-2 3,-1-1 4,-1-1 3,0-1 3,-3 0 3,-3 1 1,-3 1 1,-2 2 1,-3 0 0,-1 1 0,0 1-1,-1 1-1,-3 2 0,0 2-1,-3 4-2,-2 3-1,-3 1-2,-3 2-3,-5 1-3,-4 1-3,-2 1-4,-1 3-4,-1 4-6,0 2-4,-1 4-2,1 4-1,1 3 0,1 5 0,2-1 3,5-3 6,3-5 7,4-3 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2:38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105550 20366 596,'9'-7'29,"1"2"3,3 2 2,2 2 3,1 1 0,-1 2-3,1 0-2,0 2-4,-1 0-2,-1 1-2,-1 2-4,-1 0-1,-1 1-4,-2 2-2,-2 0-4,-2 1-3,-2 1-2,-2 1-1,-2 1-2,-2 2-1,-3-1-2,-2-1-4,-3-1-4,-3-1-4,-2 0-1,2-1 2,1 1 2,1 0 3,1-2 2,0-1 1,2-2 3,1-2 2,3-2 3,7 0 5,8-2 4,6 0 6,7-1-2,7 0-7,6 0-7,8 0-7,5-1-6,6 0-3,4-2-4,5 0-4,-2-1-5,-10 2-5,-10 0-5,-10 2-5,-7 0-3,-5 0 0,-5 0-1,-4 0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11:59.902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24134 11628 0,'0'0'0,"0"0"0,0 0 16,0 0-16,0 0 0,0 0 15,0 0-15,0 0 0,0 0 0,-3-21 16,3 21-16,0 0 0,3-20 15,-3 20-15,0 0 16,1-29-16,-1 29 0,0-19 16,0 9-16,0 2 0,-1-1 0,1 3 15,0 0-15,0 0 0,0 2 16,-1 0-16,0 2 16,1 2-16,0 0 0,1 8 0,0 4 15,1 5-15,0 2 0,2 7 16,0 4-16,1 3 0,0 2 15,1 4-15,-2-7 0,0-5 16</inkml:trace>
  <inkml:trace contextRef="#ctx0" brushRef="#br0" timeOffset="195.3223">24611 11317 0,'0'0'16,"0"0"-16,0 0 0,0 0 0,0 0 16,0 0-16,3 37 0,-2-16 15,-1 5-15,0 9 16,0 6-16,0-4 16,0-5-16,0-4 0</inkml:trace>
  <inkml:trace contextRef="#ctx0" brushRef="#br0" timeOffset="496.1293">25113 11480 0,'0'0'0,"0"0"0,0 0 0,-6 30 0,6-30 15,-4 40-15,2-12 0,0 1 16,1 0-16,1 12 0,1 1 16,4 6-16,3-6 0,7-1 15,5-2-15,2-5 0,1-3 16,15-3-16,7-7 0,-1-6 0,1-5 16,6-8-16,3-7 15,7-8-15,-4-8 0,-10-3 0,-7-4 16,-10 7-16,-8 6 0,-6 3 15</inkml:trace>
  <inkml:trace contextRef="#ctx0" brushRef="#br0" timeOffset="649.0578">25675 11461 0,'0'0'0,"0"0"16,0 0-16,0 0 0,-23 4 0,23-4 16,-20 17-16,6-1 0,-3 4 15,-2 8-15,-5 7 0,-7 19 16,-2 5-16,-8 28 0,-2 11 15,-8 21-15,2-1 0,-1 16 16,-1 8-16,-1 8 0,17-48 16,11-31-16</inkml:trace>
  <inkml:trace contextRef="#ctx0" brushRef="#br0" timeOffset="829.0837">25637 12333 0,'0'0'0,"0"0"16,30 21-16,-13-7 0,3 3 0,7 11 15,3 4-15,0-2 0,0-3 16,0 1-16,-6-6 16,-4-4-16</inkml:trace>
  <inkml:trace contextRef="#ctx0" brushRef="#br0" timeOffset="1612.8136">25935 11012 0,'0'0'0,"0"0"16,0 0-16,0 0 0,4 24 0,-4-24 15,3 29-15,-1-11 0,2 2 16,-1-1-16,0 1 0,2-2 16,-1-2-16,4-2 0,2-2 15,5-5-15,4-8 0,5-7 16,6-5-16,1-4 0,2-3 16,9-7-16,1 0 0,-5 4 15,-1 3-15,1 0 0,-3 6 16,-5 6-16,-4 5 0,-10 10 15,-5 7-15,-12 8 0,-9 6 0,-11 7 16,-7 8-16,-4-1 0,-2 3 16,-6 7-16,-1-1 0,6-5 15,3-2-15,4-4 0,7-7 16,7-10-16,5-6 0,11-7 16,8-6-16,10-4 0,9-3 0,12-8 31,11-5-31,-13 4 0,-4 0 15,-4 4-15,-8 3 0,-10 7 0,-7 4 16,-8 7-16,-7 5 0,-15 7 16,-15 6-16,-5 1 0,-5 2 0,-9 8 15,0 2-15,7-6 16,7-2-16,2-3 0,9-6 16,10-8-16,8-8 0,7-4 15,3-2-15,10-6 0,3-3 0,17-12 16,11-8-16,4 0 0,2 1 15,12-4-15,7-2 0,-8 4 16,-5 4-16,-4 4 0,-8 5 16,-8 5-16,-7 4 0,-11 10 15,-9 9-15,-9 2 0,-7 4 0,-16 13 16,-11 11-16,-8 1 16,-5 1-16,-14 12 0,-4 5 15,12-9-15,9-8 0,-14 12 16,13-15-16,19-18 0,13-13 0,12-6 15,8-3-15,7-5 0,4-2 16,13-7-16,13-7 0,8-2 16,7-3-16,12-9 0,10-8 15,-3 3-15,-1 2 0,37-18 16,-5 4-16,-23 11 0,-14 9 0,-10 5 16,-5 3-16,-17-3 0,-12 0 15,-5 7-15,-5 5 0,-4 2 16</inkml:trace>
  <inkml:trace contextRef="#ctx0" brushRef="#br0" timeOffset="1966.2547">26045 11689 0,'0'0'0,"0"0"0,0 0 15,1 35-15,-1-35 0,0 36 16,1-14-16,0 3 0,1 2 0,1 6 15,2-1-15,1-3 0,3-2 16,7-7-16,5-5 0,8-7 16,4-8-16,6-19 15,4-15-15,4-11 16,4-11-16,1 2 0,-8 11 0,-2 2 16,-8 10-16,-6 4 0,-8 7 15,-7 7-15,-4 5 16,-6 4-16,-3 4 0,-12 12 0,-13 11 15,-2 3-15,-6 5 0,-18 24 16,-8 13-16,5 0 0,2 1 0,-11 21 16,-9 19-16,-5 10 15,13-21-15,8-8 0,5-5 16,12-20-16,8-12 0,6-21 16,8-13-16,4-10 0,2-9 0,3 1 15,2-1-15,3 0 0</inkml:trace>
  <inkml:trace contextRef="#ctx0" brushRef="#br0" timeOffset="2128.7341">26383 12197 0,'0'0'0,"17"-4"15,0-1-15,3 0 0,2 0 0,11-1 16,6 2-16,-3 1 0,-1 2 0,8 4 16,0 2-16,-5 5 15,-6 2-15,-7 0 0,-5 0 0,-8 1 16,-4 0-16,-3-3 0,0-2 15,-1-3-15</inkml:trace>
  <inkml:trace contextRef="#ctx0" brushRef="#br0" timeOffset="2629.0973">26257 12305 0,'0'0'15,"0"0"-15,0 0 0,0 0 0,0 0 16,0 0-16,7 28 0,-2-8 15,1 5-15,3 5 0,2 5 16,-2 0-16,-2 1 0,3 12 16,-1 2-16,1 6 0,-1-5 15,-1 0-15,-3-10 0,-1-9 0,0-8 16,-3-6-16,-1-3 16,-2-10-16,-2-3 0,-4-12 15,-7-7-15,0-6 0,-1-4 0,-1-6 16,-2-8-16,-5-3 0,-2 4 15,-1 4-15,-2 4 16,4 7-16,2 7 0,-6 1 0,-1 4 16,5 4-16,3 2 0,5 5 15,2 2-15,4 0 16,3 0-16,4 0 0,4 0 0,2-1 16,6-1-16,6-5 0,6-6 15,5-3-15,5-4 0,4-5 16,5-4-16,-2 2 0,1 2 0,1 1 15,-2 7-15,-6 6 16,-5 6-16,-3 6 0,-3 5 16,-5 7-16,-2 6 0,-2 6 0,0 6 15,-1 1-15,-1 2 0,5-2 16,1-2-16,1-3 0,0-3 16,6-8-16,5-5 0,1-8 15,3-6-15,2-9 0,4-7 16,0-11-16,2-7 0,8-17 15,0-8-15,-10 16 0,-11 12 16,-6 8-16</inkml:trace>
  <inkml:trace contextRef="#ctx0" brushRef="#br0" timeOffset="3079.0013">27110 11485 0,'0'0'16,"0"0"-16,0 0 0,0 0 0,0 0 15,-23 3-15,23-3 0,-17 29 16,6-7-16,-2 6 0,-2 2 15,-1 14-15,1 3 0,5 11 16,6-2-16,5-5 0,5-4 0,7-2 16,5-10-16,6-8 0,4-9 15,6-8-15,3-6 0,5-13 16,3-8-16,11-11 0,3-7 16,-6-4-16,-5-1 0,1-12 15,-6-2 1,-12 15-16,-9 11 0,-7-9 0,-6-6 15,-16-10-15,-17 20 16,7 27-16,-1 10 0,-14 12 0,-8 10 16,-2 9-16,-1 6 0,-5 14 15,-5 9-15,8-2 0,4-2 0,-17 36 16,9-3-16,14-11 0,10-6 16,13-15-16,9-9 15,5-20-15,5-13 0,7-14 0,7-10 16,11-14-16,8-8 0,3-15 15,2-10-15,0 0 0,0 1 16,6 3-16,3 1 16,-4 8-16,-2 5 0,-1 5 0,1 5 15,-8 3-15,-6 3 0,-3-4 16,-3-3-16,2-1 0,0-1 16,-10 8-16,-6 6 0,-5 4 0</inkml:trace>
  <inkml:trace contextRef="#ctx0" brushRef="#br0" timeOffset="3578.7262">27692 10639 0,'0'0'0,"0"0"0,0 0 0,0 0 15,0 0-15,0 0 0,0 0 16,0 0-16,0 0 0,0 0 16,0 0-16,-1 32 0,1-32 15,-5 39-15,1-16 0,-1 2 0,0 1 16,-2 8-16,1 0 16,1-3-16,3-3 0,1 4 0,3-3 15,1-3-15,3-4 0,4-4 16,3-3-16,5-4 0,3-3 15,5-6-15,6-5 0,1-3 16,1 1-16,2-4 0,-1 0 16,-4 0-16,-3 1 0,0 3 15,-5 3-15,-6 3 0,-5 4 16,-9 6-16,-7 4 0,-3 1 0,-2 2 16,-6 6-16,-6 8 15,-1 3-15,0 4 0,-5 12 0,1 3 16,2 6-16,0 3 0,-1 14 15,1 4-15,4 7 0,6-4 0,5 48 16,9 1-16,6-13 16,5-9-16,6 9 0,3 7 15,1-2-15,1-1 0,14 15 16,9 11-16,-3-5 0,-1-3 0,-13-45 16,-10-30-16,-4-21 0</inkml:trace>
  <inkml:trace contextRef="#ctx0" brushRef="#br0" timeOffset="3912.5039">28148 11700 0,'0'0'0,"-15"7"15,-2 2-15,4 0 0,-1 2 0,-10 13 16,-8 12-16,3 3 0,1-1 16,6 6-16,4 4 0,4 2 15,6-6-15,8 0 0,8-7 0,10-8 16,6-5-16,11-13 15,9-9-15,5-11 0,5-9 16,0-10-16,0-7 0,5-11 0,-1-4 16,-16 14-16,-13 10 0,-8 7 15</inkml:trace>
  <inkml:trace contextRef="#ctx0" brushRef="#br0" timeOffset="4578.7886">28549 11050 0,'0'0'0,"0"0"15,0 0-15,35 1 0,-35-1 0,37-3 16,-8-2-16,4-2 0,3-2 15,14-7-15,0-3 0,8-3 16,-5 2-16,-3-4 0,-10 1 16,-12 2-16,-10 3 0,-3 4 15,-4 3-15,-2 2 0</inkml:trace>
  <inkml:trace contextRef="#ctx0" brushRef="#br0" timeOffset="4737.5873">28944 10725 0,'0'0'16,"0"0"-16,0 0 0,-24-8 15,24 8-15,0 0 0,-26-3 16,19 4-16,0 1 0,0 3 15,1 3-15,-1 5 0,1 2 16,-1 8-16,1 6 0,0 8 0,0 0 16,2 3-16,2 1 15,1 4-15,2-4 0,1-3 0,1-2 16,3-1-16,0-6 0,7-4 16,3-6-16,3-6 0,1-4 15,5-16-15,3-13 0,-3-3 16,2-4-16,0 0 0,-6 6 15,-6 5-15</inkml:trace>
  <inkml:trace contextRef="#ctx0" brushRef="#br0" timeOffset="5313.9325">29362 10637 0,'0'0'0,"0"0"0,0 0 15,0 0-15,0 0 0,0 0 16,0 0-16,20 16 0,-20-16 16,18 20-16,-18-20 0,13 30 15,-12-9-15,-2 1 0,-4 1 0,-1 2 16,-3 3-16,-2 5 15,0-2-15,-1 0 0,-2-1 16,-3 5-16,-2-2 0,-4-3 16,-5-2-16,3-3 0,1-1 0,-7 0 15,-5 0-15,-2 4 0,1-1 16,1-2-16,-1-2 16,4-1-16,2-5 0,5 1 0,5-1 15,5 0-15,3-1 0,4 0 16,3 1-16,4-1 0,2-1 15,9 0-15,6-2 0,1-5 16,3-3-16,3-4 0,3-2 16,4-1-16,3-2 0,8-5 15,2-4-15,-2-2 0,-1-4 0,-3 1 16,-2-2-16,-3 3 0,-2 1 16,4 0-16,-2 1 0,-7-1 15,-4 0-15,-8 5 16,-3 2-16,-3 4 0,0 1 0,-3 8 15,-2 6-15,-4 1 0,-3 2 0,-10 9 16,-11 6-16,-6 5 16,-4 4-16,-17 17 0,-6 6 15,-8 6-15,2-2 0,3-3 16,3-2-16,4-5 0,10-10 0,-6 1 16,16-19-16,12-10 0,11-7 15,8-5-15,5-1 0,6-6 16,6-2-16,5-2 0,5-3 15,7 0-15,5 0 0,10-5 16,7-2-16,8-4 16,6-5-16,12 3 0,2 4 0,-1 5 15,1 3-15,38 0 16,-7 4-16,-35 2 0,-23 1 0,-15 2 16</inkml:trace>
  <inkml:trace contextRef="#ctx0" brushRef="#br0" timeOffset="5514.584">30502 11325 0,'0'0'0,"0"0"0,0 0 16,-27 4-16,27-4 0,0 0 0</inkml:trace>
  <inkml:trace contextRef="#ctx0" brushRef="#br0" timeOffset="11547.3117">23698 3015 0,'0'0'0,"0"0"0,0 0 15,0 0-15,0 0 0,0 0 16,0 0-16,0 0 0,0 0 0,28 4 15,-28-4-15,28 3 16,-28-3-16,37 5 0,-9-3 16,0 1-16,2-2 0,15 0 15,7-2-15,0 1 0,-1-1 0,17-1 16,6 0-16,10-2 0,-6 1 16,18-3-16,2 0 0,-8 3 15,-5 4-15,43 2 0,11 1 16,-28-2-16,-17-2 0,4 3 15,5 1-15,-18 1 0,-11 2 0,3 0 16,3 2-16,-10-1 16,-9-1-16,8-2 0,3 1 15,-9-4-15,-6-2 0,4 0 16,5-2-16,-7-1 0,-5-1 0,7 0 16,4-2-16,-10 2 0,-7 3 0,2-1 15,1 4-15,-8-5 16,-7 0-16,1 0 0,3 3 15,-9-1-15,-6 1 0,-4 4 16,-2 2-16,-2-2 0,-2-1 0,1 3 16,1 1-16,-4 0 0,-2 0 15,-7-5-15,-2-1 16,-2-1-16</inkml:trace>
  <inkml:trace contextRef="#ctx0" brushRef="#br0" timeOffset="12030.7214">27864 3138 0,'0'0'0,"0"0"16,26-2-16,-26 2 0,35 2 0,-10 0 16,4 0-16,11 3 0,2 0 15,12 1-15,1 1 0,-2-2 16,-1 1-16,10 3 0,-2 0 15,-6-1-15,-4-1 0,9 1 16,1-1-16,-7-1 0,-5-4 16,6 0-16,5 1 0,-5-1 15,-2 1-15,10 1 0,3 2 16,-4-1-16,-1 1 0,5 0 0,4-2 16,-8 1-16,-6 0 0,25 0 15,-6-3-15,-8-1 0,-5-1 16,-9 1-16,-7 2 0,-5 0 15,-4 1-15,-1-3 0,0-2 16,-8-1-16,-5-2 0,1 3 16,3 2-16,-14 1 0,-1-1 0,0-1 15,-1-1-15,-5-1 16,0 1-16,-3 0 0,0 1 16,-2 0-16,2 4 0,-2-4 0,0 0 15,0 0-15,1 3 0,-3-1 16,-2 2-16,-1-3 0,0-1 15,-5 1-15,-3 1 0,-3 1 16,0 2-16,-3-4 0,-1-1 16,4 0-16,1 0 0,3 0 0</inkml:trace>
  <inkml:trace contextRef="#ctx0" brushRef="#br0" timeOffset="12183.5137">30074 3150 0,'0'0'0,"0"0"0,0 0 15,0 0-15,0 0 0,0 0 0,0 0 16,0 0-16</inkml:trace>
  <inkml:trace contextRef="#ctx0" brushRef="#br0" timeOffset="12888.3607">25999 3238 0,'0'0'15,"0"0"-15,0 0 0,0 0 16,0 0-16,0 0 0,0 0 15,0 0-15,0 0 16,23 5-16,-23-5 0,0 0 0</inkml:trace>
  <inkml:trace contextRef="#ctx0" brushRef="#br0" timeOffset="13267.8276">29547 3136 0,'0'0'0,"0"0"0,0 0 16,0 0-16,0 0 0,0 0 16</inkml:trace>
  <inkml:trace contextRef="#ctx0" brushRef="#br1" timeOffset="42718.0522">30040 1932 0,'0'0'0,"0"0"16,0 0-16,5-24 0,-2 12 0,-2-6 15,-2-1-15,-1-2 0,1 3 16,-4-4-16,-4-3 16,-2 1-16,-1 2 0,-8-7 0,-3 0 15,-2 1-15,-2 2 0,-6 0 16,-6 2-16,-6 1 0,2 5 16,-9-5-16,-7-1 0,0 2 15,1 1-15,-19 0 0,-7 2 16,-2 2-16,9 3 0,-41 2 15,4 4-15,16 2 0,11 3 0,-8 3 16,-5 2-16,14 6 0,10 3 16,-10 9-16,-6 4 0,12-2 15,6-2-15,-10 6 0,-5 2 16,10 0-16,7 1 0,-7 13 16,-5 8-16,13-6 0,8-6 0,-2 4 15,-1 2-15,9-2 16,5 0-16,-1 9 0,0 6 15,15-8-15,9-4 0,5 5 16,3 5-16,4-6 0,4-6 0,4 4 16,3 2-16,2-2 0,4-1 0,8 5 15,5 4 1,4-5-16,2-4 0,3 4 16,3 3-16,2-2 0,3 0 0,10 3 15,7 1-15,-4-9 0,-3-7 0,7 0 16,6-1-16,-1-4 15,-2 0-15,7-1 0,6 0 0,-5-1 16,-2-4-16,4 1 0,6-1 16,-2-4-16,0-1 0,7-2 15,5 0-15,-3-5 0,-4-6 16,7-5-16,6-4 0,-3-3 16,-2-2-16,7-6 0,4-2 15,-4-2-15,-4 0 0,9-1 16,4-3-16,-8 0 0,-5-2 15,12-5-15,11-2 0,-11-3 16,-5 1-16,7-6 0,4-4 16,-11 3-16,-6 2 0,3-6 15,3-4-15,-13 4 0,-10 4 0,-3-3 16,-1-4-16,-8 7 0,-5 3 16,-2-4-16,-1-2 0,-3 1 15,-3 2-15,-3-6 0,-1 0 16,-5 1-16,-5 2 0,2-6 15,3-5-15,-7 3 0,-3 1 0,-5-8 16,-3-5-16,-6 7 16,-5 5-16,-6-7 0,-3-5 15,-1 2-15,1 2 0,-15-2 0,-8 0 16,-3 4-16,-1 5 0,-12-9 16,-7-4-16,-2 10 0,-2 7 15,-10-3-15,-9-4 0,-2 9 16,1 5-16,-16 3 0,-8 1 15,1 5-15,2 3 0,-16 9 16,-11 4-16,6 4 0,3-1 0,-18 12 16,-12 7-16,4-2 0,4 0 15,-21 13-15,-13 9 16,10 9-16,7 5 0,-24 23 0,-15 15 16,7 7-16,4 5 0,59-30 15,39-19-15,27-14 0</inkml:trace>
  <inkml:trace contextRef="#ctx0" brushRef="#br1" timeOffset="48013.5648">23039 3132 0,'0'0'0,"0"0"0,31-4 15,-17 2-15,3 1 0,5-1 16,7-2-16,13-1 0,3 1 15,14-1-15,4-2 0,-2 0 0,-2 0 16,16-2-16,4 1 16,5 0-16,-4 1 0,17-1 0,3-1 15,-6 2-15,-5-1 0,50 1 16,-3 3-16,-22-6 0,-13-2 16,3 1-16,4 2 0,-8 6 15,-7 2-15,10-3 0,6-2 16,-9 2-16,-7 3 0,3 0 15,1 1-15,-7 0 0,-4 0 16,5 1-16,2 0 0,-10-1 0,-8 1 16,4 4-16,3 3 15,-8-4-15,-5 0 0,-3-2 0,-2 0 16,-14 4-16,-9 2 0,-5-2 16,-3-2-16,-6-8 0,-4-4 15,-7 4-15,-2 4 0,-8 0 16,-2-1-16,-4 4 0,-3 4 15,-5 0-15,-6 0 0,6-2 16,1-2-16,2 0 0</inkml:trace>
  <inkml:trace contextRef="#ctx0" brushRef="#br1" timeOffset="48191.7206">26845 2996 0,'0'0'0,"0"0"0,0 0 15,0 0-15,0 0 0,12 24 0,-12-24 16,-13 20-16,13-20 0,0 0 16</inkml:trace>
  <inkml:trace contextRef="#ctx0" brushRef="#br1" timeOffset="49715.8301">27340 2842 0,'0'0'0,"0"0"15,0 0-15,0 0 0,0 0 0,0 0 16,-14 22-16,14-22 15,0 0-15,-14 34 0,14-34 16,-6 34-16,2-16 0,3 4 16,2 4-16,2-1 0,-1 2 0,3 8 15,3 3-15,1-2 0,1 1 16,9 5-16,6-1 0,2-4 16,4-4-16,19 5 0,10-2 15,6-7-15,4-5 0,31 2 16,11-3-16,11-1 0,-5-5 0,64 7 15,-7-3-15,-27-5 16,-16-4-16,-2-5 0,-1-3 16,-17-3-16,-12-1 0,7 0 15,6-1-15,-12-1 0,-7 0 0,4-3 16,3 1-16,-12-10 0,-11-3 16,-3-8-16,-3-6 0,-11 0 15,-4 1-15,-2-8 0,1-3 16,-10 1-16,-7 0 0,-3-7 15,-3-2-15,-9 4 0,-6 5 0,-8-6 16,-6-3-16,-1 8 16,-3 5-16,-8-5 0,-5-3 0,-1-2 15,1 0-15,-5-4 0,-5 0 16,-1 3-16,0 2 0,-4-6 16,-1-3-16,1 6 0,2 3 15,-7 1-15,-5 0 0,2 4 16,-1 2-16,-4-6 0,-1-3 15,1 6-15,1 3 0,-4 0 16,-2-1-16,4 2 0,2 1 0,1 1 16,1 0-16,-2 4 0,0 1 15,0 2-15,-2-1 16,0 2-16,0-1 0,-5 4 0,-5 1 16,-1 1-16,0 0 0,-4-2 15,-4-3-15,5 4 0,3 0 16,-8 6-16,-3 4 0,3 2 15,1 2-15,-4 1 0,-2 1 16,3 1-16,5 2 0,-12 9 16,-7 8-16,9-3 0,7-4 0,-4 4 15,-3 0-15,6 5 0,5 2 16,-4 8-16,0 4 0,8 2 16,7 3-16,-1 4 0,-1 2 15,6-4-15,4-3 0,0 7 16,2 5-16,6 0 0,4-2 0,1 5 15,2 4-15,3-6 16,2-3-16,4 3 0,3-2 16,6 1-16,3-1 0,6 3 0,6 3 15,4-3-15,3-3 0,12 4 16,9 2-16,2-4 0,1-1 16,17 1-16,14-1 0,-23-12 15,-14-12-15,-12-6 0</inkml:trace>
  <inkml:trace contextRef="#ctx0" brushRef="#br1" timeOffset="49903.2082">29346 3010 0,'0'0'16,"0"0"-16,0 0 0,0 0 0</inkml:trace>
  <inkml:trace contextRef="#ctx0" brushRef="#br1" timeOffset="50113.5847">29479 2907 0,'0'0'15,"0"0"-15,0 0 0,0 0 16,0 0-16,5 21 0,-5-21 15,0 0-15</inkml:trace>
  <inkml:trace contextRef="#ctx0" brushRef="#br1" timeOffset="50294.4219">29604 2935 0,'0'0'16,"0"0"-16,0 0 0,0 0 0,0 0 16,0 0-16,-3 25 0,3-25 15,0 0-15,0 0 0</inkml:trace>
  <inkml:trace contextRef="#ctx0" brushRef="#br1" timeOffset="50481.8779">29482 3037 0,'0'0'0,"0"0"15,0 0-15,0 0 0,-11 19 0,11-19 16,0 0-16,-12 18 0</inkml:trace>
  <inkml:trace contextRef="#ctx0" brushRef="#br1" timeOffset="51413.7997">24036 2930 0,'0'0'0,"-22"-4"0,-2 1 0,-5-1 16,-2 1-16,-11-1 0,-10-2 0,-20-8 16,5-1-16,6 6 0,1 5 15,5 2-15,3 0 0,3 1 16,-1 0-16,1 2 0,2 0 15,2 1-15,3-1 0,0-1 16,1-1-16,5 3 0,2 1 16,17-1-16,-2-1 0,-2 0 15,-1-1-15,5 2 0,4-2 0,3 1 16,3-1-16,3 1 0,1 1 16,3-2-16,0 2 0,3-1 15,1 1-15,4 2 0,2 0 16,1 1-16,1-2 0,3 1 15,3 1-15,3 0 0,3 1 16,5-3-16,3 1 0,4-3 16,4-1-16,6-2 0,6-1 15,12-2-15,2-1 0,6-2 16,5-2-16,12-2 0,-1 1 0,13 0 16,-3 4-16,7 2 0,-6 4 15,29 0-15,-9 1 0,-10 1 16,-7 3-16,3-1 0,1 2 15,-1 1-15,-1 1 0,1 0 16,-1-3-16,-2-4 0,0-3 16,0-2-16,1 1 0,-8 5 15,-6 4-15,-2-2 0,-2-2 16,-4-2-16,-2 0 0,-5-2 16,-5 2-16,-5 1 0,-4 1 0,-6 3 15,-4 0-15,-8-2 0,-8-5 16,-8 4-16,-8 3 0,-3 0 15,-3 1-15,-11 2 0,-8 3 16,-14 1-16,-11 1 0,10-4 16,7-2-16,4-2 0</inkml:trace>
  <inkml:trace contextRef="#ctx0" brushRef="#br1" timeOffset="51846.5868">22105 3162 0,'0'0'0,"0"0"0,0 0 16,0 0-16,0 0 0,0 0 0,-12 32 15,6-13-15,-3 3 0,-2 7 16,-2 5-16,-4 2 0,-2 3 15,-7 11-15,-2 0 0,-4 11 16,1 0-16,-3 3 0,3-5 16,6-9-16,4-6 0,1-3 15,6-10-15,5-5 0,5-6 0,5-11 16,3-6-16,8-6 0,7-6 16,0-14-16,1-8 0,-5 5 15,-3 7-15,-2 4 0</inkml:trace>
  <inkml:trace contextRef="#ctx0" brushRef="#br1" timeOffset="52163.7264">22049 3408 0,'0'0'16,"0"0"-16,0 0 0,0 0 0,0 0 16,0 0-16,0 0 15,0 0-15,15 23 0,-15-23 16,8 30-16,-3-10 0,-1 1 0,2 4 16,0 1-16,2 2 0,0 0 15,2 7-15,-2-2 0,0-1 16,0-4-16,0-1 0,-1-5 15,0-3-15,-2-4 0,1-10 16,1-5-16,1-7 0,5-5 16,2-10-16,4-6 0,4-11 0,0-1 15,2-5-15,2-2 16,5-11-16,0 2 0,3-8 16,-2 6-16,-6 7 0,-5 4 0,-1 5 15,-4 8-15,-4 9 0,-4 9 16,-3 8-16,-2 7 0,-4 1 15,-1 6-15,-2 7 0,-3 7 16,0 8-16,-2 4 0,2-5 16,2-7-16,1-4 0</inkml:trace>
  <inkml:trace contextRef="#ctx0" brushRef="#br1" timeOffset="52585.6639">22678 3597 0,'0'0'0,"0"0"0,0 0 0,5-27 16,-3 14-16,1-2 0,-2-2 16,1-3-16,0 0 0,-1 2 15,-2 3-15,-1 0 0,0 3 0,-2 1 16,0 2-16,-4 4 0,-3 4 16,-4 5-16,-5 5 0,-1 3 15,-1 3-15,-2 6 0,-3 3 16,-4 9-16,3-1 0,3 3 15,4-1-15,2 4 0,2-6 0,5-2 16,3-2-16,4-5 16,2-4-16,6-7 0,4-2 15,5-8-15,6-5 0,5-8 16,5-7-16,3-2 0,3-3 0,4-3 16,-2 2-16,-8 3 0,-4 1 15,-7 6-15,-4 5 0,-2 1 16,-2 2-16,-1 3 0,-1 1 15,-1 6-15,2 4 0,-4 3 16,-1 1-16,-1 2 0,0-1 0,0 3 16,1 1-16,2 0 0,0-1 15,2 0-15,2-1 16,0 0-16,1 0 0,1-3 16,2-5-16,-3-1 0,-1-1 0,-3-2 15</inkml:trace>
  <inkml:trace contextRef="#ctx0" brushRef="#br1" timeOffset="52742.8137">23019 3609 0,'0'0'0,"0"0"15,0 0-15,0 0 0,0 0 0,0 0 16,24-10-16,-24 10 0,0 0 0,0 0 15</inkml:trace>
  <inkml:trace contextRef="#ctx0" brushRef="#br1" timeOffset="53663.6069">22895 3600 0,'0'0'0,"0"0"0,0 0 16,0 0-16,0 0 0,31-2 16,-31 2-16,26-6 0,-26 6 15,35 0-15,-15 0 0,0 3 0,-1 1 16,-3 2-16,0 1 16,-3 1-16,-1 0 0,0 7 15,-4 2-15,-2 1 0,-3 2 0,-4 0 16,-4 3-16,0-1 0,-3-1 15,0-3-15,1-1 0,1-4 0,2-2 16,0-2-16,2-3 16,3-2-16,3-3 0,9-8 15,8-7-15,5-2 0,5-2 0,14-12 16,6-7-16,-5 3 0,-3 3 16,8-11-16,-1-3 0,-4 1 15,-9 5-15,-8 3 0,-7 0 16,-5 8-16,-5 4 0,-3 7 15,-4 5-15,0 4 0,-3 1 16,-4 10-16,-5 6 0,-7 5 0,-6 2 16,-4 9-16,-4 7 15,2 2-15,0 1 0,-1 1 0,-2 1 16,0 2-16,5-3 0,9-5 16,5-3-16,6-7 0,7-4 0,8-5 15,6-4-15,4-7 16,6-4-16,10-10 0,9-9 15,4 0-15,2-2 0,5-7 16,-2 0-16,-11 7 0,-8 3 0,-7 2 16,-7 5-16,-6 5 15,-6 5-15,-6 6 0,-3 3 16,-2 5-16,-2 5 0,-6 0 0,-4 5 16,0-1-16,1 2 0,2 0 15,3 1-15,4-3 0,2-3 0,5-7 16,5-4-16,5-5 15,5-4-15,7-8 0,10-6 16,-2-2-16,0-3 0,7-8 0,-2-4 16,-7 1-16,-6 0 0,-3-6 15,-5-1-15,-8 9 0,-5 8 16,-7 4-16,-7 5 16,-4 6-16,-4 6 0,-6 6 0,-7 6 15,3 4-15,0 1 0,5 6 16,2 2-16,5-1 0,2-5 0,4 8 15,6-1-15,3-3 16,2-1-16,6 2 0,4 0 16,4-4-16,3-1 0,2 1 15,1 0-15,0-3 0,0 1 0,4 0 16,4 1-16,-2 0 0,-3-2 0,-1 4 16,1 0-16,-4 0 15,-3-1-15,-2 4 0,-3 3 16,-6 0-16,-5 1 0,-10 7 15,-7 6-15,-10 1 0,-4 1 16,-15 7-16,-8 0 0,4-8 16,5-8-16,7-4 0,10-7 0,7-7 15</inkml:trace>
  <inkml:trace contextRef="#ctx0" brushRef="#br1" timeOffset="53880.5042">24456 3577 0,'0'0'16,"0"0"-16,27-6 0,-7 4 0,3-1 15,8 1-15,8 2 16,12 2-16,0-1 0,12 2 0,0 2 16,-9 0-16,-6-1 0,0 0 15,-7 3-15,-8-3 0,-7-1 16,-6-2-16,-5 2 0,-4-2 15,-3 0-15,-1 0 0</inkml:trace>
  <inkml:trace contextRef="#ctx0" brushRef="#br1" timeOffset="54063.5446">24855 3339 0,'0'0'0,"0"0"0,0 0 0,0 0 16,0 0-16,10 24 0,-10-24 15,8 34-15,-5-11 0,0 3 16,1 6-16,-2 1 0,-1 1 0,1 12 16,1 6-16,3 3 0,0-7 15,6-5-15,2-7 0,0-2 16,-3-7-16,-2-7 0</inkml:trace>
  <inkml:trace contextRef="#ctx0" brushRef="#br1" timeOffset="54263.7206">25707 3328 0,'0'0'15,"0"0"-15,0 0 0,0 0 0,0 0 16,5 25-16,-5-25 16,7 35-16,-2-14 0,-2 5 0,0 3 15,1 1-15,-2 1 0,-1 12 16,-2 4-16,-1-5 0,-3-1 15,-4 0-15,-4-7 0,3-6 0,1-5 16,3-5-16</inkml:trace>
  <inkml:trace contextRef="#ctx0" brushRef="#br1" timeOffset="54413.7476">25782 3496 0,'0'0'0,"0"0"0,0 0 15,0 0-15,8-19 0,1 14 0,5 0 16,3 1-16,0 1 0,5 0 15,4 1-15,3 1 0,-1 0 0,-2-2 16,0 2-16,-4-3 0,-3-2 16,-3 1-16,-3 2 0,-2-1 15</inkml:trace>
  <inkml:trace contextRef="#ctx0" brushRef="#br1" timeOffset="54592.087">26080 3142 0,'0'0'0,"0"0"0,0 0 0,0 0 16,0 0-16,0 0 0,0 0 15,0 0-15,0 0 0,-2 26 16,2-26-16,2 41 0,0-18 0,0 6 16,2 5-16,-1 1 0,-1 3 15,4 14-15,0 3 0,3 12 16,1-2-16,5 12 0,3-1 16,-1-11-16,-2-8 0,-1-6 15,-4-12-15,-2-10 0</inkml:trace>
  <inkml:trace contextRef="#ctx0" brushRef="#br1" timeOffset="56038.7498">23822 4741 0,'0'0'0,"0"0"0,0 0 16,-29 1-16,14 3 0,-6 6 0,-6 5 16,-9 8-16,-1 1 0,-2 7 15,-2 2-15,-5 9 16,4 0-16,1 6 0,9-2 0,9-6 16,7-4-16,8-2 0,9-6 15,12-7-15,9-5 0,16-15 16,11-11-16,-5-5 0,4-6 0,14-9 15,4-5-15,-8 6 16,-5 4-16,-4 6 0,-11 5 16,-9 5-16,-6 3 0,-6 6 15,-4 5-15,-3 8 0,-3 2 0,-3 4 16,-3 5-16,1 1 0,1 2 16,4 2-16,1 2 0,2-5 15,1-4-15,0-7 0,1-7 16,0-4-16,1-2 0,8-11 15,7-9-15,0-6 0,2-5 16,1-10-16,2-7 0,1-4 0,-3 2 16,-7 2-16,-5 3 15,-7 5-15,-5 2 0,-6 2 0,-6 8 16,-2 10-16,-4 8 0,-6 15 16,-5 7-16,-1 7 0,-1 3 15,-2 6-15,0 6 0,6-4 16,6-1-16,6-2 0,5-3 15,3-2-15,2-3 0,7-2 16,6-4-16,1-1 0,0-3 16,6 1-16,4 2 0,-3-2 0,2 3 15,-2 2-15,0 4 16,-2-2-16,-1 2 0,-4 3 0,-3 5 16,-4-2-16,-4 0 0,-4 4 15,-4 3-15,-3-2 0,-1 1 16,-9 10-16,-4 0 0,-5-1 0,-5-4 15,-4 1-15,-4 0 16,9-10-16,8-7 0,4-6 16</inkml:trace>
  <inkml:trace contextRef="#ctx0" brushRef="#br1" timeOffset="56330.7704">24478 4584 0,'0'0'0,"0"0"15,0 0-15,0 0 0,0 0 0,34 11 16,-34-11-16,34 15 0,-15-5 16,1 2-16,1 2 0,-2 3 15,-3 0-15,1 6 0,-4 3 16,-5-3-16,-4-1 0,-6-1 15,-5 0-15,1-2 0,-1-2 0,1-3 16,2-2-16,1-4 16,1 1-16,4-2 0,3-2 0,4 0 15,3 0-15,7-5 16,5-4-16,4-2 0,3-1 0,-1-1 16,-4 1-16,-5 2 0</inkml:trace>
  <inkml:trace contextRef="#ctx0" brushRef="#br1" timeOffset="56514.0433">24780 4617 0,'0'0'0,"0"0"0,0 0 15,0 0-15,26 4 0,-26-4 0,43 4 16,-14 1-16,2 0 0,4 2 15,4 1-15,5 3 0,-4-1 0,-1 1 16,-6-2-16,-6-2 0</inkml:trace>
  <inkml:trace contextRef="#ctx0" brushRef="#br1" timeOffset="56813.6304">24984 5283 0,'0'0'0,"0"0"15,0 0-15,24-2 0,-24 2 0,38-6 16,-6-1-16,4 2 15,4-3-15,18-1 0,6-1 16,7-1-16,-8 2 0,6 1 16,-5 3-16,-12 4 0,-9 1 15,-8 4-15,-7 1 0,-6-1 16,-5-1-16,-4-1 0</inkml:trace>
  <inkml:trace contextRef="#ctx0" brushRef="#br1" timeOffset="57015.7117">25203 4870 0,'0'0'16,"0"0"-16,0 0 0,0 0 0,0 0 16,0 0-16,6 39 0,-2-19 15,2 1-15,-1 8 0,1 7 16,0 1-16,1 1 0,3 17 15,2 4-15,6 10 0,2-4 16,-2-5-16,-2-12 0,-4-11 0</inkml:trace>
  <inkml:trace contextRef="#ctx0" brushRef="#br1" timeOffset="57230.3689">26233 4832 0,'0'0'0,"0"0"16,0 0-16,0 0 0,3 33 0,0-13 0,1 6 15,0 2-15,0 2 16,0 5-16,1 6 0,0 13 0,1-2 16,1 13-16,2 0 0,0-4 15,-2-13-15,-2-10 0</inkml:trace>
  <inkml:trace contextRef="#ctx0" brushRef="#br1" timeOffset="57389.6875">26314 4925 0,'0'0'0,"0"0"0,0 0 16,0 0-16,22-4 0,-22 4 0,35 3 15,-13 0-15,2 1 0,4 1 16,3 1-16,5 0 0,-3-1 0,-4 0 15,-5-1-15,-4-1 16</inkml:trace>
  <inkml:trace contextRef="#ctx0" brushRef="#br1" timeOffset="57580.6909">26595 4596 0,'0'0'0,"0"0"0,0 0 16,0 0-16,5 26 0,-5-26 15,8 41-15,-3-14 0,2 2 16,0 7-16,0 5 0,2 17 0,0 0 16,1 21-16,0 5 15,1 10-15,-1-7 0,5 9 16,4-5-16,2-9 0,0-17 0,3 3 16,-7-22-16,-6-14 0</inkml:trace>
  <inkml:trace contextRef="#ctx0" brushRef="#br1" timeOffset="57797.2256">26759 4639 0,'0'0'0,"0"0"0,0 0 0,20-9 15,-20 9-15,34-8 0,-3 2 16,2 1-16,1 3 0,17-1 15,5 1-15,-5 1 0,-4 2 0,3 4 16,0 2-16,-11 1 16,-9-1-16,-7-2 0,-4 0 0,-5-2 15</inkml:trace>
  <inkml:trace contextRef="#ctx0" brushRef="#br1" timeOffset="57965.573">26983 4407 0,'0'0'0,"0"0"0,0 0 16,3 35-16,-3-35 0,8 39 15,-4-11-15,2 5 0,-1 7 0,3 17 16,0 9-16,4 14 0,1-1 16,0-4-16,-3-16 0,-2-13 15</inkml:trace>
  <inkml:trace contextRef="#ctx0" brushRef="#br1" timeOffset="58214.2079">27459 5121 0,'0'0'0,"0"0"0,25-5 15,-5 1-15,3 1 0,17-2 16,7 0-16,5 0 0,3 1 0,15 2 16,0 0-16,5 7 15,-8 3-15,-8 4 0,-5 6 16,-7 1-16,-11 0 0,-10-5 0,-6-4 16,-6-2-16</inkml:trace>
  <inkml:trace contextRef="#ctx0" brushRef="#br1" timeOffset="58416.1608">27241 5398 0,'0'0'0,"0"0"15,0 0-15,28-5 0,-28 5 0,42-8 16,-8 3-16,7 0 0,6 0 15,19-3-15,4-2 0,20 3 16,0 4-16,14 3 0,-4 3 16,4 4-16,-11 3 0,-14-2 15,-23-1-15,-15-3 0</inkml:trace>
  <inkml:trace contextRef="#ctx0" brushRef="#br1" timeOffset="58721.0684">28786 4874 0,'0'0'0,"0"0"0,0 0 16,-3 25-16,3-25 0,-2 33 15,1-5-15,0 2 0,-2 4 0,0 14 16,-2 5-16,0 1 16,3-2-16,-1 10 0,-2 4 0,2-15 15,0-9-15,0-12 0</inkml:trace>
  <inkml:trace contextRef="#ctx0" brushRef="#br1" timeOffset="58896.6705">28767 5096 0,'0'0'0,"0"0"0,0 0 0,0 0 16,0 0-16,0 0 0,34 5 15,-34-5-15,38 5 0,-15-1 16,4-2-16,0 2 0,2-2 15,6 1-15,0-1 0,-6-2 16,-1-1-16,-5 1 0,-3-1 16,-4 1-16</inkml:trace>
  <inkml:trace contextRef="#ctx0" brushRef="#br1" timeOffset="59097.2492">29058 4811 0,'0'0'0,"0"0"15,0 0-15,2 28 0,-2-28 0,5 36 16,1-9-16,-1 1 16,1 2-16,3 12 0,-1 2 15,3-1-15,2-1 0,4 11 0,3-3 16,5-2-16,2-10 0,4-17 16,3-13-16,-2-13 0,-1-9 0,-7 4 15,-5 1-15,-4 2 0</inkml:trace>
  <inkml:trace contextRef="#ctx0" brushRef="#br1" timeOffset="59647.5157">29504 4855 0,'0'0'16,"0"0"-16,0 0 0,0 0 0,0 0 15,-29 9-15,29-9 0,-22 24 16,9-10-16,1 5 0,1 7 16,0 6-16,2 0 0,4-1 15,2-3-15,6-3 0,1-3 16,10-3-16,7-6 15,5-10-15,2-6 0,7-11 0,3-8 16,-3-1-16,0 0 0,-2-3 16,-6 1-16,-6 8 0,-5 6 15,-5 1-15,-4 1 0,-2 3 0,-3 3 16,-5 9-16,-5 6 0,-1 2 16,-1 3-16,2 1 0,2-1 15,1-1-15,4-2 0,9-6 16,7-6-16,4-5 0,3-6 15,7-9-15,5-8 0,-4 4 16,-4 3-16,0-2 0,-6 1 16,-5 3-16,-4 5 0,-4 3 0,-3 3 15,-4 6-15,-2 1 0,-5 9 16,-3 6-16,0 4 0,-1 4 16,1 1-16,3 3 0,2-2 15,4-3-15,4-2 0,5-3 16,1 0-16,0-1 0,5 0 15,4-1-15,2 1 0,2-2 16,2 0-16,2 0 0,1 0 16,-2-1-16,4 2 0,-2 1 15,-5-1-15,-2-2 0,-3 1 16,-3-2-16,-2 1 0,-2-2 0,-2 0 16,-1 3-16,-5 0 0,-3 2 0,-14 7 15,-9 3-15,-5 6 16,-3 4-16,-18 13 0,-10 4 15,3-4-15,2-4 0,6-5 16,7-6-16,13-10 0</inkml:trace>
  <inkml:trace contextRef="#ctx0" brushRef="#br1" timeOffset="59847.1646">30343 4617 0,'0'0'0,"0"0"0,0 0 15,23-3-15,-23 3 0,33 0 0,-3 2 16,4 0-16,4 2 0,17 2 16,5 2-16,-2 1 0,-3-1 0,0 0 15,-2-1-15,-12 0 16</inkml:trace>
  <inkml:trace contextRef="#ctx0" brushRef="#br1" timeOffset="60047.886">31007 4292 0,'0'0'0,"0"0"0,-13 31 15,6-16-15,1 0 0,1-2 0</inkml:trace>
  <inkml:trace contextRef="#ctx0" brushRef="#br1" timeOffset="75663.9358">30214 5502 0,'0'0'0,"0"0"0,0 0 16,0 0-16,0 0 0,0 0 0,0 0 15,0 0-15</inkml:trace>
  <inkml:trace contextRef="#ctx0" brushRef="#br1" timeOffset="84969.5617">21701 4923 0,'0'0'0,"0"0"16,0 0-16,-21 4 0,21-4 0,-30 9 16,8 1-16,-3 2 0,-3 5 0,-14 8 15,-4 7-15,-9 8 16,2 0-16,-12 17 0,-2 9 15,3-5-15,1-1 0,-7 22 0,-3 18 16,10-8-16,9-6 0,-9 46 16,14-5-16,12-11 15,7-10-15,10 4 0,7 1 0,10-9 16,6-5-16,8 7 0,8 5 16,-2-8-16,0-9 0,5 13 15,2 8-15,5-9 0,2-4 16,1 10-16,2 7 0,-1-8 15,0-6-15,9 8 0,8 4 16,1-11-16,2-6 0,2 4 16,4 5-16,-4-13 0,-1-6 0,8 5 15,6 5-15,0-10 0,2-7 16,7 4-16,5 2 0,-4-5 16,-2-3-16,8 4 0,5 2 15,-7-5-15,-6-6 0,9 4 16,5 1-16,-2-2 0,-1-3 0,13 8 15,8 4-15,-10-5 16,-6-2-16,9 0 0,4 3 16,-8-8-16,-4-4 0,6 4 0,5 3 15,-7-3-15,-6-3 0,12 3 16,7 2-16,-7-8 0,-5-3 16,10 2-16,8 4 0,-6-8 15,-4-8-15,5 5 0,4 4 16,-4-12-16,-3-6 0,9 2 15,6 0-15,-10-2 0,-9-4 0,14-4 16,8-4-16,-9-7 0,-8-4 16,12-3-16,6-1 15,-13-7-15,-10-2 0,15-6 0,10-4 16,-10-2-16,-6-3 16,22-13-16,15-7 0,-26-1 0,-17 0 15,1-6-15,1-6 0,4-6 16,0-6-16,10-7 15,6-4-15,-10-1 0,-7 2 0,3-8 16,1-6-16,-4-1 0,-2 0 16,-5-4-16,-3-3 0,-9-2 0,-3-1 15,0-3-15,1 0 16,-6-1-16,-4 1 0,0-8 16,2-4-16,-9 4 0,-6 3 0,3-7 15,1-6-15,-7 5 0,-4 4 16,1-6-16,0-3 0,-7 9 15,-4 4-15,-1-7 0,2-7 16,-7 9-16,-3 4 0,0-4 16,0-5-16,-8 12 0,-5 6 0,0-7 15,0-5-15,-3 4 16,-4 3-16,-4-4 0,-1-1 0,-6 6 16,-4 4-16,-5-4 0,-2-4 15,-1 6-15,0 3 0,-5 2 16,-3 3-16,-2 3 0,-1 5 0,-3-10 15,-3-3-15,-2 6 16,-2 6-16,-5 0 0,-3 1 16,-4 3-16,-4 2 0,1-1 15,-3 0-15,-2 4 0,-2 5 0,-8-6 16,-6-4-16,-3 6 0,1 4 16,-9 0-16,-5-1 15,2 7-15,0 3 0,-8 0 0,-3-2 16,-3 3-16,-1 1 0,-4-2 15,-1-1-15,1 7 0,4 4 0,-10 2 16,-5 3-16,-1 1 16,-1 1-16,-6 1 0,-6 2 0,1 7 15,0 4-15,-3-1 0,-1-1 16,0 6-16,0 2 0,-7 2 16,-3 4-16,8 5 0,6 3 15,-1 3-15,2 2 0,-1 4 16,3 4-16,1 8 0,3 4 15,8-1-15,5-3 0,0 5 16,1 5-16,5 1 0,6 3 0,6 1 16,4 1-16,5 2 0,6 1 15,7 5-15,3 2 0,9 1 16,4 1-16,16 4 0,10 4 16,4-19-16,2-12 0,3-9 15</inkml:trace>
  <inkml:trace contextRef="#ctx0" brushRef="#br1" timeOffset="85158.9413">26993 5943 0,'0'0'15,"0"0"-15,0 0 0,0 0 0,0 0 16,0 0-16,-1 28 16,1-28-16,-7 28 0,7-28 0</inkml:trace>
  <inkml:trace contextRef="#ctx0" brushRef="#br0" timeOffset="92779.7964">17812 14891 0,'0'0'0,"-2"3"16,2-3-16,-2 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14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40353 14178 423,'-43'-15'0,"11"4"0,10 3 0,9 3 0,5 1 5,2 0 8,1 0 10,1 0 9,1 1 5,3 0 4,4 2 4,2 0 2,5 1-2,6-2-8,5 0-9,7-2-8,0 1-6,-3 1-2,-5 0-3,-3 2-3,-2 0-1,1 0-1,1 0-2,1 0 0,1 0-1,1 0 2,1 0-1,2 0 1,-1-1 0,2-1-2,1 0-1,1-1-2,1-1 0,-1 2 0,1 0 0,-1 2 1,1 0 0,1 0 2,1 0 1,1 0 2,0 0-1,0 2 1,1 0-1,-1 2 0,0 0 0,1 0 0,-1-1 1,1 1 0,-1 0 0,2 0 1,1 0 1,1 0 0,2-2 0,6-2 1,4-3 0,6-4 0,3-3 0,3-5-1,4-5 0,2-5-2,2-1 0,3 1-1,1 3 0,3 1 0,0 2 0,-3 1 0,-1 1 0,-3 1 1,-2 2 0,-2 5 0,-4 3-1,-3 4 0,-2 2-1,-4 2-4,-3 0-1,-2 2-3,-3 0-1,-4 3 3,-2 2 0,-3 2 3,-2 0 0,-1-1 0,-1 0 2,-1-2-1,-1 0 1,1 0 1,-1-1 0,0 1 0,0 0 1,-1 0-1,-1 0-1,-1-1 0,0 1 0,-1 0-1,1 0 1,-1 0-1,1-1 0,-1-1 0,1-1 0,-1 0 1,1-1-1,1 0 1,1 0-1,1 0 0,1-1 0,1 1 0,1 0 1,1 0-1,0-1 1,1-2-2,-1-2 1,0-2-1,1-1-1,1-2 0,1 0 0,1-1 0,0-2-2,0 0-1,0-1-2,1-1-2,-1-1-3,0 0-6,0 1-4,1-1-5,-3 1-6,-2 0-5,-3 2-6,-3 1-6,-2 0 0,-3-2 5,-1 0 5,-2-1 5,-3 0 2,-1 2 1,-2 2 0,-2 3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2"/>
    </inkml:context>
    <inkml:brush xml:id="br0">
      <inkml:brushProperty name="width" value="0.05123" units="cm"/>
      <inkml:brushProperty name="height" value="0.05123" units="cm"/>
      <inkml:brushProperty name="color" value="#F2395B"/>
    </inkml:brush>
  </inkml:definitions>
  <inkml:trace contextRef="#ctx0" brushRef="#br0">78485 3305 429,'0'-12'57,"0"6"-1,0 8-1,0 6-2,-2 6-4,-2 4-9,-4 3-7,-2 5-9,-1 0-4,3-2-3,1-1-2,2-2-3,0-1-2,0 1-3,-1 0-4,-2 3-3,1-1-2,-1 3 0,0 0 0,0 0 0,0 2 1,-2-1-1,0 0 0,-1 1 0,0 0 1,0 3 0,2 1 0,1 2 1,0 1 1,0-1-1,0-1 1,0-2-1,1 1 1,-1-1-1,0 0 0,0 1 1,1-2-1,0 0 0,2-1 1,1-1 0,-1-1 0,0-1 0,-2-1 0,0-1-1,0 0 1,0 1 0,2 1-1,1 1 0,-1-1 1,0-2-1,-2-1 0,0-2 0,0-1 0,0 1 0,2 1-1,1 1-1,0-1 0,2-1 1,0-3-1,2-1 0,-1 0 0,-1 1 1,0 3 0,-1 1 1,-1 1 0,0-1 0,0-1-1,0 0 1,0-3 0,0-1-1,0-3 1,1-1-1,0-2 1,3 0 3,4-2 4,2-1 2,2-1 1,2-2-1,0-2-1,2-2-2,0-1 0,1 0-1,1 0-1,1 0-1,1 0 0,2 0-1,0 0 0,1 0-1,0 0 1,1 0-1,0 0 0,-1 0 0,2 0 0,3 0 0,3 0 1,3 0-1,2 0 0,-1 0 0,0 0 0,1 0 1,0 0-1,2 0 1,2 0-1,3 0 1,-1 0 0,0 0 0,-2 0 0,1 0 0,-2 0 0,0 0 0,0 0-1,1 0-1,-1 0 1,0 0 0,0 0 0,1 0-1,-1 0 1,0 0 0,0 0-1,1 0 0,-2-1 0,-2 0 0,-1-2 0,-3 0-1,-1 0 1,-1 0 0,-1 2 0,-1 0 0,0 1-1,-1 0 1,1 0-1,-1 0 0,0 0 1,-1 0-1,-1 0 0,-1 0 0,0 0 1,1 0 0,1 0-1,1 0 1,1 1 0,-1 0 0,1 2 1,-1 0-1,1 0 1,0 0-1,-1-2 0,1 0 0,-2-1 0,0 2-1,-1 0 1,0 2 0,-1-1-1,1-1 0,1 0 0,1-1 0,-1-3 1,-3-2 2,-3-4 3,-3-2 3,-2-3-1,-4-1-1,-3-3-2,-2-1-2,-2-2-1,2 2 0,0 1-1,2 1 1,-1 0-2,-1-1 0,0-2-1,-1 1-1,-1-3-1,2 0 1,0-1 0,1-1 0,1-1 0,0-3 0,0-1 1,0-2-1,-1-2 0,0-1 0,-2-1-1,0 0 0,-1-4-1,2-3 0,0-4-2,2-4 0,-1-3 0,-1-3 2,0-3 1,-1-4 2,-1 1 0,0 3 0,0 3 0,0 2 0,0 4 0,0 4 0,0 4-1,0 4 0,-1 2 1,-1 0 1,0-1 1,-1 1 1,-1 0-1,2 0-3,0-1-4,2 1-3,0 1-3,0 2-1,0 1-1,0 3-2,0 2-3,0 3-4,0 3-4,0 3-6,-1 1-5,0 2-6,-2 1-8,0 1-6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80550 4965 999,'21'0'-24,"-3"0"4,-4 0 5,-4 0 4,-1 0 4,5-2 3,4 0 3,3-1 3,3-1 2,1 2 0,1 0 0,1 2 0,1 0 0,3 0-2,1 0-2,3 0-2,2 0 0,4 0-3,4 0-1,4 0-1,2 0 0,0 0 1,0 0 2,0 0 1,0 1-1,3 2-4,2 2-4,2 1-3,0 1-2,-1-1 2,0 0 1,-2-2 1,-1-1 2,0 0 1,-2-2 4,0 0 1,-2-1 2,-2 0 0,-2 0 1,-2 0 1,-3 0 0,-4 0 0,-4 0 1,-3 0 0,-4 0-1,-1 0 1,-3 0 0,-1 0 0,-3 0 1,-3 0 1,-3 0 1,-2 0 2,-3-1 0,-1 0-2,-1-2 0,0 0-1,0-1-1,0 0-2,1 1-2,2-1-2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5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87205 4368 497,'-14'-14'-7,"3"3"8,2 2 7,4 4 8,2 0 4,2-2 0,2-1-1,2-3 0,2-2-2,2 0-2,1-1-3,3-1-3,2 0-2,0 1 0,1 1-2,1 1 0,0 0-1,-1 2 1,-1 1 0,0 0 1,-1 2-1,1-1-1,1 0-2,2 0-1,-1 0 1,1 1 1,0-1 3,-1 0 2,1 2 2,-1 6 1,1 4 2,0 6 1,-2 1 0,-3 1-1,-3 0-3,-2 0 0,-2 2 0,2 7 4,0 5 4,1 6 4,0 2-1,0-3-2,-2-3-4,0-3-4,-1-2-1,0 0-2,-1 1-1,1-1-2,0 1 1,-2-1-1,0 1 1,-2-1 0,0 1-6,0-1-14,0 0-13,0 1-13,0-2-4,0-3 4,0-3 5,0-3 5,0-4 1,-2-6-3,0-6-2,-2-6-3,1-7-1,0-9 1,2-9 2,1-8 0,1-4 5,1 4 5,3 2 6,2 4 7,0 3 3,0 7 2,-2 6 2,0 5 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5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87766 3763 525,'22'-43'0,"-3"8"0,-3 7-1,-3 9 0,-2 4 2,-2 2 5,-3 3 3,-1 1 5,-2 5 8,-4 8 9,-2 8 10,-3 7 10,-4 4 3,-2-1-5,-3-1-5,-3-1-6,-3 1-5,0 3-5,0 3-7,-2 3-5,-2 2-5,-1-1-5,-3 0-5,-1 0-4,-1 1-1,-1 1 3,1 1 2,0 0 4,-1 3-12,-1 5-23,-1 3-24,-1 4-25,3-3-5,5-8 11,7-10 13,5-7 11,4-7 9,3-1 8,1-2 6,2-2 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6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89636 4155 534,'0'-13'20,"0"6"12,0 6 12,0 6 13,-2 5 2,-2 3-8,-4 5-7,-2 3-8,-1 3-6,1 1-5,0 1-5,2 1-4,0-1-5,-2 0-1,0-1-4,-1-1-2,-1 0-3,-1 1-7,-1 1-5,-1 1-6,0-1-1,2 0 1,3-1 4,1-1 1,3-6-9,4-10-20,4-12-21,4-10-21,2-5-1,-1 1 18,1 1 18,0 1 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6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70827 21749 465,'-6'-22'5,"2"5"9,4 3 10,3 4 9,3 3 3,5-1-4,5 0-3,5 0-4,4 0-4,1 0-5,2 1-6,3-1-5,-1 0-4,-2 0-2,-2 0-4,-1 0-4,-3 1-1,-1 1-2,-3 0-2,-1 2-2,-3-1-3,-2 0-5,-4-1-6,-3-2-5,-2-1-1,-4-1 4,-2-3 3,-3-1 5,-3-3 4,-2-2 4,-2-2 4,-1-1 6,-2-1 2,0 1 1,1 1 0,-1 1 2,1 2 3,1 5 6,1 3 7,0 4 5,2 2 7,-1 0 7,0 0 6,1 1 7,0 1 2,2 5-1,2 6-4,2 4-1,2 5-3,0 3-3,2 5-1,0 3-3,1 4-4,0 6-2,0 5-4,0 4-4,1 5-5,0 2-6,2 3-6,0 3-8,0 1-6,0-1-7,-2-1-8,0 0-8,-1-2-6,0-1-4,0-1-4,0 0-4,0-6 1,0-10 9,0-10 7,0-9 8,0-7 3,2-1-2,0-2-1,2-2-2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6"/>
    </inkml:context>
    <inkml:brush xml:id="br0">
      <inkml:brushProperty name="width" value="0.04719" units="cm"/>
      <inkml:brushProperty name="height" value="0.04719" units="cm"/>
      <inkml:brushProperty name="color" value="#F2395B"/>
    </inkml:brush>
  </inkml:definitions>
  <inkml:trace contextRef="#ctx0" brushRef="#br0">90050 3754 466,'14'-14'9,"-3"6"17,-3 5 18,-2 4 17,-3 5 5,0 2-12,-2 3-9,0 3-11,-1 2-6,2 2-3,0 0-3,2 1-2,-1 0-2,-1 1-2,0-1-3,-1 1-1,-1-1-1,0 1-3,0 0-2,0-1-2,0 0 0,0-1-1,0-1-1,0 0 0,1-3-1,5-3-4,4-3-2,4-2-3,2-6-1,1-8 3,1-8 0,1-7 3,1-7 0,1-3-1,1-4 1,1-4-2,-1-1 0,-3 2 1,-3 2 0,-2 2 0,-3 1 0,1 1-2,0 1 0,0 2-1,-2 0-2,-1 3-3,-2 2-4,-2 1-4,-2 3-3,-1 3-2,0 3-2,-1 3-3,-1 4-2,0 6-2,0 6 0,0 6-2,-2 2 0,0-1 0,-3 0-1,-2-2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7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91302 4422 510,'7'-15'30,"0"3"-2,-2 1-2,0 2-3,-2 1 0,1 1-1,0-1 0,0 0 0,0 0-1,0 0-2,0 0-2,0 1-1,-1-2-1,-1 0 2,0-2 1,-1 0 1,-3 1 0,-2 3-3,-4 2-1,-2 4-2,-2 2-1,-1 2 0,-2 2-1,0 2 0,1 0-1,1 1-1,2 0-1,2 0-1,1 0-2,-1 0-2,-2-1-2,0 1-4,-1 1 0,1 4 1,-1 2 1,0 3 0,0 1 2,1-1-1,-1-1 1,0-1 1,1 0-4,3 0-5,1-1-6,2 1-6,5-2-6,8-4-5,7-5-5,9-3-6,3-3 1,-1-4 6,-1-2 8,-1-3 5,-2-1 5,-3 0 0,-3 2 1,-3 1 2,-2 0 3,0 2 6,-2 1 7,-1 0 6,0 3 11,-2 4 15,-1 4 15,0 4 15,-2 2 0,-1 1-15,0 1-15,-1 2-15,-1-1-12,0 1-6,0 0-7,0-1-8,-1 1-8,-1 0-7,0-1-9,-1 1-8,-1-1-3,0-1 3,0-1 2,0 0 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7"/>
    </inkml:context>
    <inkml:brush xml:id="br0">
      <inkml:brushProperty name="width" value="0.04249" units="cm"/>
      <inkml:brushProperty name="height" value="0.04249" units="cm"/>
      <inkml:brushProperty name="color" value="#F2395B"/>
    </inkml:brush>
  </inkml:definitions>
  <inkml:trace contextRef="#ctx0" brushRef="#br0">92400 4642 517,'22'-15'4,"-3"3"8,-3 1 8,-3 2 8,-1 2 4,0 1-1,-1 0-2,1 2 0,-1 2-1,0 4-1,-2 3-2,0 5-1,-4 3-3,-3 0-3,-4 1-3,-3 1-4,-4 1-1,0 1-1,-2 1 0,0 1 0,0 0 0,1-1-2,0-1-1,2 0-1,1-2 0,0-1 3,2-1 2,1-1 3,2-3-1,6-4-3,4-6-4,5-4-3,4-4-3,3-3-6,3-4-4,3-2-4,2-2-6,-1-1-5,0-1-7,1 0-5,-2-2-3,0 3-1,0 0-1,-2 1 0,-3 1 3,-3 2 6,-5 3 6,-3 1 7,-3 2 1,0 3-1,-2 1-1,0 2-3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94200 4450 333,'49'20'167,"16"14"-1,16 14 1,15 16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9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93832 3839 454,'-2'-13'14,"-2"6"11,-4 6 12,-2 6 11,-2 4 2,1 2-7,-1 1-8,0 3-7,-1 2-4,-1 3-3,-3 3-2,-1 3-3,-1 1 0,0-1-2,2-1 0,1-1-1,1-1-1,1-1-1,1-1-1,0-1-1,3-2-2,3-1-2,2-2-4,4-2-2,3-3-4,4-1-7,4-2-5,3-2-6,4-4-3,3-4 0,3-5 1,3-6 1,3-3 0,1-1 1,2-3 1,3-1 1,-3 0 2,-4 3 2,-5 3 3,-5 3 2,-3 1 4,-1 0 5,-1 0 5,0 1 4,-4 3 9,-5 8 13,-4 8 13,-5 7 13,-4 5 2,0 0-11,-1-1-9,-1 1-10,-1-1-7,2 1-2,1-1-2,1 1-3,0-1-2,2-1-3,1-1-2,0-1-3,4-2-5,6-2-4,6-4-6,5-3-5,4-3-2,0-6 3,-1-4 1,1-5 2,0-5 1,1-5 1,1-5 1,1-5 0,-1-1 2,-1 0 1,-3 1 1,-1 1 2,-2 1 1,-1 2 2,-1 0 1,0 1 1,-3 1 2,-1 1 2,-2 1 2,-2 1 2,-1 2 0,0 3-2,0 3-1,0 3-2,-4 2-6,-8 2-7,-8 2-8,-7 3-9,-4 2-6,1 5-4,1 6-4,1 4-4,2 2 1,3-1 7,3-1 6,3 0 8,2-2 3,2-1-2,2-1 0,2 0-1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29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95020 4400 481,'28'7'31,"-4"-1"2,-5 0 0,-4-2 3,-5 1-3,-1 2-3,-2 2-4,-2 2-4,-2 1-4,0 1-4,-2 1-5,0 2-4,-2-1-2,0-1 0,-2-1 0,0-1 0,0 0-1,0 0 0,1-1-1,2 1-1,2 0 1,4 2 3,4 0 2,3 1 3,4 0 1,3-1-1,4-1 0,2 0-1,0-1 0,-2 1 3,-1 1 2,-3 2 1,-2 0 1,-4 1-1,-5 1-2,-3 1-1,-4 1 0,-6 1 0,-4 1 0,-5 1 1,-8 2-4,-11 1-3,-11 2-6,-10 3-5,-6 0-6,-1 0-5,-1 1-7,-1-1-6,-1 0-7,0-2-7,1 0-6,-1-1-8,5-3-1,10-5 3,10-5 4,10-4 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30"/>
    </inkml:context>
    <inkml:brush xml:id="br0">
      <inkml:brushProperty name="width" value="0.05887" units="cm"/>
      <inkml:brushProperty name="height" value="0.05887" units="cm"/>
      <inkml:brushProperty name="color" value="#F2395B"/>
    </inkml:brush>
  </inkml:definitions>
  <inkml:trace contextRef="#ctx0" brushRef="#br0">86890 7539 373,'6'-5'43,"-2"6"2,-4 6 2,-2 6 2,-3 3-3,0 3-8,-1 1-8,-2 3-7,0 2-5,1 2-1,-1 4-3,0 3-2,0-1-3,2-3-1,1-5-3,1-3-3,1-4-3,3-1-5,4-2-6,2-3-5,3-4-3,4-8-1,2-8 0,3-7-2,2-8 1,-1-3 0,1-6 1,-1-5 0,0-1 1,-1 2 3,0 2 2,-2 2 2,-2 2 3,-1 7 1,-2 4 4,-2 4 1,-2 7 13,-1 6 23,0 8 22,-2 6 23,-1 5 3,0 3-15,-2 3-15,0 3-15,-2 4-10,0 7-4,-2 5-5,0 6-3,-1 1-4,-2-4 0,0-4 0,-1-4-1,-2-1-3,0 0-2,-1 2-2,-1 1-4,-1-2-3,0-2-1,0-4-3,1-1-2,-1-5-1,0-3-1,0-5 0,1-3-1,-2-3 0,0-1 0,-1-1 1,-1 0 0,0-5 2,1-8 3,0-8 3,2-7 4,2-6 1,5-1 0,2-3 1,6-1-1,4-4-2,9-4-2,7-6-4,9-4-2,4-3-5,2 0-6,2 0-6,2 0-7,1 3-3,0 6-2,0 6-2,1 6-1,-3 4 3,-4 3 7,-4 3 6,-4 3 6,-3 2 4,-5 2 0,-3 3 0,-4 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30"/>
    </inkml:context>
    <inkml:brush xml:id="br0">
      <inkml:brushProperty name="width" value="0.05567" units="cm"/>
      <inkml:brushProperty name="height" value="0.05567" units="cm"/>
      <inkml:brushProperty name="color" value="#F2395B"/>
    </inkml:brush>
  </inkml:definitions>
  <inkml:trace contextRef="#ctx0" brushRef="#br0">89911 7483 395,'14'-6'24,"-1"4"19,-3 4 18,-1 4 19,-2 3 2,-2 1-15,-3 3-15,0 2-15,-4 2-8,0 3-1,-3 3-3,-2 3-2,-2 2-3,-1 4-5,-3 3-4,-1 3-5,-1 0-4,2-1-5,3 0-3,1-1-5,1-3-5,0-3-7,1-5-7,-1-4-7,2-6-10,4-8-16,4-10-13,4-8-16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31"/>
    </inkml:context>
    <inkml:brush xml:id="br0">
      <inkml:brushProperty name="width" value="0.06557" units="cm"/>
      <inkml:brushProperty name="height" value="0.06557" units="cm"/>
      <inkml:brushProperty name="color" value="#F2395B"/>
    </inkml:brush>
  </inkml:definitions>
  <inkml:trace contextRef="#ctx0" brushRef="#br0">90150 7225 335,'14'-22'10,"-1"5"2,-2 3 2,-2 4 3,-1 3 1,2 0 0,0 2-1,1 1 1,2 0-1,1 0-1,3 0-1,2 0-1,0 0-1,1 0-3,0 0-1,-1 0-2,0 0-4,-3 1-3,-1-1-4,-2 0-5,-1 0-3,-1 2-4,1 0-4,0 2-3,-1-2-3,-3-2-2,-1-3-2,-2-3-1,-2-3 1,0-2 7,-1-2 5,-2-1 6,0-1 4,0 1 1,0 1 3,0 1 1,0 0 3,0 0 3,0 1 2,0-1 4,0 1 2,2 3 1,1 1 0,0 2 2,0 1 5,0 1 6,-2-1 9,0 0 6,-1 2 6,0 6 2,0 4 4,0 6 2,0 2-3,0 3-9,0 2-8,0 1-9,0 3-6,0 1-4,0 3-4,0 1-3,-1 2-2,-2 1-1,-2 0-1,-2 2-1,-1 2-2,0 1-2,1 2-3,-1 2-2,0 0-3,0-2-2,0-2-2,0-1-2,1-4-2,1-3 0,0-5-1,2-3-2,2-5-1,6-5-3,4-5-2,5-4-4,5-6 1,6-6 1,3-5 3,6-6 2,2-3 3,1 1 3,-1 1 3,0 1 4,-2 3 4,-5 5 6,-5 4 7,-5 6 5,-4 4 5,-4 4 0,-5 4 2,-2 4 2,-5 3 2,0 3 3,-3 3 4,-2 3 3,-2 2 0,0 1-4,-1 1-2,-1 1-4,0-1-4,2-3-1,2-3-3,2-3-3,6-4-7,8-3-13,9-4-12,9-4-12,5-5-7,1-6 0,1-5 0,0-7-1,2-2 3,-1 1 4,0 1 5,1 1 4,-3 1 4,-4 1 6,-3 1 6,-5 1 5,-3 1 7,-4 2 10,-5 3 10,-3 1 10,-3 4 8,0 8 5,-2 6 7,0 7 5,-1 5-3,2 1-11,1 3-11,0 1-11,0 0-6,0-1-3,-2-3-1,0-1-1,0-2-2,3-1 0,4-1-1,2-1 0,3-2-4,3-2-11,4-4-10,2-3-9,2-2-4,3-4 2,1-2 2,3-3 2,0-5 2,2-4 1,1-5 2,1-5 3,-2-3 1,-4-2 4,-3-3 3,-5-1 2,-3 0 4,-4 3 2,-4 4 3,-5 2 2,-2 2 3,-4 1 0,-2 1 1,-3 1 0,-5 2 1,-6 2-1,-5 4 0,-7 3-1,-5 3-5,-8 2-8,-7 4-8,-6 2-8,-2 4-7,4 4-5,4 3-6,4 5-5,6 0-5,8-3-3,7-2-5,9-4-4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32"/>
    </inkml:context>
    <inkml:brush xml:id="br0">
      <inkml:brushProperty name="width" value="0.0567" units="cm"/>
      <inkml:brushProperty name="height" value="0.0567" units="cm"/>
      <inkml:brushProperty name="color" value="#F2395B"/>
    </inkml:brush>
  </inkml:definitions>
  <inkml:trace contextRef="#ctx0" brushRef="#br0">95500 8512 388,'11'-8'4,"7"-1"9,7-2 9,7 0 9,3 1 5,1 3 3,-1 2 1,0 4 1,-1 2 0,-1 2-5,-3 2-3,-2 2-6,-2 2-3,-5 3-3,-3 3-3,-4 3-4,-5 2-3,-3 1-2,-4 1-3,-4 1-3,-5 1-3,-7-1-2,-7 0-4,-7 1-3,-4-2-1,-1-1 1,-1-3 0,0-1 1,0-2 0,5-1 3,3-1 1,5 0 2,9-3 7,16-1 10,16-2 12,15-2 11,12-3 2,8-4-7,8-4-6,7-4-7,3 0-10,-3 2-15,-3 4-13,-3 3-15,-7 0-16,-10 0-18,-11-2-19,-11 0-19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6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71155 23205 607,'-58'-13'100,"12"6"-19,10 6-20,12 6-19,5 4-12,0 3-6,2 3-6,1 3-7,0 2-3,-1-1-2,-1 1-1,-1-1-2,1 0-2,2-1 1,4-1-2,3-1 1,7-5-12,12-10-22,11-10-20,13-9-23,1-4-2,-6 5 13,-7 3 16,-7 4 14,-3 2 8,0-1 3,-1-2 3,1 1 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0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64532 14103 553,'-1'-14'4,"-2"4"10,-2 4 9,-2 4 10,-1 4 1,1 4-5,-1 4-5,0 4-4,-1 1-4,0-1-1,-1-1-1,-1-1-1,-2 0-1,0 2 1,-1 0 0,-1 1 1,0 1-1,2-1-1,3 1 0,1 0-2,1 0 1,-2 3 0,0 1 1,-1 3 1,0 0-2,0-1-1,2-1-1,1-1-3,1 0 0,2 1-1,2 1 0,2 1 0,1 0-1,2 1-3,0-1-3,2 1-2,0-1-1,2 1-1,0-1 0,1 1 0,2-2 1,4-3 0,2-3 1,3-3 1,2-2 1,1-2 0,1-3-1,1-1 1,2-2-1,3-4-1,3-2-1,3-3 0,1-4 0,0-2-1,0-3-1,1-3 0,-1-2 0,0 1 0,0-1 1,1 1-1,-2-2 0,-2 0 1,-2-1-1,-1 0-1,-3-1 1,-1 2 1,-3 3 1,-1 1 1,-4 1 2,-3-1 1,-4-1 3,-4-1 1,-3-2 2,-1-1-1,0-3 1,-1-1 0,-3-2-1,0-1 0,-3-1 0,-2 0 0,-2-1-1,-2 1-1,-2 1 0,-1 1-1,-3 2 0,-1 3-2,-3 3-2,-1 3-1,-3 3-2,-1 1 0,-3 2 0,-1 2-2,-1 3-1,1 2-4,2 4-3,0 3-4,2 2-4,2 3-4,4 3-3,4 4-4,1 0 0,4-1 1,3-1 2,2-1 3,2-1 3,1 0 4,-2-2 4,2 0 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0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65758 14640 627,'-8'-5'38,"0"8"7,0 6 7,0 7 6,1 4-2,-1 1-10,0 1-12,0 1-11,0 1-9,1 1-7,-1 1-9,0 1-8,1 1-8,0 2-6,2 2-7,1 3-7,0-3-6,0-6-6,0-5-5,0-6-6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1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70271 14311 524,'0'-14'2,"1"3"5,2 3 4,0 2 5,1 5 7,0 6 11,0 6 12,0 6 9,-1 1 2,0 0-9,-2 0-9,0-2-8,-1 1-7,0 1-4,0 3-3,0 1-3,-1 2-4,0-1-2,-2 1-1,0-1-3,-2 1-2,0 1-2,-1 1-1,-1 1-3,-1-1-7,0-2-11,0-1-11,0-2-11,1-3-5,1-1 0,0-3 0,2-1 1,1-4 1,2-6 2,2-6 2,2-6 3,1-2 5,0 1 8,0 0 7,0 2 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1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70350 15122 670,'8'-23'-1,"0"3"0,-1 1-1,1 3 0,0 1 1,0 2 5,0 3 5,0 1 3,0 1 4,1 2-1,1 1 1,2 0 1,0 1 2,1 1 3,1-1 5,2 0 3,-1 0 0,-1 2-5,-1 0-5,-1 2-6,0 0-2,0 0 1,-1 0-1,1 0 1,-1 0-4,0 2-7,-2 0-8,-1 2-6,0-2-14,0-2-17,0-4-18,0-2-19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1"/>
    </inkml:context>
    <inkml:brush xml:id="br0">
      <inkml:brushProperty name="width" value="0.04915" units="cm"/>
      <inkml:brushProperty name="height" value="0.04915" units="cm"/>
      <inkml:brushProperty name="color" value="#F2395B"/>
    </inkml:brush>
  </inkml:definitions>
  <inkml:trace contextRef="#ctx0" brushRef="#br0">71255 13712 447,'7'-42'-12,"-2"8"3,-3 9 3,0 9 3,-2 6 12,0 6 21,0 4 21,0 6 21,0 3 5,0 1-12,0 3-13,0 2-12,0 1-8,0-1-6,0 1-5,0 0-4,0 1-3,0 5 0,0 3 0,0 4 0,-1 3-1,0-1-3,-2 0-3,0 1-3,-2-1-3,0 2-5,-1 1-3,-1 1-3,-1 0-4,0 2-2,0 1-3,1 0-3,-2 3-1,0 2-4,-1 4-2,-1 2-2,0 0-1,0-4 3,2-4 3,1-3 3,1-5 1,0-2 0,2-3 1,1-3-1,0-4-1,2-3-4,0-4-4,2-4-5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2"/>
    </inkml:context>
    <inkml:brush xml:id="br0">
      <inkml:brushProperty name="width" value="0.04797" units="cm"/>
      <inkml:brushProperty name="height" value="0.04797" units="cm"/>
      <inkml:brushProperty name="color" value="#F2395B"/>
    </inkml:brush>
  </inkml:definitions>
  <inkml:trace contextRef="#ctx0" brushRef="#br0">71800 14800 458,'9'-10'0,"1"-2"0,3-3 0,2-3 0,-1 0 5,-1 4 11,-2 4 9,-2 5 12,-1 1 1,0 2-4,0 0-6,-1 2-5,0 3-4,-4 7-3,-3 8-3,-2 6-3,-3 2-1,-2-2-1,-2-1 1,-1-2 1,-1-3-2,2 1-3,2-2-1,2-1-2,3-2-3,4-3-3,4-2-4,4-4-2,4-4-3,4-6 0,3-6-2,5-5-2,0-4 1,0-1-1,-1-1 0,-1-1 1,-1 0 0,-1 1 3,-1 1 1,0 1 3,-4 1 3,-1 2 5,-4 3 4,-3 1 5,-1 2 4,-2 1 7,-1 0 5,0 2 7,-2 3 4,-1 6 3,0 6 2,-1 6 4,-1 3-3,0 1-7,0 1-6,0 1-8,-1 1-4,-1 1-4,0 1-2,-1 1-4,-1 1-2,2 1-2,0 1-3,2 1-2,3-3-3,7-7-4,8-7-3,6-6-4,2-8-1,0-6 0,0-7 0,-2-7 0,-1-5 1,1-1 1,-1-2 2,1-2 0,-1-2 2,-2 1 1,0 0 1,0 0 2,-4 1 2,-3 3 2,-4 3 3,-4 3 3,-3 3 2,-1 1 3,0 3 2,-1 1 3,-3 3 0,-2 3-1,-4 2-2,-2 4-1,-4 2-2,-5 2-4,-5 2-5,-5 2-3,-3 3-6,-1 6-9,-1 4-7,0 5-9,-1 3-6,3 1-1,2 1-4,2 1-2,3-3 3,6-6 9,6-5 8,7-6 8,2-3 6,0 0 3,0 0 2,0 0 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3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74705 15133 521,'29'-6'39,"-3"4"8,-5 4 9,-3 4 8,-4 4-3,-3 3-12,-3 5-13,-2 3-13,-4 2-10,-4-3-6,-4-1-8,-4-2-6,-2-2-4,-3-1 1,-2-1 0,-1 0 0,-1-2 2,1 1 2,0 0 3,2 0 2,2-2 4,1 1 2,2-2 4,2 0 2,6-3 3,8-3 2,9-2 0,10-4 3,3-1-2,0 1-2,1-1-3,-1 0-3,-1 0-4,-1 2-8,-3 0-5,-1 2-7,-2-1-5,-3 0-4,-1-2-5,-2 0-3,-2-1-8,1 0-11,0 0-10,0 1-11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3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77450 14893 607,'1'-15'4,"4"4"8,2 3 7,3 3 9,5 1 4,4 0 1,4 0 2,7 1 0,2-1-2,4 0-4,3 0-4,2 0-4,4 0-3,2 0-1,4 0-1,2 1-1,2-1-3,2 2-5,0 0-5,1 2-6,-1 1-2,-2 2-2,-4 2-2,-2 1 0,-5 2-6,-2 0-9,-5 0-10,-4-1-9,-5 1-6,-7 0 0,-7 0 0,-6-1-2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4"/>
    </inkml:context>
    <inkml:brush xml:id="br0">
      <inkml:brushProperty name="width" value="0.03223" units="cm"/>
      <inkml:brushProperty name="height" value="0.03223" units="cm"/>
      <inkml:brushProperty name="color" value="#F2395B"/>
    </inkml:brush>
  </inkml:definitions>
  <inkml:trace contextRef="#ctx0" brushRef="#br0">77600 15650 682,'31'0'84,"1"0"-18,-1 0-18,0 0-18,2 0-10,5 0-2,3 0-1,4 0-2,3 0-4,1 2-4,3 0-5,2 2-6,0 0-5,-1 1-8,0 1-6,-2 1-7,-3 0-1,-8-2 5,-6-3 6,-7 0 5,-6-2-2,-3 0-12,-4 0-11,-4 0-11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4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68554 13976 574,'-7'-14'0,"1"3"0,0 3 0,2 2 0,2 2 8,6 0 17,4 0 16,5 1 16,4 1 4,1 5-10,3 6-10,2 4-9,-1 3-7,-1 1-2,-3 1-4,-1 1-2,-3 2-4,-3 1-5,-3 3-3,-2 1-6,-4 2-3,-4 1-2,-4 1-3,-4 1-2,-4 0-2,-7 0 0,-5 0-1,-7 1 0,-3-2 0,0 0 1,-2-1 0,0-1 1,-1-1 1,3-1 3,2-1 3,2-1 3,2-2 3,3-3 2,3-3 4,3-3 2,9-3 1,16-4-4,15-4-3,17-4-3,10-3-6,7-2-10,8-2-9,6-1-9,7-3-5,6 0 0,8-1 0,7-1 1,-3 0 2,-8 2 5,-11 3 5,-9 1 5,-8 1 4,-5 0 1,-4 0 3,-5 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7"/>
    </inkml:context>
    <inkml:brush xml:id="br0">
      <inkml:brushProperty name="width" value="0.04888" units="cm"/>
      <inkml:brushProperty name="height" value="0.04888" units="cm"/>
      <inkml:brushProperty name="color" value="#00BFF3"/>
    </inkml:brush>
  </inkml:definitions>
  <inkml:trace contextRef="#ctx0" brushRef="#br0">71883 21339 450,'29'-64'13,"-6"11"4,-4 12 5,-4 12 5,-4 7 2,1 4 2,0 5 0,0 3 1,-3 5 0,-3 6 0,-4 6 0,-4 6-1,-3 4-2,-3 3-6,-4 3-4,-2 3-5,0 0-6,3-2-8,2-1-7,4-2-8,3-4-6,4-1-7,4-4-6,4-3-5,3-3-2,3-4 3,3-4 4,3-4 3,0-1 4,-1-1 3,-3 0 2,-1 0 4,-2 0 4,-3 0 4,-1 1 4,-2-1 5,-5 4 7,-8 8 12,-8 7 11,-7 9 11,-5 4 3,-1 1-5,-1 1-4,-1 1-6,1-1-4,1-1-3,3-3-5,2-1-3,5-4-4,12-3-4,10-4-4,11-4-4,6-4-2,-1-2 2,1-4 0,-1-2 1,-4 2-1,-7 8-3,-8 7-3,-8 9-2,-6 3-1,-5-1 3,-5-1 2,-5-1 2,-1-1 4,3-1 3,3-1 4,3 0 4,2-3 3,3-1 2,1-2 1,2-2 2,4-2 1,6-1-2,6-1 0,6 0-1,4-3-3,5-4-4,3-4-4,5-3-4,0-3-4,-2 2-2,-2 1-2,-1 0-3,-3 2-1,-3 1-1,-3 0 0,-3 2 0,-5 4 0,-10 10-1,-8 8-1,-9 9 0,-6 2 1,-1-2 1,-2-3 4,-3-3 1,0-2 2,0-1 3,0 0 1,-1-2 2,1-1 1,2-1 2,0-1 1,1 0 2,3-3 3,3-1 3,4-2 4,5-2 4,5-2 3,6-2 2,7-2 2,8-2 3,5-2-2,5 0-5,5-1-5,4-2-6,4 0-4,3-1-5,1-2-4,2 0-5,0 0-7,-2 3-9,-2 1-11,-2 2-9,-2 1-4,-3 0-1,-4 0-1,-2 0 1,-3 1 1,-3 0 1,-3 2 2,-2 1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7"/>
    </inkml:context>
    <inkml:brush xml:id="br0">
      <inkml:brushProperty name="width" value="0.05271" units="cm"/>
      <inkml:brushProperty name="height" value="0.05271" units="cm"/>
      <inkml:brushProperty name="color" value="#F2395B"/>
    </inkml:brush>
  </inkml:definitions>
  <inkml:trace contextRef="#ctx0" brushRef="#br0">81264 13633 417,'22'-7'13,"-1"-1"3,-3 0 4,-1 0 2,-1 1 2,1 2 0,2 2-2,0 2 0,0 2-1,1 0-1,-1 2-1,1 0 0,-2 3-3,-3 4-2,-2 3-3,-4 5-2,-2 2-2,-1-1-2,0 1-1,-2-1-2,-2 2 0,-6 0-1,-4 0 0,-5 3 1,-4-1-2,-3 2-3,-4 1-2,-1 1-4,-3 0 0,-1-3 1,-1-1 0,-1-3 1,1-1 1,1-1 1,3 0 1,1-2 2,3-2 1,3-3 2,3-3 2,3-2 1,7-3 1,12-2-1,12-2-1,11-2-1,7-2-1,2 0-4,2-1-3,3-2-2,-1 1-4,0-1-3,-2 0-4,0 0-4,-2 0-3,-1 0 0,-3 1-1,-2-1-2,-1-1 1,-1 0 1,-1-1 2,-1-1 0,-2-3 4,-3-2 4,-3-3 5,-3-3 4,-2-1 3,-1 1 1,-1 1 2,0 1 0,-2 0 1,-3-1 0,-1-1 1,-2-1-1,-2 1 3,0 5 3,-1 3 4,-2 4 4,0 3 2,0-1 1,0 0 1,0 0 2,0 3 6,0 6 10,0 6 12,0 6 11,0 3 1,0 1-10,0 1-9,0 1-10,0 0-7,-2-1-3,-1-1-4,0 0-3,-1 0-4,-2 3-5,0 3-5,-1 3-3,-1 0-3,0 0 2,0-1 0,0 0 2,1-4-3,-1-1-7,0-4-6,0-3-6,2-7-9,2-10-13,4-11-11,2-11-12,3-4 2,0 5 15,1 3 15,2 5 15,0 1 10,1 1 2,2-1 3,0 0 4,2 1 4,1 1 8,3 1 7,2 0 8,-1 2 2,-3 3-1,-3 1-1,-2 2-2,-2 1-2,1 0-2,1 0-2,2 0-3,-1 1-3,1 1-4,0 0-3,0 2-3,-1-1-2,-1-1 1,-1 0-1,0-1 2,-2-2-6,-1-2-10,0-2-10,-2-2-11,0-2 0,-2-3 8,0-3 8,-2-3 9,0-1 6,0 1 1,0 1 1,0 1 3,1 0 1,0 1 0,2-1 2,0 1 1,0 0 2,0 2 3,-2 3 2,0 1 4,-1 2 2,0 0 2,0 2 2,0 1 2,0 2 8,0 4 15,0 4 13,0 4 16,-1 3 0,0 1-12,-2 3-13,0 2-11,0 1-9,0 1-3,2 1-4,0 1-4,1 2-3,0 1-1,0 3-3,0 1-1,0 1-2,0 1-3,0-1-2,0 1-2,0-2 0,-2 0-1,0-1 0,-2 0 0,0-2-1,1 2-1,-1 1-2,0 1-2,0 0-1,0-1 1,0-1 0,0-1 1,1-1-3,0-1-4,2-1-6,0-1-5,1-1-1,-2-3 0,0-1 0,-2-2 1,0-1 1,1-1 3,-1 1 1,0 0 2,-1-1-4,0-1-11,-2 0-11,0-2-11,0-3 0,2-4 8,3-6 10,1-4 8,2-4 8,1-1 3,3-3 4,2-1 5,2-3 2,2 0 1,2-1 2,1-1 1,2 0 0,1 1 2,2 1-1,0 1 1,1 1 2,1 1 5,1 1 6,1 1 5,-1 1 3,-3 2 4,-3 3 3,-2 1 3,-3 2 1,-1 2 0,-1 2-1,0 2 0,-3 2-2,-1 4-3,-2 2-3,-2 4-3,-3 1-2,-3 3-1,-5 2-2,-4 1-1,-1 1-2,2-1-2,3 0-1,1-2-2,2-1-1,0-1-3,2-1-3,1 0-1,3-4-4,7-5-6,7-4-5,8-6-5,3-4-4,2-3-2,3-5-2,1-3-1,1-2 0,-1 1 4,-1 1 2,-1 1 3,-3 1 4,-3 2 3,-4 3 3,-5 1 5,-3 4 12,-2 6 21,-4 6 23,-2 6 20,-3 3 5,0 1-15,-2 2-13,0 0-14,0 1-9,0-1-4,1 1-6,2 0-5,1-1-4,2 1-4,2-1-6,2 1-3,2-2-2,3-4 1,4-5 3,2-3 1,2-3 0,1-3-4,1-4-3,1-2-3,0-3-1,1-2 0,-1-1 2,1-3 1,-2-1 1,-1-1 2,-3-1 0,-1-1 2,-3 1 1,-4 1 2,-5 3 1,-2 1 1,-5 2 2,0 0 1,-3 2 1,-2 1 2,-3 2-1,-6 2-3,-4 4-3,-5 3-3,-3 1-1,-2 2 2,-3 0 0,-1 1 2,0 3-5,1 2-10,3 3-10,2 4-10,2-1-5,5-1 2,3-2 1,4-2 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7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87750 14627 569,'17'-21'47,"1"5"-3,3 5-2,1 5-2,4 2-3,3 0-3,4 0-1,5 1-3,1-1-3,2 2-4,0 0-4,2 2-4,-1 0-3,-2 0-1,-2 0-2,-1 0-2,-4 0-8,-4 0-16,-3 0-17,-5 0-15,-3 0-9,-3 2 2,-2 0 1,-4 2 1,-4-2 4,-4-1 6,-6-2 7,-4-1 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7"/>
    </inkml:context>
    <inkml:brush xml:id="br0">
      <inkml:brushProperty name="width" value="0.0443" units="cm"/>
      <inkml:brushProperty name="height" value="0.0443" units="cm"/>
      <inkml:brushProperty name="color" value="#F2395B"/>
    </inkml:brush>
  </inkml:definitions>
  <inkml:trace contextRef="#ctx0" brushRef="#br0">88919 13472 496,'-8'-7'4,"0"-1"7,0 0 8,0 0 8,1 4 7,1 8 10,0 8 9,2 7 9,0 6 0,0 3-12,0 3-11,0 3-10,-1 1-8,-1 2-3,-3 0-4,-2 2-3,-1 0-5,-1 0-9,-2 0-7,0 0-7,1-1-11,1-2-13,2-2-13,3-1-12,1-5-4,2-5 7,2-7 6,2-5 7,2-4 6,2-2 10,2-3 7,2 0 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8"/>
    </inkml:context>
    <inkml:brush xml:id="br0">
      <inkml:brushProperty name="width" value="0.05787" units="cm"/>
      <inkml:brushProperty name="height" value="0.05787" units="cm"/>
      <inkml:brushProperty name="color" value="#F2395B"/>
    </inkml:brush>
  </inkml:definitions>
  <inkml:trace contextRef="#ctx0" brushRef="#br0">91581 13080 380,'-7'-15'2,"2"1"7,2 1 5,2 0 6,0 2 6,0 1 7,-2 0 6,0 2 6,-2 5 2,-2 8-5,-2 9-4,-1 9-4,-2 4-5,0-1-5,0-1-5,1-1-4,-1 0-4,2-1-3,1 1-1,1-1-3,0 0-2,2-1-1,0-1-1,2-1-1,1-1-1,2-3-3,2-1-1,2-2-3,3-3-2,4-1-2,3-2-3,5-2-2,3-2-1,3-2 1,3-2 1,3-2 1,1-3 1,1-4-1,-1-3-2,0-5 0,-1-3 1,-3-3 1,-3-3 2,-3-3 2,-4-1 2,-5 2 3,-4 0 1,-6 1 3,-3 1 2,-4 3 2,-2 1 3,-3 3 2,-3 1 1,-2 3 1,-1 1 1,-3 3 1,0 1 1,1 2 2,1 2 2,1 2 1,5 2-2,11 0-6,12 2-7,10 0-7,5 1-2,-1 0-2,-1 0 0,-1 0-1,0 2 1,1 4-1,1 4 1,1 4 0,-3 1 0,-4 1 0,-4 0 0,-6-1 1,-3 1 2,-2 1 7,-2 2 7,-2 0 5,-2 0 5,-2-1 0,-2-1 3,-2-1 0,-1 0 1,0 1 0,1 1-1,-1 2-1,0-2-1,0 1-4,0-2-4,0-1-3,2-1-3,1-1-3,2-1-1,2 0-4,4-3-4,5-1-6,7-2-8,6-2-5,4-3-3,7-2 3,3-3 4,6-4 2,2-3 1,0-3-1,0-5-2,0-3 0,-1-4-1,-2-3 1,-1-3 1,-3-3 0,-3-3 2,-3-2 0,-5-4 3,-3-2 1,-4 0 2,-1 4 4,-3 4 2,-1 3 4,-2 4 5,-1 3 4,0 4 5,-2 2 4,-1 2 7,-2 2 5,-2 3 6,-2 1 6,-1 2 5,2 1 4,0 0 2,2 2 5,-1 3-3,0 6-5,-2 6-7,0 6-6,-1 3-5,0 3-4,0 1-4,0 3-3,-1 2-2,0 2-2,-2 4-1,0 3-1,-1 3 0,2 5-2,0 2 0,2 5 0,-1 3-2,0 2-3,-2 2-4,0 2-1,0-2-4,0-3-2,2-4-2,0-4-2,1-3-2,0 0-1,0-1-2,0-2-1,0-1-2,-2-3-5,0-4-4,-1-2-4,-2-3-2,-1-3-2,0-3 0,-1-3-2,-1-3-1,-2-4 2,0-5 0,-1-2 2,1-5 2,2 0 6,4-3 6,2-2 4,2-1 2,-2-2 0,0 0-3,-1-1-1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9"/>
    </inkml:context>
    <inkml:brush xml:id="br0">
      <inkml:brushProperty name="width" value="0.0397" units="cm"/>
      <inkml:brushProperty name="height" value="0.0397" units="cm"/>
      <inkml:brushProperty name="color" value="#F2395B"/>
    </inkml:brush>
  </inkml:definitions>
  <inkml:trace contextRef="#ctx0" brushRef="#br0">94642 12864 554,'0'-49'62,"0"13"-11,0 10-11,0 13-11,-4 8-2,-6 7 8,-7 8 8,-7 6 7,-4 3-3,-1 1-13,0-1-14,-2 1-13,1-2-8,1-1-3,3-2-2,2-3-4,1 1-11,1 1-18,1 3-20,1 2-18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49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95650 12850 544,'30'17'69,"-4"1"-2,-2 3-4,-3 1-2,-2 1-6,-3-1-9,-1-1-7,-2-1-8,-3 0-12,-1 1-13,-2 1-16,-2 1-13,-2-1-4,0-2 6,-2-1 6,0-2 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1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64181 20716 571,'21'-7'66,"-3"2"-13,-5 2-12,-3 2-12,-2 2-8,2 2-3,0 2-2,1 2-4,1 0-2,0-1-1,-1-1-1,1 0-1,-1-1-2,-3 2-1,-1 0-2,-2 2-2,-4 2-2,-4 5-1,-5 5-2,-5 5-1,-3 1 0,-2-1 0,0-3 2,-1-1 1,0-3 1,-1-1 0,1-3 1,-1-1 0,2-1 1,1 2 1,2 0 2,3 1 0,1-1 2,0-1 0,2-2 1,1-2 0,2-2 3,6-1 4,4 0 4,6-2 5,1-1 0,1 0-3,0-2-5,0 0-3,-1-1-4,1 0-3,0 0-2,-1 0-4,1 0-1,0 0 1,-1 0-1,1 0 0,0 0-1,2 2 1,0 0-1,1 2 0,0-1 1,-1 0 1,-1-2 1,0 0 2,-1-1 1,1 0-1,1 0 0,1 0 0,-3-1-14,-6 0-27,-8-2-27,-6 0-28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2"/>
    </inkml:context>
    <inkml:brush xml:id="br0">
      <inkml:brushProperty name="width" value="0.03643" units="cm"/>
      <inkml:brushProperty name="height" value="0.03643" units="cm"/>
      <inkml:brushProperty name="color" value="#F2395B"/>
    </inkml:brush>
  </inkml:definitions>
  <inkml:trace contextRef="#ctx0" brushRef="#br0">64077 20057 603,'0'-22'23,"0"5"-1,0 3 0,0 4-1,0 2-1,0-2-3,0 0-3,0-1-2,-1-1-2,0-2 1,-2 0-2,0-1 1,-2 0 0,-2-1-1,-1 0 1,-3 1 0,-1-1 1,0 0-1,1 1 0,-1-1 0,-1 1 0,0-1 0,-1 0-1,-1 1-1,-1 0 0,1 2 0,-1 2 0,0 3-1,0 1 0,-3 2-1,-2 2-1,-1 2-1,-2 1-1,-1 2-1,-1 0 0,-1 2-1,0 1-1,0 3 1,-1 4-1,1 2 1,0 2-1,1 1 0,1 1-2,1 1 0,0 2 0,1 1 1,-1 3 1,1 1 1,0 1 1,1-1 0,1-1 1,1-1 0,1 0 0,2 1 0,3 1 0,1 1 0,2 0-1,2 2 0,3 1-2,1 1 0,1 1-1,2 4 2,0 3 0,2 3 1,0 0 0,0-1-2,0 0 0,0-1-1,2-3 0,4-2-1,4-3 1,3-3 0,4-4 0,3-1-2,3-4 0,3-3 0,3-3-1,1-3 1,2-3 0,3-2 1,1-3-1,2-2-4,2-2-2,2-2-4,1-3-2,1-4 1,-2-3-1,2-5 1,-2-2-1,-2-1 2,-2-1 0,-2-1 2,-1-2 1,-1-3 3,-2-3 2,0-2 4,-1-3 1,-1-1 0,-1-1 0,-1 0 1,-2 0 1,-3 3 2,-3 4 1,-3 2 3,-3 1-1,-1 1 0,-2 0 0,-2 0-2,-2 0 0,-2 1-1,-3 1-1,0 1-1,-3-1 0,-1-1-1,0-3 0,-1-1-1,-2 0-1,-2 1-1,-2 3-1,-1 2-2,-4 2 0,-2 2-1,-3 5-2,-3 1 0,-3 4-4,-1 3-4,-3 2-5,-1 4-5,-1 3-3,0 4-2,-1 3-3,1 5-2,3 1 1,5-3 5,6-1 4,7-2 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4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71727 20003 523,'-8'-6'5,"-2"6"13,0 5 12,-1 4 11,-1 4 3,-2 5-4,0 3-5,-1 5-5,0 1-4,-1 1-4,0-1-4,1 1-4,-2-1-3,0 0-2,-1 1-4,-1-1-2,0 0-3,-1 1-4,0-1-5,1 1-3,1-4-2,5-4 3,3-4 1,4-6 3,6-6-7,8-8-15,7-8-15,9-7-16,3-6-1,1-3 12,-1-3 11,1-3 13,-3 0 7,-2 2 3,-3 1 3,-2 3 2,-3 2 5,-1 3 4,-1 3 5,-1 3 5,-1 5 10,0 6 15,-2 8 15,0 6 15,-3 5 2,-1 2-11,-2 1-10,-2 3-11,0 0-7,0 1-5,2-1-4,0 1-5,1 0-3,0-1-2,0 1-2,0-1-2,0 0-1,0-3-1,-1-1-1,1-2 0,1-3 0,2-4 2,2-5 3,2-2 0,1-5 2,1-2 0,1-3-1,2-4 0,1-4 0,5-7 0,3-6-1,4-8 0,1-2-1,-3 2-2,-3 2-4,-3 2-1,-3 1-3,-3 3 1,-2 2-2,-4 2 0,-2 1-1,-1 3-3,0 1-2,-2 3-3,-1 5-9,-4 12-16,-2 11-17,-3 10-18,-2 4-1,2-3 11,1-3 12,0-3 12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4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73946 20603 511,'7'-29'13,"-1"5"4,-1 5 4,0 5 4,-2 2 0,0 1-2,-2-1-3,0 0-1,-2 0-2,0 1 0,-2-1-1,0 0-1,-3 2 0,-2 3-2,-3 2 0,-3 4-3,-2 1 1,1 2-2,-1 0 1,1 2-1,-1 0 1,2 1 0,1 2 1,1 0 0,1 1 0,1 0-1,0 0-1,2-1-2,0 2 0,0 0-1,1 1-1,-1 1-1,0 1 0,2 0-2,1-1 0,0 1-2,3-1-3,2 0-6,4-2-5,2-1-6,3-1-3,2-4 2,1-3 2,3-2 1,0-2 1,-1 0 2,-1 0 1,0 1 2,-2-2 3,1 2 4,0-1 4,-1 0 4,0 2 6,0 4 8,-2 4 10,-1 4 8,-1 1 3,-2 1-5,-2 0-3,-2-1-5,-1 2-5,0 0-6,0 1-6,0 1-6,1-2-15,4-5-25,2-4-25,3-6-25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7"/>
    </inkml:context>
    <inkml:brush xml:id="br0">
      <inkml:brushProperty name="width" value="0.04321" units="cm"/>
      <inkml:brushProperty name="height" value="0.04321" units="cm"/>
      <inkml:brushProperty name="color" value="#00BFF3"/>
    </inkml:brush>
  </inkml:definitions>
  <inkml:trace contextRef="#ctx0" brushRef="#br0">72941 22804 509,'-29'-28'3,"5"5"8,5 6 7,5 7 7,2 2 6,2 0 5,1 0 4,1 1 5,1 4 2,2 11-1,2 11 1,2 11-1,2 7-6,2 5-10,2 2-12,2 6-11,0 7-7,-1 13-6,-1 12-5,0 14-5,-2 4-6,-2-2-10,-2-4-9,-2-2-9,-1-11-5,0-16-3,0-16-4,0-17-2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5"/>
    </inkml:context>
    <inkml:brush xml:id="br0">
      <inkml:brushProperty name="width" value="0.05257" units="cm"/>
      <inkml:brushProperty name="height" value="0.05257" units="cm"/>
      <inkml:brushProperty name="color" value="#F2395B"/>
    </inkml:brush>
  </inkml:definitions>
  <inkml:trace contextRef="#ctx0" brushRef="#br0">74950 20396 418,'8'-14'32,"2"5"-5,0 3-3,1 4-4,0 2-3,-1 0-1,0 0-1,-2 0-2,0 1 1,0 3 0,0 4 1,0 2 1,-2 2-1,-3 0-3,-2-1-3,-3 1-3,-3 0-2,2 0 0,-1-1 0,0 1-1,2-1-2,4-2-4,4-2-5,4-2-3,4-5-4,5-6-2,5-8-3,5-6-3,1-3-1,-2-1 1,-1 1 1,-3-1 2,-1 2 2,-1 1 4,-1 3 3,0 1 4,-3 2 3,-3 1 4,-3 1 3,-3 0 2,-3 4 10,-4 6 15,-4 6 15,-4 6 16,-2 4 1,-1 2-10,-2 1-11,0 3-11,-1 0-5,1 1-2,-1 0-2,0-1-2,1 0-2,1-1-1,0-1-4,2 0-1,2-2-7,6-1-11,5-1-12,4 0-10,4-5-7,3-7 0,3-6 0,3-7-1,2-5 1,-1 0 6,1-1 3,0-1 5,-3 1 3,-3 3 5,-5 3 3,-3 2 3,-4 6 13,-2 6 21,-4 8 21,-2 6 20,-3 3 5,0-1-15,-1-1-13,-1-1-15,0 0-8,2 0-4,2-1-4,2 1-4,1 0-3,2 1-4,0 1-2,2 2-4,3-5-5,7-7-5,7-8-6,7-8-6,2-5-1,-1-3 4,-3-3 4,-1-3 4,-2-2 2,-1-1 0,-1-1 1,-1-1 0,-2-1 1,-5 1 1,-3 0 3,-4-1 1,-2 2 2,0 3 1,0 3 1,0 3 2,-2 3 0,-4 3 1,-4 2 0,-4 4 0,-2 2 0,1 2-3,-1 2-2,0 2-1,2 2-3,4 2 0,4 1-2,4 3-1,2 1 1,-2 0 4,0-1 3,-2 1 4,0 0 2,0 0 0,0-1 2,0 1 0,0 1 0,-2 2 1,0 1-1,-2 3 1,1-1-1,1-1-2,0-2-1,2-2-2,1-3 0,3-1-2,4-2 0,2-2 0,2-1-1,2 2 1,0 0-2,1 1 1,0 2 0,-1 0 0,-1 1 0,0 2 0,-2 0 3,-1 1 4,0 1 4,-2 1 5,-1 2 3,-2 1 2,-3 3 3,0 2 2,-2 0 1,0 3-3,0-1-3,0 2-2,-2 1-4,-2-1-3,-4 0-4,-2 1-4,-4-1 0,-3 1 0,-5-1 2,-3 1 2,-4 0-9,-3 0-18,-3 2-19,-2 1-18,0-3-5,5-5 8,5-7 9,5-5 8,3-3 4,3 0-2,1 0-2,2 0-1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6"/>
    </inkml:context>
    <inkml:brush xml:id="br0">
      <inkml:brushProperty name="width" value="0.03459" units="cm"/>
      <inkml:brushProperty name="height" value="0.03459" units="cm"/>
      <inkml:brushProperty name="color" value="#F2395B"/>
    </inkml:brush>
  </inkml:definitions>
  <inkml:trace contextRef="#ctx0" brushRef="#br0">78750 20776 635,'14'-8'11,"15"0"20,13 0 20,14 1 21,2 0 1,-7 2-16,-8 2-19,-8 2-16,-4 2-13,-1 0-8,-2 2-9,1 0-8,-3 0-4,-2 0-3,-1-2-2,-3 0-3,-2-2 0,-3 0 0,-2-2 0,-4 0 1,-2-2-3,-2 0-5,-3-1-4,0-1-5,-4-2 2,0 0 9,-3-1 10,-2-1 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6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79489 19998 504,'-22'-7'3,"7"1"8,3 0 7,6 2 7,3 4 9,0 8 9,2 7 10,0 9 10,1 4-1,0 0-8,0 2-11,0 1-8,0 2-10,-2 2-8,0 4-8,-1 3-8,-2 1-6,0 1 0,-2 2-2,0 0-1,-1 1-7,-2-2-14,0-1-14,-1 0-13,1-5-3,2-7 10,4-9 9,3-7 10,0-5 2,0-1-5,-2-1-4,0 0-5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6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81833 20374 495,'0'-11'11,"2"10"23,0 10 22,2 10 23,-1 4 4,-1 0-16,0 1-14,-1-1-16,-2 1-9,-1-1-6,0 1-5,-1-1-5,-3 1-7,-2 1-6,-3 1-7,-3 1-6,-1 0-8,1 1-5,0-1-7,2 0-6,1-2-3,3-5 0,1-4 2,2-6 1,2-5 0,2-2-1,2-6 0,2-2-1,1-4 4,0-2 7,0-2 8,0-1 6,-1-1 6,1 1 2,0 0 3,0 2 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7"/>
    </inkml:context>
    <inkml:brush xml:id="br0">
      <inkml:brushProperty name="width" value="0.05555" units="cm"/>
      <inkml:brushProperty name="height" value="0.05555" units="cm"/>
      <inkml:brushProperty name="color" value="#F2395B"/>
    </inkml:brush>
  </inkml:definitions>
  <inkml:trace contextRef="#ctx0" brushRef="#br0">82150 20124 396,'8'-15'-19,"0"3"3,0 1 2,-1 2 1,1 2 10,0 1 16,0 0 16,0 2 16,0 0 6,1 2-8,2 0-6,0 2-6,1 0-7,1 0-5,1 0-5,2 0-4,-1-1-6,1 0-3,0-2-3,-1 0-4,0-1-8,-2 0-11,-3 0-11,-1 1-12,-2-3-1,-2-4 7,-2-4 8,-2-3 7,-1-3 6,2 1 5,0-1 4,2 0 5,-1 1 3,-1 1 1,0 1 1,-1 1 0,-1 0 3,0 1 4,0-1 3,0 1 5,0-1 2,0 2 3,0 1 3,0 1 2,0 5 10,0 10 19,0 10 17,0 9 17,0 6 2,0 3-16,0 1-17,0 2-16,-2 1-10,0 1-5,-3-1-6,-2 0-5,-1 1-4,-2 2-4,0 2-3,-1 2-5,-2 0-3,0 0-5,-1-1-6,-1-2-4,1-2-3,4-5 0,5-6-1,3-3 0,4-10-4,7-11-10,6-12-9,6-11-9,3-8-1,4-3 10,3-2 8,3-4 8,0 1 8,-1 4 4,-3 3 5,-2 5 5,-2 3 3,-3 5 0,-3 3-1,-2 5 1,-5 3 10,-5 6 20,-5 4 19,-4 5 21,-4 4 4,-2 2-12,-2 1-11,-1 3-13,-1 0-7,4-1-5,3-1-3,2-1-5,4-2-7,6-4-10,4-5-10,5-3-10,4-4-6,3-3-2,3-5-1,3-4-2,2-3 1,-1-3 3,0-3 4,1-3 4,-3-1 3,-2 0 2,-3-1 2,-3 1 3,-2 0 1,-2 1 3,-3 1 1,-1 1 3,-2 2 5,-2 3 8,-3 3 9,-1 3 9,-3 3 12,-6 6 15,-4 4 14,-5 6 16,-2 4-1,2 3-16,3 5-17,1 4-16,1 1-11,2 2-3,1 1-4,0 1-4,2-1-4,2-1-3,2-3-4,2-1-3,2-1-2,0 1 0,1 1 1,2 1 0,-1 0-1,-1-1-4,0-1-4,-2-1-3,0-1-2,-2-1 1,0-1 2,-2-1 0,-2 0 0,-6 0 2,-4-1 1,-5 1 0,-3-1 0,-1-1 0,-1-1-2,-1 0-1,0-3 0,1-1 2,1-2 1,1-2 3,2-3-4,4-4-7,4-4-8,5-4-6,1-1-2,2 1 7,0 0 5,2 2 6,0 0 4,0-2 2,0 0 2,0-1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8"/>
    </inkml:context>
    <inkml:brush xml:id="br0">
      <inkml:brushProperty name="width" value="0.05095" units="cm"/>
      <inkml:brushProperty name="height" value="0.05095" units="cm"/>
      <inkml:brushProperty name="color" value="#F2395B"/>
    </inkml:brush>
  </inkml:definitions>
  <inkml:trace contextRef="#ctx0" brushRef="#br0">85813 20153 431,'-8'37'177,"0"-3"-41,0-5-41,0-3-41,1-3-24,1 2-5,0 1-6,2 1-5,0-1-5,2-3-3,0-3-3,2-3-2,3-3-7,7-4-7,8-4-9,6-4-8,3-5-4,1-6 0,-1-6 0,0-5 0,0-5 1,-1-3 4,-1-3 3,-1-3 2,-3-1 5,-5 0 3,-5 0 3,-4 0 5,-4 1 2,0 3 3,-2 3 3,0 3 2,-2 3 4,-2 1 4,-2 3 3,-2 1 5,-1 3 2,-2 2 1,0 4 1,-1 3 1,-1 1-1,1 2-5,-1 0-3,0 2-4,1 1-4,0 2-2,2 2-3,1 2-3,3 1-7,8 3-12,6 2-12,7 2-12,4-1-6,0-1-2,-1-3-1,1 0-1,-2-3 4,-3 1 12,-3 0 10,-3 0 11,-2 0 8,-2-1 5,-2 1 6,-2 0 5,-2 0 7,-4 2 6,-2 0 8,-3 1 6,-2 1 5,0 2 3,0 0 4,1 1 2,-1 1-1,2 1-2,1 1-5,1 1-3,1 0-3,2-1-3,2 0-3,2-2-2,2 0-4,2-1-6,2 1-5,2-1-6,1 1-6,3 0-4,2-1-7,2 1-4,1-2-6,3-1-4,1-2-4,3-2-5,0-2-4,1-2-4,-1-3-4,1 0-5,-1-4 1,-1-2 5,-1-4 5,-1-2 5,-3-4 5,-3-3 8,-4-5 6,-4-3 8,-3 0 3,-1 5 2,0 5 2,-1 5 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8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86839 20759 509,'-8'-29'3,"0"6"4,0 4 5,0 4 5,1 5 5,-1 3 5,0 2 5,0 4 5,-1 3 5,-3 6 1,-4 4 4,-1 5 2,-2 2-2,2 1-9,3 0-7,1-1-9,1 3-9,-1 5-12,-1 5-10,-1 5-11,-3 4-6,-2 5 0,-3 6-2,-2 4 0,0-2-3,5-9-6,4-8-4,6-9-7,3-7 0,1-3 0,0-4 2,2-4 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8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88522 21200 522,'-19'0'10,"7"0"22,8 0 21,8 0 22,7 0 3,7 0-14,7 0-13,7 0-15,5 0-9,2 0-7,4 0-5,3 0-6,1 0-4,2 0-3,0 0-1,2 0-3,0 0-3,1 2-5,2 0-3,0 2-5,0-1-4,-2 1-4,-2 0-5,-2 0-4,-3-1-3,-4 0-1,-4-2-1,-3 0-2,-6-1 2,-4 0 4,-5 0 4,-4 0 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9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91197 20497 494,'-14'-8'3,"2"0"4,4 0 4,3 1 5,3 0 8,4 2 9,3 2 11,5 2 9,4 2 1,4 2-7,3 2-9,5 2-8,1 0-6,0 1-4,1 0-4,-1 0-4,0 0-2,-1 1-2,-1 2-2,-1 0 0,-2 1-1,-1 1 1,-3 1 1,-1 2 0,-2-2 0,-3-1-2,-1-2-3,-2-2 0,-2-1-2,0 1 0,-2 2 1,0 0 0,-5 2 0,-8 3-2,-8 3-2,-7 3 0,-6 2-3,-3-1-4,-3 1-2,-2-1-4,-1 1-3,1-1-5,3 0-4,2 1-4,2-1-5,3-1-7,3-1-7,3-1-7,4-2 1,5-3 7,4-3 7,6-2 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9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94032 20592 529,'-8'-8'14,"0"-1"4,0-2 2,0 0 4,0 1 7,-1 1 10,-2 2 10,1 2 11,-2 4-2,0 6-12,0 6-13,1 5-13,-2 5-8,0 1-3,-1 3-3,-1 1-3,-1 1-1,-1-1-2,-1-1-2,-1-1 0,0-2-4,1 0-6,1-1-7,1-1-7,4-5-12,10-8-17,8-10-19,10-8-17,1-3 1,-3 3 20,-5 3 19,-3 2 19,-1 2 12,0-2 5,1 0 3,2-1 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9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78124 22065 500,'-1'-22'5,"0"3"8,-2 3 9,0 3 9,0 4 5,2 6 1,2 6 1,2 6 2,1 4-2,2 3-5,0 3-3,1 3-4,1 3-4,-2 3-1,-1 3-3,0 2-2,-2 2-2,0-1 0,-2-1-2,0-2-1,-1 0-2,2-1-2,0-1-3,2-1-2,-1-1-2,1 0-1,0 1-1,0-1-2,0-1-1,2-5-2,0-3-1,2-5-2,2-6-1,5-12 2,5-10 0,5-11 1,1-7 1,0-4-1,-1-4 0,-1-4 0,-1-2 0,-1 0 1,-1 0 1,-1 0 2,-1 2-3,-3 4-4,-1 4-6,-2 4-4,-3 4-4,-1 5-3,-2 5-1,-2 5-2,-2 4-4,-1 6-4,0 4-6,-1 6-3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3:59"/>
    </inkml:context>
    <inkml:brush xml:id="br0">
      <inkml:brushProperty name="width" value="0.05147" units="cm"/>
      <inkml:brushProperty name="height" value="0.05147" units="cm"/>
      <inkml:brushProperty name="color" value="#F2395B"/>
    </inkml:brush>
  </inkml:definitions>
  <inkml:trace contextRef="#ctx0" brushRef="#br0">94200 20327 427,'21'-21'0,"-3"3"1,-4 4 1,-4 5 0,-3 2 5,1 2 10,0 2 9,0 2 10,-1 2 4,-1 4-3,0 2-3,-2 4-2,0 1-2,-2 3-3,0 1-2,-2 3-3,0 1-1,0-1-3,0 1-1,0 0-2,0-2-1,0-1-2,0-3 0,0-1 0,2-2-1,2-2 3,3-3 1,4-1 2,1-2 0,1-4-3,1-2-4,2-3-3,0-5-3,3-4-1,1-5-1,3-5-3,1-3-1,1-3-4,1-1-2,1-2-3,-1-1-3,-2 1 0,-1 1-2,-2 2-1,-3 0-2,-1 1-1,-2 1-2,-3 1 0,-1 3-3,-2 3-1,-2 4-4,-2 5-1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00"/>
    </inkml:context>
    <inkml:brush xml:id="br0">
      <inkml:brushProperty name="width" value="0.05433" units="cm"/>
      <inkml:brushProperty name="height" value="0.05433" units="cm"/>
      <inkml:brushProperty name="color" value="#F2395B"/>
    </inkml:brush>
  </inkml:definitions>
  <inkml:trace contextRef="#ctx0" brushRef="#br0">95790 20277 404,'-14'-29'50,"5"7"-9,3 5-8,4 7-9,-1 3-3,-4 2 2,-5 2 0,-5 2 2,-4 3 0,0 6-4,0 4-3,-2 5-3,-1 3-1,1 1 0,-1 1-1,1 1 1,0 0 0,2-1 0,3-1-2,1-1 0,3-1-1,3-1-4,3-1-2,2-1-3,5-1-6,6-2-9,6-3-9,6-1-8,4-3-5,2-6 1,4-4 0,3-5 0,0-4 2,-1 0 3,-3-1 4,-1-1 3,-3 0 3,-3 0 0,-3 2 1,-3 1 1,-2 2 13,0 4 22,-2 4 24,0 4 24,-1 4 3,1 2-16,1 3-16,2 4-15,0-2-12,1-3-9,1-4-7,2-4-9,-1-3-4,1 0 1,0-2 1,-1 0-1,0-3-1,-1-2-3,-1-3-5,0-3-3,-2-2 0,-1-2 3,0 0 4,-2 0 4,0-2 4,0 1 3,0-1 3,-1 1 4,1 0 4,0 2 3,0 3 4,0 1 3,0 3 11,-1 2 19,1 4 18,0 3 18,-1 3 2,-2 5-15,-2 5-13,-2 6-15,-3 2-9,-2 1-3,-4 0-2,-2 3-4,-1-1-2,1 0-4,0 1-3,2-1-3,0 0-3,-2-1-2,0-1-4,-1-1-3,0-1-9,0-1-13,2-1-14,1 0-13,2-6-7,4-9 1,4-8 0,4-9 1,3-6 5,1 1 11,3-2 11,2-1 10,0 0 6,-1 3 3,-1 1 1,0 3 2,-2 1 6,1 4 9,0 3 9,0 3 9,-1 1 6,1 0 3,0 0 4,0 0 2,-1 0 0,1 0-3,0 0-4,0 0-4,-1 1-3,1 0-4,0 2-4,0 1-5,-1 0-5,1 0-7,0 0-8,0 0-7,-1-1-6,-1-1-6,-1 0-5,0-1-6,-2-2 0,-1-2 4,-1-2 6,0-1 5,-1-4 4,0-2 6,0-3 5,0-3 4,0-1 4,2-1 0,0 1 2,1-1 0,1 2 2,-2 1 3,-1 3 1,0 1 2,-1 3 5,0 3 6,-1 3 7,1 2 6,-1 5 6,-4 6 7,-2 6 8,-3 6 6,-3 3-1,0 2-10,-2 3-11,1 1-9,-3 2-5,0 1 0,-1 1 0,-1 0 1,-1 2-3,0 1-6,1 1-7,-1 0-7,1 0-7,3-1-7,1-3-8,2-2-7,2-1-6,0-3-2,2-2-3,1-1-4,0-3 0,0-3-2,0-3-1,0-2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02"/>
    </inkml:context>
    <inkml:brush xml:id="br0">
      <inkml:brushProperty name="width" value="0.05103" units="cm"/>
      <inkml:brushProperty name="height" value="0.05103" units="cm"/>
      <inkml:brushProperty name="color" value="#F2395B"/>
    </inkml:brush>
  </inkml:definitions>
  <inkml:trace contextRef="#ctx0" brushRef="#br0">99200 20209 431,'-17'-25'87,"-2"11"-18,-1 12-18,-3 12-18,0 6-11,1-1-3,1 1-2,1 0-4,1 0-1,1 1-1,1 1 0,1 1 0,0 0-1,2-1-1,1-1-1,1-1-1,5-1-6,10-2-12,10-3-14,9-1-12,5-2-3,-3-4 6,-1-3 7,-3-2 5,1-3 3,1-2-2,3-1-1,1-3-3,0 0 2,-3 0 5,-3 2 5,-3 1 5,-2 0 6,-2 0 9,-3 0 8,-1 1 8,-3 2 8,-4 7 8,-4 8 8,-4 6 7,-3 4-1,-1 1-9,-3 1-10,-2 1-9,1-1-6,1-1-3,2-3-2,2-1-3,3-1-4,4 0-7,4-1-6,4 1-6,3-3-2,2-5 1,2-4 1,1-6 1,4-4-3,3-5-7,5-5-9,3-5-8,1-3-1,-1 1 7,-3-1 7,-1 1 5,-4 0 6,-3 1 2,-4 1 3,-4 1 2,-4 1 4,-1 0 4,-2 2 5,-2 1 3,-2 2 4,-2 1 2,-2 2 3,-1 2 3,-2 4-2,2 6-4,0 6-4,2 6-6,-1 3-4,-2 1-4,-2 1-4,-1 1-5,-3 1-2,0 1 1,-1 1 0,-1 1 1,0 0 0,0-3 4,2-1 1,1-2 3,2-2 3,2 1 4,4 0 3,3-1 3,2 0 3,1-1 2,3 0 1,2-2 2,2 0 0,4 0-1,2-1-1,3 1 0,1 1-1,-1 1 4,-1 3 1,0 2 3,-1 1 1,1 3 0,1 1-1,1 3-1,-1-1-1,-3 0-2,-3-1-3,-2-1-2,-5 0-3,-2-1-3,-6 1-3,-2-1-2,-4-1-5,-2-1-4,-2-2-5,-1-2-4,-7-2-7,-11 3-7,-11 0-8,-10 1-8,-6-1 1,1-1 5,-1-2 7,0-2 7,3-2-2,6-1-10,6-1-9,6 0-10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1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61592 10007 999,'-4'-17'-4,"-8"-3"-8,-7-3-9,-9-3-9,2 3-2,8 8 3,8 7 3,10 8 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33"/>
    </inkml:context>
    <inkml:brush xml:id="br0">
      <inkml:brushProperty name="width" value="0.06038" units="cm"/>
      <inkml:brushProperty name="height" value="0.06038" units="cm"/>
      <inkml:brushProperty name="color" value="#00BFF3"/>
    </inkml:brush>
  </inkml:definitions>
  <inkml:trace contextRef="#ctx0" brushRef="#br0">20756 24734 364,'-14'-21'0,"1"3"0,2 4 0,2 5 0,-1 0 1,-3-2 1,-5-2 2,-3-1 1,-2 0 2,4 2 2,3 4 2,3 3 1,0 1 1,-3 2 1,-4 0 0,-1 2 0,-2 0 1,2 0 0,3 0 2,1 0 0,1 1 0,-1 4 0,-2 2-1,1 4-1,-2-1 0,2 1-1,1-2 0,1 0 0,1-2 1,2 1 1,3 0 3,1 0 1,4-3 2,6-2 1,6-6 1,6-2 1,1-4-2,-1 0-4,-2-1-5,-2-1-5,-1 0-3,1 0-1,2 2-2,0 1-2,1 0 0,1 0-1,1 0-1,2 0 0,-1 1 0,-1-1 1,-1 0-1,0 0 1,-1 1 1,1 2-1,1 3 0,2 1 0,0 2 0,1 1 1,1 3 2,1 2 0,0 2 0,-1 2 2,-1 1 0,0 3 0,-2 1 1,-1-1 0,-1 1 0,-1 0 0,1-1 0,2 1 1,1-1 1,3 1 1,0-3 0,-1-3-3,-1-4-1,0-4-3,-1-3-2,1-2-1,1-2-1,1-1-3,2-3 0,1 0-1,3-1-1,1-1 0,2 0 0,-1 2 0,0 2 1,1 2 0,-2 2 1,-1 0 1,-3 2 2,-1 1 2,-1 1 0,-1 1 1,1 3 1,0 2 2,0 1 0,2 2 2,3 0 1,2 1 2,-2 0 0,-2-2-2,-2-3-3,-4-1-1,-2-1-2,1-2-2,0 0 0,0-2-2,-1 1 0,1 0 0,0 2 0,-1 0 0,1 0 1,0 0 0,-1-2 0,1 0 1,0-1 1,1 0-1,1 0 1,1 0 0,1 0 0,0 0 0,-1 0 0,1 0 0,0-1-1,3-2-1,1-2-1,3-2-1,0-1 0,1 1-1,-1-1 1,1 0 0,-2 1 0,0 2 0,-1 2-1,0 2 1,-2 3 1,1 4 2,-1 4 2,1 4 2,-2 1 1,-1-1-1,-3-1-1,-1-1 0,-1-1 0,-1 0 3,1-2 2,0-1 3,0 0-1,1-2-1,1-1-3,1 0-3,2-3-1,3-4-2,3-4-2,3-4-2,2-3-1,3-1-1,1-3 0,2-1-1,1 0 0,1 2 2,-1 4 1,0 3 0,-2 2 3,-3 2 0,-5 2 3,-4 2 1,-2 3 0,-1 2 0,-1 4-1,0 2-2,-3 1 2,1 1 3,-2 0 3,-1 0 3,0-2 1,0-1-1,-1-2 0,1-2 0,0-2-3,1 0-3,1-2-3,1 0-4,3-2-2,3-2 0,5-2-2,3-2-1,3-2 0,1-2-1,0-1-1,2-3 0,0 1 1,0 1 0,1 2 2,-1 2 1,-1 3 1,-2 1 2,-2 2 1,-1 2 2,-3 1 1,-3 2-1,-3 0 1,-3 2-1,-2 0 1,1 1 3,-1 2 3,1 0 2,0 0 1,-1-1-1,1 0-1,0-2-1,0 0-1,1-2-1,1 0-2,1-2-2,1 0-2,1 0-3,1 0-1,1 0-3,2-1-2,2-2 1,4-2 0,3-1 0,2-2-1,0 2 0,2 1-2,1 0-1,1 0-1,2-2 0,2-1-1,2-3-1,1-1 0,2 1 1,0-1 1,1 0 0,1 1 0,-2 2 2,-1 3 0,0 1 2,-2 1 0,-2 2 3,-2 0 3,-2 2 1,-2 1 2,0 4 1,-1 2 1,-1 4 2,-2 1 0,0 1 2,-1 1 0,-1 1 1,-2 0 0,-2-3-1,-1-1-1,-3-2-1,0-2 0,3-1-2,1 0 0,2-2-1,3-1-1,5-4-1,3-2-1,4-3-1,3-2 0,2 0 1,1 0 1,3 0 0,0 1 0,0-1 2,-2 0 0,0 0 1,-3 1 0,-2 2 1,-4 3 1,-2 1 0,-2 1 2,0 1-1,0 2 1,0 0 1,0 1-1,0 0 0,0 0 0,1 0-1,-3 0 1,-2 0 0,-3 0 2,-4 0 1,0-1 0,-1 1 2,1 0 2,-1 0 1,0 0 0,-2 0 1,0 0 0,-1 0 0,-1 0-1,-1 0 1,-1-1-2,-1 1 0,0 0-2,1 0-1,1 0-2,1 0-2,2-1-1,1 0-3,2-2-2,3 0-1,2-3-2,4-2 1,4-4 1,4-2 0,5-3-2,6-3-4,5-3-4,7-3-5,1 0-2,-1 1 3,-3 3 1,-1 1 2,-3 3 2,-3 5 2,-2 3 3,-4 4 2,-3 2 3,-4 2 2,-4 0 2,-4 2 3,-3 1 1,-3 3 0,-4 3 0,-1 4 0,-4 0 1,-2-1 0,-1-1 0,-2-1 1,-3 0 0,1 0-2,-2-1-2,-1 1-1,1-2-2,1-2 0,3-4-2,2-2-2,2-2 0,6 0-1,5 0-2,5 0 0,3-3-1,4-2-1,2-5 0,4-4-1,1 0 0,1 1 0,2 2 0,0 3 1,-1 0 0,-2 2 3,-4 1 1,-2 0 2,-3 2 1,0 0 0,-2 2 1,0 0-1,-2 1 2,-2 0 1,-2 0 2,-1 0 1,-3 0 1,-2 0 0,-1 0 0,-3 0-1,0 0 1,3 0-1,1 0 0,3 0-1,1-1-1,2-2 0,2-2-2,2-1-2,1-2 0,-2 2 0,0 1 0,-1 0 0,-1 2 0,0 0 0,0 2 1,1 0 0,-3 2 0,-4 0 1,-4 2 1,-3 0 0,-3 2 1,-1 0-1,-1 1 0,-1 2 0,-1 0 0,-1-1 0,0 1 1,-2 0 1,0-1 0,-1-1-2,1 0 0,0-2-1,0 0 0,3-2-3,1 0 0,3-2-2,1 0-1,3 0 0,1 0 0,3 0 0,1 0 0,2 0 0,3 0 1,1 0-1,1 0 1,2-2-1,1 0 1,0-2 0,2 0 0,0 1-1,2-1 1,1 0-1,0-1 1,2 0-1,0-1 1,2-2-1,1 0 0,3-1-1,3-2 0,4 0-2,2 0-3,3 1-6,3 0-7,3 2-6,2 1-3,1 0 2,1 2 1,1 1 2,-7 0 2,-13 2 6,-14 0 4,-13 2 5,-7 0-3,1 0-14,1 0-12,1 0-13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39"/>
    </inkml:context>
    <inkml:brush xml:id="br0">
      <inkml:brushProperty name="width" value="0.04906" units="cm"/>
      <inkml:brushProperty name="height" value="0.04906" units="cm"/>
      <inkml:brushProperty name="color" value="#00BFF3"/>
    </inkml:brush>
  </inkml:definitions>
  <inkml:trace contextRef="#ctx0" brushRef="#br0">72410 25722 448,'5'-21'8,"-4"5"16,-6 5 17,-4 4 16,-3 4 2,1 2-10,-1 2-13,0 2-10,0 1-7,-3 0-2,-2 0-3,-1 0-1,-1 0-2,0 2 0,2 0-2,1 1 0,1 2 0,1 0-1,1 1 0,0 2 0,2 0 0,1 1 0,0 1 0,2 1-1,0 1 0,-2 0-1,0-1 0,-1 1 0,0 0-1,2 1 0,3 1-1,1 1 0,1 1-1,2 0-2,0-1-2,2 1-2,1-3-1,4-5-1,2-5 0,3-4 0,4-3-1,4 0-1,3 0 1,5 0-1,2-2-2,2-4 0,3-4-2,1-4-1,1-1-2,-2 1 0,0 1-1,-1 1-1,-2 0 1,-1 0 1,-3 0 2,-1 1 1,-3 0 2,-1 0 4,-3 2 2,-1 1 2,-3 2 8,-3 6 10,-2 4 11,-4 5 11,-2 3 1,0 0-7,-2 0-7,0-1-8,-1 3-5,0 2-1,0 3-2,0 3-2,3-1-3,6-5-5,5-5-3,7-4-5,1-5-2,-3-3 1,-3-2 1,-3-3 1,1-4 0,4-4-1,3-4-1,5-3-1,0-2 0,-1 1 2,-3 1 0,-1 1 1,-3-1 1,-1-1 2,-2-2 1,-3-3 1,-1 0 1,-2 1 1,-2 1 0,-2 1 1,-2 2 0,-1 1 0,0 3 1,-1 1 1,-4 2-2,-2 1-2,-5 1-3,-4 0-2,-2 3-2,-1 3-3,-1 2-2,-1 4-2,0 2-3,0 4-4,2 2-4,1 3-4,2 2-2,3 0 0,2 0-1,4-1 0,3 0 0,2-2 2,3-2 3,4-2 2,2-2 2,3 2 4,4-2 3,2 1 3,2 0 3,3-2 1,1 0 1,3-2 2,-1 0 3,-2 0 5,-1 0 4,-2 0 5,-3 0 6,1 0 5,-2 0 6,-1 0 7,-1 1 2,-3 2 0,-1 2 0,-2 2 0,-2 1-2,-2 1-4,-2 2-4,-2 0-3,-3 1-4,-2 3-3,-4 2-2,-2 2-3,-1-1-1,1 1-1,0-2-1,2-1-1,1-1 0,2-1 1,2-1 0,2 0 0,2-2 0,2 1-3,2 0-1,2 0-4,2-1 1,3 1 2,4 0 2,2 0 1,1 0 2,1 1 1,-1 1 0,1 1 1,-2 1 1,-3 2-2,-2 0 1,-4 1-1,-2 2-1,-2 3-2,-3 3-1,0 3-2,-5 1-1,-2 2-2,-5 1-2,-4 1-1,-3-1-2,-5 0-4,-3-1-2,-5-1-2,-1-2-2,0 0 1,-1-1 2,1-1 1,0-2-3,0-1-6,-1-3-6,1-1-5,0-4-6,3-3-2,2-4-4,1-4-3,4-3 3,3-1 8,4 0 9,5-1 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39"/>
    </inkml:context>
    <inkml:brush xml:id="br0">
      <inkml:brushProperty name="width" value="0.02896" units="cm"/>
      <inkml:brushProperty name="height" value="0.02896" units="cm"/>
      <inkml:brushProperty name="color" value="#00BFF3"/>
    </inkml:brush>
  </inkml:definitions>
  <inkml:trace contextRef="#ctx0" brushRef="#br0">76740 24915 759,'9'-28'6,"3"5"10,3 7 10,3 5 12,3 5-4,1 6-18,2 4-18,3 6-18,-2 3-4,-5 3 9,-5 3 11,-5 3 8,-4 2 6,-4 1-2,-4 1 1,-4 1-2,-4 0 2,-3 0 3,-5 1 4,-3-1 3,-3-1 0,1-3-5,0-3-3,-1-3-4,3-2-3,3-1 1,4-1-2,5 0 0,4-3 0,7-1-1,8-2 0,6-2 1,5-2-6,3-2-9,3-2-8,3-2-10,0-2-7,0 0-5,-1-1-6,-1-2-4,-3 1 2,-3 1 10,-5 0 11,-3 2 9,-4-1 8,-1 0 2,-2-1 3,-2-1 3,-1-1 1,0 0 1,0 0 1,0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3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77750 25055 999,'1'-22'-42,"2"5"11,2 3 12,2 5 11,2 1 10,5 2 7,4 1 8,3 0 6,3 3-2,1 2-13,1 4-14,1 2-12,1 2-5,1 0 2,0-1 4,2 1 3,-3-1 2,-5-2 0,-7-3 2,-5 0 0,-3-2 0,0 2 0,0 0-1,0 1-1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0"/>
    </inkml:context>
    <inkml:brush xml:id="br0">
      <inkml:brushProperty name="width" value="0.02584" units="cm"/>
      <inkml:brushProperty name="height" value="0.02584" units="cm"/>
      <inkml:brushProperty name="color" value="#00BFF3"/>
    </inkml:brush>
  </inkml:definitions>
  <inkml:trace contextRef="#ctx0" brushRef="#br0">78613 26312 851,'-15'-1'-2,"4"0"-4,3-2-4,3 0-5,4-1 4,7 0 11,7 0 11,8 1 10,4-1 6,5 0-1,3 0 0,4 0-1,3 0-2,2 0-7,2 0-4,2 1-6,0-1-8,-4 2-7,-2 0-8,-3 2-9,-4 0-1,-4 0 5,-4 0 5,-3 0 5,-4 0-1,-3 2-9,-3 0-7,-2 2-8,-5-1 1,-2-1 7,-6 0 8,-2-2 9,-3-1 5,0-2 1,0-2 2,1-1 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0"/>
    </inkml:context>
    <inkml:brush xml:id="br0">
      <inkml:brushProperty name="width" value="0.03011" units="cm"/>
      <inkml:brushProperty name="height" value="0.03011" units="cm"/>
      <inkml:brushProperty name="color" value="#00BFF3"/>
    </inkml:brush>
  </inkml:definitions>
  <inkml:trace contextRef="#ctx0" brushRef="#br0">79740 25358 730,'-16'-16'-34,"3"2"4,-1 1 4,2 1 3,2 4 13,3 6 23,2 7 24,4 8 23,1 4 6,0 5-11,0 3-9,0 5-11,0 1-8,0 2-5,0 1-5,0 1-6,-1 1-8,-2 2-8,-2 2-9,-1 2-10,-2 1-8,0 2-7,0 0-7,1 2-8,0-4 2,2-8 7,2-8 9,2-7 8,1-5 7,0-1 4,0-1 5,0 0 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29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79574 23416 596,'0'14'38,"0"-1"0,0-3 1,0-1 0,-1 0-1,0 2-4,-2 1-4,0 3-5,0 0-2,2 1 0,2 0 0,2-1-1,3-3-4,6-8-7,3-8-8,7-8-9,-1-3-3,-2 1 0,-3 1 0,-2 1 0,-4-1 0,-1 0-2,-2-1 0,-2-1-1,-2 1 1,-2 1 0,-2 2 2,-2 3 1,-3 1 0,-4 2-3,-3 2-2,-5 2-2,-1 1-3,-1 2-5,1 0-3,-1 2-5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1"/>
    </inkml:context>
    <inkml:brush xml:id="br0">
      <inkml:brushProperty name="width" value="0.04839" units="cm"/>
      <inkml:brushProperty name="height" value="0.04839" units="cm"/>
      <inkml:brushProperty name="color" value="#00BFF3"/>
    </inkml:brush>
  </inkml:definitions>
  <inkml:trace contextRef="#ctx0" brushRef="#br0">82563 24873 454,'0'-15'0,"0"2"0,0 3 0,0 1 0,0 1 0,0 0 0,0 0 1,0 1-1,0 0 4,1 4 7,2 2 8,0 4 6,2 2 4,2 3-2,2 3 0,2 4-2,-1 2-2,-3 3-3,-2 3-3,-4 3-4,-1 1-2,2 1-2,0-1-1,2 1-2,-2-2-2,-2 0-7,-4-1-4,-2-1-6,-2-1-5,-2-1-3,0-1-5,-1-1-3,-1-1-3,1-1-1,-1 0 1,0-2-1,1-2 3,2-3 3,3-3 5,1-2 5,1-4 3,2-2 3,0-4 4,2-2 2,1-4 2,2-3 1,2-5 1,2-3 0,1-2 0,3 2 1,2 3-1,2 1 1,0 1 0,3-1 1,0-1-1,1-1 1,1 1 1,1 2 3,1 4 3,1 3 1,0 2 3,-1 0 1,-1 2 1,-1 1 2,-2 0-1,-1 2 0,-2 0-1,-3 2-1,0 0-3,0 0-4,-1 0-5,1 0-4,-1-4-5,-2-6-5,-2-7-7,-2-7-6,-2-5 1,-1-3 5,0-3 6,-2-2 5,1 0 4,0 5 1,2 5 1,0 5 1,0 4 1,0 1 0,-2 2 1,0 3 0,-1 0 1,0 0 2,0 0 3,0 1 3,0 2 9,0 6 15,0 6 16,0 6 16,0 3 3,0 3-12,0 2-10,0 2-11,0 2-4,0 4 0,0 5 2,0 3 0,0 3 0,2 0-5,0 2-2,2 1-5,-1 1-5,0 2-6,-2 2-7,0 2-6,-2 2-8,0 2-11,-2 2-10,0 2-10,-1 2-6,0 3-6,0 3-3,0 3-5,1 0 2,0-5 7,2-3 8,0-4 7,1-5 7,-2-4 5,0-5 6,-1-6 5,-1-4 4,2-7 3,0-5 2,2-6 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1"/>
    </inkml:context>
    <inkml:brush xml:id="br0">
      <inkml:brushProperty name="width" value="0.02432" units="cm"/>
      <inkml:brushProperty name="height" value="0.02432" units="cm"/>
      <inkml:brushProperty name="color" value="#00BFF3"/>
    </inkml:brush>
  </inkml:definitions>
  <inkml:trace contextRef="#ctx0" brushRef="#br0">84650 24888 904,'9'-49'-70,"1"12"35,3 12 35,2 12 36,2 5 12,5 2-7,3 1-9,5 0-9,1 2-8,0 1-9,1 0-10,-1 2-9,-1 0-7,-1 0-6,-3 0-6,-1 0-6,-3 0 0,-2 0 5,-1 0 5,-2 0 5,-3-1 5,-1 0 4,-2-2 4,-2 0 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1"/>
    </inkml:context>
    <inkml:brush xml:id="br0">
      <inkml:brushProperty name="width" value="0.03203" units="cm"/>
      <inkml:brushProperty name="height" value="0.03203" units="cm"/>
      <inkml:brushProperty name="color" value="#00BFF3"/>
    </inkml:brush>
  </inkml:definitions>
  <inkml:trace contextRef="#ctx0" brushRef="#br0">85572 24009 686,'-28'-15'-31,"7"4"2,7 3 4,6 3 4,5 2 11,1 3 19,0 4 20,2 2 20,-1 3 8,-1 4-4,0 2-4,-1 3-4,-1 2-5,2 1-7,0 1-6,2 1-7,0 2-7,0 3-7,0 3-9,0 2-7,-1 4-12,-2 3-18,-2 2-17,-2 4-16,0-3-2,-1-8 15,0-8 15,0-7 16,0-5 9,1-1 5,-1-1 4,0 0 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2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87211 25927 584,'-14'-1'-2,"3"-2"-1,3-2-3,2-1-2,5-1 8,6 0 17,6 2 19,6 1 17,5 0 6,8 0-7,7 0-6,7 0-8,3 0-5,3 0-4,2 0-4,2 1-5,-1-1-4,-1 2-8,-2 0-5,-2 2-8,-3 0-7,-6 0-9,-4 0-9,-5 0-9,-5 0-6,-3 2-3,-5 0-4,-3 2-3,-5 0 2,-4 1 7,-6 2 7,-4 0 8,-6 1 7,-5 1 4,-7 2 7,-5 0 4,-1-1 5,5-1 0,5-2 1,5-2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2"/>
    </inkml:context>
    <inkml:brush xml:id="br0">
      <inkml:brushProperty name="width" value="0.03404" units="cm"/>
      <inkml:brushProperty name="height" value="0.03404" units="cm"/>
      <inkml:brushProperty name="color" value="#00BFF3"/>
    </inkml:brush>
  </inkml:definitions>
  <inkml:trace contextRef="#ctx0" brushRef="#br0">87342 26550 646,'-45'6'-12,"21"-1"25,21-2 26,20-2 24,13 0 8,7 0-12,5 2-11,6 0-10,2 1-14,-1-1-13,0 1-16,-2 0-13,0-1-13,0 0-10,0-2-12,0 0-10,0-1-2,0 0 10,0 0 9,0 0 9,-5 0 8,-10 0 6,-9 0 7,-10 0 7,-5-1 3,1 0 1,1-2 2,2 0 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2"/>
    </inkml:context>
    <inkml:brush xml:id="br0">
      <inkml:brushProperty name="width" value="0.04775" units="cm"/>
      <inkml:brushProperty name="height" value="0.04775" units="cm"/>
      <inkml:brushProperty name="color" value="#00BFF3"/>
    </inkml:brush>
  </inkml:definitions>
  <inkml:trace contextRef="#ctx0" brushRef="#br0">91328 25263 460,'-7'-16'2,"2"2"2,2 1 3,2 1 3,2 4 9,2 8 18,2 8 17,2 7 18,0 5 2,-1 1-12,-1 1-10,0 1-12,-2 1-9,0 1-5,-2 1-6,0 1-5,-3 1-5,0 1-5,-3 0-6,-2 2-4,-2-1-2,-1-1 2,-3-3 0,-1-1 2,-1-3-8,2-2-16,3-1-15,1-2-17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2"/>
    </inkml:context>
    <inkml:brush xml:id="br0">
      <inkml:brushProperty name="width" value="0.03324" units="cm"/>
      <inkml:brushProperty name="height" value="0.03324" units="cm"/>
      <inkml:brushProperty name="color" value="#00BFF3"/>
    </inkml:brush>
  </inkml:definitions>
  <inkml:trace contextRef="#ctx0" brushRef="#br0">91700 25909 661,'16'-22'-32,"-1"5"17,1 3 17,-1 5 17,1 1 11,0 0 4,-1 0 6,1 1 5,-1 0 0,1 2-5,0 2-4,-1 2-5,0 1-5,-1 0-7,-1 0-6,0 0-7,-2 0-8,1 2-6,0 0-7,0 2-8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2"/>
    </inkml:context>
    <inkml:brush xml:id="br0">
      <inkml:brushProperty name="width" value="0.04877" units="cm"/>
      <inkml:brushProperty name="height" value="0.04877" units="cm"/>
      <inkml:brushProperty name="color" value="#00BFF3"/>
    </inkml:brush>
  </inkml:definitions>
  <inkml:trace contextRef="#ctx0" brushRef="#br0">92353 24666 451,'0'-22'0,"0"3"0,0 3 0,0 3 0,0 1 1,0 0 4,0 0 3,0 1 4,0 2 5,0 6 8,0 6 9,0 6 8,-2 4 4,0 5-1,-3 3 0,-2 5 0,-1 2-4,1 3-4,-1 1-4,0 2-6,0 2-4,0 0-4,1 2-4,-1 1-4,-1-1-3,0 0-3,-1-2-1,-1 0-4,0-1-3,0 1-7,2-1-6,1 0-6,0-1-6,0-2-6,0-1-6,1-3-6,0-3-4,2-3-2,2-5-2,2-3-2,2-4 3,2-2 7,2-4 8,2-2 8,0-4 6,-1 0 5,-1-3 6,0-2 5,-1-1 3,2 0 2,0 1 0,1-1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3"/>
    </inkml:context>
    <inkml:brush xml:id="br0">
      <inkml:brushProperty name="width" value="0.0519" units="cm"/>
      <inkml:brushProperty name="height" value="0.0519" units="cm"/>
      <inkml:brushProperty name="color" value="#00BFF3"/>
    </inkml:brush>
  </inkml:definitions>
  <inkml:trace contextRef="#ctx0" brushRef="#br0">93620 24900 423,'0'-22'0,"2"5"0,0 3 0,2 5 0,-1 1 0,-1 0 0,0 0 0,-2 0 0,-2 1 10,-3 2 17,-5 3 19,-4 1 18,-3 3 4,-1 7-12,-3 6-11,-1 6-12,-2 2-7,1 2-3,-1 1-3,1 1-3,0-1-3,1-1-1,1-3-1,1-1-2,2-2-3,2-1-1,4-1-3,3-1-2,5-1-7,8-1-10,8-1-11,7 0-9,6-3-5,3-5-1,3-3 2,3-4 0,1-3 1,0-3 1,0-4 2,1-2 2,-3-1 4,-2 1 5,-3 1 6,-3 1 5,-3 0 6,-1 2 5,-3 1 6,-1 1 6,-5 4 14,-8 8 22,-8 7 22,-8 9 23,-3 2 2,1-1-18,1-3-18,1-1-19,1-1-11,4-1-6,2 1-5,4-1-6,2 1-5,4-2-6,2-1-6,4-1-5,1-2-4,3-4-4,1-4-4,3-4-4,2-4-1,1-4 2,2-4 1,3-3 1,0-3 2,-1-1 2,-1-1 4,-1-1 1,0-3 4,1-5 0,1-4 3,1-6 1,-3 0 3,-4 4 2,-4 4 4,-6 4 3,-3 2 1,-2 1-1,-3 1 0,0 1-1,-4 2 1,-2 3 4,-4 3 3,-2 3 4,-3 1 0,-1 2-4,-3 1-3,-1 1-4,-2 1-6,0 2-7,1 2-9,-1 2-9,1 3-5,-1 6-4,0 4-4,1 5-5,1 1 2,5-3 8,3-3 7,4-2 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44"/>
    </inkml:context>
    <inkml:brush xml:id="br0">
      <inkml:brushProperty name="width" value="0.0495" units="cm"/>
      <inkml:brushProperty name="height" value="0.0495" units="cm"/>
      <inkml:brushProperty name="color" value="#00BFF3"/>
    </inkml:brush>
  </inkml:definitions>
  <inkml:trace contextRef="#ctx0" brushRef="#br0">94754 25497 444,'2'-14'2,"4"2"3,4 4 4,4 3 3,3 1 7,5 2 11,3 0 10,4 2 11,0 1 1,-5 2-8,-5 2-8,-4 2-7,-5 1-6,-1 3-5,-2 2-3,-2 2-5,-4 1-3,-4 1-3,-5 1-4,-6 1-3,-3 0-2,-5 1-2,-3 0-2,-5-1-1,0 1-1,2-1 2,1 1 0,3-1 1,2 0 2,3-2 2,3-3 4,3-1 3,2-1 2,4 0 2,2-1 1,4 1 2,3-1 1,4-1 1,4 0 1,3-2 1,4 0-1,3 2-2,3 0-1,3 1-1,1 0-1,-3 0-1,-1-2 0,-3-1-1,-1 1 1,-1 2-1,-1 2 0,0 1 1,-3 2-1,-3 0 0,-3-1 0,-2 1 0,-3 0 0,-1-1 0,0 1 0,-1-1-1,-4 1-1,-6 0-6,-6-1-6,-5 1-4,-8 1-7,-7 1-7,-8 3-10,-8 1-7,-7 1-6,-5-1-2,-7-1-4,-5-1-3,-2-1 2,1-1 5,3-1 6,2 0 4,6-3 8,12-1 7,12-2 7,12-2 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0"/>
    </inkml:context>
    <inkml:brush xml:id="br0">
      <inkml:brushProperty name="width" value="0.05194" units="cm"/>
      <inkml:brushProperty name="height" value="0.05194" units="cm"/>
      <inkml:brushProperty name="color" value="#00BFF3"/>
    </inkml:brush>
  </inkml:definitions>
  <inkml:trace contextRef="#ctx0" brushRef="#br0">81347 22434 423,'-8'-6'4,"0"2"8,0 4 8,1 3 8,0 1 4,2 1-2,2 2-2,2 0 0,1 1-5,2 2-8,0 0-7,2 1-7,2-2-8,5-4-7,5-6-8,6-4-6,1-4-3,1 0 2,-1-1 3,1-1 2,-3 2 8,-5 6 12,-5 6 12,-5 6 12,-3 2 7,-2 1 1,-2 0 0,-2 0 2,-1-1-1,1-1 0,-1-1-2,0 0-1,2-2-5,4-1-10,3 0-8,5-2-10,3-2-6,2-2-3,1-3-2,3-4-2,0 0-1,-1 1 0,-1 0 1,0 2 0,-3 1 3,-1 4 6,-3 2 6,0 4 5,-3-2-1,-1-2-9,-1-6-9,0-2-9,-1-3-2,0 0 6,0 0 6,0 1 4,-1-3 4,2-4 1,-2-4 1,1-3 0,1-3 1,0-1 0,1-1 0,2-1 0,0 2 2,1 1 6,2 4 5,0 4 5,0 1 5,-3 2 4,-1 2 4,-2 3 3,0 1 5,0 2 5,1 2 7,2 2 5,-2 4 2,-1 7-1,-2 8-2,-2 6 0,-1 2-5,0-2-8,0-1-7,0-3-8,0 0-6,-2 1-1,0 1-2,-1 1-3,-1 1-1,0-1-1,0 1-1,0-1-2,1-1 0,0-1-1,1-3-2,2-1 0,1-1-2,4 1-4,2 2-5,4 0-3,2-2-4,3-5-4,3-5-4,3-4-4,3-5-3,5 0-5,3-3-2,4-2-3,-1 0 0,-5 0 5,-7 2 5,-5 1 5,-3 0 0,-1 0-3,1 0-4,0 0-3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3"/>
    </inkml:context>
    <inkml:brush xml:id="br0">
      <inkml:brushProperty name="width" value="0.0606" units="cm"/>
      <inkml:brushProperty name="height" value="0.0606" units="cm"/>
      <inkml:brushProperty name="color" value="#6ADCAB"/>
    </inkml:brush>
  </inkml:definitions>
  <inkml:trace contextRef="#ctx0" brushRef="#br0">81184 30906 363,'0'-21'5,"0"3"13,0 4 12,0 5 11,-1 3 8,-2 4 1,-2 4 2,-1 4 3,-3 3-4,0 5-8,-1 4-7,-1 3-8,-1 3-5,0 1-2,0 1-1,1 1-2,-1-1-2,2 0-1,1-1-2,1-1-2,0-1-1,2-3-1,1-1-1,0-2-1,3-2-2,4 1-2,4-1-4,4 1-3,2-3 0,1-5-1,1-4 1,2-6 0,0-3 0,3-3 0,1-4 1,3-2-1,0-3 0,1-3-1,-1-3-2,0-3 0,0-1-1,-1 0 0,-1-1 1,-1 1 0,-2 0 1,-2 1 1,-4 1 2,-3 1 1,-2 1 1,-2 1-2,-3 2 1,0 0-2,-4 0 2,-4 2 2,-4 1 2,-4 1 4,-2 2-3,-1 5-5,-1 3-6,-1 4-5,0 4-5,1 4-6,1 3-4,1 5-6,0 2-2,2-1 0,1 1 0,1 0 0,1-1-1,2 1-1,3 0-1,1-1-2,1 0 2,0-3 4,0-1 6,0-2 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3"/>
    </inkml:context>
    <inkml:brush xml:id="br0">
      <inkml:brushProperty name="width" value="0.04528" units="cm"/>
      <inkml:brushProperty name="height" value="0.04528" units="cm"/>
      <inkml:brushProperty name="color" value="#6ADCAB"/>
    </inkml:brush>
  </inkml:definitions>
  <inkml:trace contextRef="#ctx0" brushRef="#br0">82550 31850 485,'1'22'137,"2"-3"-28,2-3-30,2-3-27,0-1-19,1 0-6,0-1-6,0 1-8,-1-1-3,1 1 1,0 0 0,0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4"/>
    </inkml:context>
    <inkml:brush xml:id="br0">
      <inkml:brushProperty name="width" value="0.05379" units="cm"/>
      <inkml:brushProperty name="height" value="0.05379" units="cm"/>
      <inkml:brushProperty name="color" value="#6ADCAB"/>
    </inkml:brush>
  </inkml:definitions>
  <inkml:trace contextRef="#ctx0" brushRef="#br0">83778 30606 409,'0'-12'81,"0"9"-12,0 6-12,0 9-13,-1 5-7,-2 1-4,-2 3-4,-1 1-4,-2 2-3,2-1 0,1 1-1,0-1 0,0 0-1,0-1-2,-1-1-1,-1-1-1,0-1-2,2-1-1,2-1-2,2 0-1,3-3-3,6-3-4,4-3-3,5-2-3,2-4-2,-1-4-3,-1-4-1,0-4-2,0-5 0,3-5-2,3-6 0,3-7-1,-1-1 0,-3 0 3,-5 1 2,-3 1 3,-3 2 1,-2 2 1,-3 1 3,-1 3 0,-2 2 3,-4 3-1,-2 3 2,-3 2 1,-3 4-2,-2 1-2,-2 2-4,-1 2-2,-3 3-3,-2 4-2,-1 4-1,-3 4-2,2 1-5,3 1-8,4 0-9,5 0-8,2-1-5,4 1-2,2 0-3,4 0-2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4"/>
    </inkml:context>
    <inkml:brush xml:id="br0">
      <inkml:brushProperty name="width" value="0.0623" units="cm"/>
      <inkml:brushProperty name="height" value="0.0623" units="cm"/>
      <inkml:brushProperty name="color" value="#6ADCAB"/>
    </inkml:brush>
  </inkml:definitions>
  <inkml:trace contextRef="#ctx0" brushRef="#br0">84018 30294 353,'8'-8'3,"0"2"6,0 1 7,0 0 6,-1 3 7,-1 4 9,-1 4 7,0 4 8,-2 2 0,0 1-8,-2 1-10,0 2-8,-2 1-5,0 3 2,-2 3 0,0 3 2,0 0-2,0 0-1,2-1-3,0-1-2,1 0-3,-2-1-1,-1 1-2,0-1-3,0 1-1,0-1 1,2 1-1,1-1 1,0 2-3,3 1-5,2 2-6,2 3-4,0-2-4,0-2-1,-2-3-1,0-3-2,-6-2 0,-8-1-1,-10 0 0,-7-2 0,-5-2-1,-1-1-3,1-2-3,0-2-1,-1-1-3,-1-1-2,-1 1-2,0 0-2,-1-1-1,1-2 0,1-3 1,1 0 0,3-2 1,6 0 3,3 0 2,6 0 2,3-1 3,3-1 4,1 0 4,2-1 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4"/>
    </inkml:context>
    <inkml:brush xml:id="br0">
      <inkml:brushProperty name="width" value="0.0402" units="cm"/>
      <inkml:brushProperty name="height" value="0.0402" units="cm"/>
      <inkml:brushProperty name="color" value="#6ADCAB"/>
    </inkml:brush>
  </inkml:definitions>
  <inkml:trace contextRef="#ctx0" brushRef="#br0">85250 30480 547,'8'-9'2,"2"-2"6,0-2 4,1-1 6,1-1 2,0 3 2,-1 1 2,1 2 1,1 1 3,1-2 3,3 0 4,2-1 3,1 1 1,1 2-6,1 4-4,1 3-5,0 0-3,-1 0-4,-1-2-2,-1 0-4,0 0-11,-1 2-19,1 2-19,0 2-20,-4 1-8,-3 2 0,-6 0 1,-4 1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5"/>
    </inkml:context>
    <inkml:brush xml:id="br0">
      <inkml:brushProperty name="width" value="0.05142" units="cm"/>
      <inkml:brushProperty name="height" value="0.05142" units="cm"/>
      <inkml:brushProperty name="color" value="#6ADCAB"/>
    </inkml:brush>
  </inkml:definitions>
  <inkml:trace contextRef="#ctx0" brushRef="#br0">86955 30566 427,'5'-12'65,"-2"8"2,-6 8 4,-2 8 3,-4 4-5,-4 3-11,-2 1-13,-3 3-12,-2 0-9,-1 1-3,-1-1-5,-1 1-3,-1-1-5,-1 2-2,-1 1-4,0 1-2,-2 0-5,1 1-7,-1-1-6,1 1-6,2-3-7,3-4-5,4-3-7,5-4-6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5"/>
    </inkml:context>
    <inkml:brush xml:id="br0">
      <inkml:brushProperty name="width" value="0.04803" units="cm"/>
      <inkml:brushProperty name="height" value="0.04803" units="cm"/>
      <inkml:brushProperty name="color" value="#6ADCAB"/>
    </inkml:brush>
  </inkml:definitions>
  <inkml:trace contextRef="#ctx0" brushRef="#br0">86950 30713 457,'0'-15'0,"2"2"0,0 2 0,2 3 0,0 1 10,1 2 17,2 2 19,0 2 17,1 3 6,0 6-9,0 4-8,-1 5-8,1 3-8,2 3-4,0 1-4,1 3-6,0 0-3,-2 1-5,-3-1-3,-1 0-3,0 1-7,0-1-5,1 0-8,2 1-6,-1-2-6,-1 0-5,-1-1-7,0-1-4,-1-2-5,0-3-3,0-3-3,0-2-3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5"/>
    </inkml:context>
    <inkml:brush xml:id="br0">
      <inkml:brushProperty name="width" value="0.0463" units="cm"/>
      <inkml:brushProperty name="height" value="0.0463" units="cm"/>
      <inkml:brushProperty name="color" value="#6ADCAB"/>
    </inkml:brush>
  </inkml:definitions>
  <inkml:trace contextRef="#ctx0" brushRef="#br0">88750 29813 475,'15'-22'0,"-1"6"0,-1 5 0,-1 5 0,1 2 8,3 2 16,4 0 16,2 2 15,-1 1 5,-3 2-7,-5 2-9,-3 2-8,-2 2-6,0 3-5,0 3-5,0 3-6,-2 4-2,-3 3 1,-2 5 0,-4 3 1,-3 3 0,-7 0-1,-6 2-2,-5 1 0,-4-1-3,1-2-3,0-2-3,-1-1-5,1-4-1,1-2 0,1-3 1,2-3 0,5-4-1,14-6 1,12-6-1,13-6 0,7-3-4,1 0-7,1 0-7,1 0-7,-1 0-5,0 0-1,-1 0-1,-1 0-3,-2 1 3,-1 0 5,-3 2 6,-1 1 5,-2-1 2,-3-1-4,-1 0-3,-2-1-4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6"/>
    </inkml:context>
    <inkml:brush xml:id="br0">
      <inkml:brushProperty name="width" value="0.0628" units="cm"/>
      <inkml:brushProperty name="height" value="0.0628" units="cm"/>
      <inkml:brushProperty name="color" value="#6ADCAB"/>
    </inkml:brush>
  </inkml:definitions>
  <inkml:trace contextRef="#ctx0" brushRef="#br0">91116 29868 350,'-7'-8'3,"2"1"7,2-1 5,2 0 8,1 2 7,0 6 12,0 4 10,0 6 10,0 3 2,2 5-9,0 3-8,2 5-8,0 2-6,0 3-5,-1 1-3,1 2-5,0 2-3,0 0-2,0 2-2,0 1-2,-1-1-2,0 0 1,-2-2-1,0 0 0,-1-2-2,0-3-5,0-3-6,0-3-5,0-3-3,2-1-1,0-3-1,2-1-2,2-5 1,5-8 4,5-8 2,6-8 3,0-4 1,-2-1 2,-1-2 2,-2 1 0,0-5 1,5-3 0,3-6 0,5-5 0,0-2 1,0-2-1,-1-1 0,-1 0-1,-2 0 0,-3 4-3,-3 2-2,-3 3-3,-2 3-3,-1 3-6,0 4-6,-2 2-4,-1 2-3,-2 2 2,-3 3 2,-1 1 2,-3 4-3,-6 4-10,-4 6-10,-5 4-8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6"/>
    </inkml:context>
    <inkml:brush xml:id="br0">
      <inkml:brushProperty name="width" value="0.05953" units="cm"/>
      <inkml:brushProperty name="height" value="0.05953" units="cm"/>
      <inkml:brushProperty name="color" value="#6ADCAB"/>
    </inkml:brush>
  </inkml:definitions>
  <inkml:trace contextRef="#ctx0" brushRef="#br0">92776 31100 369,'7'16'179,"-2"-1"-37,-3 1-38,0-1-37,-3 3-24,0 5-7,-2 5-9,0 5-8,-2 0-8,0-2-8,-1-3-10,-1-3-7,-1-1-6,0-1-1,0 0-2,0 1-2,1-1-7,-1 1-10,0-1-12,0 1-12,1-2 0,1-2 7,0-1 7,2-2 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2"/>
    </inkml:context>
    <inkml:brush xml:id="br0">
      <inkml:brushProperty name="width" value="0.04117" units="cm"/>
      <inkml:brushProperty name="height" value="0.04117" units="cm"/>
      <inkml:brushProperty name="color" value="#00BFF3"/>
    </inkml:brush>
  </inkml:definitions>
  <inkml:trace contextRef="#ctx0" brushRef="#br0">86259 21772 534,'6'-19'13,"-2"7"16,-4 8 16,-2 8 16,-4 7 3,-2 7-10,-3 7-10,-3 7-10,-1 4-7,1 0-2,1 2-4,0 0-2,3 0-4,3-1-5,2-3-6,4-2-4,2-2-6,2-3-7,2-4-7,2-1-5,2-4-7,5-1-4,3-3-5,5-1-4,2-4-3,1-4 2,1-6 1,0-4 0,-1-2 4,-5 0 6,-5 2 6,-4 1 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8"/>
    </inkml:context>
    <inkml:brush xml:id="br0">
      <inkml:brushProperty name="width" value="0.04113" units="cm"/>
      <inkml:brushProperty name="height" value="0.04113" units="cm"/>
      <inkml:brushProperty name="color" value="#6ADCAB"/>
    </inkml:brush>
  </inkml:definitions>
  <inkml:trace contextRef="#ctx0" brushRef="#br0">94636 30559 534,'6'-25'59,"-4"11"-1,-4 12-3,-4 12 0,-3 6-6,0 1-7,-1 1-8,-1 1-8,-3 1-4,-2 1-4,-3 1-2,-2 1-4,-4 2-2,-1 3-4,-3 3-3,-1 2-3,0 1-3,1-3-3,3-3-2,2-3-4,1-2 1,1 1 0,1-1 3,1 0 0,2-1-6,5-3-17,3-3-15,4-2-17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9"/>
    </inkml:context>
    <inkml:brush xml:id="br0">
      <inkml:brushProperty name="width" value="0.04702" units="cm"/>
      <inkml:brushProperty name="height" value="0.04702" units="cm"/>
      <inkml:brushProperty name="color" value="#6ADCAB"/>
    </inkml:brush>
  </inkml:definitions>
  <inkml:trace contextRef="#ctx0" brushRef="#br0">94631 30511 467,'-7'-28'4,"0"5"7,2 6 7,1 7 8,0 4 6,2 4 3,0 4 4,2 4 4,1 3 1,2 3-5,2 3-4,2 4-4,0 1-4,-1 2-2,-1 3-2,0 1-3,-1 2-2,2 1-2,0 1-2,1 1-2,1 0-2,0 2-3,0 1-4,0 1-3,0-1-4,1-2-6,1-2-7,2-1-7,-2-2-5,1 1-5,-2-1-5,0 0-5,-2-1-2,1-5 3,0-3 3,0-4 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9"/>
    </inkml:context>
    <inkml:brush xml:id="br0">
      <inkml:brushProperty name="width" value="0.04069" units="cm"/>
      <inkml:brushProperty name="height" value="0.04069" units="cm"/>
      <inkml:brushProperty name="color" value="#6ADCAB"/>
    </inkml:brush>
  </inkml:definitions>
  <inkml:trace contextRef="#ctx0" brushRef="#br0">96571 30544 540,'-1'-18'10,"0"10"21,-2 11 19,0 12 21,-2 6 4,-2 3-13,-2 2-13,-1 4-13,-1 1-8,0-1-7,2-2-6,1 1-7,0-2-5,-2 0-5,0 0-7,-1 1-5,0-2-2,1-1 1,1-3 3,1-1 1,1-3-6,2-1-13,2-3-14,2-1-14,2-3-4,2-2 5,2-4 3,2-2 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4:59"/>
    </inkml:context>
    <inkml:brush xml:id="br0">
      <inkml:brushProperty name="width" value="0.05279" units="cm"/>
      <inkml:brushProperty name="height" value="0.05279" units="cm"/>
      <inkml:brushProperty name="color" value="#6ADCAB"/>
    </inkml:brush>
  </inkml:definitions>
  <inkml:trace contextRef="#ctx0" brushRef="#br0">97649 30732 416,'0'-19'30,"-2"9"14,-1 8 15,0 10 15,-1 5 0,-2 3-13,0 3-13,-1 3-13,-2 2-9,0 1-2,-1 1-3,-1 1-3,-1 0-2,2 0-3,1 1-1,1-1-3,0-1-1,2-1-2,0-3-3,2-1-1,1-2-2,2-1-2,2-1-3,2-1-2,4-3-4,7-6-4,7-6-4,8-6-4,1-4-2,-2-4 1,-2-2 2,-1-3 1,-1-3 1,-1-3 3,1-3 2,-1-2 2,-1-2 3,-1 3 3,-3 1 3,-1 3 3,-3 1 4,-4 1 5,-5 1 3,-2 1 5,-5 1 1,0 3-1,-3 1-1,-2 2 0,-2 2-3,-2 3-1,-2 1-3,-1 2-3,-4 2-2,-3 2-5,-5 2-5,-3 2-4,-1 2-5,3 0-7,3 1-5,3 2-7,3 0-1,3 1 2,3 1 3,3 2 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5:00"/>
    </inkml:context>
    <inkml:brush xml:id="br0">
      <inkml:brushProperty name="width" value="0.04017" units="cm"/>
      <inkml:brushProperty name="height" value="0.04017" units="cm"/>
      <inkml:brushProperty name="color" value="#6ADCAB"/>
    </inkml:brush>
  </inkml:definitions>
  <inkml:trace contextRef="#ctx0" brushRef="#br0">98600 30159 547,'2'-16'8,"4"1"15,3-1 15,5 1 15,1 0 3,-1 4-8,-1 3-9,0 3-8,-1 1-5,1 2 0,1 0 1,1 2-1,1 0-3,1 0-7,1 0-6,1 0-7,0 1-4,-3 2 1,-1 2 0,-2 2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5:00"/>
    </inkml:context>
    <inkml:brush xml:id="br0">
      <inkml:brushProperty name="width" value="0.05445" units="cm"/>
      <inkml:brushProperty name="height" value="0.05445" units="cm"/>
      <inkml:brushProperty name="color" value="#6ADCAB"/>
    </inkml:brush>
  </inkml:definitions>
  <inkml:trace contextRef="#ctx0" brushRef="#br0">99274 29163 404,'37'-22'5,"-6"6"11,-4 5 10,-5 5 11,-3 2 4,-1 2-3,-1 0-4,0 2-2,-4 3-1,-3 6 0,-4 5 0,-4 7 0,-4 1-2,-4-1-6,-4-3-4,-3-1-6,-2-1-4,2 0-1,2-1-2,3 1-2,0-1-1,2-1 0,1-1-1,0 0 0,4-2 0,4 1 0,5 0 0,6 0 1,3-1 0,3 1 1,3 0 1,3-1 1,0 2 1,-2 0 0,-1 1 1,-2 1 1,-3 1 0,-1 0-1,-3-1 0,-1 1 0,-3 0-1,-2 1 0,-4 1-1,-2 1-1,-5 0-1,-2-1-2,-5-1-3,-4 0-2,-3-1-3,-3 1-3,-3 1-3,-3 1-4,-4 1-3,-4 3-1,-6 1-3,-4 3-1,-9 1-7,-12 1-8,-11 0-9,-12 2-9,1-2-3,15-7 2,15-5 2,15-6 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5:31"/>
    </inkml:context>
    <inkml:brush xml:id="br0">
      <inkml:brushProperty name="width" value="0.0239" units="cm"/>
      <inkml:brushProperty name="height" value="0.0239" units="cm"/>
      <inkml:brushProperty name="color" value="#F2395B"/>
    </inkml:brush>
  </inkml:definitions>
  <inkml:trace contextRef="#ctx0" brushRef="#br0">67816 11207 920,'-117'-33'56,"34"12"-33,34 11-31,32 12-32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5:38"/>
    </inkml:context>
    <inkml:brush xml:id="br0">
      <inkml:brushProperty name="width" value="0.05072" units="cm"/>
      <inkml:brushProperty name="height" value="0.05072" units="cm"/>
      <inkml:brushProperty name="color" value="#F2395B"/>
    </inkml:brush>
  </inkml:definitions>
  <inkml:trace contextRef="#ctx0" brushRef="#br0">36676 43430 433,'-8'-14'5,"2"3"8,1 3 10,1 2 9,0 4 3,2 4-3,0 4-2,2 4-3,-1 2-3,-1 1-2,0 1-3,-1 2-3,-1 0-1,0 1-1,0 1-1,0 1 0,-1 1-1,0 1 0,-1 1-1,-1 1 0,-1 1-1,0-1-1,0 1 0,0-1 0,1 1-2,1 1-1,0 1-1,2 1 0,-1 1-2,-2 2-2,-2 3 0,-1 1-2,-2 3-1,2 2 1,0 4-1,2 3-1,0 1 0,-2 0 0,0 0 0,-1-1-1,0 1 1,1-2 0,0 0 1,2-1 1,0-2 1,2-2-2,1-2 0,0-2 0,1-2-2,1-1-1,-1-3-3,0-2-1,0 0-1,0-1 2,0 0 3,0 1 1,0-1 1,0-1 1,0-1 0,1-1 0,-2-2 1,2-3 0,-1-3 1,0-3 0,0-1 0,2 0 1,0-1 1,2 1 0,2-2 1,4-2 2,4-4 1,3-2 2,3-2 1,0 0-2,-1 0 0,1 0-2,0 0-1,-1 0 1,1 0-1,0 0 0,0 0 0,3 0-2,1 0-1,3 0-1,1 0 0,-1 0 0,1 0 0,-1 0 0,1-1 0,1-1 0,1 0-1,1-1 1,1-1-1,1 2 0,0 0 1,2 2-1,0-1 1,-1 0 0,-1-2 1,-1 0 0,0-1 0,2 0 1,3 0 0,1 1-1,1-2 1,1 2 0,-1-1 0,0 0 0,0-1 0,1 0-1,-1-1 0,0-2 0,0 1 0,1 1 0,-1 0 0,0 2 0,0 0-1,-2 0 1,0 0-1,-1 0 0,-2 0 0,-1 0 0,-3 0 0,-1 1 0,-2-1-1,-1 0 1,-1 0 0,-1 0-1,-1 0 1,-1 0 0,-1 0 1,0 0 1,-4-1 2,-3-2 7,-4-1 4,-4-3 7,-2-3 0,2-3-5,0-5-4,2-3-4,-1-2-4,-1 3-2,0 1-2,-1 3-3,-1-2 0,0-1 1,0-4-1,0-3 2,0-3-2,0-3-3,0-2-2,0-4-3,0-3-1,0-2-1,0-3 0,0-4 0,-1 0 0,-1 1 0,0 0 2,-1 2 0,-2 1 0,0 0-2,-1 2-1,-2 0-1,1 1 0,-1-2 0,0 0 2,0-1 0,0-1 1,-2 0 0,0 0-1,-1 0 0,-1 3-1,0 4-2,0 5-2,1 6-2,-1 2-1,0 3-3,0 2-1,1 1-3,0 4-1,2 3 2,2 4 1,3 4 1,-1 3 1,2 1 1,-1 0 1,0 2 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18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40286 45712 575,'-15'-8'5,"2"2"10,3 1 10,1 1 10,4-1 3,6 0-5,6-1-3,6-2-4,3 2-3,1 1-3,1 2-1,1 2-3,1 1-2,1 0 0,1 0-2,1 0-1,2 0 0,1 0-1,2 0-1,3 0-1,0 0 0,0 2-2,1 0 0,-1 2-2,1-1 0,1-1 1,0 0 0,2-2 1,0 0-1,1 0-3,-1 0-5,0 0-2,0 0-3,-2 0-1,0 0-2,-1 0 0,-1 0-1,-1 0 2,-2 0 2,1 0 2,-3 0 1,0 0 0,-1 0 1,-1 0 1,-1 0 0,-3 0 0,-1 0 1,-2 0 1,-2 0-5,1 0-7,0 0-9,-1 0-9,-1-1-7,-4-2-7,-5-2-7,-2-1-8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19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45449 44611 484,'-8'-13'9,"2"8"17,0 7 19,2 6 17,-1 4 2,0 1-12,-1 1-13,-1 2-14,-2 1-7,-2 3-3,-2 3-3,-1 3-3,-2 0-4,2-2-1,1-1-4,1-2-2,0-3-1,0 0 0,0 0 2,1-2 1,0-1-8,2-1-13,2-1-15,3 0-14,2-4-6,5-5 6,6-4 3,4-6 5,3-4 5,1-3 4,1-5 5,2-3 5,-2-2 4,-1 1 5,-3 1 3,-1 1 5,-2 1 3,-1 3 2,0 1 2,-2 2 3,0 1 0,0 1-1,0-1 0,0 0-1,-1 2 9,-1 1 19,-1 2 20,0 2 18,-1 3 5,0 4-12,0 4-11,0 4-12,-1 2-7,2 1-3,-2 1-5,1 2-4,0 0-1,0 3-3,0 1 0,0 3-1,0 0-2,0-2-1,0 0-2,0 0-1,-1-3-1,-1-1-1,0-3-2,-1-1-1,-1-1-1,3 0-1,2-1-1,2 1 0,2-2-1,2-4-1,1-4-1,3-4 0,0-4 0,-1-4-1,-1-4 1,0-3-1,-1-4 1,1-1 0,1-3 0,2-1 2,-2-1-1,-1 1 1,-2 1 0,-2 1-1,-1 1 1,-1 1 0,1 1 1,0 1 0,-1 2-1,-2 1 1,-3 2-1,0 3 0,-3 3-11,-1 6-19,0 6-22,-1 6-19,-1 2-5,2-1 12,0 0 11,2-2 13,-1 0 6,0 0 5,-2-1 2,0 1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4"/>
    </inkml:context>
    <inkml:brush xml:id="br0">
      <inkml:brushProperty name="width" value="0.04098" units="cm"/>
      <inkml:brushProperty name="height" value="0.04098" units="cm"/>
      <inkml:brushProperty name="color" value="#F2385B"/>
    </inkml:brush>
  </inkml:definitions>
  <inkml:trace contextRef="#ctx0" brushRef="#br0">97543 7950 536,'-7'10'95,"-1"5"-21,0 5-21,0 5-19,0 3-11,1 3 1,-1 1-1,0 2 0,1 0 0,0-1-3,2-3-2,1-2-2,0-2-3,2-3-2,0-3-3,2-3-3,1-2-4,4-3-9,2-1-6,3-2-8,3-4-3,0-4 1,1-6 1,1-4 2,0-5 1,-1-5 3,-1-5 3,-1-5 3,-2-3 3,-2-2 1,-4-2 1,-2-2 2,-3 0 1,0 3 1,-2 4 0,0 2 0,-2 4 1,-2 5 2,-2 5 1,-1 5 2,-2 3-5,0 2-10,1 2-10,-1 2-10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3"/>
    </inkml:context>
    <inkml:brush xml:id="br0">
      <inkml:brushProperty name="width" value="0.03284" units="cm"/>
      <inkml:brushProperty name="height" value="0.03284" units="cm"/>
      <inkml:brushProperty name="color" value="#00BFF3"/>
    </inkml:brush>
  </inkml:definitions>
  <inkml:trace contextRef="#ctx0" brushRef="#br0">87676 21416 669,'9'-7'124,"1"2"-32,3 2-32,2 2-31,-1 1-18,-1 2-3,-2 0-3,-2 2-4,-3 1-1,-1 1-4,-2 3-2,-2 2-3,-2 3-2,-4 3-2,-2 5-3,-3 3-1,-3 2 1,-2-1 5,-1-1 6,-3-1 5,1-2 2,3-1-1,3-3-1,3-1 0,1-3-2,2-1-2,1-2-1,1-2-1,2-3-5,5-2-9,6-4-7,4-2-7,1-2-3,-1 2 5,-2 0 4,-2 2 5,-2 1 5,-1 4 8,-1 2 7,0 3 8,-2 2 6,0 0 4,-2-1 5,0 1 5,-1-1 1,0 0 1,0-2 0,0-1 0,2-2-5,4-6-7,3-4-9,5-5-8,2-3-5,1 0-4,1 0-3,1 1-3,-1 0 0,-3 2 5,-3 2 5,-2 2 4,-4 3 6,-3 4 7,-2 4 5,-3 4 7,-3 1 2,2-1-1,-1 0-1,0-2-1,-1-1-4,0 0-5,-1-2-5,-1 0-6,-1-2-5,0 1-7,0 0-7,0 0-5,0 0-5,-1 0-2,-2 0 0,0 0-2,0-1-1,1-1-3,1 0-1,0-1-2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19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47368 45085 540,'14'-7'12,"-2"-1"0,-4 0-3,-3 0-1,-1 0 2,0 1 6,0-1 5,0 0 5,0 0 1,0 0-3,0 1-3,0-1-4,-1-1-2,-1-2 0,0-2 1,-2-1 0,-2 1-3,-3 4-3,-5 6-4,-4 5-4,-1 2-1,1 3 1,1 2 1,1 2 1,0 1 1,0 1 0,0 1 2,1 1 1,-1 1 0,0 0-1,1-1 1,-1 1-1,1-1 1,2-1 3,2-1 1,3-1 2,0 0 0,0 0-1,0-1-2,0 1-1,2-2-5,4-2-5,4-4-6,4-2-7,2-4-3,3-2 1,1-4 1,3-2 0,1-1 3,1 1 2,1 0 5,1 2 3,-1 2 3,-1 4 2,-3 4 2,-1 4 3,-3 2 0,-3 2-4,-3 0-4,-2 1-3,-3 1-5,0 0-6,-2-1-6,0 1-6,-1-1-9,2 1-14,0 0-12,2 0-14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20"/>
    </inkml:context>
    <inkml:brush xml:id="br0">
      <inkml:brushProperty name="width" value="0.04962" units="cm"/>
      <inkml:brushProperty name="height" value="0.04962" units="cm"/>
      <inkml:brushProperty name="color" value="#F2395B"/>
    </inkml:brush>
  </inkml:definitions>
  <inkml:trace contextRef="#ctx0" brushRef="#br0">48639 44930 443,'-5'-7'5,"6"1"10,6 0 9,6 2 11,2 0 3,-1 2-5,-1 0-4,-1 2-5,-1 1-4,0 4-2,-2 2-2,0 3-3,-3 3-2,-1 0-1,-2 1 0,-2 1-2,-1 1-1,-2-1-2,-1 1-1,0 0-2,-1-1-1,1 1 0,-2-1 0,2 1-1,1-4-3,4-8-3,3-8-5,5-8-4,3-5-3,2-1-2,1-3-2,3-1-1,0-1-1,-1 1 2,-1 1 1,-1 1 3,0 1 1,0 1 5,-1 1 2,1 1 4,-2 1 5,-3 2 7,-3 3 5,-2 1 7,-3 3 7,-2 6 10,-2 4 9,-2 6 9,-2 1 0,0 1-8,-1 0-10,-1 0-8,-1 0-6,2 1-2,1 1-4,0 1-3,2 1-2,0 0 1,2-1 0,0 1 0,2-1-2,2-1-5,2-1-3,2-1-6,3-3-5,5-6-6,5-6-8,5-6-6,1-4-2,-3-3 4,-3-3 3,-3-3 3,-2-1 3,-2 1 2,-3 1 2,-1 1 2,-1 1 2,-2-1 2,-1 1 2,0-1 2,-2 1 1,-1 3 0,0 1 0,-1 3 0,-4 1 1,-4 2 5,-6 2 2,-3 3 5,-4 1-4,2 3-7,1 4-9,1 2-8,1 1-2,3 0 3,1-2 3,2 0 4,2-1-3,0 1-11,2 2-12,1 0-10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22"/>
    </inkml:context>
    <inkml:brush xml:id="br0">
      <inkml:brushProperty name="width" value="0.05239" units="cm"/>
      <inkml:brushProperty name="height" value="0.05239" units="cm"/>
      <inkml:brushProperty name="color" value="#F2395B"/>
    </inkml:brush>
  </inkml:definitions>
  <inkml:trace contextRef="#ctx0" brushRef="#br0">49842 44309 419,'-1'-15'6,"-1"4"10,0 3 10,-1 3 11,-2 2 3,0 3-8,-2 4-6,0 2-7,-2 3-4,-2 2-1,-1 2-2,-3 1 0,-1 2-1,-1 1 0,-1 2 1,-1 0-1,-2 1 2,0 1-1,-1 1 1,0 1 0,-1 0-1,2 1 1,3-1-1,1 1 0,2-1-1,1 2 0,1 1 1,0 1-1,3 0-1,3-3-1,2-1-1,4-3 0,1-1-3,2-3-1,0-1-1,2-2-2,1-3-1,5-1-1,4-2-2,4-2-1,2-3-3,3-2-2,1-3-4,3-4-3,1-3-2,0-3-1,2-5 0,1-3-1,0-3-1,-1 1 0,-1-1-1,-1 1-1,-3-1 1,-1 1 3,-4-1 4,-3 1 2,-3 1 3,-1 5-1,-2 3 2,-2 4 0,-4 4 9,-2 5 18,-6 2 18,-2 5 18,-3 3 3,2 2-9,1 2-11,0 1-10,1 2-6,-2 0-2,0-1-2,-1 1-2,-1 0-2,2-1-2,1 1-1,0-1-2,2 1-2,2 2 0,2 0-2,2 1 0,4-2-4,4-5-6,5-5-8,5-4-7,1-5-4,-1-4 2,-2-4 1,-2-3 0,-2-4 1,1 0 2,-1-1 0,1-1 1,-1-2 2,-3-3 5,-1-3 2,-2-2 4,-2-2 3,-2 1 1,-2 1 1,-2 1 1,-1 2 2,0 1 1,0 3 2,0 1 2,-3 3-1,-4 3 0,-5 3-1,-5 3-1,-2 4-4,2 6-6,3 5-8,1 7-6,1 3-3,1 1 3,-1 2 2,0 0 3,2-1-4,2-1-8,4-3-10,3-1-8,2-2-2,5 0 5,4-2 4,4-1 6,2-1 6,1-2 7,1-2 7,1-2 9,1-1 3,-1 0 2,1 0 1,0 0 0,-2 0 5,-1 0 5,-3 0 6,-1 0 6,-2 0 2,0 2 1,-2 0 1,-1 2-1,-1 1-1,-2 1-2,-2 3-4,-2 2-3,-2 2-2,-2 3-2,-2 3-1,-2 4-1,-1 0-1,-1 0-3,-2 1 0,0-1-2,0 0-1,3-1-1,1-1 0,2-1 0,2 0 0,2 0-1,2-1-1,2 1-1,2-2 1,2-1 0,1-3 2,3-1 1,1-2 1,0-2 0,-1-2 0,1-2 1,-1-1 0,0 3 0,-2 2 2,-1 2 0,0 1-1,-2 1-2,-1 1-1,0 2-3,-2 0-1,-2 3-1,-2 1-1,-2 3-1,-3 1-3,-4 1-4,-4 1-3,-3 1-5,-3-1-4,-1 0-4,-1-1-5,-1-1-4,-1-1-3,1-3-2,-1-1-2,1-2-1,1-3-1,2-3 3,4-3 0,3-2 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22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53287 45250 562,'-6'8'87,"6"0"-8,4-1-8,6 1-7,1 0-12,1 0-12,-1-1-12,1 1-14,0-1-11,0-1-14,-1 0-13,1-2-13,-1 1-6,-1 0-3,-1 1-1,0 2-1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24"/>
    </inkml:context>
    <inkml:brush xml:id="br0">
      <inkml:brushProperty name="width" value="0.05745" units="cm"/>
      <inkml:brushProperty name="height" value="0.05745" units="cm"/>
      <inkml:brushProperty name="color" value="#F2395B"/>
    </inkml:brush>
  </inkml:definitions>
  <inkml:trace contextRef="#ctx0" brushRef="#br0">55256 44095 382,'-14'-20'9,"3"7"15,2 7 16,4 6 17,2 6 3,0 6-8,2 4-9,0 5-8,1 2-6,0-1-3,0-1-4,0-1-3,0 0-4,-2 1-3,0 1-4,-1 1-5,-2 0-2,2-1-2,-1-1-2,0-1-3,0-2-3,0-1-5,0-2-5,0-3-4,2-4-10,4-10-14,4-8-14,4-9-12,0-3 0,-1 3 15,-2 3 16,-2 3 15,0 2 9,0 2 5,1 2 3,2 2 4,-1 2 3,1 0 1,0 2 1,0 0 1,0 1 6,0-2 10,-1 0 12,1-1 11,0-1 3,0 0-2,0 0-3,0 0-3,0 1-3,1 0-4,2 2-3,0 0-4,0 1-3,1-2-1,0 0-1,0-2-1,-2-1-13,-1-3-25,-2-4-23,-2-2-25,-1-1-3,0-1 15,0 0 15,0 1 17,-1-1 10,-1 1 3,0-1 5,-1 0 4,-1 1 2,1-1 1,2 0 1,0 1 1,1-2 1,0 0 1,0-1 2,0-1 1,-1 1 2,0 1 5,-2 2 3,0 3 4,-1 0 2,2 0-2,0 1 0,2-1 0,-1 4 7,-1 6 19,0 7 18,-1 8 18,-2 3 1,-1 3-15,0 1-15,-1 3-17,-1 2-8,0 2-3,0 4-3,0 3-2,-1 0-4,0-2-2,-1-1-3,-1-3-3,-1 0-2,2 1-2,0 1-3,2 0-3,0 1-3,0-1-5,0-1-6,0-1-6,2-3-5,2-3-6,4-5-5,2-3-6,3-6 0,2-8 5,2-8 6,1-8 7,3-4 2,1-1 2,3-1 0,2-1 1,-1 2 2,-2 3 3,-1 4 2,-2 5 2,-3 1 5,-1 2 7,-2 1 5,-2 0 7,-2 4 8,-1 6 6,0 6 8,-2 6 8,-1 1 0,0 0-7,-1 0-5,-2-2-8,1-2-4,4-1-6,2-2-4,4-2-5,1-4-5,1-2-6,1-6-5,1-2-7,1-4-3,2-2-1,0-2-1,1-1-1,0-2 1,-1 1 4,-1-1 5,-1 0 3,-1 2 4,-2 1 2,-3 2 1,-1 2 3,-1 2 8,0-1 12,0 0 15,0 0 12,-1 3 8,-1 6 0,0 6 0,-2 6 1,-1 3-5,0 1-8,-2 1-9,0 1-8,-1 1-7,2-1-2,0 1-2,2-1-4,2-1-4,5-3-6,5-2-8,6-4-5,0-5-6,-1-6-1,-3-7-3,-1-7-3,-2-5 1,-1 0 3,-1-1 3,0 0 3,-2-2 3,-1-1 2,0-1 3,-2-1 1,-1 0 4,-1 3 1,0 2 2,-2 1 2,-1 2 2,-4 1 1,-2 1 1,-3 1 0,-3 1 1,0 2-1,-2 3 0,1 1 0,-3 2-1,-2 0-4,-2 2-2,-1 1-3,-3 1-3,-1 3-6,-3 4-6,-1 2-4,1 2-2,7 0 2,5 0 3,6 0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24"/>
    </inkml:context>
    <inkml:brush xml:id="br0">
      <inkml:brushProperty name="width" value="0.0482" units="cm"/>
      <inkml:brushProperty name="height" value="0.0482" units="cm"/>
      <inkml:brushProperty name="color" value="#F2395B"/>
    </inkml:brush>
  </inkml:definitions>
  <inkml:trace contextRef="#ctx0" brushRef="#br0">58800 45000 456,'15'0'4,"-1"0"9,-1 0 8,0 0 8,-1 0 6,1 2 3,1 0 3,2 2 3,-1 0-2,1 2-6,0 0-6,-1 1-5,0 1-5,0-2-3,-2-1-4,-1 0-3,-2-1-3,-2 3-3,-4 2-3,-2 2-3,-3 1 0,-2 0 0,-2-1 3,-2 1 1,-2 0-2,-2 1-3,-1 2-4,-3 0-4,0 0-2,3-1 3,1-1 2,2 0 2,2-2 4,2 1 7,2 0 6,2 0 6,3-2 2,4-1-1,4-2-3,4-2-1,2-2-2,3-2-1,2-2-2,1-2-1,2-2-1,1 0-1,1-1 0,1-2-1,-1 1-1,-3-1 0,-3 0-1,-3 0 0,-6 2-18,-8 2-33,-10 4-33,-8 2-34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2"/>
    </inkml:context>
    <inkml:brush xml:id="br0">
      <inkml:brushProperty name="width" value="0.04272" units="cm"/>
      <inkml:brushProperty name="height" value="0.04272" units="cm"/>
      <inkml:brushProperty name="color" value="#F2395B"/>
    </inkml:brush>
  </inkml:definitions>
  <inkml:trace contextRef="#ctx0" brushRef="#br0">69505 43166 515,'0'-12'62,"2"8"-4,0 8-5,2 8-3,-1 4-6,0 3-6,-2 1-6,0 3-7,-1 0-4,0 1-4,0-1-3,0 1-3,-1 0-2,0 1 2,-2 1-1,0 1 2,-2 0-3,0 2-3,-1 1-4,-1 1-3,-1 0-5,0 1-4,0-1-6,0 0-3,1-1-6,1-1-2,0-3-5,2-1-3,0-3-2,0-1-2,0-3-1,0-1-2,2-5 1,2-6 0,4-8 0,2-6 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3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69700 44441 645,'0'-15'2,"0"3"5,0 1 5,0 2 5,1 2 6,4-1 7,2 0 8,3 1 7,2 0 0,0 2-7,-1 2-7,1 2-9,0 1-5,0 0-4,-1 0-5,1 0-3,0 0-4,0 0 0,-1 0-3,1 0-1,0 0-1,0 2 1,-1 0 0,1 2 0,-1-1-9,-1-2-18,0-2-19,-2-2-19,-1-2-2,-2-2 12,-3-2 12,0-1 13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3"/>
    </inkml:context>
    <inkml:brush xml:id="br0">
      <inkml:brushProperty name="width" value="0.05591" units="cm"/>
      <inkml:brushProperty name="height" value="0.05591" units="cm"/>
      <inkml:brushProperty name="color" value="#F2395B"/>
    </inkml:brush>
  </inkml:definitions>
  <inkml:trace contextRef="#ctx0" brushRef="#br0">70410 42895 393,'0'-14'0,"1"3"0,2 3 0,0 2 0,1 2 3,-2-2 6,0 0 6,-2-1 7,0 1 6,0 4 7,0 4 8,0 4 7,0 3 1,0 3-6,0 3-6,0 4-6,0 1-4,-2 2-3,0 3-1,-2 2-4,0 0-2,1 2-2,-1 1-3,0 1-3,-1 1-1,0 2-1,-2 3-1,0 1-1,-1 1-3,1 2-2,-1 1-4,0 0-3,0 0-3,2-2-3,1-2-1,0-1-4,1-3 0,1-2-2,-1-2 0,0-1-1,0-3-2,2-3-2,0-3-2,2-3-3,1-7-5,2-12-8,2-12-9,2-11-9,1-7 1,3 1 11,2 0 10,2-1 10,0 1 10,1 2 8,0 0 9,-1 1 8,1 2 6,0 5 4,-1 3 6,1 5 4,-2 2 1,-1 2-1,-2 2-1,-2 2-1,-2 3-1,-1 2-2,0 4 0,-2 2-3,-1 4 0,0 4-2,-1 3-2,-2 5-2,0 1 0,0-1-2,0-1 0,0-1 0,0-1-1,0-1-1,0-1 0,0-1 0,2-2-5,6-6-10,4-5-11,5-4-11,4-6-3,1-6 2,3-5 3,1-7 1,1-2 3,-1 0 2,-1-1 2,-1 1 3,-2 1 2,-3 5 4,-3 3 4,-3 4 2,-2 5 11,-2 7 15,-2 4 17,-2 7 15,-2 4 3,-1 0-9,0 1-11,-1 1-11,-1 1-5,0 0-4,0-1-2,0 1-2,1 0-3,3-1-1,4 1 0,2-1-2,4-3-5,5-8-12,5-8-11,5-8-10,1-5-4,-3-5 4,-3-3 5,-3-4 4,-3-3 4,-1-1 2,-2-1 3,-2 0 2,-3-2 3,-1-1 1,-2-1 2,-2 0 2,-2 1 0,0 5 1,-2 5-1,0 5 0,-3 5 0,-4 3-1,-4 4-1,-4 4 0,-3 4-4,-1 2-6,-3 4-5,-1 2-6,-1 4-6,1 6-5,1 4-6,1 5-6,2 0 1,2-3 4,4-5 4,3-3 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4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73209 44600 462,'23'0'96,"-1"0"-20,-1 0-19,-1 0-19,-2 1-12,-1 2-3,-2 2-4,-3 2-4,-2 1-2,-2 3-2,-4 2-1,-2 1-1,-4 2-1,-4 0 0,-4-1 1,-3 1 0,-4 0-1,-2 1-3,-1 1-4,-2 1-3,-1-1-2,1-1-1,1-2-1,1-3-1,1-1-1,1 0 2,1-2 0,1-1 2,4 0 4,8-2 9,8-1 8,8 0 9,4-2 1,1 0-4,1-2-6,1 0-5,2-2-5,2 0-2,4-2-3,3 0-4,0-1-3,-1 2-2,-3 0-4,-2 2-2,-2 0-5,-3 0-6,-3 0-6,-2 0-7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3"/>
    </inkml:context>
    <inkml:brush xml:id="br0">
      <inkml:brushProperty name="width" value="0.04319" units="cm"/>
      <inkml:brushProperty name="height" value="0.04319" units="cm"/>
      <inkml:brushProperty name="color" value="#00BFF3"/>
    </inkml:brush>
  </inkml:definitions>
  <inkml:trace contextRef="#ctx0" brushRef="#br0">86487 23050 509,'-29'1'44,"8"4"0,7 2 0,7 3 0,4 3-2,2 2-3,2 1-3,2 3-4,2 0-2,4 1-4,2-1-2,3 1-2,4-2-4,3-3-2,5-3-3,3-3-3,3-1-4,2-2-5,3-1-7,1 0-6,2-2-5,2 0-6,2-2-6,2 0-4,2-3-4,2-4-2,2-4 0,2-4-2,-5 0 3,-10 3 7,-11 3 6,-11 2 7,-6 2 0,1 1-5,0-1-8,0 0-5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4"/>
    </inkml:context>
    <inkml:brush xml:id="br0">
      <inkml:brushProperty name="width" value="0.0535" units="cm"/>
      <inkml:brushProperty name="height" value="0.0535" units="cm"/>
      <inkml:brushProperty name="color" value="#F2395B"/>
    </inkml:brush>
  </inkml:definitions>
  <inkml:trace contextRef="#ctx0" brushRef="#br0">75158 44359 411,'-16'-15'7,"2"2"16,1 3 15,1 1 16,4 2 7,6 0 0,7 2-1,8 1 1,3-1-6,1 0-10,1-1-10,1-1-10,1 0-7,1 2-2,1 2-4,1 2-3,0 1-3,1 0-3,-1 0-4,1 0-3,-2 0-3,0 0-3,-1 0-3,0 0-3,-3 0-3,0 2-4,0 0-2,-2 2-4,-2 0-9,-1 1-17,-2 2-17,-2 0-16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5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75720 43134 514,'-15'-15'3,"4"2"8,3 3 6,3 1 7,1 3 9,0 6 8,0 4 9,0 6 10,0 3-1,0 5-10,0 3-10,1 5-11,-1 4-6,0 4-4,0 6-4,0 5-3,-1 2-5,-2 0-6,-2-1-6,-1 1-7,-1-1-7,0-2-8,2-2-9,1-1-8,0-5-4,2-4 0,1-5-1,1-5 0,0-4 2,0-3 5,0-3 4,0-2 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6"/>
    </inkml:context>
    <inkml:brush xml:id="br0">
      <inkml:brushProperty name="width" value="0.05988" units="cm"/>
      <inkml:brushProperty name="height" value="0.05988" units="cm"/>
      <inkml:brushProperty name="color" value="#F2395B"/>
    </inkml:brush>
  </inkml:definitions>
  <inkml:trace contextRef="#ctx0" brushRef="#br0">78020 43093 367,'-6'-21'5,"4"5"8,4 5 11,4 4 8,3 5 4,3 2-4,3 4-2,4 2-4,-1 3-3,1 2-5,-2 1-4,-1 3-4,-2 1-2,-4 0 1,-5-1-1,-3 1 1,-3 0 0,-4 3-2,-2 2-1,-3 1-1,-4 2-2,-3 1 0,-5 1-2,-3 1 0,-2-1-2,1-1 0,1-3-1,1-1-1,0-3-1,1-3 0,-1-3 0,1-2-1,1-3 1,3-1 0,3-1 2,3 0 0,5-1 2,10 0 5,8 0 4,9 0 3,6-2 2,5-1-1,3-2-2,4-1 0,2-3-6,1-2-11,-1-2-9,0-2-10,-2-1-5,-4-1-1,-4-1 1,-3-1-2,-4-1 2,-1 2 1,-3 1 1,-1 1 2,-2-1 1,-2-2 2,-3-1 2,-1-3 0,-2 1 4,0 5 4,-2 3 4,0 4 4,-1 0 3,1-3 1,2-5 1,0-4 1,0-2 2,0-1 0,-2-1 2,0-1 1,-2 1 2,2 3 4,-2 3 4,1 3 4,0 1 3,0 2 3,0 1 4,0 1 2,-1 4 6,0 9 10,-2 10 10,0 8 9,-2 5-2,-2 2-13,-2 3-15,-2 1-13,-1 0-9,1 0-4,-1-1-3,0-1-3,0-1-6,0-2-4,0 0-7,1-1-5,0-2-9,2-3-12,2-3-12,2-2-13,1-7-3,2-7 6,0-8 6,2-7 7,0-6 7,3 0 7,2-1 7,2-1 9,0 0 6,-1 3 7,0 1 6,-2 2 6,0 2 4,2-1 0,0 0 1,1 0 1,0 2-1,0 1 1,-2 2 0,0 2-1,-1 2 1,1 0 1,1 2 2,2 0 0,-1 1-2,1 0-4,0 0-6,0 0-5,-2-2-9,-1-3-13,-2-5-13,-2-4-14,-1-3-1,0-3 10,0-3 10,0-3 10,0-2 8,1 1 3,2 0 3,0-1 4,0 2 4,0 1 1,-2 3 2,0 1 3,-1 3 3,1 1 5,2 2 5,0 3 4,0 1 3,-2 0-1,-3 2-1,0 1 0,-2 3 5,0 8 11,0 6 12,0 7 11,-2 4 1,0 1-11,-3 1-11,-2 1-10,-1 5-8,0 7-2,1 8-4,-1 8-4,-1 4-2,0 1-5,-1 2-2,-1 0-4,-1 0-6,0 1-7,0 0-8,1 0-7,0-1-7,2 1-7,2 0-8,2-1-6,0 1-3,-2 0 4,-1-1 3,-3 1 4,0-4 4,2-8 7,2-8 7,3-8 6,0-5 3,0-5-3,0-3-3,0-4-2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6"/>
    </inkml:context>
    <inkml:brush xml:id="br0">
      <inkml:brushProperty name="width" value="0.04532" units="cm"/>
      <inkml:brushProperty name="height" value="0.04532" units="cm"/>
      <inkml:brushProperty name="color" value="#F2395B"/>
    </inkml:brush>
  </inkml:definitions>
  <inkml:trace contextRef="#ctx0" brushRef="#br0">81100 42516 485,'0'-15'4,"0"2"8,0 3 9,0 1 7,1 1 4,2 0-2,2 0-3,2 1-1,2 0-2,5 2-5,4 2-2,3 2-4,3 1-4,1 0-5,1 0-4,1 0-5,-1 0-2,-1 0-1,-3 0 0,-1 0-1,-3 0-5,-3 2-10,-3 0-10,-2 2-10,-4-2-2,-3-4 6,-2-4 5,-4-4 6,-1-2 4,-2-1 7,0-2 4,-1 0 6,0 0 4,0 1 3,2 1 3,1 1 2,-1 0 5,0 2 5,-2 1 6,0 1 6,-1 1 7,0 2 12,1 2 11,-1 2 10,0 4 0,0 7-11,0 8-12,0 6-11,1 2-6,1 0 1,0-1 0,2-1 0,0 1-3,0 1-10,0 3-9,0 1-8,0 2-11,-2 4-13,0 3-12,-1 2-14,-1-1-7,2-7-5,1-7-5,0-7-3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8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81508 42145 564,'0'-21'8,"0"3"6,0 5 8,0 3 8,-2 4 4,0 4 3,-3 4 3,-2 4 2,-1 4-1,0 3-6,1 5-6,-1 3-6,0 3-3,0 1-2,0 1 0,1 1-2,-1 1-7,0 3-16,0 1-13,0 2-16,2-1-3,1-5 6,2-5 6,2-5 7,0-3-4,0-1-13,-2-1-14,0 0-13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8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81583 44427 596,'-6'-9'8,"4"0"18,4-1 17,4-1 17,3 1 3,3 3-10,3 3-12,4 2-11,2 2-7,2-2-4,4 0-4,3-1-3,2-1-5,1 2-4,0 0-4,2 2-5,-1 0-2,-3 2 2,-4 0 0,-2 2 1,-2-1-4,-3 1-9,-1 0-10,-2 0-9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9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82238 43521 552,'-15'-8'0,"2"0"0,3 1 0,1-1 0,2 3 11,2 8 20,2 6 21,2 7 21,0 5 3,0 1-14,-2 2-14,0 3-15,-1 1-9,-2 3-6,0 1-6,-1 2-5,-2 1-7,0 1-8,-1-1-9,-1 0-8,-1 0-9,2-2-6,1 0-9,1-1-6,1-4 1,2-5 9,2-7 10,2-5 10,1-3 3,0 0-2,0 0-3,0 0-2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39"/>
    </inkml:context>
    <inkml:brush xml:id="br0">
      <inkml:brushProperty name="width" value="0.04383" units="cm"/>
      <inkml:brushProperty name="height" value="0.04383" units="cm"/>
      <inkml:brushProperty name="color" value="#F2395B"/>
    </inkml:brush>
  </inkml:definitions>
  <inkml:trace contextRef="#ctx0" brushRef="#br0">84364 43244 501,'-8'-28'0,"2"7"0,1 7 0,0 6 0,2 4 9,2 1 15,2-1 17,2 0 15,3 0 4,4 2-11,3 0-11,5 2-11,2 1-6,1 4-3,1 2-2,1 3-3,-1 2-1,-1 0-1,-3-1 0,-1 1-1,-3 1-1,-3 2-1,-3 1-2,-2 3-2,-3 0 0,-2 1 1,-2-1-1,-2 1 1,-3 0 0,-6 3 1,-4 1 1,-5 3 1,-3 1-2,-2 1-2,-3 0-2,-1 2-4,-1-1-5,2-1-9,0-3-10,1-1-9,2-3-1,1-1 4,3-3 6,1-1 5,3-3 4,1-1 3,2-2 3,3-2 3,4-1 8,6-1 11,7 1 13,8 0 11,3-1 1,3 0-7,1-2-9,3 0-9,0-2-7,1 1-4,-1 0-6,1 0-5,-1 0-3,0 0 2,1 0 0,-1 0 1,1-1-3,1-1-7,1 0-8,1-1-8,-2-2-5,-4-1-5,-3 0-5,-4-1-4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0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86379 42763 410,'1'-22'6,"2"6"12,2 5 12,2 5 12,1 2 2,2 2-5,0 0-7,1 2-7,1 1-6,1 2-6,2 2-7,0 2-6,0 0-5,-1 1-1,-1 0-3,0 0-2,-3 0-1,-1 0-2,-2-1 0,-2 1-2,-3 0 3,-4 2 4,-4 0 6,-4 1 5,-2 0 6,1 0 5,-1-2 6,0-1 7,1 1 2,1 0 2,0 1 2,2 2 0,0 0 0,1 1-2,-1 1-1,0 1-2,0 2-3,2 1-3,1 3-3,1 2-3,-1 1-3,2 2-1,-1 3-3,0 1-2,0 1-2,2-2-3,0 0-5,2-1-3,-1-1-5,0-1-7,-2-1-7,0-1-7,-1-1-3,0 1 1,0-1 0,1 1 2,-2-2-1,0-1-1,-2-3 0,0-1-1,-1-2-1,1-3 1,-1-1 0,0-2 1,-1-2 1,-2-2 5,-2-3 4,-1 0 4,-2-2 4,1 0 4,-1 0 3,1 0 5,-1 0 1,2 0 2,1 0 0,1 0 2,1-1 8,2 0 17,2-2 17,3 0 16,2-1 5,5 0-10,6 0-8,4 0-10,4 1-6,1 0-5,3 2-3,1 0-5,2 1-4,-1 0-2,0 0-4,1 0-2,-1 0-4,1 0-6,-1 0-5,1 0-5,-2 1-4,-1 0-1,-3 2-3,-1 0-2,-2 1-4,1 0-7,0 0-8,-1 0-7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0"/>
    </inkml:context>
    <inkml:brush xml:id="br0">
      <inkml:brushProperty name="width" value="0.0325" units="cm"/>
      <inkml:brushProperty name="height" value="0.0325" units="cm"/>
      <inkml:brushProperty name="color" value="#F2395B"/>
    </inkml:brush>
  </inkml:definitions>
  <inkml:trace contextRef="#ctx0" brushRef="#br0">88850 42693 676,'1'-15'3,"4"1"7,2 1 5,3 1 7,2 1 3,0 2 2,-1 2 0,1 3 2,1 0 2,3 2 1,3 0 2,3 2 2,2 0-9,-1 2-21,1 0-22,-1 2-20,-2-1-8,-3 1 5,-5 0 5,-3 0 6,-2 0 0,0 0-6,0 0-5,0 0-7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3"/>
    </inkml:context>
    <inkml:brush xml:id="br0">
      <inkml:brushProperty name="width" value="0.05042" units="cm"/>
      <inkml:brushProperty name="height" value="0.05042" units="cm"/>
      <inkml:brushProperty name="color" value="#00BFF3"/>
    </inkml:brush>
  </inkml:definitions>
  <inkml:trace contextRef="#ctx0" brushRef="#br0">88955 21010 436,'-5'-29'34,"8"7"2,6 5 1,7 6 2,4 4-4,1 1-6,1 0-7,1 2-7,-1 0-5,-3 2-4,-3 0-3,-3 2-4,-2 1-4,-2 4-3,-2 2-4,-2 3-3,-5 3-4,-8 0-1,-8 1-3,-7 1-3,-4 0 1,1-1 4,1 0 2,1-2 4,2 0 6,1-1 7,3 1 8,1 0 7,2-1 4,3-1-1,1 0 0,2-2-2,2 1 5,0 3 8,2 4 8,1 2 8,0 2 2,2 3-3,0 1-3,2 3-4,0 3-3,0 4-5,0 6-3,0 4-5,-1 5-4,0 2-2,-2 3-2,0 4-4,-2 1-4,0 3-9,-1 1-9,-1 3-7,-1 0-5,0 1-1,0-1-1,0 1-2,2-4-2,1-8-6,2-9-5,2-6-6,0-9-1,0-6 0,-2-7 1,0-6 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1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89350 43686 567,'2'-15'7,"6"2"16,4 3 15,5 1 16,4 2 5,5 1-6,3 0-4,5 2-5,1 1-7,2 2-7,1 2-8,0 2-8,0 1-12,-3 2-13,-4 0-14,-2 1-15,-3 1-7,-3 2 0,-3 0 0,-3 1 0,-3 0 1,-4-1 3,-4-1 3,-4 0 2,-3-2 4,0-1 7,-2-1 5,0 0 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1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89361 44481 674,'-14'-1'0,"3"0"0,3-2 0,2 0 0,5-1 10,6 1 17,6-2 20,6 2 18,4-1 1,2 2-17,4 0-15,3 2-17,2 1-10,1 2-3,1 2-6,0 2-3,1 0-7,1 1-10,-1 0-9,0 0-10,-2-1-6,-3 1-3,-5 0-3,-3 0-2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1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92813 42894 441,'0'-29'3,"0"7"8,0 5 5,0 7 8,0 3 2,3 2-2,2 2-2,2 2-2,2 1-2,2 0-2,1 0-1,3 0-2,0 1-1,-1 2-2,-1 2-1,0 2-1,-2 0-5,1 1-6,0 0-8,0 0-6,-1 0-4,-1 0 0,-1-1 0,0 1 1,-3 0 6,-3 2 13,-2 0 13,-3 1 12,-3 0 6,0 0 0,-2-2-1,0-1 0,0 1-1,0 2 0,2 2-1,1 1-1,-1 2-1,0 1-1,-2 2-3,0 0-1,-1 1-2,1 1-2,-1 0-1,0 3-1,0-1-3,0 2-4,0 1-4,1 1-3,-1 0-2,2 1-2,1-1 0,0 1-1,1-2-3,-2-2-4,0-1-5,-1-2-4,-1-3-5,0 0-3,0 0-4,1-2-4,-1-1-3,0-1 0,0-1-1,0 0-2,0-2 3,1-1 5,-1-1 5,0 0 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2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92250 45206 541,'9'-8'98,"3"2"-23,4 1-22,2 0-22,1 1-14,1 1-5,-1-1-5,1 0-5,-1-1-6,-1 0-8,-1-1-8,-1-1-8,0-1-3,0 2-1,-1 0-1,1 2 0,0 0 1,1 0 2,1 0 2,2 1 1,-2-2 4,0 0 4,0-2 4,-2 0 3,0 0 6,-1 2 6,1 3 6,0 1 7,-2 0 5,-1-1 7,-3 0 6,0-1 5,-3-1 4,1 2 0,0 0-1,0 2 0,-2 2-2,-2 6-1,-4 4-2,-2 5-3,-3 1-3,-2-3-5,-2-3-6,-2-2-6,-1-2-2,-1 3-1,-1 2 0,-1 1 1,0 1-3,2-1-2,2-1-3,3 0-4,3-3-3,6-1-5,5-2-6,7-2-4,3-2-2,1-2 1,2-2 1,0-2 2,0-2-1,1 0-3,-1-1-2,1-1-2,-2-1 0,-1 2 2,-2 1 4,-2 0 3,-2 1-2,-1 0-7,-1 0-8,0 1-7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2"/>
    </inkml:context>
    <inkml:brush xml:id="br0">
      <inkml:brushProperty name="width" value="0.03744" units="cm"/>
      <inkml:brushProperty name="height" value="0.03744" units="cm"/>
      <inkml:brushProperty name="color" value="#F2395B"/>
    </inkml:brush>
  </inkml:definitions>
  <inkml:trace contextRef="#ctx0" brushRef="#br0">93634 44666 587,'-13'-7'7,"8"2"14,6 2 13,8 2 15,2 1 2,1 0-6,0 0-8,0 0-6,-2 1-6,1 2-4,-2 2-3,-1 2-4,0 2-2,-2 3 0,-1 3-1,0 3-1,-3 2-2,-4-1-3,-4 1-3,-4-1-5,-3 0 0,-1-1-1,-3-1 0,-1 0 1,-1-2 0,3-1 1,1-1 0,3-1 1,2 0-6,6 0-10,4-1-11,6 1-11,4-2-7,3-2-2,5-4-2,3-2-2,1-3 1,-3 0 8,-3-2 6,-3 0 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3"/>
    </inkml:context>
    <inkml:brush xml:id="br0">
      <inkml:brushProperty name="width" value="0.03169" units="cm"/>
      <inkml:brushProperty name="height" value="0.03169" units="cm"/>
      <inkml:brushProperty name="color" value="#F2395B"/>
    </inkml:brush>
  </inkml:definitions>
  <inkml:trace contextRef="#ctx0" brushRef="#br0">94948 44046 694,'-7'-7'4,"1"1"7,0 0 8,2 2 7,4 0 5,8 0 4,7 0 2,9 1 3,5-1-3,2 2-8,4 0-10,3 2-8,1 0-6,0 2-3,0 0-5,0 2-3,-1 0-5,-3 1-8,-4 1-6,-2 2-8,-3-1-4,-5-1-5,-3-1-4,-4 0-3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3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95519 43255 539,'-15'-14'2,"2"3"2,3 2 4,1 4 2,1 2 7,0 2 11,0 2 11,1 2 10,-1 3 1,2 6-6,1 4-8,0 5-7,1 3-4,0 1-3,0 1-1,1 0-2,-2 4-2,0 3-3,-2 4-3,0 4-3,-1 1-3,0-2-2,1-2-4,-1-1-2,0-3-9,0 0-15,0-1-14,1-2-16,0-2-3,2-7 7,2-5 7,2-6 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4"/>
    </inkml:context>
    <inkml:brush xml:id="br0">
      <inkml:brushProperty name="width" value="0.04889" units="cm"/>
      <inkml:brushProperty name="height" value="0.04889" units="cm"/>
      <inkml:brushProperty name="color" value="#F2395B"/>
    </inkml:brush>
  </inkml:definitions>
  <inkml:trace contextRef="#ctx0" brushRef="#br0">96908 43440 450,'8'-8'0,"0"2"0,-1 0 0,1 2 0,0 1 5,2 2 11,0 2 11,1 2 11,1 2 3,0 2-5,-1 1-4,1 3-6,-1 2-3,0 3-3,-2 3-5,-1 4-3,-1 0-2,-4 1-2,-3-1-2,-2 0-1,-4 1-2,-6-1-2,-4 1-2,-4-1-2,-6 0-2,-1-1 1,-4-1 0,-3-1-1,0-1 0,3-1-1,4-1-1,2 0 0,2-3 0,1-1 2,1-3 1,1 0 2,7-4 0,14-1 0,14-2 1,13-2-1,6-1 0,-3 0-3,-4 0-3,-2 0-3,1 0 0,3-2-2,4-1 0,5 0 0,-1-1-3,-4-2-2,-4 0-2,-3-1-4,-4-2 0,-1 0-1,-3-1 1,-1-1-1,-2-2 3,-1-2 2,-1-1 3,0-3 3,-3 0 3,-1 1 3,-2 1 1,-2 1 4,-1 0 1,0 1 0,0-1 1,0 0 0,0 1 2,1 1 5,2 1 4,0 1 4,0 1 3,0 2 2,-2 2 2,0 2 2,-1 3 8,1 2 15,2 4 14,0 2 16,0 3 0,-2 2-14,-3 1-14,0 3-13,-4 1-8,0 1-4,-3 1-3,-2 1-4,-1 1-3,-2 1-4,0 1-5,-1 1-4,-1 0-4,0-1-5,1-1-6,-1-1-5,1-1-4,2-3-4,2-1-4,3-2-3,1-5-8,4-6-11,2-8-12,4-6-12,0-3 3,1 3 16,0 1 18,0 2 16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45"/>
    </inkml:context>
    <inkml:brush xml:id="br0">
      <inkml:brushProperty name="width" value="0.05437" units="cm"/>
      <inkml:brushProperty name="height" value="0.05437" units="cm"/>
      <inkml:brushProperty name="color" value="#F2395B"/>
    </inkml:brush>
  </inkml:definitions>
  <inkml:trace contextRef="#ctx0" brushRef="#br0">98716 43543 404,'7'-7'0,"-1"1"0,-1 0 0,0 2 0,-1-1 0,0 0 0,0-1 0,0-2 0,1 1 1,1-1 0,3 0 1,2 0 1,0 1 1,-1 0 2,0 2 3,-2 1 1,0-1 2,2 0 0,0-2-1,1 0 1,0 0-2,0 0-4,-2 2-4,0 1-3,-3-1-4,-1 0 0,-2-1-2,-2-2-1,0 0-2,0 1 0,2-1-2,0 0 0,0-1 0,0-2 2,-2-2 0,0-1 2,-1-1 1,0 1 0,0 1 0,0 0 0,0 1 3,0 1 6,0-1 7,0 0 5,0 1 3,0 1-1,0 0-1,0 2 0,0 0-1,0 1 3,0-1 0,0 0 2,0 0 2,2 0 6,0 1 5,2-1 4,0 3 3,0 8 2,-1 6 1,1 7 1,-1 4-3,-2 1-7,-2 1-6,-2 1-8,-1 2-3,-2 3-2,0 3-1,-1 3-1,-2 2-1,-2 2-4,-2 2-1,-1 2-4,-2 0-2,1-2-1,-1-2-3,0-2-1,1-1-2,1-1-3,1-1-1,0-2-2,2-1-1,1-1-1,0-3-1,2-1-1,1-2 0,1 1-2,0-1 0,2 1-2,0-2-1,2-3-5,0-3-3,2-3-4,2-5-3,6-6-6,4-7-3,5-8-6,4-5 3,3-7 8,3-5 9,3-6 9,0 0 6,-3 5 5,-4 7 4,-1 5 4,-3 4 4,1-1 5,-1 0 4,1 1 3,-1 0 4,-3 4 1,-1 3 2,-2 3 1,-5 4 6,-8 7 9,-8 7 9,-8 8 10,-2 1-2,3-1-10,2-3-10,4-1-12,4-3-9,4-1-10,6-2-10,4-2-11,5-3-5,3-4-4,5-4-3,3-4-4,3-3 1,-1-2 4,0-2 3,1-1 3,-1-2 4,-1 1 4,-1-1 4,-1 0 4,-2 2 3,-1 1 4,-3 2 4,-1 3 4,-3 3 12,-2 7 20,-4 8 20,-3 6 20,-2 4 3,-2 1-16,-2 1-16,-2 1-14,-1 0-11,0 1-3,0-1-5,1 1-3,0-2-3,6-1-3,2-3-3,5-1-2,3-2-4,0-3-3,1-1-3,1-2-3,3-2-5,3-2-5,5-3-4,3 0-5,2-5-1,1-6 4,-1-6 2,0-5 3,0-4 4,-1 1 2,-1-1 3,-1 1 3,-3-1 3,-3 1 2,-5-1 2,-3 1 2,-4 0 1,-2 3 0,-4 1 0,-2 3-1,-4 0 3,-2 2 4,-4 1 5,-2 1 5,-4 1 1,-3 2-4,-5 2-2,-3 3-3,-7 1-5,-9 4-7,-8 2-7,-9 4-8,0 0-3,12 1-2,10 0-1,11 0-2,6-1-2,1-1-6,1 0-4,1-2-6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1"/>
    </inkml:context>
    <inkml:brush xml:id="br0">
      <inkml:brushProperty name="width" value="0.05471" units="cm"/>
      <inkml:brushProperty name="height" value="0.05471" units="cm"/>
      <inkml:brushProperty name="color" value="#00BFF3"/>
    </inkml:brush>
  </inkml:definitions>
  <inkml:trace contextRef="#ctx0" brushRef="#br0">15550 51752 402,'1'-42'49,"2"10"-4,2 9-4,2 11-4,0 7-3,1 6-1,0 6 0,0 6-2,-2 3-2,-1 3-4,-2 1-4,-1 3-4,-3 1-4,-1 3-3,0 1-4,-1 2-4,-1 2-2,0-1 0,0 0 0,0 1 1,0-2-3,0 0-4,0-1-4,0-1-5,0-2-2,1-1-1,-1-3 0,0-1-1,0-3-1,2-1-1,0-2 0,2-2-2,0-4-4,2-5-8,0-4-8,2-6-7,-1-4 1,-1-3 9,0-5 11,-1-3 10,-1-2 6,0 1 3,0 1 3,0 1 3,0 1 2,0 0 2,0 2 1,0 1 3,0 2 2,0 1 5,0 2 3,0 2 5,1 1 2,1 1 2,3-1 1,2 0 2,1 0 0,0 2-1,0 1-2,0 0-1,0 2-2,1 1-1,1 0-2,2 2-2,0-1-1,1-1-1,1 0-1,1-1 0,1-1-2,0 2-1,-1 0-3,1 2-1,-1-1-3,-1 0-3,-1-2-3,0 0-4,-2-2-8,-1 0-15,-1-1-13,0-1-14,-3-3-1,-1-2 10,-2-3 10,-2-3 11,-1-2 7,0-1 5,0-1 5,0-1 4,0-1 3,0 1 1,0-1 0,0 1 2,0 0 1,0 1 2,0 1 1,0 1 3,0 1 2,0 1 3,0 0 3,0 2 3,1 1 2,0 1 2,2 1 2,0 1 1,0 0 0,0 2-1,-2 1-4,0 0-1,-1 6 7,2 8 16,0 9 17,2 10 15,-1 3 1,0 0-17,-2 1-16,0-1-17,-1 2-8,0 3-2,0 2-1,0 4-1,0 1-3,0-2-5,0 0-6,0-1-3,-1 0-5,0 0-3,-2 2-2,0 1-4,-1 0-1,0 0-1,0 0 0,0 0 0,1 0-1,0-2 1,2 0 0,0-1 0,1-2-1,0 0 1,0-1-1,0-1-1,0-2 1,0-3-2,0-4 0,0-1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4"/>
    </inkml:context>
    <inkml:brush xml:id="br0">
      <inkml:brushProperty name="width" value="0.05333" units="cm"/>
      <inkml:brushProperty name="height" value="0.05333" units="cm"/>
      <inkml:brushProperty name="color" value="#00BFF3"/>
    </inkml:brush>
  </inkml:definitions>
  <inkml:trace contextRef="#ctx0" brushRef="#br0">89353 21703 412,'1'-15'4,"2"4"6,2 3 8,1 2 7,1 4 1,-2 4-5,-2 4-3,-2 4-6,-3 4-1,-4 5-2,-4 5-1,-3 5-1,-3 2-4,0-1-7,1-2-7,-1 1-8,1-5-2,3-4 2,1-4 1,2-6 2,6-5 2,10-6 2,10-6 2,9-6 2,6-2 1,1 1 3,0 1 2,2 1 2,-1 1 3,-3 4 2,-3 2 5,-3 4 2,-4 2 2,-5 4 0,-5 2-1,-4 4-1,-7 2 0,-6 3 0,-8 3-1,-6 3 0,-4 2 0,-1-1-1,-1 0-1,0 1 1,0-2-2,2-3-2,4-3-1,3-3-2,3-2-1,3 0-2,3-2-2,2 0-1,5-3-2,4-3-4,5-2-4,6-4-3,1 0 0,1 0 3,0 2 5,-1 1 3,0 0 3,0 0 3,-2 0 3,-1 0 2,0 0 2,0 1-2,-1 2 1,1 0-2,0 0 0,0-2-1,-1-2-2,1-2-1,2-4-1,5-5 2,5-7-1,5-5 1,3-4-3,-1-1-7,0-1-7,1-1-6,-3 1-2,-3 3 5,-5 4 5,-3 2 4,-6 4 11,-5 8 16,-6 6 17,-6 8 16,-2 4 5,1 3-6,0 4-7,2 2-6,3-4-16,6-9-23,5-10-25,7-9-25,1-7-9,-3-1 6,-2-3 5,-4-1 5,-2-3 6,-2-3 6,-3-3 7,0-2 5,-2-1 8,2 1 7,0 3 8,2 2 7,-1 3 4,-1 5-1,0 5-1,-2 5 1,1 7 9,0 10 22,2 10 22,0 9 20,1 8 3,0 5-16,0 4-17,0 6-16,-1 3-10,-1 2-3,0 2-4,-1 1-2,-1 2-5,0 0-6,0 0-6,0 0-7,-2-2-7,0-1-7,-3-2-9,-2-2-7,0-3-6,0-4-6,2-4-5,1-3-5,-1-9-2,2-11 0,-1-12 1,0-12-1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2"/>
    </inkml:context>
    <inkml:brush xml:id="br0">
      <inkml:brushProperty name="width" value="0.05594" units="cm"/>
      <inkml:brushProperty name="height" value="0.05594" units="cm"/>
      <inkml:brushProperty name="color" value="#00BFF3"/>
    </inkml:brush>
  </inkml:definitions>
  <inkml:trace contextRef="#ctx0" brushRef="#br0">16950 52544 393,'7'-9'4,"-1"-2"11,0-2 8,-2-1 10,1 0 3,0 2-3,1 4-3,2 3-4,0 3-3,2 6-4,0 4-6,1 5-4,-1 3-3,-2 1-3,-4 2-1,-2 0-2,-3 1-1,-1 1 0,0 0 0,-1 3-1,-1-3 0,0-2 0,0-3 0,0-2 0,2-3 1,2-1 0,3-1 2,4 0 0,2-4 1,3-5 0,4-4 0,2-5 0,2-4-1,1-3-3,1-3-1,1-3-3,0-1-1,-1 1 0,-1 1 0,-1 1 0,-1 1 0,-3 3 2,-1 1 2,-2 2 2,-2 2 0,-1 1-1,-1 0 0,0 2-1,-2 1 5,-1-1 10,0 0 9,-2 0 10,-1 4 5,0 8 0,-1 8 0,-2 7 0,0 4-2,0-1-5,0-1-6,0-1-5,0 0-3,0-1-1,0 1-1,0-1-2,0 0 0,0-1-3,0-1-2,0 0-1,2-2-3,4-1-5,4-1-3,3-1-4,3-2-3,0-2-2,-1-4-1,1-2-3,0-4 1,1 0 2,1-3 3,2-2 2,-2-2 3,1-3 1,-2-4 2,-1-2 2,-1-2 1,-1-3 1,-1-1 1,0-2 1,-2-2 0,-1 1 0,0 0 0,-2-1-1,-1 2-1,-2 0 0,-3 1-2,0 1-2,-2 1 0,0 1 1,0 1 1,0 1 0,-1 1 0,-1 3 1,0 1-1,-1 2 2,-2 3-1,-2 1-1,-2 2 0,-1 2 0,-3 1-4,0 0-8,-1 0-8,-1 1-8,-2 2-5,0 7-5,-1 7-5,-1 8-3,0 0 0,3-3 6,1-5 5,3-3 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2"/>
    </inkml:context>
    <inkml:brush xml:id="br0">
      <inkml:brushProperty name="width" value="0.04475" units="cm"/>
      <inkml:brushProperty name="height" value="0.04475" units="cm"/>
      <inkml:brushProperty name="color" value="#00BFF3"/>
    </inkml:brush>
  </inkml:definitions>
  <inkml:trace contextRef="#ctx0" brushRef="#br0">19900 52771 491,'14'-15'3,"-1"4"6,-2 3 7,-2 3 5,1 1 7,3 0 4,5 0 5,3 0 6,1 1-1,-3 2-5,-3 2-6,-2 2-5,-3 2-5,-1 2 0,0 1-2,-2 3-1,-2 2-2,-2 1-3,-4 3-4,-2 2-2,-4 1-4,-2 0-2,-3 2-2,-3 1-2,-2 0-3,2-3-1,1-2-2,1-1-1,1-2 0,0-3 0,2-1 0,1-2 2,3-2 4,6-2 10,6-3 10,5 0 9,4-3 3,-2 0-5,-1-2-5,-1 0-5,0-2-9,2 0-9,0-1-11,1-1-10,1-1-9,-1 2-5,1 0-5,0 2-6,-1 1-1,-1 0 3,-1 2 5,-1 0 3,-1 1 6,0 0 5,-2 0 7,-1 0 5,0 0 3,0 0 0,0 0-2,0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3"/>
    </inkml:context>
    <inkml:brush xml:id="br0">
      <inkml:brushProperty name="width" value="0.06017" units="cm"/>
      <inkml:brushProperty name="height" value="0.06017" units="cm"/>
      <inkml:brushProperty name="color" value="#00BFF3"/>
    </inkml:brush>
  </inkml:definitions>
  <inkml:trace contextRef="#ctx0" brushRef="#br0">22577 52834 365,'-6'-9'6,"2"-2"11,4-2 11,3-1 11,3-2 2,5-1-6,5-1-8,5-1-8,2 0-3,-1 3-2,-1 1-2,0 3-1,-3 0 0,-1 2 0,-3 1 1,-1 1 1,-1 1 0,2 2 0,0 2-1,1 2 0,1 2 2,1 4 4,1 2 4,2 3 4,-2 2 0,0 0-3,0-1-2,-2 1-4,1 0-1,1 0-2,3-1 0,1 1-2,2-1-1,-1 1-2,1 0-2,-1 0-2,1-1-1,1 1 0,1 0 0,1-1 0,0 1-2,-1 0-7,-1-1-5,-1 1-6,0-1-3,-1-1-1,1 0-2,-1-2 0,0-1-3,-1-2-4,-1-3-4,-1 0-3,0-2-3,1 0-1,1 0-1,1 0 0,1-3 0,1-4 3,1-5 3,1-5 2,-2-1 2,-5 2 3,-5 4 2,-4 3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4"/>
    </inkml:context>
    <inkml:brush xml:id="br0">
      <inkml:brushProperty name="width" value="0.05823" units="cm"/>
      <inkml:brushProperty name="height" value="0.05823" units="cm"/>
      <inkml:brushProperty name="color" value="#00BFF3"/>
    </inkml:brush>
  </inkml:definitions>
  <inkml:trace contextRef="#ctx0" brushRef="#br0">28070 51450 377,'-12'0'8,"6"0"14,8 0 15,6 0 15,6 0 1,4 0-13,3 0-12,5 0-13,-1 0-7,-2 0-3,-3 0-3,-3 0-1,-2 0-2,0 0 0,-2 0 1,-1 0-1,-3 3 7,-4 7 11,-6 8 12,-4 6 11,-2 3 3,2 1-6,2-1-7,2 0-6,1 1-4,-2 3-2,0 1-3,-1 2-1,-1 1-2,2-3-1,0-2 0,2-1-1,0-3-1,0-2-4,0-1-2,0-2-3,0-3-4,0 0-9,0 0-7,0-2-7,0 1-9,0 1-12,0 3-10,0 1-11,-2-1-4,-4-3 5,-4-4 4,-4-4 4,-2-3 8,-1-1 12,-1 0 11,-1-2 11,0-1 8,1 0 2,1-2 2,1 0 3,1-1 3,2 2 6,3 0 6,1 2 5,4-1 10,6-1 17,6 0 15,6-1 17,3-2 0,1-1-14,1 0-13,1-1-14,0-1-11,1 0-9,-1 0-8,1 0-8,-1 1-4,-1 0 1,-1 2 0,-1 0 1,0 1-6,0 0-13,-1 0-13,1 0-12,-2 0-5,-1-2 5,-2 0 4,-2-1 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4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29500 53044 443,'8'-14'0,"0"2"0,0 4 0,-1 3 0,1 0 4,-2 0 8,-1-1 8,0-2 8,0 1 6,6 1 1,2 0 3,5 2 1,1 0 0,-1 2-3,-1 0-3,-1 2-2,-1 1-4,-2 2 0,-3 2-1,-1 2-2,-1 1-2,-2 3-3,-1 2-3,0 2-3,-3 2-2,-2 3-2,-4 3-3,-2 3-1,-3 1-3,-4 1-2,-2-1-4,-3 0-4,-2 0 0,1-1 0,-1-1 0,1-1 1,1-2 1,2-1 1,4-3 1,3-1 2,1-2 2,0-1 3,1 0 2,-1-2 2,5-2 2,9-4 1,11-4 0,10-4 0,4-3-4,0-2-11,1-2-11,-1-2-11,0 1-7,1 1-6,-1 2-4,0 2-5,-1 1-2,-1 0 3,-3 0 1,-1 1 3,-4-1 2,-3 2 2,-4 0 2,-4 2 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5"/>
    </inkml:context>
    <inkml:brush xml:id="br0">
      <inkml:brushProperty name="width" value="0.0584" units="cm"/>
      <inkml:brushProperty name="height" value="0.0584" units="cm"/>
      <inkml:brushProperty name="color" value="#00BFF3"/>
    </inkml:brush>
  </inkml:definitions>
  <inkml:trace contextRef="#ctx0" brushRef="#br0">33716 52687 376,'-12'-2'6,"8"-3"13,8-5 12,8-4 12,3-1 2,1 3-9,0 1-7,-1 2-8,3 0-6,5-1-1,5-3-1,5-2-3,2 1 1,-2 1-1,0 2 1,-1 3 1,-2 1 0,-3 2 1,-3 2 2,-3 2 0,-3 3 1,-1 6 1,-2 4 0,-2 5 0,-2 3 0,1 1-2,0 1 0,0 1-2,-1 0 0,1-1 2,0-2 0,0 1 2,1-2-1,3 1-3,3-1-3,3 1-3,2-2-2,3-3-2,1-3-1,3-3-3,1-1-1,2-2 0,2-1 0,3 0 1,-1-2-5,0-1-10,-2 0-10,0-1-10,-2-1-7,-1 0-3,-3 0-6,-1 0-3,-4-1-1,-2-1 5,-3 0 5,-2-1 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5"/>
    </inkml:context>
    <inkml:brush xml:id="br0">
      <inkml:brushProperty name="width" value="0.0489" units="cm"/>
      <inkml:brushProperty name="height" value="0.0489" units="cm"/>
      <inkml:brushProperty name="color" value="#00BFF3"/>
    </inkml:brush>
  </inkml:definitions>
  <inkml:trace contextRef="#ctx0" brushRef="#br0">40054 51795 449,'10'-13'9,"5"4"16,5 6 16,5 5 17,1 3 4,-3 3-9,-3 3-9,-3 4-9,-3 1-5,-1 1-1,-2 1 0,-2 1-2,-2 1-1,-2 3-5,-3 1-3,0 3-5,-5 1-3,-6 1-2,-6 0-4,-5 2-3,-5 1 0,-1-1 0,-3 0 1,-1 0 1,0-1-2,1-3-7,3-3-6,2-3-6,0-3-1,2-1 0,1-2 3,1-2 2,2-3 2,1-1 4,2-2 4,3-2 4,4-2 4,8-1 4,8 0 3,7-1 4,9-3 0,7 0-5,8-3-3,8-2-5,3-1-4,-2-2-5,-2 0-5,-2-1-5,0 0-2,0 2-3,2 2-1,0 3-1,0 0-1,-4 0 1,-2 0 1,-3 0 2,-6 0-7,-6 0-11,-7 0-11,-6 0-13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6"/>
    </inkml:context>
    <inkml:brush xml:id="br0">
      <inkml:brushProperty name="width" value="0.05986" units="cm"/>
      <inkml:brushProperty name="height" value="0.05986" units="cm"/>
      <inkml:brushProperty name="color" value="#00BFF3"/>
    </inkml:brush>
  </inkml:definitions>
  <inkml:trace contextRef="#ctx0" brushRef="#br0">42937 51219 367,'0'-21'5,"-2"5"11,0 4 10,-2 6 11,0 5 6,1 8 4,-1 6 2,0 7 2,-1 4-1,0 1-8,-1 1-7,-2 1-7,-1 2-4,-1 2-4,-3 4-2,-2 3-2,0 0-3,-1 0-3,0-2-3,1 0-3,-1-1-3,2-1-3,1-2-3,1 0-4,1-3-4,0-3-3,2-5-4,1-3-4,2-6-5,6-6-6,4-8-6,6-6-7,3-7 2,3-7 8,3-7 8,3-7 9,1-3 3,-1 0-2,-1 0-2,-1 0-2,-1 0 2,-1 2 4,-1 0 5,0 1 4,-3 3 4,-1 4 5,-2 3 4,-2 5 4,-2 3 6,1 5 9,0 3 7,0 4 8,-1 5 4,-1 6 1,0 5 1,-2 7 2,0 4-3,0 3-3,0 3-5,0 3-3,-1 1-4,0 0-3,-2 1-2,0-1-2,-1 0-3,0-2-3,0 0-2,0-1-3,0-2-2,0-3-1,0-3-2,0-3-2,2-4-3,4-4-3,3-6-4,5-4-5,2-6 0,1-6 2,1-5 1,2-7 3,0-5 1,2-5-1,3-4-1,1-5-1,1-4-1,-1 0-4,-1-2-3,-1 0-3,-2 2-2,-3 4-2,-3 5-1,-2 6-1,-4 4-1,-1 5-2,-2 5 0,-2 5-1,-3 4-5,-4 4-8,-4 4-9,-4 4-8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7"/>
    </inkml:context>
    <inkml:brush xml:id="br0">
      <inkml:brushProperty name="width" value="0.05179" units="cm"/>
      <inkml:brushProperty name="height" value="0.05179" units="cm"/>
      <inkml:brushProperty name="color" value="#00BFF3"/>
    </inkml:brush>
  </inkml:definitions>
  <inkml:trace contextRef="#ctx0" brushRef="#br0">45071 51808 424,'2'-24'6,"2"-1"11,3-1 11,4 0 11,-1 0 1,-3 5-7,-2 3-9,-4 5-8,-2 1-4,-2 2-2,-2 1-1,-2 1-2,-1 0-1,-1 2-3,-2 0-2,0 2-2,-1 1 0,-3 2 0,-2 2 1,-1 2 1,-2 4 3,-1 5 4,-1 7 3,-1 6 5,0 3 3,1 2-1,1 2 2,1 3 0,1-1 0,1 0-1,1-1-2,1-2 0,2-1-2,3-3-1,2-3 0,4-3-2,3-3-3,4-3-4,4-3-6,4-2-4,3-6-4,5-5-5,3-5-5,5-7-4,2-4-2,0-3 0,2-3-1,1-3 1,-2-1-1,-2 1 2,-3 1 1,-3 2 1,-3 0 2,-3 4 5,-2 3 5,-4 3 5,-1 5 11,-1 6 18,1 8 17,0 6 19,-1 5 3,-2 1-11,-3 3-10,0 1-11,-2 1-7,0-1-7,0-1-4,0-1-6,-1-1-3,0-1-3,-2-1-1,0-1-1,-1 0-6,0 0-8,0-1-8,0 1-8,0-1-13,0-1-18,0-1-17,1 0-18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7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46561 52495 533,'8'-13'55,"2"4"-2,0 6-3,1 5-2,-1 3-4,-2 3-7,-4 3-6,-2 4-7,-4 0-4,-2 3-6,-4 0-4,-2 1-5,-2 0-1,1 1 1,-1-1 1,0 1 2,2-2 0,1-1 2,2-3 1,2-1 1,4-3-3,6-2-6,6-4-7,5-2-5,3-4-4,-1-2 0,-1-4 1,0-2 0,-2-3-6,3-1-11,0-3-10,1-1-11,-1 0-2,1 2 4,-2 4 6,-1 3 6,-2 1 3,-1 1 0,-2-1 2,-2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5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91350 22233 485,'0'-16'2,"2"-3"5,0-2 4,2-1 4,-1 1 2,-1 3 1,0 4 1,-1 5 0,0 1 2,1 0 3,3 0 2,2 1 3,1-1-1,2 2-8,0 0-7,1 2-7,2-1-6,0 0-4,1-1-4,1-1-4,1-2-6,1 0-3,2-1-6,0-1-4,-1-1-2,-1 0 3,-3 0 2,-1 1 2,-2-1 4,0 2 3,-2 1 3,-1 1 4,-2 3 11,-6 8 17,-4 6 17,-5 7 17,-3 3 7,0 1-1,0 0-1,1-1-3,0 0-3,2-1-6,2-1-5,2 0-6,3-3-5,4-1-8,4-3-5,4-1-8,2-2-8,3-4-12,2-3-12,2-2-11,-1-2-5,1 0 5,-2 0 5,-1 1 3,-2 0 5,-1 3 2,-2 4 3,-2 2 3,-3 3 4,-2 2 4,-4 2 6,-2 1 3,-4 2 6,-2 0 3,-3-1 4,-3 1 4,-2-1 3,0-1 0,1-1 0,-1-1 1,1-1-1,3 0 0,1-2 0,2 0-1,2-1-1,0 3-1,2 2-3,1 1-2,4-1-9,7-6-17,9-6-17,8-6-17,4-4-7,2-4 2,2-2 2,3-3 2,-3 1 6,-6 3 7,-5 4 8,-6 4 8,-4 1 2,1-1-4,0-3-3,0-2-4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8"/>
    </inkml:context>
    <inkml:brush xml:id="br0">
      <inkml:brushProperty name="width" value="0.05468" units="cm"/>
      <inkml:brushProperty name="height" value="0.05468" units="cm"/>
      <inkml:brushProperty name="color" value="#00BFF3"/>
    </inkml:brush>
  </inkml:definitions>
  <inkml:trace contextRef="#ctx0" brushRef="#br0">48330 51036 402,'-1'-15'6,"0"2"12,-2 3 13,0 1 11,-3 4 6,-2 6-2,-3 6-2,-3 6-1,-2 4-3,-2 3-3,0 3-4,-1 3-3,0 2-4,1 0-2,1 2-3,1 1-3,2 0-2,3-2-1,2 0 0,4-1-2,3-2-1,2-3-3,3-3-3,4-3-2,2-2-4,3-1-1,4 0-4,2-2-2,0-1-1,0-1 0,0 0-1,-2-2 1,-1 0 0,-1 0 0,-1 0 0,0-1-1,-3 2 1,-3 2-1,-2 2 1,-4 1 0,-3 2 1,-6 2 0,-4 0 1,-5 1 1,-3 0 1,-1-1 0,-1-1 0,-1-1 1,0 0-2,-1-1-6,1 1-5,-1 0-5,2-2-7,3-1-9,3-2-10,3-2-9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8"/>
    </inkml:context>
    <inkml:brush xml:id="br0">
      <inkml:brushProperty name="width" value="0.06338" units="cm"/>
      <inkml:brushProperty name="height" value="0.06338" units="cm"/>
      <inkml:brushProperty name="color" value="#00BFF3"/>
    </inkml:brush>
  </inkml:definitions>
  <inkml:trace contextRef="#ctx0" brushRef="#br0">49000 51687 347,'36'-35'5,"-6"7"11,-5 9 10,-6 7 11,-4 5 3,-1 2-6,-1 2-5,0 2-5,-3 3-4,-1 4 0,-2 4-1,-2 4-1,-4 2-1,-4 1-1,-5 1-2,-6 1 0,-1 2-2,-1 1-1,0 3 0,1 1-2,0 0 1,4-3-2,3-3 1,3-3-1,3-2-2,5-2-4,6-3-4,4-1-4,4-4-4,3-8-4,3-6-3,3-7-4,2-5-2,1 0 0,1 0 1,1-2-1,0-1 1,-2-1 1,0-1 0,-1-1 2,-2 0 2,-3 1 4,-3 1 4,-2 1 5,-3 2 4,-1 1 5,-1 2 3,-1 3 4,-1 1 7,-2 2 10,-2 3 8,-2 1 11,-3 5 2,-4 10-3,-4 8-4,-4 9-4,-2 5-4,1 3-5,-1 1-6,0 2-5,1 1-3,0-1-4,2-2-1,1 0-3,1-2-3,2-3-1,2-3-1,2-3-3,3-3-2,6-3-3,4-2-5,5-4-4,3-4-4,1-6-3,1-6-3,2-6-4,-1-5-1,3-3 3,0-5 2,0-3 4,1-4 1,-1-2 1,-1-4 2,-1-2 1,-1-3 1,-3 1 1,-1 0 1,-2 0 1,-3 2 2,-3 4 3,-3 3 4,-2 5 3,-3 4 3,-2 3 0,-2 4 2,-2 5 0,-3 2 1,-4 0 0,-4 2 0,-3 1 0,-4 2-4,-3 4-6,-3 4-7,-3 4-8,0 3-5,1 3-5,3 3-5,1 4-5,4-1 1,3-3 6,4-3 8,5-3 5,1-1 2,2 0-3,0 0-4,2 0-4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6:59"/>
    </inkml:context>
    <inkml:brush xml:id="br0">
      <inkml:brushProperty name="width" value="0.06344" units="cm"/>
      <inkml:brushProperty name="height" value="0.06344" units="cm"/>
      <inkml:brushProperty name="color" value="#00BFF3"/>
    </inkml:brush>
  </inkml:definitions>
  <inkml:trace contextRef="#ctx0" brushRef="#br0">51313 52131 346,'9'-13'0,"0"3"0,1 4 0,2 4 0,0 2 8,3 0 16,2 0 16,1 0 15,2 1 4,0 4-9,-1 2-9,1 3-9,-4 4-8,-5 2-5,-6 3-5,-6 3-6,-5 2-3,-4 1-1,-3 1 1,-5 1-1,-1-1 0,1 0-1,1-1 0,1 0-2,2-3 1,4-2 0,4-1 0,4-2 2,2-1-1,2-1 1,1 1 0,0-1 0,2 0 1,2-2 1,1-3 1,3-1 2,2 0 2,2 0 1,1 1 2,3 2 1,-1-1 2,-3 1 0,-2 0 1,-4 0-1,-2 0 0,-1 1-2,0 1-1,-2 1-3,-2 2-1,-6 3-4,-4 4-2,-5 2-3,-6 2-6,-7 4-8,-7 3-7,-7 3-8,-6 1-10,-8 2-12,-6 0-11,-7 2-12,2-4-4,13-7 6,10-9 5,13-7 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1"/>
    </inkml:context>
    <inkml:brush xml:id="br0">
      <inkml:brushProperty name="width" value="0.05057" units="cm"/>
      <inkml:brushProperty name="height" value="0.05057" units="cm"/>
      <inkml:brushProperty name="color" value="#00BFF3"/>
    </inkml:brush>
  </inkml:definitions>
  <inkml:trace contextRef="#ctx0" brushRef="#br0">19515 55925 435,'7'-21'4,"-1"5"9,0 4 9,-2 6 8,-1 4 9,0 4 7,-2 4 7,0 4 8,-1 1 0,0 1-8,0 0-9,0 0-9,0 0-6,0 1-5,0 1-6,0 1-5,-1 1-4,0 0-2,-2-1-4,0 1-2,-1 0-2,0 1 0,1 1 0,-1 1 0,0 1-1,0-1-2,0 1-2,1-1-3,-1 0-1,2-1 0,0-1 0,2 0 0,0-2-1,0-1 1,0-1-1,0-1 0,2-3-12,4-4-24,3-6-25,4-4-24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2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44350 55163 455,'8'-8'4,"2"0"7,0 0 7,1 0 7,3 1 3,5 1-2,5 0-1,5 2-3,2 0 1,-1 2 5,-1 0 2,-1 2 5,-3 1 0,-3 2-3,-5 2-3,-3 2-2,-4 2-4,-2 3-4,-4 3-4,-2 3-3,-5 3-2,-2 1-2,-5 3-1,-4 1-1,-3 1-1,-1-1 0,-3-1-2,-1-1 0,-1-2-2,1-1-2,1-2-2,1-3-2,1-1 0,2-2 1,3-3 1,1-1 1,5-1 3,6-2 2,7-1 3,8 0 2,5-2 1,7-2 0,5-2-2,7-2-1,2-2-2,0 0-5,0-1-3,0-2-5,-1 2-4,-3 1-6,-4 2-6,-1 2-6,-5 1-4,-2 0-2,-3 0-4,-2 0-2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3"/>
    </inkml:context>
    <inkml:brush xml:id="br0">
      <inkml:brushProperty name="width" value="0.04722" units="cm"/>
      <inkml:brushProperty name="height" value="0.04722" units="cm"/>
      <inkml:brushProperty name="color" value="#00BFF3"/>
    </inkml:brush>
  </inkml:definitions>
  <inkml:trace contextRef="#ctx0" brushRef="#br0">43156 58737 465,'0'-22'0,"0"3"0,0 3 0,0 2 0,-1 3 0,0 3 0,-2 1 0,0 2 0,-1 3 9,-2 4 18,0 4 18,-1 4 17,-2 3 5,0 3-9,-1 3-9,-1 3-10,0 2-6,0-1-4,2 1-6,1-1-3,0 0-4,0 1-3,0-1-1,1 1-3,0-2-1,2-1-2,2-3-2,2-1 0,3-4-2,6-5-3,4-4-1,5-6-2,3-4-2,3-5-1,1-5-3,3-5-1,-1-3-1,0 1 1,-1-1 0,-1 1 0,-3-1 0,-3 1 2,-5 0-1,-3-1 2,-2 1 0,-2 1 1,-1 1 0,0 1 1,-4 2-1,-6 3-5,-6 2-4,-5 4-4,-3 3-2,0 2 0,2 4 1,1 3 0,2 1 0,1 1 1,2 1 2,3 2 0,0 0-1,2 0-2,1-1-3,0 1-2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3"/>
    </inkml:context>
    <inkml:brush xml:id="br0">
      <inkml:brushProperty name="width" value="0.02929" units="cm"/>
      <inkml:brushProperty name="height" value="0.02929" units="cm"/>
      <inkml:brushProperty name="color" value="#00BFF3"/>
    </inkml:brush>
  </inkml:definitions>
  <inkml:trace contextRef="#ctx0" brushRef="#br0">44350 59050 751,'22'15'54,"-3"-1"-4,-3-1-6,-3-1-4,-2 0-9,1 0-11,0-1-11,0 1-11,-2 0-10,-1-1-11,-2 1-11,-2 0-9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3"/>
    </inkml:context>
    <inkml:brush xml:id="br0">
      <inkml:brushProperty name="width" value="0.0493" units="cm"/>
      <inkml:brushProperty name="height" value="0.0493" units="cm"/>
      <inkml:brushProperty name="color" value="#00BFF3"/>
    </inkml:brush>
  </inkml:definitions>
  <inkml:trace contextRef="#ctx0" brushRef="#br0">45628 58115 446,'0'-28'6,"0"5"11,0 7 12,0 5 12,0 5 6,0 6 3,0 4 2,0 6 2,0 3-1,0 3-8,0 3-6,0 3-7,-1 3-6,0 1-4,-2 2-4,0 3-5,-2 1-6,0 2-4,-1 3-7,-1 1-5,-1 2-5,2 2-4,1 2-4,0 2-3,1 0-6,1 0-6,-1-2-8,0 0-7,0-5-1,2-7 6,0-9 7,2-7 5,0-5 2,0 1 1,0 0-1,0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4"/>
    </inkml:context>
    <inkml:brush xml:id="br0">
      <inkml:brushProperty name="width" value="0.04294" units="cm"/>
      <inkml:brushProperty name="height" value="0.04294" units="cm"/>
      <inkml:brushProperty name="color" value="#00BFF3"/>
    </inkml:brush>
  </inkml:definitions>
  <inkml:trace contextRef="#ctx0" brushRef="#br0">47094 58545 512,'-2'-13'10,"-4"4"19,-4 6 21,-4 5 19,-1 3 5,1 5-10,1 4-11,1 3-10,-1 3-9,-2 1-8,-1 1-8,-3 1-7,0 1-5,-1 1-5,1 1-5,-1 1-3,1 0-3,1-2-2,1 0 0,1 0-2,1-3-3,2-2-6,3-1-7,1-2-6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4"/>
    </inkml:context>
    <inkml:brush xml:id="br0">
      <inkml:brushProperty name="width" value="0.04007" units="cm"/>
      <inkml:brushProperty name="height" value="0.04007" units="cm"/>
      <inkml:brushProperty name="color" value="#00BFF3"/>
    </inkml:brush>
  </inkml:definitions>
  <inkml:trace contextRef="#ctx0" brushRef="#br0">46700 58630 549,'0'-15'6,"0"2"12,0 3 13,0 1 12,1 3 6,2 4-1,2 4-1,2 4-1,1 3-3,3 5-7,2 4-6,2 3-7,0 3-6,3 1-7,0 1-7,1 1-6,0 0-2,-1 0 4,-1 1 2,-1-1 5,0-1-10,0-1-20,-1-3-21,1-1-21,-2-4-8,-1-3 5,-2-4 4,-2-4 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6"/>
    </inkml:context>
    <inkml:brush xml:id="br0">
      <inkml:brushProperty name="width" value="0.05171" units="cm"/>
      <inkml:brushProperty name="height" value="0.05171" units="cm"/>
      <inkml:brushProperty name="color" value="#00BFF3"/>
    </inkml:brush>
  </inkml:definitions>
  <inkml:trace contextRef="#ctx0" brushRef="#br0">93609 21296 425,'-28'1'34,"7"1"4,7 3 2,7 2 3,4 3 0,2 4-3,2 3-2,2 5-2,1 0-4,0-1-6,0-3-5,0-1-5,-1-2-3,2-1-2,-2-1 0,1 0-2,0-2-2,0 1-2,0 0-2,0 0-3,1-3-7,3-5-10,4-4-12,2-5-10,3-5-5,1-4 2,3-4 2,1-3 1,1-1 4,-1 1 6,-1 2 5,-1 3 6,-2 1 3,-4 0 1,-5 2 1,-3 1 0,-3 0 6,-2 1 11,-2-1 10,-2 0 10,-1 1 3,-2 2-1,0 3-4,-1 1-2,-2 1-3,0 0 0,-1 0-1,-1 0-1,-1 3 2,0 6 6,0 6 5,1 6 5,0 4 1,2 4-7,2 5-6,2 3-7,2 2-4,1 0-3,0 0-3,2 1-3,-2-1-3,0 0-3,-3 0-4,-2 1-3,-1-3-3,0-2-1,1-3-3,-1-3-1,-1-3-1,0-3 2,-1-3 0,-1-3 1,-2-4 2,-2-4 0,-1-6 2,-3-4 1,2-4 1,5-4 2,4-2 1,6-3 1,5-4 0,6-7 0,5-5 0,7-6-1,4-3 0,5 0 0,3 0 1,4 0 0,1 3 2,-4 8 2,-2 6 1,-3 7 3,-3 4 3,-3 4 4,-3 3 5,-3 3 5,-2 3 6,-1 6 8,-1 4 8,0 5 9,-2 4 1,-1 1-5,-1 3-6,0 1-6,-1 2-4,-1 1-5,1 1-3,0 1-5,0-1-3,2-1-2,0-3-2,1-1-2,-1-1-6,-4 3-12,-4 1-12,-4 3-12,-5-2-5,-4-3 3,-5-5 2,-5-3 2,-2-3 2,1-3 3,1-1 2,1-2 3,1-3 1,1-2 0,1-3-1,1-4 1,1-3 0,4-3 4,3-5 2,3-3 3,1-3-1,2 1-1,0-1-3,2 1-3,0 1 1,2 5 2,0 3 4,2 4 3,-2 5 14,-3 6 23,-2 6 23,-3 6 25,-3 3 4,0-1-14,-1 1-14,-1 0-15,-1-1-9,0-1-6,0-1-5,1-1-6,3-3-12,8-4-19,8-5-20,7-6-20,3-2-3,-2-2 10,-4 0 11,-3-1 11,-1-1 7,0 1 3,0-1 3,-1 0 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5"/>
    </inkml:context>
    <inkml:brush xml:id="br0">
      <inkml:brushProperty name="width" value="0.05322" units="cm"/>
      <inkml:brushProperty name="height" value="0.05322" units="cm"/>
      <inkml:brushProperty name="color" value="#00BFF3"/>
    </inkml:brush>
  </inkml:definitions>
  <inkml:trace contextRef="#ctx0" brushRef="#br0">48643 58161 413,'-8'-28'0,"2"7"0,1 7 0,1 7 0,1 3 9,3 2 18,4 0 18,2 2 18,2 2 3,0 4-9,0 3-11,0 5-10,-1 3-6,-1 1-3,-1 3-3,0 1-2,-1 2-3,0 1-1,0 1-2,0 1-2,-1 0-1,-1 1 0,0-1-1,-2 0 0,0 0-3,0-1-3,0-1-3,0-1-5,1-2-2,0-1-3,2-3-3,0-1-3,4-6 1,4-10 5,5-10 4,5-10 5,2-5 2,-1-2 0,-1-3 0,-1-1 0,0-2 0,3-3-1,1-1-2,3-2-2,-1 0-1,0 2-3,-1 2-4,-1 2-2,-2 2-5,-3 3-5,-3 3-5,-2 3-5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5"/>
    </inkml:context>
    <inkml:brush xml:id="br0">
      <inkml:brushProperty name="width" value="0.0431" units="cm"/>
      <inkml:brushProperty name="height" value="0.0431" units="cm"/>
      <inkml:brushProperty name="color" value="#00BFF3"/>
    </inkml:brush>
  </inkml:definitions>
  <inkml:trace contextRef="#ctx0" brushRef="#br0">50333 58981 510,'35'-13'110,"-6"3"-21,-7 4-22,-7 4-20,-4 3-15,-2 4-4,-2 2-6,-2 3-5,-2 3-3,-2 2 0,-2 1-1,-2 3 1,-3 1-3,-4 1-3,-4 1-4,-3 1-5,-2-1-1,3-3-1,1-3-1,2-3-1,2-1 2,3 0 2,1-1 3,2 1 4,6-3-4,10-4-7,9-6-8,11-4-8,3-3-4,-2-2-1,-2 0 1,-1-1-1,-2-1-2,0 1-4,1-1-4,-1 0-4,-2 1 1,-5 2 6,-5 2 8,-4 3 6,-3 0 1,1 0-5,1 0-6,2 0-4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5"/>
    </inkml:context>
    <inkml:brush xml:id="br0">
      <inkml:brushProperty name="width" value="0.04934" units="cm"/>
      <inkml:brushProperty name="height" value="0.04934" units="cm"/>
      <inkml:brushProperty name="color" value="#00BFF3"/>
    </inkml:brush>
  </inkml:definitions>
  <inkml:trace contextRef="#ctx0" brushRef="#br0">52814 58255 445,'-7'-22'9,"2"5"15,2 3 17,2 4 16,0 7 6,-2 8-4,-2 9-4,-2 10-5,-2 2-5,-1 0-7,-3-1-7,-1-1-7,-3 0-5,0 1-3,-1 1-4,-1 1-4,0 1-4,-1 0-6,1 2-5,-1 1-6,2-1-5,1-3-6,2-4-6,3-1-6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6"/>
    </inkml:context>
    <inkml:brush xml:id="br0">
      <inkml:brushProperty name="width" value="0.0531" units="cm"/>
      <inkml:brushProperty name="height" value="0.0531" units="cm"/>
      <inkml:brushProperty name="color" value="#00BFF3"/>
    </inkml:brush>
  </inkml:definitions>
  <inkml:trace contextRef="#ctx0" brushRef="#br0">52527 58490 414,'0'-22'2,"-2"5"4,0 3 4,-1 4 4,0 4 10,3 2 15,4 4 15,2 2 14,3 4 3,2 4-11,1 4-10,3 3-12,0 3-8,-1 1-4,-1 1-5,0 1-4,-1 0-3,1 1 0,1-1-2,1 1 0,0-1-9,-2 2-15,-3 1-15,-1 1-16,-2-1-10,0-1-3,-2-3-4,0-1-3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6"/>
    </inkml:context>
    <inkml:brush xml:id="br0">
      <inkml:brushProperty name="width" value="0.04551" units="cm"/>
      <inkml:brushProperty name="height" value="0.04551" units="cm"/>
      <inkml:brushProperty name="color" value="#00BFF3"/>
    </inkml:brush>
  </inkml:definitions>
  <inkml:trace contextRef="#ctx0" brushRef="#br0">54468 58033 483,'0'-35'0,"0"8"0,0 7 0,0 9 0,0 6 11,0 8 24,0 6 22,0 7 24,-2 5 3,-2 3-14,-4 3-14,-2 3-15,-1 1-11,-1 2-7,0 1-7,1 1-6,-1-1-8,1 0-6,-1-2-7,0 0-8,1-2-2,3-3 1,1-3 2,2-3 1,3-5-9,4-7-21,4-6-20,4-8-21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6"/>
    </inkml:context>
    <inkml:brush xml:id="br0">
      <inkml:brushProperty name="width" value="0.05548" units="cm"/>
      <inkml:brushProperty name="height" value="0.05548" units="cm"/>
      <inkml:brushProperty name="color" value="#00BFF3"/>
    </inkml:brush>
  </inkml:definitions>
  <inkml:trace contextRef="#ctx0" brushRef="#br0">55344 58399 396,'0'-21'0,"0"3"0,0 5 0,0 3 0,-1 4 12,-1 6 23,0 4 23,-1 6 23,-1 3 5,0 3-16,0 3-14,0 3-14,-1 2-10,-2 1-5,-1 1-4,-3 1-4,0-1-3,2-2-3,2-1-1,3-3-3,0-1-2,2-1-3,0-1-3,2-1-2,2-2-6,6-4-6,4-4-7,5-4-7,4-5 0,3-4 3,2-5 4,4-5 4,0-4 3,-1 0 1,-3 0 2,-1-2 1,-4-1 1,-3 1 3,-5 0 2,-3-1 1,-3 2 2,-2 1 1,-3 3 1,0 1 1,-3 2 1,0 1-1,-2 1 0,0 0 1,-3 3-2,-2 3-1,-3 2-1,-3 4-2,-2 1-3,-2 0-5,0 0-3,0 0-5,-2 1-3,1 4-1,-1 2 0,1 3-2,1 1-5,2 0-10,4-2-10,3-1-10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7"/>
    </inkml:context>
    <inkml:brush xml:id="br0">
      <inkml:brushProperty name="width" value="0.04385" units="cm"/>
      <inkml:brushProperty name="height" value="0.04385" units="cm"/>
      <inkml:brushProperty name="color" value="#00BFF3"/>
    </inkml:brush>
  </inkml:definitions>
  <inkml:trace contextRef="#ctx0" brushRef="#br0">56600 57624 501,'1'-28'0,"4"5"0,2 7 0,3 5 0,5 4 13,4-1 25,4 0 26,6 0 26,1 2 3,-1 1-16,-3 2-18,-1 2-17,-3 2-20,-3 2-23,-3 2-23,-3 1-23,-3 3-9,-2 0 6,-4 1 6,-2 1 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7"/>
    </inkml:context>
    <inkml:brush xml:id="br0">
      <inkml:brushProperty name="width" value="0.05365" units="cm"/>
      <inkml:brushProperty name="height" value="0.05365" units="cm"/>
      <inkml:brushProperty name="color" value="#00BFF3"/>
    </inkml:brush>
  </inkml:definitions>
  <inkml:trace contextRef="#ctx0" brushRef="#br0">57523 56976 410,'14'-14'0,"-3"3"0,-3 3 0,-2 2 0,-2 2 7,1 0 14,2 0 15,0 1 14,0 1 5,-2 5-7,-2 6-5,-2 4-7,-2 4-5,0 1-6,-2 3-5,0 1-6,0 2-4,0-1 0,1 1 0,2-1-2,0 0 0,2-1 0,1-1 0,0-1 0,2-1 0,3-3 0,4-1 1,2-2 0,1-1 1,-1 1-1,-1 1 0,0 1 1,-2 0-1,-1 0 0,0-2 1,-2-1 0,-1 0-1,-2 2-3,-3 0-1,0 1-1,-5 1-5,-6 1-3,-6 1-4,-5 1-4,-7 2-7,-7 3-8,-7 3-8,-6 3-9,-7 2-3,-6 2 0,-5 3 0,-6 1 1,2-3-1,14-8-2,13-7 0,12-8-3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0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12248 59450 999,'-8'7'-71,"2"-2"15,1 0 16,1 0 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3"/>
    </inkml:context>
    <inkml:brush xml:id="br0">
      <inkml:brushProperty name="width" value="0.04453" units="cm"/>
      <inkml:brushProperty name="height" value="0.04453" units="cm"/>
    </inkml:brush>
  </inkml:definitions>
  <inkml:trace contextRef="#ctx0" brushRef="#br0">10155 59096 494,'-65'0'49,"28"0"1,27 0 1,28 0 0,11 0-3,-3 0-6,-5 0-8,-3 0-7,1-1-3,7 0-2,6-2-1,8 0 0,3 0-3,0 1-3,0 0-3,1 2-2,0-1-4,3 0-3,4-2-2,2 0-2,1-1-1,-2 0 0,-2 0 1,-2 1 0,-4-1-3,-4 2-9,-5 0-7,-5 2-9,-5 0-5,-1 0 0,-4 0-2,-3 0 0,-3 1-3,-3 4-6,-3 2-5,-2 3-6,-3 0 3,-2-1 8,-2-2 10,-2-2 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6"/>
    </inkml:context>
    <inkml:brush xml:id="br0">
      <inkml:brushProperty name="width" value="0.04733" units="cm"/>
      <inkml:brushProperty name="height" value="0.04733" units="cm"/>
      <inkml:brushProperty name="color" value="#00BFF3"/>
    </inkml:brush>
  </inkml:definitions>
  <inkml:trace contextRef="#ctx0" brushRef="#br0">95130 20788 464,'29'-30'52,"-4"7"-9,-3 4-11,-5 4-8,-2 5-4,0 1 4,-2 2 3,-1 2 5,-2 3-4,-4 4-9,-4 4-10,-4 4-10,-4 2-8,-2 1-7,-3 1-6,-3 2-7,-2-2-3,2-1 0,1-3-1,1 0 0,0-3 2,1-1 4,-1-1 5,0 0 5,1-1 5,2 0 7,3 0 7,1 0 7,1 0 3,0 1-2,0 2-1,0 0-2,0 2 5,0 3 8,0 4 10,1 2 9,-1 4 5,0 5 1,0 4 1,0 6 2,-1 4-2,0 2-5,-1 4-3,-1 2-5,-2 2-6,-2 2-9,-2 0-8,-1 1-9,-2 0-5,0-4 1,1-3-1,-1-2 1,2-4 0,1-4 3,2-4 1,2-3 1,1-7-14,-1-7-31,-2-8-31,0-8-31,0-5-5,3-2 23,1-2 21,2-2 24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3"/>
    </inkml:context>
    <inkml:brush xml:id="br0">
      <inkml:brushProperty name="width" value="0.03908" units="cm"/>
      <inkml:brushProperty name="height" value="0.03908" units="cm"/>
    </inkml:brush>
  </inkml:definitions>
  <inkml:trace contextRef="#ctx0" brushRef="#br0">11491 59894 562,'-4'-22'25,"8"3"3,8 3 3,7 2 3,5 4 1,1 3 0,1 2-2,1 4 0,-2 1-3,-2 2-3,-3 0-5,-2 2-4,-4 1-3,-3 5-2,-3 4-3,-2 4-2,-5 3 0,-6 2 0,-6 4 1,-6 3 0,-3 2-3,-1-1-7,-1 0-8,0 0-8,-1-1-2,2-1 3,3-3 2,1-1 3,3-3 2,1-3 0,2-3 0,3-3 0,3-3 1,7-2 3,8-4 3,6-2 2,5-5 0,3-2-2,3-5-2,3-4-2,1-1-4,0 1-5,0 1-5,0 1-4,-1 0-6,-3 0-2,-3 0-4,-3 1-4,-4 0 1,-3 0 3,-4 2 4,-4 1 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4"/>
    </inkml:context>
    <inkml:brush xml:id="br0">
      <inkml:brushProperty name="width" value="0.02969" units="cm"/>
      <inkml:brushProperty name="height" value="0.02969" units="cm"/>
    </inkml:brush>
  </inkml:definitions>
  <inkml:trace contextRef="#ctx0" brushRef="#br0">10824 56909 740,'-7'-8'0,"0"2"0,2 1 0,1 0 0,-1 3 2,0 2 2,-1 3 2,-1 4 4,-1 4 1,0 7 2,0 7 1,1 7 2,-1 2 0,0 0 2,0-1 0,1-1 0,0-3 0,2-2-1,2-3-1,2-3-1,1-3-2,0-3-2,0-2-1,0-4-2,2-4-3,6-4-5,4-6-3,5-4-4,1-4-3,0-3-1,-1-3-1,0-3-1,-3-3 0,-1-1-1,-3-2 0,-1-2-1,-2-1 1,-2 3 0,-3 1 2,0 3 1,-4 2 0,-2 3 2,-4 3 1,-2 3 1,-1 2 0,-1 2-1,0 2-1,1 3-2,-1 1-1,1 3-4,-1 4-3,0 2-4,1 3-1,3 4 2,1 2 2,2 3 2,2 0 3,0-3 3,2-3 3,1-2 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11533 57437 999,'-6'-6'-6,"4"6"-12,4 4-12,4 5-12,0 2-2,-1-1 10,-2-1 10,-2 0 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5"/>
    </inkml:context>
    <inkml:brush xml:id="br0">
      <inkml:brushProperty name="width" value="0.03878" units="cm"/>
      <inkml:brushProperty name="height" value="0.03878" units="cm"/>
    </inkml:brush>
  </inkml:definitions>
  <inkml:trace contextRef="#ctx0" brushRef="#br0">11611 57600 567,'-13'2'9,"8"4"19,7 3 18,6 5 18,3 0 4,1-1-13,0-2-13,0-2-12,-2-1-7,1-1-2,-2 1-1,-1 0-3,0-1-8,2-1-13,0 0-15,1-2-15,1 1-8,-1 0-4,1 1-4,0 2-4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5"/>
    </inkml:context>
    <inkml:brush xml:id="br0">
      <inkml:brushProperty name="width" value="0.04798" units="cm"/>
      <inkml:brushProperty name="height" value="0.04798" units="cm"/>
    </inkml:brush>
  </inkml:definitions>
  <inkml:trace contextRef="#ctx0" brushRef="#br0">12800 56265 458,'0'-28'11,"2"5"13,0 7 11,2 5 13,-1 5 4,1 6-1,0 4-2,0 6-2,-1 2-2,0 3-5,-2 2-5,0 1-4,-1 3-5,0 3-5,0 3-7,0 3-4,0 3-7,0 2-7,0 4-7,0 3-6,0 2-8,0 2-10,0 2-10,0 2-10,0-3-1,0-6 5,0-8 5,0-6 6,0-4 3,2-3-1,0-1 0,2-2-1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5"/>
    </inkml:context>
    <inkml:brush xml:id="br0">
      <inkml:brushProperty name="width" value="0.04028" units="cm"/>
      <inkml:brushProperty name="height" value="0.04028" units="cm"/>
    </inkml:brush>
  </inkml:definitions>
  <inkml:trace contextRef="#ctx0" brushRef="#br0">15083 58324 546,'-11'-11'11,"-4"10"22,-5 10 21,-5 10 23,0 3 3,4-2-15,3-1-16,4-2-16,2 0-11,-3 3-6,-2 3-6,-1 3-7,-1 1-5,1 0-5,1 0-5,1 1-5,1-2-5,1-1-5,0-3-6,2-1-5,1-3-3,3-1-4,1-3-3,2-1-3,2-4 1,2-4 7,2-6 6,2-4 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6"/>
    </inkml:context>
    <inkml:brush xml:id="br0">
      <inkml:brushProperty name="width" value="0.04199" units="cm"/>
      <inkml:brushProperty name="height" value="0.04199" units="cm"/>
    </inkml:brush>
  </inkml:definitions>
  <inkml:trace contextRef="#ctx0" brushRef="#br0">14850 58330 523,'0'-15'6,"0"2"12,0 3 11,0 1 12,1 3 4,4 4-2,2 4-3,3 4-3,3 3-2,2 1-5,1 3-3,3 2-4,0 1-4,-1 3-3,-1 1-2,-1 3-4,-1 0-1,-3 2 0,-1 1 1,-2 1 0,-1 1-4,0 1-8,0 0-8,-1 2-7,1-1-10,0-1-9,0-3-11,0-1-10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6"/>
    </inkml:context>
    <inkml:brush xml:id="br0">
      <inkml:brushProperty name="width" value="0.04585" units="cm"/>
      <inkml:brushProperty name="height" value="0.04585" units="cm"/>
    </inkml:brush>
  </inkml:definitions>
  <inkml:trace contextRef="#ctx0" brushRef="#br0">16300 57963 479,'0'-22'0,"0"5"0,0 3 0,0 4 0,1 5 11,4 6 20,2 6 20,3 6 21,1 4 4,0 1-14,-2 3-12,0 1-14,-3 2-8,-1 1-3,-2 1-4,-2 1-3,0-1-4,0 0-3,2-1-3,0-1-3,0-2-3,0-1-3,-2-3-2,0-1-3,1-5-1,4-6 1,3-8 0,5-6 1,3-7 0,1-5 1,3-7 0,1-5 0,2-4 1,-1 0 0,1-2-1,-1 0-1,0-1-2,-1 2-4,-1 0-5,-1 2-5,-2 2-4,-3 7-3,-2 5-4,-4 7-3,-2 5-5,-2 6-7,-3 6-7,0 6-7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6"/>
    </inkml:context>
    <inkml:brush xml:id="br0">
      <inkml:brushProperty name="width" value="0.03947" units="cm"/>
      <inkml:brushProperty name="height" value="0.03947" units="cm"/>
    </inkml:brush>
  </inkml:definitions>
  <inkml:trace contextRef="#ctx0" brushRef="#br0">17750 58766 557,'16'-7'5,"1"2"12,1 2 11,1 2 11,0 1 4,-3 2-5,-1 0-3,-2 2-5,-2 1-4,-3 1-3,-1 3-3,-2 2-3,-3 2-3,-2 3 0,-3 3-2,-4 4 0,-1 0-2,-1 2 0,-2 1-2,0 1 0,0-1-1,3-3-1,1-3-1,2-3 0,2-2-1,2-1-1,2 0-1,2-2 0,3-2-5,4-4-6,3-4-5,5-4-7,2-3-6,1-2-5,1-2-7,1-1-5,1-3-4,3-2 1,1-2 0,3-1 0,-3-1 3,-4 3 7,-5 1 6,-4 2 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6"/>
    </inkml:context>
    <inkml:brush xml:id="br0">
      <inkml:brushProperty name="width" value="0.04794" units="cm"/>
      <inkml:brushProperty name="height" value="0.04794" units="cm"/>
    </inkml:brush>
  </inkml:definitions>
  <inkml:trace contextRef="#ctx0" brushRef="#br0">20211 57738 458,'-8'-15'0,"2"2"0,1 3 0,0 1 0,0 5 12,-2 8 23,-1 8 22,-3 7 24,-1 6 4,1 1-16,-1 2-14,0 3-16,0 0-10,-1 2-4,-1 1-4,-1 1-4,-2 0-6,0 0-6,-1 0-5,-1 0-7,0 0-4,1 1-2,1-1-3,1 0-3,2-2-5,2-6-8,4-3-9,3-6-9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6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94800 22093 498,'30'-49'52,"-3"10"-9,-4 11-9,-1 11-11,-2 5-6,2 1-3,3-1-2,1 0-3,3 0-5,1-1-7,2-1-8,2-1-7,-1 0-4,-5 4 2,-5 3 2,-5 3 1,-6 2-1,-6 3-2,-8 4-2,-6 2-3,-5 3 8,-2 4 21,-1 2 19,-3 3 20,0 2 9,1 1-4,1 1-4,1 1-2,1 0-3,2 1-1,3-1-2,1 1-1,2-2-4,0-1-5,2-3-5,1-1-4,2-1-11,7-1-15,6 1-15,6-1-15,3-1-7,3-4 1,1-4 0,3-4 0,-1-3 1,0 0 1,-1-2 2,-1 0 2,-2-2 2,-3-2 4,-3-2 5,-2-1 3,-3-2 5,-1 2 3,-1 1 4,0 1 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7"/>
    </inkml:context>
    <inkml:brush xml:id="br0">
      <inkml:brushProperty name="width" value="0.0475" units="cm"/>
      <inkml:brushProperty name="height" value="0.0475" units="cm"/>
    </inkml:brush>
  </inkml:definitions>
  <inkml:trace contextRef="#ctx0" brushRef="#br0">19596 58288 463,'-8'-15'4,"2"2"9,1 3 8,0 1 8,4 5 10,6 8 9,6 8 8,5 7 10,3 5-1,-1 1-10,-1 1-11,0 1-10,-1 1-9,1 2-6,1 2-7,1 3-6,-1 1-11,-1 2-16,-3 2-17,-1 2-17,-2 0-5,0 0 3,-2-2 4,-1 0 3,-1-4 3,0-7 1,-2-8 2,0-5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7"/>
    </inkml:context>
    <inkml:brush xml:id="br0">
      <inkml:brushProperty name="width" value="0.0463" units="cm"/>
      <inkml:brushProperty name="height" value="0.0463" units="cm"/>
    </inkml:brush>
  </inkml:definitions>
  <inkml:trace contextRef="#ctx0" brushRef="#br0">21811 57923 475,'0'-22'0,"0"3"0,0 3 0,0 3 0,0 5 9,0 6 21,0 7 19,0 8 19,1 4 6,0 3-11,2 3-9,0 3-10,0 2-9,-2 0-7,-2 2-8,-2 1-7,-2 1-4,-2 0 0,-1 2-1,-3 1 1,1 0-7,1 0-12,2 0-12,3 1-13,0-3-9,2-2-3,0-3-4,2-3-4,1-4 0,2-5 2,2-5 3,1-4 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7"/>
    </inkml:context>
    <inkml:brush xml:id="br0">
      <inkml:brushProperty name="width" value="0.05171" units="cm"/>
      <inkml:brushProperty name="height" value="0.05171" units="cm"/>
    </inkml:brush>
  </inkml:definitions>
  <inkml:trace contextRef="#ctx0" brushRef="#br0">22700 58330 425,'7'-15'5,"-2"1"10,-3 1 11,0 0 10,-2 4 7,0 7 5,0 4 4,0 7 3,0 5 0,0 1-9,0 5-7,0 2-8,-1 1-6,-1 1-3,0-1-2,-1 0-4,-1 0-3,2-1-2,0-1-3,2-1-2,2-2-3,4-3-7,3-2-6,5-4-6,2-4-3,-1-6 2,1-6 1,0-6 2,-1-3 0,1-3 2,-1-2 2,1-1 1,-2-2 1,-3-1 1,-3-1 2,-2 0 1,-3-2 1,0 1 1,-2 0 1,0-1 0,-3 3 1,0 4 1,-3 3 0,-2 4 1,-1 3-2,-2 3-4,0 1-2,-1 2-4,-1 2-4,1 2-3,-1 2-4,0 2-3,1 2-8,1 3-12,0 4-11,2 2-11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8"/>
    </inkml:context>
    <inkml:brush xml:id="br0">
      <inkml:brushProperty name="width" value="0.0343" units="cm"/>
      <inkml:brushProperty name="height" value="0.0343" units="cm"/>
    </inkml:brush>
  </inkml:definitions>
  <inkml:trace contextRef="#ctx0" brushRef="#br0">24050 57356 641,'8'-22'0,"0"5"0,-1 3 0,1 4 0,2 3 11,4 1 23,3 1 22,5 0 23,-1 3-1,-3 4-22,-5 4-22,-3 4-23,-3 2-18,-2 1-11,-3 1-12,0 1-12,-2-1-4,0-1 2,0-2 3,0-2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18"/>
    </inkml:context>
    <inkml:brush xml:id="br0">
      <inkml:brushProperty name="width" value="0.04827" units="cm"/>
      <inkml:brushProperty name="height" value="0.04827" units="cm"/>
    </inkml:brush>
  </inkml:definitions>
  <inkml:trace contextRef="#ctx0" brushRef="#br0">25250 56606 455,'9'-16'4,"1"2"5,3 1 8,2 1 6,1 1 4,-1 2 4,1 2 4,-1 3 2,0 1 0,-2 3-5,-3 4-6,-1 2-5,-2 3-3,-2 2-4,-2 2-3,-2 1-3,-2 3-3,-2 1-1,-2 3-1,-2 2-3,0 0-2,2 0-2,3 1-4,1-1-2,1 0-1,0-3 2,0-1 2,0-2 2,2-2 2,3-1 3,5-1 3,4-1 2,2 0 4,3 0 2,2-1 4,1 1 3,1 0 1,-1 0 0,-1-1-1,-1 1 0,-2 1 0,-3 0-1,-3 1-1,-2 1-1,-4 2-1,-3 1-3,-2 3-3,-3 1-2,-5 3-4,-6 1-5,-6 2-3,-5 3-4,-6 1-7,-7 4-10,-4 3-11,-7 2-10,1 0-8,8-7-7,8-6-7,7-5-7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20"/>
    </inkml:context>
    <inkml:brush xml:id="br0">
      <inkml:brushProperty name="width" value="0.03463" units="cm"/>
      <inkml:brushProperty name="height" value="0.03463" units="cm"/>
    </inkml:brush>
  </inkml:definitions>
  <inkml:trace contextRef="#ctx0" brushRef="#br0">24246 57174 635,'-7'-8'0,"2"0"0,2 1 0,2-1 0,0-1 5,0 0 9,-2-1 10,0-1 10,2 0 5,6 1 1,6 1 1,6 0 1,3 3-3,0 1-7,2 2-8,1 2-8,2 2-6,1 2-5,3 2-6,1 1-6,-1 1-2,-6-2-1,-4-2-1,-4-2 0,-4-1-10,1 2-20,0 0-19,0 2-20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3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67100 5975 333,'49'20'167,"16"14"-1,16 14 1,15 16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40"/>
    </inkml:context>
    <inkml:brush xml:id="br0">
      <inkml:brushProperty name="width" value="0.06373" units="cm"/>
      <inkml:brushProperty name="height" value="0.06373" units="cm"/>
      <inkml:brushProperty name="color" value="#F2395B"/>
    </inkml:brush>
  </inkml:definitions>
  <inkml:trace contextRef="#ctx0" brushRef="#br0">6333 12549 345,'-6'-19'9,"4"9"17,4 8 19,4 10 18,3 5 3,3 5-10,4 4-11,2 3-10,2 3-8,1 3-3,1 1-4,1 2-4,0 2-3,1 1 0,-1 0-1,1 2 0,-1 0-2,-1 0-2,-1 1 0,-1-1-3,1 0 0,3 2 1,3 1 0,3 0 0,1-2 1,-1-8-1,-2-6 0,1-6-1,-2-6 1,2-3 0,1-3 2,1-2 0,2-6 0,2-8 2,4-8-1,3-7 1,11-16 0,19-24-3,20-23-3,20-24-2,13-16-1,7-10 1,6-10-1,8-9 2,4-3-6,2 4-8,1 6-8,3 5-10,-10 12-6,-23 19-6,-23 20-4,-22 20-5,-15 13-5,-9 8-8,-6 8-7,-9 8-7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7:47"/>
    </inkml:context>
    <inkml:brush xml:id="br0">
      <inkml:brushProperty name="width" value="0.05194" units="cm"/>
      <inkml:brushProperty name="height" value="0.05194" units="cm"/>
      <inkml:brushProperty name="color" value="#F2395B"/>
    </inkml:brush>
  </inkml:definitions>
  <inkml:trace contextRef="#ctx0" brushRef="#br0">60033 13736 423,'-6'-28'0,"4"7"0,4 7 0,4 7 0,4 4 9,3 2 19,5 2 17,3 2 19,2 2 4,-1 4-10,-1 2-11,0 3-10,-1 3-7,3 1-5,1 3-4,3 1-5,0 2-3,0 1-2,1 1-2,-1 1-2,0 0-1,-3-1-1,-1-1 0,-3-1 0,-2 0-3,-4 2-4,-5 3-3,-3 1-5,-6 2-1,-8 1 0,-7 1 0,-9 0 0,-5 2 2,-2 1 2,-4 0 2,-3 2 3,0-2 2,2-2-1,1-3 0,3-3 1,3-4 2,3-3 7,5-5 6,3-3 6,10-4 3,16-4-3,16-4-1,15-4-3,15-6-3,15-8-7,15-7-5,14-8-7,15-7-8,13-5-9,14-4-11,14-5-10,-2 0-2,-18 8 3,-18 6 4,-17 7 3,-15 6-1,-13 3-10,-13 5-9,-12 3-8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8:38"/>
    </inkml:context>
    <inkml:brush xml:id="br0">
      <inkml:brushProperty name="width" value="0.06355" units="cm"/>
      <inkml:brushProperty name="height" value="0.06355" units="cm"/>
      <inkml:brushProperty name="color" value="#F2395B"/>
    </inkml:brush>
  </inkml:definitions>
  <inkml:trace contextRef="#ctx0" brushRef="#br0">45714 21084 346,'-8'-9'1,"0"-2"3,1-2 3,-1-1 3,2 0 6,4 5 11,4 3 10,4 4 11,2 2 3,1 0-5,2 0-6,0 0-4,1 1-5,-1 1-4,1 3-4,0 2-4,0 2-2,-1 4 1,1 2 1,0 3 1,-1 2 0,-3 3-3,-1 1-1,-2 3-3,-1 0-1,0-1 0,0-1-1,0-1 0,0-1-1,2-1-1,0-2-1,1 1-1,6-5-2,8-7-2,8-6-1,10-8-1,8-11-2,6-17 1,7-16-1,7-17 1,7-14-5,7-10-10,6-12-10,8-9-9,-3 1-6,-10 16 1,-11 16-1,-11 15 0,-8 12-5,-8 6-12,-6 8-10,-7 6-11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37"/>
    </inkml:context>
    <inkml:brush xml:id="br0">
      <inkml:brushProperty name="width" value="0.04771" units="cm"/>
      <inkml:brushProperty name="height" value="0.04771" units="cm"/>
      <inkml:brushProperty name="color" value="#00BFF3"/>
    </inkml:brush>
  </inkml:definitions>
  <inkml:trace contextRef="#ctx0" brushRef="#br0">97575 20481 461,'30'-13'55,"-3"3"-9,-3 4-8,-3 4-10,-2 4-3,1 6 3,0 4 2,-1 5 2,1 3 0,1 3-1,1 1-2,1 3-3,0 1 0,-1 1-3,-1 1-1,0 1-2,-5 2-3,-3 4-3,-6 4-4,-4 4-4,-9 5-6,-12 7-5,-11 8-6,-12 6-7,-9 0-8,-4-4-11,-5-4-10,-5-6-11,1-6-5,10-8-1,9-8 0,8-7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8:55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67951 11500 509,'-16'16'137,"2"1"-30,1 1-31,1 1-30,-1 2-18,-2 1-5,-1 3-5,-3 1-4,0 2-4,-1 1-3,1 1-2,-1 1-2,-1 0 0,-1 2 0,-2 1 1,-3 1 1,0-1-4,1 0-7,1-1-8,2-1-8,0-3-5,2-2-4,3-3-4,1-3-3,4-6-7,3-8-7,4-10-8,4-8-8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8:56"/>
    </inkml:context>
    <inkml:brush xml:id="br0">
      <inkml:brushProperty name="width" value="0.04942" units="cm"/>
      <inkml:brushProperty name="height" value="0.04942" units="cm"/>
      <inkml:brushProperty name="color" value="#F2395B"/>
    </inkml:brush>
  </inkml:definitions>
  <inkml:trace contextRef="#ctx0" brushRef="#br0">67483 11461 445,'-6'-16'49,"4"14"12,4 15 12,4 15 12,3 7-2,1-2-16,3 0-16,2-1-15,1 0-13,3 2-6,1 3-9,3 1-7,1 2-8,3 2-12,1 2-10,2 2-11,0-1-7,-3-1-3,-3-2-3,-3-1-3,-2-4-1,-3-4 3,-1-4 2,-2-3 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8:57"/>
    </inkml:context>
    <inkml:brush xml:id="br0">
      <inkml:brushProperty name="width" value="0.06228" units="cm"/>
      <inkml:brushProperty name="height" value="0.06228" units="cm"/>
      <inkml:brushProperty name="color" value="#F2395B"/>
    </inkml:brush>
  </inkml:definitions>
  <inkml:trace contextRef="#ctx0" brushRef="#br0">75233 32603 353,'-6'-11'13,"4"8"28,4 9 26,4 10 27,2 4 4,1 1-20,2 1-19,0 1-21,0 0-11,-1-1-6,0-1-4,-2-1-6,0-1-2,2-1-2,0-1-1,1-1-2,2 0 1,0 0 2,1-1 1,1 1 3,3-5-1,5-10-2,5-10-3,5-10-2,8-11-4,12-12-2,11-13-3,13-13-4,14-16-6,17-20-11,19-19-10,17-20-11,-4 5-11,-24 29-11,-25 30-9,-23 29-12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9:02"/>
    </inkml:context>
    <inkml:brush xml:id="br0">
      <inkml:brushProperty name="width" value="0.02877" units="cm"/>
      <inkml:brushProperty name="height" value="0.02877" units="cm"/>
      <inkml:brushProperty name="color" value="#F2395B"/>
    </inkml:brush>
  </inkml:definitions>
  <inkml:trace contextRef="#ctx0" brushRef="#br0">32550 41060 764,'8'-49'0,"0"14"0,0 11 0,-1 14 0,2 6 3,0-2 7,1 0 6,2-1 6,0-1 3,3 2 0,1 1-1,3 0-2,2 2 0,1 1-4,3 0-2,1 2-2,7 0-4,11 0-4,10 0-4,11 0-3,5-1-2,-3-1 0,-1 0 1,-2-1 1,2-3-1,7-2-1,7-3-2,7-3-2,5-2 0,6 0 0,4 1 1,5-1 0,3 1 0,2 1 0,0 1-1,1 0-1,0 3 0,-3 3 1,-1 2 1,-2 4 1,-2 1 0,0 2-2,-2 0 0,0 2-2,-3 1-1,-1 1 0,-2 3 0,-1 2-1,-6 1 0,-6 0 0,-7-1 1,-7 1 1,4-1 0,14-3 0,16-1 0,14-2 0,3-2 0,-7 0 0,-8-2 0,-8 0 0,-2-1-1,4 0-1,4 0 0,4 0-1,1 0 0,1 0 1,0 0 1,0 0 0,-10 0 1,-18 0 1,-19 0 1,-18 0 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9:0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65900 40750 999,'39'9'-4,"14"3"-9,15 3-8,15 3-9,0 0-2,-15-5 2,-15-3 5,-14-4 2,-3-2 4,8 0 4,9-1 5,10 1 3,4 0 6,3-2 5,1 0 7,3-2 5,1 0 2,1 0-4,0 0-4,2 0-3,2 0-2,3 2 0,3 1 1,2 0 0,4 0-2,2 0-2,4-2-2,2 0-3,4-2-2,6 0-2,4-2-2,5 0-2,1-1-1,-1 0-1,-2 0 1,-3 0 0,1 0 1,1 1 3,3-1 2,1 0 2,-9 0 2,-20 0 0,-21 0 1,-20 0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49:03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89050 40250 440,'1'-14'10,"2"6"16,2 5 17,2 4 16,1 5 5,-1 4-7,1 3-9,0 5-6,0 1-8,2 1-4,0 0-6,1-1-5,0 1-4,0-1-2,-2 1-2,-1 0-2,0-1-3,0 1-1,0-1-1,0 1-3,-1-1 0,-1-1 0,0-1 0,-2-1 0,2-1 0,2 0 0,3-2 0,3-1-1,2-2 1,0-2 1,-1-4 0,1-2 2,1-5 0,3-4 0,3-6 1,3-3 0,12-11-1,20-13-3,21-14-2,21-13-4,16-10-6,12-3-8,14-4-10,12-4-8,-1 4-2,-16 13 5,-15 13 5,-16 12 6,-16 9-5,-12 6-15,-14 4-15,-14 5-14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0"/>
    </inkml:context>
    <inkml:brush xml:id="br0">
      <inkml:brushProperty name="width" value="0.04692" units="cm"/>
      <inkml:brushProperty name="height" value="0.04692" units="cm"/>
      <inkml:brushProperty name="color" value="#00BFF3"/>
    </inkml:brush>
  </inkml:definitions>
  <inkml:trace contextRef="#ctx0" brushRef="#br0">69603 24850 468,'13'2'92,"-5"4"-15,-4 4-15,-6 3-13,-3 4-10,-1 3-4,-3 3-4,-2 3-5,-2 4-3,-3 5-3,-3 4-3,-3 6-2,-2 1-2,1-4-2,-1-2-2,1-3-2,-2-1-2,0 4-4,-1 2-5,0 4-4,-1 0-3,1-2-5,1-2-2,1-2-5,2-3-3,2-3-5,5-5-4,1-3-4,3-7-6,3-7-8,1-8-6,2-8-8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0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70500 24800 480,'14'0'45,"-1"0"-6,-2 0-5,-2 0-6,0 3-2,1 6 2,3 5 2,2 7 2,1 3 0,-1 3-3,1 1-1,-1 2-2,1 0-3,2-1-2,0-3-3,1-1-2,2 0-2,3 5-1,3 3 0,3 4-1,3 2-3,4 0-6,4 0-5,4 1-5,0-3-5,-2 0-3,-4-3-3,-2-2-3,-3-1-6,-3-1-9,-3-1-8,-3-1-10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1"/>
    </inkml:context>
    <inkml:brush xml:id="br0">
      <inkml:brushProperty name="width" value="0.04595" units="cm"/>
      <inkml:brushProperty name="height" value="0.04595" units="cm"/>
      <inkml:brushProperty name="color" value="#00BFF3"/>
    </inkml:brush>
  </inkml:definitions>
  <inkml:trace contextRef="#ctx0" brushRef="#br0">69976 26200 478,'-13'1'38,"5"2"7,4 2 6,6 2 7,3 1-2,3 1-10,3 1-9,4 2-10,1-2-6,1-1-2,1-2-1,1-2-3,0-1-2,-1 0-4,-1 0-3,-1 0-4,-2 1-7,-4 3-11,-4 3-10,-4 4-10,-4 0-4,-4 1 3,-4 0 3,-4-1 3,-2 0 3,-1-1 3,-1 0 4,-1-2 3,-1 0 5,-1 0 5,-1-1 5,-1 1 6,1 0 2,3 0 1,3-1-1,3 1 1,2-1 4,2-1 11,2 0 9,2-2 10,4-1 3,4-2-6,5-2-6,6-2-5,3-3-5,3-2-2,3-4-4,3-2-3,0-1-2,0 1-2,-1 0-1,0 2-3,-3 1 0,-2 2-2,-1 2-1,-2 3-1,-3 1-1,-3 5-1,-3 4 0,-2 4-1,-5 2-2,-6 1-3,-6 1-3,-5 1-2,-5 1-1,0 1 2,-1 1 2,0 1 2,-3 1 2,0-1 2,-1 1 1,0-1 2,-1-1 1,1-1 1,1-3 1,1-1 1,2-2 1,3-1 0,3 0 1,3-2 0,7-3 2,12-6 5,11-6 6,13-6 4,4-2 1,-2 1-7,-2 0-5,-1 2-5,-2 1-8,1 2-7,-1 2-8,0 2-9,0 1-6,-3 0-7,-1 0-6,-3 0-6,-1 0-1,-3-2 5,-1 0 7,-2-1 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1"/>
    </inkml:context>
    <inkml:brush xml:id="br0">
      <inkml:brushProperty name="width" value="0.0442" units="cm"/>
      <inkml:brushProperty name="height" value="0.0442" units="cm"/>
      <inkml:brushProperty name="color" value="#00BFF3"/>
    </inkml:brush>
  </inkml:definitions>
  <inkml:trace contextRef="#ctx0" brushRef="#br0">71666 27600 497,'-12'1'64,"8"4"0,8 2-2,8 3 0,3 2-5,-1 0-10,-1-1-9,-1 1-10,0 1-5,0 1-4,-1 3-2,1 2-2,-1 1-8,-3 1-15,-1 0-14,-2 2-13,-2-1-7,0-3 3,-2-3 1,0-2 3,-1-3-3,2-1-8,0-1-9,2 0-8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2:4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83504 40226 999,'-13'-42'0,"7"12"-16,5 10-13,6 11-15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1"/>
    </inkml:context>
    <inkml:brush xml:id="br0">
      <inkml:brushProperty name="width" value="0.03572" units="cm"/>
      <inkml:brushProperty name="height" value="0.03572" units="cm"/>
      <inkml:brushProperty name="color" value="#00BFF3"/>
    </inkml:brush>
  </inkml:definitions>
  <inkml:trace contextRef="#ctx0" brushRef="#br0">72911 25287 615,'-13'-6'52,"8"6"1,7 4 1,6 6 0,3 2-4,1 3-10,0 1-9,-1 3-9,1 0-7,0-1-6,-1-1-4,1-1-7,-2-1-1,-1-1 2,-2-1 0,-2 0 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2"/>
    </inkml:context>
    <inkml:brush xml:id="br0">
      <inkml:brushProperty name="width" value="0.05056" units="cm"/>
      <inkml:brushProperty name="height" value="0.05056" units="cm"/>
      <inkml:brushProperty name="color" value="#00BFF3"/>
    </inkml:brush>
  </inkml:definitions>
  <inkml:trace contextRef="#ctx0" brushRef="#br0">72838 24738 435,'22'-22'1,"-1"5"4,-3 3 3,-1 4 3,-3 4 6,-1 4 11,-2 4 11,-2 4 10,-4 5 2,-6 5-8,-6 7-6,-6 5-8,-4 4-6,-3 1-4,-3 1-4,-3 0-5,-2 1-3,-1-3-3,-1-2-2,0-1-3,-1-3-2,3 0-1,2-1-2,1-1-1,2-2-1,1-3-1,1-3 1,1-2-1,6-6-1,10-6-2,12-8-2,10-6-3,7-4 3,5 1 6,3-1 5,4 0 7,3 2 5,0 1 2,2 2 3,1 2 3,-3 3 0,-6 1-2,-6 2-1,-5 2-2,-8 3-4,-9 6-4,-8 4-6,-9 5-4,-7 2-3,-2-1-2,-3-1-2,-2-1-2,-5 0-1,-1 2 0,-4 0-2,-3 1 0,-3 1 0,-4 1 1,-4 1 0,-4 1 1,1-1 1,6-1 2,6-3 0,6-1 2,6-3 2,5-3 2,7-2 2,5-4 2,2 0 5,-2 0 7,-2 1 8,-1 2 7,3-2 5,10-1 2,10-2 2,10-2 1,7-2-1,6-4-6,6-2-5,7-3-5,3-3-3,3 0-3,4-1-1,2-1-2,1 0-2,-1 1 0,0 1-2,-2 0-1,-3 2-2,-6 3-4,-6 1-5,-6 2-3,-5 1-4,-3 0-3,-5 0-5,-3 0-2,-5-2-6,-6-3-7,-6-5-6,-6-4-8,-4-1 1,-2 1 8,-2 1 8,-1 1 8,-3-1 4,-1-1 1,-3-3 2,-1-1 1,-2-3 3,-1-1 3,-1-3 3,-1-1 3,-1-3 3,-1-2 0,-1-4 2,-1-2 0,2-1 1,4 3 1,3 3-1,4 4 1,4 2 4,1 3 8,2 3 9,2 3 8,4 4 8,3 5 7,4 4 6,3 6 7,3 6 0,0 8-6,0 7-7,0 9-6,0 6-6,-1 6-2,1 6-3,0 6-3,-2 3-2,-4 1-2,-4 1-1,-4 2-1,-4 1-3,-3 3-5,-5 3-3,-4 3-5,-3 3-6,-4 2-6,-5 4-6,-3 3-6,0-3-7,4-9-8,3-9-8,5-9-7,3-8-1,5-10 6,3-8 6,4-8 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2"/>
    </inkml:context>
    <inkml:brush xml:id="br0">
      <inkml:brushProperty name="width" value="0.04251" units="cm"/>
      <inkml:brushProperty name="height" value="0.04251" units="cm"/>
      <inkml:brushProperty name="color" value="#00BFF3"/>
    </inkml:brush>
  </inkml:definitions>
  <inkml:trace contextRef="#ctx0" brushRef="#br0">75244 26000 517,'-13'2'10,"5"4"20,5 3 20,5 5 20,2 3 4,1 1-11,1 3-12,1 1-11,0 2-10,-2 1-5,-3 1-6,0 1-6,-3-1-6,0 0-6,-2-1-7,0-1-7,-1-2-6,0-1-7,0-3-8,1-1-7,0-5-7,2-8-9,2-8-7,2-8-8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3"/>
    </inkml:context>
    <inkml:brush xml:id="br0">
      <inkml:brushProperty name="width" value="0.06414" units="cm"/>
      <inkml:brushProperty name="height" value="0.06414" units="cm"/>
      <inkml:brushProperty name="color" value="#00BFF3"/>
    </inkml:brush>
  </inkml:definitions>
  <inkml:trace contextRef="#ctx0" brushRef="#br0">74492 24480 343,'8'-37'44,"-1"19"7,1 20 6,0 19 6,-1 13 0,-2 3-8,-3 4-7,0 4-9,-3 2-5,-1 2-3,0 0-2,-1 2-4,-1-1-3,0-1-3,0 0-2,0-2-4,1 1-2,0 2-1,2 2-1,0 2 0,1 0-3,0-1-5,0-1-3,0 0-4,0-3-4,-2-4-3,0-4-2,-1-4-4,-1-4-1,2-3 1,0-5 2,2-3 0,-2-4 1,0-1 0,-3-3-2,-2-1 0,-4-4 2,-5-6 3,-7-6 5,-5-6 3,-5-4 1,-3-3-3,-3-3-1,-2-3-3,-3-3-3,-2-1-7,-2-3-5,-2-1-6,3 1 0,6 3 6,7 5 5,8 3 6,4 3-2,4 1-9,5 1-10,3 0-9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3"/>
    </inkml:context>
    <inkml:brush xml:id="br0">
      <inkml:brushProperty name="width" value="0.05324" units="cm"/>
      <inkml:brushProperty name="height" value="0.05324" units="cm"/>
      <inkml:brushProperty name="color" value="#00BFF3"/>
    </inkml:brush>
  </inkml:definitions>
  <inkml:trace contextRef="#ctx0" brushRef="#br0">77284 25170 413,'6'-12'33,"0"10"4,-4 8 3,0 10 3,-2 4 3,0 2 0,0 3 0,0 1 2,0 3-3,0 1-4,0 2-5,0 2-4,0 2-5,0 1-5,0 0-4,0 2-5,-2 0-5,0 2-3,-4 1-5,0 0-3,-2 0-4,2-2-4,1-2-3,0-2-3,1-2-2,-2-5 0,0-4-1,-1-3-1,1-5 4,6-3 4,4-4 7,6-4 5,7-4 4,13-4 5,11-4 2,12-4 5,5-1 0,1 1 0,0 0-2,-1 2-2,-3 0 0,-8 0-4,-8 1-1,-7-1-2,-6 1-3,-2 2-3,-1 2-2,-2 2-4,0 0-2,2-2-4,4-2-5,3-1-3,-6-4-10,-16-2-13,-16-3-14,-16-3-14,-7-1-1,2 3 11,0 1 13,1 2 10,2 2 10,3 1 5,3 0 5,3 2 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4"/>
    </inkml:context>
    <inkml:brush xml:id="br0">
      <inkml:brushProperty name="width" value="0.05684" units="cm"/>
      <inkml:brushProperty name="height" value="0.05684" units="cm"/>
      <inkml:brushProperty name="color" value="#00BFF3"/>
    </inkml:brush>
  </inkml:definitions>
  <inkml:trace contextRef="#ctx0" brushRef="#br0">77497 24877 387,'-21'-22'23,"7"4"2,5 5 1,6 3 0,6 2 0,6 0-2,5 0 0,7 1-2,3-1 0,3 0 0,1 0 0,3 0 0,1 1 0,2 0-3,3 2-2,1 1-2,0 0-4,0 0-3,-1 0-5,-1 0-4,-4 1-3,-4 0-1,-5 2 0,-4 0-2,-6-1-10,-5-6-17,-5-4-17,-4-5-18,-5-4-1,-4-3 13,-3-3 14,-5-3 13,-1-2 10,1-1 5,0 0 3,2-2 6,2 2 3,1 3 4,2 5 2,2 3 4,2 4 5,1 1 5,0 2 6,2 3 6,0 4 9,0 8 9,0 8 12,0 7 10,1 8 0,0 7-9,2 7-9,0 7-10,1 4-7,0 1-5,0 3-4,0 2-5,0 0-4,0 0-3,0-2-3,0 0-3,0-2-5,0-1-2,0 0-5,0-1-4,0-4-3,-2-2-5,0-5-4,-1-4-4,-3-5-4,-2-5-4,-3-6-6,-4-7-3,0-7-1,-1-11 3,0-12 5,1-9 3,-1-10 4,2-5 2,1-6 2,1-5 3,1-3 2,2 2 4,2 2 3,3 2 3,0 3 4,3 4 3,2 4 4,3 4 4,0 4 4,3 5 6,2 5 6,2 5 5,1 4 2,1 1-4,1 2-3,2 2-3,0 2-3,1 1-5,1 0-3,1 2-5,1 0-1,1 2 0,1 0 0,1 2 1,1 0-3,-1 0-10,1 0-8,0 0-8,-2 0-5,0 0 2,-1 0 0,0 0 2,-3 0 3,-1 0 7,-2 0 6,-3 0 7,-1 1 6,-2 4 6,-2 2 5,-2 3 6,-4 4 4,-6 4-2,-6 3 0,-6 5 0,-5 2-1,-5 2-1,-4 3-1,-6 1-2,-2 1-2,1-2-2,2 0-2,0-1-3,1-2-2,1-3 2,1-3-1,2-3 1,2-3-3,5-3-4,5-3-6,5-2-4,6-4-9,8-1-9,8-2-11,7-1-11,6-3 1,1-1 11,3 0 11,1-1 11,1 0 7,-1 2 7,-1 2 5,-1 2 6,-3 1 5,-3 3 2,-4 2 4,-4 2 3,-3 1 2,-1 1 1,0 2 1,-2 0 2,-1 0-2,0-1-3,-1-1-4,-2 0-2,2-8-14,4-13-24,4-12-25,4-12-23,0-4-6,-3 5 14,-3 7 13,-2 5 13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5"/>
    </inkml:context>
    <inkml:brush xml:id="br0">
      <inkml:brushProperty name="width" value="0.04851" units="cm"/>
      <inkml:brushProperty name="height" value="0.04851" units="cm"/>
      <inkml:brushProperty name="color" value="#00BFF3"/>
    </inkml:brush>
  </inkml:definitions>
  <inkml:trace contextRef="#ctx0" brushRef="#br0">79520 24024 453,'15'-16'0,"-2"0"0,-3 1 0,-1-1 0,0 1 4,2 1 10,2 0 8,1 2 9,1 1 6,-2 3 3,-3 1 4,-1 2 4,-3 6 0,-4 10 0,-4 9-1,-4 11-2,-5 5-4,-5 6-10,-7 2-8,-5 6-10,-2-1-6,1-1-7,3-2-5,1-2-6,3-4-3,3-6-2,3-5-2,3-7-1,5-5-8,6-6-11,7-6-14,8-6-11,3-4-1,1-2 12,1-2 12,1-2 11,0 0 9,-3 3 4,-1 1 6,-2 2 4,-2 4 9,-3 4 13,-1 5 13,-2 6 12,-2 2 6,0 3-1,-2 1-1,0 3-1,-3 0-3,-2 1-4,-3-1-5,-3 1-3,-2-1-5,0 1-3,0-1-4,1 0-3,-1 0-5,0-3-3,0-1-4,1-2-3,2-8-13,6-13-20,6-12-21,6-12-21,4-7-2,5 3 15,3 2 15,5 1 16,3 1 14,4-1 12,4 0 12,5-2 12,0 2 7,0 5 0,-2 5 1,0 5 1,-3 3-2,-6 2-3,-4 3-3,-5 1-3,-5 3-15,-6 4-27,-6 3-27,-6 5-27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5"/>
    </inkml:context>
    <inkml:brush xml:id="br0">
      <inkml:brushProperty name="width" value="0.04468" units="cm"/>
      <inkml:brushProperty name="height" value="0.04468" units="cm"/>
      <inkml:brushProperty name="color" value="#00BFF3"/>
    </inkml:brush>
  </inkml:definitions>
  <inkml:trace contextRef="#ctx0" brushRef="#br0">80524 25700 492,'-8'8'8,"2"2"12,1 0 10,0 1 12,2 2 3,1 3-4,0 3-3,2 4-3,0 1-2,2 2-1,0 3-1,1 1 0,1 6-3,-2 8-4,0 10-4,-2 8-4,-1 9-3,-2 8-3,-2 10-3,-1 8-4,-3 4-8,0-2-18,-1-2-16,-1-2-16,0-5-5,3-6 4,1-7 6,2-7 6,1-9 2,-2-9 0,0-10 0,-1-9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6"/>
    </inkml:context>
    <inkml:brush xml:id="br0">
      <inkml:brushProperty name="width" value="0.04376" units="cm"/>
      <inkml:brushProperty name="height" value="0.04376" units="cm"/>
      <inkml:brushProperty name="color" value="#00BFF3"/>
    </inkml:brush>
  </inkml:definitions>
  <inkml:trace contextRef="#ctx0" brushRef="#br0">82187 24211 502,'20'-13'73,"-7"8"-10,-6 7-9,-8 6-9,-5 8-6,-5 9 0,-5 9-1,-5 8 0,-5 7-4,-5 4-7,-5 4-6,-5 3-6,-2 1-6,0-2-6,0-4-7,0-3-6,2-4-5,4-6-1,3-6-3,5-5-1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6"/>
    </inkml:context>
    <inkml:brush xml:id="br0">
      <inkml:brushProperty name="width" value="0.052" units="cm"/>
      <inkml:brushProperty name="height" value="0.052" units="cm"/>
      <inkml:brushProperty name="color" value="#00BFF3"/>
    </inkml:brush>
  </inkml:definitions>
  <inkml:trace contextRef="#ctx0" brushRef="#br0">82800 24400 423,'30'0'62,"-1"2"-4,-3 0-7,-1 2-5,-1 1-4,2 5 0,3 4 0,1 4-1,2 2-3,-1 0-4,0 2-5,0 1-4,1 1-5,1-1-4,1 1-4,1-1-5,-1 0-2,-2-1-2,-2-1-1,-1-1 0,-4-2-5,-3-1-6,-5-3-5,-3-1-7,-5-2-9,-6-1-13,-6 0-13,-6-2-13,-4-1-4,-1 0 4,-3-2 5,-2 0 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4"/>
    </inkml:context>
    <inkml:brush xml:id="br0">
      <inkml:brushProperty name="width" value="0.04603" units="cm"/>
      <inkml:brushProperty name="height" value="0.04603" units="cm"/>
      <inkml:brushProperty name="color" value="#F2385B"/>
    </inkml:brush>
  </inkml:definitions>
  <inkml:trace contextRef="#ctx0" brushRef="#br0">98638 7350 477,'14'1'70,"-1"4"-8,-3 2-8,-1 3-6,-1 5-6,-2 4-2,-1 4-3,0 6-3,-2 4-3,0 1-6,-2 2-5,0 2-5,-3 2-4,-2 2-2,-4 2-2,-2 2-2,-3-1-2,-1-2 1,-3-4-1,-1-2 0,-2-4-7,1-6-12,-1-3-12,1-6-13,0-4-7,2-3-2,3-3-2,1-2-1,2-4-1,1-4 2,0-4 2,2-4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9:39"/>
    </inkml:context>
    <inkml:brush xml:id="br0">
      <inkml:brushProperty name="width" value="0.04568" units="cm"/>
      <inkml:brushProperty name="height" value="0.04568" units="cm"/>
    </inkml:brush>
  </inkml:definitions>
  <inkml:trace contextRef="#ctx0" brushRef="#br0">29100 54855 481,'0'-13'-2,"0"6"22,0 6 20,0 6 22,0 3 4,0 2-11,0 0-13,0 1-12,0 3-7,0 5-1,0 5-2,0 5-2,0 0-2,0-5-3,0-5-2,0-5-3,0-2-2,0 2 0,0 0 0,0 1 0,0 1 0,0-1-1,0 1 0,0 0-1,0-1-1,2-1-1,0-1-1,1-1-1,0 1 0,0 0 1,-2 1 0,0 1 2,-1 0 0,0-1-1,0-1 0,0 0-2,0-1 1,0-1-1,0 1 1,0 0-1,0 0 1,0 1 0,0 1 0,0 2 0,0-1 0,0 1 0,0 0 0,0-1 0,0 0 0,0-1 0,0 0-1,0-2 0,0 0 0,2 0-2,0-1-2,1 1 0,0 0-1,0 0 2,-2-1 1,0 1 2,-1 0-1,0-1 0,0 1-2,0 0-1,0 0 0,0 1-2,0 1 1,0 2-2,0-1 1,0 1 1,0 0 2,0-1 2,0 0 0,0-1 0,0 0 0,0-2 1,-1-3-7,0-6-12,-2-6-13,0-6-12,0-3-9,1 1-6,0-1-5,2 0-6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6"/>
    </inkml:context>
    <inkml:brush xml:id="br0">
      <inkml:brushProperty name="width" value="0.04503" units="cm"/>
      <inkml:brushProperty name="height" value="0.04503" units="cm"/>
      <inkml:brushProperty name="color" value="#00BFF3"/>
    </inkml:brush>
  </inkml:definitions>
  <inkml:trace contextRef="#ctx0" brushRef="#br0">82915 25708 488,'-15'0'0,"3"0"0,1 0 0,2 0 0,1 0 4,1 0 8,-1 0 8,0 0 8,2 0 6,6 0 5,4 0 5,6 0 4,5 0 0,7 0-4,6 0-3,8 0-4,5-2-4,0 0-5,4-3-5,1-2-4,-2 0-9,-5 1-14,-4 1-14,-5 0-12,-5 3-10,-5 2-1,-5 4-4,-4 2-3,-5 2-2,-3-1-4,-2 1-2,-3 0-4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6"/>
    </inkml:context>
    <inkml:brush xml:id="br0">
      <inkml:brushProperty name="width" value="0.05062" units="cm"/>
      <inkml:brushProperty name="height" value="0.05062" units="cm"/>
      <inkml:brushProperty name="color" value="#00BFF3"/>
    </inkml:brush>
  </inkml:definitions>
  <inkml:trace contextRef="#ctx0" brushRef="#br0">82904 26400 434,'-12'0'55,"5"2"10,6 0 10,6 2 10,2 1-4,-1 5-14,-1 4-16,0 4-15,-2 2-11,0 3-9,-2 1-7,0 2-9,-2 2-5,0-1-4,-2 0-4,0 1-4,-1-2-10,0-1-15,0-3-14,1-1-17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7"/>
    </inkml:context>
    <inkml:brush xml:id="br0">
      <inkml:brushProperty name="width" value="0.0489" units="cm"/>
      <inkml:brushProperty name="height" value="0.0489" units="cm"/>
      <inkml:brushProperty name="color" value="#00BFF3"/>
    </inkml:brush>
  </inkml:definitions>
  <inkml:trace contextRef="#ctx0" brushRef="#br0">83300 26528 449,'37'-21'63,"-4"3"-6,-4 4-6,-3 5-6,-3 2-3,1 2-3,-1 2-1,1 2-3,-3 2-2,-3 4-5,-5 2-5,-3 3-5,-4 4-2,-4 2-1,-4 3-1,-4 3-1,-5 3-2,-5 5-5,-7 3-2,-5 4-5,-3 1-3,1-4-1,2-2-3,0-3-1,3-4-1,5-3 1,5-5 1,5-3 1,5-5-3,6-4-7,5-6-7,7-4-6,6-8-6,7-9-3,7-11-3,6-8-4,2-4 0,-4 5 3,-4 6 4,-3 4 3,-5 4 3,-1 3 3,-4 3 2,-3 3 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7"/>
    </inkml:context>
    <inkml:brush xml:id="br0">
      <inkml:brushProperty name="width" value="0.04739" units="cm"/>
      <inkml:brushProperty name="height" value="0.04739" units="cm"/>
      <inkml:brushProperty name="color" value="#00BFF3"/>
    </inkml:brush>
  </inkml:definitions>
  <inkml:trace contextRef="#ctx0" brushRef="#br0">85562 24024 464,'16'-21'88,"3"5"-10,1 5-9,3 5-11,1 3-8,1 3-6,1 4-7,1 2-6,-2 3-6,-3 4-4,-5 2-4,-3 3-5,-3 3-6,-3 3-8,-1 3-6,-2 3-8,-4 3-8,-8 4-9,-6 4-10,-7 4-9,-5 1-5,-3-2-1,-3-2 0,-2-1 0,-2-5 3,3-4 9,2-5 9,2-5 9,1-4 6,1-3 6,1-3 5,1-2 6,1-2 6,1-1 4,1 1 6,1 0 5,5-1 8,10-2 12,10-3 12,10 0 11,7-4 3,5-2-5,4-4-7,6-2-5,2-1-6,-2 1-7,0 0-7,-1 2-6,-3 1-8,-4 0-8,-3 2-8,-5 1-8,-5-2-15,-8-2-22,-8-3-20,-8-4-21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7"/>
    </inkml:context>
    <inkml:brush xml:id="br0">
      <inkml:brushProperty name="width" value="0.06225" units="cm"/>
      <inkml:brushProperty name="height" value="0.06225" units="cm"/>
      <inkml:brushProperty name="color" value="#00BFF3"/>
    </inkml:brush>
  </inkml:definitions>
  <inkml:trace contextRef="#ctx0" brushRef="#br0">85906 24607 353,'-21'-34'4,"5"11"15,5 11 15,5 10 15,2 9 6,2 6-5,0 5-4,2 7-5,-1 4-3,0 4-3,-2 4-4,0 5-2,-2 1-2,-2 0 0,-2 0 2,-1 0 0,-2 1-2,2 2-4,1 2-4,1 2-5,1-2-3,2-6-4,2-6-5,2-6-3,6-11-9,9-18-14,11-18-15,9-17-14,5-13-6,0-8 2,1-7 1,-1-9 3,0-2 1,0 3 4,0 3 3,0 3 3,-3 4 3,-6 5 6,-5 4 4,-6 6 4,-5 4 6,-1 6 8,-3 4 6,-1 5 8,-1 4 3,-2 3-1,-1 3 1,0 2-1,-1 4 8,2 1 16,0 2 17,1 2 16,1 3 3,-2 4-8,-1 4-8,0 4-10,-2 3-6,0 5-3,-2 3-3,0 5-3,-3 3-4,0 5-1,-3 3-3,-2 4-1,-2 2-4,-2 0-5,-1 0-4,-3 0-4,0-2-6,1-6-8,1-4-7,0-5-9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8"/>
    </inkml:context>
    <inkml:brush xml:id="br0">
      <inkml:brushProperty name="width" value="0.05763" units="cm"/>
      <inkml:brushProperty name="height" value="0.05763" units="cm"/>
      <inkml:brushProperty name="color" value="#00BFF3"/>
    </inkml:brush>
  </inkml:definitions>
  <inkml:trace contextRef="#ctx0" brushRef="#br0">87141 23952 381,'10'-9'2,"5"-2"1,5-1 4,5-3 1,1 1 5,-3 3 7,-3 2 5,-2 4 6,-2 2 3,4 2 1,4 2 0,2 2-1,-1 3 1,-3 4 0,-5 3 0,-3 5 0,-3 3-1,-3 3-3,-1 3-4,-2 3-3,-3 3-3,-4 4-3,-4 4-4,-3 4-4,-5 1-3,-2-4-5,-3-2-5,-3-3-4,-1-4-5,-1-2-5,1-3-4,-1-3-6,1-4-3,-1-3-1,1-4-1,-1-4-1,2-4 0,1-3-1,3-2 1,1-4-1,3-3 2,2-7 3,4-6 5,3-5 2,4-6 5,8-3 1,6-4 3,7-4 3,4 0 3,3 4 3,1 3 3,3 5 3,-2 4 4,-2 5 4,-3 5 3,-3 5 5,-3 3 2,-2 4 3,-4 2 1,-3 4 2,-4 3 0,-4 7-3,-6 6-2,-4 5-3,-6 7-3,-7 5-2,-7 6-2,-6 6-3,-4 0-3,1-4-5,2-5-6,0-6-4,3-4-3,5-5-1,5-5-2,5-5-1,5-3 1,6-2 3,6-2 2,6-2 4,6-3 3,4-4 2,5-4 1,5-4 3,2-2 1,1-2-1,-1 0-1,0-1-1,-2 0-2,-5-1-4,-4 0-4,-6 1-5,-3-3-1,-1-2-1,0-3 0,-2-2 0,-1-3 0,-2 1-1,-2-1 0,-2 1 0,-1 0 1,1 3 5,-2 1 5,2 3 4,-2 2 5,0 3 4,-2 2 3,0 4 5,-1 2 6,1 1 10,-1 0 9,0 2 9,1 2 1,2 4-5,2 3-5,2 6-7,1 3-2,-2 7-3,0 5 0,-2 6-2,1 4-2,1 1-1,0 0-1,2 2-1,-1 0-3,-1-2-3,0 0-2,-1-1-3,-2-1-4,0 0-4,-1 0-5,-2 1-5,0-2-4,-2-2-4,0-2-5,-1-1-4,-1-3-3,1-3-3,-1-3-3,0-3-2,0-4-2,-1-5-1,-2-4-1,0-5-2,1-5 4,3-2 9,3-4 8,2-2 9,3-1 6,2 1 5,2 1 5,2 1 5,3 0 2,4 0-3,3 0-3,5 1-2,3-1 4,1 0 8,3 0 9,1 1 8,1 0 4,-3 4-2,-2 2-3,-1 4-2,-2 1-3,-3 0-4,-1 0-5,-2 0-4,-3 2-2,-3 4-1,-2 4 1,-4 3 0,-4 3-4,-6-2-4,-5-1-5,-7-1-5,-3 1-3,-3 2 1,-1 1 1,-2 3 0,-2 0 1,1-1 2,0-1 1,-1-1 2,1 0 2,2 2 0,0 0 2,1 1 1,2-1 5,3-1 8,3-2 8,3-3 8,7-2 1,12-2-4,12-4-6,11-2-5,7-2-4,1 0-2,1 0-2,0 0-2,5-1-1,8 0 1,8-2 0,8 0 0,1 0-3,-5 0-4,-5 2-4,-4 0-5,-6 2-4,-4 0-4,-6 2-4,-4 0-3,-4 1-4,-5 0-2,-3 0-2,-4 0-3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9"/>
    </inkml:context>
    <inkml:brush xml:id="br0">
      <inkml:brushProperty name="width" value="0.06674" units="cm"/>
      <inkml:brushProperty name="height" value="0.06674" units="cm"/>
      <inkml:brushProperty name="color" value="#00BFF3"/>
    </inkml:brush>
  </inkml:definitions>
  <inkml:trace contextRef="#ctx0" brushRef="#br0">91444 23500 329,'-2'24'159,"0"1"-34,-3 1-33,-2 1-34,0 1-18,0 0-2,2 2-4,1 1-3,-1 4-4,-2 8-4,-2 8-5,-2 8-4,1 0-6,3-6-4,2-8-6,4-6-6,1-6-8,0-2-13,0-3-13,0-3-12,0-7-12,2-12-8,0-12-8,2-12-9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9"/>
    </inkml:context>
    <inkml:brush xml:id="br0">
      <inkml:brushProperty name="width" value="0.06417" units="cm"/>
      <inkml:brushProperty name="height" value="0.06417" units="cm"/>
      <inkml:brushProperty name="color" value="#00BFF3"/>
    </inkml:brush>
  </inkml:definitions>
  <inkml:trace contextRef="#ctx0" brushRef="#br0">91442 23310 342,'0'-16'24,"0"2"-1,0 1-1,0 1-1,1 0 1,4 2 5,2 1 4,4 1 6,0 1 1,1 2-2,0 2-1,0 2-2,-1 2-1,1 2-1,0 2-2,-1 2 0,0 1-3,0 1-4,-2 1-2,-1 2-4,0 2-1,-2 7 0,-1 5 1,0 7-1,-2 2-1,-2 0-2,-2 0-4,-2 0-1,-4 2-5,-4 2-6,-5 4-5,-5 3-6,-3 1-3,-1 0-1,-1-1-1,0 1 0,-1-2-4,3-4-6,1-4-4,3-3-7,2-5-1,5-3 0,3-5 0,4-3 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19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91466 27000 454,'-7'9'34,"2"1"1,2 3 0,2 2 1,1 1-1,0 3-2,0 1-1,0 3-3,0 0 0,0-2 0,0 0-1,0 0 1,0-3-2,0 0-2,0 0-2,0-2-1,2-2-4,6-3-2,4-3-2,5-2-4,2-5-3,-1-6-8,-1-6-5,-1-5-6,-2-4-5,-3 1 0,-3-1-2,-2 1-1,-3 0 1,-2 0 4,-2 2 4,-2 1 4,-3 2 0,-4 3-6,-3 3-4,-5 2-5,0 3-2,1 0 3,2 2 2,3 1 2,1-1-5,0-1-13,2 0-14,1-1-12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2"/>
    </inkml:context>
    <inkml:brush xml:id="br0">
      <inkml:brushProperty name="width" value="0.06555" units="cm"/>
      <inkml:brushProperty name="height" value="0.06555" units="cm"/>
      <inkml:brushProperty name="color" value="#00BFF3"/>
    </inkml:brush>
  </inkml:definitions>
  <inkml:trace contextRef="#ctx0" brushRef="#br0">37637 34059 335,'-6'-15'41,"6"3"2,4 1 0,6 2 1,1 2-3,1 1-7,0 0-8,0 2-7,-1 1-4,1 0 0,0 1 0,0 2 0,1 0 0,3 2 0,3 1-2,3 0 0,1 0-1,-3 0-1,-1-2-2,-2 0-2,-1-1 0,1 0-2,1 0-1,1 0 0,1-2-2,1 0 0,1-3-1,1-2-1,1 0 0,1 0 1,1 2 1,1 1 0,0 0 1,-1 2 0,-1 0 0,-1 2 0,-1 0 0,-1 0-1,-1 0 1,-1 0 0,0 0-1,0 2 0,-1 0-1,1 2-1,-1-1 1,-1-1 0,-1 0 0,-1-1 0,0-1 1,2 0 0,0 0 0,1 0 0,1 1 1,3 1 2,1 3 2,3 2 3,-1 0 0,-3 0 0,-3-2 1,-3-1-1,0 0-1,1-2 0,3 0-2,2-2-1,0 0 0,2-2-2,1 0-1,1-2-1,0 0 0,-1 1 0,-1-1 1,-1 0-1,0 0 1,1 0-3,1 0 0,1 0-2,0 1 1,-3 0-1,-1 2 2,-3 1 0,0 0 0,1 0 1,1 0 1,1 0-1,0 0 2,-1 1-1,-1 2 0,0 0 1,-1 0 0,3 0-1,1-1 0,3-2 0,-1 0-1,0 0 0,-1 0 0,0 0-1,-2 0 0,1-2 0,-1-1 0,1 0 0,-1 0 0,1 0 0,-1 2 0,1 1 1,-1 0-1,1 0 1,-1 0-1,1 0 1,0-1-1,3-1 0,1 0 0,2-1 0,1 0 0,-3 2-1,-2 2 0,-1 2-2,-1 1 1,1 0 1,1-1-1,1 1 2,0-1 0,1 0-1,-1-1 1,1-2-1,-2 0 1,-1 0-2,-3 0 0,-1 0 0,-1 0-1,1 0 0,1 0 1,1 0 1,-1 0-1,-1 2 0,-2 1 0,-3 0-2,1 1 1,2 0-1,1-1 0,3 1 0,0 0 0,1-2 0,-1 0 0,1-2 1,-2 1 0,-1 2 0,-3 2 0,-1 2 0,-1 1-1,0-1 1,-1 1 0,1 0 1,0-1 0,-1-2-1,1-3-1,0 0 0,-1-2-1,1 0-5,0 0-2,-1 0-3,-1 1-15,-4 5-23,-5 4-24,-2 4-24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29:54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49177 49234 560,'1'-17'1,"0"0"2,2-1 2,0-1 3,0 3 4,0 7 8,-2 6 7,0 8 7,-1 4 2,0 3-6,0 3-5,0 3-5,0 2-4,0 0-2,0-1-2,0 1-2,0-1-2,0-1 1,0-1-1,0-1 1,0 1-2,0 1 0,0 3-1,0 2-1,-1-1-1,0 0-1,-2-1 1,0 0-2,0-3 1,0 1-1,2-2 0,0-1 1,1 0-1,0 1 1,0 1 0,0 2 1,0-1-1,0 1 1,0-1 0,0 1-1,0-1 1,0 1-1,0-1 0,0 1 0,0 0-1,0 1 0,0 1 0,0 1-1,0 1 1,0 1-1,0 1 1,0 1 0,0 0 0,0 1 0,0-1 0,0 1-1,0-2 1,0 0-1,0-1 1,0-1-1,0 0 0,-2-1 0,0 1 0,-1-1 1,-1 0-1,2-1 0,0-1 0,2-1 0,-1 0 0,0 0 0,-2-1-1,0 1 1,0-1-1,0-1 0,2-1 0,0-1 0,1 0 1,-2 0-1,0-1 1,-1 1 0,-1 0 0,2 1-1,0 1 1,2 1 0,-1 1-1,0-1 0,-2 1 0,0 0 0,0-2 0,0 1 0,2-2 0,0-1 0,1 0 0,0-1-1,0 1-1,0 0 0,0-1 0,0 1 0,0 0 1,0-1 0,0 1 0,0 2-2,0 0 0,0 1-2,0 0 0,0 1 0,0-1 1,0 1 0,0-1 0,0-1 1,0-1-1,0 0 1,0-2 0,0 1 0,0-1 0,0 1 0,0-1 0,0-1-1,0-1 1,0 0-2,0-1 1,0-1-1,0 1 1,0 0-1,0 0 0,0 3-1,0 2-1,0 2-2,0-1 1,-2 1 0,0-2 0,-1-1 1,-1-1 0,2-1-1,0-1 0,2 0 1,0-1-2,0 3 1,0 2-1,0 1-1,0 1 0,0-2 0,0-3-2,0-1-1,0-1-1,0 1-1,0 2-2,0 0-1,0 0-1,0-1 0,0-1 1,0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3"/>
    </inkml:context>
    <inkml:brush xml:id="br0">
      <inkml:brushProperty name="width" value="0.05233" units="cm"/>
      <inkml:brushProperty name="height" value="0.05233" units="cm"/>
      <inkml:brushProperty name="color" value="#00BFF3"/>
    </inkml:brush>
  </inkml:definitions>
  <inkml:trace contextRef="#ctx0" brushRef="#br0">72750 34020 420,'23'-14'89,"-1"5"-16,-1 3-17,-1 4-16,1 1-9,3 0-2,3-2-2,3 0-1,2 0-3,3 1-2,1 0-2,2 2-2,3 0-2,2 0-1,4 0-1,2 0-1,3-1-1,0 0 0,1-2-1,2 0-1,-1 0 0,-1 2-2,0 2-1,-1 2-1,-2 1-2,-1 0 0,0-1-3,-2 1 0,1-1-1,0 0 0,2-2 0,0 0-1,0-1-1,-2 0-1,-2 0-3,-2 0-2,-1 0 1,-2 0 1,0 0 2,-1 0 2,-1 0 2,-2 0-1,0 0 1,-1 0 1,-1-1-1,0 0 0,1-2 1,-1 0-1,0 0 1,0 1 0,1 0 0,-1 2 0,0 0 0,1 0 1,-1 0 0,0 0 0,0 0 0,1 0-1,-1 0 1,0 0-1,0 0 1,1 0-1,-1 0 0,0 0 1,0 0-1,1 0 0,-1 0 0,0 0 0,-1 0 0,-3 0 0,-3 0 0,-3 0 1,-3 0-4,-1 0-4,-3 0-6,-1 0-6,-5 0-12,-6 2-24,-8 0-21,-6 1-22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4"/>
    </inkml:context>
    <inkml:brush xml:id="br0">
      <inkml:brushProperty name="width" value="0.04571" units="cm"/>
      <inkml:brushProperty name="height" value="0.04571" units="cm"/>
      <inkml:brushProperty name="color" value="#00BFF3"/>
    </inkml:brush>
  </inkml:definitions>
  <inkml:trace contextRef="#ctx0" brushRef="#br0">48188 51028 481,'-2'-14'29,"-1"1"1,-2 2 1,-1 2 1,-2 2-3,0 1-5,0 0-6,1 2-5,-3 0-2,-2 2-1,-3 0 0,-3 2 0,-3 2-1,-1 4-4,-3 4-4,-1 3-3,-2 4-2,-1 1 1,-1 3 0,-1 2 0,1-1 1,2 0 2,1-1 1,3 0 2,2-2 1,2 1 2,5-1 2,1 1 0,3 0 2,1 1 0,0 1-1,2 1 1,1 0 0,0 1 1,2-1 0,1 1 1,0 0-1,0 2 1,0 3-2,0 1 1,1-1-2,2-5-1,2-5-2,2-5-2,3-2-1,6 0-1,4-1-1,5 1-2,2-2 0,-1-2-1,-1-4-1,-1-2 0,-1-2-2,1 0 1,0 0-2,-1 0 0,1-2 0,1-2-2,1-4 0,1-2 0,2-3-2,1-3 1,3-3 0,1-3-1,1-2 1,-2 1 3,0-1 2,-1 1 3,-1 0 2,-3 3 3,-1 1 3,-3 3 3,-1 1 0,-3 4 0,-1 3-2,-2 3 0,-2 2 2,-1 6 5,0 2 6,-2 5 5,-1 2 0,-2 2-6,-3 0-6,0 1-7,-3 1-3,0 1-2,-2 1-4,0 1-1,-2 1-2,-2 0-1,-2-1-1,-1 1 0,-2-3-1,2-1 1,1-4 2,0-3 0,7-7 0,10-11 1,11-13-2,11-11 0,5-6 0,1 0-1,-1-1 1,0 1 0,-1 1 1,-1 2 5,-3 2 4,-2 2 3,-2 2 2,-5 7 0,-3 4-2,-4 4-1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5"/>
    </inkml:context>
    <inkml:brush xml:id="br0">
      <inkml:brushProperty name="width" value="0.0565" units="cm"/>
      <inkml:brushProperty name="height" value="0.0565" units="cm"/>
      <inkml:brushProperty name="color" value="#00BFF3"/>
    </inkml:brush>
  </inkml:definitions>
  <inkml:trace contextRef="#ctx0" brushRef="#br0">51128 51038 389,'28'-29'29,"-5"7"4,-7 5 5,-5 6 5,-5 6 5,-4 6 4,-4 6 5,-4 6 5,-3 6-4,-1 5-11,-3 6-11,-2 7-11,0 2-7,1 0-4,1 0-2,1 0-4,0-1-1,2-2-1,1-2 1,1-1-1,1-4-1,2-4-6,2-3-3,2-5-5,4-3-4,6-4-2,5-5-4,7-2-2,2-6 0,1-4 2,-1-6 4,1-3 2,-1-5 2,-2-2 1,0-1 0,0-2 2,-1-4-1,1-3 1,1-4 0,1-4 0,-1-1 1,-2 2 2,-1 2 1,-2 2 1,-3 2 2,-1 3 3,-2 3 3,-2 3 2,-3 3 1,-3 3 1,-2 3 0,-3 3 1,-4 2-1,0 2 0,-3 3-1,-2 1-1,-2 1-2,-3 2-5,-3 0-5,-3 2-5,-1 1-4,1 4-7,1 2-6,1 3-6,2 3-2,5 0 3,3 1 1,4 1 4,3 0-3,2-1-7,2-1-6,2 0-6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5"/>
    </inkml:context>
    <inkml:brush xml:id="br0">
      <inkml:brushProperty name="width" value="0.05023" units="cm"/>
      <inkml:brushProperty name="height" value="0.05023" units="cm"/>
      <inkml:brushProperty name="color" value="#00BFF3"/>
    </inkml:brush>
  </inkml:definitions>
  <inkml:trace contextRef="#ctx0" brushRef="#br0">52431 51550 437,'-14'8'59,"1"0"-12,2-1-11,2 1-12,1 1-3,-1 2 5,-2 1 4,0 3 5,-2 2 0,-1 1-3,-3 3-5,-1 1-4,-1 2-3,3-1-3,1 1-3,2-1-3,1 1-1,1-1 1,-1 1 0,0-1 0,2-1 0,3-1-1,2-3-1,4-1 0,2-2-2,4-3-1,2-1-1,3-2-1,4-2-2,1-2-3,5-3-1,2 0-3,2-2 0,2 0 0,3 0 1,1 0 0,0-1-3,-3-1-6,-4 0-6,-1-1-7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5"/>
    </inkml:context>
    <inkml:brush xml:id="br0">
      <inkml:brushProperty name="width" value="0.05493" units="cm"/>
      <inkml:brushProperty name="height" value="0.05493" units="cm"/>
      <inkml:brushProperty name="color" value="#00BFF3"/>
    </inkml:brush>
  </inkml:definitions>
  <inkml:trace contextRef="#ctx0" brushRef="#br0">52600 52153 400,'-7'-16'1,"2"0"2,2 1 3,2-1 2,0 1 5,0 3 9,-2 1 8,0 2 8,-2 6 10,-2 10 10,-1 9 9,-3 11 11,0 6-3,1 5-15,0 3-16,2 4-16,0 5-12,-2 9-12,0 8-9,-1 7-12,-2 9-10,-1 10-12,-3 10-12,-1 9-11,0-6 0,6-22 10,5-23 11,5-22 11,0-12 2,0-1-7,-3-1-7,-2-1-7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6"/>
    </inkml:context>
    <inkml:brush xml:id="br0">
      <inkml:brushProperty name="width" value="0.04579" units="cm"/>
      <inkml:brushProperty name="height" value="0.04579" units="cm"/>
      <inkml:brushProperty name="color" value="#00BFF3"/>
    </inkml:brush>
  </inkml:definitions>
  <inkml:trace contextRef="#ctx0" brushRef="#br0">53837 49790 480,'15'-28'71,"3"7"-10,0 7-11,1 7-10,0 4-6,1 3-5,-1 4-3,1 2-3,-3 3-4,-3 2-1,-4 2-2,-4 1-2,-5 4-3,-4 3-3,-6 5-3,-4 3-4,-4 2-2,-3-2 0,-3 0 0,-3-1 1,1-2-1,1-3 0,4-3-2,4-3 1,1-2 0,2-3 5,2-1 5,3-2 3,3-2 2,7-2 1,8-3-2,6 0 1,5-2-1,5 0-3,3 0-3,4 0-2,2 0-4,-1 0-6,-2 0-6,0 0-7,-2 0-6,-3 0-6,-4 0-5,-1 0-7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6"/>
    </inkml:context>
    <inkml:brush xml:id="br0">
      <inkml:brushProperty name="width" value="0.04087" units="cm"/>
      <inkml:brushProperty name="height" value="0.04087" units="cm"/>
      <inkml:brushProperty name="color" value="#00BFF3"/>
    </inkml:brush>
  </inkml:definitions>
  <inkml:trace contextRef="#ctx0" brushRef="#br0">55400 50285 538,'2'-21'49,"4"5"3,4 5 2,3 5 3,4 2-2,3 1-7,3-1-6,3 0-6,2 1-7,-1 2-8,0 2-8,1 2-8,-1 1-5,1 0-2,-1-1-2,0 1-2,-2 1-15,-5 2-26,-5 1-27,-4 3-25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7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44104 51016 498,'10'-7'77,"4"2"-14,4 2-12,3 2-13,3 3-9,1 4-2,1 4-4,1 3-4,-2 3-1,-1 1-2,-4 2-1,-3 0-2,-3 1-1,-1 3-4,-2 1-2,-2 3-4,-5 2-1,-6 4-3,-8 4-1,-6 4-2,-6 2-1,-7 0-1,-5 0-1,-6 1-1,-1-4-1,2-4 0,3-5-1,3-5 0,2-4 1,-2-2 3,-1-1 2,-1-2 3,3-3 4,4-3 3,5-3 5,5-2 4,7-3 4,8-2 2,9-2 3,10-2 3,7-2-1,10 0-5,9-1-6,8-2-4,7 1-7,6 1-10,3 0-10,6 2-9,4 1-8,1 0-10,2 1-8,2 2-9,-6 0-2,-15 2 3,-14 1 4,-15 0 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8"/>
    </inkml:context>
    <inkml:brush xml:id="br0">
      <inkml:brushProperty name="width" value="0.0462" units="cm"/>
      <inkml:brushProperty name="height" value="0.0462" units="cm"/>
      <inkml:brushProperty name="color" value="#00BFF3"/>
    </inkml:brush>
  </inkml:definitions>
  <inkml:trace contextRef="#ctx0" brushRef="#br0">56833 52309 476,'-6'-15'7,"4"2"15,4 3 15,4 1 14,5 1 6,9 1-4,7-1-3,9 0-4,4 1-3,4 0-6,2 2-4,4 1-5,0 0-6,0 2-6,-2 0-8,0 2-5,-3 0-4,-2 0 3,-4 0 2,-2 0 1,-5 0-8,-5 2-20,-7 0-20,-5 2-21,-5 0-9,-4 1 1,-4 2-1,-4 0 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28"/>
    </inkml:context>
    <inkml:brush xml:id="br0">
      <inkml:brushProperty name="width" value="0.04446" units="cm"/>
      <inkml:brushProperty name="height" value="0.04446" units="cm"/>
      <inkml:brushProperty name="color" value="#00BFF3"/>
    </inkml:brush>
  </inkml:definitions>
  <inkml:trace contextRef="#ctx0" brushRef="#br0">58176 51342 494,'-8'-16'0,"0"1"0,0-1 0,1 0 0,0 7 14,4 12 26,2 13 28,4 13 27,1 9 2,0 4-19,-1 6-22,1 4-20,-1 3-18,-2 0-15,-2-1-13,-2 1-15,-2 0-9,-3-1-5,-3 1-4,-3 0-4,-1-6-5,4-10-3,3-11-5,3-11-3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02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59090 47084 475,'-2'-15'1,"0"2"1,-3 3 2,-2 1 2,0 3 3,2 6 4,3 4 5,1 6 5,1 1 1,0-1-4,0-1-3,0 0-4,0-1-2,0 1-1,0 2-3,0 0-1,0 1 0,0 0-1,0-1-1,0 1 1,0 0 0,0 1 0,0 2 1,0 0 0,0 1 0,0-1-1,0 1 0,0 0 0,-1-1-1,-1 1 1,0 0-1,-1-1 1,-1 1 0,2 1-1,0 2 0,2 0 0,0-1 0,0 1 1,0-2-1,0-1 0,0 1 1,-2 1-1,-1 3 0,0 1 1,0 2-1,0 1 0,2 1 0,1 1 1,0 1-1,0-1-1,0 0 0,0 1-1,0-1-1,0-1 0,0-1 0,0-1-1,0-1 1,0-1-1,0-2 0,0 1 1,0-1 0,0 1 0,0 1 0,0 1 1,0 0 0,0-1 1,0-1 0,0-1 0,0 0 1,0-1-1,0 1 1,0-1-1,0 0 0,0-1 1,0 0-1,0-2 1,0 0 0,0 1 0,0 1 0,0 1-1,0 1 1,0 0 1,0-1-1,0 1 1,0-1 0,0 1 0,0-1 0,0 1-1,0 0-1,0 1 2,0 1-1,0 1 1,0 0 0,0-1 0,0-1-1,0-1 0,0 0-1,0 1 1,0 1-1,0 1 0,-1 0-1,-1-1 1,0-1-1,-1 0-1,-1-2 1,2 1-1,0-1 1,2 1-1,0-1 1,0-1-1,0-1 1,0-1 0,-1 0 0,0 0 0,-2-1-1,0 1 0,0 0 0,0-1 0,2 1-1,1 0 0,0-1 0,0 1 0,0 0 0,0-1 0,0 1 0,0 2 0,0 0 0,0 1 0,0 0 0,0 1 0,0-1-1,0 1 1,-1 0 0,-1-1 0,0 1 0,-1-1 0,-1 0 0,2-2 0,0-3 0,2-1 0,0-1 0,0 1 0,0 2 0,0 0 0,0 2 0,0 1 0,0 3 0,0 1 0,-1 1 0,0-1-1,-2-1 0,0-1-1,0-1 1,0-3-1,2-1 1,1-2 0,0-1 0,0-1 0,0 1 0,0 0-1,0 0 1,0 1-2,0 1 1,0 2-2,-1-1 0,-1 1 1,0 0 0,-1-1 0,-1 0 0,2 0-1,0-2-1,2-1-1,0 0-1,0 0 0,0-1 0,0 1 0,0 0-1,2 0 0,0-1 0,2 1-1,-1 0 0,2 0 1,-2-1 2,1 1 1,-1 0 0,0 0-3,-2-1-1,0 1-3,0-3-4,2-4-10,2-6-9,2-4-9,-1-3-4,-1-2 0,-2 0-1,-2-1 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6"/>
    </inkml:context>
    <inkml:brush xml:id="br0">
      <inkml:brushProperty name="width" value="0.04466" units="cm"/>
      <inkml:brushProperty name="height" value="0.04466" units="cm"/>
      <inkml:brushProperty name="color" value="#00BFF3"/>
    </inkml:brush>
  </inkml:definitions>
  <inkml:trace contextRef="#ctx0" brushRef="#br0">62699 50827 492,'23'-6'131,"1"2"-30,-1 4-30,0 3-30,0 2-18,-3 5-3,-1 4-5,-2 3-5,-3 2-2,-3-1-1,-3 0-2,-2-2-1,-3 1-1,-2 3-3,-2 3-1,-2 3-3,-4 2-1,-4 0-1,-5 2-2,-5 1-1,-4 1-1,-3 2 1,-3 3 0,-2 1 0,-2-1 0,3-4 1,2-4 2,2-3 0,1-4 1,1-1 3,1-3 1,1-1 3,8-5 4,14-6 11,15-8 8,15-6 10,7-2 0,1 2-8,-1 4-10,0 3-7,1 1-9,0 0-4,2 0-6,1 0-6,-2 0-2,-4 1 1,-4 2 2,-3 0 1,-3 0-5,-1 0-13,-1-1-12,-1-2-11,-2 0-6,-3-2 2,-3-1 1,-2 0 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7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65327 50972 448,'8'-29'4,"0"5"6,0 5 7,0 5 7,0 4 9,1 4 12,1 4 12,2 4 12,-2 5 0,-3 7-12,-2 7-12,-4 8-12,-1 3-9,0 4-3,0 3-4,0 2-3,-1 3-5,-2 2-6,-2 2-4,-1 2-5,-3-1-6,0-2-6,-2-4-8,0-2-6,0-6-6,1-7-4,0-9-5,2-7-3,2-10-3,2-12-1,4-12-1,3-11-1,1-6 5,3 0 11,2 0 12,2 0 11,0 2 9,-1 3 6,-1 5 6,0 4 6,0 2 6,1 2 7,3 3 5,2 1 7,1 3 3,1 1-2,1 2-1,1 2-1,0 2-3,-1 1-6,-1 0-5,0 2-6,-2 1-5,-1 0-7,-1 1-6,-1 2-7,-1 1-4,-2 2-2,-2 2-2,-2 2-3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7"/>
    </inkml:context>
    <inkml:brush xml:id="br0">
      <inkml:brushProperty name="width" value="0.05616" units="cm"/>
      <inkml:brushProperty name="height" value="0.05616" units="cm"/>
      <inkml:brushProperty name="color" value="#00BFF3"/>
    </inkml:brush>
  </inkml:definitions>
  <inkml:trace contextRef="#ctx0" brushRef="#br0">66579 50177 391,'1'-15'0,"0"-1"0,2 0 0,0 1 0,1-1 4,0 2 7,0 1 8,0 1 8,0 5 9,1 10 13,2 10 13,0 9 12,0 8 0,-2 5-14,-3 4-13,0 6-13,-3 5-8,0 5-2,-2 7-2,0 6-3,-2 6-4,0 8-10,-1 8-8,-1 8-8,-2 1-8,0-4-3,-1-6-4,-1-4-5,0-8-4,2-9-7,2-11-6,3-9-7,0-7-3,0-7 0,0-6-1,0-5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7"/>
    </inkml:context>
    <inkml:brush xml:id="br0">
      <inkml:brushProperty name="width" value="0.03707" units="cm"/>
      <inkml:brushProperty name="height" value="0.03707" units="cm"/>
      <inkml:brushProperty name="color" value="#00BFF3"/>
    </inkml:brush>
  </inkml:definitions>
  <inkml:trace contextRef="#ctx0" brushRef="#br0">67500 50225 593,'2'-16'6,"4"2"13,4 1 11,3 1 14,4 1 3,1 2-3,3 3-4,2 1-4,0 1-4,0 0-2,1 0-4,-1 0-3,1 0-5,-1 1-8,1-1-8,-1 0-8,-1 0-8,-3 2-7,-3 0-7,-2 2-8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7"/>
    </inkml:context>
    <inkml:brush xml:id="br0">
      <inkml:brushProperty name="width" value="0.04624" units="cm"/>
      <inkml:brushProperty name="height" value="0.04624" units="cm"/>
      <inkml:brushProperty name="color" value="#00BFF3"/>
    </inkml:brush>
  </inkml:definitions>
  <inkml:trace contextRef="#ctx0" brushRef="#br0">68158 49346 475,'-1'-15'2,"0"2"4,-2 3 5,0 1 3,-2 1 4,0-2 3,-1 0 3,-2-1 2,1 4 7,1 10 10,0 10 9,2 9 10,1 8 0,0 7-11,2 4-11,0 8-10,0 1-10,-2 1-11,-2 0-9,-1 0-10,-2-3-5,0-6-3,0-6-2,0-5-2,1-6-11,1-2-19,0-3-20,2-2-20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8"/>
    </inkml:context>
    <inkml:brush xml:id="br0">
      <inkml:brushProperty name="width" value="0.04585" units="cm"/>
      <inkml:brushProperty name="height" value="0.04585" units="cm"/>
      <inkml:brushProperty name="color" value="#00BFF3"/>
    </inkml:brush>
  </inkml:definitions>
  <inkml:trace contextRef="#ctx0" brushRef="#br0">70650 51174 479,'13'-15'133,"11"2"-27,11 3-26,10 1-28,9 2-17,4-1-6,5 0-8,5 0-6,4 1-4,3 1-1,3 1 0,3 0-1,-1 1-2,-4 0-4,-3 0-6,-5 1-5,-5-1-7,-6 2-10,-8 0-10,-6 2-10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8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74000 50278 506,'0'-22'32,"2"5"7,0 3 6,2 5 7,1 2 1,3 2-4,3 2-5,4 2-5,2 2-4,3 2-5,3 2-4,3 2-5,1 1-6,0 3-5,1 2-6,-1 1-7,0 2-5,-1 1-6,-1 2-6,-1 0-5,-1-1-2,-2-2 2,0-1 2,0-2 2,-4-2-6,-5 1-17,-5 0-15,-4 0-15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8"/>
    </inkml:context>
    <inkml:brush xml:id="br0">
      <inkml:brushProperty name="width" value="0.043" units="cm"/>
      <inkml:brushProperty name="height" value="0.043" units="cm"/>
      <inkml:brushProperty name="color" value="#00BFF3"/>
    </inkml:brush>
  </inkml:definitions>
  <inkml:trace contextRef="#ctx0" brushRef="#br0">71329 51815 511,'-36'0'1,"6"0"3,5 0 2,7 0 2,7 0 11,8 0 16,9 0 17,10 0 18,7 0 3,10 0-13,9 0-12,8 0-12,7 0-9,6 0-6,4 0-6,5 0-5,3-1-7,1 0-5,0-2-6,2 0-5,-2 0-4,-7 1-1,-5 0-1,-6 2-1,-8 0-3,-10 2-6,-10 0-7,-9 1-7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38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71579 52216 495,'-36'-1'4,"6"-1"8,5 0 9,7-1 7,7-1 9,8 2 9,9 0 9,10 2 8,5 2-1,2 6-11,4 4-9,3 5-12,2 3-7,-1 1-7,0 1-6,1 1-6,-3 0-8,-3-1-11,-5-1-11,-3-1-11,-4-1-11,-1-3-13,-2-1-12,-2-2-12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0"/>
    </inkml:context>
    <inkml:brush xml:id="br0">
      <inkml:brushProperty name="width" value="0.05657" units="cm"/>
      <inkml:brushProperty name="height" value="0.05657" units="cm"/>
      <inkml:brushProperty name="color" value="#00BFF3"/>
    </inkml:brush>
  </inkml:definitions>
  <inkml:trace contextRef="#ctx0" brushRef="#br0">78603 50215 388,'14'-21'25,"-4"3"-4,-4 4-3,-4 5-3,-2 1 1,2 0 6,0 0 5,2 0 5,-2-1 5,-1-1 4,-2-3 4,-1-2 4,-6 1-2,-6 1-7,-7 2-8,-7 2-8,-5 3-7,-1 2-5,-2 4-6,-2 3-7,-3 4-2,-2 7 1,-4 7 0,-2 7 0,-1 5 1,2 4 0,2 4 0,2 4-1,4 0 2,9-3 3,8-5 2,7-4 3,5 1 2,2 4 2,2 6 2,3 4 2,2 1-2,5-6-4,6-4-4,4-5-4,4-6-3,3-6-5,3-5-2,3-6-5,3-6-2,1-4 0,2-6-2,3-4-2,0-5 1,2-5 0,1-5 0,1-5 1,-1-1 1,-2 1 1,-2 3 2,-1 2 2,-5 1 1,-4 4 2,-5 3 2,-4 3 1,-4 3 4,1 2 4,0 4 5,0 3 5,-1 5 0,-1 9-4,0 9-4,-2 9-4,-3 3-2,-4-3 0,-6-4-1,-4-2 0,-2-3 0,1-3 0,0-3-2,2-2 1,1-6 0,4-6 3,3-8 2,2-6 3,7-8 0,9-7-2,11-8-2,9-8-2,5-2-2,-2 4-1,0 3-2,-1 5-2,-4 4-1,-4 5-2,-5 5-1,-5 5-3,-7 4-5,-8 2-9,-10 4-11,-8 3-8,-4 1-4,3 2 4,1 0 5,2 2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08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49150 57805 522,'0'-13'2,"0"6"3,0 6 5,0 6 3,1 4 2,2 1-1,2 3 0,2 2-1,1 1-1,1 1 1,2 1-1,0 1 1,0-1 0,-1-2-2,0-4-2,-2-3 0,0-1-2,2 0 0,0 0 0,1-1-1,1 1-1,0-2 0,-1-1-1,1 0 1,1-1-2,0 0 0,1-1-1,1 1 0,1 1-1,0 0 1,-1 1-1,1 2 1,-1 0-1,-1 0-1,-1-1-1,0 1 0,-2-1-1,1 0 0,0-2 1,0 0 0,0-2 0,3-1 1,2 0-1,1-1 1,1-1 0,-2 0 0,-3 0 0,-1 0 0,-1 0 0,0 0 0,-1 0 1,1 0-1,0 0 1,0 0-1,-1 0 1,1 0-1,1-2 0,2-1 0,1-2 1,3-1-1,0-2 0,1 2 0,0 1 0,-1 0 1,1 1-1,1-2 2,1 0 1,2-1 0,-1-1 1,2 0 0,1 0-1,1 1-1,2-1 0,1 2 0,2 1 0,3 0 0,-1 1 0,-2 0 1,-1 0-1,-3 1 0,0-1 0,-1 2 1,0 0-1,1 2 1,-1 0-1,-1 0 1,-1 0-1,-1 0 0,-1 0 0,1 0 1,-1 0 0,1 0 0,-1 0 1,-1 0-1,-1 0 1,-1 0 0,0 0 0,1 0 1,1 0-1,1 0 1,1 0-1,-1 0 1,1 0-1,0 0 0,-1 0 0,2 0-1,1 0 0,1 0 0,1 0-1,-1 0 0,1 0 0,-1 0-1,0 0 1,1 0-1,-1 0 1,1 0-1,-2 0 1,-1 0-1,-3 0 1,-1 0 1,-2 0-1,-1 2 1,-1 0-1,-1 2 1,0 0 0,-2 1 1,-1 2 0,-1 0 0,0 0 0,0-1 1,-1 0-1,1-2 0,0 0 0,0 0 0,0 0-1,-1 0 0,0 1 0,0 0-1,-2 1-1,0 2 0,0-1 0,3 1-1,3 0 0,3 0 0,0 0 0,-2 0 0,-4-1-1,-3 1 1,0 0-1,4 0 0,2 0 0,3-1-1,1 1 0,-1-2-1,-1-1 1,0 0-1,-1-2 0,1 0 0,1-2 0,1 0 0,1-1-1,0 0 1,-1 0 0,1 0 0,0 0 1,1 0 0,1 0 2,1 0 1,0 0 0,-1 0 1,-1 0-1,-1 0 0,0 0 1,1 2-1,1 0 0,1 2 0,0-1 0,-1-1-1,-1 0 1,0-2-1,-2 0 1,1 0-1,-1 0 0,1 0 0,-1 0 0,1 0 0,0 0 1,-1 0 0,0 0 1,-1 0-1,0 0 1,-2 0-1,0 1 1,1 0-1,1 2 0,1 0 0,1 0-1,0 0 0,-1-2 0,1 0-1,0-1-1,3 0 1,1 0 0,3 0 0,0 0 0,1 0 1,-1 0 1,1 0 1,-2-1 0,0 0-1,-1-2 1,0 0-1,-3 0 1,0 0-1,-1 2 0,0 0-1,-2 1 1,-1 0 0,-1 0 1,-1 0 0,-1 1 0,-1 0 2,0 2 0,-2 0 1,0 0 0,2 0-2,0-2 1,1 0-2,0-1-1,-1 0 0,-1 0-1,0 0 0,-1 0 0,-1 0-1,1 0 1,0 0-1,0 0 1,-1 0-1,1 0 0,0 0-1,0 0 1,0 0 0,-1 0 0,1 0 0,0 0 0,0 2-2,-1 0 0,1 2-1,0-1-3,0-1-4,-1 0-3,1-1-5,0-1 1,0 0 4,-1 0 3,1 0 5,0 0 2,0 0 1,-1 0 1,1 0 1,0 0 0,0 0 0,-1 0-1,1 0-1,0 0 0,0 0-1,-1 0-1,1 0-1,0 0-1,0 0 0,-1 0-1,1 0 0,1 0-3,2 0-5,1 0-4,3 0-5,-1 0-2,-1 0 0,-2 0-1,-2 0 1,-2 0-2,1 0-2,0 0-2,0 0-2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1"/>
    </inkml:context>
    <inkml:brush xml:id="br0">
      <inkml:brushProperty name="width" value="0.06004" units="cm"/>
      <inkml:brushProperty name="height" value="0.06004" units="cm"/>
      <inkml:brushProperty name="color" value="#00BFF3"/>
    </inkml:brush>
  </inkml:definitions>
  <inkml:trace contextRef="#ctx0" brushRef="#br0">81050 50887 366,'24'-2'84,"3"0"-17,1-3-19,3-2-19,-2 0-10,-2 2-3,-3 2-3,-3 2-2,-4 3-3,-4 2-2,-6 4-1,-4 2-1,-7 4-2,-4 7 0,-7 5-2,-5 7 0,-5 2-2,0 0-1,-1 0-2,0 1-1,1-4-1,5-4 1,4-5 1,6-5 0,6-6 2,6-6 0,8-8 0,6-6 2,6-7-2,5-7-2,4-7-2,6-7-2,2-3-2,1-2-2,-1-1 0,0 0-1,0 0-1,0 4-2,0 2-2,0 3-1,-2 3 3,-5 4 7,-5 2 6,-5 3 8,-4 3 5,-3 2 6,-3 4 6,-2 3 5,-6 6 7,-8 8 9,-8 9 10,-8 9 9,-4 6 0,-1 5-9,-1 3-9,0 4-10,0 2-7,2 2-5,4 0-4,3 2-4,3-3-4,3-6-4,3-6-3,2-5-2,9-9-8,12-9-8,13-10-10,12-10-9,6-8-3,-3-9 4,-4-7 2,-2-8 4,-4-3 2,-2 0 3,-3 2 3,-3 0 3,-3 3 1,-4 2 4,-5 3 1,-3 4 3,-3 2 2,-2 3 3,-3 3 3,0 3 2,-5 3 2,-6 5 0,-6 3 1,-5 4-1,-4 3-1,-1 2-2,-1 2-2,-1 2-3,0 2-3,3 2-7,1 1-5,3 3-6,2 0-6,2 0-6,4-2-6,3-1-6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1"/>
    </inkml:context>
    <inkml:brush xml:id="br0">
      <inkml:brushProperty name="width" value="0.05683" units="cm"/>
      <inkml:brushProperty name="height" value="0.05683" units="cm"/>
      <inkml:brushProperty name="color" value="#00BFF3"/>
    </inkml:brush>
  </inkml:definitions>
  <inkml:trace contextRef="#ctx0" brushRef="#br0">83263 51600 387,'22'0'39,"-1"0"-6,-3 0-6,-1 0-6,0 0-3,1 0 1,3 0 1,1 0 1,2 0 1,1 0-2,1 0-1,1 0-1,-1 1-1,-5 4 0,-3 2-2,-4 3 0,-4 3-1,-1 0 2,-2 1 0,-2 1 1,-2 2 1,-2 3 1,-2 3 0,-2 3 1,-3 4 0,-2 5 1,-3 4 1,-3 6 1,-3 4-3,-4 4-5,-2 4-7,-2 3-4,-4 7-9,-1 7-10,-3 8-10,-1 8-10,0 1-4,3-7 0,3-8 2,4-6 0,2-9-4,5-12-12,3-12-11,4-11-11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2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84874 49078 514,'10'-21'7,"5"3"15,5 4 15,5 5 15,1 2 2,-3 2-9,-3 2-8,-3 2-10,0 2-5,3 4 0,3 2 0,3 3 0,-1 4-1,-5 2-1,-5 3-2,-4 3-1,-7 3-4,-5 2-5,-6 4-4,-5 3-6,-7 1-2,-7 1-1,-7-1 1,-6 0 0,-4-1-1,2-2-3,0-1-3,2-3-3,2-3 1,7-3 1,6-5 4,5-3 2,10-4 6,14-2 8,13-4 9,15-2 9,7-2 1,4 0-8,2 0-8,4 0-8,0-1-10,-1-1-14,0 0-14,-2-1-14,-5-1-10,-10 0-6,-9 0-4,-10 0-5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2"/>
    </inkml:context>
    <inkml:brush xml:id="br0">
      <inkml:brushProperty name="width" value="0.04276" units="cm"/>
      <inkml:brushProperty name="height" value="0.04276" units="cm"/>
      <inkml:brushProperty name="color" value="#00BFF3"/>
    </inkml:brush>
  </inkml:definitions>
  <inkml:trace contextRef="#ctx0" brushRef="#br0">86333 49575 514,'-6'-29'8,"4"5"16,4 5 16,4 5 16,2 3 3,1 2-10,2 2-9,0 3-10,3 0-6,5 2 0,5 0 0,5 2-1,3 0-2,0 0-4,2 0-5,1 0-3,-2 1-3,-6 2 1,-3 2-1,-6 2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3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87400 51662 518,'32'-27'54,"1"7"2,0 9 3,2 7 3,3 4-3,6 0-8,6 0-9,6 0-8,1 0-7,-4 0-7,-5 0-8,-2 0-7,-6 0-9,-6 0-14,-6 0-13,-5 0-14,-7 0-10,-7 2-7,-6 0-8,-8 2-8,-3-1 5,1-1 16,-1 0 16,0-2 17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3"/>
    </inkml:context>
    <inkml:brush xml:id="br0">
      <inkml:brushProperty name="width" value="0.04802" units="cm"/>
      <inkml:brushProperty name="height" value="0.04802" units="cm"/>
      <inkml:brushProperty name="color" value="#00BFF3"/>
    </inkml:brush>
  </inkml:definitions>
  <inkml:trace contextRef="#ctx0" brushRef="#br0">88394 50918 458,'-9'-8'2,"-2"1"5,-2-1 5,-1 0 5,0 2 10,4 6 15,4 4 16,5 6 16,1 4 2,1 5-13,2 5-13,0 5-13,1 4-9,-2 6-6,0 5-7,-2 4-6,0 4-7,0 0-5,0 1-7,0 2-7,0-3-6,-2-5-9,0-4-9,-2-5-8,0-6-7,-2-6-5,0-5-5,-1-6-6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4"/>
    </inkml:context>
    <inkml:brush xml:id="br0">
      <inkml:brushProperty name="width" value="0.04727" units="cm"/>
      <inkml:brushProperty name="height" value="0.04727" units="cm"/>
      <inkml:brushProperty name="color" value="#00BFF3"/>
    </inkml:brush>
  </inkml:definitions>
  <inkml:trace contextRef="#ctx0" brushRef="#br0">92208 50850 465,'6'53'189,"-3"-1"-45,-2-2-46,-3-2-46,-3-1-26,-2-2-9,-2-1-9,-2 0-7,-1-2-6,-1-4-1,-1-2-1,-1-3-1,-1-4-7,2-3-12,1-5-13,1-3-12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4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92600 51427 567,'36'-14'82,"-6"3"-12,-5 3-13,-7 2-11,-2 3-8,2 1-3,0 0-3,1 2-3,1-1-5,1 0-10,1-2-9,1 0-9,-1 0-11,-3 0-12,-3 2-14,-3 0-13,-3 0-5,-2-2 2,-4-2 2,-2-1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0:45"/>
    </inkml:context>
    <inkml:brush xml:id="br0">
      <inkml:brushProperty name="width" value="0.06487" units="cm"/>
      <inkml:brushProperty name="height" value="0.06487" units="cm"/>
      <inkml:brushProperty name="color" value="#00BFF3"/>
    </inkml:brush>
  </inkml:definitions>
  <inkml:trace contextRef="#ctx0" brushRef="#br0">93375 50052 339,'0'-16'1,"0"1"4,0-1 3,0 0 3,0 2 2,0 1 2,0 2 2,0 2 2,-1 6 10,-1 8 16,0 9 17,-1 10 18,-1 3 1,0 2-15,0 1-14,0 1-15,-1 1-10,-2 2-3,-2 3-6,-1 1-4,-3 2-3,0 2-2,-1 2-2,-1 2-2,0 2-1,1 2-3,0 2-3,2 1-2,1 1-3,1-4-4,0-3-4,2-2-4,0-4-2,0-2-1,1-3-1,-1-3 0,3-9-7,8-11-12,6-14-12,7-12-12,5-9 0,3-7 13,3-5 14,3-6 12,3-4 9,6 0 7,5-2 6,4 0 6,-1 4 7,-7 10 5,-9 9 6,-8 10 7,-6 10 5,-5 8 7,-4 9 5,-6 10 6,-3 3 0,-2 0-7,-2 1-7,-1-1-7,-2-1-5,0-1-5,0-3-3,0-1-5,5-3-9,8-3-11,9-3-13,10-2-11,5-6-7,6-8 0,5-8 0,4-7 0,2-6 3,-2 0 5,-2-1 6,-1 0 5,-5 0 4,-4 3 5,-5 3 4,-5 3 5,-3 2 2,-3 2 2,-1 3 3,-2 1 1,-3 4 11,-1 6 17,-2 6 20,-2 5 17,-3 6 3,-2 5-15,-4 5-14,-2 5-15,-2 2-10,1-2-6,-1 0-6,0-1-6,1-3-5,4-3-2,3-5-3,2-3-1,4-4-3,4-3 1,3-2 0,5-4 0,2-3 0,3-2-1,1-3 1,3-4-1,1-2 1,1-3 0,0-4 0,2-1 1,-1-4 1,-3-2 2,-3-1 2,-3-2 1,-3-2 3,-3-1 0,-2-1 2,-4-1 0,-2 0 3,-2 0 2,-3-1 2,0 1 3,-3 1 0,0 1-1,-2 3-1,0 2-2,-4 1-4,-4 4-8,-5 3-8,-5 3-8,-2 3-2,-1 2 4,1 4 3,-1 3 3,1 1-4,1 2-13,1 0-13,1 1-12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17T08:13:45.30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14403 8163 0,'0'0'0,"-10"-5"0,-6 0 16,-1-1-16,-2 1 0,-12-5 15,-7-2-15,-8-3 0,1 1 16,-14 1-16,-1 3 0,1 2 0,3-1 15,-13 3-15,-3 3 16,6-1-16,4 1 0,-13 2 0,-1 3 16,8 4-16,5 1 0,-33 4 15,5-4-15,9 8 0,8 2 16,-5-1-16,-5-1 0,11 0 16,8 1-16,-5 5 0,-4 4 15,10-1-15,6 0 0,-3-1 16,-3-1-16,4 0 0,3-3 0,1 8 15,1 2-15,2 1 0,2-1 16,-1 5-16,-1 5 16,7-4-16,4-1 0,-9 6 0,-4 5 15,9-1-15,5-3 0,-4 5 16,-3 2-16,3-1 0,2 0 0,1 4 16,0 3-16,9-4 15,6-2-15,-6 3 0,-3 3 16,6-5-16,1-5 0,5 6 15,2 6-15,-3-9 0,1-5 0,1 4 16,1 2-16,4-2 0,5-2 16,4 3-16,3 2 0,-1-7 15,-1-4-15,5 8 0,2 4 16,1-5-16,2-4 0,0 4 16,2 2-16,0-9 0,3-6 15,3 5-15,3 6 0,4-1 16,3-2-16,5 2 0,3 1 15,-4-9-15,-3-5 0,4 5 0,1 3 16,2 0-16,-1-2 0,1 5 16,0 3-16,0-11 0,0-5 15,8 4-15,6 2 0,-5-2 16,-3-3-16,6-3 0,4-2 16,-4 0-16,-3 0 0,6 0 15,5 0-15,-5-5 0,-3-3 0,5 0 16,3 1-16,-1-4 0,-3-1 15,4 2-15,5 1 16,-1 1-16,0-1 0,-2 1 0,0 1 16,-1-7-16,-1-5 0,10-1 15,6 0-15,-5-2 0,-4 2 16,6-4-16,4-3 0,-4-2 16,-1 0-16,4 1 0,4 3 15,-5-1-15,-3-1 0,4-1 16,2-1-16,-9 4 0,-4 2 15,6-1-15,7-3 0,-5-2 16,-2-3-16,4-1 0,2-2 16,-7-2-16,-5 1 0,9-3 0,5-1 15,-10 6-15,-6 3 0,7-1 16,6 0-16,-5 1 0,-4 1 16,7-2-16,3-1 0,-7 0 15,-4-2-15,3 1 0,2 0 16,-3 0-16,-2 1 0,0-5 0,-1-5 15,-7 3-15,-4 2 0,6-5 16,2-3-16,-7 1 0,-4 4 16,3-4-16,2-1 0,-8-3 15,-4 0-15,4-5 0,2-3 16,-1-3-16,-3-2 0,2-8 16,0-7-16,1 1 0,-1 0 15,0-8-15,-2-5 0,-3 8 0,-5 4 16,0-7-16,1-5 15,-7 4-15,-6 0 0,0-3 16,1-3-16,-3 9 0,-2 7 0,-1-5 16,-2-1-16,-3 1 0,-4 1 15,-5-5-15,-2-1 0,-1 5 16,0 3-16,-2-3 0,-2-4 16,1 6-16,0 3 0,-3-3 15,-3-3-15,-5 4 0,-4 4 0,-4-3 16,-2-2-16,4 2 0,4 3 15,-9 0-15,-6-2 16,4 4-16,2 1 0,-10-1 0,-8 0 16,4 9-16,2 7 0,-5-3 15,-3-2-15,-2 3 0,-2 4 16,-7-2-16,-5-1 0,4 5 16,3 3-16,-16 1 0,-10-1 15,6 3-15,2 3 0,-7-2 16,-4 2-16,7 4 0,7 4 0,-12 0 15,-7 0-15,5 1 16,3 1-16,-5 7 0,-3 5 16,6 3-16,4 3 0,-12 4 0,-8 5 15,12 3-15,8 1 0,-7 6 16,-7 3-16,9-3 0,6 0 16,-8 4-16,-4 5 0,7 2 15,4 2-15,-5 8 0,-1 6 16,6-2-16,6-3 0,-3 7 15,-2 5-15,9-6 0,6-5 0,3 7 16,1 5-16,7-3 0,7-2 16,-1 7-16,1 4 15,4-10-15,5-6 0,2 8 0,0 7 16,2-1-16,4-3 0,1 8 16,1 3-16,5-6 0,5-4 0,-2 6 15,-3 3-15,7-8 16,3-3-16,13 1 0,7-1 15,1-11-15,2-7 0,9 0 16,7 1-16,-7-16 0,-4-8 0,-3-8 16</inkml:trace>
  <inkml:trace contextRef="#ctx0" brushRef="#br0" timeOffset="434.8029">13138 9284 0,'0'0'0,"0"0"0,0 0 16,0 0-16,24 4 0,-24-4 15,30 2-15,-30-2 0,44 0 16,-16-1-16,4 0 0,2-2 0,2 0 15,11 0-15,-1-1 16,6 4-16,-5 4 0,-5-2 0,-5 0 16,-4-3-16,-2 0 0,2-1 15,-4 2-15,-7-1 0,-1 1 16,-3-2-16,-4 2 0,-3-2 16,-2 0-16,-2 0 0,-2 0 15,-1 1-15</inkml:trace>
  <inkml:trace contextRef="#ctx0" brushRef="#br0" timeOffset="666.1719">13467 9028 0,'0'0'15,"0"0"-15,0 0 16,0 0-16,0 0 0,0 0 0,-18-11 16,18 11-16,0 0 0,-3 27 15,3-27-15,-3 34 0,2-15 0,0 8 16,0 4-16,-1 13 15,0 3-15,1 8 0,2-4 16,1-6-16,0-4 0,6 1 0,3-5 16,2-8-16,2-5 0,8-12 15,4-11-15,-5 2 0,-5-2 0,-4 0 16</inkml:trace>
  <inkml:trace contextRef="#ctx0" brushRef="#br0" timeOffset="1026.9145">14122 8546 0,'0'0'0,"0"0"0,0 0 15,0 0-15,0 0 0,0 0 16,-12 27-16,6-8 0,-3 4 16,-4 9-16,-5 4 0,2 5 15,-1 1-15,-5 20 0,-5 17 16,3-3-16,2-5 0,-1 13 15,0 9-15,7-14 0,8-8 0,5-5 16,9-11-16,3-15 0,3-11 16,3-8-16,2-5 15,-1-8-15,0-8 0,9-16 0,7-10 16,-7-2-16,0-4 0,3-10 16,4-11-16,-2 3 0,-2 2 0,-6-3 15,-6 6-15,-6 7 0,-4 5 16,-6 4-16,-4 5 15,-4 10-15,-7 3 0,-9 14 0,-8 9 16,-1 6-16,-3 8 0,-11 14 16,-6 11-16,-1 11 0,6 0 15,9-13-15,13-15 0,7-11 16</inkml:trace>
  <inkml:trace contextRef="#ctx0" brushRef="#br0" timeOffset="1204.3943">14347 9127 0,'0'0'0,"0"0"0,0 0 15,0 0-15,0 0 0,0 0 16,22 13-16,-22-13 0</inkml:trace>
  <inkml:trace contextRef="#ctx0" brushRef="#br0" timeOffset="2166.5343">16938 10775 0,'0'0'15,"13"-3"-15,7 0 0,6-1 0,2 0 16,19 0-16,17-2 16,1 2-16,1 0 0,16-2 0,17 1 15,-7 5-15,-4 5 0,-14-2 16,-21 0-16,-14-1 0</inkml:trace>
  <inkml:trace contextRef="#ctx0" brushRef="#br0" timeOffset="3137.7319">21440 10641 0,'0'0'0,"0"0"0,0 0 16,0 0-16,0 0 0,0 0 16,0 0-16,0 0 0,0 0 0,6 24 15,-6-24-15,23 15 0,-23-15 16,32 16-16,-9-8 0,2-1 16,0 1-16,13 0 0,3 0 15,2-4-15,2 0 0,13 1 16,3-1-16,-3-2 0,-1-1 0,16-3 15,2-1-15,-3 0 0,-3-1 16,15-2-16,1-2 16,3 1-16,-7 2 0,39-3 0,-3 0 15,-18 3-15,-12 1 0,7-7 16,4-3-16,-8 7 0,-5 8 16,4-4-16,5-1 0,-8 17 15,-4 13-15,1-23 0,3-14 16,-6-3-16,-4-2 0,5 13 15,3 9-15,-6-1 0,-3 0 0,0-5 16,1-1-16,-23-1 0,-16 1 16,-13 0-16</inkml:trace>
  <inkml:trace contextRef="#ctx0" brushRef="#br0" timeOffset="5308.2384">27157 10669 0,'0'0'0,"15"-1"0,2 1 16,-3 0-16,2 0 0,10 0 0,5-1 15,8 3-15,-1 3 0,5-1 16,5-3-16,-4-1 0,-1 0 16,12 2-16,3 0 15,-5-1-15,-3-2 0,9 1 0,1 3 16,-7-1-16,-5 1 0,11-2 16,-1 0-16,-4 0 0,-4-1 0,3 0 15,2 0-15,-5 0 0,-3 0 16,2 0-16,3-1 15,-7 2-15,-4 2 0,24-3 16,-1-1-16,-31 0 0,-2 0 0,28 1 16,2 2-16,-28-1 0,-1-1 15,28 0-15,1-1 0,-28 1 16,-1 1-16,25-2 0,-1 0 16,-19 1-16,-2 0 0,21 1 15,0 0-15,-7-2 0,-5-2 0,1-1 16,1-2-16,-5 2 0,-4 1 15,1 0-15,3 0 16,-18 1-16,4-2 0,15 3 16,-1 1-16,-21 0 0,0 0 0,6-2 15,6-2-15,-5 2 0,-3 1 0,0-1 16,1 0-16,-4-1 16,0 0-16,-2 1 0,0 1 15,-2 0-15,-1 0 0,1-3 16,-1-2-16,-3 3 0,0 1 0,1 0 15,1-1-15,-1-1 0,-2-1 16,1 1-16,0 1 0,-3 1 16,0 1-16,-1-2 15,-1-1-15,-1 0 0,0 0 0,-2 2 16,0-2-16,-2 1 0,0 1 0,0 0 16,-1 1-16,0 0 15,0 0-15,0-1 0,2-1 16,-1 0-16,1 0 0,3-2 15,2-2-15,0-2 0,0-1 0,2-3 16,2-1-16,2-6 0,0-2 16,0-3-16,2-3 0,-2 2 15,-1 1-15,3-10 0,-1-1 16,-3 4-16,-5 2 0,-2-6 16,-3-3-16,-4 1 0,-4 2 0,-6-11 15,-5 0-15,-2 2 0,1 5 16,-13-11-16,-5-2 15,3 8-15,2 7 0,-13-13 16,-5-4-16,3 8 0,5 7 0,-30-25 16,0 2-16,5 9 0,4 8 15,-12 0-15,-7 1 0,9 7 16,7 7-16,-13-5 0,-8-3 16,9 8-16,7 7 0,-15-3 15,-9 1-15,12 1 0,6 2 0,-11-1 16,-9-3-16,11 8 0,7 3 15,-9 2-15,-7 0 16,10 2-16,6 1 0,-9-1 0,-7-1 16,7 8-16,4 6 0,-8 2 15,-6 0-15,10 2 0,8 0 0,-19 8 16,-11 5-16,11 0 16,7 1-16,-8 3 0,-7 4 15,15-1-15,8-2 0,-7 7 16,-6 4-16,10 2 0,8 2 0,-2 2 15,-2 3-15,13-5 0,7-4 16,-7 7-16,-6 3 16,17 1-16,12 0 0,-5 14 0,-2 9 15,11-12-15,7-9 0,-2 13 16,-4 10-16,8-7 0,5-6 0,6 10 16,5 6-16,5-9 15,3-7-15,1 4 0,0 3 16,5-7-16,3-5 0,8 2 15,6 1-15,0-9 0,-1-6 0,12 1 16,9 2-16,0-6 0,0-6 16,8 4-16,6 4 0,-6-6 15,-4-3-15,13 2 0,9 2 16,-6-4-16,-3-1 0,9 3 16,9 2-16,2-3 15,0-3-15,13-1 0,9 1 16,-20-8-16,-14-3 0,3-1 0,1 1 15,6 1-15,4 2 0,1 0 16,1-2-16,-1-4 0,0-3 16,4-7-16,5-2 0,-4 0 15,-2 0-15,5-3 0,3-1 16,0 2-16,-1 0 0,0-3 16,1-4-16,-2-2 0,-2-1 0,2 1 15,1 1-15,-4 1 0,-2 0 16,0 2-16,0-1 0,-3-3 15,-1-1-15,0-3 0,0-1 16,-7 3-16,-4 0 0,4 1 16,3-1-16,-2-3 0,1-4 0,2-1 15,2-2-15,-3 2 16,-4 2-16,1-1 0,2-2 0,-2-2 16,1-4-16,-4-2 0,-1-1 15,-4 4-15,0 4 0,-1-3 16,1 0-16,-4 0 0,-2-1 15,-2 1-15,-1 3 0,-3-2 16,0 0-16,-4-1 0,-2-4 16,-2 2-16,0 0 0,-4 3 15,-3 1-15,-1-1 0,-1 0 0,0-2 16,0-3-16,-5 2 16,-1-2-16,0 1 0,0 1 0,1-2 15,-1 1-15,-7 0 0,-5 0 16,-2 3-16,-2 1 0,2-4 15,1-2-15,-5 10 0,-1-4 16,0-4-16,-3-3 0,0-1 16,1 4-16,-4-3 0,-3 0 15,-1 5-15,-1 0 0,-3-2 16,-2-2-16,-1 0 0,0 0 0,-3 1 16,-3-1-16,-3 0 0,-2 0 15,-2-1-15,-2 0 16,-2 1-16,-4 0 0,-3 0 0,-2-1 15,-2 1-15,-2 0 0,-7-4 16,1 1-16,-3 1 0,0-1 0,-3 4 16,-1 3-16,1-2 15,1 0-15,-11-3 0,0 2 16,-16-8-16,5 3 0,1 3 16,2 2-16,2 4 0,2 3 0,-2-2 15,-2-2-15,-1 3 0,2-1 16,-4 0-16,-1 0 0,1 1 15,1 1-15,-2 3 0,-2 3 16,1-1-16,1 2 0,-3 1 16,-3 1-16,2 3 0,2 1 0,-4 0 15,0 1-15,-1 3 16,2 2-16,-9 1 0,-4 2 16,1-5-16,2-3 0,-1 6 0,1 4 15,-3 0-15,0 1 0,-10 2 16,-5 1-16,5 4 0,1 2 15,1 3-15,-1 3 0,6 4 16,4 3-16,-11 11 0,-7 8 16,0 6-16,-2 4 0,0 11 15,-2 8-15,3 4 0,2 5 0,3 13 16,3 6-16,33-30 16,21-23-16,15-16 0</inkml:trace>
  <inkml:trace contextRef="#ctx0" brushRef="#br0" timeOffset="16166.5855">13556 14799 0,'0'0'0,"0"0"16,0 0-16,0 0 0,-23-5 0,23 5 15,0 0-15,-22-5 0,15 3 16,1 1-16,1-1 0,1 2 16,-1 0-16,2 0 0,1 0 15,2 0-15,0 0 0,4 3 16,2-1-16,1-1 0,3 0 16,1-1-16,2 0 0,2-1 15,0 0-15,5-2 0,3 0 16,0 0-16,1 2 0,9 0 15,4 0-15,-2 0 0,-2 0 0,13 1 16,2 2-16,-3 1 0,-3 0 16,3 3-16,4 1 15,5 4-15,-3 0 0,1 0 0,0-1 16,1-2-16,1 0 0,13 0 16,1 0-16,-6 1 0,-6 1 15,13 0-15,3-2 0,-4-1 0,-2-4 16,5 8-16,4 4 0,24 2 15,-13-4-15,0-1 0,0-2 16,-1-2-16,-1-1 0,7-5 16,6-2-16,-13 2 0,-9-1 15,4-2-15,4-1 0,2 1 16,1-2-16,2 1 0,4-1 16,-4 1-16,-2 3 0,9 1 15,6 1-15,-10-3 0,-8-2 0,9 1 16,6 0-16,2 1 0,3 3 15,14-1-15,8 0 16,-7 0-16,-6 0 0,-5-1 16,-4 1-16,-3-1 0,-3 0 0,8 1 15,9 3-15,-4-3 0,0-2 16,3-2-16,0 1 0,-3 0 16,-4 0-16,23 2 15,15 1-15,5-2 16,3-2-16,-33 0 0,-22 1 0,13 1 15,10 1-15,-13-4 0,-9-1 16,19 1-16,13-2 0,-16 2 16,-11 0-16,18 0 0,11 1 15,-16-1-15,-10 2 0,14-8 16,11-3-16,-16 2 0,-13 3 0,19-3 16,14-1-16,-18 4 15,-13 2-15,14-1 0,9 2 16,-12 0-16,-8 0 0,18-1 0,14-3 15,-20 3-15,-13 0 0,12 1 16,7 1-16,-9 0 0,-7 0 16,13 1-16,9 2 0,-15-1 15,-11 0-15,20-4 0,15-1 16,-20-2-16,-16 0 0,20 2 16,11 1-16,-12 1 0,-10 0 0,13-3 15,10-2-15,-16 2 16,-10 3-16,20-3 0,12-2 0,-16-1 15,-12 0-15,15 2 0,11 1 16,-16 0-16,-9 0 0,15 1 16,11 2-16,-21 1 0,-12 2 0,16 1 15,10-1-15,-17 2 16,-12 1-16,16-3 0,12-3 16,-14 0-16,-10 0 0,12-4 15,9-2-15,-14-4 0,-11-3 0,12-2 16,8-1-16,-16 2 0,-11 3 15,11 1-15,9 2 0,-13 1 16,-9 2-16,10-1 0,7 1 16,-17 2-16,-13 1 0,10-1 15,6-2-15,-9 1 0,-7 0 16,4-3-16,2-1 0,-10 1 16,-9-3-16,5 6 0,3 2 15,-9 1-15,-8 2 0,1 1 0,2 1 16,-10-1-16,-5-1 0,-1 4 15,2 2-15,-14-1 0,-8 1 16,-6 5-16,-4 5 0,-3-2 16,-2 1-16,-9 1 0,-5 2 15,0-4-15,0-4 0,1-2 16</inkml:trace>
  <inkml:trace contextRef="#ctx0" brushRef="#br0" timeOffset="16732.9987">24620 15248 0,'0'0'16,"0"0"-16,0 0 0,0 0 0,27-9 16,-27 9-16,29-5 0,-9 1 15,3-1-15,6-1 0,4-1 16,3-1-16,4-1 0,14-4 16,2 0-16,9-2 0,-3 0 0,7 2 15,-5 4-15,-7 3 0,-5 1 16,-5 1-16,-12 1 0,-8 1 15</inkml:trace>
  <inkml:trace contextRef="#ctx0" brushRef="#br0" timeOffset="16918.3857">25115 14789 0,'0'0'0,"-5"3"0,-1 1 16,2 1-16,0-1 0,1 5 15,-1 2-15,0 7 0,1 7 0,0 14 16,-1 7-16,3 5 0,1 3 16,4 15-16,1 2 0,5 7 15,2-4-15,9 2 0,5-8 16,-7-17-16,-4-13 0,-4-9 16</inkml:trace>
  <inkml:trace contextRef="#ctx0" brushRef="#br0" timeOffset="17316.3998">25923 14197 0,'0'0'16,"0"0"-16,0 0 15,0 0-15,-11 33 0,1-1 16,-5 14-1,-4 10-15,-2 9 0,-3 14 0,1-5 0,-4 19 16,-1 12-16,2 1 0,5-5 16,15 14-16,15-21 0,5-29 15,5-19-15,4-23 0,2-14 16,4-7-16,3-6 0,-2-8 16,-2-8-16,-13 5 0,0-3 0,2-6 15,0-4 1,-4 3-16,-2 4 0,-3 2 0,-2 2 15,-6 2-15,-3 1 0,-5-1 16,-6 2-16,-2 2 0,-4 2 0,-5 6 16,-8 6-16,-4 6 0,-1 8 15,-6 7-15,-5 6 0,-6 11 16,1 3-16,5 0 16,5-1-16,7-6 0,9-10 0,8-9 15</inkml:trace>
  <inkml:trace contextRef="#ctx0" brushRef="#br0" timeOffset="17477.3996">25656 14723 0,'0'0'15,"0"0"-15,0 0 0,0 0 0</inkml:trace>
  <inkml:trace contextRef="#ctx0" brushRef="#br0" timeOffset="18132.9089">15120 15387 0,'0'0'0,"0"0"0,0 0 0,0 0 15,0 0-15,0 0 0,24 2 16,-24-2-16,35-2 0,-12-1 16,4-2-16,3 0 0,1 0 0,13-2 15,4 0-15,-2 1 16,-1 2-16,8 0 0,-2 2 0,-4 1 15,-2 2-15,2-2 16,-9 0-16,-7 0 0,-7 1 0,-5-1 16</inkml:trace>
  <inkml:trace contextRef="#ctx0" brushRef="#br0" timeOffset="18300.467">15367 15097 0,'0'0'0,"0"0"0,0 0 16,-8 25-16,6-10 0,1 10 0,1 8 16,1 16-16,1 5 0,4 16 15,3 4-15,3-8 0,2-8 16,-1-2-16,-3-12 0,-2-10 16</inkml:trace>
  <inkml:trace contextRef="#ctx0" brushRef="#br0" timeOffset="18652.2414">16046 14568 0,'0'0'0,"0"0"16,0 0-16,-27 27 0,12-9 0,-2 9 16,-3 6-16,-8 17 0,0 6 15,-5 17-15,2 3 16,0 9-16,6-3 0,2 5 0,8-8 15,6-4-15,8-13 0,11-1 16,8-8-16,16-10 0,3-18 16,-9-22-16,5-8 0,-1-7 15,-1-6-15,0-5 0,0-5 16,-5-4-16,-3-4 0,-2 2 16,0 2-16,-6-1 0,-3-2 0,-10 4 15,-6 4-15,-2 5 16,-3 5-16,-4 2 0,-3 2 15,3 6-15,-1 3 0,-6 7 0,-3 3 16,-4 11-16,0 7 0,-1 17 16,2 9-16,3 1 0,3 2 15,5-14-15,4-10 0,3-7 16</inkml:trace>
  <inkml:trace contextRef="#ctx0" brushRef="#br0" timeOffset="18837.3313">16850 15505 0,'0'0'15,"0"0"-15,35 7 0,-6-4 0,5-2 16,4 1-16,0-1 0,-7 0 15</inkml:trace>
  <inkml:trace contextRef="#ctx0" brushRef="#br0" timeOffset="19119.7224">21027 16876 0,'0'0'0,"0"4"0,0-4 0,0 4 16</inkml:trace>
  <inkml:trace contextRef="#ctx0" brushRef="#br0" timeOffset="28408.9445">26062 16301 0,'0'0'0,"0"0"0,0 0 16,0 0-16,0 0 0,0 0 0,0 0 15,0 20-15,0-20 0,0 0 16,0 0-16,11 17 0</inkml:trace>
  <inkml:trace contextRef="#ctx0" brushRef="#br0" timeOffset="29165.6625">16696 16521 0,'0'0'0,"0"0"15,0 0-15,0 0 0,0 0 0,0 0 16,0 0-16,0 0 0</inkml:trace>
  <inkml:trace contextRef="#ctx0" brushRef="#br0" timeOffset="32236.188">25719 17312 0,'0'0'0,"0"0"15,0 0-15,21-6 0,-11 3 16,5-2-16,2-1 0,1-2 16,-1 0-16,8-6 0,1-3 15,1-4-15,-1-4 0,5-8 16,-2-4-16,-3 1 0,-2 1 0,1-8 16,-4 1-16,-3-3 0,-2-2 15,-4-1-15,-4-2 0,-3 4 16,-2 2-16,-3-13 0,-3-5 15,1 16-15,0 11 0,1 9 16</inkml:trace>
  <inkml:trace contextRef="#ctx0" brushRef="#br0" timeOffset="36783.4519">18894 7966 0,'-7'-1'0,"-13"0"0,-11-2 16,-9 0-16,-5 2 0,-17 1 0,-14 3 15,-37 4-15,5 0 0,1 6 16,2 6-16,5 3 16,7 1-16,0 1 0,2-2 0,6 3 15,4 0-15,-4 3 0,-2 0 16,7 6-16,3 3 0,-6-1 15,-3 0-15,1 1 0,2 1 0,1 13 16,-1 9-16,1 1 16,2 4-16,4 11 0,3 8 15,4-8-15,1-3 0,3 7 0,1 8 16,10-6-16,8-3 0,4 2 16,3-1-16,10-2 0,4-1 15,5 5-15,1 3 0,3-5 16,3-3-16,2 5 0,2 3 15,6-5-15,2-2 0,6 1 16,4-1-16,6-4 0,3-5 0,8-3 16,3-2-16,2-4 15,1-1-15,12-1 0,8 0 0,7-8 16,2-7-16,9 3 0,4 2 16,1-7-16,0-5 0,4 4 15,5 3-15,4-12 0,3-8 0,12 1 16,7-2-16,-2-1 15,-2-1-15,4-9 0,5-6 16,-4-6-16,0-5 0,5-8 0,7-6 16,-4 2-16,-3 2 0,6-14 15,5-9-15,-6-4 0,-3-2 16,8-4-16,5-3 0,-3-2 16,-4-4-16,2-8 0,1-4 15,-3-1-15,0 2 0,2-10 16,3-5-16,-8 0 0,-3 1 15,-4-6-15,0-4 0,-13 5 16,-8 4-16,-8 0 0,-6-1 16,-16 8-16,-11 5 0,-10-5 15,-7-4-15,-11 5 0,-7 2 0,-10-2 16,-6-2-16,-6 6 0,-2 5 16,-7-8-16,-4-2 0,-7 4 15,-3 5-15,-8-2 0,-1-1 16,-4 6-16,0 3 0,-5 1 15,-3 1-15,-2 4 0,-3 1 16,-10-3-16,-7-4 0,2 9 16,-1 3-16,-6 6 0,-4 2 0,-6 7 15,-3 5-15,-8 2 0,-6 1 16,0 5-16,2 5 0,-14 7 16,-8 3-16,1 8 0,5 6 0,-11 7 15,-7 7-15,5 4 16,3 4-16,0 5 0,2 4 15,5 4-15,4 3 0,6 9 16,3 5-16,12 2 0,9 3 0,16 6 16,13 5-16,19-22 0,11-17 15,8-12-15</inkml:trace>
  <inkml:trace contextRef="#ctx0" brushRef="#br0" timeOffset="36917.2177">17055 10285 0,'-1'6'0,"0"-1"0,1-2 16,0-1-16</inkml:trace>
  <inkml:trace contextRef="#ctx0" brushRef="#br0" timeOffset="37917.5429">20276 17441 0,'0'0'0,"0"0"16,0 0-16,0 0 0,0 0 15,0 0-15,32 7 16,-32-7-16,29 7 0,-6-6 0,7-2 16,2-2-16,2 0 0,19-8 15,8-7-15,-1-3 0,1-1 0,23-22 16,20-23-16,7-12 0,-13 0 15,39-52-15,5-17 16,-26 24-16,-18 18 0,-5-9 0,-2-8 16,-22 13-16,-14 10 0,0-14 15,2-10-15,-7 16 0,-3 11 16,0-17-16,3-10 0,-11 12 16,-6 7-16,-3-14 0,-2-9 15,-12 13-15,-7 8 0,-8 3 16,-5 1-16,-8 14 0,-5 9 0,-17-9 15,-13-3-15,-5 15 16,-2 9-16,-9-2 0,-7-1 16,3 9-16,1 6 0,-10-3 0,-8-3 15,2 11-15,1 7 0,-13 8 16,-7 4-16,2 1 16,3 2-16,-10 7 0,-6 5 0,5 8 15,3 8-15,-11 7 0,-8 6 16,10 4-16,8 3 0,-15 13 0,-7 11 15,12 2-15,10 3 0,-6 15 16,-6 12-16,10-1 16,7-2-16,-2 23 0,0 14 15,12-4-15,10-4 0,4 10 0,3 7 16,13-8-16,7-4 0,6 19 16,6 13-16,13-12 0,7-7 15,8 16-15,4 9 0,7-5 16,4-5-16,9 5 0,6 4 15,6-21-15,2-15 0,12 8 16,10 6-16,-2-13 0,-1-8 0,7-8 16,5-6-16,-2-12 0,-1-9 15,4-3-15,4-2 0,-6-12 16,-3-9-16,10 1 0,5 2 16,-4-7-16,-5-5 0,4-2 15,1-2-15,-6-2 0,-3-1 0,11-7 16,8-3-16,-5-4 15,-3-1-15,6-4 0,3-3 16,-8 0-16,-5-1 0,9-9 16,5-8-16,-6-3 0,-5-1 0,7-8 15,4-4-15,-6-14 0,-4-9 16,-19 18-16,-16 12 0,-9 8 0</inkml:trace>
  <inkml:trace contextRef="#ctx0" brushRef="#br0" timeOffset="38474.4596">24361 10944 0,'0'0'0,"0"0"0,25 5 16,-14-5-16,2-3 0,-2 0 0,-1 0 15,-3 1-15</inkml:trace>
  <inkml:trace contextRef="#ctx0" brushRef="#br0" timeOffset="38642.1196">24598 10738 0,'0'0'15,"0"0"-15,0 0 0,0 0 16,0 0-16,0 0 0,0 0 16,0 0-16,0 0 0,0 0 0,24 10 15,-24-10-15</inkml:trace>
  <inkml:trace contextRef="#ctx0" brushRef="#br0" timeOffset="38792.4676">24500 10702 0,'0'0'0,"0"0"15,0 0-15,0 0 0,0 0 0,0 0 16,0 0-16,0 0 16</inkml:trace>
  <inkml:trace contextRef="#ctx0" brushRef="#br0" timeOffset="38954.1664">24750 10692 0,'0'0'0,"0"0"0,0 0 0,0 0 0,24 25 15,-24-25-15,17 12 16,-17-12-16</inkml:trace>
  <inkml:trace contextRef="#ctx0" brushRef="#br0" timeOffset="41367.8267">26750 10743 0,'0'0'0,"0"0"0,23-6 15,-6 4-15,2-3 0,14-1 0,6-1 16,15 0-16,4 2 0,3 0 16,7 1-16,11 2 0,0 2 15,15-2-15,0-2 0,12 1 16,-4 1-16,48-2 0,-7-1 16,-12 2-16,-10 1 0,4-5 15,4-5-15,-4-2 0,-3-1 0,2 8 16,0 7-16,-7 1 0,-4 1 15,-4 2-15,-1 1 16,-14 3-16,-9 1 0,-2-2 0,1-3 16,-8 2-16,-4 2 0,-3 3 15,-1 0-15,-11-3 0,-6-2 16,0-1-16,2 0 0,-1 2 16,-1-1-16,-4-5 0,-3-4 15,-2 3-15,-1 2 0,-2-5 16,-1-4-16,2 4 0,0 3 0,0-3 15,1-1-15,-13 1 0,-8 0 16,-7 2-16</inkml:trace>
  <inkml:trace contextRef="#ctx0" brushRef="#br0" timeOffset="49637.0358">16844 5452 0,'0'0'15,"0"0"-15,3-23 0,-3 13 0,0 0 16,-1-3-16,-1-2 15,-2-2-15,-3 3 0,-6-4 0,-7-4 16,-2 4-16,-1 2 0,-15 1 16,-8 7-16,0 1 0,0 3 15,-17 7-15,-5 7 0,6 5 16,6 2-16,-16 16 0,-2 7 16,6-2-16,4 0 0,-25 31 15,-2 12-15,24-8 0,16-6 0,9-4 16,6-3-16,11-4 15,6-3-15,13 6 16,10 4-16,14-6 0,11-3 0,10-11 16,5-5-16,3-10 0,2-7 15,10-8-15,8-8 0,4-7 16,2-5-16,1-10 0,-1-5 16,-9-2-16,-5-2 0,-6-8 15,-4-5-15,-5-1 0,-3 0 0,-8-8 16,-4-6-16,-11 10 0,-7 5 15,-8 6-15,-3 4 0,-5 5 16,-2 2-16,-10 13 0,-5 8 16,-8 7-16,-6 5 0,4 6 15,-8 9-15,6-2 0,-1 4 0,-4 6 16,-1 6-16,2 1 16,4 3-16,-5 20 0,15-6 15,10-20-15,6-13 0,8-3 0,7-1 16,0-13-16,4-1 0,13-10 15,6-7-15,2-4 0,4-5 16,4-7-16,6-5 0,-2-1 16,-1 0-16,2-7 0,-3-1 15,-9 7-15,-7 2 0,-5 7 16,-4 4-16,-6 6 0,-3 5 0,-5 4 16,-3 3-16,0 7 0,0 6 15,-2 4-15,-4 5 0,1 2 16,-1 1-16,0 1 0,-2 3 15,4-3-15,4 0 0,3-3 16,1-2-16,5-3 0,3-4 16,9-6-16,7-6 0,6-6 15,5-5-15,8-6 0,3-6 16,-1-5-16,-2-5 0,4-10 16,-4-1-16,-5-1 0,-2-1 0,-4-4 15,-7 2-15,-7 7 0,-5 5 16,-5 4-16,-4 5 0,-3 7 15,-2 3-15,-2 9 0,-2 6 16,-4 2-16,-3 0 0,-7 9 16,-5 3-16,1 3 0,-1 5 15,2 3-15,1 0 0,2 5 16,-2 3-16,4 5 0,1 3 16,1-1-16,1-2 0,4 8 0,5 2 15,4-2-15,5-3 0,1-5 16,2-4-16,2-7 0,3-5 15,5-3-15,3-1 16,0-7-16,1-4 0,5-8 0,4-6 16,1-11-16,0-9 0,-1-6 15,-1-3-15,-1-3 0,0-5 0,-6-3 16,-3-2-16,-6-3 16,-5 4-16,-6 0 0,-5 1 15,-5 8-15,-4 4 0,-9 7 16,-5 3-16,-3 9 0,-3 6 0,-10 10 15,-9 6-15,0 9 16,0 7-16,6 12 0,1 13 16,6-9-16,10-9 0,6-8 15</inkml:trace>
  <inkml:trace contextRef="#ctx0" brushRef="#br0" timeOffset="49805.3731">18435 5601 0,'0'0'0,"0"0"16,0 0-16,0 0 0,-31 18 16,31-18-16,-25 15 0,25-15 0</inkml:trace>
  <inkml:trace contextRef="#ctx0" brushRef="#br0" timeOffset="51276.5629">16495 6417 0,'0'0'0,"0"0"0,0 0 16,0 0-16,0 0 0,0 0 16,28-7-16,-28 7 0,22-4 15,-22 4-15,33 0 0,-15 0 16,2-2-16,5 0 0,3-2 15,2 1-15,1 0 0,15-3 16,6-1-16,-1 4 0,-1-1 0,14 2 16,1 1-16,6-2 0,-7 0 15,10-2-15,-2 0 0,-4 0 16,-5 0-16,-4-1 0,-2 0 16,1-2-16,-8 2 0,-1-1 15,-3 1-15,-4 2 0,-3 0 0,0-1 16,2-2-16,-4 2 15,-3 3-15,1-2 0,1 0 16,-1 1-16,-3-2 0,2 4 0,1 1 16,-6 1-16,-1 0 0,1 0 15,1-1-15,-4-3 0,-3-4 16,-3 5-16,-3 1 0,-4 1 16,-1 1-16,-4-1 0,-3-1 15,0 2-15,-2 0 0,-1-1 16,1-1-16,-3 1 0,2 0 0,-2 0 15,0 0-15,0 0 0,0 0 16,0 0-16,1 2 16,0 2-16,0 1 0,0-1 0,-1-1 15,0 0-15</inkml:trace>
  <inkml:trace contextRef="#ctx0" brushRef="#br0" timeOffset="57626.3852">20558 5306 0,'0'0'0,"0"0"16,0 0-16,0 0 0,-21-18 0,12 8 15,-1-1-15,0 0 16,0 0-16,-1-2 0,-2 0 16,-4-3-16,2 2 0,-4 2 15,-3 1-15,0 3 0,-1 3 0,-3 4 16,-1 5-16,-3 0 0,-1 4 15,-12 8-15,-4 6 0,4 3 16,2 3-16,-9 13 0,1 5 16,4-1-16,3 0 0,-2 11 15,4 1-15,6-5 0,3-3 0,4 6 16,9 0-16,7-6 0,6-5 16,6 0-16,5 0 15,5-7-15,3-4 0,4-3 0,3 0 16,2-6-16,1-6 0,7 0 15,3 0-15,-1-8 0,-1-6 16,6-1-16,5 1 0,0-7 16,0-3-16,5-7 0,4-6 15,-4-6-15,-4-2 0,-4-11 16,0-6-16,-7 5 0,-4 1 16,3-13-16,-9 7 0,-17 21 0,-8 1 15,-6 3-15,-8 3 16,0 8-16,-3 4 0,-12 11 0,-8 9 15,4 2-15,-2 1 0,-10 13 16,0 5-16,6 2 0,5 0 0,3 0 16,3 1-16,9-8 15,7-7-15,7-6 0,6-4 16,8-3-16,5-1 0,6-10 16,7-5-16,-2-7 0,2-7 0,12-11 15,8-8-15,-2 1 0,-1 2 16,0-3-16,-5 2 15,-8 10-15,-6 5 0,-7 9 0,-2 5 16,-6 4-16,-2 4 0,-3 10 16,-1 8-16,2 3 0,0 2 0,-2 3 15,1 5-15,1-1 16,3 0-16,6 1 0,4-4 16,1-6-16,0-3 0,8-6 15,7-7-15,-1-7 0,-1-7 0,8-9 16,6-10-16,-2-5 0,-1-5 15,3-9-15,4-6 0,-4 2 16,-3 2-16,-7 7 0,-10 12 16,-6 7-16</inkml:trace>
  <inkml:trace contextRef="#ctx0" brushRef="#br0" timeOffset="58217.8245">21154 5456 0,'0'0'0,"0"0"16,-20 3-16,20-3 16,-31 5-16,9 4 0,-4 3 0,-6 7 15,1 0-15,0 6 0,0 4 16,-1 6-16,5 0 0,8-1 15,7-2-15,6 1 0,8-5 16,12-8-16,7-7 0,6-8 16,6-8-16,7-9 0,4-6 15,-2-2-15,-1-5 0,1-3 16,-4-1-16,-9 8 0,-8 5 16,-8 5-16,-4 5 0,-6 5 15,-4 6-15,-7 6 0,-5 9 16,-3 2-16,-2 4 0,-1 1 0,-1 2 15,5-2-15,3-3 0,4-2 16,5-1-16,3-7 0,3-2 16,8-5-16,6-4 0,0-6 15,3-4-15,8-11 0,6-8 16,0-5-16,0-1 0,-3-1 16,-2-2-16,-5 3 0,-6 6 0,-7 5 15,-4 3-15,-4 6 0,-4 4 16,-7 11-16,-5 8 15,-2 4-15,0 2 0,-1 4 16,0 1-16,4-4 0,2-4 0,7-3 16,5-2-16,4-6 0,4-3 15,5-7-15,3-5 0,4 0 0,2 0 16,0 0-16,0 3 16,-2 2-16,-1 0 0,1 7 15,-2 4-15,-7 2 0,-1 2 0,-6 5 16,-5 4-16,-2 3 0,-1 0 15,-3 4-15,0 4 16,1-1-16,2-1 0,2 2 0,3-2 16,0-3-16,-1-4 0,0-3 15,1-3-15,0-4 0,-1-1 16,0-3-16,0-2 0,3-3 16,0-3-16,2-5 0,0-5 15,1-2-15,0-2 0,-1 2 0,-2 2 16,1 2-16</inkml:trace>
  <inkml:trace contextRef="#ctx0" brushRef="#br0" timeOffset="58434.5273">21827 5125 0,'0'0'0,"0"0"0,0 0 16,0 0-16,0 0 0,30-2 15,-30 2-15,39 13 0,-18-3 0,2 3 16,2 3-16,1 0 0,-1 0 15,7 11-15,-2 3 0,-1 2 16,-2 0-16,2 11 0,-5 0 16,-6 0-16,-5-1 0,-8 13 15,-7 4-15,-7-2 0,-5 0 0,-17 15 16,-11 0-16,1-6 16,2-6-16,5-10 0,9-13 15,8-11-15</inkml:trace>
  <inkml:trace contextRef="#ctx0" brushRef="#br0" timeOffset="58687.0671">22383 5676 0,'0'0'15,"0"0"-15,0 0 0,0 0 16,0 0-16,23 11 0,-23-11 16,22 15-16,-22-15 0,25 22 0,-13-10 15,-1 3-15,-1 0 0,-4 2 16,0 2-16,-3 0 0,-2 0 15,0 5-15,-1 0 0,-1-2 16,1-4-16,1 0 0,2-1 16,2-5-16,3 0 0,11-6 15,8-6-15,7-8 0,6-5 0,20-7 16,8-7-16,-3 0 16,-1-1-16,-3 3 0,-7 1 0,-14 6 15</inkml:trace>
  <inkml:trace contextRef="#ctx0" brushRef="#br0" timeOffset="58917.9872">22910 5522 0,'0'0'0,"0"0"15,0 0-15,0 0 0,27-5 0,-7 3 16,7-1-16,6 1 0,5 2 15,7 0-15,8 1 0,13 2 16,-2-2-16,9 5 0,6 1 16,-11 3-16,-8 0 0,-3-2 15,-10-2-15,-12-1 0,-9-1 0,-6-2 16</inkml:trace>
  <inkml:trace contextRef="#ctx0" brushRef="#br0" timeOffset="59700.6707">24847 4780 0,'0'0'0,"-12"4"0,-4 1 0,-4 2 16,-3 2-16,-16 7 0,-16 8 16,4 1-16,4-1 0,-8 11 15,2 3-15,4 1 0,12-2 0,12-1 16,10 1-16,8-7 16,7-3-16,16 0 0,13 0 15,-2-6-15,1-4 0,6-1 16,6-2-16,-5 0 0,-2-5 0,2 5 15,-2 0-15,-11-3 0,-4-1 16,-5 1-16,-2 1 0,-5 1 16,-5 2-16,-12 5 0,-8 6 15,-2-4-15,-2 1 0,-11 6 16,-8 5-16,-7 4 0,2-1 0,4-3 16,4-2-16,12-10 15,7-4-15,3-3 0,5-5 16,3-2-16</inkml:trace>
  <inkml:trace contextRef="#ctx0" brushRef="#br0" timeOffset="59900.7424">24958 5261 0,'0'0'0,"0"0"16,0 0-16,0 0 0,0 0 0,0 0 15,0 0-15,0 0 0,0 0 16,0 0-16,39 3 0,-17-6 16,4-2-16,-4 2 0,-4-1 15,-1 0-15</inkml:trace>
  <inkml:trace contextRef="#ctx0" brushRef="#br0" timeOffset="60834.0431">21087 6997 0,'0'0'0,"0"0"0,0 0 16,-9-20-16,9 20 0,-8-21 0,3 6 15,-2 2-15,-1 1 0,1-2 16,-2-2-16,-2-2 0,-1 3 15,0-1-15,-2 0 0,2 3 16,1 1-16,-2 0 0,-2-2 16,-4 3-16,-2 2 0,-3 4 15,-3 3-15,-2 4 0,-1 3 16,-11 4-16,-2 3 0,0 1 16,1 2-16,-7 5 0,4 1 15,7 2-15,5-2 0,-1 4 0,0 1 16,6-1-16,3-3 0,4 7 15,6 2-15,6-6 0,5 0 16,2 7-16,3 4 0,2-7 16,1 0-16,11 5 0,6 1 15,-5-5-15,1 2 0,6 4 16,3 1-16,3-5 0,2-1 16,2-3-16,1-2 0,2-8 15,3-5-15,-10-4 0,-8-2 0,-5-1 16</inkml:trace>
  <inkml:trace contextRef="#ctx0" brushRef="#br0" timeOffset="62354.3358">14044 5788 0,'0'0'0,"-12"-6"0,-6-2 0,-8-2 16,-3 0-16,-11-5 0,-6-1 16,2 1-16,0 2 0,-18-4 15,-5-1-15,-6 1 0,5 3 16,-1 4-16,-3 1 0,-3 3 16,7 2-16,-5 4 0,-3 2 15,-5 0-15,6 0 0,-21 2 0,8 3 16,10 1-16,6 3 0,-4 0 15,-3-2-15,6 1 0,6 1 16,-6 4-16,-4 3 0,9 0 16,5 2-16,-2-1 0,-2 0 15,5-1-15,0 0 0,-4 2 16,-3 4-16,18 3 0,10 4 16,-7-5-16,-5-2 0,5-1 0,3 1 15,3 5-15,2 2 0,6-6 16,4-5-16,-3 7 0,-2 6 15,8 3-15,6 1 0,3 8 16,1 7-16,0-5 0,-1-4 16,-3 10-16,-1 4 0,3-2 15,3 1-15,5 5 0,3 6 16,6-1-16,3 0 0,8 4 16,5 4-16,5-12 0,3-7 0,5 2 15,3 2-15,3-5 0,1-2 16,7-4-16,4 0 0,-1-6 15,-1-2-15,5 2 0,3 2 16,-2-4-16,1-2 0,9 0 16,6 3-16,-7-8 0,-7-4 0,15 2 15,8-1-15,-2-8 16,-1-8-16,6-2 0,7-6 16,-4 0-16,0-4 0,11-3 15,9-3-15,-9-1 0,-6 1 0,11-8 16,7-2-16,-6-2 0,-3 1 15,4-5-15,3 1 0,-5-5 16,-4-1-16,10-10 0,10-6 16,-10-7-16,-5-4 0,6-4 15,5-3-15,-14 6 0,-12 5 0,-1-7 16,-4-8-16,-9 3 16,-5 0-16,-9-4 0,-6-2 15,-11 11-15,-7 8 0,-9-13 16,-7-7-16,-4 5 0,-3 1 0,-4 0 15,-1-2-15,-2 5 0,-2 4 16,-5-9-16,-3-6 0,2 4 16,-1 3-16,-12-2 0,-8 2 15,-1 6-15,-1 5 0,-6-5 16,-5-3-16,0 7 0,0 4 0,-11-2 16,-5-4-16,2 9 0,1 5 15,-10 0-15,-8-1 16,3 5-16,3 6 0,-11 1 0,-8 1 15,6 7-15,6 3 0,-16 1 16,-9-1-16,13 6 0,9 2 0,-15 7 16,-9 3-16,6 2 15,5 3-15,-7 9 0,-5 6 16,7 4-16,4 4 0,-9 8 16,-6 7-16,8-2 0,4-1 0,-2 17 15,-2 12-15,11 1 0,7-2 16,-4 12-16,-5 10 15,29-28-15,18-20 0,13-13 0</inkml:trace>
  <inkml:trace contextRef="#ctx0" brushRef="#br0" timeOffset="69034.5514">28786 11182 0,'0'0'0,"0"0"0,-13-24 16,5 13-16,0 0 0,-9-7 15,-4-3-15,-2 0 0,-2 1 16,-14-7-16,-5 1 0,0 1 16,1 4-16,-17-3 0,-5 2 15,4 6-15,1 4 0,-16 3 0,-5 4 16,10 1-16,6 2 0,-18 8 15,-3 6-15,-21 7 0,18-1 16,-13 7-16,-6 7 0,19-4 16,13-2-16,2 5 0,1 2 15,1-1-15,0-2 0,-1 9 16,1 5-16,9 1 0,4 0 0,-2 2 16,1 1-16,3 1 0,1 1 15,5 3-15,2 4 0,7-7 16,6-3-16,2 3 15,2 1-15,3-3 0,4-1 0,7 2 16,6 4-16,3-3 0,2-2 16,4 6-16,3 3 0,2-3 15,2-6-15,2 4 0,2 1 16,-1 1-16,-1 0 0,4 4 16,3 2-16,1 4 0,-2 4 15,1 0-15,0-1 0,0-9 16,2-5-16,1 2 0,4 2 0,4-5 15,3-4-15,3-6 0,2-3 16,2 2-16,0 1 0,7-6 16,4-5-16,-1-6 0,-1-4 15,7-2-15,5 0 0,0-1 16,-1-1-16,2-3 0,0-5 16,-2 0-16,0-1 0,5 0 15,1-2-15,3-3 0,1-1 0,3-4 16,3-2-16,-5-1 0,-3 0 15,6-1-15,5 0 0,-4-1 16,-3 1-16,5-3 0,4-5 16,-1-1-16,-1-1 0,2-3 15,0-5-15,-7 2 0,-5 1 0,11-9 16,7-5 0,-8-1-16,-8 0 0,2 0 0,0-3 15,0 0-15,-3-1 0,4-9 16,5-6-16,-1 0 0,1 0 15,-1 0-15,0 0 0,-7-2 16,-5-3-16,-5 3 0,-4 2 16,-7 4-16,-3 5 0,-6-3 15,-2-2-15,-6 4 0,-3 3 0,-4 3 16,-1 1-16,-4 0 0,-2 0 16,-2-1-16,-1-1 0,-3-5 15,-4-2-15,-3 0 0,-2 1 16,-3 5-16,0 3 0,-4-3 15,-2-3-15,-2 3 0,-1 0 0,0 0 16,2-3-16,-2 4 16,-2 3-16,-1-2 0,-2-1 0,0 3 15,-1 2-15,-3-1 0,-2-1 16,0 1-16,0 1 0,-2 1 16,-2 0-16,-5 4 0,-2 2 15,-2-1-15,1-1 0,-3-3 16,-1 0-16,3 4 0,0 3 15,-3 2-15,-2 2 0,-3 1 16,-3 3-16,3 4 0,1 4 0,-8-5 16,-6-2-16,0 1 0,2 2 15,-6 5-15,-2 5 0,-2 1 16,-3 0-16,-6 4 16,-4 2-16,0 0 0,1 2 0,-9 3 15,-5 3-15,0 4 0,2 3 16,-7 2-16,-5 1 0,3 7 15,3 4-15,0 3 0,0 2 16,1 12-16,0 8 0,-8 4 16,-5 5-16,5-5 0,3-5 0,32-17 15,21-12-15,15-7 0</inkml:trace>
  <inkml:trace contextRef="#ctx0" brushRef="#br0" timeOffset="78801.5914">24740 10980 0,'0'0'0,"0"0"0,0 0 16,-10 27-16,10-27 0,-15 28 16,5-6-16,-1 5 0,-1 2 0,-8 16 15,-3 7-15,-6 13 0,1 0 16,-8 19-16,0 3 15,-3 5-15,5-9 0,-1 2 0,4-9 16,9-15-16,5-11 0,5-3 16,8-22-16,8-14 0,6-11 0,5-17 15,5-12-15,5-11 16,2-8-16,-7 14 0,-6 9 0,-4 7 16</inkml:trace>
  <inkml:trace contextRef="#ctx0" brushRef="#br0" timeOffset="79785.3985">24726 11197 0,'0'0'0,"0"0"0,-9 19 0,5-6 15,-1 2-15,2 5 0,2 4 16,2 9-16,2 0 0,3 3 16,2 0-16,3 3 0,0-7 15,4-4-15,4-5 0,3-3 0,3-3 16,7-5-16,1-4 0,3-6 15,1-2-15,2-16 0,0-10 16,0 2-16,-3 0 0,1-5 16,-1-4-16,-2-1 0,-7 1 0,-5 2 15,-4-1-15,-5 8 16,-7 5-16,-2 9 0,-4 10 16,0 0-16,0 3 0,-4 5 0,0 4 15,2 3-15,0 1 0,2 5 16,0 5-16,2-3 0,0 1 15,2 7-15,2 2 0,1-3 16,3-3-16,5-5 0,3-3 16,-1-8-16,-2-4 0,7-9 15,7-7-15,0-8 0,-1-5 16,0-9-16,0-6 0,-6 8 0,-5 6 16,4-10-16,3-10 15,-5 7-15,-4 6 0,-4 6 0,-5 10 16,-3 2-16,0 1 0,-1 5 15,0 3-15,-1 6 0,0 4 16,-1 8-16,-1 7 0,0-1 16,1 5-16,0 8 0,1 5 15,0-1-15,1-1 0,2-3 16,1-3-16,1-8 0,-1-4 16,4-8-16,3-9 0,4-4 15,1-7-15,4-9 0,2-7 16,0-5-16,-1-2 0,5-4 0,4 0 15,-3 4-15,-4 5 0,-2 2 16,-5 6-16,-3 9 0,-4 6 16,-2 8-16,0 4 0,-3 3 15,-1 4-15,-2 3 0,-1 4 16,0-2-16,2-1 0,0-2 16,2-3-16,1-5 0,1-3 0,2-4 15,4-2-15,2-8 0,3-4 16,-2-6-16,0-3 15,-2-2-15,0 0 0,0-4 0,-1-2 16,-1 5-16,-2 3 0,0 1 16,-4 5-16,-1 5 0,-2 3 15,-1 1-15,-1 1 0,-1 5 16,0 0-16,0 8 0,-1 7 16,-1 2-16,-1 3 0,2 9 15,1 3-15,1-1 0,1-1 16,5 0-16,4 0 0,0-2 0,1-2 15,2 2-15,2-4 16,0-5-16,2-5 0,0-5 0,2-5 16,-2-5-16,2-3 15,-1-14-15,0-10 0,-1-3 0,-1-3 16,2-11-16,2-4 0,-5 0 16,-3-1-16,-5-6 0,-6 2 15,-4 9-15,-3 4 0,-4 4 0,-2 3 16,-1 6-16,-1 5 0,-5 8 15,-4 6-15,-1 7 0,-2 7 16,-2 9-16,0 9 0,2 3 16,0 2-16,5 3 0,5 3 15,4-10-15,2-6 0,3-3 16</inkml:trace>
  <inkml:trace contextRef="#ctx0" brushRef="#br0" timeOffset="80068.4881">26767 11109 0,'0'0'0,"0"0"15,0 0-15,24 1 0,-24-1 0,24 2 16,-8-1-16,1 2 16,3 2-16,5 3 0,1 0 0,-3 4 15,-1 3-15,-2 3 0,-3 3 16,-2 2-16,-3 0 0,-2 7 16,-4 1-16,-2-5 0,-3-2 15,0-2-15,-1-3 0,1-4 16,1-2-16,4-3 0,4-2 15,2-4-15,5 0 0,6-4 16,3-2-16,9-3 0,4-3 0,4-2 16,3-2-16,0-1 0,1 1 15,7-1-15,-2 0 0,-4 2 16,-4 5-16,4 1 0,-4 3 16,-8 2-16,-5 1 0,-8 1 0,-6-2 15,-4 1-15</inkml:trace>
  <inkml:trace contextRef="#ctx0" brushRef="#br0" timeOffset="80485.0092">29131 10539 0,'0'0'0,"0"0"15,0 0-15,0 0 0,0 0 0,0 0 16,0 0-16,0 0 0,24-10 15,-24 10-15,29 3 16,-29-3-16,38 4 0,-13-3 0,5 1 16,2-1-16,1 1 0,12-2 15,4 0-15,-3 1 0,-1 0 16,7-1-16,-5 0 0,-5 1 0,-4 0 16,0 0-16,-3 2 15,-8 0-15,-6-1 0,-7 1 0,-5 4 16,-9-4-16,-5-1 0,0 0 15,2-1-15,1 0 0</inkml:trace>
  <inkml:trace contextRef="#ctx0" brushRef="#br0" timeOffset="80711.5953">29191 10709 0,'0'0'0,"0"0"0,0 0 0,-3 10 15,3-5-15,0 8 0,0 4 16,1 5-16,1 5 0,2 14 15,2 7-15,-1 2 0,1 1 0,-1 20 16,1 6-16,-4 7 0,-3-6 16,0 11-16,-1-4 0,-3-4 15,-1-13-15,2-10 0,3-8 16,2-11-16,2-8 0,2 0 16,1-9-16,-1-17 0,3-5 0,3-20 15,1-15-15,-4 13 0,-2 5 16,-1 5-16</inkml:trace>
  <inkml:trace contextRef="#ctx0" brushRef="#br0" timeOffset="81070.9844">29392 11106 0,'0'0'0,"0"0"0,0 0 16,0 0-16,0 0 0,0 0 0,27 1 16,-27-1-16,32 0 0,-9 0 15,4-2-15,1 0 0,3-3 0,1-1 16,1-1-16,6-3 0,-4 0 15,-2 0-15,-1-1 0,1-4 16,-4 2-16,-8-4 0,-6-2 16,-7 1-16,-7 2 0,-9 1 15,-5 2-15,-2 3 0,-3 6 16,-7 4-16,-6 5 0,-3 5 16,-3 6-16,0 2 0,-1 3 15,-1 5-15,2 2 0,5 1 16,4 0-16,7 4 0,8 3 0,8 5 15,10-3-15,4-3 0,6-4 16,9-2-16,9-1 0,1-12 16,3-7-16,3-7 0,5-5 15,-4-7-15,1-3 0,2-9 16,3-4-16,0-8 0,2-2 0,5-16 16,-2-7-16,-15 15 15,-11 14-15,-7 7 0</inkml:trace>
  <inkml:trace contextRef="#ctx0" brushRef="#br0" timeOffset="81385.4518">30098 10311 0,'0'0'0,"0"0"0,0 0 16,0 0-16,0 0 0,0 0 16,0 0-16,25 19 0,-25-19 0,26 25 15,-11-9-15,-1 1 0,-3 3 16,-2 3-16,-2 3 0,-1 3 15,-3-1-15,-1-4 0,-1-5 16,0-3-16,1-2 0,-1-2 16,-1-1-16,1-3 0,1-1 15,1 1-15,3 0 0,-2-3 16,3 0-16,2-2 0,2 1 16,1 2-16,1-1 0,1 1 15,1-1-15,2 1 0,-1 0 0,-4 1 16,-2-2-16,-5 3 0,-4 2 15,-5 0-15,-6 1 0,-4 4 16,-3 1-16,3-4 0,2-1 16,2-2-16</inkml:trace>
  <inkml:trace contextRef="#ctx0" brushRef="#br0" timeOffset="81551.2573">30409 10407 0,'0'0'0,"0"0"0,0 0 0,0 0 0,0 0 16,29 3-16,-29-3 0,34 3 16,-34-3-16,45-1 0,-17-1 15,-1-1-15,1 0 0,7-1 16,-1-2-16,-5 2 0,-5 1 0,-3 0 16</inkml:trace>
  <inkml:trace contextRef="#ctx0" brushRef="#br0" timeOffset="81702.1764">30666 10154 0,'0'0'0,"0"0"0,0 0 15,-10 20-15,10-20 0,-6 40 0,3-10 16,1 7-16,0 4 0,1 19 16,1 5-16,0 0 0,0-11 0,0-10 15</inkml:trace>
  <inkml:trace contextRef="#ctx0" brushRef="#br0" timeOffset="82335.6483">31679 10700 0,'0'0'0,"-9"1"0,-3 0 15,-1 2-15,0 1 0,-7 4 16,-5 2-16,-7 7 0,0 4 0,-12 15 15,-4 9-15,6 0 0,5 0 16,-5 14-16,3 3 0,4 2 16,9-5-16,10 3 0,13-7 15,7-11-15,5-7 0,11-15 16,7-9-16,5-6 0,4-5 0,6-10 16,4-9-16,-9 1 0,-1-1 15,3-5-15,0-2 0,-5 3 16,-3 3-16,-9 6 0,-7 5 15,-2 3-15,-5 1 0,-5 9 16,-7 8-16,-1 2 0,-2 2 0,1 1 16,-1 3-16,1-2 15,2-2-15,1-3 0,1-2 16,3-6-16,3-5 0,6-7 0,4-8 16,-3-2-16,0-3 0,5-7 15,3-3-15,-3 0 0,-2 1 16,5 2-16,1 5 0,-6 6 15,-4 3-15,0 4 16,-1 3-16,-3 7 0,-2 4 0,-2 7 16,-1 7-16,-1-1 0,0 0 0,-1 3 15,-1 2-15,-1-2 16,-1-4-16,3-1 0,2-1 16,2-3-16,0-5 0,2-5 15,4-4-15,2-6 0,2-5 0,-2 2 16,-2 2-16,-1 2 0</inkml:trace>
  <inkml:trace contextRef="#ctx0" brushRef="#br0" timeOffset="82718.5592">31802 10380 0,'0'0'0,"0"0"0,0 0 0,0 0 0,24 12 15,-24-12-15,23 10 16,-23-10-16,24 13 0,-12-4 15,1 0-15,-5 2 0,0 2 0,-5 1 16,-3 2-16,-1 0 0,-2-1 16,-5 4-16,-3-2 0,2-3 15,2-3-15,0-1 0,2-1 16,1-3-16,3 0 0,3-2 16,4-1-16,2-2 0,3-1 0,10-7 15,6-4-15,3-2 0,3 1 16,-5 1-16,-5 2 0,-3 1 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10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65288 51486 493,'0'-15'1,"0"2"3,0 3 4,0 1 2,-1 4 4,0 6 4,-2 6 3,0 6 4,-1 3 2,2 1-3,0 1-2,2 1-2,-1 1-1,0 1-2,-2 1 0,0 1-1,0 1 0,0 1-2,2 1 0,0 1-2,1 0 0,0 1 0,0-1-1,0 1-1,0-1 0,0 1-2,0-1-1,0 0-3,0 1 0,0-1 0,0 0-1,0 1 0,0-1 0,0-1 1,0-1-1,0-1 0,0-1 1,-2 1 0,0-1 1,-1 1 0,-1 0 1,0 2-1,0 3 0,0 1 0,1 2 0,0-1-1,1 0 0,2 1 0,0-2-2,-2 0 1,-1-1-1,0-1-1,0-1 0,0-1 1,2-1 0,1-1 0,-1-1 0,-1 1-1,0-1 0,-1 1-1,-1-1 1,2-1-1,0-1 1,2-1 0,-1-1 0,0 1 0,-2-1 0,0 1-1,-1-1 1,0-1-1,0-1 1,0 0-1,1-2 1,1-1 0,0-1 0,2 0 0,0-1-3,0 1-5,0 1-5,0 1-5,0 3-1,0 3 4,0 5 3,0 3 5,0 1 3,0-1 5,0-3 3,0-1 5,-1-2 1,-1-1-2,0-1-2,-1-1-3,-1-1-2,2-1-1,0-1-1,2 0-2,0-2-1,0-1-1,0-1 1,0-1-1,0 0 0,0 0-1,0-1 0,0 1-1,0 0 0,0 0 0,0-1-1,0 1 0,0 0-1,2 0 0,0-1 0,2 1 0,-1 0-1,-1 0 2,0-1 1,-1 1 1,-2 0-1,-1 0 1,0-1-1,-1 1-1,-2-3 0,0-4-2,-1-6 0,-2-4-1,1-2 1,-1 0 1,0 2 1,0 1 2,0-1-1,0 2-4,1-1-4,-1 0-3,0 0-3,0 2 1,0 0 0,1 2 0,-2-1 0,0 0 1,-2-2-1,0 0-1,-1 0 1,-3 0 1,-2 2 0,-1 0 0,0 1 2,3 0 2,2 0 3,4 0 3,1 0 1,1 0-1,-1 0 0,0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0"/>
    </inkml:context>
    <inkml:brush xml:id="br0">
      <inkml:brushProperty name="width" value="0.06753" units="cm"/>
      <inkml:brushProperty name="height" value="0.06753" units="cm"/>
      <inkml:brushProperty name="color" value="#00BFF3"/>
    </inkml:brush>
  </inkml:definitions>
  <inkml:trace contextRef="#ctx0" brushRef="#br0">30040 17138 325,'-8'-8'0,"2"0"0,0 0 0,2 0 0,1 3 8,2 6 16,2 6 16,2 6 15,2 5 3,2 3-11,1 4-10,3 5-11,2 0-5,0-4-2,1-2-1,1-3 0,1-2-2,2-1-3,0 0-3,1-2-1,0-2-3,1-1 1,-1-2-2,1-2 1,2-2-2,3-1 0,4 0-1,5-2-1,2-1-1,2-2 0,2-2-1,3-2-1,2-3-1,4-3-1,3-5-2,5-4-1,3-1-1,0 1 0,1 1 1,1 1 1,0 2 0,0 2 0,-2 4 1,-1 3 1,-2 2 0,-2 2 1,-4 2 0,-2 2 1,-4 2 3,-4 3 4,-4 4 5,-3 2 3,-4 1 4,0-1-1,-1-1 0,-1 0 0,0-2-1,-1 1 0,0 0-2,1 0-1,-1-2-2,1-1 0,-1-2 0,1-2-2,0-2-1,2 0-2,3-2-3,1 0-2,1-3-2,1-2-3,-1-4-3,0-2-2,1-2-1,3-1 2,1-1 0,2-1 2,1-1 0,0 2-1,0 1 0,0 1 0,-1 1 0,-1 2 0,-3 2 0,-2 2 1,-1 3 3,-2 2 4,0 4 4,-1 2 5,0 2 3,-1 0-1,0 0 0,1 0 0,-1-1-1,0-1-1,1-1-1,-1 0-2,1-2-1,1 0 0,1-2-1,0 0 1,3-2-2,3-2-2,2-2-3,4-2-1,1-1-2,0-2-2,0 0 0,0-1-2,0 0 0,2 1 0,1 0 2,0 2 1,0 1 2,0 0 2,-2 2 2,0 1 3,-2 0 1,0 2-1,-2 0-1,0 2 0,0-2 0,2-2-2,2-4-1,2-2-1,3-3 0,4-3-1,4-3 0,3-3 0,4-2-1,0 1-1,1 0-1,1-1-1,-1 3 1,-3 7 3,-3 5 3,-3 6 4,-3 6 2,-4 8 0,-4 6 0,-4 7 1,-4 3 1,-3 1 2,-5-1 1,-4 0 2,-1 0-2,1-3-3,1-1-4,1-3-3,1-3-6,4-7-4,3-5-4,3-6-6,2-5-2,2-7 1,2-6 2,2-5 1,1-5 0,0-3 1,-1-2-1,2-4-1,-1 1 3,1 4 3,2 3 4,0 5 4,-1 4 3,-4 7-1,-4 5 0,-4 6 1,-2 3 0,-2 2 2,0 0 1,-1 2 2,-2 1 1,-1 3-1,-3 4 0,-1 2-1,-2 1-1,0-1-2,1-1-2,-1 0-2,1-3-2,1-3-4,1-2-4,1-4-3,0-1-5,1 0-4,-1 0-5,0 0-4,-2 0-2,-5 2 2,-5 0 3,-4 2 2,-5 0-1,1 0-4,-2-1-5,0 2-5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3"/>
    </inkml:context>
    <inkml:brush xml:id="br0">
      <inkml:brushProperty name="width" value="0.05958" units="cm"/>
      <inkml:brushProperty name="height" value="0.05958" units="cm"/>
      <inkml:brushProperty name="color" value="#00BFF3"/>
    </inkml:brush>
  </inkml:definitions>
  <inkml:trace contextRef="#ctx0" brushRef="#br0">50547 11827 369,'-14'1'7,"4"3"15,5 4 14,3 2 15,2 3 3,2 1-9,0 3-9,1 2-9,1 0-6,0 1-3,0-1-3,0 1-4,-1 1-1,0 5-3,-2 3-2,0 4-1,-2 4-4,-2 2-4,-2 4-3,-2 3-5,0-3-1,2-6 0,3-7 1,1-7 0,0-12-7,-1-15-16,0-15-14,-1-16-16,-1-6-1,2 5 16,0 5 13,2 6 16,0 2 9,2 3 8,0 1 5,2 3 7,0 1 5,2 2 3,0 2 3,1 3 3,1 0 3,2 2 0,0 1 0,1 0 1,2 1 0,0 0-2,1 0-2,1 1-1,0-2-1,-1 2-3,0-1-1,-2 0-3,0 0-6,0 2-10,-1 0-12,1 2-11,-2-2-7,-2-2-6,-4-3-5,-2-3-5,-3-4 2,-1-2 10,0-3 10,-1-3 10,-1-1 6,2 1 4,0 1 2,2 1 3,0-1 4,0-3 3,0-3 3,0-2 3,0-1 4,2 5 2,0 3 3,2 5 4,0 4 5,0 6 10,-1 6 9,1 6 9,0 4 1,-2 3-6,0 4-8,-2 2-6,0 3-6,0 2-2,0 4-3,0 3-3,0 2-3,0-1-4,0 0-2,0 1-4,0-1-3,0 0-3,0 0-3,0 1-2,0 1-4,0 6-4,0 4-5,0 6-4,0 0-4,0-4-1,0-4-3,0-4-2,1-5-1,0-5 1,2-7 1,0-5 0,0-7-1,0-8-2,-2-8-3,0-8-2,0-6 1,4-7 6,2-5 5,3-6 6,2-2 4,0 4 5,-1 2 4,1 3 4,0 4 5,0 4 6,-1 3 4,1 5 6,-1 2 5,0 4 1,-2 3 4,0 3 3,-2 4-1,-1 7-1,-1 7-3,0 8-2,-2 1-4,0-2-4,-2-1-5,0-2-4,1-4-11,6-5-13,4-4-14,5-6-15,3-5-5,3-7 5,1-7 3,3-7 5,-1-2 4,-3 1 6,-3 3 6,-3 1 5,-4 7 15,-5 9 22,-4 10 22,-5 10 23,-3 5 4,0 1-13,0 1-13,0 1-13,0 1-8,0 1-4,0 1-2,0 1-3,1-1-3,0-1-2,2-2-1,0-3-2,4-1-5,6-2-7,6-3-9,5-1-8,3-4-4,-3-8-3,-1-6-2,-2-7-1,-2-6 0,1-5 4,0-5 3,-1-4 4,-1-3 3,-4 3 4,-5 2 3,-2 2 3,-5 2 2,0 3-1,-3 3 0,-2 3-1,-1 3 2,-2 3 5,0 2 5,-1 4 4,-2 2 0,-2 2-4,-1 3-4,-3 1-5,-1 2-6,1 1-11,-1 3-8,1 2-11,1 1-2,2 0 3,4 0 4,3 0 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3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53600 12700 469,'21'0'79,"-3"0"-15,-5 0-16,-3 0-17,-1 0-6,4 0 1,2 0 2,3 0 2,0 1 0,-1 2 1,-2 2 0,-3 2 0,-1 2-3,-2 5-7,-2 4-5,-2 3-7,-4 3-6,-6 3-9,-6 1-6,-6 2-8,-2 1-3,-1-1 2,1-2 2,-1 1 1,2-4 4,1-2 4,2-3 3,3-3 5,5-3 6,10-4 10,10-4 9,9-4 10,5-4-6,-1 0-18,-1-3-19,-1-2-19,-1-1-12,0 0-6,1 1-4,-1-1-6,-2 0-2,-3 2 3,-4 1 3,-4 0 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4"/>
    </inkml:context>
    <inkml:brush xml:id="br0">
      <inkml:brushProperty name="width" value="0.04989" units="cm"/>
      <inkml:brushProperty name="height" value="0.04989" units="cm"/>
      <inkml:brushProperty name="color" value="#00BFF3"/>
    </inkml:brush>
  </inkml:definitions>
  <inkml:trace contextRef="#ctx0" brushRef="#br0">55375 12311 440,'-7'-13'16,"2"8"31,2 7 30,2 6 32,0 6 2,0 5-26,-2 5-26,0 5-26,-1 0-17,-2-3-10,0-5-7,-1-3-10,-1-2-11,-2 3-16,0 1-14,-1 3-14,0-2-7,0-5 2,2-5 2,1-4 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4"/>
    </inkml:context>
    <inkml:brush xml:id="br0">
      <inkml:brushProperty name="width" value="0.06248" units="cm"/>
      <inkml:brushProperty name="height" value="0.06248" units="cm"/>
      <inkml:brushProperty name="color" value="#00BFF3"/>
    </inkml:brush>
  </inkml:definitions>
  <inkml:trace contextRef="#ctx0" brushRef="#br0">55700 10816 352,'24'-7'122,"1"2"-27,1 2-27,1 2-26,2 3-12,2 4 5,4 3 3,3 5 4,2 3 0,2 3-5,2 3-5,2 3-4,2 2-7,0 1-9,2 0-8,0 2-10,-1 0-8,-2 1-10,-4-1-9,-2 0-10,-4-2-5,-5-3-1,-6-5-1,-3-3-1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4"/>
    </inkml:context>
    <inkml:brush xml:id="br0">
      <inkml:brushProperty name="width" value="0.05467" units="cm"/>
      <inkml:brushProperty name="height" value="0.05467" units="cm"/>
      <inkml:brushProperty name="color" value="#00BFF3"/>
    </inkml:brush>
  </inkml:definitions>
  <inkml:trace contextRef="#ctx0" brushRef="#br0">56521 12350 402,'-42'7'63,"25"-1"7,26 0 7,25-2 7,11 0-5,-4 0-19,-4 0-17,-3 0-18,-5 0-11,-4 0-4,-3 0-4,-5 0-4,-3 1-2,-2 3-1,-4 3-1,-3 4-1,-2 2 2,-4 3 2,-2 3 3,-3 3 3,-4 1 1,-4 2 0,-4 1 0,-3 1 0,-2-1 0,1-2-2,1-1 0,1-3-1,1-2-2,1-3-5,1-3-5,1-2-3,1-7-8,2-9-11,3-8-11,1-9-10,4-7-3,6-3 5,6-4 4,5-4 6,4-1 6,0 4 7,-1 2 7,1 3 8,-1 4 3,-1 3-1,-1 5 1,0 3-2,-4 5 13,-3 4 23,-4 6 23,-4 4 24,-4 5 2,-3 6-18,-5 4-19,-4 5-19,-2 1-11,-1 0-5,-1-1-4,-1-1-5,1-2-8,3-1-8,3-3-11,3-1-8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5"/>
    </inkml:context>
    <inkml:brush xml:id="br0">
      <inkml:brushProperty name="width" value="0.05541" units="cm"/>
      <inkml:brushProperty name="height" value="0.05541" units="cm"/>
      <inkml:brushProperty name="color" value="#00BFF3"/>
    </inkml:brush>
  </inkml:definitions>
  <inkml:trace contextRef="#ctx0" brushRef="#br0">58819 10400 397,'-7'8'67,"2"2"-1,2 0 0,2 1-2,2 1-5,0 1-9,2 2-11,0 0-9,2 1-8,4-1-4,2 1-4,3-1-5,3 0-3,1-4 1,3-3 0,2-2 0,-1-3-5,-2-1-11,-1 0-10,-2-2-11,-5 3-7,-5 4-3,-6 5-3,-6 5-4,-5 4 3,-5 3 9,-5 3 8,-5 3 9,-3 0 5,1-1 2,0-3 3,-1-1 2,3-4 2,3-3 1,5-5 2,3-3 2,4-1 6,2 4 13,4 2 13,3 3 12,0 2 3,-1 1-6,0 1-8,-1 1-7,-2 1-3,-2 3 0,-2 1 0,-1 3 1,-1-2-2,2-2-4,2-3-3,2-3-3,3-5-8,4-8-13,4-8-13,4-8-12,5-8-7,7-7-3,7-9-3,7-7-2,1-2 1,-2 2 7,-3 3 7,-3 4 6,-4 3 5,-3 5 2,-5 5 3,-3 5 4,-4 5 12,-2 8 26,-4 6 24,-3 8 25,-3 3 5,-3 4-12,-5 4-15,-4 2-12,-1 0-10,1 0-6,1-1-6,0-1-6,2-2-11,3-1-19,1-2-19,2-3-18,3-4-7,4-8 3,4-8 4,4-8 3,3-6 4,3-5 2,3-5 5,3-4 3,2-4 3,-1-1 5,1 0 5,-1-2 4,0 1 6,-1 4 4,-1 2 5,-1 3 5,-1 4 9,-3 5 9,-1 5 11,-2 5 11,-3 4 8,-1 4 8,-2 4 7,-2 4 7,-4 4-3,-4 7-15,-5 6-14,-5 5-14,-4 2-11,0-1-5,-1-3-7,-1-1-5,5-5-5,10-5-6,12-7-6,10-5-6,6-5 2,3-3 5,1-5 8,3-4 6,-2-1 5,-2 3 5,-3 1 5,-3 2 4,-4 4 0,-6 4-5,-6 6-6,-6 4-5,-7 5-2,-8 3 1,-7 5 0,-9 3 2,-4 2 1,0-1 0,-2-1 2,0-1 1,0-1 1,3-1 1,3-1 2,4-1 1,2-2 3,2-3 5,4-3 4,4-2 5,6-4 3,15-3 3,14-2 2,13-3 1,8-3-1,-1-2-6,0-2-6,0-2-7,0 0-8,0 1-8,0 0-10,1 2-8,-3 1-7,-2 2-4,-3 2-3,-3 3-4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5"/>
    </inkml:context>
    <inkml:brush xml:id="br0">
      <inkml:brushProperty name="width" value="0.07039" units="cm"/>
      <inkml:brushProperty name="height" value="0.07039" units="cm"/>
      <inkml:brushProperty name="color" value="#00BFF3"/>
    </inkml:brush>
  </inkml:definitions>
  <inkml:trace contextRef="#ctx0" brushRef="#br0">60861 10780 312,'-9'-8'3,"0"0"4,-1 0 6,-1 0 5,0 1 5,0 1 5,2 0 6,1 2 6,2 5 7,6 11 8,4 12 9,6 9 9,0 11-2,-1 8-14,-2 9-12,-2 10-14,-2 6-7,-1 6-4,0 6-4,-1 6-3,-3 9-8,-1 11-12,-2 13-14,-1 11-13,-2-5-3,2-22 6,1-21 6,1-21 6,0-14-8,0-5-25,0-4-24,0-5-23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2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71050 5650 333,'49'20'167,"16"14"-1,16 14 1,15 16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30"/>
    </inkml:context>
    <inkml:brush xml:id="br0">
      <inkml:brushProperty name="width" value="0.05381" units="cm"/>
      <inkml:brushProperty name="height" value="0.05381" units="cm"/>
      <inkml:brushProperty name="color" value="#F2395B"/>
    </inkml:brush>
  </inkml:definitions>
  <inkml:trace contextRef="#ctx0" brushRef="#br0">2979 5671 408,'-7'-53'42,"2"18"7,2 19 7,2 19 8,2 13-2,0 12-11,2 11-11,0 10-10,0 7-8,0 2 0,-2 2-2,0 1-1,-1 0-2,0-1-1,0-2-1,0-2-1,0-1-2,0-1-1,0 1-2,0 0-2,0-1-1,0-1-2,0-1-1,0 0-2,0-4-3,0-6-1,0-6-3,0-6-2,-2-17-12,0-31-19,-3-31-20,-2-29-21,0-8 0,1 19 17,1 17 16,0 18 19,1 8 4,1 1-4,-1-1-7,0 1-5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1"/>
    </inkml:context>
    <inkml:brush xml:id="br0">
      <inkml:brushProperty name="width" value="0.03741" units="cm"/>
      <inkml:brushProperty name="height" value="0.03741" units="cm"/>
      <inkml:brushProperty name="color" value="#6ADCAB"/>
    </inkml:brush>
  </inkml:definitions>
  <inkml:trace contextRef="#ctx0" brushRef="#br0">28705 47301 588,'-14'-7'-25,"3"0"6,2 2 4,4 1 5,2 1 10,2 2 11,2 2 13,2 2 12,1 1 5,0 1-6,0 2-4,0 0-6,0 1-3,1 0-4,2 0-3,0 0-4,1 0-2,0 1 0,0 1 0,0 2 0,-1-2-1,1-1-2,0-2-3,0-2-1,0-1-1,0 2 0,-1 0 0,1 1 1,0 1-1,0 0 1,0 0-1,0 0 0,0-1-1,1-1 1,2 0 0,0-2 0,0 0 0,1 0-1,0 0 1,0 0-1,0-1 0,1-1 0,1 0 0,2-1-1,-1-3 1,1-2 0,0-4 0,-1-2-1,1-2 1,0-1-1,-1-2 0,1 0-1,-1 0 0,-1-1 0,-1 0 1,0 1 0,-2-1-1,1 1-1,0-1-3,0 0-1,-1 1-2,-1-1 2,0 0 0,-2 1 1,0-1 0,0 2 1,0 1-1,-1 1 2,2 0-1,0 0 1,1 0 1,2 1 1,0-1 0,1 0 1,1 1 1,1-1 0,2 0 1,2 0 0,1 1 0,3-1 0,1 1 0,1 0 1,1 2 0,1 1 0,-1 0 1,0 0-1,-1 0 2,0 1-1,-2-1 0,2 2 0,1 0-1,1 2 0,1-1 0,1-2 0,1-2 0,1-1 1,0-3-1,1 0 1,-1-1 0,0-1 0,0 0-1,-1 1 1,-1 0 1,-1 2-1,0 1 1,1 1-1,0 0 0,2 2 0,0 1-1,-1 2 2,-1 2 0,-1 2 0,-1 3 1,-1 4 1,-1 4 1,-1 4 1,-1 2 0,-1 1 1,-1 1-1,-1 1 1,-1 0-1,1-1 0,0-1 0,-1 0-1,1-2 1,1 1-1,1 0 0,2-1 0,-1 0 0,2-1-2,1-1-2,1 0-1,2-2 0,1-3-1,2-1 0,3-2 1,1-2-1,4 0 0,3-2 0,2 0-1,2-2 1,-2-2-2,0-2 0,-1-2-1,-1-1 0,2-1-2,0-2 1,2 0-1,-1-1-1,0-1-1,-2-1 0,0-1 0,-1-1-1,0 2 2,0 1 1,0 1 1,-1 0 1,-2 0 0,-1 0 1,-3 1 0,-1 0 1,1 0-1,-1 2 0,0 1-1,-1 0 1,-1 0 1,-3 0 1,-2 0 0,-1 1 0,-1-1-1,-1 0-1,-1 0-1,-1 0-1,-3 0-2,-1 1 0,-2-1-2,-3-1 0,-3 0 0,-3-1 0,-2-1 1,-3-2-3,-1 0-5,0-1-5,-1-1-5,-3 0-1,0 0 2,-3 2 2,-2 1 2,-1 1 1,0 1-3,1 0-1,-1 2-2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30"/>
    </inkml:context>
    <inkml:brush xml:id="br0">
      <inkml:brushProperty name="width" value="0.06825" units="cm"/>
      <inkml:brushProperty name="height" value="0.06825" units="cm"/>
      <inkml:brushProperty name="color" value="#F2395B"/>
    </inkml:brush>
  </inkml:definitions>
  <inkml:trace contextRef="#ctx0" brushRef="#br0">3050 4319 322,'0'-36'32,"0"7"-1,0 7-1,0 7-1,2 2-2,4 0-3,4-1-2,3-1-3,6-1-3,5-1-1,7-1-3,5-1-1,4 1 1,2 2 6,2 4 4,2 3 6,0 3 0,-4 6-4,-2 4-5,-3 6-4,-5 4-4,-4 5-3,-5 5-3,-4 5-4,-6 4-1,-5 4 0,-5 4-1,-4 4 0,-7 5-1,-7 8-2,-9 6-3,-7 7-1,-5 1-3,-1-3 0,0-5-1,-2-3-1,0-6 0,0-6 1,-1-8 2,1-6 0,1-6 3,4-5 3,2-5 3,3-5 3,6-6 3,7-6 5,8-8 5,8-6 4,8-5 3,10-3-2,8-3 0,8-3-1,7-1-1,2 1-2,4 1-3,2 1-1,2 2-2,0 1 0,0 3-1,0 1 0,-2 3-1,-4 5 0,-4 3-1,-4 4 0,-1 4 0,-1 6 0,0 4 2,0 5 0,-3 4-1,-9 5-1,-7 3-2,-8 5-1,-6 2-1,-4 4 0,-4 2-1,-4 4 1,-5 3 0,-5 4 0,-7 3 0,-5 5 0,-4 2 0,-2-1-1,-3 1 0,-1-1-1,-1-1-2,-2-6 0,0-5-2,-2-4 0,1-6-3,0-4-2,2-5-3,0-5-3,4-6-6,6-5-10,5-6-9,7-6-10,5-6-10,4-2-10,6-5-9,5-4-9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31"/>
    </inkml:context>
    <inkml:brush xml:id="br0">
      <inkml:brushProperty name="width" value="0.05001" units="cm"/>
      <inkml:brushProperty name="height" value="0.05001" units="cm"/>
      <inkml:brushProperty name="color" value="#F2395B"/>
    </inkml:brush>
  </inkml:definitions>
  <inkml:trace contextRef="#ctx0" brushRef="#br0">3461 18995 439,'-13'-12'62,"8"6"-2,7 8 0,6 6-1,5 6-4,1 6-8,3 3-9,2 6-7,1 3-6,3 1-4,1 1-4,3 1-3,0-1-2,1-2-2,-1-2 0,0-1 0,0-3-2,-1-3-1,-1-3-1,-1-3-1,-1-1-2,-1-1-2,-1 1-4,-1 0-2,-1-1-2,-1 1 1,0 0 0,-2-1 0,-1 0 0,-1-2 0,-1-3 0,0-1-1,0-4-1,5-8 0,3-6-2,5-7 0,7-12-2,13-17 0,10-16-1,13-17-1,10-18-4,8-19-6,10-20-5,8-20-7,-4 3-6,-16 26-7,-17 25-8,-16 26-7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36"/>
    </inkml:context>
    <inkml:brush xml:id="br0">
      <inkml:brushProperty name="width" value="0.0226" units="cm"/>
      <inkml:brushProperty name="height" value="0.0226" units="cm"/>
      <inkml:brushProperty name="color" value="#00BFF3"/>
    </inkml:brush>
  </inkml:definitions>
  <inkml:trace contextRef="#ctx0" brushRef="#br0">65279 7494 973,'-4'-13'1,"-6"5"4,-7 5 4,-6 4 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40"/>
    </inkml:context>
    <inkml:brush xml:id="br0">
      <inkml:brushProperty name="width" value="0.0525" units="cm"/>
      <inkml:brushProperty name="height" value="0.0525" units="cm"/>
      <inkml:brushProperty name="color" value="#00BFF3"/>
    </inkml:brush>
  </inkml:definitions>
  <inkml:trace contextRef="#ctx0" brushRef="#br0">64983 17631 419,'-6'-14'15,"4"5"5,4 3 3,4 4 5,2 3-1,1 2-5,2 2-5,0 2-5,3 0-2,5-1 0,5-1-1,5 0 0,4-2 1,3 0 0,2-2 0,4 0 1,2-2 0,2 0-1,2-2 0,2 0-2,0-2 0,-2 0-1,-2-1-2,-2-1 0,2 0-1,6 2 0,6 2 0,6 2 1,1 1 0,-5 0-1,-3 0 0,-4 0 0,-2 0 0,0 0 0,0 0 1,0 0-1,-1 0 1,0 0 1,-2 0-1,0 0 1,-2 0 0,-2 0 1,-2 0 0,-2 0 1,0 0-1,-1 0 0,0 0 0,0 0-1,0 0 0,-2 0 0,0 0 1,-1 0 0,-1 0 0,-2 2 0,0 0 0,-1 2 0,-1 0-1,-1 1 1,-1 2 0,-1 0-1,-1 1 1,1 0-1,-1 0 0,1-1 0,0 0-1,2-2-1,3-2-1,1-2-1,3-2-2,2-2-2,4-2-2,3-2-3,0 0-1,0-1 2,-2 0 0,0 0 1,-2 1 1,0 2 1,-1 3 1,-1 1 0,-3 2 1,-2 3 1,-3 4 0,-3 2 1,-2 1 1,-1 1 1,-1 0 3,-1 0 1,0-2 0,3-1 0,1-2-2,3-2-1,0-2 0,0 0-2,1-2 0,-1 0-2,0-2 1,1 0-1,-1-2 2,0 0-1,1-1 1,1 2 0,1 0 0,1 2 0,0 0 0,0 0 0,0 0-1,1 0 1,-1 0 0,0 0-1,0 0 1,1 0-1,-2 0 0,0 0-1,-1 0 1,-1 0-2,0 0 1,3 0-1,1 0-1,2 0 0,1-1-3,-2 0-1,0-2-4,-1 0-3,-2 0-2,-3 0-5,-3 2-3,-3 1-4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4"/>
    </inkml:context>
    <inkml:brush xml:id="br0">
      <inkml:brushProperty name="width" value="0.04089" units="cm"/>
      <inkml:brushProperty name="height" value="0.04089" units="cm"/>
      <inkml:brushProperty name="color" value="#00BFF3"/>
    </inkml:brush>
  </inkml:definitions>
  <inkml:trace contextRef="#ctx0" brushRef="#br0">70747 19600 538,'0'30'117,"0"-3"-26,0-4-26,0-1-27,0-3-14,0 1-3,0-1-2,0 1-2,-1 0-3,0 1-2,-2 1-1,0 1-4,-1 1 0,0 1-1,0 1 0,0 1-1,0-1-4,1 0-8,-1-1-9,0-1-8,0-1-5,2-3-2,0-1-2,2-2-2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4"/>
    </inkml:context>
    <inkml:brush xml:id="br0">
      <inkml:brushProperty name="width" value="0.03418" units="cm"/>
      <inkml:brushProperty name="height" value="0.03418" units="cm"/>
      <inkml:brushProperty name="color" value="#00BFF3"/>
    </inkml:brush>
  </inkml:definitions>
  <inkml:trace contextRef="#ctx0" brushRef="#br0">70750 20609 643,'0'-15'2,"0"2"3,0 3 4,0 1 3,2 2 7,4 0 7,3 2 9,5 1 8,2 0 1,1 0-6,1 0-6,1 0-6,1 0-4,-1 1-5,1-2-4,-1 2-4,0-1-4,-3 2-7,-1 0-7,-2 2-5,-2 0-5,1 2-6,0 0-5,0 2-5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4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71643 19308 443,'0'-34'28,"0"13"15,0 11 15,0 12 15,0 8 0,0 6-14,0 4-12,0 5-15,-1 3-6,0 2-2,-2 2-1,0 3-2,-1 0-2,0 2-5,0 1-4,1 0-5,-1 1-4,0 1-1,0-1-4,0 0-3,0-1-1,0 0-3,0-2-3,1 0-1,-2 2-5,0 4-5,-1 6-7,-2 4-5,2-1-3,1-8-1,2-8-1,2-7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5"/>
    </inkml:context>
    <inkml:brush xml:id="br0">
      <inkml:brushProperty name="width" value="0.05522" units="cm"/>
      <inkml:brushProperty name="height" value="0.05522" units="cm"/>
      <inkml:brushProperty name="color" value="#00BFF3"/>
    </inkml:brush>
  </inkml:definitions>
  <inkml:trace contextRef="#ctx0" brushRef="#br0">71800 20592 398,'16'-21'21,"-1"3"3,1 5 3,0 3 4,-1 2 1,1 2-3,0 1-3,-1 0-3,0 3-2,-3 4-2,-1 4-3,-2 4-2,-2 2-3,-2 1-2,-2 1-2,-2 2-3,-2 0-1,0 3-1,-2 1-1,0 3-1,1-6-1,6-9-4,4-11-4,5-12-3,5-6-3,4-2-1,3-4 0,4-3-1,1 1 0,-1 3 1,-3 5 1,-1 3 2,-3 4 2,-3 3 5,-3 3 4,-3 2 5,-2 4 9,-2 2 13,-2 4 13,-2 2 13,-3 4 2,-2 4-8,-4 3-9,-2 5-8,-2 1-6,2 0-1,1 1-2,0-1-2,2 0-2,0-1-3,2-1-1,1-1-3,0 0-1,0 1 1,0 1 0,0 1 0,2-2-3,5-3-6,6-5-7,4-3-7,3-5-4,1-8 0,1-6 0,1-7-1,0-5 1,1-3-1,-1-3 1,1-2 0,-2-3 2,-3 1 0,-3 0 3,-3 0 2,-3 0 1,-2 3 4,-4 2 2,-2 1 3,-4 3 2,0 3 0,-3 3 1,-2 3 0,-2 2 0,-4 3-1,-2 1 1,-3 2-1,-2 2-2,-1 2-7,-1 2-4,-1 2-7,1 2-5,1 2-4,2 1-4,3 3-5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6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74509 20866 529,'21'-7'85,"-3"2"-19,-4 2-18,-4 2-18,-2 1-9,3 2-2,2 0 0,1 2 0,1 0-2,-2 3 0,-3 2 0,-1 2-2,-2 1-2,-2 1-4,-2 1-3,-2 2-4,-4 0-3,-4 1 0,-5 1 0,-5 1 0,-3 0-2,1 1-4,-1-1-3,1 1-4,-1-2-1,1-1 2,-1-3 0,1-1 1,4-4 6,12-4 13,10-6 11,12-4 12,2-2 3,-2 2-5,-3 2-6,-2 2-4,-1 1-10,5 0-10,3 0-12,5 0-11,-1 0-7,-3 0 0,-5 0-2,-3 0-1,-3 0-1,1 0-2,0 0-2,0 0-2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6"/>
    </inkml:context>
    <inkml:brush xml:id="br0">
      <inkml:brushProperty name="width" value="0.05527" units="cm"/>
      <inkml:brushProperty name="height" value="0.05527" units="cm"/>
      <inkml:brushProperty name="color" value="#00BFF3"/>
    </inkml:brush>
  </inkml:definitions>
  <inkml:trace contextRef="#ctx0" brushRef="#br0">76281 20833 398,'-13'-1'4,"3"-2"11,4-2 10,4-1 9,3-3 4,4 0-6,2-1-4,3-1-5,4-1-3,4 0-3,3 0-1,5 1-3,1 0-1,1 0 1,-1 2-1,0 1 0,0 0-1,-1 2 1,-1 1-1,-1 0 0,-1 3 0,-1 2 1,-1 4 2,-1 2 0,0 2 2,-1 0-1,1 0 0,0 0 0,-1-1-1,1 1 1,-1 0-1,1 0 0,0 0-1,1-1-1,1 1-1,1 0-1,-1 0-1,-1 1-2,-3 2-2,-1 0 0,-2 0-3,-1-1-4,0 0-2,-2-2-2,2-1-6,3-1-6,5 0-6,3-2-7,4-3-6,1-8-7,2-6-7,3-7-7,0-3-1,0 0 4,0-1 5,1 1 4,-5 1 5,-6 5 5,-7 3 6,-6 4 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4"/>
    </inkml:context>
    <inkml:brush xml:id="br0">
      <inkml:brushProperty name="width" value="0.04763" units="cm"/>
      <inkml:brushProperty name="height" value="0.04763" units="cm"/>
      <inkml:brushProperty name="color" value="#6ADCAB"/>
    </inkml:brush>
  </inkml:definitions>
  <inkml:trace contextRef="#ctx0" brushRef="#br0">40655 46837 461,'-13'-6'-4,"6"6"12,6 4 13,6 6 13,3 1 3,0-1-6,0-1-7,-1 0-5,2-1-4,0 0-2,1-1-1,2 1-3,-1 0-1,-1 2 1,-1 0 0,0 1-1,-1 0 0,-1 0-2,1-2-3,0-1-2,0 1 0,2 0 0,0 1 1,1 2 0,1-1 1,0-1 0,-1-1 0,1 0 1,2-1 1,6 1 1,3 2 1,7 0 1,-1-1 0,-2-1-1,-3-2-1,-3-2-2,-1-2 0,1 0-1,1-2 0,2 0-1,-1-1 0,1 0 0,-1 0-1,1 0 0,-1 0 0,1 0 0,-1 0 1,1 0-1,-1 0 1,1 0-1,-1 0-2,1 0-1,-1-1 0,1 0-1,-1-2 1,1 0 0,-1 0 0,1 0 1,-1 2-1,1 0 1,-1 1 1,1 0-1,-1 0 0,1 0 1,0 0 0,3-2 0,1 0-1,3-2 1,0 1 0,2 0 0,1 2 0,1 1-1,-1-1 1,0-1 0,-1 0 0,-1-1-1,-1-1 1,1 2 0,-1 0 0,0 2 0,1-1 0,1 0 0,1-2 0,1 0 0,-1-1 0,0 0 0,-1 0 0,-1 1 1,0-2 0,1 2 1,0-1 1,2 0 2,1 0 0,1 0 0,0 0 0,2 0 0,0 1 0,-2 0 0,0 2 0,-1 0 1,0 1 0,0 0-1,2 0 0,1 0-1,0 0 1,2-2-2,1 0 1,1-1-1,-1-1 1,2 2-1,-1 0 0,0 2 1,1 0-1,0 0 0,1 0 0,2 0-1,0 0 1,-2 0-2,0 0 0,-2 0-1,-1 1 0,-1 1 0,-3 3 0,-2 2 0,-1 1 0,1-2 0,-1-1 0,0 0 1,-1-1 0,-1 0 0,-3-1 1,-1 2 0,-3-2-1,-2 1 1,-1 0 0,-2 0 0,-2 0-1,1 0 0,-1 0-1,1 0-1,-1-1 0,-3-1 1,-1 0 0,-2-1 0,-2 0 0,1 1 1,0 3-1,0 2-1,-1 0 1,1 0 0,0-2 1,0 0-1,0-2 0,1 2 0,1-2 0,2 1-1,-1 0-1,-1 0 1,-1 0-1,0 0 1,-2-1-1,1 0 1,0-2 1,0 0-1,-1-1 1,1 0 1,0 0 1,0 0 0,-1 0 0,1 2 0,0 0 0,0 2 0,0-1 0,3-1-1,2 0 2,1-1-1,2-1 0,0 1 0,-1 2 0,1 0 0,-1 1-1,1 0-1,-1 0 0,1 0-1,-1-1 0,-3 0 1,-1-2 0,-2 0 0,-1-1 1,1 2 0,1 0 1,2 2 0,-1-1 1,-1-1 0,-1 0-1,-1-2 0,1 1 1,2 0-1,1 2 0,3 0 0,1 0 0,-1 0 0,1-2 0,0 0 0,-1-1 0,1 2 0,-1 0-1,1 2-1,-1 0 1,-1 0 0,-1 0 0,-1 0 0,0-1 0,-2 1-1,-1 0 0,-1 0 0,0 0-1,0 0 1,-1 0 0,1 0 1,1 0-1,0 0 1,1-1-1,1 2 0,0-1 0,-1 1 0,0 1 0,-2 2 0,0-1 0,0-1 0,-1 0 0,1-2 0,0 0 0,0 0 0,-1 0 0,1 0-1,0 0 1,0 2 1,-1 0-1,1 2 0,0-1 0,0 1 0,-1 0 0,1 0 1,0 0-2,0 1-1,-1 2-1,1 0-1,0 0 0,0-1 0,-1 0 0,1-2 1,0 0 1,0 0 0,-1 0 1,1-1 1,0 2 0,0 0 0,-1 1 0,1 2 0,0-2 0,0 1 0,-1-2 0,1 0 0,1-2 0,2 1 1,1 0-1,3 0 1,0 0 0,-1 1-1,-1 2 0,0 0-1,-1 1 0,1 0 0,1-1 0,1 1 1,0-1-1,-3-1 1,-1 0-2,-2-2 1,-2 0 0,1 0-1,0 0 2,0-1-1,-1 2 1,-1 0-1,0 1 1,-2 2 0,-3-2-8,-6-3-17,-6-3-16,-6-2-17,-2-1-9,1 2 0,1 2-1,0 2-1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7"/>
    </inkml:context>
    <inkml:brush xml:id="br0">
      <inkml:brushProperty name="width" value="0.05512" units="cm"/>
      <inkml:brushProperty name="height" value="0.05512" units="cm"/>
      <inkml:brushProperty name="color" value="#00BFF3"/>
    </inkml:brush>
  </inkml:definitions>
  <inkml:trace contextRef="#ctx0" brushRef="#br0">80527 19505 399,'-14'-13'53,"5"6"10,3 6 9,4 6 8,2 4-1,0 3-13,0 4-14,0 2-12,0 2-9,0 3-7,0 1-5,0 3-6,0 1-6,0 2-6,0 2-6,0 3-6,-1 1-5,-2 4-3,-2 2-4,-1 4-3,-2-1-3,2-2 0,1-4-2,1-2-1,0-4 2,2-3 2,0-5 4,2-3 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7"/>
    </inkml:context>
    <inkml:brush xml:id="br0">
      <inkml:brushProperty name="width" value="0.04444" units="cm"/>
      <inkml:brushProperty name="height" value="0.04444" units="cm"/>
      <inkml:brushProperty name="color" value="#00BFF3"/>
    </inkml:brush>
  </inkml:definitions>
  <inkml:trace contextRef="#ctx0" brushRef="#br0">80979 20127 495,'-3'-10'13,"-5"10"27,-7 12 27,-5 10 27,-4 4 2,-1 0-21,-1-1-22,-1-1-21,1-2-14,5-3-7,3-3-5,5-3-8,5-1-4,6 1-3,7 1-3,8 2-3,4-2 1,3-3 4,3-3 6,3-2 6,0-3-1,-2 1-3,-1 0-4,-3 0-5,-1 0-3,-1 0-5,-1 0-5,0 0-4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7"/>
    </inkml:context>
    <inkml:brush xml:id="br0">
      <inkml:brushProperty name="width" value="0.05157" units="cm"/>
      <inkml:brushProperty name="height" value="0.05157" units="cm"/>
      <inkml:brushProperty name="color" value="#00BFF3"/>
    </inkml:brush>
  </inkml:definitions>
  <inkml:trace contextRef="#ctx0" brushRef="#br0">82250 19000 426,'11'7'83,"5"-2"-13,7-3-14,5 0-14,2-2-12,-3 0-10,-4 0-10,-1 0-10,-4 0-7,-1 2-3,-3 0-3,-1 1-3,-3 2-2,-2 2-2,-4 2-1,-2 2-1,-4 0 4,0 1 11,-3 0 11,-2 0 10,0-1 7,0 1 2,2 0 2,1 0 2,0 1 0,0 3 1,0 3-1,0 3-1,-1 2 0,0 1-1,-1 1-1,-1 1-1,-1 0-2,2 0-2,0 1-2,2-1-2,1 0-3,0-1-5,2-1-4,0-1-4,1-2-5,0-1-5,0-3-7,0-1-5,0-1-9,0-1-12,0 1-14,0 0-12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7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81940 21396 464,'-19'-2'13,"10"0"27,10-3 27,10-2 26,6 0 4,5 1-18,3 1-18,5 1-19,1 0-15,0 2-12,0 0-14,1 2-11,-1 0-13,0 2-11,0 0-12,1 2-10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8"/>
    </inkml:context>
    <inkml:brush xml:id="br0">
      <inkml:brushProperty name="width" value="0.05459" units="cm"/>
      <inkml:brushProperty name="height" value="0.05459" units="cm"/>
      <inkml:brushProperty name="color" value="#00BFF3"/>
    </inkml:brush>
  </inkml:definitions>
  <inkml:trace contextRef="#ctx0" brushRef="#br0">83670 20544 403,'-11'5'7,"8"-5"16,9-4 15,10-5 15,6-4 3,4 0-9,6-1-9,5-1-10,0 2-5,-6 3-4,-4 4-2,-4 4-2,-3 2-2,1 2 1,1 0 0,1 2 0,-1 0 1,-3 3 0,-3 2 0,-3 2 0,-1 1 0,0 1-1,-1 1 0,1 2 0,0-1-2,0 1-2,-1 0-2,1-1-2,1 0-1,0-3 0,1-1 0,1-2 1,1-1-3,-1 0-3,1 0-4,0-1-5,0 1-7,3-2-9,2-1-10,1 0-10,3-3-2,1-4 2,2-4 3,3-4 4,-2-2 4,-3 1 6,-5-1 7,-3 0 5,-3 1-1,-1 1-11,-1 0-10,0 2-10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9"/>
    </inkml:context>
    <inkml:brush xml:id="br0">
      <inkml:brushProperty name="width" value="0.05647" units="cm"/>
      <inkml:brushProperty name="height" value="0.05647" units="cm"/>
      <inkml:brushProperty name="color" value="#00BFF3"/>
    </inkml:brush>
  </inkml:definitions>
  <inkml:trace contextRef="#ctx0" brushRef="#br0">87147 19200 389,'43'1'132,"-8"2"-32,-8 2-34,-7 2-33,-6 1-16,-3 1-2,-3 1-2,-2 2-1,-3 1-2,0 3-1,-2 3-3,0 3-2,-3 1 1,0-1 6,-3-1 4,-2-1 6,-1 0 1,0 1-1,1 1-2,-1 1-1,0 1-2,2-1-2,1 0-2,0 1-3,1-1-3,1-1-2,-1-1-3,0-1-4,0-1-1,2-1-2,0-1-1,2-1-1,-1 0-8,-2 1-15,-2 2-14,-2 0-15,-1-1-5,-1-3 5,-2-3 4,0-3 5,0-1 4,1-2 5,0-1 3,2 0 4,0-2 5,1 0 5,-1-2 4,0 0 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9"/>
    </inkml:context>
    <inkml:brush xml:id="br0">
      <inkml:brushProperty name="width" value="0.04789" units="cm"/>
      <inkml:brushProperty name="height" value="0.04789" units="cm"/>
      <inkml:brushProperty name="color" value="#00BFF3"/>
    </inkml:brush>
  </inkml:definitions>
  <inkml:trace contextRef="#ctx0" brushRef="#br0">86303 21498 459,'-18'-1'39,"14"0"9,12-2 7,13 0 9,7 0-1,-1 0-6,0 2-9,1 1-7,-1 0-6,-1 0-5,-1 0-4,-1 0-6,-2 0-7,-1 0-12,-3 0-10,-1 0-11,-1-1-16,-1-1-23,1 0-22,0-1-22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1:59"/>
    </inkml:context>
    <inkml:brush xml:id="br0">
      <inkml:brushProperty name="width" value="0.05132" units="cm"/>
      <inkml:brushProperty name="height" value="0.05132" units="cm"/>
      <inkml:brushProperty name="color" value="#00BFF3"/>
    </inkml:brush>
  </inkml:definitions>
  <inkml:trace contextRef="#ctx0" brushRef="#br0">87828 20950 428,'21'0'75,"-3"2"-8,-5 0-7,-3 2-7,-2 0-7,0 3-5,0 2-5,0 2-5,-2 1-5,-1 1-6,-2 1-6,-2 2-5,-3-1-3,-6 1-2,-4 0-1,-5-1-1,-2 1-1,-1-1-3,1 1-1,-1 0-1,1-1 0,3-1 4,1-1 2,3-1 5,4-1 3,8-2 4,8-2 4,7-2 5,6-3-7,1-3-16,2-2-16,3-3-18,-1-2-8,-3 2-1,-3 1-1,-3 0-2,-1 0 2,1-3 4,1-4 3,1-2 4,-1-1-1,-3 1-3,-3 1-4,-2 1-4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1"/>
    </inkml:context>
    <inkml:brush xml:id="br0">
      <inkml:brushProperty name="width" value="0.02427" units="cm"/>
      <inkml:brushProperty name="height" value="0.02427" units="cm"/>
      <inkml:brushProperty name="color" value="#00BFF3"/>
    </inkml:brush>
  </inkml:definitions>
  <inkml:trace contextRef="#ctx0" brushRef="#br0">91950 19831 906,'8'-14'-6,"-1"5"20,1 3 19,0 4 20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1"/>
    </inkml:context>
    <inkml:brush xml:id="br0">
      <inkml:brushProperty name="width" value="0.05426" units="cm"/>
      <inkml:brushProperty name="height" value="0.05426" units="cm"/>
      <inkml:brushProperty name="color" value="#00BFF3"/>
    </inkml:brush>
  </inkml:definitions>
  <inkml:trace contextRef="#ctx0" brushRef="#br0">89616 20474 405,'-7'-8'4,"2"1"7,2-1 7,2 0 8,4 0 4,7-2 4,8 0 2,6-1 4,4 0-2,1 1-4,0 1-4,2 1-6,1 1-2,-1 2-2,0 2-1,1 2-3,-1 1 0,0 2-1,1 0 0,-1 2-1,-1 0 0,-3 1-1,-4 2 0,-1 0-2,-3 1 1,1 0-1,-1-1 0,1 1 0,0 0-1,1 0-1,1-1-1,1 1-2,1 0-2,-1 0-6,1-1-6,-1 1-4,1-1-6,-1-2-3,1-3-4,-1 0-4,0-3-6,-1 0-8,-1-2-6,-1 0-9,-2-2-1,-2 0 4,-4-1 4,-3-1 3,-2-1 6,0 0 7,-2 0 7,0 1 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5"/>
    </inkml:context>
    <inkml:brush xml:id="br0">
      <inkml:brushProperty name="width" value="0.04403" units="cm"/>
      <inkml:brushProperty name="height" value="0.04403" units="cm"/>
      <inkml:brushProperty name="color" value="#6ADCAB"/>
    </inkml:brush>
  </inkml:definitions>
  <inkml:trace contextRef="#ctx0" brushRef="#br0">43024 43387 499,'-14'-6'11,"5"6"11,3 4 10,4 6 11,1 5 3,0 9-4,-2 7-3,0 8-4,-1 4-3,0-2-3,0 0-3,1-1-4,-1-1-2,2 2-1,0 0-1,2 2-2,-1 1-2,-2 4-2,-2 2-2,-2 4-3,0 1-2,1 3-4,1 2-4,0 1-4,1 1-5,0-2-8,0-3-7,1-1-7,-1-4-4,2-6 3,0-6 2,2-6 1,1-6 1,2-7-2,2-7-1,1-6-2,2-5 2,0-1 4,0 0 6,-1-1 5,1-3 1,-2 0-1,-1-3 0,0-2-2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2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93133 19597 474,'29'-14'57,"-5"2"-9,-5 4-9,-5 3-10,-1 1-4,0 2-2,1 0-1,1 2-1,1 2-1,0 4 3,-1 4 1,1 3 2,-2 4 0,-3 1-2,-3 3-2,-2 1-3,-4 3-1,-4 3-2,-4 3-2,-4 3-2,-3 0-3,-3-2-3,-3-2-4,-3-1-2,-2-3-3,-1-2 0,-1-1 0,-1-2-1,1-4 2,5-1 1,3-4 3,5-3 1,6-1 0,10-2-4,10-1-3,9 0-5,8-3-6,5-4-6,4-4-7,6-4-7,2-2-5,0-1-2,0-2-2,0 0-3,-2-1 1,-4-3 3,-4-2 3,-4-1 2,-5 1 5,-5 3 5,-6 4 5,-6 5 4,-3 0 4,1 0 2,1-1 2,2-1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2"/>
    </inkml:context>
    <inkml:brush xml:id="br0">
      <inkml:brushProperty name="width" value="0.04898" units="cm"/>
      <inkml:brushProperty name="height" value="0.04898" units="cm"/>
      <inkml:brushProperty name="color" value="#00BFF3"/>
    </inkml:brush>
  </inkml:definitions>
  <inkml:trace contextRef="#ctx0" brushRef="#br0">94792 19271 449,'7'-15'1,"-1"1"2,-1 1 3,0 0 2,-1 2 1,0 1 0,0 0 1,0 2 1,-2 2 6,-4 2 14,-4 4 14,-4 3 14,-2 3 1,-2 5-10,0 5-9,-1 5-11,0 3-6,-1 1-2,0 1-3,1 1-2,0-1-3,4-1 0,3-3-2,2-1-1,3-2-1,1-1-3,0-1-2,2-1-1,1 0-3,1 0-1,3-1 0,2 1-2,1-1 0,0-1-1,0-1 1,0 0-1,-1-2 0,-1 1 0,-1 0 1,0 0 0,-4 0-1,-6 3 2,-6 1-1,-5 3 1,-5 0-2,-3-1-1,-3-1-4,-3 0-1,-1-3-6,1-3-7,1-3-9,1-2-8,3-4-9,5-4-10,5-4-10,5-4-9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3"/>
    </inkml:context>
    <inkml:brush xml:id="br0">
      <inkml:brushProperty name="width" value="0.06154" units="cm"/>
      <inkml:brushProperty name="height" value="0.06154" units="cm"/>
      <inkml:brushProperty name="color" value="#00BFF3"/>
    </inkml:brush>
  </inkml:definitions>
  <inkml:trace contextRef="#ctx0" brushRef="#br0">95450 19438 357,'17'-1'3,"1"-2"5,3-2 6,1-1 5,1-1 4,-3 2 2,-1 2 2,-2 2 3,-2 2 0,-1 2 0,-1 2 0,-1 2 0,-2 1-3,-2 3-5,-4 2-5,-2 2-6,-3 0-4,-2 1-2,-2-1-2,-2 1-3,-2 0-1,-3-1 0,-4 1 0,-2 0 0,0-2 0,3-1-2,3-2 0,3-2-3,5-3-1,8-3-2,7-2-3,9-4-3,5-2 0,5-3 0,3-4 0,4-2 1,3-3-1,0-1-3,2-3-1,1-1-3,-3-1 0,-4-1 2,-5 1 2,-5-1 1,-4 1 3,-3 1 1,-3 1 3,-3 1 2,-2 1 3,-2 3 4,-2 1 4,-2 3 5,-3 1 8,-3 2 16,-2 2 15,-3 2 14,-2 3 3,0 2-9,0 3-10,0 4-8,-1 3-7,-1 5-4,-3 5-4,-2 5-3,0 3-3,1-1 1,1 0 0,1 1 0,1-1 0,2-1-2,2-1 0,2-1-2,3-2-4,4-1-7,4-3-9,4-1-6,2-4-4,1-5 2,1-4 2,2-6 2,1-5-3,5-7-4,3-7-7,5-7-5,1-7-2,2-6 2,1-8 3,1-6 2,-3-2 3,-7 5 5,-7 2 3,-7 6 4,-4 3 3,-2 7 4,-3 6 2,0 5 3,-5 5 3,-4 3 0,-6 3 2,-3 3 1,-5 2-2,-2 2-5,-1 2-4,-2 2-5,-1 3-5,3 6-5,1 4-5,3 5-7,1 3-2,4 1-3,3 1-1,3 1-3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3"/>
    </inkml:context>
    <inkml:brush xml:id="br0">
      <inkml:brushProperty name="width" value="0.05299" units="cm"/>
      <inkml:brushProperty name="height" value="0.05299" units="cm"/>
      <inkml:brushProperty name="color" value="#00BFF3"/>
    </inkml:brush>
  </inkml:definitions>
  <inkml:trace contextRef="#ctx0" brushRef="#br0">97466 19850 415,'48'0'31,"-10"2"1,-13 0-1,-11 2 1,-7 1-2,-1 1-2,0 3-3,-2 2-2,-1 1-3,0 1-2,-2 2-2,0 0-2,-3 1 0,-4 3 3,-4 2 2,-3 1 3,-2 1-1,2-1-4,3-1-3,1-1-5,3 0-2,6-1-2,4 1-2,6-1-1,1 0 0,1-1 1,0 0 2,0-2 2,-2-1 1,-1 1 2,-2 0 1,-2-1 2,-3 3 1,-4 3 0,-4 5 0,-4 3-1,-5 4-2,-7 5-4,-7 3-4,-6 4-5,-5 0-8,-1-2-10,0-4-11,-2-2-10,2-4-7,2-6 0,4-3-3,2-6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4"/>
    </inkml:context>
    <inkml:brush xml:id="br0">
      <inkml:brushProperty name="width" value="0.04897" units="cm"/>
      <inkml:brushProperty name="height" value="0.04897" units="cm"/>
      <inkml:brushProperty name="color" value="#00BFF3"/>
    </inkml:brush>
  </inkml:definitions>
  <inkml:trace contextRef="#ctx0" brushRef="#br0">98672 18383 449,'57'-6'115,"-12"4"-18,-12 4-17,-11 4-20,-8 4-11,-3 3-9,-3 5-7,-2 3-8,-5 4-6,-6 3-4,-6 3-5,-5 3-4,-6 0-5,-1 0-2,-4-1-5,-3-1-2,1-3-2,5-3 2,5-5 1,5-3 2,5-4 2,6-1 2,6-2 2,6-2 1,5-3 3,5-3 0,5-2 2,5-4 1,2-1-2,0 1-5,1-1-6,-1 0-6,-1 0-6,-3 0-7,-4 0-8,-1 0-8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4"/>
    </inkml:context>
    <inkml:brush xml:id="br0">
      <inkml:brushProperty name="width" value="0.04785" units="cm"/>
      <inkml:brushProperty name="height" value="0.04785" units="cm"/>
      <inkml:brushProperty name="color" value="#00BFF3"/>
    </inkml:brush>
  </inkml:definitions>
  <inkml:trace contextRef="#ctx0" brushRef="#br0">99850 18465 459,'15'0'49,"-1"0"-1,-1 0-2,0 0-1,1-1-1,7 0 3,5-2 1,7 0 2,1 0-4,-2 1-8,-2 0-9,-1 2-8,-4 1-7,-2 2-4,-3 1-5,-2 3-5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9"/>
    </inkml:context>
    <inkml:brush xml:id="br0">
      <inkml:brushProperty name="width" value="0.06218" units="cm"/>
      <inkml:brushProperty name="height" value="0.06218" units="cm"/>
      <inkml:brushProperty name="color" value="#F2395B"/>
    </inkml:brush>
  </inkml:definitions>
  <inkml:trace contextRef="#ctx0" brushRef="#br0">72292 23855 353,'-7'19'121,"4"5"-25,3 6-26,2 7-25,1 2-14,0 0-5,-2 0-5,0 0-4,-1 0-4,0-2-1,0 0-3,0-1-1,0-2-2,0 0-2,0-1-2,0-1-1,1-3-5,2-3-7,2-5-6,2-3-7,2-6-2,3-7 0,3-6 2,3-7 2,3-9-1,3-10 0,3-9 0,3-10-2,2-7 1,-1-5-1,0-5 1,1-5 0,-3 2 2,-4 9 4,-3 8 5,-5 10 5,-2 6 3,-2 5 1,-3 5 2,-1 5 2,-3 7 12,-4 10 19,-4 10 22,-4 10 19,-1 4 4,1 2-13,0 1-14,2 1-14,1 1-8,0 3-3,1 1-4,2 2-2,0 2-3,-2 1-1,-1 0-1,0 2-1,-1 1-1,0 2-2,0 2-1,1 2-1,-1 0-2,0-2-1,0-2-2,0-2-1,0 0-1,0 0-4,0 2-2,0 1-3,0-2-2,0-2-2,0-4-3,1-2-1,-1-3-2,2-3 0,0-3 1,2-3 0,-3-3-2,-4-3-2,-5-3-3,-5-2-2,-3-4 1,1-3 3,-1-2 5,0-4 3,0-2 3,-1-3 2,-1-4 1,-1-2 3,0-1 2,1-1 2,1 0 2,1 1 3,1 0 2,1 2 1,1 3 3,1 1 1,1-1 2,4-2 3,3-3 4,3-3 2,3-2-1,5 1-4,6-1-4,4 1-4,6-2-4,7-1-3,7-3-4,6-1-3,5-2-4,2-1-3,2-1-4,2 0-4,0-1-3,-2 3-3,-2 2-1,-2 1-3,-4 4-1,-7 3 3,-7 4 2,-7 5 1,-5 1 1,-1 2-4,-2 0-3,-2 2-3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09"/>
    </inkml:context>
    <inkml:brush xml:id="br0">
      <inkml:brushProperty name="width" value="0.05696" units="cm"/>
      <inkml:brushProperty name="height" value="0.05696" units="cm"/>
      <inkml:brushProperty name="color" value="#F2395B"/>
    </inkml:brush>
  </inkml:definitions>
  <inkml:trace contextRef="#ctx0" brushRef="#br0">75900 23300 386,'7'23'132,"-2"1"-26,-3-1-26,0 1-27,-2 0-14,0 3-4,0 1-3,0 3-3,0 0-4,0 0-3,0 1-3,0-1-3,0 3-4,1 8-4,2 7-3,0 6-5,0 2-2,0-3-3,-2-2-4,0-4-3,-1-2-3,0-4-4,0-2-3,0-3-4,0-3-2,2-2-1,0-1 0,2-3-2,-1-3 0,0-3-1,-2-4-1,0-5 0,-3-2-3,0-2-7,-3-2-5,-2-2-6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10"/>
    </inkml:context>
    <inkml:brush xml:id="br0">
      <inkml:brushProperty name="width" value="0.05376" units="cm"/>
      <inkml:brushProperty name="height" value="0.05376" units="cm"/>
      <inkml:brushProperty name="color" value="#F2395B"/>
    </inkml:brush>
  </inkml:definitions>
  <inkml:trace contextRef="#ctx0" brushRef="#br0">75190 25051 409,'-8'-14'0,"2"2"0,0 4 0,2 3 0,1 1 8,2 0 18,2 0 17,2 0 17,1 2 4,2 4-9,0 4-9,2 4-9,-1 2-6,1 1-3,0 1-3,0 2-3,0 0-2,0 3-2,-1 1 0,1 3-2,-1 0-1,0-1-2,-2-1-3,0-1-1,-2-1-2,2-1 0,-2-1-2,1-1 0,2-2-3,2-4-2,3-5-2,4-2-4,1-9-2,5-10-1,2-11-2,3-10-3,4-10-1,6-8-1,6-8-2,6-7-1,4-4-5,2 1-10,2 1-8,2 1-9,-6 7-5,-10 15-2,-13 12-2,-11 15-1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18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45005 20520 490,'-2'-11'11,"-4"8"22,-4 9 23,-4 10 22,-2 5 3,-3 5-14,-1 3-16,-3 4-14,0 2-11,-1 1-4,1-1-5,0 0-4,-1 1-4,3 0-3,0 2-3,1 1-4,1-2-2,0 0-2,2-3-1,1-2-1,2-2-7,1-5-10,2-3-10,2-5-11,2-4-8,1-6-8,0-6-6,2-6-8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5"/>
    </inkml:context>
    <inkml:brush xml:id="br0">
      <inkml:brushProperty name="width" value="0.04195" units="cm"/>
      <inkml:brushProperty name="height" value="0.04195" units="cm"/>
      <inkml:brushProperty name="color" value="#6ADCAB"/>
    </inkml:brush>
  </inkml:definitions>
  <inkml:trace contextRef="#ctx0" brushRef="#br0">43556 44597 524,'-14'-21'41,"1"7"1,2 5 0,2 6 1,1 3-3,-1 2-5,-2 0-7,0 2-5,-1 1-5,-1 5-3,-1 4-2,-1 4-4,-1 1-2,0 1-2,1-1 0,-1 1-1,0-1 0,-1 1-1,-1-1 1,-1 1 0,0-1 0,1 1-1,0 0 0,2-1 0,2 0-1,1-1 2,2-1 1,3 0 1,1-2 1,2-1 0,2-1 1,2-1 1,2-1-1,4 0-1,2-2-1,3-1-2,4 0-1,4-2-2,3-1-1,5 0-3,1-2-2,0-1-3,0 0-3,1-1-4,-1-1-4,1 0-5,-1 0-6,0 0-6,0-2-4,-3 0-3,-2-3-3,-1-2-4,-3 0 0,-3 0 5,-3 2 5,-2 1 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19"/>
    </inkml:context>
    <inkml:brush xml:id="br0">
      <inkml:brushProperty name="width" value="0.05569" units="cm"/>
      <inkml:brushProperty name="height" value="0.05569" units="cm"/>
      <inkml:brushProperty name="color" value="#F2395B"/>
    </inkml:brush>
  </inkml:definitions>
  <inkml:trace contextRef="#ctx0" brushRef="#br0">44487 20583 395,'-6'-6'34,"6"4"6,4 4 6,6 4 5,2 3 0,1 1-7,1 3-5,2 2-6,0 1-4,1 1-1,1 1-1,1 1-1,0 1-2,1 1-2,0 1 0,-1 1-3,0 1-2,-1 1-1,0 1-3,-2 1-3,0 0-2,1 1-4,1-1-2,1 0-5,1 1-5,-1-1-8,1 0-8,0 1-9,-3-2-6,-1-1-7,-4-3-7,-3-1-6,-1-3-3,0-3 0,0-3 2,0-2 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2:24"/>
    </inkml:context>
    <inkml:brush xml:id="br0">
      <inkml:brushProperty name="width" value="0.04103" units="cm"/>
      <inkml:brushProperty name="height" value="0.04103" units="cm"/>
      <inkml:brushProperty name="color" value="#F2395B"/>
    </inkml:brush>
  </inkml:definitions>
  <inkml:trace contextRef="#ctx0" brushRef="#br0">46300 27793 536,'8'-13'43,"0"3"-3,0 4-5,-1 4-4,1 3-1,0 4 2,0 2 1,0 4 3,0 0-1,1 1-4,2 0-4,0 0-3,0-1-4,-1-1-6,0-1-5,-2 0-5,0-1-2,0-1 0,0 1 0,-1 0 1,1-1-1,2-2 0,0-3 0,2 0-2,-1-4 1,1 0-2,0-3 1,0-2-1,-1-1 0,1-2 0,0 0 1,0-1-1,-2 0 0,1 0 1,-2 2 1,0 1-1,0-3 1,3-4-1,3-5 1,4-5-1,-2 0 0,-1 3 1,-4 4 0,-3 5 0,-1 1 0,0 1 0,0-1 0,0 0 0,4-7-6,9-15-10,9-14-10,9-15-10,1-3-5,-6 10 1,-6 10-1,-5 10 0,-5 7-1,-3 5-5,-3 5-3,-2 5-4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5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56305 3887 472,'-13'-1'61,"6"-4"-8,6-2-8,6-3-7,4-4-6,1-2-5,3-3-3,2-3-4,1-1-3,1 1-2,1 1-2,1 1-3,-1 2-1,-3 1-2,-2 2-2,-4 3-2,0 2-1,1 6 1,3 4 0,2 6 0,-1 3 1,-1 1 1,-2 3 1,-2 2 0,-2 1 1,-1 1 0,-1 1 0,0 1 0,-1 1-1,2-1 1,0 1 0,2-1-1,-1 1 1,-1 0 0,-1-1-1,0 1 1,-1-1 0,2 1-2,0-1 0,1 1-2,1 0 0,-2 1 0,-1 1 0,0 1 0,-1 0 0,0-1-3,-1-1 0,1-1-2,0-1-2,0-1-4,0-1-1,0-1-4,-1-1-3,0-1-2,-2-1-3,0 0-4,-1-5-9,2-6-17,0-8-18,2-6-18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5"/>
    </inkml:context>
    <inkml:brush xml:id="br0">
      <inkml:brushProperty name="width" value="0.04649" units="cm"/>
      <inkml:brushProperty name="height" value="0.04649" units="cm"/>
      <inkml:brushProperty name="color" value="#F2395B"/>
    </inkml:brush>
  </inkml:definitions>
  <inkml:trace contextRef="#ctx0" brushRef="#br0">57059 3272 473,'-8'-7'0,"2"-1"0,1 0 0,0 0 0,-1 4 12,-3 8 26,-5 8 26,-4 7 24,-2 6 5,-1 3-19,-1 3-17,-1 3-19,0 1-12,-1 0-7,1 0-7,-1 1-7,0 0-7,-3 4-8,-1 2-8,-2 4-7,-2 1-6,-1 2 0,-1 0-2,0 1-1,1-1-2,5-4-3,5-4-3,5-3-2,4-7-1,2-6 1,4-7 1,3-6 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5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59267 3205 480,'-8'-13'56,"2"6"-5,1 6-5,0 6-5,1 6-4,-2 5-2,0 7-1,-1 5-2,-2 2-2,0-1-4,-1-3-4,-1-1-3,0-3-4,0-1-2,2-3-3,1-1-3,0-2-2,0 1-1,1 0 0,-1-1-1,0 1 0,2 0 0,1-1 1,0 1 1,1 0 0,-2-1-1,0 1-1,-1-1-1,-1 2-8,-2 2-17,0 1-16,-1 3-17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6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59850 2860 464,'7'-11'9,"-1"10"19,0 10 18,-2 10 19,0 3 3,0-1-11,0-3-11,0-1-12,1 1-6,0 5-2,1 5-1,2 5-2,-1 1-2,-1-2-6,-1-1-5,0-3-5,-1-1-2,0-1 2,0-1 2,0-1 1,0-2-2,1-3-5,2-3-7,0-3-5,3-8-2,4-16 0,3-14 1,5-14 0,1-10 3,-1-2 2,-1-3 3,-1-3 2,-1-1 3,-1 4 0,-1 2 1,-1 4 2,-1 4-1,-2 6 1,-3 6-1,-1 5 1,-1 5-2,-2 3 0,-1 3-1,0 3-1,-2 4-15,-2 6-30,-2 6-28,-2 6-29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6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61222 3393 494,'8'-8'16,"0"0"7,0 0 6,-1 1 8,1-3-1,0 0-6,0-3-7,0-1-6,0-2-4,-1 0-1,1 1 0,0-1-2,-1 1-1,-2 1-2,-3 1-2,0 0-2,-4 2 0,-2 3 0,-4 1-1,-2 2 1,-2 2 0,1 2 0,-1 2 0,0 2 0,0 3 2,-1 6 3,-1 4 4,-2 5 3,2 1 1,1-1-2,2-3-2,3-1-1,0-1-1,0-1 0,0 1-1,0 0-1,1-1-1,0-1 0,2-1 0,1-1-1,0 0 0,0 0-1,0-1 1,0 1-1,-1 1 1,0 3-1,-1 3-1,-1 4 0,0-1-1,2-3-5,2-3-3,2-3-3,6-5-11,9-6-18,11-8-17,9-6-17,2-3-2,-7 1 17,-7 1 16,-7 0 17,-4 2 11,-1 3 7,0 1 8,-2 2 7,0 2 10,0 0 13,0 2 12,-1 0 13,1 4-9,-2 4-34,-1 5-32,0 5-34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7"/>
    </inkml:context>
    <inkml:brush xml:id="br0">
      <inkml:brushProperty name="width" value="0.05808" units="cm"/>
      <inkml:brushProperty name="height" value="0.05808" units="cm"/>
      <inkml:brushProperty name="color" value="#F2395B"/>
    </inkml:brush>
  </inkml:definitions>
  <inkml:trace contextRef="#ctx0" brushRef="#br0">62250 3327 378,'1'-16'1,"4"2"2,2 1 2,3 1 2,1 1 5,0 2 5,-2 2 7,0 3 7,-2 2 1,1 5-2,0 6-1,0 4-3,-2 4-4,-1 1-4,-2 3-6,-1 1-5,-3 0-3,-1-1-2,0-2-1,-1-3-1,-1-1-2,0 0-1,0-2-2,0-1-2,2-2-2,4-4-3,4-4-5,4-4-2,1-3-3,1-2 2,0-2 1,0-1 2,-1-2 0,-1 2 4,-1 1 1,0 0 3,4-4-1,11-11-2,10-10-3,12-12-2,1-2 1,-8 6 4,-7 6 5,-9 6 4,-5 5 3,-5 7 0,-3 5-1,-4 6 1,-2 3 0,0 0-1,0 0 1,0 0-1,-1 0 7,-1-2 16,0 0 15,-2-1 15,-1 4 9,-4 8-1,-2 9 1,-3 9 0,-3 5-5,0 1-11,-1 0-10,-1 2-10,0 1-7,1-1-2,1 0-2,0 1-2,2-3-3,3-4-4,1-3-5,2-5-4,4-2-9,6-2-11,6-3-11,5-1-12,4-4-3,0-6 5,-1-6 6,1-5 6,1-6 4,5-3 1,3-5 3,4-3 2,-1-1 4,-5 5 5,-7 4 7,-5 3 4,-5 7 16,-4 8 23,-4 10 24,-4 8 23,-3 4 3,0 1-19,-2-1-18,0 1-19,0-1-10,2 1-5,3 0-4,1-1-4,2 0-5,1-1-6,3-1-6,2 0-7,4-7-6,7-11-7,7-10-6,7-11-6,1-6 1,-5-1 7,-5 0 8,-5-2 7,-4-1 6,-1-1 1,-2-1 3,-2 0 1,-2 0 3,-2 5 4,-3 4 3,0 3 3,-3 4 4,0 1 4,-2 2 4,0 3 4,-4 1-1,-4 2-8,-5 2-7,-5 3-8,-2 2-7,1 5-8,1 6-6,1 4-7,2 5-5,3 3-3,2 4-2,4 5-3,2-2 3,2-5 7,3-7 8,1-5 7,0-3 4,-1 0-1,0 0-1,-1-1-1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7"/>
    </inkml:context>
    <inkml:brush xml:id="br0">
      <inkml:brushProperty name="width" value="0.04848" units="cm"/>
      <inkml:brushProperty name="height" value="0.04848" units="cm"/>
      <inkml:brushProperty name="color" value="#F2395B"/>
    </inkml:brush>
  </inkml:definitions>
  <inkml:trace contextRef="#ctx0" brushRef="#br0">65091 3816 453,'15'-7'4,"1"2"8,-1 2 8,1 2 7,-4 4 5,-5 7 1,-6 8 0,-5 6 1,-5 2-2,0 0-7,-2-1-5,1 0-7,-2-3-2,2-2-2,1-1-1,1-2 0,2-2-1,6-1 2,4-1 0,5 0 1,4-3 1,0-1 1,1-2 2,1-2 1,1-1 0,1 2 1,1 0 1,1 1 0,-1 2-1,-3 2-2,-2 2-2,-4 1-1,-3 4-3,-4 5-2,-4 5-2,-4 5-2,-4 4-1,-4 2-3,-3 4-1,-5 2-3,-2 2-1,-1-2-1,-1 0-3,0-2-1,-1-2-4,3-3-10,2-5-7,1-4-9,2-4-9,1-5-7,1-5-9,1-4-9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8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67750 4100 616,'8'14'174,"1"-3"-52,1-3-52,1-2-52,0-2-39,-1 1-23,-1 1-24,0 2-23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7"/>
    </inkml:context>
    <inkml:brush xml:id="br0">
      <inkml:brushProperty name="width" value="0.0565" units="cm"/>
      <inkml:brushProperty name="height" value="0.0565" units="cm"/>
      <inkml:brushProperty name="color" value="#6ADCAB"/>
    </inkml:brush>
  </inkml:definitions>
  <inkml:trace contextRef="#ctx0" brushRef="#br0">44659 44106 389,'-8'-14'3,"2"3"5,1 3 6,0 2 5,1 4 5,-2 4 5,0 4 4,-1 4 5,-2 4-1,-2 5-6,-2 5-5,-1 5-7,-3 2-3,-2 0-2,-1 1-2,-2-1-2,-2 1-2,1 0-2,-1 2-1,1 1-1,0-2-3,2-2-4,3-3-4,1-3-4,3-3-4,2-3-3,4-3-4,3-3-4,5-7-4,8-12-4,7-11-5,9-12-4,3-6 2,-1 3 7,-1 2 8,-1 1 7,-2 3 7,-1 1 3,-3 3 4,-1 2 4,-3 2 4,-2 2 4,-4 4 5,-3 3 5,0 5 8,0 10 12,1 8 13,2 9 12,-2 2 0,-1-3-10,-2-5-12,-1-3-12,-2-1-7,1 1-3,2 3-4,0 2-4,3-3-6,4-5-8,4-6-7,3-6-8,3-6-6,1-6-3,1-5-3,2-7-4,-1-1 2,1 0 4,-1 1 5,1 1 5,-3 1 4,-1 3 2,-4 1 3,-3 3 2,-3 5 8,-2 10 15,-4 10 15,-2 9 14,-2 5 4,0-1-6,0-1-7,0-1-7,0-1-5,0-1-4,0-1-6,0 0-4,1-4-6,5-3-5,4-4-5,4-4-7,2-5-5,1-4-8,1-5-7,1-5-8,0-2-2,-1 2 7,0 3 4,-2 1 6,-2 3 6,-1 5 9,-2 2 9,-2 6 8,-3 2 6,-2 3 3,-4 3 3,-2 4 3,-2-1 2,0-1 3,0-2 2,0-2 2,3-3-2,6-1-7,6-2-5,5-2-6,4-2-8,0-4-8,-1-2-8,1-3-9,-1-3-6,-1 0-4,-1-1-3,-1-1-4,-1-1 1,-2 1 5,-3-1 5,-1 1 4,-1-1 5,0 0 4,0 1 5,0-1 3,-2 1 3,-1 1 0,-2 1 3,-2 0 0,-1 2 4,0 1 7,0 0 7,0 2 7,0 4 10,0 6 10,0 7 12,0 8 12,0 3-1,-2 1-10,0 1-13,-2 1-10,0 2-7,-2 4 1,0 5 0,-1 3-1,0-1-1,2-6-4,2-6-4,2-5-3,2-3-2,0-1-2,2 1 0,0 0-1,2-2-1,4-3-4,2-3-2,3-2-2,3-6-2,1-6 2,3-7 0,2-7 1,0-5-6,3-3-11,0-3-11,0-3-11,0-2-4,-3-2 6,-3-2 4,-2-2 7,-5 0 3,-5 0 2,-5 1 3,-4 2 3,-4 2 1,-2 4 2,-2 3 0,-1 5 0,-4 4 4,-2 7 6,-3 5 6,-3 6 6,-1 5 2,1 4 0,1 4-1,1 3-1,1 4-1,3 1-1,1 3 0,2 1-2,3 1-2,3-3-4,2-1-3,4-2-5,4-3-7,7-3-11,8-3-11,6-2-11,3-5-2,1-5 6,-1-4 8,0-5 6,1-2 6,-1-1 5,1 0 4,-1 1 6,-1 0 2,-3 4 0,-3 3 0,-3 3 1,-3 1 3,-2 4 8,-4 0 8,-3 4 8,-2 0 7,-2 3 3,-2 2 5,-2 2 4,-1 2 1,-2 3-1,0 3-2,-1 3-2,-1 2-2,-2-1-2,0 1-1,-1-1-2,0 0-3,0 1-2,2-1-2,1 1-3,1-1-2,2 1-2,2-1 0,2 1-3,2-2-1,4-3-3,2-3-3,3-3-2,3-3-3,2-2-5,1-4-5,3-3-3,1-2-2,1-2 2,1-2 0,1-1 2,1-3-4,1 0-9,1-1-10,1-1-9,-1-1-3,-5 0 0,-3 0 3,-4 1 1,-4-2 2,-1 0 3,-2-1 2,-2-1 4,-2-1 3,-1 1 5,0-1 4,-1 1 4,-3-1 4,0 2 0,-3 1 2,-2 1 2,-1 1 5,-2 2 11,0 2 11,-1 3 10,0 0 7,0 2 2,2 0 1,1 2 3,0 1-2,2 3-3,1 4-5,0 2-3,0 3-3,0 3-2,-1 3-1,-1 4-3,-1 1-4,0 4-4,0 3-6,0 3-6,0 3-7,1 4-12,-1 4-10,0 4-12,0-3-8,2-8-6,1-10-4,0-7-7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8"/>
    </inkml:context>
    <inkml:brush xml:id="br0">
      <inkml:brushProperty name="width" value="0.066" units="cm"/>
      <inkml:brushProperty name="height" value="0.066" units="cm"/>
      <inkml:brushProperty name="color" value="#F2395B"/>
    </inkml:brush>
  </inkml:definitions>
  <inkml:trace contextRef="#ctx0" brushRef="#br0">70552 2255 333,'7'-5'82,"1"6"-10,0 6-10,0 6-11,-2 4-8,-1 7-8,-2 3-8,-1 6-8,-3 2-6,-1-1-3,0-2-3,-1 0-4,-1-2-2,2-3-2,0-3-3,2-3-1,4-8-6,9-13-11,9-12-11,9-13-11,2-7-2,-3-2 4,-5-2 5,-3-2 6,-4 0 4,-3 5 6,-3 4 5,-3 4 6,-1 2 5,-2 2 5,-1 3 5,0 1 5,-2 3 9,0 1 13,-2 2 12,0 2 14,-1 6 3,0 8-6,0 9-5,0 10-7,-1 3-6,-2 2-5,-2 1-7,-2 1-6,-1 5-3,0 10 0,1 10 0,-1 9 1,0 2-2,2-5-3,1-6-4,0-6-3,2-4-3,0 0-4,2-2-2,1 0-3,0-3-4,0-2-2,0-4-4,0-2-3,-1-3-2,-1-1 0,0-3 1,-1-1-1,-2-3 0,0-3-1,-2-3 0,0-3 0,-2-3 1,-1-2 3,-3-4 3,-2-2 3,-2-4 2,-3 0 1,-3-3 1,-3-2 1,-2-2 0,-1-2 0,0-1 0,-2-3-1,2 0 5,5 1 8,5 1 7,5 0 9,6-1 5,6-5 3,7-5 3,8-5 3,7-3-5,11-2-10,9-3-11,10 0-10,4-1-11,-1 3-7,-1 3-8,0 4-8,-5 2-5,-6 5 1,-8 3-1,-6 4 1,-5 3-1,-3 1 0,-3 0-2,-2 2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09"/>
    </inkml:context>
    <inkml:brush xml:id="br0">
      <inkml:brushProperty name="width" value="0.05669" units="cm"/>
      <inkml:brushProperty name="height" value="0.05669" units="cm"/>
      <inkml:brushProperty name="color" value="#F2395B"/>
    </inkml:brush>
  </inkml:definitions>
  <inkml:trace contextRef="#ctx0" brushRef="#br0">72924 2700 388,'7'17'152,"-2"3"-32,-2 3-31,-2 3-32,-1 3-18,0 2-6,0 4-5,0 3-6,-1 1-4,-2 2-1,-2 1-2,-2 0-3,-1-1-4,1-6-6,-1-4-8,0-5-7,0-10-18,2-14-29,1-15-28,1-15-28,1-6-1,3 5 30,4 3 28,2 5 29,2 2 19,2 1 12,0 1 10,1 1 12,2 1 4,0 2-1,1 3-1,1 1-1,1 1 1,1 0 3,1 0 4,1 1 4,1 0-3,-1 2-7,1 2-7,0 2-8,-1 1-7,1 0-9,-1 0-7,1 0-9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10"/>
    </inkml:context>
    <inkml:brush xml:id="br0">
      <inkml:brushProperty name="width" value="0.07061" units="cm"/>
      <inkml:brushProperty name="height" value="0.07061" units="cm"/>
      <inkml:brushProperty name="color" value="#F2395B"/>
    </inkml:brush>
  </inkml:definitions>
  <inkml:trace contextRef="#ctx0" brushRef="#br0">73943 2352 311,'0'-17'0,"0"0"1,0-1 0,0-1 1,0 0 1,0 1 3,0 1 4,0 1 3,0 3 12,2 8 21,0 7 22,2 6 22,-1 6 1,-2 7-15,-2 5-18,-2 7-16,-1 4-12,2 4-6,0 4-6,2 4-7,-1 2-3,0 0-3,-2 0-2,0 0-3,0-2-1,0-1-4,2-2-3,0-2-2,1-1-7,-2-2-10,0 0-9,-1-1-10,0-10-7,3-17-5,4-18-5,2-18-6,4-9 5,4-2 14,3-3 14,5 0 15,2 0 8,-1 5 5,1 5 4,-1 5 5,1 3 5,1 1 5,1 1 7,1 1 6,-2 2 3,-3 4 0,-5 4 2,-3 4 1,-3 5-1,-2 6-2,-2 6 0,-2 5-3,-3 4-1,-2 1-1,-4 1-1,-2 1-1,-2-1-2,2-1-1,1-3-3,0-1-3,4-5-5,4-7-12,5-6-11,6-7-11,4-8-4,7-6 0,5-7 1,6-7 1,2-2 0,-3 0 2,-3 1 0,-3 1 0,-1 0 3,0 0 2,2-2 4,1-1 2,-3 3 7,-7 7 7,-7 7 7,-6 7 9,-7 6 12,-4 6 17,-6 6 17,-4 6 16,-2 3 3,3 3-12,1 2-12,2 1-12,2 2-9,0 1-4,2 1-6,1 1-5,0 0-3,2-1-4,0-1-3,2-1-3,0-1-4,0-2-2,0 0-5,0 0-2,2-3-5,6-1-4,4-2-4,5-3-5,4-4-1,5-8 0,3-8-1,5-7 1,1-8 1,2-7 2,1-7 3,1-6 1,-3-4 3,-6 2 2,-5 0 2,-7 2 4,-4 2 2,-2 5 2,-4 5 3,-2 6 3,-4 2 2,-3 2 2,-2 3 2,-3 1 2,-5 3-1,-4 3-2,-5 3-2,-5 2-3,-3 4-5,-1 4-8,-1 4-9,0 4-8,-1 2-2,3 3 3,1 2 4,3 1 4,3 0-3,5-2-6,4-4-8,6-3-8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10"/>
    </inkml:context>
    <inkml:brush xml:id="br0">
      <inkml:brushProperty name="width" value="0.05599" units="cm"/>
      <inkml:brushProperty name="height" value="0.05599" units="cm"/>
      <inkml:brushProperty name="color" value="#F2395B"/>
    </inkml:brush>
  </inkml:definitions>
  <inkml:trace contextRef="#ctx0" brushRef="#br0">77857 3850 392,'15'0'59,"1"0"-7,0 0-7,-1 0-6,2 1-3,3 2-1,3 2 0,3 2 1,1 1-4,-3 1-4,-1 1-6,-3 2-4,-2 0-4,-4 1-2,-5 1-2,-3 1-2,-5 2-3,-6 3-2,-5 3-3,-7 3-4,-5 1-2,-3-1-2,-4-1-3,-5-1-2,1-2-1,4 0 1,3-1 1,5-1 1,3-2 3,2-2 4,4-4 3,3-3 4,5-2 4,8-2 7,8-3 5,7 0 6,7-4 2,5-2-3,5-4-3,4-2-3,4-2-2,0 1-1,2-1-2,0 0-1,-1 2-4,-4 1-7,-4 2-5,-3 2-7,-5 1-8,-3 0-12,-5 0-10,-3 1-12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17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59947 35550 641,'0'59'83,"0"-6"-19,0-8-17,0-6-19,0-4-10,0 0-1,0 0-2,0 1-1,0-1-2,0 2-1,0 1-1,0 1-1,-1 0-2,0 0 0,-2 0-1,0 0-1,-1 1-1,2 0-2,0 2-3,2 1-2,0 0-1,0 0 0,0 0 0,0 0 0,0-1 1,0 0 1,0-1 1,0-2 1,0 1 1,0-1 0,0 0 2,0 0-1,0 0 1,0 0 0,0 1-1,0-1 0,0 1 0,-2 2 0,-1 2-1,0 2 0,-1 2-1,1 2 0,-1 2 0,0 2 0,0-1-1,2-1 0,0-2-1,2-2 0,0-1-1,0-2-1,0 0-1,0-2-1,0 0 0,0 1-1,0-1 0,0 0 0,0 0-2,0 2 0,0 0-2,0 2-1,0-1-2,0-2 0,0-2-1,0-2-1,0-2-1,0-3-1,0-4 0,0-2-1,0-2-1,2-1 0,0-1 1,2-1-1,-1-2 1,-1-3 0,0-3 0,-1-2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18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62700 34836 632,'0'-15'4,"2"2"5,0 3 8,2 1 5,0 4 4,3 6-3,2 6 0,2 6-2,-2 5-2,-1 5 0,-4 5-1,-2 4 0,-2 6-2,0 5-2,0 4-2,0 6-2,0 1 0,0 1-2,0 0 0,0 0-1,-1 0-1,0 1 1,-2 2-1,0 0 0,-1 3-1,0 5 1,0 5-1,1 5 0,-1 1 0,0-2-1,0-1 0,0-3-1,1-2-1,0-1-3,2-2-1,0-3-2,1 0-2,0 2 0,0 0 0,0 1-2,0 1 1,0 1 0,0 1 0,0 1 1,0-2 0,0-5 0,0-5 1,0-4-1,0-5 0,0-1-3,0-2-1,0-2-3,1 0-2,0 0-2,2 2-3,0 1-2,0-2-2,0-2-1,-2-4-1,0-2-1,-1-5 0,0-4 1,0-4 1,0-6 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1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60486 39794 999,'-8'-14'-57,"0"2"16,0 4 18,0 3 17,1 1 9,-1 0 0,0 0 0,0 0 0,0 0-1,0 0-2,1 0-2,-1 0-3,0 0-1,0 1 1,0-1 0,0 0-1,0 0 2,-1 2 0,-2 0 1,0 2 2,-1 0-1,-1 0 0,-1 0 0,-1 0-1,0 0 0,2 0 0,2 0 1,3 0-1,0 0 1,0 0 0,0 0 1,0 0 0,0 0 1,1 2 0,-1 0 0,0 2 0,0-1 0,0-1 0,0 0 0,1-1-1,-2-1-1,0 2-2,-2 0-2,1 1-1,-2 2-1,0 0 1,0 1 3,1 2 1,-1-1 1,0-1 0,0 0 0,1-2 0,-1 1 1,0 0 0,0 1-1,1 2 1,-1-1 1,2-1 3,1 0 4,1-2 2,0 1 2,0 0-3,0 1-1,0 2-2,1 0-2,0 0 1,2-1 0,1 1 0,-1 0 0,0 0-1,-2 0 0,0-1 0,0 2 0,0 0 0,2 1-1,1 2 1,-1 0 0,0 1-1,-1 1 0,-2 1 0,1 1 0,1 0 0,0-1 0,2 1 0,0 0 0,2-1 0,0 1-1,2 0 0,0-1 0,0-1 0,0-1 0,0-1 1,0 1-1,0 0-1,0 1-1,0 1 0,0 0-1,0-1 0,0-1 1,0 0 1,0-2 0,0 1 0,0 0 1,0 0 1,0-1 0,0 1 1,0 0 1,0 0 1,0 0-1,2 1-1,0 1 0,2 2-2,0-1 0,0-1 0,-1-1 0,1-1 0,1 0 0,2 0-2,2-1 1,2 1-2,1-1 0,3 0-2,2-2-1,1-1-1,2 0-2,1 0-1,1 0-1,1 0-2,0-1 0,-1-1 0,-1 0 2,0-2 0,-1 0 1,1 0 1,0 0 1,3 0 1,-1-1 0,1-1 2,-1 0 1,1-1 2,-2-2 0,-3-1 0,-3 0 0,-3-1 1,-1-1 0,0 0-1,-1 0 1,1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61965 39913 999,'0'-15'0,"0"2"0,0 3 0,0 1 0,-1-1-2,-1-4-4,0-3-5,-1-5-3,-1 0-4,0 3 1,0 3-2,0 3 0,-1 0 2,-2 0 5,-1-1 4,-3-1 6,-2 0 2,0 1 2,-1 1 0,-1 0 2,-1 3 1,1 3-1,-1 2 0,0 4 1,0 1-3,-1 2-3,-1 0-3,-1 2-4,1 0-2,5 0-3,3-1-2,4 1-2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2"/>
    </inkml:context>
    <inkml:brush xml:id="br0">
      <inkml:brushProperty name="width" value="0.04024" units="cm"/>
      <inkml:brushProperty name="height" value="0.04024" units="cm"/>
      <inkml:brushProperty name="color" value="#F2395B"/>
    </inkml:brush>
  </inkml:definitions>
  <inkml:trace contextRef="#ctx0" brushRef="#br0">72531 35278 546,'-7'-16'4,"1"2"8,0 1 7,2 1 8,0 1 2,2 0-4,0 2-4,2 1-4,1-1-2,4-2 0,2-2 0,3-1-1,3-2 0,0 1-1,1-1-1,1 0 0,0 2-1,-1 1 1,-1 2 0,0 2 1,-1 3-1,1 2-1,1 4 0,2 3-1,-2 3-1,-1 5 1,-2 5 0,-2 5 1,-2 3-1,1 1-2,0 1 0,0 1-1,0 1-2,1 1-1,2 0 0,0 2-2,0 0-1,-1-1 0,0-2 0,-2 1-1,0-3 0,0 0 1,0-1 1,-1-1 0,1-1 0,-2-1-4,-1-1-3,0-1-2,-2-1-3,-1-3-2,0-1-1,-1-2-2,-3-5-10,0-6-17,-3-8-17,-2-6-18,0-3-2,0 3 15,2 1 13,1 2 15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2"/>
    </inkml:context>
    <inkml:brush xml:id="br0">
      <inkml:brushProperty name="width" value="0.05026" units="cm"/>
      <inkml:brushProperty name="height" value="0.05026" units="cm"/>
      <inkml:brushProperty name="color" value="#F2395B"/>
    </inkml:brush>
  </inkml:definitions>
  <inkml:trace contextRef="#ctx0" brushRef="#br0">72975 34690 437,'6'-27'27,"-3"11"10,-2 9 11,-4 10 10,-1 5 0,-2 2-8,0 0-9,-1 1-9,-2 1-6,-2 2-2,-2 0-4,-1 1-3,-1 2-2,1 1-1,1 3-1,0 1-1,0 3-1,-3 3-1,-3 3-1,-3 2 0,-1 3-1,1 1-2,1 0-1,1 2-1,0 0-1,-1 0-1,-1 0 0,-1 0-1,0-2 0,3-3-4,1-5-2,3-3-2,1-4-1,2-3 0,2-3 0,3-3 0,3-5-10,8-6-19,6-8-21,7-6-20,2-3-2,-5 3 15,-3 1 14,-4 2 15,-1 1 8,2 1 0,1-1-1,3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07:45"/>
    </inkml:context>
    <inkml:brush xml:id="br0">
      <inkml:brushProperty name="width" value="0.05058" units="cm"/>
      <inkml:brushProperty name="height" value="0.05058" units="cm"/>
      <inkml:brushProperty name="color" value="#F2385B"/>
    </inkml:brush>
  </inkml:definitions>
  <inkml:trace contextRef="#ctx0" brushRef="#br0">99280 6797 434,'29'-21'-5,"-5"7"6,-5 5 7,-5 6 6,-2 3 5,0 0 1,-1 0 1,1 0 2,0 1-1,0 2-3,-1 2-3,1 2-4,-1 1-1,-2 1 0,-3 2 1,-1 0-1,-1 0 0,0 1 1,0 0 1,0 0 1,-1 0-1,0 3 1,-2 2 0,0 1-1,-1 3 0,0 1 1,0 3-2,0 1 1,0 2 0,0 3-1,0 1 0,0 2-1,0 2 1,0 3-1,0 1 0,0 2-1,0 0 0,0 0 0,0-2-1,0 0-1,0-2-1,0-2-1,0-1-2,0-3-2,0-3-2,2-3-2,0-5-3,2-3-3,-3-5-8,-4-5-14,-6-4-15,-4-6-13,-3-5-4,-1-9 10,-1-8 7,-1-7 10,0-5 5,0 0 5,2-2 2,1 0 5,2 0 2,1 3 3,2 3 2,2 4 3,2 2 2,1 2 2,0 4 4,2 3 1,0 2 4,2 1 3,0 1 4,2 1 3,1 0 1,4 0 1,2 0 1,3 1 0,2 0 1,0 2-2,0 2 0,-1 2 0,0 4-2,0 4-1,-2 5-1,0 6-2,-5 3-1,-7 5-2,-6 3 0,-7 5-3,-5 1-1,-1 0-3,-3 1-4,-1-1-2,0-1-3,3-3-1,3-4-1,3-1-2,2-4 1,2-3 2,3-3 4,1-3 1,4-2 3,6-2 0,6-2 1,6-2 1,5-3 0,5-4-2,5-4-2,4-3-2,4-4-3,3-3-3,1-4-6,2-1-3,0-2-4,0 3 0,-1 1 0,-1 3-1,-2-1 0,0-1 2,-2-3 2,0-1 2,-2-1 2,-1 3 5,-3 1 2,-1 3 5,-4 1 2,-2 3 0,-2 1 1,-4 2 1,-3 2 1,-3 1 2,-3 0 2,-2 2 2,-3 1 5,-2-1 7,-2 0 9,-2 0 6,-2 3 12,0 8 14,-1 6 15,-2 8 13,1 3-1,-1 2-20,0 3-17,0 1-20,0 3-9,0 1-3,1 2-2,-1 3-1,0-1-7,2-2-12,1-2-12,0-1-11,1-4-10,0-3-8,0-5-8,1-3-8,0-5-3,3-4 2,4-6 2,2-4 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9"/>
    </inkml:context>
    <inkml:brush xml:id="br0">
      <inkml:brushProperty name="width" value="0.04357" units="cm"/>
      <inkml:brushProperty name="height" value="0.04357" units="cm"/>
      <inkml:brushProperty name="color" value="#6ADCAB"/>
    </inkml:brush>
  </inkml:definitions>
  <inkml:trace contextRef="#ctx0" brushRef="#br0">52363 41715 504,'-3'-25'4,"-4"-1"7,-6-2 7,-4-2 7,-1 1 4,1 7-3,2 5-1,3 6-3,0 5-1,0 2-2,0 4-2,1 3-2,-2 2 0,-2 5-1,-1 4 1,-3 3 0,-1 4 1,1 3-1,-1 3 0,1 3 0,0 2 0,0-1-1,2 0-1,1 1 0,1-2 0,1 0-2,1-1-1,0-1-2,2-2 0,3-1 0,1-3-1,2-1-1,2-2-1,2-1-1,2-1-1,2-1-2,3-2 0,6-2 0,4-4 0,5-3 0,4-2-3,3-4-10,3-2-10,2-3-9,2-3-5,1-2-4,-1-2-2,0-1-3,0-2 1,-3 2 3,-2 1 3,-1 1 4,-5 1 2,-3 0 0,-6 2 2,-5 1 1,-3 0 3,0 2 4,-2 1 5,0 0 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3"/>
    </inkml:context>
    <inkml:brush xml:id="br0">
      <inkml:brushProperty name="width" value="0.05188" units="cm"/>
      <inkml:brushProperty name="height" value="0.05188" units="cm"/>
      <inkml:brushProperty name="color" value="#F2395B"/>
    </inkml:brush>
  </inkml:definitions>
  <inkml:trace contextRef="#ctx0" brushRef="#br0">74524 34327 424,'1'-10'28,"2"10"14,2 12 13,1 10 14,2 7 0,-2 4-9,-1 4-11,0 5-11,-2 4-6,-2 7-4,-2 8-5,-2 6-3,-1 3-3,0 1-3,0-1-3,0 1-2,0-2-2,-2-1-3,0-3-3,-1-1-3,-1-1-3,2 1-2,1 1-2,0 1-3,1 1-1,-2 0-2,0-1-1,-1 1-1,-1-4-2,2-5-3,1-6-3,0-6-3,1-5-1,-2-4 0,0-4 1,-1-3 1,0-5 0,2-3 0,2-5 0,2-3 1,0-4 0,-2-4 1,-2-4 1,-2-4 2,1-3 1,1-2 1,2-2 3,2-2 1,0 0 2,0 1 0,-2 0-1,0 2 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3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74399 34237 582,'-1'-15'3,"-1"2"6,0 2 6,-1 3 6,-1 3 9,2 8 9,0 6 11,2 7 10,-2 4-1,-6 3-11,-4 1-12,-5 3-11,-3 1-10,-1 1-8,-1 0-7,-1 2-7,0-1-5,1-3-2,1-3-2,1-3-3,2-3-6,5-3-8,3-3-9,4-2-9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3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75250 34450 473,'30'8'154,"-4"1"-33,-2 2-33,-3 0-34,-2 0-19,-3 1-6,-1-1-5,-2 1-7,-2-1-12,1-1-22,0-1-20,0 0-21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4"/>
    </inkml:context>
    <inkml:brush xml:id="br0">
      <inkml:brushProperty name="width" value="0.05165" units="cm"/>
      <inkml:brushProperty name="height" value="0.05165" units="cm"/>
      <inkml:brushProperty name="color" value="#F2395B"/>
    </inkml:brush>
  </inkml:definitions>
  <inkml:trace contextRef="#ctx0" brushRef="#br0">86243 34120 425,'-8'-9'3,"2"0"6,1-1 6,1-1 6,1 0 5,3 4 5,4 2 6,2 4 5,3 2 2,4 2-3,2 2-1,3 2-3,1 3-2,-1 5-6,-1 5-3,0 5-5,-2 3-2,-1 3 0,-1 1-2,0 3 1,-3 0-3,-1 0-3,-2 0-4,-2 0-3,-1-1-2,0-3-2,-1-3-1,2-3-2,0-4-1,5-5 2,4-5 0,4-4 1,4-10 0,8-14 0,7-13 1,7-14 1,7-12-5,9-10-7,9-9-7,9-10-8,5-4-2,1 2 4,0 1 4,2 3 4,-8 8-10,-17 15-22,-17 15-21,-15 14-22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7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64350 40670 511,'0'-22'0,"0"1"0,0 3 0,0 1 0,1 1 0,4-1 0,2-1 1,3-1-1,1 1 5,0 5 7,-2 3 9,0 4 7,-1 6 5,1 8 4,1 7 2,2 9 4,-1 5-1,-1 4-7,-1 4-6,0 5-7,-2-1-4,-1-1-2,0-1-2,-2-3-3,1-3-2,0-2 1,1-3-2,2-3 0,-1-3-2,-1-1-3,0-3-3,-2-1-2,1-2-1,0-3 3,1-1 2,2-2 2,-1-4 1,-1-4 0,0-6 0,-2-4-1,2-5 0,2-3-1,3-5-2,3-3-1,2-3 0,0-1 1,-1 0 1,1-2 0,-1 0 1,-1 1-1,-1 1-1,0 2-2,-2 1 1,-1 3-2,0 3 1,-2 3-2,-3 3-14,-4 4-30,-6 4-29,-4 4-29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65815 40976 999,'-7'-22'-64,"3"5"13,1 3 14,2 5 13,1 0 9,0 0 2,0-1 2,0-1 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7"/>
    </inkml:context>
    <inkml:brush xml:id="br0">
      <inkml:brushProperty name="width" value="0.03084" units="cm"/>
      <inkml:brushProperty name="height" value="0.03084" units="cm"/>
      <inkml:brushProperty name="color" value="#F2395B"/>
    </inkml:brush>
  </inkml:definitions>
  <inkml:trace contextRef="#ctx0" brushRef="#br0">65589 40341 713,'6'-4'-28,"-3"8"30,-2 8 31,-3 7 29,-3 5 7,-2 1-13,-2 1-15,-2 1-14,-1 0-11,-1 1-8,-1-1-8,-1 0-7,-1 1-7,2 1-3,1 1-3,1 1-3,2-3-3,2-4-2,4-5-2,3-4-3,0-4-1,0-1-2,-2-1-1,0 0-1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8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67279 39900 464,'0'45'144,"0"-2"-33,0-4-32,0-2-33,0 1-17,0 4-4,0 6-4,0 4-3,-1 3-3,0 2-1,-2 0 0,0 1-2,-1-1-4,0-2-11,0-4-9,1-3-10,-1-2-6,0-4-4,0-2-3,0-3-4,1-5-2,1-4 0,0-5 0,2-5-1,-1-5 0,0-6-1,-2-6-2,0-6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8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67037 39648 530,'0'-23'7,"0"3"13,0 1 13,0 3 14,-2 4 8,-2 10 0,-4 8 2,-2 10 1,-2 4-6,-3 4-12,-2 3-13,-1 3-12,-1 0-12,3-2-10,1-1-10,3-3-11,1-3-8,0-3-5,2-4-5,1-4-5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28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67650 39900 513,'15'0'101,"-1"2"-23,-1 0-21,0 2-21,-1 0-10,3 1 4,1 2 5,3 0 3,0 1-2,-1-1-10,-1 1-9,-1 0-10,-1 0-10,-3-1-10,-1 1-8,-2 0-11,-2 0-11,-2 1-15,-3 2-15,0 0-13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9"/>
    </inkml:context>
    <inkml:brush xml:id="br0">
      <inkml:brushProperty name="width" value="0.04243" units="cm"/>
      <inkml:brushProperty name="height" value="0.04243" units="cm"/>
      <inkml:brushProperty name="color" value="#6ADCAB"/>
    </inkml:brush>
  </inkml:definitions>
  <inkml:trace contextRef="#ctx0" brushRef="#br0">53800 42600 518,'6'16'133,"-1"-1"-28,-2 1-29,-2 0-29,-1 0-16,0 3-4,0 1-4,0 3-4,0 0-5,-2 1-7,0-1-8,-1 0-6,-1 1-7,2-1-7,0 1-6,2-1-5,1-2-6,2-5-4,2-5-3,1-4-5,2-4 0,2-2 1,0-2 1,1-2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3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79625 10400 333,'49'20'167,"16"14"-1,16 14 1,15 16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56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8250 44040 480,'9'-17'129,"3"-3"-31,4-3-33,2-3-32,0 0-18,-3 3-4,-3 3-4,-2 3-4,-3 2-2,1-1-2,0 0-1,0 1-1,0-1 0,0 2 1,-1 1 0,1 1 1,0 1 2,2 2 1,0 2 2,1 3 3,2 1 0,0 3 0,1 4-1,1 2 0,1 4 0,0 4 2,-1 3 1,1 5 0,-1 2 1,-1 3-1,-1 1-1,0 3-1,-2-1-1,-1 0 1,-1-1 0,0-1 1,-2-1-1,-1-2-2,0 1-1,-2-2-1,1-2-1,0 0 1,1-1 0,2 0 2,-1-3-1,-1-1-2,0-3-3,-2-1-2,0 0-2,0 0-1,0 1-2,0 1-2,-1-4-12,0-10-25,-2-10-23,0-10-25,-1-2-2,2 3 19,0 5 19,2 3 18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56"/>
    </inkml:context>
    <inkml:brush xml:id="br0">
      <inkml:brushProperty name="width" value="0.04824" units="cm"/>
      <inkml:brushProperty name="height" value="0.04824" units="cm"/>
      <inkml:brushProperty name="color" value="#00BFF3"/>
    </inkml:brush>
  </inkml:definitions>
  <inkml:trace contextRef="#ctx0" brushRef="#br0">9248 43505 456,'-1'-13'60,"-1"6"-3,0 6-4,-1 6-3,-2 5-4,-2 3-5,-2 5-4,-1 4-4,-4 2-4,-2 4-4,-3 3-3,-3 3-4,-2 2-2,-1 2 0,-1 2-2,-1 2-1,-2 1-3,-2 0-7,-4 0-5,-3 0-6,1-1-8,2 0-8,3-1-10,3-2-8,4-2-8,5-5-4,5-6-6,5-3-5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57"/>
    </inkml:context>
    <inkml:brush xml:id="br0">
      <inkml:brushProperty name="width" value="0.03932" units="cm"/>
      <inkml:brushProperty name="height" value="0.03932" units="cm"/>
      <inkml:brushProperty name="color" value="#00BFF3"/>
    </inkml:brush>
  </inkml:definitions>
  <inkml:trace contextRef="#ctx0" brushRef="#br0">6636 46943 559,'-31'7'-3,"0"-2"-8,-1-3-5,1 0-8,3-2 3,5 0 11,6 0 13,7 0 12,4-1 9,4 0 9,4-2 8,4 0 8,4 0 1,3 0-7,5 1-6,3 2-7,4 0-5,1 0-3,3 0-3,1 0-4,2 0-2,3 0 1,1 0-1,2 0 1,2 0-2,0 0-2,2 0-2,1 0-2,0 0-1,2-2 1,0 0-1,2-2 1,1 0-2,3 1-1,4-1-3,2 0-1,2-1-3,0 0-4,-1-1-3,1-1-4,-2-1-1,-4 0-2,-4 0 1,-4 1-1,-5 0 1,-6 2 1,-5 2 2,-7 2 2,-1 2-3,1 2-4,3 2-6,1 2-5,-1 0-1,-5-1 1,-5-1 2,-4 0 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58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8396 47720 465,'-14'2'-14,"5"4"16,3 4 18,4 4 17,1 2 5,0 3-7,-2 1-7,0 3-7,-1 1-4,0 3-2,0 1-3,0 2-2,0 1-2,0-1-1,0-1-3,1-1-1,-1-3 0,2-1 1,0-4 1,2-3 1,1-5-4,2-5-10,2-6-10,1-6-9,4-6-3,4-7 1,3-7 2,5-7 2,2-4 2,1 0 2,1-2 2,1 0 2,-2 1 2,-2 7 3,-2 6 3,-4 5 4,-2 3 3,-1-1 4,-1-1 5,-1-1 4,-1 1 6,-2 2 6,-2 4 6,-2 3 7,-2 4 3,-2 6 2,-2 6 1,-2 6 1,-1 2-2,2 1-6,0 0-5,2-1-5,-1 2-5,0 1-1,-2 3-3,0 1-2,-1 3-1,0 3-1,0 3-2,0 3-1,1 1-1,1 0-2,0 0-2,2 1-2,-1 2-1,-1 8-4,0 6-2,-1 7-2,-1 1-2,2-5 0,0-4 1,2-5-1,-1-5 0,0-2-2,-2-4-2,0-2-2,-1-3 0,0-3-1,0-3 0,1-3 1,-2-3-1,-2-1 3,-2-2 0,-2-2 3,-1-3 0,-1-1 2,-1-2 1,-1-2 1,-2-2 2,-2-1-1,-2 0 1,-1-1 1,-1-3 0,-1-2-1,1-4 1,-1-2 0,2-2 1,1-1 2,3-2 2,1 0 1,3 0 1,3-1 0,2 0 0,4 1 0,2-2 0,2-3-1,2-4 0,2-1 0,4-4-2,5-1 0,7-2-3,6-2 0,4-3-3,4-1-4,4-2-2,4-2-4,3 0-6,2 2-8,2 2-7,2 2-8,-2 3-1,-6 5 5,-6 5 7,-5 5 5,-6 3 5,-2 2 4,-3 3 5,-2 1 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58"/>
    </inkml:context>
    <inkml:brush xml:id="br0">
      <inkml:brushProperty name="width" value="0.04117" units="cm"/>
      <inkml:brushProperty name="height" value="0.04117" units="cm"/>
      <inkml:brushProperty name="color" value="#00BFF3"/>
    </inkml:brush>
  </inkml:definitions>
  <inkml:trace contextRef="#ctx0" brushRef="#br0">12105 46150 534,'-13'6'10,"6"-1"20,6-2 19,6-2 21,6-1 4,5 0-12,7 0-11,5 0-12,3 0-9,-1 0-7,-2 0-8,1 0-7,-3 0-4,0 0-3,-1 0-3,-1 0-1,-2 0-5,-1 0-5,-2 0-6,-3 0-5,-1 1-5,0 0-4,-2 2-4,-1 0-5,-2 2-2,-2 1-1,-4 3 0,-2 2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3:59"/>
    </inkml:context>
    <inkml:brush xml:id="br0">
      <inkml:brushProperty name="width" value="0.04319" units="cm"/>
      <inkml:brushProperty name="height" value="0.04319" units="cm"/>
      <inkml:brushProperty name="color" value="#00BFF3"/>
    </inkml:brush>
  </inkml:definitions>
  <inkml:trace contextRef="#ctx0" brushRef="#br0">12108 47631 509,'-16'0'0,"2"0"0,1 0 0,1 0 0,4-1 10,6 0 19,7-2 21,8 0 19,3 0 4,1 0-12,1 2-12,1 0-12,1 1-8,1 0-3,1 0-5,1 0-3,1 0-5,-1-2-7,1 0-7,-1-1-7,1-1-7,-1 2-10,1 0-9,-1 2-10,1 0-2,1 0 4,1 0 4,1 0 5,-1 0 2,-5 2 4,-3 0 2,-4 2 3,-4-1-1,1-1-3,-2 0-5,0-2-3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0"/>
    </inkml:context>
    <inkml:brush xml:id="br0">
      <inkml:brushProperty name="width" value="0.04996" units="cm"/>
      <inkml:brushProperty name="height" value="0.04996" units="cm"/>
      <inkml:brushProperty name="color" value="#00BFF3"/>
    </inkml:brush>
  </inkml:definitions>
  <inkml:trace contextRef="#ctx0" brushRef="#br0">15195 47316 440,'-13'-1'11,"4"-1"22,6 0 22,5-1 21,3-1 3,5 2-18,4 0-17,4 2-18,0 0-11,-1 0-3,-3 0-5,-1 0-4,-1 0-1,0 0 0,-1 0-1,1 0 1,0 0 0,0 0 0,-1 0 1,1 0 0,1 0-1,0 0 1,1 0 0,1 0 0,0 0 0,-1 0 0,0 0-1,-2 0 1,1 0-1,1 0-1,3 0 1,2 0-1,0 0-1,-1 0 1,-1 0 0,-1 0-1,0 0 1,0 0 1,-1 0-1,1 0 2,0 0 0,1 0-1,1 0 1,2 0 0,0 0 1,1 0-1,1 0 0,1 0 0,0 0-1,-1 0 1,-1 0-1,-1 0 0,-1 0-1,1 0 1,0 0-1,-1 0 0,1 0 0,1 0 0,1 0 0,2 0-1,-2 0 1,0 2 0,-1 0 0,0 2 0,-1-1 0,1-1 0,1 0 1,1-1 0,0-1 1,1 1-1,0 2-1,-1 0 0,1 1 0,1-2 1,1 0-1,1-2-1,0 1 1,-1 0 0,-1 2 0,-1 0-1,1 0 1,2 0-1,5-2 0,1 0 0,2-1-1,-1 0 1,-1 0 0,-1 0 0,-2 0 0,0 0 0,-1 0 0,-1 0 0,0 0 0,1 0 0,1 0 0,1 0 0,-1 0 0,0 0 0,-1 0 0,-1 0 0,0 0 1,-1 0-1,0 0 1,1 0 0,0 0-1,1 0 1,1 0 0,1 0-1,0 0 1,2 2 0,1 0 1,1 2 0,0-1 0,0-1 0,0 0-1,1-2 1,0 0-2,0 0 1,2 0-2,1 0 0,0 0-1,0-2 1,0 0 1,1-1 0,-2-1-1,0 0 1,-2 0-1,0 0 0,-1 1 0,-1 0-1,-1 2 1,-1 0 0,-1 2 0,2 0 0,1 2 0,1 0-1,1 0 1,0 0 0,2-2 0,1 0 0,0-1 0,0 0 0,0 0-1,1 0 0,-1 0-1,0 0 1,0 0 0,0 0 0,0 0 0,-1 0 1,-2 0 0,0 0 0,0 0 0,1 0 0,0 0 0,2 0-1,0 0 1,1 2 0,-1 0-1,0 2 0,-1-1 0,-2 1 0,-2 0 0,-1 0-1,-1 1 0,2 0-3,3 1-2,1 2-3,0-2 1,-2-1 4,-1-2 5,-3-2 3,0 0 2,3 0-1,1 2 0,2 0-2,4 0 0,4 0 1,6-2 1,4 0 1,3-1-1,0 2-2,-1 0-1,1 2-3,-1-1-1,0-1-1,-2 0-1,0-2 0,-1 1-1,1 0 2,2 2 0,0 0 1,1 0 0,1 0-1,1-2-2,2 0-1,-1-1 0,-1 0-1,-1 0 1,0 0-1,-2 0 0,1 0 0,0 0 0,0 0-1,-2 1-2,-2 2-2,-4 2-2,-2 2-2,-4 0-3,-2 1-3,-4 0-4,-2 0-2,-5-1 0,-7-1 5,-7 0 4,-7-2 4,-3 1 0,0 0-4,0 1-5,0 2-4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63497 24498 999,'-15'-8'-6,"2"2"-12,3 1-12,1 1-12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5"/>
    </inkml:context>
    <inkml:brush xml:id="br0">
      <inkml:brushProperty name="width" value="0.04457" units="cm"/>
      <inkml:brushProperty name="height" value="0.04457" units="cm"/>
    </inkml:brush>
  </inkml:definitions>
  <inkml:trace contextRef="#ctx0" brushRef="#br0">17622 44370 493,'-8'-12'56,"-2"10"0,0 8-1,-1 10-1,0 4-4,0 0-8,2 2-8,1 1-7,-1 1-5,0 1-3,-1 1-2,-1 1-2,0 0-2,0 1-2,2-1-1,1 0-3,1 0-1,2-1-2,2-1-3,2-1-1,2-2-1,4-3 0,2-3 0,3-3 0,4-5 1,2-6 2,3-8 0,3-6 2,1-5 0,-1-1-5,-1-3-2,-1-1-4,-2-1-1,-1-1-1,-2 1 1,-2-1 0,-2 1 0,-1 0 0,-1-1-2,0 1 1,-3 0 0,-3 1 1,-2 1 2,-3 1 2,-3 1 1,-1 3 1,0 1 0,-1 2 2,-2 2-2,-2 1-2,-2 0-3,-1 2-3,0 5-9,2 8-16,4 9-15,3 9-16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29"/>
    </inkml:context>
    <inkml:brush xml:id="br0">
      <inkml:brushProperty name="width" value="0.05005" units="cm"/>
      <inkml:brushProperty name="height" value="0.05005" units="cm"/>
      <inkml:brushProperty name="color" value="#6ADCAB"/>
    </inkml:brush>
  </inkml:definitions>
  <inkml:trace contextRef="#ctx0" brushRef="#br0">54674 41386 439,'0'-36'24,"0"9"-3,0 7-3,0 9-2,-1 5 2,0 6 8,-2 4 9,0 5 7,0 4 2,2 2-5,2 1-6,2 3-5,0 1-3,0 1-1,-2 1-2,0 1-2,-1 2 0,2 1-3,0 2 0,2 3-2,-1 0-2,-1 0-1,0 1-2,-1-1-2,-1 0-1,1 1-3,2-1-2,0 0-2,2-2-1,0-3 1,1-5 0,2-3 1,2-7-1,5-10-4,5-10-5,5-10-3,3-7-2,-1-6 2,0-7 2,1-4 2,-1-6 2,1 0 0,-1-3 0,1-2 1,-2 1 0,-2 4 0,-1 4-1,-2 4 1,-4 5 0,-3 7 1,-4 7 1,-4 7 1,-2 2-1,1-3-3,2-3-3,0-3-3,0 3-9,-2 9-15,-3 8-15,0 10-14,-4 3-4,0 1 8,-3 0 10,-2-1 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5"/>
    </inkml:context>
    <inkml:brush xml:id="br0">
      <inkml:brushProperty name="width" value="0.03358" units="cm"/>
      <inkml:brushProperty name="height" value="0.03358" units="cm"/>
    </inkml:brush>
  </inkml:definitions>
  <inkml:trace contextRef="#ctx0" brushRef="#br0">18700 45250 655,'28'14'111,"-5"-1"-25,-7-2-24,-5-2-25,-3-2-15,1 1-7,2 0-6,0 0-7,0-1-5,-3 1-7,-1 0-6,-2 0-6,-1-1-10,0 1-14,0 0-14,0 0-13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5"/>
    </inkml:context>
    <inkml:brush xml:id="br0">
      <inkml:brushProperty name="width" value="0.04351" units="cm"/>
      <inkml:brushProperty name="height" value="0.04351" units="cm"/>
    </inkml:brush>
  </inkml:definitions>
  <inkml:trace contextRef="#ctx0" brushRef="#br0">20031 44381 505,'-7'-6'80,"2"4"-15,3 4-15,1 4-16,1 3-9,0 2-2,0 1-2,0 3-1,0 2-2,0 1-1,0 3 0,0 1 0,-1 1-2,-1-1 0,0-1-1,-1-1 0,-1-1-2,2-1-1,0-1-1,2-1-1,2-2-3,4-2-5,3-4-4,5-3-6,2-4-2,1-8-3,1-6-1,1-7-1,0-4-2,-3-3 0,-1-1-1,-2-2 0,-3 0 2,-1 1 3,-2 3 4,-2 2 4,-2 2 2,0 2 2,-2 5 1,0 1 3,-3 4 1,-4 3-1,-4 2 1,-3 4 1,-3 2-1,2 2 1,1 2 0,1 2 1,1 0-5,0 1-7,2 0-9,1 0-9,3-2-3,6-2-2,6-4 0,6-2 0,1-3-3,-1 0-3,-3-2-4,-1 0-2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6"/>
    </inkml:context>
    <inkml:brush xml:id="br0">
      <inkml:brushProperty name="width" value="0.04883" units="cm"/>
      <inkml:brushProperty name="height" value="0.04883" units="cm"/>
    </inkml:brush>
  </inkml:definitions>
  <inkml:trace contextRef="#ctx0" brushRef="#br0">20633 43559 450,'7'-14'0,"0"3"0,-2 3 0,0 2 0,-2 4 7,-1 4 15,0 4 15,-2 4 14,0 2 5,-2 3-4,0 2-6,-1 1-3,-2 2-6,2 1-6,-1 1-4,0 1-6,0 1-3,2 1-2,0 1-1,2 1-2,0-1-1,0-1-2,0-3-1,0-1-2,0-1-1,0 1-1,0 1-1,0 1-2,1 0 0,2-1-1,2-1-2,2-1 0,0-1-1,-1-1 0,-1-1-2,0-1-1,-1-1-1,0 0-1,0-2 0,0-1-2,-2 0 0,-4 2-2,-4 0-2,-4 1-2,-3 0 0,-1-1-1,-3-1 1,-1 0-1,-2-2-1,1-1 1,-1-1-2,0 0 0,0-1-5,-1-1-6,-1 1-9,-1 0-7,1-1-2,3-2 4,3-3 3,3 0 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6"/>
    </inkml:context>
    <inkml:brush xml:id="br0">
      <inkml:brushProperty name="width" value="0.03617" units="cm"/>
      <inkml:brushProperty name="height" value="0.03617" units="cm"/>
    </inkml:brush>
  </inkml:definitions>
  <inkml:trace contextRef="#ctx0" brushRef="#br0">21450 43775 608,'1'-16'6,"2"2"11,2 1 10,2 1 10,1 1 5,1 2 0,2 3-1,0 1-1,1 1-3,1 0-6,1 0-8,2 0-6,0 0-5,1 1-3,1-1-2,1 0-3,-1 0-7,-1 2-10,-2 0-10,-2 2-11,-2 0-9,-1 0-11,-1 0-9,0 0-10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7"/>
    </inkml:context>
    <inkml:brush xml:id="br0">
      <inkml:brushProperty name="width" value="0.04511" units="cm"/>
      <inkml:brushProperty name="height" value="0.04511" units="cm"/>
    </inkml:brush>
  </inkml:definitions>
  <inkml:trace contextRef="#ctx0" brushRef="#br0">23126 44187 487,'-8'-6'97,"2"6"-22,1 4-22,0 6-22,0 2-9,-2 1 2,-1 1 1,-3 2 3,-2 0-2,0 4-2,-1 4-4,-1 2-3,-2 1-2,-1 2 0,-3 1-1,-1 1-1,-2 1-3,-1 0-7,-1 2-6,-1 1-7,1-2-2,3-6 2,3-3 2,3-6 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7"/>
    </inkml:context>
    <inkml:brush xml:id="br0">
      <inkml:brushProperty name="width" value="0.04949" units="cm"/>
      <inkml:brushProperty name="height" value="0.04949" units="cm"/>
    </inkml:brush>
  </inkml:definitions>
  <inkml:trace contextRef="#ctx0" brushRef="#br0">22866 44509 444,'-7'-8'0,"2"0"0,2 0 0,2 0 0,3 2 11,4 2 20,3 4 23,5 3 20,1 2 4,-1 3-13,-1 3-14,0 4-13,-1 1-8,1 1-3,1 1-1,1 1-4,1 0-2,0 1-6,-1-1-4,1 1-5,0 0-8,1 1-8,1 1-9,1 1-9,-1 0-9,-1-1-7,-2-1-10,-3-1-7,-1-2-3,-2-3 4,-2-3 2,-2-2 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8"/>
    </inkml:context>
    <inkml:brush xml:id="br0">
      <inkml:brushProperty name="width" value="0.04263" units="cm"/>
      <inkml:brushProperty name="height" value="0.04263" units="cm"/>
    </inkml:brush>
  </inkml:definitions>
  <inkml:trace contextRef="#ctx0" brushRef="#br0">24900 43558 516,'0'16'115,"0"3"-23,0 2-23,0 1-24,0 1-13,2-1-5,0-1-4,2-1-3,0 1-5,2 5-2,0 3-4,1 4-3,1 2-2,-2-3-1,-1-2 1,0-1-1,-1-3-1,0-2 0,-1-1-3,1-3 0,0-1-2,-2-3-1,0-1-3,-2-2-1,3-5 0,6-8 3,6-8 2,5-8 4,3-5 1,-1-3 1,-1-3 0,-1-2 1,0-5 0,-1-3-1,1-4 0,0-4-2,-1-1 0,1 0-1,-1 2-2,1 1 0,-2 1-3,-1 3-3,-2 4-2,-3 2-3,-1 4-4,-2 5-5,-2 5-4,-2 5-5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8"/>
    </inkml:context>
    <inkml:brush xml:id="br0">
      <inkml:brushProperty name="width" value="0.04379" units="cm"/>
      <inkml:brushProperty name="height" value="0.04379" units="cm"/>
    </inkml:brush>
  </inkml:definitions>
  <inkml:trace contextRef="#ctx0" brushRef="#br0">26600 44950 502,'6'30'174,"-1"-3"-43,-2-4-41,-2-1-43,-1-2-23,0 1-8,0 0-5,0 3-6,-1-1-9,0 2-10,-2 1-10,0 1-10,0-1-10,1-1-7,0-3-8,2-1-9,0-3 1,0-3 9,0-3 9,0-2 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8"/>
    </inkml:context>
    <inkml:brush xml:id="br0">
      <inkml:brushProperty name="width" value="0.04514" units="cm"/>
      <inkml:brushProperty name="height" value="0.04514" units="cm"/>
    </inkml:brush>
  </inkml:definitions>
  <inkml:trace contextRef="#ctx0" brushRef="#br0">28339 43939 487,'-9'-5'10,"-2"6"19,-2 6 19,-1 6 20,-4 6 5,-2 9-11,-3 7-9,-2 8-10,-3 2-8,1-2-6,-1-4-7,1-2-5,-1-2-5,1-2-5,-1 0-3,1-1-4,1-1-7,3-1-10,3-1-11,3-1-10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9"/>
    </inkml:context>
    <inkml:brush xml:id="br0">
      <inkml:brushProperty name="width" value="0.04577" units="cm"/>
      <inkml:brushProperty name="height" value="0.04577" units="cm"/>
    </inkml:brush>
  </inkml:definitions>
  <inkml:trace contextRef="#ctx0" brushRef="#br0">28016 44071 480,'-7'-35'15,"2"8"2,2 7 3,2 8 3,2 6 6,2 2 9,2 4 9,2 3 9,1 4 2,3 7-9,2 7-7,1 7-8,2 4-7,2 2-4,0 2-4,1 3-5,0-1-6,1-1-7,-1 0-8,1-1-7,-1-1-10,1 0-11,-1 0-12,1 1-12,-2-5-2,-3-6 5,-3-7 7,-2-6 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30"/>
    </inkml:context>
    <inkml:brush xml:id="br0">
      <inkml:brushProperty name="width" value="0.05058" units="cm"/>
      <inkml:brushProperty name="height" value="0.05058" units="cm"/>
      <inkml:brushProperty name="color" value="#6ADCAB"/>
    </inkml:brush>
  </inkml:definitions>
  <inkml:trace contextRef="#ctx0" brushRef="#br0">56450 42650 434,'0'17'103,"0"3"-17,0 3-16,0 3-17,0 0-10,0-1-4,0-3-2,0-1-4,0 0-4,0 2-4,0 4-5,0 3-5,0 3-5,0 1-8,0 2-6,0 2-7,0 0-10,0-2-11,0-2-11,0-1-11,0-5-8,2-4-4,0-5-5,1-4-4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9"/>
    </inkml:context>
    <inkml:brush xml:id="br0">
      <inkml:brushProperty name="width" value="0.04577" units="cm"/>
      <inkml:brushProperty name="height" value="0.04577" units="cm"/>
    </inkml:brush>
  </inkml:definitions>
  <inkml:trace contextRef="#ctx0" brushRef="#br0">29878 43622 480,'0'-19'11,"0"7"21,0 8 21,0 8 22,0 8 3,0 7-13,0 9-14,0 7-14,-1 5-8,0 2-4,-2 2-4,0 2-4,-2 1-4,0 2-4,-1 0-5,-1 2-5,-1-2-8,0-4-11,0-4-13,1-4-11,0-4-8,2-6-4,2-3-3,2-6-4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09"/>
    </inkml:context>
    <inkml:brush xml:id="br0">
      <inkml:brushProperty name="width" value="0.04537" units="cm"/>
      <inkml:brushProperty name="height" value="0.04537" units="cm"/>
    </inkml:brush>
  </inkml:definitions>
  <inkml:trace contextRef="#ctx0" brushRef="#br0">30657 43587 484,'-1'25'102,"-2"1"-22,-2 3-22,-1 1-20,-2 1-12,0 0-2,0 1 0,1-1-2,-1 0-1,2 1 0,1-1-1,0 0 0,1-1-2,0-1-3,0-3-2,1-1-3,1-3-6,5-3-11,6-3-8,4-3-11,3-5-4,3-6 0,1-8 2,3-6 1,0-6-1,1-3-1,-1-5-2,1-3-3,-3-3 3,-2-2 5,-3-3 5,-2 0 5,-4-3 4,-1-1 3,-2 0 3,-2-2 3,-2 2 4,0 2 7,-2 3 6,0 4 7,-3 3 3,0 5-1,-3 5 1,-2 5 0,-2 4-3,-2 4-5,-1 4-6,-3 4-5,-2 4-2,-3 6 0,-3 4 0,-2 5 1,0 1-11,5-3-24,4-3-22,6-3-22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0"/>
    </inkml:context>
    <inkml:brush xml:id="br0">
      <inkml:brushProperty name="width" value="0.041" units="cm"/>
      <inkml:brushProperty name="height" value="0.041" units="cm"/>
    </inkml:brush>
  </inkml:definitions>
  <inkml:trace contextRef="#ctx0" brushRef="#br0">31800 43065 536,'16'-7'154,"-1"3"-36,1 1-37,-1 2-36,1 1-21,1 2-5,2 0-5,0 1-6,-1 0-8,0 0-8,-1-2-11,0 0-9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0"/>
    </inkml:context>
    <inkml:brush xml:id="br0">
      <inkml:brushProperty name="width" value="0.03919" units="cm"/>
      <inkml:brushProperty name="height" value="0.03919" units="cm"/>
    </inkml:brush>
  </inkml:definitions>
  <inkml:trace contextRef="#ctx0" brushRef="#br0">32574 42281 561,'1'-13'7,"3"3"13,4 4 15,2 4 13,2 2 5,-1 0-4,1 0-3,0 0-4,-2 1-6,-3 4-9,-2 2-8,-4 3-9,-2 3-5,-2 2-2,-2 1-3,-1 3-1,-3 0-2,-2-1-3,-2-1-2,-1 0-1,-1-2-2,2-1 1,3-1 1,1-1-1,1-1 3,2 0 4,1-2 2,0-1 5,5 0 1,6-2 0,7-1 0,8 0-1,0-2 1,-1 0 0,-5-2-1,-1 0 1,-3 0 0,-1 2 2,0 2 1,-2 1 1,-1 3 0,-2 2-1,-3 2 0,0 1-1,-5 3-1,-2 1-2,-5 3-1,-4 2-3,-2 0-2,-3 2-5,-2 1-4,-1 1-5,-1 1-6,1-1-6,1 0-7,1 1-6,2-3-2,3-5 5,3-5 5,2-5 5,3-2 0,1 0-5,0 0-4,2 0-4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1"/>
    </inkml:context>
    <inkml:brush xml:id="br0">
      <inkml:brushProperty name="width" value="0.04362" units="cm"/>
      <inkml:brushProperty name="height" value="0.04362" units="cm"/>
    </inkml:brush>
  </inkml:definitions>
  <inkml:trace contextRef="#ctx0" brushRef="#br0">33385 44000 504,'-15'9'115,"2"3"-21,3 4-24,1 2-22,-1 2-14,-2 3-6,-3 1-6,-3 2-7,-3 2-3,-3 1 1,-3 1 0,-3 1-1,-1 0-1,0 0-5,0 0-4,-1 1-4,2-2-6,3-2-8,4-2-8,2-1-8,3-4-11,2-3-14,4-4-15,3-4-13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1"/>
    </inkml:context>
    <inkml:brush xml:id="br0">
      <inkml:brushProperty name="width" value="0.04428" units="cm"/>
      <inkml:brushProperty name="height" value="0.04428" units="cm"/>
    </inkml:brush>
  </inkml:definitions>
  <inkml:trace contextRef="#ctx0" brushRef="#br0">33050 44716 496,'1'-12'13,"4"8"26,2 8 26,3 8 26,3 4 4,2 3-20,1 1-20,3 3-18,1 1-16,3 3-10,1 1-10,3 2-10,-1 0-9,-3-3-8,-3-3-9,-3-3-9,-1-2-3,-1-3 1,1-1 0,0-2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1"/>
    </inkml:context>
    <inkml:brush xml:id="br0">
      <inkml:brushProperty name="width" value="0.04817" units="cm"/>
      <inkml:brushProperty name="height" value="0.04817" units="cm"/>
    </inkml:brush>
  </inkml:definitions>
  <inkml:trace contextRef="#ctx0" brushRef="#br0">35153 43531 456,'7'-13'5,"1"3"9,0 4 9,0 4 9,1 2 6,1 2 1,3 0 2,2 2 1,0 1-3,-1 3-6,-1 4-8,0 2-7,-3 4-5,-1 3-1,-2 4-2,-2 5-2,-3 2-2,-2 0-2,-3 2-1,-4 1-2,-2-1-2,-1-2-3,-3-1-2,-2-3-3,-1-1-1,-1-3 2,-1-1 2,-1-3 2,1-2 2,2-3 4,4-2 3,3-4 3,3-2 3,6-1 3,4 0 2,6-2 2,5-1 1,9-4 0,7-2-2,8-3 0,6-2-2,2 2-4,4 1-2,2 0-3,1 2-6,-4 0-6,-3 2-9,-2 0-7,-5 1-4,-7 0-1,-7 0-2,-7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3"/>
    </inkml:context>
    <inkml:brush xml:id="br0">
      <inkml:brushProperty name="width" value="0.03808" units="cm"/>
      <inkml:brushProperty name="height" value="0.03808" units="cm"/>
    </inkml:brush>
  </inkml:definitions>
  <inkml:trace contextRef="#ctx0" brushRef="#br0">20065 49143 577,'-8'-7'0,"0"-1"0,0 0 0,0 0 0,-1 1 5,-3 0 11,-4 2 10,-1 1 11,-2 1 2,4 6-5,3 2-5,3 5-5,0 4-3,-2 5-1,-2 5-1,-1 5 0,-2 3-1,2 1-1,1 1 0,1 0 0,1 0-1,0-3-3,2-3-1,1-3-2,2-3-3,4-3-2,4-3-3,4-3-4,3-4-1,1-6-1,3-6-2,2-6-1,1-4-1,3-3-1,2-3 0,1-3 0,0-2 0,-1-1 1,-3-1 1,-1-1 1,-3 0 0,-2 1 2,-4 1 0,-2 1 1,-3 0 0,-1-1 1,0-1 2,-2 0-1,-1-1 2,-2 3 0,-2 1 1,-1 3 0,-3 2 0,0 2 1,-1 4-1,-1 3 0,-2 3-3,0 6-6,-1 4-8,-1 6-6,0 2-7,4 3-9,3 2-8,3 1-8,1 0-1,4-2 7,0-4 7,4-3 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4"/>
    </inkml:context>
    <inkml:brush xml:id="br0">
      <inkml:brushProperty name="width" value="0.02852" units="cm"/>
      <inkml:brushProperty name="height" value="0.02852" units="cm"/>
    </inkml:brush>
  </inkml:definitions>
  <inkml:trace contextRef="#ctx0" brushRef="#br0">21200 49600 771,'8'7'4,"0"-1"7,-1 0 9,1-2 7,0 1 3,0 0-1,0 1-3,-1 2-1,2 0-3,2 1-6,2 1-4,1 2-6,2-1-6,0-1-8,-1-1-10,1 0-8,-2-2-8,-1 1-7,-2 0-9,-2 0-6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4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22500 48287 492,'0'-15'4,"0"2"6,0 2 8,0 3 6,0 3 9,2 8 10,0 6 10,2 7 10,-1 6 0,1 5-10,0 5-11,0 5-10,-1 5-8,0 7-5,-2 8-5,0 6-5,-1 4-5,0 1-7,0 1-5,0 1-6,0 2-9,0 3-10,0 3-10,0 2-11,0-5-7,0-15-1,0-14-1,0-15-2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33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58056 6202 999,'-68'-72'-25,"19"28"-5,20 26-3,19 28-4,10 11 2,2-3 8,0-5 7,2-3 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5"/>
    </inkml:context>
    <inkml:brush xml:id="br0">
      <inkml:brushProperty name="width" value="0.03576" units="cm"/>
      <inkml:brushProperty name="height" value="0.03576" units="cm"/>
    </inkml:brush>
  </inkml:definitions>
  <inkml:trace contextRef="#ctx0" brushRef="#br0">24159 49116 615,'-2'-12'43,"-2"8"1,-4 8 2,-2 8 2,-3 5-4,-1 3-6,-3 3-9,-1 3-7,-2 2-4,0 0-3,1 2-1,-1 1-3,0 0-3,-3 1-4,-1-1-4,-3 0-3,1-1-7,3-3-5,3-3-7,3-3-6,3-3-5,2-3-2,4-3-3,3-2-3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5"/>
    </inkml:context>
    <inkml:brush xml:id="br0">
      <inkml:brushProperty name="width" value="0.03521" units="cm"/>
      <inkml:brushProperty name="height" value="0.03521" units="cm"/>
    </inkml:brush>
  </inkml:definitions>
  <inkml:trace contextRef="#ctx0" brushRef="#br0">24050 49153 624,'1'-18'15,"4"14"18,2 12 17,3 13 17,3 7 3,0 3-16,1 1-13,1 2-15,1 2-12,-1 0-9,1 2-8,-1 1-10,1-3-8,0-2-6,-1-5-7,1-4-6,-2-3-1,-1-3 5,-2-3 6,-2-2 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5"/>
    </inkml:context>
    <inkml:brush xml:id="br0">
      <inkml:brushProperty name="width" value="0.04587" units="cm"/>
      <inkml:brushProperty name="height" value="0.04587" units="cm"/>
    </inkml:brush>
  </inkml:definitions>
  <inkml:trace contextRef="#ctx0" brushRef="#br0">25855 48558 479,'-13'-6'9,"6"6"18,6 4 18,6 5 18,3 6 3,0 4-11,-1 4-10,1 6-12,0 4-6,0 3-2,0 2-2,0 4-2,-2 1-2,-1 0-4,-2 0-3,-2 0-3,0-2-3,0-4 0,2-4 0,0-4-2,1-2 0,0-3-4,0-2-1,0-1-2,2-8-2,5-10 2,5-13 0,6-12 1,1-8 1,2-4 0,1-6 0,1-4 1,2-5-2,1-6 0,2-4-3,3-5-1,-1 2-3,-2 7-5,-2 8-4,-1 8-4,-4 7-3,-3 4-2,-5 5-2,-3 5-1,-5 5-6,-4 8-11,-6 7-10,-4 6-11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6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27450 50050 505,'8'7'6,"0"-2"10,-1-3 10,1 0 12,0-2 3,2 0-3,0 0-3,1 0-3,2 1-3,0 1-1,1 3-2,1 2-2,-1 1-3,-1 2-3,-2 0-4,-2 1-4,-3 2-3,-1 1-2,-2 3-2,-1 2-3,-4 0-1,-2 1-2,-4-1-2,-2 1-1,-2-2-2,1-3 0,-1-3-1,0-3-1,1-1 3,1 0 5,0 0 5,2 0 6,3-2 5,8-3 4,6-2 3,8-3 5,3-3-2,2 2-9,3-1-9,1 0-7,2 0-11,-1 0-10,0 0-11,1 0-10,-3 1-10,-2 0-8,-2 2-8,-4 0-9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6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29908 49283 525,'-8'-6'10,"0"4"18,0 4 20,0 4 19,1 2 3,-1-1-13,0 1-13,0 0-13,-1 3-8,-1 5-4,-3 7-3,-2 5-3,-1 3-2,-1 1-1,-1-1 0,-1 0 0,-1 1-3,1-1-7,-1 0-4,1 0-6,0 0-6,1-1-6,1-2-7,1 1-5,0-4-6,2-4-3,1-3-5,1-4-3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7"/>
    </inkml:context>
    <inkml:brush xml:id="br0">
      <inkml:brushProperty name="width" value="0.0459" units="cm"/>
      <inkml:brushProperty name="height" value="0.0459" units="cm"/>
    </inkml:brush>
  </inkml:definitions>
  <inkml:trace contextRef="#ctx0" brushRef="#br0">29490 49230 479,'-8'-15'4,"2"2"8,0 3 9,2 1 8,1 3 6,2 4 3,2 4 3,2 4 3,2 4 0,4 7-4,2 6-5,3 5-4,2 4-3,-1 2-2,1 3-2,0 1-3,0 1-2,1 0-5,1 0-5,1 0-4,0 1-5,1 0-7,-1 2-6,1 0-7,-1 0-10,-3-2-14,-1-2-13,-2-1-14,-2-6-2,-1-6 6,-1-7 8,0-6 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7"/>
    </inkml:context>
    <inkml:brush xml:id="br0">
      <inkml:brushProperty name="width" value="0.0418" units="cm"/>
      <inkml:brushProperty name="height" value="0.0418" units="cm"/>
    </inkml:brush>
  </inkml:definitions>
  <inkml:trace contextRef="#ctx0" brushRef="#br0">31575 48889 526,'-15'-5'10,"4"6"22,3 6 20,3 6 21,2 4 4,2 5-14,2 3-13,2 5-14,0 4-10,-3 8-4,0 6-6,-3 8-5,-2 0-5,0-5-8,-1-4-5,-2-6-7,0-2-6,-1 1-3,-2-1-3,0 0-5,1-3-7,3-8-13,2-6-13,4-6-13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7"/>
    </inkml:context>
    <inkml:brush xml:id="br0">
      <inkml:brushProperty name="width" value="0.04886" units="cm"/>
      <inkml:brushProperty name="height" value="0.04886" units="cm"/>
    </inkml:brush>
  </inkml:definitions>
  <inkml:trace contextRef="#ctx0" brushRef="#br0">32409 49466 450,'-14'-7'0,"1"2"0,2 2 0,3 2 0,1 2 8,2 4 18,2 2 16,2 3 18,1 5 4,0 4-8,0 4-9,0 6-8,-1 3-6,-2-1-5,-2 0-3,-2 1-4,0-2-3,1 0-1,0-1-2,2-1-2,0-1-2,2-2-1,0 1-3,2-2-1,2-2-3,6-3-3,4-3-4,5-3-5,3-5-4,1-6-5,1-8-6,1-6-6,1-5-2,-1-3 0,0-3 0,1-3 0,-2-2 3,-3-3 6,-3-1 5,-3-2 5,-2-1 3,-2 0 1,-2-1 0,-2 1 1,-3 2 2,-3 4 6,-2 3 6,-3 5 6,-3 3 2,0 4-3,-1 4-1,-1 5-3,-2 2-5,-2 4-8,-1 2-9,-3 4-7,1 0-3,3 1 2,2 0 5,4 0 2,2-1-2,-1-1-7,0 0-8,0-2-6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8"/>
    </inkml:context>
    <inkml:brush xml:id="br0">
      <inkml:brushProperty name="width" value="0.03421" units="cm"/>
      <inkml:brushProperty name="height" value="0.03421" units="cm"/>
    </inkml:brush>
  </inkml:definitions>
  <inkml:trace contextRef="#ctx0" brushRef="#br0">33450 49100 643,'30'0'153,"-2"2"-42,-2 0-43,-1 1-43,-3 0-28,-1 0-12,-3-2-11,-1 0-13,-3-1-2,-1 0 4,-2 0 5,-2 0 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8"/>
    </inkml:context>
    <inkml:brush xml:id="br0">
      <inkml:brushProperty name="width" value="0.04081" units="cm"/>
      <inkml:brushProperty name="height" value="0.04081" units="cm"/>
    </inkml:brush>
  </inkml:definitions>
  <inkml:trace contextRef="#ctx0" brushRef="#br0">34126 48366 539,'15'-7'100,"-1"2"-21,-1 2-20,0 2-22,-3 4-13,-1 6-4,-2 5-6,-2 7-4,-3 2-4,-4-1-4,-4-1-3,-4-1-4,-1-2-1,-1-1-2,0-2-1,1-3 0,0 0 1,4 0 3,3 0 3,2-1 3,5 1 5,6 0 5,5-1 5,7 1 5,1 1 3,-3 0-4,-3 1-1,-3 1-3,-4 1-3,-6 1-4,-6 1-4,-6 1-3,-4 2-5,-3 1-4,-3 3-5,-3 1-4,-1 1-1,1-3 3,1-2 2,1-1 2,2-2-9,1-3-22,2-1-23,3-2-22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36"/>
    </inkml:context>
    <inkml:brush xml:id="br0">
      <inkml:brushProperty name="width" value="0.0235" units="cm"/>
      <inkml:brushProperty name="height" value="0.0235" units="cm"/>
      <inkml:brushProperty name="color" value="#6ADCAB"/>
    </inkml:brush>
  </inkml:definitions>
  <inkml:trace contextRef="#ctx0" brushRef="#br0">50844 53747 936,'-29'-8'42,"7"2"-21,5 1-21,7 0-23,3 1-12,2-2-1,2 0-2,2-1-1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19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35700 47676 586,'14'0'39,"-1"0"0,-2 0 1,-2 0 2,-1 0-2,0 0-5,0 0-4,-1 0-4,2 0-6,0 0-3,1 0-6,2 0-4,0 0-3,3 0-1,1 0 0,3 0-1,0 0-1,-1 0 0,0 0 0,-2 0 0,-1 0-1,1 0-1,0 0-1,0 0-1,0 1 0,1 0 1,1 2 1,1 0 0,1 1 1,1 0 0,1 0 0,1 0 0,1-1 0,-1 0 0,1-2-1,-1 0-1,1-1 1,1 0 0,1 0 2,1 0 0,1-1 0,1 0 2,1-2 0,1 0 0,0-2 0,2 0 0,1-1 0,1-2 0,1 1-2,2-1 0,2 0-3,3 0-1,-1 1 0,0 1 0,-1 0 0,-2 2 0,0 0 1,-1 2 0,-2 0 0,0 2 0,-1 0 0,1 0-1,-1 0 1,0 0-2,0 0 0,-1 0-1,-1 0-2,-1 0-2,-2 0 0,0 0-3,-1 0-1,-1 0-2,-1-1 0,1 0 1,-1-2 0,1 0 0,-2-1 2,-1 0-1,-3 0 1,-1 1 0,-3-1 0,-1 0 0,-2 0 0,-2 0-1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0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35599 49100 556,'-25'33'152,"-3"4"-37,-3 4-37,-3 4-38,0 2-20,0-2-4,1-1-4,1 0-5,2-3-3,2-6-6,1-4-3,3-5-5,1-2-4,3-1-2,1 1-2,3-1-3,3-4-10,8-9-16,7-8-18,6-10-16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0"/>
    </inkml:context>
    <inkml:brush xml:id="br0">
      <inkml:brushProperty name="width" value="0.04072" units="cm"/>
      <inkml:brushProperty name="height" value="0.04072" units="cm"/>
    </inkml:brush>
  </inkml:definitions>
  <inkml:trace contextRef="#ctx0" brushRef="#br0">35497 49321 540,'-7'-8'0,"0"0"0,2 1 0,1-1 0,3 3 11,7 8 21,7 6 22,8 7 22,2 6 3,1 5-14,-1 5-15,1 4-14,-1 4-11,1-1-8,-1 0-6,1 0-7,-1-1-12,2-2-12,1-2-15,1-1-14,-2-5-9,-5-6-4,-5-5-5,-4-6-5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0"/>
    </inkml:context>
    <inkml:brush xml:id="br0">
      <inkml:brushProperty name="width" value="0.04487" units="cm"/>
      <inkml:brushProperty name="height" value="0.04487" units="cm"/>
    </inkml:brush>
  </inkml:definitions>
  <inkml:trace contextRef="#ctx0" brushRef="#br0">37570 49450 490,'-11'0'4,"8"0"26,9 0 26,10 0 26,5 0 5,2 2-16,4 0-17,3 2-17,3-1-11,1 1-6,2 0-6,2 0-7,2 0-2,2 0 0,3 0 0,1 0 2,-1-1-8,-1 1-12,-2 0-14,-1 0-14,-4-1-7,-4 0-3,-4-2-3,-3 0-3,-5-2 4,-3 0 10,-4-2 8,-4 0 10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1"/>
    </inkml:context>
    <inkml:brush xml:id="br0">
      <inkml:brushProperty name="width" value="0.04022" units="cm"/>
      <inkml:brushProperty name="height" value="0.04022" units="cm"/>
    </inkml:brush>
  </inkml:definitions>
  <inkml:trace contextRef="#ctx0" brushRef="#br0">38005 50250 547,'-22'0'0,"5"0"0,3 0 0,4 0 0,7 0 9,8 0 21,9 0 19,10 0 20,3 0 3,2 0-12,1 0-13,1 0-12,-3 1-9,-4 2-6,-5 2-5,-4 2-7,-5 2-2,-1 3-3,-2 3 0,-2 3-2,-5 3-3,-8 3-4,-7 3-3,-9 3-4,-3 0-2,1-2 0,1-1 0,1-3 0,2-2 0,1-3 1,3-3 1,1-2 0,3-4 3,1-1 5,2-2 5,2-2 5,6-3 3,8-4 4,9-4 3,10-4 3,4-1-1,2 1-6,2 0-6,3 2-5,-1 1-7,0 0-6,-1 2-7,-2 1-7,-1 0-5,-3 2-2,-3 0-5,-3 2-2,-3-1-2,-3 0 0,-3-2-1,-2 0 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1"/>
    </inkml:context>
    <inkml:brush xml:id="br0">
      <inkml:brushProperty name="width" value="0.04221" units="cm"/>
      <inkml:brushProperty name="height" value="0.04221" units="cm"/>
    </inkml:brush>
  </inkml:definitions>
  <inkml:trace contextRef="#ctx0" brushRef="#br0">38931 48221 521,'-7'-8'6,"2"0"11,2 1 12,2-1 12,1 3 7,0 8 3,0 6 3,0 7 3,0 5-3,0 5-11,0 3-9,0 5-10,0 3-10,-2 4-8,0 4-8,-1 4-8,-1-2-10,2-8-12,0-8-10,2-8-12,0-4-7,0-1 0,0-1-2,0 0-2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3"/>
    </inkml:context>
    <inkml:brush xml:id="br0">
      <inkml:brushProperty name="width" value="0.03724" units="cm"/>
      <inkml:brushProperty name="height" value="0.03724" units="cm"/>
    </inkml:brush>
  </inkml:definitions>
  <inkml:trace contextRef="#ctx0" brushRef="#br0">42650 46346 590,'-22'0'4,"4"0"7,5 0 8,3 0 6,4 0 6,6-2 1,4 0 2,6-1 2,3-1-1,5 0-2,3 0-3,5 0-2,3 0-4,3 0-3,2 0-4,4 1-3,0-1-4,-2 2-5,-1 0-5,-3 2-3,-1 1-6,-1 2-6,-1 2-6,-1 1-6,-4 2-7,-3 0-10,-6 0-10,-5-1-9,-3 1-1,0-2 10,-2-1 11,0 0 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3"/>
    </inkml:context>
    <inkml:brush xml:id="br0">
      <inkml:brushProperty name="width" value="0.0388" units="cm"/>
      <inkml:brushProperty name="height" value="0.0388" units="cm"/>
    </inkml:brush>
  </inkml:definitions>
  <inkml:trace contextRef="#ctx0" brushRef="#br0">42765 47500 566,'-15'0'0,"3"0"0,1 0 0,2 0 0,1 0 4,1 0 5,-1 0 8,0 0 5,2 0 8,6 0 6,4 0 9,6 0 6,3 0 0,3 0-8,3 0-7,3 0-9,3 0-6,3 0-4,3 0-5,3 0-3,1 0-5,0 2-6,0 0-6,0 2-5,-1 0-2,-1 1 3,-3 1 3,-2 2 3,-2-1-11,-5-1-23,-3-1-24,-4 0-24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4"/>
    </inkml:context>
    <inkml:brush xml:id="br0">
      <inkml:brushProperty name="width" value="0.04261" units="cm"/>
      <inkml:brushProperty name="height" value="0.04261" units="cm"/>
    </inkml:brush>
  </inkml:definitions>
  <inkml:trace contextRef="#ctx0" brushRef="#br0">45940 46585 516,'-26'0'6,"9"0"14,10 0 13,10 0 13,6-1 3,2 0-7,1-2-8,3 0-7,1 0-4,1 0-2,2 1-2,0 2 0,1 0-2,3 0-1,1 0-1,3 0 0,1 0-1,2 0 0,3 0 0,1 0-1,3 0-1,4-2-4,4-1-3,4 0-3,3-1-3,2-2 0,2 0-1,2-1-1,1-1 0,-1 1-1,1-1-2,0 0-1,0 1 0,1 2 0,2 2 1,0 2 0,-1 1 1,-1-2 0,-2 0-1,-2-1 1,-1-2 0,0 0 1,0-1-1,-1-2 0,1 1 0,0-1-2,0 0 0,0 0-1,0 1-1,0 1 2,-1 0 0,1 2 1,-1 1 1,0 0 0,-2 2-1,0 0 0,-2 1-1,-2 0-3,-2 0-1,-2 0-3,-2 0-1,0 0-2,-1 0-1,-2 0-1,-1 0-2,-3-2-2,-3 0-2,-3-1-1,-5-1 1,-4 2 3,-4 0 3,-6 2 5,-3-1-1,0 0-3,-2-2-2,0 0-4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5"/>
    </inkml:context>
    <inkml:brush xml:id="br0">
      <inkml:brushProperty name="width" value="0.04" units="cm"/>
      <inkml:brushProperty name="height" value="0.04" units="cm"/>
    </inkml:brush>
  </inkml:definitions>
  <inkml:trace contextRef="#ctx0" brushRef="#br0">48426 43559 550,'3'-15'8,"4"4"17,5 3 16,5 3 17,4 2 5,1 3-8,3 4-8,1 2-7,0 4-7,-5 4-6,-3 3-8,-4 5-5,-4 1-6,-1 1-1,-2-1-4,-2 1-1,-3-1-3,-4 2 0,-4 1-1,-4 1-1,-4 0-2,-5-1-2,-5-1-4,-5-1-3,-2-1-2,0-2-1,-1 0 0,1 0-1,1-3 1,1-1 2,3-3 3,1-1 3,3-2 3,3-2 2,3-2 2,3-3 2,7-1 5,12-4 8,11-2 7,13-3 7,5-2 1,0 2-5,0 1-7,1 0-5,-2 2-6,0 0-4,-1 2-5,-1 0-6,-1 2-5,-2 0-9,0 2-7,-1 0-8,-1 0-5,-1 0-1,-1-2-3,-1 0-1,-3-2 2,-3-2 4,-4-2 6,-4-2 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36"/>
    </inkml:context>
    <inkml:brush xml:id="br0">
      <inkml:brushProperty name="width" value="0.04263" units="cm"/>
      <inkml:brushProperty name="height" value="0.04263" units="cm"/>
      <inkml:brushProperty name="color" value="#6ADCAB"/>
    </inkml:brush>
  </inkml:definitions>
  <inkml:trace contextRef="#ctx0" brushRef="#br0">49399 53597 516,'-16'-1'2,"0"0"5,1-2 6,-1 0 4,1 0 3,2 0 0,3 2 1,1 0 1,4 2 1,6 0 3,6 2 3,6 0 3,2 1-1,-1 0-6,-1 0-5,0 0-5,-1-1-5,3-1-2,1 0-3,3-1-3,2-1-2,3 0-1,3 0 1,3 0-1,2 0 1,-1 0 0,0 0 0,1 0 1,-1 0 0,2 0-4,1 0-1,1 0-4,0-2-1,0-1-3,0-2-1,1-1-2,-1-2 1,0 2 3,1 1 2,-1 0 2,0 1 3,1 1 0,-1-1 0,0 0 1,0 0 0,-2 2 2,0 0 1,-1 2 0,-2 1 2,-1 2 0,-3 2 1,-1 2 0,-3 0 1,-3 1-1,-3 0-1,-2 0 0,-2 0 0,1 0 0,1-1 0,1 1 1,1-1 0,-2 0 0,-1-2 0,-1 0-1,2-2 0,1-1-1,5 0 0,2-2 0,2 0-1,3 0 0,1 0 0,3 0 0,0 0 0,0-2 0,1 0-1,-1-1 0,1-1 1,1 0-1,0 0 1,2 0-1,1 0 1,3 0 0,1 0-1,2 0 2,0 1-1,-2 0 2,-2 2 0,-1 1 1,-3 0 0,0 0 0,-1 0-1,-1 0 0,-1 0 1,-1 1 2,-2 2 3,1 0 3,-2 1 1,1 0 0,-1 0 1,0 0 1,1 0 0,-1 0 0,1 0-1,-1 0-1,0-1-1,1-1-2,-1 0-2,1-2-2,-1 0 0,1 0 0,-1 0 1,1 0 1,-3 1-1,-2 0-1,-2 2-2,-4 0-2,-2 1-9,-1 0-16,-1 0-14,0 0-17,-2-1-7,1-2 2,0-2 1,0-2 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6"/>
    </inkml:context>
    <inkml:brush xml:id="br0">
      <inkml:brushProperty name="width" value="0.05193" units="cm"/>
      <inkml:brushProperty name="height" value="0.05193" units="cm"/>
    </inkml:brush>
  </inkml:definitions>
  <inkml:trace contextRef="#ctx0" brushRef="#br0">50713 43130 423,'-15'-15'2,"2"2"2,2 3 2,3 1 4,1 3 8,2 4 15,2 4 15,2 4 14,1 4 2,0 3-11,0 5-12,0 3-10,0 4-7,2 3 0,0 3 0,2 3-1,0 2-1,0 4-2,-1 2-4,1 4-1,0 0-3,-2-2-3,0-2-2,-2-2-2,1-2-3,0-2-1,2-1-1,0-3-1,1-2-2,2-3-1,0-3 0,2-3-2,0-5 0,1-7-1,1-6 0,2-8-2,0-6 1,3-5 2,1-7 0,3-5 2,1-6 1,3-6 0,1-6 1,3-6 0,0-4-1,1-4-4,-1-2-5,0-3-3,0 3-3,-3 7-1,-1 8 0,-3 8-1,-1 7-2,-3 7-2,-1 7-2,-2 7-3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6"/>
    </inkml:context>
    <inkml:brush xml:id="br0">
      <inkml:brushProperty name="width" value="0.04386" units="cm"/>
      <inkml:brushProperty name="height" value="0.04386" units="cm"/>
    </inkml:brush>
  </inkml:definitions>
  <inkml:trace contextRef="#ctx0" brushRef="#br0">52498 44500 501,'0'23'148,"0"-1"-33,0-1-34,0-1-35,0 1-17,0 2-5,0 4-3,0 3-3,-1 1-6,0-2-7,-2 0-8,0-1-7,0-2-8,0-3-8,2-3-9,1-3-8,-1-2-8,-1-1-8,0-1-8,-1 0-7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6"/>
    </inkml:context>
    <inkml:brush xml:id="br0">
      <inkml:brushProperty name="width" value="0.05215" units="cm"/>
      <inkml:brushProperty name="height" value="0.05215" units="cm"/>
    </inkml:brush>
  </inkml:definitions>
  <inkml:trace contextRef="#ctx0" brushRef="#br0">49450 47119 421,'0'-13'24,"0"6"17,0 6 17,0 6 16,1 5 4,4 6-14,2 4-12,3 5-13,1 2-9,-2 0-4,-2 1-4,-2-1-5,-1 1-4,0 3-2,-1 1-5,1 2-2,0 0-4,0-1-1,0-3-2,0-2-3,0-2-1,2-3-1,0-3-2,2-3-2,0-4 2,1-6 5,1-6 4,2-6 4,0-5 3,3-3 2,2-5 1,1-4 1,4-4 0,3-4 0,4-6-1,5-4-1,1-4-1,0-1-4,0 0-4,1-1-3,-3 0-4,-2 2-7,-3 2-5,-3 2-6,-3 2-3,-3 5-2,-3 4-1,-2 4-1,-3 3-2,-1 4-3,-1 5-3,0 3-3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27"/>
    </inkml:context>
    <inkml:brush xml:id="br0">
      <inkml:brushProperty name="width" value="0.04736" units="cm"/>
      <inkml:brushProperty name="height" value="0.04736" units="cm"/>
    </inkml:brush>
  </inkml:definitions>
  <inkml:trace contextRef="#ctx0" brushRef="#br0">51616 48250 464,'23'8'117,"0"2"-25,1 0-25,-1 1-25,-2 1-15,-5 1-6,-5 2-5,-4 0-5,-4 0-4,0-1-3,-2-1-2,0 0-2,-3 0-2,-4 5-1,-4 3 0,-4 5 0,-1-1-2,-1-1-2,1-4-1,-1-3-2,1-2 0,1 1 2,1 0 3,0-1 1,3 1 6,3 0 6,2-1 8,4 1 7,4-3 3,6-5-3,5-4-2,7-6-3,3-3-2,2-3-2,3-4-1,1-2-2,1 0-4,-2 1-8,0 2-8,-1 2-7,-2 2-5,-3 1-4,-3 0-4,-3 2-4,-2 1-3,-1 2-6,-1 2-4,0 2-6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38"/>
    </inkml:context>
    <inkml:brush xml:id="br0">
      <inkml:brushProperty name="width" value="0.04542" units="cm"/>
      <inkml:brushProperty name="height" value="0.04542" units="cm"/>
    </inkml:brush>
  </inkml:definitions>
  <inkml:trace contextRef="#ctx0" brushRef="#br0">69178 50205 484,'8'-23'-20,"-1"3"7,1 1 5,0 3 7,0 0 4,0 2 3,0 1 2,-1 1 3,1 1 2,-2 0 1,-1 2 2,0 1 1,-3 2 5,-4 4 9,-4 4 9,-4 4 8,-3 3-1,-1 3-12,-3 3-13,-1 4-13,-2 0-6,0 1-1,1-1-1,-1 1-1,1-1 1,1 1 2,1-1 3,1 1 3,0 0 0,1 1 0,-1 1 0,0 1 0,2 0-1,1-1 0,2-1 0,2-1 0,3-1-1,2-3 0,4-1-1,3-2-1,1-3 0,3-1-1,2-2-1,2-2-1,2-2-2,5-2-4,3-2-4,5-2-5,1-3-1,1-2 0,-1-3 0,1-3 1,-1-2-1,0-2 2,1 0 1,-1-1 0,0 0 2,-1 1 2,-1 1 2,-1 1 2,-2 1 2,-1 1 0,-3 0 2,-1 2 1,-2 1 3,-2 3 4,-3 1 5,-1 2 5,-2 4 2,0 6-1,-2 5 0,0 7 1,-2 3-3,-1-1-2,0 1-4,-1 0-2,-1-1-2,0 1-1,0-1-2,0 1 0,0-2-1,1-1-1,2-3-2,0-1 0,3-3-1,4-4 2,4-4 0,3-4 2,3-5-1,-1-4 0,1-5-2,0-5 0,-2-2-3,1-1-2,-2 1-4,-1-1-2,-2 1-1,-1-1 1,-2 1 1,-2-1 2,-2 2 1,-2 1 1,-3 3 2,0 1 1,-3 2 2,-1 1 0,0 1 0,-1 1 2,-2 0-1,-2 2-2,-2 1-1,-1 0-2,-3 2-4,0 1-5,-1 0-5,-1 2-7,-1 2-3,0 4-2,1 4-2,-1 4-2,1 1-1,3 1-1,1 0 1,2 0-2,2-2 2,2 1 1,2-2 2,3 0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39"/>
    </inkml:context>
    <inkml:brush xml:id="br0">
      <inkml:brushProperty name="width" value="0.04322" units="cm"/>
      <inkml:brushProperty name="height" value="0.04322" units="cm"/>
    </inkml:brush>
  </inkml:definitions>
  <inkml:trace contextRef="#ctx0" brushRef="#br0">71710 50650 509,'22'0'3,"-2"2"7,-1 0 7,-2 2 6,-3 0 4,-1 0-2,-2-1 0,-2 1-2,-2 1-1,-1 2-1,0 2-3,-2 2-1,-1 2-2,-2 3-2,-2 3-2,-2 3-2,-2 2 0,-4-1 0,-2 1 0,-3-1 1,-1-1 1,1-1 0,1-3 0,0-1 1,3-2-1,2 0 1,4-2-1,3-1 0,2-1 0,2-1 0,2 0 0,1-2-1,3 0 0,2 0-1,2 0-2,1 0-1,1 0-2,0 3-1,-2 2-1,-1 2-1,-2 1-2,-2 1 0,-4 1 0,-2 1-1,-4 1 0,0 3 0,-3 1 0,-2 3 1,-2 0-2,-4 1-2,-2-1-1,-3 1-3,-3-2 0,-3 0 1,-3-1 0,-2-1 2,-2-2-8,3-3-15,1-3-15,3-2-16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39"/>
    </inkml:context>
    <inkml:brush xml:id="br0">
      <inkml:brushProperty name="width" value="0.02942" units="cm"/>
      <inkml:brushProperty name="height" value="0.02942" units="cm"/>
    </inkml:brush>
  </inkml:definitions>
  <inkml:trace contextRef="#ctx0" brushRef="#br0">72932 49161 747,'0'-15'0,"0"2"0,0 3 0,0 1 0,2 1 1,4 0-1,3 1 2,5-1 0,2 2 5,1 4 11,1 4 9,1 4 11,0 4 1,-3 3-6,-1 5-7,-2 3-6,-4 4-5,-3 3-4,-4 3-4,-4 3-4,-4 0-3,-3 0 1,-5-1 0,-3-2 0,-4-1-2,0-3-5,0-3-5,-2-3-5,1-3-1,3-5 3,3-3 2,2-4 3,7-3 1,9-2 2,8-2 0,9-2 1,5-2-1,2 0-5,3-1-3,1-2-4,0 1-5,-1 1-6,-3 0-5,-2 2-6,-2 0 1,-3 0 8,-3 0 7,-2 0 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39"/>
    </inkml:context>
    <inkml:brush xml:id="br0">
      <inkml:brushProperty name="width" value="0.0242" units="cm"/>
      <inkml:brushProperty name="height" value="0.0242" units="cm"/>
    </inkml:brush>
  </inkml:definitions>
  <inkml:trace contextRef="#ctx0" brushRef="#br0">73850 49443 908,'2'-15'-1,"4"3"-1,3 1-3,5 2-2,5 2 5,5-1 11,6 0 12,7 0 11,1 2-2,-1 1-14,0 2-16,-1 2-14,-4 2-9,-6 2-5,-5 2-4,-6 1-5,-4 2 1,-1-2 5,-1-1 4,0 0 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0"/>
    </inkml:context>
    <inkml:brush xml:id="br0">
      <inkml:brushProperty name="width" value="0.03392" units="cm"/>
      <inkml:brushProperty name="height" value="0.03392" units="cm"/>
    </inkml:brush>
  </inkml:definitions>
  <inkml:trace contextRef="#ctx0" brushRef="#br0">75118 50800 648,'-25'0'-6,"13"2"26,12 0 25,14 2 27,8-1 5,5-1-19,4 0-16,6-2-18,3 0-11,2 0-7,2 0-6,2 0-6,0 0-4,-2-2-2,-2 0-1,-2-1-2,-3 0-7,-4 2-11,-4 2-10,-3 2-11,-5 0-3,-3 1 6,-4 0 6,-4 0 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0"/>
    </inkml:context>
    <inkml:brush xml:id="br0">
      <inkml:brushProperty name="width" value="0.03679" units="cm"/>
      <inkml:brushProperty name="height" value="0.03679" units="cm"/>
    </inkml:brush>
  </inkml:definitions>
  <inkml:trace contextRef="#ctx0" brushRef="#br0">76244 50209 597,'-16'-15'3,"0"4"3,1 3 5,-1 3 4,2 2 7,5 3 9,3 4 10,4 2 10,2 4 0,2 6-8,0 4-9,2 5-9,-1 3-5,-1 2-3,0 3-3,-1 1-2,-1 2-5,0 2-8,0 2-8,0 3-7,-2-1-3,0 2 4,-3-2 2,-2 2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0"/>
    </inkml:context>
    <inkml:brush xml:id="br0">
      <inkml:brushProperty name="width" value="0.05132" units="cm"/>
      <inkml:brushProperty name="height" value="0.05132" units="cm"/>
      <inkml:brushProperty name="color" value="#00BFF3"/>
    </inkml:brush>
  </inkml:definitions>
  <inkml:trace contextRef="#ctx0" brushRef="#br0">50384 52601 428,'-37'-36'49,"21"7"-2,20 7-3,21 7-3,9 5-3,-5 2-3,-4 4-4,-3 3-4,0 1-4,5 0-2,5 0-4,5 0-3,1-1-2,0 0-2,-2-2-1,0 0 0,-2 0-2,-5 0-1,-4 1 0,-3 2 0,-2 0-6,1 0-9,1 0-9,1 0-10,-1 0-4,-3 0 1,-3 0 1,-2 0 1,-6-2-1,-5-6-6,-6-4-5,-5-5-5,-5-4 2,0-1 6,-1-3 9,-1-1 7,0-1 6,0 3 5,2 2 5,1 1 4,1 2 3,0 1 1,2 1 1,1 1 2,0 1 2,2 4 8,1 3 5,0 3 7,2 4 8,2 7 10,2 7 9,2 8 9,1 3 0,-2 2-11,0 3-11,-2 1-10,1 2-7,2-1-2,2 0-3,2 1-1,-1-1-3,-1 0 0,-2 0-1,-1 1-2,-2-1-2,0 0-6,0 1-4,0-1-5,-1 0-4,-1-2-4,0 0-3,-1-1-4,-2-2-3,0-3-2,-2-3-2,0-3-2,-3-3-2,-3-6-2,-5-5-1,-3-4-1,-2-6 1,2-4 5,3-5 4,1-5 6,3-2 2,1 1 2,2 1 1,2 1 1,2 1 3,0 3 4,2 1 5,1 2 5,1 2 3,2 1 5,2 0 3,2 2 3,2 1 3,3 2-2,4 3 0,2 1-1,2 1-1,-1 0-1,1 0-2,0 0-2,-1 0-2,-1 2-3,-1 0-3,-1 2-3,-1 0-4,0 1-3,-2 1-4,0 2-4,-3 1-3,-1 1 0,-2 3-2,-2 2-2,-2 0 0,-4-1-1,-2-1-1,-3 0 0,-3-2 0,-2-1 3,-1-1 1,-3 0 2,-1-3 2,-1-1 0,-1-2 1,-1-1 1,-1-2 2,1 0 2,-1 0 2,1 0 3,0-1 3,1-1 2,1 0 4,1-1 2,1-1 5,2 2 3,3 0 4,1 2 4,5 2 7,8 4 8,8 3 9,8 5 8,5 2 0,3 1-10,3 2-11,3 0-9,2-1-6,2-1-2,2-3-2,3-1-1,1-3-7,2-2-10,2-4-11,2-2-11,1-4-6,0-2-3,0-4-2,0-2-3,-2-3-1,-2-1 1,-4-3 1,-2-1 1,-5 0 3,-7 4 6,-7 4 6,-6 5 6,-4 0 3,1 0 0,1-2 0,2 0 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0"/>
    </inkml:context>
    <inkml:brush xml:id="br0">
      <inkml:brushProperty name="width" value="0.03975" units="cm"/>
      <inkml:brushProperty name="height" value="0.03975" units="cm"/>
    </inkml:brush>
  </inkml:definitions>
  <inkml:trace contextRef="#ctx0" brushRef="#br0">78431 49744 553,'1'-18'10,"2"10"18,2 11 20,2 12 20,0 7 3,1 5-11,0 4-11,0 6-11,-2 2-9,-3 0-7,-2 0-7,-3 0-7,-3-1-8,0-2-5,-2-2-7,0-1-7,-1-3-6,1-2-7,-1-1-7,0-3-8,0-4-4,1-7-3,-1-6-2,0-8-3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0"/>
    </inkml:context>
    <inkml:brush xml:id="br0">
      <inkml:brushProperty name="width" value="0.02991" units="cm"/>
      <inkml:brushProperty name="height" value="0.02991" units="cm"/>
    </inkml:brush>
  </inkml:definitions>
  <inkml:trace contextRef="#ctx0" brushRef="#br0">78550 50485 735,'22'-21'14,"-1"5"6,-3 5 6,-1 5 5,-1 2 3,1 1 0,1-1 0,1 0-2,0 1-5,-1 2-15,0 2-12,-2 2-13,-2 1-8,-1 0-3,-2-1-4,-2 1-2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1"/>
    </inkml:context>
    <inkml:brush xml:id="br0">
      <inkml:brushProperty name="width" value="0.04303" units="cm"/>
      <inkml:brushProperty name="height" value="0.04303" units="cm"/>
    </inkml:brush>
  </inkml:definitions>
  <inkml:trace contextRef="#ctx0" brushRef="#br0">79492 49090 511,'-7'-27'25,"1"11"8,1 9 9,0 10 8,3 8 2,2 5-5,4 7-3,2 5-5,1 6-4,-1 5-4,-1 4-4,0 6-4,-2 1-5,0-1-5,-2 0-6,0-2-5,-1 0-5,0 0-9,0 0-6,0 0-7,0 1-8,0 3-10,0 4-10,0 2-9,-2-1-2,0-7 8,-3-5 7,-2-5 7,0-8 6,1-6 7,1-7 5,0-6 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1"/>
    </inkml:context>
    <inkml:brush xml:id="br0">
      <inkml:brushProperty name="width" value="0.02783" units="cm"/>
      <inkml:brushProperty name="height" value="0.02783" units="cm"/>
    </inkml:brush>
  </inkml:definitions>
  <inkml:trace contextRef="#ctx0" brushRef="#br0">80300 48741 790,'0'-14'0,"2"2"0,0 4 0,2 3 0,2 0 4,7-2 6,6-1 7,5-3 6,5 0 5,1 3 0,2 1 0,2 2 1,1 2-4,-3 1-11,-2 0-11,-1 2-9,-4 0-10,-2 0-8,-3 0-8,-2 0-9,-4-1-3,-3 0 2,-3-2 1,-2 0 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1"/>
    </inkml:context>
    <inkml:brush xml:id="br0">
      <inkml:brushProperty name="width" value="0.03389" units="cm"/>
      <inkml:brushProperty name="height" value="0.03389" units="cm"/>
    </inkml:brush>
  </inkml:definitions>
  <inkml:trace contextRef="#ctx0" brushRef="#br0">81086 48078 649,'-21'-1'1,"5"0"4,5-2 3,5 0 2,1 1 8,2 4 11,-1 4 11,0 4 11,1 3 1,2 3-8,2 3-9,2 3-7,1 3-9,0 1-9,-1 2-9,2 3-10,-2 1-11,-1 4-13,0 3-13,-2 2-13,0-2-4,-2-7 6,0-9 6,-1-7 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2"/>
    </inkml:context>
    <inkml:brush xml:id="br0">
      <inkml:brushProperty name="width" value="0.04246" units="cm"/>
      <inkml:brushProperty name="height" value="0.04246" units="cm"/>
    </inkml:brush>
  </inkml:definitions>
  <inkml:trace contextRef="#ctx0" brushRef="#br0">82209 50031 518,'-15'0'0,"4"-2"0,3-1 0,3 0 0,2 0 9,3 0 17,4 2 19,2 1 17,5 0 5,7 0-8,8 0-10,6 0-9,5-1-7,6-1-6,4 0-8,6-1-5,0-1-5,-1 2 0,-2 0-2,-1 2 0,-6 0-10,-4 2-14,-7 0-16,-5 2-15,-6 0-9,-5 3-1,-5 2-2,-5 2-1,-3 0 4,-4-3 12,-2-1 10,-3-2 11,-2-1 6,0 0 1,0 0 1,0 0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2"/>
    </inkml:context>
    <inkml:brush xml:id="br0">
      <inkml:brushProperty name="width" value="0.03798" units="cm"/>
      <inkml:brushProperty name="height" value="0.03798" units="cm"/>
    </inkml:brush>
  </inkml:definitions>
  <inkml:trace contextRef="#ctx0" brushRef="#br0">81931 50696 579,'-23'-1'10,"15"-4"20,16-2 20,15-3 20,12 0 4,6 3-14,8 2-13,6 4-13,4 2-11,0 2-8,-1 2-8,1 1-7,-1 2-11,0 2-10,-2 0-13,-1 1-11,-5-1-5,-8-3 3,-9-3 2,-9-2 3,-5-2 1,-3 2 2,-1 0 0,-2 2 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2"/>
    </inkml:context>
    <inkml:brush xml:id="br0">
      <inkml:brushProperty name="width" value="0.04292" units="cm"/>
      <inkml:brushProperty name="height" value="0.04292" units="cm"/>
    </inkml:brush>
  </inkml:definitions>
  <inkml:trace contextRef="#ctx0" brushRef="#br0">85942 49320 512,'-7'-12'11,"2"10"23,2 8 22,2 10 22,1 4 4,0 0-16,0 2-15,0 2-15,0-2-11,0 0-5,0-1-5,0-1-6,-1 1-4,-2 3-6,-2 3-6,-1 3-4,-3 0-2,0-2 1,-1-1 1,-1-3 2,-1-2-6,0-3-14,1-3-13,-1-2-13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3"/>
    </inkml:context>
    <inkml:brush xml:id="br0">
      <inkml:brushProperty name="width" value="0.03251" units="cm"/>
      <inkml:brushProperty name="height" value="0.03251" units="cm"/>
    </inkml:brush>
  </inkml:definitions>
  <inkml:trace contextRef="#ctx0" brushRef="#br0">86200 49812 676,'23'-21'50,"-1"5"-5,-1 5-4,-1 5-5,0 2-3,3 2-2,1 0-4,2 2-1,1 0-7,-3 2-7,-2 0-9,-1 2-7,-3-1-10,-3 1-10,-3 0-9,-2 0-11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3"/>
    </inkml:context>
    <inkml:brush xml:id="br0">
      <inkml:brushProperty name="width" value="0.04823" units="cm"/>
      <inkml:brushProperty name="height" value="0.04823" units="cm"/>
    </inkml:brush>
  </inkml:definitions>
  <inkml:trace contextRef="#ctx0" brushRef="#br0">87092 48674 456,'7'-11'12,"-2"10"26,-3 10 24,0 10 26,-4 6 3,0 4-17,-3 5-18,-2 3-16,-1 2-12,0 2-6,1 1-6,-1 0-5,0 1-6,0 0-5,0 0-5,1 0-6,-1-1-7,0-2-6,0-1-7,0-3-6,1-4-7,1-4-5,0-4-5,2-6-5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1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52976 51955 529,'-21'-35'0,"3"7"0,4 9 0,5 7 0,1 3 5,2-2 9,1-1 11,0-3 10,2 3 4,2 6 1,2 8 0,2 6 0,1 4-3,0 2-4,0 0-6,0 1-5,-1 2-4,0 1-2,-2 3-3,0 1-2,-1 1-3,0-1-2,0-1-2,0-1-3,0 0-4,0-1-4,0 1-6,0 0-5,1-7-8,2-13-11,2-12-10,1-13-11,4-7 0,4-3 12,3-1 10,5-2 12,0 1 8,-1 6 6,-3 4 7,-1 5 5,-2 4 8,-2 5 8,-3 3 7,-1 4 8,-2 6 6,-2 8 3,-2 7 2,-2 9 3,-3 3-3,-2-1-7,-3-1-8,-4-1-7,-2 0-6,-3 2-3,-3 3-3,-3 1-4,0-1-4,3-5-6,3-5-6,3-5-5,3-7-6,8-8-6,4-9-6,8-9-6,1-4 1,1 3 10,0 1 8,0 3 9,0 0 7,3 0 3,1 1 4,3-1 4,-5 6 1,-10 10 0,-12 11-1,-10 11-1,-6 6-2,-1-1-3,-1 0-4,0 1-2,-3-2-1,1-1-1,-2-3 1,-1-1 0,1-2 2,3-1 1,3-1 3,3-1 1,3-2 2,3-2 2,3-4 2,3-3 1,6-2 2,11-4 3,11-2 3,11-3 2,6-4 1,3-2-3,1-3-1,2-3-3,-1-1-1,-2 2 0,-3 3-2,-3 1 1,-5 2-3,-4 2-4,-5 3-3,-4 1-3,-7 3-3,-8 6-1,-8 4-2,-8 5-1,-4 2-1,-1-1 1,-1 0-1,-1-2 1,0 0 1,1 0 0,1-1 1,1 1 2,2-1 1,2-1 1,4 0 2,3-2 1,3-1 2,4 0 2,4-2 1,4 0 1,3-2 2,3-1-1,4 0 1,2-2 0,1 0-1,1 0 0,-1 0-1,1 0-1,-4 2 0,-6 2 0,-8 4 1,-6 2 0,-4 1 0,0-1-2,0 0 0,0-2-2,4-1-1,6 0 0,8-2-2,6 0 1,3-2-1,1-1 2,-1 0 1,1-2 1,-1 0 1,-1 0 0,-1 0 0,0 0 1,-5 2-2,-5 4-4,-6 4-4,-6 4-2,-4 1-4,-3-1 0,-4-1-2,-2-1-1,-2 0 0,-3 0 2,-1 0 1,-2-1 2,-2 1 1,1 0-1,-1-1 1,1 1 0,1-1 2,3-2 5,3-2 4,3-2 4,1-2 4,2 1 3,1 0 1,1 0 3,4 0 1,8 0 3,8 0 2,8 0 2,4-1-2,3-2-4,1-2-3,3-2-6,1-1-3,4 0-6,3 0-5,3 0-4,0 1-2,0 0 1,-2 2 1,0 0 2,-1 1-6,-1 0-13,-1 0-12,-1 0-13,-4 1-7,-4 0-1,-5 2-1,-4 0-2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3"/>
    </inkml:context>
    <inkml:brush xml:id="br0">
      <inkml:brushProperty name="width" value="0.04912" units="cm"/>
      <inkml:brushProperty name="height" value="0.04912" units="cm"/>
    </inkml:brush>
  </inkml:definitions>
  <inkml:trace contextRef="#ctx0" brushRef="#br0">88550 48897 447,'-2'-21'5,"0"7"8,-3 5 9,-2 6 9,-1 3 5,-2 2 0,0 0 0,-1 2 0,-1 1-1,0 3-4,1 3-4,-1 4-3,-1 2-4,-2 3-2,-1 3-3,-3 3-1,0 1-2,-1 0 1,0 1 0,1-1 1,0 0-1,1 1-1,1-1-2,1 1-1,1-2-1,2-2-3,2-1-2,3-3-1,3-1-6,8-3-7,6-1-8,7-2-8,5-5-4,3-7-3,3-6-2,3-7-2,2-4 0,0-1 1,2-2 1,1 1 1,-2-1 3,-3 0 4,-5 2 4,-3 1 4,-5 2 5,-1 1 6,-4 2 5,-3 2 6,-2 4 14,-2 3 23,-2 4 23,-2 3 22,-2 4 3,-2 2-19,-2 2-17,-2 1-18,-1 2-11,1 1-4,-1 2-4,0 0-5,1 0-2,2 1-3,2-1-3,2 1-1,3-1-4,2-1-4,3-1-4,4-1-3,1-4-1,3-8 0,2-8 1,1-8 1,2-4 0,1-1-1,1-1-2,2-1 0,-2-2 0,0-3 0,-1-3 2,0-3 2,-3-2 0,-1 0 3,-3-2 1,-1-1 3,-2 2 1,-2 2 3,-3 3 1,0 3 3,-4 4 1,-3 3 2,-2 4 1,-3 5 0,-4 2 1,-2 2-1,-3 2 0,-3 2-2,-3 2-1,-3 4-4,-3 2-3,-3 4-4,0 1-6,3 1-8,3 1-8,3 1-9,3-1-5,3-2 0,3-4-2,3-3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4"/>
    </inkml:context>
    <inkml:brush xml:id="br0">
      <inkml:brushProperty name="width" value="0.04996" units="cm"/>
      <inkml:brushProperty name="height" value="0.04996" units="cm"/>
    </inkml:brush>
  </inkml:definitions>
  <inkml:trace contextRef="#ctx0" brushRef="#br0">89930 49800 440,'28'0'67,"-5"2"-11,-7 0-12,-5 2-12,-4 0-6,0 2-2,-2 0-2,0 1-2,-2 1-2,-1 2-4,0 0-4,-2 1-5,-2 2-1,-3 2-2,-5 1-1,-4 3-1,-1-1 0,1-1 3,1-2 1,0-2 3,3-2 0,3 1 0,2 0 1,4 0-1,1-1 0,2 1 0,0 0 1,2-1 1,1 0-2,3 0-2,4-2-2,2 0-3,2-2-1,-1 1 2,1 0 0,-1 0 1,0 0 0,0 0-3,-2-1-3,-1 1-2,-1 1 2,-2 3 6,-3 4 7,0 2 7,-4 0 3,-3-1 0,-2-2 1,-3-2-1,-4-3-2,-2 1-7,-3-2-5,-3 0-8,-5 0-7,-5 3-10,-6 3-9,-6 3-9,-4 3-4,-2 1 3,-2 3 3,-2 1 2,4-1-4,10-5-9,10-5-9,9-4-9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7"/>
    </inkml:context>
    <inkml:brush xml:id="br0">
      <inkml:brushProperty name="width" value="0.04122" units="cm"/>
      <inkml:brushProperty name="height" value="0.04122" units="cm"/>
    </inkml:brush>
  </inkml:definitions>
  <inkml:trace contextRef="#ctx0" brushRef="#br0">91550 47865 533,'36'-7'129,"-8"3"-29,-6 1-30,-6 2-30,-3 1-16,5 0-3,3 0-4,5 0-4,0 0-1,0 0 0,-1 0 0,-1 0 1,-2 0-10,-3 0-20,-3 0-20,-2 0-21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8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87795 53732 999,'-15'0'-81,"2"0"20,3 0 21,1 0 19,2-1 11,1 0 2,0-1 2,2-1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9"/>
    </inkml:context>
    <inkml:brush xml:id="br0">
      <inkml:brushProperty name="width" value="0.04085" units="cm"/>
      <inkml:brushProperty name="height" value="0.04085" units="cm"/>
    </inkml:brush>
  </inkml:definitions>
  <inkml:trace contextRef="#ctx0" brushRef="#br0">70831 56125 538,'-14'-1'5,"5"-2"10,3-2 10,4-2 10,2 0 3,0-1-5,0 0-5,0 0-4,1 0-3,4 1-1,2-1 0,3 0-1,3 0-2,0 0-1,1 0-2,1 1-1,0 0-1,-1 2 0,-1 2 1,0 2-1,-2 1 0,1 0-2,0 0-2,0 0-2,-1 2-2,1 4-1,0 4 0,-1 3-1,1 4-1,0 1 1,-1 3 0,1 1 0,-1 2 1,-1-1-1,0 1 1,-2-1-1,0 1 0,0 1 0,0 1-2,-1 1 1,1-1-3,-2-2-1,-1-1-1,0-2-2,-2-3-1,-1-1 0,0-3 1,-1-1 0,-1-4-11,0-6-24,0-6-22,0-6-24,0-2-2,0 1 16,0 0 18,0 2 17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49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71329 55385 506,'8'-22'0,"-2"5"0,-1 3 0,0 4 0,-1 3 5,0-1 11,-1 0 11,1 0 11,-1 4 6,-4 8 3,-2 8 2,-3 7 2,-4 5-2,-4 1-8,-4 1-7,-3 1-8,-4 1-5,-1 3-4,-3 1-4,-1 2-3,-2 2-5,-4 2-5,-3 2-6,-2 3-6,-2 1-6,3 3-5,2 4-7,2 2-6,3 0-3,5-4-2,5-4 0,5-4-1,5-6-2,3-8 0,4-7-3,4-8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2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78410 55836 591,'-7'29'112,"1"-3"-26,0-5-26,2-3-25,0-3-14,0-1-1,0-1-1,1-1-2,1-2-2,5-2-4,6-4-3,4-2-4,3-4-4,1-2-3,1-4-4,1-2-3,-1-2-2,-1-1 2,-2-1 1,-3-1 1,-2-1 1,-2-2 1,-4 0-1,-2 0 2,-2-1 0,0 2 1,0 3 1,0 1 1,-2 2 0,0 3 1,-3 1 0,-2 2 0,-2 2-4,-3 2-11,-4 2-9,-1 2-10,-1 2-5,6 2-2,5 1-2,5 3-1,1 0 3,-1-2 5,0-3 7,-1-1 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2"/>
    </inkml:context>
    <inkml:brush xml:id="br0">
      <inkml:brushProperty name="width" value="0.0277" units="cm"/>
      <inkml:brushProperty name="height" value="0.0277" units="cm"/>
    </inkml:brush>
  </inkml:definitions>
  <inkml:trace contextRef="#ctx0" brushRef="#br0">79150 56200 794,'14'14'69,"-3"-1"-15,-3-3-15,-2-1-14,-2-1-12,1-1-8,1 1-6,2 0-9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3"/>
    </inkml:context>
    <inkml:brush xml:id="br0">
      <inkml:brushProperty name="width" value="0.04012" units="cm"/>
      <inkml:brushProperty name="height" value="0.04012" units="cm"/>
    </inkml:brush>
  </inkml:definitions>
  <inkml:trace contextRef="#ctx0" brushRef="#br0">80081 55816 548,'-7'-6'54,"0"4"-5,2 4-7,1 4-6,0 2-3,2 3-3,0 2-3,2 1-1,0 2-3,0 0-2,0-1-3,0 1-1,0-1-2,0-1 0,0-1-1,0-1 0,2 0-3,4 0-5,3-1-6,5 1-5,2-3-2,1-4 0,1-6 0,1-4 1,0-4-1,-1-3-2,-1-4-1,0-2-3,-4-1-1,-3-1 1,-4 1-2,-4-1 1,-3 2-1,0 1 3,-2 2 0,0 3 2,-3 1 0,-2 2-1,-3 2-1,-3 3 0,-2 0-1,1 2 0,-1 0-1,1 2-1,0 1-2,4 2-3,3 2-3,3 2-3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3"/>
    </inkml:context>
    <inkml:brush xml:id="br0">
      <inkml:brushProperty name="width" value="0.04529" units="cm"/>
      <inkml:brushProperty name="height" value="0.04529" units="cm"/>
    </inkml:brush>
  </inkml:definitions>
  <inkml:trace contextRef="#ctx0" brushRef="#br0">80671 55344 485,'7'-8'7,"-1"2"13,0 1 13,-2 0 13,0 3 4,0 4-6,0 4-6,0 4-7,-1 2-3,0 3-2,-2 2-3,0 1-1,-1 2-2,0 1-1,0 1-1,0 1-2,0 1 0,0-1-3,0 1-1,0-1-1,0 0-2,0-1-3,0-1-2,0-1-1,0 0-4,2-1-3,0 1-2,2 0-3,0-2-2,0-1-1,-1-3 0,1-1-1,-2 0-3,-6 1-6,-4 3-6,-5 2-5,-4-1-3,-3 1 1,-4-2 3,-1-1 1,-2-1 1,3-3-2,1-1 0,3-2-2,1-2 1,2-2 1,3-3 2,1 0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6T05:30:43"/>
    </inkml:context>
    <inkml:brush xml:id="br0">
      <inkml:brushProperty name="width" value="0.04265" units="cm"/>
      <inkml:brushProperty name="height" value="0.04265" units="cm"/>
      <inkml:brushProperty name="color" value="#00BFF3"/>
    </inkml:brush>
  </inkml:definitions>
  <inkml:trace contextRef="#ctx0" brushRef="#br0">53878 58209 515,'-1'-15'0,"-1"4"0,0 3 0,-1 3 0,-1 2 5,2 3 11,0 4 9,2 2 10,-1 3 4,-2 4-3,-2 2-3,-2 3-3,0 2-1,-1 1-1,0 1-1,0 1 0,0 1-1,-2-1-3,0 1-3,-1-1-2,-2 2-2,-2 3-3,-1 3-2,-3 3-2,1 1-2,1 0-2,2 0-1,3 0-2,1 0-6,2-3-13,2-2-13,3-1-13,1-6-8,3-7-3,4-8-4,2-8-3,2-5 1,0-2 9,0-2 6,0-2 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3"/>
    </inkml:context>
    <inkml:brush xml:id="br0">
      <inkml:brushProperty name="width" value="0.03185" units="cm"/>
      <inkml:brushProperty name="height" value="0.03185" units="cm"/>
    </inkml:brush>
  </inkml:definitions>
  <inkml:trace contextRef="#ctx0" brushRef="#br0">81200 55496 690,'9'-14'7,"1"3"15,3 3 14,2 3 14,2 1 2,3 2-10,3 0-10,3 2-11,0 0-5,0 0-4,-1 0-1,-1 0-2,-2 1-10,-3 3-15,-3 4-16,-2 2-15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3"/>
    </inkml:context>
    <inkml:brush xml:id="br0">
      <inkml:brushProperty name="width" value="0.04139" units="cm"/>
      <inkml:brushProperty name="height" value="0.04139" units="cm"/>
    </inkml:brush>
  </inkml:definitions>
  <inkml:trace contextRef="#ctx0" brushRef="#br0">82189 55494 531,'-22'-8'5,"6"2"10,5 1 11,5 0 9,2 3 7,0 4 2,0 4 2,0 4 3,-1 3-3,-4 3-8,-2 3-7,-3 3-8,-3 2-5,-1-1-3,-3 0-2,-1 1-2,-2-1-3,1 1-5,-1-1-3,1 1-5,-1-2-8,1-2-10,-1-1-10,1-2-11,1-3-6,5-1-3,3-2-2,4-2-2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4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82150 55566 579,'2'-12'30,"4"8"12,3 8 11,5 8 13,1 4 0,-1 3-13,-1 1-12,0 3-12,-2 0-10,1 0-5,0 1-7,0-1-6,-1 0-9,1-1-9,-1-1-11,1-1-10,-2-2-9,-2-3-9,-4-3-8,-2-2-9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4"/>
    </inkml:context>
    <inkml:brush xml:id="br0">
      <inkml:brushProperty name="width" value="0.046" units="cm"/>
      <inkml:brushProperty name="height" value="0.046" units="cm"/>
    </inkml:brush>
  </inkml:definitions>
  <inkml:trace contextRef="#ctx0" brushRef="#br0">83900 54894 478,'0'-15'-1,"0"3"-2,0 1-3,0 2-1,0 2 9,2 0 19,0 2 20,2 1 20,1 3 5,1 7-8,3 7-11,2 8-8,0 3-7,-2 1-4,-3 1-5,-1 0-5,-1 2-3,-2 1-1,0 1-3,-2 1-1,0 0-2,0-2 2,0 0 0,0-1 1,0-1-1,0-3-6,0-1-6,0-3-4,4-7-2,8-14 1,7-14 1,9-13 0,3-8 2,-2-3 0,0-1 2,-1-2 1,-2 2 0,-5 6 0,-3 5 0,-4 7 0,-3 1-2,1-1-4,0-2-3,0-3-3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5"/>
    </inkml:context>
    <inkml:brush xml:id="br0">
      <inkml:brushProperty name="width" value="0.04029" units="cm"/>
      <inkml:brushProperty name="height" value="0.04029" units="cm"/>
    </inkml:brush>
  </inkml:definitions>
  <inkml:trace contextRef="#ctx0" brushRef="#br0">85245 55900 546,'-7'8'1,"2"1"3,2 2 4,2 0 2,1 0 7,-2-1 8,0 0 10,-2-2 9,1 1 3,1 1-4,0 3-2,2 2-3,-1 0-5,0 1-5,-2 0-7,0-1-6,-1 1-3,0 1 0,0 1-2,0 1 0,0 0-18,1-3-31,-1-1-33,0-2-33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5"/>
    </inkml:context>
    <inkml:brush xml:id="br0">
      <inkml:brushProperty name="width" value="0.043" units="cm"/>
      <inkml:brushProperty name="height" value="0.043" units="cm"/>
    </inkml:brush>
  </inkml:definitions>
  <inkml:trace contextRef="#ctx0" brushRef="#br0">86338 55245 511,'-1'-13'7,"0"4"13,-2 6 14,0 5 13,-2 4 7,0 5-3,-1 5-1,-2 5-2,-1 3-5,-1-1-8,-3 1-9,-1-1-7,-3 1-6,-2 3 0,-1 1-1,-3 2-1,-2 0-6,-2-1-9,-4-3-11,-3-1-11,1-2-5,4-1-2,3-2-1,5 1-2,3-4-6,2-3-8,4-4-8,3-4-10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5"/>
    </inkml:context>
    <inkml:brush xml:id="br0">
      <inkml:brushProperty name="width" value="0.04364" units="cm"/>
      <inkml:brushProperty name="height" value="0.04364" units="cm"/>
    </inkml:brush>
  </inkml:definitions>
  <inkml:trace contextRef="#ctx0" brushRef="#br0">86139 55427 504,'-5'-10'88,"6"10"-8,6 12-8,6 10-8,2 7-9,-1 2-10,-1 4-11,-1 3-11,0 0-7,0-2-5,-1-2-5,1-1-5,0-2-8,-1 2-14,1 1-13,0 0-14,-2 0-3,-1-5 6,-2-4 7,-2-3 7,-1-4-1,0-3-7,0-3-7,0-2-8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5"/>
    </inkml:context>
    <inkml:brush xml:id="br0">
      <inkml:brushProperty name="width" value="0.04279" units="cm"/>
      <inkml:brushProperty name="height" value="0.04279" units="cm"/>
    </inkml:brush>
  </inkml:definitions>
  <inkml:trace contextRef="#ctx0" brushRef="#br0">87920 54937 514,'-7'-6'7,"2"6"16,2 4 14,2 6 15,0 3 7,0 5-2,-2 3-2,0 5-3,-1 3-5,-2 2-10,0 4-9,-1 3-10,-1-1-8,-2 0-7,0-3-6,-1-2-8,-2 0-5,-1 1-7,-3 0-5,-1 2-6,0-3-4,5-6-2,3-5-2,4-6-2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6"/>
    </inkml:context>
    <inkml:brush xml:id="br0">
      <inkml:brushProperty name="width" value="0.04488" units="cm"/>
      <inkml:brushProperty name="height" value="0.04488" units="cm"/>
    </inkml:brush>
  </inkml:definitions>
  <inkml:trace contextRef="#ctx0" brushRef="#br0">88744 55510 490,'-8'-8'0,"2"2"0,1 0 0,0 2 0,1 2 9,-2 2 20,0 3 18,-1 4 20,-1 3 4,2 3-12,1 5-11,0 4-12,1 1-7,1 0-6,-1 1-5,0-1-5,0 0-3,2-1 2,0-1-1,2-1 1,2-2-2,4-4-5,4-5-4,3-3-6,4-4-2,1-6-1,3-4-2,2-5 0,-1-4-2,0-3 0,-1-3 0,0-3-1,-3-2 0,-1 1 0,-3 0 1,-1-1 0,-3 2 3,-2 1 3,-4 3 5,-2 1 3,-4 3 3,-2 3 2,-4 3 0,-2 3 2,-3 2-1,-3 2-2,-3 2-1,-3 2-2,-2 2-6,1 2-9,-1 2-9,1 2-8,1 0-11,5-1-11,3-1-11,4 0-11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0-17T00:14:56"/>
    </inkml:context>
    <inkml:brush xml:id="br0">
      <inkml:brushProperty name="width" value="0.03184" units="cm"/>
      <inkml:brushProperty name="height" value="0.03184" units="cm"/>
    </inkml:brush>
  </inkml:definitions>
  <inkml:trace contextRef="#ctx0" brushRef="#br0">89800 54829 691,'9'-8'81,"3"2"-12,4 1-13,2 1-14,1 0-12,1 2-9,-1 0-12,1 2-9,-2 0-13,-1 0-15,-3 0-15,-1 0-14,-3-2-5,-4-2 6,-4-3 6,-4-3 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tags" Target="../tags/tag62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customXml" Target="../ink/ink4.xml"/><Relationship Id="rId19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3.png"/><Relationship Id="rId299" Type="http://schemas.openxmlformats.org/officeDocument/2006/relationships/image" Target="../media/image764.png"/><Relationship Id="rId21" Type="http://schemas.openxmlformats.org/officeDocument/2006/relationships/image" Target="../media/image625.png"/><Relationship Id="rId63" Type="http://schemas.openxmlformats.org/officeDocument/2006/relationships/image" Target="../media/image646.png"/><Relationship Id="rId159" Type="http://schemas.openxmlformats.org/officeDocument/2006/relationships/image" Target="../media/image694.png"/><Relationship Id="rId324" Type="http://schemas.openxmlformats.org/officeDocument/2006/relationships/customXml" Target="../ink/ink774.xml"/><Relationship Id="rId170" Type="http://schemas.openxmlformats.org/officeDocument/2006/relationships/customXml" Target="../ink/ink697.xml"/><Relationship Id="rId226" Type="http://schemas.openxmlformats.org/officeDocument/2006/relationships/customXml" Target="../ink/ink725.xml"/><Relationship Id="rId268" Type="http://schemas.openxmlformats.org/officeDocument/2006/relationships/customXml" Target="../ink/ink746.xml"/><Relationship Id="rId32" Type="http://schemas.openxmlformats.org/officeDocument/2006/relationships/customXml" Target="../ink/ink628.xml"/><Relationship Id="rId74" Type="http://schemas.openxmlformats.org/officeDocument/2006/relationships/customXml" Target="../ink/ink649.xml"/><Relationship Id="rId128" Type="http://schemas.openxmlformats.org/officeDocument/2006/relationships/customXml" Target="../ink/ink676.xml"/><Relationship Id="rId5" Type="http://schemas.openxmlformats.org/officeDocument/2006/relationships/image" Target="../media/image617.png"/><Relationship Id="rId181" Type="http://schemas.openxmlformats.org/officeDocument/2006/relationships/image" Target="../media/image705.png"/><Relationship Id="rId237" Type="http://schemas.openxmlformats.org/officeDocument/2006/relationships/image" Target="../media/image733.png"/><Relationship Id="rId279" Type="http://schemas.openxmlformats.org/officeDocument/2006/relationships/image" Target="../media/image754.png"/><Relationship Id="rId43" Type="http://schemas.openxmlformats.org/officeDocument/2006/relationships/image" Target="../media/image636.png"/><Relationship Id="rId139" Type="http://schemas.openxmlformats.org/officeDocument/2006/relationships/image" Target="../media/image684.png"/><Relationship Id="rId290" Type="http://schemas.openxmlformats.org/officeDocument/2006/relationships/customXml" Target="../ink/ink757.xml"/><Relationship Id="rId304" Type="http://schemas.openxmlformats.org/officeDocument/2006/relationships/customXml" Target="../ink/ink764.xml"/><Relationship Id="rId85" Type="http://schemas.openxmlformats.org/officeDocument/2006/relationships/image" Target="../media/image657.png"/><Relationship Id="rId150" Type="http://schemas.openxmlformats.org/officeDocument/2006/relationships/customXml" Target="../ink/ink687.xml"/><Relationship Id="rId192" Type="http://schemas.openxmlformats.org/officeDocument/2006/relationships/customXml" Target="../ink/ink708.xml"/><Relationship Id="rId206" Type="http://schemas.openxmlformats.org/officeDocument/2006/relationships/customXml" Target="../ink/ink715.xml"/><Relationship Id="rId248" Type="http://schemas.openxmlformats.org/officeDocument/2006/relationships/customXml" Target="../ink/ink736.xml"/><Relationship Id="rId12" Type="http://schemas.openxmlformats.org/officeDocument/2006/relationships/customXml" Target="../ink/ink618.xml"/><Relationship Id="rId108" Type="http://schemas.openxmlformats.org/officeDocument/2006/relationships/customXml" Target="../ink/ink666.xml"/><Relationship Id="rId315" Type="http://schemas.openxmlformats.org/officeDocument/2006/relationships/image" Target="../media/image772.png"/><Relationship Id="rId54" Type="http://schemas.openxmlformats.org/officeDocument/2006/relationships/customXml" Target="../ink/ink639.xml"/><Relationship Id="rId96" Type="http://schemas.openxmlformats.org/officeDocument/2006/relationships/customXml" Target="../ink/ink660.xml"/><Relationship Id="rId161" Type="http://schemas.openxmlformats.org/officeDocument/2006/relationships/image" Target="../media/image695.png"/><Relationship Id="rId217" Type="http://schemas.openxmlformats.org/officeDocument/2006/relationships/image" Target="../media/image723.png"/><Relationship Id="rId259" Type="http://schemas.openxmlformats.org/officeDocument/2006/relationships/image" Target="../media/image744.png"/><Relationship Id="rId23" Type="http://schemas.openxmlformats.org/officeDocument/2006/relationships/image" Target="../media/image626.png"/><Relationship Id="rId119" Type="http://schemas.openxmlformats.org/officeDocument/2006/relationships/image" Target="../media/image674.png"/><Relationship Id="rId270" Type="http://schemas.openxmlformats.org/officeDocument/2006/relationships/customXml" Target="../ink/ink747.xml"/><Relationship Id="rId326" Type="http://schemas.openxmlformats.org/officeDocument/2006/relationships/customXml" Target="../ink/ink775.xml"/><Relationship Id="rId65" Type="http://schemas.openxmlformats.org/officeDocument/2006/relationships/image" Target="../media/image647.png"/><Relationship Id="rId130" Type="http://schemas.openxmlformats.org/officeDocument/2006/relationships/customXml" Target="../ink/ink677.xml"/><Relationship Id="rId172" Type="http://schemas.openxmlformats.org/officeDocument/2006/relationships/customXml" Target="../ink/ink698.xml"/><Relationship Id="rId228" Type="http://schemas.openxmlformats.org/officeDocument/2006/relationships/customXml" Target="../ink/ink726.xml"/><Relationship Id="rId281" Type="http://schemas.openxmlformats.org/officeDocument/2006/relationships/image" Target="../media/image755.png"/><Relationship Id="rId34" Type="http://schemas.openxmlformats.org/officeDocument/2006/relationships/customXml" Target="../ink/ink629.xml"/><Relationship Id="rId76" Type="http://schemas.openxmlformats.org/officeDocument/2006/relationships/customXml" Target="../ink/ink650.xml"/><Relationship Id="rId141" Type="http://schemas.openxmlformats.org/officeDocument/2006/relationships/image" Target="../media/image685.png"/><Relationship Id="rId7" Type="http://schemas.openxmlformats.org/officeDocument/2006/relationships/image" Target="../media/image618.png"/><Relationship Id="rId162" Type="http://schemas.openxmlformats.org/officeDocument/2006/relationships/customXml" Target="../ink/ink693.xml"/><Relationship Id="rId183" Type="http://schemas.openxmlformats.org/officeDocument/2006/relationships/image" Target="../media/image706.png"/><Relationship Id="rId218" Type="http://schemas.openxmlformats.org/officeDocument/2006/relationships/customXml" Target="../ink/ink721.xml"/><Relationship Id="rId239" Type="http://schemas.openxmlformats.org/officeDocument/2006/relationships/image" Target="../media/image734.png"/><Relationship Id="rId250" Type="http://schemas.openxmlformats.org/officeDocument/2006/relationships/customXml" Target="../ink/ink737.xml"/><Relationship Id="rId271" Type="http://schemas.openxmlformats.org/officeDocument/2006/relationships/image" Target="../media/image750.png"/><Relationship Id="rId292" Type="http://schemas.openxmlformats.org/officeDocument/2006/relationships/customXml" Target="../ink/ink758.xml"/><Relationship Id="rId306" Type="http://schemas.openxmlformats.org/officeDocument/2006/relationships/customXml" Target="../ink/ink765.xml"/><Relationship Id="rId24" Type="http://schemas.openxmlformats.org/officeDocument/2006/relationships/customXml" Target="../ink/ink624.xml"/><Relationship Id="rId45" Type="http://schemas.openxmlformats.org/officeDocument/2006/relationships/image" Target="../media/image637.png"/><Relationship Id="rId66" Type="http://schemas.openxmlformats.org/officeDocument/2006/relationships/customXml" Target="../ink/ink645.xml"/><Relationship Id="rId87" Type="http://schemas.openxmlformats.org/officeDocument/2006/relationships/image" Target="../media/image658.png"/><Relationship Id="rId110" Type="http://schemas.openxmlformats.org/officeDocument/2006/relationships/customXml" Target="../ink/ink667.xml"/><Relationship Id="rId131" Type="http://schemas.openxmlformats.org/officeDocument/2006/relationships/image" Target="../media/image680.png"/><Relationship Id="rId327" Type="http://schemas.openxmlformats.org/officeDocument/2006/relationships/image" Target="../media/image778.png"/><Relationship Id="rId152" Type="http://schemas.openxmlformats.org/officeDocument/2006/relationships/customXml" Target="../ink/ink688.xml"/><Relationship Id="rId173" Type="http://schemas.openxmlformats.org/officeDocument/2006/relationships/image" Target="../media/image701.png"/><Relationship Id="rId194" Type="http://schemas.openxmlformats.org/officeDocument/2006/relationships/customXml" Target="../ink/ink709.xml"/><Relationship Id="rId208" Type="http://schemas.openxmlformats.org/officeDocument/2006/relationships/customXml" Target="../ink/ink716.xml"/><Relationship Id="rId229" Type="http://schemas.openxmlformats.org/officeDocument/2006/relationships/image" Target="../media/image729.png"/><Relationship Id="rId240" Type="http://schemas.openxmlformats.org/officeDocument/2006/relationships/customXml" Target="../ink/ink732.xml"/><Relationship Id="rId261" Type="http://schemas.openxmlformats.org/officeDocument/2006/relationships/image" Target="../media/image745.png"/><Relationship Id="rId14" Type="http://schemas.openxmlformats.org/officeDocument/2006/relationships/customXml" Target="../ink/ink619.xml"/><Relationship Id="rId35" Type="http://schemas.openxmlformats.org/officeDocument/2006/relationships/image" Target="../media/image632.png"/><Relationship Id="rId56" Type="http://schemas.openxmlformats.org/officeDocument/2006/relationships/customXml" Target="../ink/ink640.xml"/><Relationship Id="rId77" Type="http://schemas.openxmlformats.org/officeDocument/2006/relationships/image" Target="../media/image653.png"/><Relationship Id="rId100" Type="http://schemas.openxmlformats.org/officeDocument/2006/relationships/customXml" Target="../ink/ink662.xml"/><Relationship Id="rId282" Type="http://schemas.openxmlformats.org/officeDocument/2006/relationships/customXml" Target="../ink/ink753.xml"/><Relationship Id="rId317" Type="http://schemas.openxmlformats.org/officeDocument/2006/relationships/image" Target="../media/image773.png"/><Relationship Id="rId8" Type="http://schemas.openxmlformats.org/officeDocument/2006/relationships/customXml" Target="../ink/ink616.xml"/><Relationship Id="rId98" Type="http://schemas.openxmlformats.org/officeDocument/2006/relationships/customXml" Target="../ink/ink661.xml"/><Relationship Id="rId121" Type="http://schemas.openxmlformats.org/officeDocument/2006/relationships/image" Target="../media/image675.png"/><Relationship Id="rId142" Type="http://schemas.openxmlformats.org/officeDocument/2006/relationships/customXml" Target="../ink/ink683.xml"/><Relationship Id="rId163" Type="http://schemas.openxmlformats.org/officeDocument/2006/relationships/image" Target="../media/image696.png"/><Relationship Id="rId184" Type="http://schemas.openxmlformats.org/officeDocument/2006/relationships/customXml" Target="../ink/ink704.xml"/><Relationship Id="rId219" Type="http://schemas.openxmlformats.org/officeDocument/2006/relationships/image" Target="../media/image724.png"/><Relationship Id="rId230" Type="http://schemas.openxmlformats.org/officeDocument/2006/relationships/customXml" Target="../ink/ink727.xml"/><Relationship Id="rId251" Type="http://schemas.openxmlformats.org/officeDocument/2006/relationships/image" Target="../media/image740.png"/><Relationship Id="rId25" Type="http://schemas.openxmlformats.org/officeDocument/2006/relationships/image" Target="../media/image627.png"/><Relationship Id="rId46" Type="http://schemas.openxmlformats.org/officeDocument/2006/relationships/customXml" Target="../ink/ink635.xml"/><Relationship Id="rId67" Type="http://schemas.openxmlformats.org/officeDocument/2006/relationships/image" Target="../media/image648.png"/><Relationship Id="rId272" Type="http://schemas.openxmlformats.org/officeDocument/2006/relationships/customXml" Target="../ink/ink748.xml"/><Relationship Id="rId293" Type="http://schemas.openxmlformats.org/officeDocument/2006/relationships/image" Target="../media/image761.png"/><Relationship Id="rId307" Type="http://schemas.openxmlformats.org/officeDocument/2006/relationships/image" Target="../media/image768.png"/><Relationship Id="rId88" Type="http://schemas.openxmlformats.org/officeDocument/2006/relationships/customXml" Target="../ink/ink656.xml"/><Relationship Id="rId111" Type="http://schemas.openxmlformats.org/officeDocument/2006/relationships/image" Target="../media/image670.png"/><Relationship Id="rId132" Type="http://schemas.openxmlformats.org/officeDocument/2006/relationships/customXml" Target="../ink/ink678.xml"/><Relationship Id="rId153" Type="http://schemas.openxmlformats.org/officeDocument/2006/relationships/image" Target="../media/image691.png"/><Relationship Id="rId174" Type="http://schemas.openxmlformats.org/officeDocument/2006/relationships/customXml" Target="../ink/ink699.xml"/><Relationship Id="rId195" Type="http://schemas.openxmlformats.org/officeDocument/2006/relationships/image" Target="../media/image712.png"/><Relationship Id="rId209" Type="http://schemas.openxmlformats.org/officeDocument/2006/relationships/image" Target="../media/image719.png"/><Relationship Id="rId220" Type="http://schemas.openxmlformats.org/officeDocument/2006/relationships/customXml" Target="../ink/ink722.xml"/><Relationship Id="rId241" Type="http://schemas.openxmlformats.org/officeDocument/2006/relationships/image" Target="../media/image735.png"/><Relationship Id="rId15" Type="http://schemas.openxmlformats.org/officeDocument/2006/relationships/image" Target="../media/image622.png"/><Relationship Id="rId36" Type="http://schemas.openxmlformats.org/officeDocument/2006/relationships/customXml" Target="../ink/ink630.xml"/><Relationship Id="rId57" Type="http://schemas.openxmlformats.org/officeDocument/2006/relationships/image" Target="../media/image643.png"/><Relationship Id="rId262" Type="http://schemas.openxmlformats.org/officeDocument/2006/relationships/customXml" Target="../ink/ink743.xml"/><Relationship Id="rId283" Type="http://schemas.openxmlformats.org/officeDocument/2006/relationships/image" Target="../media/image756.png"/><Relationship Id="rId318" Type="http://schemas.openxmlformats.org/officeDocument/2006/relationships/customXml" Target="../ink/ink771.xml"/><Relationship Id="rId78" Type="http://schemas.openxmlformats.org/officeDocument/2006/relationships/customXml" Target="../ink/ink651.xml"/><Relationship Id="rId99" Type="http://schemas.openxmlformats.org/officeDocument/2006/relationships/image" Target="../media/image664.png"/><Relationship Id="rId101" Type="http://schemas.openxmlformats.org/officeDocument/2006/relationships/image" Target="../media/image665.png"/><Relationship Id="rId122" Type="http://schemas.openxmlformats.org/officeDocument/2006/relationships/customXml" Target="../ink/ink673.xml"/><Relationship Id="rId143" Type="http://schemas.openxmlformats.org/officeDocument/2006/relationships/image" Target="../media/image686.png"/><Relationship Id="rId164" Type="http://schemas.openxmlformats.org/officeDocument/2006/relationships/customXml" Target="../ink/ink694.xml"/><Relationship Id="rId185" Type="http://schemas.openxmlformats.org/officeDocument/2006/relationships/image" Target="../media/image707.png"/><Relationship Id="rId9" Type="http://schemas.openxmlformats.org/officeDocument/2006/relationships/image" Target="../media/image619.png"/><Relationship Id="rId210" Type="http://schemas.openxmlformats.org/officeDocument/2006/relationships/customXml" Target="../ink/ink717.xml"/><Relationship Id="rId26" Type="http://schemas.openxmlformats.org/officeDocument/2006/relationships/customXml" Target="../ink/ink625.xml"/><Relationship Id="rId231" Type="http://schemas.openxmlformats.org/officeDocument/2006/relationships/image" Target="../media/image730.png"/><Relationship Id="rId252" Type="http://schemas.openxmlformats.org/officeDocument/2006/relationships/customXml" Target="../ink/ink738.xml"/><Relationship Id="rId273" Type="http://schemas.openxmlformats.org/officeDocument/2006/relationships/image" Target="../media/image751.png"/><Relationship Id="rId294" Type="http://schemas.openxmlformats.org/officeDocument/2006/relationships/customXml" Target="../ink/ink759.xml"/><Relationship Id="rId308" Type="http://schemas.openxmlformats.org/officeDocument/2006/relationships/customXml" Target="../ink/ink766.xml"/><Relationship Id="rId47" Type="http://schemas.openxmlformats.org/officeDocument/2006/relationships/image" Target="../media/image638.png"/><Relationship Id="rId68" Type="http://schemas.openxmlformats.org/officeDocument/2006/relationships/customXml" Target="../ink/ink646.xml"/><Relationship Id="rId89" Type="http://schemas.openxmlformats.org/officeDocument/2006/relationships/image" Target="../media/image659.png"/><Relationship Id="rId112" Type="http://schemas.openxmlformats.org/officeDocument/2006/relationships/customXml" Target="../ink/ink668.xml"/><Relationship Id="rId133" Type="http://schemas.openxmlformats.org/officeDocument/2006/relationships/image" Target="../media/image681.png"/><Relationship Id="rId154" Type="http://schemas.openxmlformats.org/officeDocument/2006/relationships/customXml" Target="../ink/ink689.xml"/><Relationship Id="rId175" Type="http://schemas.openxmlformats.org/officeDocument/2006/relationships/image" Target="../media/image702.png"/><Relationship Id="rId196" Type="http://schemas.openxmlformats.org/officeDocument/2006/relationships/customXml" Target="../ink/ink710.xml"/><Relationship Id="rId200" Type="http://schemas.openxmlformats.org/officeDocument/2006/relationships/customXml" Target="../ink/ink712.xml"/><Relationship Id="rId16" Type="http://schemas.openxmlformats.org/officeDocument/2006/relationships/customXml" Target="../ink/ink620.xml"/><Relationship Id="rId221" Type="http://schemas.openxmlformats.org/officeDocument/2006/relationships/image" Target="../media/image725.png"/><Relationship Id="rId242" Type="http://schemas.openxmlformats.org/officeDocument/2006/relationships/customXml" Target="../ink/ink733.xml"/><Relationship Id="rId263" Type="http://schemas.openxmlformats.org/officeDocument/2006/relationships/image" Target="../media/image746.png"/><Relationship Id="rId284" Type="http://schemas.openxmlformats.org/officeDocument/2006/relationships/customXml" Target="../ink/ink754.xml"/><Relationship Id="rId319" Type="http://schemas.openxmlformats.org/officeDocument/2006/relationships/image" Target="../media/image774.png"/><Relationship Id="rId37" Type="http://schemas.openxmlformats.org/officeDocument/2006/relationships/image" Target="../media/image633.png"/><Relationship Id="rId58" Type="http://schemas.openxmlformats.org/officeDocument/2006/relationships/customXml" Target="../ink/ink641.xml"/><Relationship Id="rId79" Type="http://schemas.openxmlformats.org/officeDocument/2006/relationships/image" Target="../media/image654.png"/><Relationship Id="rId102" Type="http://schemas.openxmlformats.org/officeDocument/2006/relationships/customXml" Target="../ink/ink663.xml"/><Relationship Id="rId123" Type="http://schemas.openxmlformats.org/officeDocument/2006/relationships/image" Target="../media/image676.png"/><Relationship Id="rId144" Type="http://schemas.openxmlformats.org/officeDocument/2006/relationships/customXml" Target="../ink/ink684.xml"/><Relationship Id="rId90" Type="http://schemas.openxmlformats.org/officeDocument/2006/relationships/customXml" Target="../ink/ink657.xml"/><Relationship Id="rId165" Type="http://schemas.openxmlformats.org/officeDocument/2006/relationships/image" Target="../media/image697.png"/><Relationship Id="rId186" Type="http://schemas.openxmlformats.org/officeDocument/2006/relationships/customXml" Target="../ink/ink705.xml"/><Relationship Id="rId211" Type="http://schemas.openxmlformats.org/officeDocument/2006/relationships/image" Target="../media/image720.png"/><Relationship Id="rId232" Type="http://schemas.openxmlformats.org/officeDocument/2006/relationships/customXml" Target="../ink/ink728.xml"/><Relationship Id="rId253" Type="http://schemas.openxmlformats.org/officeDocument/2006/relationships/image" Target="../media/image741.png"/><Relationship Id="rId274" Type="http://schemas.openxmlformats.org/officeDocument/2006/relationships/customXml" Target="../ink/ink749.xml"/><Relationship Id="rId295" Type="http://schemas.openxmlformats.org/officeDocument/2006/relationships/image" Target="../media/image762.png"/><Relationship Id="rId309" Type="http://schemas.openxmlformats.org/officeDocument/2006/relationships/image" Target="../media/image769.png"/><Relationship Id="rId27" Type="http://schemas.openxmlformats.org/officeDocument/2006/relationships/image" Target="../media/image628.png"/><Relationship Id="rId48" Type="http://schemas.openxmlformats.org/officeDocument/2006/relationships/customXml" Target="../ink/ink636.xml"/><Relationship Id="rId69" Type="http://schemas.openxmlformats.org/officeDocument/2006/relationships/image" Target="../media/image649.png"/><Relationship Id="rId113" Type="http://schemas.openxmlformats.org/officeDocument/2006/relationships/image" Target="../media/image671.png"/><Relationship Id="rId134" Type="http://schemas.openxmlformats.org/officeDocument/2006/relationships/customXml" Target="../ink/ink679.xml"/><Relationship Id="rId320" Type="http://schemas.openxmlformats.org/officeDocument/2006/relationships/customXml" Target="../ink/ink772.xml"/><Relationship Id="rId80" Type="http://schemas.openxmlformats.org/officeDocument/2006/relationships/customXml" Target="../ink/ink652.xml"/><Relationship Id="rId155" Type="http://schemas.openxmlformats.org/officeDocument/2006/relationships/image" Target="../media/image692.png"/><Relationship Id="rId176" Type="http://schemas.openxmlformats.org/officeDocument/2006/relationships/customXml" Target="../ink/ink700.xml"/><Relationship Id="rId197" Type="http://schemas.openxmlformats.org/officeDocument/2006/relationships/image" Target="../media/image713.png"/><Relationship Id="rId201" Type="http://schemas.openxmlformats.org/officeDocument/2006/relationships/image" Target="../media/image715.png"/><Relationship Id="rId222" Type="http://schemas.openxmlformats.org/officeDocument/2006/relationships/customXml" Target="../ink/ink723.xml"/><Relationship Id="rId243" Type="http://schemas.openxmlformats.org/officeDocument/2006/relationships/image" Target="../media/image736.png"/><Relationship Id="rId264" Type="http://schemas.openxmlformats.org/officeDocument/2006/relationships/customXml" Target="../ink/ink744.xml"/><Relationship Id="rId285" Type="http://schemas.openxmlformats.org/officeDocument/2006/relationships/image" Target="../media/image757.png"/><Relationship Id="rId17" Type="http://schemas.openxmlformats.org/officeDocument/2006/relationships/image" Target="../media/image623.png"/><Relationship Id="rId38" Type="http://schemas.openxmlformats.org/officeDocument/2006/relationships/customXml" Target="../ink/ink631.xml"/><Relationship Id="rId59" Type="http://schemas.openxmlformats.org/officeDocument/2006/relationships/image" Target="../media/image644.png"/><Relationship Id="rId103" Type="http://schemas.openxmlformats.org/officeDocument/2006/relationships/image" Target="../media/image666.png"/><Relationship Id="rId124" Type="http://schemas.openxmlformats.org/officeDocument/2006/relationships/customXml" Target="../ink/ink674.xml"/><Relationship Id="rId310" Type="http://schemas.openxmlformats.org/officeDocument/2006/relationships/customXml" Target="../ink/ink767.xml"/><Relationship Id="rId70" Type="http://schemas.openxmlformats.org/officeDocument/2006/relationships/customXml" Target="../ink/ink647.xml"/><Relationship Id="rId91" Type="http://schemas.openxmlformats.org/officeDocument/2006/relationships/image" Target="../media/image660.png"/><Relationship Id="rId145" Type="http://schemas.openxmlformats.org/officeDocument/2006/relationships/image" Target="../media/image687.png"/><Relationship Id="rId166" Type="http://schemas.openxmlformats.org/officeDocument/2006/relationships/customXml" Target="../ink/ink695.xml"/><Relationship Id="rId187" Type="http://schemas.openxmlformats.org/officeDocument/2006/relationships/image" Target="../media/image708.png"/><Relationship Id="rId1" Type="http://schemas.openxmlformats.org/officeDocument/2006/relationships/tags" Target="../tags/tag71.xml"/><Relationship Id="rId212" Type="http://schemas.openxmlformats.org/officeDocument/2006/relationships/customXml" Target="../ink/ink718.xml"/><Relationship Id="rId233" Type="http://schemas.openxmlformats.org/officeDocument/2006/relationships/image" Target="../media/image731.png"/><Relationship Id="rId254" Type="http://schemas.openxmlformats.org/officeDocument/2006/relationships/customXml" Target="../ink/ink739.xml"/><Relationship Id="rId28" Type="http://schemas.openxmlformats.org/officeDocument/2006/relationships/customXml" Target="../ink/ink626.xml"/><Relationship Id="rId49" Type="http://schemas.openxmlformats.org/officeDocument/2006/relationships/image" Target="../media/image639.png"/><Relationship Id="rId114" Type="http://schemas.openxmlformats.org/officeDocument/2006/relationships/customXml" Target="../ink/ink669.xml"/><Relationship Id="rId275" Type="http://schemas.openxmlformats.org/officeDocument/2006/relationships/image" Target="../media/image752.png"/><Relationship Id="rId296" Type="http://schemas.openxmlformats.org/officeDocument/2006/relationships/customXml" Target="../ink/ink760.xml"/><Relationship Id="rId300" Type="http://schemas.openxmlformats.org/officeDocument/2006/relationships/customXml" Target="../ink/ink762.xml"/><Relationship Id="rId60" Type="http://schemas.openxmlformats.org/officeDocument/2006/relationships/customXml" Target="../ink/ink642.xml"/><Relationship Id="rId81" Type="http://schemas.openxmlformats.org/officeDocument/2006/relationships/image" Target="../media/image655.png"/><Relationship Id="rId135" Type="http://schemas.openxmlformats.org/officeDocument/2006/relationships/image" Target="../media/image682.png"/><Relationship Id="rId156" Type="http://schemas.openxmlformats.org/officeDocument/2006/relationships/customXml" Target="../ink/ink690.xml"/><Relationship Id="rId177" Type="http://schemas.openxmlformats.org/officeDocument/2006/relationships/image" Target="../media/image703.png"/><Relationship Id="rId198" Type="http://schemas.openxmlformats.org/officeDocument/2006/relationships/customXml" Target="../ink/ink711.xml"/><Relationship Id="rId321" Type="http://schemas.openxmlformats.org/officeDocument/2006/relationships/image" Target="../media/image775.png"/><Relationship Id="rId202" Type="http://schemas.openxmlformats.org/officeDocument/2006/relationships/customXml" Target="../ink/ink713.xml"/><Relationship Id="rId223" Type="http://schemas.openxmlformats.org/officeDocument/2006/relationships/image" Target="../media/image726.png"/><Relationship Id="rId244" Type="http://schemas.openxmlformats.org/officeDocument/2006/relationships/customXml" Target="../ink/ink734.xml"/><Relationship Id="rId18" Type="http://schemas.openxmlformats.org/officeDocument/2006/relationships/customXml" Target="../ink/ink621.xml"/><Relationship Id="rId39" Type="http://schemas.openxmlformats.org/officeDocument/2006/relationships/image" Target="../media/image634.png"/><Relationship Id="rId265" Type="http://schemas.openxmlformats.org/officeDocument/2006/relationships/image" Target="../media/image747.png"/><Relationship Id="rId286" Type="http://schemas.openxmlformats.org/officeDocument/2006/relationships/customXml" Target="../ink/ink755.xml"/><Relationship Id="rId50" Type="http://schemas.openxmlformats.org/officeDocument/2006/relationships/customXml" Target="../ink/ink637.xml"/><Relationship Id="rId104" Type="http://schemas.openxmlformats.org/officeDocument/2006/relationships/customXml" Target="../ink/ink664.xml"/><Relationship Id="rId125" Type="http://schemas.openxmlformats.org/officeDocument/2006/relationships/image" Target="../media/image677.png"/><Relationship Id="rId146" Type="http://schemas.openxmlformats.org/officeDocument/2006/relationships/customXml" Target="../ink/ink685.xml"/><Relationship Id="rId167" Type="http://schemas.openxmlformats.org/officeDocument/2006/relationships/image" Target="../media/image698.png"/><Relationship Id="rId188" Type="http://schemas.openxmlformats.org/officeDocument/2006/relationships/customXml" Target="../ink/ink706.xml"/><Relationship Id="rId311" Type="http://schemas.openxmlformats.org/officeDocument/2006/relationships/image" Target="../media/image770.png"/><Relationship Id="rId71" Type="http://schemas.openxmlformats.org/officeDocument/2006/relationships/image" Target="../media/image650.png"/><Relationship Id="rId92" Type="http://schemas.openxmlformats.org/officeDocument/2006/relationships/customXml" Target="../ink/ink658.xml"/><Relationship Id="rId213" Type="http://schemas.openxmlformats.org/officeDocument/2006/relationships/image" Target="../media/image721.png"/><Relationship Id="rId234" Type="http://schemas.openxmlformats.org/officeDocument/2006/relationships/customXml" Target="../ink/ink729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629.png"/><Relationship Id="rId255" Type="http://schemas.openxmlformats.org/officeDocument/2006/relationships/image" Target="../media/image742.png"/><Relationship Id="rId276" Type="http://schemas.openxmlformats.org/officeDocument/2006/relationships/customXml" Target="../ink/ink750.xml"/><Relationship Id="rId297" Type="http://schemas.openxmlformats.org/officeDocument/2006/relationships/image" Target="../media/image763.png"/><Relationship Id="rId40" Type="http://schemas.openxmlformats.org/officeDocument/2006/relationships/customXml" Target="../ink/ink632.xml"/><Relationship Id="rId115" Type="http://schemas.openxmlformats.org/officeDocument/2006/relationships/image" Target="../media/image672.png"/><Relationship Id="rId136" Type="http://schemas.openxmlformats.org/officeDocument/2006/relationships/customXml" Target="../ink/ink680.xml"/><Relationship Id="rId157" Type="http://schemas.openxmlformats.org/officeDocument/2006/relationships/image" Target="../media/image693.png"/><Relationship Id="rId178" Type="http://schemas.openxmlformats.org/officeDocument/2006/relationships/customXml" Target="../ink/ink701.xml"/><Relationship Id="rId301" Type="http://schemas.openxmlformats.org/officeDocument/2006/relationships/image" Target="../media/image765.png"/><Relationship Id="rId322" Type="http://schemas.openxmlformats.org/officeDocument/2006/relationships/customXml" Target="../ink/ink773.xml"/><Relationship Id="rId61" Type="http://schemas.openxmlformats.org/officeDocument/2006/relationships/image" Target="../media/image645.png"/><Relationship Id="rId82" Type="http://schemas.openxmlformats.org/officeDocument/2006/relationships/customXml" Target="../ink/ink653.xml"/><Relationship Id="rId199" Type="http://schemas.openxmlformats.org/officeDocument/2006/relationships/image" Target="../media/image714.png"/><Relationship Id="rId203" Type="http://schemas.openxmlformats.org/officeDocument/2006/relationships/image" Target="../media/image716.png"/><Relationship Id="rId19" Type="http://schemas.openxmlformats.org/officeDocument/2006/relationships/image" Target="../media/image624.png"/><Relationship Id="rId224" Type="http://schemas.openxmlformats.org/officeDocument/2006/relationships/customXml" Target="../ink/ink724.xml"/><Relationship Id="rId245" Type="http://schemas.openxmlformats.org/officeDocument/2006/relationships/image" Target="../media/image737.png"/><Relationship Id="rId266" Type="http://schemas.openxmlformats.org/officeDocument/2006/relationships/customXml" Target="../ink/ink745.xml"/><Relationship Id="rId287" Type="http://schemas.openxmlformats.org/officeDocument/2006/relationships/image" Target="../media/image758.png"/><Relationship Id="rId30" Type="http://schemas.openxmlformats.org/officeDocument/2006/relationships/customXml" Target="../ink/ink627.xml"/><Relationship Id="rId105" Type="http://schemas.openxmlformats.org/officeDocument/2006/relationships/image" Target="../media/image667.png"/><Relationship Id="rId126" Type="http://schemas.openxmlformats.org/officeDocument/2006/relationships/customXml" Target="../ink/ink675.xml"/><Relationship Id="rId147" Type="http://schemas.openxmlformats.org/officeDocument/2006/relationships/image" Target="../media/image688.png"/><Relationship Id="rId168" Type="http://schemas.openxmlformats.org/officeDocument/2006/relationships/customXml" Target="../ink/ink696.xml"/><Relationship Id="rId312" Type="http://schemas.openxmlformats.org/officeDocument/2006/relationships/customXml" Target="../ink/ink768.xml"/><Relationship Id="rId51" Type="http://schemas.openxmlformats.org/officeDocument/2006/relationships/image" Target="../media/image640.png"/><Relationship Id="rId72" Type="http://schemas.openxmlformats.org/officeDocument/2006/relationships/customXml" Target="../ink/ink648.xml"/><Relationship Id="rId93" Type="http://schemas.openxmlformats.org/officeDocument/2006/relationships/image" Target="../media/image661.png"/><Relationship Id="rId189" Type="http://schemas.openxmlformats.org/officeDocument/2006/relationships/image" Target="../media/image709.png"/><Relationship Id="rId3" Type="http://schemas.openxmlformats.org/officeDocument/2006/relationships/image" Target="../media/image616.png"/><Relationship Id="rId214" Type="http://schemas.openxmlformats.org/officeDocument/2006/relationships/customXml" Target="../ink/ink719.xml"/><Relationship Id="rId235" Type="http://schemas.openxmlformats.org/officeDocument/2006/relationships/image" Target="../media/image732.png"/><Relationship Id="rId256" Type="http://schemas.openxmlformats.org/officeDocument/2006/relationships/customXml" Target="../ink/ink740.xml"/><Relationship Id="rId277" Type="http://schemas.openxmlformats.org/officeDocument/2006/relationships/image" Target="../media/image753.png"/><Relationship Id="rId298" Type="http://schemas.openxmlformats.org/officeDocument/2006/relationships/customXml" Target="../ink/ink761.xml"/><Relationship Id="rId116" Type="http://schemas.openxmlformats.org/officeDocument/2006/relationships/customXml" Target="../ink/ink670.xml"/><Relationship Id="rId137" Type="http://schemas.openxmlformats.org/officeDocument/2006/relationships/image" Target="../media/image683.png"/><Relationship Id="rId158" Type="http://schemas.openxmlformats.org/officeDocument/2006/relationships/customXml" Target="../ink/ink691.xml"/><Relationship Id="rId302" Type="http://schemas.openxmlformats.org/officeDocument/2006/relationships/customXml" Target="../ink/ink763.xml"/><Relationship Id="rId323" Type="http://schemas.openxmlformats.org/officeDocument/2006/relationships/image" Target="../media/image776.png"/><Relationship Id="rId20" Type="http://schemas.openxmlformats.org/officeDocument/2006/relationships/customXml" Target="../ink/ink622.xml"/><Relationship Id="rId41" Type="http://schemas.openxmlformats.org/officeDocument/2006/relationships/image" Target="../media/image635.png"/><Relationship Id="rId62" Type="http://schemas.openxmlformats.org/officeDocument/2006/relationships/customXml" Target="../ink/ink643.xml"/><Relationship Id="rId83" Type="http://schemas.openxmlformats.org/officeDocument/2006/relationships/image" Target="../media/image656.png"/><Relationship Id="rId179" Type="http://schemas.openxmlformats.org/officeDocument/2006/relationships/image" Target="../media/image704.png"/><Relationship Id="rId190" Type="http://schemas.openxmlformats.org/officeDocument/2006/relationships/customXml" Target="../ink/ink707.xml"/><Relationship Id="rId204" Type="http://schemas.openxmlformats.org/officeDocument/2006/relationships/customXml" Target="../ink/ink714.xml"/><Relationship Id="rId225" Type="http://schemas.openxmlformats.org/officeDocument/2006/relationships/image" Target="../media/image727.png"/><Relationship Id="rId246" Type="http://schemas.openxmlformats.org/officeDocument/2006/relationships/customXml" Target="../ink/ink735.xml"/><Relationship Id="rId267" Type="http://schemas.openxmlformats.org/officeDocument/2006/relationships/image" Target="../media/image748.png"/><Relationship Id="rId288" Type="http://schemas.openxmlformats.org/officeDocument/2006/relationships/customXml" Target="../ink/ink756.xml"/><Relationship Id="rId106" Type="http://schemas.openxmlformats.org/officeDocument/2006/relationships/customXml" Target="../ink/ink665.xml"/><Relationship Id="rId127" Type="http://schemas.openxmlformats.org/officeDocument/2006/relationships/image" Target="../media/image678.png"/><Relationship Id="rId313" Type="http://schemas.openxmlformats.org/officeDocument/2006/relationships/image" Target="../media/image771.png"/><Relationship Id="rId10" Type="http://schemas.openxmlformats.org/officeDocument/2006/relationships/customXml" Target="../ink/ink617.xml"/><Relationship Id="rId31" Type="http://schemas.openxmlformats.org/officeDocument/2006/relationships/image" Target="../media/image630.png"/><Relationship Id="rId52" Type="http://schemas.openxmlformats.org/officeDocument/2006/relationships/customXml" Target="../ink/ink638.xml"/><Relationship Id="rId73" Type="http://schemas.openxmlformats.org/officeDocument/2006/relationships/image" Target="../media/image651.png"/><Relationship Id="rId94" Type="http://schemas.openxmlformats.org/officeDocument/2006/relationships/customXml" Target="../ink/ink659.xml"/><Relationship Id="rId148" Type="http://schemas.openxmlformats.org/officeDocument/2006/relationships/customXml" Target="../ink/ink686.xml"/><Relationship Id="rId169" Type="http://schemas.openxmlformats.org/officeDocument/2006/relationships/image" Target="../media/image699.png"/><Relationship Id="rId4" Type="http://schemas.openxmlformats.org/officeDocument/2006/relationships/customXml" Target="../ink/ink614.xml"/><Relationship Id="rId180" Type="http://schemas.openxmlformats.org/officeDocument/2006/relationships/customXml" Target="../ink/ink702.xml"/><Relationship Id="rId215" Type="http://schemas.openxmlformats.org/officeDocument/2006/relationships/image" Target="../media/image722.png"/><Relationship Id="rId236" Type="http://schemas.openxmlformats.org/officeDocument/2006/relationships/customXml" Target="../ink/ink730.xml"/><Relationship Id="rId257" Type="http://schemas.openxmlformats.org/officeDocument/2006/relationships/image" Target="../media/image743.png"/><Relationship Id="rId278" Type="http://schemas.openxmlformats.org/officeDocument/2006/relationships/customXml" Target="../ink/ink751.xml"/><Relationship Id="rId303" Type="http://schemas.openxmlformats.org/officeDocument/2006/relationships/image" Target="../media/image766.png"/><Relationship Id="rId42" Type="http://schemas.openxmlformats.org/officeDocument/2006/relationships/customXml" Target="../ink/ink633.xml"/><Relationship Id="rId84" Type="http://schemas.openxmlformats.org/officeDocument/2006/relationships/customXml" Target="../ink/ink654.xml"/><Relationship Id="rId138" Type="http://schemas.openxmlformats.org/officeDocument/2006/relationships/customXml" Target="../ink/ink681.xml"/><Relationship Id="rId191" Type="http://schemas.openxmlformats.org/officeDocument/2006/relationships/image" Target="../media/image710.png"/><Relationship Id="rId205" Type="http://schemas.openxmlformats.org/officeDocument/2006/relationships/image" Target="../media/image717.png"/><Relationship Id="rId247" Type="http://schemas.openxmlformats.org/officeDocument/2006/relationships/image" Target="../media/image738.png"/><Relationship Id="rId107" Type="http://schemas.openxmlformats.org/officeDocument/2006/relationships/image" Target="../media/image668.png"/><Relationship Id="rId289" Type="http://schemas.openxmlformats.org/officeDocument/2006/relationships/image" Target="../media/image759.png"/><Relationship Id="rId11" Type="http://schemas.openxmlformats.org/officeDocument/2006/relationships/image" Target="../media/image620.png"/><Relationship Id="rId53" Type="http://schemas.openxmlformats.org/officeDocument/2006/relationships/image" Target="../media/image641.png"/><Relationship Id="rId149" Type="http://schemas.openxmlformats.org/officeDocument/2006/relationships/image" Target="../media/image689.png"/><Relationship Id="rId314" Type="http://schemas.openxmlformats.org/officeDocument/2006/relationships/customXml" Target="../ink/ink769.xml"/><Relationship Id="rId95" Type="http://schemas.openxmlformats.org/officeDocument/2006/relationships/image" Target="../media/image662.png"/><Relationship Id="rId160" Type="http://schemas.openxmlformats.org/officeDocument/2006/relationships/customXml" Target="../ink/ink692.xml"/><Relationship Id="rId216" Type="http://schemas.openxmlformats.org/officeDocument/2006/relationships/customXml" Target="../ink/ink720.xml"/><Relationship Id="rId258" Type="http://schemas.openxmlformats.org/officeDocument/2006/relationships/customXml" Target="../ink/ink741.xml"/><Relationship Id="rId22" Type="http://schemas.openxmlformats.org/officeDocument/2006/relationships/customXml" Target="../ink/ink623.xml"/><Relationship Id="rId64" Type="http://schemas.openxmlformats.org/officeDocument/2006/relationships/customXml" Target="../ink/ink644.xml"/><Relationship Id="rId118" Type="http://schemas.openxmlformats.org/officeDocument/2006/relationships/customXml" Target="../ink/ink671.xml"/><Relationship Id="rId325" Type="http://schemas.openxmlformats.org/officeDocument/2006/relationships/image" Target="../media/image777.png"/><Relationship Id="rId171" Type="http://schemas.openxmlformats.org/officeDocument/2006/relationships/image" Target="../media/image700.png"/><Relationship Id="rId227" Type="http://schemas.openxmlformats.org/officeDocument/2006/relationships/image" Target="../media/image728.png"/><Relationship Id="rId269" Type="http://schemas.openxmlformats.org/officeDocument/2006/relationships/image" Target="../media/image749.png"/><Relationship Id="rId33" Type="http://schemas.openxmlformats.org/officeDocument/2006/relationships/image" Target="../media/image631.png"/><Relationship Id="rId129" Type="http://schemas.openxmlformats.org/officeDocument/2006/relationships/image" Target="../media/image679.png"/><Relationship Id="rId280" Type="http://schemas.openxmlformats.org/officeDocument/2006/relationships/customXml" Target="../ink/ink752.xml"/><Relationship Id="rId75" Type="http://schemas.openxmlformats.org/officeDocument/2006/relationships/image" Target="../media/image652.png"/><Relationship Id="rId140" Type="http://schemas.openxmlformats.org/officeDocument/2006/relationships/customXml" Target="../ink/ink682.xml"/><Relationship Id="rId182" Type="http://schemas.openxmlformats.org/officeDocument/2006/relationships/customXml" Target="../ink/ink703.xml"/><Relationship Id="rId6" Type="http://schemas.openxmlformats.org/officeDocument/2006/relationships/customXml" Target="../ink/ink615.xml"/><Relationship Id="rId238" Type="http://schemas.openxmlformats.org/officeDocument/2006/relationships/customXml" Target="../ink/ink731.xml"/><Relationship Id="rId291" Type="http://schemas.openxmlformats.org/officeDocument/2006/relationships/image" Target="../media/image760.png"/><Relationship Id="rId305" Type="http://schemas.openxmlformats.org/officeDocument/2006/relationships/image" Target="../media/image767.png"/><Relationship Id="rId44" Type="http://schemas.openxmlformats.org/officeDocument/2006/relationships/customXml" Target="../ink/ink634.xml"/><Relationship Id="rId86" Type="http://schemas.openxmlformats.org/officeDocument/2006/relationships/customXml" Target="../ink/ink655.xml"/><Relationship Id="rId151" Type="http://schemas.openxmlformats.org/officeDocument/2006/relationships/image" Target="../media/image690.png"/><Relationship Id="rId193" Type="http://schemas.openxmlformats.org/officeDocument/2006/relationships/image" Target="../media/image711.png"/><Relationship Id="rId207" Type="http://schemas.openxmlformats.org/officeDocument/2006/relationships/image" Target="../media/image718.png"/><Relationship Id="rId249" Type="http://schemas.openxmlformats.org/officeDocument/2006/relationships/image" Target="../media/image739.png"/><Relationship Id="rId13" Type="http://schemas.openxmlformats.org/officeDocument/2006/relationships/image" Target="../media/image621.png"/><Relationship Id="rId109" Type="http://schemas.openxmlformats.org/officeDocument/2006/relationships/image" Target="../media/image669.png"/><Relationship Id="rId260" Type="http://schemas.openxmlformats.org/officeDocument/2006/relationships/customXml" Target="../ink/ink742.xml"/><Relationship Id="rId316" Type="http://schemas.openxmlformats.org/officeDocument/2006/relationships/customXml" Target="../ink/ink770.xml"/><Relationship Id="rId55" Type="http://schemas.openxmlformats.org/officeDocument/2006/relationships/image" Target="../media/image642.png"/><Relationship Id="rId97" Type="http://schemas.openxmlformats.org/officeDocument/2006/relationships/image" Target="../media/image663.png"/><Relationship Id="rId120" Type="http://schemas.openxmlformats.org/officeDocument/2006/relationships/customXml" Target="../ink/ink67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5.png"/><Relationship Id="rId21" Type="http://schemas.openxmlformats.org/officeDocument/2006/relationships/image" Target="../media/image787.png"/><Relationship Id="rId42" Type="http://schemas.openxmlformats.org/officeDocument/2006/relationships/customXml" Target="../ink/ink795.xml"/><Relationship Id="rId47" Type="http://schemas.openxmlformats.org/officeDocument/2006/relationships/image" Target="../media/image800.png"/><Relationship Id="rId63" Type="http://schemas.openxmlformats.org/officeDocument/2006/relationships/image" Target="../media/image808.png"/><Relationship Id="rId68" Type="http://schemas.openxmlformats.org/officeDocument/2006/relationships/customXml" Target="../ink/ink808.xml"/><Relationship Id="rId84" Type="http://schemas.openxmlformats.org/officeDocument/2006/relationships/customXml" Target="../ink/ink816.xml"/><Relationship Id="rId89" Type="http://schemas.openxmlformats.org/officeDocument/2006/relationships/image" Target="../media/image821.png"/><Relationship Id="rId112" Type="http://schemas.openxmlformats.org/officeDocument/2006/relationships/customXml" Target="../ink/ink830.xml"/><Relationship Id="rId16" Type="http://schemas.openxmlformats.org/officeDocument/2006/relationships/customXml" Target="../ink/ink782.xml"/><Relationship Id="rId107" Type="http://schemas.openxmlformats.org/officeDocument/2006/relationships/image" Target="../media/image830.png"/><Relationship Id="rId11" Type="http://schemas.openxmlformats.org/officeDocument/2006/relationships/image" Target="../media/image782.png"/><Relationship Id="rId32" Type="http://schemas.openxmlformats.org/officeDocument/2006/relationships/customXml" Target="../ink/ink790.xml"/><Relationship Id="rId37" Type="http://schemas.openxmlformats.org/officeDocument/2006/relationships/image" Target="../media/image795.png"/><Relationship Id="rId53" Type="http://schemas.openxmlformats.org/officeDocument/2006/relationships/image" Target="../media/image803.png"/><Relationship Id="rId58" Type="http://schemas.openxmlformats.org/officeDocument/2006/relationships/customXml" Target="../ink/ink803.xml"/><Relationship Id="rId74" Type="http://schemas.openxmlformats.org/officeDocument/2006/relationships/customXml" Target="../ink/ink811.xml"/><Relationship Id="rId79" Type="http://schemas.openxmlformats.org/officeDocument/2006/relationships/image" Target="../media/image816.png"/><Relationship Id="rId102" Type="http://schemas.openxmlformats.org/officeDocument/2006/relationships/customXml" Target="../ink/ink825.xml"/><Relationship Id="rId123" Type="http://schemas.openxmlformats.org/officeDocument/2006/relationships/image" Target="../media/image838.png"/><Relationship Id="rId128" Type="http://schemas.openxmlformats.org/officeDocument/2006/relationships/customXml" Target="../ink/ink838.xml"/><Relationship Id="rId5" Type="http://schemas.openxmlformats.org/officeDocument/2006/relationships/image" Target="../media/image626.png"/><Relationship Id="rId90" Type="http://schemas.openxmlformats.org/officeDocument/2006/relationships/customXml" Target="../ink/ink819.xml"/><Relationship Id="rId95" Type="http://schemas.openxmlformats.org/officeDocument/2006/relationships/image" Target="../media/image824.png"/><Relationship Id="rId22" Type="http://schemas.openxmlformats.org/officeDocument/2006/relationships/customXml" Target="../ink/ink785.xml"/><Relationship Id="rId27" Type="http://schemas.openxmlformats.org/officeDocument/2006/relationships/image" Target="../media/image790.png"/><Relationship Id="rId43" Type="http://schemas.openxmlformats.org/officeDocument/2006/relationships/image" Target="../media/image798.png"/><Relationship Id="rId48" Type="http://schemas.openxmlformats.org/officeDocument/2006/relationships/customXml" Target="../ink/ink798.xml"/><Relationship Id="rId64" Type="http://schemas.openxmlformats.org/officeDocument/2006/relationships/customXml" Target="../ink/ink806.xml"/><Relationship Id="rId69" Type="http://schemas.openxmlformats.org/officeDocument/2006/relationships/image" Target="../media/image811.png"/><Relationship Id="rId113" Type="http://schemas.openxmlformats.org/officeDocument/2006/relationships/image" Target="../media/image833.png"/><Relationship Id="rId118" Type="http://schemas.openxmlformats.org/officeDocument/2006/relationships/customXml" Target="../ink/ink833.xml"/><Relationship Id="rId80" Type="http://schemas.openxmlformats.org/officeDocument/2006/relationships/customXml" Target="../ink/ink814.xml"/><Relationship Id="rId85" Type="http://schemas.openxmlformats.org/officeDocument/2006/relationships/image" Target="../media/image819.png"/><Relationship Id="rId12" Type="http://schemas.openxmlformats.org/officeDocument/2006/relationships/customXml" Target="../ink/ink780.xml"/><Relationship Id="rId17" Type="http://schemas.openxmlformats.org/officeDocument/2006/relationships/image" Target="../media/image785.png"/><Relationship Id="rId33" Type="http://schemas.openxmlformats.org/officeDocument/2006/relationships/image" Target="../media/image793.png"/><Relationship Id="rId38" Type="http://schemas.openxmlformats.org/officeDocument/2006/relationships/customXml" Target="../ink/ink793.xml"/><Relationship Id="rId59" Type="http://schemas.openxmlformats.org/officeDocument/2006/relationships/image" Target="../media/image806.png"/><Relationship Id="rId103" Type="http://schemas.openxmlformats.org/officeDocument/2006/relationships/image" Target="../media/image828.png"/><Relationship Id="rId108" Type="http://schemas.openxmlformats.org/officeDocument/2006/relationships/customXml" Target="../ink/ink828.xml"/><Relationship Id="rId124" Type="http://schemas.openxmlformats.org/officeDocument/2006/relationships/customXml" Target="../ink/ink836.xml"/><Relationship Id="rId129" Type="http://schemas.openxmlformats.org/officeDocument/2006/relationships/image" Target="../media/image841.png"/><Relationship Id="rId54" Type="http://schemas.openxmlformats.org/officeDocument/2006/relationships/customXml" Target="../ink/ink801.xml"/><Relationship Id="rId70" Type="http://schemas.openxmlformats.org/officeDocument/2006/relationships/customXml" Target="../ink/ink809.xml"/><Relationship Id="rId75" Type="http://schemas.openxmlformats.org/officeDocument/2006/relationships/image" Target="../media/image814.png"/><Relationship Id="rId91" Type="http://schemas.openxmlformats.org/officeDocument/2006/relationships/image" Target="../media/image822.png"/><Relationship Id="rId96" Type="http://schemas.openxmlformats.org/officeDocument/2006/relationships/customXml" Target="../ink/ink822.xml"/><Relationship Id="rId1" Type="http://schemas.openxmlformats.org/officeDocument/2006/relationships/tags" Target="../tags/tag72.xml"/><Relationship Id="rId6" Type="http://schemas.openxmlformats.org/officeDocument/2006/relationships/customXml" Target="../ink/ink777.xml"/><Relationship Id="rId23" Type="http://schemas.openxmlformats.org/officeDocument/2006/relationships/image" Target="../media/image788.png"/><Relationship Id="rId28" Type="http://schemas.openxmlformats.org/officeDocument/2006/relationships/customXml" Target="../ink/ink788.xml"/><Relationship Id="rId49" Type="http://schemas.openxmlformats.org/officeDocument/2006/relationships/image" Target="../media/image801.png"/><Relationship Id="rId114" Type="http://schemas.openxmlformats.org/officeDocument/2006/relationships/customXml" Target="../ink/ink831.xml"/><Relationship Id="rId119" Type="http://schemas.openxmlformats.org/officeDocument/2006/relationships/image" Target="../media/image836.png"/><Relationship Id="rId44" Type="http://schemas.openxmlformats.org/officeDocument/2006/relationships/customXml" Target="../ink/ink796.xml"/><Relationship Id="rId60" Type="http://schemas.openxmlformats.org/officeDocument/2006/relationships/customXml" Target="../ink/ink804.xml"/><Relationship Id="rId65" Type="http://schemas.openxmlformats.org/officeDocument/2006/relationships/image" Target="../media/image809.png"/><Relationship Id="rId81" Type="http://schemas.openxmlformats.org/officeDocument/2006/relationships/image" Target="../media/image817.png"/><Relationship Id="rId86" Type="http://schemas.openxmlformats.org/officeDocument/2006/relationships/customXml" Target="../ink/ink817.xml"/><Relationship Id="rId130" Type="http://schemas.openxmlformats.org/officeDocument/2006/relationships/customXml" Target="../ink/ink839.xml"/><Relationship Id="rId13" Type="http://schemas.openxmlformats.org/officeDocument/2006/relationships/image" Target="../media/image783.png"/><Relationship Id="rId18" Type="http://schemas.openxmlformats.org/officeDocument/2006/relationships/customXml" Target="../ink/ink783.xml"/><Relationship Id="rId39" Type="http://schemas.openxmlformats.org/officeDocument/2006/relationships/image" Target="../media/image796.png"/><Relationship Id="rId109" Type="http://schemas.openxmlformats.org/officeDocument/2006/relationships/image" Target="../media/image831.png"/><Relationship Id="rId34" Type="http://schemas.openxmlformats.org/officeDocument/2006/relationships/customXml" Target="../ink/ink791.xml"/><Relationship Id="rId50" Type="http://schemas.openxmlformats.org/officeDocument/2006/relationships/customXml" Target="../ink/ink799.xml"/><Relationship Id="rId55" Type="http://schemas.openxmlformats.org/officeDocument/2006/relationships/image" Target="../media/image804.png"/><Relationship Id="rId76" Type="http://schemas.openxmlformats.org/officeDocument/2006/relationships/customXml" Target="../ink/ink812.xml"/><Relationship Id="rId97" Type="http://schemas.openxmlformats.org/officeDocument/2006/relationships/image" Target="../media/image825.png"/><Relationship Id="rId104" Type="http://schemas.openxmlformats.org/officeDocument/2006/relationships/customXml" Target="../ink/ink826.xml"/><Relationship Id="rId120" Type="http://schemas.openxmlformats.org/officeDocument/2006/relationships/customXml" Target="../ink/ink834.xml"/><Relationship Id="rId125" Type="http://schemas.openxmlformats.org/officeDocument/2006/relationships/image" Target="../media/image839.png"/><Relationship Id="rId7" Type="http://schemas.openxmlformats.org/officeDocument/2006/relationships/image" Target="../media/image780.png"/><Relationship Id="rId71" Type="http://schemas.openxmlformats.org/officeDocument/2006/relationships/image" Target="../media/image812.png"/><Relationship Id="rId92" Type="http://schemas.openxmlformats.org/officeDocument/2006/relationships/customXml" Target="../ink/ink820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791.png"/><Relationship Id="rId24" Type="http://schemas.openxmlformats.org/officeDocument/2006/relationships/customXml" Target="../ink/ink786.xml"/><Relationship Id="rId40" Type="http://schemas.openxmlformats.org/officeDocument/2006/relationships/customXml" Target="../ink/ink794.xml"/><Relationship Id="rId45" Type="http://schemas.openxmlformats.org/officeDocument/2006/relationships/image" Target="../media/image799.png"/><Relationship Id="rId66" Type="http://schemas.openxmlformats.org/officeDocument/2006/relationships/customXml" Target="../ink/ink807.xml"/><Relationship Id="rId87" Type="http://schemas.openxmlformats.org/officeDocument/2006/relationships/image" Target="../media/image820.png"/><Relationship Id="rId110" Type="http://schemas.openxmlformats.org/officeDocument/2006/relationships/customXml" Target="../ink/ink829.xml"/><Relationship Id="rId115" Type="http://schemas.openxmlformats.org/officeDocument/2006/relationships/image" Target="../media/image834.png"/><Relationship Id="rId131" Type="http://schemas.openxmlformats.org/officeDocument/2006/relationships/image" Target="../media/image780.emf"/><Relationship Id="rId61" Type="http://schemas.openxmlformats.org/officeDocument/2006/relationships/image" Target="../media/image807.png"/><Relationship Id="rId82" Type="http://schemas.openxmlformats.org/officeDocument/2006/relationships/customXml" Target="../ink/ink815.xml"/><Relationship Id="rId19" Type="http://schemas.openxmlformats.org/officeDocument/2006/relationships/image" Target="../media/image786.png"/><Relationship Id="rId14" Type="http://schemas.openxmlformats.org/officeDocument/2006/relationships/customXml" Target="../ink/ink781.xml"/><Relationship Id="rId30" Type="http://schemas.openxmlformats.org/officeDocument/2006/relationships/customXml" Target="../ink/ink789.xml"/><Relationship Id="rId35" Type="http://schemas.openxmlformats.org/officeDocument/2006/relationships/image" Target="../media/image794.png"/><Relationship Id="rId56" Type="http://schemas.openxmlformats.org/officeDocument/2006/relationships/customXml" Target="../ink/ink802.xml"/><Relationship Id="rId77" Type="http://schemas.openxmlformats.org/officeDocument/2006/relationships/image" Target="../media/image815.png"/><Relationship Id="rId100" Type="http://schemas.openxmlformats.org/officeDocument/2006/relationships/customXml" Target="../ink/ink824.xml"/><Relationship Id="rId105" Type="http://schemas.openxmlformats.org/officeDocument/2006/relationships/image" Target="../media/image829.png"/><Relationship Id="rId126" Type="http://schemas.openxmlformats.org/officeDocument/2006/relationships/customXml" Target="../ink/ink837.xml"/><Relationship Id="rId8" Type="http://schemas.openxmlformats.org/officeDocument/2006/relationships/customXml" Target="../ink/ink778.xml"/><Relationship Id="rId51" Type="http://schemas.openxmlformats.org/officeDocument/2006/relationships/image" Target="../media/image802.png"/><Relationship Id="rId72" Type="http://schemas.openxmlformats.org/officeDocument/2006/relationships/customXml" Target="../ink/ink810.xml"/><Relationship Id="rId93" Type="http://schemas.openxmlformats.org/officeDocument/2006/relationships/image" Target="../media/image823.png"/><Relationship Id="rId98" Type="http://schemas.openxmlformats.org/officeDocument/2006/relationships/customXml" Target="../ink/ink823.xml"/><Relationship Id="rId121" Type="http://schemas.openxmlformats.org/officeDocument/2006/relationships/image" Target="../media/image837.png"/><Relationship Id="rId3" Type="http://schemas.openxmlformats.org/officeDocument/2006/relationships/image" Target="../media/image779.png"/><Relationship Id="rId25" Type="http://schemas.openxmlformats.org/officeDocument/2006/relationships/image" Target="../media/image789.png"/><Relationship Id="rId46" Type="http://schemas.openxmlformats.org/officeDocument/2006/relationships/customXml" Target="../ink/ink797.xml"/><Relationship Id="rId67" Type="http://schemas.openxmlformats.org/officeDocument/2006/relationships/image" Target="../media/image810.png"/><Relationship Id="rId116" Type="http://schemas.openxmlformats.org/officeDocument/2006/relationships/customXml" Target="../ink/ink832.xml"/><Relationship Id="rId20" Type="http://schemas.openxmlformats.org/officeDocument/2006/relationships/customXml" Target="../ink/ink784.xml"/><Relationship Id="rId41" Type="http://schemas.openxmlformats.org/officeDocument/2006/relationships/image" Target="../media/image797.png"/><Relationship Id="rId62" Type="http://schemas.openxmlformats.org/officeDocument/2006/relationships/customXml" Target="../ink/ink805.xml"/><Relationship Id="rId83" Type="http://schemas.openxmlformats.org/officeDocument/2006/relationships/image" Target="../media/image818.png"/><Relationship Id="rId88" Type="http://schemas.openxmlformats.org/officeDocument/2006/relationships/customXml" Target="../ink/ink818.xml"/><Relationship Id="rId111" Type="http://schemas.openxmlformats.org/officeDocument/2006/relationships/image" Target="../media/image832.png"/><Relationship Id="rId15" Type="http://schemas.openxmlformats.org/officeDocument/2006/relationships/image" Target="../media/image784.png"/><Relationship Id="rId36" Type="http://schemas.openxmlformats.org/officeDocument/2006/relationships/customXml" Target="../ink/ink792.xml"/><Relationship Id="rId57" Type="http://schemas.openxmlformats.org/officeDocument/2006/relationships/image" Target="../media/image805.png"/><Relationship Id="rId106" Type="http://schemas.openxmlformats.org/officeDocument/2006/relationships/customXml" Target="../ink/ink827.xml"/><Relationship Id="rId127" Type="http://schemas.openxmlformats.org/officeDocument/2006/relationships/image" Target="../media/image840.png"/><Relationship Id="rId10" Type="http://schemas.openxmlformats.org/officeDocument/2006/relationships/customXml" Target="../ink/ink779.xml"/><Relationship Id="rId31" Type="http://schemas.openxmlformats.org/officeDocument/2006/relationships/image" Target="../media/image792.png"/><Relationship Id="rId52" Type="http://schemas.openxmlformats.org/officeDocument/2006/relationships/customXml" Target="../ink/ink800.xml"/><Relationship Id="rId73" Type="http://schemas.openxmlformats.org/officeDocument/2006/relationships/image" Target="../media/image813.png"/><Relationship Id="rId78" Type="http://schemas.openxmlformats.org/officeDocument/2006/relationships/customXml" Target="../ink/ink813.xml"/><Relationship Id="rId94" Type="http://schemas.openxmlformats.org/officeDocument/2006/relationships/customXml" Target="../ink/ink821.xml"/><Relationship Id="rId99" Type="http://schemas.openxmlformats.org/officeDocument/2006/relationships/image" Target="../media/image826.png"/><Relationship Id="rId101" Type="http://schemas.openxmlformats.org/officeDocument/2006/relationships/image" Target="../media/image827.png"/><Relationship Id="rId122" Type="http://schemas.openxmlformats.org/officeDocument/2006/relationships/customXml" Target="../ink/ink835.xml"/><Relationship Id="rId4" Type="http://schemas.openxmlformats.org/officeDocument/2006/relationships/customXml" Target="../ink/ink776.xml"/><Relationship Id="rId9" Type="http://schemas.openxmlformats.org/officeDocument/2006/relationships/image" Target="../media/image781.png"/><Relationship Id="rId26" Type="http://schemas.openxmlformats.org/officeDocument/2006/relationships/customXml" Target="../ink/ink78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8.png"/><Relationship Id="rId299" Type="http://schemas.openxmlformats.org/officeDocument/2006/relationships/image" Target="../media/image989.png"/><Relationship Id="rId21" Type="http://schemas.openxmlformats.org/officeDocument/2006/relationships/image" Target="../media/image626.png"/><Relationship Id="rId63" Type="http://schemas.openxmlformats.org/officeDocument/2006/relationships/image" Target="../media/image871.png"/><Relationship Id="rId159" Type="http://schemas.openxmlformats.org/officeDocument/2006/relationships/image" Target="../media/image919.png"/><Relationship Id="rId324" Type="http://schemas.openxmlformats.org/officeDocument/2006/relationships/customXml" Target="../ink/ink1000.xml"/><Relationship Id="rId170" Type="http://schemas.openxmlformats.org/officeDocument/2006/relationships/customXml" Target="../ink/ink923.xml"/><Relationship Id="rId226" Type="http://schemas.openxmlformats.org/officeDocument/2006/relationships/customXml" Target="../ink/ink951.xml"/><Relationship Id="rId268" Type="http://schemas.openxmlformats.org/officeDocument/2006/relationships/customXml" Target="../ink/ink972.xml"/><Relationship Id="rId32" Type="http://schemas.openxmlformats.org/officeDocument/2006/relationships/customXml" Target="../ink/ink854.xml"/><Relationship Id="rId74" Type="http://schemas.openxmlformats.org/officeDocument/2006/relationships/customXml" Target="../ink/ink875.xml"/><Relationship Id="rId128" Type="http://schemas.openxmlformats.org/officeDocument/2006/relationships/customXml" Target="../ink/ink902.xml"/><Relationship Id="rId5" Type="http://schemas.openxmlformats.org/officeDocument/2006/relationships/image" Target="../media/image843.png"/><Relationship Id="rId181" Type="http://schemas.openxmlformats.org/officeDocument/2006/relationships/image" Target="../media/image930.png"/><Relationship Id="rId237" Type="http://schemas.openxmlformats.org/officeDocument/2006/relationships/image" Target="../media/image958.png"/><Relationship Id="rId279" Type="http://schemas.openxmlformats.org/officeDocument/2006/relationships/image" Target="../media/image979.png"/><Relationship Id="rId43" Type="http://schemas.openxmlformats.org/officeDocument/2006/relationships/image" Target="../media/image861.png"/><Relationship Id="rId139" Type="http://schemas.openxmlformats.org/officeDocument/2006/relationships/image" Target="../media/image909.png"/><Relationship Id="rId290" Type="http://schemas.openxmlformats.org/officeDocument/2006/relationships/customXml" Target="../ink/ink983.xml"/><Relationship Id="rId304" Type="http://schemas.openxmlformats.org/officeDocument/2006/relationships/customXml" Target="../ink/ink990.xml"/><Relationship Id="rId85" Type="http://schemas.openxmlformats.org/officeDocument/2006/relationships/image" Target="../media/image882.png"/><Relationship Id="rId150" Type="http://schemas.openxmlformats.org/officeDocument/2006/relationships/customXml" Target="../ink/ink913.xml"/><Relationship Id="rId192" Type="http://schemas.openxmlformats.org/officeDocument/2006/relationships/customXml" Target="../ink/ink934.xml"/><Relationship Id="rId206" Type="http://schemas.openxmlformats.org/officeDocument/2006/relationships/customXml" Target="../ink/ink941.xml"/><Relationship Id="rId248" Type="http://schemas.openxmlformats.org/officeDocument/2006/relationships/customXml" Target="../ink/ink962.xml"/><Relationship Id="rId12" Type="http://schemas.openxmlformats.org/officeDocument/2006/relationships/customXml" Target="../ink/ink844.xml"/><Relationship Id="rId108" Type="http://schemas.openxmlformats.org/officeDocument/2006/relationships/customXml" Target="../ink/ink892.xml"/><Relationship Id="rId315" Type="http://schemas.openxmlformats.org/officeDocument/2006/relationships/image" Target="../media/image997.png"/><Relationship Id="rId54" Type="http://schemas.openxmlformats.org/officeDocument/2006/relationships/customXml" Target="../ink/ink865.xml"/><Relationship Id="rId96" Type="http://schemas.openxmlformats.org/officeDocument/2006/relationships/customXml" Target="../ink/ink886.xml"/><Relationship Id="rId161" Type="http://schemas.openxmlformats.org/officeDocument/2006/relationships/image" Target="../media/image920.png"/><Relationship Id="rId217" Type="http://schemas.openxmlformats.org/officeDocument/2006/relationships/image" Target="../media/image948.png"/><Relationship Id="rId259" Type="http://schemas.openxmlformats.org/officeDocument/2006/relationships/image" Target="../media/image969.png"/><Relationship Id="rId23" Type="http://schemas.openxmlformats.org/officeDocument/2006/relationships/image" Target="../media/image851.png"/><Relationship Id="rId119" Type="http://schemas.openxmlformats.org/officeDocument/2006/relationships/image" Target="../media/image899.png"/><Relationship Id="rId270" Type="http://schemas.openxmlformats.org/officeDocument/2006/relationships/customXml" Target="../ink/ink973.xml"/><Relationship Id="rId326" Type="http://schemas.openxmlformats.org/officeDocument/2006/relationships/customXml" Target="../ink/ink1001.xml"/><Relationship Id="rId65" Type="http://schemas.openxmlformats.org/officeDocument/2006/relationships/image" Target="../media/image872.png"/><Relationship Id="rId130" Type="http://schemas.openxmlformats.org/officeDocument/2006/relationships/customXml" Target="../ink/ink903.xml"/><Relationship Id="rId172" Type="http://schemas.openxmlformats.org/officeDocument/2006/relationships/customXml" Target="../ink/ink924.xml"/><Relationship Id="rId228" Type="http://schemas.openxmlformats.org/officeDocument/2006/relationships/customXml" Target="../ink/ink952.xml"/><Relationship Id="rId281" Type="http://schemas.openxmlformats.org/officeDocument/2006/relationships/image" Target="../media/image980.png"/><Relationship Id="rId34" Type="http://schemas.openxmlformats.org/officeDocument/2006/relationships/customXml" Target="../ink/ink855.xml"/><Relationship Id="rId76" Type="http://schemas.openxmlformats.org/officeDocument/2006/relationships/customXml" Target="../ink/ink876.xml"/><Relationship Id="rId141" Type="http://schemas.openxmlformats.org/officeDocument/2006/relationships/image" Target="../media/image910.png"/><Relationship Id="rId7" Type="http://schemas.openxmlformats.org/officeDocument/2006/relationships/image" Target="../media/image844.png"/><Relationship Id="rId183" Type="http://schemas.openxmlformats.org/officeDocument/2006/relationships/image" Target="../media/image931.png"/><Relationship Id="rId239" Type="http://schemas.openxmlformats.org/officeDocument/2006/relationships/image" Target="../media/image959.png"/><Relationship Id="rId250" Type="http://schemas.openxmlformats.org/officeDocument/2006/relationships/customXml" Target="../ink/ink963.xml"/><Relationship Id="rId292" Type="http://schemas.openxmlformats.org/officeDocument/2006/relationships/customXml" Target="../ink/ink984.xml"/><Relationship Id="rId306" Type="http://schemas.openxmlformats.org/officeDocument/2006/relationships/customXml" Target="../ink/ink991.xml"/><Relationship Id="rId24" Type="http://schemas.openxmlformats.org/officeDocument/2006/relationships/customXml" Target="../ink/ink850.xml"/><Relationship Id="rId45" Type="http://schemas.openxmlformats.org/officeDocument/2006/relationships/image" Target="../media/image862.png"/><Relationship Id="rId66" Type="http://schemas.openxmlformats.org/officeDocument/2006/relationships/customXml" Target="../ink/ink871.xml"/><Relationship Id="rId87" Type="http://schemas.openxmlformats.org/officeDocument/2006/relationships/image" Target="../media/image883.png"/><Relationship Id="rId110" Type="http://schemas.openxmlformats.org/officeDocument/2006/relationships/customXml" Target="../ink/ink893.xml"/><Relationship Id="rId131" Type="http://schemas.openxmlformats.org/officeDocument/2006/relationships/image" Target="../media/image905.png"/><Relationship Id="rId327" Type="http://schemas.openxmlformats.org/officeDocument/2006/relationships/image" Target="../media/image1003.png"/><Relationship Id="rId152" Type="http://schemas.openxmlformats.org/officeDocument/2006/relationships/customXml" Target="../ink/ink914.xml"/><Relationship Id="rId173" Type="http://schemas.openxmlformats.org/officeDocument/2006/relationships/image" Target="../media/image926.png"/><Relationship Id="rId194" Type="http://schemas.openxmlformats.org/officeDocument/2006/relationships/customXml" Target="../ink/ink935.xml"/><Relationship Id="rId208" Type="http://schemas.openxmlformats.org/officeDocument/2006/relationships/customXml" Target="../ink/ink942.xml"/><Relationship Id="rId229" Type="http://schemas.openxmlformats.org/officeDocument/2006/relationships/image" Target="../media/image954.png"/><Relationship Id="rId240" Type="http://schemas.openxmlformats.org/officeDocument/2006/relationships/customXml" Target="../ink/ink958.xml"/><Relationship Id="rId261" Type="http://schemas.openxmlformats.org/officeDocument/2006/relationships/image" Target="../media/image970.png"/><Relationship Id="rId14" Type="http://schemas.openxmlformats.org/officeDocument/2006/relationships/customXml" Target="../ink/ink845.xml"/><Relationship Id="rId35" Type="http://schemas.openxmlformats.org/officeDocument/2006/relationships/image" Target="../media/image857.png"/><Relationship Id="rId56" Type="http://schemas.openxmlformats.org/officeDocument/2006/relationships/customXml" Target="../ink/ink866.xml"/><Relationship Id="rId77" Type="http://schemas.openxmlformats.org/officeDocument/2006/relationships/image" Target="../media/image878.png"/><Relationship Id="rId100" Type="http://schemas.openxmlformats.org/officeDocument/2006/relationships/customXml" Target="../ink/ink888.xml"/><Relationship Id="rId282" Type="http://schemas.openxmlformats.org/officeDocument/2006/relationships/customXml" Target="../ink/ink979.xml"/><Relationship Id="rId317" Type="http://schemas.openxmlformats.org/officeDocument/2006/relationships/image" Target="../media/image998.png"/><Relationship Id="rId8" Type="http://schemas.openxmlformats.org/officeDocument/2006/relationships/customXml" Target="../ink/ink842.xml"/><Relationship Id="rId98" Type="http://schemas.openxmlformats.org/officeDocument/2006/relationships/customXml" Target="../ink/ink887.xml"/><Relationship Id="rId121" Type="http://schemas.openxmlformats.org/officeDocument/2006/relationships/image" Target="../media/image900.png"/><Relationship Id="rId142" Type="http://schemas.openxmlformats.org/officeDocument/2006/relationships/customXml" Target="../ink/ink909.xml"/><Relationship Id="rId163" Type="http://schemas.openxmlformats.org/officeDocument/2006/relationships/image" Target="../media/image921.png"/><Relationship Id="rId184" Type="http://schemas.openxmlformats.org/officeDocument/2006/relationships/customXml" Target="../ink/ink930.xml"/><Relationship Id="rId219" Type="http://schemas.openxmlformats.org/officeDocument/2006/relationships/image" Target="../media/image949.png"/><Relationship Id="rId230" Type="http://schemas.openxmlformats.org/officeDocument/2006/relationships/customXml" Target="../ink/ink953.xml"/><Relationship Id="rId251" Type="http://schemas.openxmlformats.org/officeDocument/2006/relationships/image" Target="../media/image965.png"/><Relationship Id="rId25" Type="http://schemas.openxmlformats.org/officeDocument/2006/relationships/image" Target="../media/image852.png"/><Relationship Id="rId46" Type="http://schemas.openxmlformats.org/officeDocument/2006/relationships/customXml" Target="../ink/ink861.xml"/><Relationship Id="rId67" Type="http://schemas.openxmlformats.org/officeDocument/2006/relationships/image" Target="../media/image873.png"/><Relationship Id="rId272" Type="http://schemas.openxmlformats.org/officeDocument/2006/relationships/customXml" Target="../ink/ink974.xml"/><Relationship Id="rId293" Type="http://schemas.openxmlformats.org/officeDocument/2006/relationships/image" Target="../media/image986.png"/><Relationship Id="rId307" Type="http://schemas.openxmlformats.org/officeDocument/2006/relationships/image" Target="../media/image993.png"/><Relationship Id="rId328" Type="http://schemas.openxmlformats.org/officeDocument/2006/relationships/customXml" Target="../ink/ink1002.xml"/><Relationship Id="rId88" Type="http://schemas.openxmlformats.org/officeDocument/2006/relationships/customXml" Target="../ink/ink882.xml"/><Relationship Id="rId111" Type="http://schemas.openxmlformats.org/officeDocument/2006/relationships/image" Target="../media/image895.png"/><Relationship Id="rId132" Type="http://schemas.openxmlformats.org/officeDocument/2006/relationships/customXml" Target="../ink/ink904.xml"/><Relationship Id="rId153" Type="http://schemas.openxmlformats.org/officeDocument/2006/relationships/image" Target="../media/image916.png"/><Relationship Id="rId174" Type="http://schemas.openxmlformats.org/officeDocument/2006/relationships/customXml" Target="../ink/ink925.xml"/><Relationship Id="rId195" Type="http://schemas.openxmlformats.org/officeDocument/2006/relationships/image" Target="../media/image937.png"/><Relationship Id="rId209" Type="http://schemas.openxmlformats.org/officeDocument/2006/relationships/image" Target="../media/image944.png"/><Relationship Id="rId220" Type="http://schemas.openxmlformats.org/officeDocument/2006/relationships/customXml" Target="../ink/ink948.xml"/><Relationship Id="rId241" Type="http://schemas.openxmlformats.org/officeDocument/2006/relationships/image" Target="../media/image960.png"/><Relationship Id="rId15" Type="http://schemas.openxmlformats.org/officeDocument/2006/relationships/image" Target="../media/image848.png"/><Relationship Id="rId36" Type="http://schemas.openxmlformats.org/officeDocument/2006/relationships/customXml" Target="../ink/ink856.xml"/><Relationship Id="rId57" Type="http://schemas.openxmlformats.org/officeDocument/2006/relationships/image" Target="../media/image868.png"/><Relationship Id="rId262" Type="http://schemas.openxmlformats.org/officeDocument/2006/relationships/customXml" Target="../ink/ink969.xml"/><Relationship Id="rId283" Type="http://schemas.openxmlformats.org/officeDocument/2006/relationships/image" Target="../media/image981.png"/><Relationship Id="rId318" Type="http://schemas.openxmlformats.org/officeDocument/2006/relationships/customXml" Target="../ink/ink997.xml"/><Relationship Id="rId78" Type="http://schemas.openxmlformats.org/officeDocument/2006/relationships/customXml" Target="../ink/ink877.xml"/><Relationship Id="rId99" Type="http://schemas.openxmlformats.org/officeDocument/2006/relationships/image" Target="../media/image889.png"/><Relationship Id="rId101" Type="http://schemas.openxmlformats.org/officeDocument/2006/relationships/image" Target="../media/image890.png"/><Relationship Id="rId122" Type="http://schemas.openxmlformats.org/officeDocument/2006/relationships/customXml" Target="../ink/ink899.xml"/><Relationship Id="rId143" Type="http://schemas.openxmlformats.org/officeDocument/2006/relationships/image" Target="../media/image911.png"/><Relationship Id="rId164" Type="http://schemas.openxmlformats.org/officeDocument/2006/relationships/customXml" Target="../ink/ink920.xml"/><Relationship Id="rId185" Type="http://schemas.openxmlformats.org/officeDocument/2006/relationships/image" Target="../media/image932.png"/><Relationship Id="rId9" Type="http://schemas.openxmlformats.org/officeDocument/2006/relationships/image" Target="../media/image845.png"/><Relationship Id="rId210" Type="http://schemas.openxmlformats.org/officeDocument/2006/relationships/customXml" Target="../ink/ink943.xml"/><Relationship Id="rId26" Type="http://schemas.openxmlformats.org/officeDocument/2006/relationships/customXml" Target="../ink/ink851.xml"/><Relationship Id="rId231" Type="http://schemas.openxmlformats.org/officeDocument/2006/relationships/image" Target="../media/image955.png"/><Relationship Id="rId252" Type="http://schemas.openxmlformats.org/officeDocument/2006/relationships/customXml" Target="../ink/ink964.xml"/><Relationship Id="rId273" Type="http://schemas.openxmlformats.org/officeDocument/2006/relationships/image" Target="../media/image976.png"/><Relationship Id="rId294" Type="http://schemas.openxmlformats.org/officeDocument/2006/relationships/customXml" Target="../ink/ink985.xml"/><Relationship Id="rId308" Type="http://schemas.openxmlformats.org/officeDocument/2006/relationships/customXml" Target="../ink/ink992.xml"/><Relationship Id="rId329" Type="http://schemas.openxmlformats.org/officeDocument/2006/relationships/image" Target="../media/image1004.png"/><Relationship Id="rId47" Type="http://schemas.openxmlformats.org/officeDocument/2006/relationships/image" Target="../media/image863.png"/><Relationship Id="rId68" Type="http://schemas.openxmlformats.org/officeDocument/2006/relationships/customXml" Target="../ink/ink872.xml"/><Relationship Id="rId89" Type="http://schemas.openxmlformats.org/officeDocument/2006/relationships/image" Target="../media/image884.png"/><Relationship Id="rId112" Type="http://schemas.openxmlformats.org/officeDocument/2006/relationships/customXml" Target="../ink/ink894.xml"/><Relationship Id="rId133" Type="http://schemas.openxmlformats.org/officeDocument/2006/relationships/image" Target="../media/image906.png"/><Relationship Id="rId154" Type="http://schemas.openxmlformats.org/officeDocument/2006/relationships/customXml" Target="../ink/ink915.xml"/><Relationship Id="rId175" Type="http://schemas.openxmlformats.org/officeDocument/2006/relationships/image" Target="../media/image927.png"/><Relationship Id="rId196" Type="http://schemas.openxmlformats.org/officeDocument/2006/relationships/customXml" Target="../ink/ink936.xml"/><Relationship Id="rId200" Type="http://schemas.openxmlformats.org/officeDocument/2006/relationships/customXml" Target="../ink/ink938.xml"/><Relationship Id="rId16" Type="http://schemas.openxmlformats.org/officeDocument/2006/relationships/customXml" Target="../ink/ink846.xml"/><Relationship Id="rId221" Type="http://schemas.openxmlformats.org/officeDocument/2006/relationships/image" Target="../media/image950.png"/><Relationship Id="rId242" Type="http://schemas.openxmlformats.org/officeDocument/2006/relationships/customXml" Target="../ink/ink959.xml"/><Relationship Id="rId263" Type="http://schemas.openxmlformats.org/officeDocument/2006/relationships/image" Target="../media/image971.png"/><Relationship Id="rId284" Type="http://schemas.openxmlformats.org/officeDocument/2006/relationships/customXml" Target="../ink/ink980.xml"/><Relationship Id="rId319" Type="http://schemas.openxmlformats.org/officeDocument/2006/relationships/image" Target="../media/image999.png"/><Relationship Id="rId37" Type="http://schemas.openxmlformats.org/officeDocument/2006/relationships/image" Target="../media/image858.png"/><Relationship Id="rId58" Type="http://schemas.openxmlformats.org/officeDocument/2006/relationships/customXml" Target="../ink/ink867.xml"/><Relationship Id="rId79" Type="http://schemas.openxmlformats.org/officeDocument/2006/relationships/image" Target="../media/image879.png"/><Relationship Id="rId102" Type="http://schemas.openxmlformats.org/officeDocument/2006/relationships/customXml" Target="../ink/ink889.xml"/><Relationship Id="rId123" Type="http://schemas.openxmlformats.org/officeDocument/2006/relationships/image" Target="../media/image901.png"/><Relationship Id="rId144" Type="http://schemas.openxmlformats.org/officeDocument/2006/relationships/customXml" Target="../ink/ink910.xml"/><Relationship Id="rId330" Type="http://schemas.openxmlformats.org/officeDocument/2006/relationships/customXml" Target="../ink/ink1003.xml"/><Relationship Id="rId90" Type="http://schemas.openxmlformats.org/officeDocument/2006/relationships/customXml" Target="../ink/ink883.xml"/><Relationship Id="rId165" Type="http://schemas.openxmlformats.org/officeDocument/2006/relationships/image" Target="../media/image922.png"/><Relationship Id="rId186" Type="http://schemas.openxmlformats.org/officeDocument/2006/relationships/customXml" Target="../ink/ink931.xml"/><Relationship Id="rId211" Type="http://schemas.openxmlformats.org/officeDocument/2006/relationships/image" Target="../media/image945.png"/><Relationship Id="rId232" Type="http://schemas.openxmlformats.org/officeDocument/2006/relationships/customXml" Target="../ink/ink954.xml"/><Relationship Id="rId253" Type="http://schemas.openxmlformats.org/officeDocument/2006/relationships/image" Target="../media/image966.png"/><Relationship Id="rId274" Type="http://schemas.openxmlformats.org/officeDocument/2006/relationships/customXml" Target="../ink/ink975.xml"/><Relationship Id="rId295" Type="http://schemas.openxmlformats.org/officeDocument/2006/relationships/image" Target="../media/image987.png"/><Relationship Id="rId309" Type="http://schemas.openxmlformats.org/officeDocument/2006/relationships/image" Target="../media/image994.png"/><Relationship Id="rId27" Type="http://schemas.openxmlformats.org/officeDocument/2006/relationships/image" Target="../media/image853.png"/><Relationship Id="rId48" Type="http://schemas.openxmlformats.org/officeDocument/2006/relationships/customXml" Target="../ink/ink862.xml"/><Relationship Id="rId69" Type="http://schemas.openxmlformats.org/officeDocument/2006/relationships/image" Target="../media/image874.png"/><Relationship Id="rId113" Type="http://schemas.openxmlformats.org/officeDocument/2006/relationships/image" Target="../media/image896.png"/><Relationship Id="rId134" Type="http://schemas.openxmlformats.org/officeDocument/2006/relationships/customXml" Target="../ink/ink905.xml"/><Relationship Id="rId320" Type="http://schemas.openxmlformats.org/officeDocument/2006/relationships/customXml" Target="../ink/ink998.xml"/><Relationship Id="rId80" Type="http://schemas.openxmlformats.org/officeDocument/2006/relationships/customXml" Target="../ink/ink878.xml"/><Relationship Id="rId155" Type="http://schemas.openxmlformats.org/officeDocument/2006/relationships/image" Target="../media/image917.png"/><Relationship Id="rId176" Type="http://schemas.openxmlformats.org/officeDocument/2006/relationships/customXml" Target="../ink/ink926.xml"/><Relationship Id="rId197" Type="http://schemas.openxmlformats.org/officeDocument/2006/relationships/image" Target="../media/image938.png"/><Relationship Id="rId201" Type="http://schemas.openxmlformats.org/officeDocument/2006/relationships/image" Target="../media/image940.png"/><Relationship Id="rId222" Type="http://schemas.openxmlformats.org/officeDocument/2006/relationships/customXml" Target="../ink/ink949.xml"/><Relationship Id="rId243" Type="http://schemas.openxmlformats.org/officeDocument/2006/relationships/image" Target="../media/image961.png"/><Relationship Id="rId264" Type="http://schemas.openxmlformats.org/officeDocument/2006/relationships/customXml" Target="../ink/ink970.xml"/><Relationship Id="rId285" Type="http://schemas.openxmlformats.org/officeDocument/2006/relationships/image" Target="../media/image982.png"/><Relationship Id="rId17" Type="http://schemas.openxmlformats.org/officeDocument/2006/relationships/image" Target="../media/image849.png"/><Relationship Id="rId38" Type="http://schemas.openxmlformats.org/officeDocument/2006/relationships/customXml" Target="../ink/ink857.xml"/><Relationship Id="rId59" Type="http://schemas.openxmlformats.org/officeDocument/2006/relationships/image" Target="../media/image869.png"/><Relationship Id="rId103" Type="http://schemas.openxmlformats.org/officeDocument/2006/relationships/image" Target="../media/image891.png"/><Relationship Id="rId124" Type="http://schemas.openxmlformats.org/officeDocument/2006/relationships/customXml" Target="../ink/ink900.xml"/><Relationship Id="rId310" Type="http://schemas.openxmlformats.org/officeDocument/2006/relationships/customXml" Target="../ink/ink993.xml"/><Relationship Id="rId70" Type="http://schemas.openxmlformats.org/officeDocument/2006/relationships/customXml" Target="../ink/ink873.xml"/><Relationship Id="rId91" Type="http://schemas.openxmlformats.org/officeDocument/2006/relationships/image" Target="../media/image885.png"/><Relationship Id="rId145" Type="http://schemas.openxmlformats.org/officeDocument/2006/relationships/image" Target="../media/image912.png"/><Relationship Id="rId166" Type="http://schemas.openxmlformats.org/officeDocument/2006/relationships/customXml" Target="../ink/ink921.xml"/><Relationship Id="rId187" Type="http://schemas.openxmlformats.org/officeDocument/2006/relationships/image" Target="../media/image933.png"/><Relationship Id="rId331" Type="http://schemas.openxmlformats.org/officeDocument/2006/relationships/image" Target="../media/image1005.png"/><Relationship Id="rId1" Type="http://schemas.openxmlformats.org/officeDocument/2006/relationships/tags" Target="../tags/tag73.xml"/><Relationship Id="rId212" Type="http://schemas.openxmlformats.org/officeDocument/2006/relationships/customXml" Target="../ink/ink944.xml"/><Relationship Id="rId233" Type="http://schemas.openxmlformats.org/officeDocument/2006/relationships/image" Target="../media/image956.png"/><Relationship Id="rId254" Type="http://schemas.openxmlformats.org/officeDocument/2006/relationships/customXml" Target="../ink/ink965.xml"/><Relationship Id="rId28" Type="http://schemas.openxmlformats.org/officeDocument/2006/relationships/customXml" Target="../ink/ink852.xml"/><Relationship Id="rId49" Type="http://schemas.openxmlformats.org/officeDocument/2006/relationships/image" Target="../media/image864.png"/><Relationship Id="rId114" Type="http://schemas.openxmlformats.org/officeDocument/2006/relationships/customXml" Target="../ink/ink895.xml"/><Relationship Id="rId275" Type="http://schemas.openxmlformats.org/officeDocument/2006/relationships/image" Target="../media/image977.png"/><Relationship Id="rId296" Type="http://schemas.openxmlformats.org/officeDocument/2006/relationships/customXml" Target="../ink/ink986.xml"/><Relationship Id="rId300" Type="http://schemas.openxmlformats.org/officeDocument/2006/relationships/customXml" Target="../ink/ink988.xml"/><Relationship Id="rId60" Type="http://schemas.openxmlformats.org/officeDocument/2006/relationships/customXml" Target="../ink/ink868.xml"/><Relationship Id="rId81" Type="http://schemas.openxmlformats.org/officeDocument/2006/relationships/image" Target="../media/image880.png"/><Relationship Id="rId135" Type="http://schemas.openxmlformats.org/officeDocument/2006/relationships/image" Target="../media/image907.png"/><Relationship Id="rId156" Type="http://schemas.openxmlformats.org/officeDocument/2006/relationships/customXml" Target="../ink/ink916.xml"/><Relationship Id="rId177" Type="http://schemas.openxmlformats.org/officeDocument/2006/relationships/image" Target="../media/image928.png"/><Relationship Id="rId198" Type="http://schemas.openxmlformats.org/officeDocument/2006/relationships/customXml" Target="../ink/ink937.xml"/><Relationship Id="rId321" Type="http://schemas.openxmlformats.org/officeDocument/2006/relationships/image" Target="../media/image1000.png"/><Relationship Id="rId202" Type="http://schemas.openxmlformats.org/officeDocument/2006/relationships/customXml" Target="../ink/ink939.xml"/><Relationship Id="rId223" Type="http://schemas.openxmlformats.org/officeDocument/2006/relationships/image" Target="../media/image951.png"/><Relationship Id="rId244" Type="http://schemas.openxmlformats.org/officeDocument/2006/relationships/customXml" Target="../ink/ink960.xml"/><Relationship Id="rId18" Type="http://schemas.openxmlformats.org/officeDocument/2006/relationships/customXml" Target="../ink/ink847.xml"/><Relationship Id="rId39" Type="http://schemas.openxmlformats.org/officeDocument/2006/relationships/image" Target="../media/image859.png"/><Relationship Id="rId265" Type="http://schemas.openxmlformats.org/officeDocument/2006/relationships/image" Target="../media/image972.png"/><Relationship Id="rId286" Type="http://schemas.openxmlformats.org/officeDocument/2006/relationships/customXml" Target="../ink/ink981.xml"/><Relationship Id="rId50" Type="http://schemas.openxmlformats.org/officeDocument/2006/relationships/customXml" Target="../ink/ink863.xml"/><Relationship Id="rId104" Type="http://schemas.openxmlformats.org/officeDocument/2006/relationships/customXml" Target="../ink/ink890.xml"/><Relationship Id="rId125" Type="http://schemas.openxmlformats.org/officeDocument/2006/relationships/image" Target="../media/image902.png"/><Relationship Id="rId146" Type="http://schemas.openxmlformats.org/officeDocument/2006/relationships/customXml" Target="../ink/ink911.xml"/><Relationship Id="rId167" Type="http://schemas.openxmlformats.org/officeDocument/2006/relationships/image" Target="../media/image923.png"/><Relationship Id="rId188" Type="http://schemas.openxmlformats.org/officeDocument/2006/relationships/customXml" Target="../ink/ink932.xml"/><Relationship Id="rId311" Type="http://schemas.openxmlformats.org/officeDocument/2006/relationships/image" Target="../media/image995.png"/><Relationship Id="rId332" Type="http://schemas.openxmlformats.org/officeDocument/2006/relationships/customXml" Target="../ink/ink1004.xml"/><Relationship Id="rId71" Type="http://schemas.openxmlformats.org/officeDocument/2006/relationships/image" Target="../media/image875.png"/><Relationship Id="rId92" Type="http://schemas.openxmlformats.org/officeDocument/2006/relationships/customXml" Target="../ink/ink884.xml"/><Relationship Id="rId213" Type="http://schemas.openxmlformats.org/officeDocument/2006/relationships/image" Target="../media/image946.png"/><Relationship Id="rId234" Type="http://schemas.openxmlformats.org/officeDocument/2006/relationships/customXml" Target="../ink/ink955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854.png"/><Relationship Id="rId255" Type="http://schemas.openxmlformats.org/officeDocument/2006/relationships/image" Target="../media/image967.png"/><Relationship Id="rId276" Type="http://schemas.openxmlformats.org/officeDocument/2006/relationships/customXml" Target="../ink/ink976.xml"/><Relationship Id="rId297" Type="http://schemas.openxmlformats.org/officeDocument/2006/relationships/image" Target="../media/image988.png"/><Relationship Id="rId40" Type="http://schemas.openxmlformats.org/officeDocument/2006/relationships/customXml" Target="../ink/ink858.xml"/><Relationship Id="rId115" Type="http://schemas.openxmlformats.org/officeDocument/2006/relationships/image" Target="../media/image897.png"/><Relationship Id="rId136" Type="http://schemas.openxmlformats.org/officeDocument/2006/relationships/customXml" Target="../ink/ink906.xml"/><Relationship Id="rId157" Type="http://schemas.openxmlformats.org/officeDocument/2006/relationships/image" Target="../media/image918.png"/><Relationship Id="rId178" Type="http://schemas.openxmlformats.org/officeDocument/2006/relationships/customXml" Target="../ink/ink927.xml"/><Relationship Id="rId301" Type="http://schemas.openxmlformats.org/officeDocument/2006/relationships/image" Target="../media/image990.png"/><Relationship Id="rId322" Type="http://schemas.openxmlformats.org/officeDocument/2006/relationships/customXml" Target="../ink/ink999.xml"/><Relationship Id="rId61" Type="http://schemas.openxmlformats.org/officeDocument/2006/relationships/image" Target="../media/image870.png"/><Relationship Id="rId82" Type="http://schemas.openxmlformats.org/officeDocument/2006/relationships/customXml" Target="../ink/ink879.xml"/><Relationship Id="rId199" Type="http://schemas.openxmlformats.org/officeDocument/2006/relationships/image" Target="../media/image939.png"/><Relationship Id="rId203" Type="http://schemas.openxmlformats.org/officeDocument/2006/relationships/image" Target="../media/image941.png"/><Relationship Id="rId19" Type="http://schemas.openxmlformats.org/officeDocument/2006/relationships/image" Target="../media/image850.png"/><Relationship Id="rId224" Type="http://schemas.openxmlformats.org/officeDocument/2006/relationships/customXml" Target="../ink/ink950.xml"/><Relationship Id="rId245" Type="http://schemas.openxmlformats.org/officeDocument/2006/relationships/image" Target="../media/image962.png"/><Relationship Id="rId266" Type="http://schemas.openxmlformats.org/officeDocument/2006/relationships/customXml" Target="../ink/ink971.xml"/><Relationship Id="rId287" Type="http://schemas.openxmlformats.org/officeDocument/2006/relationships/image" Target="../media/image983.png"/><Relationship Id="rId30" Type="http://schemas.openxmlformats.org/officeDocument/2006/relationships/customXml" Target="../ink/ink853.xml"/><Relationship Id="rId105" Type="http://schemas.openxmlformats.org/officeDocument/2006/relationships/image" Target="../media/image892.png"/><Relationship Id="rId126" Type="http://schemas.openxmlformats.org/officeDocument/2006/relationships/customXml" Target="../ink/ink901.xml"/><Relationship Id="rId147" Type="http://schemas.openxmlformats.org/officeDocument/2006/relationships/image" Target="../media/image913.png"/><Relationship Id="rId168" Type="http://schemas.openxmlformats.org/officeDocument/2006/relationships/customXml" Target="../ink/ink922.xml"/><Relationship Id="rId312" Type="http://schemas.openxmlformats.org/officeDocument/2006/relationships/customXml" Target="../ink/ink994.xml"/><Relationship Id="rId333" Type="http://schemas.openxmlformats.org/officeDocument/2006/relationships/image" Target="../media/image843.emf"/><Relationship Id="rId51" Type="http://schemas.openxmlformats.org/officeDocument/2006/relationships/image" Target="../media/image865.png"/><Relationship Id="rId72" Type="http://schemas.openxmlformats.org/officeDocument/2006/relationships/customXml" Target="../ink/ink874.xml"/><Relationship Id="rId93" Type="http://schemas.openxmlformats.org/officeDocument/2006/relationships/image" Target="../media/image886.png"/><Relationship Id="rId189" Type="http://schemas.openxmlformats.org/officeDocument/2006/relationships/image" Target="../media/image934.png"/><Relationship Id="rId3" Type="http://schemas.openxmlformats.org/officeDocument/2006/relationships/image" Target="../media/image842.png"/><Relationship Id="rId214" Type="http://schemas.openxmlformats.org/officeDocument/2006/relationships/customXml" Target="../ink/ink945.xml"/><Relationship Id="rId235" Type="http://schemas.openxmlformats.org/officeDocument/2006/relationships/image" Target="../media/image957.png"/><Relationship Id="rId256" Type="http://schemas.openxmlformats.org/officeDocument/2006/relationships/customXml" Target="../ink/ink966.xml"/><Relationship Id="rId277" Type="http://schemas.openxmlformats.org/officeDocument/2006/relationships/image" Target="../media/image978.png"/><Relationship Id="rId298" Type="http://schemas.openxmlformats.org/officeDocument/2006/relationships/customXml" Target="../ink/ink987.xml"/><Relationship Id="rId116" Type="http://schemas.openxmlformats.org/officeDocument/2006/relationships/customXml" Target="../ink/ink896.xml"/><Relationship Id="rId137" Type="http://schemas.openxmlformats.org/officeDocument/2006/relationships/image" Target="../media/image908.png"/><Relationship Id="rId158" Type="http://schemas.openxmlformats.org/officeDocument/2006/relationships/customXml" Target="../ink/ink917.xml"/><Relationship Id="rId302" Type="http://schemas.openxmlformats.org/officeDocument/2006/relationships/customXml" Target="../ink/ink989.xml"/><Relationship Id="rId323" Type="http://schemas.openxmlformats.org/officeDocument/2006/relationships/image" Target="../media/image1001.png"/><Relationship Id="rId20" Type="http://schemas.openxmlformats.org/officeDocument/2006/relationships/customXml" Target="../ink/ink848.xml"/><Relationship Id="rId41" Type="http://schemas.openxmlformats.org/officeDocument/2006/relationships/image" Target="../media/image860.png"/><Relationship Id="rId62" Type="http://schemas.openxmlformats.org/officeDocument/2006/relationships/customXml" Target="../ink/ink869.xml"/><Relationship Id="rId83" Type="http://schemas.openxmlformats.org/officeDocument/2006/relationships/image" Target="../media/image881.png"/><Relationship Id="rId179" Type="http://schemas.openxmlformats.org/officeDocument/2006/relationships/image" Target="../media/image929.png"/><Relationship Id="rId190" Type="http://schemas.openxmlformats.org/officeDocument/2006/relationships/customXml" Target="../ink/ink933.xml"/><Relationship Id="rId204" Type="http://schemas.openxmlformats.org/officeDocument/2006/relationships/customXml" Target="../ink/ink940.xml"/><Relationship Id="rId225" Type="http://schemas.openxmlformats.org/officeDocument/2006/relationships/image" Target="../media/image952.png"/><Relationship Id="rId246" Type="http://schemas.openxmlformats.org/officeDocument/2006/relationships/customXml" Target="../ink/ink961.xml"/><Relationship Id="rId267" Type="http://schemas.openxmlformats.org/officeDocument/2006/relationships/image" Target="../media/image973.png"/><Relationship Id="rId288" Type="http://schemas.openxmlformats.org/officeDocument/2006/relationships/customXml" Target="../ink/ink982.xml"/><Relationship Id="rId106" Type="http://schemas.openxmlformats.org/officeDocument/2006/relationships/customXml" Target="../ink/ink891.xml"/><Relationship Id="rId127" Type="http://schemas.openxmlformats.org/officeDocument/2006/relationships/image" Target="../media/image903.png"/><Relationship Id="rId313" Type="http://schemas.openxmlformats.org/officeDocument/2006/relationships/image" Target="../media/image996.png"/><Relationship Id="rId10" Type="http://schemas.openxmlformats.org/officeDocument/2006/relationships/customXml" Target="../ink/ink843.xml"/><Relationship Id="rId31" Type="http://schemas.openxmlformats.org/officeDocument/2006/relationships/image" Target="../media/image855.png"/><Relationship Id="rId52" Type="http://schemas.openxmlformats.org/officeDocument/2006/relationships/customXml" Target="../ink/ink864.xml"/><Relationship Id="rId73" Type="http://schemas.openxmlformats.org/officeDocument/2006/relationships/image" Target="../media/image876.png"/><Relationship Id="rId94" Type="http://schemas.openxmlformats.org/officeDocument/2006/relationships/customXml" Target="../ink/ink885.xml"/><Relationship Id="rId148" Type="http://schemas.openxmlformats.org/officeDocument/2006/relationships/customXml" Target="../ink/ink912.xml"/><Relationship Id="rId169" Type="http://schemas.openxmlformats.org/officeDocument/2006/relationships/image" Target="../media/image924.png"/><Relationship Id="rId4" Type="http://schemas.openxmlformats.org/officeDocument/2006/relationships/customXml" Target="../ink/ink840.xml"/><Relationship Id="rId180" Type="http://schemas.openxmlformats.org/officeDocument/2006/relationships/customXml" Target="../ink/ink928.xml"/><Relationship Id="rId215" Type="http://schemas.openxmlformats.org/officeDocument/2006/relationships/image" Target="../media/image947.png"/><Relationship Id="rId236" Type="http://schemas.openxmlformats.org/officeDocument/2006/relationships/customXml" Target="../ink/ink956.xml"/><Relationship Id="rId257" Type="http://schemas.openxmlformats.org/officeDocument/2006/relationships/image" Target="../media/image968.png"/><Relationship Id="rId278" Type="http://schemas.openxmlformats.org/officeDocument/2006/relationships/customXml" Target="../ink/ink977.xml"/><Relationship Id="rId303" Type="http://schemas.openxmlformats.org/officeDocument/2006/relationships/image" Target="../media/image991.png"/><Relationship Id="rId42" Type="http://schemas.openxmlformats.org/officeDocument/2006/relationships/customXml" Target="../ink/ink859.xml"/><Relationship Id="rId84" Type="http://schemas.openxmlformats.org/officeDocument/2006/relationships/customXml" Target="../ink/ink880.xml"/><Relationship Id="rId138" Type="http://schemas.openxmlformats.org/officeDocument/2006/relationships/customXml" Target="../ink/ink907.xml"/><Relationship Id="rId191" Type="http://schemas.openxmlformats.org/officeDocument/2006/relationships/image" Target="../media/image935.png"/><Relationship Id="rId205" Type="http://schemas.openxmlformats.org/officeDocument/2006/relationships/image" Target="../media/image942.png"/><Relationship Id="rId247" Type="http://schemas.openxmlformats.org/officeDocument/2006/relationships/image" Target="../media/image963.png"/><Relationship Id="rId107" Type="http://schemas.openxmlformats.org/officeDocument/2006/relationships/image" Target="../media/image893.png"/><Relationship Id="rId289" Type="http://schemas.openxmlformats.org/officeDocument/2006/relationships/image" Target="../media/image984.png"/><Relationship Id="rId11" Type="http://schemas.openxmlformats.org/officeDocument/2006/relationships/image" Target="../media/image846.png"/><Relationship Id="rId53" Type="http://schemas.openxmlformats.org/officeDocument/2006/relationships/image" Target="../media/image866.png"/><Relationship Id="rId149" Type="http://schemas.openxmlformats.org/officeDocument/2006/relationships/image" Target="../media/image914.png"/><Relationship Id="rId314" Type="http://schemas.openxmlformats.org/officeDocument/2006/relationships/customXml" Target="../ink/ink995.xml"/><Relationship Id="rId95" Type="http://schemas.openxmlformats.org/officeDocument/2006/relationships/image" Target="../media/image887.png"/><Relationship Id="rId160" Type="http://schemas.openxmlformats.org/officeDocument/2006/relationships/customXml" Target="../ink/ink918.xml"/><Relationship Id="rId216" Type="http://schemas.openxmlformats.org/officeDocument/2006/relationships/customXml" Target="../ink/ink946.xml"/><Relationship Id="rId258" Type="http://schemas.openxmlformats.org/officeDocument/2006/relationships/customXml" Target="../ink/ink967.xml"/><Relationship Id="rId22" Type="http://schemas.openxmlformats.org/officeDocument/2006/relationships/customXml" Target="../ink/ink849.xml"/><Relationship Id="rId64" Type="http://schemas.openxmlformats.org/officeDocument/2006/relationships/customXml" Target="../ink/ink870.xml"/><Relationship Id="rId118" Type="http://schemas.openxmlformats.org/officeDocument/2006/relationships/customXml" Target="../ink/ink897.xml"/><Relationship Id="rId325" Type="http://schemas.openxmlformats.org/officeDocument/2006/relationships/image" Target="../media/image1002.png"/><Relationship Id="rId171" Type="http://schemas.openxmlformats.org/officeDocument/2006/relationships/image" Target="../media/image925.png"/><Relationship Id="rId227" Type="http://schemas.openxmlformats.org/officeDocument/2006/relationships/image" Target="../media/image953.png"/><Relationship Id="rId269" Type="http://schemas.openxmlformats.org/officeDocument/2006/relationships/image" Target="../media/image974.png"/><Relationship Id="rId33" Type="http://schemas.openxmlformats.org/officeDocument/2006/relationships/image" Target="../media/image856.png"/><Relationship Id="rId129" Type="http://schemas.openxmlformats.org/officeDocument/2006/relationships/image" Target="../media/image904.png"/><Relationship Id="rId280" Type="http://schemas.openxmlformats.org/officeDocument/2006/relationships/customXml" Target="../ink/ink978.xml"/><Relationship Id="rId75" Type="http://schemas.openxmlformats.org/officeDocument/2006/relationships/image" Target="../media/image877.png"/><Relationship Id="rId140" Type="http://schemas.openxmlformats.org/officeDocument/2006/relationships/customXml" Target="../ink/ink908.xml"/><Relationship Id="rId182" Type="http://schemas.openxmlformats.org/officeDocument/2006/relationships/customXml" Target="../ink/ink929.xml"/><Relationship Id="rId6" Type="http://schemas.openxmlformats.org/officeDocument/2006/relationships/customXml" Target="../ink/ink841.xml"/><Relationship Id="rId238" Type="http://schemas.openxmlformats.org/officeDocument/2006/relationships/customXml" Target="../ink/ink957.xml"/><Relationship Id="rId291" Type="http://schemas.openxmlformats.org/officeDocument/2006/relationships/image" Target="../media/image985.png"/><Relationship Id="rId305" Type="http://schemas.openxmlformats.org/officeDocument/2006/relationships/image" Target="../media/image992.png"/><Relationship Id="rId44" Type="http://schemas.openxmlformats.org/officeDocument/2006/relationships/customXml" Target="../ink/ink860.xml"/><Relationship Id="rId86" Type="http://schemas.openxmlformats.org/officeDocument/2006/relationships/customXml" Target="../ink/ink881.xml"/><Relationship Id="rId151" Type="http://schemas.openxmlformats.org/officeDocument/2006/relationships/image" Target="../media/image915.png"/><Relationship Id="rId193" Type="http://schemas.openxmlformats.org/officeDocument/2006/relationships/image" Target="../media/image936.png"/><Relationship Id="rId207" Type="http://schemas.openxmlformats.org/officeDocument/2006/relationships/image" Target="../media/image943.png"/><Relationship Id="rId249" Type="http://schemas.openxmlformats.org/officeDocument/2006/relationships/image" Target="../media/image964.png"/><Relationship Id="rId13" Type="http://schemas.openxmlformats.org/officeDocument/2006/relationships/image" Target="../media/image847.png"/><Relationship Id="rId109" Type="http://schemas.openxmlformats.org/officeDocument/2006/relationships/image" Target="../media/image894.png"/><Relationship Id="rId260" Type="http://schemas.openxmlformats.org/officeDocument/2006/relationships/customXml" Target="../ink/ink968.xml"/><Relationship Id="rId316" Type="http://schemas.openxmlformats.org/officeDocument/2006/relationships/customXml" Target="../ink/ink996.xml"/><Relationship Id="rId55" Type="http://schemas.openxmlformats.org/officeDocument/2006/relationships/image" Target="../media/image867.png"/><Relationship Id="rId97" Type="http://schemas.openxmlformats.org/officeDocument/2006/relationships/image" Target="../media/image888.png"/><Relationship Id="rId120" Type="http://schemas.openxmlformats.org/officeDocument/2006/relationships/customXml" Target="../ink/ink898.xml"/><Relationship Id="rId162" Type="http://schemas.openxmlformats.org/officeDocument/2006/relationships/customXml" Target="../ink/ink919.xml"/><Relationship Id="rId218" Type="http://schemas.openxmlformats.org/officeDocument/2006/relationships/customXml" Target="../ink/ink947.xml"/><Relationship Id="rId271" Type="http://schemas.openxmlformats.org/officeDocument/2006/relationships/image" Target="../media/image97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2.xml"/><Relationship Id="rId299" Type="http://schemas.openxmlformats.org/officeDocument/2006/relationships/customXml" Target="../ink/ink1153.xml"/><Relationship Id="rId21" Type="http://schemas.openxmlformats.org/officeDocument/2006/relationships/customXml" Target="../ink/ink1014.xml"/><Relationship Id="rId63" Type="http://schemas.openxmlformats.org/officeDocument/2006/relationships/customXml" Target="../ink/ink1035.xml"/><Relationship Id="rId159" Type="http://schemas.openxmlformats.org/officeDocument/2006/relationships/customXml" Target="../ink/ink1083.xml"/><Relationship Id="rId324" Type="http://schemas.openxmlformats.org/officeDocument/2006/relationships/image" Target="../media/image1166.png"/><Relationship Id="rId366" Type="http://schemas.openxmlformats.org/officeDocument/2006/relationships/image" Target="../media/image1187.png"/><Relationship Id="rId170" Type="http://schemas.openxmlformats.org/officeDocument/2006/relationships/image" Target="../media/image1089.png"/><Relationship Id="rId226" Type="http://schemas.openxmlformats.org/officeDocument/2006/relationships/image" Target="../media/image1117.png"/><Relationship Id="rId268" Type="http://schemas.openxmlformats.org/officeDocument/2006/relationships/image" Target="../media/image1138.png"/><Relationship Id="rId32" Type="http://schemas.openxmlformats.org/officeDocument/2006/relationships/image" Target="../media/image1020.png"/><Relationship Id="rId74" Type="http://schemas.openxmlformats.org/officeDocument/2006/relationships/image" Target="../media/image1041.png"/><Relationship Id="rId128" Type="http://schemas.openxmlformats.org/officeDocument/2006/relationships/image" Target="../media/image1068.png"/><Relationship Id="rId335" Type="http://schemas.openxmlformats.org/officeDocument/2006/relationships/customXml" Target="../ink/ink1171.xml"/><Relationship Id="rId377" Type="http://schemas.openxmlformats.org/officeDocument/2006/relationships/customXml" Target="../ink/ink1192.xml"/><Relationship Id="rId5" Type="http://schemas.openxmlformats.org/officeDocument/2006/relationships/customXml" Target="../ink/ink1006.xml"/><Relationship Id="rId181" Type="http://schemas.openxmlformats.org/officeDocument/2006/relationships/customXml" Target="../ink/ink1094.xml"/><Relationship Id="rId237" Type="http://schemas.openxmlformats.org/officeDocument/2006/relationships/customXml" Target="../ink/ink1122.xml"/><Relationship Id="rId279" Type="http://schemas.openxmlformats.org/officeDocument/2006/relationships/customXml" Target="../ink/ink1143.xml"/><Relationship Id="rId43" Type="http://schemas.openxmlformats.org/officeDocument/2006/relationships/customXml" Target="../ink/ink1025.xml"/><Relationship Id="rId139" Type="http://schemas.openxmlformats.org/officeDocument/2006/relationships/customXml" Target="../ink/ink1073.xml"/><Relationship Id="rId290" Type="http://schemas.openxmlformats.org/officeDocument/2006/relationships/image" Target="../media/image1149.png"/><Relationship Id="rId304" Type="http://schemas.openxmlformats.org/officeDocument/2006/relationships/image" Target="../media/image1156.png"/><Relationship Id="rId346" Type="http://schemas.openxmlformats.org/officeDocument/2006/relationships/image" Target="../media/image1177.png"/><Relationship Id="rId85" Type="http://schemas.openxmlformats.org/officeDocument/2006/relationships/customXml" Target="../ink/ink1046.xml"/><Relationship Id="rId150" Type="http://schemas.openxmlformats.org/officeDocument/2006/relationships/image" Target="../media/image1079.png"/><Relationship Id="rId192" Type="http://schemas.openxmlformats.org/officeDocument/2006/relationships/image" Target="../media/image1100.png"/><Relationship Id="rId206" Type="http://schemas.openxmlformats.org/officeDocument/2006/relationships/image" Target="../media/image1107.png"/><Relationship Id="rId248" Type="http://schemas.openxmlformats.org/officeDocument/2006/relationships/image" Target="../media/image1128.png"/><Relationship Id="rId12" Type="http://schemas.openxmlformats.org/officeDocument/2006/relationships/image" Target="../media/image1010.png"/><Relationship Id="rId108" Type="http://schemas.openxmlformats.org/officeDocument/2006/relationships/image" Target="../media/image1058.png"/><Relationship Id="rId315" Type="http://schemas.openxmlformats.org/officeDocument/2006/relationships/customXml" Target="../ink/ink1161.xml"/><Relationship Id="rId357" Type="http://schemas.openxmlformats.org/officeDocument/2006/relationships/customXml" Target="../ink/ink1182.xml"/><Relationship Id="rId54" Type="http://schemas.openxmlformats.org/officeDocument/2006/relationships/image" Target="../media/image1031.png"/><Relationship Id="rId96" Type="http://schemas.openxmlformats.org/officeDocument/2006/relationships/image" Target="../media/image1052.png"/><Relationship Id="rId161" Type="http://schemas.openxmlformats.org/officeDocument/2006/relationships/customXml" Target="../ink/ink1084.xml"/><Relationship Id="rId217" Type="http://schemas.openxmlformats.org/officeDocument/2006/relationships/customXml" Target="../ink/ink1112.xml"/><Relationship Id="rId259" Type="http://schemas.openxmlformats.org/officeDocument/2006/relationships/customXml" Target="../ink/ink1133.xml"/><Relationship Id="rId23" Type="http://schemas.openxmlformats.org/officeDocument/2006/relationships/customXml" Target="../ink/ink1015.xml"/><Relationship Id="rId119" Type="http://schemas.openxmlformats.org/officeDocument/2006/relationships/customXml" Target="../ink/ink1063.xml"/><Relationship Id="rId270" Type="http://schemas.openxmlformats.org/officeDocument/2006/relationships/image" Target="../media/image1139.png"/><Relationship Id="rId326" Type="http://schemas.openxmlformats.org/officeDocument/2006/relationships/image" Target="../media/image1167.png"/><Relationship Id="rId65" Type="http://schemas.openxmlformats.org/officeDocument/2006/relationships/customXml" Target="../ink/ink1036.xml"/><Relationship Id="rId130" Type="http://schemas.openxmlformats.org/officeDocument/2006/relationships/image" Target="../media/image1069.png"/><Relationship Id="rId368" Type="http://schemas.openxmlformats.org/officeDocument/2006/relationships/image" Target="../media/image1188.png"/><Relationship Id="rId172" Type="http://schemas.openxmlformats.org/officeDocument/2006/relationships/image" Target="../media/image1090.png"/><Relationship Id="rId228" Type="http://schemas.openxmlformats.org/officeDocument/2006/relationships/image" Target="../media/image1118.png"/><Relationship Id="rId281" Type="http://schemas.openxmlformats.org/officeDocument/2006/relationships/customXml" Target="../ink/ink1144.xml"/><Relationship Id="rId337" Type="http://schemas.openxmlformats.org/officeDocument/2006/relationships/customXml" Target="../ink/ink1172.xml"/><Relationship Id="rId34" Type="http://schemas.openxmlformats.org/officeDocument/2006/relationships/image" Target="../media/image1021.png"/><Relationship Id="rId76" Type="http://schemas.openxmlformats.org/officeDocument/2006/relationships/image" Target="../media/image1042.png"/><Relationship Id="rId141" Type="http://schemas.openxmlformats.org/officeDocument/2006/relationships/customXml" Target="../ink/ink1074.xml"/><Relationship Id="rId7" Type="http://schemas.openxmlformats.org/officeDocument/2006/relationships/customXml" Target="../ink/ink1007.xml"/><Relationship Id="rId183" Type="http://schemas.openxmlformats.org/officeDocument/2006/relationships/customXml" Target="../ink/ink1095.xml"/><Relationship Id="rId239" Type="http://schemas.openxmlformats.org/officeDocument/2006/relationships/customXml" Target="../ink/ink1123.xml"/><Relationship Id="rId250" Type="http://schemas.openxmlformats.org/officeDocument/2006/relationships/image" Target="../media/image1129.png"/><Relationship Id="rId292" Type="http://schemas.openxmlformats.org/officeDocument/2006/relationships/image" Target="../media/image1150.png"/><Relationship Id="rId306" Type="http://schemas.openxmlformats.org/officeDocument/2006/relationships/image" Target="../media/image1157.png"/><Relationship Id="rId45" Type="http://schemas.openxmlformats.org/officeDocument/2006/relationships/customXml" Target="../ink/ink1026.xml"/><Relationship Id="rId87" Type="http://schemas.openxmlformats.org/officeDocument/2006/relationships/customXml" Target="../ink/ink1047.xml"/><Relationship Id="rId110" Type="http://schemas.openxmlformats.org/officeDocument/2006/relationships/image" Target="../media/image1059.png"/><Relationship Id="rId348" Type="http://schemas.openxmlformats.org/officeDocument/2006/relationships/image" Target="../media/image1178.png"/><Relationship Id="rId152" Type="http://schemas.openxmlformats.org/officeDocument/2006/relationships/image" Target="../media/image1080.png"/><Relationship Id="rId194" Type="http://schemas.openxmlformats.org/officeDocument/2006/relationships/image" Target="../media/image1101.png"/><Relationship Id="rId208" Type="http://schemas.openxmlformats.org/officeDocument/2006/relationships/image" Target="../media/image1108.png"/><Relationship Id="rId261" Type="http://schemas.openxmlformats.org/officeDocument/2006/relationships/customXml" Target="../ink/ink1134.xml"/><Relationship Id="rId14" Type="http://schemas.openxmlformats.org/officeDocument/2006/relationships/image" Target="../media/image1011.png"/><Relationship Id="rId56" Type="http://schemas.openxmlformats.org/officeDocument/2006/relationships/image" Target="../media/image1032.png"/><Relationship Id="rId317" Type="http://schemas.openxmlformats.org/officeDocument/2006/relationships/customXml" Target="../ink/ink1162.xml"/><Relationship Id="rId359" Type="http://schemas.openxmlformats.org/officeDocument/2006/relationships/customXml" Target="../ink/ink1183.xml"/><Relationship Id="rId98" Type="http://schemas.openxmlformats.org/officeDocument/2006/relationships/image" Target="../media/image1053.png"/><Relationship Id="rId121" Type="http://schemas.openxmlformats.org/officeDocument/2006/relationships/customXml" Target="../ink/ink1064.xml"/><Relationship Id="rId163" Type="http://schemas.openxmlformats.org/officeDocument/2006/relationships/customXml" Target="../ink/ink1085.xml"/><Relationship Id="rId219" Type="http://schemas.openxmlformats.org/officeDocument/2006/relationships/customXml" Target="../ink/ink1113.xml"/><Relationship Id="rId370" Type="http://schemas.openxmlformats.org/officeDocument/2006/relationships/image" Target="../media/image1189.png"/><Relationship Id="rId230" Type="http://schemas.openxmlformats.org/officeDocument/2006/relationships/image" Target="../media/image1119.png"/><Relationship Id="rId25" Type="http://schemas.openxmlformats.org/officeDocument/2006/relationships/customXml" Target="../ink/ink1016.xml"/><Relationship Id="rId67" Type="http://schemas.openxmlformats.org/officeDocument/2006/relationships/customXml" Target="../ink/ink1037.xml"/><Relationship Id="rId272" Type="http://schemas.openxmlformats.org/officeDocument/2006/relationships/image" Target="../media/image1140.png"/><Relationship Id="rId328" Type="http://schemas.openxmlformats.org/officeDocument/2006/relationships/image" Target="../media/image1168.png"/><Relationship Id="rId132" Type="http://schemas.openxmlformats.org/officeDocument/2006/relationships/image" Target="../media/image1070.png"/><Relationship Id="rId174" Type="http://schemas.openxmlformats.org/officeDocument/2006/relationships/image" Target="../media/image1091.png"/><Relationship Id="rId241" Type="http://schemas.openxmlformats.org/officeDocument/2006/relationships/customXml" Target="../ink/ink1124.xml"/><Relationship Id="rId36" Type="http://schemas.openxmlformats.org/officeDocument/2006/relationships/image" Target="../media/image1022.png"/><Relationship Id="rId283" Type="http://schemas.openxmlformats.org/officeDocument/2006/relationships/customXml" Target="../ink/ink1145.xml"/><Relationship Id="rId339" Type="http://schemas.openxmlformats.org/officeDocument/2006/relationships/customXml" Target="../ink/ink1173.xml"/><Relationship Id="rId78" Type="http://schemas.openxmlformats.org/officeDocument/2006/relationships/image" Target="../media/image1043.png"/><Relationship Id="rId101" Type="http://schemas.openxmlformats.org/officeDocument/2006/relationships/customXml" Target="../ink/ink1054.xml"/><Relationship Id="rId143" Type="http://schemas.openxmlformats.org/officeDocument/2006/relationships/customXml" Target="../ink/ink1075.xml"/><Relationship Id="rId185" Type="http://schemas.openxmlformats.org/officeDocument/2006/relationships/customXml" Target="../ink/ink1096.xml"/><Relationship Id="rId350" Type="http://schemas.openxmlformats.org/officeDocument/2006/relationships/image" Target="../media/image1179.png"/><Relationship Id="rId9" Type="http://schemas.openxmlformats.org/officeDocument/2006/relationships/customXml" Target="../ink/ink1008.xml"/><Relationship Id="rId210" Type="http://schemas.openxmlformats.org/officeDocument/2006/relationships/image" Target="../media/image1109.png"/><Relationship Id="rId26" Type="http://schemas.openxmlformats.org/officeDocument/2006/relationships/image" Target="../media/image1017.png"/><Relationship Id="rId231" Type="http://schemas.openxmlformats.org/officeDocument/2006/relationships/customXml" Target="../ink/ink1119.xml"/><Relationship Id="rId252" Type="http://schemas.openxmlformats.org/officeDocument/2006/relationships/image" Target="../media/image1130.png"/><Relationship Id="rId273" Type="http://schemas.openxmlformats.org/officeDocument/2006/relationships/customXml" Target="../ink/ink1140.xml"/><Relationship Id="rId294" Type="http://schemas.openxmlformats.org/officeDocument/2006/relationships/image" Target="../media/image1151.png"/><Relationship Id="rId308" Type="http://schemas.openxmlformats.org/officeDocument/2006/relationships/image" Target="../media/image1158.png"/><Relationship Id="rId329" Type="http://schemas.openxmlformats.org/officeDocument/2006/relationships/customXml" Target="../ink/ink1168.xml"/><Relationship Id="rId47" Type="http://schemas.openxmlformats.org/officeDocument/2006/relationships/customXml" Target="../ink/ink1027.xml"/><Relationship Id="rId68" Type="http://schemas.openxmlformats.org/officeDocument/2006/relationships/image" Target="../media/image1038.png"/><Relationship Id="rId89" Type="http://schemas.openxmlformats.org/officeDocument/2006/relationships/customXml" Target="../ink/ink1048.xml"/><Relationship Id="rId112" Type="http://schemas.openxmlformats.org/officeDocument/2006/relationships/image" Target="../media/image1060.png"/><Relationship Id="rId133" Type="http://schemas.openxmlformats.org/officeDocument/2006/relationships/customXml" Target="../ink/ink1070.xml"/><Relationship Id="rId154" Type="http://schemas.openxmlformats.org/officeDocument/2006/relationships/image" Target="../media/image1081.png"/><Relationship Id="rId175" Type="http://schemas.openxmlformats.org/officeDocument/2006/relationships/customXml" Target="../ink/ink1091.xml"/><Relationship Id="rId340" Type="http://schemas.openxmlformats.org/officeDocument/2006/relationships/image" Target="../media/image1174.png"/><Relationship Id="rId361" Type="http://schemas.openxmlformats.org/officeDocument/2006/relationships/customXml" Target="../ink/ink1184.xml"/><Relationship Id="rId196" Type="http://schemas.openxmlformats.org/officeDocument/2006/relationships/image" Target="../media/image1102.png"/><Relationship Id="rId200" Type="http://schemas.openxmlformats.org/officeDocument/2006/relationships/image" Target="../media/image1104.png"/><Relationship Id="rId16" Type="http://schemas.openxmlformats.org/officeDocument/2006/relationships/image" Target="../media/image1012.png"/><Relationship Id="rId221" Type="http://schemas.openxmlformats.org/officeDocument/2006/relationships/customXml" Target="../ink/ink1114.xml"/><Relationship Id="rId242" Type="http://schemas.openxmlformats.org/officeDocument/2006/relationships/image" Target="../media/image1125.png"/><Relationship Id="rId263" Type="http://schemas.openxmlformats.org/officeDocument/2006/relationships/customXml" Target="../ink/ink1135.xml"/><Relationship Id="rId284" Type="http://schemas.openxmlformats.org/officeDocument/2006/relationships/image" Target="../media/image1146.png"/><Relationship Id="rId319" Type="http://schemas.openxmlformats.org/officeDocument/2006/relationships/customXml" Target="../ink/ink1163.xml"/><Relationship Id="rId37" Type="http://schemas.openxmlformats.org/officeDocument/2006/relationships/customXml" Target="../ink/ink1022.xml"/><Relationship Id="rId58" Type="http://schemas.openxmlformats.org/officeDocument/2006/relationships/image" Target="../media/image1033.png"/><Relationship Id="rId79" Type="http://schemas.openxmlformats.org/officeDocument/2006/relationships/customXml" Target="../ink/ink1043.xml"/><Relationship Id="rId102" Type="http://schemas.openxmlformats.org/officeDocument/2006/relationships/image" Target="../media/image1055.png"/><Relationship Id="rId123" Type="http://schemas.openxmlformats.org/officeDocument/2006/relationships/customXml" Target="../ink/ink1065.xml"/><Relationship Id="rId144" Type="http://schemas.openxmlformats.org/officeDocument/2006/relationships/image" Target="../media/image1076.png"/><Relationship Id="rId330" Type="http://schemas.openxmlformats.org/officeDocument/2006/relationships/image" Target="../media/image1169.png"/><Relationship Id="rId90" Type="http://schemas.openxmlformats.org/officeDocument/2006/relationships/image" Target="../media/image1049.png"/><Relationship Id="rId165" Type="http://schemas.openxmlformats.org/officeDocument/2006/relationships/customXml" Target="../ink/ink1086.xml"/><Relationship Id="rId186" Type="http://schemas.openxmlformats.org/officeDocument/2006/relationships/image" Target="../media/image1097.png"/><Relationship Id="rId351" Type="http://schemas.openxmlformats.org/officeDocument/2006/relationships/customXml" Target="../ink/ink1179.xml"/><Relationship Id="rId372" Type="http://schemas.openxmlformats.org/officeDocument/2006/relationships/image" Target="../media/image1190.png"/><Relationship Id="rId211" Type="http://schemas.openxmlformats.org/officeDocument/2006/relationships/customXml" Target="../ink/ink1109.xml"/><Relationship Id="rId232" Type="http://schemas.openxmlformats.org/officeDocument/2006/relationships/image" Target="../media/image1120.png"/><Relationship Id="rId253" Type="http://schemas.openxmlformats.org/officeDocument/2006/relationships/customXml" Target="../ink/ink1130.xml"/><Relationship Id="rId274" Type="http://schemas.openxmlformats.org/officeDocument/2006/relationships/image" Target="../media/image1141.png"/><Relationship Id="rId295" Type="http://schemas.openxmlformats.org/officeDocument/2006/relationships/customXml" Target="../ink/ink1151.xml"/><Relationship Id="rId309" Type="http://schemas.openxmlformats.org/officeDocument/2006/relationships/customXml" Target="../ink/ink1158.xml"/><Relationship Id="rId27" Type="http://schemas.openxmlformats.org/officeDocument/2006/relationships/customXml" Target="../ink/ink1017.xml"/><Relationship Id="rId48" Type="http://schemas.openxmlformats.org/officeDocument/2006/relationships/image" Target="../media/image1028.png"/><Relationship Id="rId69" Type="http://schemas.openxmlformats.org/officeDocument/2006/relationships/customXml" Target="../ink/ink1038.xml"/><Relationship Id="rId113" Type="http://schemas.openxmlformats.org/officeDocument/2006/relationships/customXml" Target="../ink/ink1060.xml"/><Relationship Id="rId134" Type="http://schemas.openxmlformats.org/officeDocument/2006/relationships/image" Target="../media/image1071.png"/><Relationship Id="rId320" Type="http://schemas.openxmlformats.org/officeDocument/2006/relationships/image" Target="../media/image1164.png"/><Relationship Id="rId80" Type="http://schemas.openxmlformats.org/officeDocument/2006/relationships/image" Target="../media/image1044.png"/><Relationship Id="rId155" Type="http://schemas.openxmlformats.org/officeDocument/2006/relationships/customXml" Target="../ink/ink1081.xml"/><Relationship Id="rId176" Type="http://schemas.openxmlformats.org/officeDocument/2006/relationships/image" Target="../media/image1092.png"/><Relationship Id="rId197" Type="http://schemas.openxmlformats.org/officeDocument/2006/relationships/customXml" Target="../ink/ink1102.xml"/><Relationship Id="rId341" Type="http://schemas.openxmlformats.org/officeDocument/2006/relationships/customXml" Target="../ink/ink1174.xml"/><Relationship Id="rId362" Type="http://schemas.openxmlformats.org/officeDocument/2006/relationships/image" Target="../media/image1185.png"/><Relationship Id="rId201" Type="http://schemas.openxmlformats.org/officeDocument/2006/relationships/customXml" Target="../ink/ink1104.xml"/><Relationship Id="rId222" Type="http://schemas.openxmlformats.org/officeDocument/2006/relationships/image" Target="../media/image1115.png"/><Relationship Id="rId243" Type="http://schemas.openxmlformats.org/officeDocument/2006/relationships/customXml" Target="../ink/ink1125.xml"/><Relationship Id="rId264" Type="http://schemas.openxmlformats.org/officeDocument/2006/relationships/image" Target="../media/image1136.png"/><Relationship Id="rId285" Type="http://schemas.openxmlformats.org/officeDocument/2006/relationships/customXml" Target="../ink/ink1146.xml"/><Relationship Id="rId17" Type="http://schemas.openxmlformats.org/officeDocument/2006/relationships/customXml" Target="../ink/ink1012.xml"/><Relationship Id="rId38" Type="http://schemas.openxmlformats.org/officeDocument/2006/relationships/image" Target="../media/image1023.png"/><Relationship Id="rId59" Type="http://schemas.openxmlformats.org/officeDocument/2006/relationships/customXml" Target="../ink/ink1033.xml"/><Relationship Id="rId103" Type="http://schemas.openxmlformats.org/officeDocument/2006/relationships/customXml" Target="../ink/ink1055.xml"/><Relationship Id="rId124" Type="http://schemas.openxmlformats.org/officeDocument/2006/relationships/image" Target="../media/image1066.png"/><Relationship Id="rId310" Type="http://schemas.openxmlformats.org/officeDocument/2006/relationships/image" Target="../media/image1159.png"/><Relationship Id="rId70" Type="http://schemas.openxmlformats.org/officeDocument/2006/relationships/image" Target="../media/image1039.png"/><Relationship Id="rId91" Type="http://schemas.openxmlformats.org/officeDocument/2006/relationships/customXml" Target="../ink/ink1049.xml"/><Relationship Id="rId145" Type="http://schemas.openxmlformats.org/officeDocument/2006/relationships/customXml" Target="../ink/ink1076.xml"/><Relationship Id="rId166" Type="http://schemas.openxmlformats.org/officeDocument/2006/relationships/image" Target="../media/image1087.png"/><Relationship Id="rId187" Type="http://schemas.openxmlformats.org/officeDocument/2006/relationships/customXml" Target="../ink/ink1097.xml"/><Relationship Id="rId331" Type="http://schemas.openxmlformats.org/officeDocument/2006/relationships/customXml" Target="../ink/ink1169.xml"/><Relationship Id="rId352" Type="http://schemas.openxmlformats.org/officeDocument/2006/relationships/image" Target="../media/image1180.png"/><Relationship Id="rId373" Type="http://schemas.openxmlformats.org/officeDocument/2006/relationships/customXml" Target="../ink/ink1190.xml"/><Relationship Id="rId1" Type="http://schemas.openxmlformats.org/officeDocument/2006/relationships/tags" Target="../tags/tag74.xml"/><Relationship Id="rId212" Type="http://schemas.openxmlformats.org/officeDocument/2006/relationships/image" Target="../media/image1110.png"/><Relationship Id="rId233" Type="http://schemas.openxmlformats.org/officeDocument/2006/relationships/customXml" Target="../ink/ink1120.xml"/><Relationship Id="rId254" Type="http://schemas.openxmlformats.org/officeDocument/2006/relationships/image" Target="../media/image1131.png"/><Relationship Id="rId28" Type="http://schemas.openxmlformats.org/officeDocument/2006/relationships/image" Target="../media/image1018.png"/><Relationship Id="rId49" Type="http://schemas.openxmlformats.org/officeDocument/2006/relationships/customXml" Target="../ink/ink1028.xml"/><Relationship Id="rId114" Type="http://schemas.openxmlformats.org/officeDocument/2006/relationships/image" Target="../media/image1061.png"/><Relationship Id="rId275" Type="http://schemas.openxmlformats.org/officeDocument/2006/relationships/customXml" Target="../ink/ink1141.xml"/><Relationship Id="rId296" Type="http://schemas.openxmlformats.org/officeDocument/2006/relationships/image" Target="../media/image1152.png"/><Relationship Id="rId300" Type="http://schemas.openxmlformats.org/officeDocument/2006/relationships/image" Target="../media/image1154.png"/><Relationship Id="rId60" Type="http://schemas.openxmlformats.org/officeDocument/2006/relationships/image" Target="../media/image1034.png"/><Relationship Id="rId81" Type="http://schemas.openxmlformats.org/officeDocument/2006/relationships/customXml" Target="../ink/ink1044.xml"/><Relationship Id="rId135" Type="http://schemas.openxmlformats.org/officeDocument/2006/relationships/customXml" Target="../ink/ink1071.xml"/><Relationship Id="rId156" Type="http://schemas.openxmlformats.org/officeDocument/2006/relationships/image" Target="../media/image1082.png"/><Relationship Id="rId177" Type="http://schemas.openxmlformats.org/officeDocument/2006/relationships/customXml" Target="../ink/ink1092.xml"/><Relationship Id="rId198" Type="http://schemas.openxmlformats.org/officeDocument/2006/relationships/image" Target="../media/image1103.png"/><Relationship Id="rId321" Type="http://schemas.openxmlformats.org/officeDocument/2006/relationships/customXml" Target="../ink/ink1164.xml"/><Relationship Id="rId342" Type="http://schemas.openxmlformats.org/officeDocument/2006/relationships/image" Target="../media/image1175.png"/><Relationship Id="rId363" Type="http://schemas.openxmlformats.org/officeDocument/2006/relationships/customXml" Target="../ink/ink1185.xml"/><Relationship Id="rId202" Type="http://schemas.openxmlformats.org/officeDocument/2006/relationships/image" Target="../media/image1105.png"/><Relationship Id="rId223" Type="http://schemas.openxmlformats.org/officeDocument/2006/relationships/customXml" Target="../ink/ink1115.xml"/><Relationship Id="rId244" Type="http://schemas.openxmlformats.org/officeDocument/2006/relationships/image" Target="../media/image1126.png"/><Relationship Id="rId18" Type="http://schemas.openxmlformats.org/officeDocument/2006/relationships/image" Target="../media/image1013.png"/><Relationship Id="rId39" Type="http://schemas.openxmlformats.org/officeDocument/2006/relationships/customXml" Target="../ink/ink1023.xml"/><Relationship Id="rId265" Type="http://schemas.openxmlformats.org/officeDocument/2006/relationships/customXml" Target="../ink/ink1136.xml"/><Relationship Id="rId286" Type="http://schemas.openxmlformats.org/officeDocument/2006/relationships/image" Target="../media/image1147.png"/><Relationship Id="rId50" Type="http://schemas.openxmlformats.org/officeDocument/2006/relationships/image" Target="../media/image1029.png"/><Relationship Id="rId104" Type="http://schemas.openxmlformats.org/officeDocument/2006/relationships/image" Target="../media/image1056.png"/><Relationship Id="rId125" Type="http://schemas.openxmlformats.org/officeDocument/2006/relationships/customXml" Target="../ink/ink1066.xml"/><Relationship Id="rId146" Type="http://schemas.openxmlformats.org/officeDocument/2006/relationships/image" Target="../media/image1077.png"/><Relationship Id="rId167" Type="http://schemas.openxmlformats.org/officeDocument/2006/relationships/customXml" Target="../ink/ink1087.xml"/><Relationship Id="rId188" Type="http://schemas.openxmlformats.org/officeDocument/2006/relationships/image" Target="../media/image1098.png"/><Relationship Id="rId311" Type="http://schemas.openxmlformats.org/officeDocument/2006/relationships/customXml" Target="../ink/ink1159.xml"/><Relationship Id="rId332" Type="http://schemas.openxmlformats.org/officeDocument/2006/relationships/image" Target="../media/image1170.png"/><Relationship Id="rId353" Type="http://schemas.openxmlformats.org/officeDocument/2006/relationships/customXml" Target="../ink/ink1180.xml"/><Relationship Id="rId374" Type="http://schemas.openxmlformats.org/officeDocument/2006/relationships/image" Target="../media/image1191.png"/><Relationship Id="rId71" Type="http://schemas.openxmlformats.org/officeDocument/2006/relationships/customXml" Target="../ink/ink1039.xml"/><Relationship Id="rId92" Type="http://schemas.openxmlformats.org/officeDocument/2006/relationships/image" Target="../media/image1050.png"/><Relationship Id="rId213" Type="http://schemas.openxmlformats.org/officeDocument/2006/relationships/customXml" Target="../ink/ink1110.xml"/><Relationship Id="rId234" Type="http://schemas.openxmlformats.org/officeDocument/2006/relationships/image" Target="../media/image1121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018.xml"/><Relationship Id="rId255" Type="http://schemas.openxmlformats.org/officeDocument/2006/relationships/customXml" Target="../ink/ink1131.xml"/><Relationship Id="rId276" Type="http://schemas.openxmlformats.org/officeDocument/2006/relationships/image" Target="../media/image1142.png"/><Relationship Id="rId297" Type="http://schemas.openxmlformats.org/officeDocument/2006/relationships/customXml" Target="../ink/ink1152.xml"/><Relationship Id="rId40" Type="http://schemas.openxmlformats.org/officeDocument/2006/relationships/image" Target="../media/image1024.png"/><Relationship Id="rId115" Type="http://schemas.openxmlformats.org/officeDocument/2006/relationships/customXml" Target="../ink/ink1061.xml"/><Relationship Id="rId136" Type="http://schemas.openxmlformats.org/officeDocument/2006/relationships/image" Target="../media/image1072.png"/><Relationship Id="rId157" Type="http://schemas.openxmlformats.org/officeDocument/2006/relationships/customXml" Target="../ink/ink1082.xml"/><Relationship Id="rId178" Type="http://schemas.openxmlformats.org/officeDocument/2006/relationships/image" Target="../media/image1093.png"/><Relationship Id="rId301" Type="http://schemas.openxmlformats.org/officeDocument/2006/relationships/customXml" Target="../ink/ink1154.xml"/><Relationship Id="rId322" Type="http://schemas.openxmlformats.org/officeDocument/2006/relationships/image" Target="../media/image1165.png"/><Relationship Id="rId343" Type="http://schemas.openxmlformats.org/officeDocument/2006/relationships/customXml" Target="../ink/ink1175.xml"/><Relationship Id="rId364" Type="http://schemas.openxmlformats.org/officeDocument/2006/relationships/image" Target="../media/image1186.png"/><Relationship Id="rId61" Type="http://schemas.openxmlformats.org/officeDocument/2006/relationships/customXml" Target="../ink/ink1034.xml"/><Relationship Id="rId82" Type="http://schemas.openxmlformats.org/officeDocument/2006/relationships/image" Target="../media/image1045.png"/><Relationship Id="rId199" Type="http://schemas.openxmlformats.org/officeDocument/2006/relationships/customXml" Target="../ink/ink1103.xml"/><Relationship Id="rId203" Type="http://schemas.openxmlformats.org/officeDocument/2006/relationships/customXml" Target="../ink/ink1105.xml"/><Relationship Id="rId19" Type="http://schemas.openxmlformats.org/officeDocument/2006/relationships/customXml" Target="../ink/ink1013.xml"/><Relationship Id="rId224" Type="http://schemas.openxmlformats.org/officeDocument/2006/relationships/image" Target="../media/image1116.png"/><Relationship Id="rId245" Type="http://schemas.openxmlformats.org/officeDocument/2006/relationships/customXml" Target="../ink/ink1126.xml"/><Relationship Id="rId266" Type="http://schemas.openxmlformats.org/officeDocument/2006/relationships/image" Target="../media/image1137.png"/><Relationship Id="rId287" Type="http://schemas.openxmlformats.org/officeDocument/2006/relationships/customXml" Target="../ink/ink1147.xml"/><Relationship Id="rId30" Type="http://schemas.openxmlformats.org/officeDocument/2006/relationships/image" Target="../media/image1019.png"/><Relationship Id="rId105" Type="http://schemas.openxmlformats.org/officeDocument/2006/relationships/customXml" Target="../ink/ink1056.xml"/><Relationship Id="rId126" Type="http://schemas.openxmlformats.org/officeDocument/2006/relationships/image" Target="../media/image1067.png"/><Relationship Id="rId147" Type="http://schemas.openxmlformats.org/officeDocument/2006/relationships/customXml" Target="../ink/ink1077.xml"/><Relationship Id="rId168" Type="http://schemas.openxmlformats.org/officeDocument/2006/relationships/image" Target="../media/image1088.png"/><Relationship Id="rId312" Type="http://schemas.openxmlformats.org/officeDocument/2006/relationships/image" Target="../media/image1160.png"/><Relationship Id="rId333" Type="http://schemas.openxmlformats.org/officeDocument/2006/relationships/customXml" Target="../ink/ink1170.xml"/><Relationship Id="rId354" Type="http://schemas.openxmlformats.org/officeDocument/2006/relationships/image" Target="../media/image1181.png"/><Relationship Id="rId51" Type="http://schemas.openxmlformats.org/officeDocument/2006/relationships/customXml" Target="../ink/ink1029.xml"/><Relationship Id="rId72" Type="http://schemas.openxmlformats.org/officeDocument/2006/relationships/image" Target="../media/image1040.png"/><Relationship Id="rId93" Type="http://schemas.openxmlformats.org/officeDocument/2006/relationships/customXml" Target="../ink/ink1050.xml"/><Relationship Id="rId189" Type="http://schemas.openxmlformats.org/officeDocument/2006/relationships/customXml" Target="../ink/ink1098.xml"/><Relationship Id="rId375" Type="http://schemas.openxmlformats.org/officeDocument/2006/relationships/customXml" Target="../ink/ink1191.xml"/><Relationship Id="rId3" Type="http://schemas.openxmlformats.org/officeDocument/2006/relationships/customXml" Target="../ink/ink1005.xml"/><Relationship Id="rId214" Type="http://schemas.openxmlformats.org/officeDocument/2006/relationships/image" Target="../media/image1111.png"/><Relationship Id="rId235" Type="http://schemas.openxmlformats.org/officeDocument/2006/relationships/customXml" Target="../ink/ink1121.xml"/><Relationship Id="rId256" Type="http://schemas.openxmlformats.org/officeDocument/2006/relationships/image" Target="../media/image1132.png"/><Relationship Id="rId277" Type="http://schemas.openxmlformats.org/officeDocument/2006/relationships/customXml" Target="../ink/ink1142.xml"/><Relationship Id="rId298" Type="http://schemas.openxmlformats.org/officeDocument/2006/relationships/image" Target="../media/image1153.png"/><Relationship Id="rId116" Type="http://schemas.openxmlformats.org/officeDocument/2006/relationships/image" Target="../media/image1062.png"/><Relationship Id="rId137" Type="http://schemas.openxmlformats.org/officeDocument/2006/relationships/customXml" Target="../ink/ink1072.xml"/><Relationship Id="rId158" Type="http://schemas.openxmlformats.org/officeDocument/2006/relationships/image" Target="../media/image1083.png"/><Relationship Id="rId302" Type="http://schemas.openxmlformats.org/officeDocument/2006/relationships/image" Target="../media/image1155.png"/><Relationship Id="rId323" Type="http://schemas.openxmlformats.org/officeDocument/2006/relationships/customXml" Target="../ink/ink1165.xml"/><Relationship Id="rId344" Type="http://schemas.openxmlformats.org/officeDocument/2006/relationships/image" Target="../media/image1176.png"/><Relationship Id="rId20" Type="http://schemas.openxmlformats.org/officeDocument/2006/relationships/image" Target="../media/image1014.png"/><Relationship Id="rId41" Type="http://schemas.openxmlformats.org/officeDocument/2006/relationships/customXml" Target="../ink/ink1024.xml"/><Relationship Id="rId62" Type="http://schemas.openxmlformats.org/officeDocument/2006/relationships/image" Target="../media/image1035.png"/><Relationship Id="rId83" Type="http://schemas.openxmlformats.org/officeDocument/2006/relationships/customXml" Target="../ink/ink1045.xml"/><Relationship Id="rId179" Type="http://schemas.openxmlformats.org/officeDocument/2006/relationships/customXml" Target="../ink/ink1093.xml"/><Relationship Id="rId365" Type="http://schemas.openxmlformats.org/officeDocument/2006/relationships/customXml" Target="../ink/ink1186.xml"/><Relationship Id="rId190" Type="http://schemas.openxmlformats.org/officeDocument/2006/relationships/image" Target="../media/image1099.png"/><Relationship Id="rId204" Type="http://schemas.openxmlformats.org/officeDocument/2006/relationships/image" Target="../media/image1106.png"/><Relationship Id="rId225" Type="http://schemas.openxmlformats.org/officeDocument/2006/relationships/customXml" Target="../ink/ink1116.xml"/><Relationship Id="rId246" Type="http://schemas.openxmlformats.org/officeDocument/2006/relationships/image" Target="../media/image1127.png"/><Relationship Id="rId267" Type="http://schemas.openxmlformats.org/officeDocument/2006/relationships/customXml" Target="../ink/ink1137.xml"/><Relationship Id="rId288" Type="http://schemas.openxmlformats.org/officeDocument/2006/relationships/image" Target="../media/image1148.png"/><Relationship Id="rId106" Type="http://schemas.openxmlformats.org/officeDocument/2006/relationships/image" Target="../media/image1057.png"/><Relationship Id="rId127" Type="http://schemas.openxmlformats.org/officeDocument/2006/relationships/customXml" Target="../ink/ink1067.xml"/><Relationship Id="rId313" Type="http://schemas.openxmlformats.org/officeDocument/2006/relationships/customXml" Target="../ink/ink1160.xml"/><Relationship Id="rId10" Type="http://schemas.openxmlformats.org/officeDocument/2006/relationships/image" Target="../media/image1009.png"/><Relationship Id="rId31" Type="http://schemas.openxmlformats.org/officeDocument/2006/relationships/customXml" Target="../ink/ink1019.xml"/><Relationship Id="rId52" Type="http://schemas.openxmlformats.org/officeDocument/2006/relationships/image" Target="../media/image1030.png"/><Relationship Id="rId73" Type="http://schemas.openxmlformats.org/officeDocument/2006/relationships/customXml" Target="../ink/ink1040.xml"/><Relationship Id="rId94" Type="http://schemas.openxmlformats.org/officeDocument/2006/relationships/image" Target="../media/image1051.png"/><Relationship Id="rId148" Type="http://schemas.openxmlformats.org/officeDocument/2006/relationships/image" Target="../media/image1078.png"/><Relationship Id="rId169" Type="http://schemas.openxmlformats.org/officeDocument/2006/relationships/customXml" Target="../ink/ink1088.xml"/><Relationship Id="rId334" Type="http://schemas.openxmlformats.org/officeDocument/2006/relationships/image" Target="../media/image1171.png"/><Relationship Id="rId355" Type="http://schemas.openxmlformats.org/officeDocument/2006/relationships/customXml" Target="../ink/ink1181.xml"/><Relationship Id="rId376" Type="http://schemas.openxmlformats.org/officeDocument/2006/relationships/image" Target="../media/image1192.png"/><Relationship Id="rId4" Type="http://schemas.openxmlformats.org/officeDocument/2006/relationships/image" Target="../media/image1006.png"/><Relationship Id="rId180" Type="http://schemas.openxmlformats.org/officeDocument/2006/relationships/image" Target="../media/image1094.png"/><Relationship Id="rId215" Type="http://schemas.openxmlformats.org/officeDocument/2006/relationships/customXml" Target="../ink/ink1111.xml"/><Relationship Id="rId236" Type="http://schemas.openxmlformats.org/officeDocument/2006/relationships/image" Target="../media/image1122.png"/><Relationship Id="rId257" Type="http://schemas.openxmlformats.org/officeDocument/2006/relationships/customXml" Target="../ink/ink1132.xml"/><Relationship Id="rId278" Type="http://schemas.openxmlformats.org/officeDocument/2006/relationships/image" Target="../media/image1143.png"/><Relationship Id="rId303" Type="http://schemas.openxmlformats.org/officeDocument/2006/relationships/customXml" Target="../ink/ink1155.xml"/><Relationship Id="rId42" Type="http://schemas.openxmlformats.org/officeDocument/2006/relationships/image" Target="../media/image1025.png"/><Relationship Id="rId84" Type="http://schemas.openxmlformats.org/officeDocument/2006/relationships/image" Target="../media/image1046.png"/><Relationship Id="rId138" Type="http://schemas.openxmlformats.org/officeDocument/2006/relationships/image" Target="../media/image1073.png"/><Relationship Id="rId345" Type="http://schemas.openxmlformats.org/officeDocument/2006/relationships/customXml" Target="../ink/ink1176.xml"/><Relationship Id="rId191" Type="http://schemas.openxmlformats.org/officeDocument/2006/relationships/customXml" Target="../ink/ink1099.xml"/><Relationship Id="rId205" Type="http://schemas.openxmlformats.org/officeDocument/2006/relationships/customXml" Target="../ink/ink1106.xml"/><Relationship Id="rId247" Type="http://schemas.openxmlformats.org/officeDocument/2006/relationships/customXml" Target="../ink/ink1127.xml"/><Relationship Id="rId107" Type="http://schemas.openxmlformats.org/officeDocument/2006/relationships/customXml" Target="../ink/ink1057.xml"/><Relationship Id="rId289" Type="http://schemas.openxmlformats.org/officeDocument/2006/relationships/customXml" Target="../ink/ink1148.xml"/><Relationship Id="rId11" Type="http://schemas.openxmlformats.org/officeDocument/2006/relationships/customXml" Target="../ink/ink1009.xml"/><Relationship Id="rId53" Type="http://schemas.openxmlformats.org/officeDocument/2006/relationships/customXml" Target="../ink/ink1030.xml"/><Relationship Id="rId149" Type="http://schemas.openxmlformats.org/officeDocument/2006/relationships/customXml" Target="../ink/ink1078.xml"/><Relationship Id="rId314" Type="http://schemas.openxmlformats.org/officeDocument/2006/relationships/image" Target="../media/image1161.png"/><Relationship Id="rId356" Type="http://schemas.openxmlformats.org/officeDocument/2006/relationships/image" Target="../media/image1182.png"/><Relationship Id="rId95" Type="http://schemas.openxmlformats.org/officeDocument/2006/relationships/customXml" Target="../ink/ink1051.xml"/><Relationship Id="rId160" Type="http://schemas.openxmlformats.org/officeDocument/2006/relationships/image" Target="../media/image1084.png"/><Relationship Id="rId216" Type="http://schemas.openxmlformats.org/officeDocument/2006/relationships/image" Target="../media/image1112.png"/><Relationship Id="rId258" Type="http://schemas.openxmlformats.org/officeDocument/2006/relationships/image" Target="../media/image1133.png"/><Relationship Id="rId22" Type="http://schemas.openxmlformats.org/officeDocument/2006/relationships/image" Target="../media/image1015.png"/><Relationship Id="rId64" Type="http://schemas.openxmlformats.org/officeDocument/2006/relationships/image" Target="../media/image1036.png"/><Relationship Id="rId118" Type="http://schemas.openxmlformats.org/officeDocument/2006/relationships/image" Target="../media/image1063.png"/><Relationship Id="rId325" Type="http://schemas.openxmlformats.org/officeDocument/2006/relationships/customXml" Target="../ink/ink1166.xml"/><Relationship Id="rId367" Type="http://schemas.openxmlformats.org/officeDocument/2006/relationships/customXml" Target="../ink/ink1187.xml"/><Relationship Id="rId171" Type="http://schemas.openxmlformats.org/officeDocument/2006/relationships/customXml" Target="../ink/ink1089.xml"/><Relationship Id="rId227" Type="http://schemas.openxmlformats.org/officeDocument/2006/relationships/customXml" Target="../ink/ink1117.xml"/><Relationship Id="rId269" Type="http://schemas.openxmlformats.org/officeDocument/2006/relationships/customXml" Target="../ink/ink1138.xml"/><Relationship Id="rId33" Type="http://schemas.openxmlformats.org/officeDocument/2006/relationships/customXml" Target="../ink/ink1020.xml"/><Relationship Id="rId129" Type="http://schemas.openxmlformats.org/officeDocument/2006/relationships/customXml" Target="../ink/ink1068.xml"/><Relationship Id="rId280" Type="http://schemas.openxmlformats.org/officeDocument/2006/relationships/image" Target="../media/image1144.png"/><Relationship Id="rId336" Type="http://schemas.openxmlformats.org/officeDocument/2006/relationships/image" Target="../media/image1172.png"/><Relationship Id="rId75" Type="http://schemas.openxmlformats.org/officeDocument/2006/relationships/customXml" Target="../ink/ink1041.xml"/><Relationship Id="rId140" Type="http://schemas.openxmlformats.org/officeDocument/2006/relationships/image" Target="../media/image1074.png"/><Relationship Id="rId182" Type="http://schemas.openxmlformats.org/officeDocument/2006/relationships/image" Target="../media/image1095.png"/><Relationship Id="rId378" Type="http://schemas.openxmlformats.org/officeDocument/2006/relationships/image" Target="../media/image844.emf"/><Relationship Id="rId6" Type="http://schemas.openxmlformats.org/officeDocument/2006/relationships/image" Target="../media/image1007.png"/><Relationship Id="rId238" Type="http://schemas.openxmlformats.org/officeDocument/2006/relationships/image" Target="../media/image1123.png"/><Relationship Id="rId291" Type="http://schemas.openxmlformats.org/officeDocument/2006/relationships/customXml" Target="../ink/ink1149.xml"/><Relationship Id="rId305" Type="http://schemas.openxmlformats.org/officeDocument/2006/relationships/customXml" Target="../ink/ink1156.xml"/><Relationship Id="rId347" Type="http://schemas.openxmlformats.org/officeDocument/2006/relationships/customXml" Target="../ink/ink1177.xml"/><Relationship Id="rId44" Type="http://schemas.openxmlformats.org/officeDocument/2006/relationships/image" Target="../media/image1026.png"/><Relationship Id="rId86" Type="http://schemas.openxmlformats.org/officeDocument/2006/relationships/image" Target="../media/image1047.png"/><Relationship Id="rId151" Type="http://schemas.openxmlformats.org/officeDocument/2006/relationships/customXml" Target="../ink/ink1079.xml"/><Relationship Id="rId193" Type="http://schemas.openxmlformats.org/officeDocument/2006/relationships/customXml" Target="../ink/ink1100.xml"/><Relationship Id="rId207" Type="http://schemas.openxmlformats.org/officeDocument/2006/relationships/customXml" Target="../ink/ink1107.xml"/><Relationship Id="rId249" Type="http://schemas.openxmlformats.org/officeDocument/2006/relationships/customXml" Target="../ink/ink1128.xml"/><Relationship Id="rId13" Type="http://schemas.openxmlformats.org/officeDocument/2006/relationships/customXml" Target="../ink/ink1010.xml"/><Relationship Id="rId109" Type="http://schemas.openxmlformats.org/officeDocument/2006/relationships/customXml" Target="../ink/ink1058.xml"/><Relationship Id="rId260" Type="http://schemas.openxmlformats.org/officeDocument/2006/relationships/image" Target="../media/image1134.png"/><Relationship Id="rId316" Type="http://schemas.openxmlformats.org/officeDocument/2006/relationships/image" Target="../media/image1162.png"/><Relationship Id="rId55" Type="http://schemas.openxmlformats.org/officeDocument/2006/relationships/customXml" Target="../ink/ink1031.xml"/><Relationship Id="rId97" Type="http://schemas.openxmlformats.org/officeDocument/2006/relationships/customXml" Target="../ink/ink1052.xml"/><Relationship Id="rId120" Type="http://schemas.openxmlformats.org/officeDocument/2006/relationships/image" Target="../media/image1064.png"/><Relationship Id="rId358" Type="http://schemas.openxmlformats.org/officeDocument/2006/relationships/image" Target="../media/image1183.png"/><Relationship Id="rId162" Type="http://schemas.openxmlformats.org/officeDocument/2006/relationships/image" Target="../media/image1085.png"/><Relationship Id="rId218" Type="http://schemas.openxmlformats.org/officeDocument/2006/relationships/image" Target="../media/image1113.png"/><Relationship Id="rId271" Type="http://schemas.openxmlformats.org/officeDocument/2006/relationships/customXml" Target="../ink/ink1139.xml"/><Relationship Id="rId24" Type="http://schemas.openxmlformats.org/officeDocument/2006/relationships/image" Target="../media/image1016.png"/><Relationship Id="rId66" Type="http://schemas.openxmlformats.org/officeDocument/2006/relationships/image" Target="../media/image1037.png"/><Relationship Id="rId131" Type="http://schemas.openxmlformats.org/officeDocument/2006/relationships/customXml" Target="../ink/ink1069.xml"/><Relationship Id="rId327" Type="http://schemas.openxmlformats.org/officeDocument/2006/relationships/customXml" Target="../ink/ink1167.xml"/><Relationship Id="rId369" Type="http://schemas.openxmlformats.org/officeDocument/2006/relationships/customXml" Target="../ink/ink1188.xml"/><Relationship Id="rId173" Type="http://schemas.openxmlformats.org/officeDocument/2006/relationships/customXml" Target="../ink/ink1090.xml"/><Relationship Id="rId229" Type="http://schemas.openxmlformats.org/officeDocument/2006/relationships/customXml" Target="../ink/ink1118.xml"/><Relationship Id="rId240" Type="http://schemas.openxmlformats.org/officeDocument/2006/relationships/image" Target="../media/image1124.png"/><Relationship Id="rId35" Type="http://schemas.openxmlformats.org/officeDocument/2006/relationships/customXml" Target="../ink/ink1021.xml"/><Relationship Id="rId77" Type="http://schemas.openxmlformats.org/officeDocument/2006/relationships/customXml" Target="../ink/ink1042.xml"/><Relationship Id="rId100" Type="http://schemas.openxmlformats.org/officeDocument/2006/relationships/image" Target="../media/image1054.png"/><Relationship Id="rId282" Type="http://schemas.openxmlformats.org/officeDocument/2006/relationships/image" Target="../media/image1145.png"/><Relationship Id="rId338" Type="http://schemas.openxmlformats.org/officeDocument/2006/relationships/image" Target="../media/image1173.png"/><Relationship Id="rId8" Type="http://schemas.openxmlformats.org/officeDocument/2006/relationships/image" Target="../media/image1008.png"/><Relationship Id="rId142" Type="http://schemas.openxmlformats.org/officeDocument/2006/relationships/image" Target="../media/image1075.png"/><Relationship Id="rId184" Type="http://schemas.openxmlformats.org/officeDocument/2006/relationships/image" Target="../media/image1096.png"/><Relationship Id="rId251" Type="http://schemas.openxmlformats.org/officeDocument/2006/relationships/customXml" Target="../ink/ink1129.xml"/><Relationship Id="rId46" Type="http://schemas.openxmlformats.org/officeDocument/2006/relationships/image" Target="../media/image1027.png"/><Relationship Id="rId293" Type="http://schemas.openxmlformats.org/officeDocument/2006/relationships/customXml" Target="../ink/ink1150.xml"/><Relationship Id="rId307" Type="http://schemas.openxmlformats.org/officeDocument/2006/relationships/customXml" Target="../ink/ink1157.xml"/><Relationship Id="rId349" Type="http://schemas.openxmlformats.org/officeDocument/2006/relationships/customXml" Target="../ink/ink1178.xml"/><Relationship Id="rId88" Type="http://schemas.openxmlformats.org/officeDocument/2006/relationships/image" Target="../media/image1048.png"/><Relationship Id="rId111" Type="http://schemas.openxmlformats.org/officeDocument/2006/relationships/customXml" Target="../ink/ink1059.xml"/><Relationship Id="rId153" Type="http://schemas.openxmlformats.org/officeDocument/2006/relationships/customXml" Target="../ink/ink1080.xml"/><Relationship Id="rId195" Type="http://schemas.openxmlformats.org/officeDocument/2006/relationships/customXml" Target="../ink/ink1101.xml"/><Relationship Id="rId209" Type="http://schemas.openxmlformats.org/officeDocument/2006/relationships/customXml" Target="../ink/ink1108.xml"/><Relationship Id="rId360" Type="http://schemas.openxmlformats.org/officeDocument/2006/relationships/image" Target="../media/image1184.png"/><Relationship Id="rId220" Type="http://schemas.openxmlformats.org/officeDocument/2006/relationships/image" Target="../media/image1114.png"/><Relationship Id="rId15" Type="http://schemas.openxmlformats.org/officeDocument/2006/relationships/customXml" Target="../ink/ink1011.xml"/><Relationship Id="rId57" Type="http://schemas.openxmlformats.org/officeDocument/2006/relationships/customXml" Target="../ink/ink1032.xml"/><Relationship Id="rId262" Type="http://schemas.openxmlformats.org/officeDocument/2006/relationships/image" Target="../media/image1135.png"/><Relationship Id="rId318" Type="http://schemas.openxmlformats.org/officeDocument/2006/relationships/image" Target="../media/image1163.png"/><Relationship Id="rId99" Type="http://schemas.openxmlformats.org/officeDocument/2006/relationships/customXml" Target="../ink/ink1053.xml"/><Relationship Id="rId122" Type="http://schemas.openxmlformats.org/officeDocument/2006/relationships/image" Target="../media/image1065.png"/><Relationship Id="rId164" Type="http://schemas.openxmlformats.org/officeDocument/2006/relationships/image" Target="../media/image1086.png"/><Relationship Id="rId371" Type="http://schemas.openxmlformats.org/officeDocument/2006/relationships/customXml" Target="../ink/ink11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1194.emf"/><Relationship Id="rId4" Type="http://schemas.openxmlformats.org/officeDocument/2006/relationships/customXml" Target="../ink/ink119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50.png"/><Relationship Id="rId21" Type="http://schemas.openxmlformats.org/officeDocument/2006/relationships/image" Target="../media/image1202.png"/><Relationship Id="rId42" Type="http://schemas.openxmlformats.org/officeDocument/2006/relationships/customXml" Target="../ink/ink1213.xml"/><Relationship Id="rId63" Type="http://schemas.openxmlformats.org/officeDocument/2006/relationships/image" Target="../media/image1223.png"/><Relationship Id="rId84" Type="http://schemas.openxmlformats.org/officeDocument/2006/relationships/customXml" Target="../ink/ink1234.xml"/><Relationship Id="rId138" Type="http://schemas.openxmlformats.org/officeDocument/2006/relationships/customXml" Target="../ink/ink1261.xml"/><Relationship Id="rId159" Type="http://schemas.openxmlformats.org/officeDocument/2006/relationships/image" Target="../media/image1271.png"/><Relationship Id="rId170" Type="http://schemas.openxmlformats.org/officeDocument/2006/relationships/customXml" Target="../ink/ink1277.xml"/><Relationship Id="rId191" Type="http://schemas.openxmlformats.org/officeDocument/2006/relationships/image" Target="../media/image1287.png"/><Relationship Id="rId205" Type="http://schemas.openxmlformats.org/officeDocument/2006/relationships/image" Target="../media/image1294.png"/><Relationship Id="rId226" Type="http://schemas.openxmlformats.org/officeDocument/2006/relationships/customXml" Target="../ink/ink1305.xml"/><Relationship Id="rId247" Type="http://schemas.openxmlformats.org/officeDocument/2006/relationships/image" Target="../media/image1315.png"/><Relationship Id="rId107" Type="http://schemas.openxmlformats.org/officeDocument/2006/relationships/image" Target="../media/image1245.png"/><Relationship Id="rId11" Type="http://schemas.openxmlformats.org/officeDocument/2006/relationships/image" Target="../media/image1197.png"/><Relationship Id="rId32" Type="http://schemas.openxmlformats.org/officeDocument/2006/relationships/customXml" Target="../ink/ink1208.xml"/><Relationship Id="rId53" Type="http://schemas.openxmlformats.org/officeDocument/2006/relationships/image" Target="../media/image1218.png"/><Relationship Id="rId74" Type="http://schemas.openxmlformats.org/officeDocument/2006/relationships/customXml" Target="../ink/ink1229.xml"/><Relationship Id="rId128" Type="http://schemas.openxmlformats.org/officeDocument/2006/relationships/customXml" Target="../ink/ink1256.xml"/><Relationship Id="rId149" Type="http://schemas.openxmlformats.org/officeDocument/2006/relationships/image" Target="../media/image1266.png"/><Relationship Id="rId5" Type="http://schemas.openxmlformats.org/officeDocument/2006/relationships/image" Target="../media/image1194.png"/><Relationship Id="rId95" Type="http://schemas.openxmlformats.org/officeDocument/2006/relationships/image" Target="../media/image1239.png"/><Relationship Id="rId160" Type="http://schemas.openxmlformats.org/officeDocument/2006/relationships/customXml" Target="../ink/ink1272.xml"/><Relationship Id="rId181" Type="http://schemas.openxmlformats.org/officeDocument/2006/relationships/image" Target="../media/image1282.png"/><Relationship Id="rId216" Type="http://schemas.openxmlformats.org/officeDocument/2006/relationships/customXml" Target="../ink/ink1300.xml"/><Relationship Id="rId237" Type="http://schemas.openxmlformats.org/officeDocument/2006/relationships/image" Target="../media/image1310.png"/><Relationship Id="rId258" Type="http://schemas.openxmlformats.org/officeDocument/2006/relationships/customXml" Target="../ink/ink1321.xml"/><Relationship Id="rId22" Type="http://schemas.openxmlformats.org/officeDocument/2006/relationships/customXml" Target="../ink/ink1203.xml"/><Relationship Id="rId43" Type="http://schemas.openxmlformats.org/officeDocument/2006/relationships/image" Target="../media/image1213.png"/><Relationship Id="rId64" Type="http://schemas.openxmlformats.org/officeDocument/2006/relationships/customXml" Target="../ink/ink1224.xml"/><Relationship Id="rId118" Type="http://schemas.openxmlformats.org/officeDocument/2006/relationships/customXml" Target="../ink/ink1251.xml"/><Relationship Id="rId139" Type="http://schemas.openxmlformats.org/officeDocument/2006/relationships/image" Target="../media/image1261.png"/><Relationship Id="rId85" Type="http://schemas.openxmlformats.org/officeDocument/2006/relationships/image" Target="../media/image1234.png"/><Relationship Id="rId150" Type="http://schemas.openxmlformats.org/officeDocument/2006/relationships/customXml" Target="../ink/ink1267.xml"/><Relationship Id="rId171" Type="http://schemas.openxmlformats.org/officeDocument/2006/relationships/image" Target="../media/image1277.png"/><Relationship Id="rId192" Type="http://schemas.openxmlformats.org/officeDocument/2006/relationships/customXml" Target="../ink/ink1288.xml"/><Relationship Id="rId206" Type="http://schemas.openxmlformats.org/officeDocument/2006/relationships/customXml" Target="../ink/ink1295.xml"/><Relationship Id="rId227" Type="http://schemas.openxmlformats.org/officeDocument/2006/relationships/image" Target="../media/image1305.png"/><Relationship Id="rId248" Type="http://schemas.openxmlformats.org/officeDocument/2006/relationships/customXml" Target="../ink/ink1316.xml"/><Relationship Id="rId12" Type="http://schemas.openxmlformats.org/officeDocument/2006/relationships/customXml" Target="../ink/ink1198.xml"/><Relationship Id="rId33" Type="http://schemas.openxmlformats.org/officeDocument/2006/relationships/image" Target="../media/image1208.png"/><Relationship Id="rId108" Type="http://schemas.openxmlformats.org/officeDocument/2006/relationships/customXml" Target="../ink/ink1246.xml"/><Relationship Id="rId129" Type="http://schemas.openxmlformats.org/officeDocument/2006/relationships/image" Target="../media/image1256.png"/><Relationship Id="rId54" Type="http://schemas.openxmlformats.org/officeDocument/2006/relationships/customXml" Target="../ink/ink1219.xml"/><Relationship Id="rId75" Type="http://schemas.openxmlformats.org/officeDocument/2006/relationships/image" Target="../media/image1229.png"/><Relationship Id="rId96" Type="http://schemas.openxmlformats.org/officeDocument/2006/relationships/customXml" Target="../ink/ink1240.xml"/><Relationship Id="rId140" Type="http://schemas.openxmlformats.org/officeDocument/2006/relationships/customXml" Target="../ink/ink1262.xml"/><Relationship Id="rId161" Type="http://schemas.openxmlformats.org/officeDocument/2006/relationships/image" Target="../media/image1272.png"/><Relationship Id="rId182" Type="http://schemas.openxmlformats.org/officeDocument/2006/relationships/customXml" Target="../ink/ink1283.xml"/><Relationship Id="rId217" Type="http://schemas.openxmlformats.org/officeDocument/2006/relationships/image" Target="../media/image1300.png"/><Relationship Id="rId6" Type="http://schemas.openxmlformats.org/officeDocument/2006/relationships/customXml" Target="../ink/ink1195.xml"/><Relationship Id="rId238" Type="http://schemas.openxmlformats.org/officeDocument/2006/relationships/customXml" Target="../ink/ink1311.xml"/><Relationship Id="rId259" Type="http://schemas.openxmlformats.org/officeDocument/2006/relationships/image" Target="../media/image1195.emf"/><Relationship Id="rId23" Type="http://schemas.openxmlformats.org/officeDocument/2006/relationships/image" Target="../media/image1203.png"/><Relationship Id="rId119" Type="http://schemas.openxmlformats.org/officeDocument/2006/relationships/image" Target="../media/image1251.png"/><Relationship Id="rId44" Type="http://schemas.openxmlformats.org/officeDocument/2006/relationships/customXml" Target="../ink/ink1214.xml"/><Relationship Id="rId65" Type="http://schemas.openxmlformats.org/officeDocument/2006/relationships/image" Target="../media/image1224.png"/><Relationship Id="rId86" Type="http://schemas.openxmlformats.org/officeDocument/2006/relationships/customXml" Target="../ink/ink1235.xml"/><Relationship Id="rId130" Type="http://schemas.openxmlformats.org/officeDocument/2006/relationships/customXml" Target="../ink/ink1257.xml"/><Relationship Id="rId151" Type="http://schemas.openxmlformats.org/officeDocument/2006/relationships/image" Target="../media/image1267.png"/><Relationship Id="rId172" Type="http://schemas.openxmlformats.org/officeDocument/2006/relationships/customXml" Target="../ink/ink1278.xml"/><Relationship Id="rId193" Type="http://schemas.openxmlformats.org/officeDocument/2006/relationships/image" Target="../media/image1288.png"/><Relationship Id="rId207" Type="http://schemas.openxmlformats.org/officeDocument/2006/relationships/image" Target="../media/image1295.png"/><Relationship Id="rId228" Type="http://schemas.openxmlformats.org/officeDocument/2006/relationships/customXml" Target="../ink/ink1306.xml"/><Relationship Id="rId249" Type="http://schemas.openxmlformats.org/officeDocument/2006/relationships/image" Target="../media/image1316.png"/><Relationship Id="rId13" Type="http://schemas.openxmlformats.org/officeDocument/2006/relationships/image" Target="../media/image1198.png"/><Relationship Id="rId109" Type="http://schemas.openxmlformats.org/officeDocument/2006/relationships/image" Target="../media/image1246.png"/><Relationship Id="rId34" Type="http://schemas.openxmlformats.org/officeDocument/2006/relationships/customXml" Target="../ink/ink1209.xml"/><Relationship Id="rId55" Type="http://schemas.openxmlformats.org/officeDocument/2006/relationships/image" Target="../media/image1219.png"/><Relationship Id="rId76" Type="http://schemas.openxmlformats.org/officeDocument/2006/relationships/customXml" Target="../ink/ink1230.xml"/><Relationship Id="rId97" Type="http://schemas.openxmlformats.org/officeDocument/2006/relationships/image" Target="../media/image1240.png"/><Relationship Id="rId120" Type="http://schemas.openxmlformats.org/officeDocument/2006/relationships/customXml" Target="../ink/ink1252.xml"/><Relationship Id="rId141" Type="http://schemas.openxmlformats.org/officeDocument/2006/relationships/image" Target="../media/image1262.png"/><Relationship Id="rId7" Type="http://schemas.openxmlformats.org/officeDocument/2006/relationships/image" Target="../media/image1195.png"/><Relationship Id="rId162" Type="http://schemas.openxmlformats.org/officeDocument/2006/relationships/customXml" Target="../ink/ink1273.xml"/><Relationship Id="rId183" Type="http://schemas.openxmlformats.org/officeDocument/2006/relationships/image" Target="../media/image1283.png"/><Relationship Id="rId218" Type="http://schemas.openxmlformats.org/officeDocument/2006/relationships/customXml" Target="../ink/ink1301.xml"/><Relationship Id="rId239" Type="http://schemas.openxmlformats.org/officeDocument/2006/relationships/image" Target="../media/image1311.png"/><Relationship Id="rId250" Type="http://schemas.openxmlformats.org/officeDocument/2006/relationships/customXml" Target="../ink/ink1317.xml"/><Relationship Id="rId24" Type="http://schemas.openxmlformats.org/officeDocument/2006/relationships/customXml" Target="../ink/ink1204.xml"/><Relationship Id="rId45" Type="http://schemas.openxmlformats.org/officeDocument/2006/relationships/image" Target="../media/image1214.png"/><Relationship Id="rId66" Type="http://schemas.openxmlformats.org/officeDocument/2006/relationships/customXml" Target="../ink/ink1225.xml"/><Relationship Id="rId87" Type="http://schemas.openxmlformats.org/officeDocument/2006/relationships/image" Target="../media/image1235.png"/><Relationship Id="rId110" Type="http://schemas.openxmlformats.org/officeDocument/2006/relationships/customXml" Target="../ink/ink1247.xml"/><Relationship Id="rId131" Type="http://schemas.openxmlformats.org/officeDocument/2006/relationships/image" Target="../media/image1257.png"/><Relationship Id="rId152" Type="http://schemas.openxmlformats.org/officeDocument/2006/relationships/customXml" Target="../ink/ink1268.xml"/><Relationship Id="rId173" Type="http://schemas.openxmlformats.org/officeDocument/2006/relationships/image" Target="../media/image1278.png"/><Relationship Id="rId194" Type="http://schemas.openxmlformats.org/officeDocument/2006/relationships/customXml" Target="../ink/ink1289.xml"/><Relationship Id="rId208" Type="http://schemas.openxmlformats.org/officeDocument/2006/relationships/customXml" Target="../ink/ink1296.xml"/><Relationship Id="rId229" Type="http://schemas.openxmlformats.org/officeDocument/2006/relationships/image" Target="../media/image1306.png"/><Relationship Id="rId240" Type="http://schemas.openxmlformats.org/officeDocument/2006/relationships/customXml" Target="../ink/ink1312.xml"/><Relationship Id="rId14" Type="http://schemas.openxmlformats.org/officeDocument/2006/relationships/customXml" Target="../ink/ink1199.xml"/><Relationship Id="rId35" Type="http://schemas.openxmlformats.org/officeDocument/2006/relationships/image" Target="../media/image1209.png"/><Relationship Id="rId56" Type="http://schemas.openxmlformats.org/officeDocument/2006/relationships/customXml" Target="../ink/ink1220.xml"/><Relationship Id="rId77" Type="http://schemas.openxmlformats.org/officeDocument/2006/relationships/image" Target="../media/image1230.png"/><Relationship Id="rId100" Type="http://schemas.openxmlformats.org/officeDocument/2006/relationships/customXml" Target="../ink/ink1242.xml"/><Relationship Id="rId8" Type="http://schemas.openxmlformats.org/officeDocument/2006/relationships/customXml" Target="../ink/ink1196.xml"/><Relationship Id="rId98" Type="http://schemas.openxmlformats.org/officeDocument/2006/relationships/customXml" Target="../ink/ink1241.xml"/><Relationship Id="rId121" Type="http://schemas.openxmlformats.org/officeDocument/2006/relationships/image" Target="../media/image1252.png"/><Relationship Id="rId142" Type="http://schemas.openxmlformats.org/officeDocument/2006/relationships/customXml" Target="../ink/ink1263.xml"/><Relationship Id="rId163" Type="http://schemas.openxmlformats.org/officeDocument/2006/relationships/image" Target="../media/image1273.png"/><Relationship Id="rId184" Type="http://schemas.openxmlformats.org/officeDocument/2006/relationships/customXml" Target="../ink/ink1284.xml"/><Relationship Id="rId219" Type="http://schemas.openxmlformats.org/officeDocument/2006/relationships/image" Target="../media/image1301.png"/><Relationship Id="rId230" Type="http://schemas.openxmlformats.org/officeDocument/2006/relationships/customXml" Target="../ink/ink1307.xml"/><Relationship Id="rId251" Type="http://schemas.openxmlformats.org/officeDocument/2006/relationships/image" Target="../media/image1317.png"/><Relationship Id="rId25" Type="http://schemas.openxmlformats.org/officeDocument/2006/relationships/image" Target="../media/image1204.png"/><Relationship Id="rId46" Type="http://schemas.openxmlformats.org/officeDocument/2006/relationships/customXml" Target="../ink/ink1215.xml"/><Relationship Id="rId67" Type="http://schemas.openxmlformats.org/officeDocument/2006/relationships/image" Target="../media/image1225.png"/><Relationship Id="rId88" Type="http://schemas.openxmlformats.org/officeDocument/2006/relationships/customXml" Target="../ink/ink1236.xml"/><Relationship Id="rId111" Type="http://schemas.openxmlformats.org/officeDocument/2006/relationships/image" Target="../media/image1247.png"/><Relationship Id="rId132" Type="http://schemas.openxmlformats.org/officeDocument/2006/relationships/customXml" Target="../ink/ink1258.xml"/><Relationship Id="rId153" Type="http://schemas.openxmlformats.org/officeDocument/2006/relationships/image" Target="../media/image1268.png"/><Relationship Id="rId174" Type="http://schemas.openxmlformats.org/officeDocument/2006/relationships/customXml" Target="../ink/ink1279.xml"/><Relationship Id="rId195" Type="http://schemas.openxmlformats.org/officeDocument/2006/relationships/image" Target="../media/image1289.png"/><Relationship Id="rId209" Type="http://schemas.openxmlformats.org/officeDocument/2006/relationships/image" Target="../media/image1296.png"/><Relationship Id="rId220" Type="http://schemas.openxmlformats.org/officeDocument/2006/relationships/customXml" Target="../ink/ink1302.xml"/><Relationship Id="rId241" Type="http://schemas.openxmlformats.org/officeDocument/2006/relationships/image" Target="../media/image1312.png"/><Relationship Id="rId15" Type="http://schemas.openxmlformats.org/officeDocument/2006/relationships/image" Target="../media/image1199.png"/><Relationship Id="rId36" Type="http://schemas.openxmlformats.org/officeDocument/2006/relationships/customXml" Target="../ink/ink1210.xml"/><Relationship Id="rId57" Type="http://schemas.openxmlformats.org/officeDocument/2006/relationships/image" Target="../media/image1220.png"/><Relationship Id="rId78" Type="http://schemas.openxmlformats.org/officeDocument/2006/relationships/customXml" Target="../ink/ink1231.xml"/><Relationship Id="rId99" Type="http://schemas.openxmlformats.org/officeDocument/2006/relationships/image" Target="../media/image1241.png"/><Relationship Id="rId101" Type="http://schemas.openxmlformats.org/officeDocument/2006/relationships/image" Target="../media/image1242.png"/><Relationship Id="rId122" Type="http://schemas.openxmlformats.org/officeDocument/2006/relationships/customXml" Target="../ink/ink1253.xml"/><Relationship Id="rId143" Type="http://schemas.openxmlformats.org/officeDocument/2006/relationships/image" Target="../media/image1263.png"/><Relationship Id="rId164" Type="http://schemas.openxmlformats.org/officeDocument/2006/relationships/customXml" Target="../ink/ink1274.xml"/><Relationship Id="rId185" Type="http://schemas.openxmlformats.org/officeDocument/2006/relationships/image" Target="../media/image1284.png"/><Relationship Id="rId9" Type="http://schemas.openxmlformats.org/officeDocument/2006/relationships/image" Target="../media/image1196.png"/><Relationship Id="rId210" Type="http://schemas.openxmlformats.org/officeDocument/2006/relationships/customXml" Target="../ink/ink1297.xml"/><Relationship Id="rId26" Type="http://schemas.openxmlformats.org/officeDocument/2006/relationships/customXml" Target="../ink/ink1205.xml"/><Relationship Id="rId231" Type="http://schemas.openxmlformats.org/officeDocument/2006/relationships/image" Target="../media/image1307.png"/><Relationship Id="rId252" Type="http://schemas.openxmlformats.org/officeDocument/2006/relationships/customXml" Target="../ink/ink1318.xml"/><Relationship Id="rId47" Type="http://schemas.openxmlformats.org/officeDocument/2006/relationships/image" Target="../media/image1215.png"/><Relationship Id="rId68" Type="http://schemas.openxmlformats.org/officeDocument/2006/relationships/customXml" Target="../ink/ink1226.xml"/><Relationship Id="rId89" Type="http://schemas.openxmlformats.org/officeDocument/2006/relationships/image" Target="../media/image1236.png"/><Relationship Id="rId112" Type="http://schemas.openxmlformats.org/officeDocument/2006/relationships/customXml" Target="../ink/ink1248.xml"/><Relationship Id="rId133" Type="http://schemas.openxmlformats.org/officeDocument/2006/relationships/image" Target="../media/image1258.png"/><Relationship Id="rId154" Type="http://schemas.openxmlformats.org/officeDocument/2006/relationships/customXml" Target="../ink/ink1269.xml"/><Relationship Id="rId175" Type="http://schemas.openxmlformats.org/officeDocument/2006/relationships/image" Target="../media/image1279.png"/><Relationship Id="rId196" Type="http://schemas.openxmlformats.org/officeDocument/2006/relationships/customXml" Target="../ink/ink1290.xml"/><Relationship Id="rId200" Type="http://schemas.openxmlformats.org/officeDocument/2006/relationships/customXml" Target="../ink/ink1292.xml"/><Relationship Id="rId16" Type="http://schemas.openxmlformats.org/officeDocument/2006/relationships/customXml" Target="../ink/ink1200.xml"/><Relationship Id="rId221" Type="http://schemas.openxmlformats.org/officeDocument/2006/relationships/image" Target="../media/image1302.png"/><Relationship Id="rId242" Type="http://schemas.openxmlformats.org/officeDocument/2006/relationships/customXml" Target="../ink/ink1313.xml"/><Relationship Id="rId37" Type="http://schemas.openxmlformats.org/officeDocument/2006/relationships/image" Target="../media/image1210.png"/><Relationship Id="rId58" Type="http://schemas.openxmlformats.org/officeDocument/2006/relationships/customXml" Target="../ink/ink1221.xml"/><Relationship Id="rId79" Type="http://schemas.openxmlformats.org/officeDocument/2006/relationships/image" Target="../media/image1231.png"/><Relationship Id="rId102" Type="http://schemas.openxmlformats.org/officeDocument/2006/relationships/customXml" Target="../ink/ink1243.xml"/><Relationship Id="rId123" Type="http://schemas.openxmlformats.org/officeDocument/2006/relationships/image" Target="../media/image1253.png"/><Relationship Id="rId144" Type="http://schemas.openxmlformats.org/officeDocument/2006/relationships/customXml" Target="../ink/ink1264.xml"/><Relationship Id="rId90" Type="http://schemas.openxmlformats.org/officeDocument/2006/relationships/customXml" Target="../ink/ink1237.xml"/><Relationship Id="rId165" Type="http://schemas.openxmlformats.org/officeDocument/2006/relationships/image" Target="../media/image1274.png"/><Relationship Id="rId186" Type="http://schemas.openxmlformats.org/officeDocument/2006/relationships/customXml" Target="../ink/ink1285.xml"/><Relationship Id="rId211" Type="http://schemas.openxmlformats.org/officeDocument/2006/relationships/image" Target="../media/image1297.png"/><Relationship Id="rId232" Type="http://schemas.openxmlformats.org/officeDocument/2006/relationships/customXml" Target="../ink/ink1308.xml"/><Relationship Id="rId253" Type="http://schemas.openxmlformats.org/officeDocument/2006/relationships/image" Target="../media/image1318.png"/><Relationship Id="rId27" Type="http://schemas.openxmlformats.org/officeDocument/2006/relationships/image" Target="../media/image1205.png"/><Relationship Id="rId48" Type="http://schemas.openxmlformats.org/officeDocument/2006/relationships/customXml" Target="../ink/ink1216.xml"/><Relationship Id="rId69" Type="http://schemas.openxmlformats.org/officeDocument/2006/relationships/image" Target="../media/image1226.png"/><Relationship Id="rId113" Type="http://schemas.openxmlformats.org/officeDocument/2006/relationships/image" Target="../media/image1248.png"/><Relationship Id="rId134" Type="http://schemas.openxmlformats.org/officeDocument/2006/relationships/customXml" Target="../ink/ink1259.xml"/><Relationship Id="rId80" Type="http://schemas.openxmlformats.org/officeDocument/2006/relationships/customXml" Target="../ink/ink1232.xml"/><Relationship Id="rId155" Type="http://schemas.openxmlformats.org/officeDocument/2006/relationships/image" Target="../media/image1269.png"/><Relationship Id="rId176" Type="http://schemas.openxmlformats.org/officeDocument/2006/relationships/customXml" Target="../ink/ink1280.xml"/><Relationship Id="rId197" Type="http://schemas.openxmlformats.org/officeDocument/2006/relationships/image" Target="../media/image1290.png"/><Relationship Id="rId201" Type="http://schemas.openxmlformats.org/officeDocument/2006/relationships/image" Target="../media/image1292.png"/><Relationship Id="rId222" Type="http://schemas.openxmlformats.org/officeDocument/2006/relationships/customXml" Target="../ink/ink1303.xml"/><Relationship Id="rId243" Type="http://schemas.openxmlformats.org/officeDocument/2006/relationships/image" Target="../media/image1313.png"/><Relationship Id="rId17" Type="http://schemas.openxmlformats.org/officeDocument/2006/relationships/image" Target="../media/image1200.png"/><Relationship Id="rId38" Type="http://schemas.openxmlformats.org/officeDocument/2006/relationships/customXml" Target="../ink/ink1211.xml"/><Relationship Id="rId59" Type="http://schemas.openxmlformats.org/officeDocument/2006/relationships/image" Target="../media/image1221.png"/><Relationship Id="rId103" Type="http://schemas.openxmlformats.org/officeDocument/2006/relationships/image" Target="../media/image1243.png"/><Relationship Id="rId124" Type="http://schemas.openxmlformats.org/officeDocument/2006/relationships/customXml" Target="../ink/ink1254.xml"/><Relationship Id="rId70" Type="http://schemas.openxmlformats.org/officeDocument/2006/relationships/customXml" Target="../ink/ink1227.xml"/><Relationship Id="rId91" Type="http://schemas.openxmlformats.org/officeDocument/2006/relationships/image" Target="../media/image1237.png"/><Relationship Id="rId145" Type="http://schemas.openxmlformats.org/officeDocument/2006/relationships/image" Target="../media/image1264.png"/><Relationship Id="rId166" Type="http://schemas.openxmlformats.org/officeDocument/2006/relationships/customXml" Target="../ink/ink1275.xml"/><Relationship Id="rId187" Type="http://schemas.openxmlformats.org/officeDocument/2006/relationships/image" Target="../media/image1285.png"/><Relationship Id="rId1" Type="http://schemas.openxmlformats.org/officeDocument/2006/relationships/tags" Target="../tags/tag76.xml"/><Relationship Id="rId212" Type="http://schemas.openxmlformats.org/officeDocument/2006/relationships/customXml" Target="../ink/ink1298.xml"/><Relationship Id="rId233" Type="http://schemas.openxmlformats.org/officeDocument/2006/relationships/image" Target="../media/image1308.png"/><Relationship Id="rId254" Type="http://schemas.openxmlformats.org/officeDocument/2006/relationships/customXml" Target="../ink/ink1319.xml"/><Relationship Id="rId28" Type="http://schemas.openxmlformats.org/officeDocument/2006/relationships/customXml" Target="../ink/ink1206.xml"/><Relationship Id="rId49" Type="http://schemas.openxmlformats.org/officeDocument/2006/relationships/image" Target="../media/image1216.png"/><Relationship Id="rId114" Type="http://schemas.openxmlformats.org/officeDocument/2006/relationships/customXml" Target="../ink/ink1249.xml"/><Relationship Id="rId60" Type="http://schemas.openxmlformats.org/officeDocument/2006/relationships/customXml" Target="../ink/ink1222.xml"/><Relationship Id="rId81" Type="http://schemas.openxmlformats.org/officeDocument/2006/relationships/image" Target="../media/image1232.png"/><Relationship Id="rId135" Type="http://schemas.openxmlformats.org/officeDocument/2006/relationships/image" Target="../media/image1259.png"/><Relationship Id="rId156" Type="http://schemas.openxmlformats.org/officeDocument/2006/relationships/customXml" Target="../ink/ink1270.xml"/><Relationship Id="rId177" Type="http://schemas.openxmlformats.org/officeDocument/2006/relationships/image" Target="../media/image1280.png"/><Relationship Id="rId198" Type="http://schemas.openxmlformats.org/officeDocument/2006/relationships/customXml" Target="../ink/ink1291.xml"/><Relationship Id="rId202" Type="http://schemas.openxmlformats.org/officeDocument/2006/relationships/customXml" Target="../ink/ink1293.xml"/><Relationship Id="rId223" Type="http://schemas.openxmlformats.org/officeDocument/2006/relationships/image" Target="../media/image1303.png"/><Relationship Id="rId244" Type="http://schemas.openxmlformats.org/officeDocument/2006/relationships/customXml" Target="../ink/ink1314.xml"/><Relationship Id="rId18" Type="http://schemas.openxmlformats.org/officeDocument/2006/relationships/customXml" Target="../ink/ink1201.xml"/><Relationship Id="rId39" Type="http://schemas.openxmlformats.org/officeDocument/2006/relationships/image" Target="../media/image1211.png"/><Relationship Id="rId50" Type="http://schemas.openxmlformats.org/officeDocument/2006/relationships/customXml" Target="../ink/ink1217.xml"/><Relationship Id="rId104" Type="http://schemas.openxmlformats.org/officeDocument/2006/relationships/customXml" Target="../ink/ink1244.xml"/><Relationship Id="rId125" Type="http://schemas.openxmlformats.org/officeDocument/2006/relationships/image" Target="../media/image1254.png"/><Relationship Id="rId146" Type="http://schemas.openxmlformats.org/officeDocument/2006/relationships/customXml" Target="../ink/ink1265.xml"/><Relationship Id="rId167" Type="http://schemas.openxmlformats.org/officeDocument/2006/relationships/image" Target="../media/image1275.png"/><Relationship Id="rId188" Type="http://schemas.openxmlformats.org/officeDocument/2006/relationships/customXml" Target="../ink/ink1286.xml"/><Relationship Id="rId71" Type="http://schemas.openxmlformats.org/officeDocument/2006/relationships/image" Target="../media/image1227.png"/><Relationship Id="rId92" Type="http://schemas.openxmlformats.org/officeDocument/2006/relationships/customXml" Target="../ink/ink1238.xml"/><Relationship Id="rId213" Type="http://schemas.openxmlformats.org/officeDocument/2006/relationships/image" Target="../media/image1298.png"/><Relationship Id="rId234" Type="http://schemas.openxmlformats.org/officeDocument/2006/relationships/customXml" Target="../ink/ink1309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206.png"/><Relationship Id="rId255" Type="http://schemas.openxmlformats.org/officeDocument/2006/relationships/image" Target="../media/image1319.png"/><Relationship Id="rId40" Type="http://schemas.openxmlformats.org/officeDocument/2006/relationships/customXml" Target="../ink/ink1212.xml"/><Relationship Id="rId115" Type="http://schemas.openxmlformats.org/officeDocument/2006/relationships/image" Target="../media/image1249.png"/><Relationship Id="rId136" Type="http://schemas.openxmlformats.org/officeDocument/2006/relationships/customXml" Target="../ink/ink1260.xml"/><Relationship Id="rId157" Type="http://schemas.openxmlformats.org/officeDocument/2006/relationships/image" Target="../media/image1270.png"/><Relationship Id="rId178" Type="http://schemas.openxmlformats.org/officeDocument/2006/relationships/customXml" Target="../ink/ink1281.xml"/><Relationship Id="rId61" Type="http://schemas.openxmlformats.org/officeDocument/2006/relationships/image" Target="../media/image1222.png"/><Relationship Id="rId82" Type="http://schemas.openxmlformats.org/officeDocument/2006/relationships/customXml" Target="../ink/ink1233.xml"/><Relationship Id="rId199" Type="http://schemas.openxmlformats.org/officeDocument/2006/relationships/image" Target="../media/image1291.png"/><Relationship Id="rId203" Type="http://schemas.openxmlformats.org/officeDocument/2006/relationships/image" Target="../media/image1293.png"/><Relationship Id="rId19" Type="http://schemas.openxmlformats.org/officeDocument/2006/relationships/image" Target="../media/image1201.png"/><Relationship Id="rId224" Type="http://schemas.openxmlformats.org/officeDocument/2006/relationships/customXml" Target="../ink/ink1304.xml"/><Relationship Id="rId245" Type="http://schemas.openxmlformats.org/officeDocument/2006/relationships/image" Target="../media/image1314.png"/><Relationship Id="rId30" Type="http://schemas.openxmlformats.org/officeDocument/2006/relationships/customXml" Target="../ink/ink1207.xml"/><Relationship Id="rId105" Type="http://schemas.openxmlformats.org/officeDocument/2006/relationships/image" Target="../media/image1244.png"/><Relationship Id="rId126" Type="http://schemas.openxmlformats.org/officeDocument/2006/relationships/customXml" Target="../ink/ink1255.xml"/><Relationship Id="rId147" Type="http://schemas.openxmlformats.org/officeDocument/2006/relationships/image" Target="../media/image1265.png"/><Relationship Id="rId168" Type="http://schemas.openxmlformats.org/officeDocument/2006/relationships/customXml" Target="../ink/ink1276.xml"/><Relationship Id="rId51" Type="http://schemas.openxmlformats.org/officeDocument/2006/relationships/image" Target="../media/image1217.png"/><Relationship Id="rId72" Type="http://schemas.openxmlformats.org/officeDocument/2006/relationships/customXml" Target="../ink/ink1228.xml"/><Relationship Id="rId93" Type="http://schemas.openxmlformats.org/officeDocument/2006/relationships/image" Target="../media/image1238.png"/><Relationship Id="rId189" Type="http://schemas.openxmlformats.org/officeDocument/2006/relationships/image" Target="../media/image1286.png"/><Relationship Id="rId3" Type="http://schemas.openxmlformats.org/officeDocument/2006/relationships/image" Target="../media/image1193.png"/><Relationship Id="rId214" Type="http://schemas.openxmlformats.org/officeDocument/2006/relationships/customXml" Target="../ink/ink1299.xml"/><Relationship Id="rId235" Type="http://schemas.openxmlformats.org/officeDocument/2006/relationships/image" Target="../media/image1309.png"/><Relationship Id="rId256" Type="http://schemas.openxmlformats.org/officeDocument/2006/relationships/customXml" Target="../ink/ink1320.xml"/><Relationship Id="rId116" Type="http://schemas.openxmlformats.org/officeDocument/2006/relationships/customXml" Target="../ink/ink1250.xml"/><Relationship Id="rId137" Type="http://schemas.openxmlformats.org/officeDocument/2006/relationships/image" Target="../media/image1260.png"/><Relationship Id="rId158" Type="http://schemas.openxmlformats.org/officeDocument/2006/relationships/customXml" Target="../ink/ink1271.xml"/><Relationship Id="rId20" Type="http://schemas.openxmlformats.org/officeDocument/2006/relationships/customXml" Target="../ink/ink1202.xml"/><Relationship Id="rId41" Type="http://schemas.openxmlformats.org/officeDocument/2006/relationships/image" Target="../media/image1212.png"/><Relationship Id="rId62" Type="http://schemas.openxmlformats.org/officeDocument/2006/relationships/customXml" Target="../ink/ink1223.xml"/><Relationship Id="rId83" Type="http://schemas.openxmlformats.org/officeDocument/2006/relationships/image" Target="../media/image1233.png"/><Relationship Id="rId179" Type="http://schemas.openxmlformats.org/officeDocument/2006/relationships/image" Target="../media/image1281.png"/><Relationship Id="rId190" Type="http://schemas.openxmlformats.org/officeDocument/2006/relationships/customXml" Target="../ink/ink1287.xml"/><Relationship Id="rId204" Type="http://schemas.openxmlformats.org/officeDocument/2006/relationships/customXml" Target="../ink/ink1294.xml"/><Relationship Id="rId225" Type="http://schemas.openxmlformats.org/officeDocument/2006/relationships/image" Target="../media/image1304.png"/><Relationship Id="rId246" Type="http://schemas.openxmlformats.org/officeDocument/2006/relationships/customXml" Target="../ink/ink1315.xml"/><Relationship Id="rId106" Type="http://schemas.openxmlformats.org/officeDocument/2006/relationships/customXml" Target="../ink/ink1245.xml"/><Relationship Id="rId127" Type="http://schemas.openxmlformats.org/officeDocument/2006/relationships/image" Target="../media/image1255.png"/><Relationship Id="rId10" Type="http://schemas.openxmlformats.org/officeDocument/2006/relationships/customXml" Target="../ink/ink1197.xml"/><Relationship Id="rId31" Type="http://schemas.openxmlformats.org/officeDocument/2006/relationships/image" Target="../media/image1207.png"/><Relationship Id="rId52" Type="http://schemas.openxmlformats.org/officeDocument/2006/relationships/customXml" Target="../ink/ink1218.xml"/><Relationship Id="rId73" Type="http://schemas.openxmlformats.org/officeDocument/2006/relationships/image" Target="../media/image1228.png"/><Relationship Id="rId94" Type="http://schemas.openxmlformats.org/officeDocument/2006/relationships/customXml" Target="../ink/ink1239.xml"/><Relationship Id="rId148" Type="http://schemas.openxmlformats.org/officeDocument/2006/relationships/customXml" Target="../ink/ink1266.xml"/><Relationship Id="rId169" Type="http://schemas.openxmlformats.org/officeDocument/2006/relationships/image" Target="../media/image1276.png"/><Relationship Id="rId4" Type="http://schemas.openxmlformats.org/officeDocument/2006/relationships/customXml" Target="../ink/ink1194.xml"/><Relationship Id="rId180" Type="http://schemas.openxmlformats.org/officeDocument/2006/relationships/customXml" Target="../ink/ink1282.xml"/><Relationship Id="rId215" Type="http://schemas.openxmlformats.org/officeDocument/2006/relationships/image" Target="../media/image1299.png"/><Relationship Id="rId236" Type="http://schemas.openxmlformats.org/officeDocument/2006/relationships/customXml" Target="../ink/ink1310.xml"/><Relationship Id="rId257" Type="http://schemas.openxmlformats.org/officeDocument/2006/relationships/image" Target="../media/image132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8.png"/><Relationship Id="rId21" Type="http://schemas.openxmlformats.org/officeDocument/2006/relationships/image" Target="../media/image1330.png"/><Relationship Id="rId42" Type="http://schemas.openxmlformats.org/officeDocument/2006/relationships/customXml" Target="../ink/ink1341.xml"/><Relationship Id="rId63" Type="http://schemas.openxmlformats.org/officeDocument/2006/relationships/image" Target="../media/image1351.png"/><Relationship Id="rId84" Type="http://schemas.openxmlformats.org/officeDocument/2006/relationships/customXml" Target="../ink/ink1362.xml"/><Relationship Id="rId138" Type="http://schemas.openxmlformats.org/officeDocument/2006/relationships/customXml" Target="../ink/ink1389.xml"/><Relationship Id="rId159" Type="http://schemas.openxmlformats.org/officeDocument/2006/relationships/image" Target="../media/image1399.png"/><Relationship Id="rId170" Type="http://schemas.openxmlformats.org/officeDocument/2006/relationships/customXml" Target="../ink/ink1405.xml"/><Relationship Id="rId191" Type="http://schemas.openxmlformats.org/officeDocument/2006/relationships/image" Target="../media/image1415.png"/><Relationship Id="rId205" Type="http://schemas.openxmlformats.org/officeDocument/2006/relationships/image" Target="../media/image1422.png"/><Relationship Id="rId226" Type="http://schemas.openxmlformats.org/officeDocument/2006/relationships/customXml" Target="../ink/ink1433.xml"/><Relationship Id="rId107" Type="http://schemas.openxmlformats.org/officeDocument/2006/relationships/image" Target="../media/image1373.png"/><Relationship Id="rId11" Type="http://schemas.openxmlformats.org/officeDocument/2006/relationships/image" Target="../media/image1325.png"/><Relationship Id="rId32" Type="http://schemas.openxmlformats.org/officeDocument/2006/relationships/customXml" Target="../ink/ink1336.xml"/><Relationship Id="rId53" Type="http://schemas.openxmlformats.org/officeDocument/2006/relationships/image" Target="../media/image1346.png"/><Relationship Id="rId74" Type="http://schemas.openxmlformats.org/officeDocument/2006/relationships/customXml" Target="../ink/ink1357.xml"/><Relationship Id="rId128" Type="http://schemas.openxmlformats.org/officeDocument/2006/relationships/customXml" Target="../ink/ink1384.xml"/><Relationship Id="rId149" Type="http://schemas.openxmlformats.org/officeDocument/2006/relationships/image" Target="../media/image1394.png"/><Relationship Id="rId5" Type="http://schemas.openxmlformats.org/officeDocument/2006/relationships/image" Target="../media/image1322.png"/><Relationship Id="rId95" Type="http://schemas.openxmlformats.org/officeDocument/2006/relationships/image" Target="../media/image1367.png"/><Relationship Id="rId160" Type="http://schemas.openxmlformats.org/officeDocument/2006/relationships/customXml" Target="../ink/ink1400.xml"/><Relationship Id="rId181" Type="http://schemas.openxmlformats.org/officeDocument/2006/relationships/image" Target="../media/image1410.png"/><Relationship Id="rId216" Type="http://schemas.openxmlformats.org/officeDocument/2006/relationships/customXml" Target="../ink/ink1428.xml"/><Relationship Id="rId22" Type="http://schemas.openxmlformats.org/officeDocument/2006/relationships/customXml" Target="../ink/ink1331.xml"/><Relationship Id="rId43" Type="http://schemas.openxmlformats.org/officeDocument/2006/relationships/image" Target="../media/image1341.png"/><Relationship Id="rId64" Type="http://schemas.openxmlformats.org/officeDocument/2006/relationships/customXml" Target="../ink/ink1352.xml"/><Relationship Id="rId118" Type="http://schemas.openxmlformats.org/officeDocument/2006/relationships/customXml" Target="../ink/ink1379.xml"/><Relationship Id="rId139" Type="http://schemas.openxmlformats.org/officeDocument/2006/relationships/image" Target="../media/image1389.png"/><Relationship Id="rId85" Type="http://schemas.openxmlformats.org/officeDocument/2006/relationships/image" Target="../media/image1362.png"/><Relationship Id="rId150" Type="http://schemas.openxmlformats.org/officeDocument/2006/relationships/customXml" Target="../ink/ink1395.xml"/><Relationship Id="rId171" Type="http://schemas.openxmlformats.org/officeDocument/2006/relationships/image" Target="../media/image1405.png"/><Relationship Id="rId192" Type="http://schemas.openxmlformats.org/officeDocument/2006/relationships/customXml" Target="../ink/ink1416.xml"/><Relationship Id="rId206" Type="http://schemas.openxmlformats.org/officeDocument/2006/relationships/customXml" Target="../ink/ink1423.xml"/><Relationship Id="rId227" Type="http://schemas.openxmlformats.org/officeDocument/2006/relationships/image" Target="../media/image1433.png"/><Relationship Id="rId12" Type="http://schemas.openxmlformats.org/officeDocument/2006/relationships/customXml" Target="../ink/ink1326.xml"/><Relationship Id="rId33" Type="http://schemas.openxmlformats.org/officeDocument/2006/relationships/image" Target="../media/image1336.png"/><Relationship Id="rId108" Type="http://schemas.openxmlformats.org/officeDocument/2006/relationships/customXml" Target="../ink/ink1374.xml"/><Relationship Id="rId129" Type="http://schemas.openxmlformats.org/officeDocument/2006/relationships/image" Target="../media/image1384.png"/><Relationship Id="rId54" Type="http://schemas.openxmlformats.org/officeDocument/2006/relationships/customXml" Target="../ink/ink1347.xml"/><Relationship Id="rId75" Type="http://schemas.openxmlformats.org/officeDocument/2006/relationships/image" Target="../media/image1357.png"/><Relationship Id="rId96" Type="http://schemas.openxmlformats.org/officeDocument/2006/relationships/customXml" Target="../ink/ink1368.xml"/><Relationship Id="rId140" Type="http://schemas.openxmlformats.org/officeDocument/2006/relationships/customXml" Target="../ink/ink1390.xml"/><Relationship Id="rId161" Type="http://schemas.openxmlformats.org/officeDocument/2006/relationships/image" Target="../media/image1400.png"/><Relationship Id="rId182" Type="http://schemas.openxmlformats.org/officeDocument/2006/relationships/customXml" Target="../ink/ink1411.xml"/><Relationship Id="rId217" Type="http://schemas.openxmlformats.org/officeDocument/2006/relationships/image" Target="../media/image1428.png"/><Relationship Id="rId6" Type="http://schemas.openxmlformats.org/officeDocument/2006/relationships/customXml" Target="../ink/ink1323.xml"/><Relationship Id="rId23" Type="http://schemas.openxmlformats.org/officeDocument/2006/relationships/image" Target="../media/image1331.png"/><Relationship Id="rId119" Type="http://schemas.openxmlformats.org/officeDocument/2006/relationships/image" Target="../media/image1379.png"/><Relationship Id="rId44" Type="http://schemas.openxmlformats.org/officeDocument/2006/relationships/customXml" Target="../ink/ink1342.xml"/><Relationship Id="rId65" Type="http://schemas.openxmlformats.org/officeDocument/2006/relationships/image" Target="../media/image1352.png"/><Relationship Id="rId86" Type="http://schemas.openxmlformats.org/officeDocument/2006/relationships/customXml" Target="../ink/ink1363.xml"/><Relationship Id="rId130" Type="http://schemas.openxmlformats.org/officeDocument/2006/relationships/customXml" Target="../ink/ink1385.xml"/><Relationship Id="rId151" Type="http://schemas.openxmlformats.org/officeDocument/2006/relationships/image" Target="../media/image1395.png"/><Relationship Id="rId172" Type="http://schemas.openxmlformats.org/officeDocument/2006/relationships/customXml" Target="../ink/ink1406.xml"/><Relationship Id="rId193" Type="http://schemas.openxmlformats.org/officeDocument/2006/relationships/image" Target="../media/image1416.png"/><Relationship Id="rId207" Type="http://schemas.openxmlformats.org/officeDocument/2006/relationships/image" Target="../media/image1423.png"/><Relationship Id="rId228" Type="http://schemas.openxmlformats.org/officeDocument/2006/relationships/customXml" Target="../ink/ink1434.xml"/><Relationship Id="rId13" Type="http://schemas.openxmlformats.org/officeDocument/2006/relationships/image" Target="../media/image1326.png"/><Relationship Id="rId109" Type="http://schemas.openxmlformats.org/officeDocument/2006/relationships/image" Target="../media/image1374.png"/><Relationship Id="rId34" Type="http://schemas.openxmlformats.org/officeDocument/2006/relationships/customXml" Target="../ink/ink1337.xml"/><Relationship Id="rId55" Type="http://schemas.openxmlformats.org/officeDocument/2006/relationships/image" Target="../media/image1347.png"/><Relationship Id="rId76" Type="http://schemas.openxmlformats.org/officeDocument/2006/relationships/customXml" Target="../ink/ink1358.xml"/><Relationship Id="rId97" Type="http://schemas.openxmlformats.org/officeDocument/2006/relationships/image" Target="../media/image1368.png"/><Relationship Id="rId120" Type="http://schemas.openxmlformats.org/officeDocument/2006/relationships/customXml" Target="../ink/ink1380.xml"/><Relationship Id="rId141" Type="http://schemas.openxmlformats.org/officeDocument/2006/relationships/image" Target="../media/image1390.png"/><Relationship Id="rId7" Type="http://schemas.openxmlformats.org/officeDocument/2006/relationships/image" Target="../media/image1323.png"/><Relationship Id="rId162" Type="http://schemas.openxmlformats.org/officeDocument/2006/relationships/customXml" Target="../ink/ink1401.xml"/><Relationship Id="rId183" Type="http://schemas.openxmlformats.org/officeDocument/2006/relationships/image" Target="../media/image1411.png"/><Relationship Id="rId218" Type="http://schemas.openxmlformats.org/officeDocument/2006/relationships/customXml" Target="../ink/ink1429.xml"/><Relationship Id="rId24" Type="http://schemas.openxmlformats.org/officeDocument/2006/relationships/customXml" Target="../ink/ink1332.xml"/><Relationship Id="rId45" Type="http://schemas.openxmlformats.org/officeDocument/2006/relationships/image" Target="../media/image1342.png"/><Relationship Id="rId66" Type="http://schemas.openxmlformats.org/officeDocument/2006/relationships/customXml" Target="../ink/ink1353.xml"/><Relationship Id="rId87" Type="http://schemas.openxmlformats.org/officeDocument/2006/relationships/image" Target="../media/image1363.png"/><Relationship Id="rId110" Type="http://schemas.openxmlformats.org/officeDocument/2006/relationships/customXml" Target="../ink/ink1375.xml"/><Relationship Id="rId131" Type="http://schemas.openxmlformats.org/officeDocument/2006/relationships/image" Target="../media/image1385.png"/><Relationship Id="rId152" Type="http://schemas.openxmlformats.org/officeDocument/2006/relationships/customXml" Target="../ink/ink1396.xml"/><Relationship Id="rId173" Type="http://schemas.openxmlformats.org/officeDocument/2006/relationships/image" Target="../media/image1406.png"/><Relationship Id="rId194" Type="http://schemas.openxmlformats.org/officeDocument/2006/relationships/customXml" Target="../ink/ink1417.xml"/><Relationship Id="rId208" Type="http://schemas.openxmlformats.org/officeDocument/2006/relationships/customXml" Target="../ink/ink1424.xml"/><Relationship Id="rId229" Type="http://schemas.openxmlformats.org/officeDocument/2006/relationships/image" Target="../media/image1434.png"/><Relationship Id="rId14" Type="http://schemas.openxmlformats.org/officeDocument/2006/relationships/customXml" Target="../ink/ink1327.xml"/><Relationship Id="rId35" Type="http://schemas.openxmlformats.org/officeDocument/2006/relationships/image" Target="../media/image1337.png"/><Relationship Id="rId56" Type="http://schemas.openxmlformats.org/officeDocument/2006/relationships/customXml" Target="../ink/ink1348.xml"/><Relationship Id="rId77" Type="http://schemas.openxmlformats.org/officeDocument/2006/relationships/image" Target="../media/image1358.png"/><Relationship Id="rId100" Type="http://schemas.openxmlformats.org/officeDocument/2006/relationships/customXml" Target="../ink/ink1370.xml"/><Relationship Id="rId8" Type="http://schemas.openxmlformats.org/officeDocument/2006/relationships/customXml" Target="../ink/ink1324.xml"/><Relationship Id="rId98" Type="http://schemas.openxmlformats.org/officeDocument/2006/relationships/customXml" Target="../ink/ink1369.xml"/><Relationship Id="rId121" Type="http://schemas.openxmlformats.org/officeDocument/2006/relationships/image" Target="../media/image1380.png"/><Relationship Id="rId142" Type="http://schemas.openxmlformats.org/officeDocument/2006/relationships/customXml" Target="../ink/ink1391.xml"/><Relationship Id="rId163" Type="http://schemas.openxmlformats.org/officeDocument/2006/relationships/image" Target="../media/image1401.png"/><Relationship Id="rId184" Type="http://schemas.openxmlformats.org/officeDocument/2006/relationships/customXml" Target="../ink/ink1412.xml"/><Relationship Id="rId219" Type="http://schemas.openxmlformats.org/officeDocument/2006/relationships/image" Target="../media/image1429.png"/><Relationship Id="rId230" Type="http://schemas.openxmlformats.org/officeDocument/2006/relationships/customXml" Target="../ink/ink1435.xml"/><Relationship Id="rId25" Type="http://schemas.openxmlformats.org/officeDocument/2006/relationships/image" Target="../media/image1332.png"/><Relationship Id="rId46" Type="http://schemas.openxmlformats.org/officeDocument/2006/relationships/customXml" Target="../ink/ink1343.xml"/><Relationship Id="rId67" Type="http://schemas.openxmlformats.org/officeDocument/2006/relationships/image" Target="../media/image1353.png"/><Relationship Id="rId20" Type="http://schemas.openxmlformats.org/officeDocument/2006/relationships/customXml" Target="../ink/ink1330.xml"/><Relationship Id="rId41" Type="http://schemas.openxmlformats.org/officeDocument/2006/relationships/image" Target="../media/image1340.png"/><Relationship Id="rId62" Type="http://schemas.openxmlformats.org/officeDocument/2006/relationships/customXml" Target="../ink/ink1351.xml"/><Relationship Id="rId83" Type="http://schemas.openxmlformats.org/officeDocument/2006/relationships/image" Target="../media/image1361.png"/><Relationship Id="rId88" Type="http://schemas.openxmlformats.org/officeDocument/2006/relationships/customXml" Target="../ink/ink1364.xml"/><Relationship Id="rId111" Type="http://schemas.openxmlformats.org/officeDocument/2006/relationships/image" Target="../media/image1375.png"/><Relationship Id="rId132" Type="http://schemas.openxmlformats.org/officeDocument/2006/relationships/customXml" Target="../ink/ink1386.xml"/><Relationship Id="rId153" Type="http://schemas.openxmlformats.org/officeDocument/2006/relationships/image" Target="../media/image1396.png"/><Relationship Id="rId174" Type="http://schemas.openxmlformats.org/officeDocument/2006/relationships/customXml" Target="../ink/ink1407.xml"/><Relationship Id="rId179" Type="http://schemas.openxmlformats.org/officeDocument/2006/relationships/image" Target="../media/image1409.png"/><Relationship Id="rId195" Type="http://schemas.openxmlformats.org/officeDocument/2006/relationships/image" Target="../media/image1417.png"/><Relationship Id="rId209" Type="http://schemas.openxmlformats.org/officeDocument/2006/relationships/image" Target="../media/image1424.png"/><Relationship Id="rId190" Type="http://schemas.openxmlformats.org/officeDocument/2006/relationships/customXml" Target="../ink/ink1415.xml"/><Relationship Id="rId204" Type="http://schemas.openxmlformats.org/officeDocument/2006/relationships/customXml" Target="../ink/ink1422.xml"/><Relationship Id="rId220" Type="http://schemas.openxmlformats.org/officeDocument/2006/relationships/customXml" Target="../ink/ink1430.xml"/><Relationship Id="rId225" Type="http://schemas.openxmlformats.org/officeDocument/2006/relationships/image" Target="../media/image1432.png"/><Relationship Id="rId15" Type="http://schemas.openxmlformats.org/officeDocument/2006/relationships/image" Target="../media/image1327.png"/><Relationship Id="rId36" Type="http://schemas.openxmlformats.org/officeDocument/2006/relationships/customXml" Target="../ink/ink1338.xml"/><Relationship Id="rId57" Type="http://schemas.openxmlformats.org/officeDocument/2006/relationships/image" Target="../media/image1348.png"/><Relationship Id="rId106" Type="http://schemas.openxmlformats.org/officeDocument/2006/relationships/customXml" Target="../ink/ink1373.xml"/><Relationship Id="rId127" Type="http://schemas.openxmlformats.org/officeDocument/2006/relationships/image" Target="../media/image1383.png"/><Relationship Id="rId10" Type="http://schemas.openxmlformats.org/officeDocument/2006/relationships/customXml" Target="../ink/ink1325.xml"/><Relationship Id="rId31" Type="http://schemas.openxmlformats.org/officeDocument/2006/relationships/image" Target="../media/image1335.png"/><Relationship Id="rId52" Type="http://schemas.openxmlformats.org/officeDocument/2006/relationships/customXml" Target="../ink/ink1346.xml"/><Relationship Id="rId73" Type="http://schemas.openxmlformats.org/officeDocument/2006/relationships/image" Target="../media/image1356.png"/><Relationship Id="rId78" Type="http://schemas.openxmlformats.org/officeDocument/2006/relationships/customXml" Target="../ink/ink1359.xml"/><Relationship Id="rId94" Type="http://schemas.openxmlformats.org/officeDocument/2006/relationships/customXml" Target="../ink/ink1367.xml"/><Relationship Id="rId99" Type="http://schemas.openxmlformats.org/officeDocument/2006/relationships/image" Target="../media/image1369.png"/><Relationship Id="rId101" Type="http://schemas.openxmlformats.org/officeDocument/2006/relationships/image" Target="../media/image1370.png"/><Relationship Id="rId122" Type="http://schemas.openxmlformats.org/officeDocument/2006/relationships/customXml" Target="../ink/ink1381.xml"/><Relationship Id="rId143" Type="http://schemas.openxmlformats.org/officeDocument/2006/relationships/image" Target="../media/image1391.png"/><Relationship Id="rId148" Type="http://schemas.openxmlformats.org/officeDocument/2006/relationships/customXml" Target="../ink/ink1394.xml"/><Relationship Id="rId164" Type="http://schemas.openxmlformats.org/officeDocument/2006/relationships/customXml" Target="../ink/ink1402.xml"/><Relationship Id="rId169" Type="http://schemas.openxmlformats.org/officeDocument/2006/relationships/image" Target="../media/image1404.png"/><Relationship Id="rId185" Type="http://schemas.openxmlformats.org/officeDocument/2006/relationships/image" Target="../media/image1412.png"/><Relationship Id="rId4" Type="http://schemas.openxmlformats.org/officeDocument/2006/relationships/customXml" Target="../ink/ink1322.xml"/><Relationship Id="rId9" Type="http://schemas.openxmlformats.org/officeDocument/2006/relationships/image" Target="../media/image1324.png"/><Relationship Id="rId180" Type="http://schemas.openxmlformats.org/officeDocument/2006/relationships/customXml" Target="../ink/ink1410.xml"/><Relationship Id="rId210" Type="http://schemas.openxmlformats.org/officeDocument/2006/relationships/customXml" Target="../ink/ink1425.xml"/><Relationship Id="rId215" Type="http://schemas.openxmlformats.org/officeDocument/2006/relationships/image" Target="../media/image1427.png"/><Relationship Id="rId26" Type="http://schemas.openxmlformats.org/officeDocument/2006/relationships/customXml" Target="../ink/ink1333.xml"/><Relationship Id="rId231" Type="http://schemas.openxmlformats.org/officeDocument/2006/relationships/image" Target="../media/image1435.png"/><Relationship Id="rId47" Type="http://schemas.openxmlformats.org/officeDocument/2006/relationships/image" Target="../media/image1343.png"/><Relationship Id="rId68" Type="http://schemas.openxmlformats.org/officeDocument/2006/relationships/customXml" Target="../ink/ink1354.xml"/><Relationship Id="rId89" Type="http://schemas.openxmlformats.org/officeDocument/2006/relationships/image" Target="../media/image1364.png"/><Relationship Id="rId112" Type="http://schemas.openxmlformats.org/officeDocument/2006/relationships/customXml" Target="../ink/ink1376.xml"/><Relationship Id="rId133" Type="http://schemas.openxmlformats.org/officeDocument/2006/relationships/image" Target="../media/image1386.png"/><Relationship Id="rId154" Type="http://schemas.openxmlformats.org/officeDocument/2006/relationships/customXml" Target="../ink/ink1397.xml"/><Relationship Id="rId175" Type="http://schemas.openxmlformats.org/officeDocument/2006/relationships/image" Target="../media/image1407.png"/><Relationship Id="rId196" Type="http://schemas.openxmlformats.org/officeDocument/2006/relationships/customXml" Target="../ink/ink1418.xml"/><Relationship Id="rId200" Type="http://schemas.openxmlformats.org/officeDocument/2006/relationships/customXml" Target="../ink/ink1420.xml"/><Relationship Id="rId16" Type="http://schemas.openxmlformats.org/officeDocument/2006/relationships/customXml" Target="../ink/ink1328.xml"/><Relationship Id="rId221" Type="http://schemas.openxmlformats.org/officeDocument/2006/relationships/image" Target="../media/image1430.png"/><Relationship Id="rId37" Type="http://schemas.openxmlformats.org/officeDocument/2006/relationships/image" Target="../media/image1338.png"/><Relationship Id="rId58" Type="http://schemas.openxmlformats.org/officeDocument/2006/relationships/customXml" Target="../ink/ink1349.xml"/><Relationship Id="rId79" Type="http://schemas.openxmlformats.org/officeDocument/2006/relationships/image" Target="../media/image1359.png"/><Relationship Id="rId102" Type="http://schemas.openxmlformats.org/officeDocument/2006/relationships/customXml" Target="../ink/ink1371.xml"/><Relationship Id="rId123" Type="http://schemas.openxmlformats.org/officeDocument/2006/relationships/image" Target="../media/image1381.png"/><Relationship Id="rId144" Type="http://schemas.openxmlformats.org/officeDocument/2006/relationships/customXml" Target="../ink/ink1392.xml"/><Relationship Id="rId90" Type="http://schemas.openxmlformats.org/officeDocument/2006/relationships/customXml" Target="../ink/ink1365.xml"/><Relationship Id="rId165" Type="http://schemas.openxmlformats.org/officeDocument/2006/relationships/image" Target="../media/image1402.png"/><Relationship Id="rId186" Type="http://schemas.openxmlformats.org/officeDocument/2006/relationships/customXml" Target="../ink/ink1413.xml"/><Relationship Id="rId211" Type="http://schemas.openxmlformats.org/officeDocument/2006/relationships/image" Target="../media/image1425.png"/><Relationship Id="rId232" Type="http://schemas.openxmlformats.org/officeDocument/2006/relationships/customXml" Target="../ink/ink1436.xml"/><Relationship Id="rId27" Type="http://schemas.openxmlformats.org/officeDocument/2006/relationships/image" Target="../media/image1333.png"/><Relationship Id="rId48" Type="http://schemas.openxmlformats.org/officeDocument/2006/relationships/customXml" Target="../ink/ink1344.xml"/><Relationship Id="rId69" Type="http://schemas.openxmlformats.org/officeDocument/2006/relationships/image" Target="../media/image1354.png"/><Relationship Id="rId113" Type="http://schemas.openxmlformats.org/officeDocument/2006/relationships/image" Target="../media/image1376.png"/><Relationship Id="rId134" Type="http://schemas.openxmlformats.org/officeDocument/2006/relationships/customXml" Target="../ink/ink1387.xml"/><Relationship Id="rId80" Type="http://schemas.openxmlformats.org/officeDocument/2006/relationships/customXml" Target="../ink/ink1360.xml"/><Relationship Id="rId155" Type="http://schemas.openxmlformats.org/officeDocument/2006/relationships/image" Target="../media/image1397.png"/><Relationship Id="rId176" Type="http://schemas.openxmlformats.org/officeDocument/2006/relationships/customXml" Target="../ink/ink1408.xml"/><Relationship Id="rId197" Type="http://schemas.openxmlformats.org/officeDocument/2006/relationships/image" Target="../media/image1418.png"/><Relationship Id="rId201" Type="http://schemas.openxmlformats.org/officeDocument/2006/relationships/image" Target="../media/image1420.png"/><Relationship Id="rId222" Type="http://schemas.openxmlformats.org/officeDocument/2006/relationships/customXml" Target="../ink/ink1431.xml"/><Relationship Id="rId17" Type="http://schemas.openxmlformats.org/officeDocument/2006/relationships/image" Target="../media/image1328.png"/><Relationship Id="rId38" Type="http://schemas.openxmlformats.org/officeDocument/2006/relationships/customXml" Target="../ink/ink1339.xml"/><Relationship Id="rId59" Type="http://schemas.openxmlformats.org/officeDocument/2006/relationships/image" Target="../media/image1349.png"/><Relationship Id="rId103" Type="http://schemas.openxmlformats.org/officeDocument/2006/relationships/image" Target="../media/image1371.png"/><Relationship Id="rId124" Type="http://schemas.openxmlformats.org/officeDocument/2006/relationships/customXml" Target="../ink/ink1382.xml"/><Relationship Id="rId70" Type="http://schemas.openxmlformats.org/officeDocument/2006/relationships/customXml" Target="../ink/ink1355.xml"/><Relationship Id="rId91" Type="http://schemas.openxmlformats.org/officeDocument/2006/relationships/image" Target="../media/image1365.png"/><Relationship Id="rId145" Type="http://schemas.openxmlformats.org/officeDocument/2006/relationships/image" Target="../media/image1392.png"/><Relationship Id="rId166" Type="http://schemas.openxmlformats.org/officeDocument/2006/relationships/customXml" Target="../ink/ink1403.xml"/><Relationship Id="rId187" Type="http://schemas.openxmlformats.org/officeDocument/2006/relationships/image" Target="../media/image1413.png"/><Relationship Id="rId1" Type="http://schemas.openxmlformats.org/officeDocument/2006/relationships/tags" Target="../tags/tag77.xml"/><Relationship Id="rId212" Type="http://schemas.openxmlformats.org/officeDocument/2006/relationships/customXml" Target="../ink/ink1426.xml"/><Relationship Id="rId233" Type="http://schemas.openxmlformats.org/officeDocument/2006/relationships/image" Target="../media/image1322.emf"/><Relationship Id="rId28" Type="http://schemas.openxmlformats.org/officeDocument/2006/relationships/customXml" Target="../ink/ink1334.xml"/><Relationship Id="rId49" Type="http://schemas.openxmlformats.org/officeDocument/2006/relationships/image" Target="../media/image1344.png"/><Relationship Id="rId114" Type="http://schemas.openxmlformats.org/officeDocument/2006/relationships/customXml" Target="../ink/ink1377.xml"/><Relationship Id="rId60" Type="http://schemas.openxmlformats.org/officeDocument/2006/relationships/customXml" Target="../ink/ink1350.xml"/><Relationship Id="rId81" Type="http://schemas.openxmlformats.org/officeDocument/2006/relationships/image" Target="../media/image1360.png"/><Relationship Id="rId135" Type="http://schemas.openxmlformats.org/officeDocument/2006/relationships/image" Target="../media/image1387.png"/><Relationship Id="rId156" Type="http://schemas.openxmlformats.org/officeDocument/2006/relationships/customXml" Target="../ink/ink1398.xml"/><Relationship Id="rId177" Type="http://schemas.openxmlformats.org/officeDocument/2006/relationships/image" Target="../media/image1408.png"/><Relationship Id="rId198" Type="http://schemas.openxmlformats.org/officeDocument/2006/relationships/customXml" Target="../ink/ink1419.xml"/><Relationship Id="rId202" Type="http://schemas.openxmlformats.org/officeDocument/2006/relationships/customXml" Target="../ink/ink1421.xml"/><Relationship Id="rId223" Type="http://schemas.openxmlformats.org/officeDocument/2006/relationships/image" Target="../media/image1431.png"/><Relationship Id="rId18" Type="http://schemas.openxmlformats.org/officeDocument/2006/relationships/customXml" Target="../ink/ink1329.xml"/><Relationship Id="rId39" Type="http://schemas.openxmlformats.org/officeDocument/2006/relationships/image" Target="../media/image1339.png"/><Relationship Id="rId50" Type="http://schemas.openxmlformats.org/officeDocument/2006/relationships/customXml" Target="../ink/ink1345.xml"/><Relationship Id="rId104" Type="http://schemas.openxmlformats.org/officeDocument/2006/relationships/customXml" Target="../ink/ink1372.xml"/><Relationship Id="rId125" Type="http://schemas.openxmlformats.org/officeDocument/2006/relationships/image" Target="../media/image1382.png"/><Relationship Id="rId146" Type="http://schemas.openxmlformats.org/officeDocument/2006/relationships/customXml" Target="../ink/ink1393.xml"/><Relationship Id="rId167" Type="http://schemas.openxmlformats.org/officeDocument/2006/relationships/image" Target="../media/image1403.png"/><Relationship Id="rId188" Type="http://schemas.openxmlformats.org/officeDocument/2006/relationships/customXml" Target="../ink/ink1414.xml"/><Relationship Id="rId71" Type="http://schemas.openxmlformats.org/officeDocument/2006/relationships/image" Target="../media/image1355.png"/><Relationship Id="rId92" Type="http://schemas.openxmlformats.org/officeDocument/2006/relationships/customXml" Target="../ink/ink1366.xml"/><Relationship Id="rId213" Type="http://schemas.openxmlformats.org/officeDocument/2006/relationships/image" Target="../media/image1426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334.png"/><Relationship Id="rId40" Type="http://schemas.openxmlformats.org/officeDocument/2006/relationships/customXml" Target="../ink/ink1340.xml"/><Relationship Id="rId115" Type="http://schemas.openxmlformats.org/officeDocument/2006/relationships/image" Target="../media/image1377.png"/><Relationship Id="rId136" Type="http://schemas.openxmlformats.org/officeDocument/2006/relationships/customXml" Target="../ink/ink1388.xml"/><Relationship Id="rId157" Type="http://schemas.openxmlformats.org/officeDocument/2006/relationships/image" Target="../media/image1398.png"/><Relationship Id="rId178" Type="http://schemas.openxmlformats.org/officeDocument/2006/relationships/customXml" Target="../ink/ink1409.xml"/><Relationship Id="rId61" Type="http://schemas.openxmlformats.org/officeDocument/2006/relationships/image" Target="../media/image1350.png"/><Relationship Id="rId82" Type="http://schemas.openxmlformats.org/officeDocument/2006/relationships/customXml" Target="../ink/ink1361.xml"/><Relationship Id="rId199" Type="http://schemas.openxmlformats.org/officeDocument/2006/relationships/image" Target="../media/image1419.png"/><Relationship Id="rId203" Type="http://schemas.openxmlformats.org/officeDocument/2006/relationships/image" Target="../media/image1421.png"/><Relationship Id="rId19" Type="http://schemas.openxmlformats.org/officeDocument/2006/relationships/image" Target="../media/image1329.png"/><Relationship Id="rId224" Type="http://schemas.openxmlformats.org/officeDocument/2006/relationships/customXml" Target="../ink/ink1432.xml"/><Relationship Id="rId30" Type="http://schemas.openxmlformats.org/officeDocument/2006/relationships/customXml" Target="../ink/ink1335.xml"/><Relationship Id="rId105" Type="http://schemas.openxmlformats.org/officeDocument/2006/relationships/image" Target="../media/image1372.png"/><Relationship Id="rId126" Type="http://schemas.openxmlformats.org/officeDocument/2006/relationships/customXml" Target="../ink/ink1383.xml"/><Relationship Id="rId147" Type="http://schemas.openxmlformats.org/officeDocument/2006/relationships/image" Target="../media/image1393.png"/><Relationship Id="rId168" Type="http://schemas.openxmlformats.org/officeDocument/2006/relationships/customXml" Target="../ink/ink1404.xml"/><Relationship Id="rId51" Type="http://schemas.openxmlformats.org/officeDocument/2006/relationships/image" Target="../media/image1345.png"/><Relationship Id="rId72" Type="http://schemas.openxmlformats.org/officeDocument/2006/relationships/customXml" Target="../ink/ink1356.xml"/><Relationship Id="rId93" Type="http://schemas.openxmlformats.org/officeDocument/2006/relationships/image" Target="../media/image1366.png"/><Relationship Id="rId189" Type="http://schemas.openxmlformats.org/officeDocument/2006/relationships/image" Target="../media/image1414.png"/><Relationship Id="rId3" Type="http://schemas.openxmlformats.org/officeDocument/2006/relationships/image" Target="../media/image1321.png"/><Relationship Id="rId214" Type="http://schemas.openxmlformats.org/officeDocument/2006/relationships/customXml" Target="../ink/ink1427.xml"/><Relationship Id="rId116" Type="http://schemas.openxmlformats.org/officeDocument/2006/relationships/customXml" Target="../ink/ink1378.xml"/><Relationship Id="rId137" Type="http://schemas.openxmlformats.org/officeDocument/2006/relationships/image" Target="../media/image1388.png"/><Relationship Id="rId158" Type="http://schemas.openxmlformats.org/officeDocument/2006/relationships/customXml" Target="../ink/ink139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3.png"/><Relationship Id="rId299" Type="http://schemas.openxmlformats.org/officeDocument/2006/relationships/image" Target="../media/image1584.png"/><Relationship Id="rId21" Type="http://schemas.openxmlformats.org/officeDocument/2006/relationships/image" Target="../media/image1445.png"/><Relationship Id="rId63" Type="http://schemas.openxmlformats.org/officeDocument/2006/relationships/image" Target="../media/image1466.png"/><Relationship Id="rId159" Type="http://schemas.openxmlformats.org/officeDocument/2006/relationships/image" Target="../media/image1514.png"/><Relationship Id="rId324" Type="http://schemas.openxmlformats.org/officeDocument/2006/relationships/customXml" Target="../ink/ink1597.xml"/><Relationship Id="rId366" Type="http://schemas.openxmlformats.org/officeDocument/2006/relationships/customXml" Target="../ink/ink1618.xml"/><Relationship Id="rId170" Type="http://schemas.openxmlformats.org/officeDocument/2006/relationships/customXml" Target="../ink/ink1520.xml"/><Relationship Id="rId226" Type="http://schemas.openxmlformats.org/officeDocument/2006/relationships/customXml" Target="../ink/ink1548.xml"/><Relationship Id="rId268" Type="http://schemas.openxmlformats.org/officeDocument/2006/relationships/customXml" Target="../ink/ink1569.xml"/><Relationship Id="rId32" Type="http://schemas.openxmlformats.org/officeDocument/2006/relationships/customXml" Target="../ink/ink1451.xml"/><Relationship Id="rId74" Type="http://schemas.openxmlformats.org/officeDocument/2006/relationships/customXml" Target="../ink/ink1472.xml"/><Relationship Id="rId128" Type="http://schemas.openxmlformats.org/officeDocument/2006/relationships/customXml" Target="../ink/ink1499.xml"/><Relationship Id="rId335" Type="http://schemas.openxmlformats.org/officeDocument/2006/relationships/image" Target="../media/image1602.png"/><Relationship Id="rId377" Type="http://schemas.openxmlformats.org/officeDocument/2006/relationships/image" Target="../media/image1623.png"/><Relationship Id="rId5" Type="http://schemas.openxmlformats.org/officeDocument/2006/relationships/image" Target="../media/image1437.png"/><Relationship Id="rId181" Type="http://schemas.openxmlformats.org/officeDocument/2006/relationships/image" Target="../media/image1525.png"/><Relationship Id="rId237" Type="http://schemas.openxmlformats.org/officeDocument/2006/relationships/image" Target="../media/image1553.png"/><Relationship Id="rId279" Type="http://schemas.openxmlformats.org/officeDocument/2006/relationships/image" Target="../media/image1574.png"/><Relationship Id="rId43" Type="http://schemas.openxmlformats.org/officeDocument/2006/relationships/image" Target="../media/image1456.png"/><Relationship Id="rId139" Type="http://schemas.openxmlformats.org/officeDocument/2006/relationships/image" Target="../media/image1504.png"/><Relationship Id="rId290" Type="http://schemas.openxmlformats.org/officeDocument/2006/relationships/customXml" Target="../ink/ink1580.xml"/><Relationship Id="rId304" Type="http://schemas.openxmlformats.org/officeDocument/2006/relationships/customXml" Target="../ink/ink1587.xml"/><Relationship Id="rId346" Type="http://schemas.openxmlformats.org/officeDocument/2006/relationships/customXml" Target="../ink/ink1608.xml"/><Relationship Id="rId388" Type="http://schemas.openxmlformats.org/officeDocument/2006/relationships/customXml" Target="../ink/ink1629.xml"/><Relationship Id="rId85" Type="http://schemas.openxmlformats.org/officeDocument/2006/relationships/image" Target="../media/image1477.png"/><Relationship Id="rId150" Type="http://schemas.openxmlformats.org/officeDocument/2006/relationships/customXml" Target="../ink/ink1510.xml"/><Relationship Id="rId192" Type="http://schemas.openxmlformats.org/officeDocument/2006/relationships/customXml" Target="../ink/ink1531.xml"/><Relationship Id="rId206" Type="http://schemas.openxmlformats.org/officeDocument/2006/relationships/customXml" Target="../ink/ink1538.xml"/><Relationship Id="rId248" Type="http://schemas.openxmlformats.org/officeDocument/2006/relationships/customXml" Target="../ink/ink1559.xml"/><Relationship Id="rId12" Type="http://schemas.openxmlformats.org/officeDocument/2006/relationships/customXml" Target="../ink/ink1441.xml"/><Relationship Id="rId108" Type="http://schemas.openxmlformats.org/officeDocument/2006/relationships/customXml" Target="../ink/ink1489.xml"/><Relationship Id="rId315" Type="http://schemas.openxmlformats.org/officeDocument/2006/relationships/image" Target="../media/image1592.png"/><Relationship Id="rId357" Type="http://schemas.openxmlformats.org/officeDocument/2006/relationships/image" Target="../media/image1613.png"/><Relationship Id="rId54" Type="http://schemas.openxmlformats.org/officeDocument/2006/relationships/customXml" Target="../ink/ink1462.xml"/><Relationship Id="rId96" Type="http://schemas.openxmlformats.org/officeDocument/2006/relationships/customXml" Target="../ink/ink1483.xml"/><Relationship Id="rId161" Type="http://schemas.openxmlformats.org/officeDocument/2006/relationships/image" Target="../media/image1515.png"/><Relationship Id="rId217" Type="http://schemas.openxmlformats.org/officeDocument/2006/relationships/image" Target="../media/image1543.png"/><Relationship Id="rId259" Type="http://schemas.openxmlformats.org/officeDocument/2006/relationships/image" Target="../media/image1564.png"/><Relationship Id="rId23" Type="http://schemas.openxmlformats.org/officeDocument/2006/relationships/image" Target="../media/image1446.png"/><Relationship Id="rId119" Type="http://schemas.openxmlformats.org/officeDocument/2006/relationships/image" Target="../media/image1494.png"/><Relationship Id="rId270" Type="http://schemas.openxmlformats.org/officeDocument/2006/relationships/customXml" Target="../ink/ink1570.xml"/><Relationship Id="rId326" Type="http://schemas.openxmlformats.org/officeDocument/2006/relationships/customXml" Target="../ink/ink1598.xml"/><Relationship Id="rId65" Type="http://schemas.openxmlformats.org/officeDocument/2006/relationships/image" Target="../media/image1467.png"/><Relationship Id="rId130" Type="http://schemas.openxmlformats.org/officeDocument/2006/relationships/customXml" Target="../ink/ink1500.xml"/><Relationship Id="rId368" Type="http://schemas.openxmlformats.org/officeDocument/2006/relationships/customXml" Target="../ink/ink1619.xml"/><Relationship Id="rId172" Type="http://schemas.openxmlformats.org/officeDocument/2006/relationships/customXml" Target="../ink/ink1521.xml"/><Relationship Id="rId228" Type="http://schemas.openxmlformats.org/officeDocument/2006/relationships/customXml" Target="../ink/ink1549.xml"/><Relationship Id="rId281" Type="http://schemas.openxmlformats.org/officeDocument/2006/relationships/image" Target="../media/image1575.png"/><Relationship Id="rId337" Type="http://schemas.openxmlformats.org/officeDocument/2006/relationships/image" Target="../media/image1603.png"/><Relationship Id="rId34" Type="http://schemas.openxmlformats.org/officeDocument/2006/relationships/customXml" Target="../ink/ink1452.xml"/><Relationship Id="rId76" Type="http://schemas.openxmlformats.org/officeDocument/2006/relationships/customXml" Target="../ink/ink1473.xml"/><Relationship Id="rId141" Type="http://schemas.openxmlformats.org/officeDocument/2006/relationships/image" Target="../media/image1505.png"/><Relationship Id="rId379" Type="http://schemas.openxmlformats.org/officeDocument/2006/relationships/image" Target="../media/image1624.png"/><Relationship Id="rId7" Type="http://schemas.openxmlformats.org/officeDocument/2006/relationships/image" Target="../media/image1438.png"/><Relationship Id="rId183" Type="http://schemas.openxmlformats.org/officeDocument/2006/relationships/image" Target="../media/image1526.png"/><Relationship Id="rId239" Type="http://schemas.openxmlformats.org/officeDocument/2006/relationships/image" Target="../media/image1554.png"/><Relationship Id="rId250" Type="http://schemas.openxmlformats.org/officeDocument/2006/relationships/customXml" Target="../ink/ink1560.xml"/><Relationship Id="rId292" Type="http://schemas.openxmlformats.org/officeDocument/2006/relationships/customXml" Target="../ink/ink1581.xml"/><Relationship Id="rId306" Type="http://schemas.openxmlformats.org/officeDocument/2006/relationships/customXml" Target="../ink/ink1588.xml"/><Relationship Id="rId45" Type="http://schemas.openxmlformats.org/officeDocument/2006/relationships/image" Target="../media/image1457.png"/><Relationship Id="rId87" Type="http://schemas.openxmlformats.org/officeDocument/2006/relationships/image" Target="../media/image1478.png"/><Relationship Id="rId110" Type="http://schemas.openxmlformats.org/officeDocument/2006/relationships/customXml" Target="../ink/ink1490.xml"/><Relationship Id="rId348" Type="http://schemas.openxmlformats.org/officeDocument/2006/relationships/customXml" Target="../ink/ink1609.xml"/><Relationship Id="rId152" Type="http://schemas.openxmlformats.org/officeDocument/2006/relationships/customXml" Target="../ink/ink1511.xml"/><Relationship Id="rId194" Type="http://schemas.openxmlformats.org/officeDocument/2006/relationships/customXml" Target="../ink/ink1532.xml"/><Relationship Id="rId208" Type="http://schemas.openxmlformats.org/officeDocument/2006/relationships/customXml" Target="../ink/ink1539.xml"/><Relationship Id="rId261" Type="http://schemas.openxmlformats.org/officeDocument/2006/relationships/image" Target="../media/image1565.png"/><Relationship Id="rId14" Type="http://schemas.openxmlformats.org/officeDocument/2006/relationships/customXml" Target="../ink/ink1442.xml"/><Relationship Id="rId56" Type="http://schemas.openxmlformats.org/officeDocument/2006/relationships/customXml" Target="../ink/ink1463.xml"/><Relationship Id="rId317" Type="http://schemas.openxmlformats.org/officeDocument/2006/relationships/image" Target="../media/image1593.png"/><Relationship Id="rId359" Type="http://schemas.openxmlformats.org/officeDocument/2006/relationships/image" Target="../media/image1614.png"/><Relationship Id="rId98" Type="http://schemas.openxmlformats.org/officeDocument/2006/relationships/customXml" Target="../ink/ink1484.xml"/><Relationship Id="rId121" Type="http://schemas.openxmlformats.org/officeDocument/2006/relationships/image" Target="../media/image1495.png"/><Relationship Id="rId163" Type="http://schemas.openxmlformats.org/officeDocument/2006/relationships/image" Target="../media/image1516.png"/><Relationship Id="rId219" Type="http://schemas.openxmlformats.org/officeDocument/2006/relationships/image" Target="../media/image1544.png"/><Relationship Id="rId370" Type="http://schemas.openxmlformats.org/officeDocument/2006/relationships/customXml" Target="../ink/ink1620.xml"/><Relationship Id="rId230" Type="http://schemas.openxmlformats.org/officeDocument/2006/relationships/customXml" Target="../ink/ink1550.xml"/><Relationship Id="rId25" Type="http://schemas.openxmlformats.org/officeDocument/2006/relationships/image" Target="../media/image1447.png"/><Relationship Id="rId67" Type="http://schemas.openxmlformats.org/officeDocument/2006/relationships/image" Target="../media/image1468.png"/><Relationship Id="rId272" Type="http://schemas.openxmlformats.org/officeDocument/2006/relationships/customXml" Target="../ink/ink1571.xml"/><Relationship Id="rId328" Type="http://schemas.openxmlformats.org/officeDocument/2006/relationships/customXml" Target="../ink/ink1599.xml"/><Relationship Id="rId132" Type="http://schemas.openxmlformats.org/officeDocument/2006/relationships/customXml" Target="../ink/ink1501.xml"/><Relationship Id="rId174" Type="http://schemas.openxmlformats.org/officeDocument/2006/relationships/customXml" Target="../ink/ink1522.xml"/><Relationship Id="rId381" Type="http://schemas.openxmlformats.org/officeDocument/2006/relationships/image" Target="../media/image1625.png"/><Relationship Id="rId241" Type="http://schemas.openxmlformats.org/officeDocument/2006/relationships/image" Target="../media/image1555.png"/><Relationship Id="rId36" Type="http://schemas.openxmlformats.org/officeDocument/2006/relationships/customXml" Target="../ink/ink1453.xml"/><Relationship Id="rId283" Type="http://schemas.openxmlformats.org/officeDocument/2006/relationships/image" Target="../media/image1576.png"/><Relationship Id="rId339" Type="http://schemas.openxmlformats.org/officeDocument/2006/relationships/image" Target="../media/image1604.png"/><Relationship Id="rId78" Type="http://schemas.openxmlformats.org/officeDocument/2006/relationships/customXml" Target="../ink/ink1474.xml"/><Relationship Id="rId101" Type="http://schemas.openxmlformats.org/officeDocument/2006/relationships/image" Target="../media/image1485.png"/><Relationship Id="rId143" Type="http://schemas.openxmlformats.org/officeDocument/2006/relationships/image" Target="../media/image1506.png"/><Relationship Id="rId185" Type="http://schemas.openxmlformats.org/officeDocument/2006/relationships/image" Target="../media/image1527.png"/><Relationship Id="rId350" Type="http://schemas.openxmlformats.org/officeDocument/2006/relationships/customXml" Target="../ink/ink1610.xml"/><Relationship Id="rId9" Type="http://schemas.openxmlformats.org/officeDocument/2006/relationships/image" Target="../media/image1439.png"/><Relationship Id="rId210" Type="http://schemas.openxmlformats.org/officeDocument/2006/relationships/customXml" Target="../ink/ink1540.xml"/><Relationship Id="rId252" Type="http://schemas.openxmlformats.org/officeDocument/2006/relationships/customXml" Target="../ink/ink1561.xml"/><Relationship Id="rId294" Type="http://schemas.openxmlformats.org/officeDocument/2006/relationships/customXml" Target="../ink/ink1582.xml"/><Relationship Id="rId308" Type="http://schemas.openxmlformats.org/officeDocument/2006/relationships/customXml" Target="../ink/ink1589.xml"/><Relationship Id="rId47" Type="http://schemas.openxmlformats.org/officeDocument/2006/relationships/image" Target="../media/image1458.png"/><Relationship Id="rId89" Type="http://schemas.openxmlformats.org/officeDocument/2006/relationships/image" Target="../media/image1479.png"/><Relationship Id="rId112" Type="http://schemas.openxmlformats.org/officeDocument/2006/relationships/customXml" Target="../ink/ink1491.xml"/><Relationship Id="rId154" Type="http://schemas.openxmlformats.org/officeDocument/2006/relationships/customXml" Target="../ink/ink1512.xml"/><Relationship Id="rId361" Type="http://schemas.openxmlformats.org/officeDocument/2006/relationships/image" Target="../media/image1615.png"/><Relationship Id="rId196" Type="http://schemas.openxmlformats.org/officeDocument/2006/relationships/customXml" Target="../ink/ink1533.xml"/><Relationship Id="rId200" Type="http://schemas.openxmlformats.org/officeDocument/2006/relationships/customXml" Target="../ink/ink1535.xml"/><Relationship Id="rId382" Type="http://schemas.openxmlformats.org/officeDocument/2006/relationships/customXml" Target="../ink/ink1626.xml"/><Relationship Id="rId16" Type="http://schemas.openxmlformats.org/officeDocument/2006/relationships/customXml" Target="../ink/ink1443.xml"/><Relationship Id="rId221" Type="http://schemas.openxmlformats.org/officeDocument/2006/relationships/image" Target="../media/image1545.png"/><Relationship Id="rId242" Type="http://schemas.openxmlformats.org/officeDocument/2006/relationships/customXml" Target="../ink/ink1556.xml"/><Relationship Id="rId263" Type="http://schemas.openxmlformats.org/officeDocument/2006/relationships/image" Target="../media/image1566.png"/><Relationship Id="rId284" Type="http://schemas.openxmlformats.org/officeDocument/2006/relationships/customXml" Target="../ink/ink1577.xml"/><Relationship Id="rId319" Type="http://schemas.openxmlformats.org/officeDocument/2006/relationships/image" Target="../media/image1594.png"/><Relationship Id="rId37" Type="http://schemas.openxmlformats.org/officeDocument/2006/relationships/image" Target="../media/image1453.png"/><Relationship Id="rId58" Type="http://schemas.openxmlformats.org/officeDocument/2006/relationships/customXml" Target="../ink/ink1464.xml"/><Relationship Id="rId79" Type="http://schemas.openxmlformats.org/officeDocument/2006/relationships/image" Target="../media/image1474.png"/><Relationship Id="rId102" Type="http://schemas.openxmlformats.org/officeDocument/2006/relationships/customXml" Target="../ink/ink1486.xml"/><Relationship Id="rId123" Type="http://schemas.openxmlformats.org/officeDocument/2006/relationships/image" Target="../media/image1496.png"/><Relationship Id="rId144" Type="http://schemas.openxmlformats.org/officeDocument/2006/relationships/customXml" Target="../ink/ink1507.xml"/><Relationship Id="rId330" Type="http://schemas.openxmlformats.org/officeDocument/2006/relationships/customXml" Target="../ink/ink1600.xml"/><Relationship Id="rId90" Type="http://schemas.openxmlformats.org/officeDocument/2006/relationships/customXml" Target="../ink/ink1480.xml"/><Relationship Id="rId165" Type="http://schemas.openxmlformats.org/officeDocument/2006/relationships/image" Target="../media/image1517.png"/><Relationship Id="rId186" Type="http://schemas.openxmlformats.org/officeDocument/2006/relationships/customXml" Target="../ink/ink1528.xml"/><Relationship Id="rId351" Type="http://schemas.openxmlformats.org/officeDocument/2006/relationships/image" Target="../media/image1610.png"/><Relationship Id="rId372" Type="http://schemas.openxmlformats.org/officeDocument/2006/relationships/customXml" Target="../ink/ink1621.xml"/><Relationship Id="rId211" Type="http://schemas.openxmlformats.org/officeDocument/2006/relationships/image" Target="../media/image1540.png"/><Relationship Id="rId232" Type="http://schemas.openxmlformats.org/officeDocument/2006/relationships/customXml" Target="../ink/ink1551.xml"/><Relationship Id="rId253" Type="http://schemas.openxmlformats.org/officeDocument/2006/relationships/image" Target="../media/image1561.png"/><Relationship Id="rId274" Type="http://schemas.openxmlformats.org/officeDocument/2006/relationships/customXml" Target="../ink/ink1572.xml"/><Relationship Id="rId295" Type="http://schemas.openxmlformats.org/officeDocument/2006/relationships/image" Target="../media/image1582.png"/><Relationship Id="rId309" Type="http://schemas.openxmlformats.org/officeDocument/2006/relationships/image" Target="../media/image1589.png"/><Relationship Id="rId27" Type="http://schemas.openxmlformats.org/officeDocument/2006/relationships/image" Target="../media/image1448.png"/><Relationship Id="rId48" Type="http://schemas.openxmlformats.org/officeDocument/2006/relationships/customXml" Target="../ink/ink1459.xml"/><Relationship Id="rId69" Type="http://schemas.openxmlformats.org/officeDocument/2006/relationships/image" Target="../media/image1469.png"/><Relationship Id="rId113" Type="http://schemas.openxmlformats.org/officeDocument/2006/relationships/image" Target="../media/image1491.png"/><Relationship Id="rId134" Type="http://schemas.openxmlformats.org/officeDocument/2006/relationships/customXml" Target="../ink/ink1502.xml"/><Relationship Id="rId320" Type="http://schemas.openxmlformats.org/officeDocument/2006/relationships/customXml" Target="../ink/ink1595.xml"/><Relationship Id="rId80" Type="http://schemas.openxmlformats.org/officeDocument/2006/relationships/customXml" Target="../ink/ink1475.xml"/><Relationship Id="rId155" Type="http://schemas.openxmlformats.org/officeDocument/2006/relationships/image" Target="../media/image1512.png"/><Relationship Id="rId176" Type="http://schemas.openxmlformats.org/officeDocument/2006/relationships/customXml" Target="../ink/ink1523.xml"/><Relationship Id="rId197" Type="http://schemas.openxmlformats.org/officeDocument/2006/relationships/image" Target="../media/image1533.png"/><Relationship Id="rId341" Type="http://schemas.openxmlformats.org/officeDocument/2006/relationships/image" Target="../media/image1605.png"/><Relationship Id="rId362" Type="http://schemas.openxmlformats.org/officeDocument/2006/relationships/customXml" Target="../ink/ink1616.xml"/><Relationship Id="rId383" Type="http://schemas.openxmlformats.org/officeDocument/2006/relationships/image" Target="../media/image1626.png"/><Relationship Id="rId201" Type="http://schemas.openxmlformats.org/officeDocument/2006/relationships/image" Target="../media/image1535.png"/><Relationship Id="rId222" Type="http://schemas.openxmlformats.org/officeDocument/2006/relationships/customXml" Target="../ink/ink1546.xml"/><Relationship Id="rId243" Type="http://schemas.openxmlformats.org/officeDocument/2006/relationships/image" Target="../media/image1556.png"/><Relationship Id="rId264" Type="http://schemas.openxmlformats.org/officeDocument/2006/relationships/customXml" Target="../ink/ink1567.xml"/><Relationship Id="rId285" Type="http://schemas.openxmlformats.org/officeDocument/2006/relationships/image" Target="../media/image1577.png"/><Relationship Id="rId17" Type="http://schemas.openxmlformats.org/officeDocument/2006/relationships/image" Target="../media/image1443.png"/><Relationship Id="rId38" Type="http://schemas.openxmlformats.org/officeDocument/2006/relationships/customXml" Target="../ink/ink1454.xml"/><Relationship Id="rId59" Type="http://schemas.openxmlformats.org/officeDocument/2006/relationships/image" Target="../media/image1464.png"/><Relationship Id="rId103" Type="http://schemas.openxmlformats.org/officeDocument/2006/relationships/image" Target="../media/image1486.png"/><Relationship Id="rId124" Type="http://schemas.openxmlformats.org/officeDocument/2006/relationships/customXml" Target="../ink/ink1497.xml"/><Relationship Id="rId310" Type="http://schemas.openxmlformats.org/officeDocument/2006/relationships/customXml" Target="../ink/ink1590.xml"/><Relationship Id="rId70" Type="http://schemas.openxmlformats.org/officeDocument/2006/relationships/customXml" Target="../ink/ink1470.xml"/><Relationship Id="rId91" Type="http://schemas.openxmlformats.org/officeDocument/2006/relationships/image" Target="../media/image1480.png"/><Relationship Id="rId145" Type="http://schemas.openxmlformats.org/officeDocument/2006/relationships/image" Target="../media/image1507.png"/><Relationship Id="rId166" Type="http://schemas.openxmlformats.org/officeDocument/2006/relationships/customXml" Target="../ink/ink1518.xml"/><Relationship Id="rId187" Type="http://schemas.openxmlformats.org/officeDocument/2006/relationships/image" Target="../media/image1528.png"/><Relationship Id="rId331" Type="http://schemas.openxmlformats.org/officeDocument/2006/relationships/image" Target="../media/image1600.png"/><Relationship Id="rId352" Type="http://schemas.openxmlformats.org/officeDocument/2006/relationships/customXml" Target="../ink/ink1611.xml"/><Relationship Id="rId373" Type="http://schemas.openxmlformats.org/officeDocument/2006/relationships/image" Target="../media/image1621.png"/><Relationship Id="rId1" Type="http://schemas.openxmlformats.org/officeDocument/2006/relationships/tags" Target="../tags/tag78.xml"/><Relationship Id="rId212" Type="http://schemas.openxmlformats.org/officeDocument/2006/relationships/customXml" Target="../ink/ink1541.xml"/><Relationship Id="rId233" Type="http://schemas.openxmlformats.org/officeDocument/2006/relationships/image" Target="../media/image1551.png"/><Relationship Id="rId254" Type="http://schemas.openxmlformats.org/officeDocument/2006/relationships/customXml" Target="../ink/ink1562.xml"/><Relationship Id="rId28" Type="http://schemas.openxmlformats.org/officeDocument/2006/relationships/customXml" Target="../ink/ink1449.xml"/><Relationship Id="rId49" Type="http://schemas.openxmlformats.org/officeDocument/2006/relationships/image" Target="../media/image1459.png"/><Relationship Id="rId114" Type="http://schemas.openxmlformats.org/officeDocument/2006/relationships/customXml" Target="../ink/ink1492.xml"/><Relationship Id="rId275" Type="http://schemas.openxmlformats.org/officeDocument/2006/relationships/image" Target="../media/image1572.png"/><Relationship Id="rId296" Type="http://schemas.openxmlformats.org/officeDocument/2006/relationships/customXml" Target="../ink/ink1583.xml"/><Relationship Id="rId300" Type="http://schemas.openxmlformats.org/officeDocument/2006/relationships/customXml" Target="../ink/ink1585.xml"/><Relationship Id="rId60" Type="http://schemas.openxmlformats.org/officeDocument/2006/relationships/customXml" Target="../ink/ink1465.xml"/><Relationship Id="rId81" Type="http://schemas.openxmlformats.org/officeDocument/2006/relationships/image" Target="../media/image1475.png"/><Relationship Id="rId135" Type="http://schemas.openxmlformats.org/officeDocument/2006/relationships/image" Target="../media/image1502.png"/><Relationship Id="rId156" Type="http://schemas.openxmlformats.org/officeDocument/2006/relationships/customXml" Target="../ink/ink1513.xml"/><Relationship Id="rId177" Type="http://schemas.openxmlformats.org/officeDocument/2006/relationships/image" Target="../media/image1523.png"/><Relationship Id="rId198" Type="http://schemas.openxmlformats.org/officeDocument/2006/relationships/customXml" Target="../ink/ink1534.xml"/><Relationship Id="rId321" Type="http://schemas.openxmlformats.org/officeDocument/2006/relationships/image" Target="../media/image1595.png"/><Relationship Id="rId342" Type="http://schemas.openxmlformats.org/officeDocument/2006/relationships/customXml" Target="../ink/ink1606.xml"/><Relationship Id="rId363" Type="http://schemas.openxmlformats.org/officeDocument/2006/relationships/image" Target="../media/image1616.png"/><Relationship Id="rId384" Type="http://schemas.openxmlformats.org/officeDocument/2006/relationships/customXml" Target="../ink/ink1627.xml"/><Relationship Id="rId202" Type="http://schemas.openxmlformats.org/officeDocument/2006/relationships/customXml" Target="../ink/ink1536.xml"/><Relationship Id="rId223" Type="http://schemas.openxmlformats.org/officeDocument/2006/relationships/image" Target="../media/image1546.png"/><Relationship Id="rId244" Type="http://schemas.openxmlformats.org/officeDocument/2006/relationships/customXml" Target="../ink/ink1557.xml"/><Relationship Id="rId18" Type="http://schemas.openxmlformats.org/officeDocument/2006/relationships/customXml" Target="../ink/ink1444.xml"/><Relationship Id="rId39" Type="http://schemas.openxmlformats.org/officeDocument/2006/relationships/image" Target="../media/image1454.png"/><Relationship Id="rId265" Type="http://schemas.openxmlformats.org/officeDocument/2006/relationships/image" Target="../media/image1567.png"/><Relationship Id="rId286" Type="http://schemas.openxmlformats.org/officeDocument/2006/relationships/customXml" Target="../ink/ink1578.xml"/><Relationship Id="rId50" Type="http://schemas.openxmlformats.org/officeDocument/2006/relationships/customXml" Target="../ink/ink1460.xml"/><Relationship Id="rId104" Type="http://schemas.openxmlformats.org/officeDocument/2006/relationships/customXml" Target="../ink/ink1487.xml"/><Relationship Id="rId125" Type="http://schemas.openxmlformats.org/officeDocument/2006/relationships/image" Target="../media/image1497.png"/><Relationship Id="rId146" Type="http://schemas.openxmlformats.org/officeDocument/2006/relationships/customXml" Target="../ink/ink1508.xml"/><Relationship Id="rId167" Type="http://schemas.openxmlformats.org/officeDocument/2006/relationships/image" Target="../media/image1518.png"/><Relationship Id="rId188" Type="http://schemas.openxmlformats.org/officeDocument/2006/relationships/customXml" Target="../ink/ink1529.xml"/><Relationship Id="rId311" Type="http://schemas.openxmlformats.org/officeDocument/2006/relationships/image" Target="../media/image1590.png"/><Relationship Id="rId332" Type="http://schemas.openxmlformats.org/officeDocument/2006/relationships/customXml" Target="../ink/ink1601.xml"/><Relationship Id="rId353" Type="http://schemas.openxmlformats.org/officeDocument/2006/relationships/image" Target="../media/image1611.png"/><Relationship Id="rId374" Type="http://schemas.openxmlformats.org/officeDocument/2006/relationships/customXml" Target="../ink/ink1622.xml"/><Relationship Id="rId71" Type="http://schemas.openxmlformats.org/officeDocument/2006/relationships/image" Target="../media/image1470.png"/><Relationship Id="rId92" Type="http://schemas.openxmlformats.org/officeDocument/2006/relationships/customXml" Target="../ink/ink1481.xml"/><Relationship Id="rId213" Type="http://schemas.openxmlformats.org/officeDocument/2006/relationships/image" Target="../media/image1541.png"/><Relationship Id="rId234" Type="http://schemas.openxmlformats.org/officeDocument/2006/relationships/customXml" Target="../ink/ink1552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449.png"/><Relationship Id="rId255" Type="http://schemas.openxmlformats.org/officeDocument/2006/relationships/image" Target="../media/image1562.png"/><Relationship Id="rId276" Type="http://schemas.openxmlformats.org/officeDocument/2006/relationships/customXml" Target="../ink/ink1573.xml"/><Relationship Id="rId297" Type="http://schemas.openxmlformats.org/officeDocument/2006/relationships/image" Target="../media/image1583.png"/><Relationship Id="rId40" Type="http://schemas.openxmlformats.org/officeDocument/2006/relationships/customXml" Target="../ink/ink1455.xml"/><Relationship Id="rId115" Type="http://schemas.openxmlformats.org/officeDocument/2006/relationships/image" Target="../media/image1492.png"/><Relationship Id="rId136" Type="http://schemas.openxmlformats.org/officeDocument/2006/relationships/customXml" Target="../ink/ink1503.xml"/><Relationship Id="rId157" Type="http://schemas.openxmlformats.org/officeDocument/2006/relationships/image" Target="../media/image1513.png"/><Relationship Id="rId178" Type="http://schemas.openxmlformats.org/officeDocument/2006/relationships/customXml" Target="../ink/ink1524.xml"/><Relationship Id="rId301" Type="http://schemas.openxmlformats.org/officeDocument/2006/relationships/image" Target="../media/image1585.png"/><Relationship Id="rId322" Type="http://schemas.openxmlformats.org/officeDocument/2006/relationships/customXml" Target="../ink/ink1596.xml"/><Relationship Id="rId343" Type="http://schemas.openxmlformats.org/officeDocument/2006/relationships/image" Target="../media/image1606.png"/><Relationship Id="rId364" Type="http://schemas.openxmlformats.org/officeDocument/2006/relationships/customXml" Target="../ink/ink1617.xml"/><Relationship Id="rId61" Type="http://schemas.openxmlformats.org/officeDocument/2006/relationships/image" Target="../media/image1465.png"/><Relationship Id="rId82" Type="http://schemas.openxmlformats.org/officeDocument/2006/relationships/customXml" Target="../ink/ink1476.xml"/><Relationship Id="rId199" Type="http://schemas.openxmlformats.org/officeDocument/2006/relationships/image" Target="../media/image1534.png"/><Relationship Id="rId203" Type="http://schemas.openxmlformats.org/officeDocument/2006/relationships/image" Target="../media/image1536.png"/><Relationship Id="rId385" Type="http://schemas.openxmlformats.org/officeDocument/2006/relationships/image" Target="../media/image1627.png"/><Relationship Id="rId19" Type="http://schemas.openxmlformats.org/officeDocument/2006/relationships/image" Target="../media/image1444.png"/><Relationship Id="rId224" Type="http://schemas.openxmlformats.org/officeDocument/2006/relationships/customXml" Target="../ink/ink1547.xml"/><Relationship Id="rId245" Type="http://schemas.openxmlformats.org/officeDocument/2006/relationships/image" Target="../media/image1557.png"/><Relationship Id="rId266" Type="http://schemas.openxmlformats.org/officeDocument/2006/relationships/customXml" Target="../ink/ink1568.xml"/><Relationship Id="rId287" Type="http://schemas.openxmlformats.org/officeDocument/2006/relationships/image" Target="../media/image1578.png"/><Relationship Id="rId30" Type="http://schemas.openxmlformats.org/officeDocument/2006/relationships/customXml" Target="../ink/ink1450.xml"/><Relationship Id="rId105" Type="http://schemas.openxmlformats.org/officeDocument/2006/relationships/image" Target="../media/image1487.png"/><Relationship Id="rId126" Type="http://schemas.openxmlformats.org/officeDocument/2006/relationships/customXml" Target="../ink/ink1498.xml"/><Relationship Id="rId147" Type="http://schemas.openxmlformats.org/officeDocument/2006/relationships/image" Target="../media/image1508.png"/><Relationship Id="rId168" Type="http://schemas.openxmlformats.org/officeDocument/2006/relationships/customXml" Target="../ink/ink1519.xml"/><Relationship Id="rId312" Type="http://schemas.openxmlformats.org/officeDocument/2006/relationships/customXml" Target="../ink/ink1591.xml"/><Relationship Id="rId333" Type="http://schemas.openxmlformats.org/officeDocument/2006/relationships/image" Target="../media/image1601.png"/><Relationship Id="rId354" Type="http://schemas.openxmlformats.org/officeDocument/2006/relationships/customXml" Target="../ink/ink1612.xml"/><Relationship Id="rId51" Type="http://schemas.openxmlformats.org/officeDocument/2006/relationships/image" Target="../media/image1460.png"/><Relationship Id="rId72" Type="http://schemas.openxmlformats.org/officeDocument/2006/relationships/customXml" Target="../ink/ink1471.xml"/><Relationship Id="rId93" Type="http://schemas.openxmlformats.org/officeDocument/2006/relationships/image" Target="../media/image1481.png"/><Relationship Id="rId189" Type="http://schemas.openxmlformats.org/officeDocument/2006/relationships/image" Target="../media/image1529.png"/><Relationship Id="rId375" Type="http://schemas.openxmlformats.org/officeDocument/2006/relationships/image" Target="../media/image1622.png"/><Relationship Id="rId3" Type="http://schemas.openxmlformats.org/officeDocument/2006/relationships/image" Target="../media/image1436.png"/><Relationship Id="rId214" Type="http://schemas.openxmlformats.org/officeDocument/2006/relationships/customXml" Target="../ink/ink1542.xml"/><Relationship Id="rId235" Type="http://schemas.openxmlformats.org/officeDocument/2006/relationships/image" Target="../media/image1552.png"/><Relationship Id="rId256" Type="http://schemas.openxmlformats.org/officeDocument/2006/relationships/customXml" Target="../ink/ink1563.xml"/><Relationship Id="rId277" Type="http://schemas.openxmlformats.org/officeDocument/2006/relationships/image" Target="../media/image1573.png"/><Relationship Id="rId298" Type="http://schemas.openxmlformats.org/officeDocument/2006/relationships/customXml" Target="../ink/ink1584.xml"/><Relationship Id="rId116" Type="http://schemas.openxmlformats.org/officeDocument/2006/relationships/customXml" Target="../ink/ink1493.xml"/><Relationship Id="rId137" Type="http://schemas.openxmlformats.org/officeDocument/2006/relationships/image" Target="../media/image1503.png"/><Relationship Id="rId158" Type="http://schemas.openxmlformats.org/officeDocument/2006/relationships/customXml" Target="../ink/ink1514.xml"/><Relationship Id="rId302" Type="http://schemas.openxmlformats.org/officeDocument/2006/relationships/customXml" Target="../ink/ink1586.xml"/><Relationship Id="rId323" Type="http://schemas.openxmlformats.org/officeDocument/2006/relationships/image" Target="../media/image1596.png"/><Relationship Id="rId344" Type="http://schemas.openxmlformats.org/officeDocument/2006/relationships/customXml" Target="../ink/ink1607.xml"/><Relationship Id="rId20" Type="http://schemas.openxmlformats.org/officeDocument/2006/relationships/customXml" Target="../ink/ink1445.xml"/><Relationship Id="rId41" Type="http://schemas.openxmlformats.org/officeDocument/2006/relationships/image" Target="../media/image1455.png"/><Relationship Id="rId62" Type="http://schemas.openxmlformats.org/officeDocument/2006/relationships/customXml" Target="../ink/ink1466.xml"/><Relationship Id="rId83" Type="http://schemas.openxmlformats.org/officeDocument/2006/relationships/image" Target="../media/image1476.png"/><Relationship Id="rId179" Type="http://schemas.openxmlformats.org/officeDocument/2006/relationships/image" Target="../media/image1524.png"/><Relationship Id="rId365" Type="http://schemas.openxmlformats.org/officeDocument/2006/relationships/image" Target="../media/image1617.png"/><Relationship Id="rId386" Type="http://schemas.openxmlformats.org/officeDocument/2006/relationships/customXml" Target="../ink/ink1628.xml"/><Relationship Id="rId190" Type="http://schemas.openxmlformats.org/officeDocument/2006/relationships/customXml" Target="../ink/ink1530.xml"/><Relationship Id="rId204" Type="http://schemas.openxmlformats.org/officeDocument/2006/relationships/customXml" Target="../ink/ink1537.xml"/><Relationship Id="rId225" Type="http://schemas.openxmlformats.org/officeDocument/2006/relationships/image" Target="../media/image1547.png"/><Relationship Id="rId246" Type="http://schemas.openxmlformats.org/officeDocument/2006/relationships/customXml" Target="../ink/ink1558.xml"/><Relationship Id="rId267" Type="http://schemas.openxmlformats.org/officeDocument/2006/relationships/image" Target="../media/image1568.png"/><Relationship Id="rId288" Type="http://schemas.openxmlformats.org/officeDocument/2006/relationships/customXml" Target="../ink/ink1579.xml"/><Relationship Id="rId106" Type="http://schemas.openxmlformats.org/officeDocument/2006/relationships/customXml" Target="../ink/ink1488.xml"/><Relationship Id="rId127" Type="http://schemas.openxmlformats.org/officeDocument/2006/relationships/image" Target="../media/image1498.png"/><Relationship Id="rId313" Type="http://schemas.openxmlformats.org/officeDocument/2006/relationships/image" Target="../media/image1591.png"/><Relationship Id="rId10" Type="http://schemas.openxmlformats.org/officeDocument/2006/relationships/customXml" Target="../ink/ink1440.xml"/><Relationship Id="rId31" Type="http://schemas.openxmlformats.org/officeDocument/2006/relationships/image" Target="../media/image1450.png"/><Relationship Id="rId52" Type="http://schemas.openxmlformats.org/officeDocument/2006/relationships/customXml" Target="../ink/ink1461.xml"/><Relationship Id="rId73" Type="http://schemas.openxmlformats.org/officeDocument/2006/relationships/image" Target="../media/image1471.png"/><Relationship Id="rId94" Type="http://schemas.openxmlformats.org/officeDocument/2006/relationships/customXml" Target="../ink/ink1482.xml"/><Relationship Id="rId148" Type="http://schemas.openxmlformats.org/officeDocument/2006/relationships/customXml" Target="../ink/ink1509.xml"/><Relationship Id="rId169" Type="http://schemas.openxmlformats.org/officeDocument/2006/relationships/image" Target="../media/image1519.png"/><Relationship Id="rId334" Type="http://schemas.openxmlformats.org/officeDocument/2006/relationships/customXml" Target="../ink/ink1602.xml"/><Relationship Id="rId355" Type="http://schemas.openxmlformats.org/officeDocument/2006/relationships/image" Target="../media/image1612.png"/><Relationship Id="rId376" Type="http://schemas.openxmlformats.org/officeDocument/2006/relationships/customXml" Target="../ink/ink1623.xml"/><Relationship Id="rId4" Type="http://schemas.openxmlformats.org/officeDocument/2006/relationships/customXml" Target="../ink/ink1437.xml"/><Relationship Id="rId180" Type="http://schemas.openxmlformats.org/officeDocument/2006/relationships/customXml" Target="../ink/ink1525.xml"/><Relationship Id="rId215" Type="http://schemas.openxmlformats.org/officeDocument/2006/relationships/image" Target="../media/image1542.png"/><Relationship Id="rId236" Type="http://schemas.openxmlformats.org/officeDocument/2006/relationships/customXml" Target="../ink/ink1553.xml"/><Relationship Id="rId257" Type="http://schemas.openxmlformats.org/officeDocument/2006/relationships/image" Target="../media/image1563.png"/><Relationship Id="rId278" Type="http://schemas.openxmlformats.org/officeDocument/2006/relationships/customXml" Target="../ink/ink1574.xml"/><Relationship Id="rId303" Type="http://schemas.openxmlformats.org/officeDocument/2006/relationships/image" Target="../media/image1586.png"/><Relationship Id="rId42" Type="http://schemas.openxmlformats.org/officeDocument/2006/relationships/customXml" Target="../ink/ink1456.xml"/><Relationship Id="rId84" Type="http://schemas.openxmlformats.org/officeDocument/2006/relationships/customXml" Target="../ink/ink1477.xml"/><Relationship Id="rId138" Type="http://schemas.openxmlformats.org/officeDocument/2006/relationships/customXml" Target="../ink/ink1504.xml"/><Relationship Id="rId345" Type="http://schemas.openxmlformats.org/officeDocument/2006/relationships/image" Target="../media/image1607.png"/><Relationship Id="rId387" Type="http://schemas.openxmlformats.org/officeDocument/2006/relationships/image" Target="../media/image1628.png"/><Relationship Id="rId191" Type="http://schemas.openxmlformats.org/officeDocument/2006/relationships/image" Target="../media/image1530.png"/><Relationship Id="rId205" Type="http://schemas.openxmlformats.org/officeDocument/2006/relationships/image" Target="../media/image1537.png"/><Relationship Id="rId247" Type="http://schemas.openxmlformats.org/officeDocument/2006/relationships/image" Target="../media/image1558.png"/><Relationship Id="rId107" Type="http://schemas.openxmlformats.org/officeDocument/2006/relationships/image" Target="../media/image1488.png"/><Relationship Id="rId289" Type="http://schemas.openxmlformats.org/officeDocument/2006/relationships/image" Target="../media/image1579.png"/><Relationship Id="rId11" Type="http://schemas.openxmlformats.org/officeDocument/2006/relationships/image" Target="../media/image1440.png"/><Relationship Id="rId53" Type="http://schemas.openxmlformats.org/officeDocument/2006/relationships/image" Target="../media/image1461.png"/><Relationship Id="rId149" Type="http://schemas.openxmlformats.org/officeDocument/2006/relationships/image" Target="../media/image1509.png"/><Relationship Id="rId314" Type="http://schemas.openxmlformats.org/officeDocument/2006/relationships/customXml" Target="../ink/ink1592.xml"/><Relationship Id="rId356" Type="http://schemas.openxmlformats.org/officeDocument/2006/relationships/customXml" Target="../ink/ink1613.xml"/><Relationship Id="rId95" Type="http://schemas.openxmlformats.org/officeDocument/2006/relationships/image" Target="../media/image1482.png"/><Relationship Id="rId160" Type="http://schemas.openxmlformats.org/officeDocument/2006/relationships/customXml" Target="../ink/ink1515.xml"/><Relationship Id="rId216" Type="http://schemas.openxmlformats.org/officeDocument/2006/relationships/customXml" Target="../ink/ink1543.xml"/><Relationship Id="rId258" Type="http://schemas.openxmlformats.org/officeDocument/2006/relationships/customXml" Target="../ink/ink1564.xml"/><Relationship Id="rId22" Type="http://schemas.openxmlformats.org/officeDocument/2006/relationships/customXml" Target="../ink/ink1446.xml"/><Relationship Id="rId64" Type="http://schemas.openxmlformats.org/officeDocument/2006/relationships/customXml" Target="../ink/ink1467.xml"/><Relationship Id="rId118" Type="http://schemas.openxmlformats.org/officeDocument/2006/relationships/customXml" Target="../ink/ink1494.xml"/><Relationship Id="rId325" Type="http://schemas.openxmlformats.org/officeDocument/2006/relationships/image" Target="../media/image1597.png"/><Relationship Id="rId367" Type="http://schemas.openxmlformats.org/officeDocument/2006/relationships/image" Target="../media/image1618.png"/><Relationship Id="rId171" Type="http://schemas.openxmlformats.org/officeDocument/2006/relationships/image" Target="../media/image1520.png"/><Relationship Id="rId227" Type="http://schemas.openxmlformats.org/officeDocument/2006/relationships/image" Target="../media/image1548.png"/><Relationship Id="rId269" Type="http://schemas.openxmlformats.org/officeDocument/2006/relationships/image" Target="../media/image1569.png"/><Relationship Id="rId33" Type="http://schemas.openxmlformats.org/officeDocument/2006/relationships/image" Target="../media/image1451.png"/><Relationship Id="rId129" Type="http://schemas.openxmlformats.org/officeDocument/2006/relationships/image" Target="../media/image1499.png"/><Relationship Id="rId280" Type="http://schemas.openxmlformats.org/officeDocument/2006/relationships/customXml" Target="../ink/ink1575.xml"/><Relationship Id="rId336" Type="http://schemas.openxmlformats.org/officeDocument/2006/relationships/customXml" Target="../ink/ink1603.xml"/><Relationship Id="rId75" Type="http://schemas.openxmlformats.org/officeDocument/2006/relationships/image" Target="../media/image1472.png"/><Relationship Id="rId140" Type="http://schemas.openxmlformats.org/officeDocument/2006/relationships/customXml" Target="../ink/ink1505.xml"/><Relationship Id="rId182" Type="http://schemas.openxmlformats.org/officeDocument/2006/relationships/customXml" Target="../ink/ink1526.xml"/><Relationship Id="rId378" Type="http://schemas.openxmlformats.org/officeDocument/2006/relationships/customXml" Target="../ink/ink1624.xml"/><Relationship Id="rId6" Type="http://schemas.openxmlformats.org/officeDocument/2006/relationships/customXml" Target="../ink/ink1438.xml"/><Relationship Id="rId238" Type="http://schemas.openxmlformats.org/officeDocument/2006/relationships/customXml" Target="../ink/ink1554.xml"/><Relationship Id="rId291" Type="http://schemas.openxmlformats.org/officeDocument/2006/relationships/image" Target="../media/image1580.png"/><Relationship Id="rId305" Type="http://schemas.openxmlformats.org/officeDocument/2006/relationships/image" Target="../media/image1587.png"/><Relationship Id="rId347" Type="http://schemas.openxmlformats.org/officeDocument/2006/relationships/image" Target="../media/image1608.png"/><Relationship Id="rId44" Type="http://schemas.openxmlformats.org/officeDocument/2006/relationships/customXml" Target="../ink/ink1457.xml"/><Relationship Id="rId86" Type="http://schemas.openxmlformats.org/officeDocument/2006/relationships/customXml" Target="../ink/ink1478.xml"/><Relationship Id="rId151" Type="http://schemas.openxmlformats.org/officeDocument/2006/relationships/image" Target="../media/image1510.png"/><Relationship Id="rId389" Type="http://schemas.openxmlformats.org/officeDocument/2006/relationships/image" Target="../media/image1437.emf"/><Relationship Id="rId193" Type="http://schemas.openxmlformats.org/officeDocument/2006/relationships/image" Target="../media/image1531.png"/><Relationship Id="rId207" Type="http://schemas.openxmlformats.org/officeDocument/2006/relationships/image" Target="../media/image1538.png"/><Relationship Id="rId249" Type="http://schemas.openxmlformats.org/officeDocument/2006/relationships/image" Target="../media/image1559.png"/><Relationship Id="rId13" Type="http://schemas.openxmlformats.org/officeDocument/2006/relationships/image" Target="../media/image1441.png"/><Relationship Id="rId109" Type="http://schemas.openxmlformats.org/officeDocument/2006/relationships/image" Target="../media/image1489.png"/><Relationship Id="rId260" Type="http://schemas.openxmlformats.org/officeDocument/2006/relationships/customXml" Target="../ink/ink1565.xml"/><Relationship Id="rId316" Type="http://schemas.openxmlformats.org/officeDocument/2006/relationships/customXml" Target="../ink/ink1593.xml"/><Relationship Id="rId55" Type="http://schemas.openxmlformats.org/officeDocument/2006/relationships/image" Target="../media/image1462.png"/><Relationship Id="rId97" Type="http://schemas.openxmlformats.org/officeDocument/2006/relationships/image" Target="../media/image1483.png"/><Relationship Id="rId120" Type="http://schemas.openxmlformats.org/officeDocument/2006/relationships/customXml" Target="../ink/ink1495.xml"/><Relationship Id="rId358" Type="http://schemas.openxmlformats.org/officeDocument/2006/relationships/customXml" Target="../ink/ink1614.xml"/><Relationship Id="rId162" Type="http://schemas.openxmlformats.org/officeDocument/2006/relationships/customXml" Target="../ink/ink1516.xml"/><Relationship Id="rId218" Type="http://schemas.openxmlformats.org/officeDocument/2006/relationships/customXml" Target="../ink/ink1544.xml"/><Relationship Id="rId271" Type="http://schemas.openxmlformats.org/officeDocument/2006/relationships/image" Target="../media/image1570.png"/><Relationship Id="rId24" Type="http://schemas.openxmlformats.org/officeDocument/2006/relationships/customXml" Target="../ink/ink1447.xml"/><Relationship Id="rId66" Type="http://schemas.openxmlformats.org/officeDocument/2006/relationships/customXml" Target="../ink/ink1468.xml"/><Relationship Id="rId131" Type="http://schemas.openxmlformats.org/officeDocument/2006/relationships/image" Target="../media/image1500.png"/><Relationship Id="rId327" Type="http://schemas.openxmlformats.org/officeDocument/2006/relationships/image" Target="../media/image1598.png"/><Relationship Id="rId369" Type="http://schemas.openxmlformats.org/officeDocument/2006/relationships/image" Target="../media/image1619.png"/><Relationship Id="rId173" Type="http://schemas.openxmlformats.org/officeDocument/2006/relationships/image" Target="../media/image1521.png"/><Relationship Id="rId229" Type="http://schemas.openxmlformats.org/officeDocument/2006/relationships/image" Target="../media/image1549.png"/><Relationship Id="rId380" Type="http://schemas.openxmlformats.org/officeDocument/2006/relationships/customXml" Target="../ink/ink1625.xml"/><Relationship Id="rId240" Type="http://schemas.openxmlformats.org/officeDocument/2006/relationships/customXml" Target="../ink/ink1555.xml"/><Relationship Id="rId35" Type="http://schemas.openxmlformats.org/officeDocument/2006/relationships/image" Target="../media/image1452.png"/><Relationship Id="rId77" Type="http://schemas.openxmlformats.org/officeDocument/2006/relationships/image" Target="../media/image1473.png"/><Relationship Id="rId100" Type="http://schemas.openxmlformats.org/officeDocument/2006/relationships/customXml" Target="../ink/ink1485.xml"/><Relationship Id="rId282" Type="http://schemas.openxmlformats.org/officeDocument/2006/relationships/customXml" Target="../ink/ink1576.xml"/><Relationship Id="rId338" Type="http://schemas.openxmlformats.org/officeDocument/2006/relationships/customXml" Target="../ink/ink1604.xml"/><Relationship Id="rId8" Type="http://schemas.openxmlformats.org/officeDocument/2006/relationships/customXml" Target="../ink/ink1439.xml"/><Relationship Id="rId142" Type="http://schemas.openxmlformats.org/officeDocument/2006/relationships/customXml" Target="../ink/ink1506.xml"/><Relationship Id="rId184" Type="http://schemas.openxmlformats.org/officeDocument/2006/relationships/customXml" Target="../ink/ink1527.xml"/><Relationship Id="rId251" Type="http://schemas.openxmlformats.org/officeDocument/2006/relationships/image" Target="../media/image1560.png"/><Relationship Id="rId46" Type="http://schemas.openxmlformats.org/officeDocument/2006/relationships/customXml" Target="../ink/ink1458.xml"/><Relationship Id="rId293" Type="http://schemas.openxmlformats.org/officeDocument/2006/relationships/image" Target="../media/image1581.png"/><Relationship Id="rId307" Type="http://schemas.openxmlformats.org/officeDocument/2006/relationships/image" Target="../media/image1588.png"/><Relationship Id="rId349" Type="http://schemas.openxmlformats.org/officeDocument/2006/relationships/image" Target="../media/image1609.png"/><Relationship Id="rId88" Type="http://schemas.openxmlformats.org/officeDocument/2006/relationships/customXml" Target="../ink/ink1479.xml"/><Relationship Id="rId111" Type="http://schemas.openxmlformats.org/officeDocument/2006/relationships/image" Target="../media/image1490.png"/><Relationship Id="rId153" Type="http://schemas.openxmlformats.org/officeDocument/2006/relationships/image" Target="../media/image1511.png"/><Relationship Id="rId195" Type="http://schemas.openxmlformats.org/officeDocument/2006/relationships/image" Target="../media/image1532.png"/><Relationship Id="rId209" Type="http://schemas.openxmlformats.org/officeDocument/2006/relationships/image" Target="../media/image1539.png"/><Relationship Id="rId360" Type="http://schemas.openxmlformats.org/officeDocument/2006/relationships/customXml" Target="../ink/ink1615.xml"/><Relationship Id="rId220" Type="http://schemas.openxmlformats.org/officeDocument/2006/relationships/customXml" Target="../ink/ink1545.xml"/><Relationship Id="rId15" Type="http://schemas.openxmlformats.org/officeDocument/2006/relationships/image" Target="../media/image1442.png"/><Relationship Id="rId57" Type="http://schemas.openxmlformats.org/officeDocument/2006/relationships/image" Target="../media/image1463.png"/><Relationship Id="rId262" Type="http://schemas.openxmlformats.org/officeDocument/2006/relationships/customXml" Target="../ink/ink1566.xml"/><Relationship Id="rId318" Type="http://schemas.openxmlformats.org/officeDocument/2006/relationships/customXml" Target="../ink/ink1594.xml"/><Relationship Id="rId99" Type="http://schemas.openxmlformats.org/officeDocument/2006/relationships/image" Target="../media/image1484.png"/><Relationship Id="rId122" Type="http://schemas.openxmlformats.org/officeDocument/2006/relationships/customXml" Target="../ink/ink1496.xml"/><Relationship Id="rId164" Type="http://schemas.openxmlformats.org/officeDocument/2006/relationships/customXml" Target="../ink/ink1517.xml"/><Relationship Id="rId371" Type="http://schemas.openxmlformats.org/officeDocument/2006/relationships/image" Target="../media/image1620.png"/><Relationship Id="rId26" Type="http://schemas.openxmlformats.org/officeDocument/2006/relationships/customXml" Target="../ink/ink1448.xml"/><Relationship Id="rId231" Type="http://schemas.openxmlformats.org/officeDocument/2006/relationships/image" Target="../media/image1550.png"/><Relationship Id="rId273" Type="http://schemas.openxmlformats.org/officeDocument/2006/relationships/image" Target="../media/image1571.png"/><Relationship Id="rId329" Type="http://schemas.openxmlformats.org/officeDocument/2006/relationships/image" Target="../media/image1599.png"/><Relationship Id="rId68" Type="http://schemas.openxmlformats.org/officeDocument/2006/relationships/customXml" Target="../ink/ink1469.xml"/><Relationship Id="rId133" Type="http://schemas.openxmlformats.org/officeDocument/2006/relationships/image" Target="../media/image1501.png"/><Relationship Id="rId175" Type="http://schemas.openxmlformats.org/officeDocument/2006/relationships/image" Target="../media/image1522.png"/><Relationship Id="rId340" Type="http://schemas.openxmlformats.org/officeDocument/2006/relationships/customXml" Target="../ink/ink160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32.xml"/><Relationship Id="rId13" Type="http://schemas.openxmlformats.org/officeDocument/2006/relationships/image" Target="../media/image1634.png"/><Relationship Id="rId18" Type="http://schemas.openxmlformats.org/officeDocument/2006/relationships/customXml" Target="../ink/ink1637.xml"/><Relationship Id="rId26" Type="http://schemas.openxmlformats.org/officeDocument/2006/relationships/customXml" Target="../ink/ink1641.xml"/><Relationship Id="rId3" Type="http://schemas.openxmlformats.org/officeDocument/2006/relationships/image" Target="../media/image1629.png"/><Relationship Id="rId21" Type="http://schemas.openxmlformats.org/officeDocument/2006/relationships/image" Target="../media/image1638.png"/><Relationship Id="rId7" Type="http://schemas.openxmlformats.org/officeDocument/2006/relationships/image" Target="../media/image1631.png"/><Relationship Id="rId12" Type="http://schemas.openxmlformats.org/officeDocument/2006/relationships/customXml" Target="../ink/ink1634.xml"/><Relationship Id="rId17" Type="http://schemas.openxmlformats.org/officeDocument/2006/relationships/image" Target="../media/image1636.png"/><Relationship Id="rId25" Type="http://schemas.openxmlformats.org/officeDocument/2006/relationships/image" Target="../media/image1639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636.xml"/><Relationship Id="rId20" Type="http://schemas.openxmlformats.org/officeDocument/2006/relationships/customXml" Target="../ink/ink1638.xml"/><Relationship Id="rId29" Type="http://schemas.openxmlformats.org/officeDocument/2006/relationships/image" Target="../media/image1641.png"/><Relationship Id="rId1" Type="http://schemas.openxmlformats.org/officeDocument/2006/relationships/tags" Target="../tags/tag79.xml"/><Relationship Id="rId6" Type="http://schemas.openxmlformats.org/officeDocument/2006/relationships/customXml" Target="../ink/ink1631.xml"/><Relationship Id="rId11" Type="http://schemas.openxmlformats.org/officeDocument/2006/relationships/image" Target="../media/image1633.png"/><Relationship Id="rId24" Type="http://schemas.openxmlformats.org/officeDocument/2006/relationships/customXml" Target="../ink/ink1640.xml"/><Relationship Id="rId5" Type="http://schemas.openxmlformats.org/officeDocument/2006/relationships/image" Target="../media/image1630.png"/><Relationship Id="rId15" Type="http://schemas.openxmlformats.org/officeDocument/2006/relationships/image" Target="../media/image1635.png"/><Relationship Id="rId23" Type="http://schemas.openxmlformats.org/officeDocument/2006/relationships/image" Target="../media/image626.png"/><Relationship Id="rId28" Type="http://schemas.openxmlformats.org/officeDocument/2006/relationships/customXml" Target="../ink/ink1642.xml"/><Relationship Id="rId10" Type="http://schemas.openxmlformats.org/officeDocument/2006/relationships/customXml" Target="../ink/ink1633.xml"/><Relationship Id="rId19" Type="http://schemas.openxmlformats.org/officeDocument/2006/relationships/image" Target="../media/image1637.png"/><Relationship Id="rId31" Type="http://schemas.openxmlformats.org/officeDocument/2006/relationships/image" Target="../media/image1642.png"/><Relationship Id="rId4" Type="http://schemas.openxmlformats.org/officeDocument/2006/relationships/customXml" Target="../ink/ink1630.xml"/><Relationship Id="rId9" Type="http://schemas.openxmlformats.org/officeDocument/2006/relationships/image" Target="../media/image1632.png"/><Relationship Id="rId14" Type="http://schemas.openxmlformats.org/officeDocument/2006/relationships/customXml" Target="../ink/ink1635.xml"/><Relationship Id="rId22" Type="http://schemas.openxmlformats.org/officeDocument/2006/relationships/customXml" Target="../ink/ink1639.xml"/><Relationship Id="rId27" Type="http://schemas.openxmlformats.org/officeDocument/2006/relationships/image" Target="../media/image1640.png"/><Relationship Id="rId30" Type="http://schemas.openxmlformats.org/officeDocument/2006/relationships/customXml" Target="../ink/ink16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.xml"/><Relationship Id="rId21" Type="http://schemas.openxmlformats.org/officeDocument/2006/relationships/image" Target="../media/image20.png"/><Relationship Id="rId42" Type="http://schemas.openxmlformats.org/officeDocument/2006/relationships/customXml" Target="../ink/ink30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43.xml"/><Relationship Id="rId16" Type="http://schemas.openxmlformats.org/officeDocument/2006/relationships/customXml" Target="../ink/ink17.xml"/><Relationship Id="rId11" Type="http://schemas.openxmlformats.org/officeDocument/2006/relationships/image" Target="../media/image15.png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28.png"/><Relationship Id="rId40" Type="http://schemas.openxmlformats.org/officeDocument/2006/relationships/customXml" Target="../ink/ink29.xml"/><Relationship Id="rId45" Type="http://schemas.openxmlformats.org/officeDocument/2006/relationships/image" Target="../media/image32.png"/><Relationship Id="rId53" Type="http://schemas.openxmlformats.org/officeDocument/2006/relationships/image" Target="../media/image36.png"/><Relationship Id="rId58" Type="http://schemas.openxmlformats.org/officeDocument/2006/relationships/customXml" Target="../ink/ink38.xml"/><Relationship Id="rId66" Type="http://schemas.openxmlformats.org/officeDocument/2006/relationships/customXml" Target="../ink/ink42.xml"/><Relationship Id="rId74" Type="http://schemas.openxmlformats.org/officeDocument/2006/relationships/customXml" Target="../ink/ink46.xml"/><Relationship Id="rId5" Type="http://schemas.openxmlformats.org/officeDocument/2006/relationships/image" Target="../media/image12.png"/><Relationship Id="rId61" Type="http://schemas.openxmlformats.org/officeDocument/2006/relationships/image" Target="../media/image40.png"/><Relationship Id="rId19" Type="http://schemas.openxmlformats.org/officeDocument/2006/relationships/image" Target="../media/image19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23.png"/><Relationship Id="rId30" Type="http://schemas.openxmlformats.org/officeDocument/2006/relationships/customXml" Target="../ink/ink24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33.xml"/><Relationship Id="rId56" Type="http://schemas.openxmlformats.org/officeDocument/2006/relationships/customXml" Target="../ink/ink37.xml"/><Relationship Id="rId64" Type="http://schemas.openxmlformats.org/officeDocument/2006/relationships/customXml" Target="../ink/ink41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13.xml"/><Relationship Id="rId51" Type="http://schemas.openxmlformats.org/officeDocument/2006/relationships/image" Target="../media/image35.png"/><Relationship Id="rId72" Type="http://schemas.openxmlformats.org/officeDocument/2006/relationships/customXml" Target="../ink/ink45.xml"/><Relationship Id="rId3" Type="http://schemas.openxmlformats.org/officeDocument/2006/relationships/image" Target="../media/image1.png"/><Relationship Id="rId12" Type="http://schemas.openxmlformats.org/officeDocument/2006/relationships/customXml" Target="../ink/ink15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19.xml"/><Relationship Id="rId41" Type="http://schemas.openxmlformats.org/officeDocument/2006/relationships/image" Target="../media/image30.png"/><Relationship Id="rId54" Type="http://schemas.openxmlformats.org/officeDocument/2006/relationships/customXml" Target="../ink/ink36.xml"/><Relationship Id="rId62" Type="http://schemas.openxmlformats.org/officeDocument/2006/relationships/customXml" Target="../ink/ink40.xml"/><Relationship Id="rId70" Type="http://schemas.openxmlformats.org/officeDocument/2006/relationships/customXml" Target="../ink/ink44.xml"/><Relationship Id="rId75" Type="http://schemas.openxmlformats.org/officeDocument/2006/relationships/image" Target="../media/image47.png"/><Relationship Id="rId1" Type="http://schemas.openxmlformats.org/officeDocument/2006/relationships/tags" Target="../tags/tag63.xml"/><Relationship Id="rId6" Type="http://schemas.openxmlformats.org/officeDocument/2006/relationships/customXml" Target="../ink/ink12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14.xml"/><Relationship Id="rId31" Type="http://schemas.openxmlformats.org/officeDocument/2006/relationships/image" Target="../media/image25.png"/><Relationship Id="rId44" Type="http://schemas.openxmlformats.org/officeDocument/2006/relationships/customXml" Target="../ink/ink31.xml"/><Relationship Id="rId52" Type="http://schemas.openxmlformats.org/officeDocument/2006/relationships/customXml" Target="../ink/ink35.xml"/><Relationship Id="rId60" Type="http://schemas.openxmlformats.org/officeDocument/2006/relationships/customXml" Target="../ink/ink39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4" Type="http://schemas.openxmlformats.org/officeDocument/2006/relationships/customXml" Target="../ink/ink11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18.xml"/><Relationship Id="rId39" Type="http://schemas.openxmlformats.org/officeDocument/2006/relationships/image" Target="../media/image29.png"/><Relationship Id="rId34" Type="http://schemas.openxmlformats.org/officeDocument/2006/relationships/customXml" Target="../ink/ink26.xml"/><Relationship Id="rId50" Type="http://schemas.openxmlformats.org/officeDocument/2006/relationships/customXml" Target="../ink/ink34.xml"/><Relationship Id="rId55" Type="http://schemas.openxmlformats.org/officeDocument/2006/relationships/image" Target="../media/image37.png"/><Relationship Id="rId76" Type="http://schemas.openxmlformats.org/officeDocument/2006/relationships/customXml" Target="../ink/ink47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00.png"/><Relationship Id="rId21" Type="http://schemas.openxmlformats.org/officeDocument/2006/relationships/image" Target="../media/image1652.png"/><Relationship Id="rId42" Type="http://schemas.openxmlformats.org/officeDocument/2006/relationships/customXml" Target="../ink/ink1663.xml"/><Relationship Id="rId63" Type="http://schemas.openxmlformats.org/officeDocument/2006/relationships/image" Target="../media/image1673.png"/><Relationship Id="rId84" Type="http://schemas.openxmlformats.org/officeDocument/2006/relationships/customXml" Target="../ink/ink1684.xml"/><Relationship Id="rId138" Type="http://schemas.openxmlformats.org/officeDocument/2006/relationships/customXml" Target="../ink/ink1711.xml"/><Relationship Id="rId159" Type="http://schemas.openxmlformats.org/officeDocument/2006/relationships/image" Target="../media/image1721.png"/><Relationship Id="rId170" Type="http://schemas.openxmlformats.org/officeDocument/2006/relationships/customXml" Target="../ink/ink1727.xml"/><Relationship Id="rId191" Type="http://schemas.openxmlformats.org/officeDocument/2006/relationships/image" Target="../media/image1737.png"/><Relationship Id="rId205" Type="http://schemas.openxmlformats.org/officeDocument/2006/relationships/image" Target="../media/image1744.png"/><Relationship Id="rId226" Type="http://schemas.openxmlformats.org/officeDocument/2006/relationships/customXml" Target="../ink/ink1755.xml"/><Relationship Id="rId107" Type="http://schemas.openxmlformats.org/officeDocument/2006/relationships/image" Target="../media/image1695.png"/><Relationship Id="rId11" Type="http://schemas.openxmlformats.org/officeDocument/2006/relationships/image" Target="../media/image1647.png"/><Relationship Id="rId32" Type="http://schemas.openxmlformats.org/officeDocument/2006/relationships/customXml" Target="../ink/ink1658.xml"/><Relationship Id="rId53" Type="http://schemas.openxmlformats.org/officeDocument/2006/relationships/image" Target="../media/image1668.png"/><Relationship Id="rId74" Type="http://schemas.openxmlformats.org/officeDocument/2006/relationships/customXml" Target="../ink/ink1679.xml"/><Relationship Id="rId128" Type="http://schemas.openxmlformats.org/officeDocument/2006/relationships/customXml" Target="../ink/ink1706.xml"/><Relationship Id="rId149" Type="http://schemas.openxmlformats.org/officeDocument/2006/relationships/image" Target="../media/image1716.png"/><Relationship Id="rId5" Type="http://schemas.openxmlformats.org/officeDocument/2006/relationships/image" Target="../media/image1644.png"/><Relationship Id="rId95" Type="http://schemas.openxmlformats.org/officeDocument/2006/relationships/image" Target="../media/image1689.png"/><Relationship Id="rId160" Type="http://schemas.openxmlformats.org/officeDocument/2006/relationships/customXml" Target="../ink/ink1722.xml"/><Relationship Id="rId181" Type="http://schemas.openxmlformats.org/officeDocument/2006/relationships/image" Target="../media/image1732.png"/><Relationship Id="rId216" Type="http://schemas.openxmlformats.org/officeDocument/2006/relationships/customXml" Target="../ink/ink1750.xml"/><Relationship Id="rId22" Type="http://schemas.openxmlformats.org/officeDocument/2006/relationships/customXml" Target="../ink/ink1653.xml"/><Relationship Id="rId43" Type="http://schemas.openxmlformats.org/officeDocument/2006/relationships/image" Target="../media/image1663.png"/><Relationship Id="rId64" Type="http://schemas.openxmlformats.org/officeDocument/2006/relationships/customXml" Target="../ink/ink1674.xml"/><Relationship Id="rId118" Type="http://schemas.openxmlformats.org/officeDocument/2006/relationships/customXml" Target="../ink/ink1701.xml"/><Relationship Id="rId139" Type="http://schemas.openxmlformats.org/officeDocument/2006/relationships/image" Target="../media/image1711.png"/><Relationship Id="rId85" Type="http://schemas.openxmlformats.org/officeDocument/2006/relationships/image" Target="../media/image1684.png"/><Relationship Id="rId150" Type="http://schemas.openxmlformats.org/officeDocument/2006/relationships/customXml" Target="../ink/ink1717.xml"/><Relationship Id="rId171" Type="http://schemas.openxmlformats.org/officeDocument/2006/relationships/image" Target="../media/image1727.png"/><Relationship Id="rId192" Type="http://schemas.openxmlformats.org/officeDocument/2006/relationships/customXml" Target="../ink/ink1738.xml"/><Relationship Id="rId206" Type="http://schemas.openxmlformats.org/officeDocument/2006/relationships/customXml" Target="../ink/ink1745.xml"/><Relationship Id="rId227" Type="http://schemas.openxmlformats.org/officeDocument/2006/relationships/image" Target="../media/image1755.png"/><Relationship Id="rId12" Type="http://schemas.openxmlformats.org/officeDocument/2006/relationships/customXml" Target="../ink/ink1648.xml"/><Relationship Id="rId33" Type="http://schemas.openxmlformats.org/officeDocument/2006/relationships/image" Target="../media/image1658.png"/><Relationship Id="rId108" Type="http://schemas.openxmlformats.org/officeDocument/2006/relationships/customXml" Target="../ink/ink1696.xml"/><Relationship Id="rId129" Type="http://schemas.openxmlformats.org/officeDocument/2006/relationships/image" Target="../media/image1706.png"/><Relationship Id="rId54" Type="http://schemas.openxmlformats.org/officeDocument/2006/relationships/customXml" Target="../ink/ink1669.xml"/><Relationship Id="rId75" Type="http://schemas.openxmlformats.org/officeDocument/2006/relationships/image" Target="../media/image1679.png"/><Relationship Id="rId96" Type="http://schemas.openxmlformats.org/officeDocument/2006/relationships/customXml" Target="../ink/ink1690.xml"/><Relationship Id="rId140" Type="http://schemas.openxmlformats.org/officeDocument/2006/relationships/customXml" Target="../ink/ink1712.xml"/><Relationship Id="rId161" Type="http://schemas.openxmlformats.org/officeDocument/2006/relationships/image" Target="../media/image1722.png"/><Relationship Id="rId182" Type="http://schemas.openxmlformats.org/officeDocument/2006/relationships/customXml" Target="../ink/ink1733.xml"/><Relationship Id="rId217" Type="http://schemas.openxmlformats.org/officeDocument/2006/relationships/image" Target="../media/image1750.png"/><Relationship Id="rId6" Type="http://schemas.openxmlformats.org/officeDocument/2006/relationships/customXml" Target="../ink/ink1645.xml"/><Relationship Id="rId23" Type="http://schemas.openxmlformats.org/officeDocument/2006/relationships/image" Target="../media/image1653.png"/><Relationship Id="rId119" Type="http://schemas.openxmlformats.org/officeDocument/2006/relationships/image" Target="../media/image1701.png"/><Relationship Id="rId44" Type="http://schemas.openxmlformats.org/officeDocument/2006/relationships/customXml" Target="../ink/ink1664.xml"/><Relationship Id="rId65" Type="http://schemas.openxmlformats.org/officeDocument/2006/relationships/image" Target="../media/image1674.png"/><Relationship Id="rId86" Type="http://schemas.openxmlformats.org/officeDocument/2006/relationships/customXml" Target="../ink/ink1685.xml"/><Relationship Id="rId130" Type="http://schemas.openxmlformats.org/officeDocument/2006/relationships/customXml" Target="../ink/ink1707.xml"/><Relationship Id="rId151" Type="http://schemas.openxmlformats.org/officeDocument/2006/relationships/image" Target="../media/image1717.png"/><Relationship Id="rId172" Type="http://schemas.openxmlformats.org/officeDocument/2006/relationships/customXml" Target="../ink/ink1728.xml"/><Relationship Id="rId193" Type="http://schemas.openxmlformats.org/officeDocument/2006/relationships/image" Target="../media/image1738.png"/><Relationship Id="rId207" Type="http://schemas.openxmlformats.org/officeDocument/2006/relationships/image" Target="../media/image1745.png"/><Relationship Id="rId228" Type="http://schemas.openxmlformats.org/officeDocument/2006/relationships/customXml" Target="../ink/ink1756.xml"/><Relationship Id="rId13" Type="http://schemas.openxmlformats.org/officeDocument/2006/relationships/image" Target="../media/image1648.png"/><Relationship Id="rId109" Type="http://schemas.openxmlformats.org/officeDocument/2006/relationships/image" Target="../media/image1696.png"/><Relationship Id="rId34" Type="http://schemas.openxmlformats.org/officeDocument/2006/relationships/customXml" Target="../ink/ink1659.xml"/><Relationship Id="rId55" Type="http://schemas.openxmlformats.org/officeDocument/2006/relationships/image" Target="../media/image1669.png"/><Relationship Id="rId76" Type="http://schemas.openxmlformats.org/officeDocument/2006/relationships/customXml" Target="../ink/ink1680.xml"/><Relationship Id="rId97" Type="http://schemas.openxmlformats.org/officeDocument/2006/relationships/image" Target="../media/image1690.png"/><Relationship Id="rId120" Type="http://schemas.openxmlformats.org/officeDocument/2006/relationships/customXml" Target="../ink/ink1702.xml"/><Relationship Id="rId141" Type="http://schemas.openxmlformats.org/officeDocument/2006/relationships/image" Target="../media/image1712.png"/><Relationship Id="rId7" Type="http://schemas.openxmlformats.org/officeDocument/2006/relationships/image" Target="../media/image1645.png"/><Relationship Id="rId162" Type="http://schemas.openxmlformats.org/officeDocument/2006/relationships/customXml" Target="../ink/ink1723.xml"/><Relationship Id="rId183" Type="http://schemas.openxmlformats.org/officeDocument/2006/relationships/image" Target="../media/image1733.png"/><Relationship Id="rId218" Type="http://schemas.openxmlformats.org/officeDocument/2006/relationships/customXml" Target="../ink/ink1751.xml"/><Relationship Id="rId24" Type="http://schemas.openxmlformats.org/officeDocument/2006/relationships/customXml" Target="../ink/ink1654.xml"/><Relationship Id="rId45" Type="http://schemas.openxmlformats.org/officeDocument/2006/relationships/image" Target="../media/image1664.png"/><Relationship Id="rId66" Type="http://schemas.openxmlformats.org/officeDocument/2006/relationships/customXml" Target="../ink/ink1675.xml"/><Relationship Id="rId87" Type="http://schemas.openxmlformats.org/officeDocument/2006/relationships/image" Target="../media/image1685.png"/><Relationship Id="rId110" Type="http://schemas.openxmlformats.org/officeDocument/2006/relationships/customXml" Target="../ink/ink1697.xml"/><Relationship Id="rId131" Type="http://schemas.openxmlformats.org/officeDocument/2006/relationships/image" Target="../media/image1707.png"/><Relationship Id="rId152" Type="http://schemas.openxmlformats.org/officeDocument/2006/relationships/customXml" Target="../ink/ink1718.xml"/><Relationship Id="rId173" Type="http://schemas.openxmlformats.org/officeDocument/2006/relationships/image" Target="../media/image1728.png"/><Relationship Id="rId194" Type="http://schemas.openxmlformats.org/officeDocument/2006/relationships/customXml" Target="../ink/ink1739.xml"/><Relationship Id="rId208" Type="http://schemas.openxmlformats.org/officeDocument/2006/relationships/customXml" Target="../ink/ink1746.xml"/><Relationship Id="rId229" Type="http://schemas.openxmlformats.org/officeDocument/2006/relationships/image" Target="../media/image1756.png"/><Relationship Id="rId14" Type="http://schemas.openxmlformats.org/officeDocument/2006/relationships/customXml" Target="../ink/ink1649.xml"/><Relationship Id="rId35" Type="http://schemas.openxmlformats.org/officeDocument/2006/relationships/image" Target="../media/image1659.png"/><Relationship Id="rId56" Type="http://schemas.openxmlformats.org/officeDocument/2006/relationships/customXml" Target="../ink/ink1670.xml"/><Relationship Id="rId77" Type="http://schemas.openxmlformats.org/officeDocument/2006/relationships/image" Target="../media/image1680.png"/><Relationship Id="rId100" Type="http://schemas.openxmlformats.org/officeDocument/2006/relationships/customXml" Target="../ink/ink1692.xml"/><Relationship Id="rId8" Type="http://schemas.openxmlformats.org/officeDocument/2006/relationships/customXml" Target="../ink/ink1646.xml"/><Relationship Id="rId98" Type="http://schemas.openxmlformats.org/officeDocument/2006/relationships/customXml" Target="../ink/ink1691.xml"/><Relationship Id="rId121" Type="http://schemas.openxmlformats.org/officeDocument/2006/relationships/image" Target="../media/image1702.png"/><Relationship Id="rId142" Type="http://schemas.openxmlformats.org/officeDocument/2006/relationships/customXml" Target="../ink/ink1713.xml"/><Relationship Id="rId163" Type="http://schemas.openxmlformats.org/officeDocument/2006/relationships/image" Target="../media/image1723.png"/><Relationship Id="rId184" Type="http://schemas.openxmlformats.org/officeDocument/2006/relationships/customXml" Target="../ink/ink1734.xml"/><Relationship Id="rId219" Type="http://schemas.openxmlformats.org/officeDocument/2006/relationships/image" Target="../media/image1751.png"/><Relationship Id="rId25" Type="http://schemas.openxmlformats.org/officeDocument/2006/relationships/image" Target="../media/image1654.png"/><Relationship Id="rId46" Type="http://schemas.openxmlformats.org/officeDocument/2006/relationships/customXml" Target="../ink/ink1665.xml"/><Relationship Id="rId67" Type="http://schemas.openxmlformats.org/officeDocument/2006/relationships/image" Target="../media/image1675.png"/><Relationship Id="rId116" Type="http://schemas.openxmlformats.org/officeDocument/2006/relationships/customXml" Target="../ink/ink1700.xml"/><Relationship Id="rId137" Type="http://schemas.openxmlformats.org/officeDocument/2006/relationships/image" Target="../media/image1710.png"/><Relationship Id="rId158" Type="http://schemas.openxmlformats.org/officeDocument/2006/relationships/customXml" Target="../ink/ink1721.xml"/><Relationship Id="rId20" Type="http://schemas.openxmlformats.org/officeDocument/2006/relationships/customXml" Target="../ink/ink1652.xml"/><Relationship Id="rId41" Type="http://schemas.openxmlformats.org/officeDocument/2006/relationships/image" Target="../media/image1662.png"/><Relationship Id="rId62" Type="http://schemas.openxmlformats.org/officeDocument/2006/relationships/customXml" Target="../ink/ink1673.xml"/><Relationship Id="rId83" Type="http://schemas.openxmlformats.org/officeDocument/2006/relationships/image" Target="../media/image1683.png"/><Relationship Id="rId88" Type="http://schemas.openxmlformats.org/officeDocument/2006/relationships/customXml" Target="../ink/ink1686.xml"/><Relationship Id="rId111" Type="http://schemas.openxmlformats.org/officeDocument/2006/relationships/image" Target="../media/image1697.png"/><Relationship Id="rId132" Type="http://schemas.openxmlformats.org/officeDocument/2006/relationships/customXml" Target="../ink/ink1708.xml"/><Relationship Id="rId153" Type="http://schemas.openxmlformats.org/officeDocument/2006/relationships/image" Target="../media/image1718.png"/><Relationship Id="rId174" Type="http://schemas.openxmlformats.org/officeDocument/2006/relationships/customXml" Target="../ink/ink1729.xml"/><Relationship Id="rId179" Type="http://schemas.openxmlformats.org/officeDocument/2006/relationships/image" Target="../media/image1731.png"/><Relationship Id="rId195" Type="http://schemas.openxmlformats.org/officeDocument/2006/relationships/image" Target="../media/image1739.png"/><Relationship Id="rId209" Type="http://schemas.openxmlformats.org/officeDocument/2006/relationships/image" Target="../media/image1746.png"/><Relationship Id="rId190" Type="http://schemas.openxmlformats.org/officeDocument/2006/relationships/customXml" Target="../ink/ink1737.xml"/><Relationship Id="rId204" Type="http://schemas.openxmlformats.org/officeDocument/2006/relationships/customXml" Target="../ink/ink1744.xml"/><Relationship Id="rId220" Type="http://schemas.openxmlformats.org/officeDocument/2006/relationships/customXml" Target="../ink/ink1752.xml"/><Relationship Id="rId225" Type="http://schemas.openxmlformats.org/officeDocument/2006/relationships/image" Target="../media/image1754.png"/><Relationship Id="rId15" Type="http://schemas.openxmlformats.org/officeDocument/2006/relationships/image" Target="../media/image1649.png"/><Relationship Id="rId36" Type="http://schemas.openxmlformats.org/officeDocument/2006/relationships/customXml" Target="../ink/ink1660.xml"/><Relationship Id="rId57" Type="http://schemas.openxmlformats.org/officeDocument/2006/relationships/image" Target="../media/image1670.png"/><Relationship Id="rId106" Type="http://schemas.openxmlformats.org/officeDocument/2006/relationships/customXml" Target="../ink/ink1695.xml"/><Relationship Id="rId127" Type="http://schemas.openxmlformats.org/officeDocument/2006/relationships/image" Target="../media/image1705.png"/><Relationship Id="rId10" Type="http://schemas.openxmlformats.org/officeDocument/2006/relationships/customXml" Target="../ink/ink1647.xml"/><Relationship Id="rId31" Type="http://schemas.openxmlformats.org/officeDocument/2006/relationships/image" Target="../media/image1657.png"/><Relationship Id="rId52" Type="http://schemas.openxmlformats.org/officeDocument/2006/relationships/customXml" Target="../ink/ink1668.xml"/><Relationship Id="rId73" Type="http://schemas.openxmlformats.org/officeDocument/2006/relationships/image" Target="../media/image1678.png"/><Relationship Id="rId78" Type="http://schemas.openxmlformats.org/officeDocument/2006/relationships/customXml" Target="../ink/ink1681.xml"/><Relationship Id="rId94" Type="http://schemas.openxmlformats.org/officeDocument/2006/relationships/customXml" Target="../ink/ink1689.xml"/><Relationship Id="rId99" Type="http://schemas.openxmlformats.org/officeDocument/2006/relationships/image" Target="../media/image1691.png"/><Relationship Id="rId101" Type="http://schemas.openxmlformats.org/officeDocument/2006/relationships/image" Target="../media/image1692.png"/><Relationship Id="rId122" Type="http://schemas.openxmlformats.org/officeDocument/2006/relationships/customXml" Target="../ink/ink1703.xml"/><Relationship Id="rId143" Type="http://schemas.openxmlformats.org/officeDocument/2006/relationships/image" Target="../media/image1713.png"/><Relationship Id="rId148" Type="http://schemas.openxmlformats.org/officeDocument/2006/relationships/customXml" Target="../ink/ink1716.xml"/><Relationship Id="rId164" Type="http://schemas.openxmlformats.org/officeDocument/2006/relationships/customXml" Target="../ink/ink1724.xml"/><Relationship Id="rId169" Type="http://schemas.openxmlformats.org/officeDocument/2006/relationships/image" Target="../media/image1726.png"/><Relationship Id="rId185" Type="http://schemas.openxmlformats.org/officeDocument/2006/relationships/image" Target="../media/image1734.png"/><Relationship Id="rId4" Type="http://schemas.openxmlformats.org/officeDocument/2006/relationships/customXml" Target="../ink/ink1644.xml"/><Relationship Id="rId9" Type="http://schemas.openxmlformats.org/officeDocument/2006/relationships/image" Target="../media/image1646.png"/><Relationship Id="rId180" Type="http://schemas.openxmlformats.org/officeDocument/2006/relationships/customXml" Target="../ink/ink1732.xml"/><Relationship Id="rId210" Type="http://schemas.openxmlformats.org/officeDocument/2006/relationships/customXml" Target="../ink/ink1747.xml"/><Relationship Id="rId215" Type="http://schemas.openxmlformats.org/officeDocument/2006/relationships/image" Target="../media/image1749.png"/><Relationship Id="rId26" Type="http://schemas.openxmlformats.org/officeDocument/2006/relationships/customXml" Target="../ink/ink1655.xml"/><Relationship Id="rId47" Type="http://schemas.openxmlformats.org/officeDocument/2006/relationships/image" Target="../media/image1665.png"/><Relationship Id="rId68" Type="http://schemas.openxmlformats.org/officeDocument/2006/relationships/customXml" Target="../ink/ink1676.xml"/><Relationship Id="rId89" Type="http://schemas.openxmlformats.org/officeDocument/2006/relationships/image" Target="../media/image1686.png"/><Relationship Id="rId112" Type="http://schemas.openxmlformats.org/officeDocument/2006/relationships/customXml" Target="../ink/ink1698.xml"/><Relationship Id="rId133" Type="http://schemas.openxmlformats.org/officeDocument/2006/relationships/image" Target="../media/image1708.png"/><Relationship Id="rId154" Type="http://schemas.openxmlformats.org/officeDocument/2006/relationships/customXml" Target="../ink/ink1719.xml"/><Relationship Id="rId175" Type="http://schemas.openxmlformats.org/officeDocument/2006/relationships/image" Target="../media/image1729.png"/><Relationship Id="rId196" Type="http://schemas.openxmlformats.org/officeDocument/2006/relationships/customXml" Target="../ink/ink1740.xml"/><Relationship Id="rId200" Type="http://schemas.openxmlformats.org/officeDocument/2006/relationships/customXml" Target="../ink/ink1742.xml"/><Relationship Id="rId16" Type="http://schemas.openxmlformats.org/officeDocument/2006/relationships/customXml" Target="../ink/ink1650.xml"/><Relationship Id="rId221" Type="http://schemas.openxmlformats.org/officeDocument/2006/relationships/image" Target="../media/image1752.png"/><Relationship Id="rId37" Type="http://schemas.openxmlformats.org/officeDocument/2006/relationships/image" Target="../media/image1660.png"/><Relationship Id="rId58" Type="http://schemas.openxmlformats.org/officeDocument/2006/relationships/customXml" Target="../ink/ink1671.xml"/><Relationship Id="rId79" Type="http://schemas.openxmlformats.org/officeDocument/2006/relationships/image" Target="../media/image1681.png"/><Relationship Id="rId102" Type="http://schemas.openxmlformats.org/officeDocument/2006/relationships/customXml" Target="../ink/ink1693.xml"/><Relationship Id="rId123" Type="http://schemas.openxmlformats.org/officeDocument/2006/relationships/image" Target="../media/image1703.png"/><Relationship Id="rId144" Type="http://schemas.openxmlformats.org/officeDocument/2006/relationships/customXml" Target="../ink/ink1714.xml"/><Relationship Id="rId90" Type="http://schemas.openxmlformats.org/officeDocument/2006/relationships/customXml" Target="../ink/ink1687.xml"/><Relationship Id="rId165" Type="http://schemas.openxmlformats.org/officeDocument/2006/relationships/image" Target="../media/image1724.png"/><Relationship Id="rId186" Type="http://schemas.openxmlformats.org/officeDocument/2006/relationships/customXml" Target="../ink/ink1735.xml"/><Relationship Id="rId211" Type="http://schemas.openxmlformats.org/officeDocument/2006/relationships/image" Target="../media/image1747.png"/><Relationship Id="rId27" Type="http://schemas.openxmlformats.org/officeDocument/2006/relationships/image" Target="../media/image1655.png"/><Relationship Id="rId48" Type="http://schemas.openxmlformats.org/officeDocument/2006/relationships/customXml" Target="../ink/ink1666.xml"/><Relationship Id="rId69" Type="http://schemas.openxmlformats.org/officeDocument/2006/relationships/image" Target="../media/image1676.png"/><Relationship Id="rId113" Type="http://schemas.openxmlformats.org/officeDocument/2006/relationships/image" Target="../media/image1698.png"/><Relationship Id="rId134" Type="http://schemas.openxmlformats.org/officeDocument/2006/relationships/customXml" Target="../ink/ink1709.xml"/><Relationship Id="rId80" Type="http://schemas.openxmlformats.org/officeDocument/2006/relationships/customXml" Target="../ink/ink1682.xml"/><Relationship Id="rId155" Type="http://schemas.openxmlformats.org/officeDocument/2006/relationships/image" Target="../media/image1719.png"/><Relationship Id="rId176" Type="http://schemas.openxmlformats.org/officeDocument/2006/relationships/customXml" Target="../ink/ink1730.xml"/><Relationship Id="rId197" Type="http://schemas.openxmlformats.org/officeDocument/2006/relationships/image" Target="../media/image1740.png"/><Relationship Id="rId201" Type="http://schemas.openxmlformats.org/officeDocument/2006/relationships/image" Target="../media/image1742.png"/><Relationship Id="rId222" Type="http://schemas.openxmlformats.org/officeDocument/2006/relationships/customXml" Target="../ink/ink1753.xml"/><Relationship Id="rId17" Type="http://schemas.openxmlformats.org/officeDocument/2006/relationships/image" Target="../media/image1650.png"/><Relationship Id="rId38" Type="http://schemas.openxmlformats.org/officeDocument/2006/relationships/customXml" Target="../ink/ink1661.xml"/><Relationship Id="rId59" Type="http://schemas.openxmlformats.org/officeDocument/2006/relationships/image" Target="../media/image1671.png"/><Relationship Id="rId103" Type="http://schemas.openxmlformats.org/officeDocument/2006/relationships/image" Target="../media/image1693.png"/><Relationship Id="rId124" Type="http://schemas.openxmlformats.org/officeDocument/2006/relationships/customXml" Target="../ink/ink1704.xml"/><Relationship Id="rId70" Type="http://schemas.openxmlformats.org/officeDocument/2006/relationships/customXml" Target="../ink/ink1677.xml"/><Relationship Id="rId91" Type="http://schemas.openxmlformats.org/officeDocument/2006/relationships/image" Target="../media/image1687.png"/><Relationship Id="rId145" Type="http://schemas.openxmlformats.org/officeDocument/2006/relationships/image" Target="../media/image1714.png"/><Relationship Id="rId166" Type="http://schemas.openxmlformats.org/officeDocument/2006/relationships/customXml" Target="../ink/ink1725.xml"/><Relationship Id="rId187" Type="http://schemas.openxmlformats.org/officeDocument/2006/relationships/image" Target="../media/image1735.png"/><Relationship Id="rId1" Type="http://schemas.openxmlformats.org/officeDocument/2006/relationships/tags" Target="../tags/tag81.xml"/><Relationship Id="rId212" Type="http://schemas.openxmlformats.org/officeDocument/2006/relationships/customXml" Target="../ink/ink1748.xml"/><Relationship Id="rId28" Type="http://schemas.openxmlformats.org/officeDocument/2006/relationships/customXml" Target="../ink/ink1656.xml"/><Relationship Id="rId49" Type="http://schemas.openxmlformats.org/officeDocument/2006/relationships/image" Target="../media/image1666.png"/><Relationship Id="rId114" Type="http://schemas.openxmlformats.org/officeDocument/2006/relationships/customXml" Target="../ink/ink1699.xml"/><Relationship Id="rId60" Type="http://schemas.openxmlformats.org/officeDocument/2006/relationships/customXml" Target="../ink/ink1672.xml"/><Relationship Id="rId81" Type="http://schemas.openxmlformats.org/officeDocument/2006/relationships/image" Target="../media/image1682.png"/><Relationship Id="rId135" Type="http://schemas.openxmlformats.org/officeDocument/2006/relationships/image" Target="../media/image1709.png"/><Relationship Id="rId156" Type="http://schemas.openxmlformats.org/officeDocument/2006/relationships/customXml" Target="../ink/ink1720.xml"/><Relationship Id="rId177" Type="http://schemas.openxmlformats.org/officeDocument/2006/relationships/image" Target="../media/image1730.png"/><Relationship Id="rId198" Type="http://schemas.openxmlformats.org/officeDocument/2006/relationships/customXml" Target="../ink/ink1741.xml"/><Relationship Id="rId202" Type="http://schemas.openxmlformats.org/officeDocument/2006/relationships/customXml" Target="../ink/ink1743.xml"/><Relationship Id="rId223" Type="http://schemas.openxmlformats.org/officeDocument/2006/relationships/image" Target="../media/image1753.png"/><Relationship Id="rId18" Type="http://schemas.openxmlformats.org/officeDocument/2006/relationships/customXml" Target="../ink/ink1651.xml"/><Relationship Id="rId39" Type="http://schemas.openxmlformats.org/officeDocument/2006/relationships/image" Target="../media/image1661.png"/><Relationship Id="rId50" Type="http://schemas.openxmlformats.org/officeDocument/2006/relationships/customXml" Target="../ink/ink1667.xml"/><Relationship Id="rId104" Type="http://schemas.openxmlformats.org/officeDocument/2006/relationships/customXml" Target="../ink/ink1694.xml"/><Relationship Id="rId125" Type="http://schemas.openxmlformats.org/officeDocument/2006/relationships/image" Target="../media/image1704.png"/><Relationship Id="rId146" Type="http://schemas.openxmlformats.org/officeDocument/2006/relationships/customXml" Target="../ink/ink1715.xml"/><Relationship Id="rId167" Type="http://schemas.openxmlformats.org/officeDocument/2006/relationships/image" Target="../media/image1725.png"/><Relationship Id="rId188" Type="http://schemas.openxmlformats.org/officeDocument/2006/relationships/customXml" Target="../ink/ink1736.xml"/><Relationship Id="rId71" Type="http://schemas.openxmlformats.org/officeDocument/2006/relationships/image" Target="../media/image1677.png"/><Relationship Id="rId92" Type="http://schemas.openxmlformats.org/officeDocument/2006/relationships/customXml" Target="../ink/ink1688.xml"/><Relationship Id="rId213" Type="http://schemas.openxmlformats.org/officeDocument/2006/relationships/image" Target="../media/image174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1656.png"/><Relationship Id="rId40" Type="http://schemas.openxmlformats.org/officeDocument/2006/relationships/customXml" Target="../ink/ink1662.xml"/><Relationship Id="rId115" Type="http://schemas.openxmlformats.org/officeDocument/2006/relationships/image" Target="../media/image1699.png"/><Relationship Id="rId136" Type="http://schemas.openxmlformats.org/officeDocument/2006/relationships/customXml" Target="../ink/ink1710.xml"/><Relationship Id="rId157" Type="http://schemas.openxmlformats.org/officeDocument/2006/relationships/image" Target="../media/image1720.png"/><Relationship Id="rId178" Type="http://schemas.openxmlformats.org/officeDocument/2006/relationships/customXml" Target="../ink/ink1731.xml"/><Relationship Id="rId61" Type="http://schemas.openxmlformats.org/officeDocument/2006/relationships/image" Target="../media/image1672.png"/><Relationship Id="rId82" Type="http://schemas.openxmlformats.org/officeDocument/2006/relationships/customXml" Target="../ink/ink1683.xml"/><Relationship Id="rId199" Type="http://schemas.openxmlformats.org/officeDocument/2006/relationships/image" Target="../media/image1741.png"/><Relationship Id="rId203" Type="http://schemas.openxmlformats.org/officeDocument/2006/relationships/image" Target="../media/image1743.png"/><Relationship Id="rId19" Type="http://schemas.openxmlformats.org/officeDocument/2006/relationships/image" Target="../media/image1651.png"/><Relationship Id="rId224" Type="http://schemas.openxmlformats.org/officeDocument/2006/relationships/customXml" Target="../ink/ink1754.xml"/><Relationship Id="rId30" Type="http://schemas.openxmlformats.org/officeDocument/2006/relationships/customXml" Target="../ink/ink1657.xml"/><Relationship Id="rId105" Type="http://schemas.openxmlformats.org/officeDocument/2006/relationships/image" Target="../media/image1694.png"/><Relationship Id="rId126" Type="http://schemas.openxmlformats.org/officeDocument/2006/relationships/customXml" Target="../ink/ink1705.xml"/><Relationship Id="rId147" Type="http://schemas.openxmlformats.org/officeDocument/2006/relationships/image" Target="../media/image1715.png"/><Relationship Id="rId168" Type="http://schemas.openxmlformats.org/officeDocument/2006/relationships/customXml" Target="../ink/ink1726.xml"/><Relationship Id="rId51" Type="http://schemas.openxmlformats.org/officeDocument/2006/relationships/image" Target="../media/image1667.png"/><Relationship Id="rId72" Type="http://schemas.openxmlformats.org/officeDocument/2006/relationships/customXml" Target="../ink/ink1678.xml"/><Relationship Id="rId93" Type="http://schemas.openxmlformats.org/officeDocument/2006/relationships/image" Target="../media/image1688.png"/><Relationship Id="rId189" Type="http://schemas.openxmlformats.org/officeDocument/2006/relationships/image" Target="../media/image1736.png"/><Relationship Id="rId3" Type="http://schemas.openxmlformats.org/officeDocument/2006/relationships/image" Target="../media/image1643.png"/><Relationship Id="rId214" Type="http://schemas.openxmlformats.org/officeDocument/2006/relationships/customXml" Target="../ink/ink174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68.xml"/><Relationship Id="rId21" Type="http://schemas.openxmlformats.org/officeDocument/2006/relationships/image" Target="../media/image1766.png"/><Relationship Id="rId34" Type="http://schemas.openxmlformats.org/officeDocument/2006/relationships/customXml" Target="../ink/ink1772.xml"/><Relationship Id="rId42" Type="http://schemas.openxmlformats.org/officeDocument/2006/relationships/customXml" Target="../ink/ink1776.xml"/><Relationship Id="rId47" Type="http://schemas.openxmlformats.org/officeDocument/2006/relationships/image" Target="../media/image1779.png"/><Relationship Id="rId50" Type="http://schemas.openxmlformats.org/officeDocument/2006/relationships/customXml" Target="../ink/ink1780.xml"/><Relationship Id="rId55" Type="http://schemas.openxmlformats.org/officeDocument/2006/relationships/image" Target="../media/image1783.png"/><Relationship Id="rId63" Type="http://schemas.openxmlformats.org/officeDocument/2006/relationships/image" Target="../media/image1787.png"/><Relationship Id="rId7" Type="http://schemas.openxmlformats.org/officeDocument/2006/relationships/image" Target="../media/image1759.png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763.xml"/><Relationship Id="rId29" Type="http://schemas.openxmlformats.org/officeDocument/2006/relationships/image" Target="../media/image1770.png"/><Relationship Id="rId11" Type="http://schemas.openxmlformats.org/officeDocument/2006/relationships/image" Target="../media/image1761.png"/><Relationship Id="rId24" Type="http://schemas.openxmlformats.org/officeDocument/2006/relationships/customXml" Target="../ink/ink1767.xml"/><Relationship Id="rId32" Type="http://schemas.openxmlformats.org/officeDocument/2006/relationships/customXml" Target="../ink/ink1771.xml"/><Relationship Id="rId37" Type="http://schemas.openxmlformats.org/officeDocument/2006/relationships/image" Target="../media/image1774.png"/><Relationship Id="rId40" Type="http://schemas.openxmlformats.org/officeDocument/2006/relationships/customXml" Target="../ink/ink1775.xml"/><Relationship Id="rId45" Type="http://schemas.openxmlformats.org/officeDocument/2006/relationships/image" Target="../media/image1778.png"/><Relationship Id="rId53" Type="http://schemas.openxmlformats.org/officeDocument/2006/relationships/image" Target="../media/image1782.png"/><Relationship Id="rId58" Type="http://schemas.openxmlformats.org/officeDocument/2006/relationships/customXml" Target="../ink/ink1784.xml"/><Relationship Id="rId5" Type="http://schemas.openxmlformats.org/officeDocument/2006/relationships/image" Target="../media/image1758.png"/><Relationship Id="rId61" Type="http://schemas.openxmlformats.org/officeDocument/2006/relationships/image" Target="../media/image1786.png"/><Relationship Id="rId19" Type="http://schemas.openxmlformats.org/officeDocument/2006/relationships/image" Target="../media/image1765.png"/><Relationship Id="rId14" Type="http://schemas.openxmlformats.org/officeDocument/2006/relationships/customXml" Target="../ink/ink1762.xml"/><Relationship Id="rId22" Type="http://schemas.openxmlformats.org/officeDocument/2006/relationships/customXml" Target="../ink/ink1766.xml"/><Relationship Id="rId27" Type="http://schemas.openxmlformats.org/officeDocument/2006/relationships/image" Target="../media/image1769.png"/><Relationship Id="rId30" Type="http://schemas.openxmlformats.org/officeDocument/2006/relationships/customXml" Target="../ink/ink1770.xml"/><Relationship Id="rId35" Type="http://schemas.openxmlformats.org/officeDocument/2006/relationships/image" Target="../media/image1773.png"/><Relationship Id="rId43" Type="http://schemas.openxmlformats.org/officeDocument/2006/relationships/image" Target="../media/image1777.png"/><Relationship Id="rId48" Type="http://schemas.openxmlformats.org/officeDocument/2006/relationships/customXml" Target="../ink/ink1779.xml"/><Relationship Id="rId56" Type="http://schemas.openxmlformats.org/officeDocument/2006/relationships/customXml" Target="../ink/ink1783.xml"/><Relationship Id="rId64" Type="http://schemas.openxmlformats.org/officeDocument/2006/relationships/customXml" Target="../ink/ink1787.xml"/><Relationship Id="rId8" Type="http://schemas.openxmlformats.org/officeDocument/2006/relationships/customXml" Target="../ink/ink1759.xml"/><Relationship Id="rId51" Type="http://schemas.openxmlformats.org/officeDocument/2006/relationships/image" Target="../media/image1781.png"/><Relationship Id="rId3" Type="http://schemas.openxmlformats.org/officeDocument/2006/relationships/image" Target="../media/image1757.png"/><Relationship Id="rId12" Type="http://schemas.openxmlformats.org/officeDocument/2006/relationships/customXml" Target="../ink/ink1761.xml"/><Relationship Id="rId17" Type="http://schemas.openxmlformats.org/officeDocument/2006/relationships/image" Target="../media/image1764.png"/><Relationship Id="rId25" Type="http://schemas.openxmlformats.org/officeDocument/2006/relationships/image" Target="../media/image1768.png"/><Relationship Id="rId33" Type="http://schemas.openxmlformats.org/officeDocument/2006/relationships/image" Target="../media/image1772.png"/><Relationship Id="rId38" Type="http://schemas.openxmlformats.org/officeDocument/2006/relationships/customXml" Target="../ink/ink1774.xml"/><Relationship Id="rId46" Type="http://schemas.openxmlformats.org/officeDocument/2006/relationships/customXml" Target="../ink/ink1778.xml"/><Relationship Id="rId59" Type="http://schemas.openxmlformats.org/officeDocument/2006/relationships/image" Target="../media/image1785.png"/><Relationship Id="rId20" Type="http://schemas.openxmlformats.org/officeDocument/2006/relationships/customXml" Target="../ink/ink1765.xml"/><Relationship Id="rId41" Type="http://schemas.openxmlformats.org/officeDocument/2006/relationships/image" Target="../media/image1776.png"/><Relationship Id="rId54" Type="http://schemas.openxmlformats.org/officeDocument/2006/relationships/customXml" Target="../ink/ink1782.xml"/><Relationship Id="rId62" Type="http://schemas.openxmlformats.org/officeDocument/2006/relationships/customXml" Target="../ink/ink1786.xml"/><Relationship Id="rId1" Type="http://schemas.openxmlformats.org/officeDocument/2006/relationships/tags" Target="../tags/tag82.xml"/><Relationship Id="rId6" Type="http://schemas.openxmlformats.org/officeDocument/2006/relationships/customXml" Target="../ink/ink1758.xml"/><Relationship Id="rId15" Type="http://schemas.openxmlformats.org/officeDocument/2006/relationships/image" Target="../media/image1763.png"/><Relationship Id="rId23" Type="http://schemas.openxmlformats.org/officeDocument/2006/relationships/image" Target="../media/image1767.png"/><Relationship Id="rId28" Type="http://schemas.openxmlformats.org/officeDocument/2006/relationships/customXml" Target="../ink/ink1769.xml"/><Relationship Id="rId36" Type="http://schemas.openxmlformats.org/officeDocument/2006/relationships/customXml" Target="../ink/ink1773.xml"/><Relationship Id="rId49" Type="http://schemas.openxmlformats.org/officeDocument/2006/relationships/image" Target="../media/image1780.png"/><Relationship Id="rId57" Type="http://schemas.openxmlformats.org/officeDocument/2006/relationships/image" Target="../media/image1784.png"/><Relationship Id="rId10" Type="http://schemas.openxmlformats.org/officeDocument/2006/relationships/customXml" Target="../ink/ink1760.xml"/><Relationship Id="rId31" Type="http://schemas.openxmlformats.org/officeDocument/2006/relationships/image" Target="../media/image1771.png"/><Relationship Id="rId44" Type="http://schemas.openxmlformats.org/officeDocument/2006/relationships/customXml" Target="../ink/ink1777.xml"/><Relationship Id="rId52" Type="http://schemas.openxmlformats.org/officeDocument/2006/relationships/customXml" Target="../ink/ink1781.xml"/><Relationship Id="rId60" Type="http://schemas.openxmlformats.org/officeDocument/2006/relationships/customXml" Target="../ink/ink1785.xml"/><Relationship Id="rId65" Type="http://schemas.openxmlformats.org/officeDocument/2006/relationships/image" Target="../media/image1758.emf"/><Relationship Id="rId4" Type="http://schemas.openxmlformats.org/officeDocument/2006/relationships/customXml" Target="../ink/ink1757.xml"/><Relationship Id="rId9" Type="http://schemas.openxmlformats.org/officeDocument/2006/relationships/image" Target="../media/image1760.png"/><Relationship Id="rId13" Type="http://schemas.openxmlformats.org/officeDocument/2006/relationships/image" Target="../media/image1762.png"/><Relationship Id="rId18" Type="http://schemas.openxmlformats.org/officeDocument/2006/relationships/customXml" Target="../ink/ink1764.xml"/><Relationship Id="rId39" Type="http://schemas.openxmlformats.org/officeDocument/2006/relationships/image" Target="../media/image17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9.png"/><Relationship Id="rId2" Type="http://schemas.openxmlformats.org/officeDocument/2006/relationships/image" Target="../media/image178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1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4.png"/><Relationship Id="rId2" Type="http://schemas.openxmlformats.org/officeDocument/2006/relationships/image" Target="../media/image17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9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6.png"/><Relationship Id="rId21" Type="http://schemas.openxmlformats.org/officeDocument/2006/relationships/image" Target="../media/image58.png"/><Relationship Id="rId42" Type="http://schemas.openxmlformats.org/officeDocument/2006/relationships/customXml" Target="../ink/ink67.xml"/><Relationship Id="rId63" Type="http://schemas.openxmlformats.org/officeDocument/2006/relationships/image" Target="../media/image79.png"/><Relationship Id="rId84" Type="http://schemas.openxmlformats.org/officeDocument/2006/relationships/customXml" Target="../ink/ink88.xml"/><Relationship Id="rId138" Type="http://schemas.openxmlformats.org/officeDocument/2006/relationships/customXml" Target="../ink/ink115.xml"/><Relationship Id="rId159" Type="http://schemas.openxmlformats.org/officeDocument/2006/relationships/image" Target="../media/image127.png"/><Relationship Id="rId170" Type="http://schemas.openxmlformats.org/officeDocument/2006/relationships/customXml" Target="../ink/ink131.xml"/><Relationship Id="rId191" Type="http://schemas.openxmlformats.org/officeDocument/2006/relationships/image" Target="../media/image143.png"/><Relationship Id="rId205" Type="http://schemas.openxmlformats.org/officeDocument/2006/relationships/image" Target="../media/image150.png"/><Relationship Id="rId226" Type="http://schemas.openxmlformats.org/officeDocument/2006/relationships/customXml" Target="../ink/ink159.xml"/><Relationship Id="rId107" Type="http://schemas.openxmlformats.org/officeDocument/2006/relationships/image" Target="../media/image101.png"/><Relationship Id="rId11" Type="http://schemas.openxmlformats.org/officeDocument/2006/relationships/image" Target="../media/image53.png"/><Relationship Id="rId32" Type="http://schemas.openxmlformats.org/officeDocument/2006/relationships/customXml" Target="../ink/ink62.xml"/><Relationship Id="rId53" Type="http://schemas.openxmlformats.org/officeDocument/2006/relationships/image" Target="../media/image74.png"/><Relationship Id="rId74" Type="http://schemas.openxmlformats.org/officeDocument/2006/relationships/customXml" Target="../ink/ink83.xml"/><Relationship Id="rId128" Type="http://schemas.openxmlformats.org/officeDocument/2006/relationships/customXml" Target="../ink/ink110.xml"/><Relationship Id="rId149" Type="http://schemas.openxmlformats.org/officeDocument/2006/relationships/image" Target="../media/image122.png"/><Relationship Id="rId5" Type="http://schemas.openxmlformats.org/officeDocument/2006/relationships/image" Target="../media/image50.png"/><Relationship Id="rId95" Type="http://schemas.openxmlformats.org/officeDocument/2006/relationships/image" Target="../media/image95.png"/><Relationship Id="rId160" Type="http://schemas.openxmlformats.org/officeDocument/2006/relationships/customXml" Target="../ink/ink126.xml"/><Relationship Id="rId181" Type="http://schemas.openxmlformats.org/officeDocument/2006/relationships/image" Target="../media/image138.png"/><Relationship Id="rId216" Type="http://schemas.openxmlformats.org/officeDocument/2006/relationships/customXml" Target="../ink/ink154.xml"/><Relationship Id="rId237" Type="http://schemas.openxmlformats.org/officeDocument/2006/relationships/image" Target="../media/image166.png"/><Relationship Id="rId22" Type="http://schemas.openxmlformats.org/officeDocument/2006/relationships/customXml" Target="../ink/ink57.xml"/><Relationship Id="rId43" Type="http://schemas.openxmlformats.org/officeDocument/2006/relationships/image" Target="../media/image69.png"/><Relationship Id="rId64" Type="http://schemas.openxmlformats.org/officeDocument/2006/relationships/customXml" Target="../ink/ink78.xml"/><Relationship Id="rId118" Type="http://schemas.openxmlformats.org/officeDocument/2006/relationships/customXml" Target="../ink/ink105.xml"/><Relationship Id="rId139" Type="http://schemas.openxmlformats.org/officeDocument/2006/relationships/image" Target="../media/image117.png"/><Relationship Id="rId85" Type="http://schemas.openxmlformats.org/officeDocument/2006/relationships/image" Target="../media/image90.png"/><Relationship Id="rId150" Type="http://schemas.openxmlformats.org/officeDocument/2006/relationships/customXml" Target="../ink/ink121.xml"/><Relationship Id="rId171" Type="http://schemas.openxmlformats.org/officeDocument/2006/relationships/image" Target="../media/image133.png"/><Relationship Id="rId192" Type="http://schemas.openxmlformats.org/officeDocument/2006/relationships/customXml" Target="../ink/ink142.xml"/><Relationship Id="rId206" Type="http://schemas.openxmlformats.org/officeDocument/2006/relationships/customXml" Target="../ink/ink149.xml"/><Relationship Id="rId227" Type="http://schemas.openxmlformats.org/officeDocument/2006/relationships/image" Target="../media/image161.png"/><Relationship Id="rId12" Type="http://schemas.openxmlformats.org/officeDocument/2006/relationships/customXml" Target="../ink/ink52.xml"/><Relationship Id="rId33" Type="http://schemas.openxmlformats.org/officeDocument/2006/relationships/image" Target="../media/image64.png"/><Relationship Id="rId108" Type="http://schemas.openxmlformats.org/officeDocument/2006/relationships/customXml" Target="../ink/ink100.xml"/><Relationship Id="rId129" Type="http://schemas.openxmlformats.org/officeDocument/2006/relationships/image" Target="../media/image112.png"/><Relationship Id="rId54" Type="http://schemas.openxmlformats.org/officeDocument/2006/relationships/customXml" Target="../ink/ink73.xml"/><Relationship Id="rId75" Type="http://schemas.openxmlformats.org/officeDocument/2006/relationships/image" Target="../media/image85.png"/><Relationship Id="rId96" Type="http://schemas.openxmlformats.org/officeDocument/2006/relationships/customXml" Target="../ink/ink94.xml"/><Relationship Id="rId140" Type="http://schemas.openxmlformats.org/officeDocument/2006/relationships/customXml" Target="../ink/ink116.xml"/><Relationship Id="rId161" Type="http://schemas.openxmlformats.org/officeDocument/2006/relationships/image" Target="../media/image128.png"/><Relationship Id="rId182" Type="http://schemas.openxmlformats.org/officeDocument/2006/relationships/customXml" Target="../ink/ink137.xml"/><Relationship Id="rId217" Type="http://schemas.openxmlformats.org/officeDocument/2006/relationships/image" Target="../media/image156.png"/><Relationship Id="rId6" Type="http://schemas.openxmlformats.org/officeDocument/2006/relationships/customXml" Target="../ink/ink49.xml"/><Relationship Id="rId23" Type="http://schemas.openxmlformats.org/officeDocument/2006/relationships/image" Target="../media/image59.png"/><Relationship Id="rId119" Type="http://schemas.openxmlformats.org/officeDocument/2006/relationships/image" Target="../media/image107.png"/><Relationship Id="rId44" Type="http://schemas.openxmlformats.org/officeDocument/2006/relationships/customXml" Target="../ink/ink68.xml"/><Relationship Id="rId65" Type="http://schemas.openxmlformats.org/officeDocument/2006/relationships/image" Target="../media/image80.png"/><Relationship Id="rId86" Type="http://schemas.openxmlformats.org/officeDocument/2006/relationships/customXml" Target="../ink/ink89.xml"/><Relationship Id="rId130" Type="http://schemas.openxmlformats.org/officeDocument/2006/relationships/customXml" Target="../ink/ink111.xml"/><Relationship Id="rId151" Type="http://schemas.openxmlformats.org/officeDocument/2006/relationships/image" Target="../media/image123.png"/><Relationship Id="rId172" Type="http://schemas.openxmlformats.org/officeDocument/2006/relationships/customXml" Target="../ink/ink132.xml"/><Relationship Id="rId193" Type="http://schemas.openxmlformats.org/officeDocument/2006/relationships/image" Target="../media/image144.png"/><Relationship Id="rId207" Type="http://schemas.openxmlformats.org/officeDocument/2006/relationships/image" Target="../media/image151.png"/><Relationship Id="rId228" Type="http://schemas.openxmlformats.org/officeDocument/2006/relationships/customXml" Target="../ink/ink160.xml"/><Relationship Id="rId13" Type="http://schemas.openxmlformats.org/officeDocument/2006/relationships/image" Target="../media/image54.png"/><Relationship Id="rId109" Type="http://schemas.openxmlformats.org/officeDocument/2006/relationships/image" Target="../media/image102.png"/><Relationship Id="rId34" Type="http://schemas.openxmlformats.org/officeDocument/2006/relationships/customXml" Target="../ink/ink63.xml"/><Relationship Id="rId55" Type="http://schemas.openxmlformats.org/officeDocument/2006/relationships/image" Target="../media/image75.png"/><Relationship Id="rId76" Type="http://schemas.openxmlformats.org/officeDocument/2006/relationships/customXml" Target="../ink/ink84.xml"/><Relationship Id="rId97" Type="http://schemas.openxmlformats.org/officeDocument/2006/relationships/image" Target="../media/image96.png"/><Relationship Id="rId120" Type="http://schemas.openxmlformats.org/officeDocument/2006/relationships/customXml" Target="../ink/ink106.xml"/><Relationship Id="rId141" Type="http://schemas.openxmlformats.org/officeDocument/2006/relationships/image" Target="../media/image118.png"/><Relationship Id="rId7" Type="http://schemas.openxmlformats.org/officeDocument/2006/relationships/image" Target="../media/image51.png"/><Relationship Id="rId162" Type="http://schemas.openxmlformats.org/officeDocument/2006/relationships/customXml" Target="../ink/ink127.xml"/><Relationship Id="rId183" Type="http://schemas.openxmlformats.org/officeDocument/2006/relationships/image" Target="../media/image139.png"/><Relationship Id="rId218" Type="http://schemas.openxmlformats.org/officeDocument/2006/relationships/customXml" Target="../ink/ink155.xml"/><Relationship Id="rId24" Type="http://schemas.openxmlformats.org/officeDocument/2006/relationships/customXml" Target="../ink/ink58.xml"/><Relationship Id="rId45" Type="http://schemas.openxmlformats.org/officeDocument/2006/relationships/image" Target="../media/image70.png"/><Relationship Id="rId66" Type="http://schemas.openxmlformats.org/officeDocument/2006/relationships/customXml" Target="../ink/ink79.xml"/><Relationship Id="rId87" Type="http://schemas.openxmlformats.org/officeDocument/2006/relationships/image" Target="../media/image91.png"/><Relationship Id="rId110" Type="http://schemas.openxmlformats.org/officeDocument/2006/relationships/customXml" Target="../ink/ink101.xml"/><Relationship Id="rId131" Type="http://schemas.openxmlformats.org/officeDocument/2006/relationships/image" Target="../media/image113.png"/><Relationship Id="rId152" Type="http://schemas.openxmlformats.org/officeDocument/2006/relationships/customXml" Target="../ink/ink122.xml"/><Relationship Id="rId173" Type="http://schemas.openxmlformats.org/officeDocument/2006/relationships/image" Target="../media/image134.png"/><Relationship Id="rId194" Type="http://schemas.openxmlformats.org/officeDocument/2006/relationships/customXml" Target="../ink/ink143.xml"/><Relationship Id="rId208" Type="http://schemas.openxmlformats.org/officeDocument/2006/relationships/customXml" Target="../ink/ink150.xml"/><Relationship Id="rId229" Type="http://schemas.openxmlformats.org/officeDocument/2006/relationships/image" Target="../media/image162.png"/><Relationship Id="rId14" Type="http://schemas.openxmlformats.org/officeDocument/2006/relationships/customXml" Target="../ink/ink53.xml"/><Relationship Id="rId35" Type="http://schemas.openxmlformats.org/officeDocument/2006/relationships/image" Target="../media/image65.png"/><Relationship Id="rId56" Type="http://schemas.openxmlformats.org/officeDocument/2006/relationships/customXml" Target="../ink/ink74.xml"/><Relationship Id="rId77" Type="http://schemas.openxmlformats.org/officeDocument/2006/relationships/image" Target="../media/image86.png"/><Relationship Id="rId100" Type="http://schemas.openxmlformats.org/officeDocument/2006/relationships/customXml" Target="../ink/ink96.xml"/><Relationship Id="rId8" Type="http://schemas.openxmlformats.org/officeDocument/2006/relationships/customXml" Target="../ink/ink50.xml"/><Relationship Id="rId98" Type="http://schemas.openxmlformats.org/officeDocument/2006/relationships/customXml" Target="../ink/ink95.xml"/><Relationship Id="rId121" Type="http://schemas.openxmlformats.org/officeDocument/2006/relationships/image" Target="../media/image108.png"/><Relationship Id="rId142" Type="http://schemas.openxmlformats.org/officeDocument/2006/relationships/customXml" Target="../ink/ink117.xml"/><Relationship Id="rId163" Type="http://schemas.openxmlformats.org/officeDocument/2006/relationships/image" Target="../media/image129.png"/><Relationship Id="rId184" Type="http://schemas.openxmlformats.org/officeDocument/2006/relationships/customXml" Target="../ink/ink138.xml"/><Relationship Id="rId219" Type="http://schemas.openxmlformats.org/officeDocument/2006/relationships/image" Target="../media/image157.png"/><Relationship Id="rId230" Type="http://schemas.openxmlformats.org/officeDocument/2006/relationships/customXml" Target="../ink/ink161.xml"/><Relationship Id="rId25" Type="http://schemas.openxmlformats.org/officeDocument/2006/relationships/image" Target="../media/image60.png"/><Relationship Id="rId46" Type="http://schemas.openxmlformats.org/officeDocument/2006/relationships/customXml" Target="../ink/ink69.xml"/><Relationship Id="rId67" Type="http://schemas.openxmlformats.org/officeDocument/2006/relationships/image" Target="../media/image81.png"/><Relationship Id="rId88" Type="http://schemas.openxmlformats.org/officeDocument/2006/relationships/customXml" Target="../ink/ink90.xml"/><Relationship Id="rId111" Type="http://schemas.openxmlformats.org/officeDocument/2006/relationships/image" Target="../media/image103.png"/><Relationship Id="rId132" Type="http://schemas.openxmlformats.org/officeDocument/2006/relationships/customXml" Target="../ink/ink112.xml"/><Relationship Id="rId153" Type="http://schemas.openxmlformats.org/officeDocument/2006/relationships/image" Target="../media/image124.png"/><Relationship Id="rId174" Type="http://schemas.openxmlformats.org/officeDocument/2006/relationships/customXml" Target="../ink/ink133.xml"/><Relationship Id="rId195" Type="http://schemas.openxmlformats.org/officeDocument/2006/relationships/image" Target="../media/image145.png"/><Relationship Id="rId209" Type="http://schemas.openxmlformats.org/officeDocument/2006/relationships/image" Target="../media/image152.png"/><Relationship Id="rId190" Type="http://schemas.openxmlformats.org/officeDocument/2006/relationships/customXml" Target="../ink/ink141.xml"/><Relationship Id="rId204" Type="http://schemas.openxmlformats.org/officeDocument/2006/relationships/customXml" Target="../ink/ink148.xml"/><Relationship Id="rId220" Type="http://schemas.openxmlformats.org/officeDocument/2006/relationships/customXml" Target="../ink/ink156.xml"/><Relationship Id="rId225" Type="http://schemas.openxmlformats.org/officeDocument/2006/relationships/image" Target="../media/image160.png"/><Relationship Id="rId15" Type="http://schemas.openxmlformats.org/officeDocument/2006/relationships/image" Target="../media/image55.png"/><Relationship Id="rId36" Type="http://schemas.openxmlformats.org/officeDocument/2006/relationships/customXml" Target="../ink/ink64.xml"/><Relationship Id="rId57" Type="http://schemas.openxmlformats.org/officeDocument/2006/relationships/image" Target="../media/image76.png"/><Relationship Id="rId106" Type="http://schemas.openxmlformats.org/officeDocument/2006/relationships/customXml" Target="../ink/ink99.xml"/><Relationship Id="rId127" Type="http://schemas.openxmlformats.org/officeDocument/2006/relationships/image" Target="../media/image111.png"/><Relationship Id="rId10" Type="http://schemas.openxmlformats.org/officeDocument/2006/relationships/customXml" Target="../ink/ink51.xml"/><Relationship Id="rId31" Type="http://schemas.openxmlformats.org/officeDocument/2006/relationships/image" Target="../media/image63.png"/><Relationship Id="rId52" Type="http://schemas.openxmlformats.org/officeDocument/2006/relationships/customXml" Target="../ink/ink72.xml"/><Relationship Id="rId73" Type="http://schemas.openxmlformats.org/officeDocument/2006/relationships/image" Target="../media/image84.png"/><Relationship Id="rId78" Type="http://schemas.openxmlformats.org/officeDocument/2006/relationships/customXml" Target="../ink/ink85.xml"/><Relationship Id="rId94" Type="http://schemas.openxmlformats.org/officeDocument/2006/relationships/customXml" Target="../ink/ink93.xml"/><Relationship Id="rId99" Type="http://schemas.openxmlformats.org/officeDocument/2006/relationships/image" Target="../media/image97.png"/><Relationship Id="rId101" Type="http://schemas.openxmlformats.org/officeDocument/2006/relationships/image" Target="../media/image98.png"/><Relationship Id="rId122" Type="http://schemas.openxmlformats.org/officeDocument/2006/relationships/customXml" Target="../ink/ink107.xml"/><Relationship Id="rId143" Type="http://schemas.openxmlformats.org/officeDocument/2006/relationships/image" Target="../media/image119.png"/><Relationship Id="rId148" Type="http://schemas.openxmlformats.org/officeDocument/2006/relationships/customXml" Target="../ink/ink120.xml"/><Relationship Id="rId164" Type="http://schemas.openxmlformats.org/officeDocument/2006/relationships/customXml" Target="../ink/ink128.xml"/><Relationship Id="rId169" Type="http://schemas.openxmlformats.org/officeDocument/2006/relationships/image" Target="../media/image132.png"/><Relationship Id="rId185" Type="http://schemas.openxmlformats.org/officeDocument/2006/relationships/image" Target="../media/image140.png"/><Relationship Id="rId4" Type="http://schemas.openxmlformats.org/officeDocument/2006/relationships/customXml" Target="../ink/ink48.xml"/><Relationship Id="rId9" Type="http://schemas.openxmlformats.org/officeDocument/2006/relationships/image" Target="../media/image52.png"/><Relationship Id="rId180" Type="http://schemas.openxmlformats.org/officeDocument/2006/relationships/customXml" Target="../ink/ink136.xml"/><Relationship Id="rId210" Type="http://schemas.openxmlformats.org/officeDocument/2006/relationships/customXml" Target="../ink/ink151.xml"/><Relationship Id="rId215" Type="http://schemas.openxmlformats.org/officeDocument/2006/relationships/image" Target="../media/image155.png"/><Relationship Id="rId236" Type="http://schemas.openxmlformats.org/officeDocument/2006/relationships/customXml" Target="../ink/ink164.xml"/><Relationship Id="rId26" Type="http://schemas.openxmlformats.org/officeDocument/2006/relationships/customXml" Target="../ink/ink59.xml"/><Relationship Id="rId231" Type="http://schemas.openxmlformats.org/officeDocument/2006/relationships/image" Target="../media/image163.png"/><Relationship Id="rId47" Type="http://schemas.openxmlformats.org/officeDocument/2006/relationships/image" Target="../media/image71.png"/><Relationship Id="rId68" Type="http://schemas.openxmlformats.org/officeDocument/2006/relationships/customXml" Target="../ink/ink80.xml"/><Relationship Id="rId89" Type="http://schemas.openxmlformats.org/officeDocument/2006/relationships/image" Target="../media/image92.png"/><Relationship Id="rId112" Type="http://schemas.openxmlformats.org/officeDocument/2006/relationships/customXml" Target="../ink/ink102.xml"/><Relationship Id="rId133" Type="http://schemas.openxmlformats.org/officeDocument/2006/relationships/image" Target="../media/image114.png"/><Relationship Id="rId154" Type="http://schemas.openxmlformats.org/officeDocument/2006/relationships/customXml" Target="../ink/ink123.xml"/><Relationship Id="rId175" Type="http://schemas.openxmlformats.org/officeDocument/2006/relationships/image" Target="../media/image135.png"/><Relationship Id="rId196" Type="http://schemas.openxmlformats.org/officeDocument/2006/relationships/customXml" Target="../ink/ink144.xml"/><Relationship Id="rId200" Type="http://schemas.openxmlformats.org/officeDocument/2006/relationships/customXml" Target="../ink/ink146.xml"/><Relationship Id="rId16" Type="http://schemas.openxmlformats.org/officeDocument/2006/relationships/customXml" Target="../ink/ink54.xml"/><Relationship Id="rId221" Type="http://schemas.openxmlformats.org/officeDocument/2006/relationships/image" Target="../media/image158.png"/><Relationship Id="rId37" Type="http://schemas.openxmlformats.org/officeDocument/2006/relationships/image" Target="../media/image66.png"/><Relationship Id="rId58" Type="http://schemas.openxmlformats.org/officeDocument/2006/relationships/customXml" Target="../ink/ink75.xml"/><Relationship Id="rId79" Type="http://schemas.openxmlformats.org/officeDocument/2006/relationships/image" Target="../media/image87.png"/><Relationship Id="rId102" Type="http://schemas.openxmlformats.org/officeDocument/2006/relationships/customXml" Target="../ink/ink97.xml"/><Relationship Id="rId123" Type="http://schemas.openxmlformats.org/officeDocument/2006/relationships/image" Target="../media/image109.png"/><Relationship Id="rId144" Type="http://schemas.openxmlformats.org/officeDocument/2006/relationships/customXml" Target="../ink/ink118.xml"/><Relationship Id="rId90" Type="http://schemas.openxmlformats.org/officeDocument/2006/relationships/customXml" Target="../ink/ink91.xml"/><Relationship Id="rId165" Type="http://schemas.openxmlformats.org/officeDocument/2006/relationships/image" Target="../media/image130.png"/><Relationship Id="rId186" Type="http://schemas.openxmlformats.org/officeDocument/2006/relationships/customXml" Target="../ink/ink139.xml"/><Relationship Id="rId211" Type="http://schemas.openxmlformats.org/officeDocument/2006/relationships/image" Target="../media/image153.png"/><Relationship Id="rId232" Type="http://schemas.openxmlformats.org/officeDocument/2006/relationships/customXml" Target="../ink/ink162.xml"/><Relationship Id="rId27" Type="http://schemas.openxmlformats.org/officeDocument/2006/relationships/image" Target="../media/image61.png"/><Relationship Id="rId48" Type="http://schemas.openxmlformats.org/officeDocument/2006/relationships/customXml" Target="../ink/ink70.xml"/><Relationship Id="rId69" Type="http://schemas.openxmlformats.org/officeDocument/2006/relationships/image" Target="../media/image82.png"/><Relationship Id="rId113" Type="http://schemas.openxmlformats.org/officeDocument/2006/relationships/image" Target="../media/image104.png"/><Relationship Id="rId134" Type="http://schemas.openxmlformats.org/officeDocument/2006/relationships/customXml" Target="../ink/ink113.xml"/><Relationship Id="rId80" Type="http://schemas.openxmlformats.org/officeDocument/2006/relationships/customXml" Target="../ink/ink86.xml"/><Relationship Id="rId155" Type="http://schemas.openxmlformats.org/officeDocument/2006/relationships/image" Target="../media/image125.png"/><Relationship Id="rId176" Type="http://schemas.openxmlformats.org/officeDocument/2006/relationships/customXml" Target="../ink/ink134.xml"/><Relationship Id="rId197" Type="http://schemas.openxmlformats.org/officeDocument/2006/relationships/image" Target="../media/image146.png"/><Relationship Id="rId201" Type="http://schemas.openxmlformats.org/officeDocument/2006/relationships/image" Target="../media/image148.png"/><Relationship Id="rId222" Type="http://schemas.openxmlformats.org/officeDocument/2006/relationships/customXml" Target="../ink/ink157.xml"/><Relationship Id="rId17" Type="http://schemas.openxmlformats.org/officeDocument/2006/relationships/image" Target="../media/image56.png"/><Relationship Id="rId38" Type="http://schemas.openxmlformats.org/officeDocument/2006/relationships/customXml" Target="../ink/ink65.xml"/><Relationship Id="rId59" Type="http://schemas.openxmlformats.org/officeDocument/2006/relationships/image" Target="../media/image77.png"/><Relationship Id="rId103" Type="http://schemas.openxmlformats.org/officeDocument/2006/relationships/image" Target="../media/image99.png"/><Relationship Id="rId124" Type="http://schemas.openxmlformats.org/officeDocument/2006/relationships/customXml" Target="../ink/ink108.xml"/><Relationship Id="rId70" Type="http://schemas.openxmlformats.org/officeDocument/2006/relationships/customXml" Target="../ink/ink81.xml"/><Relationship Id="rId91" Type="http://schemas.openxmlformats.org/officeDocument/2006/relationships/image" Target="../media/image93.png"/><Relationship Id="rId145" Type="http://schemas.openxmlformats.org/officeDocument/2006/relationships/image" Target="../media/image120.png"/><Relationship Id="rId166" Type="http://schemas.openxmlformats.org/officeDocument/2006/relationships/customXml" Target="../ink/ink129.xml"/><Relationship Id="rId187" Type="http://schemas.openxmlformats.org/officeDocument/2006/relationships/image" Target="../media/image141.png"/><Relationship Id="rId1" Type="http://schemas.openxmlformats.org/officeDocument/2006/relationships/tags" Target="../tags/tag65.xml"/><Relationship Id="rId212" Type="http://schemas.openxmlformats.org/officeDocument/2006/relationships/customXml" Target="../ink/ink152.xml"/><Relationship Id="rId233" Type="http://schemas.openxmlformats.org/officeDocument/2006/relationships/image" Target="../media/image164.png"/><Relationship Id="rId28" Type="http://schemas.openxmlformats.org/officeDocument/2006/relationships/customXml" Target="../ink/ink60.xml"/><Relationship Id="rId49" Type="http://schemas.openxmlformats.org/officeDocument/2006/relationships/image" Target="../media/image72.png"/><Relationship Id="rId114" Type="http://schemas.openxmlformats.org/officeDocument/2006/relationships/customXml" Target="../ink/ink103.xml"/><Relationship Id="rId60" Type="http://schemas.openxmlformats.org/officeDocument/2006/relationships/customXml" Target="../ink/ink76.xml"/><Relationship Id="rId81" Type="http://schemas.openxmlformats.org/officeDocument/2006/relationships/image" Target="../media/image88.png"/><Relationship Id="rId135" Type="http://schemas.openxmlformats.org/officeDocument/2006/relationships/image" Target="../media/image115.png"/><Relationship Id="rId156" Type="http://schemas.openxmlformats.org/officeDocument/2006/relationships/customXml" Target="../ink/ink124.xml"/><Relationship Id="rId177" Type="http://schemas.openxmlformats.org/officeDocument/2006/relationships/image" Target="../media/image136.png"/><Relationship Id="rId198" Type="http://schemas.openxmlformats.org/officeDocument/2006/relationships/customXml" Target="../ink/ink145.xml"/><Relationship Id="rId202" Type="http://schemas.openxmlformats.org/officeDocument/2006/relationships/customXml" Target="../ink/ink147.xml"/><Relationship Id="rId223" Type="http://schemas.openxmlformats.org/officeDocument/2006/relationships/image" Target="../media/image159.png"/><Relationship Id="rId18" Type="http://schemas.openxmlformats.org/officeDocument/2006/relationships/customXml" Target="../ink/ink55.xml"/><Relationship Id="rId39" Type="http://schemas.openxmlformats.org/officeDocument/2006/relationships/image" Target="../media/image67.png"/><Relationship Id="rId50" Type="http://schemas.openxmlformats.org/officeDocument/2006/relationships/customXml" Target="../ink/ink71.xml"/><Relationship Id="rId104" Type="http://schemas.openxmlformats.org/officeDocument/2006/relationships/customXml" Target="../ink/ink98.xml"/><Relationship Id="rId125" Type="http://schemas.openxmlformats.org/officeDocument/2006/relationships/image" Target="../media/image110.png"/><Relationship Id="rId146" Type="http://schemas.openxmlformats.org/officeDocument/2006/relationships/customXml" Target="../ink/ink119.xml"/><Relationship Id="rId167" Type="http://schemas.openxmlformats.org/officeDocument/2006/relationships/image" Target="../media/image131.png"/><Relationship Id="rId188" Type="http://schemas.openxmlformats.org/officeDocument/2006/relationships/customXml" Target="../ink/ink140.xml"/><Relationship Id="rId71" Type="http://schemas.openxmlformats.org/officeDocument/2006/relationships/image" Target="../media/image83.png"/><Relationship Id="rId92" Type="http://schemas.openxmlformats.org/officeDocument/2006/relationships/customXml" Target="../ink/ink92.xml"/><Relationship Id="rId213" Type="http://schemas.openxmlformats.org/officeDocument/2006/relationships/image" Target="../media/image154.png"/><Relationship Id="rId234" Type="http://schemas.openxmlformats.org/officeDocument/2006/relationships/customXml" Target="../ink/ink163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62.png"/><Relationship Id="rId40" Type="http://schemas.openxmlformats.org/officeDocument/2006/relationships/customXml" Target="../ink/ink66.xml"/><Relationship Id="rId115" Type="http://schemas.openxmlformats.org/officeDocument/2006/relationships/image" Target="../media/image105.png"/><Relationship Id="rId136" Type="http://schemas.openxmlformats.org/officeDocument/2006/relationships/customXml" Target="../ink/ink114.xml"/><Relationship Id="rId157" Type="http://schemas.openxmlformats.org/officeDocument/2006/relationships/image" Target="../media/image126.png"/><Relationship Id="rId178" Type="http://schemas.openxmlformats.org/officeDocument/2006/relationships/customXml" Target="../ink/ink135.xml"/><Relationship Id="rId61" Type="http://schemas.openxmlformats.org/officeDocument/2006/relationships/image" Target="../media/image78.png"/><Relationship Id="rId82" Type="http://schemas.openxmlformats.org/officeDocument/2006/relationships/customXml" Target="../ink/ink87.xml"/><Relationship Id="rId199" Type="http://schemas.openxmlformats.org/officeDocument/2006/relationships/image" Target="../media/image147.png"/><Relationship Id="rId203" Type="http://schemas.openxmlformats.org/officeDocument/2006/relationships/image" Target="../media/image149.png"/><Relationship Id="rId19" Type="http://schemas.openxmlformats.org/officeDocument/2006/relationships/image" Target="../media/image57.png"/><Relationship Id="rId224" Type="http://schemas.openxmlformats.org/officeDocument/2006/relationships/customXml" Target="../ink/ink158.xml"/><Relationship Id="rId30" Type="http://schemas.openxmlformats.org/officeDocument/2006/relationships/customXml" Target="../ink/ink61.xml"/><Relationship Id="rId105" Type="http://schemas.openxmlformats.org/officeDocument/2006/relationships/image" Target="../media/image100.png"/><Relationship Id="rId126" Type="http://schemas.openxmlformats.org/officeDocument/2006/relationships/customXml" Target="../ink/ink109.xml"/><Relationship Id="rId147" Type="http://schemas.openxmlformats.org/officeDocument/2006/relationships/image" Target="../media/image121.png"/><Relationship Id="rId168" Type="http://schemas.openxmlformats.org/officeDocument/2006/relationships/customXml" Target="../ink/ink130.xml"/><Relationship Id="rId51" Type="http://schemas.openxmlformats.org/officeDocument/2006/relationships/image" Target="../media/image73.png"/><Relationship Id="rId72" Type="http://schemas.openxmlformats.org/officeDocument/2006/relationships/customXml" Target="../ink/ink82.xml"/><Relationship Id="rId93" Type="http://schemas.openxmlformats.org/officeDocument/2006/relationships/image" Target="../media/image94.png"/><Relationship Id="rId189" Type="http://schemas.openxmlformats.org/officeDocument/2006/relationships/image" Target="../media/image142.png"/><Relationship Id="rId3" Type="http://schemas.openxmlformats.org/officeDocument/2006/relationships/image" Target="../media/image49.png"/><Relationship Id="rId214" Type="http://schemas.openxmlformats.org/officeDocument/2006/relationships/customXml" Target="../ink/ink153.xml"/><Relationship Id="rId235" Type="http://schemas.openxmlformats.org/officeDocument/2006/relationships/image" Target="../media/image165.png"/><Relationship Id="rId116" Type="http://schemas.openxmlformats.org/officeDocument/2006/relationships/customXml" Target="../ink/ink104.xml"/><Relationship Id="rId137" Type="http://schemas.openxmlformats.org/officeDocument/2006/relationships/image" Target="../media/image116.png"/><Relationship Id="rId158" Type="http://schemas.openxmlformats.org/officeDocument/2006/relationships/customXml" Target="../ink/ink125.xml"/><Relationship Id="rId20" Type="http://schemas.openxmlformats.org/officeDocument/2006/relationships/customXml" Target="../ink/ink56.xml"/><Relationship Id="rId41" Type="http://schemas.openxmlformats.org/officeDocument/2006/relationships/image" Target="../media/image68.png"/><Relationship Id="rId62" Type="http://schemas.openxmlformats.org/officeDocument/2006/relationships/customXml" Target="../ink/ink77.xml"/><Relationship Id="rId83" Type="http://schemas.openxmlformats.org/officeDocument/2006/relationships/image" Target="../media/image89.png"/><Relationship Id="rId179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6.xml"/><Relationship Id="rId117" Type="http://schemas.openxmlformats.org/officeDocument/2006/relationships/image" Target="../media/image224.png"/><Relationship Id="rId21" Type="http://schemas.openxmlformats.org/officeDocument/2006/relationships/image" Target="../media/image176.png"/><Relationship Id="rId42" Type="http://schemas.openxmlformats.org/officeDocument/2006/relationships/customXml" Target="../ink/ink184.xml"/><Relationship Id="rId47" Type="http://schemas.openxmlformats.org/officeDocument/2006/relationships/image" Target="../media/image189.png"/><Relationship Id="rId63" Type="http://schemas.openxmlformats.org/officeDocument/2006/relationships/image" Target="../media/image197.png"/><Relationship Id="rId68" Type="http://schemas.openxmlformats.org/officeDocument/2006/relationships/customXml" Target="../ink/ink197.xml"/><Relationship Id="rId84" Type="http://schemas.openxmlformats.org/officeDocument/2006/relationships/customXml" Target="../ink/ink205.xml"/><Relationship Id="rId89" Type="http://schemas.openxmlformats.org/officeDocument/2006/relationships/image" Target="../media/image210.png"/><Relationship Id="rId112" Type="http://schemas.openxmlformats.org/officeDocument/2006/relationships/customXml" Target="../ink/ink219.xml"/><Relationship Id="rId16" Type="http://schemas.openxmlformats.org/officeDocument/2006/relationships/customXml" Target="../ink/ink171.xml"/><Relationship Id="rId107" Type="http://schemas.openxmlformats.org/officeDocument/2006/relationships/image" Target="../media/image219.png"/><Relationship Id="rId11" Type="http://schemas.openxmlformats.org/officeDocument/2006/relationships/image" Target="../media/image171.png"/><Relationship Id="rId32" Type="http://schemas.openxmlformats.org/officeDocument/2006/relationships/customXml" Target="../ink/ink179.xml"/><Relationship Id="rId37" Type="http://schemas.openxmlformats.org/officeDocument/2006/relationships/image" Target="../media/image184.png"/><Relationship Id="rId53" Type="http://schemas.openxmlformats.org/officeDocument/2006/relationships/image" Target="../media/image192.png"/><Relationship Id="rId58" Type="http://schemas.openxmlformats.org/officeDocument/2006/relationships/customXml" Target="../ink/ink192.xml"/><Relationship Id="rId74" Type="http://schemas.openxmlformats.org/officeDocument/2006/relationships/customXml" Target="../ink/ink200.xml"/><Relationship Id="rId79" Type="http://schemas.openxmlformats.org/officeDocument/2006/relationships/image" Target="../media/image205.png"/><Relationship Id="rId102" Type="http://schemas.openxmlformats.org/officeDocument/2006/relationships/customXml" Target="../ink/ink214.xml"/><Relationship Id="rId5" Type="http://schemas.openxmlformats.org/officeDocument/2006/relationships/image" Target="../media/image168.png"/><Relationship Id="rId90" Type="http://schemas.openxmlformats.org/officeDocument/2006/relationships/customXml" Target="../ink/ink208.xml"/><Relationship Id="rId95" Type="http://schemas.openxmlformats.org/officeDocument/2006/relationships/image" Target="../media/image213.png"/><Relationship Id="rId22" Type="http://schemas.openxmlformats.org/officeDocument/2006/relationships/customXml" Target="../ink/ink174.xml"/><Relationship Id="rId27" Type="http://schemas.openxmlformats.org/officeDocument/2006/relationships/image" Target="../media/image179.png"/><Relationship Id="rId43" Type="http://schemas.openxmlformats.org/officeDocument/2006/relationships/image" Target="../media/image187.png"/><Relationship Id="rId48" Type="http://schemas.openxmlformats.org/officeDocument/2006/relationships/customXml" Target="../ink/ink187.xml"/><Relationship Id="rId64" Type="http://schemas.openxmlformats.org/officeDocument/2006/relationships/customXml" Target="../ink/ink195.xml"/><Relationship Id="rId69" Type="http://schemas.openxmlformats.org/officeDocument/2006/relationships/image" Target="../media/image200.png"/><Relationship Id="rId113" Type="http://schemas.openxmlformats.org/officeDocument/2006/relationships/image" Target="../media/image222.png"/><Relationship Id="rId118" Type="http://schemas.openxmlformats.org/officeDocument/2006/relationships/customXml" Target="../ink/ink222.xml"/><Relationship Id="rId80" Type="http://schemas.openxmlformats.org/officeDocument/2006/relationships/customXml" Target="../ink/ink203.xml"/><Relationship Id="rId85" Type="http://schemas.openxmlformats.org/officeDocument/2006/relationships/image" Target="../media/image208.png"/><Relationship Id="rId12" Type="http://schemas.openxmlformats.org/officeDocument/2006/relationships/customXml" Target="../ink/ink169.xml"/><Relationship Id="rId17" Type="http://schemas.openxmlformats.org/officeDocument/2006/relationships/image" Target="../media/image174.png"/><Relationship Id="rId33" Type="http://schemas.openxmlformats.org/officeDocument/2006/relationships/image" Target="../media/image182.png"/><Relationship Id="rId38" Type="http://schemas.openxmlformats.org/officeDocument/2006/relationships/customXml" Target="../ink/ink182.xml"/><Relationship Id="rId59" Type="http://schemas.openxmlformats.org/officeDocument/2006/relationships/image" Target="../media/image195.png"/><Relationship Id="rId103" Type="http://schemas.openxmlformats.org/officeDocument/2006/relationships/image" Target="../media/image217.png"/><Relationship Id="rId108" Type="http://schemas.openxmlformats.org/officeDocument/2006/relationships/customXml" Target="../ink/ink217.xml"/><Relationship Id="rId54" Type="http://schemas.openxmlformats.org/officeDocument/2006/relationships/customXml" Target="../ink/ink190.xml"/><Relationship Id="rId70" Type="http://schemas.openxmlformats.org/officeDocument/2006/relationships/customXml" Target="../ink/ink198.xml"/><Relationship Id="rId75" Type="http://schemas.openxmlformats.org/officeDocument/2006/relationships/image" Target="../media/image203.png"/><Relationship Id="rId91" Type="http://schemas.openxmlformats.org/officeDocument/2006/relationships/image" Target="../media/image211.png"/><Relationship Id="rId96" Type="http://schemas.openxmlformats.org/officeDocument/2006/relationships/customXml" Target="../ink/ink211.xml"/><Relationship Id="rId1" Type="http://schemas.openxmlformats.org/officeDocument/2006/relationships/tags" Target="../tags/tag66.xml"/><Relationship Id="rId6" Type="http://schemas.openxmlformats.org/officeDocument/2006/relationships/customXml" Target="../ink/ink166.xml"/><Relationship Id="rId23" Type="http://schemas.openxmlformats.org/officeDocument/2006/relationships/image" Target="../media/image177.png"/><Relationship Id="rId28" Type="http://schemas.openxmlformats.org/officeDocument/2006/relationships/customXml" Target="../ink/ink177.xml"/><Relationship Id="rId49" Type="http://schemas.openxmlformats.org/officeDocument/2006/relationships/image" Target="../media/image190.png"/><Relationship Id="rId114" Type="http://schemas.openxmlformats.org/officeDocument/2006/relationships/customXml" Target="../ink/ink220.xml"/><Relationship Id="rId119" Type="http://schemas.openxmlformats.org/officeDocument/2006/relationships/image" Target="../media/image225.png"/><Relationship Id="rId10" Type="http://schemas.openxmlformats.org/officeDocument/2006/relationships/customXml" Target="../ink/ink168.xml"/><Relationship Id="rId31" Type="http://schemas.openxmlformats.org/officeDocument/2006/relationships/image" Target="../media/image181.png"/><Relationship Id="rId44" Type="http://schemas.openxmlformats.org/officeDocument/2006/relationships/customXml" Target="../ink/ink185.xml"/><Relationship Id="rId52" Type="http://schemas.openxmlformats.org/officeDocument/2006/relationships/customXml" Target="../ink/ink189.xml"/><Relationship Id="rId60" Type="http://schemas.openxmlformats.org/officeDocument/2006/relationships/customXml" Target="../ink/ink193.xml"/><Relationship Id="rId65" Type="http://schemas.openxmlformats.org/officeDocument/2006/relationships/image" Target="../media/image198.png"/><Relationship Id="rId73" Type="http://schemas.openxmlformats.org/officeDocument/2006/relationships/image" Target="../media/image202.png"/><Relationship Id="rId78" Type="http://schemas.openxmlformats.org/officeDocument/2006/relationships/customXml" Target="../ink/ink202.xml"/><Relationship Id="rId81" Type="http://schemas.openxmlformats.org/officeDocument/2006/relationships/image" Target="../media/image206.png"/><Relationship Id="rId86" Type="http://schemas.openxmlformats.org/officeDocument/2006/relationships/customXml" Target="../ink/ink206.xml"/><Relationship Id="rId94" Type="http://schemas.openxmlformats.org/officeDocument/2006/relationships/customXml" Target="../ink/ink210.xml"/><Relationship Id="rId99" Type="http://schemas.openxmlformats.org/officeDocument/2006/relationships/image" Target="../media/image215.png"/><Relationship Id="rId101" Type="http://schemas.openxmlformats.org/officeDocument/2006/relationships/image" Target="../media/image216.png"/><Relationship Id="rId4" Type="http://schemas.openxmlformats.org/officeDocument/2006/relationships/customXml" Target="../ink/ink165.xml"/><Relationship Id="rId9" Type="http://schemas.openxmlformats.org/officeDocument/2006/relationships/image" Target="../media/image170.png"/><Relationship Id="rId13" Type="http://schemas.openxmlformats.org/officeDocument/2006/relationships/image" Target="../media/image172.png"/><Relationship Id="rId18" Type="http://schemas.openxmlformats.org/officeDocument/2006/relationships/customXml" Target="../ink/ink172.xml"/><Relationship Id="rId39" Type="http://schemas.openxmlformats.org/officeDocument/2006/relationships/image" Target="../media/image185.png"/><Relationship Id="rId109" Type="http://schemas.openxmlformats.org/officeDocument/2006/relationships/image" Target="../media/image220.png"/><Relationship Id="rId34" Type="http://schemas.openxmlformats.org/officeDocument/2006/relationships/customXml" Target="../ink/ink180.xml"/><Relationship Id="rId50" Type="http://schemas.openxmlformats.org/officeDocument/2006/relationships/customXml" Target="../ink/ink188.xml"/><Relationship Id="rId55" Type="http://schemas.openxmlformats.org/officeDocument/2006/relationships/image" Target="../media/image193.png"/><Relationship Id="rId76" Type="http://schemas.openxmlformats.org/officeDocument/2006/relationships/customXml" Target="../ink/ink201.xml"/><Relationship Id="rId97" Type="http://schemas.openxmlformats.org/officeDocument/2006/relationships/image" Target="../media/image214.png"/><Relationship Id="rId104" Type="http://schemas.openxmlformats.org/officeDocument/2006/relationships/customXml" Target="../ink/ink215.xml"/><Relationship Id="rId7" Type="http://schemas.openxmlformats.org/officeDocument/2006/relationships/image" Target="../media/image169.png"/><Relationship Id="rId71" Type="http://schemas.openxmlformats.org/officeDocument/2006/relationships/image" Target="../media/image201.png"/><Relationship Id="rId92" Type="http://schemas.openxmlformats.org/officeDocument/2006/relationships/customXml" Target="../ink/ink209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80.png"/><Relationship Id="rId24" Type="http://schemas.openxmlformats.org/officeDocument/2006/relationships/customXml" Target="../ink/ink175.xml"/><Relationship Id="rId40" Type="http://schemas.openxmlformats.org/officeDocument/2006/relationships/customXml" Target="../ink/ink183.xml"/><Relationship Id="rId45" Type="http://schemas.openxmlformats.org/officeDocument/2006/relationships/image" Target="../media/image188.png"/><Relationship Id="rId66" Type="http://schemas.openxmlformats.org/officeDocument/2006/relationships/customXml" Target="../ink/ink196.xml"/><Relationship Id="rId87" Type="http://schemas.openxmlformats.org/officeDocument/2006/relationships/image" Target="../media/image209.png"/><Relationship Id="rId110" Type="http://schemas.openxmlformats.org/officeDocument/2006/relationships/customXml" Target="../ink/ink218.xml"/><Relationship Id="rId115" Type="http://schemas.openxmlformats.org/officeDocument/2006/relationships/image" Target="../media/image223.png"/><Relationship Id="rId61" Type="http://schemas.openxmlformats.org/officeDocument/2006/relationships/image" Target="../media/image196.png"/><Relationship Id="rId82" Type="http://schemas.openxmlformats.org/officeDocument/2006/relationships/customXml" Target="../ink/ink204.xml"/><Relationship Id="rId19" Type="http://schemas.openxmlformats.org/officeDocument/2006/relationships/image" Target="../media/image175.png"/><Relationship Id="rId14" Type="http://schemas.openxmlformats.org/officeDocument/2006/relationships/customXml" Target="../ink/ink170.xml"/><Relationship Id="rId30" Type="http://schemas.openxmlformats.org/officeDocument/2006/relationships/customXml" Target="../ink/ink178.xml"/><Relationship Id="rId35" Type="http://schemas.openxmlformats.org/officeDocument/2006/relationships/image" Target="../media/image183.png"/><Relationship Id="rId56" Type="http://schemas.openxmlformats.org/officeDocument/2006/relationships/customXml" Target="../ink/ink191.xml"/><Relationship Id="rId77" Type="http://schemas.openxmlformats.org/officeDocument/2006/relationships/image" Target="../media/image204.png"/><Relationship Id="rId100" Type="http://schemas.openxmlformats.org/officeDocument/2006/relationships/customXml" Target="../ink/ink213.xml"/><Relationship Id="rId105" Type="http://schemas.openxmlformats.org/officeDocument/2006/relationships/image" Target="../media/image218.png"/><Relationship Id="rId8" Type="http://schemas.openxmlformats.org/officeDocument/2006/relationships/customXml" Target="../ink/ink167.xml"/><Relationship Id="rId51" Type="http://schemas.openxmlformats.org/officeDocument/2006/relationships/image" Target="../media/image191.png"/><Relationship Id="rId72" Type="http://schemas.openxmlformats.org/officeDocument/2006/relationships/customXml" Target="../ink/ink199.xml"/><Relationship Id="rId93" Type="http://schemas.openxmlformats.org/officeDocument/2006/relationships/image" Target="../media/image212.png"/><Relationship Id="rId98" Type="http://schemas.openxmlformats.org/officeDocument/2006/relationships/customXml" Target="../ink/ink212.xml"/><Relationship Id="rId3" Type="http://schemas.openxmlformats.org/officeDocument/2006/relationships/image" Target="../media/image167.png"/><Relationship Id="rId25" Type="http://schemas.openxmlformats.org/officeDocument/2006/relationships/image" Target="../media/image178.png"/><Relationship Id="rId46" Type="http://schemas.openxmlformats.org/officeDocument/2006/relationships/customXml" Target="../ink/ink186.xml"/><Relationship Id="rId67" Type="http://schemas.openxmlformats.org/officeDocument/2006/relationships/image" Target="../media/image199.png"/><Relationship Id="rId116" Type="http://schemas.openxmlformats.org/officeDocument/2006/relationships/customXml" Target="../ink/ink221.xml"/><Relationship Id="rId20" Type="http://schemas.openxmlformats.org/officeDocument/2006/relationships/customXml" Target="../ink/ink173.xml"/><Relationship Id="rId41" Type="http://schemas.openxmlformats.org/officeDocument/2006/relationships/image" Target="../media/image186.png"/><Relationship Id="rId62" Type="http://schemas.openxmlformats.org/officeDocument/2006/relationships/customXml" Target="../ink/ink194.xml"/><Relationship Id="rId83" Type="http://schemas.openxmlformats.org/officeDocument/2006/relationships/image" Target="../media/image207.png"/><Relationship Id="rId88" Type="http://schemas.openxmlformats.org/officeDocument/2006/relationships/customXml" Target="../ink/ink207.xml"/><Relationship Id="rId111" Type="http://schemas.openxmlformats.org/officeDocument/2006/relationships/image" Target="../media/image221.png"/><Relationship Id="rId15" Type="http://schemas.openxmlformats.org/officeDocument/2006/relationships/image" Target="../media/image173.png"/><Relationship Id="rId36" Type="http://schemas.openxmlformats.org/officeDocument/2006/relationships/customXml" Target="../ink/ink181.xml"/><Relationship Id="rId57" Type="http://schemas.openxmlformats.org/officeDocument/2006/relationships/image" Target="../media/image194.png"/><Relationship Id="rId106" Type="http://schemas.openxmlformats.org/officeDocument/2006/relationships/customXml" Target="../ink/ink21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3.png"/><Relationship Id="rId21" Type="http://schemas.openxmlformats.org/officeDocument/2006/relationships/image" Target="../media/image235.png"/><Relationship Id="rId42" Type="http://schemas.openxmlformats.org/officeDocument/2006/relationships/customXml" Target="../ink/ink242.xml"/><Relationship Id="rId63" Type="http://schemas.openxmlformats.org/officeDocument/2006/relationships/image" Target="../media/image256.png"/><Relationship Id="rId84" Type="http://schemas.openxmlformats.org/officeDocument/2006/relationships/customXml" Target="../ink/ink263.xml"/><Relationship Id="rId16" Type="http://schemas.openxmlformats.org/officeDocument/2006/relationships/customXml" Target="../ink/ink229.xml"/><Relationship Id="rId107" Type="http://schemas.openxmlformats.org/officeDocument/2006/relationships/image" Target="../media/image278.png"/><Relationship Id="rId11" Type="http://schemas.openxmlformats.org/officeDocument/2006/relationships/image" Target="../media/image230.png"/><Relationship Id="rId32" Type="http://schemas.openxmlformats.org/officeDocument/2006/relationships/customXml" Target="../ink/ink237.xml"/><Relationship Id="rId37" Type="http://schemas.openxmlformats.org/officeDocument/2006/relationships/image" Target="../media/image243.png"/><Relationship Id="rId53" Type="http://schemas.openxmlformats.org/officeDocument/2006/relationships/image" Target="../media/image251.png"/><Relationship Id="rId58" Type="http://schemas.openxmlformats.org/officeDocument/2006/relationships/customXml" Target="../ink/ink250.xml"/><Relationship Id="rId74" Type="http://schemas.openxmlformats.org/officeDocument/2006/relationships/customXml" Target="../ink/ink258.xml"/><Relationship Id="rId79" Type="http://schemas.openxmlformats.org/officeDocument/2006/relationships/image" Target="../media/image264.png"/><Relationship Id="rId102" Type="http://schemas.openxmlformats.org/officeDocument/2006/relationships/customXml" Target="../ink/ink272.xml"/><Relationship Id="rId123" Type="http://schemas.openxmlformats.org/officeDocument/2006/relationships/image" Target="../media/image286.png"/><Relationship Id="rId128" Type="http://schemas.openxmlformats.org/officeDocument/2006/relationships/customXml" Target="../ink/ink285.xml"/><Relationship Id="rId5" Type="http://schemas.openxmlformats.org/officeDocument/2006/relationships/image" Target="../media/image227.png"/><Relationship Id="rId90" Type="http://schemas.openxmlformats.org/officeDocument/2006/relationships/customXml" Target="../ink/ink266.xml"/><Relationship Id="rId95" Type="http://schemas.openxmlformats.org/officeDocument/2006/relationships/image" Target="../media/image272.png"/><Relationship Id="rId22" Type="http://schemas.openxmlformats.org/officeDocument/2006/relationships/customXml" Target="../ink/ink232.xml"/><Relationship Id="rId27" Type="http://schemas.openxmlformats.org/officeDocument/2006/relationships/image" Target="../media/image238.png"/><Relationship Id="rId43" Type="http://schemas.openxmlformats.org/officeDocument/2006/relationships/image" Target="../media/image246.png"/><Relationship Id="rId48" Type="http://schemas.openxmlformats.org/officeDocument/2006/relationships/customXml" Target="../ink/ink245.xml"/><Relationship Id="rId64" Type="http://schemas.openxmlformats.org/officeDocument/2006/relationships/customXml" Target="../ink/ink253.xml"/><Relationship Id="rId69" Type="http://schemas.openxmlformats.org/officeDocument/2006/relationships/image" Target="../media/image259.png"/><Relationship Id="rId113" Type="http://schemas.openxmlformats.org/officeDocument/2006/relationships/image" Target="../media/image281.png"/><Relationship Id="rId118" Type="http://schemas.openxmlformats.org/officeDocument/2006/relationships/customXml" Target="../ink/ink280.xml"/><Relationship Id="rId134" Type="http://schemas.openxmlformats.org/officeDocument/2006/relationships/customXml" Target="../ink/ink288.xml"/><Relationship Id="rId80" Type="http://schemas.openxmlformats.org/officeDocument/2006/relationships/customXml" Target="../ink/ink261.xml"/><Relationship Id="rId85" Type="http://schemas.openxmlformats.org/officeDocument/2006/relationships/image" Target="../media/image267.png"/><Relationship Id="rId12" Type="http://schemas.openxmlformats.org/officeDocument/2006/relationships/customXml" Target="../ink/ink227.xml"/><Relationship Id="rId17" Type="http://schemas.openxmlformats.org/officeDocument/2006/relationships/image" Target="../media/image233.png"/><Relationship Id="rId33" Type="http://schemas.openxmlformats.org/officeDocument/2006/relationships/image" Target="../media/image241.png"/><Relationship Id="rId38" Type="http://schemas.openxmlformats.org/officeDocument/2006/relationships/customXml" Target="../ink/ink240.xml"/><Relationship Id="rId59" Type="http://schemas.openxmlformats.org/officeDocument/2006/relationships/image" Target="../media/image254.png"/><Relationship Id="rId103" Type="http://schemas.openxmlformats.org/officeDocument/2006/relationships/image" Target="../media/image276.png"/><Relationship Id="rId108" Type="http://schemas.openxmlformats.org/officeDocument/2006/relationships/customXml" Target="../ink/ink275.xml"/><Relationship Id="rId124" Type="http://schemas.openxmlformats.org/officeDocument/2006/relationships/customXml" Target="../ink/ink283.xml"/><Relationship Id="rId129" Type="http://schemas.openxmlformats.org/officeDocument/2006/relationships/image" Target="../media/image289.png"/><Relationship Id="rId54" Type="http://schemas.openxmlformats.org/officeDocument/2006/relationships/customXml" Target="../ink/ink248.xml"/><Relationship Id="rId70" Type="http://schemas.openxmlformats.org/officeDocument/2006/relationships/customXml" Target="../ink/ink256.xml"/><Relationship Id="rId75" Type="http://schemas.openxmlformats.org/officeDocument/2006/relationships/image" Target="../media/image262.png"/><Relationship Id="rId91" Type="http://schemas.openxmlformats.org/officeDocument/2006/relationships/image" Target="../media/image270.png"/><Relationship Id="rId96" Type="http://schemas.openxmlformats.org/officeDocument/2006/relationships/customXml" Target="../ink/ink269.xml"/><Relationship Id="rId1" Type="http://schemas.openxmlformats.org/officeDocument/2006/relationships/tags" Target="../tags/tag67.xml"/><Relationship Id="rId6" Type="http://schemas.openxmlformats.org/officeDocument/2006/relationships/customXml" Target="../ink/ink224.xml"/><Relationship Id="rId23" Type="http://schemas.openxmlformats.org/officeDocument/2006/relationships/image" Target="../media/image236.png"/><Relationship Id="rId28" Type="http://schemas.openxmlformats.org/officeDocument/2006/relationships/customXml" Target="../ink/ink235.xml"/><Relationship Id="rId49" Type="http://schemas.openxmlformats.org/officeDocument/2006/relationships/image" Target="../media/image249.png"/><Relationship Id="rId114" Type="http://schemas.openxmlformats.org/officeDocument/2006/relationships/customXml" Target="../ink/ink278.xml"/><Relationship Id="rId119" Type="http://schemas.openxmlformats.org/officeDocument/2006/relationships/image" Target="../media/image284.png"/><Relationship Id="rId44" Type="http://schemas.openxmlformats.org/officeDocument/2006/relationships/customXml" Target="../ink/ink243.xml"/><Relationship Id="rId60" Type="http://schemas.openxmlformats.org/officeDocument/2006/relationships/customXml" Target="../ink/ink251.xml"/><Relationship Id="rId65" Type="http://schemas.openxmlformats.org/officeDocument/2006/relationships/image" Target="../media/image257.png"/><Relationship Id="rId81" Type="http://schemas.openxmlformats.org/officeDocument/2006/relationships/image" Target="../media/image265.png"/><Relationship Id="rId86" Type="http://schemas.openxmlformats.org/officeDocument/2006/relationships/customXml" Target="../ink/ink264.xml"/><Relationship Id="rId130" Type="http://schemas.openxmlformats.org/officeDocument/2006/relationships/customXml" Target="../ink/ink286.xml"/><Relationship Id="rId135" Type="http://schemas.openxmlformats.org/officeDocument/2006/relationships/image" Target="../media/image292.png"/><Relationship Id="rId13" Type="http://schemas.openxmlformats.org/officeDocument/2006/relationships/image" Target="../media/image231.png"/><Relationship Id="rId18" Type="http://schemas.openxmlformats.org/officeDocument/2006/relationships/customXml" Target="../ink/ink230.xml"/><Relationship Id="rId39" Type="http://schemas.openxmlformats.org/officeDocument/2006/relationships/image" Target="../media/image244.png"/><Relationship Id="rId109" Type="http://schemas.openxmlformats.org/officeDocument/2006/relationships/image" Target="../media/image279.png"/><Relationship Id="rId34" Type="http://schemas.openxmlformats.org/officeDocument/2006/relationships/customXml" Target="../ink/ink238.xml"/><Relationship Id="rId50" Type="http://schemas.openxmlformats.org/officeDocument/2006/relationships/customXml" Target="../ink/ink246.xml"/><Relationship Id="rId55" Type="http://schemas.openxmlformats.org/officeDocument/2006/relationships/image" Target="../media/image252.png"/><Relationship Id="rId76" Type="http://schemas.openxmlformats.org/officeDocument/2006/relationships/customXml" Target="../ink/ink259.xml"/><Relationship Id="rId97" Type="http://schemas.openxmlformats.org/officeDocument/2006/relationships/image" Target="../media/image273.png"/><Relationship Id="rId104" Type="http://schemas.openxmlformats.org/officeDocument/2006/relationships/customXml" Target="../ink/ink273.xml"/><Relationship Id="rId120" Type="http://schemas.openxmlformats.org/officeDocument/2006/relationships/customXml" Target="../ink/ink281.xml"/><Relationship Id="rId125" Type="http://schemas.openxmlformats.org/officeDocument/2006/relationships/image" Target="../media/image287.png"/><Relationship Id="rId7" Type="http://schemas.openxmlformats.org/officeDocument/2006/relationships/image" Target="../media/image228.png"/><Relationship Id="rId71" Type="http://schemas.openxmlformats.org/officeDocument/2006/relationships/image" Target="../media/image260.png"/><Relationship Id="rId92" Type="http://schemas.openxmlformats.org/officeDocument/2006/relationships/customXml" Target="../ink/ink267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9.png"/><Relationship Id="rId24" Type="http://schemas.openxmlformats.org/officeDocument/2006/relationships/customXml" Target="../ink/ink233.xml"/><Relationship Id="rId40" Type="http://schemas.openxmlformats.org/officeDocument/2006/relationships/customXml" Target="../ink/ink241.xml"/><Relationship Id="rId45" Type="http://schemas.openxmlformats.org/officeDocument/2006/relationships/image" Target="../media/image247.png"/><Relationship Id="rId66" Type="http://schemas.openxmlformats.org/officeDocument/2006/relationships/customXml" Target="../ink/ink254.xml"/><Relationship Id="rId87" Type="http://schemas.openxmlformats.org/officeDocument/2006/relationships/image" Target="../media/image268.png"/><Relationship Id="rId110" Type="http://schemas.openxmlformats.org/officeDocument/2006/relationships/customXml" Target="../ink/ink276.xml"/><Relationship Id="rId115" Type="http://schemas.openxmlformats.org/officeDocument/2006/relationships/image" Target="../media/image282.png"/><Relationship Id="rId131" Type="http://schemas.openxmlformats.org/officeDocument/2006/relationships/image" Target="../media/image290.png"/><Relationship Id="rId136" Type="http://schemas.openxmlformats.org/officeDocument/2006/relationships/customXml" Target="../ink/ink289.xml"/><Relationship Id="rId61" Type="http://schemas.openxmlformats.org/officeDocument/2006/relationships/image" Target="../media/image255.png"/><Relationship Id="rId82" Type="http://schemas.openxmlformats.org/officeDocument/2006/relationships/customXml" Target="../ink/ink262.xml"/><Relationship Id="rId19" Type="http://schemas.openxmlformats.org/officeDocument/2006/relationships/image" Target="../media/image234.png"/><Relationship Id="rId14" Type="http://schemas.openxmlformats.org/officeDocument/2006/relationships/customXml" Target="../ink/ink228.xml"/><Relationship Id="rId30" Type="http://schemas.openxmlformats.org/officeDocument/2006/relationships/customXml" Target="../ink/ink236.xml"/><Relationship Id="rId35" Type="http://schemas.openxmlformats.org/officeDocument/2006/relationships/image" Target="../media/image242.png"/><Relationship Id="rId56" Type="http://schemas.openxmlformats.org/officeDocument/2006/relationships/customXml" Target="../ink/ink249.xml"/><Relationship Id="rId77" Type="http://schemas.openxmlformats.org/officeDocument/2006/relationships/image" Target="../media/image263.png"/><Relationship Id="rId100" Type="http://schemas.openxmlformats.org/officeDocument/2006/relationships/customXml" Target="../ink/ink271.xml"/><Relationship Id="rId105" Type="http://schemas.openxmlformats.org/officeDocument/2006/relationships/image" Target="../media/image277.png"/><Relationship Id="rId126" Type="http://schemas.openxmlformats.org/officeDocument/2006/relationships/customXml" Target="../ink/ink284.xml"/><Relationship Id="rId8" Type="http://schemas.openxmlformats.org/officeDocument/2006/relationships/customXml" Target="../ink/ink225.xml"/><Relationship Id="rId51" Type="http://schemas.openxmlformats.org/officeDocument/2006/relationships/image" Target="../media/image250.png"/><Relationship Id="rId72" Type="http://schemas.openxmlformats.org/officeDocument/2006/relationships/customXml" Target="../ink/ink257.xml"/><Relationship Id="rId93" Type="http://schemas.openxmlformats.org/officeDocument/2006/relationships/image" Target="../media/image271.png"/><Relationship Id="rId98" Type="http://schemas.openxmlformats.org/officeDocument/2006/relationships/customXml" Target="../ink/ink270.xml"/><Relationship Id="rId121" Type="http://schemas.openxmlformats.org/officeDocument/2006/relationships/image" Target="../media/image285.png"/><Relationship Id="rId3" Type="http://schemas.openxmlformats.org/officeDocument/2006/relationships/image" Target="../media/image226.png"/><Relationship Id="rId25" Type="http://schemas.openxmlformats.org/officeDocument/2006/relationships/image" Target="../media/image237.png"/><Relationship Id="rId46" Type="http://schemas.openxmlformats.org/officeDocument/2006/relationships/customXml" Target="../ink/ink244.xml"/><Relationship Id="rId67" Type="http://schemas.openxmlformats.org/officeDocument/2006/relationships/image" Target="../media/image258.png"/><Relationship Id="rId116" Type="http://schemas.openxmlformats.org/officeDocument/2006/relationships/customXml" Target="../ink/ink279.xml"/><Relationship Id="rId137" Type="http://schemas.openxmlformats.org/officeDocument/2006/relationships/image" Target="../media/image293.png"/><Relationship Id="rId20" Type="http://schemas.openxmlformats.org/officeDocument/2006/relationships/customXml" Target="../ink/ink231.xml"/><Relationship Id="rId41" Type="http://schemas.openxmlformats.org/officeDocument/2006/relationships/image" Target="../media/image245.png"/><Relationship Id="rId62" Type="http://schemas.openxmlformats.org/officeDocument/2006/relationships/customXml" Target="../ink/ink252.xml"/><Relationship Id="rId83" Type="http://schemas.openxmlformats.org/officeDocument/2006/relationships/image" Target="../media/image266.png"/><Relationship Id="rId88" Type="http://schemas.openxmlformats.org/officeDocument/2006/relationships/customXml" Target="../ink/ink265.xml"/><Relationship Id="rId111" Type="http://schemas.openxmlformats.org/officeDocument/2006/relationships/image" Target="../media/image280.png"/><Relationship Id="rId132" Type="http://schemas.openxmlformats.org/officeDocument/2006/relationships/customXml" Target="../ink/ink287.xml"/><Relationship Id="rId15" Type="http://schemas.openxmlformats.org/officeDocument/2006/relationships/image" Target="../media/image232.png"/><Relationship Id="rId36" Type="http://schemas.openxmlformats.org/officeDocument/2006/relationships/customXml" Target="../ink/ink239.xml"/><Relationship Id="rId57" Type="http://schemas.openxmlformats.org/officeDocument/2006/relationships/image" Target="../media/image253.png"/><Relationship Id="rId106" Type="http://schemas.openxmlformats.org/officeDocument/2006/relationships/customXml" Target="../ink/ink274.xml"/><Relationship Id="rId127" Type="http://schemas.openxmlformats.org/officeDocument/2006/relationships/image" Target="../media/image288.png"/><Relationship Id="rId10" Type="http://schemas.openxmlformats.org/officeDocument/2006/relationships/customXml" Target="../ink/ink226.xml"/><Relationship Id="rId31" Type="http://schemas.openxmlformats.org/officeDocument/2006/relationships/image" Target="../media/image240.png"/><Relationship Id="rId52" Type="http://schemas.openxmlformats.org/officeDocument/2006/relationships/customXml" Target="../ink/ink247.xml"/><Relationship Id="rId73" Type="http://schemas.openxmlformats.org/officeDocument/2006/relationships/image" Target="../media/image261.png"/><Relationship Id="rId78" Type="http://schemas.openxmlformats.org/officeDocument/2006/relationships/customXml" Target="../ink/ink260.xml"/><Relationship Id="rId94" Type="http://schemas.openxmlformats.org/officeDocument/2006/relationships/customXml" Target="../ink/ink268.xml"/><Relationship Id="rId99" Type="http://schemas.openxmlformats.org/officeDocument/2006/relationships/image" Target="../media/image274.png"/><Relationship Id="rId101" Type="http://schemas.openxmlformats.org/officeDocument/2006/relationships/image" Target="../media/image275.png"/><Relationship Id="rId122" Type="http://schemas.openxmlformats.org/officeDocument/2006/relationships/customXml" Target="../ink/ink282.xml"/><Relationship Id="rId4" Type="http://schemas.openxmlformats.org/officeDocument/2006/relationships/customXml" Target="../ink/ink223.xml"/><Relationship Id="rId9" Type="http://schemas.openxmlformats.org/officeDocument/2006/relationships/image" Target="../media/image229.png"/><Relationship Id="rId26" Type="http://schemas.openxmlformats.org/officeDocument/2006/relationships/customXml" Target="../ink/ink234.xml"/><Relationship Id="rId47" Type="http://schemas.openxmlformats.org/officeDocument/2006/relationships/image" Target="../media/image248.png"/><Relationship Id="rId68" Type="http://schemas.openxmlformats.org/officeDocument/2006/relationships/customXml" Target="../ink/ink255.xml"/><Relationship Id="rId89" Type="http://schemas.openxmlformats.org/officeDocument/2006/relationships/image" Target="../media/image269.png"/><Relationship Id="rId112" Type="http://schemas.openxmlformats.org/officeDocument/2006/relationships/customXml" Target="../ink/ink277.xml"/><Relationship Id="rId133" Type="http://schemas.openxmlformats.org/officeDocument/2006/relationships/image" Target="../media/image291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7.xml"/><Relationship Id="rId299" Type="http://schemas.openxmlformats.org/officeDocument/2006/relationships/customXml" Target="../ink/ink438.xml"/><Relationship Id="rId21" Type="http://schemas.openxmlformats.org/officeDocument/2006/relationships/customXml" Target="../ink/ink299.xml"/><Relationship Id="rId63" Type="http://schemas.openxmlformats.org/officeDocument/2006/relationships/customXml" Target="../ink/ink320.xml"/><Relationship Id="rId159" Type="http://schemas.openxmlformats.org/officeDocument/2006/relationships/customXml" Target="../ink/ink368.xml"/><Relationship Id="rId324" Type="http://schemas.openxmlformats.org/officeDocument/2006/relationships/image" Target="../media/image454.png"/><Relationship Id="rId170" Type="http://schemas.openxmlformats.org/officeDocument/2006/relationships/image" Target="../media/image377.png"/><Relationship Id="rId226" Type="http://schemas.openxmlformats.org/officeDocument/2006/relationships/image" Target="../media/image405.png"/><Relationship Id="rId268" Type="http://schemas.openxmlformats.org/officeDocument/2006/relationships/image" Target="../media/image426.png"/><Relationship Id="rId32" Type="http://schemas.openxmlformats.org/officeDocument/2006/relationships/image" Target="../media/image308.png"/><Relationship Id="rId74" Type="http://schemas.openxmlformats.org/officeDocument/2006/relationships/image" Target="../media/image329.png"/><Relationship Id="rId128" Type="http://schemas.openxmlformats.org/officeDocument/2006/relationships/image" Target="../media/image356.png"/><Relationship Id="rId335" Type="http://schemas.openxmlformats.org/officeDocument/2006/relationships/customXml" Target="../ink/ink456.xml"/><Relationship Id="rId5" Type="http://schemas.openxmlformats.org/officeDocument/2006/relationships/customXml" Target="../ink/ink291.xml"/><Relationship Id="rId181" Type="http://schemas.openxmlformats.org/officeDocument/2006/relationships/customXml" Target="../ink/ink379.xml"/><Relationship Id="rId237" Type="http://schemas.openxmlformats.org/officeDocument/2006/relationships/customXml" Target="../ink/ink407.xml"/><Relationship Id="rId279" Type="http://schemas.openxmlformats.org/officeDocument/2006/relationships/customXml" Target="../ink/ink428.xml"/><Relationship Id="rId43" Type="http://schemas.openxmlformats.org/officeDocument/2006/relationships/customXml" Target="../ink/ink310.xml"/><Relationship Id="rId139" Type="http://schemas.openxmlformats.org/officeDocument/2006/relationships/customXml" Target="../ink/ink358.xml"/><Relationship Id="rId290" Type="http://schemas.openxmlformats.org/officeDocument/2006/relationships/image" Target="../media/image437.png"/><Relationship Id="rId304" Type="http://schemas.openxmlformats.org/officeDocument/2006/relationships/image" Target="../media/image444.png"/><Relationship Id="rId346" Type="http://schemas.openxmlformats.org/officeDocument/2006/relationships/image" Target="../media/image465.png"/><Relationship Id="rId85" Type="http://schemas.openxmlformats.org/officeDocument/2006/relationships/customXml" Target="../ink/ink331.xml"/><Relationship Id="rId150" Type="http://schemas.openxmlformats.org/officeDocument/2006/relationships/image" Target="../media/image367.png"/><Relationship Id="rId192" Type="http://schemas.openxmlformats.org/officeDocument/2006/relationships/image" Target="../media/image388.png"/><Relationship Id="rId206" Type="http://schemas.openxmlformats.org/officeDocument/2006/relationships/image" Target="../media/image395.png"/><Relationship Id="rId248" Type="http://schemas.openxmlformats.org/officeDocument/2006/relationships/image" Target="../media/image416.png"/><Relationship Id="rId12" Type="http://schemas.openxmlformats.org/officeDocument/2006/relationships/image" Target="../media/image298.png"/><Relationship Id="rId108" Type="http://schemas.openxmlformats.org/officeDocument/2006/relationships/image" Target="../media/image346.png"/><Relationship Id="rId315" Type="http://schemas.openxmlformats.org/officeDocument/2006/relationships/customXml" Target="../ink/ink446.xml"/><Relationship Id="rId357" Type="http://schemas.openxmlformats.org/officeDocument/2006/relationships/customXml" Target="../ink/ink467.xml"/><Relationship Id="rId54" Type="http://schemas.openxmlformats.org/officeDocument/2006/relationships/image" Target="../media/image319.png"/><Relationship Id="rId96" Type="http://schemas.openxmlformats.org/officeDocument/2006/relationships/image" Target="../media/image340.png"/><Relationship Id="rId161" Type="http://schemas.openxmlformats.org/officeDocument/2006/relationships/customXml" Target="../ink/ink369.xml"/><Relationship Id="rId217" Type="http://schemas.openxmlformats.org/officeDocument/2006/relationships/customXml" Target="../ink/ink397.xml"/><Relationship Id="rId259" Type="http://schemas.openxmlformats.org/officeDocument/2006/relationships/customXml" Target="../ink/ink418.xml"/><Relationship Id="rId23" Type="http://schemas.openxmlformats.org/officeDocument/2006/relationships/customXml" Target="../ink/ink300.xml"/><Relationship Id="rId119" Type="http://schemas.openxmlformats.org/officeDocument/2006/relationships/customXml" Target="../ink/ink348.xml"/><Relationship Id="rId270" Type="http://schemas.openxmlformats.org/officeDocument/2006/relationships/image" Target="../media/image427.png"/><Relationship Id="rId326" Type="http://schemas.openxmlformats.org/officeDocument/2006/relationships/image" Target="../media/image455.png"/><Relationship Id="rId65" Type="http://schemas.openxmlformats.org/officeDocument/2006/relationships/customXml" Target="../ink/ink321.xml"/><Relationship Id="rId130" Type="http://schemas.openxmlformats.org/officeDocument/2006/relationships/image" Target="../media/image357.png"/><Relationship Id="rId172" Type="http://schemas.openxmlformats.org/officeDocument/2006/relationships/image" Target="../media/image378.png"/><Relationship Id="rId228" Type="http://schemas.openxmlformats.org/officeDocument/2006/relationships/image" Target="../media/image406.png"/><Relationship Id="rId281" Type="http://schemas.openxmlformats.org/officeDocument/2006/relationships/customXml" Target="../ink/ink429.xml"/><Relationship Id="rId337" Type="http://schemas.openxmlformats.org/officeDocument/2006/relationships/customXml" Target="../ink/ink457.xml"/><Relationship Id="rId34" Type="http://schemas.openxmlformats.org/officeDocument/2006/relationships/image" Target="../media/image309.png"/><Relationship Id="rId76" Type="http://schemas.openxmlformats.org/officeDocument/2006/relationships/image" Target="../media/image330.png"/><Relationship Id="rId141" Type="http://schemas.openxmlformats.org/officeDocument/2006/relationships/customXml" Target="../ink/ink359.xml"/><Relationship Id="rId7" Type="http://schemas.openxmlformats.org/officeDocument/2006/relationships/customXml" Target="../ink/ink292.xml"/><Relationship Id="rId183" Type="http://schemas.openxmlformats.org/officeDocument/2006/relationships/customXml" Target="../ink/ink380.xml"/><Relationship Id="rId239" Type="http://schemas.openxmlformats.org/officeDocument/2006/relationships/customXml" Target="../ink/ink408.xml"/><Relationship Id="rId250" Type="http://schemas.openxmlformats.org/officeDocument/2006/relationships/image" Target="../media/image417.png"/><Relationship Id="rId292" Type="http://schemas.openxmlformats.org/officeDocument/2006/relationships/image" Target="../media/image438.png"/><Relationship Id="rId306" Type="http://schemas.openxmlformats.org/officeDocument/2006/relationships/image" Target="../media/image445.png"/><Relationship Id="rId45" Type="http://schemas.openxmlformats.org/officeDocument/2006/relationships/customXml" Target="../ink/ink311.xml"/><Relationship Id="rId87" Type="http://schemas.openxmlformats.org/officeDocument/2006/relationships/customXml" Target="../ink/ink332.xml"/><Relationship Id="rId110" Type="http://schemas.openxmlformats.org/officeDocument/2006/relationships/image" Target="../media/image347.png"/><Relationship Id="rId348" Type="http://schemas.openxmlformats.org/officeDocument/2006/relationships/image" Target="../media/image466.png"/><Relationship Id="rId152" Type="http://schemas.openxmlformats.org/officeDocument/2006/relationships/image" Target="../media/image368.png"/><Relationship Id="rId194" Type="http://schemas.openxmlformats.org/officeDocument/2006/relationships/image" Target="../media/image389.png"/><Relationship Id="rId208" Type="http://schemas.openxmlformats.org/officeDocument/2006/relationships/image" Target="../media/image396.png"/><Relationship Id="rId261" Type="http://schemas.openxmlformats.org/officeDocument/2006/relationships/customXml" Target="../ink/ink419.xml"/><Relationship Id="rId14" Type="http://schemas.openxmlformats.org/officeDocument/2006/relationships/image" Target="../media/image299.png"/><Relationship Id="rId56" Type="http://schemas.openxmlformats.org/officeDocument/2006/relationships/image" Target="../media/image320.png"/><Relationship Id="rId317" Type="http://schemas.openxmlformats.org/officeDocument/2006/relationships/customXml" Target="../ink/ink447.xml"/><Relationship Id="rId359" Type="http://schemas.openxmlformats.org/officeDocument/2006/relationships/customXml" Target="../ink/ink468.xml"/><Relationship Id="rId98" Type="http://schemas.openxmlformats.org/officeDocument/2006/relationships/image" Target="../media/image341.png"/><Relationship Id="rId121" Type="http://schemas.openxmlformats.org/officeDocument/2006/relationships/customXml" Target="../ink/ink349.xml"/><Relationship Id="rId163" Type="http://schemas.openxmlformats.org/officeDocument/2006/relationships/customXml" Target="../ink/ink370.xml"/><Relationship Id="rId219" Type="http://schemas.openxmlformats.org/officeDocument/2006/relationships/customXml" Target="../ink/ink398.xml"/><Relationship Id="rId230" Type="http://schemas.openxmlformats.org/officeDocument/2006/relationships/image" Target="../media/image407.png"/><Relationship Id="rId25" Type="http://schemas.openxmlformats.org/officeDocument/2006/relationships/customXml" Target="../ink/ink301.xml"/><Relationship Id="rId67" Type="http://schemas.openxmlformats.org/officeDocument/2006/relationships/customXml" Target="../ink/ink322.xml"/><Relationship Id="rId272" Type="http://schemas.openxmlformats.org/officeDocument/2006/relationships/image" Target="../media/image428.png"/><Relationship Id="rId328" Type="http://schemas.openxmlformats.org/officeDocument/2006/relationships/image" Target="../media/image456.png"/><Relationship Id="rId88" Type="http://schemas.openxmlformats.org/officeDocument/2006/relationships/image" Target="../media/image336.png"/><Relationship Id="rId111" Type="http://schemas.openxmlformats.org/officeDocument/2006/relationships/customXml" Target="../ink/ink344.xml"/><Relationship Id="rId132" Type="http://schemas.openxmlformats.org/officeDocument/2006/relationships/image" Target="../media/image358.png"/><Relationship Id="rId153" Type="http://schemas.openxmlformats.org/officeDocument/2006/relationships/customXml" Target="../ink/ink365.xml"/><Relationship Id="rId174" Type="http://schemas.openxmlformats.org/officeDocument/2006/relationships/image" Target="../media/image379.png"/><Relationship Id="rId195" Type="http://schemas.openxmlformats.org/officeDocument/2006/relationships/customXml" Target="../ink/ink386.xml"/><Relationship Id="rId209" Type="http://schemas.openxmlformats.org/officeDocument/2006/relationships/customXml" Target="../ink/ink393.xml"/><Relationship Id="rId360" Type="http://schemas.openxmlformats.org/officeDocument/2006/relationships/image" Target="../media/image472.png"/><Relationship Id="rId220" Type="http://schemas.openxmlformats.org/officeDocument/2006/relationships/image" Target="../media/image402.png"/><Relationship Id="rId241" Type="http://schemas.openxmlformats.org/officeDocument/2006/relationships/customXml" Target="../ink/ink409.xml"/><Relationship Id="rId15" Type="http://schemas.openxmlformats.org/officeDocument/2006/relationships/customXml" Target="../ink/ink296.xml"/><Relationship Id="rId36" Type="http://schemas.openxmlformats.org/officeDocument/2006/relationships/image" Target="../media/image310.png"/><Relationship Id="rId57" Type="http://schemas.openxmlformats.org/officeDocument/2006/relationships/customXml" Target="../ink/ink317.xml"/><Relationship Id="rId262" Type="http://schemas.openxmlformats.org/officeDocument/2006/relationships/image" Target="../media/image423.png"/><Relationship Id="rId283" Type="http://schemas.openxmlformats.org/officeDocument/2006/relationships/customXml" Target="../ink/ink430.xml"/><Relationship Id="rId318" Type="http://schemas.openxmlformats.org/officeDocument/2006/relationships/image" Target="../media/image451.png"/><Relationship Id="rId339" Type="http://schemas.openxmlformats.org/officeDocument/2006/relationships/customXml" Target="../ink/ink458.xml"/><Relationship Id="rId78" Type="http://schemas.openxmlformats.org/officeDocument/2006/relationships/image" Target="../media/image331.png"/><Relationship Id="rId99" Type="http://schemas.openxmlformats.org/officeDocument/2006/relationships/customXml" Target="../ink/ink338.xml"/><Relationship Id="rId101" Type="http://schemas.openxmlformats.org/officeDocument/2006/relationships/customXml" Target="../ink/ink339.xml"/><Relationship Id="rId122" Type="http://schemas.openxmlformats.org/officeDocument/2006/relationships/image" Target="../media/image353.png"/><Relationship Id="rId143" Type="http://schemas.openxmlformats.org/officeDocument/2006/relationships/customXml" Target="../ink/ink360.xml"/><Relationship Id="rId164" Type="http://schemas.openxmlformats.org/officeDocument/2006/relationships/image" Target="../media/image374.png"/><Relationship Id="rId185" Type="http://schemas.openxmlformats.org/officeDocument/2006/relationships/customXml" Target="../ink/ink381.xml"/><Relationship Id="rId350" Type="http://schemas.openxmlformats.org/officeDocument/2006/relationships/image" Target="../media/image467.png"/><Relationship Id="rId9" Type="http://schemas.openxmlformats.org/officeDocument/2006/relationships/customXml" Target="../ink/ink293.xml"/><Relationship Id="rId210" Type="http://schemas.openxmlformats.org/officeDocument/2006/relationships/image" Target="../media/image397.png"/><Relationship Id="rId26" Type="http://schemas.openxmlformats.org/officeDocument/2006/relationships/image" Target="../media/image305.png"/><Relationship Id="rId231" Type="http://schemas.openxmlformats.org/officeDocument/2006/relationships/customXml" Target="../ink/ink404.xml"/><Relationship Id="rId252" Type="http://schemas.openxmlformats.org/officeDocument/2006/relationships/image" Target="../media/image418.png"/><Relationship Id="rId273" Type="http://schemas.openxmlformats.org/officeDocument/2006/relationships/customXml" Target="../ink/ink425.xml"/><Relationship Id="rId294" Type="http://schemas.openxmlformats.org/officeDocument/2006/relationships/image" Target="../media/image439.png"/><Relationship Id="rId308" Type="http://schemas.openxmlformats.org/officeDocument/2006/relationships/image" Target="../media/image446.png"/><Relationship Id="rId329" Type="http://schemas.openxmlformats.org/officeDocument/2006/relationships/customXml" Target="../ink/ink453.xml"/><Relationship Id="rId47" Type="http://schemas.openxmlformats.org/officeDocument/2006/relationships/customXml" Target="../ink/ink312.xml"/><Relationship Id="rId68" Type="http://schemas.openxmlformats.org/officeDocument/2006/relationships/image" Target="../media/image326.png"/><Relationship Id="rId89" Type="http://schemas.openxmlformats.org/officeDocument/2006/relationships/customXml" Target="../ink/ink333.xml"/><Relationship Id="rId112" Type="http://schemas.openxmlformats.org/officeDocument/2006/relationships/image" Target="../media/image348.png"/><Relationship Id="rId133" Type="http://schemas.openxmlformats.org/officeDocument/2006/relationships/customXml" Target="../ink/ink355.xml"/><Relationship Id="rId154" Type="http://schemas.openxmlformats.org/officeDocument/2006/relationships/image" Target="../media/image369.png"/><Relationship Id="rId175" Type="http://schemas.openxmlformats.org/officeDocument/2006/relationships/customXml" Target="../ink/ink376.xml"/><Relationship Id="rId340" Type="http://schemas.openxmlformats.org/officeDocument/2006/relationships/image" Target="../media/image462.png"/><Relationship Id="rId361" Type="http://schemas.openxmlformats.org/officeDocument/2006/relationships/customXml" Target="../ink/ink469.xml"/><Relationship Id="rId196" Type="http://schemas.openxmlformats.org/officeDocument/2006/relationships/image" Target="../media/image390.png"/><Relationship Id="rId200" Type="http://schemas.openxmlformats.org/officeDocument/2006/relationships/image" Target="../media/image392.png"/><Relationship Id="rId16" Type="http://schemas.openxmlformats.org/officeDocument/2006/relationships/image" Target="../media/image300.png"/><Relationship Id="rId221" Type="http://schemas.openxmlformats.org/officeDocument/2006/relationships/customXml" Target="../ink/ink399.xml"/><Relationship Id="rId242" Type="http://schemas.openxmlformats.org/officeDocument/2006/relationships/image" Target="../media/image413.png"/><Relationship Id="rId263" Type="http://schemas.openxmlformats.org/officeDocument/2006/relationships/customXml" Target="../ink/ink420.xml"/><Relationship Id="rId284" Type="http://schemas.openxmlformats.org/officeDocument/2006/relationships/image" Target="../media/image434.png"/><Relationship Id="rId319" Type="http://schemas.openxmlformats.org/officeDocument/2006/relationships/customXml" Target="../ink/ink448.xml"/><Relationship Id="rId37" Type="http://schemas.openxmlformats.org/officeDocument/2006/relationships/customXml" Target="../ink/ink307.xml"/><Relationship Id="rId58" Type="http://schemas.openxmlformats.org/officeDocument/2006/relationships/image" Target="../media/image321.png"/><Relationship Id="rId79" Type="http://schemas.openxmlformats.org/officeDocument/2006/relationships/customXml" Target="../ink/ink328.xml"/><Relationship Id="rId102" Type="http://schemas.openxmlformats.org/officeDocument/2006/relationships/image" Target="../media/image343.png"/><Relationship Id="rId123" Type="http://schemas.openxmlformats.org/officeDocument/2006/relationships/customXml" Target="../ink/ink350.xml"/><Relationship Id="rId144" Type="http://schemas.openxmlformats.org/officeDocument/2006/relationships/image" Target="../media/image364.png"/><Relationship Id="rId330" Type="http://schemas.openxmlformats.org/officeDocument/2006/relationships/image" Target="../media/image457.png"/><Relationship Id="rId90" Type="http://schemas.openxmlformats.org/officeDocument/2006/relationships/image" Target="../media/image337.png"/><Relationship Id="rId165" Type="http://schemas.openxmlformats.org/officeDocument/2006/relationships/customXml" Target="../ink/ink371.xml"/><Relationship Id="rId186" Type="http://schemas.openxmlformats.org/officeDocument/2006/relationships/image" Target="../media/image385.png"/><Relationship Id="rId351" Type="http://schemas.openxmlformats.org/officeDocument/2006/relationships/customXml" Target="../ink/ink464.xml"/><Relationship Id="rId211" Type="http://schemas.openxmlformats.org/officeDocument/2006/relationships/customXml" Target="../ink/ink394.xml"/><Relationship Id="rId232" Type="http://schemas.openxmlformats.org/officeDocument/2006/relationships/image" Target="../media/image408.png"/><Relationship Id="rId253" Type="http://schemas.openxmlformats.org/officeDocument/2006/relationships/customXml" Target="../ink/ink415.xml"/><Relationship Id="rId274" Type="http://schemas.openxmlformats.org/officeDocument/2006/relationships/image" Target="../media/image429.png"/><Relationship Id="rId295" Type="http://schemas.openxmlformats.org/officeDocument/2006/relationships/customXml" Target="../ink/ink436.xml"/><Relationship Id="rId309" Type="http://schemas.openxmlformats.org/officeDocument/2006/relationships/customXml" Target="../ink/ink443.xml"/><Relationship Id="rId27" Type="http://schemas.openxmlformats.org/officeDocument/2006/relationships/customXml" Target="../ink/ink302.xml"/><Relationship Id="rId48" Type="http://schemas.openxmlformats.org/officeDocument/2006/relationships/image" Target="../media/image316.png"/><Relationship Id="rId69" Type="http://schemas.openxmlformats.org/officeDocument/2006/relationships/customXml" Target="../ink/ink323.xml"/><Relationship Id="rId113" Type="http://schemas.openxmlformats.org/officeDocument/2006/relationships/customXml" Target="../ink/ink345.xml"/><Relationship Id="rId134" Type="http://schemas.openxmlformats.org/officeDocument/2006/relationships/image" Target="../media/image359.png"/><Relationship Id="rId320" Type="http://schemas.openxmlformats.org/officeDocument/2006/relationships/image" Target="../media/image452.png"/><Relationship Id="rId80" Type="http://schemas.openxmlformats.org/officeDocument/2006/relationships/image" Target="../media/image332.png"/><Relationship Id="rId155" Type="http://schemas.openxmlformats.org/officeDocument/2006/relationships/customXml" Target="../ink/ink366.xml"/><Relationship Id="rId176" Type="http://schemas.openxmlformats.org/officeDocument/2006/relationships/image" Target="../media/image380.png"/><Relationship Id="rId197" Type="http://schemas.openxmlformats.org/officeDocument/2006/relationships/customXml" Target="../ink/ink387.xml"/><Relationship Id="rId341" Type="http://schemas.openxmlformats.org/officeDocument/2006/relationships/customXml" Target="../ink/ink459.xml"/><Relationship Id="rId362" Type="http://schemas.openxmlformats.org/officeDocument/2006/relationships/image" Target="../media/image473.png"/><Relationship Id="rId201" Type="http://schemas.openxmlformats.org/officeDocument/2006/relationships/customXml" Target="../ink/ink389.xml"/><Relationship Id="rId222" Type="http://schemas.openxmlformats.org/officeDocument/2006/relationships/image" Target="../media/image403.png"/><Relationship Id="rId243" Type="http://schemas.openxmlformats.org/officeDocument/2006/relationships/customXml" Target="../ink/ink410.xml"/><Relationship Id="rId264" Type="http://schemas.openxmlformats.org/officeDocument/2006/relationships/image" Target="../media/image424.png"/><Relationship Id="rId285" Type="http://schemas.openxmlformats.org/officeDocument/2006/relationships/customXml" Target="../ink/ink431.xml"/><Relationship Id="rId17" Type="http://schemas.openxmlformats.org/officeDocument/2006/relationships/customXml" Target="../ink/ink297.xml"/><Relationship Id="rId38" Type="http://schemas.openxmlformats.org/officeDocument/2006/relationships/image" Target="../media/image311.png"/><Relationship Id="rId59" Type="http://schemas.openxmlformats.org/officeDocument/2006/relationships/customXml" Target="../ink/ink318.xml"/><Relationship Id="rId103" Type="http://schemas.openxmlformats.org/officeDocument/2006/relationships/customXml" Target="../ink/ink340.xml"/><Relationship Id="rId124" Type="http://schemas.openxmlformats.org/officeDocument/2006/relationships/image" Target="../media/image354.png"/><Relationship Id="rId310" Type="http://schemas.openxmlformats.org/officeDocument/2006/relationships/image" Target="../media/image447.png"/><Relationship Id="rId70" Type="http://schemas.openxmlformats.org/officeDocument/2006/relationships/image" Target="../media/image327.png"/><Relationship Id="rId91" Type="http://schemas.openxmlformats.org/officeDocument/2006/relationships/customXml" Target="../ink/ink334.xml"/><Relationship Id="rId145" Type="http://schemas.openxmlformats.org/officeDocument/2006/relationships/customXml" Target="../ink/ink361.xml"/><Relationship Id="rId166" Type="http://schemas.openxmlformats.org/officeDocument/2006/relationships/image" Target="../media/image375.png"/><Relationship Id="rId187" Type="http://schemas.openxmlformats.org/officeDocument/2006/relationships/customXml" Target="../ink/ink382.xml"/><Relationship Id="rId331" Type="http://schemas.openxmlformats.org/officeDocument/2006/relationships/customXml" Target="../ink/ink454.xml"/><Relationship Id="rId352" Type="http://schemas.openxmlformats.org/officeDocument/2006/relationships/image" Target="../media/image468.png"/><Relationship Id="rId1" Type="http://schemas.openxmlformats.org/officeDocument/2006/relationships/tags" Target="../tags/tag68.xml"/><Relationship Id="rId212" Type="http://schemas.openxmlformats.org/officeDocument/2006/relationships/image" Target="../media/image398.png"/><Relationship Id="rId233" Type="http://schemas.openxmlformats.org/officeDocument/2006/relationships/customXml" Target="../ink/ink405.xml"/><Relationship Id="rId254" Type="http://schemas.openxmlformats.org/officeDocument/2006/relationships/image" Target="../media/image419.png"/><Relationship Id="rId28" Type="http://schemas.openxmlformats.org/officeDocument/2006/relationships/image" Target="../media/image306.png"/><Relationship Id="rId49" Type="http://schemas.openxmlformats.org/officeDocument/2006/relationships/customXml" Target="../ink/ink313.xml"/><Relationship Id="rId114" Type="http://schemas.openxmlformats.org/officeDocument/2006/relationships/image" Target="../media/image349.png"/><Relationship Id="rId275" Type="http://schemas.openxmlformats.org/officeDocument/2006/relationships/customXml" Target="../ink/ink426.xml"/><Relationship Id="rId296" Type="http://schemas.openxmlformats.org/officeDocument/2006/relationships/image" Target="../media/image440.png"/><Relationship Id="rId300" Type="http://schemas.openxmlformats.org/officeDocument/2006/relationships/image" Target="../media/image442.png"/><Relationship Id="rId60" Type="http://schemas.openxmlformats.org/officeDocument/2006/relationships/image" Target="../media/image322.png"/><Relationship Id="rId81" Type="http://schemas.openxmlformats.org/officeDocument/2006/relationships/customXml" Target="../ink/ink329.xml"/><Relationship Id="rId135" Type="http://schemas.openxmlformats.org/officeDocument/2006/relationships/customXml" Target="../ink/ink356.xml"/><Relationship Id="rId156" Type="http://schemas.openxmlformats.org/officeDocument/2006/relationships/image" Target="../media/image370.png"/><Relationship Id="rId177" Type="http://schemas.openxmlformats.org/officeDocument/2006/relationships/customXml" Target="../ink/ink377.xml"/><Relationship Id="rId198" Type="http://schemas.openxmlformats.org/officeDocument/2006/relationships/image" Target="../media/image391.png"/><Relationship Id="rId321" Type="http://schemas.openxmlformats.org/officeDocument/2006/relationships/customXml" Target="../ink/ink449.xml"/><Relationship Id="rId342" Type="http://schemas.openxmlformats.org/officeDocument/2006/relationships/image" Target="../media/image463.png"/><Relationship Id="rId202" Type="http://schemas.openxmlformats.org/officeDocument/2006/relationships/image" Target="../media/image393.png"/><Relationship Id="rId223" Type="http://schemas.openxmlformats.org/officeDocument/2006/relationships/customXml" Target="../ink/ink400.xml"/><Relationship Id="rId244" Type="http://schemas.openxmlformats.org/officeDocument/2006/relationships/image" Target="../media/image414.png"/><Relationship Id="rId18" Type="http://schemas.openxmlformats.org/officeDocument/2006/relationships/image" Target="../media/image301.png"/><Relationship Id="rId39" Type="http://schemas.openxmlformats.org/officeDocument/2006/relationships/customXml" Target="../ink/ink308.xml"/><Relationship Id="rId265" Type="http://schemas.openxmlformats.org/officeDocument/2006/relationships/customXml" Target="../ink/ink421.xml"/><Relationship Id="rId286" Type="http://schemas.openxmlformats.org/officeDocument/2006/relationships/image" Target="../media/image435.png"/><Relationship Id="rId50" Type="http://schemas.openxmlformats.org/officeDocument/2006/relationships/image" Target="../media/image317.png"/><Relationship Id="rId104" Type="http://schemas.openxmlformats.org/officeDocument/2006/relationships/image" Target="../media/image344.png"/><Relationship Id="rId125" Type="http://schemas.openxmlformats.org/officeDocument/2006/relationships/customXml" Target="../ink/ink351.xml"/><Relationship Id="rId146" Type="http://schemas.openxmlformats.org/officeDocument/2006/relationships/image" Target="../media/image365.png"/><Relationship Id="rId167" Type="http://schemas.openxmlformats.org/officeDocument/2006/relationships/customXml" Target="../ink/ink372.xml"/><Relationship Id="rId188" Type="http://schemas.openxmlformats.org/officeDocument/2006/relationships/image" Target="../media/image386.png"/><Relationship Id="rId311" Type="http://schemas.openxmlformats.org/officeDocument/2006/relationships/customXml" Target="../ink/ink444.xml"/><Relationship Id="rId332" Type="http://schemas.openxmlformats.org/officeDocument/2006/relationships/image" Target="../media/image458.png"/><Relationship Id="rId353" Type="http://schemas.openxmlformats.org/officeDocument/2006/relationships/customXml" Target="../ink/ink465.xml"/><Relationship Id="rId71" Type="http://schemas.openxmlformats.org/officeDocument/2006/relationships/customXml" Target="../ink/ink324.xml"/><Relationship Id="rId92" Type="http://schemas.openxmlformats.org/officeDocument/2006/relationships/image" Target="../media/image338.png"/><Relationship Id="rId213" Type="http://schemas.openxmlformats.org/officeDocument/2006/relationships/customXml" Target="../ink/ink395.xml"/><Relationship Id="rId234" Type="http://schemas.openxmlformats.org/officeDocument/2006/relationships/image" Target="../media/image409.png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03.xml"/><Relationship Id="rId255" Type="http://schemas.openxmlformats.org/officeDocument/2006/relationships/customXml" Target="../ink/ink416.xml"/><Relationship Id="rId276" Type="http://schemas.openxmlformats.org/officeDocument/2006/relationships/image" Target="../media/image430.png"/><Relationship Id="rId297" Type="http://schemas.openxmlformats.org/officeDocument/2006/relationships/customXml" Target="../ink/ink437.xml"/><Relationship Id="rId40" Type="http://schemas.openxmlformats.org/officeDocument/2006/relationships/image" Target="../media/image312.png"/><Relationship Id="rId115" Type="http://schemas.openxmlformats.org/officeDocument/2006/relationships/customXml" Target="../ink/ink346.xml"/><Relationship Id="rId136" Type="http://schemas.openxmlformats.org/officeDocument/2006/relationships/image" Target="../media/image360.png"/><Relationship Id="rId157" Type="http://schemas.openxmlformats.org/officeDocument/2006/relationships/customXml" Target="../ink/ink367.xml"/><Relationship Id="rId178" Type="http://schemas.openxmlformats.org/officeDocument/2006/relationships/image" Target="../media/image381.png"/><Relationship Id="rId301" Type="http://schemas.openxmlformats.org/officeDocument/2006/relationships/customXml" Target="../ink/ink439.xml"/><Relationship Id="rId322" Type="http://schemas.openxmlformats.org/officeDocument/2006/relationships/image" Target="../media/image453.png"/><Relationship Id="rId343" Type="http://schemas.openxmlformats.org/officeDocument/2006/relationships/customXml" Target="../ink/ink460.xml"/><Relationship Id="rId61" Type="http://schemas.openxmlformats.org/officeDocument/2006/relationships/customXml" Target="../ink/ink319.xml"/><Relationship Id="rId82" Type="http://schemas.openxmlformats.org/officeDocument/2006/relationships/image" Target="../media/image333.png"/><Relationship Id="rId199" Type="http://schemas.openxmlformats.org/officeDocument/2006/relationships/customXml" Target="../ink/ink388.xml"/><Relationship Id="rId203" Type="http://schemas.openxmlformats.org/officeDocument/2006/relationships/customXml" Target="../ink/ink390.xml"/><Relationship Id="rId19" Type="http://schemas.openxmlformats.org/officeDocument/2006/relationships/customXml" Target="../ink/ink298.xml"/><Relationship Id="rId224" Type="http://schemas.openxmlformats.org/officeDocument/2006/relationships/image" Target="../media/image404.png"/><Relationship Id="rId245" Type="http://schemas.openxmlformats.org/officeDocument/2006/relationships/customXml" Target="../ink/ink411.xml"/><Relationship Id="rId266" Type="http://schemas.openxmlformats.org/officeDocument/2006/relationships/image" Target="../media/image425.png"/><Relationship Id="rId287" Type="http://schemas.openxmlformats.org/officeDocument/2006/relationships/customXml" Target="../ink/ink432.xml"/><Relationship Id="rId30" Type="http://schemas.openxmlformats.org/officeDocument/2006/relationships/image" Target="../media/image307.png"/><Relationship Id="rId105" Type="http://schemas.openxmlformats.org/officeDocument/2006/relationships/customXml" Target="../ink/ink341.xml"/><Relationship Id="rId126" Type="http://schemas.openxmlformats.org/officeDocument/2006/relationships/image" Target="../media/image355.png"/><Relationship Id="rId147" Type="http://schemas.openxmlformats.org/officeDocument/2006/relationships/customXml" Target="../ink/ink362.xml"/><Relationship Id="rId168" Type="http://schemas.openxmlformats.org/officeDocument/2006/relationships/image" Target="../media/image376.png"/><Relationship Id="rId312" Type="http://schemas.openxmlformats.org/officeDocument/2006/relationships/image" Target="../media/image448.png"/><Relationship Id="rId333" Type="http://schemas.openxmlformats.org/officeDocument/2006/relationships/customXml" Target="../ink/ink455.xml"/><Relationship Id="rId354" Type="http://schemas.openxmlformats.org/officeDocument/2006/relationships/image" Target="../media/image469.png"/><Relationship Id="rId51" Type="http://schemas.openxmlformats.org/officeDocument/2006/relationships/customXml" Target="../ink/ink314.xml"/><Relationship Id="rId72" Type="http://schemas.openxmlformats.org/officeDocument/2006/relationships/image" Target="../media/image328.png"/><Relationship Id="rId93" Type="http://schemas.openxmlformats.org/officeDocument/2006/relationships/customXml" Target="../ink/ink335.xml"/><Relationship Id="rId189" Type="http://schemas.openxmlformats.org/officeDocument/2006/relationships/customXml" Target="../ink/ink383.xml"/><Relationship Id="rId3" Type="http://schemas.openxmlformats.org/officeDocument/2006/relationships/customXml" Target="../ink/ink290.xml"/><Relationship Id="rId214" Type="http://schemas.openxmlformats.org/officeDocument/2006/relationships/image" Target="../media/image399.png"/><Relationship Id="rId235" Type="http://schemas.openxmlformats.org/officeDocument/2006/relationships/customXml" Target="../ink/ink406.xml"/><Relationship Id="rId256" Type="http://schemas.openxmlformats.org/officeDocument/2006/relationships/image" Target="../media/image420.png"/><Relationship Id="rId277" Type="http://schemas.openxmlformats.org/officeDocument/2006/relationships/customXml" Target="../ink/ink427.xml"/><Relationship Id="rId298" Type="http://schemas.openxmlformats.org/officeDocument/2006/relationships/image" Target="../media/image441.png"/><Relationship Id="rId116" Type="http://schemas.openxmlformats.org/officeDocument/2006/relationships/image" Target="../media/image350.png"/><Relationship Id="rId137" Type="http://schemas.openxmlformats.org/officeDocument/2006/relationships/customXml" Target="../ink/ink357.xml"/><Relationship Id="rId158" Type="http://schemas.openxmlformats.org/officeDocument/2006/relationships/image" Target="../media/image371.png"/><Relationship Id="rId302" Type="http://schemas.openxmlformats.org/officeDocument/2006/relationships/image" Target="../media/image443.png"/><Relationship Id="rId323" Type="http://schemas.openxmlformats.org/officeDocument/2006/relationships/customXml" Target="../ink/ink450.xml"/><Relationship Id="rId344" Type="http://schemas.openxmlformats.org/officeDocument/2006/relationships/image" Target="../media/image464.png"/><Relationship Id="rId20" Type="http://schemas.openxmlformats.org/officeDocument/2006/relationships/image" Target="../media/image302.png"/><Relationship Id="rId41" Type="http://schemas.openxmlformats.org/officeDocument/2006/relationships/customXml" Target="../ink/ink309.xml"/><Relationship Id="rId62" Type="http://schemas.openxmlformats.org/officeDocument/2006/relationships/image" Target="../media/image323.png"/><Relationship Id="rId83" Type="http://schemas.openxmlformats.org/officeDocument/2006/relationships/customXml" Target="../ink/ink330.xml"/><Relationship Id="rId179" Type="http://schemas.openxmlformats.org/officeDocument/2006/relationships/customXml" Target="../ink/ink378.xml"/><Relationship Id="rId190" Type="http://schemas.openxmlformats.org/officeDocument/2006/relationships/image" Target="../media/image387.png"/><Relationship Id="rId204" Type="http://schemas.openxmlformats.org/officeDocument/2006/relationships/image" Target="../media/image394.png"/><Relationship Id="rId225" Type="http://schemas.openxmlformats.org/officeDocument/2006/relationships/customXml" Target="../ink/ink401.xml"/><Relationship Id="rId246" Type="http://schemas.openxmlformats.org/officeDocument/2006/relationships/image" Target="../media/image415.png"/><Relationship Id="rId267" Type="http://schemas.openxmlformats.org/officeDocument/2006/relationships/customXml" Target="../ink/ink422.xml"/><Relationship Id="rId288" Type="http://schemas.openxmlformats.org/officeDocument/2006/relationships/image" Target="../media/image436.png"/><Relationship Id="rId106" Type="http://schemas.openxmlformats.org/officeDocument/2006/relationships/image" Target="../media/image345.png"/><Relationship Id="rId127" Type="http://schemas.openxmlformats.org/officeDocument/2006/relationships/customXml" Target="../ink/ink352.xml"/><Relationship Id="rId313" Type="http://schemas.openxmlformats.org/officeDocument/2006/relationships/customXml" Target="../ink/ink445.xml"/><Relationship Id="rId10" Type="http://schemas.openxmlformats.org/officeDocument/2006/relationships/image" Target="../media/image297.png"/><Relationship Id="rId31" Type="http://schemas.openxmlformats.org/officeDocument/2006/relationships/customXml" Target="../ink/ink304.xml"/><Relationship Id="rId52" Type="http://schemas.openxmlformats.org/officeDocument/2006/relationships/image" Target="../media/image318.png"/><Relationship Id="rId73" Type="http://schemas.openxmlformats.org/officeDocument/2006/relationships/customXml" Target="../ink/ink325.xml"/><Relationship Id="rId94" Type="http://schemas.openxmlformats.org/officeDocument/2006/relationships/image" Target="../media/image339.png"/><Relationship Id="rId148" Type="http://schemas.openxmlformats.org/officeDocument/2006/relationships/image" Target="../media/image366.png"/><Relationship Id="rId169" Type="http://schemas.openxmlformats.org/officeDocument/2006/relationships/customXml" Target="../ink/ink373.xml"/><Relationship Id="rId334" Type="http://schemas.openxmlformats.org/officeDocument/2006/relationships/image" Target="../media/image459.png"/><Relationship Id="rId355" Type="http://schemas.openxmlformats.org/officeDocument/2006/relationships/customXml" Target="../ink/ink466.xml"/><Relationship Id="rId4" Type="http://schemas.openxmlformats.org/officeDocument/2006/relationships/image" Target="../media/image294.png"/><Relationship Id="rId180" Type="http://schemas.openxmlformats.org/officeDocument/2006/relationships/image" Target="../media/image382.png"/><Relationship Id="rId215" Type="http://schemas.openxmlformats.org/officeDocument/2006/relationships/customXml" Target="../ink/ink396.xml"/><Relationship Id="rId236" Type="http://schemas.openxmlformats.org/officeDocument/2006/relationships/image" Target="../media/image410.png"/><Relationship Id="rId257" Type="http://schemas.openxmlformats.org/officeDocument/2006/relationships/customXml" Target="../ink/ink417.xml"/><Relationship Id="rId278" Type="http://schemas.openxmlformats.org/officeDocument/2006/relationships/image" Target="../media/image431.png"/><Relationship Id="rId303" Type="http://schemas.openxmlformats.org/officeDocument/2006/relationships/customXml" Target="../ink/ink440.xml"/><Relationship Id="rId42" Type="http://schemas.openxmlformats.org/officeDocument/2006/relationships/image" Target="../media/image313.png"/><Relationship Id="rId84" Type="http://schemas.openxmlformats.org/officeDocument/2006/relationships/image" Target="../media/image334.png"/><Relationship Id="rId138" Type="http://schemas.openxmlformats.org/officeDocument/2006/relationships/image" Target="../media/image361.png"/><Relationship Id="rId345" Type="http://schemas.openxmlformats.org/officeDocument/2006/relationships/customXml" Target="../ink/ink461.xml"/><Relationship Id="rId191" Type="http://schemas.openxmlformats.org/officeDocument/2006/relationships/customXml" Target="../ink/ink384.xml"/><Relationship Id="rId205" Type="http://schemas.openxmlformats.org/officeDocument/2006/relationships/customXml" Target="../ink/ink391.xml"/><Relationship Id="rId247" Type="http://schemas.openxmlformats.org/officeDocument/2006/relationships/customXml" Target="../ink/ink412.xml"/><Relationship Id="rId107" Type="http://schemas.openxmlformats.org/officeDocument/2006/relationships/customXml" Target="../ink/ink342.xml"/><Relationship Id="rId289" Type="http://schemas.openxmlformats.org/officeDocument/2006/relationships/customXml" Target="../ink/ink433.xml"/><Relationship Id="rId11" Type="http://schemas.openxmlformats.org/officeDocument/2006/relationships/customXml" Target="../ink/ink294.xml"/><Relationship Id="rId53" Type="http://schemas.openxmlformats.org/officeDocument/2006/relationships/customXml" Target="../ink/ink315.xml"/><Relationship Id="rId149" Type="http://schemas.openxmlformats.org/officeDocument/2006/relationships/customXml" Target="../ink/ink363.xml"/><Relationship Id="rId314" Type="http://schemas.openxmlformats.org/officeDocument/2006/relationships/image" Target="../media/image449.png"/><Relationship Id="rId356" Type="http://schemas.openxmlformats.org/officeDocument/2006/relationships/image" Target="../media/image470.png"/><Relationship Id="rId95" Type="http://schemas.openxmlformats.org/officeDocument/2006/relationships/customXml" Target="../ink/ink336.xml"/><Relationship Id="rId160" Type="http://schemas.openxmlformats.org/officeDocument/2006/relationships/image" Target="../media/image372.png"/><Relationship Id="rId216" Type="http://schemas.openxmlformats.org/officeDocument/2006/relationships/image" Target="../media/image400.png"/><Relationship Id="rId258" Type="http://schemas.openxmlformats.org/officeDocument/2006/relationships/image" Target="../media/image421.png"/><Relationship Id="rId22" Type="http://schemas.openxmlformats.org/officeDocument/2006/relationships/image" Target="../media/image303.png"/><Relationship Id="rId64" Type="http://schemas.openxmlformats.org/officeDocument/2006/relationships/image" Target="../media/image324.png"/><Relationship Id="rId118" Type="http://schemas.openxmlformats.org/officeDocument/2006/relationships/image" Target="../media/image351.png"/><Relationship Id="rId325" Type="http://schemas.openxmlformats.org/officeDocument/2006/relationships/customXml" Target="../ink/ink451.xml"/><Relationship Id="rId171" Type="http://schemas.openxmlformats.org/officeDocument/2006/relationships/customXml" Target="../ink/ink374.xml"/><Relationship Id="rId227" Type="http://schemas.openxmlformats.org/officeDocument/2006/relationships/customXml" Target="../ink/ink402.xml"/><Relationship Id="rId269" Type="http://schemas.openxmlformats.org/officeDocument/2006/relationships/customXml" Target="../ink/ink423.xml"/><Relationship Id="rId33" Type="http://schemas.openxmlformats.org/officeDocument/2006/relationships/customXml" Target="../ink/ink305.xml"/><Relationship Id="rId129" Type="http://schemas.openxmlformats.org/officeDocument/2006/relationships/customXml" Target="../ink/ink353.xml"/><Relationship Id="rId280" Type="http://schemas.openxmlformats.org/officeDocument/2006/relationships/image" Target="../media/image432.png"/><Relationship Id="rId336" Type="http://schemas.openxmlformats.org/officeDocument/2006/relationships/image" Target="../media/image460.png"/><Relationship Id="rId75" Type="http://schemas.openxmlformats.org/officeDocument/2006/relationships/customXml" Target="../ink/ink326.xml"/><Relationship Id="rId140" Type="http://schemas.openxmlformats.org/officeDocument/2006/relationships/image" Target="../media/image362.png"/><Relationship Id="rId182" Type="http://schemas.openxmlformats.org/officeDocument/2006/relationships/image" Target="../media/image383.png"/><Relationship Id="rId6" Type="http://schemas.openxmlformats.org/officeDocument/2006/relationships/image" Target="../media/image295.png"/><Relationship Id="rId238" Type="http://schemas.openxmlformats.org/officeDocument/2006/relationships/image" Target="../media/image411.png"/><Relationship Id="rId291" Type="http://schemas.openxmlformats.org/officeDocument/2006/relationships/customXml" Target="../ink/ink434.xml"/><Relationship Id="rId305" Type="http://schemas.openxmlformats.org/officeDocument/2006/relationships/customXml" Target="../ink/ink441.xml"/><Relationship Id="rId347" Type="http://schemas.openxmlformats.org/officeDocument/2006/relationships/customXml" Target="../ink/ink462.xml"/><Relationship Id="rId44" Type="http://schemas.openxmlformats.org/officeDocument/2006/relationships/image" Target="../media/image314.png"/><Relationship Id="rId86" Type="http://schemas.openxmlformats.org/officeDocument/2006/relationships/image" Target="../media/image335.png"/><Relationship Id="rId151" Type="http://schemas.openxmlformats.org/officeDocument/2006/relationships/customXml" Target="../ink/ink364.xml"/><Relationship Id="rId193" Type="http://schemas.openxmlformats.org/officeDocument/2006/relationships/customXml" Target="../ink/ink385.xml"/><Relationship Id="rId207" Type="http://schemas.openxmlformats.org/officeDocument/2006/relationships/customXml" Target="../ink/ink392.xml"/><Relationship Id="rId249" Type="http://schemas.openxmlformats.org/officeDocument/2006/relationships/customXml" Target="../ink/ink413.xml"/><Relationship Id="rId13" Type="http://schemas.openxmlformats.org/officeDocument/2006/relationships/customXml" Target="../ink/ink295.xml"/><Relationship Id="rId109" Type="http://schemas.openxmlformats.org/officeDocument/2006/relationships/customXml" Target="../ink/ink343.xml"/><Relationship Id="rId260" Type="http://schemas.openxmlformats.org/officeDocument/2006/relationships/image" Target="../media/image422.png"/><Relationship Id="rId316" Type="http://schemas.openxmlformats.org/officeDocument/2006/relationships/image" Target="../media/image450.png"/><Relationship Id="rId55" Type="http://schemas.openxmlformats.org/officeDocument/2006/relationships/customXml" Target="../ink/ink316.xml"/><Relationship Id="rId97" Type="http://schemas.openxmlformats.org/officeDocument/2006/relationships/customXml" Target="../ink/ink337.xml"/><Relationship Id="rId120" Type="http://schemas.openxmlformats.org/officeDocument/2006/relationships/image" Target="../media/image352.png"/><Relationship Id="rId358" Type="http://schemas.openxmlformats.org/officeDocument/2006/relationships/image" Target="../media/image471.png"/><Relationship Id="rId162" Type="http://schemas.openxmlformats.org/officeDocument/2006/relationships/image" Target="../media/image373.png"/><Relationship Id="rId218" Type="http://schemas.openxmlformats.org/officeDocument/2006/relationships/image" Target="../media/image401.png"/><Relationship Id="rId271" Type="http://schemas.openxmlformats.org/officeDocument/2006/relationships/customXml" Target="../ink/ink424.xml"/><Relationship Id="rId24" Type="http://schemas.openxmlformats.org/officeDocument/2006/relationships/image" Target="../media/image304.png"/><Relationship Id="rId66" Type="http://schemas.openxmlformats.org/officeDocument/2006/relationships/image" Target="../media/image325.png"/><Relationship Id="rId131" Type="http://schemas.openxmlformats.org/officeDocument/2006/relationships/customXml" Target="../ink/ink354.xml"/><Relationship Id="rId327" Type="http://schemas.openxmlformats.org/officeDocument/2006/relationships/customXml" Target="../ink/ink452.xml"/><Relationship Id="rId173" Type="http://schemas.openxmlformats.org/officeDocument/2006/relationships/customXml" Target="../ink/ink375.xml"/><Relationship Id="rId229" Type="http://schemas.openxmlformats.org/officeDocument/2006/relationships/customXml" Target="../ink/ink403.xml"/><Relationship Id="rId240" Type="http://schemas.openxmlformats.org/officeDocument/2006/relationships/image" Target="../media/image412.png"/><Relationship Id="rId35" Type="http://schemas.openxmlformats.org/officeDocument/2006/relationships/customXml" Target="../ink/ink306.xml"/><Relationship Id="rId77" Type="http://schemas.openxmlformats.org/officeDocument/2006/relationships/customXml" Target="../ink/ink327.xml"/><Relationship Id="rId100" Type="http://schemas.openxmlformats.org/officeDocument/2006/relationships/image" Target="../media/image342.png"/><Relationship Id="rId282" Type="http://schemas.openxmlformats.org/officeDocument/2006/relationships/image" Target="../media/image433.png"/><Relationship Id="rId338" Type="http://schemas.openxmlformats.org/officeDocument/2006/relationships/image" Target="../media/image461.png"/><Relationship Id="rId8" Type="http://schemas.openxmlformats.org/officeDocument/2006/relationships/image" Target="../media/image296.png"/><Relationship Id="rId142" Type="http://schemas.openxmlformats.org/officeDocument/2006/relationships/image" Target="../media/image363.png"/><Relationship Id="rId184" Type="http://schemas.openxmlformats.org/officeDocument/2006/relationships/image" Target="../media/image384.png"/><Relationship Id="rId251" Type="http://schemas.openxmlformats.org/officeDocument/2006/relationships/customXml" Target="../ink/ink414.xml"/><Relationship Id="rId46" Type="http://schemas.openxmlformats.org/officeDocument/2006/relationships/image" Target="../media/image315.png"/><Relationship Id="rId293" Type="http://schemas.openxmlformats.org/officeDocument/2006/relationships/customXml" Target="../ink/ink435.xml"/><Relationship Id="rId307" Type="http://schemas.openxmlformats.org/officeDocument/2006/relationships/customXml" Target="../ink/ink442.xml"/><Relationship Id="rId349" Type="http://schemas.openxmlformats.org/officeDocument/2006/relationships/customXml" Target="../ink/ink46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1.xml"/><Relationship Id="rId21" Type="http://schemas.openxmlformats.org/officeDocument/2006/relationships/image" Target="../media/image482.png"/><Relationship Id="rId42" Type="http://schemas.openxmlformats.org/officeDocument/2006/relationships/image" Target="../media/image492.png"/><Relationship Id="rId47" Type="http://schemas.openxmlformats.org/officeDocument/2006/relationships/customXml" Target="../ink/ink492.xml"/><Relationship Id="rId63" Type="http://schemas.openxmlformats.org/officeDocument/2006/relationships/customXml" Target="../ink/ink500.xml"/><Relationship Id="rId68" Type="http://schemas.openxmlformats.org/officeDocument/2006/relationships/image" Target="../media/image505.png"/><Relationship Id="rId84" Type="http://schemas.openxmlformats.org/officeDocument/2006/relationships/image" Target="../media/image513.png"/><Relationship Id="rId89" Type="http://schemas.openxmlformats.org/officeDocument/2006/relationships/customXml" Target="../ink/ink513.xml"/><Relationship Id="rId16" Type="http://schemas.openxmlformats.org/officeDocument/2006/relationships/customXml" Target="../ink/ink476.xml"/><Relationship Id="rId11" Type="http://schemas.openxmlformats.org/officeDocument/2006/relationships/image" Target="../media/image272.png"/><Relationship Id="rId32" Type="http://schemas.openxmlformats.org/officeDocument/2006/relationships/customXml" Target="../ink/ink484.xml"/><Relationship Id="rId37" Type="http://schemas.openxmlformats.org/officeDocument/2006/relationships/image" Target="../media/image490.png"/><Relationship Id="rId53" Type="http://schemas.openxmlformats.org/officeDocument/2006/relationships/customXml" Target="../ink/ink495.xml"/><Relationship Id="rId58" Type="http://schemas.openxmlformats.org/officeDocument/2006/relationships/image" Target="../media/image500.png"/><Relationship Id="rId74" Type="http://schemas.openxmlformats.org/officeDocument/2006/relationships/image" Target="../media/image508.png"/><Relationship Id="rId79" Type="http://schemas.openxmlformats.org/officeDocument/2006/relationships/customXml" Target="../ink/ink508.xml"/><Relationship Id="rId5" Type="http://schemas.openxmlformats.org/officeDocument/2006/relationships/image" Target="../media/image475.png"/><Relationship Id="rId90" Type="http://schemas.openxmlformats.org/officeDocument/2006/relationships/image" Target="../media/image516.png"/><Relationship Id="rId95" Type="http://schemas.openxmlformats.org/officeDocument/2006/relationships/customXml" Target="../ink/ink516.xml"/><Relationship Id="rId22" Type="http://schemas.openxmlformats.org/officeDocument/2006/relationships/customXml" Target="../ink/ink479.xml"/><Relationship Id="rId27" Type="http://schemas.openxmlformats.org/officeDocument/2006/relationships/image" Target="../media/image485.png"/><Relationship Id="rId43" Type="http://schemas.openxmlformats.org/officeDocument/2006/relationships/customXml" Target="../ink/ink490.xml"/><Relationship Id="rId48" Type="http://schemas.openxmlformats.org/officeDocument/2006/relationships/image" Target="../media/image495.png"/><Relationship Id="rId64" Type="http://schemas.openxmlformats.org/officeDocument/2006/relationships/image" Target="../media/image503.png"/><Relationship Id="rId69" Type="http://schemas.openxmlformats.org/officeDocument/2006/relationships/customXml" Target="../ink/ink503.xml"/><Relationship Id="rId8" Type="http://schemas.openxmlformats.org/officeDocument/2006/relationships/customXml" Target="../ink/ink472.xml"/><Relationship Id="rId51" Type="http://schemas.openxmlformats.org/officeDocument/2006/relationships/customXml" Target="../ink/ink494.xml"/><Relationship Id="rId72" Type="http://schemas.openxmlformats.org/officeDocument/2006/relationships/image" Target="../media/image507.png"/><Relationship Id="rId80" Type="http://schemas.openxmlformats.org/officeDocument/2006/relationships/image" Target="../media/image511.png"/><Relationship Id="rId85" Type="http://schemas.openxmlformats.org/officeDocument/2006/relationships/customXml" Target="../ink/ink511.xml"/><Relationship Id="rId93" Type="http://schemas.openxmlformats.org/officeDocument/2006/relationships/customXml" Target="../ink/ink515.xml"/><Relationship Id="rId3" Type="http://schemas.openxmlformats.org/officeDocument/2006/relationships/image" Target="../media/image474.png"/><Relationship Id="rId12" Type="http://schemas.openxmlformats.org/officeDocument/2006/relationships/customXml" Target="../ink/ink474.xml"/><Relationship Id="rId17" Type="http://schemas.openxmlformats.org/officeDocument/2006/relationships/image" Target="../media/image480.png"/><Relationship Id="rId25" Type="http://schemas.openxmlformats.org/officeDocument/2006/relationships/image" Target="../media/image484.png"/><Relationship Id="rId33" Type="http://schemas.openxmlformats.org/officeDocument/2006/relationships/image" Target="../media/image488.png"/><Relationship Id="rId38" Type="http://schemas.openxmlformats.org/officeDocument/2006/relationships/customXml" Target="../ink/ink487.xml"/><Relationship Id="rId46" Type="http://schemas.openxmlformats.org/officeDocument/2006/relationships/image" Target="../media/image494.png"/><Relationship Id="rId59" Type="http://schemas.openxmlformats.org/officeDocument/2006/relationships/customXml" Target="../ink/ink498.xml"/><Relationship Id="rId67" Type="http://schemas.openxmlformats.org/officeDocument/2006/relationships/customXml" Target="../ink/ink502.xml"/><Relationship Id="rId20" Type="http://schemas.openxmlformats.org/officeDocument/2006/relationships/customXml" Target="../ink/ink478.xml"/><Relationship Id="rId41" Type="http://schemas.openxmlformats.org/officeDocument/2006/relationships/customXml" Target="../ink/ink489.xml"/><Relationship Id="rId54" Type="http://schemas.openxmlformats.org/officeDocument/2006/relationships/image" Target="../media/image498.png"/><Relationship Id="rId62" Type="http://schemas.openxmlformats.org/officeDocument/2006/relationships/image" Target="../media/image502.png"/><Relationship Id="rId70" Type="http://schemas.openxmlformats.org/officeDocument/2006/relationships/image" Target="../media/image506.png"/><Relationship Id="rId75" Type="http://schemas.openxmlformats.org/officeDocument/2006/relationships/customXml" Target="../ink/ink506.xml"/><Relationship Id="rId83" Type="http://schemas.openxmlformats.org/officeDocument/2006/relationships/customXml" Target="../ink/ink510.xml"/><Relationship Id="rId88" Type="http://schemas.openxmlformats.org/officeDocument/2006/relationships/image" Target="../media/image515.png"/><Relationship Id="rId91" Type="http://schemas.openxmlformats.org/officeDocument/2006/relationships/customXml" Target="../ink/ink514.xml"/><Relationship Id="rId96" Type="http://schemas.openxmlformats.org/officeDocument/2006/relationships/image" Target="../media/image475.emf"/><Relationship Id="rId1" Type="http://schemas.openxmlformats.org/officeDocument/2006/relationships/tags" Target="../tags/tag69.xml"/><Relationship Id="rId6" Type="http://schemas.openxmlformats.org/officeDocument/2006/relationships/customXml" Target="../ink/ink471.xml"/><Relationship Id="rId15" Type="http://schemas.openxmlformats.org/officeDocument/2006/relationships/image" Target="../media/image479.png"/><Relationship Id="rId23" Type="http://schemas.openxmlformats.org/officeDocument/2006/relationships/image" Target="../media/image483.png"/><Relationship Id="rId28" Type="http://schemas.openxmlformats.org/officeDocument/2006/relationships/customXml" Target="../ink/ink482.xml"/><Relationship Id="rId36" Type="http://schemas.openxmlformats.org/officeDocument/2006/relationships/customXml" Target="../ink/ink486.xml"/><Relationship Id="rId49" Type="http://schemas.openxmlformats.org/officeDocument/2006/relationships/customXml" Target="../ink/ink493.xml"/><Relationship Id="rId57" Type="http://schemas.openxmlformats.org/officeDocument/2006/relationships/customXml" Target="../ink/ink497.xml"/><Relationship Id="rId10" Type="http://schemas.openxmlformats.org/officeDocument/2006/relationships/customXml" Target="../ink/ink473.xml"/><Relationship Id="rId31" Type="http://schemas.openxmlformats.org/officeDocument/2006/relationships/image" Target="../media/image487.png"/><Relationship Id="rId44" Type="http://schemas.openxmlformats.org/officeDocument/2006/relationships/image" Target="../media/image493.png"/><Relationship Id="rId52" Type="http://schemas.openxmlformats.org/officeDocument/2006/relationships/image" Target="../media/image497.png"/><Relationship Id="rId60" Type="http://schemas.openxmlformats.org/officeDocument/2006/relationships/image" Target="../media/image501.png"/><Relationship Id="rId65" Type="http://schemas.openxmlformats.org/officeDocument/2006/relationships/customXml" Target="../ink/ink501.xml"/><Relationship Id="rId73" Type="http://schemas.openxmlformats.org/officeDocument/2006/relationships/customXml" Target="../ink/ink505.xml"/><Relationship Id="rId78" Type="http://schemas.openxmlformats.org/officeDocument/2006/relationships/image" Target="../media/image510.png"/><Relationship Id="rId81" Type="http://schemas.openxmlformats.org/officeDocument/2006/relationships/customXml" Target="../ink/ink509.xml"/><Relationship Id="rId86" Type="http://schemas.openxmlformats.org/officeDocument/2006/relationships/image" Target="../media/image514.png"/><Relationship Id="rId94" Type="http://schemas.openxmlformats.org/officeDocument/2006/relationships/image" Target="../media/image518.png"/><Relationship Id="rId4" Type="http://schemas.openxmlformats.org/officeDocument/2006/relationships/customXml" Target="../ink/ink470.xml"/><Relationship Id="rId9" Type="http://schemas.openxmlformats.org/officeDocument/2006/relationships/image" Target="../media/image477.png"/><Relationship Id="rId13" Type="http://schemas.openxmlformats.org/officeDocument/2006/relationships/image" Target="../media/image478.png"/><Relationship Id="rId18" Type="http://schemas.openxmlformats.org/officeDocument/2006/relationships/customXml" Target="../ink/ink477.xml"/><Relationship Id="rId39" Type="http://schemas.openxmlformats.org/officeDocument/2006/relationships/customXml" Target="../ink/ink488.xml"/><Relationship Id="rId34" Type="http://schemas.openxmlformats.org/officeDocument/2006/relationships/customXml" Target="../ink/ink485.xml"/><Relationship Id="rId50" Type="http://schemas.openxmlformats.org/officeDocument/2006/relationships/image" Target="../media/image496.png"/><Relationship Id="rId55" Type="http://schemas.openxmlformats.org/officeDocument/2006/relationships/customXml" Target="../ink/ink496.xml"/><Relationship Id="rId76" Type="http://schemas.openxmlformats.org/officeDocument/2006/relationships/image" Target="../media/image509.png"/><Relationship Id="rId7" Type="http://schemas.openxmlformats.org/officeDocument/2006/relationships/image" Target="../media/image476.png"/><Relationship Id="rId71" Type="http://schemas.openxmlformats.org/officeDocument/2006/relationships/customXml" Target="../ink/ink504.xml"/><Relationship Id="rId92" Type="http://schemas.openxmlformats.org/officeDocument/2006/relationships/image" Target="../media/image517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486.png"/><Relationship Id="rId24" Type="http://schemas.openxmlformats.org/officeDocument/2006/relationships/customXml" Target="../ink/ink480.xml"/><Relationship Id="rId40" Type="http://schemas.openxmlformats.org/officeDocument/2006/relationships/image" Target="../media/image491.png"/><Relationship Id="rId45" Type="http://schemas.openxmlformats.org/officeDocument/2006/relationships/customXml" Target="../ink/ink491.xml"/><Relationship Id="rId66" Type="http://schemas.openxmlformats.org/officeDocument/2006/relationships/image" Target="../media/image504.png"/><Relationship Id="rId87" Type="http://schemas.openxmlformats.org/officeDocument/2006/relationships/customXml" Target="../ink/ink512.xml"/><Relationship Id="rId61" Type="http://schemas.openxmlformats.org/officeDocument/2006/relationships/customXml" Target="../ink/ink499.xml"/><Relationship Id="rId82" Type="http://schemas.openxmlformats.org/officeDocument/2006/relationships/image" Target="../media/image512.png"/><Relationship Id="rId19" Type="http://schemas.openxmlformats.org/officeDocument/2006/relationships/image" Target="../media/image481.png"/><Relationship Id="rId14" Type="http://schemas.openxmlformats.org/officeDocument/2006/relationships/customXml" Target="../ink/ink475.xml"/><Relationship Id="rId30" Type="http://schemas.openxmlformats.org/officeDocument/2006/relationships/customXml" Target="../ink/ink483.xml"/><Relationship Id="rId35" Type="http://schemas.openxmlformats.org/officeDocument/2006/relationships/image" Target="../media/image489.png"/><Relationship Id="rId56" Type="http://schemas.openxmlformats.org/officeDocument/2006/relationships/image" Target="../media/image499.png"/><Relationship Id="rId77" Type="http://schemas.openxmlformats.org/officeDocument/2006/relationships/customXml" Target="../ink/ink50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6.png"/><Relationship Id="rId21" Type="http://schemas.openxmlformats.org/officeDocument/2006/relationships/image" Target="../media/image528.png"/><Relationship Id="rId42" Type="http://schemas.openxmlformats.org/officeDocument/2006/relationships/customXml" Target="../ink/ink536.xml"/><Relationship Id="rId63" Type="http://schemas.openxmlformats.org/officeDocument/2006/relationships/image" Target="../media/image549.png"/><Relationship Id="rId84" Type="http://schemas.openxmlformats.org/officeDocument/2006/relationships/customXml" Target="../ink/ink557.xml"/><Relationship Id="rId138" Type="http://schemas.openxmlformats.org/officeDocument/2006/relationships/customXml" Target="../ink/ink584.xml"/><Relationship Id="rId159" Type="http://schemas.openxmlformats.org/officeDocument/2006/relationships/image" Target="../media/image597.png"/><Relationship Id="rId170" Type="http://schemas.openxmlformats.org/officeDocument/2006/relationships/customXml" Target="../ink/ink600.xml"/><Relationship Id="rId191" Type="http://schemas.openxmlformats.org/officeDocument/2006/relationships/image" Target="../media/image613.png"/><Relationship Id="rId107" Type="http://schemas.openxmlformats.org/officeDocument/2006/relationships/image" Target="../media/image571.png"/><Relationship Id="rId11" Type="http://schemas.openxmlformats.org/officeDocument/2006/relationships/image" Target="../media/image523.png"/><Relationship Id="rId32" Type="http://schemas.openxmlformats.org/officeDocument/2006/relationships/customXml" Target="../ink/ink531.xml"/><Relationship Id="rId53" Type="http://schemas.openxmlformats.org/officeDocument/2006/relationships/image" Target="../media/image544.png"/><Relationship Id="rId74" Type="http://schemas.openxmlformats.org/officeDocument/2006/relationships/customXml" Target="../ink/ink552.xml"/><Relationship Id="rId128" Type="http://schemas.openxmlformats.org/officeDocument/2006/relationships/customXml" Target="../ink/ink579.xml"/><Relationship Id="rId149" Type="http://schemas.openxmlformats.org/officeDocument/2006/relationships/image" Target="../media/image592.png"/><Relationship Id="rId5" Type="http://schemas.openxmlformats.org/officeDocument/2006/relationships/image" Target="../media/image520.png"/><Relationship Id="rId95" Type="http://schemas.openxmlformats.org/officeDocument/2006/relationships/image" Target="../media/image565.png"/><Relationship Id="rId160" Type="http://schemas.openxmlformats.org/officeDocument/2006/relationships/customXml" Target="../ink/ink595.xml"/><Relationship Id="rId181" Type="http://schemas.openxmlformats.org/officeDocument/2006/relationships/image" Target="../media/image608.png"/><Relationship Id="rId22" Type="http://schemas.openxmlformats.org/officeDocument/2006/relationships/customXml" Target="../ink/ink526.xml"/><Relationship Id="rId43" Type="http://schemas.openxmlformats.org/officeDocument/2006/relationships/image" Target="../media/image539.png"/><Relationship Id="rId64" Type="http://schemas.openxmlformats.org/officeDocument/2006/relationships/customXml" Target="../ink/ink547.xml"/><Relationship Id="rId118" Type="http://schemas.openxmlformats.org/officeDocument/2006/relationships/customXml" Target="../ink/ink574.xml"/><Relationship Id="rId139" Type="http://schemas.openxmlformats.org/officeDocument/2006/relationships/image" Target="../media/image587.png"/><Relationship Id="rId85" Type="http://schemas.openxmlformats.org/officeDocument/2006/relationships/image" Target="../media/image560.png"/><Relationship Id="rId150" Type="http://schemas.openxmlformats.org/officeDocument/2006/relationships/customXml" Target="../ink/ink590.xml"/><Relationship Id="rId171" Type="http://schemas.openxmlformats.org/officeDocument/2006/relationships/image" Target="../media/image603.png"/><Relationship Id="rId192" Type="http://schemas.openxmlformats.org/officeDocument/2006/relationships/customXml" Target="../ink/ink611.xml"/><Relationship Id="rId12" Type="http://schemas.openxmlformats.org/officeDocument/2006/relationships/customXml" Target="../ink/ink521.xml"/><Relationship Id="rId33" Type="http://schemas.openxmlformats.org/officeDocument/2006/relationships/image" Target="../media/image534.png"/><Relationship Id="rId108" Type="http://schemas.openxmlformats.org/officeDocument/2006/relationships/customXml" Target="../ink/ink569.xml"/><Relationship Id="rId129" Type="http://schemas.openxmlformats.org/officeDocument/2006/relationships/image" Target="../media/image582.png"/><Relationship Id="rId54" Type="http://schemas.openxmlformats.org/officeDocument/2006/relationships/customXml" Target="../ink/ink542.xml"/><Relationship Id="rId75" Type="http://schemas.openxmlformats.org/officeDocument/2006/relationships/image" Target="../media/image555.png"/><Relationship Id="rId96" Type="http://schemas.openxmlformats.org/officeDocument/2006/relationships/customXml" Target="../ink/ink563.xml"/><Relationship Id="rId140" Type="http://schemas.openxmlformats.org/officeDocument/2006/relationships/customXml" Target="../ink/ink585.xml"/><Relationship Id="rId161" Type="http://schemas.openxmlformats.org/officeDocument/2006/relationships/image" Target="../media/image598.png"/><Relationship Id="rId182" Type="http://schemas.openxmlformats.org/officeDocument/2006/relationships/customXml" Target="../ink/ink606.xml"/><Relationship Id="rId6" Type="http://schemas.openxmlformats.org/officeDocument/2006/relationships/customXml" Target="../ink/ink518.xml"/><Relationship Id="rId23" Type="http://schemas.openxmlformats.org/officeDocument/2006/relationships/image" Target="../media/image529.png"/><Relationship Id="rId119" Type="http://schemas.openxmlformats.org/officeDocument/2006/relationships/image" Target="../media/image577.png"/><Relationship Id="rId44" Type="http://schemas.openxmlformats.org/officeDocument/2006/relationships/customXml" Target="../ink/ink537.xml"/><Relationship Id="rId65" Type="http://schemas.openxmlformats.org/officeDocument/2006/relationships/image" Target="../media/image550.png"/><Relationship Id="rId86" Type="http://schemas.openxmlformats.org/officeDocument/2006/relationships/customXml" Target="../ink/ink558.xml"/><Relationship Id="rId130" Type="http://schemas.openxmlformats.org/officeDocument/2006/relationships/customXml" Target="../ink/ink580.xml"/><Relationship Id="rId151" Type="http://schemas.openxmlformats.org/officeDocument/2006/relationships/image" Target="../media/image593.png"/><Relationship Id="rId172" Type="http://schemas.openxmlformats.org/officeDocument/2006/relationships/customXml" Target="../ink/ink601.xml"/><Relationship Id="rId193" Type="http://schemas.openxmlformats.org/officeDocument/2006/relationships/image" Target="../media/image614.png"/><Relationship Id="rId13" Type="http://schemas.openxmlformats.org/officeDocument/2006/relationships/image" Target="../media/image524.png"/><Relationship Id="rId109" Type="http://schemas.openxmlformats.org/officeDocument/2006/relationships/image" Target="../media/image572.png"/><Relationship Id="rId34" Type="http://schemas.openxmlformats.org/officeDocument/2006/relationships/customXml" Target="../ink/ink532.xml"/><Relationship Id="rId55" Type="http://schemas.openxmlformats.org/officeDocument/2006/relationships/image" Target="../media/image545.png"/><Relationship Id="rId76" Type="http://schemas.openxmlformats.org/officeDocument/2006/relationships/customXml" Target="../ink/ink553.xml"/><Relationship Id="rId97" Type="http://schemas.openxmlformats.org/officeDocument/2006/relationships/image" Target="../media/image566.png"/><Relationship Id="rId120" Type="http://schemas.openxmlformats.org/officeDocument/2006/relationships/customXml" Target="../ink/ink575.xml"/><Relationship Id="rId141" Type="http://schemas.openxmlformats.org/officeDocument/2006/relationships/image" Target="../media/image588.png"/><Relationship Id="rId7" Type="http://schemas.openxmlformats.org/officeDocument/2006/relationships/image" Target="../media/image521.png"/><Relationship Id="rId71" Type="http://schemas.openxmlformats.org/officeDocument/2006/relationships/image" Target="../media/image553.png"/><Relationship Id="rId92" Type="http://schemas.openxmlformats.org/officeDocument/2006/relationships/customXml" Target="../ink/ink561.xml"/><Relationship Id="rId162" Type="http://schemas.openxmlformats.org/officeDocument/2006/relationships/customXml" Target="../ink/ink596.xml"/><Relationship Id="rId183" Type="http://schemas.openxmlformats.org/officeDocument/2006/relationships/image" Target="../media/image609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532.png"/><Relationship Id="rId24" Type="http://schemas.openxmlformats.org/officeDocument/2006/relationships/customXml" Target="../ink/ink527.xml"/><Relationship Id="rId40" Type="http://schemas.openxmlformats.org/officeDocument/2006/relationships/customXml" Target="../ink/ink535.xml"/><Relationship Id="rId45" Type="http://schemas.openxmlformats.org/officeDocument/2006/relationships/image" Target="../media/image540.png"/><Relationship Id="rId66" Type="http://schemas.openxmlformats.org/officeDocument/2006/relationships/customXml" Target="../ink/ink548.xml"/><Relationship Id="rId87" Type="http://schemas.openxmlformats.org/officeDocument/2006/relationships/image" Target="../media/image561.png"/><Relationship Id="rId110" Type="http://schemas.openxmlformats.org/officeDocument/2006/relationships/customXml" Target="../ink/ink570.xml"/><Relationship Id="rId115" Type="http://schemas.openxmlformats.org/officeDocument/2006/relationships/image" Target="../media/image575.png"/><Relationship Id="rId131" Type="http://schemas.openxmlformats.org/officeDocument/2006/relationships/image" Target="../media/image583.png"/><Relationship Id="rId136" Type="http://schemas.openxmlformats.org/officeDocument/2006/relationships/customXml" Target="../ink/ink583.xml"/><Relationship Id="rId157" Type="http://schemas.openxmlformats.org/officeDocument/2006/relationships/image" Target="../media/image596.png"/><Relationship Id="rId178" Type="http://schemas.openxmlformats.org/officeDocument/2006/relationships/customXml" Target="../ink/ink604.xml"/><Relationship Id="rId61" Type="http://schemas.openxmlformats.org/officeDocument/2006/relationships/image" Target="../media/image548.png"/><Relationship Id="rId82" Type="http://schemas.openxmlformats.org/officeDocument/2006/relationships/customXml" Target="../ink/ink556.xml"/><Relationship Id="rId152" Type="http://schemas.openxmlformats.org/officeDocument/2006/relationships/customXml" Target="../ink/ink591.xml"/><Relationship Id="rId173" Type="http://schemas.openxmlformats.org/officeDocument/2006/relationships/image" Target="../media/image604.png"/><Relationship Id="rId194" Type="http://schemas.openxmlformats.org/officeDocument/2006/relationships/customXml" Target="../ink/ink612.xml"/><Relationship Id="rId19" Type="http://schemas.openxmlformats.org/officeDocument/2006/relationships/image" Target="../media/image527.png"/><Relationship Id="rId14" Type="http://schemas.openxmlformats.org/officeDocument/2006/relationships/customXml" Target="../ink/ink522.xml"/><Relationship Id="rId30" Type="http://schemas.openxmlformats.org/officeDocument/2006/relationships/customXml" Target="../ink/ink530.xml"/><Relationship Id="rId35" Type="http://schemas.openxmlformats.org/officeDocument/2006/relationships/image" Target="../media/image535.png"/><Relationship Id="rId56" Type="http://schemas.openxmlformats.org/officeDocument/2006/relationships/customXml" Target="../ink/ink543.xml"/><Relationship Id="rId77" Type="http://schemas.openxmlformats.org/officeDocument/2006/relationships/image" Target="../media/image556.png"/><Relationship Id="rId100" Type="http://schemas.openxmlformats.org/officeDocument/2006/relationships/customXml" Target="../ink/ink565.xml"/><Relationship Id="rId105" Type="http://schemas.openxmlformats.org/officeDocument/2006/relationships/image" Target="../media/image570.png"/><Relationship Id="rId126" Type="http://schemas.openxmlformats.org/officeDocument/2006/relationships/customXml" Target="../ink/ink578.xml"/><Relationship Id="rId147" Type="http://schemas.openxmlformats.org/officeDocument/2006/relationships/image" Target="../media/image591.png"/><Relationship Id="rId168" Type="http://schemas.openxmlformats.org/officeDocument/2006/relationships/customXml" Target="../ink/ink599.xml"/><Relationship Id="rId8" Type="http://schemas.openxmlformats.org/officeDocument/2006/relationships/customXml" Target="../ink/ink519.xml"/><Relationship Id="rId51" Type="http://schemas.openxmlformats.org/officeDocument/2006/relationships/image" Target="../media/image543.png"/><Relationship Id="rId72" Type="http://schemas.openxmlformats.org/officeDocument/2006/relationships/customXml" Target="../ink/ink551.xml"/><Relationship Id="rId93" Type="http://schemas.openxmlformats.org/officeDocument/2006/relationships/image" Target="../media/image564.png"/><Relationship Id="rId98" Type="http://schemas.openxmlformats.org/officeDocument/2006/relationships/customXml" Target="../ink/ink564.xml"/><Relationship Id="rId121" Type="http://schemas.openxmlformats.org/officeDocument/2006/relationships/image" Target="../media/image578.png"/><Relationship Id="rId142" Type="http://schemas.openxmlformats.org/officeDocument/2006/relationships/customXml" Target="../ink/ink586.xml"/><Relationship Id="rId163" Type="http://schemas.openxmlformats.org/officeDocument/2006/relationships/image" Target="../media/image599.png"/><Relationship Id="rId184" Type="http://schemas.openxmlformats.org/officeDocument/2006/relationships/customXml" Target="../ink/ink607.xml"/><Relationship Id="rId189" Type="http://schemas.openxmlformats.org/officeDocument/2006/relationships/image" Target="../media/image612.png"/><Relationship Id="rId3" Type="http://schemas.openxmlformats.org/officeDocument/2006/relationships/image" Target="../media/image519.png"/><Relationship Id="rId25" Type="http://schemas.openxmlformats.org/officeDocument/2006/relationships/image" Target="../media/image530.png"/><Relationship Id="rId46" Type="http://schemas.openxmlformats.org/officeDocument/2006/relationships/customXml" Target="../ink/ink538.xml"/><Relationship Id="rId67" Type="http://schemas.openxmlformats.org/officeDocument/2006/relationships/image" Target="../media/image551.png"/><Relationship Id="rId116" Type="http://schemas.openxmlformats.org/officeDocument/2006/relationships/customXml" Target="../ink/ink573.xml"/><Relationship Id="rId137" Type="http://schemas.openxmlformats.org/officeDocument/2006/relationships/image" Target="../media/image586.png"/><Relationship Id="rId158" Type="http://schemas.openxmlformats.org/officeDocument/2006/relationships/customXml" Target="../ink/ink594.xml"/><Relationship Id="rId20" Type="http://schemas.openxmlformats.org/officeDocument/2006/relationships/customXml" Target="../ink/ink525.xml"/><Relationship Id="rId41" Type="http://schemas.openxmlformats.org/officeDocument/2006/relationships/image" Target="../media/image538.png"/><Relationship Id="rId62" Type="http://schemas.openxmlformats.org/officeDocument/2006/relationships/customXml" Target="../ink/ink546.xml"/><Relationship Id="rId83" Type="http://schemas.openxmlformats.org/officeDocument/2006/relationships/image" Target="../media/image559.png"/><Relationship Id="rId88" Type="http://schemas.openxmlformats.org/officeDocument/2006/relationships/customXml" Target="../ink/ink559.xml"/><Relationship Id="rId111" Type="http://schemas.openxmlformats.org/officeDocument/2006/relationships/image" Target="../media/image573.png"/><Relationship Id="rId132" Type="http://schemas.openxmlformats.org/officeDocument/2006/relationships/customXml" Target="../ink/ink581.xml"/><Relationship Id="rId153" Type="http://schemas.openxmlformats.org/officeDocument/2006/relationships/image" Target="../media/image594.png"/><Relationship Id="rId174" Type="http://schemas.openxmlformats.org/officeDocument/2006/relationships/customXml" Target="../ink/ink602.xml"/><Relationship Id="rId179" Type="http://schemas.openxmlformats.org/officeDocument/2006/relationships/image" Target="../media/image607.png"/><Relationship Id="rId195" Type="http://schemas.openxmlformats.org/officeDocument/2006/relationships/image" Target="../media/image615.png"/><Relationship Id="rId190" Type="http://schemas.openxmlformats.org/officeDocument/2006/relationships/customXml" Target="../ink/ink610.xml"/><Relationship Id="rId15" Type="http://schemas.openxmlformats.org/officeDocument/2006/relationships/image" Target="../media/image525.png"/><Relationship Id="rId36" Type="http://schemas.openxmlformats.org/officeDocument/2006/relationships/customXml" Target="../ink/ink533.xml"/><Relationship Id="rId57" Type="http://schemas.openxmlformats.org/officeDocument/2006/relationships/image" Target="../media/image546.png"/><Relationship Id="rId106" Type="http://schemas.openxmlformats.org/officeDocument/2006/relationships/customXml" Target="../ink/ink568.xml"/><Relationship Id="rId127" Type="http://schemas.openxmlformats.org/officeDocument/2006/relationships/image" Target="../media/image581.png"/><Relationship Id="rId10" Type="http://schemas.openxmlformats.org/officeDocument/2006/relationships/customXml" Target="../ink/ink520.xml"/><Relationship Id="rId31" Type="http://schemas.openxmlformats.org/officeDocument/2006/relationships/image" Target="../media/image533.png"/><Relationship Id="rId52" Type="http://schemas.openxmlformats.org/officeDocument/2006/relationships/customXml" Target="../ink/ink541.xml"/><Relationship Id="rId73" Type="http://schemas.openxmlformats.org/officeDocument/2006/relationships/image" Target="../media/image554.png"/><Relationship Id="rId78" Type="http://schemas.openxmlformats.org/officeDocument/2006/relationships/customXml" Target="../ink/ink554.xml"/><Relationship Id="rId94" Type="http://schemas.openxmlformats.org/officeDocument/2006/relationships/customXml" Target="../ink/ink562.xml"/><Relationship Id="rId99" Type="http://schemas.openxmlformats.org/officeDocument/2006/relationships/image" Target="../media/image567.png"/><Relationship Id="rId101" Type="http://schemas.openxmlformats.org/officeDocument/2006/relationships/image" Target="../media/image568.png"/><Relationship Id="rId122" Type="http://schemas.openxmlformats.org/officeDocument/2006/relationships/customXml" Target="../ink/ink576.xml"/><Relationship Id="rId143" Type="http://schemas.openxmlformats.org/officeDocument/2006/relationships/image" Target="../media/image589.png"/><Relationship Id="rId148" Type="http://schemas.openxmlformats.org/officeDocument/2006/relationships/customXml" Target="../ink/ink589.xml"/><Relationship Id="rId164" Type="http://schemas.openxmlformats.org/officeDocument/2006/relationships/customXml" Target="../ink/ink597.xml"/><Relationship Id="rId169" Type="http://schemas.openxmlformats.org/officeDocument/2006/relationships/image" Target="../media/image602.png"/><Relationship Id="rId185" Type="http://schemas.openxmlformats.org/officeDocument/2006/relationships/image" Target="../media/image610.png"/><Relationship Id="rId4" Type="http://schemas.openxmlformats.org/officeDocument/2006/relationships/customXml" Target="../ink/ink517.xml"/><Relationship Id="rId9" Type="http://schemas.openxmlformats.org/officeDocument/2006/relationships/image" Target="../media/image522.png"/><Relationship Id="rId180" Type="http://schemas.openxmlformats.org/officeDocument/2006/relationships/customXml" Target="../ink/ink605.xml"/><Relationship Id="rId26" Type="http://schemas.openxmlformats.org/officeDocument/2006/relationships/customXml" Target="../ink/ink528.xml"/><Relationship Id="rId47" Type="http://schemas.openxmlformats.org/officeDocument/2006/relationships/image" Target="../media/image541.png"/><Relationship Id="rId68" Type="http://schemas.openxmlformats.org/officeDocument/2006/relationships/customXml" Target="../ink/ink549.xml"/><Relationship Id="rId89" Type="http://schemas.openxmlformats.org/officeDocument/2006/relationships/image" Target="../media/image562.png"/><Relationship Id="rId112" Type="http://schemas.openxmlformats.org/officeDocument/2006/relationships/customXml" Target="../ink/ink571.xml"/><Relationship Id="rId133" Type="http://schemas.openxmlformats.org/officeDocument/2006/relationships/image" Target="../media/image584.png"/><Relationship Id="rId154" Type="http://schemas.openxmlformats.org/officeDocument/2006/relationships/customXml" Target="../ink/ink592.xml"/><Relationship Id="rId175" Type="http://schemas.openxmlformats.org/officeDocument/2006/relationships/image" Target="../media/image605.png"/><Relationship Id="rId196" Type="http://schemas.openxmlformats.org/officeDocument/2006/relationships/customXml" Target="../ink/ink613.xml"/><Relationship Id="rId16" Type="http://schemas.openxmlformats.org/officeDocument/2006/relationships/customXml" Target="../ink/ink523.xml"/><Relationship Id="rId37" Type="http://schemas.openxmlformats.org/officeDocument/2006/relationships/image" Target="../media/image536.png"/><Relationship Id="rId58" Type="http://schemas.openxmlformats.org/officeDocument/2006/relationships/customXml" Target="../ink/ink544.xml"/><Relationship Id="rId79" Type="http://schemas.openxmlformats.org/officeDocument/2006/relationships/image" Target="../media/image557.png"/><Relationship Id="rId102" Type="http://schemas.openxmlformats.org/officeDocument/2006/relationships/customXml" Target="../ink/ink566.xml"/><Relationship Id="rId123" Type="http://schemas.openxmlformats.org/officeDocument/2006/relationships/image" Target="../media/image579.png"/><Relationship Id="rId144" Type="http://schemas.openxmlformats.org/officeDocument/2006/relationships/customXml" Target="../ink/ink587.xml"/><Relationship Id="rId90" Type="http://schemas.openxmlformats.org/officeDocument/2006/relationships/customXml" Target="../ink/ink560.xml"/><Relationship Id="rId165" Type="http://schemas.openxmlformats.org/officeDocument/2006/relationships/image" Target="../media/image600.png"/><Relationship Id="rId186" Type="http://schemas.openxmlformats.org/officeDocument/2006/relationships/customXml" Target="../ink/ink608.xml"/><Relationship Id="rId27" Type="http://schemas.openxmlformats.org/officeDocument/2006/relationships/image" Target="../media/image531.png"/><Relationship Id="rId48" Type="http://schemas.openxmlformats.org/officeDocument/2006/relationships/customXml" Target="../ink/ink539.xml"/><Relationship Id="rId69" Type="http://schemas.openxmlformats.org/officeDocument/2006/relationships/image" Target="../media/image552.png"/><Relationship Id="rId113" Type="http://schemas.openxmlformats.org/officeDocument/2006/relationships/image" Target="../media/image574.png"/><Relationship Id="rId134" Type="http://schemas.openxmlformats.org/officeDocument/2006/relationships/customXml" Target="../ink/ink582.xml"/><Relationship Id="rId80" Type="http://schemas.openxmlformats.org/officeDocument/2006/relationships/customXml" Target="../ink/ink555.xml"/><Relationship Id="rId155" Type="http://schemas.openxmlformats.org/officeDocument/2006/relationships/image" Target="../media/image595.png"/><Relationship Id="rId176" Type="http://schemas.openxmlformats.org/officeDocument/2006/relationships/customXml" Target="../ink/ink603.xml"/><Relationship Id="rId197" Type="http://schemas.openxmlformats.org/officeDocument/2006/relationships/image" Target="../media/image520.emf"/><Relationship Id="rId17" Type="http://schemas.openxmlformats.org/officeDocument/2006/relationships/image" Target="../media/image526.png"/><Relationship Id="rId38" Type="http://schemas.openxmlformats.org/officeDocument/2006/relationships/customXml" Target="../ink/ink534.xml"/><Relationship Id="rId59" Type="http://schemas.openxmlformats.org/officeDocument/2006/relationships/image" Target="../media/image547.png"/><Relationship Id="rId103" Type="http://schemas.openxmlformats.org/officeDocument/2006/relationships/image" Target="../media/image569.png"/><Relationship Id="rId124" Type="http://schemas.openxmlformats.org/officeDocument/2006/relationships/customXml" Target="../ink/ink577.xml"/><Relationship Id="rId70" Type="http://schemas.openxmlformats.org/officeDocument/2006/relationships/customXml" Target="../ink/ink550.xml"/><Relationship Id="rId91" Type="http://schemas.openxmlformats.org/officeDocument/2006/relationships/image" Target="../media/image563.png"/><Relationship Id="rId145" Type="http://schemas.openxmlformats.org/officeDocument/2006/relationships/image" Target="../media/image590.png"/><Relationship Id="rId166" Type="http://schemas.openxmlformats.org/officeDocument/2006/relationships/customXml" Target="../ink/ink598.xml"/><Relationship Id="rId187" Type="http://schemas.openxmlformats.org/officeDocument/2006/relationships/image" Target="../media/image611.png"/><Relationship Id="rId1" Type="http://schemas.openxmlformats.org/officeDocument/2006/relationships/tags" Target="../tags/tag70.xml"/><Relationship Id="rId28" Type="http://schemas.openxmlformats.org/officeDocument/2006/relationships/customXml" Target="../ink/ink529.xml"/><Relationship Id="rId49" Type="http://schemas.openxmlformats.org/officeDocument/2006/relationships/image" Target="../media/image542.png"/><Relationship Id="rId114" Type="http://schemas.openxmlformats.org/officeDocument/2006/relationships/customXml" Target="../ink/ink572.xml"/><Relationship Id="rId60" Type="http://schemas.openxmlformats.org/officeDocument/2006/relationships/customXml" Target="../ink/ink545.xml"/><Relationship Id="rId81" Type="http://schemas.openxmlformats.org/officeDocument/2006/relationships/image" Target="../media/image558.png"/><Relationship Id="rId135" Type="http://schemas.openxmlformats.org/officeDocument/2006/relationships/image" Target="../media/image585.png"/><Relationship Id="rId156" Type="http://schemas.openxmlformats.org/officeDocument/2006/relationships/customXml" Target="../ink/ink593.xml"/><Relationship Id="rId177" Type="http://schemas.openxmlformats.org/officeDocument/2006/relationships/image" Target="../media/image606.png"/><Relationship Id="rId18" Type="http://schemas.openxmlformats.org/officeDocument/2006/relationships/customXml" Target="../ink/ink524.xml"/><Relationship Id="rId39" Type="http://schemas.openxmlformats.org/officeDocument/2006/relationships/image" Target="../media/image537.png"/><Relationship Id="rId50" Type="http://schemas.openxmlformats.org/officeDocument/2006/relationships/customXml" Target="../ink/ink540.xml"/><Relationship Id="rId104" Type="http://schemas.openxmlformats.org/officeDocument/2006/relationships/customXml" Target="../ink/ink567.xml"/><Relationship Id="rId125" Type="http://schemas.openxmlformats.org/officeDocument/2006/relationships/image" Target="../media/image580.png"/><Relationship Id="rId146" Type="http://schemas.openxmlformats.org/officeDocument/2006/relationships/customXml" Target="../ink/ink588.xml"/><Relationship Id="rId167" Type="http://schemas.openxmlformats.org/officeDocument/2006/relationships/image" Target="../media/image601.png"/><Relationship Id="rId188" Type="http://schemas.openxmlformats.org/officeDocument/2006/relationships/customXml" Target="../ink/ink6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5" y="255905"/>
            <a:ext cx="10175875" cy="5845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18640" y="95250"/>
            <a:ext cx="8092440" cy="885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00"/>
                </a:solidFill>
                <a:highlight>
                  <a:srgbClr val="FF00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高三化学一轮复习滴定实验专题</a:t>
            </a:r>
            <a:r>
              <a:rPr lang="en-US" altLang="zh-CN" sz="4000" b="1">
                <a:solidFill>
                  <a:srgbClr val="FFFF00"/>
                </a:solidFill>
                <a:highlight>
                  <a:srgbClr val="FF00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047111" y="829051"/>
              <a:ext cx="177800" cy="21995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10047111" y="829051"/>
                <a:ext cx="1778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10261600" y="823411"/>
              <a:ext cx="95955" cy="203033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10261600" y="823411"/>
                <a:ext cx="959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0339034" y="823587"/>
              <a:ext cx="257704" cy="30860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0339034" y="823587"/>
                <a:ext cx="257704" cy="308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0566400" y="851610"/>
              <a:ext cx="101600" cy="281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0566400" y="851610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0567811" y="668140"/>
              <a:ext cx="278518" cy="75027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0567811" y="668140"/>
                <a:ext cx="278518" cy="750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10917767" y="844207"/>
              <a:ext cx="49388" cy="27529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10917767" y="844207"/>
                <a:ext cx="49388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11001022" y="896728"/>
              <a:ext cx="56445" cy="16566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11001022" y="896728"/>
                <a:ext cx="56445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11113911" y="829051"/>
              <a:ext cx="95956" cy="26295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11113911" y="829051"/>
                <a:ext cx="95956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1191169" y="761373"/>
              <a:ext cx="305152" cy="34737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1191169" y="761373"/>
                <a:ext cx="305152" cy="3473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1582400" y="750093"/>
              <a:ext cx="99660" cy="48220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1582400" y="750093"/>
                <a:ext cx="99660" cy="48220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" y="340360"/>
            <a:ext cx="11352530" cy="45129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540073" y="1562225"/>
              <a:ext cx="1493838" cy="11843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4540073" y="1562225"/>
                <a:ext cx="149383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8812918" y="352487"/>
              <a:ext cx="793926" cy="68523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8812918" y="352487"/>
                <a:ext cx="793926" cy="685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9093200" y="558340"/>
              <a:ext cx="688622" cy="169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9093200" y="558340"/>
                <a:ext cx="688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839677" y="460348"/>
              <a:ext cx="165100" cy="22911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839677" y="460348"/>
                <a:ext cx="16510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9846733" y="404655"/>
              <a:ext cx="232304" cy="30032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9846733" y="404655"/>
                <a:ext cx="232304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10095088" y="466341"/>
              <a:ext cx="76200" cy="18012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10095088" y="466341"/>
                <a:ext cx="76200" cy="180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10165644" y="387736"/>
              <a:ext cx="146756" cy="24110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10165644" y="387736"/>
                <a:ext cx="146756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10281355" y="479383"/>
              <a:ext cx="104422" cy="16637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10281355" y="479383"/>
                <a:ext cx="10442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10430932" y="510402"/>
              <a:ext cx="166512" cy="11773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10430932" y="510402"/>
                <a:ext cx="166512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10634132" y="501942"/>
              <a:ext cx="105019" cy="599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10634132" y="501942"/>
                <a:ext cx="105019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10560755" y="419636"/>
              <a:ext cx="245533" cy="20973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10560755" y="419636"/>
                <a:ext cx="245533" cy="209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10673644" y="496302"/>
              <a:ext cx="302507" cy="34402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10673644" y="496302"/>
                <a:ext cx="30250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800696" y="849847"/>
              <a:ext cx="226659" cy="30772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800696" y="849847"/>
                <a:ext cx="226659" cy="307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10140244" y="843150"/>
              <a:ext cx="53622" cy="19950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10140244" y="843150"/>
                <a:ext cx="53622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10176933" y="764898"/>
              <a:ext cx="579438" cy="30472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10176933" y="764898"/>
                <a:ext cx="579438" cy="30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0780888" y="953126"/>
              <a:ext cx="307623" cy="15016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0780888" y="953126"/>
                <a:ext cx="307623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7253111" y="1575443"/>
              <a:ext cx="304800" cy="30631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7253111" y="1575443"/>
                <a:ext cx="304800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7408333" y="1650875"/>
              <a:ext cx="47978" cy="15668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7408333" y="1650875"/>
                <a:ext cx="47978" cy="156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7926211" y="1609811"/>
              <a:ext cx="32456" cy="19633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7926211" y="1609811"/>
                <a:ext cx="32456" cy="196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941733" y="1686300"/>
              <a:ext cx="118534" cy="6203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941733" y="1686300"/>
                <a:ext cx="1185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8026400" y="1531911"/>
              <a:ext cx="62088" cy="41382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8026400" y="1531911"/>
                <a:ext cx="62088" cy="413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8105422" y="1625673"/>
              <a:ext cx="293511" cy="20162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8105422" y="1625673"/>
                <a:ext cx="293511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8425921" y="1706040"/>
              <a:ext cx="128234" cy="10803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8425921" y="1706040"/>
                <a:ext cx="128234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8743244" y="1669381"/>
              <a:ext cx="403578" cy="3383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8743244" y="1669381"/>
                <a:ext cx="403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8760177" y="1765258"/>
              <a:ext cx="327378" cy="1691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8760177" y="1765258"/>
                <a:ext cx="3273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7703255" y="1570156"/>
              <a:ext cx="407812" cy="26630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7703255" y="1570156"/>
                <a:ext cx="407812" cy="266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161638" y="1508647"/>
              <a:ext cx="682272" cy="31512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161638" y="1508647"/>
                <a:ext cx="682272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906000" y="1641182"/>
              <a:ext cx="250472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906000" y="1641182"/>
                <a:ext cx="2504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013244" y="1515696"/>
              <a:ext cx="79022" cy="24956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013244" y="1515696"/>
                <a:ext cx="79022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319455" y="1430747"/>
              <a:ext cx="444500" cy="44166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319455" y="1430747"/>
                <a:ext cx="444500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642600" y="1436563"/>
              <a:ext cx="132644" cy="8336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642600" y="1436563"/>
                <a:ext cx="132644" cy="83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797822" y="1449429"/>
              <a:ext cx="73378" cy="11843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797822" y="1449429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7234061" y="2334878"/>
              <a:ext cx="121356" cy="15791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7234061" y="2334878"/>
                <a:ext cx="12135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7134577" y="2216442"/>
              <a:ext cx="406400" cy="39901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7134577" y="2216442"/>
                <a:ext cx="406400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8057444" y="2241116"/>
              <a:ext cx="271815" cy="224887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8057444" y="2241116"/>
                <a:ext cx="271815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8321851" y="2301039"/>
              <a:ext cx="94015" cy="11050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8321851" y="2301039"/>
                <a:ext cx="94015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8461022" y="2279890"/>
              <a:ext cx="349955" cy="370817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8461022" y="2279890"/>
                <a:ext cx="349955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8890000" y="2332058"/>
              <a:ext cx="220133" cy="366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8890000" y="2332058"/>
                <a:ext cx="22013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8954911" y="2253101"/>
              <a:ext cx="59266" cy="29608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8954911" y="2253101"/>
                <a:ext cx="59266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9224433" y="2296809"/>
              <a:ext cx="49389" cy="18188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9224433" y="2296809"/>
                <a:ext cx="49389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273822" y="2222434"/>
              <a:ext cx="347662" cy="29644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273822" y="2222434"/>
                <a:ext cx="347662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9680222" y="2250281"/>
              <a:ext cx="220133" cy="21431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9680222" y="2250281"/>
                <a:ext cx="220133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9756422" y="2329238"/>
              <a:ext cx="149578" cy="23687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9756422" y="2329238"/>
                <a:ext cx="1495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9989255" y="2391276"/>
              <a:ext cx="399345" cy="112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9989255" y="2391276"/>
                <a:ext cx="3993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289822" y="2306679"/>
              <a:ext cx="166510" cy="225592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289822" y="2306679"/>
                <a:ext cx="16651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578394" y="2314786"/>
              <a:ext cx="117827" cy="12090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578394" y="2314786"/>
                <a:ext cx="117827" cy="120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634132" y="2253101"/>
              <a:ext cx="206023" cy="19263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634132" y="2253101"/>
                <a:ext cx="206023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772069" y="2252748"/>
              <a:ext cx="379412" cy="23440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772069" y="2252748"/>
                <a:ext cx="379412" cy="234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1165063" y="2274955"/>
              <a:ext cx="239537" cy="39831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1165063" y="2274955"/>
                <a:ext cx="239537" cy="398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6939844" y="1113861"/>
              <a:ext cx="42333" cy="4793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6939844" y="1113861"/>
                <a:ext cx="423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2284236" y="2763503"/>
              <a:ext cx="4757208" cy="12196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2284236" y="2763503"/>
                <a:ext cx="4757208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8133644" y="2881939"/>
              <a:ext cx="468488" cy="43990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8133644" y="2881939"/>
                <a:ext cx="468488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8662634" y="2800866"/>
              <a:ext cx="134232" cy="16989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8662634" y="2800866"/>
                <a:ext cx="134232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8777111" y="2816200"/>
              <a:ext cx="146756" cy="3190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8777111" y="2816200"/>
                <a:ext cx="146756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8870068" y="2960896"/>
              <a:ext cx="242887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8870068" y="2960896"/>
                <a:ext cx="24288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8985955" y="2853035"/>
              <a:ext cx="50800" cy="27423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8985955" y="2853035"/>
                <a:ext cx="50800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9313333" y="2773373"/>
              <a:ext cx="174978" cy="51463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9313333" y="2773373"/>
                <a:ext cx="174978" cy="514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9556044" y="2788882"/>
              <a:ext cx="180622" cy="5921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9556044" y="2788882"/>
                <a:ext cx="1806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9640711" y="2703404"/>
              <a:ext cx="62089" cy="22083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9640711" y="2703404"/>
                <a:ext cx="62089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9840736" y="2915777"/>
              <a:ext cx="293158" cy="3665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9840736" y="2915777"/>
                <a:ext cx="29315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9851848" y="2994735"/>
              <a:ext cx="322263" cy="169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9851848" y="2994735"/>
                <a:ext cx="32226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10301111" y="2842460"/>
              <a:ext cx="39511" cy="186114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10301111" y="2842460"/>
                <a:ext cx="395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10351911" y="2910138"/>
              <a:ext cx="104423" cy="3947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10351911" y="2910138"/>
                <a:ext cx="10442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10402711" y="2767733"/>
              <a:ext cx="73377" cy="31723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10402711" y="2767733"/>
                <a:ext cx="73377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10531122" y="2780422"/>
              <a:ext cx="317500" cy="22911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10531122" y="2780422"/>
                <a:ext cx="31750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10617200" y="2870659"/>
              <a:ext cx="344311" cy="37222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10617200" y="2870659"/>
                <a:ext cx="344311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9146116" y="3468478"/>
              <a:ext cx="144639" cy="18946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9146116" y="3468478"/>
                <a:ext cx="144639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9318977" y="3592554"/>
              <a:ext cx="28223" cy="5921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9318977" y="3592554"/>
                <a:ext cx="2822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9448800" y="3442394"/>
              <a:ext cx="110948" cy="16496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9448800" y="3442394"/>
                <a:ext cx="110948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9429044" y="3414195"/>
              <a:ext cx="203200" cy="29679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9429044" y="3414195"/>
                <a:ext cx="203200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9623777" y="3419130"/>
              <a:ext cx="158045" cy="6062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9623777" y="3419130"/>
                <a:ext cx="158045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9767711" y="3445919"/>
              <a:ext cx="158044" cy="17201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9767711" y="3445919"/>
                <a:ext cx="1580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9815688" y="3457198"/>
              <a:ext cx="70556" cy="18893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9815688" y="3457198"/>
                <a:ext cx="70556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10011127" y="3355682"/>
              <a:ext cx="151695" cy="21748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10011127" y="3355682"/>
                <a:ext cx="151695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10284177" y="3364847"/>
              <a:ext cx="206552" cy="26154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10284177" y="3364847"/>
                <a:ext cx="206552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10461977" y="3507957"/>
              <a:ext cx="42333" cy="19739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10461977" y="3507957"/>
                <a:ext cx="423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10631311" y="3442394"/>
              <a:ext cx="169333" cy="203738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10631311" y="3442394"/>
                <a:ext cx="16933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10679288" y="3431819"/>
              <a:ext cx="73377" cy="25943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10679288" y="3431819"/>
                <a:ext cx="7337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10882488" y="3442394"/>
              <a:ext cx="62089" cy="18963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10882488" y="3442394"/>
                <a:ext cx="62089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11008077" y="3463014"/>
              <a:ext cx="139700" cy="170781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11008077" y="3463014"/>
                <a:ext cx="139700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11130844" y="3389521"/>
              <a:ext cx="98777" cy="3947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11130844" y="3389521"/>
                <a:ext cx="9877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11161888" y="3282365"/>
              <a:ext cx="290689" cy="34402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11161888" y="3282365"/>
                <a:ext cx="2906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7625644" y="1256971"/>
              <a:ext cx="95956" cy="23264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7625644" y="1256971"/>
                <a:ext cx="95956" cy="23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4097866" y="4864329"/>
              <a:ext cx="598311" cy="71343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4097866" y="4864329"/>
                <a:ext cx="598311" cy="713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4542013" y="5149139"/>
              <a:ext cx="436387" cy="2255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4542013" y="5149139"/>
                <a:ext cx="43638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5104870" y="5029999"/>
              <a:ext cx="212196" cy="16214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5104870" y="5029999"/>
                <a:ext cx="212196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5330472" y="5066833"/>
              <a:ext cx="107950" cy="12460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5330472" y="5066833"/>
                <a:ext cx="107950" cy="124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5490280" y="5043922"/>
              <a:ext cx="199320" cy="14469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5490280" y="5043922"/>
                <a:ext cx="19932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5582355" y="4993164"/>
              <a:ext cx="320322" cy="44642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5582355" y="4993164"/>
                <a:ext cx="320322" cy="446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6014861" y="5104021"/>
              <a:ext cx="52916" cy="3947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6014861" y="5104021"/>
                <a:ext cx="5291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6227938" y="4945402"/>
              <a:ext cx="413632" cy="237576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6227938" y="4945402"/>
                <a:ext cx="413632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6637866" y="5075822"/>
              <a:ext cx="157339" cy="11702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6637866" y="5075822"/>
                <a:ext cx="157339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7836428" y="4867149"/>
              <a:ext cx="37572" cy="265776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7836428" y="4867149"/>
                <a:ext cx="37572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7868355" y="4999684"/>
              <a:ext cx="95956" cy="4229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7868355" y="4999684"/>
                <a:ext cx="959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7936088" y="4830490"/>
              <a:ext cx="333022" cy="344733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7936088" y="4830490"/>
                <a:ext cx="333022" cy="34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8252177" y="5030704"/>
              <a:ext cx="132645" cy="118435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8252177" y="5030704"/>
                <a:ext cx="132645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8477250" y="4991225"/>
              <a:ext cx="170038" cy="3947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8477250" y="4991225"/>
                <a:ext cx="17003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8525933" y="4859394"/>
              <a:ext cx="70556" cy="27846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8525933" y="4859394"/>
                <a:ext cx="70556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8782931" y="4837364"/>
              <a:ext cx="344135" cy="52326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8782931" y="4837364"/>
                <a:ext cx="344135" cy="523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9155288" y="4765633"/>
              <a:ext cx="122238" cy="191753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9155288" y="4765633"/>
                <a:ext cx="12223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9186333" y="4745893"/>
              <a:ext cx="47978" cy="163555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9186333" y="4745893"/>
                <a:ext cx="47978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9208911" y="5002504"/>
              <a:ext cx="177800" cy="28199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9208911" y="5002504"/>
                <a:ext cx="1778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9262533" y="4905041"/>
              <a:ext cx="67734" cy="22717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9262533" y="4905041"/>
                <a:ext cx="67734" cy="227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9498894" y="4867149"/>
              <a:ext cx="167216" cy="27071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9498894" y="4867149"/>
                <a:ext cx="167216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9722026" y="4816391"/>
              <a:ext cx="164924" cy="32146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9722026" y="4816391"/>
                <a:ext cx="16492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10030177" y="4805111"/>
              <a:ext cx="118534" cy="3383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10030177" y="4805111"/>
                <a:ext cx="1185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10086622" y="4919317"/>
              <a:ext cx="197555" cy="46529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10086622" y="4919317"/>
                <a:ext cx="197555" cy="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10083447" y="5013784"/>
              <a:ext cx="186619" cy="281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10083447" y="5013784"/>
                <a:ext cx="18661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10470444" y="4827670"/>
              <a:ext cx="99660" cy="298910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10470444" y="4827670"/>
                <a:ext cx="9966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10414000" y="5081462"/>
              <a:ext cx="248355" cy="8318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10414000" y="5081462"/>
                <a:ext cx="248355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10564282" y="5036343"/>
              <a:ext cx="56445" cy="12407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10564282" y="5036343"/>
                <a:ext cx="5644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10715977" y="4963026"/>
              <a:ext cx="197555" cy="1973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10715977" y="4963026"/>
                <a:ext cx="19755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10758311" y="4874199"/>
              <a:ext cx="79023" cy="241102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10758311" y="4874199"/>
                <a:ext cx="79023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10914592" y="4896758"/>
              <a:ext cx="244475" cy="19104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10914592" y="4896758"/>
                <a:ext cx="244475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9" name="墨迹 118"/>
              <p14:cNvContentPartPr/>
              <p14:nvPr/>
            </p14:nvContentPartPr>
            <p14:xfrm>
              <a:off x="11142132" y="4859923"/>
              <a:ext cx="440268" cy="351254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3"/>
            </p:blipFill>
            <p:spPr>
              <a:xfrm>
                <a:off x="11142132" y="4859923"/>
                <a:ext cx="440268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0" name="墨迹 119"/>
              <p14:cNvContentPartPr/>
              <p14:nvPr/>
            </p14:nvContentPartPr>
            <p14:xfrm>
              <a:off x="1755422" y="5796483"/>
              <a:ext cx="129822" cy="40447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5"/>
            </p:blipFill>
            <p:spPr>
              <a:xfrm>
                <a:off x="1755422" y="5796483"/>
                <a:ext cx="129822" cy="404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1" name="墨迹 120"/>
              <p14:cNvContentPartPr/>
              <p14:nvPr/>
            </p14:nvContentPartPr>
            <p14:xfrm>
              <a:off x="1913466" y="5890597"/>
              <a:ext cx="287867" cy="20602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7"/>
            </p:blipFill>
            <p:spPr>
              <a:xfrm>
                <a:off x="1913466" y="5890597"/>
                <a:ext cx="287867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2" name="墨迹 121"/>
              <p14:cNvContentPartPr/>
              <p14:nvPr/>
            </p14:nvContentPartPr>
            <p14:xfrm>
              <a:off x="2246488" y="5945761"/>
              <a:ext cx="146756" cy="11702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9"/>
            </p:blipFill>
            <p:spPr>
              <a:xfrm>
                <a:off x="2246488" y="5945761"/>
                <a:ext cx="14675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3" name="墨迹 122"/>
              <p14:cNvContentPartPr/>
              <p14:nvPr/>
            </p14:nvContentPartPr>
            <p14:xfrm>
              <a:off x="2547584" y="5933072"/>
              <a:ext cx="438327" cy="11279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1"/>
            </p:blipFill>
            <p:spPr>
              <a:xfrm>
                <a:off x="2547584" y="5933072"/>
                <a:ext cx="43832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4" name="墨迹 123"/>
              <p14:cNvContentPartPr/>
              <p14:nvPr/>
            </p14:nvContentPartPr>
            <p14:xfrm>
              <a:off x="3164769" y="5803356"/>
              <a:ext cx="125942" cy="276351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3"/>
            </p:blipFill>
            <p:spPr>
              <a:xfrm>
                <a:off x="3164769" y="5803356"/>
                <a:ext cx="12594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5" name="墨迹 124"/>
              <p14:cNvContentPartPr/>
              <p14:nvPr/>
            </p14:nvContentPartPr>
            <p14:xfrm>
              <a:off x="3330222" y="5972550"/>
              <a:ext cx="174978" cy="18399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5"/>
            </p:blipFill>
            <p:spPr>
              <a:xfrm>
                <a:off x="3330222" y="5972550"/>
                <a:ext cx="174978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6" name="墨迹 125"/>
              <p14:cNvContentPartPr/>
              <p14:nvPr/>
            </p14:nvContentPartPr>
            <p14:xfrm>
              <a:off x="3804355" y="5921792"/>
              <a:ext cx="451556" cy="135356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7"/>
            </p:blipFill>
            <p:spPr>
              <a:xfrm>
                <a:off x="3804355" y="5921792"/>
                <a:ext cx="451556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7" name="墨迹 126"/>
              <p14:cNvContentPartPr/>
              <p14:nvPr/>
            </p14:nvContentPartPr>
            <p14:xfrm>
              <a:off x="4498622" y="5839486"/>
              <a:ext cx="282222" cy="234581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9"/>
            </p:blipFill>
            <p:spPr>
              <a:xfrm>
                <a:off x="4498622" y="5839486"/>
                <a:ext cx="282222" cy="234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8" name="墨迹 127"/>
              <p14:cNvContentPartPr/>
              <p14:nvPr/>
            </p14:nvContentPartPr>
            <p14:xfrm>
              <a:off x="4818238" y="5760353"/>
              <a:ext cx="276578" cy="274940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1"/>
            </p:blipFill>
            <p:spPr>
              <a:xfrm>
                <a:off x="4818238" y="5760353"/>
                <a:ext cx="276578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9" name="墨迹 128"/>
              <p14:cNvContentPartPr/>
              <p14:nvPr/>
            </p14:nvContentPartPr>
            <p14:xfrm>
              <a:off x="5048250" y="5816046"/>
              <a:ext cx="150283" cy="20444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3"/>
            </p:blipFill>
            <p:spPr>
              <a:xfrm>
                <a:off x="5048250" y="5816046"/>
                <a:ext cx="150283" cy="204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30" name="墨迹 129"/>
              <p14:cNvContentPartPr/>
              <p14:nvPr/>
            </p14:nvContentPartPr>
            <p14:xfrm>
              <a:off x="5251802" y="5918444"/>
              <a:ext cx="104775" cy="99225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5"/>
            </p:blipFill>
            <p:spPr>
              <a:xfrm>
                <a:off x="5251802" y="5918444"/>
                <a:ext cx="104775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31" name="墨迹 130"/>
              <p14:cNvContentPartPr/>
              <p14:nvPr/>
            </p14:nvContentPartPr>
            <p14:xfrm>
              <a:off x="5421488" y="5750835"/>
              <a:ext cx="110067" cy="306312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7"/>
            </p:blipFill>
            <p:spPr>
              <a:xfrm>
                <a:off x="5421488" y="5750835"/>
                <a:ext cx="110067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2" name="墨迹 131"/>
              <p14:cNvContentPartPr/>
              <p14:nvPr/>
            </p14:nvContentPartPr>
            <p14:xfrm>
              <a:off x="5531555" y="5777977"/>
              <a:ext cx="331612" cy="25273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9"/>
            </p:blipFill>
            <p:spPr>
              <a:xfrm>
                <a:off x="5531555" y="5777977"/>
                <a:ext cx="331612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3" name="墨迹 132"/>
              <p14:cNvContentPartPr/>
              <p14:nvPr/>
            </p14:nvContentPartPr>
            <p14:xfrm>
              <a:off x="5757333" y="5876674"/>
              <a:ext cx="200907" cy="403246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1"/>
            </p:blipFill>
            <p:spPr>
              <a:xfrm>
                <a:off x="5757333" y="5876674"/>
                <a:ext cx="200907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4" name="墨迹 133"/>
              <p14:cNvContentPartPr/>
              <p14:nvPr/>
            </p14:nvContentPartPr>
            <p14:xfrm>
              <a:off x="2201333" y="6301774"/>
              <a:ext cx="16933" cy="169194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3"/>
            </p:blipFill>
            <p:spPr>
              <a:xfrm>
                <a:off x="2201333" y="6301774"/>
                <a:ext cx="1693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5" name="墨迹 134"/>
              <p14:cNvContentPartPr/>
              <p14:nvPr/>
            </p14:nvContentPartPr>
            <p14:xfrm>
              <a:off x="5006622" y="6215062"/>
              <a:ext cx="208844" cy="150865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5"/>
            </p:blipFill>
            <p:spPr>
              <a:xfrm>
                <a:off x="5006622" y="6215062"/>
                <a:ext cx="208844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6" name="墨迹 135"/>
              <p14:cNvContentPartPr/>
              <p14:nvPr/>
            </p14:nvContentPartPr>
            <p14:xfrm>
              <a:off x="4854222" y="6611787"/>
              <a:ext cx="116064" cy="142405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7"/>
            </p:blipFill>
            <p:spPr>
              <a:xfrm>
                <a:off x="4854222" y="6611787"/>
                <a:ext cx="116064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7" name="墨迹 136"/>
              <p14:cNvContentPartPr/>
              <p14:nvPr/>
            </p14:nvContentPartPr>
            <p14:xfrm>
              <a:off x="5006622" y="6660606"/>
              <a:ext cx="53622" cy="5357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9"/>
            </p:blipFill>
            <p:spPr>
              <a:xfrm>
                <a:off x="5006622" y="6660606"/>
                <a:ext cx="53622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8" name="墨迹 137"/>
              <p14:cNvContentPartPr/>
              <p14:nvPr/>
            </p14:nvContentPartPr>
            <p14:xfrm>
              <a:off x="5142088" y="6545695"/>
              <a:ext cx="28223" cy="303845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1"/>
            </p:blipFill>
            <p:spPr>
              <a:xfrm>
                <a:off x="5142088" y="6545695"/>
                <a:ext cx="28223" cy="30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9" name="墨迹 138"/>
              <p14:cNvContentPartPr/>
              <p14:nvPr/>
            </p14:nvContentPartPr>
            <p14:xfrm>
              <a:off x="5277555" y="6600860"/>
              <a:ext cx="124178" cy="149983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3"/>
            </p:blipFill>
            <p:spPr>
              <a:xfrm>
                <a:off x="5277555" y="6600860"/>
                <a:ext cx="124178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0" name="墨迹 139"/>
              <p14:cNvContentPartPr/>
              <p14:nvPr/>
            </p14:nvContentPartPr>
            <p14:xfrm>
              <a:off x="5271911" y="6607028"/>
              <a:ext cx="112889" cy="152275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5"/>
            </p:blipFill>
            <p:spPr>
              <a:xfrm>
                <a:off x="5271911" y="6607028"/>
                <a:ext cx="1128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墨迹 140"/>
              <p14:cNvContentPartPr/>
              <p14:nvPr/>
            </p14:nvContentPartPr>
            <p14:xfrm>
              <a:off x="5488340" y="6550630"/>
              <a:ext cx="181504" cy="187524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7"/>
            </p:blipFill>
            <p:spPr>
              <a:xfrm>
                <a:off x="5488340" y="6550630"/>
                <a:ext cx="181504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墨迹 141"/>
              <p14:cNvContentPartPr/>
              <p14:nvPr/>
            </p14:nvContentPartPr>
            <p14:xfrm>
              <a:off x="5681133" y="6649327"/>
              <a:ext cx="146756" cy="10927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9"/>
            </p:blipFill>
            <p:spPr>
              <a:xfrm>
                <a:off x="5681133" y="6649327"/>
                <a:ext cx="146756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3" name="墨迹 142"/>
              <p14:cNvContentPartPr/>
              <p14:nvPr/>
            </p14:nvContentPartPr>
            <p14:xfrm>
              <a:off x="5929488" y="6563496"/>
              <a:ext cx="104422" cy="167608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1"/>
            </p:blipFill>
            <p:spPr>
              <a:xfrm>
                <a:off x="5929488" y="6563496"/>
                <a:ext cx="104422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4" name="墨迹 143"/>
              <p14:cNvContentPartPr/>
              <p14:nvPr/>
            </p14:nvContentPartPr>
            <p14:xfrm>
              <a:off x="5928606" y="6589228"/>
              <a:ext cx="85549" cy="153156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3"/>
            </p:blipFill>
            <p:spPr>
              <a:xfrm>
                <a:off x="5928606" y="6589228"/>
                <a:ext cx="85549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5" name="墨迹 144"/>
              <p14:cNvContentPartPr/>
              <p14:nvPr/>
            </p14:nvContentPartPr>
            <p14:xfrm>
              <a:off x="6131983" y="6534944"/>
              <a:ext cx="54328" cy="18928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5"/>
            </p:blipFill>
            <p:spPr>
              <a:xfrm>
                <a:off x="6131983" y="6534944"/>
                <a:ext cx="54328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6" name="墨迹 145"/>
              <p14:cNvContentPartPr/>
              <p14:nvPr/>
            </p14:nvContentPartPr>
            <p14:xfrm>
              <a:off x="6237111" y="6579534"/>
              <a:ext cx="118533" cy="137470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7"/>
            </p:blipFill>
            <p:spPr>
              <a:xfrm>
                <a:off x="6237111" y="6579534"/>
                <a:ext cx="118533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7" name="墨迹 146"/>
              <p14:cNvContentPartPr/>
              <p14:nvPr/>
            </p14:nvContentPartPr>
            <p14:xfrm>
              <a:off x="6389511" y="6485772"/>
              <a:ext cx="112889" cy="45119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9"/>
            </p:blipFill>
            <p:spPr>
              <a:xfrm>
                <a:off x="6389511" y="6485772"/>
                <a:ext cx="1128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8" name="墨迹 147"/>
              <p14:cNvContentPartPr/>
              <p14:nvPr/>
            </p14:nvContentPartPr>
            <p14:xfrm>
              <a:off x="6445955" y="6420386"/>
              <a:ext cx="231422" cy="330457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1"/>
            </p:blipFill>
            <p:spPr>
              <a:xfrm>
                <a:off x="6445955" y="6420386"/>
                <a:ext cx="231422" cy="330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9" name="墨迹 148"/>
              <p14:cNvContentPartPr/>
              <p14:nvPr/>
            </p14:nvContentPartPr>
            <p14:xfrm>
              <a:off x="1380066" y="6705725"/>
              <a:ext cx="8467" cy="845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3"/>
            </p:blipFill>
            <p:spPr>
              <a:xfrm>
                <a:off x="1380066" y="6705725"/>
                <a:ext cx="84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50" name="墨迹 149"/>
              <p14:cNvContentPartPr/>
              <p14:nvPr/>
            </p14:nvContentPartPr>
            <p14:xfrm>
              <a:off x="1133827" y="6660606"/>
              <a:ext cx="388761" cy="19740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5"/>
            </p:blipFill>
            <p:spPr>
              <a:xfrm>
                <a:off x="1133827" y="6660606"/>
                <a:ext cx="38876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51" name="墨迹 150"/>
              <p14:cNvContentPartPr/>
              <p14:nvPr/>
            </p14:nvContentPartPr>
            <p14:xfrm>
              <a:off x="1296811" y="6745203"/>
              <a:ext cx="150989" cy="174834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7"/>
            </p:blipFill>
            <p:spPr>
              <a:xfrm>
                <a:off x="1296811" y="6745203"/>
                <a:ext cx="1509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2" name="墨迹 151"/>
              <p14:cNvContentPartPr/>
              <p14:nvPr/>
            </p14:nvContentPartPr>
            <p14:xfrm>
              <a:off x="1207911" y="6414394"/>
              <a:ext cx="62089" cy="146811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9"/>
            </p:blipFill>
            <p:spPr>
              <a:xfrm>
                <a:off x="1207911" y="6414394"/>
                <a:ext cx="62089" cy="146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3" name="墨迹 152"/>
              <p14:cNvContentPartPr/>
              <p14:nvPr/>
            </p14:nvContentPartPr>
            <p14:xfrm>
              <a:off x="1301044" y="6478018"/>
              <a:ext cx="8467" cy="19034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1"/>
            </p:blipFill>
            <p:spPr>
              <a:xfrm>
                <a:off x="1301044" y="6478018"/>
                <a:ext cx="8467" cy="1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4" name="墨迹 153"/>
              <p14:cNvContentPartPr/>
              <p14:nvPr/>
            </p14:nvContentPartPr>
            <p14:xfrm>
              <a:off x="1308805" y="6497052"/>
              <a:ext cx="65617" cy="56398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3"/>
            </p:blipFill>
            <p:spPr>
              <a:xfrm>
                <a:off x="1308805" y="6497052"/>
                <a:ext cx="6561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5" name="墨迹 154"/>
              <p14:cNvContentPartPr/>
              <p14:nvPr/>
            </p14:nvContentPartPr>
            <p14:xfrm>
              <a:off x="1444977" y="6337023"/>
              <a:ext cx="14111" cy="26718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5"/>
            </p:blipFill>
            <p:spPr>
              <a:xfrm>
                <a:off x="1444977" y="6337023"/>
                <a:ext cx="14111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6" name="墨迹 155"/>
              <p14:cNvContentPartPr/>
              <p14:nvPr/>
            </p14:nvContentPartPr>
            <p14:xfrm>
              <a:off x="1660877" y="6577419"/>
              <a:ext cx="134056" cy="16990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7"/>
            </p:blipFill>
            <p:spPr>
              <a:xfrm>
                <a:off x="1660877" y="6577419"/>
                <a:ext cx="134056" cy="169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7" name="墨迹 156"/>
              <p14:cNvContentPartPr/>
              <p14:nvPr/>
            </p14:nvContentPartPr>
            <p14:xfrm>
              <a:off x="1676400" y="6573190"/>
              <a:ext cx="95955" cy="166374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9"/>
            </p:blipFill>
            <p:spPr>
              <a:xfrm>
                <a:off x="1676400" y="6573190"/>
                <a:ext cx="95955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8" name="墨迹 157"/>
              <p14:cNvContentPartPr/>
              <p14:nvPr/>
            </p14:nvContentPartPr>
            <p14:xfrm>
              <a:off x="1840088" y="6518201"/>
              <a:ext cx="163689" cy="182589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1"/>
            </p:blipFill>
            <p:spPr>
              <a:xfrm>
                <a:off x="1840088" y="6518201"/>
                <a:ext cx="163689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9" name="墨迹 158"/>
              <p14:cNvContentPartPr/>
              <p14:nvPr/>
            </p14:nvContentPartPr>
            <p14:xfrm>
              <a:off x="2003777" y="6626768"/>
              <a:ext cx="149578" cy="133240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3"/>
            </p:blipFill>
            <p:spPr>
              <a:xfrm>
                <a:off x="2003777" y="6626768"/>
                <a:ext cx="149578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60" name="墨迹 159"/>
              <p14:cNvContentPartPr/>
              <p14:nvPr/>
            </p14:nvContentPartPr>
            <p14:xfrm>
              <a:off x="2243666" y="6506922"/>
              <a:ext cx="121356" cy="238282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5"/>
            </p:blipFill>
            <p:spPr>
              <a:xfrm>
                <a:off x="2243666" y="6506922"/>
                <a:ext cx="121356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61" name="墨迹 160"/>
              <p14:cNvContentPartPr/>
              <p14:nvPr/>
            </p14:nvContentPartPr>
            <p14:xfrm>
              <a:off x="2209447" y="6568960"/>
              <a:ext cx="107597" cy="24674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7"/>
            </p:blipFill>
            <p:spPr>
              <a:xfrm>
                <a:off x="2209447" y="6568960"/>
                <a:ext cx="107597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2" name="墨迹 161"/>
              <p14:cNvContentPartPr/>
              <p14:nvPr/>
            </p14:nvContentPartPr>
            <p14:xfrm>
              <a:off x="2455333" y="6524546"/>
              <a:ext cx="26811" cy="240397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9"/>
            </p:blipFill>
            <p:spPr>
              <a:xfrm>
                <a:off x="2455333" y="6524546"/>
                <a:ext cx="26811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3" name="墨迹 162"/>
              <p14:cNvContentPartPr/>
              <p14:nvPr/>
            </p14:nvContentPartPr>
            <p14:xfrm>
              <a:off x="2562577" y="6560500"/>
              <a:ext cx="73378" cy="152627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1"/>
            </p:blipFill>
            <p:spPr>
              <a:xfrm>
                <a:off x="2562577" y="6560500"/>
                <a:ext cx="73378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4" name="墨迹 163"/>
              <p14:cNvContentPartPr/>
              <p14:nvPr/>
            </p14:nvContentPartPr>
            <p14:xfrm>
              <a:off x="2714977" y="6459688"/>
              <a:ext cx="62089" cy="43004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3"/>
            </p:blipFill>
            <p:spPr>
              <a:xfrm>
                <a:off x="2714977" y="6459688"/>
                <a:ext cx="62089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5" name="墨迹 164"/>
              <p14:cNvContentPartPr/>
              <p14:nvPr/>
            </p14:nvContentPartPr>
            <p14:xfrm>
              <a:off x="2850444" y="6374915"/>
              <a:ext cx="144815" cy="35054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5"/>
            </p:blipFill>
            <p:spPr>
              <a:xfrm>
                <a:off x="2850444" y="6374915"/>
                <a:ext cx="144815" cy="350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6" name="墨迹 165"/>
              <p14:cNvContentPartPr/>
              <p14:nvPr/>
            </p14:nvContentPartPr>
            <p14:xfrm>
              <a:off x="2734380" y="6435014"/>
              <a:ext cx="130175" cy="4511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7"/>
            </p:blipFill>
            <p:spPr>
              <a:xfrm>
                <a:off x="2734380" y="6435014"/>
                <a:ext cx="130175" cy="4511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" y="652145"/>
            <a:ext cx="11422380" cy="4051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574844" y="673956"/>
              <a:ext cx="105017" cy="599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7574844" y="673956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14022" y="1268955"/>
              <a:ext cx="1061155" cy="758554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714022" y="1268955"/>
                <a:ext cx="1061155" cy="758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6776155" y="1541076"/>
              <a:ext cx="629356" cy="34050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6776155" y="1541076"/>
                <a:ext cx="629356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5156200" y="2292579"/>
              <a:ext cx="485422" cy="38227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5156200" y="2292579"/>
                <a:ext cx="485422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7614355" y="1297154"/>
              <a:ext cx="180622" cy="24180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7614355" y="1297154"/>
                <a:ext cx="180622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7617177" y="1290809"/>
              <a:ext cx="146756" cy="28269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7617177" y="1290809"/>
                <a:ext cx="146756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8492066" y="3595374"/>
              <a:ext cx="505178" cy="37927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8492066" y="3595374"/>
                <a:ext cx="505178" cy="379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3674533" y="4590799"/>
              <a:ext cx="1933222" cy="12971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3674533" y="4590799"/>
                <a:ext cx="19332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439377" y="4596439"/>
              <a:ext cx="1332090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439377" y="4596439"/>
                <a:ext cx="133209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0052755" y="4480823"/>
              <a:ext cx="714023" cy="33556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0052755" y="4480823"/>
                <a:ext cx="71402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" name="墨迹 2"/>
              <p14:cNvContentPartPr/>
              <p14:nvPr/>
            </p14:nvContentPartPr>
            <p14:xfrm>
              <a:off x="7803444" y="2802981"/>
              <a:ext cx="181151" cy="33415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25"/>
            </p:blipFill>
            <p:spPr>
              <a:xfrm>
                <a:off x="7803444" y="2802981"/>
                <a:ext cx="181151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7958666" y="2797342"/>
              <a:ext cx="276578" cy="29044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7958666" y="2797342"/>
                <a:ext cx="276578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7880350" y="2955256"/>
              <a:ext cx="160161" cy="27212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7880350" y="2955256"/>
                <a:ext cx="160161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8088488" y="3113170"/>
              <a:ext cx="59267" cy="11843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8088488" y="3113170"/>
                <a:ext cx="592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8228894" y="2851625"/>
              <a:ext cx="48683" cy="7261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8228894" y="2851625"/>
                <a:ext cx="48683" cy="72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8157633" y="2769143"/>
              <a:ext cx="322086" cy="50476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8157633" y="2769143"/>
                <a:ext cx="322086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8491537" y="2932697"/>
              <a:ext cx="14640" cy="14663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8491537" y="2932697"/>
                <a:ext cx="1464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336844" y="2755043"/>
              <a:ext cx="248356" cy="48361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336844" y="2755043"/>
                <a:ext cx="248356" cy="483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8718550" y="2837525"/>
              <a:ext cx="284338" cy="31300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8718550" y="2837525"/>
                <a:ext cx="28433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8743244" y="2735304"/>
              <a:ext cx="245886" cy="36182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8743244" y="2735304"/>
                <a:ext cx="245886" cy="361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8962672" y="2693005"/>
              <a:ext cx="218369" cy="32199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8962672" y="2693005"/>
                <a:ext cx="218369" cy="321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076266" y="2898858"/>
              <a:ext cx="45156" cy="59499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076266" y="2898858"/>
                <a:ext cx="45156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225844" y="2728959"/>
              <a:ext cx="180799" cy="26295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225844" y="2728959"/>
                <a:ext cx="180799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347200" y="2752223"/>
              <a:ext cx="249766" cy="16073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347200" y="2752223"/>
                <a:ext cx="249766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9350727" y="2895157"/>
              <a:ext cx="186444" cy="1498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9350727" y="2895157"/>
                <a:ext cx="186444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356725" y="2977815"/>
              <a:ext cx="13052" cy="12689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356725" y="2977815"/>
                <a:ext cx="1305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403644" y="2983455"/>
              <a:ext cx="135466" cy="16003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403644" y="2983455"/>
                <a:ext cx="135466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636477" y="2703404"/>
              <a:ext cx="176566" cy="25749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636477" y="2703404"/>
                <a:ext cx="176566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9680222" y="2737419"/>
              <a:ext cx="225778" cy="36306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9680222" y="2737419"/>
                <a:ext cx="225778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800872" y="2691595"/>
              <a:ext cx="299861" cy="430035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800872" y="2691595"/>
                <a:ext cx="299861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312400" y="2650707"/>
              <a:ext cx="33866" cy="26789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312400" y="2650707"/>
                <a:ext cx="33866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309577" y="2616868"/>
              <a:ext cx="108655" cy="32146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309577" y="2616868"/>
                <a:ext cx="108655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323688" y="3045493"/>
              <a:ext cx="55034" cy="11596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323688" y="3045493"/>
                <a:ext cx="55034" cy="115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4248150" y="3829426"/>
              <a:ext cx="1221316" cy="5639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4248150" y="3829426"/>
                <a:ext cx="122131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8212666" y="3830835"/>
              <a:ext cx="1039284" cy="2115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8212666" y="3830835"/>
                <a:ext cx="1039284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5374922" y="5746958"/>
              <a:ext cx="385233" cy="259431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5374922" y="5746958"/>
                <a:ext cx="38523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5762977" y="5735679"/>
              <a:ext cx="161749" cy="23687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5762977" y="5735679"/>
                <a:ext cx="161749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5887155" y="5814636"/>
              <a:ext cx="110067" cy="17483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5887155" y="5814636"/>
                <a:ext cx="1100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5909733" y="5869977"/>
              <a:ext cx="90311" cy="44660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5909733" y="5869977"/>
                <a:ext cx="90311" cy="446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6071834" y="5607902"/>
              <a:ext cx="134232" cy="15033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6071834" y="5607902"/>
                <a:ext cx="134232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6254044" y="5663771"/>
              <a:ext cx="146756" cy="2678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6254044" y="5663771"/>
                <a:ext cx="14675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4950883" y="5752598"/>
              <a:ext cx="343605" cy="27494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4950883" y="5752598"/>
                <a:ext cx="343605" cy="274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6414911" y="5887953"/>
              <a:ext cx="271639" cy="3947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6414911" y="5887953"/>
                <a:ext cx="27163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6556022" y="5783088"/>
              <a:ext cx="36688" cy="28815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6556022" y="5783088"/>
                <a:ext cx="36688" cy="288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5" name="墨迹 54"/>
              <p14:cNvContentPartPr/>
              <p14:nvPr/>
            </p14:nvContentPartPr>
            <p14:xfrm>
              <a:off x="7054850" y="5731978"/>
              <a:ext cx="215194" cy="246917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3"/>
            </p:blipFill>
            <p:spPr>
              <a:xfrm>
                <a:off x="7054850" y="5731978"/>
                <a:ext cx="215194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墨迹 55"/>
              <p14:cNvContentPartPr/>
              <p14:nvPr/>
            </p14:nvContentPartPr>
            <p14:xfrm>
              <a:off x="7373584" y="5737794"/>
              <a:ext cx="125060" cy="246741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5"/>
            </p:blipFill>
            <p:spPr>
              <a:xfrm>
                <a:off x="7373584" y="5737794"/>
                <a:ext cx="125060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墨迹 56"/>
              <p14:cNvContentPartPr/>
              <p14:nvPr/>
            </p14:nvContentPartPr>
            <p14:xfrm>
              <a:off x="7509933" y="5645794"/>
              <a:ext cx="42334" cy="54388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7"/>
            </p:blipFill>
            <p:spPr>
              <a:xfrm>
                <a:off x="7509933" y="5645794"/>
                <a:ext cx="42334" cy="543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墨迹 57"/>
              <p14:cNvContentPartPr/>
              <p14:nvPr/>
            </p14:nvContentPartPr>
            <p14:xfrm>
              <a:off x="7620000" y="5651082"/>
              <a:ext cx="132644" cy="45118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9"/>
            </p:blipFill>
            <p:spPr>
              <a:xfrm>
                <a:off x="7620000" y="5651082"/>
                <a:ext cx="1326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墨迹 58"/>
              <p14:cNvContentPartPr/>
              <p14:nvPr/>
            </p14:nvContentPartPr>
            <p14:xfrm>
              <a:off x="7679266" y="5555557"/>
              <a:ext cx="47978" cy="23088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01"/>
            </p:blipFill>
            <p:spPr>
              <a:xfrm>
                <a:off x="7679266" y="5555557"/>
                <a:ext cx="47978" cy="230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墨迹 59"/>
              <p14:cNvContentPartPr/>
              <p14:nvPr/>
            </p14:nvContentPartPr>
            <p14:xfrm>
              <a:off x="7975600" y="5758238"/>
              <a:ext cx="423333" cy="4511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3"/>
            </p:blipFill>
            <p:spPr>
              <a:xfrm>
                <a:off x="7975600" y="5758238"/>
                <a:ext cx="4233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墨迹 60"/>
              <p14:cNvContentPartPr/>
              <p14:nvPr/>
            </p14:nvContentPartPr>
            <p14:xfrm>
              <a:off x="8353777" y="5662361"/>
              <a:ext cx="169334" cy="8741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05"/>
            </p:blipFill>
            <p:spPr>
              <a:xfrm>
                <a:off x="8353777" y="5662361"/>
                <a:ext cx="16933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墨迹 61"/>
              <p14:cNvContentPartPr/>
              <p14:nvPr/>
            </p14:nvContentPartPr>
            <p14:xfrm>
              <a:off x="8038394" y="5842835"/>
              <a:ext cx="411338" cy="564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07"/>
            </p:blipFill>
            <p:spPr>
              <a:xfrm>
                <a:off x="8038394" y="5842835"/>
                <a:ext cx="41133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3" name="墨迹 62"/>
              <p14:cNvContentPartPr/>
              <p14:nvPr/>
            </p14:nvContentPartPr>
            <p14:xfrm>
              <a:off x="8066616" y="5887953"/>
              <a:ext cx="140406" cy="986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9"/>
            </p:blipFill>
            <p:spPr>
              <a:xfrm>
                <a:off x="8066616" y="5887953"/>
                <a:ext cx="140406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4" name="墨迹 63"/>
              <p14:cNvContentPartPr/>
              <p14:nvPr/>
            </p14:nvContentPartPr>
            <p14:xfrm>
              <a:off x="8796337" y="5641741"/>
              <a:ext cx="375179" cy="28780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11"/>
            </p:blipFill>
            <p:spPr>
              <a:xfrm>
                <a:off x="8796337" y="5641741"/>
                <a:ext cx="375179" cy="287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5" name="墨迹 64"/>
              <p14:cNvContentPartPr/>
              <p14:nvPr/>
            </p14:nvContentPartPr>
            <p14:xfrm>
              <a:off x="9149644" y="5703250"/>
              <a:ext cx="304800" cy="24180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13"/>
            </p:blipFill>
            <p:spPr>
              <a:xfrm>
                <a:off x="9149644" y="5703250"/>
                <a:ext cx="304800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6" name="墨迹 65"/>
              <p14:cNvContentPartPr/>
              <p14:nvPr/>
            </p14:nvContentPartPr>
            <p14:xfrm>
              <a:off x="9392355" y="5820276"/>
              <a:ext cx="156634" cy="48220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15"/>
            </p:blipFill>
            <p:spPr>
              <a:xfrm>
                <a:off x="9392355" y="5820276"/>
                <a:ext cx="156634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7" name="墨迹 66"/>
              <p14:cNvContentPartPr/>
              <p14:nvPr/>
            </p14:nvContentPartPr>
            <p14:xfrm>
              <a:off x="9569802" y="5527006"/>
              <a:ext cx="195087" cy="20867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7"/>
            </p:blipFill>
            <p:spPr>
              <a:xfrm>
                <a:off x="9569802" y="5527006"/>
                <a:ext cx="19508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8" name="墨迹 67"/>
              <p14:cNvContentPartPr/>
              <p14:nvPr/>
            </p14:nvContentPartPr>
            <p14:xfrm>
              <a:off x="9745133" y="5577764"/>
              <a:ext cx="132644" cy="451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9"/>
            </p:blipFill>
            <p:spPr>
              <a:xfrm>
                <a:off x="9745133" y="5577764"/>
                <a:ext cx="1326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9" name="墨迹 68"/>
              <p14:cNvContentPartPr/>
              <p14:nvPr/>
            </p14:nvContentPartPr>
            <p14:xfrm>
              <a:off x="9866488" y="5820276"/>
              <a:ext cx="244299" cy="2255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21"/>
            </p:blipFill>
            <p:spPr>
              <a:xfrm>
                <a:off x="9866488" y="5820276"/>
                <a:ext cx="24429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0" name="墨迹 69"/>
              <p14:cNvContentPartPr/>
              <p14:nvPr/>
            </p14:nvContentPartPr>
            <p14:xfrm>
              <a:off x="9968088" y="5739204"/>
              <a:ext cx="33867" cy="27000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23"/>
            </p:blipFill>
            <p:spPr>
              <a:xfrm>
                <a:off x="9968088" y="5739204"/>
                <a:ext cx="33867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1" name="墨迹 70"/>
              <p14:cNvContentPartPr/>
              <p14:nvPr/>
            </p14:nvContentPartPr>
            <p14:xfrm>
              <a:off x="10394244" y="5735679"/>
              <a:ext cx="51682" cy="225591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25"/>
            </p:blipFill>
            <p:spPr>
              <a:xfrm>
                <a:off x="10394244" y="5735679"/>
                <a:ext cx="51682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2" name="墨迹 71"/>
              <p14:cNvContentPartPr/>
              <p14:nvPr/>
            </p14:nvContentPartPr>
            <p14:xfrm>
              <a:off x="10453511" y="5792077"/>
              <a:ext cx="129823" cy="281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27"/>
            </p:blipFill>
            <p:spPr>
              <a:xfrm>
                <a:off x="10453511" y="5792077"/>
                <a:ext cx="1298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墨迹 72"/>
              <p14:cNvContentPartPr/>
              <p14:nvPr/>
            </p14:nvContentPartPr>
            <p14:xfrm>
              <a:off x="10514012" y="5632929"/>
              <a:ext cx="498299" cy="381215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29"/>
            </p:blipFill>
            <p:spPr>
              <a:xfrm>
                <a:off x="10514012" y="5632929"/>
                <a:ext cx="498299" cy="38121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47" name="墨迹 46"/>
              <p14:cNvContentPartPr/>
              <p14:nvPr/>
            </p14:nvContentPartPr>
            <p14:xfrm>
              <a:off x="3923640" y="1720800"/>
              <a:ext cx="7621920" cy="4626720"/>
            </p14:xfrm>
          </p:contentPart>
        </mc:Choice>
        <mc:Fallback>
          <p:pic>
            <p:nvPicPr>
              <p:cNvPr id="47" name="墨迹 46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914280" y="1711440"/>
                <a:ext cx="7640640" cy="4645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" y="905510"/>
            <a:ext cx="11863070" cy="33991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388077" y="1911893"/>
              <a:ext cx="2595034" cy="191753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3388077" y="1911893"/>
                <a:ext cx="259503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700888" y="1312311"/>
              <a:ext cx="321734" cy="30631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700888" y="1312311"/>
                <a:ext cx="321734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6050844" y="1432509"/>
              <a:ext cx="118533" cy="15227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6050844" y="1432509"/>
                <a:ext cx="1185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237111" y="1386686"/>
              <a:ext cx="45156" cy="11632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237111" y="1386686"/>
                <a:ext cx="4515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287911" y="1218197"/>
              <a:ext cx="324556" cy="16355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287911" y="1218197"/>
                <a:ext cx="32455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373988" y="1393031"/>
              <a:ext cx="120826" cy="17465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373988" y="1393031"/>
                <a:ext cx="120826" cy="174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6623050" y="1173078"/>
              <a:ext cx="288572" cy="32146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6623050" y="1173078"/>
                <a:ext cx="28857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6860822" y="1209737"/>
              <a:ext cx="31044" cy="62319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6860822" y="1209737"/>
                <a:ext cx="31044" cy="62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8020755" y="637297"/>
              <a:ext cx="105018" cy="5995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8020755" y="63729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330200" y="627956"/>
              <a:ext cx="19755" cy="43391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330200" y="627956"/>
                <a:ext cx="19755" cy="433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344311" y="454709"/>
              <a:ext cx="325261" cy="68453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344311" y="454709"/>
                <a:ext cx="325261" cy="684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388761" y="2075447"/>
              <a:ext cx="556683" cy="43021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388761" y="2075447"/>
                <a:ext cx="556683" cy="430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7363177" y="842621"/>
              <a:ext cx="19756" cy="898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7363177" y="842621"/>
                <a:ext cx="19756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7334955" y="1985210"/>
              <a:ext cx="1634067" cy="4511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7334955" y="1985210"/>
                <a:ext cx="16340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7981244" y="2210802"/>
              <a:ext cx="16933" cy="19739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7981244" y="2210802"/>
                <a:ext cx="169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7986888" y="2312319"/>
              <a:ext cx="104422" cy="3947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7986888" y="2312319"/>
                <a:ext cx="1044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8077200" y="2170618"/>
              <a:ext cx="33866" cy="35601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8077200" y="2170618"/>
                <a:ext cx="33866" cy="356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105422" y="2296809"/>
              <a:ext cx="282222" cy="16937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105422" y="2296809"/>
                <a:ext cx="282222" cy="169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8406694" y="2351797"/>
              <a:ext cx="107950" cy="11491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8406694" y="2351797"/>
                <a:ext cx="107950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8607777" y="2331177"/>
              <a:ext cx="434623" cy="7437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8607777" y="2331177"/>
                <a:ext cx="434623" cy="74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9081911" y="2197760"/>
              <a:ext cx="28222" cy="25837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9081911" y="2197760"/>
                <a:ext cx="28222" cy="258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115072" y="2269139"/>
              <a:ext cx="96661" cy="11931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115072" y="2269139"/>
                <a:ext cx="96661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285111" y="2143125"/>
              <a:ext cx="95956" cy="24251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285111" y="2143125"/>
                <a:ext cx="9595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247011" y="2408195"/>
              <a:ext cx="128411" cy="16920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247011" y="2408195"/>
                <a:ext cx="1284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9443861" y="2306679"/>
              <a:ext cx="346428" cy="9376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9443861" y="2306679"/>
                <a:ext cx="346428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832622" y="2165684"/>
              <a:ext cx="79022" cy="25379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832622" y="2165684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9740194" y="2422295"/>
              <a:ext cx="137583" cy="845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9740194" y="2422295"/>
                <a:ext cx="13758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9906000" y="2363077"/>
              <a:ext cx="118533" cy="11085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9906000" y="2363077"/>
                <a:ext cx="118533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380133" y="2233361"/>
              <a:ext cx="11289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380133" y="2233361"/>
                <a:ext cx="112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114844" y="2295399"/>
              <a:ext cx="375356" cy="507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114844" y="2295399"/>
                <a:ext cx="37535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510307" y="2205162"/>
              <a:ext cx="233893" cy="1896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510307" y="2205162"/>
                <a:ext cx="233893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656711" y="2161983"/>
              <a:ext cx="155927" cy="23845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656711" y="2161983"/>
                <a:ext cx="155927" cy="238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775244" y="2143125"/>
              <a:ext cx="321733" cy="23493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775244" y="2143125"/>
                <a:ext cx="321733" cy="234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0972800" y="2239001"/>
              <a:ext cx="155927" cy="35530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0972800" y="2239001"/>
                <a:ext cx="155927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1135077" y="2072627"/>
              <a:ext cx="117123" cy="17007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1135077" y="2072627"/>
                <a:ext cx="117123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1271955" y="2081087"/>
              <a:ext cx="129823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1271955" y="2081087"/>
                <a:ext cx="1298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8152871" y="2685956"/>
              <a:ext cx="246062" cy="44219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8152871" y="2685956"/>
                <a:ext cx="246062" cy="442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8568266" y="2628148"/>
              <a:ext cx="16934" cy="40324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8568266" y="2628148"/>
                <a:ext cx="16934" cy="40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8485011" y="2769143"/>
              <a:ext cx="277989" cy="28199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8485011" y="2769143"/>
                <a:ext cx="277989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5032022" y="2313024"/>
              <a:ext cx="155222" cy="24356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5032022" y="2313024"/>
                <a:ext cx="155222" cy="243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5021438" y="2320778"/>
              <a:ext cx="188384" cy="24533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5021438" y="2320778"/>
                <a:ext cx="188384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5226755" y="3065232"/>
              <a:ext cx="276578" cy="26789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5226755" y="3065232"/>
                <a:ext cx="2765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6353880" y="409590"/>
              <a:ext cx="156987" cy="23969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6353880" y="409590"/>
                <a:ext cx="156987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6369755" y="365177"/>
              <a:ext cx="228600" cy="32851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6369755" y="365177"/>
                <a:ext cx="228600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6663266" y="359184"/>
              <a:ext cx="87489" cy="19351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6663266" y="359184"/>
                <a:ext cx="87489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6756400" y="297499"/>
              <a:ext cx="150988" cy="25960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6756400" y="297499"/>
                <a:ext cx="150988" cy="259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6891866" y="356717"/>
              <a:ext cx="101600" cy="16284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6891866" y="356717"/>
                <a:ext cx="101600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7027333" y="340679"/>
              <a:ext cx="327378" cy="17624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7027333" y="340679"/>
                <a:ext cx="327378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7332133" y="428625"/>
              <a:ext cx="121356" cy="37786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7332133" y="428625"/>
                <a:ext cx="121356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7648222" y="462463"/>
              <a:ext cx="28222" cy="2256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7648222" y="462463"/>
                <a:ext cx="282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7946672" y="246917"/>
              <a:ext cx="212372" cy="40730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7946672" y="246917"/>
                <a:ext cx="212372" cy="407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8225896" y="304549"/>
              <a:ext cx="119415" cy="19245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8225896" y="304549"/>
                <a:ext cx="119415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8344428" y="247446"/>
              <a:ext cx="413809" cy="31512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8344428" y="247446"/>
                <a:ext cx="413809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8786988" y="434264"/>
              <a:ext cx="215900" cy="16355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8786988" y="434264"/>
                <a:ext cx="215900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6762044" y="4009899"/>
              <a:ext cx="16933" cy="109694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6762044" y="4009899"/>
                <a:ext cx="16933" cy="1096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7078133" y="3923540"/>
              <a:ext cx="22578" cy="107896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7078133" y="3923540"/>
                <a:ext cx="22578" cy="1078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6745111" y="4478003"/>
              <a:ext cx="265289" cy="34402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6745111" y="4478003"/>
                <a:ext cx="2652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6962422" y="4466723"/>
              <a:ext cx="104422" cy="11279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6962422" y="4466723"/>
                <a:ext cx="1044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8184444" y="3949800"/>
              <a:ext cx="146756" cy="23563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8184444" y="3949800"/>
                <a:ext cx="146756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8182856" y="3907325"/>
              <a:ext cx="180270" cy="28939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8182856" y="3907325"/>
                <a:ext cx="180270" cy="289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8396111" y="3870843"/>
              <a:ext cx="69144" cy="695282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8396111" y="3870843"/>
                <a:ext cx="69144" cy="695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8367888" y="3856038"/>
              <a:ext cx="98778" cy="14258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8367888" y="3856038"/>
                <a:ext cx="98778" cy="142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8494888" y="3885823"/>
              <a:ext cx="76200" cy="4511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8494888" y="3885823"/>
                <a:ext cx="762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9732962" y="3795587"/>
              <a:ext cx="441149" cy="33556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9732962" y="3795587"/>
                <a:ext cx="441149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7264400" y="4565420"/>
              <a:ext cx="165805" cy="21360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7264400" y="4565420"/>
                <a:ext cx="165805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7428088" y="4610538"/>
              <a:ext cx="5644" cy="3665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7428088" y="4610538"/>
                <a:ext cx="56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7385755" y="4549910"/>
              <a:ext cx="62971" cy="17624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7385755" y="4549910"/>
                <a:ext cx="62971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7588955" y="4500562"/>
              <a:ext cx="19756" cy="38526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7588955" y="4500562"/>
                <a:ext cx="19756" cy="385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7546622" y="4461788"/>
              <a:ext cx="67733" cy="106451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7546622" y="4461788"/>
                <a:ext cx="67733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7636933" y="4500562"/>
              <a:ext cx="90311" cy="4793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7636933" y="4500562"/>
                <a:ext cx="903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8988777" y="1173078"/>
              <a:ext cx="105018" cy="59959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8988777" y="1173078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931333" y="4931126"/>
              <a:ext cx="189089" cy="22224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931333" y="4931126"/>
                <a:ext cx="189089" cy="222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982133" y="4904865"/>
              <a:ext cx="197555" cy="28657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982133" y="4904865"/>
                <a:ext cx="197555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725311" y="5284494"/>
              <a:ext cx="578555" cy="3947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725311" y="5284494"/>
                <a:ext cx="5785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927100" y="5378609"/>
              <a:ext cx="230011" cy="42474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927100" y="5378609"/>
                <a:ext cx="230011" cy="424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1364191" y="5205537"/>
              <a:ext cx="165453" cy="1974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1364191" y="5205537"/>
                <a:ext cx="16545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1359605" y="5369091"/>
              <a:ext cx="209550" cy="1128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1359605" y="5369091"/>
                <a:ext cx="20955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1712559" y="5335253"/>
              <a:ext cx="2447396" cy="90237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1712559" y="5335253"/>
                <a:ext cx="244739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7162800" y="2760683"/>
              <a:ext cx="16933" cy="845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7162800" y="2760683"/>
                <a:ext cx="169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1969911" y="5003209"/>
              <a:ext cx="105304" cy="180474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1969911" y="5003209"/>
                <a:ext cx="10530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2111022" y="5104021"/>
              <a:ext cx="59266" cy="5075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2111022" y="5104021"/>
                <a:ext cx="592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2257777" y="5002504"/>
              <a:ext cx="73378" cy="12707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2257777" y="5002504"/>
                <a:ext cx="73378" cy="127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2300111" y="4908743"/>
              <a:ext cx="113594" cy="30807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2300111" y="4908743"/>
                <a:ext cx="113594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2421466" y="4923547"/>
              <a:ext cx="101600" cy="45119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2421466" y="4923547"/>
                <a:ext cx="1016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2568222" y="4983470"/>
              <a:ext cx="135466" cy="18258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2568222" y="4983470"/>
                <a:ext cx="135466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2579511" y="5015723"/>
              <a:ext cx="132644" cy="15033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2579511" y="5015723"/>
                <a:ext cx="132644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2810933" y="4898168"/>
              <a:ext cx="166511" cy="250971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2810933" y="4898168"/>
                <a:ext cx="1665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3002844" y="5070182"/>
              <a:ext cx="5644" cy="15791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3002844" y="5070182"/>
                <a:ext cx="56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3149600" y="4955624"/>
              <a:ext cx="158044" cy="2019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3149600" y="4955624"/>
                <a:ext cx="158044" cy="201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3160888" y="4959325"/>
              <a:ext cx="124178" cy="212373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3160888" y="4959325"/>
                <a:ext cx="124178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3364088" y="4916498"/>
              <a:ext cx="28223" cy="266480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3364088" y="4916498"/>
                <a:ext cx="28223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3451048" y="4903103"/>
              <a:ext cx="110596" cy="241102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3451048" y="4903103"/>
                <a:ext cx="110596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3589866" y="4855870"/>
              <a:ext cx="73378" cy="563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3589866" y="4855870"/>
                <a:ext cx="7337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3660422" y="4765633"/>
              <a:ext cx="98778" cy="26507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3660422" y="4765633"/>
                <a:ext cx="98778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3714044" y="4963026"/>
              <a:ext cx="174978" cy="20303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3714044" y="4963026"/>
                <a:ext cx="174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3730977" y="5041983"/>
              <a:ext cx="118534" cy="132535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3730977" y="5041983"/>
                <a:ext cx="11853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3965927" y="4906628"/>
              <a:ext cx="227895" cy="206734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3965927" y="4906628"/>
                <a:ext cx="227895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2232377" y="5524891"/>
              <a:ext cx="104423" cy="19527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2232377" y="5524891"/>
                <a:ext cx="104423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2393244" y="5594684"/>
              <a:ext cx="79022" cy="5639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2393244" y="5594684"/>
                <a:ext cx="790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2540000" y="5440823"/>
              <a:ext cx="11288" cy="413292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2540000" y="5440823"/>
                <a:ext cx="11288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2683933" y="5538286"/>
              <a:ext cx="138289" cy="180474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2683933" y="5538286"/>
                <a:ext cx="1382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2714977" y="5541811"/>
              <a:ext cx="90311" cy="17976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2714977" y="5541811"/>
                <a:ext cx="90311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2916413" y="5469903"/>
              <a:ext cx="218370" cy="26295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2916413" y="5469903"/>
                <a:ext cx="218370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3098800" y="5645442"/>
              <a:ext cx="141111" cy="110857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3098800" y="5645442"/>
                <a:ext cx="141111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3333044" y="5558025"/>
              <a:ext cx="138289" cy="20303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3333044" y="5558025"/>
                <a:ext cx="1382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3325988" y="5546746"/>
              <a:ext cx="128412" cy="28480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3325988" y="5546746"/>
                <a:ext cx="128412" cy="284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3550355" y="5513964"/>
              <a:ext cx="45156" cy="26965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3550355" y="5513964"/>
                <a:ext cx="45156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3646311" y="5577764"/>
              <a:ext cx="116593" cy="19245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3646311" y="5577764"/>
                <a:ext cx="116593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3776133" y="5538286"/>
              <a:ext cx="84667" cy="5640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3776133" y="5538286"/>
                <a:ext cx="846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3841044" y="5453689"/>
              <a:ext cx="83256" cy="23969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3841044" y="5453689"/>
                <a:ext cx="83256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4030133" y="5366272"/>
              <a:ext cx="736600" cy="47938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4030133" y="5366272"/>
                <a:ext cx="7366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3967338" y="5538286"/>
              <a:ext cx="164395" cy="214136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3967338" y="5538286"/>
                <a:ext cx="164395" cy="214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4004556" y="5559259"/>
              <a:ext cx="144110" cy="187699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4004556" y="5559259"/>
                <a:ext cx="144110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4239683" y="5577764"/>
              <a:ext cx="287161" cy="22560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4239683" y="5577764"/>
                <a:ext cx="28716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4282898" y="5668001"/>
              <a:ext cx="164924" cy="138881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4282898" y="5668001"/>
                <a:ext cx="164924" cy="138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4391377" y="5435183"/>
              <a:ext cx="11289" cy="18769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4391377" y="5435183"/>
                <a:ext cx="11289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4806950" y="5222457"/>
              <a:ext cx="208138" cy="2537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4806950" y="5222457"/>
                <a:ext cx="208138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4818238" y="5357812"/>
              <a:ext cx="196850" cy="19740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4818238" y="5357812"/>
                <a:ext cx="19685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5180541" y="5230916"/>
              <a:ext cx="1042459" cy="7613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5180541" y="5230916"/>
                <a:ext cx="1042459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5447594" y="4908567"/>
              <a:ext cx="219428" cy="199155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5447594" y="4908567"/>
                <a:ext cx="219428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5717822" y="4858690"/>
              <a:ext cx="189088" cy="286396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5717822" y="4858690"/>
                <a:ext cx="189088" cy="286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5923844" y="5019424"/>
              <a:ext cx="8466" cy="160734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5923844" y="5019424"/>
                <a:ext cx="8466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5582355" y="5290134"/>
              <a:ext cx="248356" cy="266834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5582355" y="5290134"/>
                <a:ext cx="248356" cy="266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5825066" y="5442409"/>
              <a:ext cx="149578" cy="166903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5825066" y="5442409"/>
                <a:ext cx="149578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7779984" y="5642622"/>
              <a:ext cx="308504" cy="176244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7779984" y="5642622"/>
                <a:ext cx="308504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8082844" y="5713119"/>
              <a:ext cx="101600" cy="32992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8082844" y="5713119"/>
                <a:ext cx="101600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8229776" y="5535466"/>
              <a:ext cx="115534" cy="17060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8229776" y="5535466"/>
                <a:ext cx="115534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8336844" y="5566485"/>
              <a:ext cx="152400" cy="3383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9"/>
            </p:blipFill>
            <p:spPr>
              <a:xfrm>
                <a:off x="8336844" y="5566485"/>
                <a:ext cx="1524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1" name="墨迹 130"/>
              <p14:cNvContentPartPr/>
              <p14:nvPr/>
            </p14:nvContentPartPr>
            <p14:xfrm>
              <a:off x="8475838" y="5730039"/>
              <a:ext cx="239184" cy="846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61"/>
            </p:blipFill>
            <p:spPr>
              <a:xfrm>
                <a:off x="8475838" y="5730039"/>
                <a:ext cx="23918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2" name="墨迹 131"/>
              <p14:cNvContentPartPr/>
              <p14:nvPr/>
            </p14:nvContentPartPr>
            <p14:xfrm>
              <a:off x="8596488" y="5658660"/>
              <a:ext cx="33867" cy="19263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63"/>
            </p:blipFill>
            <p:spPr>
              <a:xfrm>
                <a:off x="8596488" y="5658660"/>
                <a:ext cx="33867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3" name="墨迹 132"/>
              <p14:cNvContentPartPr/>
              <p14:nvPr/>
            </p14:nvContentPartPr>
            <p14:xfrm>
              <a:off x="8850488" y="5608078"/>
              <a:ext cx="31926" cy="20955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5"/>
            </p:blipFill>
            <p:spPr>
              <a:xfrm>
                <a:off x="8850488" y="5608078"/>
                <a:ext cx="31926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墨迹 133"/>
              <p14:cNvContentPartPr/>
              <p14:nvPr/>
            </p14:nvContentPartPr>
            <p14:xfrm>
              <a:off x="8867422" y="5686330"/>
              <a:ext cx="95955" cy="2678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7"/>
            </p:blipFill>
            <p:spPr>
              <a:xfrm>
                <a:off x="8867422" y="5686330"/>
                <a:ext cx="9595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5" name="墨迹 134"/>
              <p14:cNvContentPartPr/>
              <p14:nvPr/>
            </p14:nvContentPartPr>
            <p14:xfrm>
              <a:off x="8970962" y="5531589"/>
              <a:ext cx="14993" cy="40148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9"/>
            </p:blipFill>
            <p:spPr>
              <a:xfrm>
                <a:off x="8970962" y="5531589"/>
                <a:ext cx="14993" cy="401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36" name="墨迹 135"/>
              <p14:cNvContentPartPr/>
              <p14:nvPr/>
            </p14:nvContentPartPr>
            <p14:xfrm>
              <a:off x="9064977" y="5484708"/>
              <a:ext cx="160867" cy="4229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71"/>
            </p:blipFill>
            <p:spPr>
              <a:xfrm>
                <a:off x="9064977" y="5484708"/>
                <a:ext cx="16086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37" name="墨迹 136"/>
              <p14:cNvContentPartPr/>
              <p14:nvPr/>
            </p14:nvContentPartPr>
            <p14:xfrm>
              <a:off x="9145411" y="5421965"/>
              <a:ext cx="26811" cy="164259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73"/>
            </p:blipFill>
            <p:spPr>
              <a:xfrm>
                <a:off x="9145411" y="5421965"/>
                <a:ext cx="26811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38" name="墨迹 137"/>
              <p14:cNvContentPartPr/>
              <p14:nvPr/>
            </p14:nvContentPartPr>
            <p14:xfrm>
              <a:off x="9275762" y="5639802"/>
              <a:ext cx="244475" cy="3101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5"/>
            </p:blipFill>
            <p:spPr>
              <a:xfrm>
                <a:off x="9275762" y="5639802"/>
                <a:ext cx="24447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39" name="墨迹 138"/>
              <p14:cNvContentPartPr/>
              <p14:nvPr/>
            </p14:nvContentPartPr>
            <p14:xfrm>
              <a:off x="9245600" y="5713119"/>
              <a:ext cx="318911" cy="3101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7"/>
            </p:blipFill>
            <p:spPr>
              <a:xfrm>
                <a:off x="9245600" y="5713119"/>
                <a:ext cx="3189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0" name="墨迹 139"/>
              <p14:cNvContentPartPr/>
              <p14:nvPr/>
            </p14:nvContentPartPr>
            <p14:xfrm>
              <a:off x="9688688" y="5561550"/>
              <a:ext cx="42334" cy="171309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9"/>
            </p:blipFill>
            <p:spPr>
              <a:xfrm>
                <a:off x="9688688" y="5561550"/>
                <a:ext cx="42334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41" name="墨迹 140"/>
              <p14:cNvContentPartPr/>
              <p14:nvPr/>
            </p14:nvContentPartPr>
            <p14:xfrm>
              <a:off x="9731022" y="5611603"/>
              <a:ext cx="118533" cy="22559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81"/>
            </p:blipFill>
            <p:spPr>
              <a:xfrm>
                <a:off x="9731022" y="5611603"/>
                <a:ext cx="1185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42" name="墨迹 141"/>
              <p14:cNvContentPartPr/>
              <p14:nvPr/>
            </p14:nvContentPartPr>
            <p14:xfrm>
              <a:off x="9818511" y="5488938"/>
              <a:ext cx="47978" cy="269300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83"/>
            </p:blipFill>
            <p:spPr>
              <a:xfrm>
                <a:off x="9818511" y="5488938"/>
                <a:ext cx="47978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墨迹 142"/>
              <p14:cNvContentPartPr/>
              <p14:nvPr/>
            </p14:nvContentPartPr>
            <p14:xfrm>
              <a:off x="9955212" y="5510087"/>
              <a:ext cx="264936" cy="214312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5"/>
            </p:blipFill>
            <p:spPr>
              <a:xfrm>
                <a:off x="9955212" y="5510087"/>
                <a:ext cx="26493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墨迹 143"/>
              <p14:cNvContentPartPr/>
              <p14:nvPr/>
            </p14:nvContentPartPr>
            <p14:xfrm>
              <a:off x="10117666" y="5617243"/>
              <a:ext cx="181504" cy="27635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7"/>
            </p:blipFill>
            <p:spPr>
              <a:xfrm>
                <a:off x="10117666" y="5617243"/>
                <a:ext cx="18150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墨迹 144"/>
              <p14:cNvContentPartPr/>
              <p14:nvPr/>
            </p14:nvContentPartPr>
            <p14:xfrm>
              <a:off x="10334977" y="5397291"/>
              <a:ext cx="127000" cy="5639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9"/>
            </p:blipFill>
            <p:spPr>
              <a:xfrm>
                <a:off x="10334977" y="5397291"/>
                <a:ext cx="1270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墨迹 145"/>
              <p14:cNvContentPartPr/>
              <p14:nvPr/>
            </p14:nvContentPartPr>
            <p14:xfrm>
              <a:off x="9903177" y="6059968"/>
              <a:ext cx="25400" cy="2819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91"/>
            </p:blipFill>
            <p:spPr>
              <a:xfrm>
                <a:off x="9903177" y="6059968"/>
                <a:ext cx="25400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47" name="墨迹 146"/>
              <p14:cNvContentPartPr/>
              <p14:nvPr/>
            </p14:nvContentPartPr>
            <p14:xfrm>
              <a:off x="7992533" y="6316578"/>
              <a:ext cx="135467" cy="170604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93"/>
            </p:blipFill>
            <p:spPr>
              <a:xfrm>
                <a:off x="7992533" y="6316578"/>
                <a:ext cx="135467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48" name="墨迹 147"/>
              <p14:cNvContentPartPr/>
              <p14:nvPr/>
            </p14:nvContentPartPr>
            <p14:xfrm>
              <a:off x="7986888" y="6236211"/>
              <a:ext cx="223838" cy="322879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5"/>
            </p:blipFill>
            <p:spPr>
              <a:xfrm>
                <a:off x="7986888" y="6236211"/>
                <a:ext cx="223838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49" name="墨迹 148"/>
              <p14:cNvContentPartPr/>
              <p14:nvPr/>
            </p14:nvContentPartPr>
            <p14:xfrm>
              <a:off x="8847137" y="6289789"/>
              <a:ext cx="65440" cy="88827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7"/>
            </p:blipFill>
            <p:spPr>
              <a:xfrm>
                <a:off x="8847137" y="6289789"/>
                <a:ext cx="65440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50" name="墨迹 149"/>
              <p14:cNvContentPartPr/>
              <p14:nvPr/>
            </p14:nvContentPartPr>
            <p14:xfrm>
              <a:off x="8935155" y="6339138"/>
              <a:ext cx="22578" cy="2819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9"/>
            </p:blipFill>
            <p:spPr>
              <a:xfrm>
                <a:off x="8935155" y="6339138"/>
                <a:ext cx="22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51" name="墨迹 150"/>
              <p14:cNvContentPartPr/>
              <p14:nvPr/>
            </p14:nvContentPartPr>
            <p14:xfrm>
              <a:off x="9036755" y="6294019"/>
              <a:ext cx="73378" cy="86712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301"/>
            </p:blipFill>
            <p:spPr>
              <a:xfrm>
                <a:off x="9036755" y="6294019"/>
                <a:ext cx="73378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52" name="墨迹 151"/>
              <p14:cNvContentPartPr/>
              <p14:nvPr/>
            </p14:nvContentPartPr>
            <p14:xfrm>
              <a:off x="9084733" y="6239736"/>
              <a:ext cx="96485" cy="246036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303"/>
            </p:blipFill>
            <p:spPr>
              <a:xfrm>
                <a:off x="9084733" y="6239736"/>
                <a:ext cx="96485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53" name="墨迹 152"/>
              <p14:cNvContentPartPr/>
              <p14:nvPr/>
            </p14:nvContentPartPr>
            <p14:xfrm>
              <a:off x="9166577" y="6254541"/>
              <a:ext cx="110067" cy="16919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5"/>
            </p:blipFill>
            <p:spPr>
              <a:xfrm>
                <a:off x="9166577" y="6254541"/>
                <a:ext cx="1100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54" name="墨迹 153"/>
              <p14:cNvContentPartPr/>
              <p14:nvPr/>
            </p14:nvContentPartPr>
            <p14:xfrm>
              <a:off x="9228666" y="6256656"/>
              <a:ext cx="158044" cy="14452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7"/>
            </p:blipFill>
            <p:spPr>
              <a:xfrm>
                <a:off x="9228666" y="6256656"/>
                <a:ext cx="158044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55" name="墨迹 154"/>
              <p14:cNvContentPartPr/>
              <p14:nvPr/>
            </p14:nvContentPartPr>
            <p14:xfrm>
              <a:off x="9273822" y="6265820"/>
              <a:ext cx="73378" cy="118436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9"/>
            </p:blipFill>
            <p:spPr>
              <a:xfrm>
                <a:off x="9273822" y="6265820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56" name="墨迹 155"/>
              <p14:cNvContentPartPr/>
              <p14:nvPr/>
            </p14:nvContentPartPr>
            <p14:xfrm>
              <a:off x="9471377" y="6183867"/>
              <a:ext cx="138289" cy="173953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11"/>
            </p:blipFill>
            <p:spPr>
              <a:xfrm>
                <a:off x="9471377" y="6183867"/>
                <a:ext cx="138289" cy="173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57" name="墨迹 156"/>
              <p14:cNvContentPartPr/>
              <p14:nvPr/>
            </p14:nvContentPartPr>
            <p14:xfrm>
              <a:off x="9615311" y="6305299"/>
              <a:ext cx="25400" cy="11561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13"/>
            </p:blipFill>
            <p:spPr>
              <a:xfrm>
                <a:off x="9615311" y="6305299"/>
                <a:ext cx="25400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58" name="墨迹 157"/>
              <p14:cNvContentPartPr/>
              <p14:nvPr/>
            </p14:nvContentPartPr>
            <p14:xfrm>
              <a:off x="9697155" y="6228633"/>
              <a:ext cx="158045" cy="181002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5"/>
            </p:blipFill>
            <p:spPr>
              <a:xfrm>
                <a:off x="9697155" y="6228633"/>
                <a:ext cx="158045" cy="181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59" name="墨迹 158"/>
              <p14:cNvContentPartPr/>
              <p14:nvPr/>
            </p14:nvContentPartPr>
            <p14:xfrm>
              <a:off x="9723613" y="6250840"/>
              <a:ext cx="77964" cy="218013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7"/>
            </p:blipFill>
            <p:spPr>
              <a:xfrm>
                <a:off x="9723613" y="6250840"/>
                <a:ext cx="77964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60" name="墨迹 159"/>
              <p14:cNvContentPartPr/>
              <p14:nvPr/>
            </p14:nvContentPartPr>
            <p14:xfrm>
              <a:off x="9903177" y="6196028"/>
              <a:ext cx="70556" cy="213607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9"/>
            </p:blipFill>
            <p:spPr>
              <a:xfrm>
                <a:off x="9903177" y="6196028"/>
                <a:ext cx="70556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61" name="墨迹 160"/>
              <p14:cNvContentPartPr/>
              <p14:nvPr/>
            </p14:nvContentPartPr>
            <p14:xfrm>
              <a:off x="10007600" y="6248901"/>
              <a:ext cx="101600" cy="138704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21"/>
            </p:blipFill>
            <p:spPr>
              <a:xfrm>
                <a:off x="10007600" y="6248901"/>
                <a:ext cx="101600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62" name="墨迹 161"/>
              <p14:cNvContentPartPr/>
              <p14:nvPr/>
            </p14:nvContentPartPr>
            <p14:xfrm>
              <a:off x="10137422" y="6178403"/>
              <a:ext cx="76905" cy="19740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23"/>
            </p:blipFill>
            <p:spPr>
              <a:xfrm>
                <a:off x="10137422" y="6178403"/>
                <a:ext cx="76905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63" name="墨迹 162"/>
              <p14:cNvContentPartPr/>
              <p14:nvPr/>
            </p14:nvContentPartPr>
            <p14:xfrm>
              <a:off x="10168466" y="6107906"/>
              <a:ext cx="127000" cy="222772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5"/>
            </p:blipFill>
            <p:spPr>
              <a:xfrm>
                <a:off x="10168466" y="6107906"/>
                <a:ext cx="12700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64" name="墨迹 163"/>
              <p14:cNvContentPartPr/>
              <p14:nvPr/>
            </p14:nvContentPartPr>
            <p14:xfrm>
              <a:off x="10278533" y="6259475"/>
              <a:ext cx="112889" cy="133241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7"/>
            </p:blipFill>
            <p:spPr>
              <a:xfrm>
                <a:off x="10278533" y="6259475"/>
                <a:ext cx="112889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5" name="墨迹 164"/>
              <p14:cNvContentPartPr/>
              <p14:nvPr/>
            </p14:nvContentPartPr>
            <p14:xfrm>
              <a:off x="10265480" y="6303184"/>
              <a:ext cx="83609" cy="10363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9"/>
            </p:blipFill>
            <p:spPr>
              <a:xfrm>
                <a:off x="10265480" y="6303184"/>
                <a:ext cx="83609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6" name="墨迹 165"/>
              <p14:cNvContentPartPr/>
              <p14:nvPr/>
            </p14:nvContentPartPr>
            <p14:xfrm>
              <a:off x="10476794" y="6234096"/>
              <a:ext cx="315383" cy="18963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31"/>
            </p:blipFill>
            <p:spPr>
              <a:xfrm>
                <a:off x="10476794" y="6234096"/>
                <a:ext cx="315383" cy="18963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67" name="墨迹 166"/>
              <p14:cNvContentPartPr/>
              <p14:nvPr/>
            </p14:nvContentPartPr>
            <p14:xfrm>
              <a:off x="3877920" y="93240"/>
              <a:ext cx="7263000" cy="6571800"/>
            </p14:xfrm>
          </p:contentPart>
        </mc:Choice>
        <mc:Fallback>
          <p:pic>
            <p:nvPicPr>
              <p:cNvPr id="167" name="墨迹 166"/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868560" y="83880"/>
                <a:ext cx="7281720" cy="6590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2176991" y="860069"/>
              <a:ext cx="257175" cy="70498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2176991" y="860069"/>
                <a:ext cx="257175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280355" y="720132"/>
              <a:ext cx="50800" cy="42228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2280355" y="720132"/>
                <a:ext cx="50800" cy="422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2198158" y="913648"/>
              <a:ext cx="172508" cy="21589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2198158" y="913648"/>
                <a:ext cx="172508" cy="215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449688" y="721894"/>
              <a:ext cx="25400" cy="11632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449688" y="721894"/>
                <a:ext cx="25400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2364316" y="719074"/>
              <a:ext cx="257528" cy="35037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2364316" y="719074"/>
                <a:ext cx="257528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2494844" y="887387"/>
              <a:ext cx="16933" cy="52820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2494844" y="887387"/>
                <a:ext cx="16933" cy="528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2760133" y="793097"/>
              <a:ext cx="39511" cy="18047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2760133" y="793097"/>
                <a:ext cx="39511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2794000" y="789572"/>
              <a:ext cx="108479" cy="18047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2794000" y="789572"/>
                <a:ext cx="10847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2626959" y="1027854"/>
              <a:ext cx="364596" cy="10750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2626959" y="1027854"/>
                <a:ext cx="364596" cy="107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3027362" y="862889"/>
              <a:ext cx="189971" cy="17201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3027362" y="862889"/>
                <a:ext cx="18997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3332162" y="680653"/>
              <a:ext cx="82726" cy="403951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3332162" y="680653"/>
                <a:ext cx="82726" cy="403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3437466" y="772652"/>
              <a:ext cx="173038" cy="25520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3437466" y="772652"/>
                <a:ext cx="173038" cy="255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3505376" y="704270"/>
              <a:ext cx="146579" cy="37293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3505376" y="704270"/>
                <a:ext cx="146579" cy="372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3677355" y="501942"/>
              <a:ext cx="228600" cy="71907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3677355" y="501942"/>
                <a:ext cx="228600" cy="719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3618088" y="761373"/>
              <a:ext cx="341489" cy="10715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3618088" y="761373"/>
                <a:ext cx="341489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3770488" y="684531"/>
              <a:ext cx="274285" cy="4180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3770488" y="684531"/>
                <a:ext cx="274285" cy="41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3742266" y="947486"/>
              <a:ext cx="347134" cy="194573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3742266" y="947486"/>
                <a:ext cx="34713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墨迹 21"/>
              <p14:cNvContentPartPr/>
              <p14:nvPr/>
            </p14:nvContentPartPr>
            <p14:xfrm>
              <a:off x="4284133" y="1040014"/>
              <a:ext cx="42333" cy="3154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8"/>
            </p:blipFill>
            <p:spPr>
              <a:xfrm>
                <a:off x="4284133" y="1040014"/>
                <a:ext cx="42333" cy="3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墨迹 22"/>
              <p14:cNvContentPartPr/>
              <p14:nvPr/>
            </p14:nvContentPartPr>
            <p14:xfrm>
              <a:off x="4261555" y="1133600"/>
              <a:ext cx="45156" cy="394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0"/>
            </p:blipFill>
            <p:spPr>
              <a:xfrm>
                <a:off x="4261555" y="1133600"/>
                <a:ext cx="451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墨迹 23"/>
              <p14:cNvContentPartPr/>
              <p14:nvPr/>
            </p14:nvContentPartPr>
            <p14:xfrm>
              <a:off x="5264150" y="625313"/>
              <a:ext cx="306916" cy="33345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2"/>
            </p:blipFill>
            <p:spPr>
              <a:xfrm>
                <a:off x="5264150" y="625313"/>
                <a:ext cx="306916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墨迹 24"/>
              <p14:cNvContentPartPr/>
              <p14:nvPr/>
            </p14:nvContentPartPr>
            <p14:xfrm>
              <a:off x="5692422" y="642937"/>
              <a:ext cx="81844" cy="26648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4"/>
            </p:blipFill>
            <p:spPr>
              <a:xfrm>
                <a:off x="5692422" y="642937"/>
                <a:ext cx="81844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6" name="墨迹 25"/>
              <p14:cNvContentPartPr/>
              <p14:nvPr/>
            </p14:nvContentPartPr>
            <p14:xfrm>
              <a:off x="5762977" y="690347"/>
              <a:ext cx="141112" cy="16549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6"/>
            </p:blipFill>
            <p:spPr>
              <a:xfrm>
                <a:off x="5762977" y="690347"/>
                <a:ext cx="141112" cy="165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7" name="墨迹 26"/>
              <p14:cNvContentPartPr/>
              <p14:nvPr/>
            </p14:nvContentPartPr>
            <p14:xfrm>
              <a:off x="5820833" y="614738"/>
              <a:ext cx="170744" cy="30208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8"/>
            </p:blipFill>
            <p:spPr>
              <a:xfrm>
                <a:off x="5820833" y="614738"/>
                <a:ext cx="170744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8" name="墨迹 27"/>
              <p14:cNvContentPartPr/>
              <p14:nvPr/>
            </p14:nvContentPartPr>
            <p14:xfrm>
              <a:off x="4978400" y="984145"/>
              <a:ext cx="1425222" cy="11984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0"/>
            </p:blipFill>
            <p:spPr>
              <a:xfrm>
                <a:off x="4978400" y="984145"/>
                <a:ext cx="1425222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9" name="墨迹 28"/>
              <p14:cNvContentPartPr/>
              <p14:nvPr/>
            </p14:nvContentPartPr>
            <p14:xfrm>
              <a:off x="5285493" y="1144879"/>
              <a:ext cx="330729" cy="30737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2"/>
            </p:blipFill>
            <p:spPr>
              <a:xfrm>
                <a:off x="5285493" y="1144879"/>
                <a:ext cx="330729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0" name="墨迹 29"/>
              <p14:cNvContentPartPr/>
              <p14:nvPr/>
            </p14:nvContentPartPr>
            <p14:xfrm>
              <a:off x="5691893" y="1167439"/>
              <a:ext cx="148696" cy="256611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4"/>
            </p:blipFill>
            <p:spPr>
              <a:xfrm>
                <a:off x="5691893" y="1167439"/>
                <a:ext cx="148696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" name="墨迹 30"/>
              <p14:cNvContentPartPr/>
              <p14:nvPr/>
            </p14:nvContentPartPr>
            <p14:xfrm>
              <a:off x="5686072" y="1263315"/>
              <a:ext cx="133350" cy="11420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6"/>
            </p:blipFill>
            <p:spPr>
              <a:xfrm>
                <a:off x="5686072" y="1263315"/>
                <a:ext cx="133350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2" name="墨迹 31"/>
              <p14:cNvContentPartPr/>
              <p14:nvPr/>
            </p14:nvContentPartPr>
            <p14:xfrm>
              <a:off x="5789083" y="1141531"/>
              <a:ext cx="205317" cy="26841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8"/>
            </p:blipFill>
            <p:spPr>
              <a:xfrm>
                <a:off x="5789083" y="1141531"/>
                <a:ext cx="205317" cy="2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5870222" y="1282173"/>
              <a:ext cx="56444" cy="35054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0"/>
            </p:blipFill>
            <p:spPr>
              <a:xfrm>
                <a:off x="5870222" y="1282173"/>
                <a:ext cx="56444" cy="350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" name="墨迹 33"/>
              <p14:cNvContentPartPr/>
              <p14:nvPr/>
            </p14:nvContentPartPr>
            <p14:xfrm>
              <a:off x="6045200" y="1195638"/>
              <a:ext cx="5644" cy="9305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2"/>
            </p:blipFill>
            <p:spPr>
              <a:xfrm>
                <a:off x="6045200" y="1195638"/>
                <a:ext cx="5644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墨迹 34"/>
              <p14:cNvContentPartPr/>
              <p14:nvPr/>
            </p14:nvContentPartPr>
            <p14:xfrm>
              <a:off x="5994400" y="1184358"/>
              <a:ext cx="129822" cy="22841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4"/>
            </p:blipFill>
            <p:spPr>
              <a:xfrm>
                <a:off x="5994400" y="1184358"/>
                <a:ext cx="1298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墨迹 35"/>
              <p14:cNvContentPartPr/>
              <p14:nvPr/>
            </p14:nvContentPartPr>
            <p14:xfrm>
              <a:off x="6344355" y="845970"/>
              <a:ext cx="237067" cy="27635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6"/>
            </p:blipFill>
            <p:spPr>
              <a:xfrm>
                <a:off x="6344355" y="845970"/>
                <a:ext cx="23706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6383866" y="868529"/>
              <a:ext cx="121356" cy="23123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6383866" y="868529"/>
                <a:ext cx="1213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6651625" y="891088"/>
              <a:ext cx="31397" cy="15227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6651625" y="891088"/>
                <a:ext cx="3139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6733822" y="757848"/>
              <a:ext cx="385233" cy="59852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6733822" y="757848"/>
                <a:ext cx="385233" cy="598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7010400" y="1111041"/>
              <a:ext cx="82197" cy="8459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7010400" y="1111041"/>
                <a:ext cx="8219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2419449" y="2184354"/>
              <a:ext cx="427831" cy="34622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2419449" y="2184354"/>
                <a:ext cx="427831" cy="346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2965383" y="2198663"/>
              <a:ext cx="132237" cy="29764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2965383" y="2198663"/>
                <a:ext cx="132237" cy="297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3050601" y="2264551"/>
              <a:ext cx="187039" cy="204202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3050601" y="2264551"/>
                <a:ext cx="187039" cy="204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3131564" y="2195306"/>
              <a:ext cx="65065" cy="37448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3131564" y="2195306"/>
                <a:ext cx="65065" cy="374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3454036" y="2253246"/>
              <a:ext cx="196067" cy="2826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3454036" y="2253246"/>
                <a:ext cx="196067" cy="2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3444841" y="2377604"/>
              <a:ext cx="235490" cy="8479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3444841" y="2377604"/>
                <a:ext cx="235490" cy="8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3886288" y="2172519"/>
              <a:ext cx="156104" cy="22487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3886288" y="2172519"/>
                <a:ext cx="156104" cy="224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3883995" y="2138779"/>
              <a:ext cx="254573" cy="35187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3883995" y="2138779"/>
                <a:ext cx="254573" cy="351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墨迹 48"/>
              <p14:cNvContentPartPr/>
              <p14:nvPr/>
            </p14:nvContentPartPr>
            <p14:xfrm>
              <a:off x="4268688" y="2173402"/>
              <a:ext cx="73543" cy="16746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2"/>
            </p:blipFill>
            <p:spPr>
              <a:xfrm>
                <a:off x="4268688" y="2173402"/>
                <a:ext cx="73543" cy="167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墨迹 49"/>
              <p14:cNvContentPartPr/>
              <p14:nvPr/>
            </p14:nvContentPartPr>
            <p14:xfrm>
              <a:off x="4364864" y="2140193"/>
              <a:ext cx="166886" cy="2181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4"/>
            </p:blipFill>
            <p:spPr>
              <a:xfrm>
                <a:off x="4364864" y="2140193"/>
                <a:ext cx="166886" cy="218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墨迹 50"/>
              <p14:cNvContentPartPr/>
              <p14:nvPr/>
            </p14:nvContentPartPr>
            <p14:xfrm>
              <a:off x="4521497" y="2160683"/>
              <a:ext cx="112966" cy="17452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6"/>
            </p:blipFill>
            <p:spPr>
              <a:xfrm>
                <a:off x="4521497" y="2160683"/>
                <a:ext cx="112966" cy="17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墨迹 51"/>
              <p14:cNvContentPartPr/>
              <p14:nvPr/>
            </p14:nvContentPartPr>
            <p14:xfrm>
              <a:off x="4670358" y="2142489"/>
              <a:ext cx="393888" cy="19272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8"/>
            </p:blipFill>
            <p:spPr>
              <a:xfrm>
                <a:off x="4670358" y="2142489"/>
                <a:ext cx="393888" cy="192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墨迹 52"/>
              <p14:cNvContentPartPr/>
              <p14:nvPr/>
            </p14:nvContentPartPr>
            <p14:xfrm>
              <a:off x="5012619" y="2224983"/>
              <a:ext cx="134728" cy="39851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0"/>
            </p:blipFill>
            <p:spPr>
              <a:xfrm>
                <a:off x="5012619" y="2224983"/>
                <a:ext cx="134728" cy="398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4" name="墨迹 53"/>
              <p14:cNvContentPartPr/>
              <p14:nvPr/>
            </p14:nvContentPartPr>
            <p14:xfrm>
              <a:off x="5386012" y="2208025"/>
              <a:ext cx="48078" cy="48047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2"/>
            </p:blipFill>
            <p:spPr>
              <a:xfrm>
                <a:off x="5386012" y="2208025"/>
                <a:ext cx="48078" cy="48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5" name="墨迹 54"/>
              <p14:cNvContentPartPr/>
              <p14:nvPr/>
            </p14:nvContentPartPr>
            <p14:xfrm>
              <a:off x="5679490" y="2042331"/>
              <a:ext cx="167603" cy="40310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4"/>
            </p:blipFill>
            <p:spPr>
              <a:xfrm>
                <a:off x="5679490" y="2042331"/>
                <a:ext cx="167603" cy="403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墨迹 55"/>
              <p14:cNvContentPartPr/>
              <p14:nvPr/>
            </p14:nvContentPartPr>
            <p14:xfrm>
              <a:off x="5985679" y="2097268"/>
              <a:ext cx="31122" cy="18141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6"/>
            </p:blipFill>
            <p:spPr>
              <a:xfrm>
                <a:off x="5985679" y="2097268"/>
                <a:ext cx="31122" cy="18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墨迹 56"/>
              <p14:cNvContentPartPr/>
              <p14:nvPr/>
            </p14:nvContentPartPr>
            <p14:xfrm>
              <a:off x="6022456" y="2123235"/>
              <a:ext cx="96176" cy="3956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8"/>
            </p:blipFill>
            <p:spPr>
              <a:xfrm>
                <a:off x="6022456" y="2123235"/>
                <a:ext cx="96176" cy="39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墨迹 57"/>
              <p14:cNvContentPartPr/>
              <p14:nvPr/>
            </p14:nvContentPartPr>
            <p14:xfrm>
              <a:off x="6109251" y="2021487"/>
              <a:ext cx="382763" cy="29959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0"/>
            </p:blipFill>
            <p:spPr>
              <a:xfrm>
                <a:off x="6109251" y="2021487"/>
                <a:ext cx="382763" cy="299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墨迹 58"/>
              <p14:cNvContentPartPr/>
              <p14:nvPr/>
            </p14:nvContentPartPr>
            <p14:xfrm>
              <a:off x="6525958" y="2100624"/>
              <a:ext cx="305495" cy="15067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2"/>
            </p:blipFill>
            <p:spPr>
              <a:xfrm>
                <a:off x="6525958" y="2100624"/>
                <a:ext cx="305495" cy="150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0" name="墨迹 59"/>
              <p14:cNvContentPartPr/>
              <p14:nvPr/>
            </p14:nvContentPartPr>
            <p14:xfrm>
              <a:off x="3473824" y="2824165"/>
              <a:ext cx="200841" cy="5370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4"/>
            </p:blipFill>
            <p:spPr>
              <a:xfrm>
                <a:off x="3473824" y="2824165"/>
                <a:ext cx="200841" cy="53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墨迹 60"/>
              <p14:cNvContentPartPr/>
              <p14:nvPr/>
            </p14:nvContentPartPr>
            <p14:xfrm>
              <a:off x="3442714" y="2968307"/>
              <a:ext cx="268728" cy="1978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6"/>
            </p:blipFill>
            <p:spPr>
              <a:xfrm>
                <a:off x="3442714" y="2968307"/>
                <a:ext cx="268728" cy="19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墨迹 61"/>
              <p14:cNvContentPartPr/>
              <p14:nvPr/>
            </p14:nvContentPartPr>
            <p14:xfrm>
              <a:off x="3855706" y="2863733"/>
              <a:ext cx="113143" cy="12930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8"/>
            </p:blipFill>
            <p:spPr>
              <a:xfrm>
                <a:off x="3855706" y="2863733"/>
                <a:ext cx="113143" cy="129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3" name="墨迹 62"/>
              <p14:cNvContentPartPr/>
              <p14:nvPr/>
            </p14:nvContentPartPr>
            <p14:xfrm>
              <a:off x="3997137" y="2908955"/>
              <a:ext cx="67888" cy="48048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0"/>
            </p:blipFill>
            <p:spPr>
              <a:xfrm>
                <a:off x="3997137" y="2908955"/>
                <a:ext cx="67888" cy="48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墨迹 63"/>
              <p14:cNvContentPartPr/>
              <p14:nvPr/>
            </p14:nvContentPartPr>
            <p14:xfrm>
              <a:off x="4127257" y="2846775"/>
              <a:ext cx="73543" cy="101748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2"/>
            </p:blipFill>
            <p:spPr>
              <a:xfrm>
                <a:off x="4127257" y="2846775"/>
                <a:ext cx="73543" cy="101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5" name="墨迹 64"/>
              <p14:cNvContentPartPr/>
              <p14:nvPr/>
            </p14:nvContentPartPr>
            <p14:xfrm>
              <a:off x="4189489" y="2748560"/>
              <a:ext cx="126570" cy="38932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4"/>
            </p:blipFill>
            <p:spPr>
              <a:xfrm>
                <a:off x="4189489" y="2748560"/>
                <a:ext cx="126570" cy="389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6" name="墨迹 65"/>
              <p14:cNvContentPartPr/>
              <p14:nvPr/>
            </p14:nvContentPartPr>
            <p14:xfrm>
              <a:off x="4308287" y="2774704"/>
              <a:ext cx="87688" cy="3250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6"/>
            </p:blipFill>
            <p:spPr>
              <a:xfrm>
                <a:off x="4308287" y="2774704"/>
                <a:ext cx="87688" cy="32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7" name="墨迹 66"/>
              <p14:cNvContentPartPr/>
              <p14:nvPr/>
            </p14:nvContentPartPr>
            <p14:xfrm>
              <a:off x="4483662" y="2841123"/>
              <a:ext cx="147097" cy="20349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8"/>
            </p:blipFill>
            <p:spPr>
              <a:xfrm>
                <a:off x="4483662" y="2841123"/>
                <a:ext cx="147097" cy="203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8" name="墨迹 67"/>
              <p14:cNvContentPartPr/>
              <p14:nvPr/>
            </p14:nvContentPartPr>
            <p14:xfrm>
              <a:off x="4515489" y="2856314"/>
              <a:ext cx="103948" cy="16286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0"/>
            </p:blipFill>
            <p:spPr>
              <a:xfrm>
                <a:off x="4515489" y="2856314"/>
                <a:ext cx="103948" cy="162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9" name="墨迹 68"/>
              <p14:cNvContentPartPr/>
              <p14:nvPr/>
            </p14:nvContentPartPr>
            <p14:xfrm>
              <a:off x="4857044" y="2687088"/>
              <a:ext cx="244673" cy="30241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2"/>
            </p:blipFill>
            <p:spPr>
              <a:xfrm>
                <a:off x="4857044" y="2687088"/>
                <a:ext cx="244673" cy="302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" name="墨迹 69"/>
              <p14:cNvContentPartPr/>
              <p14:nvPr/>
            </p14:nvContentPartPr>
            <p14:xfrm>
              <a:off x="5091829" y="2846775"/>
              <a:ext cx="25455" cy="130011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4"/>
            </p:blipFill>
            <p:spPr>
              <a:xfrm>
                <a:off x="5091829" y="2846775"/>
                <a:ext cx="25455" cy="13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" name="墨迹 70"/>
              <p14:cNvContentPartPr/>
              <p14:nvPr/>
            </p14:nvContentPartPr>
            <p14:xfrm>
              <a:off x="5253059" y="2745028"/>
              <a:ext cx="175375" cy="22610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6"/>
            </p:blipFill>
            <p:spPr>
              <a:xfrm>
                <a:off x="5253059" y="2745028"/>
                <a:ext cx="175375" cy="226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2" name="墨迹 71"/>
              <p14:cNvContentPartPr/>
              <p14:nvPr/>
            </p14:nvContentPartPr>
            <p14:xfrm>
              <a:off x="5270213" y="2752977"/>
              <a:ext cx="95989" cy="2548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8"/>
            </p:blipFill>
            <p:spPr>
              <a:xfrm>
                <a:off x="5270213" y="2752977"/>
                <a:ext cx="95989" cy="254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3" name="墨迹 72"/>
              <p14:cNvContentPartPr/>
              <p14:nvPr/>
            </p14:nvContentPartPr>
            <p14:xfrm>
              <a:off x="5485010" y="2724536"/>
              <a:ext cx="33944" cy="19855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0"/>
            </p:blipFill>
            <p:spPr>
              <a:xfrm>
                <a:off x="5485010" y="2724536"/>
                <a:ext cx="33944" cy="198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4" name="墨迹 73"/>
              <p14:cNvContentPartPr/>
              <p14:nvPr/>
            </p14:nvContentPartPr>
            <p14:xfrm>
              <a:off x="5586842" y="2756333"/>
              <a:ext cx="101842" cy="184241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2"/>
            </p:blipFill>
            <p:spPr>
              <a:xfrm>
                <a:off x="5586842" y="2756333"/>
                <a:ext cx="101842" cy="18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5" name="墨迹 74"/>
              <p14:cNvContentPartPr/>
              <p14:nvPr/>
            </p14:nvContentPartPr>
            <p14:xfrm>
              <a:off x="5699985" y="2705459"/>
              <a:ext cx="93353" cy="565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4"/>
            </p:blipFill>
            <p:spPr>
              <a:xfrm>
                <a:off x="5699985" y="2705459"/>
                <a:ext cx="93353" cy="5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6" name="墨迹 75"/>
              <p14:cNvContentPartPr/>
              <p14:nvPr/>
            </p14:nvContentPartPr>
            <p14:xfrm>
              <a:off x="5790505" y="2606360"/>
              <a:ext cx="128003" cy="243242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6"/>
            </p:blipFill>
            <p:spPr>
              <a:xfrm>
                <a:off x="5790505" y="2606360"/>
                <a:ext cx="128003" cy="243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7" name="墨迹 76"/>
              <p14:cNvContentPartPr/>
              <p14:nvPr/>
            </p14:nvContentPartPr>
            <p14:xfrm>
              <a:off x="6025279" y="2716764"/>
              <a:ext cx="172552" cy="197844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8"/>
            </p:blipFill>
            <p:spPr>
              <a:xfrm>
                <a:off x="6025279" y="2716764"/>
                <a:ext cx="172552" cy="197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8" name="墨迹 77"/>
              <p14:cNvContentPartPr/>
              <p14:nvPr/>
            </p14:nvContentPartPr>
            <p14:xfrm>
              <a:off x="6048617" y="2728069"/>
              <a:ext cx="81326" cy="195017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0"/>
            </p:blipFill>
            <p:spPr>
              <a:xfrm>
                <a:off x="6048617" y="2728069"/>
                <a:ext cx="81326" cy="19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9" name="墨迹 78"/>
              <p14:cNvContentPartPr/>
              <p14:nvPr/>
            </p14:nvContentPartPr>
            <p14:xfrm>
              <a:off x="6281979" y="2682848"/>
              <a:ext cx="210035" cy="22946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2"/>
            </p:blipFill>
            <p:spPr>
              <a:xfrm>
                <a:off x="6281979" y="2682848"/>
                <a:ext cx="210035" cy="22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0" name="墨迹 79"/>
              <p14:cNvContentPartPr/>
              <p14:nvPr/>
            </p14:nvContentPartPr>
            <p14:xfrm>
              <a:off x="6540808" y="2705459"/>
              <a:ext cx="166181" cy="217628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4"/>
            </p:blipFill>
            <p:spPr>
              <a:xfrm>
                <a:off x="6540808" y="2705459"/>
                <a:ext cx="166181" cy="217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1" name="墨迹 80"/>
              <p14:cNvContentPartPr/>
              <p14:nvPr/>
            </p14:nvContentPartPr>
            <p14:xfrm>
              <a:off x="6610813" y="2677195"/>
              <a:ext cx="90520" cy="26567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6"/>
            </p:blipFill>
            <p:spPr>
              <a:xfrm>
                <a:off x="6610813" y="2677195"/>
                <a:ext cx="90520" cy="265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2" name="墨迹 81"/>
              <p14:cNvContentPartPr/>
              <p14:nvPr/>
            </p14:nvContentPartPr>
            <p14:xfrm>
              <a:off x="6808820" y="2657058"/>
              <a:ext cx="67888" cy="25472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8"/>
            </p:blipFill>
            <p:spPr>
              <a:xfrm>
                <a:off x="6808820" y="2657058"/>
                <a:ext cx="67888" cy="254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3" name="墨迹 82"/>
              <p14:cNvContentPartPr/>
              <p14:nvPr/>
            </p14:nvContentPartPr>
            <p14:xfrm>
              <a:off x="6967217" y="2705459"/>
              <a:ext cx="96187" cy="14696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0"/>
            </p:blipFill>
            <p:spPr>
              <a:xfrm>
                <a:off x="6967217" y="2705459"/>
                <a:ext cx="96187" cy="146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4" name="墨迹 83"/>
              <p14:cNvContentPartPr/>
              <p14:nvPr/>
            </p14:nvContentPartPr>
            <p14:xfrm>
              <a:off x="7108659" y="2550011"/>
              <a:ext cx="147086" cy="33280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2"/>
            </p:blipFill>
            <p:spPr>
              <a:xfrm>
                <a:off x="7108659" y="2550011"/>
                <a:ext cx="147086" cy="33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5" name="墨迹 84"/>
              <p14:cNvContentPartPr/>
              <p14:nvPr/>
            </p14:nvContentPartPr>
            <p14:xfrm>
              <a:off x="7368899" y="2677195"/>
              <a:ext cx="237607" cy="1695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4"/>
            </p:blipFill>
            <p:spPr>
              <a:xfrm>
                <a:off x="7368899" y="2677195"/>
                <a:ext cx="237607" cy="16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6" name="墨迹 85"/>
              <p14:cNvContentPartPr/>
              <p14:nvPr/>
            </p14:nvContentPartPr>
            <p14:xfrm>
              <a:off x="7476386" y="2556723"/>
              <a:ext cx="79199" cy="374842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6"/>
            </p:blipFill>
            <p:spPr>
              <a:xfrm>
                <a:off x="7476386" y="2556723"/>
                <a:ext cx="79199" cy="374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7" name="墨迹 86"/>
              <p14:cNvContentPartPr/>
              <p14:nvPr/>
            </p14:nvContentPartPr>
            <p14:xfrm>
              <a:off x="7931800" y="2615016"/>
              <a:ext cx="130991" cy="15615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8"/>
            </p:blipFill>
            <p:spPr>
              <a:xfrm>
                <a:off x="7931800" y="2615016"/>
                <a:ext cx="130991" cy="156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8" name="墨迹 87"/>
              <p14:cNvContentPartPr/>
              <p14:nvPr/>
            </p14:nvContentPartPr>
            <p14:xfrm>
              <a:off x="8104341" y="2665890"/>
              <a:ext cx="67888" cy="70658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0"/>
            </p:blipFill>
            <p:spPr>
              <a:xfrm>
                <a:off x="8104341" y="2665890"/>
                <a:ext cx="67888" cy="7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9" name="墨迹 88"/>
              <p14:cNvContentPartPr/>
              <p14:nvPr/>
            </p14:nvContentPartPr>
            <p14:xfrm>
              <a:off x="8197695" y="2453915"/>
              <a:ext cx="93343" cy="46069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2"/>
            </p:blipFill>
            <p:spPr>
              <a:xfrm>
                <a:off x="8197695" y="2453915"/>
                <a:ext cx="93343" cy="460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0" name="墨迹 89"/>
              <p14:cNvContentPartPr/>
              <p14:nvPr/>
            </p14:nvContentPartPr>
            <p14:xfrm>
              <a:off x="8302349" y="2598058"/>
              <a:ext cx="209319" cy="186538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4"/>
            </p:blipFill>
            <p:spPr>
              <a:xfrm>
                <a:off x="8302349" y="2598058"/>
                <a:ext cx="209319" cy="186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1" name="墨迹 90"/>
              <p14:cNvContentPartPr/>
              <p14:nvPr/>
            </p14:nvContentPartPr>
            <p14:xfrm>
              <a:off x="8330637" y="2609363"/>
              <a:ext cx="65065" cy="21480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6"/>
            </p:blipFill>
            <p:spPr>
              <a:xfrm>
                <a:off x="8330637" y="2609363"/>
                <a:ext cx="65065" cy="214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2" name="墨迹 91"/>
              <p14:cNvContentPartPr/>
              <p14:nvPr/>
            </p14:nvContentPartPr>
            <p14:xfrm>
              <a:off x="8590877" y="2479352"/>
              <a:ext cx="220464" cy="26920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8"/>
            </p:blipFill>
            <p:spPr>
              <a:xfrm>
                <a:off x="8590877" y="2479352"/>
                <a:ext cx="220464" cy="269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3" name="墨迹 92"/>
              <p14:cNvContentPartPr/>
              <p14:nvPr/>
            </p14:nvContentPartPr>
            <p14:xfrm>
              <a:off x="8788884" y="2482179"/>
              <a:ext cx="382742" cy="25860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0"/>
            </p:blipFill>
            <p:spPr>
              <a:xfrm>
                <a:off x="8788884" y="2482179"/>
                <a:ext cx="382742" cy="258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4" name="墨迹 93"/>
              <p14:cNvContentPartPr/>
              <p14:nvPr/>
            </p14:nvContentPartPr>
            <p14:xfrm>
              <a:off x="8992548" y="2495427"/>
              <a:ext cx="62232" cy="24394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2"/>
            </p:blipFill>
            <p:spPr>
              <a:xfrm>
                <a:off x="8992548" y="2495427"/>
                <a:ext cx="62232" cy="243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5" name="墨迹 94"/>
              <p14:cNvContentPartPr/>
              <p14:nvPr/>
            </p14:nvContentPartPr>
            <p14:xfrm>
              <a:off x="9162267" y="2489421"/>
              <a:ext cx="43314" cy="19625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4"/>
            </p:blipFill>
            <p:spPr>
              <a:xfrm>
                <a:off x="9162267" y="2489421"/>
                <a:ext cx="43314" cy="196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6" name="墨迹 95"/>
              <p14:cNvContentPartPr/>
              <p14:nvPr/>
            </p14:nvContentPartPr>
            <p14:xfrm>
              <a:off x="9232976" y="2555133"/>
              <a:ext cx="131532" cy="15915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6"/>
            </p:blipFill>
            <p:spPr>
              <a:xfrm>
                <a:off x="9232976" y="2555133"/>
                <a:ext cx="131532" cy="159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7" name="墨迹 96"/>
              <p14:cNvContentPartPr/>
              <p14:nvPr/>
            </p14:nvContentPartPr>
            <p14:xfrm>
              <a:off x="9422495" y="2446849"/>
              <a:ext cx="118809" cy="2119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8"/>
            </p:blipFill>
            <p:spPr>
              <a:xfrm>
                <a:off x="9422495" y="2446849"/>
                <a:ext cx="118809" cy="21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8" name="墨迹 97"/>
              <p14:cNvContentPartPr/>
              <p14:nvPr/>
            </p14:nvContentPartPr>
            <p14:xfrm>
              <a:off x="9476250" y="2383257"/>
              <a:ext cx="149909" cy="26002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0"/>
            </p:blipFill>
            <p:spPr>
              <a:xfrm>
                <a:off x="9476250" y="2383257"/>
                <a:ext cx="149909" cy="260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9" name="墨迹 98"/>
              <p14:cNvContentPartPr/>
              <p14:nvPr/>
            </p14:nvContentPartPr>
            <p14:xfrm>
              <a:off x="9643136" y="2479175"/>
              <a:ext cx="218689" cy="243242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2"/>
            </p:blipFill>
            <p:spPr>
              <a:xfrm>
                <a:off x="9643136" y="2479175"/>
                <a:ext cx="218689" cy="243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0" name="墨迹 99"/>
              <p14:cNvContentPartPr/>
              <p14:nvPr/>
            </p14:nvContentPartPr>
            <p14:xfrm>
              <a:off x="9694046" y="2454975"/>
              <a:ext cx="121642" cy="261789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4"/>
            </p:blipFill>
            <p:spPr>
              <a:xfrm>
                <a:off x="9694046" y="2454975"/>
                <a:ext cx="121642" cy="261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1" name="墨迹 100"/>
              <p14:cNvContentPartPr/>
              <p14:nvPr/>
            </p14:nvContentPartPr>
            <p14:xfrm>
              <a:off x="9914687" y="2468047"/>
              <a:ext cx="427125" cy="3956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6"/>
            </p:blipFill>
            <p:spPr>
              <a:xfrm>
                <a:off x="9914687" y="2468047"/>
                <a:ext cx="427125" cy="39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2" name="墨迹 101"/>
              <p14:cNvContentPartPr/>
              <p14:nvPr/>
            </p14:nvContentPartPr>
            <p14:xfrm>
              <a:off x="10056117" y="2575448"/>
              <a:ext cx="237607" cy="135664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8"/>
            </p:blipFill>
            <p:spPr>
              <a:xfrm>
                <a:off x="10056117" y="2575448"/>
                <a:ext cx="237607" cy="135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3" name="墨迹 102"/>
              <p14:cNvContentPartPr/>
              <p14:nvPr/>
            </p14:nvContentPartPr>
            <p14:xfrm>
              <a:off x="10228670" y="2189830"/>
              <a:ext cx="65055" cy="28669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0"/>
            </p:blipFill>
            <p:spPr>
              <a:xfrm>
                <a:off x="10228670" y="2189830"/>
                <a:ext cx="65055" cy="286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" name="墨迹 103"/>
              <p14:cNvContentPartPr/>
              <p14:nvPr/>
            </p14:nvContentPartPr>
            <p14:xfrm>
              <a:off x="10341812" y="2374248"/>
              <a:ext cx="234785" cy="25490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2"/>
            </p:blipFill>
            <p:spPr>
              <a:xfrm>
                <a:off x="10341812" y="2374248"/>
                <a:ext cx="234785" cy="254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5" name="墨迹 104"/>
              <p14:cNvContentPartPr/>
              <p14:nvPr/>
            </p14:nvContentPartPr>
            <p14:xfrm>
              <a:off x="10384245" y="2394562"/>
              <a:ext cx="127287" cy="24023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4"/>
            </p:blipFill>
            <p:spPr>
              <a:xfrm>
                <a:off x="10384245" y="2394562"/>
                <a:ext cx="127287" cy="240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6" name="墨迹 105"/>
              <p14:cNvContentPartPr/>
              <p14:nvPr/>
            </p14:nvContentPartPr>
            <p14:xfrm>
              <a:off x="10546192" y="2326731"/>
              <a:ext cx="183147" cy="322201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6"/>
            </p:blipFill>
            <p:spPr>
              <a:xfrm>
                <a:off x="10546192" y="2326731"/>
                <a:ext cx="183147" cy="322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7" name="墨迹 106"/>
              <p14:cNvContentPartPr/>
              <p14:nvPr/>
            </p14:nvContentPartPr>
            <p14:xfrm>
              <a:off x="10827642" y="2319311"/>
              <a:ext cx="111015" cy="239179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8"/>
            </p:blipFill>
            <p:spPr>
              <a:xfrm>
                <a:off x="10827642" y="2319311"/>
                <a:ext cx="111015" cy="239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8" name="墨迹 107"/>
              <p14:cNvContentPartPr/>
              <p14:nvPr/>
            </p14:nvContentPartPr>
            <p14:xfrm>
              <a:off x="10785916" y="2299880"/>
              <a:ext cx="288517" cy="39710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0"/>
            </p:blipFill>
            <p:spPr>
              <a:xfrm>
                <a:off x="10785916" y="2299880"/>
                <a:ext cx="288517" cy="397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9" name="墨迹 108"/>
              <p14:cNvContentPartPr/>
              <p14:nvPr/>
            </p14:nvContentPartPr>
            <p14:xfrm>
              <a:off x="2111838" y="4192109"/>
              <a:ext cx="131531" cy="51015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2"/>
            </p:blipFill>
            <p:spPr>
              <a:xfrm>
                <a:off x="2111838" y="4192109"/>
                <a:ext cx="131531" cy="510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0" name="墨迹 109"/>
              <p14:cNvContentPartPr/>
              <p14:nvPr/>
            </p14:nvContentPartPr>
            <p14:xfrm>
              <a:off x="2291457" y="4347027"/>
              <a:ext cx="189518" cy="262672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4"/>
            </p:blipFill>
            <p:spPr>
              <a:xfrm>
                <a:off x="2291457" y="4347027"/>
                <a:ext cx="189518" cy="262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1" name="墨迹 110"/>
              <p14:cNvContentPartPr/>
              <p14:nvPr/>
            </p14:nvContentPartPr>
            <p14:xfrm>
              <a:off x="2386740" y="4239803"/>
              <a:ext cx="111213" cy="428543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6"/>
            </p:blipFill>
            <p:spPr>
              <a:xfrm>
                <a:off x="2386740" y="4239803"/>
                <a:ext cx="111213" cy="42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2" name="墨迹 111"/>
              <p14:cNvContentPartPr/>
              <p14:nvPr/>
            </p14:nvContentPartPr>
            <p14:xfrm>
              <a:off x="2574318" y="4118624"/>
              <a:ext cx="179983" cy="834651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8"/>
            </p:blipFill>
            <p:spPr>
              <a:xfrm>
                <a:off x="2574318" y="4118624"/>
                <a:ext cx="179983" cy="834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3" name="墨迹 112"/>
              <p14:cNvContentPartPr/>
              <p14:nvPr/>
            </p14:nvContentPartPr>
            <p14:xfrm>
              <a:off x="2514919" y="4414506"/>
              <a:ext cx="331137" cy="94152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0"/>
            </p:blipFill>
            <p:spPr>
              <a:xfrm>
                <a:off x="2514919" y="4414506"/>
                <a:ext cx="331137" cy="94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4" name="墨迹 113"/>
              <p14:cNvContentPartPr/>
              <p14:nvPr/>
            </p14:nvContentPartPr>
            <p14:xfrm>
              <a:off x="2636021" y="4307106"/>
              <a:ext cx="266954" cy="46722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2"/>
            </p:blipFill>
            <p:spPr>
              <a:xfrm>
                <a:off x="2636021" y="4307106"/>
                <a:ext cx="266954" cy="467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5" name="墨迹 114"/>
              <p14:cNvContentPartPr/>
              <p14:nvPr/>
            </p14:nvContentPartPr>
            <p14:xfrm>
              <a:off x="3210773" y="4519963"/>
              <a:ext cx="56566" cy="3391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4"/>
            </p:blipFill>
            <p:spPr>
              <a:xfrm>
                <a:off x="3210773" y="4519963"/>
                <a:ext cx="56566" cy="33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6" name="墨迹 115"/>
              <p14:cNvContentPartPr/>
              <p14:nvPr/>
            </p14:nvContentPartPr>
            <p14:xfrm>
              <a:off x="3173280" y="4616059"/>
              <a:ext cx="88404" cy="79137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6"/>
            </p:blipFill>
            <p:spPr>
              <a:xfrm>
                <a:off x="3173280" y="4616059"/>
                <a:ext cx="88404" cy="79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7" name="墨迹 116"/>
              <p14:cNvContentPartPr/>
              <p14:nvPr/>
            </p14:nvContentPartPr>
            <p14:xfrm>
              <a:off x="3719931" y="4293857"/>
              <a:ext cx="4344811" cy="231759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8"/>
            </p:blipFill>
            <p:spPr>
              <a:xfrm>
                <a:off x="3719931" y="4293857"/>
                <a:ext cx="4344811" cy="23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8" name="墨迹 117"/>
              <p14:cNvContentPartPr/>
              <p14:nvPr/>
            </p14:nvContentPartPr>
            <p14:xfrm>
              <a:off x="4362031" y="4090361"/>
              <a:ext cx="164945" cy="15827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0"/>
            </p:blipFill>
            <p:spPr>
              <a:xfrm>
                <a:off x="4362031" y="4090361"/>
                <a:ext cx="164945" cy="15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19" name="墨迹 118"/>
              <p14:cNvContentPartPr/>
              <p14:nvPr/>
            </p14:nvContentPartPr>
            <p14:xfrm>
              <a:off x="4557205" y="4152540"/>
              <a:ext cx="87698" cy="53701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2"/>
            </p:blipFill>
            <p:spPr>
              <a:xfrm>
                <a:off x="4557205" y="4152540"/>
                <a:ext cx="87698" cy="5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0" name="墨迹 119"/>
              <p14:cNvContentPartPr/>
              <p14:nvPr/>
            </p14:nvContentPartPr>
            <p14:xfrm>
              <a:off x="4704302" y="4067750"/>
              <a:ext cx="101832" cy="122946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4"/>
            </p:blipFill>
            <p:spPr>
              <a:xfrm>
                <a:off x="4704302" y="4067750"/>
                <a:ext cx="101832" cy="122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1" name="墨迹 120"/>
              <p14:cNvContentPartPr/>
              <p14:nvPr/>
            </p14:nvContentPartPr>
            <p14:xfrm>
              <a:off x="4755213" y="3968299"/>
              <a:ext cx="144980" cy="38208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6"/>
            </p:blipFill>
            <p:spPr>
              <a:xfrm>
                <a:off x="4755213" y="3968299"/>
                <a:ext cx="144980" cy="382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2" name="墨迹 121"/>
              <p14:cNvContentPartPr/>
              <p14:nvPr/>
            </p14:nvContentPartPr>
            <p14:xfrm>
              <a:off x="4840077" y="4018819"/>
              <a:ext cx="141431" cy="37626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8"/>
            </p:blipFill>
            <p:spPr>
              <a:xfrm>
                <a:off x="4840077" y="4018819"/>
                <a:ext cx="141431" cy="37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3" name="墨迹 122"/>
              <p14:cNvContentPartPr/>
              <p14:nvPr/>
            </p14:nvContentPartPr>
            <p14:xfrm>
              <a:off x="5090936" y="4002745"/>
              <a:ext cx="164945" cy="240238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0"/>
            </p:blipFill>
            <p:spPr>
              <a:xfrm>
                <a:off x="5090936" y="4002745"/>
                <a:ext cx="164945" cy="240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4" name="墨迹 123"/>
              <p14:cNvContentPartPr/>
              <p14:nvPr/>
            </p14:nvContentPartPr>
            <p14:xfrm>
              <a:off x="5264370" y="4135582"/>
              <a:ext cx="28289" cy="15827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2"/>
            </p:blipFill>
            <p:spPr>
              <a:xfrm>
                <a:off x="5264370" y="4135582"/>
                <a:ext cx="28289" cy="15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5" name="墨迹 124"/>
              <p14:cNvContentPartPr/>
              <p14:nvPr/>
            </p14:nvContentPartPr>
            <p14:xfrm>
              <a:off x="5383179" y="4062098"/>
              <a:ext cx="152742" cy="20349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4"/>
            </p:blipFill>
            <p:spPr>
              <a:xfrm>
                <a:off x="5383179" y="4062098"/>
                <a:ext cx="152742" cy="203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6" name="墨迹 125"/>
              <p14:cNvContentPartPr/>
              <p14:nvPr/>
            </p14:nvContentPartPr>
            <p14:xfrm>
              <a:off x="5366202" y="4066161"/>
              <a:ext cx="107498" cy="301180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6"/>
            </p:blipFill>
            <p:spPr>
              <a:xfrm>
                <a:off x="5366202" y="4066161"/>
                <a:ext cx="107498" cy="301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7" name="墨迹 126"/>
              <p14:cNvContentPartPr/>
              <p14:nvPr/>
            </p14:nvContentPartPr>
            <p14:xfrm>
              <a:off x="5584008" y="4069164"/>
              <a:ext cx="29182" cy="22751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8"/>
            </p:blipFill>
            <p:spPr>
              <a:xfrm>
                <a:off x="5584008" y="4069164"/>
                <a:ext cx="29182" cy="227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8" name="墨迹 127"/>
              <p14:cNvContentPartPr/>
              <p14:nvPr/>
            </p14:nvContentPartPr>
            <p14:xfrm>
              <a:off x="5688674" y="4101666"/>
              <a:ext cx="107486" cy="162514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0"/>
            </p:blipFill>
            <p:spPr>
              <a:xfrm>
                <a:off x="5688674" y="4101666"/>
                <a:ext cx="107486" cy="162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9" name="墨迹 128"/>
              <p14:cNvContentPartPr/>
              <p14:nvPr/>
            </p14:nvContentPartPr>
            <p14:xfrm>
              <a:off x="5790505" y="3982960"/>
              <a:ext cx="107487" cy="2826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2"/>
            </p:blipFill>
            <p:spPr>
              <a:xfrm>
                <a:off x="5790505" y="3982960"/>
                <a:ext cx="107487" cy="28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0" name="墨迹 129"/>
              <p14:cNvContentPartPr/>
              <p14:nvPr/>
            </p14:nvContentPartPr>
            <p14:xfrm>
              <a:off x="5954569" y="3872204"/>
              <a:ext cx="96176" cy="271857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4"/>
            </p:blipFill>
            <p:spPr>
              <a:xfrm>
                <a:off x="5954569" y="3872204"/>
                <a:ext cx="96176" cy="271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1" name="墨迹 130"/>
              <p14:cNvContentPartPr/>
              <p14:nvPr/>
            </p14:nvContentPartPr>
            <p14:xfrm>
              <a:off x="5982857" y="4056445"/>
              <a:ext cx="152742" cy="200670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6"/>
            </p:blipFill>
            <p:spPr>
              <a:xfrm>
                <a:off x="5982857" y="4056445"/>
                <a:ext cx="152742" cy="200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32" name="墨迹 131"/>
              <p14:cNvContentPartPr/>
              <p14:nvPr/>
            </p14:nvContentPartPr>
            <p14:xfrm>
              <a:off x="5982857" y="4079056"/>
              <a:ext cx="87687" cy="127185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8"/>
            </p:blipFill>
            <p:spPr>
              <a:xfrm>
                <a:off x="5982857" y="4079056"/>
                <a:ext cx="87687" cy="12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33" name="墨迹 132"/>
              <p14:cNvContentPartPr/>
              <p14:nvPr/>
            </p14:nvContentPartPr>
            <p14:xfrm>
              <a:off x="6191822" y="3982960"/>
              <a:ext cx="133295" cy="257726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60"/>
            </p:blipFill>
            <p:spPr>
              <a:xfrm>
                <a:off x="6191822" y="3982960"/>
                <a:ext cx="133295" cy="257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34" name="墨迹 133"/>
              <p14:cNvContentPartPr/>
              <p14:nvPr/>
            </p14:nvContentPartPr>
            <p14:xfrm>
              <a:off x="6367550" y="4007514"/>
              <a:ext cx="178208" cy="235469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62"/>
            </p:blipFill>
            <p:spPr>
              <a:xfrm>
                <a:off x="6367550" y="4007514"/>
                <a:ext cx="178208" cy="235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35" name="墨迹 134"/>
              <p14:cNvContentPartPr/>
              <p14:nvPr/>
            </p14:nvContentPartPr>
            <p14:xfrm>
              <a:off x="6395839" y="3999918"/>
              <a:ext cx="121631" cy="260023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64"/>
            </p:blipFill>
            <p:spPr>
              <a:xfrm>
                <a:off x="6395839" y="3999918"/>
                <a:ext cx="121631" cy="260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36" name="墨迹 135"/>
              <p14:cNvContentPartPr/>
              <p14:nvPr/>
            </p14:nvContentPartPr>
            <p14:xfrm>
              <a:off x="6568380" y="3979428"/>
              <a:ext cx="48088" cy="229639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66"/>
            </p:blipFill>
            <p:spPr>
              <a:xfrm>
                <a:off x="6568380" y="3979428"/>
                <a:ext cx="48088" cy="22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37" name="墨迹 136"/>
              <p14:cNvContentPartPr/>
              <p14:nvPr/>
            </p14:nvContentPartPr>
            <p14:xfrm>
              <a:off x="6684356" y="4041430"/>
              <a:ext cx="96175" cy="133721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68"/>
            </p:blipFill>
            <p:spPr>
              <a:xfrm>
                <a:off x="6684356" y="4041430"/>
                <a:ext cx="96175" cy="133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38" name="墨迹 137"/>
              <p14:cNvContentPartPr/>
              <p14:nvPr/>
            </p14:nvContentPartPr>
            <p14:xfrm>
              <a:off x="6820131" y="3790770"/>
              <a:ext cx="135775" cy="404519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70"/>
            </p:blipFill>
            <p:spPr>
              <a:xfrm>
                <a:off x="6820131" y="3790770"/>
                <a:ext cx="135775" cy="404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39" name="墨迹 138"/>
              <p14:cNvContentPartPr/>
              <p14:nvPr/>
            </p14:nvContentPartPr>
            <p14:xfrm>
              <a:off x="6927453" y="4022529"/>
              <a:ext cx="206661" cy="33916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72"/>
            </p:blipFill>
            <p:spPr>
              <a:xfrm>
                <a:off x="6927453" y="4022529"/>
                <a:ext cx="206661" cy="33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40" name="墨迹 139"/>
              <p14:cNvContentPartPr/>
              <p14:nvPr/>
            </p14:nvContentPartPr>
            <p14:xfrm>
              <a:off x="7020972" y="3929083"/>
              <a:ext cx="42433" cy="248894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74"/>
            </p:blipFill>
            <p:spPr>
              <a:xfrm>
                <a:off x="7020972" y="3929083"/>
                <a:ext cx="42433" cy="24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41" name="墨迹 140"/>
              <p14:cNvContentPartPr/>
              <p14:nvPr/>
            </p14:nvContentPartPr>
            <p14:xfrm>
              <a:off x="7301011" y="3937739"/>
              <a:ext cx="100410" cy="176999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76"/>
            </p:blipFill>
            <p:spPr>
              <a:xfrm>
                <a:off x="7301011" y="3937739"/>
                <a:ext cx="100410" cy="176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42" name="墨迹 141"/>
              <p14:cNvContentPartPr/>
              <p14:nvPr/>
            </p14:nvContentPartPr>
            <p14:xfrm>
              <a:off x="7408498" y="3999918"/>
              <a:ext cx="82032" cy="65006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78"/>
            </p:blipFill>
            <p:spPr>
              <a:xfrm>
                <a:off x="7408498" y="3999918"/>
                <a:ext cx="82032" cy="65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43" name="墨迹 142"/>
              <p14:cNvContentPartPr/>
              <p14:nvPr/>
            </p14:nvContentPartPr>
            <p14:xfrm>
              <a:off x="7535785" y="3855776"/>
              <a:ext cx="36777" cy="358944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80"/>
            </p:blipFill>
            <p:spPr>
              <a:xfrm>
                <a:off x="7535785" y="3855776"/>
                <a:ext cx="36777" cy="358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44" name="墨迹 143"/>
              <p14:cNvContentPartPr/>
              <p14:nvPr/>
            </p14:nvContentPartPr>
            <p14:xfrm>
              <a:off x="7713993" y="3835991"/>
              <a:ext cx="193046" cy="223280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82"/>
            </p:blipFill>
            <p:spPr>
              <a:xfrm>
                <a:off x="7713993" y="3835991"/>
                <a:ext cx="193046" cy="223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45" name="墨迹 144"/>
              <p14:cNvContentPartPr/>
              <p14:nvPr/>
            </p14:nvContentPartPr>
            <p14:xfrm>
              <a:off x="7881595" y="3943392"/>
              <a:ext cx="135059" cy="155801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284"/>
            </p:blipFill>
            <p:spPr>
              <a:xfrm>
                <a:off x="7881595" y="3943392"/>
                <a:ext cx="135059" cy="155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6" name="墨迹 145"/>
              <p14:cNvContentPartPr/>
              <p14:nvPr/>
            </p14:nvContentPartPr>
            <p14:xfrm>
              <a:off x="8013832" y="3839525"/>
              <a:ext cx="192341" cy="259315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286"/>
            </p:blipFill>
            <p:spPr>
              <a:xfrm>
                <a:off x="8013832" y="3839525"/>
                <a:ext cx="192341" cy="25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7" name="墨迹 146"/>
              <p14:cNvContentPartPr/>
              <p14:nvPr/>
            </p14:nvContentPartPr>
            <p14:xfrm>
              <a:off x="8030798" y="3837934"/>
              <a:ext cx="76376" cy="272211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288"/>
            </p:blipFill>
            <p:spPr>
              <a:xfrm>
                <a:off x="8030798" y="3837934"/>
                <a:ext cx="76376" cy="272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8" name="墨迹 147"/>
              <p14:cNvContentPartPr/>
              <p14:nvPr/>
            </p14:nvContentPartPr>
            <p14:xfrm>
              <a:off x="8180718" y="3843057"/>
              <a:ext cx="48088" cy="193603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290"/>
            </p:blipFill>
            <p:spPr>
              <a:xfrm>
                <a:off x="8180718" y="3843057"/>
                <a:ext cx="48088" cy="193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9" name="墨迹 148"/>
              <p14:cNvContentPartPr/>
              <p14:nvPr/>
            </p14:nvContentPartPr>
            <p14:xfrm>
              <a:off x="8255507" y="3854362"/>
              <a:ext cx="112789" cy="190778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292"/>
            </p:blipFill>
            <p:spPr>
              <a:xfrm>
                <a:off x="8255507" y="3854362"/>
                <a:ext cx="112789" cy="190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0" name="墨迹 149"/>
              <p14:cNvContentPartPr/>
              <p14:nvPr/>
            </p14:nvContentPartPr>
            <p14:xfrm>
              <a:off x="8421158" y="3691848"/>
              <a:ext cx="127287" cy="53701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94"/>
            </p:blipFill>
            <p:spPr>
              <a:xfrm>
                <a:off x="8421158" y="3691848"/>
                <a:ext cx="127287" cy="5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1" name="墨迹 150"/>
              <p14:cNvContentPartPr/>
              <p14:nvPr/>
            </p14:nvContentPartPr>
            <p14:xfrm>
              <a:off x="8520156" y="3587274"/>
              <a:ext cx="164240" cy="288286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96"/>
            </p:blipFill>
            <p:spPr>
              <a:xfrm>
                <a:off x="8520156" y="3587274"/>
                <a:ext cx="164240" cy="288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52" name="墨迹 151"/>
              <p14:cNvContentPartPr/>
              <p14:nvPr/>
            </p14:nvContentPartPr>
            <p14:xfrm>
              <a:off x="7951600" y="4166672"/>
              <a:ext cx="2183728" cy="121532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98"/>
            </p:blipFill>
            <p:spPr>
              <a:xfrm>
                <a:off x="7951600" y="4166672"/>
                <a:ext cx="2183728" cy="121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53" name="墨迹 152"/>
              <p14:cNvContentPartPr/>
              <p14:nvPr/>
            </p14:nvContentPartPr>
            <p14:xfrm>
              <a:off x="8616332" y="3866551"/>
              <a:ext cx="217807" cy="24076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300"/>
            </p:blipFill>
            <p:spPr>
              <a:xfrm>
                <a:off x="8616332" y="3866551"/>
                <a:ext cx="217807" cy="240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54" name="墨迹 153"/>
              <p14:cNvContentPartPr/>
              <p14:nvPr/>
            </p14:nvContentPartPr>
            <p14:xfrm>
              <a:off x="8636132" y="3881212"/>
              <a:ext cx="121631" cy="192191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302"/>
            </p:blipFill>
            <p:spPr>
              <a:xfrm>
                <a:off x="8636132" y="3881212"/>
                <a:ext cx="121631" cy="192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55" name="墨迹 154"/>
              <p14:cNvContentPartPr/>
              <p14:nvPr/>
            </p14:nvContentPartPr>
            <p14:xfrm>
              <a:off x="8919004" y="3875560"/>
              <a:ext cx="297006" cy="11305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304"/>
            </p:blipFill>
            <p:spPr>
              <a:xfrm>
                <a:off x="8919004" y="3875560"/>
                <a:ext cx="297006" cy="11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56" name="墨迹 155"/>
              <p14:cNvContentPartPr/>
              <p14:nvPr/>
            </p14:nvContentPartPr>
            <p14:xfrm>
              <a:off x="9009514" y="3943391"/>
              <a:ext cx="195175" cy="14485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306"/>
            </p:blipFill>
            <p:spPr>
              <a:xfrm>
                <a:off x="9009514" y="3943391"/>
                <a:ext cx="195175" cy="14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57" name="墨迹 156"/>
              <p14:cNvContentPartPr/>
              <p14:nvPr/>
            </p14:nvContentPartPr>
            <p14:xfrm>
              <a:off x="9170745" y="3533574"/>
              <a:ext cx="31121" cy="279806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308"/>
            </p:blipFill>
            <p:spPr>
              <a:xfrm>
                <a:off x="9170745" y="3533574"/>
                <a:ext cx="31121" cy="279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8" name="墨迹 157"/>
              <p14:cNvContentPartPr/>
              <p14:nvPr/>
            </p14:nvContentPartPr>
            <p14:xfrm>
              <a:off x="9292387" y="3725411"/>
              <a:ext cx="237606" cy="254723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310"/>
            </p:blipFill>
            <p:spPr>
              <a:xfrm>
                <a:off x="9292387" y="3725411"/>
                <a:ext cx="237606" cy="254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9" name="墨迹 158"/>
              <p14:cNvContentPartPr/>
              <p14:nvPr/>
            </p14:nvContentPartPr>
            <p14:xfrm>
              <a:off x="9346835" y="3744489"/>
              <a:ext cx="115270" cy="19607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312"/>
            </p:blipFill>
            <p:spPr>
              <a:xfrm>
                <a:off x="9346835" y="3744489"/>
                <a:ext cx="115270" cy="196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0" name="墨迹 159"/>
              <p14:cNvContentPartPr/>
              <p14:nvPr/>
            </p14:nvContentPartPr>
            <p14:xfrm>
              <a:off x="9580904" y="3679660"/>
              <a:ext cx="147086" cy="314606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314"/>
            </p:blipFill>
            <p:spPr>
              <a:xfrm>
                <a:off x="9580904" y="3679660"/>
                <a:ext cx="147086" cy="314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1" name="墨迹 160"/>
              <p14:cNvContentPartPr/>
              <p14:nvPr/>
            </p14:nvContentPartPr>
            <p14:xfrm>
              <a:off x="9854582" y="3656519"/>
              <a:ext cx="113848" cy="219041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316"/>
            </p:blipFill>
            <p:spPr>
              <a:xfrm>
                <a:off x="9854582" y="3656519"/>
                <a:ext cx="113848" cy="219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2" name="墨迹 161"/>
              <p14:cNvContentPartPr/>
              <p14:nvPr/>
            </p14:nvContentPartPr>
            <p14:xfrm>
              <a:off x="9761934" y="3679837"/>
              <a:ext cx="277217" cy="379434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318"/>
            </p:blipFill>
            <p:spPr>
              <a:xfrm>
                <a:off x="9761934" y="3679837"/>
                <a:ext cx="277217" cy="379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3" name="墨迹 162"/>
              <p14:cNvContentPartPr/>
              <p14:nvPr/>
            </p14:nvContentPartPr>
            <p14:xfrm>
              <a:off x="7209620" y="4531269"/>
              <a:ext cx="413852" cy="337746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320"/>
            </p:blipFill>
            <p:spPr>
              <a:xfrm>
                <a:off x="7209620" y="4531269"/>
                <a:ext cx="413852" cy="337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4" name="墨迹 163"/>
              <p14:cNvContentPartPr/>
              <p14:nvPr/>
            </p14:nvContentPartPr>
            <p14:xfrm>
              <a:off x="10206743" y="3960350"/>
              <a:ext cx="232127" cy="277687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322"/>
            </p:blipFill>
            <p:spPr>
              <a:xfrm>
                <a:off x="10206743" y="3960350"/>
                <a:ext cx="232127" cy="277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5" name="墨迹 164"/>
              <p14:cNvContentPartPr/>
              <p14:nvPr/>
            </p14:nvContentPartPr>
            <p14:xfrm>
              <a:off x="10288069" y="3992853"/>
              <a:ext cx="118809" cy="233172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324"/>
            </p:blipFill>
            <p:spPr>
              <a:xfrm>
                <a:off x="10288069" y="3992853"/>
                <a:ext cx="118809" cy="233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6" name="墨迹 165"/>
              <p14:cNvContentPartPr/>
              <p14:nvPr/>
            </p14:nvContentPartPr>
            <p14:xfrm>
              <a:off x="10559619" y="3968122"/>
              <a:ext cx="50922" cy="178765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326"/>
            </p:blipFill>
            <p:spPr>
              <a:xfrm>
                <a:off x="10559619" y="3968122"/>
                <a:ext cx="50922" cy="178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7" name="墨迹 166"/>
              <p14:cNvContentPartPr/>
              <p14:nvPr/>
            </p14:nvContentPartPr>
            <p14:xfrm>
              <a:off x="10661451" y="3903823"/>
              <a:ext cx="271551" cy="281220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328"/>
            </p:blipFill>
            <p:spPr>
              <a:xfrm>
                <a:off x="10661451" y="3903823"/>
                <a:ext cx="271551" cy="281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8" name="墨迹 167"/>
              <p14:cNvContentPartPr/>
              <p14:nvPr/>
            </p14:nvContentPartPr>
            <p14:xfrm>
              <a:off x="10800060" y="3982960"/>
              <a:ext cx="114553" cy="42395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330"/>
            </p:blipFill>
            <p:spPr>
              <a:xfrm>
                <a:off x="10800060" y="3982960"/>
                <a:ext cx="114553" cy="42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9" name="墨迹 168"/>
              <p14:cNvContentPartPr/>
              <p14:nvPr/>
            </p14:nvContentPartPr>
            <p14:xfrm>
              <a:off x="10675595" y="3790770"/>
              <a:ext cx="525418" cy="712235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332"/>
            </p:blipFill>
            <p:spPr>
              <a:xfrm>
                <a:off x="10675595" y="3790770"/>
                <a:ext cx="525418" cy="712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70" name="墨迹 169"/>
              <p14:cNvContentPartPr/>
              <p14:nvPr/>
            </p14:nvContentPartPr>
            <p14:xfrm>
              <a:off x="11006545" y="4214720"/>
              <a:ext cx="77258" cy="107400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334"/>
            </p:blipFill>
            <p:spPr>
              <a:xfrm>
                <a:off x="11006545" y="4214720"/>
                <a:ext cx="77258" cy="107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71" name="墨迹 170"/>
              <p14:cNvContentPartPr/>
              <p14:nvPr/>
            </p14:nvContentPartPr>
            <p14:xfrm>
              <a:off x="3201579" y="5656148"/>
              <a:ext cx="229824" cy="28263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336"/>
            </p:blipFill>
            <p:spPr>
              <a:xfrm>
                <a:off x="3201579" y="5656148"/>
                <a:ext cx="229824" cy="28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72" name="墨迹 171"/>
              <p14:cNvContentPartPr/>
              <p14:nvPr/>
            </p14:nvContentPartPr>
            <p14:xfrm>
              <a:off x="3221379" y="5803118"/>
              <a:ext cx="246801" cy="1130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338"/>
            </p:blipFill>
            <p:spPr>
              <a:xfrm>
                <a:off x="3221379" y="5803118"/>
                <a:ext cx="246801" cy="11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73" name="墨迹 172"/>
              <p14:cNvContentPartPr/>
              <p14:nvPr/>
            </p14:nvContentPartPr>
            <p14:xfrm>
              <a:off x="3171163" y="5797465"/>
              <a:ext cx="147098" cy="16957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340"/>
            </p:blipFill>
            <p:spPr>
              <a:xfrm>
                <a:off x="3171163" y="5797465"/>
                <a:ext cx="147098" cy="16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4" name="墨迹 173"/>
              <p14:cNvContentPartPr/>
              <p14:nvPr/>
            </p14:nvContentPartPr>
            <p14:xfrm>
              <a:off x="3861362" y="5709849"/>
              <a:ext cx="2506188" cy="87616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342"/>
            </p:blipFill>
            <p:spPr>
              <a:xfrm>
                <a:off x="3861362" y="5709849"/>
                <a:ext cx="2506188" cy="87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75" name="墨迹 174"/>
              <p14:cNvContentPartPr/>
              <p14:nvPr/>
            </p14:nvContentPartPr>
            <p14:xfrm>
              <a:off x="4500639" y="5336243"/>
              <a:ext cx="96176" cy="232289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344"/>
            </p:blipFill>
            <p:spPr>
              <a:xfrm>
                <a:off x="4500639" y="5336243"/>
                <a:ext cx="96176" cy="232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76" name="墨迹 175"/>
              <p14:cNvContentPartPr/>
              <p14:nvPr/>
            </p14:nvContentPartPr>
            <p14:xfrm>
              <a:off x="4608126" y="5492221"/>
              <a:ext cx="28289" cy="70658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46"/>
            </p:blipFill>
            <p:spPr>
              <a:xfrm>
                <a:off x="4608126" y="5492221"/>
                <a:ext cx="28289" cy="70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77" name="墨迹 176"/>
              <p14:cNvContentPartPr/>
              <p14:nvPr/>
            </p14:nvContentPartPr>
            <p14:xfrm>
              <a:off x="4732591" y="5441347"/>
              <a:ext cx="105370" cy="90443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48"/>
            </p:blipFill>
            <p:spPr>
              <a:xfrm>
                <a:off x="4732591" y="5441347"/>
                <a:ext cx="105370" cy="90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78" name="墨迹 177"/>
              <p14:cNvContentPartPr/>
              <p14:nvPr/>
            </p14:nvContentPartPr>
            <p14:xfrm>
              <a:off x="4904261" y="5189804"/>
              <a:ext cx="138057" cy="388974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50"/>
            </p:blipFill>
            <p:spPr>
              <a:xfrm>
                <a:off x="4904261" y="5189804"/>
                <a:ext cx="138057" cy="388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9" name="墨迹 178"/>
              <p14:cNvContentPartPr/>
              <p14:nvPr/>
            </p14:nvContentPartPr>
            <p14:xfrm>
              <a:off x="5077684" y="5342426"/>
              <a:ext cx="172541" cy="17381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52"/>
            </p:blipFill>
            <p:spPr>
              <a:xfrm>
                <a:off x="5077684" y="5342426"/>
                <a:ext cx="172541" cy="173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80" name="墨迹 179"/>
              <p14:cNvContentPartPr/>
              <p14:nvPr/>
            </p14:nvContentPartPr>
            <p14:xfrm>
              <a:off x="5278514" y="5413084"/>
              <a:ext cx="19800" cy="189364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54"/>
            </p:blipFill>
            <p:spPr>
              <a:xfrm>
                <a:off x="5278514" y="5413084"/>
                <a:ext cx="19800" cy="189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81" name="墨迹 180"/>
              <p14:cNvContentPartPr/>
              <p14:nvPr/>
            </p14:nvContentPartPr>
            <p14:xfrm>
              <a:off x="5369035" y="5407431"/>
              <a:ext cx="243262" cy="33916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56"/>
            </p:blipFill>
            <p:spPr>
              <a:xfrm>
                <a:off x="5369035" y="5407431"/>
                <a:ext cx="243262" cy="339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82" name="墨迹 181"/>
              <p14:cNvContentPartPr/>
              <p14:nvPr/>
            </p14:nvContentPartPr>
            <p14:xfrm>
              <a:off x="5501977" y="5262405"/>
              <a:ext cx="39610" cy="258080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58"/>
            </p:blipFill>
            <p:spPr>
              <a:xfrm>
                <a:off x="5501977" y="5262405"/>
                <a:ext cx="39610" cy="25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83" name="墨迹 182"/>
              <p14:cNvContentPartPr/>
              <p14:nvPr/>
            </p14:nvContentPartPr>
            <p14:xfrm>
              <a:off x="5674353" y="5353731"/>
              <a:ext cx="108379" cy="130188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60"/>
            </p:blipFill>
            <p:spPr>
              <a:xfrm>
                <a:off x="5674353" y="5353731"/>
                <a:ext cx="108379" cy="130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84" name="墨迹 183"/>
              <p14:cNvContentPartPr/>
              <p14:nvPr/>
            </p14:nvContentPartPr>
            <p14:xfrm>
              <a:off x="5796160" y="5435694"/>
              <a:ext cx="62233" cy="73485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62"/>
            </p:blipFill>
            <p:spPr>
              <a:xfrm>
                <a:off x="5796160" y="5435694"/>
                <a:ext cx="62233" cy="73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85" name="墨迹 184"/>
              <p14:cNvContentPartPr/>
              <p14:nvPr/>
            </p14:nvContentPartPr>
            <p14:xfrm>
              <a:off x="5864048" y="5259225"/>
              <a:ext cx="56577" cy="204733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64"/>
            </p:blipFill>
            <p:spPr>
              <a:xfrm>
                <a:off x="5864048" y="5259225"/>
                <a:ext cx="56577" cy="204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6" name="墨迹 185"/>
              <p14:cNvContentPartPr/>
              <p14:nvPr/>
            </p14:nvContentPartPr>
            <p14:xfrm>
              <a:off x="5997002" y="5194573"/>
              <a:ext cx="172541" cy="523755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66"/>
            </p:blipFill>
            <p:spPr>
              <a:xfrm>
                <a:off x="5997002" y="5194573"/>
                <a:ext cx="172541" cy="523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7" name="墨迹 186"/>
              <p14:cNvContentPartPr/>
              <p14:nvPr/>
            </p14:nvContentPartPr>
            <p14:xfrm>
              <a:off x="6277030" y="5242798"/>
              <a:ext cx="226295" cy="228932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68"/>
            </p:blipFill>
            <p:spPr>
              <a:xfrm>
                <a:off x="6277030" y="5242798"/>
                <a:ext cx="226295" cy="228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8" name="墨迹 187"/>
              <p14:cNvContentPartPr/>
              <p14:nvPr/>
            </p14:nvContentPartPr>
            <p14:xfrm>
              <a:off x="6469382" y="5396126"/>
              <a:ext cx="155575" cy="161984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70"/>
            </p:blipFill>
            <p:spPr>
              <a:xfrm>
                <a:off x="6469382" y="5396126"/>
                <a:ext cx="155575" cy="161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89" name="墨迹 188"/>
              <p14:cNvContentPartPr/>
              <p14:nvPr/>
            </p14:nvContentPartPr>
            <p14:xfrm>
              <a:off x="5245992" y="5825728"/>
              <a:ext cx="323873" cy="223280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72"/>
            </p:blipFill>
            <p:spPr>
              <a:xfrm>
                <a:off x="5245992" y="5825728"/>
                <a:ext cx="323873" cy="223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90" name="墨迹 189"/>
              <p14:cNvContentPartPr/>
              <p14:nvPr/>
            </p14:nvContentPartPr>
            <p14:xfrm>
              <a:off x="6610813" y="5361149"/>
              <a:ext cx="480869" cy="775476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74"/>
            </p:blipFill>
            <p:spPr>
              <a:xfrm>
                <a:off x="6610813" y="5361149"/>
                <a:ext cx="480869" cy="775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91" name="墨迹 190"/>
              <p14:cNvContentPartPr/>
              <p14:nvPr/>
            </p14:nvContentPartPr>
            <p14:xfrm>
              <a:off x="6985617" y="5791812"/>
              <a:ext cx="123043" cy="156331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76"/>
            </p:blipFill>
            <p:spPr>
              <a:xfrm>
                <a:off x="6985617" y="5791812"/>
                <a:ext cx="123043" cy="15633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" name="墨迹 1"/>
              <p14:cNvContentPartPr/>
              <p14:nvPr/>
            </p14:nvContentPartPr>
            <p14:xfrm>
              <a:off x="3779280" y="1114560"/>
              <a:ext cx="7648560" cy="5340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769920" y="1105200"/>
                <a:ext cx="7667280" cy="5359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5" y="325755"/>
            <a:ext cx="10108565" cy="65322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600640" y="635040"/>
              <a:ext cx="8172360" cy="46137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1280" y="625680"/>
                <a:ext cx="8191080" cy="4632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5" y="325755"/>
            <a:ext cx="10108565" cy="65322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476044" y="4286250"/>
              <a:ext cx="158044" cy="27071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476044" y="4286250"/>
                <a:ext cx="1580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453466" y="4269330"/>
              <a:ext cx="191911" cy="32710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453466" y="4269330"/>
                <a:ext cx="191911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663722" y="4382126"/>
              <a:ext cx="94544" cy="219952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663722" y="4382126"/>
                <a:ext cx="9454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4826000" y="4283430"/>
              <a:ext cx="28222" cy="27564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4826000" y="4283430"/>
                <a:ext cx="28222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4842933" y="4432884"/>
              <a:ext cx="104422" cy="281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4842933" y="4432884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4936066" y="4245361"/>
              <a:ext cx="36689" cy="57948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4936066" y="4245361"/>
                <a:ext cx="36689" cy="579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5048955" y="4431651"/>
              <a:ext cx="31045" cy="13094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5048955" y="4431651"/>
                <a:ext cx="31045" cy="130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5136444" y="4478003"/>
              <a:ext cx="55033" cy="6767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5136444" y="4478003"/>
                <a:ext cx="5503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5271911" y="4288188"/>
              <a:ext cx="128411" cy="24339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5271911" y="4288188"/>
                <a:ext cx="128411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5365044" y="4438524"/>
              <a:ext cx="77434" cy="15791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5365044" y="4438524"/>
                <a:ext cx="7743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5424311" y="4455444"/>
              <a:ext cx="70556" cy="2819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5424311" y="4455444"/>
                <a:ext cx="70556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5525911" y="4252411"/>
              <a:ext cx="127000" cy="35248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5525911" y="4252411"/>
                <a:ext cx="127000" cy="352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4286602" y="4237430"/>
              <a:ext cx="149931" cy="44360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4286602" y="4237430"/>
                <a:ext cx="149931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5746044" y="4455444"/>
              <a:ext cx="115711" cy="10715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5746044" y="4455444"/>
                <a:ext cx="1157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6062662" y="4370847"/>
              <a:ext cx="453849" cy="12971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6062662" y="4370847"/>
                <a:ext cx="45384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6777213" y="4328548"/>
              <a:ext cx="130175" cy="22559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6777213" y="4328548"/>
                <a:ext cx="13017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7004755" y="4220511"/>
              <a:ext cx="179212" cy="30825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7004755" y="4220511"/>
                <a:ext cx="179212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7182555" y="4353222"/>
              <a:ext cx="107245" cy="19034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7182555" y="4353222"/>
                <a:ext cx="107245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7318022" y="4260342"/>
              <a:ext cx="40393" cy="20356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7318022" y="4260342"/>
                <a:ext cx="40393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7343422" y="4353927"/>
              <a:ext cx="104422" cy="3947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7343422" y="4353927"/>
                <a:ext cx="1044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7397044" y="4202358"/>
              <a:ext cx="98778" cy="56609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7397044" y="4202358"/>
                <a:ext cx="98778" cy="566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7507111" y="4406800"/>
              <a:ext cx="33866" cy="11350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7507111" y="4406800"/>
                <a:ext cx="33866" cy="113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7580488" y="4400456"/>
              <a:ext cx="135467" cy="9446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7580488" y="4400456"/>
                <a:ext cx="135467" cy="94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7749822" y="4209231"/>
              <a:ext cx="201083" cy="29838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7749822" y="4209231"/>
                <a:ext cx="201083" cy="298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7945261" y="4288188"/>
              <a:ext cx="109361" cy="232642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7945261" y="4288188"/>
                <a:ext cx="109361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8165394" y="4382126"/>
              <a:ext cx="473428" cy="7190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8165394" y="4382126"/>
                <a:ext cx="473428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8652227" y="4276909"/>
              <a:ext cx="100366" cy="24832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8652227" y="4276909"/>
                <a:ext cx="100366" cy="248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8818033" y="4317268"/>
              <a:ext cx="149578" cy="18258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8818033" y="4317268"/>
                <a:ext cx="149578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9259711" y="4210112"/>
              <a:ext cx="36689" cy="25220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9259711" y="4210112"/>
                <a:ext cx="36689" cy="252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9296400" y="4297529"/>
              <a:ext cx="104422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9296400" y="4297529"/>
                <a:ext cx="1044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9381066" y="4151423"/>
              <a:ext cx="84666" cy="51269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9381066" y="4151423"/>
                <a:ext cx="84666" cy="5126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9486900" y="4337008"/>
              <a:ext cx="150988" cy="12830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9486900" y="4337008"/>
                <a:ext cx="150988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9659055" y="4209231"/>
              <a:ext cx="152753" cy="21096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9659055" y="4209231"/>
                <a:ext cx="152753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9784644" y="4207292"/>
              <a:ext cx="301978" cy="22629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9784644" y="4207292"/>
                <a:ext cx="301978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0086622" y="4322908"/>
              <a:ext cx="129822" cy="26789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0086622" y="4322908"/>
                <a:ext cx="12982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0303051" y="4308809"/>
              <a:ext cx="26281" cy="7613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0303051" y="4308809"/>
                <a:ext cx="2628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417880" y="4235491"/>
              <a:ext cx="190852" cy="186114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417880" y="4235491"/>
                <a:ext cx="19085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653006" y="4220511"/>
              <a:ext cx="116594" cy="18981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653006" y="4220511"/>
                <a:ext cx="116594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0735732" y="4171338"/>
              <a:ext cx="382412" cy="31864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0735732" y="4171338"/>
                <a:ext cx="382412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9025466" y="4733909"/>
              <a:ext cx="138994" cy="31371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9025466" y="4733909"/>
                <a:ext cx="138994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270118" y="4782552"/>
              <a:ext cx="171626" cy="21431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270118" y="4782552"/>
                <a:ext cx="17162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9716911" y="4780790"/>
              <a:ext cx="121356" cy="15121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9716911" y="4780790"/>
                <a:ext cx="121356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9728905" y="4779027"/>
              <a:ext cx="126295" cy="16144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9728905" y="4779027"/>
                <a:ext cx="126295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030177" y="4672576"/>
              <a:ext cx="118534" cy="28763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030177" y="4672576"/>
                <a:ext cx="1185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162822" y="4720514"/>
              <a:ext cx="143933" cy="445544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162822" y="4720514"/>
                <a:ext cx="143933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0380133" y="4757173"/>
              <a:ext cx="112889" cy="13958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0380133" y="4757173"/>
                <a:ext cx="112889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0538177" y="4805111"/>
              <a:ext cx="200377" cy="16920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0538177" y="4805111"/>
                <a:ext cx="200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0617200" y="4720514"/>
              <a:ext cx="62088" cy="27353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0617200" y="4720514"/>
                <a:ext cx="62088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0789355" y="4711173"/>
              <a:ext cx="138289" cy="26736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0789355" y="4711173"/>
                <a:ext cx="138289" cy="267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0985500" y="4617235"/>
              <a:ext cx="117122" cy="320941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0985500" y="4617235"/>
                <a:ext cx="117122" cy="320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105444" y="4660768"/>
              <a:ext cx="224190" cy="35583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105444" y="4660768"/>
                <a:ext cx="224190" cy="355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4763911" y="4880544"/>
              <a:ext cx="22577" cy="28551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4763911" y="4880544"/>
                <a:ext cx="22577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4963406" y="4825555"/>
              <a:ext cx="120297" cy="27705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4963406" y="4825555"/>
                <a:ext cx="120297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5125861" y="4896758"/>
              <a:ext cx="168627" cy="19968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5125861" y="4896758"/>
                <a:ext cx="168627" cy="199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5393972" y="4912972"/>
              <a:ext cx="157338" cy="20585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5393972" y="4912972"/>
                <a:ext cx="15733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5079294" y="5374731"/>
              <a:ext cx="265994" cy="26507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5079294" y="5374731"/>
                <a:ext cx="26599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2242961" y="1816016"/>
              <a:ext cx="1177572" cy="9587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2242961" y="1816016"/>
                <a:ext cx="117757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9134651" y="5393590"/>
              <a:ext cx="184326" cy="24621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9134651" y="5393590"/>
                <a:ext cx="184326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9118600" y="5332433"/>
              <a:ext cx="369711" cy="37504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9118600" y="5332433"/>
                <a:ext cx="369711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9473318" y="5431130"/>
              <a:ext cx="170215" cy="3665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9473318" y="5431130"/>
                <a:ext cx="17021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9441038" y="5532646"/>
              <a:ext cx="194028" cy="1410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9441038" y="5532646"/>
                <a:ext cx="19402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9835444" y="5476248"/>
              <a:ext cx="750711" cy="22559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9835444" y="5476248"/>
                <a:ext cx="750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10043406" y="5529121"/>
              <a:ext cx="77082" cy="26295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10043406" y="5529121"/>
                <a:ext cx="77082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10151533" y="5531941"/>
              <a:ext cx="138289" cy="20937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10151533" y="5531941"/>
                <a:ext cx="138289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10329333" y="5630461"/>
              <a:ext cx="135467" cy="148927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10329333" y="5630461"/>
                <a:ext cx="135467" cy="148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9853788" y="5171698"/>
              <a:ext cx="118004" cy="231232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9853788" y="5171698"/>
                <a:ext cx="11800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10004777" y="5154779"/>
              <a:ext cx="165100" cy="411706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10004777" y="5154779"/>
                <a:ext cx="165100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10161940" y="5171698"/>
              <a:ext cx="175860" cy="224182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10161940" y="5171698"/>
                <a:ext cx="175860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10384013" y="5199898"/>
              <a:ext cx="244475" cy="188933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10384013" y="5199898"/>
                <a:ext cx="244475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5892800" y="902368"/>
              <a:ext cx="230011" cy="34966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5892800" y="902368"/>
                <a:ext cx="230011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5825066" y="1240756"/>
              <a:ext cx="191911" cy="250971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5825066" y="1240756"/>
                <a:ext cx="1919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6123163" y="896728"/>
              <a:ext cx="252237" cy="474449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6123163" y="896728"/>
                <a:ext cx="252237" cy="474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6265333" y="1218197"/>
              <a:ext cx="33867" cy="496303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6265333" y="1218197"/>
                <a:ext cx="33867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6468533" y="1135010"/>
              <a:ext cx="152400" cy="21149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6468533" y="1135010"/>
                <a:ext cx="152400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6459184" y="1257676"/>
              <a:ext cx="212549" cy="2255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6459184" y="1257676"/>
                <a:ext cx="21254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6784622" y="1147699"/>
              <a:ext cx="818444" cy="5921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6784622" y="1147699"/>
                <a:ext cx="8184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6976533" y="845970"/>
              <a:ext cx="265289" cy="26577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6976533" y="845970"/>
                <a:ext cx="265289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7264576" y="834690"/>
              <a:ext cx="174801" cy="304550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7264576" y="834690"/>
                <a:ext cx="174801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7366000" y="1122320"/>
              <a:ext cx="70555" cy="1128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7366000" y="1122320"/>
                <a:ext cx="705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7478888" y="857250"/>
              <a:ext cx="73378" cy="33838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7478888" y="857250"/>
                <a:ext cx="7337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7554912" y="881747"/>
              <a:ext cx="132821" cy="25960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7554912" y="881747"/>
                <a:ext cx="132821" cy="259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6989762" y="1318480"/>
              <a:ext cx="280282" cy="24374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6989762" y="1318480"/>
                <a:ext cx="280282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7294562" y="1314074"/>
              <a:ext cx="280282" cy="293269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7294562" y="1314074"/>
                <a:ext cx="280282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7635346" y="1301736"/>
              <a:ext cx="238654" cy="269830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7635346" y="1301736"/>
                <a:ext cx="238654" cy="269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7721600" y="1415590"/>
              <a:ext cx="197555" cy="203033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7721600" y="1415590"/>
                <a:ext cx="1975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7483827" y="1116680"/>
              <a:ext cx="370417" cy="4511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7483827" y="1116680"/>
                <a:ext cx="37041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7879644" y="981325"/>
              <a:ext cx="180622" cy="29891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7879644" y="981325"/>
                <a:ext cx="18062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7907866" y="1012344"/>
              <a:ext cx="129822" cy="211493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7907866" y="1012344"/>
                <a:ext cx="129822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8139288" y="992605"/>
              <a:ext cx="262467" cy="16989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8139288" y="992605"/>
                <a:ext cx="262467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8221133" y="899548"/>
              <a:ext cx="331964" cy="747274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8221133" y="899548"/>
                <a:ext cx="331964" cy="747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8466666" y="1237936"/>
              <a:ext cx="109361" cy="146635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8466666" y="1237936"/>
                <a:ext cx="10936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8682566" y="1077202"/>
              <a:ext cx="213078" cy="3383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8682566" y="1077202"/>
                <a:ext cx="2130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8651346" y="1206917"/>
              <a:ext cx="252765" cy="39479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8651346" y="1206917"/>
                <a:ext cx="25276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9138355" y="1091301"/>
              <a:ext cx="1567216" cy="121256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9138355" y="1091301"/>
                <a:ext cx="156721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9748308" y="782522"/>
              <a:ext cx="302507" cy="243040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9748308" y="782522"/>
                <a:ext cx="302507" cy="243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10171288" y="862889"/>
              <a:ext cx="16934" cy="20585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10171288" y="862889"/>
                <a:ext cx="1693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9572977" y="1315483"/>
              <a:ext cx="107245" cy="252382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7"/>
            </p:blipFill>
            <p:spPr>
              <a:xfrm>
                <a:off x="9572977" y="1315483"/>
                <a:ext cx="107245" cy="252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墨迹 99"/>
              <p14:cNvContentPartPr/>
              <p14:nvPr/>
            </p14:nvContentPartPr>
            <p14:xfrm>
              <a:off x="9790288" y="1336633"/>
              <a:ext cx="102482" cy="32992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9"/>
            </p:blipFill>
            <p:spPr>
              <a:xfrm>
                <a:off x="9790288" y="1336633"/>
                <a:ext cx="102482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墨迹 100"/>
              <p14:cNvContentPartPr/>
              <p14:nvPr/>
            </p14:nvContentPartPr>
            <p14:xfrm>
              <a:off x="9908646" y="1268955"/>
              <a:ext cx="180798" cy="28005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201"/>
            </p:blipFill>
            <p:spPr>
              <a:xfrm>
                <a:off x="9908646" y="1268955"/>
                <a:ext cx="180798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墨迹 101"/>
              <p14:cNvContentPartPr/>
              <p14:nvPr/>
            </p14:nvContentPartPr>
            <p14:xfrm>
              <a:off x="10137422" y="1317598"/>
              <a:ext cx="237066" cy="17130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3"/>
            </p:blipFill>
            <p:spPr>
              <a:xfrm>
                <a:off x="10137422" y="1317598"/>
                <a:ext cx="237066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墨迹 102"/>
              <p14:cNvContentPartPr/>
              <p14:nvPr/>
            </p14:nvContentPartPr>
            <p14:xfrm>
              <a:off x="9395883" y="1714500"/>
              <a:ext cx="1061861" cy="62037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5"/>
            </p:blipFill>
            <p:spPr>
              <a:xfrm>
                <a:off x="9395883" y="1714500"/>
                <a:ext cx="1061861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墨迹 103"/>
              <p14:cNvContentPartPr/>
              <p14:nvPr/>
            </p14:nvContentPartPr>
            <p14:xfrm>
              <a:off x="9776177" y="1816016"/>
              <a:ext cx="67734" cy="27353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7"/>
            </p:blipFill>
            <p:spPr>
              <a:xfrm>
                <a:off x="9776177" y="1816016"/>
                <a:ext cx="6773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墨迹 104"/>
              <p14:cNvContentPartPr/>
              <p14:nvPr/>
            </p14:nvContentPartPr>
            <p14:xfrm>
              <a:off x="9965266" y="1816016"/>
              <a:ext cx="115711" cy="197393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9"/>
            </p:blipFill>
            <p:spPr>
              <a:xfrm>
                <a:off x="9965266" y="1816016"/>
                <a:ext cx="1157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墨迹 105"/>
              <p14:cNvContentPartPr/>
              <p14:nvPr/>
            </p14:nvContentPartPr>
            <p14:xfrm>
              <a:off x="10165644" y="1849855"/>
              <a:ext cx="166511" cy="18611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11"/>
            </p:blipFill>
            <p:spPr>
              <a:xfrm>
                <a:off x="10165644" y="1849855"/>
                <a:ext cx="1665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墨迹 106"/>
              <p14:cNvContentPartPr/>
              <p14:nvPr/>
            </p14:nvContentPartPr>
            <p14:xfrm>
              <a:off x="10706805" y="949425"/>
              <a:ext cx="186973" cy="24057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3"/>
            </p:blipFill>
            <p:spPr>
              <a:xfrm>
                <a:off x="10706805" y="949425"/>
                <a:ext cx="186973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墨迹 107"/>
              <p14:cNvContentPartPr/>
              <p14:nvPr/>
            </p14:nvContentPartPr>
            <p14:xfrm>
              <a:off x="10749844" y="934973"/>
              <a:ext cx="87488" cy="212726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5"/>
            </p:blipFill>
            <p:spPr>
              <a:xfrm>
                <a:off x="10749844" y="934973"/>
                <a:ext cx="87488" cy="212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墨迹 108"/>
              <p14:cNvContentPartPr/>
              <p14:nvPr/>
            </p14:nvContentPartPr>
            <p14:xfrm>
              <a:off x="11021836" y="973923"/>
              <a:ext cx="52564" cy="16884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7"/>
            </p:blipFill>
            <p:spPr>
              <a:xfrm>
                <a:off x="11021836" y="973923"/>
                <a:ext cx="52564" cy="168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墨迹 109"/>
              <p14:cNvContentPartPr/>
              <p14:nvPr/>
            </p14:nvContentPartPr>
            <p14:xfrm>
              <a:off x="11178469" y="953126"/>
              <a:ext cx="227542" cy="165669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9"/>
            </p:blipFill>
            <p:spPr>
              <a:xfrm>
                <a:off x="11178469" y="953126"/>
                <a:ext cx="227542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墨迹 110"/>
              <p14:cNvContentPartPr/>
              <p14:nvPr/>
            </p14:nvContentPartPr>
            <p14:xfrm>
              <a:off x="11243732" y="787457"/>
              <a:ext cx="369006" cy="58301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21"/>
            </p:blipFill>
            <p:spPr>
              <a:xfrm>
                <a:off x="11243732" y="787457"/>
                <a:ext cx="369006" cy="583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墨迹 111"/>
              <p14:cNvContentPartPr/>
              <p14:nvPr/>
            </p14:nvContentPartPr>
            <p14:xfrm>
              <a:off x="11458222" y="1173078"/>
              <a:ext cx="107245" cy="90237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3"/>
            </p:blipFill>
            <p:spPr>
              <a:xfrm>
                <a:off x="11458222" y="1173078"/>
                <a:ext cx="10724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墨迹 112"/>
              <p14:cNvContentPartPr/>
              <p14:nvPr/>
            </p14:nvContentPartPr>
            <p14:xfrm>
              <a:off x="9960680" y="2385636"/>
              <a:ext cx="182387" cy="2537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5"/>
            </p:blipFill>
            <p:spPr>
              <a:xfrm>
                <a:off x="9960680" y="2385636"/>
                <a:ext cx="18238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墨迹 113"/>
              <p14:cNvContentPartPr/>
              <p14:nvPr/>
            </p14:nvContentPartPr>
            <p14:xfrm>
              <a:off x="9938631" y="2492792"/>
              <a:ext cx="258057" cy="1128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7"/>
            </p:blipFill>
            <p:spPr>
              <a:xfrm>
                <a:off x="9938631" y="2492792"/>
                <a:ext cx="25805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墨迹 114"/>
              <p14:cNvContentPartPr/>
              <p14:nvPr/>
            </p14:nvContentPartPr>
            <p14:xfrm>
              <a:off x="10391422" y="2385636"/>
              <a:ext cx="726192" cy="6203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9"/>
            </p:blipFill>
            <p:spPr>
              <a:xfrm>
                <a:off x="10391422" y="2385636"/>
                <a:ext cx="72619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墨迹 115"/>
              <p14:cNvContentPartPr/>
              <p14:nvPr/>
            </p14:nvContentPartPr>
            <p14:xfrm>
              <a:off x="10631311" y="2032267"/>
              <a:ext cx="119239" cy="274412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31"/>
            </p:blipFill>
            <p:spPr>
              <a:xfrm>
                <a:off x="10631311" y="2032267"/>
                <a:ext cx="119239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墨迹 116"/>
              <p14:cNvContentPartPr/>
              <p14:nvPr/>
            </p14:nvContentPartPr>
            <p14:xfrm>
              <a:off x="10829925" y="2101883"/>
              <a:ext cx="227542" cy="15967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3"/>
            </p:blipFill>
            <p:spPr>
              <a:xfrm>
                <a:off x="10829925" y="2101883"/>
                <a:ext cx="227542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墨迹 117"/>
              <p14:cNvContentPartPr/>
              <p14:nvPr/>
            </p14:nvContentPartPr>
            <p14:xfrm>
              <a:off x="11153422" y="2120565"/>
              <a:ext cx="11289" cy="18047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5"/>
            </p:blipFill>
            <p:spPr>
              <a:xfrm>
                <a:off x="11153422" y="2120565"/>
                <a:ext cx="11289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墨迹 118"/>
              <p14:cNvContentPartPr/>
              <p14:nvPr/>
            </p14:nvContentPartPr>
            <p14:xfrm>
              <a:off x="10616494" y="2498432"/>
              <a:ext cx="158750" cy="20655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7"/>
            </p:blipFill>
            <p:spPr>
              <a:xfrm>
                <a:off x="10616494" y="2498432"/>
                <a:ext cx="158750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墨迹 119"/>
              <p14:cNvContentPartPr/>
              <p14:nvPr/>
            </p14:nvContentPartPr>
            <p14:xfrm>
              <a:off x="10464800" y="2515352"/>
              <a:ext cx="276577" cy="535781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9"/>
            </p:blipFill>
            <p:spPr>
              <a:xfrm>
                <a:off x="10464800" y="2515352"/>
                <a:ext cx="276577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墨迹 120"/>
              <p14:cNvContentPartPr/>
              <p14:nvPr/>
            </p14:nvContentPartPr>
            <p14:xfrm>
              <a:off x="10748432" y="2599949"/>
              <a:ext cx="255412" cy="121784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41"/>
            </p:blipFill>
            <p:spPr>
              <a:xfrm>
                <a:off x="10748432" y="2599949"/>
                <a:ext cx="255412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墨迹 121"/>
              <p14:cNvContentPartPr/>
              <p14:nvPr/>
            </p14:nvContentPartPr>
            <p14:xfrm>
              <a:off x="10995377" y="2377176"/>
              <a:ext cx="304800" cy="3665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3"/>
            </p:blipFill>
            <p:spPr>
              <a:xfrm>
                <a:off x="10995377" y="2377176"/>
                <a:ext cx="3048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墨迹 122"/>
              <p14:cNvContentPartPr/>
              <p14:nvPr/>
            </p14:nvContentPartPr>
            <p14:xfrm>
              <a:off x="11198577" y="2210802"/>
              <a:ext cx="166511" cy="19739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5"/>
            </p:blipFill>
            <p:spPr>
              <a:xfrm>
                <a:off x="11198577" y="2210802"/>
                <a:ext cx="1665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墨迹 123"/>
              <p14:cNvContentPartPr/>
              <p14:nvPr/>
            </p14:nvContentPartPr>
            <p14:xfrm>
              <a:off x="11260667" y="2214680"/>
              <a:ext cx="81844" cy="19069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7"/>
            </p:blipFill>
            <p:spPr>
              <a:xfrm>
                <a:off x="11260667" y="2214680"/>
                <a:ext cx="81844" cy="190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5" name="墨迹 124"/>
              <p14:cNvContentPartPr/>
              <p14:nvPr/>
            </p14:nvContentPartPr>
            <p14:xfrm>
              <a:off x="11418711" y="2205162"/>
              <a:ext cx="39511" cy="14945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9"/>
            </p:blipFill>
            <p:spPr>
              <a:xfrm>
                <a:off x="11418711" y="2205162"/>
                <a:ext cx="395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6" name="墨迹 125"/>
              <p14:cNvContentPartPr/>
              <p14:nvPr/>
            </p14:nvContentPartPr>
            <p14:xfrm>
              <a:off x="11514667" y="2196703"/>
              <a:ext cx="208844" cy="134121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51"/>
            </p:blipFill>
            <p:spPr>
              <a:xfrm>
                <a:off x="11514667" y="2196703"/>
                <a:ext cx="208844" cy="134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7" name="墨迹 126"/>
              <p14:cNvContentPartPr/>
              <p14:nvPr/>
            </p14:nvContentPartPr>
            <p14:xfrm>
              <a:off x="11647311" y="2078267"/>
              <a:ext cx="234244" cy="34402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3"/>
            </p:blipFill>
            <p:spPr>
              <a:xfrm>
                <a:off x="11647311" y="2078267"/>
                <a:ext cx="23424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墨迹 127"/>
              <p14:cNvContentPartPr/>
              <p14:nvPr/>
            </p14:nvContentPartPr>
            <p14:xfrm>
              <a:off x="11782777" y="2296809"/>
              <a:ext cx="87488" cy="58689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55"/>
            </p:blipFill>
            <p:spPr>
              <a:xfrm>
                <a:off x="11782777" y="2296809"/>
                <a:ext cx="87488" cy="58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9" name="墨迹 128"/>
              <p14:cNvContentPartPr/>
              <p14:nvPr/>
            </p14:nvContentPartPr>
            <p14:xfrm>
              <a:off x="2011715" y="4879839"/>
              <a:ext cx="319440" cy="2114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57"/>
            </p:blipFill>
            <p:spPr>
              <a:xfrm>
                <a:off x="2011715" y="4879839"/>
                <a:ext cx="319440" cy="2114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30" name="墨迹 129"/>
              <p14:cNvContentPartPr/>
              <p14:nvPr/>
            </p14:nvContentPartPr>
            <p14:xfrm>
              <a:off x="2159280" y="692280"/>
              <a:ext cx="9620640" cy="5608800"/>
            </p14:xfrm>
          </p:contentPart>
        </mc:Choice>
        <mc:Fallback>
          <p:pic>
            <p:nvPicPr>
              <p:cNvPr id="130" name="墨迹 129"/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149920" y="682920"/>
                <a:ext cx="9639360" cy="5627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" y="1042670"/>
            <a:ext cx="11668760" cy="32683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80294" y="3321843"/>
              <a:ext cx="779639" cy="41029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380294" y="3321843"/>
                <a:ext cx="779639" cy="410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82033" y="797327"/>
              <a:ext cx="481189" cy="37857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182033" y="797327"/>
                <a:ext cx="481189" cy="378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6928555" y="1684186"/>
              <a:ext cx="138289" cy="24462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6928555" y="1684186"/>
                <a:ext cx="138289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933318" y="1722078"/>
              <a:ext cx="139171" cy="15597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933318" y="1722078"/>
                <a:ext cx="139171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755466" y="989785"/>
              <a:ext cx="2822" cy="1409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755466" y="989785"/>
                <a:ext cx="28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7157155" y="826231"/>
              <a:ext cx="25400" cy="5921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7157155" y="826231"/>
                <a:ext cx="254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002638" y="735113"/>
              <a:ext cx="414162" cy="4400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002638" y="735113"/>
                <a:ext cx="414162" cy="44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7560733" y="836629"/>
              <a:ext cx="93134" cy="38720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560733" y="836629"/>
                <a:ext cx="93134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7690555" y="817771"/>
              <a:ext cx="166512" cy="26930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7690555" y="817771"/>
                <a:ext cx="166512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7670800" y="772652"/>
              <a:ext cx="325966" cy="66549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7670800" y="772652"/>
                <a:ext cx="325966" cy="665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7902222" y="1127960"/>
              <a:ext cx="31926" cy="4723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7902222" y="1127960"/>
                <a:ext cx="31926" cy="47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105422" y="900958"/>
              <a:ext cx="39511" cy="21854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105422" y="900958"/>
                <a:ext cx="39511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8133644" y="981325"/>
              <a:ext cx="93133" cy="3947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8133644" y="981325"/>
                <a:ext cx="931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8207022" y="851610"/>
              <a:ext cx="259644" cy="28005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8207022" y="851610"/>
                <a:ext cx="259644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8534400" y="845970"/>
              <a:ext cx="118533" cy="24621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8534400" y="845970"/>
                <a:ext cx="118533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8658577" y="879809"/>
              <a:ext cx="124178" cy="21431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8658577" y="879809"/>
                <a:ext cx="1241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8641644" y="926866"/>
              <a:ext cx="180622" cy="27441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8641644" y="926866"/>
                <a:ext cx="180622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932333" y="768951"/>
              <a:ext cx="160867" cy="47039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932333" y="768951"/>
                <a:ext cx="160867" cy="470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9046986" y="757143"/>
              <a:ext cx="249414" cy="46669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9046986" y="757143"/>
                <a:ext cx="249414" cy="466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9403644" y="1015164"/>
              <a:ext cx="2822" cy="7543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9403644" y="1015164"/>
                <a:ext cx="2822" cy="75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9409288" y="850024"/>
              <a:ext cx="53622" cy="68118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9409288" y="850024"/>
                <a:ext cx="53622" cy="681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454444" y="955417"/>
              <a:ext cx="73378" cy="6256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454444" y="955417"/>
                <a:ext cx="73378" cy="62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518473" y="761373"/>
              <a:ext cx="243594" cy="49348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518473" y="761373"/>
                <a:ext cx="243594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854141" y="923517"/>
              <a:ext cx="197203" cy="28498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854141" y="923517"/>
                <a:ext cx="197203" cy="284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0052755" y="1018689"/>
              <a:ext cx="344312" cy="12689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0052755" y="1018689"/>
                <a:ext cx="344312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0323688" y="868529"/>
              <a:ext cx="220133" cy="34120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0323688" y="868529"/>
                <a:ext cx="220133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710332" y="811074"/>
              <a:ext cx="177800" cy="29009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710332" y="811074"/>
                <a:ext cx="177800" cy="290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780888" y="901310"/>
              <a:ext cx="146756" cy="249209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780888" y="901310"/>
                <a:ext cx="146756" cy="249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938932" y="869939"/>
              <a:ext cx="129823" cy="987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938932" y="869939"/>
                <a:ext cx="129823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792177" y="778292"/>
              <a:ext cx="400755" cy="62601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792177" y="778292"/>
                <a:ext cx="400755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1012311" y="1161799"/>
              <a:ext cx="110595" cy="9376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1012311" y="1161799"/>
                <a:ext cx="110595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1260667" y="924927"/>
              <a:ext cx="45155" cy="23405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1260667" y="924927"/>
                <a:ext cx="4515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1328400" y="1015164"/>
              <a:ext cx="79022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1328400" y="1015164"/>
                <a:ext cx="790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1384844" y="893027"/>
              <a:ext cx="50800" cy="28287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1384844" y="893027"/>
                <a:ext cx="50800" cy="282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1424707" y="885448"/>
              <a:ext cx="398287" cy="23493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1424707" y="885448"/>
                <a:ext cx="398287" cy="234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1712222" y="958766"/>
              <a:ext cx="173038" cy="34684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1712222" y="958766"/>
                <a:ext cx="173038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9242777" y="1523980"/>
              <a:ext cx="14112" cy="20179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9242777" y="1523980"/>
                <a:ext cx="14112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9227608" y="1584784"/>
              <a:ext cx="300214" cy="20655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9227608" y="1584784"/>
                <a:ext cx="300214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9330266" y="1492961"/>
              <a:ext cx="39511" cy="62760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9330266" y="1492961"/>
                <a:ext cx="39511" cy="627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9637888" y="1787817"/>
              <a:ext cx="59267" cy="9587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9637888" y="1787817"/>
                <a:ext cx="592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9979377" y="1607343"/>
              <a:ext cx="174978" cy="1653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9979377" y="1607343"/>
                <a:ext cx="174978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9953977" y="1523275"/>
              <a:ext cx="119416" cy="24762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9953977" y="1523275"/>
                <a:ext cx="119416" cy="247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9838266" y="1643121"/>
              <a:ext cx="330200" cy="29133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9838266" y="1643121"/>
                <a:ext cx="330200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210094" y="1576324"/>
              <a:ext cx="194733" cy="26789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210094" y="1576324"/>
                <a:ext cx="194733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440105" y="1714500"/>
              <a:ext cx="131939" cy="13535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440105" y="1714500"/>
                <a:ext cx="131939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10707511" y="1608753"/>
              <a:ext cx="269523" cy="23299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10707511" y="1608753"/>
                <a:ext cx="269523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0574513" y="1712913"/>
              <a:ext cx="339019" cy="28075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0574513" y="1712913"/>
                <a:ext cx="339019" cy="280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11023600" y="1508647"/>
              <a:ext cx="395111" cy="45188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11023600" y="1508647"/>
                <a:ext cx="395111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11418711" y="1568570"/>
              <a:ext cx="417689" cy="34120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11418711" y="1568570"/>
                <a:ext cx="41768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11695288" y="1447843"/>
              <a:ext cx="88371" cy="69528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11695288" y="1447843"/>
                <a:ext cx="88371" cy="695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5875866" y="2852330"/>
              <a:ext cx="8466" cy="1268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5875866" y="2852330"/>
                <a:ext cx="8466" cy="12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7595658" y="2586554"/>
              <a:ext cx="18697" cy="1903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7595658" y="2586554"/>
                <a:ext cx="18697" cy="1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5811661" y="2805801"/>
              <a:ext cx="1170516" cy="8177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5811661" y="2805801"/>
                <a:ext cx="117051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6611584" y="2664101"/>
              <a:ext cx="483482" cy="45841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6611584" y="2664101"/>
                <a:ext cx="483482" cy="458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7004755" y="2681726"/>
              <a:ext cx="1061156" cy="33556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7004755" y="2681726"/>
                <a:ext cx="106115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6930672" y="2160044"/>
              <a:ext cx="284515" cy="238282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6930672" y="2160044"/>
                <a:ext cx="284515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6989938" y="2157224"/>
              <a:ext cx="155928" cy="35971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6989938" y="2157224"/>
                <a:ext cx="155928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7095066" y="2272840"/>
              <a:ext cx="208844" cy="25379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7095066" y="2272840"/>
                <a:ext cx="2088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7366000" y="2126205"/>
              <a:ext cx="82373" cy="19457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7366000" y="2126205"/>
                <a:ext cx="8237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7332133" y="2329238"/>
              <a:ext cx="56444" cy="18611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7332133" y="2329238"/>
                <a:ext cx="5644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7456311" y="2215032"/>
              <a:ext cx="65793" cy="22418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7456311" y="2215032"/>
                <a:ext cx="65793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7591777" y="2126205"/>
              <a:ext cx="135467" cy="41875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7591777" y="2126205"/>
                <a:ext cx="135467" cy="418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7539743" y="2218381"/>
              <a:ext cx="117828" cy="20109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7539743" y="2218381"/>
                <a:ext cx="117828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7828844" y="2185423"/>
              <a:ext cx="19756" cy="1691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7828844" y="2185423"/>
                <a:ext cx="19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7790038" y="2210802"/>
              <a:ext cx="201789" cy="2819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7790038" y="2210802"/>
                <a:ext cx="2017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7840133" y="2141715"/>
              <a:ext cx="56444" cy="223477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7840133" y="2141715"/>
                <a:ext cx="56444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7761111" y="2122856"/>
              <a:ext cx="244475" cy="72242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7761111" y="2122856"/>
                <a:ext cx="244475" cy="722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8144933" y="2285529"/>
              <a:ext cx="115006" cy="277761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8144933" y="2285529"/>
                <a:ext cx="115006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8353777" y="2258564"/>
              <a:ext cx="149578" cy="18206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8353777" y="2258564"/>
                <a:ext cx="149578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8477955" y="2144534"/>
              <a:ext cx="45156" cy="548471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8477955" y="2144534"/>
                <a:ext cx="45156" cy="548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5" name="墨迹 74"/>
              <p14:cNvContentPartPr/>
              <p14:nvPr/>
            </p14:nvContentPartPr>
            <p14:xfrm>
              <a:off x="8640586" y="2114925"/>
              <a:ext cx="232481" cy="32146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5"/>
            </p:blipFill>
            <p:spPr>
              <a:xfrm>
                <a:off x="8640586" y="2114925"/>
                <a:ext cx="232481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6" name="墨迹 75"/>
              <p14:cNvContentPartPr/>
              <p14:nvPr/>
            </p14:nvContentPartPr>
            <p14:xfrm>
              <a:off x="8921044" y="2013409"/>
              <a:ext cx="247650" cy="398135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7"/>
            </p:blipFill>
            <p:spPr>
              <a:xfrm>
                <a:off x="8921044" y="2013409"/>
                <a:ext cx="247650" cy="398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7" name="墨迹 76"/>
              <p14:cNvContentPartPr/>
              <p14:nvPr/>
            </p14:nvContentPartPr>
            <p14:xfrm>
              <a:off x="9044516" y="2094657"/>
              <a:ext cx="370416" cy="30225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49"/>
            </p:blipFill>
            <p:spPr>
              <a:xfrm>
                <a:off x="9044516" y="2094657"/>
                <a:ext cx="370416" cy="302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8" name="墨迹 77"/>
              <p14:cNvContentPartPr/>
              <p14:nvPr/>
            </p14:nvContentPartPr>
            <p14:xfrm>
              <a:off x="9153525" y="2302978"/>
              <a:ext cx="278341" cy="144696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1"/>
            </p:blipFill>
            <p:spPr>
              <a:xfrm>
                <a:off x="9153525" y="2302978"/>
                <a:ext cx="278341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9" name="墨迹 78"/>
              <p14:cNvContentPartPr/>
              <p14:nvPr/>
            </p14:nvContentPartPr>
            <p14:xfrm>
              <a:off x="9558866" y="2064167"/>
              <a:ext cx="25400" cy="109976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3"/>
            </p:blipFill>
            <p:spPr>
              <a:xfrm>
                <a:off x="9558866" y="2064167"/>
                <a:ext cx="25400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0" name="墨迹 79"/>
              <p14:cNvContentPartPr/>
              <p14:nvPr/>
            </p14:nvContentPartPr>
            <p14:xfrm>
              <a:off x="9483372" y="2013409"/>
              <a:ext cx="323850" cy="422985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5"/>
            </p:blipFill>
            <p:spPr>
              <a:xfrm>
                <a:off x="9483372" y="2013409"/>
                <a:ext cx="323850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1" name="墨迹 80"/>
              <p14:cNvContentPartPr/>
              <p14:nvPr/>
            </p14:nvContentPartPr>
            <p14:xfrm>
              <a:off x="9785878" y="2069807"/>
              <a:ext cx="348722" cy="516042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7"/>
            </p:blipFill>
            <p:spPr>
              <a:xfrm>
                <a:off x="9785878" y="2069807"/>
                <a:ext cx="348722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2" name="墨迹 81"/>
              <p14:cNvContentPartPr/>
              <p14:nvPr/>
            </p14:nvContentPartPr>
            <p14:xfrm>
              <a:off x="9900355" y="2224197"/>
              <a:ext cx="287867" cy="22911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59"/>
            </p:blipFill>
            <p:spPr>
              <a:xfrm>
                <a:off x="9900355" y="2224197"/>
                <a:ext cx="28786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3" name="墨迹 82"/>
              <p14:cNvContentPartPr/>
              <p14:nvPr/>
            </p14:nvContentPartPr>
            <p14:xfrm>
              <a:off x="10024533" y="2007769"/>
              <a:ext cx="132644" cy="109976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1"/>
            </p:blipFill>
            <p:spPr>
              <a:xfrm>
                <a:off x="10024533" y="2007769"/>
                <a:ext cx="13264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4" name="墨迹 83"/>
              <p14:cNvContentPartPr/>
              <p14:nvPr/>
            </p14:nvContentPartPr>
            <p14:xfrm>
              <a:off x="10258777" y="2190358"/>
              <a:ext cx="14112" cy="93762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3"/>
            </p:blipFill>
            <p:spPr>
              <a:xfrm>
                <a:off x="10258777" y="2190358"/>
                <a:ext cx="14112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5" name="墨迹 84"/>
              <p14:cNvContentPartPr/>
              <p14:nvPr/>
            </p14:nvContentPartPr>
            <p14:xfrm>
              <a:off x="10284177" y="2051301"/>
              <a:ext cx="43745" cy="605046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5"/>
            </p:blipFill>
            <p:spPr>
              <a:xfrm>
                <a:off x="10284177" y="2051301"/>
                <a:ext cx="43745" cy="605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6" name="墨迹 85"/>
              <p14:cNvContentPartPr/>
              <p14:nvPr/>
            </p14:nvContentPartPr>
            <p14:xfrm>
              <a:off x="10408355" y="2087431"/>
              <a:ext cx="389467" cy="337684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7"/>
            </p:blipFill>
            <p:spPr>
              <a:xfrm>
                <a:off x="10408355" y="2087431"/>
                <a:ext cx="389467" cy="337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7" name="墨迹 86"/>
              <p14:cNvContentPartPr/>
              <p14:nvPr/>
            </p14:nvContentPartPr>
            <p14:xfrm>
              <a:off x="10882488" y="2388456"/>
              <a:ext cx="7408" cy="282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9"/>
            </p:blipFill>
            <p:spPr>
              <a:xfrm>
                <a:off x="10882488" y="2388456"/>
                <a:ext cx="740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8" name="墨迹 87"/>
              <p14:cNvContentPartPr/>
              <p14:nvPr/>
            </p14:nvContentPartPr>
            <p14:xfrm>
              <a:off x="2714977" y="3532455"/>
              <a:ext cx="697089" cy="6009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1"/>
            </p:blipFill>
            <p:spPr>
              <a:xfrm>
                <a:off x="2714977" y="3532455"/>
                <a:ext cx="697089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9" name="墨迹 88"/>
              <p14:cNvContentPartPr/>
              <p14:nvPr/>
            </p14:nvContentPartPr>
            <p14:xfrm>
              <a:off x="3795888" y="3536156"/>
              <a:ext cx="928512" cy="2819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3"/>
            </p:blipFill>
            <p:spPr>
              <a:xfrm>
                <a:off x="3795888" y="3536156"/>
                <a:ext cx="9285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0" name="墨迹 89"/>
              <p14:cNvContentPartPr/>
              <p14:nvPr/>
            </p14:nvContentPartPr>
            <p14:xfrm>
              <a:off x="4910666" y="3516416"/>
              <a:ext cx="3804356" cy="53579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5"/>
            </p:blipFill>
            <p:spPr>
              <a:xfrm>
                <a:off x="4910666" y="3516416"/>
                <a:ext cx="3804356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1" name="墨迹 90"/>
              <p14:cNvContentPartPr/>
              <p14:nvPr/>
            </p14:nvContentPartPr>
            <p14:xfrm>
              <a:off x="6687255" y="4148074"/>
              <a:ext cx="15522" cy="1780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7"/>
            </p:blipFill>
            <p:spPr>
              <a:xfrm>
                <a:off x="6687255" y="4148074"/>
                <a:ext cx="15522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2" name="墨迹 91"/>
              <p14:cNvContentPartPr/>
              <p14:nvPr/>
            </p14:nvContentPartPr>
            <p14:xfrm>
              <a:off x="6363581" y="4162174"/>
              <a:ext cx="1738313" cy="8882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9"/>
            </p:blipFill>
            <p:spPr>
              <a:xfrm>
                <a:off x="6363581" y="4162174"/>
                <a:ext cx="1738313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3" name="墨迹 92"/>
              <p14:cNvContentPartPr/>
              <p14:nvPr/>
            </p14:nvContentPartPr>
            <p14:xfrm>
              <a:off x="8853311" y="3908383"/>
              <a:ext cx="301978" cy="37786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1"/>
            </p:blipFill>
            <p:spPr>
              <a:xfrm>
                <a:off x="8853311" y="3908383"/>
                <a:ext cx="301978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4" name="墨迹 93"/>
              <p14:cNvContentPartPr/>
              <p14:nvPr/>
            </p14:nvContentPartPr>
            <p14:xfrm>
              <a:off x="8858426" y="3942222"/>
              <a:ext cx="260174" cy="32428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3"/>
            </p:blipFill>
            <p:spPr>
              <a:xfrm>
                <a:off x="8858426" y="3942222"/>
                <a:ext cx="260174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5" name="墨迹 94"/>
              <p14:cNvContentPartPr/>
              <p14:nvPr/>
            </p14:nvContentPartPr>
            <p14:xfrm>
              <a:off x="7252052" y="4523121"/>
              <a:ext cx="265642" cy="78111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5"/>
            </p:blipFill>
            <p:spPr>
              <a:xfrm>
                <a:off x="7252052" y="4523121"/>
                <a:ext cx="265642" cy="781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6" name="墨迹 95"/>
              <p14:cNvContentPartPr/>
              <p14:nvPr/>
            </p14:nvContentPartPr>
            <p14:xfrm>
              <a:off x="7517694" y="4607013"/>
              <a:ext cx="232128" cy="305254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7"/>
            </p:blipFill>
            <p:spPr>
              <a:xfrm>
                <a:off x="7517694" y="4607013"/>
                <a:ext cx="232128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7" name="墨迹 96"/>
              <p14:cNvContentPartPr/>
              <p14:nvPr/>
            </p14:nvContentPartPr>
            <p14:xfrm>
              <a:off x="7697258" y="4585159"/>
              <a:ext cx="260350" cy="27071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9"/>
            </p:blipFill>
            <p:spPr>
              <a:xfrm>
                <a:off x="7697258" y="4585159"/>
                <a:ext cx="26035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8" name="墨迹 97"/>
              <p14:cNvContentPartPr/>
              <p14:nvPr/>
            </p14:nvContentPartPr>
            <p14:xfrm>
              <a:off x="7871177" y="4711350"/>
              <a:ext cx="19756" cy="406771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1"/>
            </p:blipFill>
            <p:spPr>
              <a:xfrm>
                <a:off x="7871177" y="4711350"/>
                <a:ext cx="19756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9" name="墨迹 98"/>
              <p14:cNvContentPartPr/>
              <p14:nvPr/>
            </p14:nvContentPartPr>
            <p14:xfrm>
              <a:off x="7938911" y="4575818"/>
              <a:ext cx="135643" cy="342089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3"/>
            </p:blipFill>
            <p:spPr>
              <a:xfrm>
                <a:off x="7938911" y="4575818"/>
                <a:ext cx="135643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00" name="墨迹 99"/>
              <p14:cNvContentPartPr/>
              <p14:nvPr/>
            </p14:nvContentPartPr>
            <p14:xfrm>
              <a:off x="8164159" y="4564715"/>
              <a:ext cx="65441" cy="57103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5"/>
            </p:blipFill>
            <p:spPr>
              <a:xfrm>
                <a:off x="8164159" y="4564715"/>
                <a:ext cx="65441" cy="57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1" name="墨迹 100"/>
              <p14:cNvContentPartPr/>
              <p14:nvPr/>
            </p14:nvContentPartPr>
            <p14:xfrm>
              <a:off x="8061677" y="4549205"/>
              <a:ext cx="235656" cy="370817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7"/>
            </p:blipFill>
            <p:spPr>
              <a:xfrm>
                <a:off x="8061677" y="4549205"/>
                <a:ext cx="235656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2" name="墨迹 101"/>
              <p14:cNvContentPartPr/>
              <p14:nvPr/>
            </p14:nvContentPartPr>
            <p14:xfrm>
              <a:off x="8226777" y="4743073"/>
              <a:ext cx="31045" cy="12407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9"/>
            </p:blipFill>
            <p:spPr>
              <a:xfrm>
                <a:off x="8226777" y="4743073"/>
                <a:ext cx="31045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3" name="墨迹 102"/>
              <p14:cNvContentPartPr/>
              <p14:nvPr/>
            </p14:nvContentPartPr>
            <p14:xfrm>
              <a:off x="8335256" y="4607718"/>
              <a:ext cx="117651" cy="234405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1"/>
            </p:blipFill>
            <p:spPr>
              <a:xfrm>
                <a:off x="8335256" y="4607718"/>
                <a:ext cx="117651" cy="234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" name="墨迹 103"/>
              <p14:cNvContentPartPr/>
              <p14:nvPr/>
            </p14:nvContentPartPr>
            <p14:xfrm>
              <a:off x="8444088" y="4666407"/>
              <a:ext cx="95956" cy="26278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3"/>
            </p:blipFill>
            <p:spPr>
              <a:xfrm>
                <a:off x="8444088" y="4666407"/>
                <a:ext cx="95956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5" name="墨迹 104"/>
              <p14:cNvContentPartPr/>
              <p14:nvPr/>
            </p14:nvContentPartPr>
            <p14:xfrm>
              <a:off x="8397522" y="4771273"/>
              <a:ext cx="97366" cy="28199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5"/>
            </p:blipFill>
            <p:spPr>
              <a:xfrm>
                <a:off x="8397522" y="4771273"/>
                <a:ext cx="973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6" name="墨迹 105"/>
              <p14:cNvContentPartPr/>
              <p14:nvPr/>
            </p14:nvContentPartPr>
            <p14:xfrm>
              <a:off x="8647288" y="4719104"/>
              <a:ext cx="20638" cy="119846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7"/>
            </p:blipFill>
            <p:spPr>
              <a:xfrm>
                <a:off x="8647288" y="4719104"/>
                <a:ext cx="20638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7" name="墨迹 106"/>
              <p14:cNvContentPartPr/>
              <p14:nvPr/>
            </p14:nvContentPartPr>
            <p14:xfrm>
              <a:off x="8667397" y="4709235"/>
              <a:ext cx="233891" cy="13905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9"/>
            </p:blipFill>
            <p:spPr>
              <a:xfrm>
                <a:off x="8667397" y="4709235"/>
                <a:ext cx="233891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8" name="墨迹 107"/>
              <p14:cNvContentPartPr/>
              <p14:nvPr/>
            </p14:nvContentPartPr>
            <p14:xfrm>
              <a:off x="8734777" y="4523826"/>
              <a:ext cx="64912" cy="692991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1"/>
            </p:blipFill>
            <p:spPr>
              <a:xfrm>
                <a:off x="8734777" y="4523826"/>
                <a:ext cx="64912" cy="692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9" name="墨迹 108"/>
              <p14:cNvContentPartPr/>
              <p14:nvPr/>
            </p14:nvContentPartPr>
            <p14:xfrm>
              <a:off x="9104488" y="4483643"/>
              <a:ext cx="297215" cy="392671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3"/>
            </p:blipFill>
            <p:spPr>
              <a:xfrm>
                <a:off x="9104488" y="4483643"/>
                <a:ext cx="297215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0" name="墨迹 109"/>
              <p14:cNvContentPartPr/>
              <p14:nvPr/>
            </p14:nvContentPartPr>
            <p14:xfrm>
              <a:off x="9268177" y="4613358"/>
              <a:ext cx="143934" cy="234580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5"/>
            </p:blipFill>
            <p:spPr>
              <a:xfrm>
                <a:off x="9268177" y="4613358"/>
                <a:ext cx="143934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" name="墨迹 110"/>
              <p14:cNvContentPartPr/>
              <p14:nvPr/>
            </p14:nvContentPartPr>
            <p14:xfrm>
              <a:off x="9465733" y="4551320"/>
              <a:ext cx="93663" cy="14945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7"/>
            </p:blipFill>
            <p:spPr>
              <a:xfrm>
                <a:off x="9465733" y="4551320"/>
                <a:ext cx="9366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2" name="墨迹 111"/>
              <p14:cNvContentPartPr/>
              <p14:nvPr/>
            </p14:nvContentPartPr>
            <p14:xfrm>
              <a:off x="9430278" y="4639795"/>
              <a:ext cx="283810" cy="25555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9"/>
            </p:blipFill>
            <p:spPr>
              <a:xfrm>
                <a:off x="9430278" y="4639795"/>
                <a:ext cx="283810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3" name="墨迹 112"/>
              <p14:cNvContentPartPr/>
              <p14:nvPr/>
            </p14:nvContentPartPr>
            <p14:xfrm>
              <a:off x="9796638" y="4444164"/>
              <a:ext cx="329494" cy="389146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1"/>
            </p:blipFill>
            <p:spPr>
              <a:xfrm>
                <a:off x="9796638" y="4444164"/>
                <a:ext cx="32949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" name="墨迹 113"/>
              <p14:cNvContentPartPr/>
              <p14:nvPr/>
            </p14:nvContentPartPr>
            <p14:xfrm>
              <a:off x="10024533" y="4799472"/>
              <a:ext cx="141111" cy="16919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3"/>
            </p:blipFill>
            <p:spPr>
              <a:xfrm>
                <a:off x="10024533" y="4799472"/>
                <a:ext cx="1411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5" name="墨迹 114"/>
              <p14:cNvContentPartPr/>
              <p14:nvPr/>
            </p14:nvContentPartPr>
            <p14:xfrm>
              <a:off x="10154884" y="4457735"/>
              <a:ext cx="219604" cy="296618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5"/>
            </p:blipFill>
            <p:spPr>
              <a:xfrm>
                <a:off x="10154884" y="4457735"/>
                <a:ext cx="219604" cy="296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6" name="墨迹 115"/>
              <p14:cNvContentPartPr/>
              <p14:nvPr/>
            </p14:nvContentPartPr>
            <p14:xfrm>
              <a:off x="10137422" y="4706062"/>
              <a:ext cx="333022" cy="12160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7"/>
            </p:blipFill>
            <p:spPr>
              <a:xfrm>
                <a:off x="10137422" y="4706062"/>
                <a:ext cx="333022" cy="121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7" name="墨迹 116"/>
              <p14:cNvContentPartPr/>
              <p14:nvPr/>
            </p14:nvContentPartPr>
            <p14:xfrm>
              <a:off x="10442222" y="4348287"/>
              <a:ext cx="260350" cy="499123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9"/>
            </p:blipFill>
            <p:spPr>
              <a:xfrm>
                <a:off x="10442222" y="4348287"/>
                <a:ext cx="260350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8" name="墨迹 117"/>
              <p14:cNvContentPartPr/>
              <p14:nvPr/>
            </p14:nvContentPartPr>
            <p14:xfrm>
              <a:off x="10730442" y="4516777"/>
              <a:ext cx="487892" cy="327813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1"/>
            </p:blipFill>
            <p:spPr>
              <a:xfrm>
                <a:off x="10730442" y="4516777"/>
                <a:ext cx="487892" cy="32781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48" name="墨迹 47"/>
              <p14:cNvContentPartPr/>
              <p14:nvPr/>
            </p14:nvContentPartPr>
            <p14:xfrm>
              <a:off x="1846800" y="2607120"/>
              <a:ext cx="7638480" cy="3316680"/>
            </p14:xfrm>
          </p:contentPart>
        </mc:Choice>
        <mc:Fallback>
          <p:pic>
            <p:nvPicPr>
              <p:cNvPr id="48" name="墨迹 47"/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837440" y="2597760"/>
                <a:ext cx="7657200" cy="3335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" y="572135"/>
            <a:ext cx="10189845" cy="4347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09600" y="737051"/>
              <a:ext cx="36688" cy="445192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609600" y="737051"/>
                <a:ext cx="36688" cy="445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53155" y="735113"/>
              <a:ext cx="387174" cy="52820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53155" y="735113"/>
                <a:ext cx="387174" cy="528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856368" y="4204472"/>
              <a:ext cx="797454" cy="62883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856368" y="4204472"/>
                <a:ext cx="797454" cy="628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903155" y="1020804"/>
              <a:ext cx="172156" cy="26718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903155" y="1020804"/>
                <a:ext cx="172156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198783" y="1043363"/>
              <a:ext cx="172861" cy="846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198783" y="1043363"/>
                <a:ext cx="17286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7184143" y="1156159"/>
              <a:ext cx="249590" cy="225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7184143" y="1156159"/>
                <a:ext cx="24959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625644" y="1116680"/>
              <a:ext cx="1947333" cy="1692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625644" y="1116680"/>
                <a:ext cx="19473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7960606" y="757848"/>
              <a:ext cx="54504" cy="22347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960606" y="757848"/>
                <a:ext cx="54504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8082844" y="812131"/>
              <a:ext cx="242711" cy="14381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8082844" y="812131"/>
                <a:ext cx="2427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8393288" y="797327"/>
              <a:ext cx="122238" cy="16478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8393288" y="797327"/>
                <a:ext cx="122238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8638822" y="563980"/>
              <a:ext cx="183444" cy="60345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8638822" y="563980"/>
                <a:ext cx="183444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796866" y="761373"/>
              <a:ext cx="143934" cy="157914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796866" y="761373"/>
                <a:ext cx="14393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8794044" y="780583"/>
              <a:ext cx="146756" cy="13306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8794044" y="780583"/>
                <a:ext cx="146756" cy="133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050866" y="727534"/>
              <a:ext cx="265289" cy="12143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050866" y="727534"/>
                <a:ext cx="265289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9191977" y="538601"/>
              <a:ext cx="279400" cy="56398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9191977" y="538601"/>
                <a:ext cx="279400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9378244" y="885448"/>
              <a:ext cx="81844" cy="103103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9378244" y="885448"/>
                <a:ext cx="81844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8331200" y="1240756"/>
              <a:ext cx="208844" cy="27229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8331200" y="1240756"/>
                <a:ext cx="208844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489244" y="1262082"/>
              <a:ext cx="282222" cy="24374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489244" y="1262082"/>
                <a:ext cx="282222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9554633" y="1049003"/>
              <a:ext cx="230893" cy="4229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9554633" y="1049003"/>
                <a:ext cx="23089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9537347" y="1161799"/>
              <a:ext cx="269875" cy="2537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9537347" y="1161799"/>
                <a:ext cx="26987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10024533" y="1057462"/>
              <a:ext cx="1803401" cy="5921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10024533" y="1057462"/>
                <a:ext cx="180340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10083447" y="719074"/>
              <a:ext cx="116063" cy="21713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10083447" y="719074"/>
                <a:ext cx="116063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10286118" y="712025"/>
              <a:ext cx="421393" cy="16425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10286118" y="712025"/>
                <a:ext cx="421393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10769600" y="701626"/>
              <a:ext cx="158044" cy="16690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10769600" y="701626"/>
                <a:ext cx="158044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0780888" y="683826"/>
              <a:ext cx="107244" cy="18188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0780888" y="683826"/>
                <a:ext cx="107244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0989732" y="611389"/>
              <a:ext cx="62089" cy="23740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0989732" y="611389"/>
                <a:ext cx="62089" cy="237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1057467" y="781112"/>
              <a:ext cx="36688" cy="6203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1057467" y="781112"/>
                <a:ext cx="3668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1172295" y="602225"/>
              <a:ext cx="158926" cy="18734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1172295" y="602225"/>
                <a:ext cx="158926" cy="187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1223977" y="633067"/>
              <a:ext cx="87488" cy="27494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1223977" y="633067"/>
                <a:ext cx="87488" cy="274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1353800" y="638707"/>
              <a:ext cx="166511" cy="212903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1353800" y="638707"/>
                <a:ext cx="166511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1356622" y="660033"/>
              <a:ext cx="76200" cy="2000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1356622" y="660033"/>
                <a:ext cx="76200" cy="200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1567760" y="540011"/>
              <a:ext cx="104951" cy="26930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1567760" y="540011"/>
                <a:ext cx="104951" cy="269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1616267" y="617382"/>
              <a:ext cx="127000" cy="23422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1616267" y="617382"/>
                <a:ext cx="127000" cy="234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1695288" y="627428"/>
              <a:ext cx="115712" cy="2678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1695288" y="627428"/>
                <a:ext cx="11571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1655777" y="503352"/>
              <a:ext cx="321733" cy="53437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1655777" y="503352"/>
                <a:ext cx="321733" cy="534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1825111" y="823411"/>
              <a:ext cx="93486" cy="5851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1825111" y="823411"/>
                <a:ext cx="93486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888132" y="1133600"/>
              <a:ext cx="146756" cy="24462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888132" y="1133600"/>
                <a:ext cx="146756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1116732" y="1139240"/>
              <a:ext cx="124883" cy="28763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1116732" y="1139240"/>
                <a:ext cx="124883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0295466" y="1635542"/>
              <a:ext cx="189089" cy="2256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0295466" y="1635542"/>
                <a:ext cx="1890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0276769" y="1753978"/>
              <a:ext cx="236008" cy="5640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0276769" y="1753978"/>
                <a:ext cx="23600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0603088" y="1595359"/>
              <a:ext cx="53623" cy="23757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0603088" y="1595359"/>
                <a:ext cx="53623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10703982" y="1590953"/>
              <a:ext cx="144639" cy="15174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10703982" y="1590953"/>
                <a:ext cx="144639" cy="151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10721622" y="1584960"/>
              <a:ext cx="98778" cy="34385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10721622" y="1584960"/>
                <a:ext cx="98778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10840155" y="1770897"/>
              <a:ext cx="31045" cy="64858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10840155" y="1770897"/>
                <a:ext cx="310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10948987" y="1598002"/>
              <a:ext cx="170568" cy="17289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10948987" y="1598002"/>
                <a:ext cx="170568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11017955" y="1644002"/>
              <a:ext cx="56445" cy="21995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11017955" y="1644002"/>
                <a:ext cx="564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11144955" y="1593244"/>
              <a:ext cx="141112" cy="16637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11144955" y="1593244"/>
                <a:ext cx="14111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11176000" y="1596592"/>
              <a:ext cx="90311" cy="42245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11176000" y="1596592"/>
                <a:ext cx="90311" cy="422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11486973" y="1703220"/>
              <a:ext cx="329671" cy="9658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11486973" y="1703220"/>
                <a:ext cx="329671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11875911" y="1720139"/>
              <a:ext cx="16933" cy="5639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11875911" y="1720139"/>
                <a:ext cx="169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11938000" y="1680661"/>
              <a:ext cx="11288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11938000" y="1680661"/>
                <a:ext cx="112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11988800" y="1592891"/>
              <a:ext cx="107244" cy="211845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11988800" y="1592891"/>
                <a:ext cx="107244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12045244" y="1534026"/>
              <a:ext cx="107244" cy="1691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12045244" y="1534026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12186355" y="1446609"/>
              <a:ext cx="2823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12186355" y="1446609"/>
                <a:ext cx="282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12141200" y="1466348"/>
              <a:ext cx="45155" cy="203033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12141200" y="1466348"/>
                <a:ext cx="451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6719711" y="721894"/>
              <a:ext cx="14111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6719711" y="721894"/>
                <a:ext cx="14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6620933" y="613328"/>
              <a:ext cx="67734" cy="105922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6620933" y="613328"/>
                <a:ext cx="67734" cy="1059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6666088" y="383506"/>
              <a:ext cx="3245556" cy="1063103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6666088" y="383506"/>
                <a:ext cx="3245556" cy="106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6683022" y="1477628"/>
              <a:ext cx="2997200" cy="45118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6683022" y="1477628"/>
                <a:ext cx="29972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6114873" y="2551481"/>
              <a:ext cx="143404" cy="28604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6114873" y="2551481"/>
                <a:ext cx="143404" cy="286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6104466" y="2590079"/>
              <a:ext cx="180622" cy="30313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6104466" y="2590079"/>
                <a:ext cx="180622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6090355" y="2487857"/>
              <a:ext cx="220134" cy="430035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6090355" y="2487857"/>
                <a:ext cx="220134" cy="430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6090355" y="2539849"/>
              <a:ext cx="172156" cy="330810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6090355" y="2539849"/>
                <a:ext cx="172156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6248400" y="3246411"/>
              <a:ext cx="180622" cy="36588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6248400" y="3246411"/>
                <a:ext cx="180622" cy="3658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6284383" y="3280250"/>
              <a:ext cx="218017" cy="24462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6284383" y="3280250"/>
                <a:ext cx="218017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8777111" y="3256457"/>
              <a:ext cx="111478" cy="32340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8777111" y="3256457"/>
                <a:ext cx="111478" cy="323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8873066" y="3321843"/>
              <a:ext cx="149578" cy="1692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8873066" y="3321843"/>
                <a:ext cx="149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9042400" y="3280955"/>
              <a:ext cx="45155" cy="26084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9042400" y="3280955"/>
                <a:ext cx="45155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9093200" y="3361322"/>
              <a:ext cx="67733" cy="2255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9093200" y="3361322"/>
                <a:ext cx="677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9149644" y="3173798"/>
              <a:ext cx="50800" cy="480794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9149644" y="3173798"/>
                <a:ext cx="50800" cy="480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9183511" y="3412080"/>
              <a:ext cx="189089" cy="141700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9183511" y="3412080"/>
                <a:ext cx="189089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9381066" y="3230373"/>
              <a:ext cx="124178" cy="25150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9381066" y="3230373"/>
                <a:ext cx="124178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9503833" y="3248526"/>
              <a:ext cx="300567" cy="260841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9503833" y="3248526"/>
                <a:ext cx="300567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9791523" y="3310564"/>
              <a:ext cx="142699" cy="17835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9791523" y="3310564"/>
                <a:ext cx="142699" cy="1783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9829800" y="3354977"/>
              <a:ext cx="53622" cy="24039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9829800" y="3354977"/>
                <a:ext cx="53622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9975144" y="3366962"/>
              <a:ext cx="639233" cy="135355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9975144" y="3366962"/>
                <a:ext cx="6392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10542411" y="3317613"/>
              <a:ext cx="204611" cy="25044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10542411" y="3317613"/>
                <a:ext cx="204611" cy="250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10845800" y="3247821"/>
              <a:ext cx="59267" cy="32217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10845800" y="3247821"/>
                <a:ext cx="59267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10881077" y="3307039"/>
              <a:ext cx="159455" cy="229117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10881077" y="3307039"/>
                <a:ext cx="159455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10989027" y="3303514"/>
              <a:ext cx="192617" cy="24603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10989027" y="3303514"/>
                <a:ext cx="192617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11153422" y="3284303"/>
              <a:ext cx="669749" cy="223654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11153422" y="3284303"/>
                <a:ext cx="669749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11751732" y="3412080"/>
              <a:ext cx="112889" cy="14099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11751732" y="3412080"/>
                <a:ext cx="1128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11765844" y="3403620"/>
              <a:ext cx="110067" cy="34966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11765844" y="3403620"/>
                <a:ext cx="110067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9451622" y="3822023"/>
              <a:ext cx="81844" cy="272473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9451622" y="3822023"/>
                <a:ext cx="81844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9522177" y="3874544"/>
              <a:ext cx="220134" cy="2255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9522177" y="3874544"/>
                <a:ext cx="2201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10634132" y="3891463"/>
              <a:ext cx="191912" cy="18047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10634132" y="3891463"/>
                <a:ext cx="19191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10340622" y="4626048"/>
              <a:ext cx="254000" cy="20726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10340622" y="4626048"/>
                <a:ext cx="254000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10639777" y="4559780"/>
              <a:ext cx="180623" cy="28075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10639777" y="4559780"/>
                <a:ext cx="180623" cy="280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10842977" y="4600492"/>
              <a:ext cx="177094" cy="218719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10842977" y="4600492"/>
                <a:ext cx="177094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10873317" y="4621113"/>
              <a:ext cx="82550" cy="229117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10873317" y="4621113"/>
                <a:ext cx="8255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11051822" y="4577933"/>
              <a:ext cx="67733" cy="25537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11051822" y="4577933"/>
                <a:ext cx="67733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11164711" y="4640323"/>
              <a:ext cx="124177" cy="18170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11164711" y="4640323"/>
                <a:ext cx="124177" cy="181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11334044" y="4573879"/>
              <a:ext cx="93133" cy="1410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11334044" y="4573879"/>
                <a:ext cx="931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11432822" y="4489282"/>
              <a:ext cx="123473" cy="27071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11432822" y="4489282"/>
                <a:ext cx="12347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7" name="墨迹 116"/>
              <p14:cNvContentPartPr/>
              <p14:nvPr/>
            </p14:nvContentPartPr>
            <p14:xfrm>
              <a:off x="3238500" y="4665526"/>
              <a:ext cx="631295" cy="12266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193"/>
            </p:blipFill>
            <p:spPr>
              <a:xfrm>
                <a:off x="3238500" y="4665526"/>
                <a:ext cx="631295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8" name="墨迹 117"/>
              <p14:cNvContentPartPr/>
              <p14:nvPr/>
            </p14:nvContentPartPr>
            <p14:xfrm>
              <a:off x="8964788" y="4470600"/>
              <a:ext cx="126471" cy="230704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195"/>
            </p:blipFill>
            <p:spPr>
              <a:xfrm>
                <a:off x="8964788" y="4470600"/>
                <a:ext cx="126471" cy="230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9" name="墨迹 118"/>
              <p14:cNvContentPartPr/>
              <p14:nvPr/>
            </p14:nvContentPartPr>
            <p14:xfrm>
              <a:off x="9036755" y="4489282"/>
              <a:ext cx="172156" cy="2819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97"/>
            </p:blipFill>
            <p:spPr>
              <a:xfrm>
                <a:off x="9036755" y="4489282"/>
                <a:ext cx="1721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0" name="墨迹 119"/>
              <p14:cNvContentPartPr/>
              <p14:nvPr/>
            </p14:nvContentPartPr>
            <p14:xfrm>
              <a:off x="9213673" y="4452624"/>
              <a:ext cx="449616" cy="248856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99"/>
            </p:blipFill>
            <p:spPr>
              <a:xfrm>
                <a:off x="9213673" y="4452624"/>
                <a:ext cx="449616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1" name="墨迹 120"/>
              <p14:cNvContentPartPr/>
              <p14:nvPr/>
            </p14:nvContentPartPr>
            <p14:xfrm>
              <a:off x="9637888" y="4478003"/>
              <a:ext cx="149578" cy="19739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1"/>
            </p:blipFill>
            <p:spPr>
              <a:xfrm>
                <a:off x="9637888" y="4478003"/>
                <a:ext cx="149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2" name="墨迹 121"/>
              <p14:cNvContentPartPr/>
              <p14:nvPr/>
            </p14:nvContentPartPr>
            <p14:xfrm>
              <a:off x="9649001" y="4509022"/>
              <a:ext cx="90487" cy="222772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03"/>
            </p:blipFill>
            <p:spPr>
              <a:xfrm>
                <a:off x="9649001" y="4509022"/>
                <a:ext cx="9048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3" name="墨迹 122"/>
              <p14:cNvContentPartPr/>
              <p14:nvPr/>
            </p14:nvContentPartPr>
            <p14:xfrm>
              <a:off x="9770533" y="4471305"/>
              <a:ext cx="45156" cy="201271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05"/>
            </p:blipFill>
            <p:spPr>
              <a:xfrm>
                <a:off x="9770533" y="4471305"/>
                <a:ext cx="45156" cy="201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4" name="墨迹 123"/>
              <p14:cNvContentPartPr/>
              <p14:nvPr/>
            </p14:nvContentPartPr>
            <p14:xfrm>
              <a:off x="9826977" y="4523121"/>
              <a:ext cx="84667" cy="16073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07"/>
            </p:blipFill>
            <p:spPr>
              <a:xfrm>
                <a:off x="9826977" y="4523121"/>
                <a:ext cx="84667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5" name="墨迹 124"/>
              <p14:cNvContentPartPr/>
              <p14:nvPr/>
            </p14:nvContentPartPr>
            <p14:xfrm>
              <a:off x="9934222" y="4423015"/>
              <a:ext cx="62088" cy="2114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09"/>
            </p:blipFill>
            <p:spPr>
              <a:xfrm>
                <a:off x="9934222" y="4423015"/>
                <a:ext cx="6208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6" name="墨迹 125"/>
              <p14:cNvContentPartPr/>
              <p14:nvPr/>
            </p14:nvContentPartPr>
            <p14:xfrm>
              <a:off x="9996311" y="4320088"/>
              <a:ext cx="110949" cy="2340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1"/>
            </p:blipFill>
            <p:spPr>
              <a:xfrm>
                <a:off x="9996311" y="4320088"/>
                <a:ext cx="110949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7" name="墨迹 126"/>
              <p14:cNvContentPartPr/>
              <p14:nvPr/>
            </p14:nvContentPartPr>
            <p14:xfrm>
              <a:off x="8745537" y="4850230"/>
              <a:ext cx="1019351" cy="3383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13"/>
            </p:blipFill>
            <p:spPr>
              <a:xfrm>
                <a:off x="8745537" y="4850230"/>
                <a:ext cx="101935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8" name="墨迹 127"/>
              <p14:cNvContentPartPr/>
              <p14:nvPr/>
            </p14:nvContentPartPr>
            <p14:xfrm>
              <a:off x="9340321" y="4963026"/>
              <a:ext cx="272168" cy="139585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15"/>
            </p:blipFill>
            <p:spPr>
              <a:xfrm>
                <a:off x="9340321" y="4963026"/>
                <a:ext cx="272168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9" name="墨迹 128"/>
              <p14:cNvContentPartPr/>
              <p14:nvPr/>
            </p14:nvContentPartPr>
            <p14:xfrm>
              <a:off x="1187273" y="5597503"/>
              <a:ext cx="110949" cy="384212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17"/>
            </p:blipFill>
            <p:spPr>
              <a:xfrm>
                <a:off x="1187273" y="5597503"/>
                <a:ext cx="110949" cy="384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0" name="墨迹 129"/>
              <p14:cNvContentPartPr/>
              <p14:nvPr/>
            </p14:nvContentPartPr>
            <p14:xfrm>
              <a:off x="1313391" y="5701840"/>
              <a:ext cx="216253" cy="205853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19"/>
            </p:blipFill>
            <p:spPr>
              <a:xfrm>
                <a:off x="1313391" y="5701840"/>
                <a:ext cx="21625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1" name="墨迹 130"/>
              <p14:cNvContentPartPr/>
              <p14:nvPr/>
            </p14:nvContentPartPr>
            <p14:xfrm>
              <a:off x="1428044" y="5598208"/>
              <a:ext cx="201260" cy="357423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1"/>
            </p:blipFill>
            <p:spPr>
              <a:xfrm>
                <a:off x="1428044" y="5598208"/>
                <a:ext cx="201260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2" name="墨迹 131"/>
              <p14:cNvContentPartPr/>
              <p14:nvPr/>
            </p14:nvContentPartPr>
            <p14:xfrm>
              <a:off x="1659466" y="5470608"/>
              <a:ext cx="95956" cy="95877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23"/>
            </p:blipFill>
            <p:spPr>
              <a:xfrm>
                <a:off x="1659466" y="5470608"/>
                <a:ext cx="959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3" name="墨迹 132"/>
              <p14:cNvContentPartPr/>
              <p14:nvPr/>
            </p14:nvContentPartPr>
            <p14:xfrm>
              <a:off x="1639711" y="5583404"/>
              <a:ext cx="181151" cy="532961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25"/>
            </p:blipFill>
            <p:spPr>
              <a:xfrm>
                <a:off x="1639711" y="5583404"/>
                <a:ext cx="181151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4" name="墨迹 133"/>
              <p14:cNvContentPartPr/>
              <p14:nvPr/>
            </p14:nvContentPartPr>
            <p14:xfrm>
              <a:off x="1574800" y="5710300"/>
              <a:ext cx="251177" cy="76137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227"/>
            </p:blipFill>
            <p:spPr>
              <a:xfrm>
                <a:off x="1574800" y="5710300"/>
                <a:ext cx="25117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5" name="墨迹 134"/>
              <p14:cNvContentPartPr/>
              <p14:nvPr/>
            </p14:nvContentPartPr>
            <p14:xfrm>
              <a:off x="1619955" y="5653902"/>
              <a:ext cx="307622" cy="355307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229"/>
            </p:blipFill>
            <p:spPr>
              <a:xfrm>
                <a:off x="1619955" y="5653902"/>
                <a:ext cx="307622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6" name="墨迹 135"/>
              <p14:cNvContentPartPr/>
              <p14:nvPr/>
            </p14:nvContentPartPr>
            <p14:xfrm>
              <a:off x="2218266" y="5825916"/>
              <a:ext cx="45156" cy="4229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231"/>
            </p:blipFill>
            <p:spPr>
              <a:xfrm>
                <a:off x="2218266" y="5825916"/>
                <a:ext cx="4515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7" name="墨迹 136"/>
              <p14:cNvContentPartPr/>
              <p14:nvPr/>
            </p14:nvContentPartPr>
            <p14:xfrm>
              <a:off x="2195688" y="5927432"/>
              <a:ext cx="59267" cy="33838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233"/>
            </p:blipFill>
            <p:spPr>
              <a:xfrm>
                <a:off x="2195688" y="5927432"/>
                <a:ext cx="592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8" name="墨迹 137"/>
              <p14:cNvContentPartPr/>
              <p14:nvPr/>
            </p14:nvContentPartPr>
            <p14:xfrm>
              <a:off x="2720622" y="5586224"/>
              <a:ext cx="1134533" cy="87417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235"/>
            </p:blipFill>
            <p:spPr>
              <a:xfrm>
                <a:off x="2720622" y="5586224"/>
                <a:ext cx="113453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9" name="墨迹 138"/>
              <p14:cNvContentPartPr/>
              <p14:nvPr/>
            </p14:nvContentPartPr>
            <p14:xfrm>
              <a:off x="2965802" y="5326264"/>
              <a:ext cx="257175" cy="330458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237"/>
            </p:blipFill>
            <p:spPr>
              <a:xfrm>
                <a:off x="2965802" y="5326264"/>
                <a:ext cx="257175" cy="330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0" name="墨迹 139"/>
              <p14:cNvContentPartPr/>
              <p14:nvPr/>
            </p14:nvContentPartPr>
            <p14:xfrm>
              <a:off x="3270602" y="5406455"/>
              <a:ext cx="93486" cy="218190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239"/>
            </p:blipFill>
            <p:spPr>
              <a:xfrm>
                <a:off x="3270602" y="5406455"/>
                <a:ext cx="93486" cy="218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1" name="墨迹 140"/>
              <p14:cNvContentPartPr/>
              <p14:nvPr/>
            </p14:nvContentPartPr>
            <p14:xfrm>
              <a:off x="3341511" y="5425490"/>
              <a:ext cx="112889" cy="137470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241"/>
            </p:blipFill>
            <p:spPr>
              <a:xfrm>
                <a:off x="3341511" y="5425490"/>
                <a:ext cx="112889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2" name="墨迹 141"/>
              <p14:cNvContentPartPr/>
              <p14:nvPr/>
            </p14:nvContentPartPr>
            <p14:xfrm>
              <a:off x="3386666" y="5380371"/>
              <a:ext cx="21167" cy="27071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243"/>
            </p:blipFill>
            <p:spPr>
              <a:xfrm>
                <a:off x="3386666" y="5380371"/>
                <a:ext cx="21167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3" name="墨迹 142"/>
              <p14:cNvContentPartPr/>
              <p14:nvPr/>
            </p14:nvContentPartPr>
            <p14:xfrm>
              <a:off x="3509433" y="5370501"/>
              <a:ext cx="182033" cy="30032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245"/>
            </p:blipFill>
            <p:spPr>
              <a:xfrm>
                <a:off x="3509433" y="5370501"/>
                <a:ext cx="182033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4" name="墨迹 143"/>
              <p14:cNvContentPartPr/>
              <p14:nvPr/>
            </p14:nvContentPartPr>
            <p14:xfrm>
              <a:off x="2980266" y="5823801"/>
              <a:ext cx="270934" cy="313009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247"/>
            </p:blipFill>
            <p:spPr>
              <a:xfrm>
                <a:off x="2980266" y="5823801"/>
                <a:ext cx="270934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0" name="墨迹 149"/>
              <p14:cNvContentPartPr/>
              <p14:nvPr/>
            </p14:nvContentPartPr>
            <p14:xfrm>
              <a:off x="3332691" y="5986650"/>
              <a:ext cx="140759" cy="42299"/>
            </p14:xfrm>
          </p:contentPart>
        </mc:Choice>
        <mc:Fallback xmlns="">
          <p:pic>
            <p:nvPicPr>
              <p:cNvPr id="150" name="墨迹 149"/>
            </p:nvPicPr>
            <p:blipFill>
              <a:blip r:embed="rId249"/>
            </p:blipFill>
            <p:spPr>
              <a:xfrm>
                <a:off x="3332691" y="5986650"/>
                <a:ext cx="14075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1" name="墨迹 150"/>
              <p14:cNvContentPartPr/>
              <p14:nvPr/>
            </p14:nvContentPartPr>
            <p14:xfrm>
              <a:off x="3364088" y="5859050"/>
              <a:ext cx="45156" cy="451889"/>
            </p14:xfrm>
          </p:contentPart>
        </mc:Choice>
        <mc:Fallback xmlns="">
          <p:pic>
            <p:nvPicPr>
              <p:cNvPr id="151" name="墨迹 150"/>
            </p:nvPicPr>
            <p:blipFill>
              <a:blip r:embed="rId251"/>
            </p:blipFill>
            <p:spPr>
              <a:xfrm>
                <a:off x="3364088" y="5859050"/>
                <a:ext cx="45156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2" name="墨迹 151"/>
              <p14:cNvContentPartPr/>
              <p14:nvPr/>
            </p14:nvContentPartPr>
            <p14:xfrm>
              <a:off x="3322813" y="5978190"/>
              <a:ext cx="103364" cy="22560"/>
            </p14:xfrm>
          </p:contentPart>
        </mc:Choice>
        <mc:Fallback xmlns="">
          <p:pic>
            <p:nvPicPr>
              <p:cNvPr id="152" name="墨迹 151"/>
            </p:nvPicPr>
            <p:blipFill>
              <a:blip r:embed="rId253"/>
            </p:blipFill>
            <p:spPr>
              <a:xfrm>
                <a:off x="3322813" y="5978190"/>
                <a:ext cx="10336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3" name="墨迹 152"/>
              <p14:cNvContentPartPr/>
              <p14:nvPr/>
            </p14:nvContentPartPr>
            <p14:xfrm>
              <a:off x="3294591" y="5927432"/>
              <a:ext cx="154164" cy="188228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255"/>
            </p:blipFill>
            <p:spPr>
              <a:xfrm>
                <a:off x="3294591" y="5927432"/>
                <a:ext cx="154164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4" name="墨迹 153"/>
              <p14:cNvContentPartPr/>
              <p14:nvPr/>
            </p14:nvContentPartPr>
            <p14:xfrm>
              <a:off x="3358444" y="6059086"/>
              <a:ext cx="101600" cy="54460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257"/>
            </p:blipFill>
            <p:spPr>
              <a:xfrm>
                <a:off x="3358444" y="6059086"/>
                <a:ext cx="101600" cy="54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5" name="墨迹 154"/>
              <p14:cNvContentPartPr/>
              <p14:nvPr/>
            </p14:nvContentPartPr>
            <p14:xfrm>
              <a:off x="3499555" y="5965148"/>
              <a:ext cx="5645" cy="66620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259"/>
            </p:blipFill>
            <p:spPr>
              <a:xfrm>
                <a:off x="3499555" y="5965148"/>
                <a:ext cx="5645" cy="66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6" name="墨迹 155"/>
              <p14:cNvContentPartPr/>
              <p14:nvPr/>
            </p14:nvContentPartPr>
            <p14:xfrm>
              <a:off x="3374319" y="5923907"/>
              <a:ext cx="260703" cy="189639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261"/>
            </p:blipFill>
            <p:spPr>
              <a:xfrm>
                <a:off x="3374319" y="5923907"/>
                <a:ext cx="260703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7" name="墨迹 156"/>
              <p14:cNvContentPartPr/>
              <p14:nvPr/>
            </p14:nvContentPartPr>
            <p14:xfrm>
              <a:off x="3700991" y="5862574"/>
              <a:ext cx="13053" cy="88827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263"/>
            </p:blipFill>
            <p:spPr>
              <a:xfrm>
                <a:off x="3700991" y="5862574"/>
                <a:ext cx="13053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8" name="墨迹 157"/>
              <p14:cNvContentPartPr/>
              <p14:nvPr/>
            </p14:nvContentPartPr>
            <p14:xfrm>
              <a:off x="3725686" y="5828559"/>
              <a:ext cx="53622" cy="152451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265"/>
            </p:blipFill>
            <p:spPr>
              <a:xfrm>
                <a:off x="3725686" y="5828559"/>
                <a:ext cx="53622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59" name="墨迹 158"/>
              <p14:cNvContentPartPr/>
              <p14:nvPr/>
            </p14:nvContentPartPr>
            <p14:xfrm>
              <a:off x="3640666" y="6000750"/>
              <a:ext cx="240771" cy="8741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267"/>
            </p:blipFill>
            <p:spPr>
              <a:xfrm>
                <a:off x="3640666" y="6000750"/>
                <a:ext cx="240771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0" name="墨迹 159"/>
              <p14:cNvContentPartPr/>
              <p14:nvPr/>
            </p14:nvContentPartPr>
            <p14:xfrm>
              <a:off x="3900311" y="5464968"/>
              <a:ext cx="152400" cy="262251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269"/>
            </p:blipFill>
            <p:spPr>
              <a:xfrm>
                <a:off x="3900311" y="5464968"/>
                <a:ext cx="1524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1" name="墨迹 160"/>
              <p14:cNvContentPartPr/>
              <p14:nvPr/>
            </p14:nvContentPartPr>
            <p14:xfrm>
              <a:off x="3908777" y="5498807"/>
              <a:ext cx="141111" cy="205853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271"/>
            </p:blipFill>
            <p:spPr>
              <a:xfrm>
                <a:off x="3908777" y="5498807"/>
                <a:ext cx="141111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2" name="墨迹 161"/>
              <p14:cNvContentPartPr/>
              <p14:nvPr/>
            </p14:nvContentPartPr>
            <p14:xfrm>
              <a:off x="4094162" y="5514493"/>
              <a:ext cx="3704" cy="145048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273"/>
            </p:blipFill>
            <p:spPr>
              <a:xfrm>
                <a:off x="4094162" y="5514493"/>
                <a:ext cx="3704" cy="145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3" name="墨迹 162"/>
              <p14:cNvContentPartPr/>
              <p14:nvPr/>
            </p14:nvContentPartPr>
            <p14:xfrm>
              <a:off x="4171244" y="5515727"/>
              <a:ext cx="172861" cy="147340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275"/>
            </p:blipFill>
            <p:spPr>
              <a:xfrm>
                <a:off x="4171244" y="5515727"/>
                <a:ext cx="172861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4" name="墨迹 163"/>
              <p14:cNvContentPartPr/>
              <p14:nvPr/>
            </p14:nvContentPartPr>
            <p14:xfrm>
              <a:off x="4227688" y="5380371"/>
              <a:ext cx="237067" cy="524502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77"/>
            </p:blipFill>
            <p:spPr>
              <a:xfrm>
                <a:off x="4227688" y="5380371"/>
                <a:ext cx="237067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5" name="墨迹 164"/>
              <p14:cNvContentPartPr/>
              <p14:nvPr/>
            </p14:nvContentPartPr>
            <p14:xfrm>
              <a:off x="4370916" y="5696200"/>
              <a:ext cx="65617" cy="48819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79"/>
            </p:blipFill>
            <p:spPr>
              <a:xfrm>
                <a:off x="4370916" y="5696200"/>
                <a:ext cx="65617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6" name="墨迹 165"/>
              <p14:cNvContentPartPr/>
              <p14:nvPr/>
            </p14:nvContentPartPr>
            <p14:xfrm>
              <a:off x="4532488" y="5464968"/>
              <a:ext cx="133527" cy="25379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81"/>
            </p:blipFill>
            <p:spPr>
              <a:xfrm>
                <a:off x="4532488" y="5464968"/>
                <a:ext cx="13352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7" name="墨迹 166"/>
              <p14:cNvContentPartPr/>
              <p14:nvPr/>
            </p14:nvContentPartPr>
            <p14:xfrm>
              <a:off x="4510087" y="5589044"/>
              <a:ext cx="133174" cy="11279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83"/>
            </p:blipFill>
            <p:spPr>
              <a:xfrm>
                <a:off x="4510087" y="5589044"/>
                <a:ext cx="13317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8" name="墨迹 167"/>
              <p14:cNvContentPartPr/>
              <p14:nvPr/>
            </p14:nvContentPartPr>
            <p14:xfrm>
              <a:off x="4916311" y="5510087"/>
              <a:ext cx="1611489" cy="5639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85"/>
            </p:blipFill>
            <p:spPr>
              <a:xfrm>
                <a:off x="4916311" y="5510087"/>
                <a:ext cx="16114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9" name="墨迹 168"/>
              <p14:cNvContentPartPr/>
              <p14:nvPr/>
            </p14:nvContentPartPr>
            <p14:xfrm>
              <a:off x="5140325" y="5245016"/>
              <a:ext cx="272697" cy="5640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87"/>
            </p:blipFill>
            <p:spPr>
              <a:xfrm>
                <a:off x="5140325" y="5245016"/>
                <a:ext cx="27269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0" name="墨迹 169"/>
              <p14:cNvContentPartPr/>
              <p14:nvPr/>
            </p14:nvContentPartPr>
            <p14:xfrm>
              <a:off x="5178072" y="5335253"/>
              <a:ext cx="164394" cy="118435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89"/>
            </p:blipFill>
            <p:spPr>
              <a:xfrm>
                <a:off x="5178072" y="5335253"/>
                <a:ext cx="164394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1" name="墨迹 170"/>
              <p14:cNvContentPartPr/>
              <p14:nvPr/>
            </p14:nvContentPartPr>
            <p14:xfrm>
              <a:off x="5122333" y="4948926"/>
              <a:ext cx="153282" cy="273531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91"/>
            </p:blipFill>
            <p:spPr>
              <a:xfrm>
                <a:off x="5122333" y="4948926"/>
                <a:ext cx="153282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72" name="墨迹 171"/>
              <p14:cNvContentPartPr/>
              <p14:nvPr/>
            </p14:nvContentPartPr>
            <p14:xfrm>
              <a:off x="5243688" y="5019424"/>
              <a:ext cx="152400" cy="19739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93"/>
            </p:blipFill>
            <p:spPr>
              <a:xfrm>
                <a:off x="5243688" y="5019424"/>
                <a:ext cx="1524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73" name="墨迹 172"/>
              <p14:cNvContentPartPr/>
              <p14:nvPr/>
            </p14:nvContentPartPr>
            <p14:xfrm>
              <a:off x="5429955" y="5117592"/>
              <a:ext cx="341489" cy="213783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95"/>
            </p:blipFill>
            <p:spPr>
              <a:xfrm>
                <a:off x="5429955" y="5117592"/>
                <a:ext cx="341489" cy="213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74" name="墨迹 173"/>
              <p14:cNvContentPartPr/>
              <p14:nvPr/>
            </p14:nvContentPartPr>
            <p14:xfrm>
              <a:off x="5754511" y="5130105"/>
              <a:ext cx="189089" cy="227707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97"/>
            </p:blipFill>
            <p:spPr>
              <a:xfrm>
                <a:off x="5754511" y="5130105"/>
                <a:ext cx="189089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5" name="墨迹 174"/>
              <p14:cNvContentPartPr/>
              <p14:nvPr/>
            </p14:nvContentPartPr>
            <p14:xfrm>
              <a:off x="5782203" y="5141385"/>
              <a:ext cx="90841" cy="222067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99"/>
            </p:blipFill>
            <p:spPr>
              <a:xfrm>
                <a:off x="5782203" y="5141385"/>
                <a:ext cx="9084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6" name="墨迹 175"/>
              <p14:cNvContentPartPr/>
              <p14:nvPr/>
            </p14:nvContentPartPr>
            <p14:xfrm>
              <a:off x="5932311" y="5094680"/>
              <a:ext cx="50800" cy="232113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301"/>
            </p:blipFill>
            <p:spPr>
              <a:xfrm>
                <a:off x="5932311" y="5094680"/>
                <a:ext cx="50800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7" name="墨迹 176"/>
              <p14:cNvContentPartPr/>
              <p14:nvPr/>
            </p14:nvContentPartPr>
            <p14:xfrm>
              <a:off x="6016977" y="5154779"/>
              <a:ext cx="90312" cy="172366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303"/>
            </p:blipFill>
            <p:spPr>
              <a:xfrm>
                <a:off x="6016977" y="5154779"/>
                <a:ext cx="90312" cy="172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78" name="墨迹 177"/>
              <p14:cNvContentPartPr/>
              <p14:nvPr/>
            </p14:nvContentPartPr>
            <p14:xfrm>
              <a:off x="6146800" y="5047623"/>
              <a:ext cx="70555" cy="16919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305"/>
            </p:blipFill>
            <p:spPr>
              <a:xfrm>
                <a:off x="6146800" y="5047623"/>
                <a:ext cx="705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79" name="墨迹 178"/>
              <p14:cNvContentPartPr/>
              <p14:nvPr/>
            </p14:nvContentPartPr>
            <p14:xfrm>
              <a:off x="6200422" y="4946106"/>
              <a:ext cx="129822" cy="222772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307"/>
            </p:blipFill>
            <p:spPr>
              <a:xfrm>
                <a:off x="6200422" y="4946106"/>
                <a:ext cx="12982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80" name="墨迹 179"/>
              <p14:cNvContentPartPr/>
              <p14:nvPr/>
            </p14:nvContentPartPr>
            <p14:xfrm>
              <a:off x="6485466" y="5515727"/>
              <a:ext cx="321734" cy="11279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309"/>
            </p:blipFill>
            <p:spPr>
              <a:xfrm>
                <a:off x="6485466" y="5515727"/>
                <a:ext cx="3217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81" name="墨迹 180"/>
              <p14:cNvContentPartPr/>
              <p14:nvPr/>
            </p14:nvContentPartPr>
            <p14:xfrm>
              <a:off x="6262511" y="5176105"/>
              <a:ext cx="177800" cy="218366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311"/>
            </p:blipFill>
            <p:spPr>
              <a:xfrm>
                <a:off x="6262511" y="5176105"/>
                <a:ext cx="177800" cy="218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82" name="墨迹 181"/>
              <p14:cNvContentPartPr/>
              <p14:nvPr/>
            </p14:nvContentPartPr>
            <p14:xfrm>
              <a:off x="6304138" y="5183154"/>
              <a:ext cx="107950" cy="259255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313"/>
            </p:blipFill>
            <p:spPr>
              <a:xfrm>
                <a:off x="6304138" y="5183154"/>
                <a:ext cx="107950" cy="259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83" name="墨迹 182"/>
              <p14:cNvContentPartPr/>
              <p14:nvPr/>
            </p14:nvContentPartPr>
            <p14:xfrm>
              <a:off x="6434666" y="5108603"/>
              <a:ext cx="161749" cy="378924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315"/>
            </p:blipFill>
            <p:spPr>
              <a:xfrm>
                <a:off x="6434666" y="5108603"/>
                <a:ext cx="161749" cy="378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84" name="墨迹 183"/>
              <p14:cNvContentPartPr/>
              <p14:nvPr/>
            </p14:nvContentPartPr>
            <p14:xfrm>
              <a:off x="6558844" y="5098381"/>
              <a:ext cx="143933" cy="39479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317"/>
            </p:blipFill>
            <p:spPr>
              <a:xfrm>
                <a:off x="6558844" y="5098381"/>
                <a:ext cx="1439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85" name="墨迹 184"/>
              <p14:cNvContentPartPr/>
              <p14:nvPr/>
            </p14:nvContentPartPr>
            <p14:xfrm>
              <a:off x="6745111" y="5518546"/>
              <a:ext cx="635000" cy="19740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319"/>
            </p:blipFill>
            <p:spPr>
              <a:xfrm>
                <a:off x="6745111" y="5518546"/>
                <a:ext cx="63500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86" name="墨迹 185"/>
              <p14:cNvContentPartPr/>
              <p14:nvPr/>
            </p14:nvContentPartPr>
            <p14:xfrm>
              <a:off x="6784622" y="5137860"/>
              <a:ext cx="174978" cy="242511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321"/>
            </p:blipFill>
            <p:spPr>
              <a:xfrm>
                <a:off x="6784622" y="5137860"/>
                <a:ext cx="174978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87" name="墨迹 186"/>
              <p14:cNvContentPartPr/>
              <p14:nvPr/>
            </p14:nvContentPartPr>
            <p14:xfrm>
              <a:off x="6818488" y="5137860"/>
              <a:ext cx="143934" cy="208673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323"/>
            </p:blipFill>
            <p:spPr>
              <a:xfrm>
                <a:off x="6818488" y="5137860"/>
                <a:ext cx="14393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88" name="墨迹 187"/>
              <p14:cNvContentPartPr/>
              <p14:nvPr/>
            </p14:nvContentPartPr>
            <p14:xfrm>
              <a:off x="7106355" y="5109661"/>
              <a:ext cx="105018" cy="59958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325"/>
            </p:blipFill>
            <p:spPr>
              <a:xfrm>
                <a:off x="7106355" y="5109661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89" name="墨迹 188"/>
              <p14:cNvContentPartPr/>
              <p14:nvPr/>
            </p14:nvContentPartPr>
            <p14:xfrm>
              <a:off x="7075311" y="5081814"/>
              <a:ext cx="68615" cy="338036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327"/>
            </p:blipFill>
            <p:spPr>
              <a:xfrm>
                <a:off x="7075311" y="5081814"/>
                <a:ext cx="68615" cy="338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0" name="墨迹 189"/>
              <p14:cNvContentPartPr/>
              <p14:nvPr/>
            </p14:nvContentPartPr>
            <p14:xfrm>
              <a:off x="7178146" y="5137860"/>
              <a:ext cx="170921" cy="163554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329"/>
            </p:blipFill>
            <p:spPr>
              <a:xfrm>
                <a:off x="7178146" y="5137860"/>
                <a:ext cx="17092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1" name="墨迹 190"/>
              <p14:cNvContentPartPr/>
              <p14:nvPr/>
            </p14:nvContentPartPr>
            <p14:xfrm>
              <a:off x="7357533" y="4983470"/>
              <a:ext cx="136878" cy="347906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331"/>
            </p:blipFill>
            <p:spPr>
              <a:xfrm>
                <a:off x="7357533" y="4983470"/>
                <a:ext cx="136878" cy="347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2" name="墨迹 191"/>
              <p14:cNvContentPartPr/>
              <p14:nvPr/>
            </p14:nvContentPartPr>
            <p14:xfrm>
              <a:off x="5981523" y="5694438"/>
              <a:ext cx="300744" cy="286572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333"/>
            </p:blipFill>
            <p:spPr>
              <a:xfrm>
                <a:off x="5981523" y="5694438"/>
                <a:ext cx="300744" cy="286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93" name="墨迹 192"/>
              <p14:cNvContentPartPr/>
              <p14:nvPr/>
            </p14:nvContentPartPr>
            <p14:xfrm>
              <a:off x="6479822" y="5831555"/>
              <a:ext cx="166511" cy="129716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335"/>
            </p:blipFill>
            <p:spPr>
              <a:xfrm>
                <a:off x="6479822" y="5831555"/>
                <a:ext cx="1665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94" name="墨迹 193"/>
              <p14:cNvContentPartPr/>
              <p14:nvPr/>
            </p14:nvContentPartPr>
            <p14:xfrm>
              <a:off x="7402688" y="5419850"/>
              <a:ext cx="200378" cy="231232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337"/>
            </p:blipFill>
            <p:spPr>
              <a:xfrm>
                <a:off x="7402688" y="5419850"/>
                <a:ext cx="2003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95" name="墨迹 194"/>
              <p14:cNvContentPartPr/>
              <p14:nvPr/>
            </p14:nvContentPartPr>
            <p14:xfrm>
              <a:off x="7442200" y="5431130"/>
              <a:ext cx="107244" cy="177653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339"/>
            </p:blipFill>
            <p:spPr>
              <a:xfrm>
                <a:off x="7442200" y="5431130"/>
                <a:ext cx="107244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96" name="墨迹 195"/>
              <p14:cNvContentPartPr/>
              <p14:nvPr/>
            </p14:nvContentPartPr>
            <p14:xfrm>
              <a:off x="7648222" y="5455098"/>
              <a:ext cx="22578" cy="117027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341"/>
            </p:blipFill>
            <p:spPr>
              <a:xfrm>
                <a:off x="7648222" y="5455098"/>
                <a:ext cx="22578" cy="117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97" name="墨迹 196"/>
              <p14:cNvContentPartPr/>
              <p14:nvPr/>
            </p14:nvContentPartPr>
            <p14:xfrm>
              <a:off x="7712427" y="5383191"/>
              <a:ext cx="206728" cy="195278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343"/>
            </p:blipFill>
            <p:spPr>
              <a:xfrm>
                <a:off x="7712427" y="5383191"/>
                <a:ext cx="206728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98" name="墨迹 197"/>
              <p14:cNvContentPartPr/>
              <p14:nvPr/>
            </p14:nvContentPartPr>
            <p14:xfrm>
              <a:off x="7667977" y="5325912"/>
              <a:ext cx="335845" cy="581781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345"/>
            </p:blipFill>
            <p:spPr>
              <a:xfrm>
                <a:off x="7667977" y="5325912"/>
                <a:ext cx="335845" cy="581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99" name="墨迹 198"/>
              <p14:cNvContentPartPr/>
              <p14:nvPr/>
            </p14:nvContentPartPr>
            <p14:xfrm>
              <a:off x="7885288" y="5690560"/>
              <a:ext cx="70732" cy="69088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347"/>
            </p:blipFill>
            <p:spPr>
              <a:xfrm>
                <a:off x="7885288" y="5690560"/>
                <a:ext cx="70732" cy="6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0" name="墨迹 199"/>
              <p14:cNvContentPartPr/>
              <p14:nvPr/>
            </p14:nvContentPartPr>
            <p14:xfrm>
              <a:off x="5256918" y="6418095"/>
              <a:ext cx="195615" cy="45119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349"/>
            </p:blipFill>
            <p:spPr>
              <a:xfrm>
                <a:off x="5256918" y="6418095"/>
                <a:ext cx="19561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1" name="墨迹 200"/>
              <p14:cNvContentPartPr/>
              <p14:nvPr/>
            </p14:nvContentPartPr>
            <p14:xfrm>
              <a:off x="5235927" y="6553450"/>
              <a:ext cx="222250" cy="31019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351"/>
            </p:blipFill>
            <p:spPr>
              <a:xfrm>
                <a:off x="5235927" y="6553450"/>
                <a:ext cx="22225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02" name="墨迹 201"/>
              <p14:cNvContentPartPr/>
              <p14:nvPr/>
            </p14:nvContentPartPr>
            <p14:xfrm>
              <a:off x="5912555" y="6285031"/>
              <a:ext cx="87489" cy="197922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353"/>
            </p:blipFill>
            <p:spPr>
              <a:xfrm>
                <a:off x="5912555" y="6285031"/>
                <a:ext cx="87489" cy="197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03" name="墨迹 202"/>
              <p14:cNvContentPartPr/>
              <p14:nvPr/>
            </p14:nvContentPartPr>
            <p14:xfrm>
              <a:off x="6031794" y="6381436"/>
              <a:ext cx="38806" cy="53578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355"/>
            </p:blipFill>
            <p:spPr>
              <a:xfrm>
                <a:off x="6031794" y="6381436"/>
                <a:ext cx="3880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04" name="墨迹 203"/>
              <p14:cNvContentPartPr/>
              <p14:nvPr/>
            </p14:nvContentPartPr>
            <p14:xfrm>
              <a:off x="6110111" y="6264058"/>
              <a:ext cx="93133" cy="199156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357"/>
            </p:blipFill>
            <p:spPr>
              <a:xfrm>
                <a:off x="6110111" y="6264058"/>
                <a:ext cx="93133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05" name="墨迹 204"/>
              <p14:cNvContentPartPr/>
              <p14:nvPr/>
            </p14:nvContentPartPr>
            <p14:xfrm>
              <a:off x="6197600" y="6277100"/>
              <a:ext cx="101600" cy="2255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359"/>
            </p:blipFill>
            <p:spPr>
              <a:xfrm>
                <a:off x="6197600" y="6277100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06" name="墨迹 205"/>
              <p14:cNvContentPartPr/>
              <p14:nvPr/>
            </p14:nvContentPartPr>
            <p14:xfrm>
              <a:off x="6318955" y="6228633"/>
              <a:ext cx="123472" cy="338917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361"/>
            </p:blipFill>
            <p:spPr>
              <a:xfrm>
                <a:off x="6318955" y="6228633"/>
                <a:ext cx="123472" cy="338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07" name="墨迹 206"/>
              <p14:cNvContentPartPr/>
              <p14:nvPr/>
            </p14:nvContentPartPr>
            <p14:xfrm>
              <a:off x="6437488" y="6231981"/>
              <a:ext cx="127000" cy="195983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363"/>
            </p:blipFill>
            <p:spPr>
              <a:xfrm>
                <a:off x="6437488" y="6231981"/>
                <a:ext cx="127000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08" name="墨迹 207"/>
              <p14:cNvContentPartPr/>
              <p14:nvPr/>
            </p14:nvContentPartPr>
            <p14:xfrm>
              <a:off x="6558844" y="6233391"/>
              <a:ext cx="141111" cy="38069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365"/>
            </p:blipFill>
            <p:spPr>
              <a:xfrm>
                <a:off x="6558844" y="6233391"/>
                <a:ext cx="141111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09" name="墨迹 208"/>
              <p14:cNvContentPartPr/>
              <p14:nvPr/>
            </p14:nvContentPartPr>
            <p14:xfrm>
              <a:off x="6714066" y="6234096"/>
              <a:ext cx="118534" cy="15350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367"/>
            </p:blipFill>
            <p:spPr>
              <a:xfrm>
                <a:off x="6714066" y="6234096"/>
                <a:ext cx="118534" cy="153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10" name="墨迹 209"/>
              <p14:cNvContentPartPr/>
              <p14:nvPr/>
            </p14:nvContentPartPr>
            <p14:xfrm>
              <a:off x="6925733" y="6194441"/>
              <a:ext cx="163689" cy="164788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369"/>
            </p:blipFill>
            <p:spPr>
              <a:xfrm>
                <a:off x="6925733" y="6194441"/>
                <a:ext cx="163689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11" name="墨迹 210"/>
              <p14:cNvContentPartPr/>
              <p14:nvPr/>
            </p14:nvContentPartPr>
            <p14:xfrm>
              <a:off x="5742869" y="6497052"/>
              <a:ext cx="1346553" cy="78957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371"/>
            </p:blipFill>
            <p:spPr>
              <a:xfrm>
                <a:off x="5742869" y="6497052"/>
                <a:ext cx="134655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12" name="墨迹 211"/>
              <p14:cNvContentPartPr/>
              <p14:nvPr/>
            </p14:nvContentPartPr>
            <p14:xfrm>
              <a:off x="6335888" y="6575304"/>
              <a:ext cx="239889" cy="150160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373"/>
            </p:blipFill>
            <p:spPr>
              <a:xfrm>
                <a:off x="6335888" y="6575304"/>
                <a:ext cx="239889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13" name="墨迹 212"/>
              <p14:cNvContentPartPr/>
              <p14:nvPr/>
            </p14:nvContentPartPr>
            <p14:xfrm>
              <a:off x="6683022" y="6626768"/>
              <a:ext cx="101600" cy="90237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375"/>
            </p:blipFill>
            <p:spPr>
              <a:xfrm>
                <a:off x="6683022" y="6626768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14" name="墨迹 213"/>
              <p14:cNvContentPartPr/>
              <p14:nvPr/>
            </p14:nvContentPartPr>
            <p14:xfrm>
              <a:off x="7103533" y="6361697"/>
              <a:ext cx="172156" cy="197393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77"/>
            </p:blipFill>
            <p:spPr>
              <a:xfrm>
                <a:off x="7103533" y="6361697"/>
                <a:ext cx="1721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15" name="墨迹 214"/>
              <p14:cNvContentPartPr/>
              <p14:nvPr/>
            </p14:nvContentPartPr>
            <p14:xfrm>
              <a:off x="7123288" y="6375091"/>
              <a:ext cx="81844" cy="229117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79"/>
            </p:blipFill>
            <p:spPr>
              <a:xfrm>
                <a:off x="7123288" y="6375091"/>
                <a:ext cx="81844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16" name="墨迹 215"/>
              <p14:cNvContentPartPr/>
              <p14:nvPr/>
            </p14:nvContentPartPr>
            <p14:xfrm>
              <a:off x="7306733" y="6374915"/>
              <a:ext cx="70556" cy="195454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81"/>
            </p:blipFill>
            <p:spPr>
              <a:xfrm>
                <a:off x="7306733" y="6374915"/>
                <a:ext cx="70556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17" name="墨迹 216"/>
              <p14:cNvContentPartPr/>
              <p14:nvPr/>
            </p14:nvContentPartPr>
            <p14:xfrm>
              <a:off x="7450666" y="6378616"/>
              <a:ext cx="222956" cy="145225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83"/>
            </p:blipFill>
            <p:spPr>
              <a:xfrm>
                <a:off x="7450666" y="6378616"/>
                <a:ext cx="222956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18" name="墨迹 217"/>
              <p14:cNvContentPartPr/>
              <p14:nvPr/>
            </p14:nvContentPartPr>
            <p14:xfrm>
              <a:off x="7509933" y="6248901"/>
              <a:ext cx="390349" cy="555520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85"/>
            </p:blipFill>
            <p:spPr>
              <a:xfrm>
                <a:off x="7509933" y="6248901"/>
                <a:ext cx="390349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19" name="墨迹 218"/>
              <p14:cNvContentPartPr/>
              <p14:nvPr/>
            </p14:nvContentPartPr>
            <p14:xfrm>
              <a:off x="7845777" y="6553450"/>
              <a:ext cx="88371" cy="78957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87"/>
            </p:blipFill>
            <p:spPr>
              <a:xfrm>
                <a:off x="7845777" y="6553450"/>
                <a:ext cx="88371" cy="7895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97" name="墨迹 96"/>
              <p14:cNvContentPartPr/>
              <p14:nvPr/>
            </p14:nvContentPartPr>
            <p14:xfrm>
              <a:off x="7750800" y="1698480"/>
              <a:ext cx="3594600" cy="3539880"/>
            </p14:xfrm>
          </p:contentPart>
        </mc:Choice>
        <mc:Fallback>
          <p:pic>
            <p:nvPicPr>
              <p:cNvPr id="97" name="墨迹 96"/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741440" y="1689120"/>
                <a:ext cx="3613320" cy="3558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784225"/>
            <a:ext cx="10853420" cy="3857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475133" y="1491727"/>
              <a:ext cx="197556" cy="28199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8475133" y="1491727"/>
                <a:ext cx="1975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8463844" y="1443789"/>
              <a:ext cx="273756" cy="32146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8463844" y="1443789"/>
                <a:ext cx="273756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718961" y="3877364"/>
              <a:ext cx="926394" cy="71660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718961" y="3877364"/>
                <a:ext cx="926394" cy="716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567266" y="721894"/>
              <a:ext cx="33867" cy="38685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567266" y="721894"/>
                <a:ext cx="33867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墨迹 8"/>
              <p14:cNvContentPartPr/>
              <p14:nvPr/>
            </p14:nvContentPartPr>
            <p14:xfrm>
              <a:off x="457200" y="654217"/>
              <a:ext cx="452437" cy="5808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3"/>
            </p:blipFill>
            <p:spPr>
              <a:xfrm>
                <a:off x="457200" y="654217"/>
                <a:ext cx="452437" cy="580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6671733" y="2293989"/>
              <a:ext cx="154164" cy="2093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6671733" y="2293989"/>
                <a:ext cx="154164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6701366" y="2270020"/>
              <a:ext cx="103011" cy="15227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6701366" y="2270020"/>
                <a:ext cx="1030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7899400" y="3094489"/>
              <a:ext cx="93133" cy="12301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7899400" y="3094489"/>
                <a:ext cx="93133" cy="123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7919155" y="3068052"/>
              <a:ext cx="45156" cy="65139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7919155" y="3068052"/>
                <a:ext cx="45156" cy="651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7998177" y="3084972"/>
              <a:ext cx="105018" cy="599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7998177" y="3084972"/>
                <a:ext cx="105018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7967133" y="3101891"/>
              <a:ext cx="115711" cy="14381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7967133" y="3101891"/>
                <a:ext cx="1157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8393288" y="3225967"/>
              <a:ext cx="180622" cy="17201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8393288" y="3225967"/>
                <a:ext cx="1806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8406694" y="3210986"/>
              <a:ext cx="107950" cy="24057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8406694" y="3210986"/>
                <a:ext cx="107950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6784622" y="4303169"/>
              <a:ext cx="321733" cy="21043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6784622" y="4303169"/>
                <a:ext cx="321733" cy="21043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" y="311785"/>
            <a:ext cx="9792335" cy="5875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5" y="255905"/>
            <a:ext cx="10175875" cy="5845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64822" y="4556960"/>
              <a:ext cx="917222" cy="77371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764822" y="4556960"/>
                <a:ext cx="917222" cy="773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290711" y="5480125"/>
              <a:ext cx="45155" cy="391966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7"/>
            </p:blipFill>
            <p:spPr>
              <a:xfrm>
                <a:off x="3290711" y="5480125"/>
                <a:ext cx="45155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3372555" y="5429720"/>
              <a:ext cx="91017" cy="38209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3372555" y="5429720"/>
                <a:ext cx="91017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4985984" y="5512378"/>
              <a:ext cx="26282" cy="23616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4985984" y="5512378"/>
                <a:ext cx="26282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5012266" y="5656722"/>
              <a:ext cx="135467" cy="169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5012266" y="5656722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5136444" y="5486646"/>
              <a:ext cx="8467" cy="536663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136444" y="5486646"/>
                <a:ext cx="8467" cy="536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8401226" y="3141370"/>
              <a:ext cx="820384" cy="101798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8401226" y="3141370"/>
                <a:ext cx="820384" cy="1017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8750300" y="3671511"/>
              <a:ext cx="771877" cy="7331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8750300" y="3671511"/>
                <a:ext cx="77187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8861777" y="2075447"/>
              <a:ext cx="45156" cy="87134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8861777" y="2075447"/>
                <a:ext cx="45156" cy="871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8750300" y="2693005"/>
              <a:ext cx="317500" cy="34332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8750300" y="2693005"/>
                <a:ext cx="317500" cy="343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9172222" y="2272840"/>
              <a:ext cx="186266" cy="20602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9172222" y="2272840"/>
                <a:ext cx="186266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9358488" y="2312319"/>
              <a:ext cx="206022" cy="163554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9358488" y="2312319"/>
                <a:ext cx="2060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9567333" y="2374356"/>
              <a:ext cx="112889" cy="36094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9567333" y="2374356"/>
                <a:ext cx="112889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9719733" y="2144534"/>
              <a:ext cx="129822" cy="18470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9719733" y="2144534"/>
                <a:ext cx="12982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9851496" y="2188243"/>
              <a:ext cx="181504" cy="5075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9851496" y="2188243"/>
                <a:ext cx="18150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9458325" y="3406440"/>
              <a:ext cx="120297" cy="5921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9458325" y="3406440"/>
                <a:ext cx="12029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9443155" y="3474118"/>
              <a:ext cx="79022" cy="34702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9443155" y="3474118"/>
                <a:ext cx="79022" cy="34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9457266" y="3553075"/>
              <a:ext cx="239889" cy="16919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9457266" y="3553075"/>
                <a:ext cx="2398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9667522" y="3311973"/>
              <a:ext cx="119944" cy="15086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9667522" y="3311973"/>
                <a:ext cx="119944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9776177" y="3333123"/>
              <a:ext cx="124178" cy="394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9776177" y="3333123"/>
                <a:ext cx="1241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9829800" y="3251169"/>
              <a:ext cx="39511" cy="19475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9829800" y="3251169"/>
                <a:ext cx="39511" cy="194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10380133" y="3490333"/>
              <a:ext cx="107245" cy="32781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10380133" y="3490333"/>
                <a:ext cx="107245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10639777" y="3513597"/>
              <a:ext cx="73377" cy="8177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10639777" y="3513597"/>
                <a:ext cx="7337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10537119" y="3643312"/>
              <a:ext cx="195792" cy="281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10537119" y="3643312"/>
                <a:ext cx="19579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10792177" y="3457198"/>
              <a:ext cx="197555" cy="2819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10792177" y="3457198"/>
                <a:ext cx="1975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10859911" y="3378241"/>
              <a:ext cx="22577" cy="16637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10859911" y="3378241"/>
                <a:ext cx="22577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10732911" y="3336648"/>
              <a:ext cx="251177" cy="64505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10732911" y="3336648"/>
                <a:ext cx="251177" cy="645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0761132" y="3581274"/>
              <a:ext cx="166512" cy="16073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0761132" y="3581274"/>
                <a:ext cx="16651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910711" y="3615113"/>
              <a:ext cx="104951" cy="6203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910711" y="3615113"/>
                <a:ext cx="10495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779301" y="3679971"/>
              <a:ext cx="210431" cy="366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779301" y="3679971"/>
                <a:ext cx="21043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1043355" y="3538976"/>
              <a:ext cx="42333" cy="17201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1043355" y="3538976"/>
                <a:ext cx="423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1070167" y="3457198"/>
              <a:ext cx="88900" cy="30173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1070167" y="3457198"/>
                <a:ext cx="88900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1208279" y="3355682"/>
              <a:ext cx="118181" cy="28904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1208279" y="3355682"/>
                <a:ext cx="118181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1274777" y="3519236"/>
              <a:ext cx="19755" cy="1128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1274777" y="3519236"/>
                <a:ext cx="197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1238088" y="3523114"/>
              <a:ext cx="67733" cy="22488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1238088" y="3523114"/>
                <a:ext cx="67733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1115851" y="3553075"/>
              <a:ext cx="263349" cy="25167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1115851" y="3553075"/>
                <a:ext cx="263349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1382022" y="3417720"/>
              <a:ext cx="259645" cy="42862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1382022" y="3417720"/>
                <a:ext cx="259645" cy="42862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" y="311785"/>
            <a:ext cx="9792335" cy="5875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316133" y="673956"/>
              <a:ext cx="16934" cy="40959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6316133" y="673956"/>
                <a:ext cx="16934" cy="409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6303433" y="1015164"/>
              <a:ext cx="4519789" cy="6203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6303433" y="1015164"/>
                <a:ext cx="45197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10707511" y="1003884"/>
              <a:ext cx="33867" cy="1692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10707511" y="1003884"/>
                <a:ext cx="338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0701867" y="998245"/>
              <a:ext cx="588786" cy="112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0701867" y="998245"/>
                <a:ext cx="58878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11277600" y="535781"/>
              <a:ext cx="28222" cy="48220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11277600" y="535781"/>
                <a:ext cx="28222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9691511" y="376456"/>
              <a:ext cx="22578" cy="85584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9691511" y="376456"/>
                <a:ext cx="22578" cy="855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7676444" y="524501"/>
              <a:ext cx="16933" cy="1692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676444" y="524501"/>
                <a:ext cx="169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6671733" y="389146"/>
              <a:ext cx="112889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6671733" y="389146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637866" y="479383"/>
              <a:ext cx="39511" cy="16919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637866" y="479383"/>
                <a:ext cx="395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6666088" y="492601"/>
              <a:ext cx="173038" cy="16161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6666088" y="492601"/>
                <a:ext cx="173038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6690783" y="465988"/>
              <a:ext cx="88194" cy="1783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6690783" y="465988"/>
                <a:ext cx="88194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942666" y="332748"/>
              <a:ext cx="56444" cy="13253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942666" y="332748"/>
                <a:ext cx="5644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6867172" y="530141"/>
              <a:ext cx="151694" cy="2819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6867172" y="530141"/>
                <a:ext cx="15169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6931377" y="473743"/>
              <a:ext cx="28223" cy="35530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6931377" y="473743"/>
                <a:ext cx="28223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7104768" y="479383"/>
              <a:ext cx="153987" cy="845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7104768" y="479383"/>
                <a:ext cx="15398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7168444" y="382801"/>
              <a:ext cx="22578" cy="24603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7168444" y="382801"/>
                <a:ext cx="22578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7411155" y="344027"/>
              <a:ext cx="124178" cy="1974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7411155" y="344027"/>
                <a:ext cx="12417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7377288" y="434264"/>
              <a:ext cx="28222" cy="18329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7377288" y="434264"/>
                <a:ext cx="28222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7416800" y="458762"/>
              <a:ext cx="143227" cy="13553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7416800" y="458762"/>
                <a:ext cx="143227" cy="135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7433733" y="414349"/>
              <a:ext cx="84667" cy="136060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7433733" y="414349"/>
                <a:ext cx="84667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573256" y="281990"/>
              <a:ext cx="201966" cy="32146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573256" y="281990"/>
                <a:ext cx="201966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6341533" y="1488907"/>
              <a:ext cx="14111" cy="32851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6341533" y="1488907"/>
                <a:ext cx="14111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6344355" y="1675021"/>
              <a:ext cx="3352800" cy="12407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6344355" y="1675021"/>
                <a:ext cx="335280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663288" y="1387391"/>
              <a:ext cx="36689" cy="36429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663288" y="1387391"/>
                <a:ext cx="36689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7924800" y="1308434"/>
              <a:ext cx="136877" cy="5921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7924800" y="1308434"/>
                <a:ext cx="13687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7864827" y="1376111"/>
              <a:ext cx="105128" cy="28163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7864827" y="1376111"/>
                <a:ext cx="105128" cy="281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7930444" y="1389506"/>
              <a:ext cx="285044" cy="29397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7930444" y="1389506"/>
                <a:ext cx="285044" cy="293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10267244" y="126014"/>
              <a:ext cx="84666" cy="7701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10267244" y="126014"/>
                <a:ext cx="84666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126133" y="250971"/>
              <a:ext cx="220134" cy="3524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126133" y="250971"/>
                <a:ext cx="220134" cy="35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107612" y="120727"/>
              <a:ext cx="290160" cy="170604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107612" y="120727"/>
                <a:ext cx="290160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0244666" y="189990"/>
              <a:ext cx="56444" cy="32675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0244666" y="189990"/>
                <a:ext cx="56444" cy="326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0162116" y="286924"/>
              <a:ext cx="277284" cy="133946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0162116" y="286924"/>
                <a:ext cx="277284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0363200" y="152627"/>
              <a:ext cx="141111" cy="33609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0363200" y="152627"/>
                <a:ext cx="141111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597444" y="174833"/>
              <a:ext cx="119415" cy="1692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597444" y="174833"/>
                <a:ext cx="11941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620022" y="203032"/>
              <a:ext cx="53623" cy="48502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620022" y="203032"/>
                <a:ext cx="53623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0562695" y="289039"/>
              <a:ext cx="167393" cy="8036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0562695" y="289039"/>
                <a:ext cx="167393" cy="80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0726737" y="225592"/>
              <a:ext cx="195263" cy="140995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0726737" y="225592"/>
                <a:ext cx="19526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10936111" y="157914"/>
              <a:ext cx="173743" cy="27071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10936111" y="157914"/>
                <a:ext cx="17374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10978444" y="218189"/>
              <a:ext cx="122237" cy="19140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10978444" y="218189"/>
                <a:ext cx="122237" cy="191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11085864" y="174833"/>
              <a:ext cx="158574" cy="152275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11085864" y="174833"/>
                <a:ext cx="15857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11150600" y="238810"/>
              <a:ext cx="25400" cy="31389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11150600" y="238810"/>
                <a:ext cx="25400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10295466" y="739519"/>
              <a:ext cx="270934" cy="30313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10295466" y="739519"/>
                <a:ext cx="270934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10566400" y="820238"/>
              <a:ext cx="67732" cy="11773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10566400" y="820238"/>
                <a:ext cx="67732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10679288" y="753971"/>
              <a:ext cx="344312" cy="25273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10679288" y="753971"/>
                <a:ext cx="344312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10370255" y="1414004"/>
              <a:ext cx="348545" cy="33609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10370255" y="1414004"/>
                <a:ext cx="348545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10762368" y="1493313"/>
              <a:ext cx="385410" cy="28604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10762368" y="1493313"/>
                <a:ext cx="385410" cy="286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11317111" y="1039662"/>
              <a:ext cx="22577" cy="57050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11317111" y="1039662"/>
                <a:ext cx="22577" cy="570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9668933" y="1624263"/>
              <a:ext cx="1715911" cy="10151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9668933" y="1624263"/>
                <a:ext cx="17159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11317111" y="1252036"/>
              <a:ext cx="42333" cy="44272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11317111" y="1252036"/>
                <a:ext cx="42333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8466666" y="1510762"/>
              <a:ext cx="245534" cy="17360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8466666" y="1510762"/>
                <a:ext cx="245534" cy="173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8647288" y="1436916"/>
              <a:ext cx="73378" cy="49471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8647288" y="1436916"/>
                <a:ext cx="73378" cy="494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8726311" y="1541604"/>
              <a:ext cx="49389" cy="17007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8726311" y="1541604"/>
                <a:ext cx="49389" cy="170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8843080" y="1539666"/>
              <a:ext cx="413809" cy="14434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8843080" y="1539666"/>
                <a:ext cx="413809" cy="144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9268177" y="1464586"/>
              <a:ext cx="26812" cy="46140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9268177" y="1464586"/>
                <a:ext cx="26812" cy="461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6412088" y="2876299"/>
              <a:ext cx="11289" cy="242511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6412088" y="2876299"/>
                <a:ext cx="112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6417733" y="2893218"/>
              <a:ext cx="5043311" cy="219953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6417733" y="2893218"/>
                <a:ext cx="5043311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11486444" y="2652998"/>
              <a:ext cx="25400" cy="34455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11486444" y="2652998"/>
                <a:ext cx="25400" cy="344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9725377" y="2564523"/>
              <a:ext cx="64912" cy="41329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9725377" y="2564523"/>
                <a:ext cx="64912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9770533" y="2501957"/>
              <a:ext cx="39511" cy="39972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9770533" y="2501957"/>
                <a:ext cx="39511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6451600" y="3654592"/>
              <a:ext cx="28222" cy="3679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6451600" y="3654592"/>
                <a:ext cx="28222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6462888" y="3883004"/>
              <a:ext cx="3378200" cy="70497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6462888" y="3883004"/>
                <a:ext cx="3378200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9849555" y="3530516"/>
              <a:ext cx="25400" cy="383507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9849555" y="3530516"/>
                <a:ext cx="25400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9855200" y="3775847"/>
              <a:ext cx="1772355" cy="93057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9855200" y="3775847"/>
                <a:ext cx="1772355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11571111" y="3186488"/>
              <a:ext cx="45156" cy="721895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11571111" y="3186488"/>
                <a:ext cx="45156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8020755" y="2682430"/>
              <a:ext cx="237067" cy="40923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8020755" y="2682430"/>
                <a:ext cx="237067" cy="409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8263466" y="2797342"/>
              <a:ext cx="79022" cy="143110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8263466" y="2797342"/>
                <a:ext cx="79022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8414278" y="2751166"/>
              <a:ext cx="368477" cy="27176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8414278" y="2751166"/>
                <a:ext cx="368477" cy="271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8130469" y="3612293"/>
              <a:ext cx="262819" cy="32146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8130469" y="3612293"/>
                <a:ext cx="262819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8446558" y="3721564"/>
              <a:ext cx="52564" cy="15474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8446558" y="3721564"/>
                <a:ext cx="52564" cy="154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8572676" y="3729848"/>
              <a:ext cx="328612" cy="9182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8572676" y="3729848"/>
                <a:ext cx="328612" cy="91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8887177" y="3641197"/>
              <a:ext cx="36689" cy="489958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8887177" y="3641197"/>
                <a:ext cx="36689" cy="48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10416822" y="2480103"/>
              <a:ext cx="285045" cy="328518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10416822" y="2480103"/>
                <a:ext cx="285045" cy="3285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10707511" y="2613519"/>
              <a:ext cx="54504" cy="16126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10707511" y="2613519"/>
                <a:ext cx="54504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10831864" y="2594309"/>
              <a:ext cx="349780" cy="114911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10831864" y="2594309"/>
                <a:ext cx="349780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11170355" y="2506892"/>
              <a:ext cx="45156" cy="346848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11170355" y="2506892"/>
                <a:ext cx="4515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10557932" y="3440455"/>
              <a:ext cx="283633" cy="411530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10557932" y="3440455"/>
                <a:ext cx="283633" cy="411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10852855" y="3561006"/>
              <a:ext cx="78317" cy="19880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10852855" y="3561006"/>
                <a:ext cx="78317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10988851" y="3560654"/>
              <a:ext cx="77081" cy="63624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10988851" y="3560654"/>
                <a:ext cx="77081" cy="63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10970682" y="3489804"/>
              <a:ext cx="412750" cy="44959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10970682" y="3489804"/>
                <a:ext cx="412750" cy="449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6083300" y="3021171"/>
              <a:ext cx="108655" cy="963349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6083300" y="3021171"/>
                <a:ext cx="108655" cy="963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4938888" y="3588853"/>
              <a:ext cx="231423" cy="227883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4938888" y="3588853"/>
                <a:ext cx="231423" cy="227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5300133" y="3534746"/>
              <a:ext cx="187678" cy="238281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5300133" y="3534746"/>
                <a:ext cx="187678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5503333" y="3677151"/>
              <a:ext cx="174978" cy="12407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5503333" y="3677151"/>
                <a:ext cx="17497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5847644" y="733174"/>
              <a:ext cx="186266" cy="575260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5847644" y="733174"/>
                <a:ext cx="186266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5858933" y="1280235"/>
              <a:ext cx="118534" cy="56398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5858933" y="1280235"/>
                <a:ext cx="118534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4955822" y="1111041"/>
              <a:ext cx="256822" cy="22559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4955822" y="1111041"/>
                <a:ext cx="2568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5238044" y="1080022"/>
              <a:ext cx="194733" cy="27476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5238044" y="1080022"/>
                <a:ext cx="194733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5503333" y="1189998"/>
              <a:ext cx="8467" cy="250971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5503333" y="1189998"/>
                <a:ext cx="846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7855478" y="603458"/>
              <a:ext cx="204788" cy="310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7855478" y="603458"/>
                <a:ext cx="2047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8156222" y="518861"/>
              <a:ext cx="321733" cy="20373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8156222" y="518861"/>
                <a:ext cx="32173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8506177" y="455061"/>
              <a:ext cx="5645" cy="45576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8506177" y="455061"/>
                <a:ext cx="5645" cy="455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7717896" y="455061"/>
              <a:ext cx="288748" cy="36835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7717896" y="455061"/>
                <a:ext cx="288748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6587066" y="6181223"/>
              <a:ext cx="211666" cy="354603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6587066" y="6181223"/>
                <a:ext cx="211666" cy="354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6908800" y="6196909"/>
              <a:ext cx="321733" cy="43267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6908800" y="6196909"/>
                <a:ext cx="321733" cy="432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6045200" y="6107906"/>
              <a:ext cx="310444" cy="40606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6045200" y="6107906"/>
                <a:ext cx="310444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6465711" y="6198143"/>
              <a:ext cx="138289" cy="34120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6465711" y="6198143"/>
                <a:ext cx="13828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7278511" y="6195322"/>
              <a:ext cx="124883" cy="36376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7278511" y="6195322"/>
                <a:ext cx="124883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7540448" y="6231981"/>
              <a:ext cx="207434" cy="33839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7540448" y="6231981"/>
                <a:ext cx="2074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7571846" y="6356057"/>
              <a:ext cx="211843" cy="1973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7571846" y="6356057"/>
                <a:ext cx="21184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9" name="墨迹 118"/>
              <p14:cNvContentPartPr/>
              <p14:nvPr/>
            </p14:nvContentPartPr>
            <p14:xfrm>
              <a:off x="8681155" y="6113546"/>
              <a:ext cx="228600" cy="22559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3"/>
            </p:blipFill>
            <p:spPr>
              <a:xfrm>
                <a:off x="8681155" y="6113546"/>
                <a:ext cx="2286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0" name="墨迹 119"/>
              <p14:cNvContentPartPr/>
              <p14:nvPr/>
            </p14:nvContentPartPr>
            <p14:xfrm>
              <a:off x="8965318" y="6102795"/>
              <a:ext cx="94015" cy="275821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05"/>
            </p:blipFill>
            <p:spPr>
              <a:xfrm>
                <a:off x="8965318" y="6102795"/>
                <a:ext cx="94015" cy="275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1" name="墨迹 120"/>
              <p14:cNvContentPartPr/>
              <p14:nvPr/>
            </p14:nvContentPartPr>
            <p14:xfrm>
              <a:off x="9230077" y="6109316"/>
              <a:ext cx="198967" cy="21713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07"/>
            </p:blipFill>
            <p:spPr>
              <a:xfrm>
                <a:off x="9230077" y="6109316"/>
                <a:ext cx="19896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2" name="墨迹 121"/>
              <p14:cNvContentPartPr/>
              <p14:nvPr/>
            </p14:nvContentPartPr>
            <p14:xfrm>
              <a:off x="9443155" y="6243261"/>
              <a:ext cx="135467" cy="12213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09"/>
            </p:blipFill>
            <p:spPr>
              <a:xfrm>
                <a:off x="9443155" y="6243261"/>
                <a:ext cx="135467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3" name="墨迹 122"/>
              <p14:cNvContentPartPr/>
              <p14:nvPr/>
            </p14:nvContentPartPr>
            <p14:xfrm>
              <a:off x="9620250" y="6231981"/>
              <a:ext cx="150283" cy="11280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1"/>
            </p:blipFill>
            <p:spPr>
              <a:xfrm>
                <a:off x="9620250" y="6231981"/>
                <a:ext cx="1502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4" name="墨迹 123"/>
              <p14:cNvContentPartPr/>
              <p14:nvPr/>
            </p14:nvContentPartPr>
            <p14:xfrm>
              <a:off x="9891006" y="6076358"/>
              <a:ext cx="192794" cy="276879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3"/>
            </p:blipFill>
            <p:spPr>
              <a:xfrm>
                <a:off x="9891006" y="6076358"/>
                <a:ext cx="192794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5" name="墨迹 124"/>
              <p14:cNvContentPartPr/>
              <p14:nvPr/>
            </p14:nvContentPartPr>
            <p14:xfrm>
              <a:off x="10103555" y="6237621"/>
              <a:ext cx="5645" cy="138175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15"/>
            </p:blipFill>
            <p:spPr>
              <a:xfrm>
                <a:off x="10103555" y="6237621"/>
                <a:ext cx="5645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6" name="墨迹 125"/>
              <p14:cNvContentPartPr/>
              <p14:nvPr/>
            </p14:nvContentPartPr>
            <p14:xfrm>
              <a:off x="10196688" y="6076535"/>
              <a:ext cx="136349" cy="316181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17"/>
            </p:blipFill>
            <p:spPr>
              <a:xfrm>
                <a:off x="10196688" y="6076535"/>
                <a:ext cx="136349" cy="316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7" name="墨迹 126"/>
              <p14:cNvContentPartPr/>
              <p14:nvPr/>
            </p14:nvContentPartPr>
            <p14:xfrm>
              <a:off x="10397066" y="6161308"/>
              <a:ext cx="197555" cy="248328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19"/>
            </p:blipFill>
            <p:spPr>
              <a:xfrm>
                <a:off x="10397066" y="6161308"/>
                <a:ext cx="197555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8" name="墨迹 127"/>
              <p14:cNvContentPartPr/>
              <p14:nvPr/>
            </p14:nvContentPartPr>
            <p14:xfrm>
              <a:off x="10403416" y="6185453"/>
              <a:ext cx="112184" cy="260841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1"/>
            </p:blipFill>
            <p:spPr>
              <a:xfrm>
                <a:off x="10403416" y="6185453"/>
                <a:ext cx="112184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9" name="墨迹 128"/>
              <p14:cNvContentPartPr/>
              <p14:nvPr/>
            </p14:nvContentPartPr>
            <p14:xfrm>
              <a:off x="10656711" y="6141040"/>
              <a:ext cx="45156" cy="234756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3"/>
            </p:blipFill>
            <p:spPr>
              <a:xfrm>
                <a:off x="10656711" y="6141040"/>
                <a:ext cx="45156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0" name="墨迹 129"/>
              <p14:cNvContentPartPr/>
              <p14:nvPr/>
            </p14:nvContentPartPr>
            <p14:xfrm>
              <a:off x="10792177" y="6184043"/>
              <a:ext cx="144638" cy="20937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25"/>
            </p:blipFill>
            <p:spPr>
              <a:xfrm>
                <a:off x="10792177" y="6184043"/>
                <a:ext cx="144638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1" name="墨迹 130"/>
              <p14:cNvContentPartPr/>
              <p14:nvPr/>
            </p14:nvContentPartPr>
            <p14:xfrm>
              <a:off x="10967155" y="6085347"/>
              <a:ext cx="132645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27"/>
            </p:blipFill>
            <p:spPr>
              <a:xfrm>
                <a:off x="10967155" y="6085347"/>
                <a:ext cx="1326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2" name="墨迹 131"/>
              <p14:cNvContentPartPr/>
              <p14:nvPr/>
            </p14:nvContentPartPr>
            <p14:xfrm>
              <a:off x="10978444" y="5952282"/>
              <a:ext cx="321733" cy="437614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29"/>
            </p:blipFill>
            <p:spPr>
              <a:xfrm>
                <a:off x="10978444" y="5952282"/>
                <a:ext cx="321733" cy="43761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" y="425450"/>
            <a:ext cx="10721975" cy="3362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56897" y="2943976"/>
              <a:ext cx="808214" cy="64082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856897" y="2943976"/>
                <a:ext cx="808214" cy="640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81188" y="762783"/>
              <a:ext cx="430389" cy="35759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7"/>
            </p:blipFill>
            <p:spPr>
              <a:xfrm>
                <a:off x="481188" y="762783"/>
                <a:ext cx="430389" cy="357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2342444" y="4237430"/>
              <a:ext cx="222956" cy="24621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2342444" y="4237430"/>
                <a:ext cx="222956" cy="246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2699984" y="4199538"/>
              <a:ext cx="170216" cy="25943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2699984" y="4199538"/>
                <a:ext cx="17021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2912533" y="4320088"/>
              <a:ext cx="169333" cy="14099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2912533" y="4320088"/>
                <a:ext cx="1693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3104444" y="4342648"/>
              <a:ext cx="203200" cy="84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3104444" y="4342648"/>
                <a:ext cx="20320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3392311" y="4198833"/>
              <a:ext cx="349955" cy="24251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3392311" y="4198833"/>
                <a:ext cx="34995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3770488" y="4308809"/>
              <a:ext cx="11289" cy="222772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3770488" y="4308809"/>
                <a:ext cx="1128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3951111" y="4048673"/>
              <a:ext cx="182033" cy="48008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3951111" y="4048673"/>
                <a:ext cx="182033" cy="480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877483" y="4074757"/>
              <a:ext cx="165805" cy="5724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877483" y="4074757"/>
                <a:ext cx="165805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4250266" y="4232143"/>
              <a:ext cx="197556" cy="2458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4250266" y="4232143"/>
                <a:ext cx="197556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4267200" y="4237430"/>
              <a:ext cx="115711" cy="30261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4267200" y="4237430"/>
                <a:ext cx="115711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4521200" y="4228970"/>
              <a:ext cx="28222" cy="21871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4521200" y="4228970"/>
                <a:ext cx="28222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4605866" y="4254349"/>
              <a:ext cx="128411" cy="19827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4605866" y="4254349"/>
                <a:ext cx="128411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4790016" y="4179093"/>
              <a:ext cx="98072" cy="1410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4790016" y="4179093"/>
                <a:ext cx="9807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4905022" y="4071937"/>
              <a:ext cx="170920" cy="33274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4905022" y="4071937"/>
                <a:ext cx="17092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5209822" y="4252411"/>
              <a:ext cx="191911" cy="21995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5209822" y="4252411"/>
                <a:ext cx="19191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5230283" y="4274265"/>
              <a:ext cx="154517" cy="20091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5230283" y="4274265"/>
                <a:ext cx="154517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5540022" y="4168342"/>
              <a:ext cx="31044" cy="19122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5540022" y="4168342"/>
                <a:ext cx="31044" cy="191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5658555" y="4026819"/>
              <a:ext cx="194734" cy="69933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5658555" y="4026819"/>
                <a:ext cx="194734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1780469" y="4641557"/>
              <a:ext cx="4374797" cy="14663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1780469" y="4641557"/>
                <a:ext cx="437479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4006144" y="4820268"/>
              <a:ext cx="495300" cy="310542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4006144" y="4820268"/>
                <a:ext cx="495300" cy="310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6167790" y="4523121"/>
              <a:ext cx="244299" cy="27071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6167790" y="4523121"/>
                <a:ext cx="244299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6199540" y="4519773"/>
              <a:ext cx="122237" cy="20920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6199540" y="4519773"/>
                <a:ext cx="122237" cy="209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6481762" y="4513957"/>
              <a:ext cx="43215" cy="24462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6481762" y="4513957"/>
                <a:ext cx="43215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6575777" y="4466723"/>
              <a:ext cx="242712" cy="24022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6575777" y="4466723"/>
                <a:ext cx="242712" cy="240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6609644" y="4335598"/>
              <a:ext cx="395111" cy="9940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6609644" y="4335598"/>
                <a:ext cx="395111" cy="9940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6920088" y="4857985"/>
              <a:ext cx="105304" cy="11632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6920088" y="4857985"/>
                <a:ext cx="105304" cy="116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6922911" y="4315859"/>
              <a:ext cx="53622" cy="6062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6922911" y="4315859"/>
                <a:ext cx="53622" cy="60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6999111" y="4229147"/>
              <a:ext cx="73378" cy="21219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6999111" y="4229147"/>
                <a:ext cx="73378" cy="21219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" name="墨迹 2"/>
              <p14:cNvContentPartPr/>
              <p14:nvPr/>
            </p14:nvContentPartPr>
            <p14:xfrm>
              <a:off x="10656360" y="4361760"/>
              <a:ext cx="973800" cy="1209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647000" y="4352400"/>
                <a:ext cx="992520" cy="139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0735" y="10255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强酸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碱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滴定弱碱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酸</a:t>
            </a:r>
            <a:r>
              <a:rPr lang="en-US" altLang="zh-CN" sz="2600">
                <a:latin typeface="方正黑体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曲线比较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7055" y="984250"/>
          <a:ext cx="10996295" cy="5186680"/>
        </p:xfrm>
        <a:graphic>
          <a:graphicData uri="http://schemas.openxmlformats.org/drawingml/2006/table">
            <a:tbl>
              <a:tblPr firstRow="1" firstCol="1" bandRow="1"/>
              <a:tblGrid>
                <a:gridCol w="556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氢氧化钠滴定等浓度等体积的盐酸、醋酸的滴定曲线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盐酸滴定等浓度等体积的氢氧化钠、氨水的滴定曲线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曲线起点不同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强碱滴定强酸、弱酸的曲线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强酸起点低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强酸滴定强碱、弱碱的曲线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强碱起点高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突跃点变化范围不同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强碱与强酸反应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强酸与强碱反应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的突跃点变化范围大于强碱与弱酸反应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强酸与弱碱反应</a:t>
                      </a:r>
                      <a:r>
                        <a:rPr lang="en-US" sz="2600" dirty="0">
                          <a:effectLst/>
                          <a:latin typeface="方正细等线_GBK" panose="03000509000000000000" pitchFamily="65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 dirty="0">
                        <a:effectLst/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523" marR="12523" marT="10287" marB="1028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image492.jpeg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5" y="2033270"/>
            <a:ext cx="2872740" cy="23526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4097" name="image493.jpe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80" y="1784350"/>
            <a:ext cx="2838450" cy="2850515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1370" y="860600"/>
            <a:ext cx="11654075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常温下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 mL 0.1 mol·L</a:t>
            </a:r>
            <a:r>
              <a:rPr lang="en-US" altLang="zh-CN" sz="2600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氨水中滴加一定浓度的稀盐酸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溶液中由水电离的氢离子浓度随加入盐酸体积的变化如图所示。则下列说法不正确的是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6224" y="2033104"/>
                <a:ext cx="11397613" cy="3134360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常温下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0.1 mol·L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-1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氨水中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·H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的电离常数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约</a:t>
                </a:r>
                <a:endParaRPr lang="en-US" altLang="zh-CN" sz="2600" dirty="0" smtClean="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1×10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-5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B.a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之间的点一定满足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C.c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点溶液中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Cl</a:t>
                </a:r>
                <a:r>
                  <a:rPr lang="en-US" altLang="zh-CN" sz="2600" baseline="30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D.b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点代表溶液呈</a:t>
                </a:r>
                <a:r>
                  <a:rPr lang="zh-CN" altLang="zh-CN" sz="2600" dirty="0" smtClean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中性</a:t>
                </a:r>
                <a:endParaRPr lang="zh-CN" altLang="en-US" sz="2600" kern="100" dirty="0"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4" y="2033104"/>
                <a:ext cx="11397613" cy="3134360"/>
              </a:xfrm>
              <a:prstGeom prst="rect">
                <a:avLst/>
              </a:prstGeom>
              <a:blipFill rotWithShape="1">
                <a:blip r:embed="rId2"/>
                <a:stretch>
                  <a:fillRect l="-1" t="-724" r="1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0693681" y="1571310"/>
            <a:ext cx="4540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23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676" y="2301304"/>
            <a:ext cx="3017520" cy="25908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370" y="908705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抓住滴定曲线中的</a:t>
            </a: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个关键点</a:t>
            </a:r>
            <a:r>
              <a:rPr lang="en-US" altLang="zh-CN" sz="2600" b="1">
                <a:latin typeface="方正黑体_GBK" panose="03000509000000000000" pitchFamily="65" charset="-122"/>
                <a:ea typeface="黑体" panose="02010609060101010101" charset="-122"/>
                <a:cs typeface="Times New Roman" panose="02020603050405020304" pitchFamily="18" charset="0"/>
              </a:rPr>
              <a:t>——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模型构建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4184" y="1546477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以室温时用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0.1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溶液滴定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 mL 0.1 mol·L</a:t>
            </a:r>
            <a:r>
              <a:rPr lang="en-US" altLang="zh-CN" sz="26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-1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HA</a:t>
            </a:r>
            <a:r>
              <a:rPr lang="zh-CN" altLang="zh-CN" sz="26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溶液为例。如图所示</a:t>
            </a:r>
            <a:r>
              <a:rPr lang="en-US" altLang="zh-CN" sz="2600" dirty="0" smtClean="0">
                <a:latin typeface="方正书宋_GBK" panose="03000509000000000000" pitchFamily="65" charset="-122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" name="image228.jpe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42" y="2566212"/>
            <a:ext cx="4069080" cy="2590800"/>
          </a:xfrm>
          <a:prstGeom prst="rect">
            <a:avLst/>
          </a:prstGeom>
          <a:solidFill>
            <a:scrgbClr r="0" g="0" b="0">
              <a:alpha val="0"/>
            </a:scrgb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370" y="62992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认识分布曲线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624120" y="1284626"/>
              <a:ext cx="10943590" cy="50330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00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429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一元弱酸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二元酸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以草酸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97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2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r>
                            <a:rPr lang="en-US" sz="240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</a:t>
                          </a:r>
                          <a:r>
                            <a:rPr lang="en-US" sz="2400" baseline="30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endParaRPr lang="zh-CN" sz="240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r>
                            <a:rPr lang="en-US" sz="240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HC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lang="zh-CN" sz="2400" b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分布系数、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sz="2400" baseline="-250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zh-CN" sz="2400" b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为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  <m:r>
                                <a:rPr lang="en-US" sz="2400" baseline="-25000">
                                  <a:effectLst/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endParaRPr lang="zh-CN" sz="240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851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随着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溶质分子浓度不断减小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离子浓度逐渐增大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酸根离子增多。根据分布系数可以书写一定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时所发生反应的离子方程式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77875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同一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条件下可以存在多种溶质微粒。根据在一定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的微粒分布系数和酸的分布浓度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就可以计算各成分在该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时的平衡浓度。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624120" y="1284626"/>
              <a:ext cx="10943590" cy="50330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00675"/>
                    <a:gridCol w="5542915"/>
                  </a:tblGrid>
                  <a:tr h="3968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一元弱酸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二元酸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以草酸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2400" baseline="-250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为例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2974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23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COOH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r>
                            <a:rPr lang="en-US" sz="240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为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CH</a:t>
                          </a:r>
                          <a:r>
                            <a:rPr lang="en-US" sz="2400" baseline="-25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24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COO</a:t>
                          </a:r>
                          <a:r>
                            <a:rPr lang="en-US" sz="2400" baseline="3000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分布系数</a:t>
                          </a:r>
                          <a:endParaRPr lang="zh-CN" sz="240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</a:blipFill>
                      </a:tcPr>
                    </a:tc>
                  </a:tr>
                  <a:tr h="778510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随着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溶质分子浓度不断减小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离子浓度逐渐增大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酸根离子增多。根据分布系数可以书写一定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时所发生反应的离子方程式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</a:tr>
                  <a:tr h="777875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同一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条件下可以存在多种溶质微粒。根据在一定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的微粒分布系数和酸的分布浓度</a:t>
                          </a:r>
                          <a:r>
                            <a:rPr lang="en-US" sz="2400" dirty="0">
                              <a:effectLst/>
                              <a:latin typeface="方正细等线_GBK" panose="03000509000000000000" pitchFamily="65" charset="-122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就可以计算各成分在该</a:t>
                          </a:r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ea typeface="微软雅黑" panose="020B0503020204020204" charset="-122"/>
                              <a:cs typeface="Times New Roman" panose="02020603050405020304" pitchFamily="18" charset="0"/>
                            </a:rPr>
                            <a:t>pH</a:t>
                          </a:r>
                          <a:r>
                            <a:rPr lang="zh-CN" sz="24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时的平衡浓度。</a:t>
                          </a:r>
                          <a:endParaRPr lang="zh-CN" sz="2400" dirty="0">
                            <a:effectLst/>
                            <a:latin typeface="Calibri" panose="020F050202020403020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131" marR="9131" marT="7500" marB="75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3074" name="image502.jpeg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73" y="1764412"/>
            <a:ext cx="2304016" cy="2113193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pic>
        <p:nvPicPr>
          <p:cNvPr id="3073" name="image503.jpe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9" y="1864717"/>
            <a:ext cx="2452946" cy="1959271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370" y="54898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读图解题要领</a:t>
            </a:r>
            <a:endParaRPr lang="zh-CN" altLang="zh-CN" sz="1100">
              <a:latin typeface="Calibri" panose="020F050202020403020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4184" y="1084791"/>
                <a:ext cx="11397613" cy="4878705"/>
              </a:xfrm>
              <a:prstGeom prst="rect">
                <a:avLst/>
              </a:prstGeom>
            </p:spPr>
            <p:txBody>
              <a:bodyPr wrap="square" lIns="121898" tIns="60948" rIns="121898" bIns="60948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读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——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每条曲线所代表的粒子及变化趋势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以上图中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为例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随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增大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只减不增的为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先增后减的为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δ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只增不减的为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曲线。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用交点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——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交点是某两种粒子浓度相等的点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可计算电离常数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dirty="0">
                    <a:effectLst/>
                    <a:latin typeface="方正书宋_GBK" panose="03000509000000000000" pitchFamily="65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图中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其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平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5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同理图中</a:t>
                </a:r>
                <a:r>
                  <a:rPr lang="zh-CN" altLang="zh-CN" sz="2600" dirty="0">
                    <a:effectLst/>
                    <a:latin typeface="宋体" panose="02010600030101010101" pitchFamily="2" charset="-122"/>
                    <a:ea typeface="微软雅黑" panose="020B0503020204020204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HC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i="1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aseline="-250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平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对应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pH</a:t>
                </a:r>
                <a:r>
                  <a:rPr lang="en-US" altLang="zh-CN" sz="2600" baseline="-25000" dirty="0" err="1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=1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600" i="1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600"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zh-CN" altLang="zh-CN" sz="2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600"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zh-CN" sz="2600" dirty="0">
                    <a:effectLst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。</a:t>
                </a:r>
                <a:endParaRPr lang="zh-CN" altLang="zh-CN" sz="1150" dirty="0">
                  <a:latin typeface="Calibri" panose="020F050202020403020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4" y="1084791"/>
                <a:ext cx="11397613" cy="4878705"/>
              </a:xfrm>
              <a:prstGeom prst="rect">
                <a:avLst/>
              </a:prstGeom>
              <a:blipFill rotWithShape="1">
                <a:blip r:embed="rId2"/>
                <a:stretch>
                  <a:fillRect l="-6" t="-4" r="6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34341" y="836982"/>
          <a:ext cx="11325225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文档" r:id="rId3" imgW="11327765" imgH="4381500" progId="Word.Document.12">
                  <p:embed/>
                </p:oleObj>
              </mc:Choice>
              <mc:Fallback>
                <p:oleObj name="文档" r:id="rId3" imgW="11327765" imgH="4381500" progId="Word.Document.12">
                  <p:embed/>
                  <p:pic>
                    <p:nvPicPr>
                      <p:cNvPr id="0" name="图片 4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1" y="836982"/>
                        <a:ext cx="11325225" cy="437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601980"/>
            <a:ext cx="10744200" cy="5595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601980"/>
            <a:ext cx="10744200" cy="5595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321777" y="2408195"/>
              <a:ext cx="282223" cy="270711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6321777" y="2408195"/>
                <a:ext cx="28222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429022" y="2509712"/>
              <a:ext cx="16933" cy="13535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429022" y="2509712"/>
                <a:ext cx="169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6843183" y="2442034"/>
              <a:ext cx="522817" cy="55834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6843183" y="2442034"/>
                <a:ext cx="522817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7371644" y="2387046"/>
              <a:ext cx="45156" cy="59922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7371644" y="2387046"/>
                <a:ext cx="45156" cy="599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7151511" y="1521160"/>
              <a:ext cx="50800" cy="88703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7151511" y="1521160"/>
                <a:ext cx="50800" cy="887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7076016" y="2289936"/>
              <a:ext cx="196850" cy="14081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7076016" y="2289936"/>
                <a:ext cx="196850" cy="140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467600" y="1626554"/>
              <a:ext cx="242711" cy="19157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467600" y="1626554"/>
                <a:ext cx="242711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7744177" y="1615098"/>
              <a:ext cx="90312" cy="17448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744177" y="1615098"/>
                <a:ext cx="90312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7845777" y="1680661"/>
              <a:ext cx="70556" cy="8459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7845777" y="1680661"/>
                <a:ext cx="705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7837311" y="1686300"/>
              <a:ext cx="93133" cy="23123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7837311" y="1686300"/>
                <a:ext cx="931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7960606" y="1624263"/>
              <a:ext cx="226660" cy="210082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7960606" y="1624263"/>
                <a:ext cx="226660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215488" y="1653872"/>
              <a:ext cx="282222" cy="12830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215488" y="1653872"/>
                <a:ext cx="282222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6810727" y="2642247"/>
              <a:ext cx="789517" cy="4229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6810727" y="2642247"/>
                <a:ext cx="78951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7709076" y="2504072"/>
              <a:ext cx="311679" cy="295032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7709076" y="2504072"/>
                <a:ext cx="311679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7994473" y="2399207"/>
              <a:ext cx="142875" cy="42069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7994473" y="2399207"/>
                <a:ext cx="142875" cy="420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7991827" y="2615106"/>
              <a:ext cx="130528" cy="7930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7991827" y="2615106"/>
                <a:ext cx="130528" cy="79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8093427" y="2378234"/>
              <a:ext cx="223662" cy="34438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8093427" y="2378234"/>
                <a:ext cx="223662" cy="344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218311" y="2559589"/>
              <a:ext cx="50800" cy="41258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218311" y="2559589"/>
                <a:ext cx="50800" cy="412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8818033" y="2479398"/>
              <a:ext cx="167922" cy="23281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8818033" y="2479398"/>
                <a:ext cx="167922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8981722" y="2639427"/>
              <a:ext cx="59266" cy="6767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8981722" y="2639427"/>
                <a:ext cx="5926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9177866" y="2504072"/>
              <a:ext cx="338666" cy="186113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9177866" y="2504072"/>
                <a:ext cx="33866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725377" y="2451904"/>
              <a:ext cx="90312" cy="2009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725377" y="2451904"/>
                <a:ext cx="90312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891359" y="2413835"/>
              <a:ext cx="97367" cy="17483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891359" y="2413835"/>
                <a:ext cx="973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755011" y="2599949"/>
              <a:ext cx="300566" cy="9023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755011" y="2599949"/>
                <a:ext cx="300566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10021711" y="2357437"/>
              <a:ext cx="141111" cy="552701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10021711" y="2357437"/>
                <a:ext cx="141111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10074275" y="2419827"/>
              <a:ext cx="277636" cy="36412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10074275" y="2419827"/>
                <a:ext cx="277636" cy="364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312400" y="2468647"/>
              <a:ext cx="200377" cy="17818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312400" y="2468647"/>
                <a:ext cx="200377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555111" y="2399383"/>
              <a:ext cx="206727" cy="22524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555111" y="2399383"/>
                <a:ext cx="206727" cy="225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704688" y="2331353"/>
              <a:ext cx="170039" cy="40677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704688" y="2331353"/>
                <a:ext cx="170039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701867" y="2460892"/>
              <a:ext cx="203200" cy="15033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701867" y="2460892"/>
                <a:ext cx="203200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1001022" y="2306679"/>
              <a:ext cx="186267" cy="38350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1001022" y="2306679"/>
                <a:ext cx="18626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9424458" y="4525941"/>
              <a:ext cx="7409" cy="366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9424458" y="4525941"/>
                <a:ext cx="740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墨迹 46"/>
              <p14:cNvContentPartPr/>
              <p14:nvPr/>
            </p14:nvContentPartPr>
            <p14:xfrm>
              <a:off x="3285066" y="6185100"/>
              <a:ext cx="11289" cy="375400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69"/>
            </p:blipFill>
            <p:spPr>
              <a:xfrm>
                <a:off x="3285066" y="6185100"/>
                <a:ext cx="11289" cy="37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墨迹 49"/>
              <p14:cNvContentPartPr/>
              <p14:nvPr/>
            </p14:nvContentPartPr>
            <p14:xfrm>
              <a:off x="5542844" y="5542339"/>
              <a:ext cx="33866" cy="94061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71"/>
            </p:blipFill>
            <p:spPr>
              <a:xfrm>
                <a:off x="5542844" y="5542339"/>
                <a:ext cx="33866" cy="940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墨迹 50"/>
              <p14:cNvContentPartPr/>
              <p14:nvPr/>
            </p14:nvContentPartPr>
            <p14:xfrm>
              <a:off x="6654800" y="5304939"/>
              <a:ext cx="50800" cy="113783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73"/>
            </p:blipFill>
            <p:spPr>
              <a:xfrm>
                <a:off x="6654800" y="5304939"/>
                <a:ext cx="50800" cy="1137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墨迹 51"/>
              <p14:cNvContentPartPr/>
              <p14:nvPr/>
            </p14:nvContentPartPr>
            <p14:xfrm>
              <a:off x="5548488" y="6517849"/>
              <a:ext cx="1735667" cy="16531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75"/>
            </p:blipFill>
            <p:spPr>
              <a:xfrm>
                <a:off x="5548488" y="6517849"/>
                <a:ext cx="1735667" cy="165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墨迹 52"/>
              <p14:cNvContentPartPr/>
              <p14:nvPr/>
            </p14:nvContentPartPr>
            <p14:xfrm>
              <a:off x="7320844" y="5801594"/>
              <a:ext cx="158044" cy="84984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77"/>
            </p:blipFill>
            <p:spPr>
              <a:xfrm>
                <a:off x="7320844" y="5801594"/>
                <a:ext cx="158044" cy="849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墨迹 53"/>
              <p14:cNvContentPartPr/>
              <p14:nvPr/>
            </p14:nvContentPartPr>
            <p14:xfrm>
              <a:off x="3235677" y="5250656"/>
              <a:ext cx="1364545" cy="34402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79"/>
            </p:blipFill>
            <p:spPr>
              <a:xfrm>
                <a:off x="3235677" y="5250656"/>
                <a:ext cx="1364545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墨迹 54"/>
              <p14:cNvContentPartPr/>
              <p14:nvPr/>
            </p14:nvContentPartPr>
            <p14:xfrm>
              <a:off x="4587169" y="5282380"/>
              <a:ext cx="2086328" cy="391261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81"/>
            </p:blipFill>
            <p:spPr>
              <a:xfrm>
                <a:off x="4587169" y="5282380"/>
                <a:ext cx="2086328" cy="391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墨迹 55"/>
              <p14:cNvContentPartPr/>
              <p14:nvPr/>
            </p14:nvContentPartPr>
            <p14:xfrm>
              <a:off x="4842933" y="4893233"/>
              <a:ext cx="45155" cy="49277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83"/>
            </p:blipFill>
            <p:spPr>
              <a:xfrm>
                <a:off x="4842933" y="4893233"/>
                <a:ext cx="45155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墨迹 56"/>
              <p14:cNvContentPartPr/>
              <p14:nvPr/>
            </p14:nvContentPartPr>
            <p14:xfrm>
              <a:off x="4871155" y="5025064"/>
              <a:ext cx="169333" cy="17483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85"/>
            </p:blipFill>
            <p:spPr>
              <a:xfrm>
                <a:off x="4871155" y="5025064"/>
                <a:ext cx="16933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8" name="墨迹 57"/>
              <p14:cNvContentPartPr/>
              <p14:nvPr/>
            </p14:nvContentPartPr>
            <p14:xfrm>
              <a:off x="4998155" y="4957386"/>
              <a:ext cx="651934" cy="28199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87"/>
            </p:blipFill>
            <p:spPr>
              <a:xfrm>
                <a:off x="4998155" y="4957386"/>
                <a:ext cx="65193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9" name="墨迹 58"/>
              <p14:cNvContentPartPr/>
              <p14:nvPr/>
            </p14:nvContentPartPr>
            <p14:xfrm>
              <a:off x="5860344" y="4682974"/>
              <a:ext cx="193322" cy="21607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89"/>
            </p:blipFill>
            <p:spPr>
              <a:xfrm>
                <a:off x="5860344" y="4682974"/>
                <a:ext cx="193322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墨迹 59"/>
              <p14:cNvContentPartPr/>
              <p14:nvPr/>
            </p14:nvContentPartPr>
            <p14:xfrm>
              <a:off x="6073422" y="4805111"/>
              <a:ext cx="19755" cy="13958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91"/>
            </p:blipFill>
            <p:spPr>
              <a:xfrm>
                <a:off x="6073422" y="4805111"/>
                <a:ext cx="19755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墨迹 60"/>
              <p14:cNvContentPartPr/>
              <p14:nvPr/>
            </p14:nvContentPartPr>
            <p14:xfrm>
              <a:off x="6170788" y="4641733"/>
              <a:ext cx="190500" cy="27476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93"/>
            </p:blipFill>
            <p:spPr>
              <a:xfrm>
                <a:off x="6170788" y="4641733"/>
                <a:ext cx="190500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墨迹 61"/>
              <p14:cNvContentPartPr/>
              <p14:nvPr/>
            </p14:nvContentPartPr>
            <p14:xfrm>
              <a:off x="6372577" y="4810751"/>
              <a:ext cx="2823" cy="23405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95"/>
            </p:blipFill>
            <p:spPr>
              <a:xfrm>
                <a:off x="6372577" y="4810751"/>
                <a:ext cx="282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3" name="墨迹 62"/>
              <p14:cNvContentPartPr/>
              <p14:nvPr/>
            </p14:nvContentPartPr>
            <p14:xfrm>
              <a:off x="6536266" y="684531"/>
              <a:ext cx="56444" cy="48643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97"/>
            </p:blipFill>
            <p:spPr>
              <a:xfrm>
                <a:off x="6536266" y="684531"/>
                <a:ext cx="56444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墨迹 63"/>
              <p14:cNvContentPartPr/>
              <p14:nvPr/>
            </p14:nvContentPartPr>
            <p14:xfrm>
              <a:off x="5729111" y="6057147"/>
              <a:ext cx="33866" cy="1692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99"/>
            </p:blipFill>
            <p:spPr>
              <a:xfrm>
                <a:off x="5729111" y="6057147"/>
                <a:ext cx="338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墨迹 64"/>
              <p14:cNvContentPartPr/>
              <p14:nvPr/>
            </p14:nvContentPartPr>
            <p14:xfrm>
              <a:off x="5563658" y="6040228"/>
              <a:ext cx="1071386" cy="4934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01"/>
            </p:blipFill>
            <p:spPr>
              <a:xfrm>
                <a:off x="5563658" y="6040228"/>
                <a:ext cx="1071386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墨迹 65"/>
              <p14:cNvContentPartPr/>
              <p14:nvPr/>
            </p14:nvContentPartPr>
            <p14:xfrm>
              <a:off x="5681838" y="5879318"/>
              <a:ext cx="360539" cy="30754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3"/>
            </p:blipFill>
            <p:spPr>
              <a:xfrm>
                <a:off x="5681838" y="5879318"/>
                <a:ext cx="360539" cy="307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7" name="墨迹 66"/>
              <p14:cNvContentPartPr/>
              <p14:nvPr/>
            </p14:nvContentPartPr>
            <p14:xfrm>
              <a:off x="5948362" y="5840015"/>
              <a:ext cx="263349" cy="32287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05"/>
            </p:blipFill>
            <p:spPr>
              <a:xfrm>
                <a:off x="5948362" y="5840015"/>
                <a:ext cx="263349" cy="322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墨迹 67"/>
              <p14:cNvContentPartPr/>
              <p14:nvPr/>
            </p14:nvContentPartPr>
            <p14:xfrm>
              <a:off x="6052784" y="6561028"/>
              <a:ext cx="94016" cy="24339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07"/>
            </p:blipFill>
            <p:spPr>
              <a:xfrm>
                <a:off x="6052784" y="6561028"/>
                <a:ext cx="94016" cy="243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墨迹 68"/>
              <p14:cNvContentPartPr/>
              <p14:nvPr/>
            </p14:nvContentPartPr>
            <p14:xfrm>
              <a:off x="6146800" y="6559795"/>
              <a:ext cx="139171" cy="19668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09"/>
            </p:blipFill>
            <p:spPr>
              <a:xfrm>
                <a:off x="6146800" y="6559795"/>
                <a:ext cx="139171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墨迹 69"/>
              <p14:cNvContentPartPr/>
              <p14:nvPr/>
            </p14:nvContentPartPr>
            <p14:xfrm>
              <a:off x="6276975" y="6623066"/>
              <a:ext cx="95602" cy="147516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11"/>
            </p:blipFill>
            <p:spPr>
              <a:xfrm>
                <a:off x="6276975" y="6623066"/>
                <a:ext cx="95602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1" name="墨迹 70"/>
              <p14:cNvContentPartPr/>
              <p14:nvPr/>
            </p14:nvContentPartPr>
            <p14:xfrm>
              <a:off x="6389511" y="6688805"/>
              <a:ext cx="33866" cy="8230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13"/>
            </p:blipFill>
            <p:spPr>
              <a:xfrm>
                <a:off x="6389511" y="6688805"/>
                <a:ext cx="33866" cy="82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2" name="墨迹 71"/>
              <p14:cNvContentPartPr/>
              <p14:nvPr/>
            </p14:nvContentPartPr>
            <p14:xfrm>
              <a:off x="6496755" y="6570369"/>
              <a:ext cx="118534" cy="183999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15"/>
            </p:blipFill>
            <p:spPr>
              <a:xfrm>
                <a:off x="6496755" y="6570369"/>
                <a:ext cx="118534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3" name="墨迹 72"/>
              <p14:cNvContentPartPr/>
              <p14:nvPr/>
            </p14:nvContentPartPr>
            <p14:xfrm>
              <a:off x="6600296" y="6606147"/>
              <a:ext cx="189971" cy="15597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17"/>
            </p:blipFill>
            <p:spPr>
              <a:xfrm>
                <a:off x="6600296" y="6606147"/>
                <a:ext cx="189971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墨迹 73"/>
              <p14:cNvContentPartPr/>
              <p14:nvPr/>
            </p14:nvContentPartPr>
            <p14:xfrm>
              <a:off x="6836833" y="6660606"/>
              <a:ext cx="122767" cy="9023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19"/>
            </p:blipFill>
            <p:spPr>
              <a:xfrm>
                <a:off x="6836833" y="6660606"/>
                <a:ext cx="1227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墨迹 74"/>
              <p14:cNvContentPartPr/>
              <p14:nvPr/>
            </p14:nvContentPartPr>
            <p14:xfrm>
              <a:off x="6866466" y="6638047"/>
              <a:ext cx="110066" cy="217132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21"/>
            </p:blipFill>
            <p:spPr>
              <a:xfrm>
                <a:off x="6866466" y="6638047"/>
                <a:ext cx="11006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墨迹 75"/>
              <p14:cNvContentPartPr/>
              <p14:nvPr/>
            </p14:nvContentPartPr>
            <p14:xfrm>
              <a:off x="3273777" y="6179813"/>
              <a:ext cx="4035778" cy="50335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23"/>
            </p:blipFill>
            <p:spPr>
              <a:xfrm>
                <a:off x="3273777" y="6179813"/>
                <a:ext cx="4035778" cy="503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墨迹 76"/>
              <p14:cNvContentPartPr/>
              <p14:nvPr/>
            </p14:nvContentPartPr>
            <p14:xfrm>
              <a:off x="6623755" y="6248901"/>
              <a:ext cx="47978" cy="372227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25"/>
            </p:blipFill>
            <p:spPr>
              <a:xfrm>
                <a:off x="6623755" y="6248901"/>
                <a:ext cx="47978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墨迹 77"/>
              <p14:cNvContentPartPr/>
              <p14:nvPr/>
            </p14:nvContentPartPr>
            <p14:xfrm>
              <a:off x="3287006" y="5523833"/>
              <a:ext cx="60149" cy="6803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27"/>
            </p:blipFill>
            <p:spPr>
              <a:xfrm>
                <a:off x="3287006" y="5523833"/>
                <a:ext cx="60149" cy="68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墨迹 78"/>
              <p14:cNvContentPartPr/>
              <p14:nvPr/>
            </p14:nvContentPartPr>
            <p14:xfrm>
              <a:off x="6719181" y="5628522"/>
              <a:ext cx="799219" cy="20303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29"/>
            </p:blipFill>
            <p:spPr>
              <a:xfrm>
                <a:off x="6719181" y="5628522"/>
                <a:ext cx="79921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墨迹 79"/>
              <p14:cNvContentPartPr/>
              <p14:nvPr/>
            </p14:nvContentPartPr>
            <p14:xfrm>
              <a:off x="7428088" y="5292073"/>
              <a:ext cx="50800" cy="409766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31"/>
            </p:blipFill>
            <p:spPr>
              <a:xfrm>
                <a:off x="7428088" y="5292073"/>
                <a:ext cx="50800" cy="409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墨迹 80"/>
              <p14:cNvContentPartPr/>
              <p14:nvPr/>
            </p14:nvContentPartPr>
            <p14:xfrm>
              <a:off x="7461955" y="5410509"/>
              <a:ext cx="121356" cy="16725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33"/>
            </p:blipFill>
            <p:spPr>
              <a:xfrm>
                <a:off x="7461955" y="5410509"/>
                <a:ext cx="121356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墨迹 81"/>
              <p14:cNvContentPartPr/>
              <p14:nvPr/>
            </p14:nvContentPartPr>
            <p14:xfrm>
              <a:off x="7608005" y="5427428"/>
              <a:ext cx="281517" cy="159501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35"/>
            </p:blipFill>
            <p:spPr>
              <a:xfrm>
                <a:off x="7608005" y="5427428"/>
                <a:ext cx="281517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3" name="墨迹 82"/>
              <p14:cNvContentPartPr/>
              <p14:nvPr/>
            </p14:nvContentPartPr>
            <p14:xfrm>
              <a:off x="7936088" y="5343007"/>
              <a:ext cx="95956" cy="20091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37"/>
            </p:blipFill>
            <p:spPr>
              <a:xfrm>
                <a:off x="7936088" y="5343007"/>
                <a:ext cx="95956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墨迹 83"/>
              <p14:cNvContentPartPr/>
              <p14:nvPr/>
            </p14:nvContentPartPr>
            <p14:xfrm>
              <a:off x="8026400" y="5419850"/>
              <a:ext cx="110066" cy="14663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39"/>
            </p:blipFill>
            <p:spPr>
              <a:xfrm>
                <a:off x="8026400" y="5419850"/>
                <a:ext cx="1100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5" name="墨迹 84"/>
              <p14:cNvContentPartPr/>
              <p14:nvPr/>
            </p14:nvContentPartPr>
            <p14:xfrm>
              <a:off x="8060266" y="5429720"/>
              <a:ext cx="67734" cy="291860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41"/>
            </p:blipFill>
            <p:spPr>
              <a:xfrm>
                <a:off x="8060266" y="5429720"/>
                <a:ext cx="67734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6" name="墨迹 85"/>
              <p14:cNvContentPartPr/>
              <p14:nvPr/>
            </p14:nvContentPartPr>
            <p14:xfrm>
              <a:off x="8439855" y="5352172"/>
              <a:ext cx="134056" cy="186113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43"/>
            </p:blipFill>
            <p:spPr>
              <a:xfrm>
                <a:off x="8439855" y="5352172"/>
                <a:ext cx="1340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7" name="墨迹 86"/>
              <p14:cNvContentPartPr/>
              <p14:nvPr/>
            </p14:nvContentPartPr>
            <p14:xfrm>
              <a:off x="8602133" y="5470608"/>
              <a:ext cx="5644" cy="138175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45"/>
            </p:blipFill>
            <p:spPr>
              <a:xfrm>
                <a:off x="8602133" y="5470608"/>
                <a:ext cx="56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墨迹 87"/>
              <p14:cNvContentPartPr/>
              <p14:nvPr/>
            </p14:nvContentPartPr>
            <p14:xfrm>
              <a:off x="8715022" y="5298594"/>
              <a:ext cx="189088" cy="275293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47"/>
            </p:blipFill>
            <p:spPr>
              <a:xfrm>
                <a:off x="8715022" y="5298594"/>
                <a:ext cx="189088" cy="275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9" name="墨迹 88"/>
              <p14:cNvContentPartPr/>
              <p14:nvPr/>
            </p14:nvContentPartPr>
            <p14:xfrm>
              <a:off x="8842022" y="5421260"/>
              <a:ext cx="145697" cy="33415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49"/>
            </p:blipFill>
            <p:spPr>
              <a:xfrm>
                <a:off x="8842022" y="5421260"/>
                <a:ext cx="145697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墨迹 89"/>
              <p14:cNvContentPartPr/>
              <p14:nvPr/>
            </p14:nvContentPartPr>
            <p14:xfrm>
              <a:off x="6944077" y="6301069"/>
              <a:ext cx="122767" cy="179064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51"/>
            </p:blipFill>
            <p:spPr>
              <a:xfrm>
                <a:off x="6944077" y="6301069"/>
                <a:ext cx="122767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墨迹 90"/>
              <p14:cNvContentPartPr/>
              <p14:nvPr/>
            </p14:nvContentPartPr>
            <p14:xfrm>
              <a:off x="7097359" y="6303184"/>
              <a:ext cx="227718" cy="20091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53"/>
            </p:blipFill>
            <p:spPr>
              <a:xfrm>
                <a:off x="7097359" y="6303184"/>
                <a:ext cx="227718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2" name="墨迹 91"/>
              <p14:cNvContentPartPr/>
              <p14:nvPr/>
            </p14:nvContentPartPr>
            <p14:xfrm>
              <a:off x="7281333" y="6384256"/>
              <a:ext cx="135467" cy="112796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55"/>
            </p:blipFill>
            <p:spPr>
              <a:xfrm>
                <a:off x="7281333" y="6384256"/>
                <a:ext cx="1354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3" name="墨迹 92"/>
              <p14:cNvContentPartPr/>
              <p14:nvPr/>
            </p14:nvContentPartPr>
            <p14:xfrm>
              <a:off x="3558822" y="6327153"/>
              <a:ext cx="270933" cy="29009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57"/>
            </p:blipFill>
            <p:spPr>
              <a:xfrm>
                <a:off x="3558822" y="6327153"/>
                <a:ext cx="270933" cy="290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4" name="墨迹 93"/>
              <p14:cNvContentPartPr/>
              <p14:nvPr/>
            </p14:nvContentPartPr>
            <p14:xfrm>
              <a:off x="3838222" y="6275337"/>
              <a:ext cx="109361" cy="359185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59"/>
            </p:blipFill>
            <p:spPr>
              <a:xfrm>
                <a:off x="3838222" y="6275337"/>
                <a:ext cx="109361" cy="359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5" name="墨迹 94"/>
              <p14:cNvContentPartPr/>
              <p14:nvPr/>
            </p14:nvContentPartPr>
            <p14:xfrm>
              <a:off x="3831872" y="6271637"/>
              <a:ext cx="294216" cy="66532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61"/>
            </p:blipFill>
            <p:spPr>
              <a:xfrm>
                <a:off x="3831872" y="6271637"/>
                <a:ext cx="294216" cy="665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6" name="墨迹 95"/>
              <p14:cNvContentPartPr/>
              <p14:nvPr/>
            </p14:nvContentPartPr>
            <p14:xfrm>
              <a:off x="4258204" y="6360463"/>
              <a:ext cx="277107" cy="243745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63"/>
            </p:blipFill>
            <p:spPr>
              <a:xfrm>
                <a:off x="4258204" y="6360463"/>
                <a:ext cx="277107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7" name="墨迹 96"/>
              <p14:cNvContentPartPr/>
              <p14:nvPr/>
            </p14:nvContentPartPr>
            <p14:xfrm>
              <a:off x="4538133" y="6310939"/>
              <a:ext cx="66322" cy="6203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65"/>
            </p:blipFill>
            <p:spPr>
              <a:xfrm>
                <a:off x="4538133" y="6310939"/>
                <a:ext cx="663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8" name="墨迹 97"/>
              <p14:cNvContentPartPr/>
              <p14:nvPr/>
            </p14:nvContentPartPr>
            <p14:xfrm>
              <a:off x="4557712" y="6277100"/>
              <a:ext cx="168275" cy="476563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67"/>
            </p:blipFill>
            <p:spPr>
              <a:xfrm>
                <a:off x="4557712" y="6277100"/>
                <a:ext cx="168275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9" name="墨迹 98"/>
              <p14:cNvContentPartPr/>
              <p14:nvPr/>
            </p14:nvContentPartPr>
            <p14:xfrm>
              <a:off x="4619977" y="6322747"/>
              <a:ext cx="242711" cy="428096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69"/>
            </p:blipFill>
            <p:spPr>
              <a:xfrm>
                <a:off x="4619977" y="6322747"/>
                <a:ext cx="242711" cy="428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墨迹 99"/>
              <p14:cNvContentPartPr/>
              <p14:nvPr/>
            </p14:nvContentPartPr>
            <p14:xfrm>
              <a:off x="4797777" y="6363635"/>
              <a:ext cx="265289" cy="209554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71"/>
            </p:blipFill>
            <p:spPr>
              <a:xfrm>
                <a:off x="4797777" y="6363635"/>
                <a:ext cx="265289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1" name="墨迹 100"/>
              <p14:cNvContentPartPr/>
              <p14:nvPr/>
            </p14:nvContentPartPr>
            <p14:xfrm>
              <a:off x="4535311" y="6700085"/>
              <a:ext cx="234244" cy="19739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73"/>
            </p:blipFill>
            <p:spPr>
              <a:xfrm>
                <a:off x="4535311" y="6700085"/>
                <a:ext cx="2342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2" name="墨迹 101"/>
              <p14:cNvContentPartPr/>
              <p14:nvPr/>
            </p14:nvContentPartPr>
            <p14:xfrm>
              <a:off x="4786488" y="6626768"/>
              <a:ext cx="110773" cy="324288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75"/>
            </p:blipFill>
            <p:spPr>
              <a:xfrm>
                <a:off x="4786488" y="6626768"/>
                <a:ext cx="110773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3" name="墨迹 102"/>
              <p14:cNvContentPartPr/>
              <p14:nvPr/>
            </p14:nvContentPartPr>
            <p14:xfrm>
              <a:off x="4780844" y="6685986"/>
              <a:ext cx="228600" cy="121256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77"/>
            </p:blipFill>
            <p:spPr>
              <a:xfrm>
                <a:off x="4780844" y="6685986"/>
                <a:ext cx="228600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4" name="墨迹 103"/>
              <p14:cNvContentPartPr/>
              <p14:nvPr/>
            </p14:nvContentPartPr>
            <p14:xfrm>
              <a:off x="9515122" y="3984344"/>
              <a:ext cx="176388" cy="20461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79"/>
            </p:blipFill>
            <p:spPr>
              <a:xfrm>
                <a:off x="9515122" y="3984344"/>
                <a:ext cx="176388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5" name="墨迹 104"/>
              <p14:cNvContentPartPr/>
              <p14:nvPr/>
            </p14:nvContentPartPr>
            <p14:xfrm>
              <a:off x="9716205" y="3970420"/>
              <a:ext cx="138995" cy="24251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181"/>
            </p:blipFill>
            <p:spPr>
              <a:xfrm>
                <a:off x="9716205" y="3970420"/>
                <a:ext cx="13899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6" name="墨迹 105"/>
              <p14:cNvContentPartPr/>
              <p14:nvPr/>
            </p14:nvContentPartPr>
            <p14:xfrm>
              <a:off x="9821333" y="3997033"/>
              <a:ext cx="112889" cy="213784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183"/>
            </p:blipFill>
            <p:spPr>
              <a:xfrm>
                <a:off x="9821333" y="3997033"/>
                <a:ext cx="112889" cy="213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7" name="墨迹 106"/>
              <p14:cNvContentPartPr/>
              <p14:nvPr/>
            </p14:nvContentPartPr>
            <p14:xfrm>
              <a:off x="9982023" y="3957026"/>
              <a:ext cx="362127" cy="24462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185"/>
            </p:blipFill>
            <p:spPr>
              <a:xfrm>
                <a:off x="9982023" y="3957026"/>
                <a:ext cx="362127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8" name="墨迹 107"/>
              <p14:cNvContentPartPr/>
              <p14:nvPr/>
            </p14:nvContentPartPr>
            <p14:xfrm>
              <a:off x="10287000" y="4058542"/>
              <a:ext cx="47977" cy="326404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187"/>
            </p:blipFill>
            <p:spPr>
              <a:xfrm>
                <a:off x="10287000" y="4058542"/>
                <a:ext cx="47977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9" name="墨迹 108"/>
              <p14:cNvContentPartPr/>
              <p14:nvPr/>
            </p14:nvContentPartPr>
            <p14:xfrm>
              <a:off x="10425288" y="3874544"/>
              <a:ext cx="107244" cy="22559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189"/>
            </p:blipFill>
            <p:spPr>
              <a:xfrm>
                <a:off x="10425288" y="3874544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0" name="墨迹 109"/>
              <p14:cNvContentPartPr/>
              <p14:nvPr/>
            </p14:nvContentPartPr>
            <p14:xfrm>
              <a:off x="10573985" y="4088856"/>
              <a:ext cx="410104" cy="95877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191"/>
            </p:blipFill>
            <p:spPr>
              <a:xfrm>
                <a:off x="10573985" y="4088856"/>
                <a:ext cx="41010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1" name="墨迹 110"/>
              <p14:cNvContentPartPr/>
              <p14:nvPr/>
            </p14:nvContentPartPr>
            <p14:xfrm>
              <a:off x="11029244" y="3980466"/>
              <a:ext cx="167393" cy="266305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193"/>
            </p:blipFill>
            <p:spPr>
              <a:xfrm>
                <a:off x="11029244" y="3980466"/>
                <a:ext cx="167393" cy="266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2" name="墨迹 111"/>
              <p14:cNvContentPartPr/>
              <p14:nvPr/>
            </p14:nvContentPartPr>
            <p14:xfrm>
              <a:off x="11170355" y="4032458"/>
              <a:ext cx="121356" cy="3947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195"/>
            </p:blipFill>
            <p:spPr>
              <a:xfrm>
                <a:off x="11170355" y="4032458"/>
                <a:ext cx="1213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3" name="墨迹 112"/>
              <p14:cNvContentPartPr/>
              <p14:nvPr/>
            </p14:nvContentPartPr>
            <p14:xfrm>
              <a:off x="11390488" y="3961608"/>
              <a:ext cx="112889" cy="209907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197"/>
            </p:blipFill>
            <p:spPr>
              <a:xfrm>
                <a:off x="11390488" y="3961608"/>
                <a:ext cx="112889" cy="209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4" name="墨迹 113"/>
              <p14:cNvContentPartPr/>
              <p14:nvPr/>
            </p14:nvContentPartPr>
            <p14:xfrm>
              <a:off x="11480800" y="3985225"/>
              <a:ext cx="235655" cy="208497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199"/>
            </p:blipFill>
            <p:spPr>
              <a:xfrm>
                <a:off x="11480800" y="3985225"/>
                <a:ext cx="235655" cy="208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5" name="墨迹 114"/>
              <p14:cNvContentPartPr/>
              <p14:nvPr/>
            </p14:nvContentPartPr>
            <p14:xfrm>
              <a:off x="11740444" y="4094496"/>
              <a:ext cx="101600" cy="124076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01"/>
            </p:blipFill>
            <p:spPr>
              <a:xfrm>
                <a:off x="11740444" y="4094496"/>
                <a:ext cx="10160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6" name="墨迹 115"/>
              <p14:cNvContentPartPr/>
              <p14:nvPr/>
            </p14:nvContentPartPr>
            <p14:xfrm>
              <a:off x="11737622" y="4113707"/>
              <a:ext cx="115712" cy="355836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03"/>
            </p:blipFill>
            <p:spPr>
              <a:xfrm>
                <a:off x="11737622" y="4113707"/>
                <a:ext cx="115712" cy="355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7" name="墨迹 116"/>
              <p14:cNvContentPartPr/>
              <p14:nvPr/>
            </p14:nvContentPartPr>
            <p14:xfrm>
              <a:off x="11864798" y="3826077"/>
              <a:ext cx="121180" cy="133064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05"/>
            </p:blipFill>
            <p:spPr>
              <a:xfrm>
                <a:off x="11864798" y="3826077"/>
                <a:ext cx="121180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8" name="墨迹 117"/>
              <p14:cNvContentPartPr/>
              <p14:nvPr/>
            </p14:nvContentPartPr>
            <p14:xfrm>
              <a:off x="12017022" y="3863264"/>
              <a:ext cx="146756" cy="16919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07"/>
            </p:blipFill>
            <p:spPr>
              <a:xfrm>
                <a:off x="12017022" y="3863264"/>
                <a:ext cx="146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9" name="墨迹 118"/>
              <p14:cNvContentPartPr/>
              <p14:nvPr/>
            </p14:nvContentPartPr>
            <p14:xfrm>
              <a:off x="10058400" y="4463022"/>
              <a:ext cx="231422" cy="125662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09"/>
            </p:blipFill>
            <p:spPr>
              <a:xfrm>
                <a:off x="10058400" y="4463022"/>
                <a:ext cx="231422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0" name="墨迹 119"/>
              <p14:cNvContentPartPr/>
              <p14:nvPr/>
            </p14:nvContentPartPr>
            <p14:xfrm>
              <a:off x="10984088" y="4432884"/>
              <a:ext cx="127000" cy="258021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11"/>
            </p:blipFill>
            <p:spPr>
              <a:xfrm>
                <a:off x="10984088" y="4432884"/>
                <a:ext cx="127000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1" name="墨迹 120"/>
              <p14:cNvContentPartPr/>
              <p14:nvPr/>
            </p14:nvContentPartPr>
            <p14:xfrm>
              <a:off x="11096977" y="4455444"/>
              <a:ext cx="129823" cy="1691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13"/>
            </p:blipFill>
            <p:spPr>
              <a:xfrm>
                <a:off x="11096977" y="4455444"/>
                <a:ext cx="1298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2" name="墨迹 121"/>
              <p14:cNvContentPartPr/>
              <p14:nvPr/>
            </p14:nvContentPartPr>
            <p14:xfrm>
              <a:off x="10899422" y="5211177"/>
              <a:ext cx="183445" cy="186114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15"/>
            </p:blipFill>
            <p:spPr>
              <a:xfrm>
                <a:off x="10899422" y="5211177"/>
                <a:ext cx="1834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3" name="墨迹 122"/>
              <p14:cNvContentPartPr/>
              <p14:nvPr/>
            </p14:nvContentPartPr>
            <p14:xfrm>
              <a:off x="11093450" y="5219637"/>
              <a:ext cx="330905" cy="229117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17"/>
            </p:blipFill>
            <p:spPr>
              <a:xfrm>
                <a:off x="11093450" y="5219637"/>
                <a:ext cx="330905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4" name="墨迹 123"/>
              <p14:cNvContentPartPr/>
              <p14:nvPr/>
            </p14:nvContentPartPr>
            <p14:xfrm>
              <a:off x="11418711" y="5335253"/>
              <a:ext cx="142523" cy="129715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19"/>
            </p:blipFill>
            <p:spPr>
              <a:xfrm>
                <a:off x="11418711" y="5335253"/>
                <a:ext cx="14252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5" name="墨迹 124"/>
              <p14:cNvContentPartPr/>
              <p14:nvPr/>
            </p14:nvContentPartPr>
            <p14:xfrm>
              <a:off x="9812161" y="5290134"/>
              <a:ext cx="397228" cy="33839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21"/>
            </p:blipFill>
            <p:spPr>
              <a:xfrm>
                <a:off x="9812161" y="5290134"/>
                <a:ext cx="39722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6" name="墨迹 125"/>
              <p14:cNvContentPartPr/>
              <p14:nvPr/>
            </p14:nvContentPartPr>
            <p14:xfrm>
              <a:off x="9922933" y="5359750"/>
              <a:ext cx="116417" cy="257493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23"/>
            </p:blipFill>
            <p:spPr>
              <a:xfrm>
                <a:off x="9922933" y="5359750"/>
                <a:ext cx="116417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7" name="墨迹 126"/>
              <p14:cNvContentPartPr/>
              <p14:nvPr/>
            </p14:nvContentPartPr>
            <p14:xfrm>
              <a:off x="10052755" y="5397291"/>
              <a:ext cx="166512" cy="2819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25"/>
            </p:blipFill>
            <p:spPr>
              <a:xfrm>
                <a:off x="10052755" y="5397291"/>
                <a:ext cx="1665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8" name="墨迹 127"/>
              <p14:cNvContentPartPr/>
              <p14:nvPr/>
            </p14:nvContentPartPr>
            <p14:xfrm>
              <a:off x="9738606" y="4987524"/>
              <a:ext cx="130704" cy="182236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27"/>
            </p:blipFill>
            <p:spPr>
              <a:xfrm>
                <a:off x="9738606" y="4987524"/>
                <a:ext cx="130704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9" name="墨迹 128"/>
              <p14:cNvContentPartPr/>
              <p14:nvPr/>
            </p14:nvContentPartPr>
            <p14:xfrm>
              <a:off x="9973733" y="4974305"/>
              <a:ext cx="112889" cy="169195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29"/>
            </p:blipFill>
            <p:spPr>
              <a:xfrm>
                <a:off x="9973733" y="4974305"/>
                <a:ext cx="112889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0" name="墨迹 129"/>
              <p14:cNvContentPartPr/>
              <p14:nvPr/>
            </p14:nvContentPartPr>
            <p14:xfrm>
              <a:off x="10086622" y="4974658"/>
              <a:ext cx="285044" cy="185761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31"/>
            </p:blipFill>
            <p:spPr>
              <a:xfrm>
                <a:off x="10086622" y="4974658"/>
                <a:ext cx="285044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1" name="墨迹 130"/>
              <p14:cNvContentPartPr/>
              <p14:nvPr/>
            </p14:nvContentPartPr>
            <p14:xfrm>
              <a:off x="10357555" y="5098381"/>
              <a:ext cx="104423" cy="144696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33"/>
            </p:blipFill>
            <p:spPr>
              <a:xfrm>
                <a:off x="10357555" y="5098381"/>
                <a:ext cx="104423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32" name="墨迹 131"/>
              <p14:cNvContentPartPr/>
              <p14:nvPr/>
            </p14:nvContentPartPr>
            <p14:xfrm>
              <a:off x="10128602" y="5256296"/>
              <a:ext cx="401109" cy="2255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35"/>
            </p:blipFill>
            <p:spPr>
              <a:xfrm>
                <a:off x="10128602" y="5256296"/>
                <a:ext cx="40110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3" name="墨迹 132"/>
              <p14:cNvContentPartPr/>
              <p14:nvPr/>
            </p14:nvContentPartPr>
            <p14:xfrm>
              <a:off x="1614311" y="4432884"/>
              <a:ext cx="2012244" cy="195983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37"/>
            </p:blipFill>
            <p:spPr>
              <a:xfrm>
                <a:off x="1614311" y="4432884"/>
                <a:ext cx="2012244" cy="195983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666115"/>
            <a:ext cx="11449050" cy="375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7540977" y="1206917"/>
              <a:ext cx="471312" cy="9023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7540977" y="1206917"/>
                <a:ext cx="4713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558388" y="1090949"/>
              <a:ext cx="60678" cy="3701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558388" y="1090949"/>
                <a:ext cx="60678" cy="37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913136" y="2002129"/>
              <a:ext cx="1168752" cy="5639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913136" y="2002129"/>
                <a:ext cx="116875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4902200" y="1319713"/>
              <a:ext cx="474133" cy="27071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4902200" y="1319713"/>
                <a:ext cx="47413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557388" y="3121630"/>
              <a:ext cx="723900" cy="63588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557388" y="3121630"/>
                <a:ext cx="723900" cy="635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1591733" y="3053953"/>
              <a:ext cx="121355" cy="26789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1591733" y="3053953"/>
                <a:ext cx="12135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1558043" y="3071577"/>
              <a:ext cx="169157" cy="19386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1558043" y="3071577"/>
                <a:ext cx="16915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9299927" y="3536156"/>
              <a:ext cx="611717" cy="1127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9299927" y="3536156"/>
                <a:ext cx="61171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9285111" y="3084972"/>
              <a:ext cx="647171" cy="46246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9285111" y="3084972"/>
                <a:ext cx="647171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9029700" y="2897096"/>
              <a:ext cx="210255" cy="214665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9029700" y="2897096"/>
                <a:ext cx="210255" cy="214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9064977" y="2902912"/>
              <a:ext cx="121356" cy="20743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9064977" y="2902912"/>
                <a:ext cx="121356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7552266" y="2707105"/>
              <a:ext cx="105304" cy="41593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7552266" y="2707105"/>
                <a:ext cx="105304" cy="415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7653866" y="2633083"/>
              <a:ext cx="140935" cy="42915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7653866" y="2633083"/>
                <a:ext cx="140935" cy="429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7695847" y="2881939"/>
              <a:ext cx="116063" cy="25097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7695847" y="2881939"/>
                <a:ext cx="11606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7870648" y="2727549"/>
              <a:ext cx="244652" cy="31230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7870648" y="2727549"/>
                <a:ext cx="244652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8026400" y="2755043"/>
              <a:ext cx="218193" cy="31653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8026400" y="2755043"/>
                <a:ext cx="218193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8302977" y="2667626"/>
              <a:ext cx="93134" cy="38632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8302977" y="2667626"/>
                <a:ext cx="93134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8395405" y="2594309"/>
              <a:ext cx="138995" cy="41170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8395405" y="2594309"/>
                <a:ext cx="138995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8415866" y="2774782"/>
              <a:ext cx="208844" cy="32499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8415866" y="2774782"/>
                <a:ext cx="208844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8658577" y="2571750"/>
              <a:ext cx="307623" cy="518861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8658577" y="2571750"/>
                <a:ext cx="307623" cy="518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8922631" y="2547428"/>
              <a:ext cx="245534" cy="45294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8922631" y="2547428"/>
                <a:ext cx="245534" cy="452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9051572" y="2842460"/>
              <a:ext cx="92428" cy="19950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9051572" y="2842460"/>
                <a:ext cx="92428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9191625" y="2475873"/>
              <a:ext cx="341841" cy="53930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9191625" y="2475873"/>
                <a:ext cx="341841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9443155" y="2889517"/>
              <a:ext cx="183445" cy="12213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9443155" y="2889517"/>
                <a:ext cx="183445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9640711" y="2513236"/>
              <a:ext cx="364772" cy="53789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9640711" y="2513236"/>
                <a:ext cx="364772" cy="537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9786231" y="2412425"/>
              <a:ext cx="174801" cy="22700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9786231" y="2412425"/>
                <a:ext cx="174801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10535355" y="2577389"/>
              <a:ext cx="19756" cy="10433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10535355" y="2577389"/>
                <a:ext cx="1975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10401300" y="2469881"/>
              <a:ext cx="306211" cy="41928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10401300" y="2469881"/>
                <a:ext cx="306211" cy="419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10423525" y="2716974"/>
              <a:ext cx="340430" cy="23052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10423525" y="2716974"/>
                <a:ext cx="340430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10588977" y="2537911"/>
              <a:ext cx="306563" cy="55217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10588977" y="2537911"/>
                <a:ext cx="306563" cy="552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10780182" y="2731955"/>
              <a:ext cx="102306" cy="19281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10780182" y="2731955"/>
                <a:ext cx="102306" cy="192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10926586" y="2498432"/>
              <a:ext cx="176036" cy="53296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10926586" y="2498432"/>
                <a:ext cx="176036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10926938" y="2620393"/>
              <a:ext cx="288573" cy="36077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10926938" y="2620393"/>
                <a:ext cx="288573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11234561" y="2566110"/>
              <a:ext cx="144639" cy="154389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11234561" y="2566110"/>
                <a:ext cx="144639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11221155" y="2618278"/>
              <a:ext cx="220133" cy="371522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11221155" y="2618278"/>
                <a:ext cx="220133" cy="371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10526888" y="1925463"/>
              <a:ext cx="81844" cy="144344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10526888" y="1925463"/>
                <a:ext cx="81844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10515600" y="1904490"/>
              <a:ext cx="355600" cy="43320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10515600" y="1904490"/>
                <a:ext cx="355600" cy="433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10902244" y="1985210"/>
              <a:ext cx="121356" cy="23123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10902244" y="1985210"/>
                <a:ext cx="1213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10984088" y="2103646"/>
              <a:ext cx="56444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10984088" y="2103646"/>
                <a:ext cx="564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11029244" y="1985210"/>
              <a:ext cx="178682" cy="26225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11029244" y="1985210"/>
                <a:ext cx="17868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11153422" y="2143125"/>
              <a:ext cx="93133" cy="14663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11153422" y="2143125"/>
                <a:ext cx="9313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墨迹 52"/>
              <p14:cNvContentPartPr/>
              <p14:nvPr/>
            </p14:nvContentPartPr>
            <p14:xfrm>
              <a:off x="11384844" y="1759618"/>
              <a:ext cx="116417" cy="22559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87"/>
            </p:blipFill>
            <p:spPr>
              <a:xfrm>
                <a:off x="11384844" y="1759618"/>
                <a:ext cx="11641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4" name="墨迹 53"/>
              <p14:cNvContentPartPr/>
              <p14:nvPr/>
            </p14:nvContentPartPr>
            <p14:xfrm>
              <a:off x="11261372" y="1971111"/>
              <a:ext cx="284339" cy="2908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89"/>
            </p:blipFill>
            <p:spPr>
              <a:xfrm>
                <a:off x="11261372" y="1971111"/>
                <a:ext cx="284339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墨迹 54"/>
              <p14:cNvContentPartPr/>
              <p14:nvPr/>
            </p14:nvContentPartPr>
            <p14:xfrm>
              <a:off x="11565467" y="1805441"/>
              <a:ext cx="22577" cy="15721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91"/>
            </p:blipFill>
            <p:spPr>
              <a:xfrm>
                <a:off x="11565467" y="1805441"/>
                <a:ext cx="22577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墨迹 55"/>
              <p14:cNvContentPartPr/>
              <p14:nvPr/>
            </p14:nvContentPartPr>
            <p14:xfrm>
              <a:off x="11593688" y="1787817"/>
              <a:ext cx="124177" cy="16919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93"/>
            </p:blipFill>
            <p:spPr>
              <a:xfrm>
                <a:off x="11593688" y="1787817"/>
                <a:ext cx="1241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7" name="墨迹 56"/>
              <p14:cNvContentPartPr/>
              <p14:nvPr/>
            </p14:nvContentPartPr>
            <p14:xfrm>
              <a:off x="5223403" y="4297529"/>
              <a:ext cx="3096507" cy="12971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95"/>
            </p:blipFill>
            <p:spPr>
              <a:xfrm>
                <a:off x="5223403" y="4297529"/>
                <a:ext cx="309650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8" name="墨迹 57"/>
              <p14:cNvContentPartPr/>
              <p14:nvPr/>
            </p14:nvContentPartPr>
            <p14:xfrm>
              <a:off x="4681361" y="5064542"/>
              <a:ext cx="1284816" cy="109412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97"/>
            </p:blipFill>
            <p:spPr>
              <a:xfrm>
                <a:off x="4681361" y="5064542"/>
                <a:ext cx="1284816" cy="1094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墨迹 58"/>
              <p14:cNvContentPartPr/>
              <p14:nvPr/>
            </p14:nvContentPartPr>
            <p14:xfrm>
              <a:off x="5452533" y="4521535"/>
              <a:ext cx="28222" cy="726301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99"/>
            </p:blipFill>
            <p:spPr>
              <a:xfrm>
                <a:off x="5452533" y="4521535"/>
                <a:ext cx="28222" cy="726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墨迹 59"/>
              <p14:cNvContentPartPr/>
              <p14:nvPr/>
            </p14:nvContentPartPr>
            <p14:xfrm>
              <a:off x="5347228" y="5053263"/>
              <a:ext cx="274638" cy="262955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01"/>
            </p:blipFill>
            <p:spPr>
              <a:xfrm>
                <a:off x="5347228" y="5053263"/>
                <a:ext cx="274638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3" name="墨迹 62"/>
              <p14:cNvContentPartPr/>
              <p14:nvPr/>
            </p14:nvContentPartPr>
            <p14:xfrm>
              <a:off x="5940248" y="4731794"/>
              <a:ext cx="133174" cy="286925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03"/>
            </p:blipFill>
            <p:spPr>
              <a:xfrm>
                <a:off x="5940248" y="4731794"/>
                <a:ext cx="133174" cy="286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墨迹 63"/>
              <p14:cNvContentPartPr/>
              <p14:nvPr/>
            </p14:nvContentPartPr>
            <p14:xfrm>
              <a:off x="6056488" y="4799472"/>
              <a:ext cx="101600" cy="16919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05"/>
            </p:blipFill>
            <p:spPr>
              <a:xfrm>
                <a:off x="6056488" y="4799472"/>
                <a:ext cx="1016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5" name="墨迹 64"/>
              <p14:cNvContentPartPr/>
              <p14:nvPr/>
            </p14:nvContentPartPr>
            <p14:xfrm>
              <a:off x="6203244" y="4827670"/>
              <a:ext cx="146756" cy="121961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07"/>
            </p:blipFill>
            <p:spPr>
              <a:xfrm>
                <a:off x="6203244" y="4827670"/>
                <a:ext cx="146756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6" name="墨迹 65"/>
              <p14:cNvContentPartPr/>
              <p14:nvPr/>
            </p14:nvContentPartPr>
            <p14:xfrm>
              <a:off x="6372577" y="4745012"/>
              <a:ext cx="254000" cy="38156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09"/>
            </p:blipFill>
            <p:spPr>
              <a:xfrm>
                <a:off x="6372577" y="4745012"/>
                <a:ext cx="254000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7" name="墨迹 66"/>
              <p14:cNvContentPartPr/>
              <p14:nvPr/>
            </p14:nvContentPartPr>
            <p14:xfrm>
              <a:off x="6609644" y="4613358"/>
              <a:ext cx="115711" cy="50758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11"/>
            </p:blipFill>
            <p:spPr>
              <a:xfrm>
                <a:off x="6609644" y="4613358"/>
                <a:ext cx="1157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8" name="墨迹 67"/>
              <p14:cNvContentPartPr/>
              <p14:nvPr/>
            </p14:nvContentPartPr>
            <p14:xfrm>
              <a:off x="5687836" y="5763878"/>
              <a:ext cx="433564" cy="22559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13"/>
            </p:blipFill>
            <p:spPr>
              <a:xfrm>
                <a:off x="5687836" y="5763878"/>
                <a:ext cx="43356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9" name="墨迹 68"/>
              <p14:cNvContentPartPr/>
              <p14:nvPr/>
            </p14:nvContentPartPr>
            <p14:xfrm>
              <a:off x="6451600" y="5521366"/>
              <a:ext cx="581377" cy="659857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15"/>
            </p:blipFill>
            <p:spPr>
              <a:xfrm>
                <a:off x="6451600" y="5521366"/>
                <a:ext cx="581377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0" name="墨迹 69"/>
              <p14:cNvContentPartPr/>
              <p14:nvPr/>
            </p14:nvContentPartPr>
            <p14:xfrm>
              <a:off x="7038622" y="5425490"/>
              <a:ext cx="141111" cy="18047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17"/>
            </p:blipFill>
            <p:spPr>
              <a:xfrm>
                <a:off x="7038622" y="5425490"/>
                <a:ext cx="141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墨迹 70"/>
              <p14:cNvContentPartPr/>
              <p14:nvPr/>
            </p14:nvContentPartPr>
            <p14:xfrm>
              <a:off x="7194550" y="5442409"/>
              <a:ext cx="148872" cy="33839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19"/>
            </p:blipFill>
            <p:spPr>
              <a:xfrm>
                <a:off x="7194550" y="5442409"/>
                <a:ext cx="148872" cy="3383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37235"/>
            <a:ext cx="11440160" cy="3416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4013200" y="4600316"/>
              <a:ext cx="39511" cy="43884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4013200" y="4600316"/>
                <a:ext cx="39511" cy="438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53533" y="1708860"/>
              <a:ext cx="1032933" cy="70867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53533" y="1708860"/>
                <a:ext cx="1032933" cy="708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4068938" y="4688791"/>
              <a:ext cx="181328" cy="220657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4068938" y="4688791"/>
                <a:ext cx="181328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4314648" y="4638032"/>
              <a:ext cx="167040" cy="2571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4314648" y="4638032"/>
                <a:ext cx="167040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4397022" y="4607718"/>
              <a:ext cx="508000" cy="27071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4397022" y="4607718"/>
                <a:ext cx="5080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4896555" y="4709235"/>
              <a:ext cx="155222" cy="15016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4896555" y="4709235"/>
                <a:ext cx="155222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4947355" y="4713465"/>
              <a:ext cx="76200" cy="37363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4947355" y="4713465"/>
                <a:ext cx="76200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5384800" y="4720514"/>
              <a:ext cx="682977" cy="14663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5384800" y="4720514"/>
                <a:ext cx="6829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6563783" y="4697955"/>
              <a:ext cx="313972" cy="18470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6563783" y="4697955"/>
                <a:ext cx="31397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6657622" y="4773564"/>
              <a:ext cx="121355" cy="47991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6657622" y="4773564"/>
                <a:ext cx="121355" cy="479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6601177" y="4296824"/>
              <a:ext cx="132645" cy="32217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6601177" y="4296824"/>
                <a:ext cx="132645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6739466" y="4404685"/>
              <a:ext cx="174978" cy="3101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6739466" y="4404685"/>
                <a:ext cx="1749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6484584" y="4686676"/>
              <a:ext cx="184326" cy="1973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6484584" y="4686676"/>
                <a:ext cx="18432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6997523" y="4609833"/>
              <a:ext cx="168981" cy="21942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6997523" y="4609833"/>
                <a:ext cx="168981" cy="219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7223125" y="4759993"/>
              <a:ext cx="176036" cy="163554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7223125" y="4759993"/>
                <a:ext cx="17603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4673600" y="5308464"/>
              <a:ext cx="56444" cy="3031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4673600" y="5308464"/>
                <a:ext cx="56444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6498872" y="5483827"/>
              <a:ext cx="345016" cy="234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6498872" y="5483827"/>
                <a:ext cx="345016" cy="23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6590594" y="5532646"/>
              <a:ext cx="210961" cy="13535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6590594" y="5532646"/>
                <a:ext cx="21096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6719711" y="5565075"/>
              <a:ext cx="64911" cy="32005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6719711" y="5565075"/>
                <a:ext cx="64911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6663266" y="5159714"/>
              <a:ext cx="149578" cy="22629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6663266" y="5159714"/>
                <a:ext cx="149578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6795911" y="5205537"/>
              <a:ext cx="166511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6795911" y="5205537"/>
                <a:ext cx="1665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3335866" y="6079707"/>
              <a:ext cx="222956" cy="25749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3335866" y="6079707"/>
                <a:ext cx="222956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3623733" y="6213300"/>
              <a:ext cx="11289" cy="1822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3623733" y="6213300"/>
                <a:ext cx="11289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3839633" y="6076887"/>
              <a:ext cx="71967" cy="262251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3839633" y="6076887"/>
                <a:ext cx="7196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4003322" y="6072304"/>
              <a:ext cx="134055" cy="22947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4003322" y="6072304"/>
                <a:ext cx="134055" cy="229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4148666" y="6192503"/>
              <a:ext cx="11289" cy="16073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4148666" y="6192503"/>
                <a:ext cx="1128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4267200" y="6144565"/>
              <a:ext cx="197555" cy="2537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4267200" y="6144565"/>
                <a:ext cx="1975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4357511" y="6009209"/>
              <a:ext cx="50800" cy="34120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4357511" y="6009209"/>
                <a:ext cx="50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4516966" y="6044458"/>
              <a:ext cx="143934" cy="2486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4516966" y="6044458"/>
                <a:ext cx="143934" cy="248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4656666" y="6136105"/>
              <a:ext cx="75495" cy="28763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4656666" y="6136105"/>
                <a:ext cx="7549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4871155" y="6015906"/>
              <a:ext cx="99660" cy="334511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4871155" y="6015906"/>
                <a:ext cx="99660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5136444" y="6256656"/>
              <a:ext cx="215900" cy="916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5136444" y="6256656"/>
                <a:ext cx="215900" cy="9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5505273" y="6243261"/>
              <a:ext cx="491949" cy="4511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5505273" y="6243261"/>
                <a:ext cx="49194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5613400" y="6343015"/>
              <a:ext cx="179563" cy="295032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5613400" y="6343015"/>
                <a:ext cx="179563" cy="295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5762977" y="6401175"/>
              <a:ext cx="150284" cy="2820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5762977" y="6401175"/>
                <a:ext cx="150284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5553427" y="5910689"/>
              <a:ext cx="192617" cy="19157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5553427" y="5910689"/>
                <a:ext cx="192617" cy="191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5734755" y="5906988"/>
              <a:ext cx="163689" cy="19527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5734755" y="5906988"/>
                <a:ext cx="163689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5862990" y="5915447"/>
              <a:ext cx="332669" cy="22964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5862990" y="5915447"/>
                <a:ext cx="332669" cy="229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6146800" y="6074067"/>
              <a:ext cx="149577" cy="13535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6146800" y="6074067"/>
                <a:ext cx="149577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5909733" y="6254541"/>
              <a:ext cx="369711" cy="3383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5909733" y="6254541"/>
                <a:ext cx="3697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3127022" y="5830498"/>
              <a:ext cx="186266" cy="80191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3127022" y="5830498"/>
                <a:ext cx="186266" cy="801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6056488" y="5677871"/>
              <a:ext cx="349956" cy="97427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6056488" y="5677871"/>
                <a:ext cx="349956" cy="97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6180666" y="5656722"/>
              <a:ext cx="203200" cy="98414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6180666" y="5656722"/>
                <a:ext cx="203200" cy="984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3127022" y="5630461"/>
              <a:ext cx="259644" cy="1038606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3127022" y="5630461"/>
                <a:ext cx="259644" cy="1038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2602088" y="2599949"/>
              <a:ext cx="1320800" cy="9587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2602088" y="2599949"/>
                <a:ext cx="1320800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3079044" y="2704285"/>
              <a:ext cx="105012" cy="59958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3079044" y="270428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5678311" y="2145944"/>
              <a:ext cx="203200" cy="250972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5678311" y="2145944"/>
                <a:ext cx="203200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5904088" y="2295399"/>
              <a:ext cx="107244" cy="9728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5904088" y="2295399"/>
                <a:ext cx="107244" cy="97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6096000" y="2162864"/>
              <a:ext cx="285044" cy="158795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6096000" y="2162864"/>
                <a:ext cx="285044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5399616" y="2447674"/>
              <a:ext cx="1059391" cy="3383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5399616" y="2447674"/>
                <a:ext cx="105939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5683955" y="2587259"/>
              <a:ext cx="50800" cy="18470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5683955" y="2587259"/>
                <a:ext cx="50800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5843411" y="2605588"/>
              <a:ext cx="427566" cy="13253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5843411" y="2605588"/>
                <a:ext cx="427566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7445022" y="307369"/>
              <a:ext cx="62088" cy="425805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7445022" y="307369"/>
                <a:ext cx="62088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7490883" y="424923"/>
              <a:ext cx="194028" cy="132007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7490883" y="424923"/>
                <a:ext cx="194028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7712251" y="400954"/>
              <a:ext cx="455259" cy="15350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7712251" y="400954"/>
                <a:ext cx="455259" cy="153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8054622" y="265070"/>
              <a:ext cx="344311" cy="26278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8054622" y="265070"/>
                <a:ext cx="344311" cy="262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8383940" y="389146"/>
              <a:ext cx="137231" cy="28763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8383940" y="389146"/>
                <a:ext cx="13723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8569677" y="411705"/>
              <a:ext cx="585612" cy="9023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8569677" y="411705"/>
                <a:ext cx="58561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9189155" y="338388"/>
              <a:ext cx="319793" cy="2819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9189155" y="338388"/>
                <a:ext cx="3197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9200091" y="394786"/>
              <a:ext cx="256469" cy="16637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9200091" y="394786"/>
                <a:ext cx="256469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9321800" y="443781"/>
              <a:ext cx="104422" cy="36271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9321800" y="443781"/>
                <a:ext cx="104422" cy="362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9256888" y="32076"/>
              <a:ext cx="158044" cy="26683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9256888" y="32076"/>
                <a:ext cx="158044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9386711" y="112796"/>
              <a:ext cx="217311" cy="3383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9386711" y="112796"/>
                <a:ext cx="2173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9631362" y="250442"/>
              <a:ext cx="153988" cy="17571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9631362" y="250442"/>
                <a:ext cx="153988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9815688" y="389146"/>
              <a:ext cx="225778" cy="155094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9815688" y="389146"/>
                <a:ext cx="225778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1434394" y="1607343"/>
              <a:ext cx="138465" cy="477974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1434394" y="1607343"/>
                <a:ext cx="138465" cy="477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1603022" y="1691940"/>
              <a:ext cx="256822" cy="24568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1603022" y="1691940"/>
                <a:ext cx="256822" cy="245684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墨迹 47"/>
              <p14:cNvContentPartPr/>
              <p14:nvPr/>
            </p14:nvContentPartPr>
            <p14:xfrm>
              <a:off x="2952044" y="1077202"/>
              <a:ext cx="11289" cy="36094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4"/>
            </p:blipFill>
            <p:spPr>
              <a:xfrm>
                <a:off x="2952044" y="1077202"/>
                <a:ext cx="11289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墨迹 48"/>
              <p14:cNvContentPartPr/>
              <p14:nvPr/>
            </p14:nvContentPartPr>
            <p14:xfrm>
              <a:off x="2974622" y="1336633"/>
              <a:ext cx="4188178" cy="15227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6"/>
            </p:blipFill>
            <p:spPr>
              <a:xfrm>
                <a:off x="2974622" y="1336633"/>
                <a:ext cx="41881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墨迹 49"/>
              <p14:cNvContentPartPr/>
              <p14:nvPr/>
            </p14:nvContentPartPr>
            <p14:xfrm>
              <a:off x="7196666" y="857250"/>
              <a:ext cx="5644" cy="55270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8"/>
            </p:blipFill>
            <p:spPr>
              <a:xfrm>
                <a:off x="7196666" y="857250"/>
                <a:ext cx="5644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墨迹 50"/>
              <p14:cNvContentPartPr/>
              <p14:nvPr/>
            </p14:nvContentPartPr>
            <p14:xfrm>
              <a:off x="5181600" y="1037723"/>
              <a:ext cx="16933" cy="39196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"/>
            </p:blipFill>
            <p:spPr>
              <a:xfrm>
                <a:off x="5181600" y="1037723"/>
                <a:ext cx="16933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墨迹 51"/>
              <p14:cNvContentPartPr/>
              <p14:nvPr/>
            </p14:nvContentPartPr>
            <p14:xfrm>
              <a:off x="6191955" y="807901"/>
              <a:ext cx="9878" cy="61050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2"/>
            </p:blipFill>
            <p:spPr>
              <a:xfrm>
                <a:off x="6191955" y="807901"/>
                <a:ext cx="9878" cy="610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墨迹 52"/>
              <p14:cNvContentPartPr/>
              <p14:nvPr/>
            </p14:nvContentPartPr>
            <p14:xfrm>
              <a:off x="7397750" y="885448"/>
              <a:ext cx="24694" cy="16920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4"/>
            </p:blipFill>
            <p:spPr>
              <a:xfrm>
                <a:off x="7397750" y="885448"/>
                <a:ext cx="2469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" name="墨迹 53"/>
              <p14:cNvContentPartPr/>
              <p14:nvPr/>
            </p14:nvContentPartPr>
            <p14:xfrm>
              <a:off x="3064933" y="327108"/>
              <a:ext cx="2133600" cy="41029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6"/>
            </p:blipFill>
            <p:spPr>
              <a:xfrm>
                <a:off x="3064933" y="327108"/>
                <a:ext cx="2133600" cy="410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" name="墨迹 54"/>
              <p14:cNvContentPartPr/>
              <p14:nvPr/>
            </p14:nvContentPartPr>
            <p14:xfrm>
              <a:off x="5192888" y="383506"/>
              <a:ext cx="945445" cy="298910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8"/>
            </p:blipFill>
            <p:spPr>
              <a:xfrm>
                <a:off x="5192888" y="383506"/>
                <a:ext cx="94544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墨迹 55"/>
              <p14:cNvContentPartPr/>
              <p14:nvPr/>
            </p14:nvContentPartPr>
            <p14:xfrm>
              <a:off x="3962400" y="88650"/>
              <a:ext cx="22577" cy="402012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20"/>
            </p:blipFill>
            <p:spPr>
              <a:xfrm>
                <a:off x="3962400" y="88650"/>
                <a:ext cx="22577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墨迹 56"/>
              <p14:cNvContentPartPr/>
              <p14:nvPr/>
            </p14:nvContentPartPr>
            <p14:xfrm>
              <a:off x="3992738" y="132006"/>
              <a:ext cx="133350" cy="186642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22"/>
            </p:blipFill>
            <p:spPr>
              <a:xfrm>
                <a:off x="3992738" y="132006"/>
                <a:ext cx="133350" cy="186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墨迹 57"/>
              <p14:cNvContentPartPr/>
              <p14:nvPr/>
            </p14:nvContentPartPr>
            <p14:xfrm>
              <a:off x="4131733" y="150159"/>
              <a:ext cx="101600" cy="18540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24"/>
            </p:blipFill>
            <p:spPr>
              <a:xfrm>
                <a:off x="4131733" y="150159"/>
                <a:ext cx="101600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墨迹 58"/>
              <p14:cNvContentPartPr/>
              <p14:nvPr/>
            </p14:nvContentPartPr>
            <p14:xfrm>
              <a:off x="4210755" y="191048"/>
              <a:ext cx="95956" cy="13042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26"/>
            </p:blipFill>
            <p:spPr>
              <a:xfrm>
                <a:off x="4210755" y="191048"/>
                <a:ext cx="95956" cy="130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0" name="墨迹 59"/>
              <p14:cNvContentPartPr/>
              <p14:nvPr/>
            </p14:nvContentPartPr>
            <p14:xfrm>
              <a:off x="4374444" y="142405"/>
              <a:ext cx="285750" cy="21924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28"/>
            </p:blipFill>
            <p:spPr>
              <a:xfrm>
                <a:off x="4374444" y="142405"/>
                <a:ext cx="285750" cy="219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" name="墨迹 60"/>
              <p14:cNvContentPartPr/>
              <p14:nvPr/>
            </p14:nvContentPartPr>
            <p14:xfrm>
              <a:off x="4647494" y="219952"/>
              <a:ext cx="138994" cy="156504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30"/>
            </p:blipFill>
            <p:spPr>
              <a:xfrm>
                <a:off x="4647494" y="219952"/>
                <a:ext cx="138994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墨迹 61"/>
              <p14:cNvContentPartPr/>
              <p14:nvPr/>
            </p14:nvContentPartPr>
            <p14:xfrm>
              <a:off x="4699000" y="270710"/>
              <a:ext cx="36688" cy="21431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32"/>
            </p:blipFill>
            <p:spPr>
              <a:xfrm>
                <a:off x="4699000" y="270710"/>
                <a:ext cx="36688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3" name="墨迹 62"/>
              <p14:cNvContentPartPr/>
              <p14:nvPr/>
            </p14:nvContentPartPr>
            <p14:xfrm>
              <a:off x="5047544" y="188404"/>
              <a:ext cx="108656" cy="14786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34"/>
            </p:blipFill>
            <p:spPr>
              <a:xfrm>
                <a:off x="5047544" y="188404"/>
                <a:ext cx="108656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4" name="墨迹 63"/>
              <p14:cNvContentPartPr/>
              <p14:nvPr/>
            </p14:nvContentPartPr>
            <p14:xfrm>
              <a:off x="5215466" y="242511"/>
              <a:ext cx="28222" cy="16073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36"/>
            </p:blipFill>
            <p:spPr>
              <a:xfrm>
                <a:off x="5215466" y="242511"/>
                <a:ext cx="28222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5" name="墨迹 64"/>
              <p14:cNvContentPartPr/>
              <p14:nvPr/>
            </p14:nvContentPartPr>
            <p14:xfrm>
              <a:off x="5288844" y="135355"/>
              <a:ext cx="166511" cy="20602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38"/>
            </p:blipFill>
            <p:spPr>
              <a:xfrm>
                <a:off x="5288844" y="135355"/>
                <a:ext cx="166511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6" name="墨迹 65"/>
              <p14:cNvContentPartPr/>
              <p14:nvPr/>
            </p14:nvContentPartPr>
            <p14:xfrm>
              <a:off x="5466644" y="242511"/>
              <a:ext cx="8466" cy="197393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40"/>
            </p:blipFill>
            <p:spPr>
              <a:xfrm>
                <a:off x="5466644" y="242511"/>
                <a:ext cx="84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7" name="墨迹 66"/>
              <p14:cNvContentPartPr/>
              <p14:nvPr/>
            </p14:nvContentPartPr>
            <p14:xfrm>
              <a:off x="6266744" y="486961"/>
              <a:ext cx="983544" cy="28005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42"/>
            </p:blipFill>
            <p:spPr>
              <a:xfrm>
                <a:off x="6266744" y="486961"/>
                <a:ext cx="983544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8" name="墨迹 67"/>
              <p14:cNvContentPartPr/>
              <p14:nvPr/>
            </p14:nvContentPartPr>
            <p14:xfrm>
              <a:off x="6831188" y="121960"/>
              <a:ext cx="55034" cy="363063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44"/>
            </p:blipFill>
            <p:spPr>
              <a:xfrm>
                <a:off x="6831188" y="121960"/>
                <a:ext cx="55034" cy="363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9" name="墨迹 68"/>
              <p14:cNvContentPartPr/>
              <p14:nvPr/>
            </p14:nvContentPartPr>
            <p14:xfrm>
              <a:off x="6920088" y="195278"/>
              <a:ext cx="118534" cy="160029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46"/>
            </p:blipFill>
            <p:spPr>
              <a:xfrm>
                <a:off x="6920088" y="195278"/>
                <a:ext cx="118534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" name="墨迹 69"/>
              <p14:cNvContentPartPr/>
              <p14:nvPr/>
            </p14:nvContentPartPr>
            <p14:xfrm>
              <a:off x="7035800" y="180473"/>
              <a:ext cx="389819" cy="18981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48"/>
            </p:blipFill>
            <p:spPr>
              <a:xfrm>
                <a:off x="7035800" y="180473"/>
                <a:ext cx="389819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" name="墨迹 70"/>
              <p14:cNvContentPartPr/>
              <p14:nvPr/>
            </p14:nvContentPartPr>
            <p14:xfrm>
              <a:off x="7418211" y="219952"/>
              <a:ext cx="156633" cy="157914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50"/>
            </p:blipFill>
            <p:spPr>
              <a:xfrm>
                <a:off x="7418211" y="219952"/>
                <a:ext cx="1566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" name="墨迹 71"/>
              <p14:cNvContentPartPr/>
              <p14:nvPr/>
            </p14:nvContentPartPr>
            <p14:xfrm>
              <a:off x="7461955" y="253791"/>
              <a:ext cx="124178" cy="211492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52"/>
            </p:blipFill>
            <p:spPr>
              <a:xfrm>
                <a:off x="7461955" y="253791"/>
                <a:ext cx="124178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3" name="墨迹 72"/>
              <p14:cNvContentPartPr/>
              <p14:nvPr/>
            </p14:nvContentPartPr>
            <p14:xfrm>
              <a:off x="7711722" y="248151"/>
              <a:ext cx="150988" cy="191753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54"/>
            </p:blipFill>
            <p:spPr>
              <a:xfrm>
                <a:off x="7711722" y="248151"/>
                <a:ext cx="15098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4" name="墨迹 73"/>
              <p14:cNvContentPartPr/>
              <p14:nvPr/>
            </p14:nvContentPartPr>
            <p14:xfrm>
              <a:off x="7826022" y="332748"/>
              <a:ext cx="81844" cy="115616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56"/>
            </p:blipFill>
            <p:spPr>
              <a:xfrm>
                <a:off x="7826022" y="332748"/>
                <a:ext cx="8184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5" name="墨迹 74"/>
              <p14:cNvContentPartPr/>
              <p14:nvPr/>
            </p14:nvContentPartPr>
            <p14:xfrm>
              <a:off x="7837311" y="300319"/>
              <a:ext cx="51682" cy="17853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58"/>
            </p:blipFill>
            <p:spPr>
              <a:xfrm>
                <a:off x="7837311" y="300319"/>
                <a:ext cx="51682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6" name="墨迹 75"/>
              <p14:cNvContentPartPr/>
              <p14:nvPr/>
            </p14:nvContentPartPr>
            <p14:xfrm>
              <a:off x="7986888" y="222595"/>
              <a:ext cx="199143" cy="25273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60"/>
            </p:blipFill>
            <p:spPr>
              <a:xfrm>
                <a:off x="7986888" y="222595"/>
                <a:ext cx="199143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7" name="墨迹 76"/>
              <p14:cNvContentPartPr/>
              <p14:nvPr/>
            </p14:nvContentPartPr>
            <p14:xfrm>
              <a:off x="8034866" y="355307"/>
              <a:ext cx="186972" cy="349668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62"/>
            </p:blipFill>
            <p:spPr>
              <a:xfrm>
                <a:off x="8034866" y="355307"/>
                <a:ext cx="186972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8" name="墨迹 77"/>
              <p14:cNvContentPartPr/>
              <p14:nvPr/>
            </p14:nvContentPartPr>
            <p14:xfrm>
              <a:off x="7936088" y="1849855"/>
              <a:ext cx="16934" cy="845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64"/>
            </p:blipFill>
            <p:spPr>
              <a:xfrm>
                <a:off x="7936088" y="1849855"/>
                <a:ext cx="1693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9" name="墨迹 78"/>
              <p14:cNvContentPartPr/>
              <p14:nvPr/>
            </p14:nvContentPartPr>
            <p14:xfrm>
              <a:off x="5198533" y="1401490"/>
              <a:ext cx="2009422" cy="308075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66"/>
            </p:blipFill>
            <p:spPr>
              <a:xfrm>
                <a:off x="5198533" y="1401490"/>
                <a:ext cx="2009422" cy="308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0" name="墨迹 79"/>
              <p14:cNvContentPartPr/>
              <p14:nvPr/>
            </p14:nvContentPartPr>
            <p14:xfrm>
              <a:off x="6086651" y="1861134"/>
              <a:ext cx="88371" cy="225593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68"/>
            </p:blipFill>
            <p:spPr>
              <a:xfrm>
                <a:off x="6086651" y="1861134"/>
                <a:ext cx="88371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1" name="墨迹 80"/>
              <p14:cNvContentPartPr/>
              <p14:nvPr/>
            </p14:nvContentPartPr>
            <p14:xfrm>
              <a:off x="6180666" y="1911893"/>
              <a:ext cx="152400" cy="129715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70"/>
            </p:blipFill>
            <p:spPr>
              <a:xfrm>
                <a:off x="6180666" y="1911893"/>
                <a:ext cx="1524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" name="墨迹 81"/>
              <p14:cNvContentPartPr/>
              <p14:nvPr/>
            </p14:nvContentPartPr>
            <p14:xfrm>
              <a:off x="6361288" y="1908191"/>
              <a:ext cx="105834" cy="122137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72"/>
            </p:blipFill>
            <p:spPr>
              <a:xfrm>
                <a:off x="6361288" y="1908191"/>
                <a:ext cx="105834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3" name="墨迹 82"/>
              <p14:cNvContentPartPr/>
              <p14:nvPr/>
            </p14:nvContentPartPr>
            <p14:xfrm>
              <a:off x="6519333" y="1958421"/>
              <a:ext cx="101600" cy="6626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74"/>
            </p:blipFill>
            <p:spPr>
              <a:xfrm>
                <a:off x="6519333" y="1958421"/>
                <a:ext cx="10160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4" name="墨迹 83"/>
              <p14:cNvContentPartPr/>
              <p14:nvPr/>
            </p14:nvContentPartPr>
            <p14:xfrm>
              <a:off x="6666088" y="1838575"/>
              <a:ext cx="112889" cy="174834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76"/>
            </p:blipFill>
            <p:spPr>
              <a:xfrm>
                <a:off x="6666088" y="1838575"/>
                <a:ext cx="1128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5" name="墨迹 84"/>
              <p14:cNvContentPartPr/>
              <p14:nvPr/>
            </p14:nvContentPartPr>
            <p14:xfrm>
              <a:off x="6784622" y="1823066"/>
              <a:ext cx="248355" cy="218542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78"/>
            </p:blipFill>
            <p:spPr>
              <a:xfrm>
                <a:off x="6784622" y="1823066"/>
                <a:ext cx="248355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" name="墨迹 85"/>
              <p14:cNvContentPartPr/>
              <p14:nvPr/>
            </p14:nvContentPartPr>
            <p14:xfrm>
              <a:off x="7035094" y="1889333"/>
              <a:ext cx="102306" cy="152275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80"/>
            </p:blipFill>
            <p:spPr>
              <a:xfrm>
                <a:off x="7035094" y="1889333"/>
                <a:ext cx="10230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" name="墨迹 86"/>
              <p14:cNvContentPartPr/>
              <p14:nvPr/>
            </p14:nvContentPartPr>
            <p14:xfrm>
              <a:off x="7038622" y="1894973"/>
              <a:ext cx="101600" cy="321469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82"/>
            </p:blipFill>
            <p:spPr>
              <a:xfrm>
                <a:off x="7038622" y="1894973"/>
                <a:ext cx="10160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墨迹 87"/>
              <p14:cNvContentPartPr/>
              <p14:nvPr/>
            </p14:nvContentPartPr>
            <p14:xfrm>
              <a:off x="7593718" y="1863073"/>
              <a:ext cx="167393" cy="189815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84"/>
            </p:blipFill>
            <p:spPr>
              <a:xfrm>
                <a:off x="7593718" y="1863073"/>
                <a:ext cx="16739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墨迹 88"/>
              <p14:cNvContentPartPr/>
              <p14:nvPr/>
            </p14:nvContentPartPr>
            <p14:xfrm>
              <a:off x="7789333" y="1973930"/>
              <a:ext cx="132644" cy="88299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86"/>
            </p:blipFill>
            <p:spPr>
              <a:xfrm>
                <a:off x="7789333" y="1973930"/>
                <a:ext cx="132644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" name="墨迹 89"/>
              <p14:cNvContentPartPr/>
              <p14:nvPr/>
            </p14:nvContentPartPr>
            <p14:xfrm>
              <a:off x="7947377" y="1838575"/>
              <a:ext cx="191912" cy="231937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88"/>
            </p:blipFill>
            <p:spPr>
              <a:xfrm>
                <a:off x="7947377" y="1838575"/>
                <a:ext cx="191912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8133644" y="1985210"/>
              <a:ext cx="256822" cy="152275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90"/>
            </p:blipFill>
            <p:spPr>
              <a:xfrm>
                <a:off x="8133644" y="1985210"/>
                <a:ext cx="2568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8717668" y="1063102"/>
              <a:ext cx="48154" cy="3101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92"/>
            </p:blipFill>
            <p:spPr>
              <a:xfrm>
                <a:off x="8717668" y="1063102"/>
                <a:ext cx="4815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230738" y="1144879"/>
              <a:ext cx="288573" cy="25167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94"/>
            </p:blipFill>
            <p:spPr>
              <a:xfrm>
                <a:off x="3230738" y="1144879"/>
                <a:ext cx="288573" cy="251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3516488" y="1213967"/>
              <a:ext cx="11289" cy="12266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96"/>
            </p:blipFill>
            <p:spPr>
              <a:xfrm>
                <a:off x="3516488" y="1213967"/>
                <a:ext cx="11289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5" name="墨迹 94"/>
              <p14:cNvContentPartPr/>
              <p14:nvPr/>
            </p14:nvContentPartPr>
            <p14:xfrm>
              <a:off x="3456516" y="1184358"/>
              <a:ext cx="203906" cy="205853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98"/>
            </p:blipFill>
            <p:spPr>
              <a:xfrm>
                <a:off x="3456516" y="1184358"/>
                <a:ext cx="20390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6" name="墨迹 95"/>
              <p14:cNvContentPartPr/>
              <p14:nvPr/>
            </p14:nvContentPartPr>
            <p14:xfrm>
              <a:off x="3556000" y="1113861"/>
              <a:ext cx="33866" cy="566800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00"/>
            </p:blipFill>
            <p:spPr>
              <a:xfrm>
                <a:off x="3556000" y="1113861"/>
                <a:ext cx="33866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7" name="墨迹 96"/>
              <p14:cNvContentPartPr/>
              <p14:nvPr/>
            </p14:nvContentPartPr>
            <p14:xfrm>
              <a:off x="3711222" y="1127960"/>
              <a:ext cx="259644" cy="246741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02"/>
            </p:blipFill>
            <p:spPr>
              <a:xfrm>
                <a:off x="3711222" y="1127960"/>
                <a:ext cx="259644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8" name="墨迹 97"/>
              <p14:cNvContentPartPr/>
              <p14:nvPr/>
            </p14:nvContentPartPr>
            <p14:xfrm>
              <a:off x="3956755" y="1060282"/>
              <a:ext cx="138995" cy="400426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04"/>
            </p:blipFill>
            <p:spPr>
              <a:xfrm>
                <a:off x="3956755" y="1060282"/>
                <a:ext cx="138995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9" name="墨迹 98"/>
              <p14:cNvContentPartPr/>
              <p14:nvPr/>
            </p14:nvContentPartPr>
            <p14:xfrm>
              <a:off x="3987623" y="1124435"/>
              <a:ext cx="248532" cy="519567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06"/>
            </p:blipFill>
            <p:spPr>
              <a:xfrm>
                <a:off x="3987623" y="1124435"/>
                <a:ext cx="248532" cy="519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0" name="墨迹 99"/>
              <p14:cNvContentPartPr/>
              <p14:nvPr/>
            </p14:nvContentPartPr>
            <p14:xfrm>
              <a:off x="4154311" y="1182772"/>
              <a:ext cx="296333" cy="165140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08"/>
            </p:blipFill>
            <p:spPr>
              <a:xfrm>
                <a:off x="4154311" y="1182772"/>
                <a:ext cx="296333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1" name="墨迹 100"/>
              <p14:cNvContentPartPr/>
              <p14:nvPr/>
            </p14:nvContentPartPr>
            <p14:xfrm>
              <a:off x="4391377" y="1144879"/>
              <a:ext cx="251884" cy="246742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10"/>
            </p:blipFill>
            <p:spPr>
              <a:xfrm>
                <a:off x="4391377" y="1144879"/>
                <a:ext cx="251884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2" name="墨迹 101"/>
              <p14:cNvContentPartPr/>
              <p14:nvPr/>
            </p14:nvContentPartPr>
            <p14:xfrm>
              <a:off x="4656666" y="1054643"/>
              <a:ext cx="133527" cy="583719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12"/>
            </p:blipFill>
            <p:spPr>
              <a:xfrm>
                <a:off x="4656666" y="1054643"/>
                <a:ext cx="133527" cy="583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3" name="墨迹 102"/>
              <p14:cNvContentPartPr/>
              <p14:nvPr/>
            </p14:nvContentPartPr>
            <p14:xfrm>
              <a:off x="4634088" y="1150519"/>
              <a:ext cx="265289" cy="20867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14"/>
            </p:blipFill>
            <p:spPr>
              <a:xfrm>
                <a:off x="4634088" y="1150519"/>
                <a:ext cx="265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4" name="墨迹 103"/>
              <p14:cNvContentPartPr/>
              <p14:nvPr/>
            </p14:nvContentPartPr>
            <p14:xfrm>
              <a:off x="9620955" y="1672201"/>
              <a:ext cx="2822" cy="31019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16"/>
            </p:blipFill>
            <p:spPr>
              <a:xfrm>
                <a:off x="9620955" y="1672201"/>
                <a:ext cx="28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9" name="墨迹 118"/>
              <p14:cNvContentPartPr/>
              <p14:nvPr/>
            </p14:nvContentPartPr>
            <p14:xfrm>
              <a:off x="4828293" y="2799280"/>
              <a:ext cx="381529" cy="223654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118"/>
            </p:blipFill>
            <p:spPr>
              <a:xfrm>
                <a:off x="4828293" y="2799280"/>
                <a:ext cx="381529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5170663" y="2738124"/>
              <a:ext cx="281870" cy="244802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120"/>
            </p:blipFill>
            <p:spPr>
              <a:xfrm>
                <a:off x="5170663" y="2738124"/>
                <a:ext cx="281870" cy="244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5505802" y="2697940"/>
              <a:ext cx="432153" cy="443429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122"/>
            </p:blipFill>
            <p:spPr>
              <a:xfrm>
                <a:off x="5505802" y="2697940"/>
                <a:ext cx="432153" cy="443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5926666" y="2611228"/>
              <a:ext cx="118534" cy="3383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124"/>
            </p:blipFill>
            <p:spPr>
              <a:xfrm>
                <a:off x="5926666" y="2611228"/>
                <a:ext cx="1185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6152444" y="2673266"/>
              <a:ext cx="294216" cy="411706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126"/>
            </p:blipFill>
            <p:spPr>
              <a:xfrm>
                <a:off x="6152444" y="2673266"/>
                <a:ext cx="294216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5" name="墨迹 124"/>
              <p14:cNvContentPartPr/>
              <p14:nvPr/>
            </p14:nvContentPartPr>
            <p14:xfrm>
              <a:off x="6474177" y="2633083"/>
              <a:ext cx="152400" cy="310894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128"/>
            </p:blipFill>
            <p:spPr>
              <a:xfrm>
                <a:off x="6474177" y="2633083"/>
                <a:ext cx="152400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6" name="墨迹 125"/>
              <p14:cNvContentPartPr/>
              <p14:nvPr/>
            </p14:nvContentPartPr>
            <p14:xfrm>
              <a:off x="6620933" y="2650707"/>
              <a:ext cx="112889" cy="28199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130"/>
            </p:blipFill>
            <p:spPr>
              <a:xfrm>
                <a:off x="6620933" y="2650707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7" name="墨迹 126"/>
              <p14:cNvContentPartPr/>
              <p14:nvPr/>
            </p14:nvContentPartPr>
            <p14:xfrm>
              <a:off x="6916384" y="2642247"/>
              <a:ext cx="156104" cy="243040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132"/>
            </p:blipFill>
            <p:spPr>
              <a:xfrm>
                <a:off x="6916384" y="2642247"/>
                <a:ext cx="156104" cy="243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8" name="墨迹 127"/>
              <p14:cNvContentPartPr/>
              <p14:nvPr/>
            </p14:nvContentPartPr>
            <p14:xfrm>
              <a:off x="7044266" y="2646477"/>
              <a:ext cx="297215" cy="227002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134"/>
            </p:blipFill>
            <p:spPr>
              <a:xfrm>
                <a:off x="7044266" y="2646477"/>
                <a:ext cx="297215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29" name="墨迹 128"/>
              <p14:cNvContentPartPr/>
              <p14:nvPr/>
            </p14:nvContentPartPr>
            <p14:xfrm>
              <a:off x="7354711" y="2701465"/>
              <a:ext cx="138289" cy="186114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136"/>
            </p:blipFill>
            <p:spPr>
              <a:xfrm>
                <a:off x="7354711" y="2701465"/>
                <a:ext cx="1382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0" name="墨迹 129"/>
              <p14:cNvContentPartPr/>
              <p14:nvPr/>
            </p14:nvContentPartPr>
            <p14:xfrm>
              <a:off x="7368822" y="2719794"/>
              <a:ext cx="121355" cy="345438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138"/>
            </p:blipFill>
            <p:spPr>
              <a:xfrm>
                <a:off x="7368822" y="2719794"/>
                <a:ext cx="121355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1" name="墨迹 130"/>
              <p14:cNvContentPartPr/>
              <p14:nvPr/>
            </p14:nvContentPartPr>
            <p14:xfrm>
              <a:off x="7540977" y="2571750"/>
              <a:ext cx="132645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140"/>
            </p:blipFill>
            <p:spPr>
              <a:xfrm>
                <a:off x="7540977" y="2571750"/>
                <a:ext cx="1326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32" name="墨迹 131"/>
              <p14:cNvContentPartPr/>
              <p14:nvPr/>
            </p14:nvContentPartPr>
            <p14:xfrm>
              <a:off x="7793213" y="2740944"/>
              <a:ext cx="724253" cy="39478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142"/>
            </p:blipFill>
            <p:spPr>
              <a:xfrm>
                <a:off x="7793213" y="2740944"/>
                <a:ext cx="72425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33" name="墨迹 132"/>
              <p14:cNvContentPartPr/>
              <p14:nvPr/>
            </p14:nvContentPartPr>
            <p14:xfrm>
              <a:off x="8407400" y="2624799"/>
              <a:ext cx="231598" cy="305078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144"/>
            </p:blipFill>
            <p:spPr>
              <a:xfrm>
                <a:off x="8407400" y="2624799"/>
                <a:ext cx="231598" cy="305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34" name="墨迹 133"/>
              <p14:cNvContentPartPr/>
              <p14:nvPr/>
            </p14:nvContentPartPr>
            <p14:xfrm>
              <a:off x="8816622" y="2616868"/>
              <a:ext cx="256822" cy="180474"/>
            </p14:xfrm>
          </p:contentPart>
        </mc:Choice>
        <mc:Fallback xmlns="">
          <p:pic>
            <p:nvPicPr>
              <p:cNvPr id="134" name="墨迹 133"/>
            </p:nvPicPr>
            <p:blipFill>
              <a:blip r:embed="rId146"/>
            </p:blipFill>
            <p:spPr>
              <a:xfrm>
                <a:off x="8816622" y="2616868"/>
                <a:ext cx="2568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35" name="墨迹 134"/>
              <p14:cNvContentPartPr/>
              <p14:nvPr/>
            </p14:nvContentPartPr>
            <p14:xfrm>
              <a:off x="9034638" y="2512532"/>
              <a:ext cx="131939" cy="252557"/>
            </p14:xfrm>
          </p:contentPart>
        </mc:Choice>
        <mc:Fallback xmlns="">
          <p:pic>
            <p:nvPicPr>
              <p:cNvPr id="135" name="墨迹 134"/>
            </p:nvPicPr>
            <p:blipFill>
              <a:blip r:embed="rId148"/>
            </p:blipFill>
            <p:spPr>
              <a:xfrm>
                <a:off x="9034638" y="2512532"/>
                <a:ext cx="131939" cy="252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36" name="墨迹 135"/>
              <p14:cNvContentPartPr/>
              <p14:nvPr/>
            </p14:nvContentPartPr>
            <p14:xfrm>
              <a:off x="9144000" y="2502486"/>
              <a:ext cx="129822" cy="221538"/>
            </p14:xfrm>
          </p:contentPart>
        </mc:Choice>
        <mc:Fallback xmlns="">
          <p:pic>
            <p:nvPicPr>
              <p:cNvPr id="136" name="墨迹 135"/>
            </p:nvPicPr>
            <p:blipFill>
              <a:blip r:embed="rId150"/>
            </p:blipFill>
            <p:spPr>
              <a:xfrm>
                <a:off x="9144000" y="2502486"/>
                <a:ext cx="129822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7" name="墨迹 136"/>
              <p14:cNvContentPartPr/>
              <p14:nvPr/>
            </p14:nvContentPartPr>
            <p14:xfrm>
              <a:off x="9338733" y="2633787"/>
              <a:ext cx="81844" cy="112796"/>
            </p14:xfrm>
          </p:contentPart>
        </mc:Choice>
        <mc:Fallback xmlns="">
          <p:pic>
            <p:nvPicPr>
              <p:cNvPr id="137" name="墨迹 136"/>
            </p:nvPicPr>
            <p:blipFill>
              <a:blip r:embed="rId152"/>
            </p:blipFill>
            <p:spPr>
              <a:xfrm>
                <a:off x="9338733" y="2633787"/>
                <a:ext cx="818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38" name="墨迹 137"/>
              <p14:cNvContentPartPr/>
              <p14:nvPr/>
            </p14:nvContentPartPr>
            <p14:xfrm>
              <a:off x="9514416" y="2364487"/>
              <a:ext cx="129116" cy="143286"/>
            </p14:xfrm>
          </p:contentPart>
        </mc:Choice>
        <mc:Fallback xmlns="">
          <p:pic>
            <p:nvPicPr>
              <p:cNvPr id="138" name="墨迹 137"/>
            </p:nvPicPr>
            <p:blipFill>
              <a:blip r:embed="rId154"/>
            </p:blipFill>
            <p:spPr>
              <a:xfrm>
                <a:off x="9514416" y="2364487"/>
                <a:ext cx="129116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39" name="墨迹 138"/>
              <p14:cNvContentPartPr/>
              <p14:nvPr/>
            </p14:nvContentPartPr>
            <p14:xfrm>
              <a:off x="9612488" y="2385636"/>
              <a:ext cx="135467" cy="16919"/>
            </p14:xfrm>
          </p:contentPart>
        </mc:Choice>
        <mc:Fallback xmlns="">
          <p:pic>
            <p:nvPicPr>
              <p:cNvPr id="139" name="墨迹 138"/>
            </p:nvPicPr>
            <p:blipFill>
              <a:blip r:embed="rId156"/>
            </p:blipFill>
            <p:spPr>
              <a:xfrm>
                <a:off x="9612488" y="2385636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0" name="墨迹 139"/>
              <p14:cNvContentPartPr/>
              <p14:nvPr/>
            </p14:nvContentPartPr>
            <p14:xfrm>
              <a:off x="9654822" y="2314610"/>
              <a:ext cx="47978" cy="220481"/>
            </p14:xfrm>
          </p:contentPart>
        </mc:Choice>
        <mc:Fallback xmlns="">
          <p:pic>
            <p:nvPicPr>
              <p:cNvPr id="140" name="墨迹 139"/>
            </p:nvPicPr>
            <p:blipFill>
              <a:blip r:embed="rId158"/>
            </p:blipFill>
            <p:spPr>
              <a:xfrm>
                <a:off x="9654822" y="2314610"/>
                <a:ext cx="47978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41" name="墨迹 140"/>
              <p14:cNvContentPartPr/>
              <p14:nvPr/>
            </p14:nvContentPartPr>
            <p14:xfrm>
              <a:off x="9714088" y="2588669"/>
              <a:ext cx="172156" cy="22559"/>
            </p14:xfrm>
          </p:contentPart>
        </mc:Choice>
        <mc:Fallback xmlns="">
          <p:pic>
            <p:nvPicPr>
              <p:cNvPr id="141" name="墨迹 140"/>
            </p:nvPicPr>
            <p:blipFill>
              <a:blip r:embed="rId160"/>
            </p:blipFill>
            <p:spPr>
              <a:xfrm>
                <a:off x="9714088" y="2588669"/>
                <a:ext cx="172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2" name="墨迹 141"/>
              <p14:cNvContentPartPr/>
              <p14:nvPr/>
            </p14:nvContentPartPr>
            <p14:xfrm>
              <a:off x="9767711" y="2491382"/>
              <a:ext cx="76200" cy="266481"/>
            </p14:xfrm>
          </p:contentPart>
        </mc:Choice>
        <mc:Fallback xmlns="">
          <p:pic>
            <p:nvPicPr>
              <p:cNvPr id="142" name="墨迹 141"/>
            </p:nvPicPr>
            <p:blipFill>
              <a:blip r:embed="rId162"/>
            </p:blipFill>
            <p:spPr>
              <a:xfrm>
                <a:off x="9767711" y="2491382"/>
                <a:ext cx="76200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3" name="墨迹 142"/>
              <p14:cNvContentPartPr/>
              <p14:nvPr/>
            </p14:nvContentPartPr>
            <p14:xfrm>
              <a:off x="10017830" y="2419475"/>
              <a:ext cx="339725" cy="270710"/>
            </p14:xfrm>
          </p:contentPart>
        </mc:Choice>
        <mc:Fallback xmlns="">
          <p:pic>
            <p:nvPicPr>
              <p:cNvPr id="143" name="墨迹 142"/>
            </p:nvPicPr>
            <p:blipFill>
              <a:blip r:embed="rId164"/>
            </p:blipFill>
            <p:spPr>
              <a:xfrm>
                <a:off x="10017830" y="2419475"/>
                <a:ext cx="339725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44" name="墨迹 143"/>
              <p14:cNvContentPartPr/>
              <p14:nvPr/>
            </p14:nvContentPartPr>
            <p14:xfrm>
              <a:off x="10316986" y="2316372"/>
              <a:ext cx="655814" cy="569268"/>
            </p14:xfrm>
          </p:contentPart>
        </mc:Choice>
        <mc:Fallback xmlns="">
          <p:pic>
            <p:nvPicPr>
              <p:cNvPr id="144" name="墨迹 143"/>
            </p:nvPicPr>
            <p:blipFill>
              <a:blip r:embed="rId166"/>
            </p:blipFill>
            <p:spPr>
              <a:xfrm>
                <a:off x="10316986" y="2316372"/>
                <a:ext cx="655814" cy="569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45" name="墨迹 144"/>
              <p14:cNvContentPartPr/>
              <p14:nvPr/>
            </p14:nvContentPartPr>
            <p14:xfrm>
              <a:off x="10795000" y="2322188"/>
              <a:ext cx="141993" cy="133946"/>
            </p14:xfrm>
          </p:contentPart>
        </mc:Choice>
        <mc:Fallback xmlns="">
          <p:pic>
            <p:nvPicPr>
              <p:cNvPr id="145" name="墨迹 144"/>
            </p:nvPicPr>
            <p:blipFill>
              <a:blip r:embed="rId168"/>
            </p:blipFill>
            <p:spPr>
              <a:xfrm>
                <a:off x="10795000" y="2322188"/>
                <a:ext cx="141993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46" name="墨迹 145"/>
              <p14:cNvContentPartPr/>
              <p14:nvPr/>
            </p14:nvContentPartPr>
            <p14:xfrm>
              <a:off x="10955867" y="2334878"/>
              <a:ext cx="95955" cy="98696"/>
            </p14:xfrm>
          </p:contentPart>
        </mc:Choice>
        <mc:Fallback xmlns="">
          <p:pic>
            <p:nvPicPr>
              <p:cNvPr id="146" name="墨迹 145"/>
            </p:nvPicPr>
            <p:blipFill>
              <a:blip r:embed="rId170"/>
            </p:blipFill>
            <p:spPr>
              <a:xfrm>
                <a:off x="10955867" y="2334878"/>
                <a:ext cx="95955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7" name="墨迹 146"/>
              <p14:cNvContentPartPr/>
              <p14:nvPr/>
            </p14:nvContentPartPr>
            <p14:xfrm>
              <a:off x="5585883" y="3307744"/>
              <a:ext cx="242006" cy="177653"/>
            </p14:xfrm>
          </p:contentPart>
        </mc:Choice>
        <mc:Fallback xmlns="">
          <p:pic>
            <p:nvPicPr>
              <p:cNvPr id="147" name="墨迹 146"/>
            </p:nvPicPr>
            <p:blipFill>
              <a:blip r:embed="rId172"/>
            </p:blipFill>
            <p:spPr>
              <a:xfrm>
                <a:off x="5585883" y="3307744"/>
                <a:ext cx="242006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8" name="墨迹 147"/>
              <p14:cNvContentPartPr/>
              <p14:nvPr/>
            </p14:nvContentPartPr>
            <p14:xfrm>
              <a:off x="6688666" y="3172036"/>
              <a:ext cx="142875" cy="268243"/>
            </p14:xfrm>
          </p:contentPart>
        </mc:Choice>
        <mc:Fallback xmlns="">
          <p:pic>
            <p:nvPicPr>
              <p:cNvPr id="148" name="墨迹 147"/>
            </p:nvPicPr>
            <p:blipFill>
              <a:blip r:embed="rId174"/>
            </p:blipFill>
            <p:spPr>
              <a:xfrm>
                <a:off x="6688666" y="3172036"/>
                <a:ext cx="142875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9" name="墨迹 148"/>
              <p14:cNvContentPartPr/>
              <p14:nvPr/>
            </p14:nvContentPartPr>
            <p14:xfrm>
              <a:off x="6807200" y="3124450"/>
              <a:ext cx="124177" cy="28199"/>
            </p14:xfrm>
          </p:contentPart>
        </mc:Choice>
        <mc:Fallback xmlns="">
          <p:pic>
            <p:nvPicPr>
              <p:cNvPr id="149" name="墨迹 148"/>
            </p:nvPicPr>
            <p:blipFill>
              <a:blip r:embed="rId176"/>
            </p:blipFill>
            <p:spPr>
              <a:xfrm>
                <a:off x="6807200" y="3124450"/>
                <a:ext cx="1241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3" name="墨迹 152"/>
              <p14:cNvContentPartPr/>
              <p14:nvPr/>
            </p14:nvContentPartPr>
            <p14:xfrm>
              <a:off x="6521273" y="3775142"/>
              <a:ext cx="223838" cy="274236"/>
            </p14:xfrm>
          </p:contentPart>
        </mc:Choice>
        <mc:Fallback xmlns="">
          <p:pic>
            <p:nvPicPr>
              <p:cNvPr id="153" name="墨迹 152"/>
            </p:nvPicPr>
            <p:blipFill>
              <a:blip r:embed="rId178"/>
            </p:blipFill>
            <p:spPr>
              <a:xfrm>
                <a:off x="6521273" y="3775142"/>
                <a:ext cx="223838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54" name="墨迹 153"/>
              <p14:cNvContentPartPr/>
              <p14:nvPr/>
            </p14:nvContentPartPr>
            <p14:xfrm>
              <a:off x="6730823" y="3925302"/>
              <a:ext cx="144110" cy="132712"/>
            </p14:xfrm>
          </p:contentPart>
        </mc:Choice>
        <mc:Fallback xmlns="">
          <p:pic>
            <p:nvPicPr>
              <p:cNvPr id="154" name="墨迹 153"/>
            </p:nvPicPr>
            <p:blipFill>
              <a:blip r:embed="rId180"/>
            </p:blipFill>
            <p:spPr>
              <a:xfrm>
                <a:off x="6730823" y="3925302"/>
                <a:ext cx="144110" cy="132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55" name="墨迹 154"/>
              <p14:cNvContentPartPr/>
              <p14:nvPr/>
            </p14:nvContentPartPr>
            <p14:xfrm>
              <a:off x="6897511" y="3806866"/>
              <a:ext cx="183444" cy="246742"/>
            </p14:xfrm>
          </p:contentPart>
        </mc:Choice>
        <mc:Fallback xmlns="">
          <p:pic>
            <p:nvPicPr>
              <p:cNvPr id="155" name="墨迹 154"/>
            </p:nvPicPr>
            <p:blipFill>
              <a:blip r:embed="rId182"/>
            </p:blipFill>
            <p:spPr>
              <a:xfrm>
                <a:off x="6897511" y="3806866"/>
                <a:ext cx="183444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56" name="墨迹 155"/>
              <p14:cNvContentPartPr/>
              <p14:nvPr/>
            </p14:nvContentPartPr>
            <p14:xfrm>
              <a:off x="7072488" y="3933762"/>
              <a:ext cx="135467" cy="133240"/>
            </p14:xfrm>
          </p:contentPart>
        </mc:Choice>
        <mc:Fallback xmlns="">
          <p:pic>
            <p:nvPicPr>
              <p:cNvPr id="156" name="墨迹 155"/>
            </p:nvPicPr>
            <p:blipFill>
              <a:blip r:embed="rId184"/>
            </p:blipFill>
            <p:spPr>
              <a:xfrm>
                <a:off x="7072488" y="3933762"/>
                <a:ext cx="135467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57" name="墨迹 156"/>
              <p14:cNvContentPartPr/>
              <p14:nvPr/>
            </p14:nvContentPartPr>
            <p14:xfrm>
              <a:off x="7270044" y="3834008"/>
              <a:ext cx="152400" cy="223830"/>
            </p14:xfrm>
          </p:contentPart>
        </mc:Choice>
        <mc:Fallback xmlns="">
          <p:pic>
            <p:nvPicPr>
              <p:cNvPr id="157" name="墨迹 156"/>
            </p:nvPicPr>
            <p:blipFill>
              <a:blip r:embed="rId186"/>
            </p:blipFill>
            <p:spPr>
              <a:xfrm>
                <a:off x="7270044" y="3834008"/>
                <a:ext cx="152400" cy="223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8" name="墨迹 157"/>
              <p14:cNvContentPartPr/>
              <p14:nvPr/>
            </p14:nvContentPartPr>
            <p14:xfrm>
              <a:off x="7289094" y="3820613"/>
              <a:ext cx="79728" cy="265424"/>
            </p14:xfrm>
          </p:contentPart>
        </mc:Choice>
        <mc:Fallback xmlns="">
          <p:pic>
            <p:nvPicPr>
              <p:cNvPr id="158" name="墨迹 157"/>
            </p:nvPicPr>
            <p:blipFill>
              <a:blip r:embed="rId188"/>
            </p:blipFill>
            <p:spPr>
              <a:xfrm>
                <a:off x="7289094" y="3820613"/>
                <a:ext cx="79728" cy="265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59" name="墨迹 158"/>
              <p14:cNvContentPartPr/>
              <p14:nvPr/>
            </p14:nvContentPartPr>
            <p14:xfrm>
              <a:off x="7509933" y="3798054"/>
              <a:ext cx="19756" cy="200566"/>
            </p14:xfrm>
          </p:contentPart>
        </mc:Choice>
        <mc:Fallback xmlns="">
          <p:pic>
            <p:nvPicPr>
              <p:cNvPr id="159" name="墨迹 158"/>
            </p:nvPicPr>
            <p:blipFill>
              <a:blip r:embed="rId190"/>
            </p:blipFill>
            <p:spPr>
              <a:xfrm>
                <a:off x="7509933" y="3798054"/>
                <a:ext cx="19756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0" name="墨迹 159"/>
              <p14:cNvContentPartPr/>
              <p14:nvPr/>
            </p14:nvContentPartPr>
            <p14:xfrm>
              <a:off x="7597422" y="3848460"/>
              <a:ext cx="112888" cy="150864"/>
            </p14:xfrm>
          </p:contentPart>
        </mc:Choice>
        <mc:Fallback xmlns="">
          <p:pic>
            <p:nvPicPr>
              <p:cNvPr id="160" name="墨迹 159"/>
            </p:nvPicPr>
            <p:blipFill>
              <a:blip r:embed="rId192"/>
            </p:blipFill>
            <p:spPr>
              <a:xfrm>
                <a:off x="7597422" y="3848460"/>
                <a:ext cx="112888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61" name="墨迹 160"/>
              <p14:cNvContentPartPr/>
              <p14:nvPr/>
            </p14:nvContentPartPr>
            <p14:xfrm>
              <a:off x="7710311" y="3756108"/>
              <a:ext cx="76200" cy="14100"/>
            </p14:xfrm>
          </p:contentPart>
        </mc:Choice>
        <mc:Fallback xmlns="">
          <p:pic>
            <p:nvPicPr>
              <p:cNvPr id="161" name="墨迹 160"/>
            </p:nvPicPr>
            <p:blipFill>
              <a:blip r:embed="rId194"/>
            </p:blipFill>
            <p:spPr>
              <a:xfrm>
                <a:off x="7710311" y="3756108"/>
                <a:ext cx="762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2" name="墨迹 161"/>
              <p14:cNvContentPartPr/>
              <p14:nvPr/>
            </p14:nvContentPartPr>
            <p14:xfrm>
              <a:off x="7879644" y="3615113"/>
              <a:ext cx="135466" cy="313009"/>
            </p14:xfrm>
          </p:contentPart>
        </mc:Choice>
        <mc:Fallback xmlns="">
          <p:pic>
            <p:nvPicPr>
              <p:cNvPr id="162" name="墨迹 161"/>
            </p:nvPicPr>
            <p:blipFill>
              <a:blip r:embed="rId196"/>
            </p:blipFill>
            <p:spPr>
              <a:xfrm>
                <a:off x="7879644" y="3615113"/>
                <a:ext cx="13546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3" name="墨迹 162"/>
              <p14:cNvContentPartPr/>
              <p14:nvPr/>
            </p14:nvContentPartPr>
            <p14:xfrm>
              <a:off x="4798659" y="3936582"/>
              <a:ext cx="193852" cy="199155"/>
            </p14:xfrm>
          </p:contentPart>
        </mc:Choice>
        <mc:Fallback xmlns="">
          <p:pic>
            <p:nvPicPr>
              <p:cNvPr id="163" name="墨迹 162"/>
            </p:nvPicPr>
            <p:blipFill>
              <a:blip r:embed="rId198"/>
            </p:blipFill>
            <p:spPr>
              <a:xfrm>
                <a:off x="4798659" y="3936582"/>
                <a:ext cx="193852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64" name="墨迹 163"/>
              <p14:cNvContentPartPr/>
              <p14:nvPr/>
            </p14:nvContentPartPr>
            <p14:xfrm>
              <a:off x="5036784" y="3891463"/>
              <a:ext cx="173038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 r:embed="rId200"/>
            </p:blipFill>
            <p:spPr>
              <a:xfrm>
                <a:off x="5036784" y="3891463"/>
                <a:ext cx="17303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5" name="墨迹 164"/>
              <p14:cNvContentPartPr/>
              <p14:nvPr/>
            </p14:nvContentPartPr>
            <p14:xfrm>
              <a:off x="5179836" y="3846345"/>
              <a:ext cx="357364" cy="302611"/>
            </p14:xfrm>
          </p:contentPart>
        </mc:Choice>
        <mc:Fallback xmlns="">
          <p:pic>
            <p:nvPicPr>
              <p:cNvPr id="165" name="墨迹 164"/>
            </p:nvPicPr>
            <p:blipFill>
              <a:blip r:embed="rId202"/>
            </p:blipFill>
            <p:spPr>
              <a:xfrm>
                <a:off x="5179836" y="3846345"/>
                <a:ext cx="357364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6" name="墨迹 165"/>
              <p14:cNvContentPartPr/>
              <p14:nvPr/>
            </p14:nvContentPartPr>
            <p14:xfrm>
              <a:off x="5508977" y="4033868"/>
              <a:ext cx="129823" cy="111386"/>
            </p14:xfrm>
          </p:contentPart>
        </mc:Choice>
        <mc:Fallback xmlns="">
          <p:pic>
            <p:nvPicPr>
              <p:cNvPr id="166" name="墨迹 165"/>
            </p:nvPicPr>
            <p:blipFill>
              <a:blip r:embed="rId204"/>
            </p:blipFill>
            <p:spPr>
              <a:xfrm>
                <a:off x="5508977" y="4033868"/>
                <a:ext cx="129823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67" name="墨迹 166"/>
              <p14:cNvContentPartPr/>
              <p14:nvPr/>
            </p14:nvContentPartPr>
            <p14:xfrm>
              <a:off x="4598458" y="4224212"/>
              <a:ext cx="964142" cy="62038"/>
            </p14:xfrm>
          </p:contentPart>
        </mc:Choice>
        <mc:Fallback xmlns="">
          <p:pic>
            <p:nvPicPr>
              <p:cNvPr id="167" name="墨迹 166"/>
            </p:nvPicPr>
            <p:blipFill>
              <a:blip r:embed="rId206"/>
            </p:blipFill>
            <p:spPr>
              <a:xfrm>
                <a:off x="4598458" y="4224212"/>
                <a:ext cx="96414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8" name="墨迹 167"/>
              <p14:cNvContentPartPr/>
              <p14:nvPr/>
            </p14:nvContentPartPr>
            <p14:xfrm>
              <a:off x="4978400" y="4376486"/>
              <a:ext cx="139700" cy="366588"/>
            </p14:xfrm>
          </p:contentPart>
        </mc:Choice>
        <mc:Fallback xmlns="">
          <p:pic>
            <p:nvPicPr>
              <p:cNvPr id="168" name="墨迹 167"/>
            </p:nvPicPr>
            <p:blipFill>
              <a:blip r:embed="rId208"/>
            </p:blipFill>
            <p:spPr>
              <a:xfrm>
                <a:off x="4978400" y="4376486"/>
                <a:ext cx="139700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9" name="墨迹 168"/>
              <p14:cNvContentPartPr/>
              <p14:nvPr/>
            </p14:nvContentPartPr>
            <p14:xfrm>
              <a:off x="5119511" y="4427245"/>
              <a:ext cx="152400" cy="14099"/>
            </p14:xfrm>
          </p:contentPart>
        </mc:Choice>
        <mc:Fallback xmlns="">
          <p:pic>
            <p:nvPicPr>
              <p:cNvPr id="169" name="墨迹 168"/>
            </p:nvPicPr>
            <p:blipFill>
              <a:blip r:embed="rId210"/>
            </p:blipFill>
            <p:spPr>
              <a:xfrm>
                <a:off x="5119511" y="4427245"/>
                <a:ext cx="152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70" name="墨迹 169"/>
              <p14:cNvContentPartPr/>
              <p14:nvPr/>
            </p14:nvContentPartPr>
            <p14:xfrm>
              <a:off x="5523088" y="4136795"/>
              <a:ext cx="166512" cy="250971"/>
            </p14:xfrm>
          </p:contentPart>
        </mc:Choice>
        <mc:Fallback xmlns="">
          <p:pic>
            <p:nvPicPr>
              <p:cNvPr id="170" name="墨迹 169"/>
            </p:nvPicPr>
            <p:blipFill>
              <a:blip r:embed="rId212"/>
            </p:blipFill>
            <p:spPr>
              <a:xfrm>
                <a:off x="5523088" y="4136795"/>
                <a:ext cx="16651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71" name="墨迹 170"/>
              <p14:cNvContentPartPr/>
              <p14:nvPr/>
            </p14:nvContentPartPr>
            <p14:xfrm>
              <a:off x="5517444" y="4194250"/>
              <a:ext cx="135466" cy="187876"/>
            </p14:xfrm>
          </p:contentPart>
        </mc:Choice>
        <mc:Fallback xmlns="">
          <p:pic>
            <p:nvPicPr>
              <p:cNvPr id="171" name="墨迹 170"/>
            </p:nvPicPr>
            <p:blipFill>
              <a:blip r:embed="rId214"/>
            </p:blipFill>
            <p:spPr>
              <a:xfrm>
                <a:off x="5517444" y="4194250"/>
                <a:ext cx="135466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72" name="墨迹 171"/>
              <p14:cNvContentPartPr/>
              <p14:nvPr/>
            </p14:nvContentPartPr>
            <p14:xfrm>
              <a:off x="5729111" y="4159354"/>
              <a:ext cx="33866" cy="129715"/>
            </p14:xfrm>
          </p:contentPart>
        </mc:Choice>
        <mc:Fallback xmlns="">
          <p:pic>
            <p:nvPicPr>
              <p:cNvPr id="172" name="墨迹 171"/>
            </p:nvPicPr>
            <p:blipFill>
              <a:blip r:embed="rId216"/>
            </p:blipFill>
            <p:spPr>
              <a:xfrm>
                <a:off x="5729111" y="4159354"/>
                <a:ext cx="3386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73" name="墨迹 172"/>
              <p14:cNvContentPartPr/>
              <p14:nvPr/>
            </p14:nvContentPartPr>
            <p14:xfrm>
              <a:off x="5796844" y="4190373"/>
              <a:ext cx="82374" cy="135355"/>
            </p14:xfrm>
          </p:contentPart>
        </mc:Choice>
        <mc:Fallback xmlns="">
          <p:pic>
            <p:nvPicPr>
              <p:cNvPr id="173" name="墨迹 172"/>
            </p:nvPicPr>
            <p:blipFill>
              <a:blip r:embed="rId218"/>
            </p:blipFill>
            <p:spPr>
              <a:xfrm>
                <a:off x="5796844" y="4190373"/>
                <a:ext cx="8237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4" name="墨迹 173"/>
              <p14:cNvContentPartPr/>
              <p14:nvPr/>
            </p14:nvContentPartPr>
            <p14:xfrm>
              <a:off x="5853288" y="4094496"/>
              <a:ext cx="90312" cy="16920"/>
            </p14:xfrm>
          </p:contentPart>
        </mc:Choice>
        <mc:Fallback xmlns="">
          <p:pic>
            <p:nvPicPr>
              <p:cNvPr id="174" name="墨迹 173"/>
            </p:nvPicPr>
            <p:blipFill>
              <a:blip r:embed="rId220"/>
            </p:blipFill>
            <p:spPr>
              <a:xfrm>
                <a:off x="5853288" y="4094496"/>
                <a:ext cx="903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5" name="墨迹 174"/>
              <p14:cNvContentPartPr/>
              <p14:nvPr/>
            </p14:nvContentPartPr>
            <p14:xfrm>
              <a:off x="5957711" y="3992980"/>
              <a:ext cx="96485" cy="279170"/>
            </p14:xfrm>
          </p:contentPart>
        </mc:Choice>
        <mc:Fallback xmlns="">
          <p:pic>
            <p:nvPicPr>
              <p:cNvPr id="175" name="墨迹 174"/>
            </p:nvPicPr>
            <p:blipFill>
              <a:blip r:embed="rId222"/>
            </p:blipFill>
            <p:spPr>
              <a:xfrm>
                <a:off x="5957711" y="3992980"/>
                <a:ext cx="96485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6" name="墨迹 175"/>
              <p14:cNvContentPartPr/>
              <p14:nvPr/>
            </p14:nvContentPartPr>
            <p14:xfrm>
              <a:off x="1722437" y="4855870"/>
              <a:ext cx="366007" cy="434264"/>
            </p14:xfrm>
          </p:contentPart>
        </mc:Choice>
        <mc:Fallback xmlns="">
          <p:pic>
            <p:nvPicPr>
              <p:cNvPr id="176" name="墨迹 175"/>
            </p:nvPicPr>
            <p:blipFill>
              <a:blip r:embed="rId224"/>
            </p:blipFill>
            <p:spPr>
              <a:xfrm>
                <a:off x="1722437" y="4855870"/>
                <a:ext cx="366007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7" name="墨迹 176"/>
              <p14:cNvContentPartPr/>
              <p14:nvPr/>
            </p14:nvContentPartPr>
            <p14:xfrm>
              <a:off x="2094088" y="4979945"/>
              <a:ext cx="11289" cy="143815"/>
            </p14:xfrm>
          </p:contentPart>
        </mc:Choice>
        <mc:Fallback xmlns="">
          <p:pic>
            <p:nvPicPr>
              <p:cNvPr id="177" name="墨迹 176"/>
            </p:nvPicPr>
            <p:blipFill>
              <a:blip r:embed="rId226"/>
            </p:blipFill>
            <p:spPr>
              <a:xfrm>
                <a:off x="2094088" y="4979945"/>
                <a:ext cx="1128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78" name="墨迹 177"/>
              <p14:cNvContentPartPr/>
              <p14:nvPr/>
            </p14:nvContentPartPr>
            <p14:xfrm>
              <a:off x="2081388" y="4974305"/>
              <a:ext cx="172156" cy="161616"/>
            </p14:xfrm>
          </p:contentPart>
        </mc:Choice>
        <mc:Fallback xmlns="">
          <p:pic>
            <p:nvPicPr>
              <p:cNvPr id="178" name="墨迹 177"/>
            </p:nvPicPr>
            <p:blipFill>
              <a:blip r:embed="rId228"/>
            </p:blipFill>
            <p:spPr>
              <a:xfrm>
                <a:off x="2081388" y="4974305"/>
                <a:ext cx="172156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9" name="墨迹 178"/>
              <p14:cNvContentPartPr/>
              <p14:nvPr/>
            </p14:nvContentPartPr>
            <p14:xfrm>
              <a:off x="2156177" y="4837188"/>
              <a:ext cx="39511" cy="667259"/>
            </p14:xfrm>
          </p:contentPart>
        </mc:Choice>
        <mc:Fallback xmlns="">
          <p:pic>
            <p:nvPicPr>
              <p:cNvPr id="179" name="墨迹 178"/>
            </p:nvPicPr>
            <p:blipFill>
              <a:blip r:embed="rId230"/>
            </p:blipFill>
            <p:spPr>
              <a:xfrm>
                <a:off x="2156177" y="4837188"/>
                <a:ext cx="39511" cy="667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80" name="墨迹 179"/>
              <p14:cNvContentPartPr/>
              <p14:nvPr/>
            </p14:nvContentPartPr>
            <p14:xfrm>
              <a:off x="2308577" y="4880544"/>
              <a:ext cx="234245" cy="304197"/>
            </p14:xfrm>
          </p:contentPart>
        </mc:Choice>
        <mc:Fallback xmlns="">
          <p:pic>
            <p:nvPicPr>
              <p:cNvPr id="180" name="墨迹 179"/>
            </p:nvPicPr>
            <p:blipFill>
              <a:blip r:embed="rId232"/>
            </p:blipFill>
            <p:spPr>
              <a:xfrm>
                <a:off x="2308577" y="4880544"/>
                <a:ext cx="234245" cy="304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1" name="墨迹 180"/>
              <p14:cNvContentPartPr/>
              <p14:nvPr/>
            </p14:nvContentPartPr>
            <p14:xfrm>
              <a:off x="2545644" y="4861509"/>
              <a:ext cx="152224" cy="445545"/>
            </p14:xfrm>
          </p:contentPart>
        </mc:Choice>
        <mc:Fallback xmlns="">
          <p:pic>
            <p:nvPicPr>
              <p:cNvPr id="181" name="墨迹 180"/>
            </p:nvPicPr>
            <p:blipFill>
              <a:blip r:embed="rId234"/>
            </p:blipFill>
            <p:spPr>
              <a:xfrm>
                <a:off x="2545644" y="4861509"/>
                <a:ext cx="152224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2" name="墨迹 181"/>
              <p14:cNvContentPartPr/>
              <p14:nvPr/>
            </p14:nvContentPartPr>
            <p14:xfrm>
              <a:off x="2594680" y="5008144"/>
              <a:ext cx="208668" cy="163555"/>
            </p14:xfrm>
          </p:contentPart>
        </mc:Choice>
        <mc:Fallback xmlns="">
          <p:pic>
            <p:nvPicPr>
              <p:cNvPr id="182" name="墨迹 181"/>
            </p:nvPicPr>
            <p:blipFill>
              <a:blip r:embed="rId236"/>
            </p:blipFill>
            <p:spPr>
              <a:xfrm>
                <a:off x="2594680" y="5008144"/>
                <a:ext cx="208668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3" name="墨迹 182"/>
              <p14:cNvContentPartPr/>
              <p14:nvPr/>
            </p14:nvContentPartPr>
            <p14:xfrm>
              <a:off x="2816577" y="4836130"/>
              <a:ext cx="31045" cy="566800"/>
            </p14:xfrm>
          </p:contentPart>
        </mc:Choice>
        <mc:Fallback xmlns="">
          <p:pic>
            <p:nvPicPr>
              <p:cNvPr id="183" name="墨迹 182"/>
            </p:nvPicPr>
            <p:blipFill>
              <a:blip r:embed="rId238"/>
            </p:blipFill>
            <p:spPr>
              <a:xfrm>
                <a:off x="2816577" y="4836130"/>
                <a:ext cx="31045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4" name="墨迹 183"/>
              <p14:cNvContentPartPr/>
              <p14:nvPr/>
            </p14:nvContentPartPr>
            <p14:xfrm>
              <a:off x="2805288" y="4955976"/>
              <a:ext cx="276578" cy="198803"/>
            </p14:xfrm>
          </p:contentPart>
        </mc:Choice>
        <mc:Fallback xmlns="">
          <p:pic>
            <p:nvPicPr>
              <p:cNvPr id="184" name="墨迹 183"/>
            </p:nvPicPr>
            <p:blipFill>
              <a:blip r:embed="rId240"/>
            </p:blipFill>
            <p:spPr>
              <a:xfrm>
                <a:off x="2805288" y="4955976"/>
                <a:ext cx="276578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85" name="墨迹 184"/>
              <p14:cNvContentPartPr/>
              <p14:nvPr/>
            </p14:nvContentPartPr>
            <p14:xfrm>
              <a:off x="3105855" y="4872789"/>
              <a:ext cx="238831" cy="287630"/>
            </p14:xfrm>
          </p:contentPart>
        </mc:Choice>
        <mc:Fallback xmlns="">
          <p:pic>
            <p:nvPicPr>
              <p:cNvPr id="185" name="墨迹 184"/>
            </p:nvPicPr>
            <p:blipFill>
              <a:blip r:embed="rId242"/>
            </p:blipFill>
            <p:spPr>
              <a:xfrm>
                <a:off x="3105855" y="4872789"/>
                <a:ext cx="23883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86" name="墨迹 185"/>
              <p14:cNvContentPartPr/>
              <p14:nvPr/>
            </p14:nvContentPartPr>
            <p14:xfrm>
              <a:off x="3381022" y="4788192"/>
              <a:ext cx="133526" cy="611918"/>
            </p14:xfrm>
          </p:contentPart>
        </mc:Choice>
        <mc:Fallback xmlns="">
          <p:pic>
            <p:nvPicPr>
              <p:cNvPr id="186" name="墨迹 185"/>
            </p:nvPicPr>
            <p:blipFill>
              <a:blip r:embed="rId244"/>
            </p:blipFill>
            <p:spPr>
              <a:xfrm>
                <a:off x="3381022" y="4788192"/>
                <a:ext cx="133526" cy="611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87" name="墨迹 186"/>
              <p14:cNvContentPartPr/>
              <p14:nvPr/>
            </p14:nvContentPartPr>
            <p14:xfrm>
              <a:off x="3358444" y="4906628"/>
              <a:ext cx="231422" cy="225592"/>
            </p14:xfrm>
          </p:contentPart>
        </mc:Choice>
        <mc:Fallback xmlns="">
          <p:pic>
            <p:nvPicPr>
              <p:cNvPr id="187" name="墨迹 186"/>
            </p:nvPicPr>
            <p:blipFill>
              <a:blip r:embed="rId246"/>
            </p:blipFill>
            <p:spPr>
              <a:xfrm>
                <a:off x="3358444" y="4906628"/>
                <a:ext cx="2314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8" name="墨迹 187"/>
              <p14:cNvContentPartPr/>
              <p14:nvPr/>
            </p14:nvContentPartPr>
            <p14:xfrm>
              <a:off x="3607681" y="4838950"/>
              <a:ext cx="230541" cy="197393"/>
            </p14:xfrm>
          </p:contentPart>
        </mc:Choice>
        <mc:Fallback xmlns="">
          <p:pic>
            <p:nvPicPr>
              <p:cNvPr id="188" name="墨迹 187"/>
            </p:nvPicPr>
            <p:blipFill>
              <a:blip r:embed="rId248"/>
            </p:blipFill>
            <p:spPr>
              <a:xfrm>
                <a:off x="3607681" y="4838950"/>
                <a:ext cx="23054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89" name="墨迹 188"/>
              <p14:cNvContentPartPr/>
              <p14:nvPr/>
            </p14:nvContentPartPr>
            <p14:xfrm>
              <a:off x="3742266" y="4739549"/>
              <a:ext cx="28222" cy="654922"/>
            </p14:xfrm>
          </p:contentPart>
        </mc:Choice>
        <mc:Fallback xmlns="">
          <p:pic>
            <p:nvPicPr>
              <p:cNvPr id="189" name="墨迹 188"/>
            </p:nvPicPr>
            <p:blipFill>
              <a:blip r:embed="rId250"/>
            </p:blipFill>
            <p:spPr>
              <a:xfrm>
                <a:off x="3742266" y="4739549"/>
                <a:ext cx="28222" cy="654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90" name="墨迹 189"/>
              <p14:cNvContentPartPr/>
              <p14:nvPr/>
            </p14:nvContentPartPr>
            <p14:xfrm>
              <a:off x="3640666" y="5033523"/>
              <a:ext cx="217311" cy="141700"/>
            </p14:xfrm>
          </p:contentPart>
        </mc:Choice>
        <mc:Fallback xmlns="">
          <p:pic>
            <p:nvPicPr>
              <p:cNvPr id="190" name="墨迹 189"/>
            </p:nvPicPr>
            <p:blipFill>
              <a:blip r:embed="rId252"/>
            </p:blipFill>
            <p:spPr>
              <a:xfrm>
                <a:off x="3640666" y="5033523"/>
                <a:ext cx="217311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91" name="墨迹 190"/>
              <p14:cNvContentPartPr/>
              <p14:nvPr/>
            </p14:nvContentPartPr>
            <p14:xfrm>
              <a:off x="3779661" y="4879839"/>
              <a:ext cx="195615" cy="252381"/>
            </p14:xfrm>
          </p:contentPart>
        </mc:Choice>
        <mc:Fallback xmlns="">
          <p:pic>
            <p:nvPicPr>
              <p:cNvPr id="191" name="墨迹 190"/>
            </p:nvPicPr>
            <p:blipFill>
              <a:blip r:embed="rId254"/>
            </p:blipFill>
            <p:spPr>
              <a:xfrm>
                <a:off x="3779661" y="4879839"/>
                <a:ext cx="195615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92" name="墨迹 191"/>
              <p14:cNvContentPartPr/>
              <p14:nvPr/>
            </p14:nvContentPartPr>
            <p14:xfrm>
              <a:off x="3901722" y="4929187"/>
              <a:ext cx="125589" cy="278465"/>
            </p14:xfrm>
          </p:contentPart>
        </mc:Choice>
        <mc:Fallback xmlns="">
          <p:pic>
            <p:nvPicPr>
              <p:cNvPr id="192" name="墨迹 191"/>
            </p:nvPicPr>
            <p:blipFill>
              <a:blip r:embed="rId256"/>
            </p:blipFill>
            <p:spPr>
              <a:xfrm>
                <a:off x="3901722" y="4929187"/>
                <a:ext cx="125589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3" name="墨迹 192"/>
              <p14:cNvContentPartPr/>
              <p14:nvPr/>
            </p14:nvContentPartPr>
            <p14:xfrm>
              <a:off x="4176888" y="4880720"/>
              <a:ext cx="39512" cy="429154"/>
            </p14:xfrm>
          </p:contentPart>
        </mc:Choice>
        <mc:Fallback xmlns="">
          <p:pic>
            <p:nvPicPr>
              <p:cNvPr id="193" name="墨迹 192"/>
            </p:nvPicPr>
            <p:blipFill>
              <a:blip r:embed="rId258"/>
            </p:blipFill>
            <p:spPr>
              <a:xfrm>
                <a:off x="4176888" y="4880720"/>
                <a:ext cx="39512" cy="429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94" name="墨迹 193"/>
              <p14:cNvContentPartPr/>
              <p14:nvPr/>
            </p14:nvContentPartPr>
            <p14:xfrm>
              <a:off x="4240918" y="4957386"/>
              <a:ext cx="184326" cy="166374"/>
            </p14:xfrm>
          </p:contentPart>
        </mc:Choice>
        <mc:Fallback xmlns="">
          <p:pic>
            <p:nvPicPr>
              <p:cNvPr id="194" name="墨迹 193"/>
            </p:nvPicPr>
            <p:blipFill>
              <a:blip r:embed="rId260"/>
            </p:blipFill>
            <p:spPr>
              <a:xfrm>
                <a:off x="4240918" y="4957386"/>
                <a:ext cx="184326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95" name="墨迹 194"/>
              <p14:cNvContentPartPr/>
              <p14:nvPr/>
            </p14:nvContentPartPr>
            <p14:xfrm>
              <a:off x="4399844" y="4884069"/>
              <a:ext cx="499533" cy="243216"/>
            </p14:xfrm>
          </p:contentPart>
        </mc:Choice>
        <mc:Fallback xmlns="">
          <p:pic>
            <p:nvPicPr>
              <p:cNvPr id="195" name="墨迹 194"/>
            </p:nvPicPr>
            <p:blipFill>
              <a:blip r:embed="rId262"/>
            </p:blipFill>
            <p:spPr>
              <a:xfrm>
                <a:off x="4399844" y="4884069"/>
                <a:ext cx="499533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96" name="墨迹 195"/>
              <p14:cNvContentPartPr/>
              <p14:nvPr/>
            </p14:nvContentPartPr>
            <p14:xfrm>
              <a:off x="4895673" y="4929187"/>
              <a:ext cx="116593" cy="169194"/>
            </p14:xfrm>
          </p:contentPart>
        </mc:Choice>
        <mc:Fallback xmlns="">
          <p:pic>
            <p:nvPicPr>
              <p:cNvPr id="196" name="墨迹 195"/>
            </p:nvPicPr>
            <p:blipFill>
              <a:blip r:embed="rId264"/>
            </p:blipFill>
            <p:spPr>
              <a:xfrm>
                <a:off x="4895673" y="4929187"/>
                <a:ext cx="11659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97" name="墨迹 196"/>
              <p14:cNvContentPartPr/>
              <p14:nvPr/>
            </p14:nvContentPartPr>
            <p14:xfrm>
              <a:off x="4896555" y="4960206"/>
              <a:ext cx="93133" cy="225592"/>
            </p14:xfrm>
          </p:contentPart>
        </mc:Choice>
        <mc:Fallback xmlns="">
          <p:pic>
            <p:nvPicPr>
              <p:cNvPr id="197" name="墨迹 196"/>
            </p:nvPicPr>
            <p:blipFill>
              <a:blip r:embed="rId266"/>
            </p:blipFill>
            <p:spPr>
              <a:xfrm>
                <a:off x="4896555" y="4960206"/>
                <a:ext cx="931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98" name="墨迹 197"/>
              <p14:cNvContentPartPr/>
              <p14:nvPr/>
            </p14:nvContentPartPr>
            <p14:xfrm>
              <a:off x="5266266" y="5041983"/>
              <a:ext cx="36689" cy="28199"/>
            </p14:xfrm>
          </p:contentPart>
        </mc:Choice>
        <mc:Fallback xmlns="">
          <p:pic>
            <p:nvPicPr>
              <p:cNvPr id="198" name="墨迹 197"/>
            </p:nvPicPr>
            <p:blipFill>
              <a:blip r:embed="rId268"/>
            </p:blipFill>
            <p:spPr>
              <a:xfrm>
                <a:off x="5266266" y="5041983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99" name="墨迹 198"/>
              <p14:cNvContentPartPr/>
              <p14:nvPr/>
            </p14:nvContentPartPr>
            <p14:xfrm>
              <a:off x="5248627" y="5115301"/>
              <a:ext cx="17639" cy="11279"/>
            </p14:xfrm>
          </p:contentPart>
        </mc:Choice>
        <mc:Fallback xmlns="">
          <p:pic>
            <p:nvPicPr>
              <p:cNvPr id="199" name="墨迹 198"/>
            </p:nvPicPr>
            <p:blipFill>
              <a:blip r:embed="rId270"/>
            </p:blipFill>
            <p:spPr>
              <a:xfrm>
                <a:off x="5248627" y="5115301"/>
                <a:ext cx="1763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00" name="墨迹 199"/>
              <p14:cNvContentPartPr/>
              <p14:nvPr/>
            </p14:nvContentPartPr>
            <p14:xfrm>
              <a:off x="5973233" y="4855870"/>
              <a:ext cx="187678" cy="225592"/>
            </p14:xfrm>
          </p:contentPart>
        </mc:Choice>
        <mc:Fallback xmlns="">
          <p:pic>
            <p:nvPicPr>
              <p:cNvPr id="200" name="墨迹 199"/>
            </p:nvPicPr>
            <p:blipFill>
              <a:blip r:embed="rId272"/>
            </p:blipFill>
            <p:spPr>
              <a:xfrm>
                <a:off x="5973233" y="4855870"/>
                <a:ext cx="1876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1" name="墨迹 200"/>
              <p14:cNvContentPartPr/>
              <p14:nvPr/>
            </p14:nvContentPartPr>
            <p14:xfrm>
              <a:off x="6211711" y="4985585"/>
              <a:ext cx="19756" cy="155095"/>
            </p14:xfrm>
          </p:contentPart>
        </mc:Choice>
        <mc:Fallback xmlns="">
          <p:pic>
            <p:nvPicPr>
              <p:cNvPr id="201" name="墨迹 200"/>
            </p:nvPicPr>
            <p:blipFill>
              <a:blip r:embed="rId274"/>
            </p:blipFill>
            <p:spPr>
              <a:xfrm>
                <a:off x="6211711" y="4985585"/>
                <a:ext cx="19756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2" name="墨迹 201"/>
              <p14:cNvContentPartPr/>
              <p14:nvPr/>
            </p14:nvContentPartPr>
            <p14:xfrm>
              <a:off x="6417733" y="4858161"/>
              <a:ext cx="107244" cy="234580"/>
            </p14:xfrm>
          </p:contentPart>
        </mc:Choice>
        <mc:Fallback xmlns="">
          <p:pic>
            <p:nvPicPr>
              <p:cNvPr id="202" name="墨迹 201"/>
            </p:nvPicPr>
            <p:blipFill>
              <a:blip r:embed="rId276"/>
            </p:blipFill>
            <p:spPr>
              <a:xfrm>
                <a:off x="6417733" y="4858161"/>
                <a:ext cx="107244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03" name="墨迹 202"/>
              <p14:cNvContentPartPr/>
              <p14:nvPr/>
            </p14:nvContentPartPr>
            <p14:xfrm>
              <a:off x="6628518" y="4821326"/>
              <a:ext cx="180799" cy="244802"/>
            </p14:xfrm>
          </p:contentPart>
        </mc:Choice>
        <mc:Fallback xmlns="">
          <p:pic>
            <p:nvPicPr>
              <p:cNvPr id="203" name="墨迹 202"/>
            </p:nvPicPr>
            <p:blipFill>
              <a:blip r:embed="rId278"/>
            </p:blipFill>
            <p:spPr>
              <a:xfrm>
                <a:off x="6628518" y="4821326"/>
                <a:ext cx="180799" cy="244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04" name="墨迹 203"/>
              <p14:cNvContentPartPr/>
              <p14:nvPr/>
            </p14:nvContentPartPr>
            <p14:xfrm>
              <a:off x="6818488" y="4917907"/>
              <a:ext cx="5644" cy="152275"/>
            </p14:xfrm>
          </p:contentPart>
        </mc:Choice>
        <mc:Fallback xmlns="">
          <p:pic>
            <p:nvPicPr>
              <p:cNvPr id="204" name="墨迹 203"/>
            </p:nvPicPr>
            <p:blipFill>
              <a:blip r:embed="rId280"/>
            </p:blipFill>
            <p:spPr>
              <a:xfrm>
                <a:off x="6818488" y="4917907"/>
                <a:ext cx="5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05" name="墨迹 204"/>
              <p14:cNvContentPartPr/>
              <p14:nvPr/>
            </p14:nvContentPartPr>
            <p14:xfrm>
              <a:off x="6901038" y="4900988"/>
              <a:ext cx="171450" cy="22559"/>
            </p14:xfrm>
          </p:contentPart>
        </mc:Choice>
        <mc:Fallback xmlns="">
          <p:pic>
            <p:nvPicPr>
              <p:cNvPr id="205" name="墨迹 204"/>
            </p:nvPicPr>
            <p:blipFill>
              <a:blip r:embed="rId282"/>
            </p:blipFill>
            <p:spPr>
              <a:xfrm>
                <a:off x="6901038" y="4900988"/>
                <a:ext cx="1714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06" name="墨迹 205"/>
              <p14:cNvContentPartPr/>
              <p14:nvPr/>
            </p14:nvContentPartPr>
            <p14:xfrm>
              <a:off x="6985000" y="4814981"/>
              <a:ext cx="31044" cy="272120"/>
            </p14:xfrm>
          </p:contentPart>
        </mc:Choice>
        <mc:Fallback xmlns="">
          <p:pic>
            <p:nvPicPr>
              <p:cNvPr id="206" name="墨迹 205"/>
            </p:nvPicPr>
            <p:blipFill>
              <a:blip r:embed="rId284"/>
            </p:blipFill>
            <p:spPr>
              <a:xfrm>
                <a:off x="6985000" y="4814981"/>
                <a:ext cx="31044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7" name="墨迹 206"/>
              <p14:cNvContentPartPr/>
              <p14:nvPr/>
            </p14:nvContentPartPr>
            <p14:xfrm>
              <a:off x="7117644" y="4799472"/>
              <a:ext cx="191911" cy="236519"/>
            </p14:xfrm>
          </p:contentPart>
        </mc:Choice>
        <mc:Fallback xmlns="">
          <p:pic>
            <p:nvPicPr>
              <p:cNvPr id="207" name="墨迹 206"/>
            </p:nvPicPr>
            <p:blipFill>
              <a:blip r:embed="rId286"/>
            </p:blipFill>
            <p:spPr>
              <a:xfrm>
                <a:off x="7117644" y="4799472"/>
                <a:ext cx="191911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8" name="墨迹 207"/>
              <p14:cNvContentPartPr/>
              <p14:nvPr/>
            </p14:nvContentPartPr>
            <p14:xfrm>
              <a:off x="7281333" y="4855870"/>
              <a:ext cx="79022" cy="219952"/>
            </p14:xfrm>
          </p:contentPart>
        </mc:Choice>
        <mc:Fallback xmlns="">
          <p:pic>
            <p:nvPicPr>
              <p:cNvPr id="208" name="墨迹 207"/>
            </p:nvPicPr>
            <p:blipFill>
              <a:blip r:embed="rId288"/>
            </p:blipFill>
            <p:spPr>
              <a:xfrm>
                <a:off x="7281333" y="4855870"/>
                <a:ext cx="790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9" name="墨迹 208"/>
              <p14:cNvContentPartPr/>
              <p14:nvPr/>
            </p14:nvContentPartPr>
            <p14:xfrm>
              <a:off x="7459133" y="4737434"/>
              <a:ext cx="129822" cy="304549"/>
            </p14:xfrm>
          </p:contentPart>
        </mc:Choice>
        <mc:Fallback xmlns="">
          <p:pic>
            <p:nvPicPr>
              <p:cNvPr id="209" name="墨迹 208"/>
            </p:nvPicPr>
            <p:blipFill>
              <a:blip r:embed="rId290"/>
            </p:blipFill>
            <p:spPr>
              <a:xfrm>
                <a:off x="7459133" y="4737434"/>
                <a:ext cx="129822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10" name="墨迹 209"/>
              <p14:cNvContentPartPr/>
              <p14:nvPr/>
            </p14:nvContentPartPr>
            <p14:xfrm>
              <a:off x="7600244" y="4783962"/>
              <a:ext cx="211666" cy="269301"/>
            </p14:xfrm>
          </p:contentPart>
        </mc:Choice>
        <mc:Fallback xmlns="">
          <p:pic>
            <p:nvPicPr>
              <p:cNvPr id="210" name="墨迹 209"/>
            </p:nvPicPr>
            <p:blipFill>
              <a:blip r:embed="rId292"/>
            </p:blipFill>
            <p:spPr>
              <a:xfrm>
                <a:off x="7600244" y="4783962"/>
                <a:ext cx="211666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11" name="墨迹 210"/>
              <p14:cNvContentPartPr/>
              <p14:nvPr/>
            </p14:nvContentPartPr>
            <p14:xfrm>
              <a:off x="7625644" y="4790307"/>
              <a:ext cx="101600" cy="265776"/>
            </p14:xfrm>
          </p:contentPart>
        </mc:Choice>
        <mc:Fallback xmlns="">
          <p:pic>
            <p:nvPicPr>
              <p:cNvPr id="211" name="墨迹 210"/>
            </p:nvPicPr>
            <p:blipFill>
              <a:blip r:embed="rId294"/>
            </p:blipFill>
            <p:spPr>
              <a:xfrm>
                <a:off x="7625644" y="4790307"/>
                <a:ext cx="101600" cy="265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12" name="墨迹 211"/>
              <p14:cNvContentPartPr/>
              <p14:nvPr/>
            </p14:nvContentPartPr>
            <p14:xfrm>
              <a:off x="7826022" y="4754529"/>
              <a:ext cx="59266" cy="216957"/>
            </p14:xfrm>
          </p:contentPart>
        </mc:Choice>
        <mc:Fallback xmlns="">
          <p:pic>
            <p:nvPicPr>
              <p:cNvPr id="212" name="墨迹 211"/>
            </p:nvPicPr>
            <p:blipFill>
              <a:blip r:embed="rId296"/>
            </p:blipFill>
            <p:spPr>
              <a:xfrm>
                <a:off x="7826022" y="4754529"/>
                <a:ext cx="59266" cy="216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13" name="墨迹 212"/>
              <p14:cNvContentPartPr/>
              <p14:nvPr/>
            </p14:nvContentPartPr>
            <p14:xfrm>
              <a:off x="7924800" y="4793832"/>
              <a:ext cx="90311" cy="162144"/>
            </p14:xfrm>
          </p:contentPart>
        </mc:Choice>
        <mc:Fallback xmlns="">
          <p:pic>
            <p:nvPicPr>
              <p:cNvPr id="213" name="墨迹 212"/>
            </p:nvPicPr>
            <p:blipFill>
              <a:blip r:embed="rId298"/>
            </p:blipFill>
            <p:spPr>
              <a:xfrm>
                <a:off x="7924800" y="4793832"/>
                <a:ext cx="90311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14" name="墨迹 213"/>
              <p14:cNvContentPartPr/>
              <p14:nvPr/>
            </p14:nvContentPartPr>
            <p14:xfrm>
              <a:off x="8020755" y="4692315"/>
              <a:ext cx="98778" cy="45119"/>
            </p14:xfrm>
          </p:contentPart>
        </mc:Choice>
        <mc:Fallback xmlns="">
          <p:pic>
            <p:nvPicPr>
              <p:cNvPr id="214" name="墨迹 213"/>
            </p:nvPicPr>
            <p:blipFill>
              <a:blip r:embed="rId300"/>
            </p:blipFill>
            <p:spPr>
              <a:xfrm>
                <a:off x="8020755" y="4692315"/>
                <a:ext cx="987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15" name="墨迹 214"/>
              <p14:cNvContentPartPr/>
              <p14:nvPr/>
            </p14:nvContentPartPr>
            <p14:xfrm>
              <a:off x="8099777" y="4614768"/>
              <a:ext cx="143228" cy="274940"/>
            </p14:xfrm>
          </p:contentPart>
        </mc:Choice>
        <mc:Fallback xmlns="">
          <p:pic>
            <p:nvPicPr>
              <p:cNvPr id="215" name="墨迹 214"/>
            </p:nvPicPr>
            <p:blipFill>
              <a:blip r:embed="rId302"/>
            </p:blipFill>
            <p:spPr>
              <a:xfrm>
                <a:off x="8099777" y="4614768"/>
                <a:ext cx="143228" cy="2749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6" name="墨迹 215"/>
              <p14:cNvContentPartPr/>
              <p14:nvPr/>
            </p14:nvContentPartPr>
            <p14:xfrm>
              <a:off x="8336844" y="4855870"/>
              <a:ext cx="180622" cy="16919"/>
            </p14:xfrm>
          </p:contentPart>
        </mc:Choice>
        <mc:Fallback xmlns="">
          <p:pic>
            <p:nvPicPr>
              <p:cNvPr id="216" name="墨迹 215"/>
            </p:nvPicPr>
            <p:blipFill>
              <a:blip r:embed="rId304"/>
            </p:blipFill>
            <p:spPr>
              <a:xfrm>
                <a:off x="8336844" y="4855870"/>
                <a:ext cx="180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7" name="墨迹 216"/>
              <p14:cNvContentPartPr/>
              <p14:nvPr/>
            </p14:nvContentPartPr>
            <p14:xfrm>
              <a:off x="8764587" y="4733733"/>
              <a:ext cx="390701" cy="20620"/>
            </p14:xfrm>
          </p:contentPart>
        </mc:Choice>
        <mc:Fallback xmlns="">
          <p:pic>
            <p:nvPicPr>
              <p:cNvPr id="217" name="墨迹 216"/>
            </p:nvPicPr>
            <p:blipFill>
              <a:blip r:embed="rId306"/>
            </p:blipFill>
            <p:spPr>
              <a:xfrm>
                <a:off x="8764587" y="4733733"/>
                <a:ext cx="390701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18" name="墨迹 217"/>
              <p14:cNvContentPartPr/>
              <p14:nvPr/>
            </p14:nvContentPartPr>
            <p14:xfrm>
              <a:off x="8884355" y="4810751"/>
              <a:ext cx="162278" cy="270711"/>
            </p14:xfrm>
          </p:contentPart>
        </mc:Choice>
        <mc:Fallback xmlns="">
          <p:pic>
            <p:nvPicPr>
              <p:cNvPr id="218" name="墨迹 217"/>
            </p:nvPicPr>
            <p:blipFill>
              <a:blip r:embed="rId308"/>
            </p:blipFill>
            <p:spPr>
              <a:xfrm>
                <a:off x="8884355" y="4810751"/>
                <a:ext cx="162278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19" name="墨迹 218"/>
              <p14:cNvContentPartPr/>
              <p14:nvPr/>
            </p14:nvContentPartPr>
            <p14:xfrm>
              <a:off x="9048044" y="4861509"/>
              <a:ext cx="115711" cy="11280"/>
            </p14:xfrm>
          </p:contentPart>
        </mc:Choice>
        <mc:Fallback xmlns="">
          <p:pic>
            <p:nvPicPr>
              <p:cNvPr id="219" name="墨迹 218"/>
            </p:nvPicPr>
            <p:blipFill>
              <a:blip r:embed="rId310"/>
            </p:blipFill>
            <p:spPr>
              <a:xfrm>
                <a:off x="9048044" y="4861509"/>
                <a:ext cx="1157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20" name="墨迹 219"/>
              <p14:cNvContentPartPr/>
              <p14:nvPr/>
            </p14:nvContentPartPr>
            <p14:xfrm>
              <a:off x="8928100" y="4384241"/>
              <a:ext cx="238477" cy="223477"/>
            </p14:xfrm>
          </p:contentPart>
        </mc:Choice>
        <mc:Fallback xmlns="">
          <p:pic>
            <p:nvPicPr>
              <p:cNvPr id="220" name="墨迹 219"/>
            </p:nvPicPr>
            <p:blipFill>
              <a:blip r:embed="rId312"/>
            </p:blipFill>
            <p:spPr>
              <a:xfrm>
                <a:off x="8928100" y="4384241"/>
                <a:ext cx="238477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1" name="墨迹 220"/>
              <p14:cNvContentPartPr/>
              <p14:nvPr/>
            </p14:nvContentPartPr>
            <p14:xfrm>
              <a:off x="9273822" y="4595381"/>
              <a:ext cx="141111" cy="192811"/>
            </p14:xfrm>
          </p:contentPart>
        </mc:Choice>
        <mc:Fallback xmlns="">
          <p:pic>
            <p:nvPicPr>
              <p:cNvPr id="221" name="墨迹 220"/>
            </p:nvPicPr>
            <p:blipFill>
              <a:blip r:embed="rId314"/>
            </p:blipFill>
            <p:spPr>
              <a:xfrm>
                <a:off x="9273822" y="4595381"/>
                <a:ext cx="141111" cy="192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2" name="墨迹 221"/>
              <p14:cNvContentPartPr/>
              <p14:nvPr/>
            </p14:nvContentPartPr>
            <p14:xfrm>
              <a:off x="9488311" y="4682446"/>
              <a:ext cx="135466" cy="100106"/>
            </p14:xfrm>
          </p:contentPart>
        </mc:Choice>
        <mc:Fallback xmlns="">
          <p:pic>
            <p:nvPicPr>
              <p:cNvPr id="222" name="墨迹 221"/>
            </p:nvPicPr>
            <p:blipFill>
              <a:blip r:embed="rId316"/>
            </p:blipFill>
            <p:spPr>
              <a:xfrm>
                <a:off x="9488311" y="4682446"/>
                <a:ext cx="135466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23" name="墨迹 222"/>
              <p14:cNvContentPartPr/>
              <p14:nvPr/>
            </p14:nvContentPartPr>
            <p14:xfrm>
              <a:off x="9697155" y="4553611"/>
              <a:ext cx="159809" cy="227531"/>
            </p14:xfrm>
          </p:contentPart>
        </mc:Choice>
        <mc:Fallback xmlns="">
          <p:pic>
            <p:nvPicPr>
              <p:cNvPr id="223" name="墨迹 222"/>
            </p:nvPicPr>
            <p:blipFill>
              <a:blip r:embed="rId318"/>
            </p:blipFill>
            <p:spPr>
              <a:xfrm>
                <a:off x="9697155" y="4553611"/>
                <a:ext cx="159809" cy="227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4" name="墨迹 223"/>
              <p14:cNvContentPartPr/>
              <p14:nvPr/>
            </p14:nvContentPartPr>
            <p14:xfrm>
              <a:off x="9782527" y="4703595"/>
              <a:ext cx="98073" cy="110681"/>
            </p14:xfrm>
          </p:contentPart>
        </mc:Choice>
        <mc:Fallback xmlns="">
          <p:pic>
            <p:nvPicPr>
              <p:cNvPr id="224" name="墨迹 223"/>
            </p:nvPicPr>
            <p:blipFill>
              <a:blip r:embed="rId320"/>
            </p:blipFill>
            <p:spPr>
              <a:xfrm>
                <a:off x="9782527" y="4703595"/>
                <a:ext cx="98073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5" name="墨迹 224"/>
              <p14:cNvContentPartPr/>
              <p14:nvPr/>
            </p14:nvContentPartPr>
            <p14:xfrm>
              <a:off x="9951155" y="4587274"/>
              <a:ext cx="152400" cy="234757"/>
            </p14:xfrm>
          </p:contentPart>
        </mc:Choice>
        <mc:Fallback xmlns="">
          <p:pic>
            <p:nvPicPr>
              <p:cNvPr id="225" name="墨迹 224"/>
            </p:nvPicPr>
            <p:blipFill>
              <a:blip r:embed="rId322"/>
            </p:blipFill>
            <p:spPr>
              <a:xfrm>
                <a:off x="9951155" y="4587274"/>
                <a:ext cx="152400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6" name="墨迹 225"/>
              <p14:cNvContentPartPr/>
              <p14:nvPr/>
            </p14:nvContentPartPr>
            <p14:xfrm>
              <a:off x="9958740" y="4587803"/>
              <a:ext cx="94015" cy="259607"/>
            </p14:xfrm>
          </p:contentPart>
        </mc:Choice>
        <mc:Fallback xmlns="">
          <p:pic>
            <p:nvPicPr>
              <p:cNvPr id="226" name="墨迹 225"/>
            </p:nvPicPr>
            <p:blipFill>
              <a:blip r:embed="rId324"/>
            </p:blipFill>
            <p:spPr>
              <a:xfrm>
                <a:off x="9958740" y="4587803"/>
                <a:ext cx="94015" cy="259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7" name="墨迹 226"/>
              <p14:cNvContentPartPr/>
              <p14:nvPr/>
            </p14:nvContentPartPr>
            <p14:xfrm>
              <a:off x="10179755" y="4546385"/>
              <a:ext cx="81845" cy="219248"/>
            </p14:xfrm>
          </p:contentPart>
        </mc:Choice>
        <mc:Fallback xmlns="">
          <p:pic>
            <p:nvPicPr>
              <p:cNvPr id="227" name="墨迹 226"/>
            </p:nvPicPr>
            <p:blipFill>
              <a:blip r:embed="rId326"/>
            </p:blipFill>
            <p:spPr>
              <a:xfrm>
                <a:off x="10179755" y="4546385"/>
                <a:ext cx="81845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8" name="墨迹 227"/>
              <p14:cNvContentPartPr/>
              <p14:nvPr/>
            </p14:nvContentPartPr>
            <p14:xfrm>
              <a:off x="10261600" y="4585159"/>
              <a:ext cx="138288" cy="197393"/>
            </p14:xfrm>
          </p:contentPart>
        </mc:Choice>
        <mc:Fallback xmlns="">
          <p:pic>
            <p:nvPicPr>
              <p:cNvPr id="228" name="墨迹 227"/>
            </p:nvPicPr>
            <p:blipFill>
              <a:blip r:embed="rId328"/>
            </p:blipFill>
            <p:spPr>
              <a:xfrm>
                <a:off x="10261600" y="4585159"/>
                <a:ext cx="13828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9" name="墨迹 228"/>
              <p14:cNvContentPartPr/>
              <p14:nvPr/>
            </p14:nvContentPartPr>
            <p14:xfrm>
              <a:off x="10391422" y="4517481"/>
              <a:ext cx="112889" cy="19740"/>
            </p14:xfrm>
          </p:contentPart>
        </mc:Choice>
        <mc:Fallback xmlns="">
          <p:pic>
            <p:nvPicPr>
              <p:cNvPr id="229" name="墨迹 228"/>
            </p:nvPicPr>
            <p:blipFill>
              <a:blip r:embed="rId330"/>
            </p:blipFill>
            <p:spPr>
              <a:xfrm>
                <a:off x="10391422" y="4517481"/>
                <a:ext cx="1128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30" name="墨迹 229"/>
              <p14:cNvContentPartPr/>
              <p14:nvPr/>
            </p14:nvContentPartPr>
            <p14:xfrm>
              <a:off x="10354733" y="4423543"/>
              <a:ext cx="277284" cy="370289"/>
            </p14:xfrm>
          </p:contentPart>
        </mc:Choice>
        <mc:Fallback xmlns="">
          <p:pic>
            <p:nvPicPr>
              <p:cNvPr id="230" name="墨迹 229"/>
            </p:nvPicPr>
            <p:blipFill>
              <a:blip r:embed="rId332"/>
            </p:blipFill>
            <p:spPr>
              <a:xfrm>
                <a:off x="10354733" y="4423543"/>
                <a:ext cx="277284" cy="370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1" name="墨迹 230"/>
              <p14:cNvContentPartPr/>
              <p14:nvPr/>
            </p14:nvContentPartPr>
            <p14:xfrm>
              <a:off x="3410655" y="5486117"/>
              <a:ext cx="26811" cy="404656"/>
            </p14:xfrm>
          </p:contentPart>
        </mc:Choice>
        <mc:Fallback xmlns="">
          <p:pic>
            <p:nvPicPr>
              <p:cNvPr id="231" name="墨迹 230"/>
            </p:nvPicPr>
            <p:blipFill>
              <a:blip r:embed="rId334"/>
            </p:blipFill>
            <p:spPr>
              <a:xfrm>
                <a:off x="3410655" y="5486117"/>
                <a:ext cx="26811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2" name="墨迹 231"/>
              <p14:cNvContentPartPr/>
              <p14:nvPr/>
            </p14:nvContentPartPr>
            <p14:xfrm>
              <a:off x="3442405" y="5592569"/>
              <a:ext cx="170039" cy="185408"/>
            </p14:xfrm>
          </p:contentPart>
        </mc:Choice>
        <mc:Fallback xmlns="">
          <p:pic>
            <p:nvPicPr>
              <p:cNvPr id="232" name="墨迹 231"/>
            </p:nvPicPr>
            <p:blipFill>
              <a:blip r:embed="rId336"/>
            </p:blipFill>
            <p:spPr>
              <a:xfrm>
                <a:off x="3442405" y="5592569"/>
                <a:ext cx="170039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3" name="墨迹 232"/>
              <p14:cNvContentPartPr/>
              <p14:nvPr/>
            </p14:nvContentPartPr>
            <p14:xfrm>
              <a:off x="3648956" y="5501098"/>
              <a:ext cx="448910" cy="256435"/>
            </p14:xfrm>
          </p:contentPart>
        </mc:Choice>
        <mc:Fallback xmlns="">
          <p:pic>
            <p:nvPicPr>
              <p:cNvPr id="233" name="墨迹 232"/>
            </p:nvPicPr>
            <p:blipFill>
              <a:blip r:embed="rId338"/>
            </p:blipFill>
            <p:spPr>
              <a:xfrm>
                <a:off x="3648956" y="5501098"/>
                <a:ext cx="448910" cy="256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4" name="墨迹 233"/>
              <p14:cNvContentPartPr/>
              <p14:nvPr/>
            </p14:nvContentPartPr>
            <p14:xfrm>
              <a:off x="4133673" y="5560845"/>
              <a:ext cx="120827" cy="140995"/>
            </p14:xfrm>
          </p:contentPart>
        </mc:Choice>
        <mc:Fallback xmlns="">
          <p:pic>
            <p:nvPicPr>
              <p:cNvPr id="234" name="墨迹 233"/>
            </p:nvPicPr>
            <p:blipFill>
              <a:blip r:embed="rId340"/>
            </p:blipFill>
            <p:spPr>
              <a:xfrm>
                <a:off x="4133673" y="5560845"/>
                <a:ext cx="12082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5" name="墨迹 234"/>
              <p14:cNvContentPartPr/>
              <p14:nvPr/>
            </p14:nvContentPartPr>
            <p14:xfrm>
              <a:off x="4174066" y="5592569"/>
              <a:ext cx="64911" cy="284104"/>
            </p14:xfrm>
          </p:contentPart>
        </mc:Choice>
        <mc:Fallback xmlns="">
          <p:pic>
            <p:nvPicPr>
              <p:cNvPr id="235" name="墨迹 234"/>
            </p:nvPicPr>
            <p:blipFill>
              <a:blip r:embed="rId342"/>
            </p:blipFill>
            <p:spPr>
              <a:xfrm>
                <a:off x="4174066" y="5592569"/>
                <a:ext cx="64911" cy="284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6" name="墨迹 235"/>
              <p14:cNvContentPartPr/>
              <p14:nvPr/>
            </p14:nvContentPartPr>
            <p14:xfrm>
              <a:off x="3882143" y="5621297"/>
              <a:ext cx="128234" cy="128481"/>
            </p14:xfrm>
          </p:contentPart>
        </mc:Choice>
        <mc:Fallback xmlns="">
          <p:pic>
            <p:nvPicPr>
              <p:cNvPr id="236" name="墨迹 235"/>
            </p:nvPicPr>
            <p:blipFill>
              <a:blip r:embed="rId344"/>
            </p:blipFill>
            <p:spPr>
              <a:xfrm>
                <a:off x="3882143" y="5621297"/>
                <a:ext cx="128234" cy="128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7" name="墨迹 236"/>
              <p14:cNvContentPartPr/>
              <p14:nvPr/>
            </p14:nvContentPartPr>
            <p14:xfrm>
              <a:off x="4505677" y="5572125"/>
              <a:ext cx="512234" cy="90236"/>
            </p14:xfrm>
          </p:contentPart>
        </mc:Choice>
        <mc:Fallback xmlns="">
          <p:pic>
            <p:nvPicPr>
              <p:cNvPr id="237" name="墨迹 236"/>
            </p:nvPicPr>
            <p:blipFill>
              <a:blip r:embed="rId346"/>
            </p:blipFill>
            <p:spPr>
              <a:xfrm>
                <a:off x="4505677" y="5572125"/>
                <a:ext cx="512234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8" name="墨迹 237"/>
              <p14:cNvContentPartPr/>
              <p14:nvPr/>
            </p14:nvContentPartPr>
            <p14:xfrm>
              <a:off x="5321300" y="5560845"/>
              <a:ext cx="254705" cy="169194"/>
            </p14:xfrm>
          </p:contentPart>
        </mc:Choice>
        <mc:Fallback xmlns="">
          <p:pic>
            <p:nvPicPr>
              <p:cNvPr id="238" name="墨迹 237"/>
            </p:nvPicPr>
            <p:blipFill>
              <a:blip r:embed="rId348"/>
            </p:blipFill>
            <p:spPr>
              <a:xfrm>
                <a:off x="5321300" y="5560845"/>
                <a:ext cx="25470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9" name="墨迹 238"/>
              <p14:cNvContentPartPr/>
              <p14:nvPr/>
            </p14:nvContentPartPr>
            <p14:xfrm>
              <a:off x="5494866" y="5611603"/>
              <a:ext cx="64911" cy="284810"/>
            </p14:xfrm>
          </p:contentPart>
        </mc:Choice>
        <mc:Fallback xmlns="">
          <p:pic>
            <p:nvPicPr>
              <p:cNvPr id="239" name="墨迹 238"/>
            </p:nvPicPr>
            <p:blipFill>
              <a:blip r:embed="rId350"/>
            </p:blipFill>
            <p:spPr>
              <a:xfrm>
                <a:off x="5494866" y="5611603"/>
                <a:ext cx="6491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0" name="墨迹 239"/>
              <p14:cNvContentPartPr/>
              <p14:nvPr/>
            </p14:nvContentPartPr>
            <p14:xfrm>
              <a:off x="5342466" y="5267928"/>
              <a:ext cx="138289" cy="242159"/>
            </p14:xfrm>
          </p:contentPart>
        </mc:Choice>
        <mc:Fallback xmlns="">
          <p:pic>
            <p:nvPicPr>
              <p:cNvPr id="240" name="墨迹 239"/>
            </p:nvPicPr>
            <p:blipFill>
              <a:blip r:embed="rId352"/>
            </p:blipFill>
            <p:spPr>
              <a:xfrm>
                <a:off x="5342466" y="5267928"/>
                <a:ext cx="138289" cy="242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1" name="墨迹 240"/>
              <p14:cNvContentPartPr/>
              <p14:nvPr/>
            </p14:nvContentPartPr>
            <p14:xfrm>
              <a:off x="5475111" y="5347942"/>
              <a:ext cx="203200" cy="32429"/>
            </p14:xfrm>
          </p:contentPart>
        </mc:Choice>
        <mc:Fallback xmlns="">
          <p:pic>
            <p:nvPicPr>
              <p:cNvPr id="241" name="墨迹 240"/>
            </p:nvPicPr>
            <p:blipFill>
              <a:blip r:embed="rId354"/>
            </p:blipFill>
            <p:spPr>
              <a:xfrm>
                <a:off x="5475111" y="5347942"/>
                <a:ext cx="20320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2" name="墨迹 241"/>
              <p14:cNvContentPartPr/>
              <p14:nvPr/>
            </p14:nvContentPartPr>
            <p14:xfrm>
              <a:off x="5712177" y="5438708"/>
              <a:ext cx="144816" cy="186290"/>
            </p14:xfrm>
          </p:contentPart>
        </mc:Choice>
        <mc:Fallback xmlns="">
          <p:pic>
            <p:nvPicPr>
              <p:cNvPr id="242" name="墨迹 241"/>
            </p:nvPicPr>
            <p:blipFill>
              <a:blip r:embed="rId356"/>
            </p:blipFill>
            <p:spPr>
              <a:xfrm>
                <a:off x="5712177" y="5438708"/>
                <a:ext cx="144816" cy="186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3" name="墨迹 242"/>
              <p14:cNvContentPartPr/>
              <p14:nvPr/>
            </p14:nvContentPartPr>
            <p14:xfrm>
              <a:off x="5914496" y="5527006"/>
              <a:ext cx="195615" cy="146635"/>
            </p14:xfrm>
          </p:contentPart>
        </mc:Choice>
        <mc:Fallback xmlns="">
          <p:pic>
            <p:nvPicPr>
              <p:cNvPr id="243" name="墨迹 242"/>
            </p:nvPicPr>
            <p:blipFill>
              <a:blip r:embed="rId358"/>
            </p:blipFill>
            <p:spPr>
              <a:xfrm>
                <a:off x="5914496" y="5527006"/>
                <a:ext cx="19561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4" name="墨迹 243"/>
              <p14:cNvContentPartPr/>
              <p14:nvPr/>
            </p14:nvContentPartPr>
            <p14:xfrm>
              <a:off x="5759273" y="4787487"/>
              <a:ext cx="48860" cy="471628"/>
            </p14:xfrm>
          </p:contentPart>
        </mc:Choice>
        <mc:Fallback xmlns="">
          <p:pic>
            <p:nvPicPr>
              <p:cNvPr id="244" name="墨迹 243"/>
            </p:nvPicPr>
            <p:blipFill>
              <a:blip r:embed="rId360"/>
            </p:blipFill>
            <p:spPr>
              <a:xfrm>
                <a:off x="5759273" y="4787487"/>
                <a:ext cx="48860" cy="471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5" name="墨迹 244"/>
              <p14:cNvContentPartPr/>
              <p14:nvPr/>
            </p14:nvContentPartPr>
            <p14:xfrm>
              <a:off x="5635272" y="4167814"/>
              <a:ext cx="5425546" cy="1235116"/>
            </p14:xfrm>
          </p:contentPart>
        </mc:Choice>
        <mc:Fallback xmlns="">
          <p:pic>
            <p:nvPicPr>
              <p:cNvPr id="245" name="墨迹 244"/>
            </p:nvPicPr>
            <p:blipFill>
              <a:blip r:embed="rId362"/>
            </p:blipFill>
            <p:spPr>
              <a:xfrm>
                <a:off x="5635272" y="4167814"/>
                <a:ext cx="5425546" cy="1235116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756920"/>
            <a:ext cx="11076940" cy="34232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944033" y="2227722"/>
              <a:ext cx="929922" cy="65968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944033" y="2227722"/>
                <a:ext cx="929922" cy="659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388856" y="1377521"/>
              <a:ext cx="690916" cy="3806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388856" y="1377521"/>
                <a:ext cx="690916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853266" y="1968291"/>
              <a:ext cx="1476022" cy="112796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2853266" y="1968291"/>
                <a:ext cx="147602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7811911" y="1748338"/>
              <a:ext cx="105012" cy="599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7811911" y="1748338"/>
                <a:ext cx="105012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2883076" y="1923172"/>
              <a:ext cx="3537479" cy="156505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2883076" y="1923172"/>
                <a:ext cx="3537479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998405" y="1093416"/>
              <a:ext cx="326143" cy="75643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998405" y="1093416"/>
                <a:ext cx="326143" cy="756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7070725" y="1443789"/>
              <a:ext cx="210608" cy="18047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7070725" y="1443789"/>
                <a:ext cx="21060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7302323" y="1274595"/>
              <a:ext cx="345899" cy="37786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7302323" y="1274595"/>
                <a:ext cx="34589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7845777" y="1209737"/>
              <a:ext cx="73378" cy="44554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7845777" y="1209737"/>
                <a:ext cx="73378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7893050" y="1302794"/>
              <a:ext cx="161572" cy="18382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7893050" y="1302794"/>
                <a:ext cx="161572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8103658" y="1304909"/>
              <a:ext cx="528285" cy="2065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8103658" y="1304909"/>
                <a:ext cx="528285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8542866" y="1351966"/>
              <a:ext cx="47978" cy="314595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8542866" y="1351966"/>
                <a:ext cx="47978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9189155" y="1314778"/>
              <a:ext cx="189971" cy="27071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9189155" y="1314778"/>
                <a:ext cx="189971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9412111" y="1477628"/>
              <a:ext cx="25400" cy="14945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9412111" y="1477628"/>
                <a:ext cx="2540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9646355" y="1161799"/>
              <a:ext cx="90312" cy="77423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9646355" y="1161799"/>
                <a:ext cx="90312" cy="774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9606844" y="1184711"/>
              <a:ext cx="137583" cy="157561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9606844" y="1184711"/>
                <a:ext cx="137583" cy="157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9776177" y="1212557"/>
              <a:ext cx="135467" cy="11279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9776177" y="1212557"/>
                <a:ext cx="1354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10030177" y="1333813"/>
              <a:ext cx="105012" cy="59958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11"/>
            </p:blipFill>
            <p:spPr>
              <a:xfrm>
                <a:off x="10030177" y="133381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8652933" y="2411015"/>
              <a:ext cx="36689" cy="1973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8652933" y="2411015"/>
                <a:ext cx="366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8720666" y="2304564"/>
              <a:ext cx="225778" cy="37011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8720666" y="2304564"/>
                <a:ext cx="225778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8921044" y="2464593"/>
              <a:ext cx="117122" cy="2744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8921044" y="2464593"/>
                <a:ext cx="117122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9254066" y="2112811"/>
              <a:ext cx="81844" cy="55481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9254066" y="2112811"/>
                <a:ext cx="81844" cy="554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9194800" y="2391276"/>
              <a:ext cx="333022" cy="32146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9194800" y="2391276"/>
                <a:ext cx="333022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7896577" y="2056941"/>
              <a:ext cx="107245" cy="62760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7896577" y="2056941"/>
                <a:ext cx="107245" cy="627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7834488" y="2348977"/>
              <a:ext cx="333022" cy="35037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7834488" y="2348977"/>
                <a:ext cx="333022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6673144" y="2234771"/>
              <a:ext cx="162278" cy="23687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6673144" y="2234771"/>
                <a:ext cx="1622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678788" y="2219262"/>
              <a:ext cx="173567" cy="31300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678788" y="2219262"/>
                <a:ext cx="173567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3397955" y="3293644"/>
              <a:ext cx="1365956" cy="84597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3397955" y="3293644"/>
                <a:ext cx="13659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4778022" y="2757863"/>
              <a:ext cx="162278" cy="51886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4778022" y="2757863"/>
                <a:ext cx="162278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4803422" y="2884230"/>
              <a:ext cx="172155" cy="16478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4803422" y="2884230"/>
                <a:ext cx="172155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4865511" y="2674676"/>
              <a:ext cx="257527" cy="508992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4865511" y="2674676"/>
                <a:ext cx="257527" cy="508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4972755" y="2915777"/>
              <a:ext cx="231422" cy="111387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4972755" y="2915777"/>
                <a:ext cx="231422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墨迹 36"/>
              <p14:cNvContentPartPr/>
              <p14:nvPr/>
            </p14:nvContentPartPr>
            <p14:xfrm>
              <a:off x="5621866" y="3361322"/>
              <a:ext cx="11289" cy="1691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8"/>
            </p:blipFill>
            <p:spPr>
              <a:xfrm>
                <a:off x="5621866" y="3361322"/>
                <a:ext cx="11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墨迹 37"/>
              <p14:cNvContentPartPr/>
              <p14:nvPr/>
            </p14:nvContentPartPr>
            <p14:xfrm>
              <a:off x="5259916" y="2754867"/>
              <a:ext cx="145344" cy="35830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0"/>
            </p:blipFill>
            <p:spPr>
              <a:xfrm>
                <a:off x="5259916" y="2754867"/>
                <a:ext cx="145344" cy="358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墨迹 38"/>
              <p14:cNvContentPartPr/>
              <p14:nvPr/>
            </p14:nvContentPartPr>
            <p14:xfrm>
              <a:off x="5418666" y="2907318"/>
              <a:ext cx="79022" cy="4229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2"/>
            </p:blipFill>
            <p:spPr>
              <a:xfrm>
                <a:off x="5418666" y="2907318"/>
                <a:ext cx="790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墨迹 39"/>
              <p14:cNvContentPartPr/>
              <p14:nvPr/>
            </p14:nvContentPartPr>
            <p14:xfrm>
              <a:off x="5511447" y="2656347"/>
              <a:ext cx="176036" cy="186113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4"/>
            </p:blipFill>
            <p:spPr>
              <a:xfrm>
                <a:off x="5511447" y="2656347"/>
                <a:ext cx="17603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5548488" y="2853740"/>
              <a:ext cx="11289" cy="1127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6"/>
            </p:blipFill>
            <p:spPr>
              <a:xfrm>
                <a:off x="5548488" y="2853740"/>
                <a:ext cx="112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2" name="墨迹 41"/>
              <p14:cNvContentPartPr/>
              <p14:nvPr/>
            </p14:nvContentPartPr>
            <p14:xfrm>
              <a:off x="5541433" y="2606998"/>
              <a:ext cx="67204" cy="11984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8"/>
            </p:blipFill>
            <p:spPr>
              <a:xfrm>
                <a:off x="5541433" y="2606998"/>
                <a:ext cx="67204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" name="墨迹 42"/>
              <p14:cNvContentPartPr/>
              <p14:nvPr/>
            </p14:nvContentPartPr>
            <p14:xfrm>
              <a:off x="5439480" y="2718384"/>
              <a:ext cx="278166" cy="18734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0"/>
            </p:blipFill>
            <p:spPr>
              <a:xfrm>
                <a:off x="5439480" y="2718384"/>
                <a:ext cx="278166" cy="187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4" name="墨迹 43"/>
              <p14:cNvContentPartPr/>
              <p14:nvPr/>
            </p14:nvContentPartPr>
            <p14:xfrm>
              <a:off x="5524147" y="2887579"/>
              <a:ext cx="63853" cy="116497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2"/>
            </p:blipFill>
            <p:spPr>
              <a:xfrm>
                <a:off x="5524147" y="2887579"/>
                <a:ext cx="63853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墨迹 44"/>
              <p14:cNvContentPartPr/>
              <p14:nvPr/>
            </p14:nvContentPartPr>
            <p14:xfrm>
              <a:off x="5593644" y="2834000"/>
              <a:ext cx="144815" cy="200213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4"/>
            </p:blipFill>
            <p:spPr>
              <a:xfrm>
                <a:off x="5593644" y="2834000"/>
                <a:ext cx="144815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墨迹 45"/>
              <p14:cNvContentPartPr/>
              <p14:nvPr/>
            </p14:nvContentPartPr>
            <p14:xfrm>
              <a:off x="5785555" y="2763503"/>
              <a:ext cx="33867" cy="155094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6"/>
            </p:blipFill>
            <p:spPr>
              <a:xfrm>
                <a:off x="5785555" y="2763503"/>
                <a:ext cx="33867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墨迹 46"/>
              <p14:cNvContentPartPr/>
              <p14:nvPr/>
            </p14:nvContentPartPr>
            <p14:xfrm>
              <a:off x="5830711" y="2642952"/>
              <a:ext cx="321733" cy="17694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8"/>
            </p:blipFill>
            <p:spPr>
              <a:xfrm>
                <a:off x="5830711" y="2642952"/>
                <a:ext cx="321733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墨迹 47"/>
              <p14:cNvContentPartPr/>
              <p14:nvPr/>
            </p14:nvContentPartPr>
            <p14:xfrm>
              <a:off x="5802488" y="2831180"/>
              <a:ext cx="218193" cy="250972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0"/>
            </p:blipFill>
            <p:spPr>
              <a:xfrm>
                <a:off x="5802488" y="2831180"/>
                <a:ext cx="218193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墨迹 50"/>
              <p14:cNvContentPartPr/>
              <p14:nvPr/>
            </p14:nvContentPartPr>
            <p14:xfrm>
              <a:off x="7986888" y="3214687"/>
              <a:ext cx="310444" cy="218014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2"/>
            </p:blipFill>
            <p:spPr>
              <a:xfrm>
                <a:off x="7986888" y="3214687"/>
                <a:ext cx="310444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墨迹 51"/>
              <p14:cNvContentPartPr/>
              <p14:nvPr/>
            </p14:nvContentPartPr>
            <p14:xfrm>
              <a:off x="8128000" y="3945041"/>
              <a:ext cx="268111" cy="319530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4"/>
            </p:blipFill>
            <p:spPr>
              <a:xfrm>
                <a:off x="8128000" y="3945041"/>
                <a:ext cx="268111" cy="31953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5" name="墨迹 34"/>
              <p14:cNvContentPartPr/>
              <p14:nvPr/>
            </p14:nvContentPartPr>
            <p14:xfrm>
              <a:off x="2310480" y="1306800"/>
              <a:ext cx="7960320" cy="4788000"/>
            </p14:xfrm>
          </p:contentPart>
        </mc:Choice>
        <mc:Fallback>
          <p:pic>
            <p:nvPicPr>
              <p:cNvPr id="35" name="墨迹 34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01120" y="1297440"/>
                <a:ext cx="7979040" cy="4806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" y="458470"/>
            <a:ext cx="11661775" cy="4146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124222" y="2358142"/>
              <a:ext cx="90311" cy="215017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5"/>
            </p:blipFill>
            <p:spPr>
              <a:xfrm>
                <a:off x="6124222" y="2358142"/>
                <a:ext cx="90311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191955" y="2327123"/>
              <a:ext cx="199672" cy="23616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191955" y="2327123"/>
                <a:ext cx="199672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6344355" y="2394801"/>
              <a:ext cx="352778" cy="18822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9"/>
            </p:blipFill>
            <p:spPr>
              <a:xfrm>
                <a:off x="6344355" y="2394801"/>
                <a:ext cx="352778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6699955" y="2340518"/>
              <a:ext cx="39512" cy="25661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6699955" y="2340518"/>
                <a:ext cx="39512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墨迹 6"/>
              <p14:cNvContentPartPr/>
              <p14:nvPr/>
            </p14:nvContentPartPr>
            <p14:xfrm>
              <a:off x="6775450" y="2361667"/>
              <a:ext cx="195438" cy="20779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3"/>
            </p:blipFill>
            <p:spPr>
              <a:xfrm>
                <a:off x="6775450" y="2361667"/>
                <a:ext cx="195438" cy="207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墨迹 7"/>
              <p14:cNvContentPartPr/>
              <p14:nvPr/>
            </p14:nvContentPartPr>
            <p14:xfrm>
              <a:off x="6849533" y="2458953"/>
              <a:ext cx="226484" cy="39760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5"/>
            </p:blipFill>
            <p:spPr>
              <a:xfrm>
                <a:off x="6849533" y="2458953"/>
                <a:ext cx="226484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墨迹 8"/>
              <p14:cNvContentPartPr/>
              <p14:nvPr/>
            </p14:nvContentPartPr>
            <p14:xfrm>
              <a:off x="1755422" y="3392341"/>
              <a:ext cx="756355" cy="3665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7"/>
            </p:blipFill>
            <p:spPr>
              <a:xfrm>
                <a:off x="1755422" y="3392341"/>
                <a:ext cx="7563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墨迹 9"/>
              <p14:cNvContentPartPr/>
              <p14:nvPr/>
            </p14:nvContentPartPr>
            <p14:xfrm>
              <a:off x="1504950" y="2430049"/>
              <a:ext cx="237243" cy="21290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9"/>
            </p:blipFill>
            <p:spPr>
              <a:xfrm>
                <a:off x="1504950" y="2430049"/>
                <a:ext cx="237243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墨迹 10"/>
              <p14:cNvContentPartPr/>
              <p14:nvPr/>
            </p14:nvContentPartPr>
            <p14:xfrm>
              <a:off x="1710266" y="2412249"/>
              <a:ext cx="336550" cy="27511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1"/>
            </p:blipFill>
            <p:spPr>
              <a:xfrm>
                <a:off x="1710266" y="2412249"/>
                <a:ext cx="336550" cy="275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墨迹 11"/>
              <p14:cNvContentPartPr/>
              <p14:nvPr/>
            </p14:nvContentPartPr>
            <p14:xfrm>
              <a:off x="2088444" y="2408195"/>
              <a:ext cx="95956" cy="22294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3"/>
            </p:blipFill>
            <p:spPr>
              <a:xfrm>
                <a:off x="2088444" y="2408195"/>
                <a:ext cx="95956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墨迹 12"/>
              <p14:cNvContentPartPr/>
              <p14:nvPr/>
            </p14:nvContentPartPr>
            <p14:xfrm>
              <a:off x="2201333" y="2481513"/>
              <a:ext cx="121355" cy="15227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5"/>
            </p:blipFill>
            <p:spPr>
              <a:xfrm>
                <a:off x="2201333" y="2481513"/>
                <a:ext cx="12135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墨迹 13"/>
              <p14:cNvContentPartPr/>
              <p14:nvPr/>
            </p14:nvContentPartPr>
            <p14:xfrm>
              <a:off x="2218266" y="2489091"/>
              <a:ext cx="112889" cy="36746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7"/>
            </p:blipFill>
            <p:spPr>
              <a:xfrm>
                <a:off x="2218266" y="2489091"/>
                <a:ext cx="112889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墨迹 14"/>
              <p14:cNvContentPartPr/>
              <p14:nvPr/>
            </p14:nvContentPartPr>
            <p14:xfrm>
              <a:off x="1381301" y="4996865"/>
              <a:ext cx="114476" cy="26930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9"/>
            </p:blipFill>
            <p:spPr>
              <a:xfrm>
                <a:off x="1381301" y="4996865"/>
                <a:ext cx="114476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墨迹 15"/>
              <p14:cNvContentPartPr/>
              <p14:nvPr/>
            </p14:nvContentPartPr>
            <p14:xfrm>
              <a:off x="1461911" y="4974305"/>
              <a:ext cx="206375" cy="27247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1"/>
            </p:blipFill>
            <p:spPr>
              <a:xfrm>
                <a:off x="1461911" y="4974305"/>
                <a:ext cx="206375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墨迹 16"/>
              <p14:cNvContentPartPr/>
              <p14:nvPr/>
            </p14:nvContentPartPr>
            <p14:xfrm>
              <a:off x="1687688" y="5035638"/>
              <a:ext cx="115712" cy="16144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3"/>
            </p:blipFill>
            <p:spPr>
              <a:xfrm>
                <a:off x="1687688" y="5035638"/>
                <a:ext cx="115712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1851377" y="4948926"/>
              <a:ext cx="186267" cy="29943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5"/>
            </p:blipFill>
            <p:spPr>
              <a:xfrm>
                <a:off x="1851377" y="4948926"/>
                <a:ext cx="186267" cy="299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墨迹 18"/>
              <p14:cNvContentPartPr/>
              <p14:nvPr/>
            </p14:nvContentPartPr>
            <p14:xfrm>
              <a:off x="2113491" y="4975715"/>
              <a:ext cx="251531" cy="20320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7"/>
            </p:blipFill>
            <p:spPr>
              <a:xfrm>
                <a:off x="2113491" y="4975715"/>
                <a:ext cx="251531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墨迹 19"/>
              <p14:cNvContentPartPr/>
              <p14:nvPr/>
            </p14:nvContentPartPr>
            <p14:xfrm>
              <a:off x="2314222" y="5058197"/>
              <a:ext cx="33866" cy="27141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9"/>
            </p:blipFill>
            <p:spPr>
              <a:xfrm>
                <a:off x="2314222" y="5058197"/>
                <a:ext cx="33866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墨迹 20"/>
              <p14:cNvContentPartPr/>
              <p14:nvPr/>
            </p14:nvContentPartPr>
            <p14:xfrm>
              <a:off x="2401181" y="5030704"/>
              <a:ext cx="178330" cy="2255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1"/>
            </p:blipFill>
            <p:spPr>
              <a:xfrm>
                <a:off x="2401181" y="5030704"/>
                <a:ext cx="17833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墨迹 21"/>
              <p14:cNvContentPartPr/>
              <p14:nvPr/>
            </p14:nvContentPartPr>
            <p14:xfrm>
              <a:off x="2489200" y="4892352"/>
              <a:ext cx="33866" cy="35830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3"/>
            </p:blipFill>
            <p:spPr>
              <a:xfrm>
                <a:off x="2489200" y="4892352"/>
                <a:ext cx="33866" cy="358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墨迹 22"/>
              <p14:cNvContentPartPr/>
              <p14:nvPr/>
            </p14:nvContentPartPr>
            <p14:xfrm>
              <a:off x="2726266" y="4823441"/>
              <a:ext cx="455084" cy="32375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5"/>
            </p:blipFill>
            <p:spPr>
              <a:xfrm>
                <a:off x="2726266" y="4823441"/>
                <a:ext cx="455084" cy="323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墨迹 23"/>
              <p14:cNvContentPartPr/>
              <p14:nvPr/>
            </p14:nvContentPartPr>
            <p14:xfrm>
              <a:off x="3270955" y="5002504"/>
              <a:ext cx="189089" cy="22560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7"/>
            </p:blipFill>
            <p:spPr>
              <a:xfrm>
                <a:off x="3270955" y="5002504"/>
                <a:ext cx="1890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墨迹 24"/>
              <p14:cNvContentPartPr/>
              <p14:nvPr/>
            </p14:nvContentPartPr>
            <p14:xfrm>
              <a:off x="3352800" y="4851640"/>
              <a:ext cx="28222" cy="31723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9"/>
            </p:blipFill>
            <p:spPr>
              <a:xfrm>
                <a:off x="3352800" y="4851640"/>
                <a:ext cx="28222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墨迹 25"/>
              <p14:cNvContentPartPr/>
              <p14:nvPr/>
            </p14:nvContentPartPr>
            <p14:xfrm>
              <a:off x="3565172" y="4888122"/>
              <a:ext cx="137583" cy="22488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1"/>
            </p:blipFill>
            <p:spPr>
              <a:xfrm>
                <a:off x="3565172" y="4888122"/>
                <a:ext cx="137583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墨迹 26"/>
              <p14:cNvContentPartPr/>
              <p14:nvPr/>
            </p14:nvContentPartPr>
            <p14:xfrm>
              <a:off x="3685822" y="4875609"/>
              <a:ext cx="152400" cy="20902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3"/>
            </p:blipFill>
            <p:spPr>
              <a:xfrm>
                <a:off x="3685822" y="4875609"/>
                <a:ext cx="152400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墨迹 27"/>
              <p14:cNvContentPartPr/>
              <p14:nvPr/>
            </p14:nvContentPartPr>
            <p14:xfrm>
              <a:off x="3849511" y="4912268"/>
              <a:ext cx="124177" cy="17201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5"/>
            </p:blipFill>
            <p:spPr>
              <a:xfrm>
                <a:off x="3849511" y="4912268"/>
                <a:ext cx="12417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墨迹 28"/>
              <p14:cNvContentPartPr/>
              <p14:nvPr/>
            </p14:nvContentPartPr>
            <p14:xfrm>
              <a:off x="4018844" y="4991225"/>
              <a:ext cx="45156" cy="995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7"/>
            </p:blipFill>
            <p:spPr>
              <a:xfrm>
                <a:off x="4018844" y="4991225"/>
                <a:ext cx="45156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墨迹 29"/>
              <p14:cNvContentPartPr/>
              <p14:nvPr/>
            </p14:nvContentPartPr>
            <p14:xfrm>
              <a:off x="4103511" y="4867325"/>
              <a:ext cx="180622" cy="22682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9"/>
            </p:blipFill>
            <p:spPr>
              <a:xfrm>
                <a:off x="4103511" y="4867325"/>
                <a:ext cx="180622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墨迹 30"/>
              <p14:cNvContentPartPr/>
              <p14:nvPr/>
            </p14:nvContentPartPr>
            <p14:xfrm>
              <a:off x="4301066" y="4855870"/>
              <a:ext cx="225778" cy="210435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1"/>
            </p:blipFill>
            <p:spPr>
              <a:xfrm>
                <a:off x="4301066" y="4855870"/>
                <a:ext cx="225778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墨迹 31"/>
              <p14:cNvContentPartPr/>
              <p14:nvPr/>
            </p14:nvContentPartPr>
            <p14:xfrm>
              <a:off x="4481688" y="4976420"/>
              <a:ext cx="101600" cy="330634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3"/>
            </p:blipFill>
            <p:spPr>
              <a:xfrm>
                <a:off x="4481688" y="4976420"/>
                <a:ext cx="101600" cy="33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墨迹 32"/>
              <p14:cNvContentPartPr/>
              <p14:nvPr/>
            </p14:nvContentPartPr>
            <p14:xfrm>
              <a:off x="4711876" y="4929187"/>
              <a:ext cx="238301" cy="3947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5"/>
            </p:blipFill>
            <p:spPr>
              <a:xfrm>
                <a:off x="4711876" y="4929187"/>
                <a:ext cx="23830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墨迹 33"/>
              <p14:cNvContentPartPr/>
              <p14:nvPr/>
            </p14:nvContentPartPr>
            <p14:xfrm>
              <a:off x="4706055" y="5047623"/>
              <a:ext cx="215900" cy="225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7"/>
            </p:blipFill>
            <p:spPr>
              <a:xfrm>
                <a:off x="4706055" y="5047623"/>
                <a:ext cx="2159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墨迹 34"/>
              <p14:cNvContentPartPr/>
              <p14:nvPr/>
            </p14:nvContentPartPr>
            <p14:xfrm>
              <a:off x="5131152" y="4844590"/>
              <a:ext cx="273403" cy="22841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9"/>
            </p:blipFill>
            <p:spPr>
              <a:xfrm>
                <a:off x="5131152" y="4844590"/>
                <a:ext cx="27340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墨迹 35"/>
              <p14:cNvContentPartPr/>
              <p14:nvPr/>
            </p14:nvContentPartPr>
            <p14:xfrm>
              <a:off x="5405261" y="4775502"/>
              <a:ext cx="237243" cy="241631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71"/>
            </p:blipFill>
            <p:spPr>
              <a:xfrm>
                <a:off x="5405261" y="4775502"/>
                <a:ext cx="237243" cy="241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墨迹 36"/>
              <p14:cNvContentPartPr/>
              <p14:nvPr/>
            </p14:nvContentPartPr>
            <p14:xfrm>
              <a:off x="5641269" y="4841241"/>
              <a:ext cx="104775" cy="16126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3"/>
            </p:blipFill>
            <p:spPr>
              <a:xfrm>
                <a:off x="5641269" y="4841241"/>
                <a:ext cx="104775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墨迹 37"/>
              <p14:cNvContentPartPr/>
              <p14:nvPr/>
            </p14:nvContentPartPr>
            <p14:xfrm>
              <a:off x="5783438" y="4898873"/>
              <a:ext cx="148872" cy="135532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5"/>
            </p:blipFill>
            <p:spPr>
              <a:xfrm>
                <a:off x="5783438" y="4898873"/>
                <a:ext cx="148872" cy="135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墨迹 38"/>
              <p14:cNvContentPartPr/>
              <p14:nvPr/>
            </p14:nvContentPartPr>
            <p14:xfrm>
              <a:off x="5922433" y="4814276"/>
              <a:ext cx="258234" cy="19386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7"/>
            </p:blipFill>
            <p:spPr>
              <a:xfrm>
                <a:off x="5922433" y="4814276"/>
                <a:ext cx="258234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墨迹 39"/>
              <p14:cNvContentPartPr/>
              <p14:nvPr/>
            </p14:nvContentPartPr>
            <p14:xfrm>
              <a:off x="6232877" y="4743073"/>
              <a:ext cx="167923" cy="22929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9"/>
            </p:blipFill>
            <p:spPr>
              <a:xfrm>
                <a:off x="6232877" y="4743073"/>
                <a:ext cx="167923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墨迹 40"/>
              <p14:cNvContentPartPr/>
              <p14:nvPr/>
            </p14:nvContentPartPr>
            <p14:xfrm>
              <a:off x="6358113" y="4843885"/>
              <a:ext cx="144287" cy="13394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81"/>
            </p:blipFill>
            <p:spPr>
              <a:xfrm>
                <a:off x="6358113" y="4843885"/>
                <a:ext cx="144287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墨迹 41"/>
              <p14:cNvContentPartPr/>
              <p14:nvPr/>
            </p14:nvContentPartPr>
            <p14:xfrm>
              <a:off x="6437488" y="4798414"/>
              <a:ext cx="70556" cy="32816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3"/>
            </p:blipFill>
            <p:spPr>
              <a:xfrm>
                <a:off x="6437488" y="4798414"/>
                <a:ext cx="70556" cy="328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墨迹 42"/>
              <p14:cNvContentPartPr/>
              <p14:nvPr/>
            </p14:nvContentPartPr>
            <p14:xfrm>
              <a:off x="6570133" y="4861509"/>
              <a:ext cx="222956" cy="4511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5"/>
            </p:blipFill>
            <p:spPr>
              <a:xfrm>
                <a:off x="6570133" y="4861509"/>
                <a:ext cx="2229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墨迹 43"/>
              <p14:cNvContentPartPr/>
              <p14:nvPr/>
            </p14:nvContentPartPr>
            <p14:xfrm>
              <a:off x="6666088" y="4731970"/>
              <a:ext cx="62089" cy="329752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7"/>
            </p:blipFill>
            <p:spPr>
              <a:xfrm>
                <a:off x="6666088" y="4731970"/>
                <a:ext cx="62089" cy="329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墨迹 44"/>
              <p14:cNvContentPartPr/>
              <p14:nvPr/>
            </p14:nvContentPartPr>
            <p14:xfrm>
              <a:off x="6874933" y="4697955"/>
              <a:ext cx="427038" cy="301730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9"/>
            </p:blipFill>
            <p:spPr>
              <a:xfrm>
                <a:off x="6874933" y="4697955"/>
                <a:ext cx="427038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墨迹 45"/>
              <p14:cNvContentPartPr/>
              <p14:nvPr/>
            </p14:nvContentPartPr>
            <p14:xfrm>
              <a:off x="7366000" y="4699894"/>
              <a:ext cx="139171" cy="223653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91"/>
            </p:blipFill>
            <p:spPr>
              <a:xfrm>
                <a:off x="7366000" y="4699894"/>
                <a:ext cx="139171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墨迹 46"/>
              <p14:cNvContentPartPr/>
              <p14:nvPr/>
            </p14:nvContentPartPr>
            <p14:xfrm>
              <a:off x="7501466" y="4810751"/>
              <a:ext cx="129822" cy="14099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3"/>
            </p:blipFill>
            <p:spPr>
              <a:xfrm>
                <a:off x="7501466" y="4810751"/>
                <a:ext cx="1298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墨迹 47"/>
              <p14:cNvContentPartPr/>
              <p14:nvPr/>
            </p14:nvContentPartPr>
            <p14:xfrm>
              <a:off x="7518400" y="4793832"/>
              <a:ext cx="152400" cy="30172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5"/>
            </p:blipFill>
            <p:spPr>
              <a:xfrm>
                <a:off x="7518400" y="4793832"/>
                <a:ext cx="15240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墨迹 48"/>
              <p14:cNvContentPartPr/>
              <p14:nvPr/>
            </p14:nvContentPartPr>
            <p14:xfrm>
              <a:off x="7055555" y="4829609"/>
              <a:ext cx="5645" cy="20621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7"/>
            </p:blipFill>
            <p:spPr>
              <a:xfrm>
                <a:off x="7055555" y="4829609"/>
                <a:ext cx="5645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墨迹 49"/>
              <p14:cNvContentPartPr/>
              <p14:nvPr/>
            </p14:nvContentPartPr>
            <p14:xfrm>
              <a:off x="6968772" y="4793832"/>
              <a:ext cx="146931" cy="20867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9"/>
            </p:blipFill>
            <p:spPr>
              <a:xfrm>
                <a:off x="6968772" y="4793832"/>
                <a:ext cx="14693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墨迹 50"/>
              <p14:cNvContentPartPr/>
              <p14:nvPr/>
            </p14:nvContentPartPr>
            <p14:xfrm>
              <a:off x="6798733" y="3849165"/>
              <a:ext cx="31044" cy="2537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101"/>
            </p:blipFill>
            <p:spPr>
              <a:xfrm>
                <a:off x="6798733" y="3849165"/>
                <a:ext cx="31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墨迹 51"/>
              <p14:cNvContentPartPr/>
              <p14:nvPr/>
            </p14:nvContentPartPr>
            <p14:xfrm>
              <a:off x="2932288" y="5966911"/>
              <a:ext cx="270934" cy="19545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3"/>
            </p:blipFill>
            <p:spPr>
              <a:xfrm>
                <a:off x="2932288" y="5966911"/>
                <a:ext cx="270934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墨迹 52"/>
              <p14:cNvContentPartPr/>
              <p14:nvPr/>
            </p14:nvContentPartPr>
            <p14:xfrm>
              <a:off x="3290711" y="5904873"/>
              <a:ext cx="251177" cy="23334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5"/>
            </p:blipFill>
            <p:spPr>
              <a:xfrm>
                <a:off x="3290711" y="5904873"/>
                <a:ext cx="251177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墨迹 53"/>
              <p14:cNvContentPartPr/>
              <p14:nvPr/>
            </p14:nvContentPartPr>
            <p14:xfrm>
              <a:off x="3550355" y="5929371"/>
              <a:ext cx="265289" cy="153156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7"/>
            </p:blipFill>
            <p:spPr>
              <a:xfrm>
                <a:off x="3550355" y="5929371"/>
                <a:ext cx="265289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墨迹 54"/>
              <p14:cNvContentPartPr/>
              <p14:nvPr/>
            </p14:nvContentPartPr>
            <p14:xfrm>
              <a:off x="3851980" y="5889892"/>
              <a:ext cx="164042" cy="17589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9"/>
            </p:blipFill>
            <p:spPr>
              <a:xfrm>
                <a:off x="3851980" y="5889892"/>
                <a:ext cx="164042" cy="175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墨迹 55"/>
              <p14:cNvContentPartPr/>
              <p14:nvPr/>
            </p14:nvContentPartPr>
            <p14:xfrm>
              <a:off x="4026605" y="5861693"/>
              <a:ext cx="127706" cy="186995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11"/>
            </p:blipFill>
            <p:spPr>
              <a:xfrm>
                <a:off x="4026605" y="5861693"/>
                <a:ext cx="127706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墨迹 56"/>
              <p14:cNvContentPartPr/>
              <p14:nvPr/>
            </p14:nvContentPartPr>
            <p14:xfrm>
              <a:off x="4126088" y="5887953"/>
              <a:ext cx="146756" cy="18047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3"/>
            </p:blipFill>
            <p:spPr>
              <a:xfrm>
                <a:off x="4126088" y="5887953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墨迹 57"/>
              <p14:cNvContentPartPr/>
              <p14:nvPr/>
            </p14:nvContentPartPr>
            <p14:xfrm>
              <a:off x="4202288" y="5957570"/>
              <a:ext cx="59267" cy="468984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5"/>
            </p:blipFill>
            <p:spPr>
              <a:xfrm>
                <a:off x="4202288" y="5957570"/>
                <a:ext cx="59267" cy="468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墨迹 58"/>
              <p14:cNvContentPartPr/>
              <p14:nvPr/>
            </p14:nvContentPartPr>
            <p14:xfrm>
              <a:off x="4013200" y="5882314"/>
              <a:ext cx="79022" cy="146635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7"/>
            </p:blipFill>
            <p:spPr>
              <a:xfrm>
                <a:off x="4013200" y="5882314"/>
                <a:ext cx="790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墨迹 59"/>
              <p14:cNvContentPartPr/>
              <p14:nvPr/>
            </p14:nvContentPartPr>
            <p14:xfrm>
              <a:off x="4446058" y="5947171"/>
              <a:ext cx="252942" cy="3665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9"/>
            </p:blipFill>
            <p:spPr>
              <a:xfrm>
                <a:off x="4446058" y="5947171"/>
                <a:ext cx="25294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墨迹 60"/>
              <p14:cNvContentPartPr/>
              <p14:nvPr/>
            </p14:nvContentPartPr>
            <p14:xfrm>
              <a:off x="4584700" y="5792605"/>
              <a:ext cx="38100" cy="27864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21"/>
            </p:blipFill>
            <p:spPr>
              <a:xfrm>
                <a:off x="4584700" y="5792605"/>
                <a:ext cx="38100" cy="278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墨迹 61"/>
              <p14:cNvContentPartPr/>
              <p14:nvPr/>
            </p14:nvContentPartPr>
            <p14:xfrm>
              <a:off x="4779433" y="5790315"/>
              <a:ext cx="201789" cy="238634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3"/>
            </p:blipFill>
            <p:spPr>
              <a:xfrm>
                <a:off x="4779433" y="5790315"/>
                <a:ext cx="201789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墨迹 62"/>
              <p14:cNvContentPartPr/>
              <p14:nvPr/>
            </p14:nvContentPartPr>
            <p14:xfrm>
              <a:off x="5012266" y="5797716"/>
              <a:ext cx="437445" cy="24039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5"/>
            </p:blipFill>
            <p:spPr>
              <a:xfrm>
                <a:off x="5012266" y="5797716"/>
                <a:ext cx="437445" cy="240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墨迹 63"/>
              <p14:cNvContentPartPr/>
              <p14:nvPr/>
            </p14:nvContentPartPr>
            <p14:xfrm>
              <a:off x="5455355" y="5878083"/>
              <a:ext cx="177800" cy="26790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7"/>
            </p:blipFill>
            <p:spPr>
              <a:xfrm>
                <a:off x="5455355" y="5878083"/>
                <a:ext cx="177800" cy="26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墨迹 64"/>
              <p14:cNvContentPartPr/>
              <p14:nvPr/>
            </p14:nvContentPartPr>
            <p14:xfrm>
              <a:off x="5511800" y="5777272"/>
              <a:ext cx="36688" cy="31653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9"/>
            </p:blipFill>
            <p:spPr>
              <a:xfrm>
                <a:off x="5511800" y="5777272"/>
                <a:ext cx="36688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墨迹 65"/>
              <p14:cNvContentPartPr/>
              <p14:nvPr/>
            </p14:nvContentPartPr>
            <p14:xfrm>
              <a:off x="5805311" y="5752775"/>
              <a:ext cx="25400" cy="225415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31"/>
            </p:blipFill>
            <p:spPr>
              <a:xfrm>
                <a:off x="5805311" y="5752775"/>
                <a:ext cx="25400" cy="225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墨迹 66"/>
              <p14:cNvContentPartPr/>
              <p14:nvPr/>
            </p14:nvContentPartPr>
            <p14:xfrm>
              <a:off x="5836355" y="5837195"/>
              <a:ext cx="59267" cy="45119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3"/>
            </p:blipFill>
            <p:spPr>
              <a:xfrm>
                <a:off x="5836355" y="5837195"/>
                <a:ext cx="592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墨迹 67"/>
              <p14:cNvContentPartPr/>
              <p14:nvPr/>
            </p14:nvContentPartPr>
            <p14:xfrm>
              <a:off x="5898444" y="5668178"/>
              <a:ext cx="348015" cy="38297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5"/>
            </p:blipFill>
            <p:spPr>
              <a:xfrm>
                <a:off x="5898444" y="5668178"/>
                <a:ext cx="348015" cy="382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墨迹 68"/>
              <p14:cNvContentPartPr/>
              <p14:nvPr/>
            </p14:nvContentPartPr>
            <p14:xfrm>
              <a:off x="6350000" y="5780797"/>
              <a:ext cx="197555" cy="5075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7"/>
            </p:blipFill>
            <p:spPr>
              <a:xfrm>
                <a:off x="6350000" y="5780797"/>
                <a:ext cx="197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墨迹 69"/>
              <p14:cNvContentPartPr/>
              <p14:nvPr/>
            </p14:nvContentPartPr>
            <p14:xfrm>
              <a:off x="6325658" y="5871034"/>
              <a:ext cx="250119" cy="31019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9"/>
            </p:blipFill>
            <p:spPr>
              <a:xfrm>
                <a:off x="6325658" y="5871034"/>
                <a:ext cx="25011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墨迹 70"/>
              <p14:cNvContentPartPr/>
              <p14:nvPr/>
            </p14:nvContentPartPr>
            <p14:xfrm>
              <a:off x="6587066" y="5707480"/>
              <a:ext cx="104422" cy="109976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41"/>
            </p:blipFill>
            <p:spPr>
              <a:xfrm>
                <a:off x="6587066" y="5707480"/>
                <a:ext cx="1044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墨迹 71"/>
              <p14:cNvContentPartPr/>
              <p14:nvPr/>
            </p14:nvContentPartPr>
            <p14:xfrm>
              <a:off x="6310488" y="5861693"/>
              <a:ext cx="115712" cy="11367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3"/>
            </p:blipFill>
            <p:spPr>
              <a:xfrm>
                <a:off x="6310488" y="5861693"/>
                <a:ext cx="115712" cy="113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墨迹 72"/>
              <p14:cNvContentPartPr/>
              <p14:nvPr/>
            </p14:nvContentPartPr>
            <p14:xfrm>
              <a:off x="6799438" y="5686330"/>
              <a:ext cx="273050" cy="219248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5"/>
            </p:blipFill>
            <p:spPr>
              <a:xfrm>
                <a:off x="6799438" y="5686330"/>
                <a:ext cx="273050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墨迹 73"/>
              <p14:cNvContentPartPr/>
              <p14:nvPr/>
            </p14:nvContentPartPr>
            <p14:xfrm>
              <a:off x="7063140" y="5694085"/>
              <a:ext cx="407987" cy="196865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7"/>
            </p:blipFill>
            <p:spPr>
              <a:xfrm>
                <a:off x="7063140" y="5694085"/>
                <a:ext cx="407987" cy="196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墨迹 74"/>
              <p14:cNvContentPartPr/>
              <p14:nvPr/>
            </p14:nvContentPartPr>
            <p14:xfrm>
              <a:off x="7507111" y="5696200"/>
              <a:ext cx="218193" cy="372227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9"/>
            </p:blipFill>
            <p:spPr>
              <a:xfrm>
                <a:off x="7507111" y="5696200"/>
                <a:ext cx="21819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墨迹 75"/>
              <p14:cNvContentPartPr/>
              <p14:nvPr/>
            </p14:nvContentPartPr>
            <p14:xfrm>
              <a:off x="7865533" y="5646852"/>
              <a:ext cx="36689" cy="334158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51"/>
            </p:blipFill>
            <p:spPr>
              <a:xfrm>
                <a:off x="7865533" y="5646852"/>
                <a:ext cx="36689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墨迹 76"/>
              <p14:cNvContentPartPr/>
              <p14:nvPr/>
            </p14:nvContentPartPr>
            <p14:xfrm>
              <a:off x="7834488" y="5878083"/>
              <a:ext cx="141112" cy="114735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3"/>
            </p:blipFill>
            <p:spPr>
              <a:xfrm>
                <a:off x="7834488" y="5878083"/>
                <a:ext cx="141112" cy="114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墨迹 77"/>
              <p14:cNvContentPartPr/>
              <p14:nvPr/>
            </p14:nvContentPartPr>
            <p14:xfrm>
              <a:off x="8026400" y="5797716"/>
              <a:ext cx="191911" cy="1410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5"/>
            </p:blipFill>
            <p:spPr>
              <a:xfrm>
                <a:off x="8026400" y="5797716"/>
                <a:ext cx="1919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墨迹 78"/>
              <p14:cNvContentPartPr/>
              <p14:nvPr/>
            </p14:nvContentPartPr>
            <p14:xfrm>
              <a:off x="8105422" y="5698139"/>
              <a:ext cx="62088" cy="218013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7"/>
            </p:blipFill>
            <p:spPr>
              <a:xfrm>
                <a:off x="8105422" y="5698139"/>
                <a:ext cx="62088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墨迹 79"/>
              <p14:cNvContentPartPr/>
              <p14:nvPr/>
            </p14:nvContentPartPr>
            <p14:xfrm>
              <a:off x="8299450" y="5671878"/>
              <a:ext cx="266700" cy="187876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9"/>
            </p:blipFill>
            <p:spPr>
              <a:xfrm>
                <a:off x="8299450" y="5671878"/>
                <a:ext cx="266700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墨迹 80"/>
              <p14:cNvContentPartPr/>
              <p14:nvPr/>
            </p14:nvContentPartPr>
            <p14:xfrm>
              <a:off x="8500533" y="5724399"/>
              <a:ext cx="104951" cy="118436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61"/>
            </p:blipFill>
            <p:spPr>
              <a:xfrm>
                <a:off x="8500533" y="5724399"/>
                <a:ext cx="10495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墨迹 81"/>
              <p14:cNvContentPartPr/>
              <p14:nvPr/>
            </p14:nvContentPartPr>
            <p14:xfrm>
              <a:off x="8636000" y="5788375"/>
              <a:ext cx="138288" cy="99578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3"/>
            </p:blipFill>
            <p:spPr>
              <a:xfrm>
                <a:off x="8636000" y="5788375"/>
                <a:ext cx="13828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墨迹 82"/>
              <p14:cNvContentPartPr/>
              <p14:nvPr/>
            </p14:nvContentPartPr>
            <p14:xfrm>
              <a:off x="8757355" y="5679281"/>
              <a:ext cx="194734" cy="18681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5"/>
            </p:blipFill>
            <p:spPr>
              <a:xfrm>
                <a:off x="8757355" y="5679281"/>
                <a:ext cx="194734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墨迹 83"/>
              <p14:cNvContentPartPr/>
              <p14:nvPr/>
            </p14:nvContentPartPr>
            <p14:xfrm>
              <a:off x="8946444" y="5708889"/>
              <a:ext cx="270933" cy="170605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7"/>
            </p:blipFill>
            <p:spPr>
              <a:xfrm>
                <a:off x="8946444" y="5708889"/>
                <a:ext cx="270933" cy="1706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墨迹 84"/>
              <p14:cNvContentPartPr/>
              <p14:nvPr/>
            </p14:nvContentPartPr>
            <p14:xfrm>
              <a:off x="9096022" y="5780797"/>
              <a:ext cx="204081" cy="468104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9"/>
            </p:blipFill>
            <p:spPr>
              <a:xfrm>
                <a:off x="9096022" y="5780797"/>
                <a:ext cx="204081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墨迹 85"/>
              <p14:cNvContentPartPr/>
              <p14:nvPr/>
            </p14:nvContentPartPr>
            <p14:xfrm>
              <a:off x="10042877" y="2410134"/>
              <a:ext cx="156634" cy="270887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71"/>
            </p:blipFill>
            <p:spPr>
              <a:xfrm>
                <a:off x="10042877" y="2410134"/>
                <a:ext cx="156634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墨迹 86"/>
              <p14:cNvContentPartPr/>
              <p14:nvPr/>
            </p14:nvContentPartPr>
            <p14:xfrm>
              <a:off x="10013244" y="2377881"/>
              <a:ext cx="270933" cy="315124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3"/>
            </p:blipFill>
            <p:spPr>
              <a:xfrm>
                <a:off x="10013244" y="2377881"/>
                <a:ext cx="270933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墨迹 87"/>
              <p14:cNvContentPartPr/>
              <p14:nvPr/>
            </p14:nvContentPartPr>
            <p14:xfrm>
              <a:off x="10261600" y="2440272"/>
              <a:ext cx="118533" cy="225239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5"/>
            </p:blipFill>
            <p:spPr>
              <a:xfrm>
                <a:off x="10261600" y="2440272"/>
                <a:ext cx="118533" cy="225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墨迹 88"/>
              <p14:cNvContentPartPr/>
              <p14:nvPr/>
            </p14:nvContentPartPr>
            <p14:xfrm>
              <a:off x="10397066" y="2413835"/>
              <a:ext cx="104422" cy="216428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7"/>
            </p:blipFill>
            <p:spPr>
              <a:xfrm>
                <a:off x="10397066" y="2413835"/>
                <a:ext cx="104422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墨迹 89"/>
              <p14:cNvContentPartPr/>
              <p14:nvPr/>
            </p14:nvContentPartPr>
            <p14:xfrm>
              <a:off x="10500782" y="2432693"/>
              <a:ext cx="130528" cy="16443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9"/>
            </p:blipFill>
            <p:spPr>
              <a:xfrm>
                <a:off x="10500782" y="2432693"/>
                <a:ext cx="130528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墨迹 90"/>
              <p14:cNvContentPartPr/>
              <p14:nvPr/>
            </p14:nvContentPartPr>
            <p14:xfrm>
              <a:off x="10651067" y="2432164"/>
              <a:ext cx="321733" cy="19210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81"/>
            </p:blipFill>
            <p:spPr>
              <a:xfrm>
                <a:off x="10651067" y="2432164"/>
                <a:ext cx="321733" cy="192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墨迹 91"/>
              <p14:cNvContentPartPr/>
              <p14:nvPr/>
            </p14:nvContentPartPr>
            <p14:xfrm>
              <a:off x="10890955" y="2498432"/>
              <a:ext cx="132645" cy="318649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3"/>
            </p:blipFill>
            <p:spPr>
              <a:xfrm>
                <a:off x="10890955" y="2498432"/>
                <a:ext cx="132645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墨迹 92"/>
              <p14:cNvContentPartPr/>
              <p14:nvPr/>
            </p14:nvContentPartPr>
            <p14:xfrm>
              <a:off x="11113911" y="2526631"/>
              <a:ext cx="56444" cy="47938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5"/>
            </p:blipFill>
            <p:spPr>
              <a:xfrm>
                <a:off x="11113911" y="2526631"/>
                <a:ext cx="564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墨迹 93"/>
              <p14:cNvContentPartPr/>
              <p14:nvPr/>
            </p14:nvContentPartPr>
            <p14:xfrm>
              <a:off x="11234385" y="2385636"/>
              <a:ext cx="235126" cy="349668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7"/>
            </p:blipFill>
            <p:spPr>
              <a:xfrm>
                <a:off x="11234385" y="2385636"/>
                <a:ext cx="23512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墨迹 94"/>
              <p14:cNvContentPartPr/>
              <p14:nvPr/>
            </p14:nvContentPartPr>
            <p14:xfrm>
              <a:off x="11503377" y="2323598"/>
              <a:ext cx="101600" cy="14170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9"/>
            </p:blipFill>
            <p:spPr>
              <a:xfrm>
                <a:off x="11503377" y="2323598"/>
                <a:ext cx="101600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墨迹 95"/>
              <p14:cNvContentPartPr/>
              <p14:nvPr/>
            </p14:nvContentPartPr>
            <p14:xfrm>
              <a:off x="11573932" y="2236181"/>
              <a:ext cx="59268" cy="253791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91"/>
            </p:blipFill>
            <p:spPr>
              <a:xfrm>
                <a:off x="11573932" y="2236181"/>
                <a:ext cx="5926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墨迹 96"/>
              <p14:cNvContentPartPr/>
              <p14:nvPr/>
            </p14:nvContentPartPr>
            <p14:xfrm>
              <a:off x="11627555" y="2207101"/>
              <a:ext cx="259645" cy="198274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3"/>
            </p:blipFill>
            <p:spPr>
              <a:xfrm>
                <a:off x="11627555" y="2207101"/>
                <a:ext cx="259645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墨迹 97"/>
              <p14:cNvContentPartPr/>
              <p14:nvPr/>
            </p14:nvContentPartPr>
            <p14:xfrm>
              <a:off x="11915422" y="2295399"/>
              <a:ext cx="254000" cy="95877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5"/>
            </p:blipFill>
            <p:spPr>
              <a:xfrm>
                <a:off x="11915422" y="2295399"/>
                <a:ext cx="254000" cy="9587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99" name="墨迹 98"/>
              <p14:cNvContentPartPr/>
              <p14:nvPr/>
            </p14:nvContentPartPr>
            <p14:xfrm>
              <a:off x="6410880" y="407520"/>
              <a:ext cx="4752000" cy="4955760"/>
            </p14:xfrm>
          </p:contentPart>
        </mc:Choice>
        <mc:Fallback>
          <p:pic>
            <p:nvPicPr>
              <p:cNvPr id="99" name="墨迹 98"/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401520" y="398160"/>
                <a:ext cx="4770720" cy="4974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383</Words>
  <Application>Microsoft Office PowerPoint</Application>
  <PresentationFormat>宽屏</PresentationFormat>
  <Paragraphs>27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方正黑体_GBK</vt:lpstr>
      <vt:lpstr>方正书宋_GBK</vt:lpstr>
      <vt:lpstr>方正细等线_GBK</vt:lpstr>
      <vt:lpstr>黑体</vt:lpstr>
      <vt:lpstr>华文细黑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Wingdings</vt:lpstr>
      <vt:lpstr>WPS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164</cp:revision>
  <dcterms:created xsi:type="dcterms:W3CDTF">1900-01-01T00:00:00Z</dcterms:created>
  <dcterms:modified xsi:type="dcterms:W3CDTF">2025-10-17T12:09:59Z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896D623D53924DAB91E5A75655A30389_13</vt:lpwstr>
  </property>
</Properties>
</file>