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554" r:id="rId2"/>
    <p:sldId id="555" r:id="rId3"/>
    <p:sldId id="561" r:id="rId4"/>
    <p:sldId id="562" r:id="rId5"/>
    <p:sldId id="256" r:id="rId6"/>
    <p:sldId id="257" r:id="rId7"/>
    <p:sldId id="564" r:id="rId8"/>
    <p:sldId id="575" r:id="rId9"/>
    <p:sldId id="576" r:id="rId10"/>
    <p:sldId id="577" r:id="rId11"/>
    <p:sldId id="572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258" r:id="rId21"/>
    <p:sldId id="259" r:id="rId22"/>
    <p:sldId id="260" r:id="rId23"/>
    <p:sldId id="261" r:id="rId24"/>
    <p:sldId id="262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63" r:id="rId33"/>
    <p:sldId id="271" r:id="rId34"/>
    <p:sldId id="272" r:id="rId35"/>
    <p:sldId id="273" r:id="rId36"/>
    <p:sldId id="565" r:id="rId37"/>
    <p:sldId id="566" r:id="rId38"/>
    <p:sldId id="567" r:id="rId39"/>
    <p:sldId id="569" r:id="rId40"/>
    <p:sldId id="570" r:id="rId41"/>
    <p:sldId id="571" r:id="rId42"/>
    <p:sldId id="568" r:id="rId43"/>
    <p:sldId id="574" r:id="rId44"/>
    <p:sldId id="573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20:4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4554 2067 0,'0'0'0,"-2"-5"0,0-1 0,0 2 16,-1-2-16,0 1 0,0-4 15,-1 2-15,1-2 0,-3-3 16,-2-1-16,1 1 0,-1-1 0,0 0 15,-2 2-15,1 0 16,-1-1-16,-2-1 0,0 2 16,0 0-16,1 1 0,-5-1 15,-1 0-15,-4 2 0,-1 1 0,-4 1 16,1 0-16,-3 1 0,0 1 16,-10 0-16,3 1 0,-3 0 15,3 3-15,-1 0 0,0 2 16,0-1-16,-1 0 0,-6 1 15,2 3-15,4 0 0,1 0 16,0 1-16,-5 2 16,3 0-16,3 2 0,-5 2 15,2 0-15,-7 7 0,-7 4 16,7-2-16,4 1 0,-4 6 16,0 0-16,5-1 0,4-1 0,2 4 15,3-2-15,8-6 0,2-2 16,1 9-16,5 2 0,5-4 15,0-3-15,0 6 16,1 5-16,-1-4 0,5-2 0,-5 4 16,-2 3-16,6 4 0,5 3 15,1 4-15,4 2 16,-2 0-16,2 0 0,8 2 0,7-4 16,-3-8-16,0-5 0,4 2 15,4 0-15,2-8 0,-1-5 16,2-3-16,2 0 0,1 0 15,2 0-15,4-3 0,1-1 16,2-3-16,2-5 0,1 4 16,3 3-1,10-9-15,11-1 16,-2-7-16,-4-3 0,13-8 0,-3-3 16,5-4-16,1-3 15,-15 1-15,-8 0 0,32-17 16,-3-3-16,-6 1 0,-1-3 0,-8 9 15,-7 4-15,-5-4 16,-3-2-16,2-1 0,-2-2 16,-12 7-16,-8 4 0,-3-1 15,5 2-15,-6-1 0,-2-1 0,-4-3 16,-4 0-16,-1 0 0,-2-2 0,2-1 16,3-4-1,-3 4-15,-3 2 0,-3-2 0,-2-1 16,-4 8-16,-2 3 0,-7-9 15,-5-5-15,2 22 16,-3 2-16,-2-5 0,-4-4 0,0 1 16,-2 1-16,-7-3 0,0-1 15,-8 2-15,-5 0 16,10 7-16,-2 2 0,-10-3 16,-6 0-16,10 5 0,5 3 0,-6 1 15,-2 1-15,1 3 0,6 4 16,-9 2-16,-6 1 0,1 2 15,3 1-15,-9 5 16,-7 2-16,1 6 0,0 5 0,-15 7 16,-8 7-16,-37 16 0,7-4 0,-12 11 15,-9 7-15,14 4 0,6 4 16,-13 20-16,-10 18 16,11-4-16,11-1 0,-4 24 15,-5 16-15,4 8 0,2 4 16,36-48-16,26-35 15,16-23-15</inkml:trace>
  <inkml:trace contextRef="#ctx0" brushRef="#br0" timeOffset="18558.8674">3914 3392 0,'0'0'0,"0"0"0,0 0 15,0 0 1,0 0-16,0 0 0,-17-16 16,17 16-16,0 0 15,-21-16-15,11 8 0,0 0 16,-3-1-16,2-1 0,3 1 16,-2-2-16,3 0 0,-1 1 0,-1-1 15,0-1-15,2 1 0,-2-1 16,-1-2-16,-1 2 0,0-1 15,-3-3-15,0-1 0,1 1 16,0 2-16,1-1 0,2 1 0,-2-1 16,2 2-16,-1-2 0,1 0 15,1-1-15,1-2 0,-2 1 16,-1 0-16,0-1 0,0 1 16,0-1-16,-1-1 15,0 1-15,1 2 0,0-1 0,0 0 16,2-1-16,-1 1 0,1 0 15,1-1-15,0 0 16,-1-1-16,0-1 0,-1-2 16,0 0-16,-2 0 0,-1-5 0,1 1 15,0 1-15,2 0 0,1 1 16,1 1-16,1 1 0,-1-1 0,1 0 16,-2 2-16,3 1 0,-1-1 15,1-1 1,1-1-16,1-1 15,-3-2-15,4 4 0,0 1 0,-1-2 16,1-3-16,1 2 0,2 2 0,-3 1 16,3-1-1,3-4-15,0-3 16,-1 2-16,-2 2 0,1 0 0,2 0 16,0 1-16,-3 1 0,3 1 15,0 2-15,1 1 0,-1 1 16,3 0-16,-2-3 0,5 2 15,0-1-15,1 0 0,2 1 16,1 1-16,2 3 0,0-2 16,2-1-16,2 0 0,0 1 0,3-1 15,1-1-15,1 4 0,-1 4 16,2 1-16,-3-3 16,1 2-16,1 2 0,1-3 0,1 1 15,-4-1-15,0 1 0,-1 2 16,0 2-16,1 2 0,0-1 0,0 1 15,-2 1-15,1 2 0,-3-1 16,2 3-16,2 0 0,-2 3 16,-2 1-16,1-1 15,-3 0-15,1 0 0,-2 1 0,-1 0 16,1 0-16,-1 0 0,-3 0 16,1 3-16,0 2 0,1-2 15,-4-1-15,4 1 16,-4 1-16,0-3 0,1 1 0,-3 1 15,-1-1-15,0 4 16,1 3-16,-4-2 0,0 1 16,0-2-16,-3 0 0,0 2 0,-2 1 15,-1 0-15,-1 2 16,-2-1-16,-1 2 0,1-2 0,-1 0 16,2-1-16,-2-2 0,2 2 15,0 1-15,0-1 0,1 2 16,1-2-16,0-1 0,-1 1 15,1-2-15,0 0 0,1 1 0,-2-2 16,0 1-16,2 0 0,-1 2 16,2-1-16,-2-1 0,1-1 15,-1 0-15,1-4 0,-1 1 16,1 1-16,0-1 0,1 0 16,-3 1-16,2 0 0,1-1 15,-2-1-15,-1 2 0,1 0 16,1-1-16,-1 0 0,-1-1 15,1 1-15,0-2 0,-1 1 16,1-2-16,0 1 16,1 0-16,0 1 15,1-1-15,0-1 0,-2-1 16,3 0-16,0 0 0,0-1 0,0-2 16,-2 3-16,2-3 0,-1 1 15,1-1-15,-3 4 0,3-4 0,0 0 16,0 0-16,0 0 15,-1 1-15,1-1 0,-3 1 16,3-1-16,0 0 0,3-6 16,-3 6-16,4-2 0,0-2 0,-1 2 15,2-1-15,-4 1 0</inkml:trace>
  <inkml:trace contextRef="#ctx0" brushRef="#br0" timeOffset="33225.9284">19259 6665 0,'0'0'0,"-6"-8"0,-1-2 16,-3-1-16,-2-1 0,-6-6 0,-1-2 15,-4 1-15,-2 0 0,-11-2 16,-1 1-16,-4 3 0,-3 2 15,-18 2-15,-5 1 0,0 4 16,0 1-16,-24 3 16,-7 2-16,8 5 0,5 1 15,-32 14-15,-13 8 0,-33 11 0,27-7 16,9 5-16,7 3 0,-3 8 16,-3 7-16,-10 9 15,-7 5-15,14 3 0,11 2 16,25-4-16,17-4 0,10-1 15,7-2-15,5 4 0,4 5 16,7 6-16,4 5 0,10-8 16,4-7-16,2 10 0,1 8 15,5 1-15,3 1 0,7 17 16,4 11-16,7 5 16,5 3-16,2-21 15,3-14-15,11-2 0,9-2 16,5-6-16,3-5 15,-6-20-15,-5-13 0,18 10 16,11 7-16,5-4 16,5-1-16,-1-13 0,1-8 0,0-1 15,2 0-15,5-2 0,4-1 16,-6-7-16,-4-4 0,8-5 16,2-2-16,1 0 0,-2 1 0,6-8 15,5-3-15,-2-5 16,-1-1-16,5-5 0,1-4 0,4-5 15,-1-1-15,8-10 16,7-5-16,-3-9 0,-2-4 16,14-13-16,11-9 0,-10 1 15,-9-1-15,-17 12 0,-12 9 16,12-17-16,7-8 0,-19 7 16,-13 4-16,10-5 0,8-3 15,-14 9-15,-10 6 0,-5-3 16,-1 0-16,-9 5 0,-4 3 0,-2-5 15,-1-2-15,-5-3 0,-2 0 16,-5 1-16,1 1 16,-5 0-16,-5-1 0,-4-5 15,-3-3-15,-7 8 0,-5 6 16,-4 1-16,-3-1 0,-3 11 16,-1 6-16,-6-6 0,-5-4 15,-1 3-15,-1 0 0,-6 2 16,-5 4-16,2 2 0,1 1 15,-5 2-15,-2 0 0,-10-2 16,-6-3-16,1 6 16,0 5-16,-2 2 0,-3 4 0,3 2 15,3 4-15,-23-1 16,-14 0-16,2 10 0,2 2 16,-11 3-16,-7-2 0,4 6 15,2 3-15,0 9 0,0 5 16,-11 4-16,-8 3 0,-24 13 15,-16 9-15,25-2 0,16-1 16,-1 11-16,-2 8 0,-11 10 16,-6 7-16,29-11 0,20-8 15,-1 15-15,1 9 16,12-14-16,11-10 0,3 6 16,1 5-16,18-22 0,13-16 0,7-9 15</inkml:trace>
  <inkml:trace contextRef="#ctx0" brushRef="#br0" timeOffset="34459.4782">17072 5913 0,'0'0'0,"-8"-4"16,0 2-16,2 1 0,-1-1 0,-3 2 15,-2-1-15,-2 1 16,-2 1-16,-8 2 0,-5 0 0,-2 5 16,-1 4-16,-3 4 0,-2 3 15,-11 8-15,1 2 16,-7 9-16,-6 6 0,-9 12 15,2 0-15,1 4 0,11-4 16,-4 10-16,-4 9 0,5-2 0,11-10 16,-18 38-16,7-3 15,13-16-15,8-10 0,2 5 16,1 3-16,5-6 0,5-6 0,3 5 16,3 5-16,6 3 15,4 2-15,5 12 16,2 9-16,3-24 0,3-14 0,4-6 15,5-2-15,8 5 0,6 3 16,10-6 0,6-4-1,18 0-15,12 1 0,-7-11 16,-5-7-16,-15-17 0,-11-11 0,8 2 16,7 1-16,2-8 0,1-4 0,-2-2 15,-1 1-15,-1-6 0,2-1 16,13-15-16,10-11 15,-17 4-15,-12 2 0,3-6 0,5-3 16,3 2-16,1 0 0,1-16 16,0-9-16,-9 0 0,-7 2 15,1-5-15,1-2 0,-4 1 16,-3 1-16,9-18 16,5-11-16,-1-17 0,1-12 15,-11 27-15,-8 17 0,2-9 16,2-6-16,-4 10 0,-3 8 15,-5-6-15,-3-6 16,-4 0-16,-4 0 0,-4 0 16,-4 1-16,-2 1 15,-2-2-15,-3 11 0,-1 9 16,-3-1-16,0-2 16,-1 11-16,1 8 0,-4 3 0,-2 3 15,-2 1-15,-3 3 0,-4-1 16,-2 1-16,1 8 0,1 3 15,-7-2-15,-5-4 0,2 9 16,2 6-16,-1 8 0,0 5 0,-10-1 16,-8-1-16,-10-2 15,-9-1-15,-6 12 0,-3 6 16,12 4-16,7 3 0,-30 13 16,-22 8-16,7 6 15,5 0-15,0 13 0,0 6 16,11-2-16,7-3 0,-4 15 0,-2 9 15,3-2-15,0-1 0,-3 11 16,0 7-16,4 3 0,3 2 16,-2 18-16,-2 13 0,15-11 15,9-6-15,3 18 0,2 12 16,17-44-16,10-32 0,9-21 16</inkml:trace>
  <inkml:trace contextRef="#ctx0" brushRef="#br0" timeOffset="39118.3521">7143 14254 0,'0'0'15,"0"0"-15,0 0 0,0 0 0,0 0 16,0 0-16,0 0 0,0 0 16,-16 13-16,16-13 15,0 0-15,0 0 16,0 0-16,9 22 0,-9-22 0,0 0 16,29 15-16,-29-15 0,24 8 15,-24-8-15,34 6 0,-15-4 16,1 1-16,2-1 0,3 0 15,6 1-15,-1-1 0,2 1 16,0 2-16,0-2 0,0-1 0,7 3 16,2 0-16,-1 0 0,0-1 15,2 0-15,1-2 16,-3 2-16,-1 0 0,12 1 0,0 2 16,1-2-16,-1 0 0,3-1 15,1 0-15,0-2 16,-1-1-16,11-1 0,0 0 15,3 1-15,0 2 16,-6-2-16,-6 1 0,12-2 0,3 1 16,-7-2-16,-6-2 0,30-1 15,-4-2-15,-12-1 0,-7 0 0,19-3 16,13-2 0,-19 3-16,-11 3 0,4 0 0,4 2 15,-5 3-15,-1 1 0,1 0 16,3 0-16,4-1 0,3 0 0,-4 0 15,-1 1-15,-9 0 0,-7 0 16,15 0-16,10 2 16,-3-1-16,1 0 0,-1-1 0,-2 0 15,-7 2-15,-6 0 0,5 1 16,4-1-16,8 0 0,5 1 16,15 1-16,8-1 15,-20 1-15,-17 1 0,4-2 0,2 1 16,-8-4-16,-5-1 0,25 2 15,16 2 1,14 0-16,9 0 16,-33 0-16,-23-2 0,5 0 0,0 1 15,-7-1-15,-7 1 0,10 0 16,7 1-16,-7-3 0,-5-2 0,15 3 16,12 3-1,16-1-15,14 1 0,-27-1 16,-17-1-16,-2-3 0,-2-1 15,-5-1-15,-2 0 0,2 3 16,2 1-16,12-2 0,9 0 16,4-1-16,6-2 15,-6 2-15,-7 1 0,-16 3 16,-14 3-16,11-4 16,8-2-16,-4 2 0,-3 0 15,11 0-15,7-1 16,-14 2-16,-12 2 0,6-1 0,3 1 15,4 2-15,3 2 16,-16-7-16,-9-2 0,3 1 0,1 0 16,12 1-16,9 0 15,-4-2-15,-1-1 16,-12 5-16,-9 3 0,-7-4 0,-5-4 16,21 3-1,16 1 1,-5-1-16,-3-2 0,-26-3 0,-18-2 0,4 3 15,4 1-15,-4 2 16,-2 3-16,2-6 0,1-1 0,-6 1 16,-6 1-16,-1 0 0,-4-1 15,5 3-15,2 1 0,0 0 16,-2-1-16,-15 0 0,-1 0 16,0-2-16,1-2 0,-4 3 15,1 0-15,-1 0 0,2 1 16,-2 0-16,-1 0 0,1 1 15,-1 1-15,0-2 0,-1-1 0,-1 1 16,1 1-16,-2-1 0,0 0 16,-2 0-16,2-4 15,-2 4-15,0 0 0,1 3 16,-1-3-16,3 1 16,-3-1-16,0 0 0,0 0 15,0 0-15,0 0 0,-3 1 16,3-1-16,-2-1 0,2 1 15,-2-1-15,2 1 0,-2 0 16,2 0-16,-2 0 0,2 0 16,-3-1-16,3 1 0,-2 0 15,2 0-15,0 0 0,0 0 16,0 0-16,0 0 0,0 0 16,0 0-16,0 0 0,3-4 0,-3 4 15,5-5-15,-5 5 0,4-4 16,-4 4-16</inkml:trace>
  <inkml:trace contextRef="#ctx0" brushRef="#br0" timeOffset="40859.2028">11757 13665 0,'0'0'0,"0"0"0,0 0 15,0 0-15,0 0 0,0 0 16,0 0-16,19 19 0,-19-19 0,0 0 15,15 21-15,-15-21 0,11 18 16,-11-18-16,21 24 16,-7-12-16,3 1 15,-1 0-15,1 0 0,1 1 16,3 3-16,1-2 0,2-1 0,5 5 16,0 1-16,0-1 0,-1 2 15,9 6-15,-1 0 16,-2 0-16,-2-1 0,0-2 15,0 1-15,-2 0 0,-1 0 16,5 5-16,1 0 0,-3-3 16,-1-1-16,-2 1 0,-2-1 15,1 0-15,-1 0 16,-1-4-16,-3-3 0,2 0 0,3 0 16,-4-1-16,-2-3 0,1 1 15,0-2-15,3-2 0,-1-2 16,0-1-16,1-3 0,0-2 15,3-2-15,2-2 16,2-2-16,-5-2 0,-2-1 16,1-4-16,3-2 0,3-6 15,1-3-15,-1-1 16,-1 1-16,2-6 0,1-4 16,-4 2-16,-4 1 0,12-8 15,3-1-15,-2-3 0,-1-2 0,3-5 16,2-7-16,-5 6 0,-4 4 15,16-21-15,6-8 16,-4 4-16,-3 2 0,20-24 16,-8 11-16,0 4 0,0 1 15,7-7-15,2-5 16,-6 5-16,-5 2 0,-7 13 0,-5 11 16,5 1-16,4 1 15,-3-6-15,-2-3 0,17-12 16,10-9-16,-4 7 15,-2 2-15,-19 21 0,-12 14 16,6-4-16,5-2 0,-5 7 16,-5 7-16,-1-2 0,-2 0 15,-1 4-15,-3 2 0,0 2 16,-3-1-16,-8 5 0,-5 4 0,3 5 16,2 3-16,-6 1 0,-5 0 0,-5-2 15,-3-1 1,-3 4-16,-2 3 0,-1 4 0,0 0 15,0 0-15,0 0 0,0 0 16,0 0-16,-2 1 16,1 2-16,-1-3 15,2 0-15,-2-1 0,0 5 16,1 0-16,1 0 0,0 2 16,1 1-16,1-1 15,-1 3-15,0-2 0,-1 0 16,0-2-16</inkml:trace>
  <inkml:trace contextRef="#ctx0" brushRef="#br0" timeOffset="77560.145">11548 13026 0,'0'0'16,"0"0"-16,0 0 0,0 0 15,0 0-15,0 0 0,0 0 16,0 0-16,-35-1 0,7 1 15,-6 1-15,-4 2 0,-5 4 16,-20 7-16,-7 8 16,4 0-16,2 3 0,-24 18 0,-22 19 15,0 9-15,15-4 0,-22 47 16,10 15-16,29-26 0,20-21 16,23-2-16,14-3 0,15-3 15,9-2-15,17-1 0,11 0 16,4-5-16,3-5 0,11-1 15,8-3-15,13-8 0,9-4 16,14 0-16,10-1 0,10-8 16,6-6-16,0-12 15,0-10-15,0-12 0,1-7 16,-15-6-16,-11-3 0,3-16 16,2-10-16,0-8 0,1-3 15,-6-8-15,-3-7 16,-23 12-16,-15 10 0,-8-3 0,-4-1 15,-11 0-15,-7 2 0,-12-6 16,-7-3-16,-10 2 0,-8 1 0,-18-18 16,-14-10-1,-10-3-15,-7 0 0,3 16 16,3 9-16,-19-6 0,-11-5 16,2 12-16,1 7 0,-12 7 15,-7 5-15,-1 16 16,2 11-16,16 13 15,12 10-15,-12 12 0,-8 10 16,-11 23-16,-6 17 16,9 5-16,8 3 0,-17 32 15,-10 22-15,37-41 0,27-27 0,17-20 16</inkml:trace>
  <inkml:trace contextRef="#ctx0" brushRef="#br0" timeOffset="77977.064">10975 13098 0,'0'0'0,"0"0"16,31-4-16,-5 1 15,11 1-15,6-1 16,5 0-16,18 0 0,5 2 0,8-1 16,-5 1-16,10 0 0,-5 2 15,1 0-15,-13 2 0,-13-5 16,-9-5-16,-11 2 0,-8 3 16,-8-1-16</inkml:trace>
  <inkml:trace contextRef="#ctx0" brushRef="#br0" timeOffset="78243.5332">12149 12445 0,'0'0'0,"0"0"0,0 0 16,0 0-16,0 0 0,0 0 0,0 0 15,0 0-15,0 0 0,0 0 16,0 0-16,0 0 15,0 30-15,0-30 0,0 30 0,1-9 16,0 5-16,0 3 0,0 4 16,1 16-16,-1 6 15,0 16-15,0 12 16,-2 47-16,-3 21 16,-9 50-16,-7 13 15,3-23-15,2-29 0,4-47 16</inkml:trace>
  <inkml:trace contextRef="#ctx0" brushRef="#br0" timeOffset="80260.1308">15592 13724 0,'0'0'0,"0"0"15,0 0-15,0 0 0,0 0 0,34-5 16,-34 5-16,49-3 0,-18 1 15,11-1-15,8 1 0,17-2 16,3 0-16,18 0 0,4-1 16,13 0-16,-3 0 0,16 0 15,-3 1-15,18 4 0,0 2 16,38 2-16,-25-2 16,-26-4-16,-19-2 0,-31-1 15,-23 0-15,-9-9 0,-7-8 0,-11 8 16,-5 4-16,-5 3 15</inkml:trace>
  <inkml:trace contextRef="#ctx0" brushRef="#br0" timeOffset="80793.5073">17755 13033 0,'0'0'0,"0"0"0,28-11 15,-14 7-15,4 1 0,5 0 16,4 0-16,10 1 0,0-1 0,7 2 16,5 1-1,4 1-15,-6 2 0,-8-2 16,-8 0-16,-6 5 0,-4 2 16,-5 1-16,-2 1 0,-4 3 0,-3 4 15,-2 1-15,-4 3 0,-2 3 16,-1 4-16,-1-1 15,1 1-15,-2 2 0,-3 5 0,-1 7 16,2-2-16,-2 3 0,0 0 16,0 10-16,-1 5 15,1 3-15,0-1 0,-1 12 16,1 0-16,-1-8 0,0-5 16,-2 6-16,0-4 0,-1-10 15,0-7-15,-19 7 0,-8-11 16,12-18-16,-2-6 0,-4-12 15,-6-6-15,3 0 0,0-1 0,10 0 16,7 2-16,-16-8 16,-13-5-16,5 7 0,4 4 15,14 1-15,9 2 0,6-1 16,5 1-16,2 0 0,3 0 0,6 2 16,7 0-16,5 0 0,6 1 15,15 2-15,10 2 0,14 0 16,10 0-16,16 5 15,4 2-15,-11 0 0,-10-1 0,32 7 16,3 1-16,-27-9 0,-16-4 16,-20-3-16,-14-1 0,-9-2 0</inkml:trace>
  <inkml:trace contextRef="#ctx0" brushRef="#br0" timeOffset="81126.4219">18735 14114 0,'0'0'0,"0"0"0,35 7 16,-16-3-16,3 0 0,4 4 15,3 3-15,8 5 16,-2 0-16,-5 2 0,-5-1 0,-3 8 16,-6 2-16,-12-1 0,-9 0 15,-13-1-15,-10-1 0,-3-3 16,-3-1-16,-16 4 0,-8 0 15,5 0-15,5 0 0,-4 0 16,6-2-16,12-5 0,7-3 0,7-2 16,8-1-16,14 2 15,9 3-15,16 2 0,10 2 16,6-3-16,4-1 0,13 2 0,11 2 16,2-1-16,3-2 0,12 5 15,-1-2-15,-8-5 16,-14-7-16,-1 1 0,-20-3 15,-13-2-15</inkml:trace>
  <inkml:trace contextRef="#ctx0" brushRef="#br0" timeOffset="81309.4208">19019 14293 0,'0'0'0,"0"0"0,0 0 16,-26 1-16,26-1 0,-38-17 15,7-4-15,4 2 0,4 3 0,2 2 16</inkml:trace>
  <inkml:trace contextRef="#ctx0" brushRef="#br0" timeOffset="82127.2093">9473 12544 0,'0'0'0,"-5"-3"16,-3 0-16,0 1 0,0 2 0,0 0 16,0 1-16,-7 8 15,-4 6-15,-1 2 0,-1 3 0,4 7 16,-2 6-16,3 3 15,3 4-15,1 12 0,3 2 16,4-6-16,1-4 0,8 4 0,7 2 16,5-12-16,5-11 0,11-7 15,9-6-15,-1-7 16,2-7-16,8-15 0,9-13 0,-5-3 16,-2-4-16,3-12 0,-5-5 15,-7-3-15,-5-2 0,3-8 16,-14 20-16,-7 14 0</inkml:trace>
  <inkml:trace contextRef="#ctx0" brushRef="#br0" timeOffset="82281.9408">9999 12386 0,'0'0'0,"0"0"16,0 0-16,-21 25 0,21-25 0,-16 32 16,6-6-16,0 5 0,0 2 15,-2 19-15,0 4 0,-3 12 16,3-1-16,-2 14 15,1 0-15,2-9 0,1-7 0,0 5 16,1 3-16,2-20 0,3-15 16,1-11-16</inkml:trace>
  <inkml:trace contextRef="#ctx0" brushRef="#br0" timeOffset="82576.3956">9939 12940 0,'0'0'16,"0"0"-16,0 0 16,25 1-16,-25-1 0,30 3 0,-9 0 15,2 4-15,1 2 16,-3 2-16,-3 2 16,-5 7-16,-3 2 0,-4 2 15,-2-1-15,-5 7 0,-5 1 16,0-2-16,-2-2 0,2 2 0,3-4 15,3-3-15,2-2 0,8-5 16,7-1-16,3-5 0,3-3 16,8-8-16,7-6 15,6-4-15,6-4 0,8-8 0,-2-4 16,-11 6-16,-10 5 0,-8 3 16</inkml:trace>
  <inkml:trace contextRef="#ctx0" brushRef="#br0" timeOffset="82793.4122">10600 12770 0,'0'0'16,"19"0"-16,11-1 0,9 2 15,9 1-15,11 1 0,12 3 16,14 1-16,-2 2 15,-3-1-15,-16-1 0,-1-1 0,-8-2 16,-16 0-16,-10-2 0,-8-1 16</inkml:trace>
  <inkml:trace contextRef="#ctx0" brushRef="#br0" timeOffset="82993.1777">10988 12385 0,'0'0'0,"0"0"0,0 0 16,0 0-16,0 0 16,0 0-16,0 0 0,1 34 15,0-8 1,0 2-16,-1 4 0,-1 6 0,0 6 16,-4 19-16,-4 5 0,-4 25 15,-2 6-15,-2 9 0,0-10 0,3-10 16,2-14-16,3-22 0</inkml:trace>
  <inkml:trace contextRef="#ctx0" brushRef="#br0" timeOffset="83181.2073">11856 13239 0,'0'0'16,"0"0"-16,0 0 0,-39 4 15,6-7-15,4 0 0,4 0 0,3 1 16</inkml:trace>
  <inkml:trace contextRef="#ctx0" brushRef="#br0" timeOffset="84428.0268">9383 10105 0,'0'0'0,"0"0"16,0 0-16,0 0 0,0 0 15,0 0-15,-17 28 0,5-12 16,-2 7-16,-1 2 0,-2 3 16,-3 4-16,-2 4 15,-3 8-15,3-2 0,0 7 16,6-3-16,6-6 0,3-4 16,6-7-16,5-5 0,7-6 15,4-5-15,6-5 0,4-4 16,13-11-16,8-8 15,0-1-15,-2-2 0,11-10 16,9-8 0,1-9-16,1-6 0,-8 3 0,-13 6 0,-9-4 15,-11 3-15,-8 7 16,-6 6-16,-24-15 0,-18 1 16,8 22-16,-5 2 0,-22 2 15,-16 2-15,-4 6 16,-4 7-16,1 10 0,0 9 15,9 0-15,8-1 16,15 2-16,14 1 0,1-2 16,10-4-1,3-4-15</inkml:trace>
  <inkml:trace contextRef="#ctx0" brushRef="#br0" timeOffset="84792.953">9821 10314 0,'0'0'0,"0"0"16,0 0-16,0 0 0,0 0 16,39 3-16,-17 3 15,5 1-15,3 2 16,-3 1-16,0-1 0,2 6 16,-2-1-16,-7 2 0,-6 0 0,-10 2 15,-8 2-15,-5-2 0,-3 0 16,-4-1-16,-5 1 0,-6 3 15,2 0-15,4-2 16,3-2-16,5-1 16,4-1-16,8 0 0,5-2 0,14 5 15,11 3-15,1-1 0,0-1 16,2 3-16,3 2 0,0 6 16,-5 1-16,-13 5 15,-9 3-15,-12-3 0,-11 0 0,-16-1 16,-12-2-16,-10 0 0,-7 2 15,-21 6-15,-5 0 0,-12-1 16,2-6-16,-11 2 16,34-11-16,22-8 0</inkml:trace>
  <inkml:trace contextRef="#ctx0" brushRef="#br0" timeOffset="86627.0535">11696 9821 0,'0'0'0,"0"0"0,0 0 16,0 0-16,0 0 0,0 0 0,0 0 15,0 0-15,0 0 0,-2 36 16,2-36-16,-5 35 0,3-15 0,-1 5 16,0 2-16,-1 1 15,0 2-15,-2 10 0,1 2 16,-1-4-16,1-2 0,-2 7 16,2-2-16,0-7 0,2-5 0,1-9 15,0-6-15,2-7 0,2-6 16,0 0-16,-2-1 0,2 1 15</inkml:trace>
  <inkml:trace contextRef="#ctx0" brushRef="#br0" timeOffset="86777.0466">11705 10180 0,'0'0'0,"0"0"16,0 0-16,0 0 16,23-8-16,-23 8 15,34-4-15,-13 1 16,1 1-16,0-1 15,0-4-15,-2-1 16,-2-3-16,-3 1 0,-1 2 0,-1 0 0</inkml:trace>
  <inkml:trace contextRef="#ctx0" brushRef="#br0" timeOffset="87010.0288">12140 9729 0,'0'0'0,"0"0"16,0 0-16,0 0 0,0 0 0,0 0 15,0 0-15,2 23 16,-2-23-16,2 29 0,-2-29 16,-2 45-16,1-21 0,-1 8 15,0 4-15,-2 16 16,-1 5-16,2-4 0,1-4 0,-1 8 16,2-6-16,-1 0 0,1-9 0,3-10 15,3-8-15,0-9 16,1-8-16,5-13 15,4-10-15,-5 6 0,-2 1 0,-2 2 16</inkml:trace>
  <inkml:trace contextRef="#ctx0" brushRef="#br0" timeOffset="87497.2813">12338 10246 0,'0'0'0,"0"0"15,0 0-15,0 0 0,28 1 16,-28-1-16,20 4 0,-10-1 16,1 0-16,-1 2 0,0 2 0,-1 2 15,0 2-15,-2 0 0,0 1 16,-3 0-16,0-3 0,-1 1 15,-1-3-15,0 0 16,1-1-16,-1 0 0,1-1 0,5-4 16,4-3-1,2-6-15,3-3 0,-2-3 0,0 0 16,5-8-16,4-1 16,-1 2-16,-1 1 0,3-1 0,-1 3 15,-3 2-15,-3 3 0,-4 3 16,0 3-16,-3 1 15,-3 2-15,0 5 0,0 3 16,-2 2-16,0 0 0,1 5 16,0 1-16,1 2 0,1 1 0,-3 1 15,0 0-15,-1-1 16,1-1-16,1-2 0,1-1 16,2-2-16,2-1 0,4-4 15,4-1-15,0-4 0,-1-3 0,2-7 16,1-5-16,0-9 15,1-6-15,1-6 0,-2 3 0,-5 2 16,-1 0 0,-3 1-16,-3 5 0,-6 4 15,-2 1-15,-9 3 0,-5 1 0,-9 2 16,-6-1-16,2 6 16,-4 4-16,-6 1 0,-5 4 15,-3 1-15,5 1 0,4 1 0,3 1 16,7-1-16,5 1 0,3-2 15</inkml:trace>
  <inkml:trace contextRef="#ctx0" brushRef="#br0" timeOffset="87793.6547">13741 10320 0,'0'0'0,"0"0"15,10 19-15,-7-5 0,-2 2 16,-3 1-16,-3-1 0,-14 4 16,-11 0-16,-3-3 0,-2-2 15,-10 1-15,-2-1 0,8-2 16,6-2-16,2 0 0,8-2 16,7-3-16,6-4 0,21 5 0,16 1 15,15 10-15,17 7 16,24 11-16,7 0 0,4 3 15,-9-4-15,35 17 0,4 4 16,-29-13-16,-20-8 0,-23-11 16,-17-8-16,-10-4 0</inkml:trace>
  <inkml:trace contextRef="#ctx0" brushRef="#br0" timeOffset="87992.7811">14527 10878 0,'0'0'0,"0"0"0,0 0 16,0 0-16,0 0 0,-32 4 15,9-12-15,-3-8 0,-3-4 0,3 3 16,4 1-16,3 1 0</inkml:trace>
  <inkml:trace contextRef="#ctx0" brushRef="#br0" timeOffset="89398.3991">6129 9490 0,'0'0'0,"0"0"15,0 0-15,-26-8 0,26 8 0,-23-7 16,10 3-16,-2 1 0,-1 0 16,-2 1-16,-2-1 0,-1-2 15,-1 1-15,-7 1 0,-2 2 16,2 1-16,-2 1 0,3-2 15,1 0-15,1-1 0,0 1 0,0-2 16,5 2-16,3 0 0</inkml:trace>
  <inkml:trace contextRef="#ctx0" brushRef="#br0" timeOffset="89626.433">5506 9458 0,'0'0'0,"0"0"15,0 0-15,0 0 0,0 0 0,0 0 16,0 0-16,0 0 0,0 0 15,4 30-15,-4-30 0,4 29 16,-1-11-16,-2 6 0,0 5 16,0 2-16,0 1 0,-1 17 15,0 2-15,-1 2 16,0 3-16,0 5 0,0-7 16,0 7-16,-1-5 0,2-8 15,0-6-15,5 1 0,4-4 16,-5-14-16,2-6 0,-4-3 15</inkml:trace>
  <inkml:trace contextRef="#ctx0" brushRef="#br0" timeOffset="89793.7822">5695 9862 0,'0'0'0,"0"0"0,0 0 15,0 0-15,0 0 0,26-16 0,-26 16 16,23-9-16,-23 9 0,32-8 15,-11 5-15,1 2 0,0 0 16,3-2-16,0-2 16,-2 1-16,-5 1 15,-2 0-15</inkml:trace>
  <inkml:trace contextRef="#ctx0" brushRef="#br0" timeOffset="89993.785">6202 9446 0,'0'0'0,"0"0"15,0 0-15,0 0 0,0 0 0,-7 19 16,7-19-16,-11 30 0,4-10 16,0 6-16,1 4 0,-2 2 15,0 1-15,-2 16 0,2 6 16,0 11-16,0-1 16,7-1-16,4-1 0,4-1 15,2-12-15,-3-11 0,0-9 0,-2-6 16</inkml:trace>
  <inkml:trace contextRef="#ctx0" brushRef="#br0" timeOffset="90193.3328">6640 9543 0,'0'0'0,"0"0"15,0 0-15,0 0 0,0 0 16,-24 28-16,7-11 0,-1 3 0,0 1 15,-3 4-15,-3 2 0,-6 7 16,0 0-16,5-3 0,2-3 16,-1 0-16,5-7 0,4-9 15,4-7-15,4-1 0,-2-1 0,3-1 16</inkml:trace>
  <inkml:trace contextRef="#ctx0" brushRef="#br0" timeOffset="90726.965">6649 9564 0,'0'0'0,"0"0"0,0 0 0,0 0 15,0 0-15,0 0 0,0 0 16,16 28-16,-16-28 0,4 33 16,-6-11-16,0 2 0,-1 1 15,3 0-15,-2-2 16,4 0-16,3-4 16,2-3-16,3-3 0,6-3 0,2-8 15,2-4-15,-1-6 0,0-6 16,1-4-16,-2-2 0,1-1 0,0-1 15,-1 0-15,-3 4 16,-3 3-16,-3 4 0,-2 2 16,-1 2-16,-3 3 0,0 4 15,0 6 1,-5 5-16,-2 7 0,3-1 16,-1-1-16,1 5 0,0 3 15,2 3-15,2 0 0,1-4 16,3-4-16,0-2 0,1-2 0,1-5 15,7-4-15,2-9 0,5-4 16,3-9-16,3-8 0,-1-10 16,1-10-16,-3-4 0,-3-7 15,0 0-15,-6 8 0,0-3 16,-5 5-16,-5 9 0,-3 8 16,-2 8-16,-2 4 0,-3 6 15,-6 4-15,-8 4 0,-9 3 16,6 3-16,2 4 0,-1 6 15,0 4-15,2-2 16,1 1-16,4-2 0,5-1 0,13 1 16,8 2-1,7-2-15,7-1 0,17 9 16,6 4 0,-11-5-16,-9-5 0,-6-4 15</inkml:trace>
  <inkml:trace contextRef="#ctx0" brushRef="#br0" timeOffset="90895.878">7254 10000 0,'0'0'0,"0"0"16,0 0-16,0 0 16,0 0-16,12 21 0,-12-21 15,26 22 1,-3-5-16,1 5 16,1 4-16,-4 0 0,-3 0 0,-3 9 0,-6 3 15,-5 10-15,-7-1 0,-11-1 16,-10 1-16,-17 7 0,-8-1 15,-11-6-15,-7-3 0,8-5 16,15-10-16,10-7 0</inkml:trace>
  <inkml:trace contextRef="#ctx0" brushRef="#br0" timeOffset="91095.9728">7677 10082 0,'0'0'0,"0"0"16,0 0-16,0 0 0,0 0 15,0 0-15</inkml:trace>
  <inkml:trace contextRef="#ctx0" brushRef="#br0" timeOffset="91427.0342">4849 10709 0,'0'0'0,"0"0"16,0 0-16,35-9 0,-14 5 0,11 0 16,6-1-16,6 3 0,4-1 0,21 3 15,23 1-15,30 7 16,9 4-16,30 5 15,3 0-15,-4-2 0,-22-5 0,70-6 16,-12-10-16,-28-6 0,-18-3 16,-48 6-16,-32 1 0,-20 3 15</inkml:trace>
  <inkml:trace contextRef="#ctx0" brushRef="#br0" timeOffset="91826.7242">9541 8817 0,'0'0'0,"-16"19"16,-7 6-1,-1 5-15,-7 8 16,-4 9-16,3-4 0,-6 12 0,-5 9 16,-1-2-16,8-9 0,6-12 15,8-5-15,5-10 0,5-6 0,9-22 16,5-16-16,0 5 0,-1 3 16,1 2-16</inkml:trace>
  <inkml:trace contextRef="#ctx0" brushRef="#br0" timeOffset="92393.8363">9552 8747 0,'0'0'0,"0"0"15,0 0-15,6 23 16,-6-23-16,10 37 16,-4-11-16,1 5 0,1 2 15,1-2-15,1-2 0,3 4 0,1-1 16,3-2-16,0-4 15,5-8-15,5-6 0,2-4 0,-1-4 16,3-8-16,2-6 0,-2-7 16,-1-4-16,2-14 0,-3-5 15,-5 3-15,-3 3 0,0 0 16,0-1-16,-4 5 0,0 6 16,-1 0-16,-2 4 0,-4 8 15,-3 2-15,-1 3 16,-3 2-16,-3 5 15,-3 6-15,-2 13 16,0 11-16,-1 6 0,2 4 16,1 1-16,2 2 15,1-1-15,2 1 0,3 1 0,4-2 16,3-2-16,3-6 0,1-7 16,3-2-16,4-11 15,6-4-15,3-7 0,3-6 16,-1-4-16,0-5 0,4-14 15,-2-9-15,-7-3 0,-6-1 0,-8-5 16,-4-2-16,-4 5 16,-3 6-16,-5 1 15,-4 2-15,-14 0 0,-10 3 16,0 7-16,-2 5 0,-8 6 16,-5 3-16,-4 4 0,-2 4 0,2 6 15,1 6-15,5 1 16,4 3-16,2 2 0,9-2 15,7-4-15,6-4 0,4-2 0</inkml:trace>
  <inkml:trace contextRef="#ctx0" brushRef="#br0" timeOffset="92626.9745">11015 9045 0,'0'0'15,"0"0"-15,0 0 16,-7 39-16,-7-16 15,-3-2-15,0 0 0,-7 2 0,-3 1 16,-7 6-16,-1 0 16,6-3-16,3-3 0,1 1 0,5-5 15,7-4-15,5-3 16,10 0-16,8 0 0,19-1 0,16-2 16,10 0-16,10 0 0,18 2 15,2 0-15,9-2 0,-6-3 16,-14 0-16,-21-2 0,-15-2 15</inkml:trace>
  <inkml:trace contextRef="#ctx0" brushRef="#br0" timeOffset="92836.9776">11720 8842 0,'0'0'16,"0"0"-16,0 0 0,0 0 16,-22 16-16,22-16 0,0 0 0,-23 7 15</inkml:trace>
  <inkml:trace contextRef="#ctx0" brushRef="#br0" timeOffset="100600.2336">5531 13450 0,'0'0'0,"0"0"15,0 0-15,0 0 0,0 0 0,0 0 16,0 0-16,0 0 0,0 0 16,0 0-16,1 31 0,-1-31 15,13 32-15,-4-9 0,2 4 16,2 2-16,-2 2 0,8 17 16,2 6-16,2 1 0,3 2 0,6 18 15,5 17-15,9 7 0,-2-7 16,7 8-16,-3-7 15,-8-13-15,-4-8 0,15 14 0,-3-18 16,-3-15-16,-2-10 0,8-11 16,4-7-16,-7-11 0,-5-7 15,3-13-15,0-9 0,2-10 16,2-7-16,8-15 0,8-10 16,-9-9-16,-1-7 0,10-24 15,7-14-15,-9 10 0,-6 10 0,12-26 16,7-16-16,0-2 15,3-1-15,34-52 16,27-36-16,20-17 16,13-11-16,-32 53 0,-24 38 15,14 0-15,10 1 0,-4 8 16,-3 6-16,44-35 16,29-26-16,-64 67 0,-46 42 15,-31 31-15</inkml:trace>
  <inkml:trace contextRef="#ctx0" brushRef="#br0" timeOffset="103543.6018">26047 11517 0,'0'0'0,"22"-1"15,2 0-15,1 0 16,2-1-16,13 1 0,6 1 0,11-3 16,2-1-16,3 0 0,6 0 15,10 2-15,-2 2 0,3 0 16,2 2-16,0-4 0,-8-2 0,40 0 15,-3 3-15,4-1 16,2 1-16,3-3 0,3-2 16,-39 3-16,-25 1 0,-18 0 15</inkml:trace>
  <inkml:trace contextRef="#ctx0" brushRef="#br0" timeOffset="114110.8235">9677 14915 0,'0'0'0,"0"0"16,0 0-16,-31-6 0,19 3 15,-1 1-15,-1-1 0,-4 1 0,-2-2 16,-11 4-16,-3 2 16,-3 1-16,-4 2 15,4 2-15,2 0 0,-8 4 0,0 2 16,5 0-16,4 0 0,-6 2 15,2-2-15,4 3 0,3 0 16,3 5-16,-1 1 16,3 3-16,-1 1 0,4 7 15,2 6-15,4-5 0,3-4 0,3 3 16,2 1-16,4 1 16,1 2-16,4 6 0,5 6 15,3-3-15,2-3 16,1 4-16,0-5 0,3-3 0,4-1 15,0-4-15,1-1 0,3 0 16,2 2-16,2-3 0,0-4 16,3 3-16,2 2 0,-3-5 15,0-3-15,14 15 16,7 7-16,-10-12 0,-4-5 0,9 3 16,3-2-16,-1-1 0,1-2 15,4 1-15,3-1 0,0 0 16,0-1-16,23 10 0,-6-2 15,-10-10-15,-6-7 0,4-3 16,4-1-16,-2 0 0,-3 2 0,5-2 16,2-1-16,2-1 15,2 0-15,24 3 16,19 3-16,-8-6 16,-2-2-16,-24-5 0,-14-3 0,3 1 15,5 1-15,0 2 0,-1 1 16,6-1-16,4 1 0,-9-2 15,-6-1-15,3-2 0,3-1 16,-1-5-16,1-4 0,-1 3 16,0 2-16,-2 2 0,-3 1 0,2-5 15,2-3-15,-4 1 0,-2 2 16,3-2-16,2-1 0,1-4 16,0-4-16,-1-1 0,-2 0 15,1-2-15,3-1 16,-2 0-16,0-3 0,-4-2 15,-1-4-15,-11 5 0,-8 2 0,3-5 16,3-4-16,-6 0 16,-3-1-16,1-3 0,1-2 15,-7 3-15,-5 0 0,-5-10 16,-1-6-16,-5 9 16,-4 7-16,-2-1 0,-1 0 0,0 0 15,1 0-15,-7-2 0,-2 1 16,-7-1-16,-5-1 0,-6-4 15,-4-5-15,-1 5 0,0 3 16,-1-3-16,-1 0 0,1 2 16,3 0-16,-13-1 0,-8 0 15,3 3-15,2 2 0,-6 0 16,-5-2-16,-1 0 0,0-1 16,-8-1-16,-4 1 0,10 6 0,6 4 15,-7 0-15,-6 0 0,-6 3 16,-6 1-16,-7-4 0,-4-3 15,4 1-15,3 3 0,-11 1 16,-9 1-16,-3-1 16,1-1-16,10 4 0,10 2 15,-8 5-15,-5 4 16,10 3-16,8 2 0,-12-1 0,-8-1 16,7 2-16,3 3 0,-7-2 15,-4 1-15,5 0 0,2 1 16,-14 1-16,-11 1 0,11 3 15,10 1-15,-3 4 0,-2 2 16,16-2-16,9-2 0,-7 1 0,-3 1 16,-21 7-1,-13 5-15,9-1 0,6-2 16,6 2-16,5 1 0,10 1 16,7 1-16,-7 0 0,-6 2 15,11-3-15,7-2 0,-5 4 16,-4 2-16,5 2 0,4 2 15,-4 0-15,-1 4 0,14-7 16,9-1-16,-3 5 0,-4 3 0,0 5 16,-2 3-16,3 6 0,2 3 15,4 0-15,2 1 0,3 14 16,1 9-16,12-9 0,8-6 16,2 7-16,1 6 15,4-22-15,3-15 0,0-10 0</inkml:trace>
  <inkml:trace contextRef="#ctx0" brushRef="#br0" timeOffset="118378.5159">14309 15839 0,'0'0'0,"0"0"0,0 0 16,0 0-16,0 0 0,0 0 16,25 19-16,-25-19 0,0 0 0,24 17 15,-14-11-15,4 1 16,2 2-16,4-1 0,2 0 16,8 2-1,5-2-15,3 2 16,0 0-16,10-2 0,-4-1 0,15 3 15,4 0-15,-7 1 16,-4 0-16,9 2 0,-2-3 0,-3 0 16,-3 0-16,12 1 0,3 0 15,-4-2-15,-3-1 0,3 0 16,1 0-16,14 2 0,-1 1 16,-1 4-16,-1 2 0,-6-3 15,-5-4-15,31 3 0,-7-3 16,-12 2-16,-8-3 0,2-1 15,1-3-15,-3 1 0,-2 0 0,-3-2 16,-3-1-16,7-1 16,6 0-16,31-1 15,22-2 1,-20 1-16,-14 0 16,-24-1-16,-20 1 0,-8 0 15,-7 2-15,-2-1 0,-1-1 0,2-1 16,2 0-16,-4 0 0,-3 1 15,-4-1-15,-2 0 0,1 2 16,2 0-16,-7-2 0,-3-2 0,-11 1 16,2 2-16,-3 0 0,-1 0 15,-2 0-15,0 0 0,0 0 16,1-2-16,-1 2 0,0 0 16,-3-1-16,1 0 0,-3 0 15,-1 0-15,-3-1 0,-2 1 0,3-1 16,1 1-16,2 1 15</inkml:trace>
  <inkml:trace contextRef="#ctx0" brushRef="#br0" timeOffset="118803.4948">16203 14641 0,'0'0'0,"0"0"16,0 0-16,0 0 0,0 0 0,0 0 15,0 0-15,0 0 0,0 0 16,0 0-16,0 0 0,-18 12 16,18-12-16,1 22 0,-1-22 15,3 36-15,-3-15 0,0 8 16,0 6-16,0 13 16,1 2-16,-1 1 0,0 3 15,-1 9-15,-1-3 0,1-10 0,1-7 16,1 1-16,1-8 15,-1-8-15,1-8 0,0-14 16,0-11-16,0-3 0,1-3 16,-2 4-16,0 1 0,0 2 15</inkml:trace>
  <inkml:trace contextRef="#ctx0" brushRef="#br0" timeOffset="119013.0632">16267 15020 0,'0'0'15,"0"0"-15,0 0 16,0 0-16,0 0 0,0 0 0,0 0 15,24-15-15,-24 15 16,18-9-16,-18 9 0,22-8 0,-8 5 16,1 1-16,1-2 0,2 2 15,0 0-15,1 0 0,1 0 16,0 0-16,0 1 0,-1-2 16,0 0-16,4-1 0,-1-2 15,-3-3-15,-2-4 0,-3 0 16,-1-2-16,-2 3 0,-2 1 15,-1 3-15</inkml:trace>
  <inkml:trace contextRef="#ctx0" brushRef="#br0" timeOffset="119210.6756">16644 14595 0,'0'0'16,"0"0"-16,0 0 0,0 0 0,0 0 16,-11 25-16,11-25 15,-8 25-15,8-25 0,-7 37 0,5-14 16,0 4-16,1 2 0,2 12 15,3 3-15,2 0 0,-1 0 16,5 13-16,3 1 16,0-8-16,1-6 0,7-3 0,2-10 15,-1-6-15,-1-5 0,1-9 16,1-7-16,-4 0 0,-5-3 0,-3 2 16</inkml:trace>
  <inkml:trace contextRef="#ctx0" brushRef="#br0" timeOffset="120061.0587">17011 14818 0,'0'0'16,"0"0"-16,0 0 16,-11-17-16,11 17 0,0 0 0,-21-18 15,14 15-15,1 0 16,-2 1-16,-1 0 0,0 4 16,1 2-16,-1 4 0,0 2 0,0 4 15,0 4-15,2 3 0,-1 2 16,1 12-16,3 2 15,-1-3-15,2-4 0,1 5 0,1-2 16,4-3-16,4-3 0,3-5 16,2-3-16,2-4 0,2-4 0,0-7 15,2-4-15,0-5 16,3-3-16,4-7 16,1-5-16,-2-3 0,-2 0 0,4-12 15,-1-5-15,-1 1 0,-2 0 16,2-10-16,1-6 0,-1-8 15,-3 4-15,-5 3 0,-3 0 16,-2 3-16,-2 8 0,-4 7 16,-3 6-16,-2 8 15,-1 7-15,0 7 0,0 4 16,-1 6-16,0 6 0,-2 5 16,1 7-16,-2 6 0,-2 7 15,-1 6-15,-1 6 0,-1 11 16,1 6-16,3-2 0,5-2 15,1 9-15,2-1 0,5 6 16,4-4-16,5-11 16,5-9-16,2-14 0,3-12 15,-3-11-15,0-7 0,-1-8 16,-1-5-16,-3-5 0,-1-4 0,5-6 16,3-4-16,-3 0 0,-1 0 15,-3-3-15,-1-1 0,-4 3 16,-2 2-16,-2 5 15,0 6-15,-4 5 0,-1 3 0,-2 3 16,0 2-16,-2 5 0,3-2 16,-2 5-16,2 4 0,-1 0 15,1 4-15,2 7 0,0 7 16,4 4-16,2 6 0,2 0 16,1 1-16,2-2 0,-1-2 15,7 1-15,4-2 16,0-10-16,1-5 0,-4-9 15,-3-6-15,0-7 0,-1-6 16,0-3-16,0-1 0,2-9 16,1-4-16,-3-2 0,-4 3 0,-3-6 15,-2-5-15,-2 3 0,-3 1 16,-1-8-16,-3 1 16,-2 9-16,-3 6 0,-6 1 15,-4-2-15,1 5 0,1 2 0,-4 3 16,0 2-16,2 8 0,1 2 15,-4 7-15,-4 4 0,-4 7 16,-2 5-16,-3 15 16,-2 10-16,7-9 15,6-8-15,4-5 0</inkml:trace>
  <inkml:trace contextRef="#ctx0" brushRef="#br0" timeOffset="120256.0627">17776 15123 0,'0'0'16,"1"6"-16,2 1 0,1-1 15,-2 0-15,0-2 0</inkml:trace>
  <inkml:trace contextRef="#ctx0" brushRef="#br0" timeOffset="123776.8074">10520 17684 0,'0'0'16,"0"0"-16,0 0 0,0 0 16,0 0-16,0 0 0,0 0 15,15 17-15,-15-17 0,0 0 16,29 7-16,-29-7 0,25 4 16,-12-2-16,2-1 0,1 0 0,4-1 15,1 1-15,2 0 16,1-1-16,3 1 0,-1 0 0,2 0 15,9 1-15,2-1 16,1 1-16,0-2 0,2 3 16,1-1-16,11 3 15,0 0-15,-5 1 0,-4 1 0,9 0 16,0-1-16,2-1 16,2-1-16,1 0 0,3 0 15,-8-1-15,-6 0 0,12-1 0,2 2 16,-4-2-16,-2 0 0,13 0 15,1 0-15,-2 1 16,-2 1-16,2-1 0,1 0 16,-6 2-16,-5-1 0,27 4 0,-7-1 15,-5-1-15,-3-1 0,2-4 16,1-4-16,-8-3 0,-6-3 0,11-2 16,5-1-16,-9 7 15,-7 6-15,13-2 0,7-1 16,5-2-16,3-1 15,-18 2-15,-13 1 0,19 2 16,14 2-16,-10 0 0,-6-1 16,3-1-16,1-1 0,-5 0 15,-4 0-15,2 0 0,0 1 0,4-1 16,3 0-16,2 0 16,1 0-16,-10 2 0,-9 0 0,4 0 15,3 0-15,-2 0 0,0-2 16,7 3-16,4-1 0,-8 1 15,-5 0-15,8-2 0,4-1 16,-10 0-16,-7-1 0,5-1 16,3 0-16,5-5 0,2-4 15,1 1-15,2 0 0,-11 6 0,-7 3 16,5-1-16,3-2 0,2 0 16,-1-1-16,-1 3 0,-1 1 15,-2 1-15,-1 2 0,10 0 16,5 1-16,-9-3 0,-9-2 15,3 0-15,1 2 0,8-4 16,4-3-16,-1 4 0,-2 2 16,-13 2-16,-7 2 0,4-3 15,4 0-15,2-3 0,2 0 16,8 1-16,6 2 16,-14 5-16,-9 3 0,7-1 0,6-1 15,1-2-15,3-2 16,-4 0-16,-1-1 0,2-2 15,3-1-15,-14 3 0,-9 2 0,4-4 16,3 0-16,2-1 0,0 0 16,11 0-16,6 0 15,-8 0-15,-4-1 0,-5 3 16,-5 4-16,-5-3 0,-1-2 0,1-1 16,3-1-16,-3 6 15,-2 3-15,4-4 0,3-4 16,-4 0-16,0 0 0,1 4 15,1 2-15,-6-3 16,-3-3-16,-11 2 0,-7 0 0,-4 5 16,-2 3-16,3-1 15,3 1-15,-10-5 16,0 0-16,-3-1 0,-2-1 0,-2-2 16,-2-1-16,1 2 0,0 0 15,-3 2-15,0 1 16,-1-11-1,-2-9 1,0 7-16,0 1 0,-1 3 0</inkml:trace>
  <inkml:trace contextRef="#ctx0" brushRef="#br0" timeOffset="130060.4808">17608 17294 0,'0'0'0,"0"0"15,0 0-15,0 0 16,0 0-16,0 0 0,0 0 0,0 0 15,0 0-15,0 0 16,0 0-16,25-6 0,-25 6 16,0 0-16,33-16 0,-33 16 15,36-29 1,-15 8-16,1-6 0,1 3 0,2 0 0,4-12 16,1-5-1,0 3-15,-1 1 0,6-7 0,0-1 16,1 1-16,-5 5 0,0 4 15,0 2-15,0 3 0,-1 2 0,-3 3 16,0 2-16,-3 4 0,0 1 16,2 2-16,1 0 0,0 1 15,-2 1-15,-1 3 16,2 2-16,-2 2 0,0 0 0,-1 8 16,0 5-16,-3 1 0,-1 2 15,-2 3-15,-2 5 0,-3 4 16,-2 2-16,0 7 0,0 4 15,-2 3-15,-2 1 0,-2 0 16,-2 0-16,-1 0 0,0-1 0,0 8 16,0 1-16,-1-4 15,0-4-15,-1 0 0,-1-2 0,0-2 16,1-1-16,-2 1 0,2 1 16,-1 0-16,0 3 0,0-3 15,0-1-15,0-5 0,0-4 16,0-1-16,0-1 0,-1-5 15,1-4-15,0-3 0,-1-2 16,-2-2-16,1-1 0,-3-4 16,0-4-16,-2-2 0,-2 0 0,-2-5 15,-2-3-15,1-1 16,0-1-16,-1-7 0,0-6 0,-2 0 16,0-1-16,-4-4 15,-3-3-15,4 3 0,0 3 16,-8-17-16,-3-9 15,3 3-15,2 3 16,3 7-16,3 5 0,-2-6 0,1 0 16,1 0-16,2 0 0,-4 4 15,-2 4-15,2 4 0,1 4 0,3 2 16,1 0-16,2 1 0,0 0 16,-1 1-16,-3 0 15,4 1-15,3 0 0,1 3 0,1 1 16,0 0-16,0 0 0,3 5 15,2 1-15,1 0 0,2 1 16,2 1-16,0 2 16,1 2-16,1 1 0,2 0 0,1 0 15,1 1-15,-1 4 0,3 1 16,2 2-16,-1 0 0,1-1 0,0 1 16,1 1-16,2 0 0,1 1 15,6 3-15,3 2 16,-1 1-16,-2 0 0,7 6 15,0 3-15,2-2 0,1-1 0,0 1 16,2 1-16,0-2 0,-1-2 16,7 5-16,-2-1 0,2 1 15,0 0-15,0-1 0,-1-2 16,-2 0-16,0 1 0,1 3 16,3 2-16,-6-3 0,-5-1 0,10 0 15,3-1-15,-5 1 0,-3-1 16,-1 0-16,-1 1 0,0-1 15,0 1-15,-4-4 0,-1-3 16,-3-1-16,-1-2 0,2-2 16,1 0-16,-5-3 0,-1 1 15,-3 0-15,-1 1 16,-4-1-16,-2 0 0,-2-1 0,0-1 16,-3-1-16,0-2 0,-1 1 0,-1-1 15,-2 0-15,0 0 16,0 3-16,-2-3 0,-2-1 15,-2 0-15,-5 0 0,-6 1 16,-1-1-16,-2 0 16,-2-1-16,0 2 0,-2-1 15,-3 1-15,2-2 0,-1 0 16,-2 0-16,-3 0 0,-6 0 0,3-1 16,-2 1-16,-3-1 15,2 1-15,0 0 0,-1 0 0,-3 1 16,-6-2-16,1 0 0,-2-1 15,-3-1-15,4 2 0,2 3 16,-3-3-16,0-1 0,-6-2 16,2 0-16,0-5 0,1-2 15,13 3-15,9 2 0,8 3 16</inkml:trace>
  <inkml:trace contextRef="#ctx0" brushRef="#br0" timeOffset="139679.8671">14220 16697 0,'0'0'0,"0"0"16,-23-5-16,10 2 0,0 1 0,-8 1 15,-2 3-15,-2-2 16,-2-1-16,-4 1 0,-2 0 16,3-1-16,3 0 0,-7 2 15,-1 3-15,2 0 0,1 0 0,-2 0 16,0 2-16,3-1 15,4 0-15,-3 4 0,-1 4 0,-1 1 16,-1 2-16,0 1 16,0 0-16,-7 4 0,0 1 15,6-4-15,4-2 0,0 1 16,-1 1-16,2-3 0,3 1 0,-1-2 16,0 2-16,0 0 15,1-1-15,0 3 0,2 2 0,2-1 16,1-1-16,-2 6 15,-1 5-15,3-4 16,2-2-16,-2 4 0,0 1 0,3-1 16,3-2-16,2 6 0,1 5 15,2-3-15,2-2 0,-1 9 16,0 2-16,3-5 16,0 1-16,2-2 0,1-3 0,1 6 15,2 1-15,2-5 0,0-3 16,3-3-16,3-3 15,-1-2-15,-1-2 0,5-1 0,4 0 16,-1-7-16,2-3 0,4 4 16,2 1-16,1 2 0,3 2 15,17-1 1,13 0 0,-5-1-16,-4 0 0,-4-5 0,-4-2 0,14-1 15,4-1-15,-5-3 0,-5-3 16,8 0-16,0-1 0,-10-6 15,-4-5-15,6 0 0,-2-1 16,-3 0-16,-2 0 0,1-5 0,5-2 16,-4-5-16,-2-1 15,-2 0-15,-2 0 0,-1-1 0,0-1 16,-3-2-16,-2-2 0,-2 1 16,-1-1-16,-1-4 0,0-2 15,1-5 1,-2-4-16,-4-1 0,-3-2 15,-2 6-15,1 2 16,-7-7-16,-4-5 16,-6 8-16,-4 1 0,-3-1 15,0 0-15,-4-3 16,-3-1-16,1 5 0,0 5 16,-8-4-16,-4 1 0,-4 5 15,-1 4-15,-3 5 16,-1 6-16,4 8 0,0 6 0,-5 2 15,-3 2-15,-1 5 16,2 2-16,-5 5 0,-5 4 16,5-1-16,3 0 0,9-3 15,8-2-15,5-3 0</inkml:trace>
  <inkml:trace contextRef="#ctx0" brushRef="#br0" timeOffset="140195.5197">12571 16892 0,'0'0'0,"0"0"16,0 0-16,0 0 15,0 0-15,0 0 0,0 0 0,0 0 16,0 0-16,0 0 0,0 0 0,0 0 16,22 12-16,-22-12 0,0 0 15,32 4-15,-32-4 16,31 2-16,-15-1 0,0-2 0,0-1 16,-1-1-16,-1 0 0,2-1 15,0 0-15,1 1 0,-1-1 16,1 1-16,0-1 0,-2 0 15,0-2 1,0-1-16,-1 1 0,-1 0 0,0 0 16,1-1-16,-2 1 15,-1-2-15,-1-1 0,-1 1 0,-2 0 16,0 2-16</inkml:trace>
  <inkml:trace contextRef="#ctx0" brushRef="#br0" timeOffset="140997.8475">12969 16541 0,'0'0'16,"0"0"-16,0 0 0,0 0 16,0 0-16,0 0 0,0 0 15,0 0-15,0 0 16,0 0-16,26-3 0,-26 3 0,0 0 16,23 3-16,-23-3 15,0 0-15,33-1 0,-33 1 0,22-3 16,-11 2-16,1-1 15,0 0-15,0 0 0,0 2 16,1 1-16,0 0 16,0 0-16,-2-1 15,0-1-15,-2 2 0,-1 0 16,-2 0-16,0 0 0,-2 1 16,-1 0-16,0 1 0,-2 1 15,-2 1-15,-3 2 0,-1 1 16,-3 1-16,0 0 0,1 0 15,-2 2-15,-1 2 16,0-2-16,0 0 0,1 0 16,2-1-16,0-2 0,0 0 0,2-1 15,0 1-15,2-2 0,1 0 0,1-1 16,2 2-16,0-2 16,1-1-16,2-1 0,1-1 15,4-1 1,3-2-16,1-1 15,2 0-15,-1-1 16,-1 2-16,1-1 0,1 2 0,-1-1 16,0 1-16,1-1 0,-1 1 0,0 0 15,2 1 1,-2 0-16,-1 0 0,0 0 0,-3 0 16,-1 2-16,1 0 0,-1-1 15,-1 0-15,-3 2 16,1 0-16,-3 3 0,-1 0 0,0 3 15,-1 0-15,-1 1 0,-1-1 0,-2 1 16,-1 0-16,-2 0 16,-1 0-16,-2 1 0,0 3 15,-3 2-15,-1 0 0,-1 1 16,1-3-16,0 0 0,0 0 0,0 0 16,-1 1-16,2 0 0,0 1 15,1 1-15,1 2 16,1-4-16,2-2 0,1-2 15</inkml:trace>
  <inkml:trace contextRef="#ctx0" brushRef="#br0" timeOffset="141230.4277">13339 17084 0,'0'0'16,"0"0"-16,0 0 0,0 0 15,0 0-15,19 14 0,-19-14 16,0 0-16</inkml:trace>
  <inkml:trace contextRef="#ctx0" brushRef="#br0" timeOffset="142367.1615">15014 16909 0,'0'0'0,"0"0"0,0 0 15,0 0-15,0 0 0,0 0 16,0 0-16,28 1 16,-28-1-16,20 2 0,-20-2 0,22 3 15,-9-2-15,0 0 16,2 1-16,0-1 0,2 1 16,-1 0-16,1 0 0,0-2 0,1-2 15,0 0-15,-1-1 0,2 0 16,-4 0-16,-1 1 0</inkml:trace>
  <inkml:trace contextRef="#ctx0" brushRef="#br0" timeOffset="142877.9618">15390 16602 0,'0'0'15,"0"0"-15,0 0 16,0 0 0,0 0-1,0 0-15,0 0 0,26 5 16,-26-5-16,0 0 0,24 4 0,-24-4 16,0 0-16,23 1 0,-23-1 0,0 0 15,23 7-15,-16-2 0,-1 1 16,0 1-16,-2 2 0,0 0 15,-1 1-15,-1-1 0,-1 1 0,-1 1 16,-1 1-16,-1 0 16,-1 1-16,-1-1 0,1-1 15,-1-1-15,-1-3 0,2 0 0,2-2 16,0-1-16,1 1 0,1-2 16,2 0-16,0-1 0,2-2 15,0 0-15,1 0 0,-1-2 16,2 1-16,2 0 15,1-1-15,1 1 0,2 0 16,-1-1-16,-1 1 0,-1 1 16,-1 1-16,0 1 0,-2-2 0,1 2 15,-1 2-15,-2 2 0,1 2 16,-2 1-16,1 2 0,-2 2 16,0 2-16,-2 3 0,-1 4 15,0 6-15,0 0 0,0 3 16,0 1-16,0-5 0,0-4 0,0-4 15</inkml:trace>
  <inkml:trace contextRef="#ctx0" brushRef="#br0" timeOffset="143635.539">17806 16698 0,'0'0'0,"0"0"15,0 0-15,0 0 0,0 0 0,-22 8 16,22-8-16,0 0 0,-27 6 15,20-3-15,-1 1 16,0 0-16,0 0 0,1 0 0,-1 2 16,0 1-16,2 2 0,-1 1 15,2 2-15,0 1 0,2 3 16,1-2-16,1 0 0,1-1 16,0 0-16,3-2 0,1-2 15,2-1-15,0-2 0,4-3 16,2-2-16,1-2 0,-1-2 15,-1-1-15,-1 0 0,3-4 16,1-2-16,-1-2 16,0-1-16,-2 0 0,-2-1 15,-1 1-15,-1 1 0,-2 0 16,0 0-16,-2 1 0,0-2 0,-3 2 16,-2 0-16,-2 1 15,-2 1-15,0 3 0,-1 2 16,1 0-16,1 1 0,1 1 0</inkml:trace>
  <inkml:trace contextRef="#ctx0" brushRef="#br0" timeOffset="159860.9245">25670 17186 0,'0'0'0,"0"0"0,0 0 16,33 6-16,-16-2 15,11 3 1,8 3 0,2-1-16,0-1 0,12 0 15,0 0-15,-1-1 16,2-1-16,5 1 0,-4 1 0,11 1 15,1-2-15,-7-3 0,-4-3 0,7 1 16,5 0 0,-7 0-16,-4 2 0,8-4 0,-3-1 15,-4 2-15,-4 2 0,7-2 16,-2-1-16,-1 0 0,-1 2 16,4 0-16,4 1 15,4-1-15,3 0 16,-12 1-16,-9 0 0,5-2 0,2 1 15,-1-1-15,-1-1 0,23 2 16,-6 0-16,-4-2 0,-1 0 0,6-4 16,4-2-16,-31-1 15,0-2-15,19 1 0,-7 4 16,-1 0-16,0 0 0,-3 2 16,-2 0-16,4 4 0,3 3 15,5 1-15,2 1 16,-8-6-16,-7-4 0,-4 5 0,-5 4 15,8 0-15,5 0 16,-8-4-16,-4-1 0,7 3 16,8 1-16,-24-3 15,3-2-15,0 0 0,2-1 16,1 2-16,-2 0 16,3-1-16,0-2 0,-6-4 0,-4-4 15,-8 3-15,-7 2 0,-3 2 16</inkml:trace>
  <inkml:trace contextRef="#ctx0" brushRef="#br0" timeOffset="722386.1732">5553 1545 0,'0'0'0,"0"0"0,0 0 15,0 0-15,0 0 0,0 0 16,-7 25-16,7-25 0,-3 31 15,0-6-15,1 7 0,-5 9 16,0 8-16,-5 11 16,-1-4-1,-6 17-15,-3 11 0,-6 14 16,-1-9-16,0 1 0,5-15 0,5 4 16,7-11-16,8-9 15,8-15-15,10-23 0,8-17 16,-7-1-16,-4-1 0,-3 1 0</inkml:trace>
  <inkml:trace contextRef="#ctx0" brushRef="#br0" timeOffset="723135.5589">5886 2105 0,'0'0'0,"0"0"0,0 0 16,0 0-16,0 0 0,0 0 16,0 0-16,0 0 0,-15 24 0,15-24 15,-18 37 1,6-15-16,-1 3 0,4-3 15,0-2-15,5 0 0,4-6 16,4-7-16,5-4 0,6-7 16,7-4-16,1-1 0,2 0 0,-8-1 15,-1 3-15,-2 2 16,-1 2-16,-1 4 0,-4 2 16,-1 3-16,-4 0 0,-2 5 15,-2 4-15,-2 2 0,-2 1 0,2 0 16,-4-2-16,5-1 15,2-2-15,3-2 0,6-5 16,3-3-16,3-3 0,6-5 16,4-5-16,2-2 0,0-4 0,5 0 15,-1 3-15,-6 3 0,-5 2 0,-2 2 16,-3 4-16,-2 1 16,-4 2-16,-1 5 0,-3 2 15,-1 0-15,-2 0 0,0-2 16,0 2-16,1-2 0,0 0 0,1 0 15,3 0-15,1-3 0,2-5 16,6-3-16,6-4 0,2-5 16,2 0-16,2-5 15,3-1-15,1-4 0,-4 0 16,-7 4-16,-6 4 0,-4 2 16,-3 1-16,-3 4 0,-2 2 15,-2 1-15,-2 3 0,1 1 0,0 2 16,0 0-16,0 0 15,-3 3-15,2 0 0,1 0 16,1 2-16,3-1 0,0 0 0,2-1 16,0-1-16,2-2 0,3-2 15,1-1-15,5-3 0,-2-2 16,2 0-16,3-6 0,-3 0 16,0-2-16,-1 0 0,-1 2 15,-4 0-15,-3 3 0,0 3 16,-1 3-16,-1 0 0,-2 4 15,-1 1-15,-2 4 0,2 1 16,0 3-16,-1 1 0,-3 8 16,-1 2-16,-2 2 0,2 0 15,-1 6-15,-3 4 0,2 2 0,0 1 16,0 12-16,0 3 16,-2 2-16,2 2 0,4 5 15,4-5-15,14-16 16,10-10-16,-4-7 0,-7-3 0,-4-5 15</inkml:trace>
  <inkml:trace contextRef="#ctx0" brushRef="#br0" timeOffset="723290.7289">7424 2311 0,'0'0'0,"0"0"16,0 0-16,0 0 0,0 0 15,0 0-15,0 0 0,0 0 16,0 0-16,0 0 0,5 30 15,-5-30-15,8 26 0,1-12 0,0 2 16,0-3-16,-2 0 0,0-4 16</inkml:trace>
  <inkml:trace contextRef="#ctx0" brushRef="#br0" timeOffset="723473.819">8255 2249 0,'0'0'0,"0"0"0,0 0 15,0 0-15,0 0 0,-10 31 16,4-5-16,-1-2 0,2-3 0,1-3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46:22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20572 3492 0,'0'0'0,"0"0"16,0 0-16,0 0 16,0 0-16,0 0 0,0 0 15,0 0-15,0 0 0,0 0 0,0 0 16,25-9-1,-25 9 1,27 5-16,-27-5 0,42 7 16,-19-2-16,0-1 0,0 2 0,1-2 15,3 0-15,3 2 16,3-1-16,5 1 0,-3 0 0,2-1 16,1-1-16,5-1 0,-4 2 15,3-3-15,3-1 16,1 0-16,2-2 0,7-1 15,-1 0-15,-2-3 0,-1-1 0,-3 0 16,-2-3-16,-2 1 0,-1-1 16,8 1-16,-1 2 0,-2-3 15,0-4 1,1-3-16,3-3 0,-5-2 16,-2 1-16,-10 2 0,-5 0 0,-3 1 15,-1-1-15,-2-2 0,0-3 0,-2-2 16,-1 0-16,-2 3 15,-2 2-15,2-5 16,0-4-16,2-1 0,2 0 16,-1-1-16,-1 1 0,-3 1 0,-3 1 15,-3 1-15,-1 2 16,-2-2-16,-2 1 0,-3-2 0,-1 0 16,-3 3-16,-2 3 0,-2-1 15,-3-3-15,-3 4 16,-2 0-16,-3-1 0,-3 0 0,-1 2 15,-1 2-15,-3-3 0,-2 0 16,-4 1-16,-2-2 0,-4 2 16,-2 2-16,0-1 0,2 0 15,-11-4-15,-4 2 0,7 2 16,4 1-16,1 2 0,-1 2 16,2 3-16,2 2 0,-6 0 15,2 3-15,5 0 0,0 0 0,1 4 16,0 2-16,-1 1 0,-3 0 15,0 2-15,-2 0 0,-1 2 16,1 1-16,-2 2 0,-1 3 16,2 1-16,2-1 0,-2 6 15,0 2-15,2 0 16,-1-1-16,-4 6 0,-3 6 16,2 1-16,2 3 15,7-2-15,5-2 16,-4 14-16,-4 14 15,8-5-15,7-1 0,6-9 16,3-3-16,3 6 0,5 1 16,2-6-16,4-4 0,6 0 0,3 3 15,1-3-15,1-2 0,3 3 16,3 0-16,-2-2 0,-1-1 16,11-3-16,5-2 0,6 0 15,1-1-15,15 2 0,10 2 16,0-3-16,0-3 0,11 3 15,-23-8-15,-16-7 16</inkml:trace>
  <inkml:trace contextRef="#ctx0" brushRef="#br0" timeOffset="10959.4365">20424 3426 0,'0'0'0,"0"0"16,0 0-1,28-5-15,-14 5 0,0-1 0,0 0 16,4-2-16,4 2 15,2 0-15,0 0 0,9 1 0,1 0 16,1-1-16,2 1 0,10-2 16,3 2-16,-3 0 15,-2 2-15,5-2 0,3 0 16,8-2 0,5 1-16,11-1 0,-3-1 15,5 3-15,-7 1 0,-8 0 0,-7 0 16,12-1-16,2-1 15,-7 0-15,-4 0 0,-2 1 0,0 0 16,-3 0-16,-2-1 0,22-3 16,-6-1-16,-19 4 15,10 1-15,-7-1 0,-3 1 16,21-1-16,-6-1 0,-11 1 16,-7 0-16,8 1 0,5 1 15,-12 0 1,-10 2-16,-6-2 0,12-1 15,-3 0-15,-1 0 16,-7 0-16,-4 1 0,-4-1 0,-3 0 16,-2-1-16,-1 0 0,-1 0 15,1-1-15,-4 2 0,0-1 16,-1 0-16,2-1 0,-6 1 16,-2-1-16,0 2 0,0 0 15,-2-1-15,1-1 0,-1 0 16,-1 1-16,-1-1 15,1 1-15,-2 1 0,0 1 16,0 1-16,0-1 0,-1-2 0,-1-1 16,-1 2-16,2-3 15,-2 3-15,3 2 0,-3-2 16,2 3-16,-2-3 0,0 2 0,-2 0 16,-1 0-16,1 1 0,0-2 0,0 1 15</inkml:trace>
  <inkml:trace contextRef="#ctx0" brushRef="#br0" timeOffset="11574.3528">20988 3720 0,'0'0'0,"0"0"0,0 0 15,0 0-15,0 0 0,0 0 16,0 0-16,0 0 0,0 0 0,0 0 16,0 0-16,6 18 15,-6-18-15,8 23 0,-8-23 16,8 35-16,-5-15 0,-2 1 16,-1 2-16,-2 5 0,-4 4 15,-1 7-15,-1-3 0,-2 4 16,-1 3-16,-2 10 0,2-5 0,0 2 15,0 1-15,0 3 16,2-6-16,0 0 0,0 0 16,0-5-16,0-3 0,2 1 15,0-3-15,2-5 0,1-4 16,-1-1-16,-2-3 0,2-10 16,-1-4-16,3-1 0,0-3 0,0-2 15</inkml:trace>
  <inkml:trace contextRef="#ctx0" brushRef="#br0" timeOffset="11824.9567">21043 4248 0,'0'0'0,"0"0"15,0 0-15,0 0 16,0 0-16,32-1 0,-32 1 15,30 1-15,-12 0 16,0 0-16,-1 0 0,2 0 0,1 0 16,0 1-16,0-1 15,-2-2-15,0-2 0,-1-2 16,-2-1-16,2 0 0,-3 0 16,-3 1-16</inkml:trace>
  <inkml:trace contextRef="#ctx0" brushRef="#br0" timeOffset="12158.0296">21357 3724 0,'0'0'16,"0"0"-16,0 0 0,0 0 15,0 0-15,0 0 0,-8 24 16,8-24-16,-6 23 0,6-23 15,-10 39-15,3-15 0,-1-2 0,-1 8 16,1 5-16,-2 10 0,0-1 16,-2 12-16,1 0 15,-3 10-15,0 7 0,-1 4 16,0-10-16,-3 13 16,-2 0-16,2-6 0,2-4 0,-1 6 15,4-4-15,2-11 0,3-9 0,-1 12 16,3-10-16,-2-11 15,1-4-15,3-10 0,1-4 16,0-17-16,1-2 0,1-1 16,0-2-16,0-1 15</inkml:trace>
  <inkml:trace contextRef="#ctx0" brushRef="#br0" timeOffset="12791.0644">21265 4305 0,'0'0'0,"0"0"16,0 0-1,0 0-15,29-15 0,-17 14 16,-1 1-16,0 3 0,1 3 0,-1 2 16,0 2-16,-2 5 15,-1 6-15,-3-1 0,-1 1 0,-3 8 16,-2 2-16,-1 0 15,-2 0-15,1 1 0,0 1 16,-1 1-16,3-3 0,1-8 0,1-3 16,5-6-16,4-4 15,3-6-15,3-6 0,10-6 0,7-8 16,1-3-16,1-2 0,13-12 16,3-4-16,-7-1 0,-4-1 15,8-8-15,-2-3 0,-4 3 16,-3 3-16,-3-8 0,-5 2 15,-6 4-15,-3 4 0,-3 2 16,-2 2-16,-4 9 0,-2 4 16,1 7-16,0 3 0,-4 4 15,-4 3-15,-2 5 0,-2 3 16,0 0-16,-5 5 0,0 5 0,0 4 16,-3 3-16,-1 2 15,-1 5-15,-1 6 0,0 2 0,3-1 16,0-1-16,1 1 0,2-1 15,1 0-15,4-1 0,3-1 16,1 0-16,2-1 0,3-2 16,4-1-16,1-1 0,1-2 15,2 0-15,-1-2 0,-2 1 16,-2-3-16,-3 2 0,-3 4 16,-5-2-16,-3 0 0,-10 0 15,-8 1-15,1-5 0,-2-1 0,-7 3 16,-3 0-1,0-3-15,0-3 0,6-5 0,4-6 16,4-2-16,4-2 0,8-9 16,6-6-16,0 4 0,0 2 15,-1 3-15</inkml:trace>
  <inkml:trace contextRef="#ctx0" brushRef="#br0" timeOffset="13207.9683">22390 4192 0,'0'0'15,"0"0"-15,0 0 0,0 0 16,-13 21-16,13-21 0,-17 28 16,6-10-16,-1 0 0,-2 5 15,-4 3-15,1 1 0,2 2 16,-5 12-16,0 4 16,4-2-16,1 1 15,3 4-15,5-7 0,4-6 0,6-4 16,1-7-16,3-6 0,7-5 15,7-5-15,4-8 0,4-7 0,11-7 16,3-7-16,-4-2 0,-1-3 16,1-7-16,3-7 15,-1-6-15,-8 0 0,-3-1 0,-4-1 16,1-2-16,-2 4 0,-9 2 16,-9 1-16,-1 6 0,-3 6 15,-7 1-15,-6 2 0,-3 6 16,-2 5-16,-11 6 0,-12 5 15,5 1-15,2 3 0,-3 4 0,-3 4 16,2 2-16,0 3 16,1 8-16,-1 5 0,3-1 15,3-3-15,8 2 0,6-1 0,8-2 16,6-1-16,14-5 16,13-5-16,-8-2 0,-3-1 15,-5-1-15</inkml:trace>
  <inkml:trace contextRef="#ctx0" brushRef="#br0" timeOffset="13424.2043">22779 4259 0,'0'0'0,"0"0"16,0 0-16,0 0 0,0 0 0,-24 20 15,24-20-15,-21 25 16,9-9-16,-4 5 0,-1 3 16,0 0-16,2 1 0,-2 6 0,3-1 15,3 0-15,2-1 0,7 4 16,6-2-16,5-2 15,4-4-15,8 0 0,7-4 16,3-2-16,2-4 0,14 0 0,7-5 16,0-4-16,0-4 0,0-6 15,-1-4-15,-6 2 0,-11 0 0,-10 2 16</inkml:trace>
  <inkml:trace contextRef="#ctx0" brushRef="#br0" timeOffset="13691.3247">23167 4321 0,'0'0'0,"0"0"0,0 0 16,0 0-16,0 0 0,-13 20 16,13-20-16,-21 27 0,7-6 15,-1 0-15,1-1 0,-3 7 16,0 4-16,-5 9 0,0-1 15,-7 16-15,0 4 0,4-2 16,3-2-16,-2 15 0,2 5 16,-4 5-16,2-5 0,-2 12 15,1 0-15,4-8 0,2-5 0,-4 9 16,9-27-16,4-17 0</inkml:trace>
  <inkml:trace contextRef="#ctx0" brushRef="#br0" timeOffset="14257.7212">21032 6384 0,'0'0'0,"0"0"0,0 0 16,-8 30-16,4-16 0,-3 4 0,-2 4 16,0 3-16,-1 2 0,-3 12 15,0 2-15,1-2 0,2 0 0,-3 10 16,0-2-16,0 6 16,2-3-16,0-2 0,0-3 15,1-5-15,1-5 0,3-3 16,0-3-16,2-7 0,-1-5 0,3-6 15,1-6-15,0-2 0,0 0 0,1 0 16</inkml:trace>
  <inkml:trace contextRef="#ctx0" brushRef="#br0" timeOffset="14457.4135">20937 6677 0,'0'0'0,"0"0"16,0 0-16,0 0 0,28-1 0,-28 1 15,32-2-15,-11 2 0,3 0 16,2 0-16,3 1 0,7 1 16,2 0-16,-4 2 15,-2 0-15,-4 1 0,-1-1 0,3 0 16,-3 1-16,-2-4 0,-1-3 16,-6 1-16,-2 0 0,-4 1 15</inkml:trace>
  <inkml:trace contextRef="#ctx0" brushRef="#br0" timeOffset="14707.5287">21607 6254 0,'0'0'16,"0"0"-16,0 0 0,0 0 16,0 0-16,-11 24 0,11-24 15,-13 30-15,13-30 0,-17 39 16,6-15-16,-1 3 0,-1 2 0,-4 12 15,1 3-15,-1 0 16,2 0-16,-3 15 0,2 3 16,-2 8-16,4-3 0,-1-2 15,1 0-15,0-2 0,2-8 0,2 1 16,3-6-16,6-15 0,4-12 16,0-5-16,-2-6 0,0-3 0</inkml:trace>
  <inkml:trace contextRef="#ctx0" brushRef="#br0" timeOffset="15574.7272">22032 6342 0,'0'0'15,"0"0"-15,0 0 0,0 0 16,-18 28-16,18-28 0,-31 33 15,10-12-15,-3 5 0,-8 7 16,-6 5 0,-12 13-16,-3 3 15,-2 4-15,8-8 0,2-3 0,10-9 16,7-9-16,7-8 0,8-11 16,9-12-16,7-8 0,6-7 0,11-8 15,8-8-15,5-10 16,5-9-16,-3 7 0,-1 4 0,3-3 15,-4 1-15,0 4 16,-4 10-16,-7 6 0,-5 4 16,-1 8-16,-1 6 0,1 4 15,2 3-15,-3 5 0,-4 4 0,-5 7 16,-2 4-16,-4-1 0,-2 0 16,-1 7-16,-1 5 15,-1-2-15,1-2 0,-2-1 0,1 1 16,0-3-16,2-2 0,4 2 15,4-1-15,0-8 0,3-5 16,-1-3-16,-2-1 0,3-5 16,1-2-16,8-9 0,9-6 15,-1-4-15,0-1 0,8-10 16,3-4-16,-1-1 0,1-1 0,2-7 16,-4-1-16,-4 5 0,-4 5 15,-2-2-15,0 1 16,-7 5-16,-2 3 0,-4 6 0,-3 3 15,0 5-15,-2 3 0,-6 9 16,-1 7-16,-3 2 0,1 0 16,-3 6-16,-1 4 0,-3-1 15,-2 2-15,-2 5 16,0 7-16,-1 2 0,0 2 16,-1 10-16,0 1 0,1-3 0,2-1 15,-1 9-15,3-1 16,4-8-16,1-3 0,4-5 0,2-3 15,2-6-15,2-3 0,0-8 16,0-2-16,6-10 16,5-5-16,-2-6 0,2-2 0,10-12 15,8-8-15,-4 0 0,-1 0 16,4-7-16,3-3 16,0-4-16,-4-1 0,-4-4 15,-5-1-15,-3-1 0,-4 2 0,-3-2 16,-4 6-16,-4 6 15,-3 5-15,-3 4 0,-3 2 16,-7 8-16,-4 6 0,-15 6 16,-8 5-16,0 8 0,-2 3 0,-2 7 15,-2 3-15,-6 7 0,2 2 16,3 3-16,6 3 0,10-9 16,9-7-16,5-5 0</inkml:trace>
  <inkml:trace contextRef="#ctx0" brushRef="#br0" timeOffset="15991.9219">23032 6595 0,'0'0'0,"0"0"16,0 0-16,26 7 0,-26-7 16,28 14-16,-14-4 0,0 2 15,1 2-15,-2 0 0,0 3 16,-1 5-16,-3 2 0,-6 3 15,-4 3-15,-4 3 16,-5 2-16,-2-5 0,-2-1 16,-3 4-16,-1-1 0,2-3 15,0-2 1,7 0 0,6 0-16,15-1 15,11-4-15,8-1 16,5-1-16,-1 0 0,-2 1 15,-5 1-15,-2-1 0,-1 6 16,-3 2-16,-9-2 0,-6 1 0,-9 3 16,-8 5-1,-12 2-15,-10 1 0,-11 2 0,-8 1 16,-18 11-16,-7 3 16,-13 3-16,-8 6 0,-7 0 15,6-4-15,-28 14 16,24-14-16,13-20 15,9-13-15,23-9 0,19-6 0,11-5 16</inkml:trace>
  <inkml:trace contextRef="#ctx0" brushRef="#br0" timeOffset="17177.0516">24375 6067 0,'0'0'16,"0"0"-16,-17-22 0,7 12 0,-1-1 15,-8-3-15,-5-4 16,-9-7-16,0 1 0,-16-4 0,-6 0 16,-1 0-16,-3-1 0,-17-7 15,-3 2-15,-15-4 0,2 4 0,-16-1 16,2 2-16,-34-2 15,18 11-15,4 1 0,4 2 16,7 6-16,5 4 0,-9-1 16,-8 1-16,17 8 0,11 4 0,-8 3 15,-7 1-15,5 1 0,4 1 16,-4 8-16,0 4 16,-4 4-16,-2 4 0,-5 8 0,-4 4 15,18-3-15,12-1 0,-1 8 16,-1 3-16,-4 6 0,-2 3 0,-2 10 15,1 8-15,6-2 16,8 1-16,-3 13 0,0 10 16,16-8-16,11-3 0,4 3 0,2 4 15,9-5-15,7-5 0,3 6 16,2 1-16,8-2 0,5-1 16,10 0-16,4 1 0,6-5 15,1-3-15,16 3 0,10 3 16,-1-9-16,1-6 0,10-5 15,7-4-15,1-4 0,-1-4 0,8 4 16,6 0-16,2-8 0,1-5 16,7-4-16,8-5 0,-1 8 15,1 3-15,6-7 0,3-5 16,6-1-16,4-2 16,27-1-16,17 0 0,-20-8 15,-13-4-15,7-8 0,3-6 16,-8 0-16,-6-1 0,14-5 15,10-5-15,-9-1 0,-7 0 0,15-8 16,10-5-16,19-6 16,14-4-16,-36 4 0,-26 3 0,13-11 15,10-6-15,-17 4 16,-9 2-16,11-9 0,8-8 16,-12 2-16,-7 3 0,-9-6 15,-7-3-15,-5-2 0,-3 0 0,2-6 16,-1-3-16,-8 8 15,-5 5-15,-4-11 0,-3-6 16,-9 4-16,-7 4 0,-3-5 0,-1-5 16,-6 5-16,-4 1 0,3-8 15,4-5-15,-6 4 16,-4 4-16,-9-1 0,-6-1 0,-6 3 16,-3 2-16,-6 0 15,-3-1-15,-6-14 16,-4-11-16,-4 18 0,-4 14 0,-15 2 15,-10 3-15,1 4 0,2 3 16,-21-8-16,-13-5 16,-4 8-16,-1 4 0,-13 0 15,-9 1-15,-17 1 16,-11-1-16,-51-3 16,-35-1-16,6 9 0,2 8 15,39 12-15,28 7 0,-28 9 0,-19 6 16,11 5-16,6 3 0,-28 8 15,-16 4-15,-16 10 16,-9 9-16,-32 23 0,-19 14 16,41-1-16,27-4 0,4 16 0,4 9 15,13 1-15,10 0 0,61-29 16,41-19-16,29-14 0</inkml:trace>
  <inkml:trace contextRef="#ctx0" brushRef="#br0" timeOffset="47124.4651">20243 2098 0,'0'0'0,"0"0"0,0 0 0,0 0 16,0 0-16,0 0 16,0 0-16,0 0 0,0 0 0,0 0 15,0 0-15,0 0 0,0 0 16,0 0-16,21 12 15,-21-12-15,29 21 0,-11-7 16,1-1-16,2 0 0,1 2 0,7 6 16,2 2-16,3 0 0,4 0 15,10 6-15,2 3 0,-2-3 16,0-1-16,10 7 16,2 2-16,1 4 0,1 4 15,1-2-15,-8-7 0,12 11 16,2 3-16,-11-7 0,-8-5 15,29 26-15,-1 1 0,-6-12 0,-6-9 16,6 1-16,4 0 0,-13-3 16,-9 0-16,10-1 0,7 0 15,-9-5-15,-8-5 0,1 6 16,0 3-16,-6-7 0,-5-5 16,-1 10-16,1 6 0,-4-9 15,-4-9-15,1 7 0,0 2 16,-5-5-16,-2-6 0,-6-4 15,-3-3-15,-6 2 0,-1 0 0,-4-5 16,-2 0-16,0-8 0,-1-5 16,-2 1-16,1-1 0,-6-1 15,1 2-15,-1-2 0,0 0 16,0 0-16,-1 4 0,1-4 16,1-3-16,-1 3 0,1-3 15,-1 3-15,-2-3 16,-3 6-16,-1 0 0,-5 1 0,-6 1 15,3 0-15,2-2 0,2 0 16</inkml:trace>
  <inkml:trace contextRef="#ctx0" brushRef="#br0" timeOffset="47928.6418">21485 7333 0,'0'0'0,"0"0"0,0 0 15,16 19-15,-9-10 0,2 3 16,3 1-16,1 3 0,1 1 0,4 10 16,1 2-16,-3 2 0,1-1 15,2 10-15,-3 1 0,1 0 16,-1 0-16,0 2 0,-2 0 15,4 3-15,-1-4 0,2-2 16,1-1-16,-4-5 0,0-4 0,5 3 16,2 0-16,-3-9 0,2-1 15,8-6-15,2-5 16,3-10-16,7-4 0,7-9 16,6-7-16,4-5 0,-5-1 0,16-12 15,5-3-15,5-5 0,1-4 16,45-25-16,-7 5 0,-12 4 15,-10 4-15,5-1 0,0-1 16,-4 4-16,-3 3 0,-9 8 16,-6 7-16,-12 7 0,-10 7 0,-5-1 15,-3 0-15,-4 4 16,-3 3-16,-9 6 0,-6 6 16,-6-2-16,-2 2 0,-9 3 15,-6 4-15,-2 3 0,0 0 16,-3-2-16,-4 3 0,2-3 15,0-1-15,2 1 0,0 0 0,0 0 16,-1 2-16,-1-1 0,-1-1 16,1 0-16,0 1 0,2-1 15,-2 2-15,0 0 0,-2 2 16,2-2-16,0 0 0,2-2 16</inkml:trace>
  <inkml:trace contextRef="#ctx0" brushRef="#br0" timeOffset="48117.6445">24652 6727 0,'0'0'0,"0"0"0,0 0 15,0 0-15,0 0 0,0 0 16,-20 2-16,20-2 15,-21 7-15,21-7 0</inkml:trace>
  <inkml:trace contextRef="#ctx0" brushRef="#br0" timeOffset="49549.6399">18885 4002 0,'0'0'0,"0"0"15,0 0 1,0 0-16</inkml:trace>
  <inkml:trace contextRef="#ctx0" brushRef="#br0" timeOffset="50674.6349">23675 4016 0,'0'0'0,"0"0"16,0 0-16,11-21 0,-11 21 0,7-17 16,-4 6-16,-2-4 0,-2-2 15,-4-1-15,-4-1 16,-1 2-16,-1 1 0,-9-8 0,-4-2 16,-3 0-16,0 0 0,-13-2 15,-4 5-15,-2-2 0,-2 0 16,-13-6-16,-5 2 15,-4 6-15,-2 3 0,-17-1 0,-4 1 16,-7 2-16,5 3 0,-7 3 16,-5 2-16,-33 3 0,20 4 0,4 0 15,5 1-15,3 6 0,1 4 16,2 3-16,1 2 0,13 6 16,8 3-16,-2 9 15,-2 4-15,-4-1 0,-4-4 0,-4 13 16,-4 8-1,0 13-15,0 11 0,25-13 0,17-11 16,1 17-16,2 11 0,4-14 16,4-8-16,7 15 0,6 8 15,10-6-15,10-4 0,10 2 16,8 1-16,10-7 0,7-7 16,13-2-16,8 0 0,4-8 15,5-5-15,16 2 0,11 4 16,1-12-16,2-9 15,19-1-15,12-1 0,0-2 0,1-2 16,0-8-16,1-4 0,-16-4 16,-12-5-16,28 2 0,20-2 15,-15 0-15,-9 0 0,8-3 16,6-1-16,-10-5 0,-5-3 0,-2 3 16,-2 1-16,-1-10 0,-3-4 15,6-6-15,6-3 16,20-9-16,14-6 15,-38 7-15,-27 4 0,2-10 0,0-6 16,-13 6-16,-11 6 0,-3-6 16,-2 0-16,-8 1 0,-3 2 0,-3-8 15,0-6 1,-6 1-16,-5 0 0,-10-3 0,-8 0 16,-5 1-16,-3 0 0,-4 2 15,-4-1-15,-7 4 0,-5 3 0,-7-4 16,-6-1-16,-1 4 15,-1 6-15,-9-5 0,-6-4 16,-4 0-16,-2-1 0,-18 7 16,-12 5-16,3 0 0,0 1 15,-17 3-15,-13 0 0,9 3 16,4 2-16,-21 1 0,-13 1 16,-14 7-16,-9 5 15,30 10-15,24 7 0,-24 3 0,-14 2 16,16 1-16,11 2 0,-25 6 15,-15 4-15,7 7 0,9 4 16,-21 11-16,-13 7 16,5 4-16,3 2 0,1 11 0,1 8 15,9 4-15,6 2 0,45-24 16,32-18-16,21-11 0</inkml:trace>
  <inkml:trace contextRef="#ctx0" brushRef="#br0" timeOffset="53424.9751">23822 4092 0,'0'0'0,"0"0"16,0 0-16,-15 22 0,15-22 16,-24 23-16,6-5 0,-6 2 15,-2 4-15,-17 12 0,-8 6 16,-12 8-16,2 0 0,-18 12 16,-1-1-16,-2 2 0,12-10 15,-11 9-15,3-1 0,15-13 16,11-9-16,-21 3 15,4-11 1,13-23-16,7-13 0,19-6 0,11-5 16,7-3-16,-3-11 0,7-2 0,4-3 15,1 10-15,1 7 0,1 5 16</inkml:trace>
  <inkml:trace contextRef="#ctx0" brushRef="#br0" timeOffset="53658.8213">22937 3910 0,'0'0'0,"0"0"16,0 0-16,17 13 0,-17-13 0,20 19 15,-4-1-15,0 3 16,3 3-16,2 7 0,2 8 16,8 14-16,1 4 0,3 7 15,-3-4-15,8 12 16,-1 0-16,0 2 0,-1 2 0,3 3 15,2 4-15,-1-14 0,-1-8 16,15 15-16,-5-12 16,-16-21-16,-10-12 0,-9-10 0</inkml:trace>
  <inkml:trace contextRef="#ctx0" brushRef="#br0" timeOffset="54758.27">24951 3592 0,'0'0'0,"0"0"15,0 0 1,-34 1-16,-4 9 15,-5 5-15,-4 4 0,-9 7 0,4 2 16,-13 12-16,-1 4 0,-8 10 16,6-1-16,-3 18 0,6 7 15,4 1-15,12-8 0,-5 29 0,14-7 16,20-16-16,13-12 0,19-7 16,14-7-16,4-10 0,3-11 15,15-5-15,12-3 0,4-8 16,2-6-16,12-10 15,8-7-15,-1-6 0,0-5 0,0-9 16,0-6 0,0-13-16,-1-7 0,-25 5 15,-19 4-15,-15 6 0,-9 5 16,-7 3-16,-5 4 0,-13 3 0,-7 3 16,-2 6-16,-4 5 0,-10 11 15,-8 5-15,-3 4 0,-3 3 16,-6 6-16,-3 5 0,2 11 15,2 6-15,1 3 0,2 3 16,15-13-16,11-6 0,6 1 16,6 1-16,3-5 0,1-3 0,7-4 15,4-4-15,0-7 16,4 1-16,10-7 0,7-4 0,0-5 16,1-1-16,5-6 0,3-3 15,4-2-15,3-2 0,1-7 16,2-2-16,-4 2 0,-4 1 15,-1-2-15,-7 3 16,-8 8-16,-4 1 0,-2 6 16,-4 6-16,-3 7 0,-2 3 0,0 6 15,1 2-15,-4 2 0,-1 3 16,-1 4-16,-1 5 0,0-2 16,0 0-16,1 0 0,2 2 15,0-1-15,1 0 0,2-5 16,1 0-16,-1-3 0,2-1 0,1-5 15,1-3 1,6-10-16,7-5 0,2-4 16,0-3-16,4-9 0,1-9 15,1 0-15,0-3 0,7-15 0,0-5 16,4-3-16,-2 3 0,3-11 16,-2-2-16,-5 10 0,-3 4 15,10-23-15,-5 7 0,-10 19 16,-5 15-16,-8 7 15,-5 5-15,-6 10 0,-3 7 16,-12 18-16,-7 9 0,-4 0 16,-5 1-16,-12 11 0,-7 6 15,3-2-15,3-4 0,-3 8 16,4 1-16,7 1 0,5 0 16,8-3-16,7-3 0,9-4 0,5-7 15,11 2-15,9 0 16,4-4-16,1-3 0,5 4 0,4 3 15,-7-3-15,-3-3 0,-4 6 16,-3 2-16,-12 2 16,-5 5-16,-4-3 0,-4-3 15,-17 0-15,-14 2 0,0-2 0,-2 0 16,-6 0-16,1-3 16,8-5-16,8-5 0,5-8 15,4-8-15,6-7 0,4-7 16,3 5-16,2 3 15,1 1 1</inkml:trace>
  <inkml:trace contextRef="#ctx0" brushRef="#br0" timeOffset="55141.3417">26017 4028 0,'0'0'15,"0"0"-15,0 0 0,-10 21 0,10-21 16,-13 29-16,3-8 0,-1 3 15,0 2-15,-1 2 0,-2 5 16,-1 8-16,1-2 16,-1 1-16,1 0 0,1 1 15,3-7 1,9-8-16,7-7 0,8-10 16,6-6-16,2-8 15,5-8-15,4-5 0,-3-3 16,6-13-16,1-10 0,-4 1 15,-2-1-15,3-9 0,-3-1 16,-3 3-16,-3 3 0,-6 2 16,-2 2-16,-3 6 0,-3 5 0,-8 2 15,-8 5-15,-5 7 0,-4 3 16,-9 10-16,-7 5 0,-3 4 16,-1 4-16,-1 3 0,0 4 15,1 0-15,5 0 0,6 4 16,7 3-16,5-6 0,7-6 0,17 0 15,12-1-15,-8-2 0,-2-1 16,-5-2-16</inkml:trace>
  <inkml:trace contextRef="#ctx0" brushRef="#br0" timeOffset="55333.3218">26400 4116 0,'0'0'0,"0"0"16,0 0-16,-11 28 0,3-12 0,-4 1 15,-5 4-15,-3 8 0,0 2 16,3 0-16,0 0 0,1 4 0,1-5 15,8-1-15,4-2 0,8-2 16,6-5-16,11 0 16,8-5-16,9-2 0,8-6 15,8-3-15,7-2 16,2-1-16,-8-1 0,3-6 0,-5-6 16,-14 3-16,-10 2 15,-7 2-15</inkml:trace>
  <inkml:trace contextRef="#ctx0" brushRef="#br0" timeOffset="55524.5329">26667 4195 0,'0'0'0,"0"0"15,0 0-15,-22 21 0,22-21 0,-25 26 16,7-5-16,0 4 16,-2 4-16,-7 13 0,0 5 15,-6 11-15,1 2 0,-5 14 0,2 1 16,4 1-16,5-1 0,-4 18 15,2 1-15,-2 6 16,0-8-16,-1 8 0,10-32 0,7-21 16</inkml:trace>
  <inkml:trace contextRef="#ctx0" brushRef="#br0" timeOffset="55709.6645">27520 4842 0,'0'0'0,"0"0"0,-46 11 0,28-7 15,1 1-15,3-2 0</inkml:trace>
  <inkml:trace contextRef="#ctx0" brushRef="#br0" timeOffset="60274.8722">20884 7234 0,'0'0'0,"0"0"0,8 17 16,-1-5-16,3 0 0,6 10 15,0 2-15,2 3 0,0 3 0,6 12 16,1 6-16,0-5 16,0 0-16,4 11 0,2 6 15,-2-4-15,-1-3 0,7 11 0,2 1 16,-4-7-16,-2-1 0,5 7 15,-2-2-15,-2-11 0,-3-7 16,11 17-16,-6-7 0,-5-4 16,-3-4-16,3-10 0,1-5 15,-5-7-15,-2-5 0,5-3 16,4-2-16,-9-10 0,4-1 16,9-7-16,8-3 0,-2-7 0,-2-4 15,10-7-15,10-6 0,1-2 16,1 0-16,42-32 0,-1-6 15,0-1-15,2-1 0,5-2 16,4-1-16,-12 5 0,-7 5 0,16-7 16,12-7-16,-8 2 15,-2 2-15,8-8 0,7-6 16,-10 12-16,-7 9 0,6 5 16,5 6-16,-9 3 0,-4 5 15,3 3-15,1 5 0,-6 3 0,-5 4 16,-3 0-16,-2 1 15,-15-3 1,-8 1-16,-23 12 16,-16 6-16,-10 7 0</inkml:trace>
  <inkml:trace contextRef="#ctx0" brushRef="#br0" timeOffset="60461.6479">24574 6596 0,'0'0'0,"0"0"0,0 0 16,0 0-16,0 20 0,0-20 16,0 0-16,-10 17 0,10-17 0,-19 11 15,11-6-15,2-1 0</inkml:trace>
  <inkml:trace contextRef="#ctx0" brushRef="#br0" timeOffset="75490.2332">18856 3781 0,'0'0'16,"0"0"-16,0 0 0,0 0 0,0 0 15,0 0-15,0 0 0,0 0 16,0 0-16,0 0 16,0 0-16,0 0 0,0 0 0,0 0 15,0 0-15,0 0 16,0 0-16,31 8 0,-31-8 15,23-10-15,-23 10 0,0 0 0</inkml:trace>
  <inkml:trace contextRef="#ctx0" brushRef="#br0" timeOffset="75890.5059">21415 3951 0,'0'0'0,"0"0"0,0 0 0,0 0 16,0 0-16,0 0 0,20 11 16,-20-11-16</inkml:trace>
  <inkml:trace contextRef="#ctx0" brushRef="#br0" timeOffset="79025.0005">6868 14765 0,'0'0'0,"0"0"16,0 0-16,0 0 0,0 0 0,-12-20 16,12 20-16,0 0 0,0 0 15,-17-20-15,11 14 0,-1 2 16,1-1-16,-3 0 16,-2 1-16,-1-1 0,-3 0 15,2 2-15,-3 1 0,0 2 16,1 0-16,-2 2 0,3-1 0,-3 2 15,-1 1 1,-3 2-16,2 3 16,1 0-16,3 3 15,-3 3-15,2 2 0,-1-1 16,2 0-16,3-1 0,3 0 16,1 0-16,1-1 0,3 0 15,1-1-15,1-2 16,0-2-16,2 0 0,2-1 0,0-3 15,0-1-15,0-2 0,1 0 16,1-1-16,2-2 0,3-2 16,1-1-16,3-2 0,2-1 15,-1-1-15,0 0 0,1 0 16,-1 0-16,3-1 0,-2-1 16,-2-1-16,-1 1 0,-3 1 15,-1 2-15,-3 1 0,-1 0 16,-2 2-16,0-1 0,-3 0 15,-2 0-15,-4 1 0,-3-3 0,2 2 16,2 1-16,-1-1 16</inkml:trace>
  <inkml:trace contextRef="#ctx0" brushRef="#br0" timeOffset="79738.1552">6153 6642 0,'0'0'0,"0"0"16,0 0-16,0 0 0,0 0 0,0 0 16,0 0-16,0 0 15,-12 26-15,12-26 0,0 0 16,-11 28-16,8-17 0,2-2 0,0-1 15,1 0-15</inkml:trace>
  <inkml:trace contextRef="#ctx0" brushRef="#br0" timeOffset="83658.7253">5798 3725 0,'0'0'0,"0"0"0,0 0 16,0 0-16,0 0 0,0 0 15,0 0-15,0 0 0,0 0 0,-10 21 16,10-21-16,0 0 0,-6 23 15,6-23-15,-6 27 0,2-13 16,1 1-16,-1 1 0,0 2 16,-1 0-16,-1 0 0,2 2 15,-3 0-15,0 7 0,-1 0 0,-2 2 16,1 1-16,-1-1 0,0-1 16,2 0-16,-2 1 15,-3 5-15,1-1 0,1 0 0,0 1 16,1-2-16,2 1 0,3 1 15,1 0-15,2-1 16,0-3-16,4-1 0,0-1 16,2 0-16,3-1 0,-3-1 15,3-4-15,0 1 0,3 3 16,-1-4-16,1-2 0,1 2 16,4-3-16,-6-6 0,4-1 0,3-1 15,4-1-15,0-1 16,1 2-16,5-4 0,6-2 15,-2-2-15,-1-1 0,0-1 0,3 1 16,4-4-16,1 0 0,-3-1 16,-1 1-16,-5 0 0,-8 0 15,-5 1-15</inkml:trace>
  <inkml:trace contextRef="#ctx0" brushRef="#br0" timeOffset="84242.2223">6641 3917 0,'0'0'0,"0"0"0,0 0 16,0 0-16,0 0 0,0 0 0,0 0 15,28 13-15,-28-13 0,18 9 16,-18-9-16,29 14 0,-13-4 16,0 2-16,4 2 0,0 3 15,0 2-15,3 7 0,1 1 16,-5-1-16,-2-3 0,-1 3 15,-2 2-15,-2 1 0,-2-3 16,-3 0-16,-3 0 0,-3-1 0,-2-1 16,-5-1-16,-6 0 15,-6-1-15,-4 0 0,-5-1 16,-1-2-16,-2 0 0,-4 0 16,-3 2-16,-2 1 0,-2 4 15,6-2-15,3-1 0,0 0 16,-1 2-16,-3 2 15,4-5-15,4-2 0,0 0 0,2-1 16,0-1-16,1 0 0,0-5 16,-2-1-16,4-1 0,3-1 15,3-2-15,1 0 0,2 0 16,-1-2-16,2-3 0,0 1 16,3-1-16,1-2 0,-3 1 15,-1-1-15,-1-1 0,3-1 16,-4 0-16,2-1 0,2 1 15,2-1-15,2 2 0</inkml:trace>
  <inkml:trace contextRef="#ctx0" brushRef="#br0" timeOffset="85178.456">5964 4987 0,'0'0'0,"0"0"15,0 0-15,0 0 0,0 0 0,7 23 16,-7-23-16,0 0 0,10 23 15,-10-23-15,6 20 0,-2-10 16,-1-1-16,1 1 0,1-1 16,0 1-16,-1 0 0,0 1 15,0 0-15,0-1 0,-1 0 16,2-1-16,-1 0 0,0 1 16,2 1-16,-2-1 15,2-1-15,0-1 0,3-3 16,-2 3-16,2 3 0,1 1 15,-3 0-15,0-1 0,-2 0 0,1 4 16,-1 1-16,0-1 16,-1 0-16,1-1 0,-4 2 15,1 0-15,1-1 0,-3 8 16,1 0-16,-1 1 0,0 0 16,3 0-16,-3 0 0,0 1 15,0-1-15,0 2 0,0 0 16,0 1-16,0 0 0,0 7 0,-4-1 15,1 2-15,-5 0 16,2 1-16,-2 4 0,0-4 0,2-2 16,-2 7-16,1 0 15,1-4-15,2-4 0,1 5 16,-1 3-16,-1-4 0,1-3 0,-1 1 16,2 1-16,-2 3 0,-2 3 15,0 3-15,0 0 0,1-2 16,1 0-16,-1 4 0,1-4 15,2-1-15,0 1 0,0-2 16,-1-1-16,0 3 16,0 0-16,0-2 0,-1-3 0,0 1 15,-1 0-15,0-2 0,1 1 16,-3 6-16,-3-1 0,4-7 16,3 0-16,-4 5 0,3 2 15,0-3-15,1-2 0,1 3 16,-1 1-16,3-2 0,1-2 15,1 2-15,0 1 0,2-2 0,-3 0 16,0 2-16,0 1 16,1 3-16,4 4 0,-1 5 15,-2 7-15,2-10 0,2-9 16,0 7-16,1 1 16,-2-1-16,2 0 0,1 21 0,1-5 15,-6-25-15,-2-1 0,3 19 16,0 0-16,0-2 0,1-2 0,-2 2 15,-1-1-15,0 1 0,0 1 16,0 8-16,0 3 16,2-2-16,4-3 0,-3 8 15,1 3-15,-1-3 0,2-1 16,0-12-16,1-7 0,0 2 16,3 3-16,-3-7 0,0-4 0,2 4 15,-3 2-15,2-8 0,0-6 16,1 1-16,2 1 15,-4-5-15,-1-3 0,1 1 16,1 0-16,3-10 16,0-8-16,-1-34 15,0-25-15,-7-1 0,-3-15 16,0 18-16,0 12 0,0 8 0</inkml:trace>
  <inkml:trace contextRef="#ctx0" brushRef="#br0" timeOffset="86412.5793">6356 4996 0,'0'0'0,"0"0"0,0 0 0,0 0 15,6 22-15,-6-22 16,4 25-16,-3-11 0,-1 2 0,1 2 16,1 2-16,0 1 0,0 1 15,2 10-15,0 1 0,-1 3 16,1 1-16,-2 0 0,0 4 15,-2 8-15,-1 1 0,-5 12 16,-2-2-16,0-2 0,2-2 0,-2 10 16,-2 1-16,-1-3 0,1-1 15,-2 8-15,0-3 0,2 3 16,2 0-16,-2 8 16,1 7-16,1-1 15,3 1-15,3 18 16,3-27-16,-3 20 0,-3 13 15,2-3-15,2-3 16,1-25-16,1-17 0,-1-1 0,-1-3 16,2-1-16,1-1 0,1 3 15,-3 5-15,6 5 16,4 3-16,-6-16 0,2-10 16,-3 5-16,-2 5 15,-2-8-15,-1-4 0,-3 5 0,0 3 16,-3-2-16,0-4 0,4 8 15,4 5-15,0-1 16,0-1-16,0 10 16,0 8-16,3-8 15,5-5-15,1-15 0,0-10 16,-5 4-16,-2 5 0,-2-6 0,-1-3 16,1 3-16,0 1 0,-1-3 15,0-2-15,-1 2 16,-1 2-16,1 2 0,4 3 15,-2-10-15,0-6 0,-2 3 16,-1 2-16,1-16 0,1 0 0,1 7 16,0 4-16,-3-2 0,-2 0 15,2 2-15,1 2 0,-1-2 16,0 0-16,-2 3 0,-1 1 16,1-6-16,-1-1 0,3 2 15,-1 2-15,2-2 0,0 0 16,-1 0-16,-2 1 0,3-1 15,2-3-15,0 3 0,0 2 16,0-3-16,0-4 0,-1 8 16,1 3-16,0-5 0,0-4 0,0 3 15,2 1-15,0-4 0,1-2 16,-2 0-16,1 3 16,0-7-16,1 1 0,1 1 15,2 4 1,1 0-16,-2 1 0,0-5 0,-2-3 0,3 3 15,0 2 1,0-3-16,-2-2 0,1 1 16,0-1-16,-2-5 0,2 0 0,-4-2 15,1-1-15,1 0 0,-1 1 16,0-3-16,0 0 0,0-1 16,-1 0-16,0-3 0,1 1 0,-1-2 15,0 0-15,0-1 16,-1-2-16,1 4 0,-1-4 0,0 0 15,1-7 1,-2-3-16,-1-3 0,-2-3 16,2 0-16,-1-4 0,2 3 15,-3 4-15</inkml:trace>
  <inkml:trace contextRef="#ctx0" brushRef="#br0" timeOffset="89024.9328">4845 9622 0,'0'0'0,"0"0"16,0 0-16,0 0 0,0 0 0,0 0 15,0 0-15,0 0 0,0 0 16,0 0-16,0 0 16,0 0-16,0 0 15,0 0-15,0 0 0,0 0 0,0 0 16,0 0-16,0 0 0,0 0 15,0 0 1,0 0-16,0 0 0,0 0 16,32-3-16,-32 3 0,24-1 15,-24 1-15,27-1 0,-27 1 16,32-1 0,-11 0-16,4 1 0,-2-1 0,-1-1 15,4 1-15,1 0 16,8-1-16,-2 2 0,4-2 15,4 0 1,1-2-16,4 1 0,6-1 16,-3 1-16,-1 1 0,-4 2 0,0-2 15,-3-1-15,7 2 0,2 0 16,-5 0-16,-1 1 0,1-1 16,3 1-16,-2 0 15,1 2-15,10-3 0,0-1 16,6-1-1,3-1-15,-4 2 16,4-2-16,2 2 0,-10 0 0,5 1 16,-8 0-16,-2 0 0,-4 1 15,5 1-15,0 1 0,-9 0 16,-5 0-16,2 0 0,3 0 16,-4-1-16,-5 1 0,12 0 15,6-2-15,-7 2 0,-6 1 16,6-1-16,4 0 15,2 1-15,2-1 0,-12 0 16,-8-1-16,5 2 0,4 1 16,-4-1-16,-6-1 0,4 0 15,0-1 1,3 0-16,2 1 0,-10-1 0,-4-1 16,-1 0-16,3 0 15,-4 0-15,-1-2 0,-4 2 16,-3-1-16,0 1 0,-1 0 0,0 0 15,0 0-15,-4 0 0,-3 0 16,0 0-16,-3 0 16,-3 0-16,0-1 0,-1 1 0,-2 0 15,1 0-15,-3 0 0,2-1 16,-2 1-16,0 0 0,-2 1 16,-3-1-16,-1 1 0,-3 0 15,-1-1-15,-3 0 0,-1 0 16,-1-1-16,-2-2 0,-5 0 15,-3 0-15,-4-2 0,-3 1 0,-5-2 16,-5-1-16,-8-1 16,3 0-16,-8 1 0,-3 1 0,0 0 15,-3 0-15,-11 0 16,-3 1-16,4-1 0,5-1 0,-11 0 16,2 2-16,3-1 0,5 3 15,-4 3-15,-1 3 0,-23 1 16,17-2-16,-3-2 15,2-2-15,-16 7 16,-10 2-16,20-2 0,16-1 0,-2 1 16,2 3-16,8-2 0,8-1 15,-21 3 1,-13 1-16,-9 2 16,-4 4-16,27-3 0,19-3 0,-9-1 15,-8-3-15,10 6 0,8 3 16,1-8-16,-1-6 15,12 3-15,3-1 0,3 0 0,1-1 16,-2 1-16,1-2 0,1 1 16,2 3-16,-3-2 15,0-2-15,11-1 0,8-1 0,0 1 16,6 0-16,7 2 0,0 1 16,-1-1-16,1-1 15,0 0-15,-1 0 0,2 1 16,2-1-16,-2-1 0,1-3 0,1 4 15,1 3-15,-1-3 0,2 2 16,-2-2-16,-3-3 0,3 3 16,0 0-16,0 0 0,0 0 15,3-1-15,-1 2 0,2-1 16,0 0-16,2 0 0,-3 0 0,4 0 16,-2 0-16,2 0 15,-1 1-15,1 0 0,-2-1 16,2 0-16,0 1 15,-1 0-15,1-1 0,-2 1 16,0-1-16,-1 0 0,1 0 0,-2 2 16,-1-2-1,1 1-15,-1-1 0,0 0 0,-2 0 16,3 0-16,-3 0 0,0 0 16,0 0-16,0 0 0,0 0 0,0 0 15,1-3-15,-1 3 16,0 0-16,0 0 0,-1-1 0,1 1 15,0 0-15,0 0 0,0 0 16,0 0-16,0 0 0,0 0 16,0 0-16,0 0 15,0 0 1,0 0-16,0 0 0,-7 1 16,7-1-16,0 0 0,0 0 0,0 0 15,0 0-15,0 0 0,0 0 16,0 0-16,0 0 0,0 0 0,0 0 15,0 0-15,0 0 16,0 0-16,0 0 0,-5-2 16,5 2-16,0 0 0,0 0 0,0 0 15,0 0-15,0 0 0,0 0 16,0 0-16,0 0 0,0 0 16,0 0-16,0 0 0,0 0 15,0 0-15,-4-5 0,4 5 16,0 0-16,0 0 0,0 0 0,0 0 15,0 0-15,0 0 0,0 0 16,0 0-16,0 0 16,-6-1-16,6 1 0,0 0 0,0 0 15,0 0-15,0 0 0,0 0 16,0 0-16,0 0 0,-7 2 16,7-2-16,0 0 0,0 0 15,-6-1-15,6 1 0,0 0 16,0 0-16,0 0 0,0 0 0,0 0 15,0 0-15,0 0 16,-6-2-16,6 2 0,0 0 0,0 0 16,0 0-16,0 0 0,0 0 15,0 0-15,-3-4 0,3 4 16,0 0-16,0 0 0,0 0 16,0 0-16,0 0 0,0 0 15,-3 2-15,3-2 0,0 0 16,0 0-16,0 0 0,0 0 0,0 0 15,-4 4-15,4-4 16,0 0-16,0 0 0,0 0 0,0 0 16,0 0-16,-3-4 0,3 4 15,0 0-15,0 0 0,0 0 16,0 0-16,0 0 0,0 0 16,0 0-16,0 0 0,0 0 15,0 0-15,0 0 0,0 0 16,0 0-16,0 0 0,0 0 0,0 0 15,0 0-15,0 0 16,0 0-16,0 0 0,0 0 16,0 0-16,0 0 0,0 0 15,0 0-15,0 0 0,0 0 0,0 0 16,0 0-16,0 0 0,0 0 16,0 0-16,0 0 0,0 0 15,0 0-15,0 0 0,7-1 16,-2 1-16,5 1 0,3 2 15,3-2-15,-1-1 0,3 0 16,3 0-16,1-1 0,1 1 16,6 0-16,4 0 0,8 1 15,2 1-15,0-3 0,-3-1 0,14 1 16,0-1-16,3 0 0,1 0 16,14 1-16,2 1 0,3 2 15,0 0-15,17-1 16,-5-2-16,-8 1 0,-6 0 0,34 5 15,5 5-15,-8 3 0,-6 3 0,3-2 16,0-1-16,-32-4 0,-22-3 16,-15-2-16</inkml:trace>
  <inkml:trace contextRef="#ctx0" brushRef="#br0" timeOffset="89594.0038">3121 7596 0,'0'0'0,"0"0"0,0 0 16,0 0-16,0 0 0,28 14 15,-28-14-15,22 13 0,-10-3 0,-2 0 16,-2 3-16,0 2 0,-2 3 16,-3 3-16,-3 2 0,-7 1 15,-1-1-15,-2 3 0,1-5 16,2-3-16</inkml:trace>
  <inkml:trace contextRef="#ctx0" brushRef="#br0" timeOffset="89808.0477">2968 8264 0,'0'0'0,"0"0"0,0 0 15,-8 22-15,8-22 0,-1 26 0,2-9 16,-1 0-16,-1 1 0,1 9 16,-3 2-16,3-1 0,3-1 15,-2 1-15,1 0 0,-2 1 16,1-1-16,-1 7 0,-1 0 15,1-4-15,1-3 0,2-2 16,-3-3-16,0-4 0,0-3 0,0-5 16,0-4-16,5-2 15,5-3-15,5-10 0,4-7 16,-2 2-16,-2 3 0,-4 2 0</inkml:trace>
  <inkml:trace contextRef="#ctx0" brushRef="#br0" timeOffset="90047.4517">3739 7618 0,'0'0'0,"0"0"16,0 0-16,0 0 0,0 0 0,0 0 16,0 0-16,0 0 0,0 0 0,20 5 15,-20-5 1,9 23-16,-9-23 0,0 34 0,-6-12 15,-4 1-15,-3 1 0,-7 8 16,-7 0-16,3-1 0,2-1 16,-5 3-16,-1-4 0,2-1 0,5-2 15,2 0-15,2-7 0,5-4 16</inkml:trace>
  <inkml:trace contextRef="#ctx0" brushRef="#br0" timeOffset="90824.8948">3396 8268 0,'0'0'0,"0"0"15,0 0-15,-5 24 0,5-24 16,-8 28-16,1-8 15,-1 2-15,0 0 0,-2 6 0,1-1 16,0 0-16,0-1 0,2-1 16,1 1-16,-1-4 15,4-3-15,-2-2 0,4-4 16,1-3-16,0-3 0,6-3 0,0-4 16,4-6-16,6-5 15,-1-5-15,2-3 0,5-4 16,3-4-16,3-5 0,-2 3 0,5-10 15,-2-1-15,0 3 16,4 3-16,-1 1 0,0 0 0,6 1 16,-1 3-16,0 4 15,2 5-15,-7 5 0,-5 5 0,-1 7 16,1 4-16,-4 6 16,-2 4-16,-6 6 0,-5 4 0,-4-1 15,-3 2-15,-6 4 0,-6 4 16,-4-1-16,-2-1 0,-2 0 15,-2 0-15,-3 0 0,-6-2 16,0 2-16,-3-2 0,4-6 16,2-3-16,-3-5 0,3-1 15,0-4-15,-2-2 0,8-10 0,1-5 16,2-2-16,3-2 16,4-8-16,7-7 0,4 2 0,4 4 15,7-1-15,6 0 0,-3 2 16,1 2-16,0 2 0,-1 2 15,-3 2-15,0 2 0,6 7 16,3 5-16,0 1 0,-2 2 16,1 4-16,-2 5 0,-3 3 15,0 3-15,-4 5 0,1 3 16,-4-8-16,-5-1 0,0 5 16,-2 1-16,-2-2 0,0-2 0,-7-1 15,-3-2-15,-5-6 16,-7-1-16,-3-2 0,-1-2 15,-5-5-15,-4-6 0,1-1 16,0-3-16,0 2 0,9 1 16,-2-4-16,-2-4 0,4-2 15,6 0-15,2 1 0,6 2 0,1 1 16,0 4-16,4 3 0,-1 0 16,5 6-16,2 5 15,3 1-15,4 4 0,5 6 16,5 5-16,0 1 0,-1-2 15,6 5-15,1 3 0,4-2 16,2 0-16,16 7 0,8 5 16,1-4-16,3-3 0,12-5 15,8-2-15,17 1 16,2-2-16,-6-10 0,-14-10 0,5-1 16,-25-1-16,-18 0 0</inkml:trace>
  <inkml:trace contextRef="#ctx0" brushRef="#br0" timeOffset="91075.145">4295 7815 0,'0'0'0,"0"0"0,0 0 15,22-10-15,-22 10 0,0 0 0,39 0 16,-17 2-16,3 1 0,10 5 16,6 3-16,-3 3 15,-4 1-15,-5 5 0,-10 2 16,-3 3-16,-13 0 0,0-4 16,1-5-16,-2-3 15</inkml:trace>
  <inkml:trace contextRef="#ctx0" brushRef="#br0" timeOffset="91275.3611">4024 8285 0,'0'0'0,"0"0"0,0 0 0,0 0 16,0 0-16,0 0 0,0 0 16,0 0-16,0 0 0,0 0 15,0 0-15,0 0 0,34-8 16,-2 1-16,7 1 0,15-4 16,2 0-16,10-1 0,-3 3 15,-8 1-15,-4 2 0,-1-2 16,-7 0-16,-12 0 0,-6 1 0,-8-1 15,-5-2-15,-12-4 0,-8-4 16,1 5-16,1 1 16,2 4-16</inkml:trace>
  <inkml:trace contextRef="#ctx0" brushRef="#br0" timeOffset="91643.2271">4419 7596 0,'0'0'0,"0"0"16,0 0-16,0 0 0,0 0 0,0 0 15,0 0-15,0 0 16,0 0-16,10 25 0,-10-25 0,-3 39 16,2-18-16,-1 5 0,-1 2 15,-1 2-15,1 4 0,-2 11 16,-2 2-16,-1 9 0,-2 0 16,-1-2-16,-2 0 0,-3 4 15,-3-5-15,0-1 0,0-2 16,-1 4-16,6-8 15,-1-2-15,0-4 0,1-3 16,3-4-16,2-7 0,3-4 16,-3 1-16,0-1 0,5-7 0,1-2 15,2-2-15,1-3 16,0-1-16,1 0 0,2-4 16,-3-3-16,3 0 0,3-3 0,11-5 15,7-2-15,3-5 0,1-2 16,5-2-16,6-2 0,-1 0 15,-1 1-15,10-9 0,-1-5 16,-8 1-16,-7-1 0,-3 5 16,-7 7-16,-6 5 0</inkml:trace>
  <inkml:trace contextRef="#ctx0" brushRef="#br0" timeOffset="91826.3969">4532 8283 0,'0'0'0,"0"0"15,0 0-15,0 0 0,0 0 0,0 0 16,0 0-16,0 0 0,0 0 15,43-2-15,-13 0 16,2 0-16,-1-1 0,7-1 16,6-2-16,15-1 0,-1 0 0,8-1 15,-7-3-15,3-2 0,-12 0 16,-12-3-16,-12-3 0,-10 0 16,-9 0-16,-1 4 0,-1 4 15,-1 1-15</inkml:trace>
  <inkml:trace contextRef="#ctx0" brushRef="#br0" timeOffset="92275.2306">4903 7766 0,'0'0'0,"0"0"0,0 0 16,0 0-16,0 0 0,0 0 15,0 0-15,1-20 0,-1 20 16,0 0-16,0 0 16,2 19-16,-2-19 0,0 32 15,0-32-15,0 39 0,0-14 16,0 10-16,1 2 0,0 9 15,2 7-15,-1 8 0,0-1 16,-1 7-16,1 6 16,-1 17-16,1 3 0,-1-2 15,-1-12-15,2 3 0,-1-4 16,-1-19-16,-3-10 0,2 19 16,-2-5-16,3-15 0,-2-12 15,-1-9-15,-3-8 0,3-11 16,-2-2-16,0-10 0,-3-5 15,-3-7-15,-2-4 0,-10-9 16,-7-7-16,0-3 0,1-2 16,2-1-16,4-4 0,2 3 0,5 1 15,3-8-15,4-1 0,2 6 16,0 4-16,1 6 16,5 1-16,5 6 0,2 4 0,1 4 15,1 2-15,6 6 0,1 2 16,17 4-16,9-2 15,7 5-15,0 1 0,6 6 0,3 5 16,5 2-16,-7 0 0,-14-3 16,-12-2-16,-8-2 0</inkml:trace>
  <inkml:trace contextRef="#ctx0" brushRef="#br0" timeOffset="92491.5691">5658 8195 0,'0'0'0,"0"0"0,0 0 16,-39 9-16,6-8 0,4 0 15,4 0-15,3-1 0</inkml:trace>
  <inkml:trace contextRef="#ctx0" brushRef="#br0" timeOffset="96709.5319">4555 9594 0,'0'0'0,"0"0"16,0 0-16,0 0 0,0 0 0,25-11 15,-25 11-15,29-7 0,-8 3 16,5 0-16,6-1 16,2 1-16,2-2 0,18-1 0,6 1 15,15-2-15,0 1 0,19 1 16,5 4-16,-1-3 0,-2 0 0,29 2 15,26 4 1,-14 1-16,-11-1 0,53 6 0,-15 0 16,-17 4-16,-9 2 15,-20-1-15,-13 1 0,-24-3 0,-19 0 16,4 3-16,3 4 0,-10-9 16,-7-5-16,-6-4 0,-7-2 0,-3 3 15,-3 1-15,-8-2 16,-8-1-16,-8 0 0,-3-1 0,-3-3 15,-2-3-15,-12-3 0,-10 0 16,-31-6 0,-19-3-16,10 9 0,-17 0 15,5 2-15,2 1 0,-53-10 16,-3 1-16,9 4 0,2 4 0,3 6 16,-2 2-16,-3 5 0,-4 4 15,-5 1-15,-7 4 0,12 1 16,3 1-16,-1 4 0,-1 4 15,-4-1-15,-1-1 0,4 2 16,3 3-16,32-3 0,24-2 16,11-6-16,12-3 0,6 1 0,6 2 15,8-8-15,9-4 16,6-2-16,5 0 0,7-5 0,2-2 16,11-3-16,7-1 0,18-1 15,12-1-15,9-4 0,10-3 16,10-5-16,5 0 0,4 0 15,2 1-15,21 3 0,11 1 16,-12 1-16,-9 1 0,6 3 16,4-1-16,1 3 0,-1 2 0,9 1 15,7 2-15,5 3 16,1 4-16,1 2 0,-2 2 16,-18 3-16,-10 4 0,-7-1 15,-6 1-15,-15-1 0,-11-1 0,-9 1 16,-3-2-16,-10 2 15,-11-1-15,-16 0 0,-10 1 0,-10-4 16,-5-2-16,-8-3 0,-5-2 16,-10 3-16,-7 2 0,-20-3 15,-13-3-15,-9-2 0,-5 0 16,-10-1-16,-7-1 0,-6-1 16,-2-2-16,-9 5 0,-5 2 0,-21 5 15,-13 4-15,4 1 16,3 2-16,25 4 0,18 3 0,-15 0 15,-10 1-15,11 0 0,3 1 16,9 5-16,2 6 0,14-5 16,10-4-16,8-3 0,7-5 15,17 1-15,12-1 0,9 0 16,8 1-16,8-7 0,6-3 16,3-3-16,7 3 0,2-10 15,7-4-15,26-4 0,20-2 16,7 3-16,7 3 0,14-10 15,14-6-15,5 6 0,4 3 0,9 7 16,8 3-16,11-1 16,6-1-16,-3 2 0,-1 2 15,14 4-15,12 2 0,-35 1 16,-22 3-16,5 3 0,5 4 16,-20 0-16,-11-1 0,-10 7 15,-3 4-15,-10-9 16,-6-4-16,-22 1 0,-12 2 15,-15-2-15,-6-2 0,-9-1 16,-8 0-16,-7-1 0,-3-1 16,-16-2-16,-11-1 0,-1 0 0,2-1 15,-15-1-15,-9-1 0,-22-1 16,-14-3-16,-15 2 0,-9-1 16,19 3-16,14 1 0,-11 4 15,-8 2-15,-19 2 0,-12 2 16,-2 4-16,-2-1 0,11 7 0,6 4 15,-6 0-15,-3-1 16,-9 5-16,-6 1 16,-5 11-16,-1 4 15,39-8-15,24-7 0,38-8 0,23-7 16,14-3-16,7-4 0,9-1 16,7 0-16,6 1 0,4 2 15,3-3-15,4-3 0,21-10 16,13-6-16,11 0 0,11-1 0,20-2 15,16-1-15,-1 4 16,-4 2-16,14-1 0,9-3 16,6 1-16,6 0 0,9 0 15,4 0-15,-23 4 0,-18 3 0,13 3 16,11 1-16,3 3 0,3 1 16,-6 0-16,-4 1 15,-19-2-15,-12 0 0,5 4 0,1 3 16,-9-1-16,-7 0 0,-9 2 15,-6 2-15,-14-2 0,-8 0 0,-11-3 16,-11 1-16,-9-3 16,-11-3-16,-6 4 0,-4-1 15,-6 1-15,-6 0 0,-12-3 0,-8-2 16,-11 0-16,-7-1 0,-21-3 16,-14-2-16,-9-4 0,-5-3 15,-11 3-15,-6 2 0,7 3 16,4 3-16,-29 3 15,-22 2-15,19 1 0,16-1 0,-18 1 16,-8-2-16,12 6 0,9 3 16,0 3-16,-1 2 0,8 0 15,4 0-15,4 5 0,-1 4 0,23-3 16,12-2-16,12-8 0,9-4 16,12-1-16,11 1 0,13-2 15,9 0-15,6-4 0,6-2 16,4-3-16,5-4 0,2 1 15,5 0-15,20-3 0,14-1 16,16-4-16,9-2 0,17-2 16,9-2-16,33 0 15,21 0-15,-25 7 0,-17 5 0,16-1 16,13 2-16,-15-1 0,-12-2 16,14 6-16,10 2 15,-16 4-15,-10 2 0,7 3 0,5 2 16,-12 1-16,-10-2 0,11 4 15,7 4 1,-9-4-16,-3-2 0,-40-1 16,-27-2-16,-10-1 0,-9 0 15,-10-3-15,-6-2 0,-6 1 16,-6 0-16,-2-2 0,-5 0 0,-11 2 16,-9 1-16,-15-2 0,-15-2 15,-9-6-15,-5-3 0,-10-2 16,-5 2-16,-13 2 0,-9 0 15,-16 3-15,-9 3 16,-22-5-16,-19-3 16,6 10-16,0 4 0,36 4 0,25 2 15,-14 4-15,-7 3 16,18-3-16,14 1 0,1-1 0,-2 1 16,18 0-16,13-1 0,10-2 15,3 0-15,13-1 0,9-1 0,12-5 16,12-3-16,8-3 15,3-1-15,7-1 16,3 0-16,15-5 0,11-3 0,51-6 31,34-4-31,34 0 16,26-1-16,-22 3 0,-12 3 16,-32 7-16,-20 7 0,34 1 15,23 0-15,-10 2 0,-8 1 0,-6 9 16,-4 7-16,-15-5 0,-10-1 0,24 5 15,17 5 1,-10 0-16,-7-2 16,-39 0-16,-26-1 0,0 2 15,-1 1-15,-14-8 16,-11-5-16,-15-1 0,-10-1 0,-4 0 16,-3-1-16,-5 1 0,-2-1 15,-4 5-15,-6 0 0,-22-7 16,-15-7-1,-18 3-15,-15 2 0,11-2 16,3 2-16,-2-4 0,-2-1 16,-1 1-16,1 4 0,-13 0 0,-9 0 15,-4 2-15,-2 1 0,-8 0 16,-4 1-16,-1-1 0,-1-2 0,-6 10 16,-8 7-16,30-5 15,18-2-15,7 1 0,5 1 16,4-1-16,2-1 0,13 1 15,11 0-15,6-5 0,8-1 0,6-2 32,7-3-32,11-1 0,8-3 15,4 0-15,2-1 0,8-2 0,7-2 16,7-6-16,6-4 0,21 3 16,14 1-16,13-2 0,10-2 15,22 0-15,15 0 16,-22 4-16,-15 4 0,37 2 15,22 2 1,24 2-16,14 2 0,-51 6 0,-38 5 16,-6 1-16,-7 0 0,-7 1 15,-4-2-15,-9 1 0,-6 1 0,-15 2 16,-8 1-16,-11-6 0,-11-3 16,-9-2-16,-8-3 0,0 0 15,0 0-15,0 0 0</inkml:trace>
  <inkml:trace contextRef="#ctx0" brushRef="#br0" timeOffset="97613.4383">5225 9618 0,'0'0'16,"-10"-3"-16,-1-1 16,-2 0-16,-1-2 0,-2 2 15,1-2-15,-4 1 0,1 0 16,-2-1-16,0-1 0,-1 0 16,-1 2-16,2-1 0,-2 2 0,3 0 15,1 2-15,0-1 0,4 1 16,-2 0-16,4 2 0,2 0 15,4 0-15,-3 0 0,2 1 16,1-1-16,0 0 0,2 1 16,0-1-16,4 0 15,-1 4-15,1-2 0,0 1 16,2-1-16,4 1 16,-3-2-16,4 1 0,2 0 15,4 0-15,2-1 0,1 0 0,4-1 16,2 1-16,1 0 0,1 1 15,14 0-15,2-2 16,2 0-16,2 0 0,10-2 0,4-2 16,-2 3-16,0 2 0,14-1 15,2 0-15,-1-1 0,-3 0 16,12 1-16,-4 2 0,10-2 16,-2-1-16,-2 1 0,-2 2 15,-9 0-15,-6-1 0,33 3 16,-4-1-16,-12-2 0,-8-1 0,-5 2 15,-2 2-15,-2 0 0,1-2 16,1-1-16,2-1 16,-9-1-16,-6 0 0,10 2 15,6 4-15,8 0 16,5 0-16,-17-3 0,-11 0 0,-7 0 16,-6 1-16,-2-2 0,-1-1 0,-1 0 15,-4 0 1,-7-1-16,-5 0 0,-7 0 15,-5 1-15,-3-1 0</inkml:trace>
  <inkml:trace contextRef="#ctx0" brushRef="#br0" timeOffset="104058.6719">6243 9449 0,'0'0'0,"0"0"0,0 0 16,-4-24-16,4 24 15,-8-18-15,4 8 16,-2-2-16,-2-2 0,2 1 16,0-1-16,1 1 0,0 1 0,-2-1 15,0-2-15,-1-1 16,-2-1-16,2 0 0,-1 0 15,-3-8-15,1 0 16,-3-1-16,3-2 0,1 4 16,2 0-16,-1 1 0,1-2 15,1 1-15,1 2 0,-4-9 16,1-1-16,1 2 0,2-1 16,1 2-16,0 0 0,0-1 0,2 0 15,1 0-15,1-1 0,-1 2 16,-2 3-16,1-8 0,0 0 15,0 4-15,2 0 0,-2-11 16,0 1-16,-1 4 0,1 4 0,1-1 16,-4-5-16,2 4 0,-1 2 15,-1-4-15,2-3 0,0 3 16,1 2-16,3-6 16,7-4-16,-4 5 0,0 4 0,2-7 15,0-2-15,1 3 0,-1 1 16,1-5-16,-1-4 0,1 5 15,-3 3-15,3-9 0,-1-3 16,-1 9-16,1 5 0,3-5 16,3-4-16,-1 3 0,-1 1 0,2-1 15,3-2-15,-2-1 16,0 0-16,1-7 0,-3 2 16,-1 7-16,0 0 0,1-10 15,-3-5-15,0 7 0,-2 7 0,8-24 16,-2 7-16,-4 10 15,-2 7-15,4-8 0,3-3 16,-2 10-16,0 4 0,-5 0 0,-2-1 16,-3-2-16,-2-2 0,1 1 15,-2 1-15,1 6 16,0 3-16,-1-5 0,1-4 0,0-1 16,-2-2-16,2 0 0,1-1 15,2 9-15,1 7 0,0-8 16,-2-4-16,0 4 15,0 2-15,-3 7 0,0-10 16,0-1 0,-1-4-16,0-10 15,0-8-15,-1 13 0,1 10 0,-4-27 16,-1 4-16,4 7 16,1 4-16,3 5 0,-1 6 0,4 5 15,-1 5-15,2-5 0,-1-5 16,2 3-16,2 3 0,0 0 15,2 2-15,-1-2 0,0-1 0,1 3 16,2 3-16,-4 15 0,-1-4 16,1-2-16,0 0 0,1-2 15,1-1-15,-6 2 0,-4 2 16,0 7-16,2 3 0,-2 6 16</inkml:trace>
  <inkml:trace contextRef="#ctx0" brushRef="#br0" timeOffset="195760.2234">6235 14125 0,'0'0'0,"0"0"0,0 0 16,0 0-16,0 0 15,-15 22-15,15-22 0,-20 34 16,8-10-16,-1 1 0,-2 1 16,-7 9-16,-2 5 0,-1 3 15,-2 3-15,-7 16 16,-2 2-16,5-6 0,6-6 0,-1 5 16,4 2-16,7-12 0,5-8 15,7-13-15,7-9 16,8-14-16,6-9 0,-7 2 0,-2 1 15,-3 1-15</inkml:trace>
  <inkml:trace contextRef="#ctx0" brushRef="#br0" timeOffset="196109.8404">6357 14148 0,'0'0'0,"0"0"0,0 0 0,0 0 15,11 18-15,-11-18 0,7 21 0,-1-6 16,-3 5-16,2 4 16,-1 3-16,-2 1 0,-2 1 0,1 13 15,1 5-15,-4 7 16,-1-4-16,1-4 0,1-3 16,0-7-16,1-6 0,1 0 0,1-6 15,1-7-15,1-5 0,3-9 16,2-6-16,4-10 0,3-8 0,7-8 15,8-7-15,-2-1 0,1-2 16,9-15-16,-2-4 16,3-5-16,-3 5 0,-9 5 15,-8 5-15,-3 8 16,-5 5-16,-3 6 0,-3 4 0,-3 4 16,0 4-16,-2 4 0,1 2 15,-4 5-15,1 4 0,-3 5 16,0 3-16,1 0 0,-1-2 15,2-1-15</inkml:trace>
  <inkml:trace contextRef="#ctx0" brushRef="#br0" timeOffset="196609.1517">7117 14276 0,'0'0'0,"2"-7"0,-1-1 16,0-1-16,0 0 0,-1-5 0,-1-3 15,-1 3-15,0-1 0,-4 7 16,-4 4-16,-2 3 0,-6 3 16,-3 6-16,-3 5 0,-1 2 15,-1 4-15,-6 11 0,2 7 16,4-1-16,2-2 0,-2 10 0,4 3 15,5-1-15,5 0 16,5-4-16,8-5 16,5-6-16,0-5 0,2-7 15,1-4-15,12-12 0,5-6 16,1-3-16,-2-1 0,3-8 16,0-5-16,2 2 0,-1 1 0,-3-5 15,-4-4-15,-4 4 0,-6 1 16,-1 4-16,-2 2 0,-5 4 15,1 2-15,-3 2 0,0 2 16,-2 5-16,2 0 0,-2 5 0,0 2 16,-2 3-16,0 0 0,1 3 15,0 3-15,1-3 16,0 1-16,1 3 0,1 2 0,1-7 16,2-1-16,1-1 0,3-2 15,4-4-15,5-4 0,-6 0 16,-1 0-16,-1 0 0</inkml:trace>
  <inkml:trace contextRef="#ctx0" brushRef="#br0" timeOffset="197476.3235">7348 14438 0,'0'0'0,"0"0"0,0 0 16,0 0-16,25-12 0,-25 12 16,26 0-16,-26 0 0,26 6 15,-12 0-15,2 1 0,-3 5 0,-2 2 16,-4 4-16,-3 1 15,-4 10-15,-5 2 0,-1 3 0,-2 4 16,1 6-16,0-2 0,3-5 16,1-5-16,3-5 15,1-6-15,6-11 0,6-8 0,6-6 16,4-6-16,9-11 0,6-10 16,1-6-16,2-6 0,10-14 15,1-3-15,-3 0 0,-8 10 16,-2-5-16,-10 4 0,-7 11 15,-4 9-15,-8 10 0,-4 6 16,-4 5-16,-2 3 0,-9 11 16,-6 4-16,-9 14 15,-7 9-15,1 7 0,-1 4 16,5 5-16,4 3 0,4-3 16,1-2-16,6 3 0,6-5 15,2-8-15,3-6 0,7-6 16,3-4-16,5-9 0,4-8 0,7-8 15,9-10-15,0-3 0,0-2 16,4-8-16,3-6 0,-1-2 16,-1-1-16,-1-2 0,-3 4 15,-10 7-15,-9 6 0,-6 7 16,-4 5-16,-4 5 0,-3 3 16,-12 11-16,-8 8 0,0 2 15,-1 1-15,0 10 0,-1 6 16,6-4-16,0 2 0,5 5 15,7 0-15,3-5 0,4-4 16,3-4-16,5-3 0,11-11 16,9-9-1,4-14-15,7-10 0,4-11 16,4-8-16,-1-5 0,-5 3 0,2-11 16,-4-1-16,-14 1 0,-5 2 15,-3-17-15,-11 10 0,-9 10 16,-5 7-16,-16 10 0,-11 8 15,-4 10-15,2 9 0,1 8 16,-10 3-16,5 4 0,3 2 0,-1 5 16,0 4-16,5 1 0,4 2 15,9 4-15,5 2 0,7 0 16,5-1-16,21 7 16,15 5-16,9-6 15,11 1-15,0 4 0,-9-2 16,5 2-16,2 4 15,-2 0-15,-2 0 0,5 20 0,-15-6 16,-15-6-16,-9-5 0,-9-2 0,-4-1 16,-13 0-16,-8 1 0,-12 6 15,-9 6-15,4-7 16,1-4-16,-9 1 0,-6 0 16,-1-5-16,0-4 0,2-1 0,0-1 15,16-11-15,10-7 0,7-7 16</inkml:trace>
  <inkml:trace contextRef="#ctx0" brushRef="#br0" timeOffset="197681.1099">8675 15241 0,'0'0'0,"0"0"16,0 0-16,-47 1 16,13-2-16,-5 0 0,-3 0 0,-4-1 15,6 1-15,7 0 16</inkml:trace>
  <inkml:trace contextRef="#ctx0" brushRef="#br0" timeOffset="197876.1015">6523 15367 0,'0'0'0,"0"0"15,0 0-15,0 0 0,0 0 16,0 0-16,0 0 15,0 0-15,0 0 0,0 0 16,0 0-16,0 0 0</inkml:trace>
  <inkml:trace contextRef="#ctx0" brushRef="#br0" timeOffset="198038.3561">6520 15334 0,'0'0'0,"0"0"16,0 0-16,0 0 0,0 0 16,0 0-16,0 0 0,0 0 15,0 0-15,0 0 0</inkml:trace>
  <inkml:trace contextRef="#ctx0" brushRef="#br0" timeOffset="198203.2152">6589 15320 0,'0'0'0,"0"0"0,0 0 15,0 0-15,0 0 0,0 0 16,0 0-16,0 0 0,0 0 16,0 0-16</inkml:trace>
  <inkml:trace contextRef="#ctx0" brushRef="#br0" timeOffset="198358.4368">6698 15166 0,'0'0'0,"0"0"0,0 0 15,0 0-15,0 0 0,0 0 16,-11-21-16,11 21 0,0 0 0,0 0 15</inkml:trace>
  <inkml:trace contextRef="#ctx0" brushRef="#br0" timeOffset="198526.6619">6577 15032 0,'0'0'0,"0"0"0,0 0 15,0 0-15,0 0 16,-31 0-16,-2-2 0,5-1 16,2 2-16,4-1 0</inkml:trace>
  <inkml:trace contextRef="#ctx0" brushRef="#br0" timeOffset="208916.4361">5692 14868 0,'0'0'0,"0"0"16,0 0-1,19 13-15,-19-13 0,23 14 16,-23-14-16,25 15 16,-13-6-16,-2 0 0,2 0 15,-2 1-15,2 0 0,-1 1 16,0 1-16,2 1 15,0 2-15,-1 1 16,1 1-16,-1-1 0,-2 0 16,-1 2-16,-1 2 0,2 6 15,0 0-15,-2 0 0,1 0 16,-1 0-16,0-1 0,-4 3 16,2 2-16,-2-2 0,2-1 15,-1 12-15,1 5 16,-1 2-16,1 1 15,0-2-15,2-4 0,2 11 16,-4 0-16,-1 0 0,0-5 0,5 3 16,5 0-16,-1 14 15,-3 3-15,-3 0 0,-3-1 16,2 10 0,3 6-16,0 1 15,0 1 1,-12 21-16,-7 16 0,-16 34 15,-8 9-15,20-20 16,30-82-16,-9 33 16,-4 24-1,-19 10-15,-11 9 16,14-30-16,8-20 16,4-12-16,6-8 0,-2 0 15,1 2 1,-1 10-16,-3 9 15,-1-16-15,-1-10 16,-7 1-16,-1 1 16,1-14-16,2-7 0,1-4 15,0-2-15,50-87 16,34-60-16,-27 8 0,-19 4 16,-33 80-16,-9 17 15,3 4-15,3 3 0,-1 1 16,2-3-16,-4-3 0,-1 0 0,3-4 15,1-4-15,14 40 0,11 30 16,-19-85-16,-14-62 0,1 11 16,2 9-16,2 16 0,1 11 15,2 10-15</inkml:trace>
  <inkml:trace contextRef="#ctx0" brushRef="#br0" timeOffset="209180.4465">7310 16222 0,'0'0'0,"0"0"16,20-15-16,-2 6 15,1-2-15,2 3 0,1 2 16,11-2-16,0 0 0,2 5 16,1 3-16,12 5 0,1 6 15,-1 0-15,-2 3 16,3 6-16,1 5 0,15 14 15,3 6-15,-9 1 0,-4 2 16,6 15-16,-3 5 16,1 11-16,-7 0 0,3 9 15,-18-28 1,-11-18-16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48:22.6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2372 6967 0,'0'0'0,"0"0"15,0 0-15,0 0 0,0 0 0,0 0 16,0 0-16,11 24 16,-11-24-16,4 30 0,-8-6 0,1 0 15,0 2-15,-3 5 16,1 6-16,-3 12 0,-3 3 0,0 12 15,0-1-15,0 7 0,2-4 16,-1-1-16,1-2 0,3 0 16,-1-11-16,1-5 0,2-3 15,1-12-15,3-7 0,-6-10 16,0-6-16,-1-3 0,4-1 0,0-1 16</inkml:trace>
  <inkml:trace contextRef="#ctx0" brushRef="#br0" timeOffset="170.0029">2248 7389 0,'0'0'0,"0"0"16,0 0-16,0 0 0,0 0 0,0-21 15,0 21-15,0 0 16,20-12-16,-6 8 16,6-3-16,-4 2 0,2 0 15,1 1-15,-3 0 0,3-2 16,-2 1-16,5-3 0,0 0 0,-1-3 15,0-3-15,-4 1 0,-1 3 16,-5 1-16</inkml:trace>
  <inkml:trace contextRef="#ctx0" brushRef="#br0" timeOffset="417.1272">2662 6729 0,'0'0'0,"0"0"15,0 0-15,0 0 0,0 0 0,0 0 16,0 0-1,0 0-15,0 0 0,-3 22 0,3-22 16,-2 41-16,1-14 0,-1 4 16,-2 5-16,0 13 0,1 1 0,-1 7 15,0 7-15,-1 13 0,0-1 16,0 17-16,0 12 0,2-3 16,-1-4-16,1 11 0,3-2 15,-2 26-15,1-20 0,-3-11 16,4-7-16,-2-16 0,1-11 15,1-22 1,0-14-16,0-10 0</inkml:trace>
  <inkml:trace contextRef="#ctx0" brushRef="#br0" timeOffset="983.6872">2886 7357 0,'0'0'0,"0"-7"15,0 0-15,1 3 16,5 1-16,-1 3 0,5 2 0,2 4 16,2 4-16,1 0 0,-2 3 15,0 9-15,0 6 16,-7 1-16,0 2 0,-5 4 16,-2 3-16,-3 4 0,2-6 0,1-4 15,-2-4-15,2-5 16,1-4-16,4-4 0,1-5 0,7-12 15,3-8-15,10-11 0,11-9 16,5-10-16,6-8 0,16-23 16,7-11-16,2-5 0,-9 8 15,17-31-15,-1 2 0,-20 20 16,-11 12-16,-11 17 0,-5 9 16,-10 17-16,-7 12 15,-8 11-15,-7 10 0,-9 10 16,-3 9-16,0 9 0,-1 4 0,-4 0 15,-8 12-15,-4 2 16,1 0-16,2 2 0,4 0 16,7-7-16,3-4 0,3 13 15,11-7-15,6-8 0,7-7 0,9-12 16,11 0-16,-3-3 16,-1-1-16,11 3 0,8 1 15,-6 1-15,-2 2 0,-5 1 0,-6 4 16,-8-2-16,-6-1 0,-8 7 15,-4 5-15,-8 0 0,-6 0 16,-16 10-16,-13 7 0,-4-3 16,-5-2-16,-19 11 0,-7 4 15,-12 12-15,13-9 0,5-10 16,7-6-16,19-15 0,12-10 0,11-7 16</inkml:trace>
  <inkml:trace contextRef="#ctx0" brushRef="#br0" timeOffset="1181.7034">4693 7121 0,'0'0'15,"0"0"-15,-15 21 16,15-21-16,0 0 0,-19 22 16</inkml:trace>
  <inkml:trace contextRef="#ctx0" brushRef="#br0" timeOffset="33551.3423">20953 5443 0,'0'0'0,"0"0"15,0 0-15,0 0 0,0 0 0,0 0 16,4-22-16,-4 22 16,0 0-16,14-15 0,-14 15 15,17-11-15,-8 5 0,4 1 0,1 0 16,4 1-16,3 0 0,4 1 16,2-1-16,3 1 0,1 0 15,10 1-15,1 0 0,12 2 16,1 1-16,0 1 15,1 1-15,-5 0 0,-5 1 0,12 0 16,0 3-16,-1-3 0,1 2 0,7-1 16,-2 3-16,-3-2 15,0-2-15,1 3 0,3-1 16,3 0-16,-7 1 0,11-3 16,6-2-16,11 1 15,7-2-15,-12 0 0,-11 0 16,46-2-16,-2 0 0,-19-3 0,-13 1 15,9 2-15,7 1 16,-1 0-16,-1 0 0,-4 1 16,-2 0-16,-7-1 0,-4-1 0,5 0 15,3 1-15,-2 1 0,-1 1 16,1-1-16,3 1 0,-5 0 16,-3 0-16,6 1 0,4-3 15,-7 1-15,-5 0 0,11 1 16,6 1-16,-5-2 0,-1 0 15,-1 2-15,2 0 0,-8-3 16,-4-1-16,10 3 0,8 1 16,5 0-16,2-1 15,10-3-15,9-4 0,-4 5 16,-2 5-16,-21-2 0,-14 1 0,3-4 16,2-1-1,11 1-15,9 2 0,-3-1 16,-1 1-16,-22-4 0,-15 0 0,13-3 15,7-2-15,-2 1 16,-2 1-16,25 1 16,18 2-16,-11 2 0,-9 3 15,-30 2-15,-20 2 0,6-1 16,3-2-16,-10 1 0,-6 0 16,-2-1-16,-1-1 0,-8 1 15,-6-1-15,-10 1 0,-6 1 16,-9 1-16,-7-1 0,-9 1 15,-6 0-15,-5-7 0,-3-6 0,6 3 16,6 0-16,3 2 0</inkml:trace>
  <inkml:trace contextRef="#ctx0" brushRef="#br0" timeOffset="34367.8097">23528 5774 0,'0'0'0,"0"0"0,-3-21 16,2 11-16,0-1 0,0-1 0,0-2 16,-1 1-16,-2-1 0,0-2 15,-1-2-15,-1 2 0,-1 0 16,-7 5-16,-7 1 15,-2 6-15,-1 4 16,-16 5-16,-12 9 0,-7 4 0,2 5 0,-12 10 16,0 5-16,-9 7 0,6 1 15,3 8-15,4 7 0,-1 5 16,7-6-16,-15 42 0,13-1 16,17-17-16,11-14 0,11 8 15,6 7-15,5-7 0,4-4 0,7 7 16,6 7-16,10-6 0,4-3 15,6 6-15,4 5 16,0-16-16,-2-9 0,11-3 16,7 0-16,2-8 0,-1-4 15,9-7-15,6-6 0,-4-9 0,-1-6 16,4-7-16,5-3 0,3-8 16,1-2-16,2-8 0,2-7 15,-4-7-15,-1-6 0,1-4 16,3-4-16,-3-5 0,-2-3 0,1-7 15,2-5-15,-2-2 0,1-1 16,5-13-16,4-10 0,-9 7 16,-9 6-16,-2-10 0,-3-4 15,-3 3-15,-2 1 0,-8-3 16,-5-2-16,-10 6 0,-7 5 16,-12-1-16,-9 1 0,-8 7 15,-4 6-15,-10 0 0,-7-1 16,-6 6-16,-5 5 0,-10 3 15,-6 2-15,-7 12 0,-3 9 0,-21 14 16,-14 8-16,-5 7 0,-3 7 16,0 7-16,1 6 0,9 5 15,9 4-15,-2 14 16,-1 14-16,26-14 0,17-8 16,16-13-16,11-8 0,7-8 15</inkml:trace>
  <inkml:trace contextRef="#ctx0" brushRef="#br0" timeOffset="35151.3421">23509 3998 0,'0'0'0,"-16"-5"0,0 2 16,-1 2-16,-2 0 0,-19 3 16,-10 3-16,-3 3 0,-2 3 0,-17 7 15,-14 8-15,-12 9 16,4 5-16,-7 8 0,-6 6 15,2 7-15,14-4 0,-25 28 0,18-5 16,19-4-16,13-2 0,10-3 16,7-3-16,13-3 0,8-5 15,7 3-15,7-2 0,11-6 16,7-7-16,10 9 16,6 6-16,11 10 0,7 7 15,-4-18-15,-3-13 0,9-2 16,6 0-16,1 2 0,1 1 15,6-3-15,6-2 0,-3-10 0,-1-6 16,3-5-16,2-4 16,-5-7-16,-4-5 0,4-6 0,1-6 15,0 1-15,-3 0 0,1-3 16,1-5-16,0-1 0,2-4 16,7-7-16,7-6 0,-5-6 15,-1-5-15,3-9 0,2-6 16,-2-5-16,0-2 0,-2-7 15,1-5-15,-7 1 0,-6 2 16,3-8-16,1-7 0,-11 12 16,-9 8-16,-4-10 0,0-10 15,-11 6-15,-4 3 0,-8-3 16,-4-2-16,-2 6 0,-2 5 0,0-7 16,2-5-16,-5 5 15,-2 4-15,-8-3 0,-7 1 0,0 14 16,0 12-16,-14 2 0,-7 0 15,-7 7-15,-3 5 0,-21 7 16,-15 5-16,5 8 0,3 7 0,-13 12 16,-8 10-16,-9 4 0,-5 6 15,-4 10-15,-4 10 0,-5 10 16,-4 5-16,-5 15 0,-4 7 16,8 4-16,2 5 0,-6 23 15,-4 16-15,17-5 0,12-4 16,32-38-16,24-25 0,14-18 15</inkml:trace>
  <inkml:trace contextRef="#ctx0" brushRef="#br0" timeOffset="42167.5611">23309 5395 0,'0'0'15,"0"0"-15,0 0 0,0 0 16,0 0-16,0 0 0,0 0 15,0 0-15,0 0 0,0 0 16,18 15-16,-18-15 0,0 0 16,28 24-16,-28-24 0,25 20 15,-14-10-15,0 2 0,-1 1 16,0 1-16,-1 0 0,2 2 16,2 1-16,1 0 15,1 1-15,-1-2 0,-1-3 0,5 2 16,0-3-16,0-3 0,-1-2 15,4-6-15,4-3 0,-1-5 16,0-1-16,7-10 16,6-10-16,6-4 0,-4 2 0,14-16 15,4-6-15,2-4 0,5-3 16,16-16-16,4-3 16,4-8-16,-6 4 0,48-43 15,0 3-15,-11 12 0,-7 10 16,-10 14-16,-6 8 0,-12 16 0,-9 10 15,-2 0-15,-4 1 16,-15 11-16,-11 7 0,-3 4 16,-4 2-16,-7 6 0,-7 5 0,-5 1 15,-2 2-15,-5 6 0,-4 2 16,-1 4-16,-2 3 0,-1-1 16,-2-1-16,0 0 0,-3-1 15,1 4-15,-2-1 0,-2 3 16,-3 2-16,-2 4 15,-2 6 1,4-7-16,2-2 0,2-2 0</inkml:trace>
  <inkml:trace contextRef="#ctx0" brushRef="#br0" timeOffset="42918.0159">23579 6965 0,'0'0'0,"0"0"15,0 0-15,0 0 0,16 20 16,-16-20-16,0 0 0,13 29 16,-7-15-16,-2 0 0,0 2 15,3 1-15,2 1 0,0 2 16,-1 0-16,5 7 0,0 2 16,-1-3-16,0-2 0,0 0 15,0 1-15,-1 0 0,0-4 0,5 7 16,0-1-16,0-2 0,-1-3 15,2 0-15,-1-1 0,3-3 16,1-1-16,3-4 0,1-4 16,1-5-16,0-2 0,5-7 15,3-6-15,4-9 16,5-8-16,11-16 16,9-11-16,14-17 0,1-3 15,2-1-15,-9 9 0,25-29 16,2-5-16,-8 7 0,-4 6 0,-9 6 15,-4 7-15,-8 17 16,-5 10-16,0-6 0,-3-4 16,-8 9-16,-5 8 0,-3 5 15,-1 4-15,-9 11 0,-4 7 0,-4 0 16,-1 1-16,-2 6 16,-3 5-16,-7 5 15,-5 2-15,2-2 0,0-3 16,-2 2-16,-2 1 0,0 2 15,1 2-15,3-3 0,3 1 0,-3-1 16,-1-1-16,-2 0 0</inkml:trace>
  <inkml:trace contextRef="#ctx0" brushRef="#br0" timeOffset="43082.8637">26048 5859 0,'0'0'0,"0"0"0,0 0 16,0 0-16,0 0 0,-10 27 0,10-27 15,4 18-15,-4-18 0,3 14 16</inkml:trace>
  <inkml:trace contextRef="#ctx0" brushRef="#br0" timeOffset="44251.2688">20801 2648 0,'0'0'16,"0"0"-16,0 0 0,21 5 15,-21-5-15,23-2 0,-23 2 16,40-9-16,-16 6 0,4-1 15,2 3-15,8-3 0,1 2 0,-1 1 16,1 0-16,4-1 16,-3 4-16,-4 0 0,-1 1 0,-4 3 15,-3 1-15,-4 0 0,-3 1 16,-5 0-16,-3-1 16,-7 1-16,-5 4 15,0-4-15,0-2 0,1 0 16</inkml:trace>
  <inkml:trace contextRef="#ctx0" brushRef="#br0" timeOffset="44517.4733">20910 2817 0,'0'0'0,"0"0"16,0 0-16,0 0 0,-2 21 16,2-21-16,-4 26 0,3-9 15,2 2-15,-1 4 0,-1 0 16,1 2-16,0 2 0,-1 10 15,-2 2-15,1 1 0,0 0 16,-2 16-16,-2 6 0,0-3 16,0-4-16,0 5 0,2-4 15,0-9-15,0-8 0,2-1 0,1-5 16,1-9-16,0-5 0,0-7 16,0-3-16,2-8 0,3-4 15,0-11-15,2-6 0,-3 6 16,-1 3-16,1 1 0</inkml:trace>
  <inkml:trace contextRef="#ctx0" brushRef="#br0" timeOffset="44968.1737">20898 3334 0,'0'0'0,"0"0"16,0 0-16,0 0 15,0 0-15,0 0 0,0 0 16,0 0-16,0 0 0,24-10 16,-24 10-16,36 1 0,-36-1 0,44 0 15,-17-1-15,2-1 0,1 0 16,10-1-16,-1-3 15,1 0-15,0-3 16,-3 2-16,-2-1 0,5-3 0,-2-3 16,-4-1-16,-3-2 0,-4-1 15,-3-1-15,-3-1 0,-2 1 16,-3-2-16,-5 0 0,-5-1 0,-4 1 16,-4 0-16,-4 2 15,-1 1-15,-1 1 0,-2 2 16,-1 1-16,-2 4 15,-2 3-15,-1 2 0,1 4 0,0 6 16,1 4-16,-2 7 16,-2 3-16,-2 10 15,-2 7-15,2-2 0,3 1 16,2 1-16,4 2 0,2 3 0,4-3 16,6-1-16,6 1 0,0-4 15,3-3-15,5 0 0,0-4 16,1-8-16,4-5 0,6-4 15,3-3-15,0-4 0,0-4 0,5-5 16,5-5-16,2-6 0,4-6 16,12-11-16,4-9 15,-2-1-15,1-5 0,-11 9 16,-12 10-16,-12 10 0</inkml:trace>
  <inkml:trace contextRef="#ctx0" brushRef="#br0" timeOffset="45251.3105">22263 2816 0,'0'0'15,"0"0"-15,-2-18 0,2 18 16,0 0-16,-5-22 15,2 17-15,-2 4 0,-4 3 16,-1 4-16,-1 5 0,-5 5 16,-3 3-16,-5 9 0,2 1 15,1 3-15,2 3 0,-1 1 16,4-4-16,6 1 0,5-1 16,3-1-16,3-4 0,7 1 15,5-1-15,4-2 16,4-5-16,5 3 0,-2-2 0,-3-4 15,-1-3-15,-2 1 0,0 0 16,-2-2-16,-3-2 0,-7 1 16,-3 1-16,-3-1 0,-3 3 0,-8-1 15,-6 2-15,-9 6 16,-6 5-16,-5 1 0,-6 1 16,-4 3-16,2-2 0,6-2 0,8-6 15,8-5-15,5-4 0,5-4 16</inkml:trace>
  <inkml:trace contextRef="#ctx0" brushRef="#br0" timeOffset="45484.4274">22465 3137 0,'0'0'0,"0"0"0,0 0 15,0 0-15,26 0 0,-26 0 16,36-1-16,-13-1 0,3-2 0,6-1 15,5 1-15,1 0 0,2 0 16,9-3-16,10-3 16,-5 3-16,-3 2 0,-1-1 0,-8 1 15,-9 2-15,-6 1 0,-7 0 16,-6-1-16,-7 2 0,-4 0 16,0 1-16,-1-1 0,1 1 15</inkml:trace>
  <inkml:trace contextRef="#ctx0" brushRef="#br0" timeOffset="45701.3956">22898 2747 0,'0'0'0,"0"0"16,0 0-16,0 0 16,-11 35-16,6-16 0,-1 3 0,-1 4 15,1 2-15,-2 3 0,0 3 16,-2 13-16,1 4 0,-2 9 15,3-3-15,3-2 0,3-1 16,2 2-16,2-4 0,4-9 16,3-5-16,4-10 0,2-6 0,0-3 15,-4-4-15,-4-4 0</inkml:trace>
  <inkml:trace contextRef="#ctx0" brushRef="#br0" timeOffset="46353.0858">23923 2647 0,'0'0'0,"0"0"0,0 0 0,31 4 16,-31-4-16,29 11 0,-11-5 0,-2 1 15,0 0-15,1 6 16,-2 2-16,-4 3 0,-3 0 0,-8 6 16,-5 2-16,-8 5 0,-6 0 15,-15 10-15,-8 2 16,-1-2-16,0-1 0,-7 6 16,2-2-16,4 2 0,9-5 15,11-8-15,9-6 0,7-6 16,6-3-16,7-5 0,6-5 0,10-5 15,9-5-15,4-5 0,5-5 16,7-3-16,8-6 0,10-7 16,-1-1-16,2 2 15,1 2-15,4-3 0,-6 0 0,-19 9 16,-12 5 0,-10 5-16</inkml:trace>
  <inkml:trace contextRef="#ctx0" brushRef="#br0" timeOffset="46718.2141">24542 2641 0,'0'0'0,"0"0"16,0 0-16,0 0 0,0 0 0,0 0 15,0 0-15,-5 26 0,5-26 16,0 24-16,0-24 16,-2 37-16,2-15 0,-2 2 15,-2 2-15,-2 3 16,0 3-16,-4 12 0,-1 0 15,0-2-15,0-4 0,-2 4 0,3-4 16,2-6-16,0-5 0,1-6 16,3-7-16,6-17 0,5-8 15,-1-2-15,0 0 0,3-5 16,2-4-16,-1 2 16,0 1-16,-1 3 0,1 3 0,-1 0 15,0 3-15,1 0 0,1 2 16,-1 0-16,0 1 0,1-3 15,0 1-15,-1 0 0,0 0 0,2 0 16,2-1-16,2-2 0,0 0 16,4-8-16,-1-2 15,-3 0-15,-1-2 0,-3 6 0,-2 3 16,-3 2-16</inkml:trace>
  <inkml:trace contextRef="#ctx0" brushRef="#br0" timeOffset="46917.2139">24836 2504 0,'0'0'0,"0"0"16,0 0-16,0 0 0,0 0 15,0 0-15,0 0 0,0 0 16,0 0-16,4 33 0,-4-33 16,-6 37-16,3-15 0,-3 6 15,0 6-15,-2 3 0,0 2 0,-5 16 16,-7 14-16,0 3 0,2 0 16,-5 17-16,3 2 0,-1 11 15,3-6-15,4 15 16,3 0-16,4-8 0,6-16 0,7 13 15,5-17 1,-3-26-16,-2-16 0,-3-15 0</inkml:trace>
  <inkml:trace contextRef="#ctx0" brushRef="#br0" timeOffset="47168.1583">24943 2567 0,'0'0'0,"0"0"16,37-11-16,-13 6 0,7-1 16,5 0-16,6 0 0,8 0 15,-3 2-15,-7 1 0,-7 0 16,-1 1-16,-7 0 15,-8-2-15,-7-1 0,-3 2 0,0-2 0,-2 3 16</inkml:trace>
  <inkml:trace contextRef="#ctx0" brushRef="#br0" timeOffset="47334.1804">25166 2195 0,'0'0'0,"0"0"15,0 0-15,0 0 0,0 0 0,-9 33 16,6-10-16,-2-1 0,1 1 15,-2 7-15,0 5 0,-2 12 16,0 1-16,1 6 16,-1 8-1,-1 0-15,2-12 0,2-10 16</inkml:trace>
  <inkml:trace contextRef="#ctx0" brushRef="#br0" timeOffset="47534.3801">25314 3028 0,'0'0'0,"0"0"0,0 0 15,48-7-15,-10 2 0,1 1 16,4 1-16,16-2 0,2 0 16,6 2-16,-10 2 0,-2 1 15,-12 1-15,-9 1 0,-7-2 0,-6 1 31</inkml:trace>
  <inkml:trace contextRef="#ctx0" brushRef="#br0" timeOffset="47684.4542">25299 3341 0,'0'0'0,"0"0"0,0 0 0,0 0 15,34 17-15,-14-12 0,5 1 0,3-1 16,4-2-16,16 1 15,5 0-15,2-4 0,2-3 0,15-3 16,0-3-16,8-3 0,-7-3 16,-8 3-16,-17 3 0,-12 2 15</inkml:trace>
  <inkml:trace contextRef="#ctx0" brushRef="#br0" timeOffset="47900.7422">26665 2589 0,'0'0'0,"0"0"15,23 3-15,-4-2 0,3 0 0,9 1 16,8 2-16,6 2 16,-2-1-16,2 3 0,-6 3 0,-6 0 15,-5-1-15,-10-1 0,-10 1 16,-8 1-16,-7-1 0,2-2 15,0-1-15,2-1 0</inkml:trace>
  <inkml:trace contextRef="#ctx0" brushRef="#br0" timeOffset="48100.2293">26557 2816 0,'0'0'0,"0"0"0,0 0 16,0 0-16,-16 21 0,16-21 16,-17 30-16,9-11 0,1 2 15,-1 4-15,0 5 0,1 9 16,-1 2-16,1 4 0,2 2 15,0 11 1,3 0-16,1 8 16,0 6-16,-1 4 0,-1-9 15,1-14-15,0-13 0,-3-5 0,-3-11 16,2-5-16,2-5 0,1-3 16</inkml:trace>
  <inkml:trace contextRef="#ctx0" brushRef="#br0" timeOffset="48483.8308">26543 3294 0,'0'0'16,"0"0"-16,0 0 0,0 0 16,0 0-16,34-9 15,-12 9-15,9 0 16,8 0-16,-1 2 0,2-2 0,6 0 16,-4-2-16,1 1 15,-7-1-15,-4-3 0,-3-5 16,-6 0-16,-3-1 0,-5-4 15,-4-4-15,-6-5 0,-6-2 16,-3 2-16,0 2 0,-7 2 16,-4 2-16,-1 3 0,1 2 15,-1 2-15,2 3 16,0 4-16,0 2 0,-1 9 0,-2 4 16,-1 5-16,-3 4 0,0 7 15,0 5-15,3 1 0,3 1 16,-1 6-16,3 0 15,3-2-15,2-2 0,4 3 0,4-2 16,6-5-16,4-4 0,7-4 16,7-3-16,4-6 0,3-6 0,4-7 15,7-7-15,16-8 0,7-6 16,7-8-16,4-4 16,-18 6-16,-15 7 0,-12 5 15</inkml:trace>
  <inkml:trace contextRef="#ctx0" brushRef="#br0" timeOffset="48800.898">27496 2305 0,'0'0'0,"0"0"0,0 0 16,28 4-16,-28-4 0,28 6 0,-11 1 15,0 2-15,-2 1 0,1 8 16,-4 1-16,-3 3 0,-4 1 16,-9 5-16,-8 3 15,-5 2-15,-4 0 0,-9 6 16,-3-4-16,6-4 0,4-3 16,2-1-16,7-5 0,4-7 0,4-4 15,10-2-15,8-4 0,7-4 16,6-2-16,13-5 0,9-3 15,13-2-15,2 2 0,7-3 16,-2-3-16,-16 5 0,-12 1 0,-11 4 16</inkml:trace>
  <inkml:trace contextRef="#ctx0" brushRef="#br0" timeOffset="49000.7129">27951 2446 0,'0'0'0,"0"0"0,0 0 16,27-8-16,-10 6 0,4 0 16,4-1-16,2 1 0,1-1 0,10 1 15,0 1-15,-4-1 16,-2 0-16,4 1 0,-5 0 16,-7-4-16,-7-2 0,-2 1 15,-3 2-15,-2 0 0</inkml:trace>
  <inkml:trace contextRef="#ctx0" brushRef="#br0" timeOffset="49168.2048">28167 2161 0,'0'0'0,"0"0"0,0 0 16,-7 31-16,4-14 0,-2 5 0,1 3 15,-1 11-15,-1 4 0,-1 5 16,0 3-16,-1 11 0,0-2 15,-2 18-15,-1 4 16,2-17-16,2-13 0,1-11 0</inkml:trace>
  <inkml:trace contextRef="#ctx0" brushRef="#br0" timeOffset="49334.056">28065 3253 0,'0'0'0,"0"0"0,0 0 16,35-7-16,-35 7 0,46-8 15,-6 2-15,3-2 0,3-1 0,16-2 16,13-1-16,-4 2 16,-2 4-16,0 1 0,-11 3 15,-9-5-15,-15-3 0,-9 2 16,-6 2-16,-4 2 0</inkml:trace>
  <inkml:trace contextRef="#ctx0" brushRef="#br0" timeOffset="49535.0752">28450 2978 0,'0'0'0,"0"0"0,0 0 16,-12 21-16,12-21 0,-15 29 15,5-6-15,-1 4 0,-2 3 0,-2 14 16,-1 2-16,0-1 0,3-4 16,0 12-16,3 1 15,4 5-15,6-2 0,6-6 16,4-7-16,3-9 0,2-7 0,-3-6 15,-2-6-15,-2-3 0</inkml:trace>
  <inkml:trace contextRef="#ctx0" brushRef="#br0" timeOffset="49752.3952">29144 3025 0,'0'0'0,"0"0"16,0 0-16,0 0 0,0 30 15,0-30-15,0 36 0,0-11 16,-2 0-16,1 4 16,0 3-16,0-1 0,0-1 0,-1 8 15,-1-2-15,-1 2 0,1-5 0,0-3 16,0-2-16,-1-7 16,0-7-1,-1-3-15,2-1 0,1-3 16</inkml:trace>
  <inkml:trace contextRef="#ctx0" brushRef="#br0" timeOffset="49901.4466">29224 3177 0,'0'0'0,"0"0"16,0 0-16,0 0 15,0 0-15,0 0 0,18-9 16,-18 9-16,22-3 0,-22 3 0,31-6 16,-14 3-16,2 0 0,-1 0 15,-2 0-15,0 0 0,-2-2 0,0-5 16,-2-3-16,-2 2 15,-1 2-15,-1 1 0</inkml:trace>
  <inkml:trace contextRef="#ctx0" brushRef="#br0" timeOffset="50467.8819">29515 2860 0,'0'0'0,"0"0"15,0 0-15,0 0 0,0 0 16,0 0-16,0 0 0,0 0 16,-18 30-16,12-8 15,-2 3-15,-2 3 0,-1 3 16,0 1-16,0 1 0,0 5 0,1-5 15,4 2-15,3-5 16,6-6-16,2-4 0,5-9 0,3-3 16,5-5-16,4-2 0,-2 1 15,-1 0-15,-5 1 0,-4-1 0,-5 3 16,-3 2-16,-2 0 16,-2 3-16,-1 2 0,-1 2 15,-1-2-15,2 1 0,1-1 16,-1 0-16,3-2 0,2-1 0,5-6 15,8-2-15,3-7 0,4-4 16,8-7-16,7-4 0,9-7 16,2-1-16,0-5 0,-1-2 15,4-10-15,-5-2 0,-5 7 16,-10 10-16,9-5 0,7-5 0,-8 0 16,-13 6-16,-8 8 0,-6 7 15,-6 4-15,-3 2 16,-2 4-16,-1 3 0,-5 7 15,-4 5-15,-3 8 16,-4 7-16,0 0 0,2 1 0,-4 6 16,-1 3-16,1 0 0,1 0 0,5 3 15,7 0 1,5-7-16,3-3 0,7 0 0,5-1 16,2-8-16,2-2 0,6-1 15,6-1-15,-5 0 0,-1-1 0,-1 2 16,0 1-16,-4 1 0,-2 1 15,-3 0-15,-1 0 0,-4 0 16,-4 3-16,-11 3 0,-8 3 16,-3 1-16,-2 0 0,-11 2 15,-7 0-15,-2 0 0,-1 1 0,8-5 16,7-7-16,5-1 16</inkml:trace>
  <inkml:trace contextRef="#ctx0" brushRef="#br0" timeOffset="50752.0929">30888 2572 0,'0'0'0,"0"0"15,0 0-15,0 0 0,1 23 0,-1-23 16,2 32-16,-2-11 15,-1 6-15,-2 5 0,-1 5 16,0 4-16,-1 5 0,0 19 16,-1 15-16,2 13 0,2-5 15,3 9-15,1 8 16,6 25-16,3 1 0,0-2 0,-1-19 16,2 47-16,-3-11 15,-4-38-15,0-24 0,-2-27 0,-1-17 16,-1-13-16</inkml:trace>
  <inkml:trace contextRef="#ctx0" brushRef="#br0" timeOffset="50984.5875">30938 2502 0,'0'0'0,"0"0"0,-17 20 16,17-20-16,-23 26 0,2-5 15,-6 6-15,-13 12 0,-3 1 16,-20 18-16,-10 5 0,3-2 16,16-15-16,12-8 0</inkml:trace>
  <inkml:trace contextRef="#ctx0" brushRef="#br0" timeOffset="51150.5464">31238 2662 0,'0'0'16,"0"0"-16,0 0 0,11 27 15,-11-27-15,25 35 0,-7-10 16,0 4-16,-2 5 0,2 3 15,-2-7-15,-3-4 0</inkml:trace>
  <inkml:trace contextRef="#ctx0" brushRef="#br0" timeOffset="51352.5492">31472 2912 0,'0'0'15,"0"0"-15,-12 20 16,2-4-16,-2 3 0,2-2 0,10-17 16,-17 28-16</inkml:trace>
  <inkml:trace contextRef="#ctx0" brushRef="#br0" timeOffset="55340.1864">6393 7401 0,'0'0'15,"0"0"-15,0 0 0,7-24 0,-7 24 0,0 0 16</inkml:trace>
  <inkml:trace contextRef="#ctx0" brushRef="#br0" timeOffset="55641.1656">6969 4082 0,'0'0'0,"0"0"0,0 0 16,0 0-16,0 0 0,-18 30 15,18-30-15,-29 22 0,17-13 0,1-1 16</inkml:trace>
  <inkml:trace contextRef="#ctx0" brushRef="#br0" timeOffset="56274.8985">4896 8857 0,'0'0'0,"0"0"0,0 0 0,0 0 15,0 0-15,0 0 0</inkml:trace>
  <inkml:trace contextRef="#ctx0" brushRef="#br0" timeOffset="57329.3911">6843 8859 0,'0'0'0,"0"0"32,0 0-17,1-25-15,-1 25 0,-4-32 16,4 32-16,-5-26 0</inkml:trace>
  <inkml:trace contextRef="#ctx0" brushRef="#br0" timeOffset="57684.5671">6359 6467 0,'0'0'0,"0"0"16,0 0-16,0 0 0</inkml:trace>
  <inkml:trace contextRef="#ctx0" brushRef="#br0" timeOffset="58501.3834">5014 5204 0,'0'0'0,"0"0"16,0 0 0,0 0-1,0 0-15,0 0 0,0 0 0,0 0 0,25 7 16,-25-7-16,25 4 0,-25-4 16,44 2-16,-19-2 0,1 2 15,4-2-15,2 1 0,10-1 16,1 0-16,3-1 0,3 1 15,8-2-15,-3-1 0,1 3 16,5 0-16,8 0 0,-6-1 0,7-2 16,-4 0-16,-2-1 0,-5 1 15,-1 1-15,-1 1 0,-6-1 16,-5-2-16,4 2 16,-2 1-16,-11 1 0,-2 0 0,1-2 15,-4 0-15,-3-1 0,2 0 16,0 0-16,1 3 0,-8-2 15,-2-1-15,-1 1 0,-2 0 0,0-1 16,0 2-16,-4 0 0,-1 0 16,-2 1-16,-2 1 0,-2-2 15,-3-1-15,-1 1 0,2 1 16,-3 0-16,-2 0 0,0 0 16,0 2-16,0-2 0,0 2 15,0-2-15,-2 3 0,2-3 0,-1 4 16,1-4-16,-4 0 15,2 0-15,0 1 0,0-1 16,-1 1-16,3-1 0,-2 3 16,2-3-16,-3 2 0,3-2 15,-1-2-15,1 2 0,-2-3 0,1 1 16,-3 0-16,1-1 16,-1 1-16,-1 0 0,-1 0 15,-1-1-15,1 2 0,3-1 0</inkml:trace>
  <inkml:trace contextRef="#ctx0" brushRef="#br0" timeOffset="59426.2218">6479 3324 0,'0'0'0,"0"0"31,0 0-31,-14-24 15,-1 11-15,1 0 0,0 1 0,-1 0 0,0 0 16,-5-2 0,-1 1-1,-4 2-15,-4 2 0,1 0 16,1 3-16,2 0 0,-1 1 0,1 3 0,-4 2 16,-3 2-16,3 2 0,-3 3 15,0 3-15,1-1 0,2 2 16,-1 4-16,-1 2 0,0 0 15,-1 0-15,2 2 0,1 1 16,-1 0-16,-5-1 0,-7 8 16,0 1-16,1 0 0,2 0 0,1 3 15,2 4-15,0-1 16,1-5-16,1 4 0,2 0 16,6 0-16,3 1 0,2 4 0,5 0 15,5-5-15,4 1 0,0 0 16,4-2-16,3-5 0,3-1 15,7 7-15,5 4 0,0-3 16,2-1-16,-1-5 0,1-3 16,3 1-16,2 1 0,4 1 15,1 0-15,0 2 16,-1 3-16,8-4 0,7-3 16,0-3-16,0 1 0,-3-5 15,-3-5-15,4 1 0,1-2 0,4-2 16,-6-2-16,3-2 0,0 0 15,-11-2-15,-2 0 0,1-6 16,1-4-16,-8 2 0,-6 0 16,-3 2-16</inkml:trace>
  <inkml:trace contextRef="#ctx0" brushRef="#br0" timeOffset="63434.7817">8772 14154 0,'0'0'0,"0"0"15,0 0-15,0 0 0,0 0 0,-5-23 16,5 23-16,0 0 0,-9-18 15,9 18-15,-16-22 16,5 11-16,-1 2 0,-1-4 0,-1 1 16,-1 0-16,0 4 0,-2-1 15,1-1-15,-4 2 16,-3 0-16,-4 1 0,3 2 16,0 3-16,-4 3 15,3 1-15,1 0 0,0 2 0,-1 1 16,3 2-16,2 0 0,-5 5 15,1 3-15,1-3 0,1-1 16,-4 3-16,0 2 0,1-1 16,1-2-16,0 3 0,0 0 15,-1 0-15,2-2 0,0 1 0,0-1 16,-1 0-16,0 0 0,-2-1 16,1 1-16,1 2 0,-1-1 15,-1 2-15,-3 1 16,1 0-16,0 0 0,-2 2 0,4-1 15,0 1-15,3 2 0,0 2 16,0 0-16,0 5 16,0 4-16,3-3 0,3-4 0,2 3 15,2 2 1,2-4-16,2-3 0,0 4 16,0 1-16,1 2 0,1-1 15,1 0-15,4 0 0,-4-2 0,2-1 16,2 0-16,1 2 0,1-3 15,0 1-15,1-1 0,0 0 16,2 1-16,2 0 0,-1-6 16,-1-4-16,0-4 0</inkml:trace>
  <inkml:trace contextRef="#ctx0" brushRef="#br0" timeOffset="63876.1081">7687 15660 0,'0'0'0,"0"0"15,0 0-15,18 20 0,-18-20 0,19 15 16,-8-4-16,3-1 0,4 0 16,5 5-16,2-1 0,1 1 15,-1-1-15,4 1 0,-1 0 16,1-2-16,-1 0 0,7 3 16,0 2-16,-1-4 0,-3-1 15,0-3-15,-1-1 0,-3-1 16,2-2-16,0 0 0,-1 1 15,1-2-15,-4-2 0,1 1 16,1 0-16,3 1 0,2-2 16,-2 0-16,-2 0 0,0 0 15,-3 0-15,6 1 0,0 2 0,-2-2 16,-3-1-16,-2-2 16,3 0-16,-2 1 0,1 0 0,-2-2 15,-1-2-15,0 2 0,0 2 16,2-2-16,0-1 0,-2-1 15,-1-1-15,-1-1 0,-1-2 16,2 2-16,0 1 0,1-1 16,1-1-16,-1 1 0,-3 1 0,1 0 15,0 0-15,0-3 16,0-1-16,-1-3 0,-1-2 16,-3 2-16,-1 2 0,-3 2 0,-2 1 15,-1 0-15</inkml:trace>
  <inkml:trace contextRef="#ctx0" brushRef="#br0" timeOffset="64253.6841">8298 15810 0,'0'0'15,"0"0"-15,0 0 0,0 0 16</inkml:trace>
  <inkml:trace contextRef="#ctx0" brushRef="#br0" timeOffset="64538.0346">7825 15397 0,'0'0'15,"0"0"-15,0 0 0,0 0 16,0 0-16,0 0 0</inkml:trace>
  <inkml:trace contextRef="#ctx0" brushRef="#br0" timeOffset="65268.7616">7841 15191 0,'0'0'0,"0"0"16,0 0-16,0 0 0,28-5 0,-18 3 15,2 0-15,2-1 16,1-1-16,2 1 0,2 0 16,0 1-16,0-2 0,6-1 0,2-1 15,-1 3-15,1 2 0,-1 1 16,1 0-16,-2 0 0,-1 0 16,2 1-16,-2 0 0,0 1 15,0 2-15,5 1 0,-3 0 16,0-2-16,-2 1 0,-2 2 15,-1 2-15,-1 1 0,-1 1 0,-4 2 16,2 0-16,-2 3 0,-3 1 16,1-1-16,-1 1 15,0 1-15,-1 2 0,0 2 16,0 0-16,-5 2 16,-1 0-16,-3 2 0,-1 1 0,-2 1 15,-2 1-15,-1-3 0,0-4 0,-2 2 16,0 2-1,-3-2-15,-1-2 0,-3-5 0,-3-4 16,-1 2-16,-2 1 0,-1-5 16,0-3-16,-1-3 0,-3-3 0,-4-5 15,-2-4-15,0-1 16,0-1-16,-2-3 0,-2-2 16,-5-5-16,5-1 0,-6-5 15,1-3-15,5 5 0,5 3 0,-4-6 16,3-2-16,6 0 0,3 2 15,2-2-15,1 0 16,5 3-16,3 0 0,5-4 0,5-5 16,1 6-16,1 1 0,4 0 15,-1 1-15,2 7 0,0 4 0,6-2 16,2 1-16,2 0 16,2-3-16,5 4 0,1 2 0,-1 4 15,-1 2-15,6 0 16,3 0-16,-1 2 0,-3 2 0,2 3 15,1 4-15,2 2 0,1 2 16,-1 3-16,-1 1 0,-4 3 16,0 2-16,0 1 0,3 1 15,-3 3-15,-5 1 0,-3-1 16,-3-3-16,-3-3 0,-3-1 0,-2 0 16,-3 1-16,-4-2 15,-2-2-15,-1-2 0,-1 0 16,0-4-16,-1-2 0,3 0 0,0-3 15,-3 2-15</inkml:trace>
  <inkml:trace contextRef="#ctx0" brushRef="#br0" timeOffset="65884.6497">9175 15389 0,'0'0'16,"0"0"-1,0 0-15,0 0 16,28-6-16,-28 6 0,19-7 0,-8 1 0,1 2 16,0-1-16,0-1 0,1 0 15,0 0-15,-1 0 0,0 0 16,0 1-16,0 1 0,0 2 15,2-1-15,0 2 16,1 3-16,0 2 0,-2 0 0,5 7 16,0 2-16,-1 3 0,-1 2 0,-1 3 15,-2 2-15,-2 3 0,-1 4 16,-2-2-16,-3 0 16,0 5-16,-3 2 0,-3-3 0,-4-2 15,-4-2-15,-3-2 0,-3-1 16,-4-1-16,0-3 0,1-3 15,-7 1-15,0-2 0,-1-2 16,-2-1-16,2-3 0,-2-2 16,3-5-16,2-4 0,-4-6 15,-2-4-15,4-3 0,3-4 0,2-3 16,1-3-16,1-9 16,-1-7-16,3-7 0,3-4 15,3 2-15,3 2 16,3 4-16,3 5 0,6-3 0,5 2 15,-1 3-15,2 1 0,6 5 16,3 3-16,4 6 0,3 0 16,1 6-16,3 5 0,1 2 15,0 2-15,0 7 0,0 5 16,3 0-16,3 1 16,-4-4-16,-2-3 0,-10-6 15,-3-4-15,-5 2 0,-2 2 16,-3 1-16</inkml:trace>
  <inkml:trace contextRef="#ctx0" brushRef="#br0" timeOffset="69385.0233">10851 9355 0,'0'0'15,"0"0"-15,0 0 16,-9 29-16,3-15 0,-3 6 15,-3 5-15,-1 6 0,-1 6 16,-3 8-16,2-3 0,-5 11 16,-2 2-16,1-3 0,1-2 0,-5 12 15,-1 1-15,4-5 16,3-3-16,0 3 0,2-2 16,4-11-16,4-6 0,3-4 0,4-7 15,4-16-15,3-9 16,-2 0-16,-1-1 0,1-1 0</inkml:trace>
  <inkml:trace contextRef="#ctx0" brushRef="#br0" timeOffset="69801.0996">10987 9502 0,'0'0'0,"0"0"16,0 0-16,0 0 0,0 0 15,0 0-15,10 26 0,-10-26 0,9 25 16,-9-25-16,12 39 16,-5-16-16,-1 1 0,2 3 15,1 3-15,0 7 0,-2 0 0,2 10 16,0 0-16,0-3 0,-2-2 16,1 0-16,0-1 0,-2-6 15,1-7-15,0 0 0,-1-6 16,0-7-16,-1-7 0,3-10 15,2-8-15,2-7 0,2-5 16,5-7-16,3-7 0,-1-2 16,-1-1-16,5-11 0,1-2 0,0-7 15,-2 2-15,1-1 16,-1-4-16,-4 5 0,-4 5 0,-1-2 16,-4 5-16,-4 10 0,-1 5 0,-1 6 15,0 3-15,-3 7 16,-1 6-16,2 5 0,1 4 15,-1 7-15,0 7 0,-3 4 16,-2 5-16,0-5 0,0-3 16,1-2-16</inkml:trace>
  <inkml:trace contextRef="#ctx0" brushRef="#br0" timeOffset="70331.4135">11978 9690 0,'0'0'15,"0"-6"-15,0-4 0,-1-2 16,-2-1-16,-1 0 0,1 2 16,-6-4-16,-3 1 15,0 1-15,-1 2 0,-4 4 0,-1 3 16,-2 3-16,0 2 0,-4 7 15,-4 4 1,-3 8-16,-3 9 0,-3 5 16,5 1-16,3 2 15,4 4-15,4-1 0,3-2 0,3 4 16,4-3-16,4-4 0,5-5 0,2 1 16,2-6-16,2-7 0,2-1 15,4-6-15,2-4 0,3-4 16,3-4-16,2-7 15,2-7-15,1-3 0,1-3 0,-1-3 16,1-2-16,-6-2 0,-1-1 16,-4 1-16,-1 1 0,-2 5 15,-2 2-15,-3 3 0,-1 0 16,-2 4-16,0 1 0,0 7 16,0 4-16,-2 1 15,2 4-15,-2 3 0,0 4 0,-2 1 16,1 4-16,1 1 0,0 1 15,0 4-15,0 0 0,1 1 16,2 1-16,-1-2 0,0-4 0,1-1 16,1-3-16,1-5 15,2-2-15,-2-2 0,0-1 16,-1 0-16</inkml:trace>
  <inkml:trace contextRef="#ctx0" brushRef="#br0" timeOffset="71118.6796">12054 9695 0,'0'0'0,"0"0"15,0 0-15,0 0 0,10-17 16,-10 17-16,0 0 0,28-9 16,-18 8-16,1 5 0,1 1 15,-1 4-15,-1 5 0,-4 1 16,-1 5-16,-3 1 0,-2 0 0,-2 9 16,-2-1-16,1 1 0,-1 0 15,-1 4-15,2-3 0,2-8 16,1-4-16,0-3 15,1-3-15,3-6 0,3-5 0,6-8 16,8-9-16,2-5 0,2-5 16,10-14-1,5-8-15,4-7 16,3-7-16,2-3 0,-9 8 0,-1-1 16,-8 9-16,-5 2 0,-6 8 0,-5 9 15,-4 6-15,-4 6 0,-1 4 16,-4 12-16,-1 5 0,-3 6 15,-1 4-15,-4 5 0,-2 5 16,-5 5-16,-4 3 0,-1 4 16,0 3-16,1 1 0,1 0 15,2 9-15,2 0 0,3-7 0,2-3 16,3-3-16,2-3 0,3-4 16,4-5-16,0-7 15,2-5-15,2-8 0,3-4 0,8-10 16,8-8-16,-1-4 0,1-4 15,0-5-15,2-4 0,-2 1 16,0 3-16,0-9 0,-2 1 16,-4 4-16,-3 3 0,-2 3 15,-4 2-15,-2 5 0,-2 4 0,-3 6 16,-2 3-16,0 5 0,-2 1 16,-2 8-16,-3 4 0,-1 5 15,-2 4-15,2 1 16,-2 2-16,0 3 0,2 2 0,-1 9 15,3 0-15,1 0 0,1-3 16,2-1-16,1 0 0,2-3 16,3-2-16,1-4 0,2-4 15,0-5-15,0-3 0,2-9 16,1-6-16,-1-2 0,2-3 0,3-9 16,2-8-1,0-10-15,2-9 16,-3 2-16,-2 2 0,-2-11 0,-3 0 15,-2-6-15,-5 3 16,-5 3-16,-5 4 0,1 8 0,-1 4 16,-3 7-16,-4 4 15,0 6-15,-1 5 0,-8 7 0,-7 8 16,0 3-16,2 3 0,2 5 16,0 6-16,0-2 0,0 2 0,6-5 15,5-3-15,2-2 0</inkml:trace>
  <inkml:trace contextRef="#ctx0" brushRef="#br0" timeOffset="71401.7977">13148 9535 0,'0'0'0,"0"0"16,25 3-16,-9-1 0,-1 1 0,7 4 15,1 4-15,-2 2 16,-2 1-16,-5 5 0,-4 3 16,-6-1-16,-6 0 0,-6 9 15,-7 4-15,0-4 0,-3-3 0,-2 3 16,2 1-16,3-6 0,4-2 15,4 0-15,2-1 16,8-3-16,6-1 0,8 0 0,5 2 16,0-4-16,2 0 0,8 5 15,3 2-15,0 3 0,-2 2 16,-5 10-16,-1 6 0,-7 2 16,-7 3-16,-15 29 15,-15 15-15,-15 11 0,-11 7 16,-9 1-16,-2-13 0,-8 11 15,19-34-15,13-24 0</inkml:trace>
  <inkml:trace contextRef="#ctx0" brushRef="#br0" timeOffset="101582.7501">5463 15398 0,'0'0'0,"0"0"16,0 0-16,0 0 15,0 0-15,21 16 0,-21-16 0,25 8 16,-3-3-16,3 2 16,7 1-16,7 0 15,5 1-15,6 0 16,4 2-16,10 2 0,-5 0 0,16 5 16,13 2-16,10 2 0,-4-1 15,-1-5-15,0-3 0,2 0 16,-8-4-16,30-2 0,-13-5 15,-21-5-15,-16-4 0,-7-3 16,-3 0-16,4-13 0,4-9 16,-4-6-16,-3-4 0,-10-6 15,-7-6-15,-12 10 16,-3 7-16,1-10 0,1-6 16,-6 5-16,-4 1 0,-7-3 15,-5-3-15,-2 0 0,-4-1 0,-3 1 16,-2-1-16,-4-2 0,-3 1 15,-12 2-15,-8 3 0,3 10 16,3 7-16,-10-2 16,-6-2-16,-2 1 0,-1 0 0,-11 3 15,-7 1-15,-8 9 0,-5 3 16,-7 7-16,-1 3 0,2 3 0,6 2 16,-3 5-16,-6 4 0,3 3 15,2 4-15,2 3 0,-4 4 16,9 3-16,7 3 0,-5 5 15,-1 4-15,13 4 16,11 1-16,-3-1 0,0-2 0,8 2 16,8 0-16,0 5 0,1 4 15,5-3-15,5 0 0,9 3 16,4 4-16,7-1 0,4 0 0,1 1 16,3-3-16,7 0 0,4-1 15,6 7-15,4 6 16,3-3-16,3-2 0,4-2 0,6 0 15,3 1-15,3-1 0,10-4 16,13-2-16,-4-6 0,-2-3 0,18-2 16,7 1-16,16 5 15,9 4-15,-35-13 0,-24-11 16,-19-6-16</inkml:trace>
  <inkml:trace contextRef="#ctx0" brushRef="#br0" timeOffset="114826.7286">20848 14705 0,'0'0'16,"0"0"-16,0 0 0,0 0 16,0 0-16,0 0 0,0 0 15,0 0-15,26-10 0,-26 10 16,29-4-16,-29 4 0,35-7 0,-13 5 15,3 0-15,3-1 0,2-1 16,13-1-16,2-2 0,-1 1 16,0 1-16,12-2 0,3 0 15,1-1-15,2 0 0,14-2 16,0 0-16,-9 3 0,-7 1 16,13 5-16,2 2 0,-6 1 15,-5-1-15,11-3 0,0 0 0,-4 2 16,-3 3-16,39-2 15,-1-4-15,-15 2 16,-10 0-16,4 2 0,2 0 0,-10-4 0,-5-3 16,5 1-16,3 0 0,-3 2 15,-2 1-15,5-1 0,0 0 16,-2-1-16,0 1 0,2-5 16,5-1-16,-7 5 0,-3 2 15,12 5-15,9 2 0,-16-5 16,-13-3-16,3-2 0,3 0 15,2 1-15,0 1 0,9-2 16,5-1-16,-9 0 0,-7 2 16,2-3-16,2-2 0,0 0 15,1 2-15,1 1 0,2 0 16,-2-2-16,-1-1 0,3-1 16,2-1-16,-5 3 0,-3 3 0,3-3 15,3 0-15,-6 1 0,-4 1 16,4 2-16,1 0 0,-1 0 15,-2-1-15,1 0 0,1-1 16,3 1-16,3 2 0,-8-2 16,-3-2-16,-13 3 0,-7 2 0,7 0 15,5 0-15,-8-1 0,-3-1 16,-1 3-16,1 1 0,0-3 16,0-1-16,-2 0 15,1 0-15,-2-1 0,1 0 0,-5-2 16,-3 0-16,-4 3 0,-2 3 0,-3 0 15,-1 1-15,-2-2 16,-2-1-16,5-1 0,3-1 0,-10 2 16,-4 1-16,-1 0 0,0 0 15,-9 1-15,1-1 0,1-1 16,2-1-16,-4 1 0,-2 2 16,-1-1-16,-1 0 0,-3 1 15,0 0-15,1 0 0,-1 1 16,-2 1-16,1 0 15,-1-2-15,-2 1 0,2-1 0,-2 1 16,0 0-16,0 0 16,0 0-16,0 0 0,0 0 0,0 0 15,1-3-15,-1 3 0,0 0 16</inkml:trace>
  <inkml:trace contextRef="#ctx0" brushRef="#br0" timeOffset="117184.7086">20849 14783 0,'0'0'15,"0"0"-15,0 0 0,0 0 0,-26-7 16,26 7-16,-18-5 16,9 2-16,0 1 0,0-2 0,1 0 15,1 1-15,-1 1 0,0 0 16,-1-1-16,1 3 0,-2 0 16,0 2-16,-1 0 0,0 1 15,1 0-15,-1 1 0,-1 2 16,-1 0-16,2 2 0,-1 1 15,-1 4-15,-1 2 0,-1 5 16,-3 7-16,0 4 0,0 0 0,2-1 16,-2 13-16,3 2 15,3 0-15,1 2 0,0 6 0,3 1 16,1-5-16,3-2 0,4 1 16,4 0-16,5-3 15,4-4 1,7-4-16,6-4 0,3-7 31,5-5-31,1-9 0,0-5 16,-2-6-16,-2-4 15,-2-3-15,-2 0 0,1-6 0,-1-6 16,-3-2-16,0-2 0,-1-3 16,2-4-16,-1 0 0,0 1 0,2-4 15,-1 1-15,-3 4 0,-2 4 16,1 1-16,1 3 0,-2 5 15,-1 4-15,-4 8 0,1 4 16,-3 4-16,-2 4 0,-1 4 16,-1 5-16,-3 3 0,0 1 0,-2 4 15,1 4-15,-2 1 0,-1-1 16,3-2-16,1-2 16,2-6-16,1-4 0,4-6 15,3-3-15,1-5 0,-2-6 16,3-8-16,0-7 0,-2 0 0,2-4 15,3-3-15,2-3 0,2-1 16,-3 2-16,-1 5 0,-1 3 16,-2 4-16,-3 3 0,2 4 15,0 2-15,1 7 0,-1 4 0,-3 3 16,-2 3-16,-3 0 0,0 3 16,0 4-16,0 2 0,1 1 15,1 0-15,3-3 16,1-2-16,3-4 0,2-3 15,1-7-15,1-5 0,0-6 16,0-3-16,3-12 0,4-9 16,-3-2-16,-1-2 0,6-14 0,0-4 15,0-5-15,-4 4 0,-4-8 16,-2-6-16,-4 2 0,-3 8 16,-6 10-16,-1 6 0,-3 10 0,0 5 15,-4 7-15,-1 6 16,-2 3-16,1 3 0,-1 5 15,0 4-15,-2 1 0,0 1 0,-5 6 16,-4 5-16,1 8 0,0 4 16,0 4-16,-2 3 0,3 0 15,2 1-15,4-2 0,2-1 16,4-3-16,5-3 0,4-2 16,4-1-16,5-6 0,1-1 0,1-2 15,1 1-15,2-2 0,2 0 16,-1-2-16,0-1 0,-2 1 15,-2 0-15,-3 1 0,-2 0 16,-1-1-16,0 1 0,-3 3 16,0 3-1,-5 6-15,-2 4 0,-4-2 16,-3 2-16,-4 9 0,-4 5 16,-3 0-16,0 0 0,-7 9 15,-4 1-15,2-5 0,2-2 0,0 1 16,3-5-16,6-17 15,4-12-15,6-20 0,3-15 16,7-9-16,4-11 0,-2 11 16,-2 7-16,-3 7 0</inkml:trace>
  <inkml:trace contextRef="#ctx0" brushRef="#br0" timeOffset="117552.098">22530 14802 0,'0'0'0,"0"0"0,0 0 16,0 0-16,0 0 15,0 0-15,-6 23 0,6-23 0,0 34 16,0-12-16,1 3 0,2 3 16,0 4-16,1 1 0,3 0 15,5 10-15,4-2 0,1 2 16,0-7-16,3-9 0,2-6 16,-3-5-16,0-3 0,3-8 15,3-3-15,-2-9 16,-1-3-16,0-8 0,1-6 0,-1-2 15,-1-2-15,1-12 0,-3-2 16,-4-1-16,-2-2 0,0-7 16,-4 1-16,-3 4 0,-3 3 0,-5 0 15,-5-2-15,-5 10 0,-3 5 16,-5 9-16,-2 4 16,2 6-16,1 4 0,-4 10 0,-4 7 15,-1 7-15,1 5 0,-2 10 16,0 7-16,2 8 0,1 7 15,8 3-15,4 3 0,9-12 16,6-9-16,0-6 0,0-8 0,0-8 16</inkml:trace>
  <inkml:trace contextRef="#ctx0" brushRef="#br0" timeOffset="117802.0873">23040 14840 0,'0'0'0,"0"0"16,0 0-16,-1 28 0,1-28 0,-1 33 15,2-7-15,0-1 0,0 2 16,4 10-16,0 4 0,4 1 16,3 0-16,5 9 0,2-3 15,4-6-15,4-4 0,7-6 16,2-8-16,-3-9 0,-1-5 16,3-9-16,4-5 0,0-7 15,2-4-15,0-8 0,0-6 16,1-6-16,-6 1 0,-2-7 0,-1-6 15,-5 9-15,-8 8 16,-6 10-16</inkml:trace>
  <inkml:trace contextRef="#ctx0" brushRef="#br0" timeOffset="117951.8704">23407 15030 0,'0'0'0,"-8"11"15,-1 0-15,0 3 0,0 3 0,0 18 16,2 10-16,-1 12 0,2 2 15,6 17-15,5 5 0,4 1 16,3-1-16,11 15 0,10 12 16,4-21-16,4-14 0,6 7 15,-15-26-15,-10-17 0</inkml:trace>
  <inkml:trace contextRef="#ctx0" brushRef="#br0" timeOffset="118218.8231">23905 15108 0,'0'0'0,"0"0"0,0 0 16,24 4-16,-24-4 0,33 0 15,-9-2-15,3 1 0,0-1 0,14-3 16,4 1-16,2-1 0,0-1 15,11 1-15,1 0 16,-6-1-16,-6 0 0,5-2 0,-6 1 16,-6 0-16,-6 1 0,-3-5 15,-3-3-15,-9-4 0,-4-1 16,-4 3-16,-2 5 0,-3 1 0</inkml:trace>
  <inkml:trace contextRef="#ctx0" brushRef="#br0" timeOffset="118401.4979">24414 14712 0,'0'0'0,"0"0"16,-26 2-16,11 1 16,3 2-16,2 5 0,2 3 15,3 4-15,1 2 0,0 14 16,4 8-16,2 4 0,2 2 0,7 18 16,5 4-16,0-2 0,-1 0 15,7 15-15,7 11 0,2-18 16,1-14-16,-6-10 0,-7-13 15,-5-12-15</inkml:trace>
  <inkml:trace contextRef="#ctx0" brushRef="#br0" timeOffset="118634.9332">24927 14675 0,'0'0'0,"0"0"0,0 0 0,0 0 15,0 0-15,0 0 0,6 22 16,-6-22-16,13 32 0,-1-7 16,2 5-16,0 2 0,-1 3 0,5 17 15,0 7-15,-2-2 16,0 0-16,1 6 0,0-7 16,2 3-16,-2-10 0,-1-4 15,-5-13-15,-3-7 0</inkml:trace>
  <inkml:trace contextRef="#ctx0" brushRef="#br0" timeOffset="118834.9734">25078 14916 0,'0'0'16,"0"0"-16,0 0 0,0 0 0,0 0 16,0 0-16,0 0 15,25-4-15,-25 4 0,33-2 16,-11 1-16,2 0 15,2-2-15,-2-1 0,-1 0 16,-1-1-16,0-1 0,5-5 0,-3-3 0,0-4 16,-1-4-16,-3 3 15,-3 4-15,-3 2 0</inkml:trace>
  <inkml:trace contextRef="#ctx0" brushRef="#br0" timeOffset="119408.0511">25432 14486 0,'0'0'0,"0"0"15,0 0-15,0 0 16,0 0-16,-13 23 0,13-23 0,-3 31 15,2-6-15,2 8 16,1 8-16,2 0 0,0 2 0,5 17 16,3 16-16,6 2 0,1-10 15,5-3-15,-1-9 0,0-19 16,1-12-16,-3-16 0,-1-14 16,-1-5-16,2-6 0,-3-9 15,0-6-15,1-3 0,1-4 16,2 0-16,-4 4 0,-1 11 15,-3 6-15,2 7 0,0 5 16,-2 9-16,-3 6 0,-4 8 16,0 7-16,1 4 0,0 2 15,2-1-15,2-2 0,-2-6 0,0-5 16,4-5-16,2-6 16,2-4-16,2-4 0,-2-9 0,2-7 15,0-6-15,0-5 0,1-6 16,2-6-16,-2-5 15,-2-3-15,-5-1 0,-4 1 16,-1-1-16,-3 5 0,-4 6 16,-3 4-16,-4 7 0,-3 6 0,-1 9 15,-1 9-15,2 6 0,-1 4 16,2 8-16,2 7 0,-1 3 16,3 2-16,5 3 0,6 4 15,1-4-15,1-3 0,3-2 16,2-2-16,3-2 0,1-1 0,4-3 15,2 0-15,-1-1 0,-2-1 16,2-2-16,1 0 0,-1-2 16,-1 0-16,-2 2 0,-2 4 15,-3-6-15,0-2 0,-3 2 16,-2 0-16,-3 4 0,-3 2 0,-2 2 16,-4 3-16,-4 2 0,-2 2 15,-4 4-15,-2 2 0,-1-1 16,-2-2-16,1-1 15,3-6-15,3-5 0</inkml:trace>
  <inkml:trace contextRef="#ctx0" brushRef="#br0" timeOffset="119668.7397">26617 14750 0,'0'0'0,"0"0"0,0 0 16,26-7-16,-26 7 0,33-9 16,-7 5-16,2-2 0,3-1 0,12-2 15,2 1-15,2-1 0,0 1 16,10-2-16,-3 2 0,5 0 16,-7 2-16,-6 3 0,-4 3 15,-6 0-15,-3 0 0,-3 3 16,-2 2-16,-7-1 0,-5-2 0,-3 1 15</inkml:trace>
  <inkml:trace contextRef="#ctx0" brushRef="#br0" timeOffset="119869.0177">26792 14956 0,'0'0'16,"0"0"-16,0 0 0,0 0 0,0 0 15,0 0-15,23 7 16,-23-7-16,40 3 0,-14-1 0,5 0 16,3 0-16,3-1 0,13 2 15,4 0-15,16 0 0,0-2 16,1-4-16,0-2 0,8-9 16,-3-4-16,-9 2 0,-16 4 15,-12 2-15</inkml:trace>
  <inkml:trace contextRef="#ctx0" brushRef="#br0" timeOffset="120452.1396">28568 14170 0,'0'0'0,"0"0"16,0 0-16,-2-29 0,0 14 0,-3-2 16,-2-1-16,-1 0 0,-1 0 15,-9-1-15,-4 3 0,-2 3 16,-1 2-16,-5 6 15,-2 6-15,-7 6 0,2 6 0,-2 8 16,0 8-16,1 5 0,2 3 0,-1 19 16,7 7-16,-1 9 0,4-4 15,8 1-15,8 2 0,7-2 16,7-8-16,13 12 16,4-16-16,2-19 0,2-11 0,6-13 15,4-6-15,-13-10 0,3-2 16,6-11-16,4-9 0,-1 0 15,0-2-15,1-3 16,2-4-16,-7 7 0,-2 5 16,-8 6-16,-5 5 0,-1 4 15,0 4-15,-3 7 0,0 3 16,-2 6-16,-1 2 0,-3-4 16,-1-1-16,3 1 0,3 1 15,0-4-15,3-3 0,1-5 0,1-3 16,-2-6-16,0-3 0,3-9 15,0-6-15,2 0 0,-1 1 16,2-2-16,1-3 0,-1 0 16,-2 6-16,-3 7 0,-1 7 15,-2 7-15,-1 6 0,-1 8 16,-1 8-16,0 4 0,-2 3 0,1 3 16,-1 2-16,2 2 15,1-4-15,3-3 0,2-3 0,2-4 16,2-5-16,3-7 0,2-7 15,2-8-15,3-8 0,0-7 16,2-8-16,-1-2 0,2-2 0,-1-6 16,-2-5-16,-1 5 15,-7 11-15,-5 6 0</inkml:trace>
  <inkml:trace contextRef="#ctx0" brushRef="#br0" timeOffset="120768.5586">29294 13844 0,'0'0'15,"0"0"-15,0 0 0,0 0 0,0 0 16,-16 18-16,16-18 16,-15 28-16,8-10 0,0 4 0,1 3 15,1 3-15,2 3 0,3 9 16,2 2-16,4 0 16,2-1-16,-1-4 0,1-4 0,3 5 15,1-1 1,4-4-16,2-3 0,2-1 15,0-2-15,-1-4 0,-3-5 0,2-1 16,2-1-16,0-1 16,-1 0-16,3 1 0,2 0 0,-5-2 15,-2-2-15,-3 1 0,-2-1 16,-2 2-16,-2 1 0,-4 4 16,-1 3-16,-4 4 0,-4 3 15,-6 6-15,-4 5 0,-3-3 16,-1 0-16,2-3 0,2-6 15,4-7-15</inkml:trace>
  <inkml:trace contextRef="#ctx0" brushRef="#br0" timeOffset="121105.2789">29758 13182 0,'0'0'0,"0"0"16,0 0-16,12 28 0,-2-4 15,1 5-15,0 5 0,3 7 16,3 7-16,2 17 0,0 2 0,5 24 15,4 25-15,1 0 16,-5-15-16,5 12 0,1 8 16,0 1-16,-8-23 0,-5-12 15,-4-6-15,-3-19 0,0-10 16,-3-16-16,-3-12 0,-1-7 16</inkml:trace>
  <inkml:trace contextRef="#ctx0" brushRef="#br0" timeOffset="121368.2764">29773 14414 0,'0'0'0,"0"0"16,0 0-16,0 0 0,13 32 0,-4-12 15,4 7-15,3 2 0,1 3 0,8 16 16,1 5-16,6 11 0,0-2 15,0 5-15,-4-7 0,-5-8 16,-4-8-16,0-2 0,0-8 16,0-10-16,-2-8 0,8-18 15,3-13-15,-7-4 0,-1-4 16,0-18-16,-1-13 0,3-17 16,-1-6-16,-6 18 0,-3 16 15,-3 10-15</inkml:trace>
  <inkml:trace contextRef="#ctx0" brushRef="#br0" timeOffset="121601.4908">30361 14161 0,'0'0'0,"0"0"0,0 0 15,0 0-15,0 0 0,29-6 16,-29 6-16,39-12 0,-16 6 0,7-1 15,5-1-15,1 0 16,0-1-16,10-2 0,-1 0 16,-2 1-16,-3 0 15,2-1-15,-7 3 0,-6-3 0,-5 1 16,-4-1-16,-5 1 0,-1 2 16,-3 1-16,-2 2 0</inkml:trace>
  <inkml:trace contextRef="#ctx0" brushRef="#br0" timeOffset="121784.6825">30623 13695 0,'0'0'0,"0"0"15,0 0-15,0 0 16,9 42-16,-2-19 0,-1 1 16,4 10-16,1 9 0,5 14 15,-1 2-15,8 21 0,5 5 16,4 5-16,-2-8 0,-2-9 15,-7-19-15,-6-12 0</inkml:trace>
  <inkml:trace contextRef="#ctx0" brushRef="#br0" timeOffset="121985.7271">31258 13657 0,'0'0'15,"0"0"-15,0 0 0,0 0 16,0 24-16,3-1 0,4 10 16,1 2-16,1 4 0,5 18 0,2 7 15,3 19-15,-1-1 16,-3 5-16,-3-10 0,-1-8 16,-3-18-16,-1-13 0</inkml:trace>
  <inkml:trace contextRef="#ctx0" brushRef="#br0" timeOffset="122318.7179">31309 13948 0,'0'0'0,"0"0"16,0 0-16,0 0 0,0 0 0,0 0 16,25-1-16,-25 1 0,31-4 0,-11 0 15,2-3-15,0-1 16,-1-1-16,-2-3 0,-2-2 0,0-3 15,-2 1-15,3-6 0,-3-3 16,-1 0-16,-5 1 0,-2 1 16,-4-1-16,1 4 0,-2 2 0,-2 4 15,-1 1-15,0 4 0,-1 0 16,-1 6-16,1 5 16,0 3-16,-1 4 0,0 6 0,1 7 15,1 2-15,1 3 0,2 4 16,2 3-16,2 8 0,4 0 15,1 0-15,0 0 0,4-1 16,0-7-16,-3-15 0,-3-13 16,-2-1-16,-2-1 0,-1-1 0</inkml:trace>
  <inkml:trace contextRef="#ctx0" brushRef="#br0" timeOffset="122802.7923">31866 13787 0,'0'0'0,"0"0"15,0 0-15,0 0 0,0 0 16,9 20-16,-9-20 0,10 23 15,-3-9-15,3 1 0,2 3 16,0-2-16,1-1 0,4 2 16,1-2-16,0-6 0,2-4 0,2-7 15,2-3-15,2-8 16,-1-6-16,1-7 0,-1-8 16,7-7-16,0 1 0,1-16 0,-3-7 15,-1-8 1,1-6-16,-4 11 15,-5 7-15,-3 10 0,-3 14 16,-5 9-16,-3 8 0,-1 8 0,-2 7 16,-2 5-16,-1 4 0,-3 5 15,-2 5-15,1 0 0,0 1 16,1 3-16,0 1 0,5 3 16,5 3-16,4-2 15,5 1-15,1-7 0,2-7 16,-2-2-16,1-2 0,7-1 0,4-3 15,-2 0-15,0 0 0,4 2 16,4 1-16,-6 0 0,-4 0 16,-4 6-16,-1 4 0,-3-4 15,0-5-15,-5 11 0,-3 8 16,-4 2-16,-3 3 16,-4 0-16,-5 0 0,0 0 15,-3 0-15,-2-1 0,-4-1 0,2-5 16,1-4-16,1-9 0,0-6 15,0-5-15,0-4 0,3 1 16,2 0-16,0 1 0</inkml:trace>
  <inkml:trace contextRef="#ctx0" brushRef="#br0" timeOffset="123118.9304">32962 13601 0,'0'0'0,"0"0"16,0 0-16,0 0 0,0 0 0,0 0 15,0 0-15,0 0 0,0 0 16,0 0-16,0 0 0,16 14 15,-16-14-15,4 29 0,-3-9 16,2 2-16,-1 1 0,1-1 16,0 1-16,2 2 0,-2-6 15,2-5-15,0-5 0,3-6 16,2-2-16,2-8 0,1-7 16,1-7-16,2-4 0,-3-3 15,-2-1-15,-4-11 16,-5-3-16,0 2 0,-1 3 0,-7-2 15,-8 7-15,2 9 0,1 5 16,-1 7-16,-2 5 16,-4 6-16,-3 6 0,4 5 15,-1 6-15,4 1 0,3 1 16,-2 9-16,1 2 0,2 0 16,2-3-16,1-4 0,1-5 15,2-4-15</inkml:trace>
  <inkml:trace contextRef="#ctx0" brushRef="#br0" timeOffset="123318.9576">32999 13876 0,'0'0'0,"0"0"15,0 0-15,0 0 0,1 24 0,3-13 16,3 3-16,4 1 15,4 0-15,3 0 0,1-2 16,5-1-16,0-5 0,-2-3 0,-2-2 16,-3-1-16,-3 1 15,-2-1-15</inkml:trace>
  <inkml:trace contextRef="#ctx0" brushRef="#br0" timeOffset="123512.0699">32970 13791 0,'0'0'16,"0"0"-16,0 0 0,-15 18 15,15-18-15,-15 23 0,8-4 16,-1 5-16,0 5 0,2 10 16,-1 8-16,0 15 0,2 1 15,-1 0-15,2-11 0,1-10 0</inkml:trace>
  <inkml:trace contextRef="#ctx0" brushRef="#br0" timeOffset="123707.0731">32768 13875 0,'0'0'0,"0"0"15,-16 12-15,7-5 0,1-1 16,2-1-16</inkml:trace>
  <inkml:trace contextRef="#ctx0" brushRef="#br0" timeOffset="130519.0646">20925 9594 0,'0'0'15,"0"0"-15,0 0 0,0 0 16,0 0-16,0 0 0,22-9 15,-22 9-15,0 0 0,25-9 0,-15 5 16,0 0-16,0 0 0,2-1 16,1 0-16,2 1 15,0 1-15,3-2 16,1 0-16,4-1 0,0 0 16,1 0-16,1 1 0,11 1 15,0 3-15,3-1 16,1-2-16,-6 2 0,-5 0 0,-5-1 15</inkml:trace>
  <inkml:trace contextRef="#ctx0" brushRef="#br0" timeOffset="131735.7872">23187 9415 0,'0'0'0,"0"0"0,0 0 15,28 6-15,-28-6 0,29 3 16,-10-1-16,3 1 0,2 1 16,11-1-16,1 0 0,1 1 15,2-2-15,11 0 0,1 2 16,-2-2-16,-4-2 0,4 1 15,2 1-15,9 0 0,-3 0 0,2 0 16,-1 0-16,7 0 0,-4 0 16,-3 3-16,0 0 15,-4-1-15,-3-2 0,14 0 16,4 2 0,-5-2-16,4-2 0,-4 1 0,-11 0 0,5 0 15,5 0-15,-2 0 16,-3-1-16,31-2 0,-8-2 15,-19-2-15,-15-1 0,9-2 16,6 0-16,-9 0 0,-5 2 0,4-4 16,7-3-16,-2-1 15,1 0-15,-10-8 0,-5-4 16,2 2-16,3 3 16,-11-2-16,-6-2 0,-1 2 15,-2 0-15,-14 9 0,-2-3 0,1-8 16,0-8-16,-2 4 15,-2 1-15,-1-1 0,0 0 0,-2 1 16,0 1-16,-5-3 16,-2 0-16,-2 6 0,1 0 0,-4-2 15,-3 1 1,-10-5-16,-6-2 16,2 8-16,2 5 0,-4 2 0,-2 2 15,-4-1-15,-1-1 0,-13 1 16,-10 1-1,-14-1 1,-8-2-16,12 5 0,10 4 0,-8 3 0,2 6 16,-2-4-16,-4 0 0,-1 4 15,-1 2-15,-5 4 16,-5 2-16,-18 3 0,20-4 0,1 2 16,0 1-16,10-1 15,6-1-15,-2 2 0,-3 5 0,-8 4 16,-6 3-16,-5 6 15,-7 2-15,18 1 16,14 2-16,-3 7 0,-1 5 16,2-5-16,0-1 0,15-9 15,9-5-15,2 3 0,0 6 16,13-7-16,7-4 0,3 3 0,2 1 16,3-1-16,-1-2 0,2 3 15,3 3-15,-1-2 0,-1-2 16,3 5-16,2 8 15,-1-16-15,0 3 0,4 4 0,3 3 16,-1 0-16,1 1 16,0 2-16,2 0 0,-1-1 0,-2 2 15,5 5-15,2 5 16,2-8-16,2-2 0,4-2 16,3 0-1,2-4-15,1-2 0,-5-10 16,-2-5-16,7 2 0,0 0 15,-3-4-15,1 1 0,2-1 0,2 1 16,1 0-16,2-1 0,2 0 16,1-1-16,6 0 0,3-1 15,2-3-15,3-3 0,-5 0 16,-4-1-16,2-2 0,1-1 16,0-1-16,0 0 0,11-2 15,2-2-15,-12-1 0,-3-2 0,8-1 16,2 0-16,-3 3 0,-1 1 15,3 1-15,2-1 16,-4 0-16,-1 0 0,3 1 0,2 0 16,-1-1-16,3 0 0,1 0 0,1 2 15,-1-2-15,1-2 16,25-3-16,-6 0 0,-24 4 16,-15 3-16,-11 1 0</inkml:trace>
  <inkml:trace contextRef="#ctx0" brushRef="#br0" timeOffset="134135.5592">21451 9684 0,'0'0'0,"0"0"16,0 0-16,0 0 16,0 0-16,0 0 0,9 23 0,-9-23 15,12 18 1,-12-18-16,13 27 0,-7-10 0,1 1 16,1 2-16,-1 1 0,2 2 15,1 3-15,2 7 0,0-3 16,3 2-16,1 2 0,0-3 0,-1 0 15,4 4-15,0-5 0,-2-5 16,1-2-16,1-4 0,-1-5 16,1-4-16,1-4 0,0-3 15,1-1-15,3-6 16,4-5-16,-2-3 0,-1-3 0,3-7 16,1-7-16,-1-4 0,1-1 15,5-10-15,1-3 16,-2 3-16,-2 2 0,11-12 15,3-5-15,-5 5 0,-5 4 0,10-13 16,2 0-16,-3 2 0,-3 3 16,18-20-16,-4 13 0,-10 19 15,-8 11-15,1 2 0,-1-1 16,-8 4-16,-7 2 0,1 3 16,0 2-16,-5 5 0,-5 2 15,-3 4-15,-2 3 0,-5 5 0,0-3 16,2 5-16,0 3 15,1 0-15,-2 0 0,-1 0 0,0 0 16,-3-1-16,1-6 0,-1 3 16,0 3-16,0 0 0,0 0 15,0 0-15,0 4 16,0-4-16,-3 3 0,1 2 0,0-2 16,0 5-16,0 1 15,-1 9-15,3 5 0,0-3 0,0-3 16,0-4-16</inkml:trace>
  <inkml:trace contextRef="#ctx0" brushRef="#br0" timeOffset="142118.8512">21823 12971 0,'0'0'0,"0"0"15,0 0 1,0 0-16,0 0 0,0 0 0,0 0 16,23 16-16,-23-16 15,0 0-15,19 10 0,-19-10 0,0 0 16,29 12-16,-16-6 0,0 0 16,0-1-16,1 1 0,-1-2 15,2 1-15,4 1 16,1-3-16,1 0 0,-2 1 0,-2-1 15,9 1-15,1-2 16,0 1-16,-1 0 0,1 0 16,0-3-16,-2 0 0,0 1 15,0 0-15,2 0 0,-2-1 0,-1-1 16,6 1-16,-1 1 0,-2-1 16,1 1-16,0 0 15,2 0-15,0 1 0,-1-1 16,3 0-1,2-2-15,-2 2 0,0 0 16,-4 1-16,0 0 0,1-1 0,-1 2 16,1-1-16,0-1 0,4-2 15,3-2 1,0 2-16,1 0 0,-3 1 16,-3-1-16,5 0 0,1-2 0,-2 1 15,0 1-15,3-3 0,1 0 16,-5 1-16,-4 3 0,7-2 15,6-2 1,1 2-16,0 2 0,-2-4 16,-3-1-16,0 0 0,-2-1 0,0 1 15,-1 0-15,1-1 0,-2-2 16,-1 1-16,-2 1 0,10-5 16,2-3-16,-3 0 0,-3 0 15,3-2-15,2-1 16,-6-1-16,-7 2 0,6-2 0,1-1 15,-4-1-15,-4 1 0,4-3 16,5-2 0,-2-4-16,0-2 0,-5 6 15,-3 4-15,-4 0 0,-1-3 0,0-1 16,2-1-16,-3-6 16,-3-3-16,-3 4 0,-5 2 0,-1-1 15,1-3-15,-3 0 0,-2 0 16,-1-4-16,-3-3 15,-3 3-15,-4 2 0,0 0 16,-2 1-16,-1 2 0,0 2 0,-8 1 16,-5-1-16,-2-3 15,-2-3-15,-1 2 0,2 2 16,-6 1-16,-3 2 0,3 3 16,4 5-16,-7-3 0,-5 2 15,1 1-15,-1 2 0,-9-1 16,-7 0-16,0 2 15,1 1-15,-10 1 0,2 2 16,1 4-16,3 2 0,-2 2 16,0 2-16,5 2 0,4 0 0,-37 5 15,-5 3-15,29-1 16,-3 2-16,-14 0 0,14-3 16,-1 0-16,0-1 0,9 5 15,5 4-15,-5 2 0,-4 1 16,2-2-16,2-2 0,-2 2 15,0 3-15,10-2 0,8 0 0,-2 2 16,-1 1-16,0 0 0,2 0 16,-3 6-16,-4 5 15,6-3-15,4-1 0,0-3 0,1 0 16,1 1-16,3 0 0,-6 5 16,-3 5-16,10-5 0,6-1 15,2 7-15,-1 8 0,1-3 16,-2-1-16,0 4 0,-2 4 15,9-10-15,7-5 0,3 6 16,2 5-16,4-3 0,3-1 16,3-4-16,3 2 0,0-19 0,3 1 15,10 8-15,6-1 16,-5-16-16,4 0 0,6-7 0,5-4 16,-10 0-16,-7 1 0,-3 0 15</inkml:trace>
  <inkml:trace contextRef="#ctx0" brushRef="#br0" timeOffset="142519">24320 11343 0,'0'0'0,"0"0"15,0 0-15,0 0 0,0 0 16,-22-4-16,22 4 15,0 0-15,-24 21 0,12-6 0,-2 3 16,-3 6-16,-2 5 16,-5 8-16,0 1 0,-6 10 15,-1 3-15,4-4 0,2-3 16,1 3-16,5-4 0,5-11 0,3-5 16,5-8-16,3-7 15,5-7-15,6-8 0,2-10 16,4-6-16,-3 3 0,-2 3 0,-1 3 15</inkml:trace>
  <inkml:trace contextRef="#ctx0" brushRef="#br0" timeOffset="142885.0031">24326 11506 0,'0'0'16,"0"0"-16,0 0 15,0 0-15,0 0 0,0 0 0,11 26 0,-11-26 16,2 23-16,-2-23 0,6 34 15,-3-16-15,0 2 0,0 1 16,1 0-16,0 1 0,1-1 16,1 4-16,2-1 0,0-4 15,-2 0-15,2-4 0,0-4 16,1-4-16,-1-3 0,3-6 16,3-4-16,2-8 15,3-6-15,1-7 16,0-6-16,0-3 0,1-3 15,3-2-15,-5 4 0,3-5 16,-2 1-16,-2 6 0,-3 3 0,-5 5 16,-3 1-1,-2 7-15,1 5 16,-2 6-16,1 3 0,-3 7 0,-1 5 16,0 3-16,-1 2 0,1 3 15,2 1-15,-1-3 0,-1-3 16,0-1-16</inkml:trace>
  <inkml:trace contextRef="#ctx0" brushRef="#br0" timeOffset="144018.5666">24958 11721 0,'0'0'0,"0"0"16,0 0-16,0 0 0,0 0 15,3-28-15,-3 28 0,-1-23 16,1 23-1,-1-34-15,0 17 0,-2 0 16,0 2-16,-3 2 0,-1 1 16,-1 1-16,-1 3 0,-1 2 0,-1 3 15,-2 4-15,-3 6 16,0 5-16,1 3 16,-2 2-16,-1 2 0,-2 6 15,1-1-15,2 2 0,4 1 16,0 3-16,3-3 0,3-1 0,3-1 15,4-4-15,3-4 0,4-6 16,3-5-16,0-4 0,1-3 0,5-10 16,6-7-1,0-1-15,0 1 0,-1-1 0,0 0 16,-2 1-16,-1 3 0,0 0 16,0 1-16,-5 5 0,-2 2 0,-3 4 15,-1 0-15,-3 4 16,-1 1-16,1 2 0,-2 4 15,0-2-15,1 0 0,1 2 0,0 2 16,2-1-16,0 0 0,3-2 16,2-2-16,0-1 0,0-2 15,3-4-15,3-2 0,1-1 16,0-3-16,2-3 0,1-4 16,-1 0-16,0-3 0,5-7 15,0-3-15,-4 2 0,-4 3 0,-5 3 16,-3 2-16,-5 2 15,-4 4-15,-1 6 16,-2 4-16,-3 3 0,-1 3 0,0 4 16,-1 5-16,2 1 0,0-2 15,0 7-15,0 3 0,2 3 16,-1 1-16,3-2 0,1-2 16,2 1-16,1 2 0,2 1 15,0-2-15,4-4 0,1-3 0,2-2 16,2-1-16,-1-5 0,-1-1 15,1-4-15,-1-6 0,1-5 16,0-3-16,0-6 16,1-4-16,1-5 0,1-4 15,1 2-15,-1 1 0,2-1 16,0-1-16,0 0 0,-2 2 0,2-3 16,-3 2-1,-3 10-15,0 4 0,3-1 0,-1 4 16,-4 3-16,-2 3 0,1 3 15,0 3-15,-2 5 0,0 2 16,-3 2-16,0 2 16,0 0-16,-2 3 0,1-1 15,0-2-15,4 3 0,3 0 16,-3-6-16,2-1 0,0-1 16,-1 0-16,1-2 0,0-1 0,1-2 15,0 0-15,2-2 0,1 1 16,0-2-16,1-2 15,-1-1-15,0-3 0,-1 0 0,0-2 16,0 1-16,-1-3 0,0-3 16,1-3-16,-1-1 0,-1-2 0,2-2 15,1-2-15,0 0 16,-1-1-16,3-5 0,1-1 16,-2 0-16,-1 1 0,-2 2 15,-1 3-15,-1 2 16,-3 4-16,1 3 0,-2 3 0,-2 3 15,0 2-15,0 2 16,-1 3-16,0 6 0,0 4 0,-1 5 16,0 4-1,0 6-15,-1 5 0,0 1 0,1 1 16,-1 15-16,1 5 0,-2 4 16,1 0-16,2 21 0,3 6 15,1 9-15,2-1 0,4 21 16,3 5-16,-4-34 0,-2-22 0,-3-16 15</inkml:trace>
  <inkml:trace contextRef="#ctx0" brushRef="#br0" timeOffset="145105.3936">25438 15587 0,'0'0'16,"0"0"-16,0 0 16,0 0-16,0 0 15,27 3-15,-27-3 0,22 0 16,-22 0-16,23-2 0,-10 1 16,3 1-16,0-3 0,3 1 15,1-3-15,-1 3 0,0 0 0,4-1 16,4 1-16,6-1 15,-1-1-15,2-2 0,1 1 16,1-1-16,-2 0 0,8 0 0,0 0 16,-1 0-16,1 1 0,-1 1 15,1-1-15,7 1 0,-1-1 16,1 2-16,-1 0 16,-4 1-16,-3 0 0,1 1 0,1 0 15,-2-1-15,-2-1 0,10 0 16,-1 1-16,-4-1 0,-3 1 15,0-3-15,0-2 0,1 1 16,0 1-16,4-2 16,2 0-16,-2-1 15,-4 2-15,-7 2 0,-5 0 0,-3 0 16,0-2-16,-4 2 0,-2 1 16,-3 0-16,0-1 15,-7 1-15,-2 0 0,-1 2 0,-2 1 16,0 1-16,-2-1 0,-2-1 15,1 0-15,-3 1 0,2-3 0,-2 3 16,2 1-16,-2-1 0,0 0 16,0 0-16,0 0 0,0 0 15,0 0-15,0 0 0,0 0 16,2 1-16,0 1 0,-2-2 16,3 2-16,-3-2 0</inkml:trace>
  <inkml:trace contextRef="#ctx0" brushRef="#br0" timeOffset="148119.9682">26814 12926 0,'0'0'0,"7"2"16,1 0-16,7 2 15,5 0-15,1 1 16,0 0-16,7 1 0,3-2 16,2 2-16,2 1 0,3-2 0,2 1 15,5-2-15,-3-1 0,3 0 16,1-2-16,-3 1 0,-2 0 15,10 1-15,1 0 0,-6-2 16,-4-1-16,5 0 0,5 0 16,-7 1-16,-4 2 0,11-3 15,2 0-15,-5-1 0,-2 1 0,2-2 16,3 2-16,-6-1 16,-3 1-16,6-2 0,-1-1 0,-1 1 15,-1 0-15,5-1 16,3-1-16,-5 4 0,-2 4 0,-1-4 15,0-2-15,1-1 16,0-1-16,-1 1 0,1-2 0,-4 1 16,-3 1-16,12-1 15,9-2-15,-5-1 16,-3-2-16,-3 2 0,-4 0 0,-1-2 16,-1 1-16,-3-1 0,-1 1 0,7-4 15,2-2-15,-11 3 16,-1 1-16,4-3 0,5-2 15,-7-1-15,-3 0 0,1-3 16,-2 0-16,-4 6 0,-1 1 0,1-3 16,0-1-16,0-1 0,1 0 15,-2-2-15,1-2 0,-3 1 16,-4 0-16,4-7 16,3-5-16,-5 2 0,1 0 15,-4-4-15,-3-1 0,-3 8 16,-1 3-16,0-8 0,1-4 15,-5 4-15,-2 0 16,-4 4-16,-1 2 0,-4-2 0,-2-1 16,-1 2-16,-3 3 0,-3-1 15,-2-1-15,1-1 0,-1 0 16,-2-2-16,-1 0 0,-2 5 0,-4 2 16,-3-2-16,-3-3 15,3 4-15,3 4 0,-5-6 16,-4-1-16,0 3 0,-1 3 0,1-2 15,1-4-15,-3 3 0,-1 2 0,-1 2 16,-1 1-16,-1 2 16,-2 3-16,-3-1 0,-1 0 15,1-2-15,0 1 0,-4 2 16,-4 1-16,4 2 0,2 3 16,-6-1-16,3 1 0,-5 0 15,-4 0-15,-1 2 0,-1 2 16,7 1-16,7 0 0,-5 2 15,-3 0-15,-4 1 0,-2 1 16,1 2-16,-1 2 0,1-1 16,-1-2-16,-1 5 0,0 0 15,4 2-15,4 2 0,-5 0 16,-2 2-16,6-2 0,6-1 16,-10 7-16,-1 2 0,2 2 15,0 2-15,15-8 0,4-3 16,-26 9-16,-1 0 15,7-1-15,6 1 0,4 1 16,4 1-16,0-5 0,2-4 0,-1 2 16,1 1-16,19-8 15,1 2-15,-9 5 0,-4 4 16,6-1-16,1 3 0,-1 1 16,-2 2-16,1-6 0,1-3 0,2 5 15,2 5-15,2-4 0,2-4 16,-3 8-16,-1 3 15,5-5-15,2-2 0,2 3 0,2 3 16,-1 2-16,0 1 0,4 1 16,4 4-16,1-2 0,1-1 15,4 4-15,3 4 0,6 4 16,7 3-16,5 5 0,4 3 16,-5-9-16,-6-13 0,-5-10 15</inkml:trace>
  <inkml:trace contextRef="#ctx0" brushRef="#br0" timeOffset="152987.0746">24984 12900 0,'0'0'0,"0"0"16,0 0-16,0 0 15,0 0-15,0 0 0,0 0 0,0 0 16,0 0-16,0 0 0,0 0 16,0 0-16,0 0 0,0 0 15,0 0-15,0 0 16,0 0-16,0 0 0,0 0 0,0 0 15,0 0-15,11 24 0,-11-24 16,0 0-16,26 7 0,-26-7 16,21 2-16,-21-2 0,27 3 15,-11 0-15,2-1 0,1 0 16,0 1-16,1-1 0,4 1 0,2-2 16,3 1-16,6 0 15,-2 0-15,5-1 0,1-1 16,4-1-16,4-1 15,-6 1-15,-2 0 0,7 0 16,-2 0-16,-1-1 0,-1-2 0,7 1 16,-2 0-16,-3 0 0,-2 2 15,-3 0-15,-3 2 0,2-1 16,-1 1-16,0 1 16,-1-1-16,0-1 0,1-1 15,-2 1-15,0 1 0,-2-1 16,-1 0-16,0-1 0,0-1 15,-3 0-15,-3 1 0,2 1 0,-1 1 16,0-1-16,-2-1 0,0 0 16,-1 1-16,-3 0 0,-2-1 15,-3-1-15,-1 0 0,0-1 16,-1 1-16,-3 1 0,0 1 16,-1-1-16,-1 1 0,-1-2 15,-2 2-15,0 2 0,-1 0 16,-1-1-16,-2-1 0,0 0 15,-2 0-15,2-2 16,-2 2-16,2 0 0,-2 0 16,0 0-16,0 0 0,-1-4 0,1 4 15,-2-2-15,2 2 16,-2 0-16,2 0 0,-2 1 16,1 1-16,-1 1 0,2-3 15,-2 3-15</inkml:trace>
  <inkml:trace contextRef="#ctx0" brushRef="#br0" timeOffset="157990.9166">28191 16958 0,'0'0'16,"0"0"-16,0 0 0,0 0 16,0 0-16,23 7 0,-23-7 15,0 0-15</inkml:trace>
  <inkml:trace contextRef="#ctx0" brushRef="#br0" timeOffset="158235.627">28313 17015 0,'0'0'0,"0"0"15,0 0-15,0 0 0,0 0 0,0 0 16,0 0-16,0 0 0</inkml:trace>
  <inkml:trace contextRef="#ctx0" brushRef="#br0" timeOffset="158433.8644">28277 17170 0,'0'0'0,"0"0"16,0 0-16,0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51:11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29706 3504 0,'0'0'0,"0"0"16,0 0-16,25 3 0,-14-4 0,6 2 15,4 1-15,0-1 0,1 0 16,7 2-16,3 1 0,-1 0 16,0 1-16,8 1 15,-1 1-15,1 0 0,-2-1 0,2 1 16,2 1-16,0-1 0,-1 3 15,11 0-15,1-3 0,-4-2 16,-1 0-16,-3-1 0,0 0 16,-1-1-16,-1-3 0,5 1 15,-1-1-15,-1 1 0,-2 0 16,3-1-16,4-1 16,2-3-16,4-3 15,-5 0-15,-2 0 0,3 0 16,1 0-16,2-2 15,1 0-15,-8-1 0,-3-1 16,-1-1-16,0-1 0,-5 2 0,-1 3 16,6-4-16,1-2 15,-7 2-15,-5 1 0,0-6 0,0-1 16,-8 2-16,-2 0 16,5-5-16,3-3 15,-1-2-15,-3-3 0,-5 3 16,-4 3-16,3 0 0,2 1 15,-1 2-15,0 1 0,-2-1 0,-1 0 16,-4 1-16,-2 1 16,-2-2-16,0-2 0,-2 2 0,-1 1 15,-3-2-15,0-4 0,-1 5 16,0 2-16,-4-4 0,-3-2 16,0 0-16,-1 3 0,-7-1 15,-6-2-15,2 2 16,1-1-16,-3-7 0,-4-2 15,0 3-15,0 3 0,-3 1 0,-3-2 16,-1 3-16,-1-1 16,-11 1-16,-7 2 15,1-3-15,1-2 0,4 3 16,2 4-16,-8-1 16,-1 2-16,-4 1 0,-3 4 0,-5-2 15,2 1-15,2 8 0,2 3 16,-9 3-16,-5 0 15,4 1-15,2-1 0,6 5 16,4 4-16,-24 7 0,3-1 0,9-1 16,6 1-16,-3 0 15,-1 2-15,13 2 0,8 1 0,2-1 16,3 0-16,0-3 0,0 1 16,-1 2-16,-2 2 0,4 2 15,3 2-15,5 0 0,2 1 16,9-8-16,-4 2 15,-3 6-15,-1 2 0,5-1 0,4-2 16,4 5-16,1 3 16,5-1-16,3 1 0,4 2 15,3 0-15,1-8 0,0-3 0,6 6 16,4-1-16,3-3 0,3 0 16,0 2-16,0 3 0,2 1 15,2 1-15,7 6 16,5 2-16,-9-10 0,-7-7 15,-5-6-15</inkml:trace>
  <inkml:trace contextRef="#ctx0" brushRef="#br0" timeOffset="212.0923">31662 3075 0,'0'0'0,"0"0"0,0 0 0,0 0 16,0 0-16,0 0 0</inkml:trace>
  <inkml:trace contextRef="#ctx0" brushRef="#br0" timeOffset="4802.2744">2592 3943 0,'0'0'16,"0"0"-16,0 0 0,0-20 15,0 20-15,0-19 0,-2 9 16,-1 0-16,0 3 0,-4 1 16,-4 1-16,-1 4 0,-2 1 15,-3 5-15,1 3 0,-12 6 16,2-1-16,-5 6 0,2 3 15,-6 7-15,4 3 0,-1 8 16,0 8-16,5-6 0,5-5 0,2 3 16,5-3-16,8-3 0,5-3 15,7 5-15,3-3 16,3-8-16,2-4 0,6 0 16,4-2-16,8-8 0,6-2 15,-3-4-15,0-3 0,3-8 16,1-5-16,-1-3 0,-1-5 15,7-12-15,-2-5 0,-4-1 16,-1 0-16,3-10 0,-2-4 16,-2-7-16,-6 5 0,2-7 15,-3-3 1,7-8-16,0-8 16,-13 16-16,-7 14 0,2-8 0,-8 18 15,-5 10-15,-1 7 0,0 7 16,-2 6-1,-1 9-15,0 0 0,2 4 0,-4 2 0,1 8 16,-5 5-16,3 0 16,-2 3-16,3 7 0,1 7 15,1-2-15,-2-1 0,2 9 0,0 1 16,0-2-16,-3-3 0,-1 3 16,1 3-16,1-1 0,1 1 15,-3-3-15,-1-1 0,3-3 16,2-3-16,-1-1 0,-2 1 15,3 1-15,3 1 0,2-3 16,0-2-16,3-5 0,1 0 16,-1-9-16,1-7 0,-4-2 15,0-2-15,-2-3 0</inkml:trace>
  <inkml:trace contextRef="#ctx0" brushRef="#br0" timeOffset="5118.3957">3167 3951 0,'0'0'0,"0"0"0,0 0 15,38-8-15,-21 8 0,4 1 16,-2 1-16,1 4 0,1 4 16,2 3-16,-2 3 0,-7 5 15,-2 4-15,-3 2 0,-5 2 16,-11 5-16,-5 1 0,-5-3 15,-1-1-15,-3-3 0,1-4 16,-1 1-16,7-4 0,1-5 16,5-2-16,1-6 0,1-2 0,3-2 15,2-2-15,2-1 16,6-3-16,10-2 0,10-1 16,6-3-16,3-1 0,14 0 15,7-1-15,-1 3 0,-4 3 0,-1-1 16,-11 2-16,-9 0 0</inkml:trace>
  <inkml:trace contextRef="#ctx0" brushRef="#br0" timeOffset="5308.398">3974 3967 0,'0'0'16,"0"0"-16,0 0 16,0 0-16,0 0 0,-11 24 0,11-24 15,-27 29-15,27-29 0,-20 21 16</inkml:trace>
  <inkml:trace contextRef="#ctx0" brushRef="#br0" timeOffset="9749.8308">4346 7713 0,'0'0'0,"0"0"0,0 0 16,0 0-16,0 0 0,30-10 15,-30 10-15,43 1 0,-20 1 16,14 1-16,12 1 0,6 1 15,6 1-15,11 1 0,-4 1 0,23 2 16,23 1-16,9-2 16,-7-3-16,12 0 0,-3-1 15,34-1-15,-23-1 0,-8 0 16,-7 1-16,-17 1 0,-13 1 0,5 5 16,2 4-16,-11-8 0,-6-5 15,-3 2-15,0 3 0,-14-1 16,-8-1-16,-8 1 0,-6-2 15,-10-1-15,-7-2 0,-3-2 16,-1-1-16,-9-2 0,-2 1 16,-10-8-16,-7-5 0,-5-2 15,-1-3-15,-6-5 0,-6-2 16,8 9-16,-1-4 0,-10-2 16,-4-2-16,3 0 0,6 0 0,0-1 15,-1-2-15,0 5 0,-1 3 16,1-2-16,1 0 0,1 2 15,0 0-15,-1-1 0,-1-2 16,-4 1-16,-3 2 0,-6-4 16,-4-1-16,4 2 0,1-1 15,-19-6-15,-6 1 0,7 6 16,4 3-16,-8 1 0,-6 2 16,-23-4-16,9 2 0,-5 3 15,-3 3-15,10 4 0,10 2 0,-7 8 16,-3 4-16,1 8 0,2 4 15,4-2-15,2 1 0,5 4 16,5 2-16,-5 7 16,-2 5-16,17-3 0,10-1 0,0 1 15,-1 0-15,3 7 0,3 6 16,7-3-16,3-2 0,3-8 16,2-6-16,5 3 0,6 4 15,2-3-15,5-1 0,5 0 16,0 1-16,8-4 0,6-3 0,6-7 15,13 2-15,-2-1 16,-1 0-16,20 1 0,11 2 16,6-2-16,5 1 0,42 4 15,-3 0-15,-13-3 0,-7 0 0,15 0 16,9-1-16,-15-1 0,-10-3 16,-4 3-16,-3 1 0,-8-5 15,-3-5-15,-25-1 0,-17-3 16,-11 0-16</inkml:trace>
  <inkml:trace contextRef="#ctx0" brushRef="#br0" timeOffset="9944.8018">6022 7758 0,'0'0'16,"0"0"-16,0 0 0,0 0 0,0 0 16,0 0-16,0 0 15,0 0-15,-16 20 0,16-20 16,0 0-16,-17 12 0</inkml:trace>
  <inkml:trace contextRef="#ctx0" brushRef="#br0" timeOffset="10124.1818">5670 7756 0,'0'0'0,"0"0"0,0 0 15,0 0-15,0 0 0,0 0 0,-25 5 16,25-5-16,-26 3 0,26-3 15</inkml:trace>
  <inkml:trace contextRef="#ctx0" brushRef="#br0" timeOffset="10332.3923">4951 7724 0,'0'0'0,"0"0"0,0 0 15,0 0-15,0 0 0,0 0 16,0 0-16,-26 12 0,26-12 0,-24 3 16,24-3-16,0 0 0</inkml:trace>
  <inkml:trace contextRef="#ctx0" brushRef="#br0" timeOffset="11000.9157">3838 4191 0,'0'0'0,"0"0"16,0 0-16,0 0 0,0 0 15,0 0-15,30 11 0,-30-11 16,20 9-16,-20-9 0,0 0 15,25 9-15</inkml:trace>
  <inkml:trace contextRef="#ctx0" brushRef="#br0" timeOffset="11219.9179">4217 3882 0,'0'0'0,"0"0"0,0 0 16,0 0-16,0 0 16,0 0-16,0 0 0,0 0 15,-22 27-15,22-27 0,-22 24 16,22-24-16,-19 19 0,11-10 31</inkml:trace>
  <inkml:trace contextRef="#ctx0" brushRef="#br0" timeOffset="11383.195">3937 4175 0,'0'0'0,"0"0"16,0 0-16,0 0 0,0 0 15,8 23-15,-8-23 0,11 23 0,-11-23 16,12 30-16,-6-10 0,1 4 16,1 1-16,-4 3 0,2 5 15,-5 8-15,-1 1 0,-1 2 16,-3 0-16,1-1 0,0-6 0,-1-8 15</inkml:trace>
  <inkml:trace contextRef="#ctx0" brushRef="#br0" timeOffset="11533.4237">3910 5214 0,'0'0'16,"0"0"-16,0 0 15,4 28-15,-2-10 16,1 5-16,-2 1 0,-1 3 0,-1 1 15,-1 9-15,-2 3 0,-2-1 16,-4 0-16,1 1 0,3-7 0,-1-7 16</inkml:trace>
  <inkml:trace contextRef="#ctx0" brushRef="#br0" timeOffset="11669.4226">3938 6091 0,'0'0'0,"0"0"16,0 0-16,0 0 0,0 0 0,0 0 15,3 23-15,-3-23 0,1 27 16,-2-8-16,-2 5 0,1-3 16,0-3-16,0-2 0</inkml:trace>
  <inkml:trace contextRef="#ctx0" brushRef="#br0" timeOffset="11846.6873">3905 6849 0,'0'0'0,"0"0"16,0 0-16,0 0 0,0 0 0,4 28 15,-4-28-15,0 33 16,-2-11 0,-1-4-16,1-1 15,0-4-15</inkml:trace>
  <inkml:trace contextRef="#ctx0" brushRef="#br0" timeOffset="12016.8027">3879 7597 0,'0'0'16,"0"0"-16,0 0 15,0 0-15,0 0 0,0 0 0,0 0 16,0 0-16</inkml:trace>
  <inkml:trace contextRef="#ctx0" brushRef="#br0" timeOffset="12616.4596">4134 8425 0,'0'0'0,"0"0"0,0 0 16,0 0-16,-17 36 0,17-36 15,-16 32-15,8-14 0,-2 5 0,-5 6 16,-6 5-16,-5 12 16,-2 0-16,5-7 15,4-6-15,3-6 16</inkml:trace>
  <inkml:trace contextRef="#ctx0" brushRef="#br0" timeOffset="13199.8676">4243 9389 0,'0'0'0,"0"0"0,0 0 16,0 0-16,0 0 0,0 0 0,-17 18 15,17-18-15,-31 21 0,8-5 16,-5 3-1,-4 3-15,-4 3 0,-13 13 16,-5 6-16,0 2 16,-5 2-16,-1 7 0,12-5 0,-4 4 15,2 1-15,16-11 0,6-8 16,15-6-16,10-5 16,3-6-16,7-3 0,11-7 0,12-3 15,6-6-15,2-4 0,19-6 16,9-2-16,2 1 0,3 3 15,-9 0-15,-4 1 16,-9 1-16,-6 0 0,-4 3 16,-13 3-16,-7-1 15,-7 0-15,-6-1 0,-2-2 0,1 3 16,-1 1-16,-1 0 16,0-1-16,-4-2 0,-7-1 0,2-3 15,-1-3-15,-1-4 0,0-5 16,-2-2-16,1-2 0,-1-7 15,-3-6-15,1-1 0,-3-3 16,-1-16-16,-1-2 0,0-7 16,0-3-16,-6-18 0,1-4 15,3 14-15,5 21 0,4 17 16</inkml:trace>
  <inkml:trace contextRef="#ctx0" brushRef="#br0" timeOffset="13466.8763">4398 8610 0,'0'0'0,"0"0"15,0 0-15,27 16 0,-27-16 0,12 25 16,-16-6-16,1-3 0,-1-3 16,3-1-16</inkml:trace>
  <inkml:trace contextRef="#ctx0" brushRef="#br0" timeOffset="29067.5808">9682 8670 0,'0'0'15,"0"0"-15,0 0 0,-31-6 16,31 6-16,-39 3 0,8 4 0,-6 5 16,-6 3-16,-23 11 15,-8 4-15,-20 12 0,-2 1 0,-21 18 16,-15 18-16,-1 2 15,16-7-15,-24 27 0,26-15 16,36-17-16,24-12 0,23-19 16,16-14-16,14-14 0,8-9 0,14 2 15,11 1-15,19-5 16,13-4-16,0-4 0,-2-2 0,33-2 31,23-2-31,14 4 0,10 3 16,-34 4-16,-23 3 0,13 3 15,10 2-15,-23 1 0,-16-1 0,-2 2 16,0-1-16,-4-5 16,-2-2-16,-23-2 15,-14-2-15,-12 2 0,-7 0 0,-2-4 16,0-3-16,-2-2 16,0-2-16,-1-4 0,0-4 0,-4-5 15,0-5-15,-3 8 0,-3-7 16,-5 2-16,-5 2 0,-4-12 15,-1-5-15,2 2 0,1 3 0,-6-1 16,-4-3-16,-2 1 0,-2-1 16,-21-19-16,0 6 15,19 19-15,12 11 0,9 8 0</inkml:trace>
  <inkml:trace contextRef="#ctx0" brushRef="#br0" timeOffset="29275.9311">9498 8512 0,'0'0'0,"0"0"0,0 0 15,0 0-15,-10 28 0,10-28 16,-10 17-16,10-17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51:51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19582 6857 0,'0'0'0,"-2"-14"16,-3-5-16,-5-9 0,-2-3 16,-11-17-1,-7-8 1,-16-12-16,-12-8 0,-15-8 15,-1 5-15,-5 0 0,6 9 0,-22-13 16,-17-8-16,-11-3 16,22 18-16,-4 5 0,-2 2 15,13 11-15,8 6 0,-2 5 0,-2 5 16,-8-2-16,-6 1 16,-6 1-16,-6 3 15,-11 5-15,-7 0 0,22 11 16,18 4-16,-19 4 0,-13 3 15,2 8-15,0 4 0,-5 6 16,-5 4-16,-22 10 16,-14 5-16,26 1 0,21 2 15,-5 13-15,-2 9 0,24-9 16,17-6-16,-8 6 0,-6 5 0,1 11 16,0 8-16,-8 10 15,-5 8-15,20-10 0,15-9 0,-8 15 16,-7 8-16,10 0 0,7 0 15,-19 28-15,-13 19 16,15-15-16,11-9 0,-6 23 16,-5 16-16,0 10 15,0 7-15,15-18 0,7-13 16,-1 22-16,-2 17 16,4 13-1,4 7-15,-2 29 0,1 21 16,14-24-16,10-16 15,14-17-15,10-12 16,-3 53-16,-3 36 16,13 29-16,8 19 15,17-49-15,12-34 16,4-22-16,3-14 0,-2-33 16,0-21-16,14 26 15,10 20-15,4-16 0,3-11 0,12 9 16,7 8-16,10 5 15,6 6-15,-3-29 16,-3-19-16,10-4 0,8-3 16,23 9-1,15 6-15,14-8 16,9-3-16,8-15 16,3-6-16,-7-22 15,-6-14-15,-39-26 0,-27-15 0,8-7 16,6-4-16,-3-3 0,-1-1 15,6-4-15,4-2 0,9-7 16,6-3-16,-2-6 0,0-3 16,-24-4-16,-17-5 0,14-5 15,11-6-15,1-2 0,2 0 0,-3-11 16,1-7-16,8-13 16,5-9-16,2-4 15,3-3-15,0-8 0,1-5 16,-7-10-16,-6-7 15,-7-2-15,-4-2 0,1-15 16,2-11 0,-8-7-16,-5-3 0,-19 23 15,-15 15-15,8-23 16,5-16-16,-12 18 0,-9 14 0,11-32 16,10-20-1,-2-1-15,0 0 0,-21 31 16,-13 24-16,10-26 15,8-15-15,7-18 16,5-12-16,-15 19 16,-8 15-16,-8 0 0,-4 0 15,-6-4-15,-2-4 0,-4 14 16,-3 9-16,-2-6 16,-1-4-16,-5 12 0,-5 9 0,0-6 15,-1-4 1,5-6-16,5-5 0,-11 18 0,-6 12 15,-4-2-15,-1 1 16,-6 6-16,-4 4 0,-5-10 16,-1-6-16,-1 4 0,1 3 15,-10-4-15,-6-3 0,3 17 16,2 10-16,-2-3 16,-1-3-16,-9-6 0,-5-1 15,9 21-15,6 16 0,-16-18 16,-12-12-1,-13-17-15,-10-12 0,13 31 16,8 24-16,-9-2 0,-7 0 16,10 8-16,6 2 0,-12-3 0,-7-2 15,3 7-15,2 4 0,-13 1 16,-8 0-16,7 6 0,5 4 0,-13 1 16,-7 2-16,5 1 0,2 5 15,-13 2-15,-9 3 0,4 3 16,4 4-16,-8 2 0,-6 0 15,0 4-15,-2 4 0,-25 5 16,-16 4-16,20 3 0,15 4 16,-21 5-16,-12 7 15,5 5-15,5 4 0,-24 16 0,-15 12 16,28-4-16,17-2 0,46-14 16,33-9-16,21-7 0</inkml:trace>
  <inkml:trace contextRef="#ctx0" brushRef="#br0" timeOffset="8950.1324">22201 11128 0,'0'0'16,"0"0"-16,0 0 0,0 0 15,0 0-15,0 27 0,0-27 0,-3 31 16,1-13-16,-1 5 0,-1 3 16,0 1-16,-2 4 0,-3 11 15,0 5-15,-1-3 0,1 0 16,-3 10-16,0-1 15,-2-5-15,2-4 0,-1-2 0,0-7 16,3-7-16,2-7 0,1-5 16</inkml:trace>
  <inkml:trace contextRef="#ctx0" brushRef="#br0" timeOffset="9133.106">22130 11482 0,'0'0'0,"0"0"15,0 0-15,0 0 0,0 0 16,0 0-16,0 0 0,23-4 16,-23 4-16,0 0 15,37 5-15,-37-5 0,39 10 16,-19-4-16,-2 2 0,2-2 16,1 0-16,-2-2 0,-2-1 0,0 0 15,-1 0-15,-4-2 0</inkml:trace>
  <inkml:trace contextRef="#ctx0" brushRef="#br0" timeOffset="9350.1001">22488 11301 0,'0'0'0,"0"0"16,0 0 0,0 0-16,0 0 0,0 0 15,-13 33-15,13-33 0,-13 38 16,5-13-16,-1 6 15,-1 2-15,0 1 0,-1 10 0,0-1 0,0 2 16,3-7-16,7-11 0,6-9 16,3-7-16,5-7 0,-3-1 15,-2 1-15,-1-3 16</inkml:trace>
  <inkml:trace contextRef="#ctx0" brushRef="#br0" timeOffset="9617.2063">22863 11448 0,'0'0'15,"0"0"-15,0 0 0,0 0 16,0 0 0,0 0-16,0 0 0,0 0 15,0 0-15,0 0 0,-30 10 0,30-10 16,-22 18-16,22-18 16,-28 30-16,15-10 0,1 5 15,2 2-15,2 0 0,4 0 16,2-1-16,5 6 0,5 0 15,2-3-15,3-3 0,11-2 16,7-8-16,1-10 0,2-5 0,4-8 16,1-6-16,4-6 0,-4-4 15,-1-4-15,-2-4 16,-7 6-16,-7 6 0,-5 5 0</inkml:trace>
  <inkml:trace contextRef="#ctx0" brushRef="#br0" timeOffset="9766.5912">23342 11458 0,'0'0'0,"0"0"16,0 0-16,0 0 0,0 0 16,-3 24-16,3-24 0,-5 34 15,1-13-15,-2 6 0,-4 5 16,-2 0-16,-4 0 0,-7 9 16,-2 1-16,-5-2 0,2-6 0,6-8 15,5-4-15,2-5 0</inkml:trace>
  <inkml:trace contextRef="#ctx0" brushRef="#br0" timeOffset="9950.686">23328 11767 0,'0'0'0,"0"0"15,0 0-15,0 0 0,0 0 0,0 0 16,-36-21-16,13 5 0,-4-3 16,4 2-16,2 2 0,3 3 15</inkml:trace>
  <inkml:trace contextRef="#ctx0" brushRef="#br0" timeOffset="10949.8327">13824 6225 0,'0'0'0,"0"0"15,0 0-15,0 0 0,0 0 16,-21-4-16,21 4 0,0 0 16,0 0-16,0 0 0,0 0 15,0 0-15,0 0 0,0 0 0,25 6 16,-25-6-16,35 7 0,-10-2 15,3 0-15,5 0 16,6 0-16,19 4 0,6 1 16,16-2-1,-2-1-15,19-7 16,14-5-16,27-3 0,1-1 16,12-1-16,-11-1 15,-3 0-15,-21 2 0,32-2 0,-20 3 16,-13 1-16,-9 3 0,-12 2 15,-8 2-15,-14-1 0,-9 0 16,-6 1-16,-4 1 0,-2 1 16,-4 1-16,-7 0 15,-6 1-15,4-2 0,2-1 16,-13 1-16,-8-1 0,-9-2 0,-7-1 16,-1 2-16,-2 0 0,0 0 15,0 0-15,-2 0 0,2 0 16,0 0-16,-3 5 15,-4-4-15,-3 1 0,-7-2 16,-8 1-16,4-3 0,3-2 0,4 1 16,4 1-16,2 0 0</inkml:trace>
  <inkml:trace contextRef="#ctx0" brushRef="#br0" timeOffset="11140.5728">16306 6177 0,'0'0'0,"0"0"0,0 0 15,0 0-15,0 0 0,0 0 16,0 0-16,0 0 16,-18 25-1,18-25-15,0 0 0,-19 23 16</inkml:trace>
  <inkml:trace contextRef="#ctx0" brushRef="#br0" timeOffset="29435.2824">17739 9967 0,'0'0'0,"0"0"15,0 0-15,0 0 0,0 0 16,0 0-16,23-4 0,-23 4 16,0 0-16,0 0 0,24 11 15,-17-5-15,-1-2 0,1 3 0,1 2 16,-1 0-16,1 2 15,0 0-15,-1 2 0,0 0 0,0 0 16,-2 1-16,-2 0 16,0 1-16,-1 1 0,-2 0 0,-1 1 15,-1 4-15,-1 0 0,1 0 16,0 1-16,0-4 0,0 0 16,-1-1-16,0-2 0,0-2 15,1-1-15,-1 1 16,1-1-16,0 1 0,-1-2 0,0 1 15,1-1-15,0 0 0,0 0 16,0 1-16,-1 0 0,2-2 16,0-2-16,0 3 0,0 2 15,0 2-15,1 1 0,-1 6 0,0 0 16,0 0-16,-1 0 0,1 2 16,0 0-16,0-1 0,0-1 15,0-1-15,0 0 0,-1 0 16,-1-3-16,1 1 0,1 2 15,0-2-15,0 0 0,0 0 16,1 1-16,-1-1 0,0-2 0,-2-1 16,1-1-16,0-2 0,0 0 15,-2 0-15,1 0 0,-1 0 16,-1 0-16,1 0 0,0 2 16,-1-2-16,0-2 0,0 1 15,2-1-15,1 2 0,-1-1 16,1 2-16,0 0 0,0 0 15,0-2-15,1 0 0,-1 0 16,2 0-16,0-1 0,2 1 0,-1-1 16,1-1-16,0-1 0,0-1 15,0 0-15,1-2 16,-2 0-16,0 1 0,0 0 16,-1 0-16,0 1 15,0 0-15,-1-1 0,0 1 16,-1-2-16,0 2 0,1 0 0,4 2 15,0-1-15,1 0 0,1 1 16,0 0-16,2-2 0,-1 2 16,0 0-16,-2 1 0,0 2 15,-2-1-15,0 1 0,-1-2 16,0 0-16,-1 0 0,0-1 0,0 1 16,0 1-16,-1-2 15,0 0-15,0 1 0,0 2 16,0-1-16,0-2 0,1 1 15,1 2-15,1 0 0,0-1 16,1 1-16,1 1 0,-1-1 0,2 1 16,-1-1-16,0-2 0,-1 0 15,-1 2-15,0 1 16,0-1-16,0-1 0,1-1 16,-2-2-16,0-1 0,-1-1 15,0-1-15,-1-1 0,0 0 0,-2-5 16,0-4-16,0-3 15,-1-1-15,2 0 0,0 1 16,0 2-16</inkml:trace>
  <inkml:trace contextRef="#ctx0" brushRef="#br0" timeOffset="30103.7513">17548 9458 0,'0'0'0,"0"0"16,0 0-16,0 0 0,0 0 0,0 0 15,0 0-15,11 24 0,-11-24 16,0 0-16,2 25 0,-2-13 15,0 1-15,0-1 0,0 1 16,1 1-16,1 3 0,2 0 16,1 2-16,1-3 0,-1-2 15,2-1-15,-1 1 0,2 0 0,-1 1 16,-2-3-16,1-1 0,-3-2 16,0 0-16,0 0 0,-1 0 15,0-1-15,0 1 0,-1 1 16,-1 0-16,0-1 0,0 0 15,-1 0-15,0 1 0,0 1 16,-1 1-16,1 0 0,0 0 16,0 1-16,-1 0 0,1 1 15,1 0-15,1-2 0,1-1 0,-1-2 16,0 0-16,0-2 0</inkml:trace>
  <inkml:trace contextRef="#ctx0" brushRef="#br0" timeOffset="30250.7523">17650 10143 0,'0'0'0,"0"0"0,0 0 16,0 0-16,0 0 0,0 0 15,0 0-15,9 20 0,-9-20 16,0 0-16,8 23 16,-5-15-16,1 0 0,-1 3 0,0 2 15,0 2-15,1 0 0,-1-1 16,-1 2-16,0-3 0,1-1 0,-1-2 16,-1-2-16,0 0 0</inkml:trace>
  <inkml:trace contextRef="#ctx0" brushRef="#br0" timeOffset="30384.7557">17693 10544 0,'0'0'16,"0"0"-16,0 0 16,0 0-16,4 22 0,-4-22 15,2 26-15,-2-26 0,-1 30 16,0-13-16,0-1 0,1 0 16,1-1-16,0-1 0,0-2 0,-1-2 15</inkml:trace>
  <inkml:trace contextRef="#ctx0" brushRef="#br0" timeOffset="30666.7607">17737 10993 0,'0'0'0,"0"0"16,0 0-16,0 0 0,0 0 15,-4 24-15,4-24 0,-2 18 0,2-18 16,-1 21-16,1-21 16,-1 25-16,0-13 0,-1 2 0,0 0 15,0 1-15,0-1 0,-1 0 16,-1 0-16,0-3 0,-1-1 15,1 2-15,-2 2 0,2-2 16,0 0-16,-1 0 0,2-2 16,0 2-16,-1-1 0,2 1 15,0 0-15,0 1 0,0 0 0,-1 1 16,1 1-16,0-1 16,0 0-16,1 1 0,-1 1 15,1 4-15,0-1 0,2 5 16,2 4-16,-1-5 0,-1-3 0,0-3 15</inkml:trace>
  <inkml:trace contextRef="#ctx0" brushRef="#br0" timeOffset="30797.7586">17655 11728 0,'0'0'0,"0"0"16,0 0-16,0 0 0,0 0 16,0 0-16,-1 25 0,1-25 15,0 0-15,-3 24 0,3-24 16,0 0-16,-1 28 0,2-19 15,1-1-15,-1-1 0,0-2 0,0 0 16</inkml:trace>
  <inkml:trace contextRef="#ctx0" brushRef="#br0" timeOffset="30983.7902">17702 12004 0,'0'0'0,"0"0"15,0 0-15,0 0 0,0 0 0,11 22 16,-11-22-16,6 18 0,-5-8 15,0 1-15,1 0 0,-1 0 16,0 2-16,-1-1 0,0 1 16,0 0-16,1-1 0,1-2 0,-1-3 15,0-2-15,0 1 16,-1-2-16</inkml:trace>
  <inkml:trace contextRef="#ctx0" brushRef="#br0" timeOffset="31143.3717">17816 12297 0,'0'0'0,"0"0"16,0 0-16,0 0 0,0 0 15,0 0-15,0 0 0,5 21 16,-5-21-16,0 0 0,0 0 16,0 0-16,0 0 0,0 0 15,7-25-15,-7 25 0,0 0 0,6-25 16</inkml:trace>
  <inkml:trace contextRef="#ctx0" brushRef="#br0" timeOffset="31967.296">18417 10884 0,'0'0'0,"0"0"15,0 0-15,0 0 0,0 0 0,0 0 16,0 0-16,0 0 0,-11 18 16,11-18-16,0 0 15,-11 17-15,4-11 0,-1 1 0,0 3 16,0-2-16,-2 0 0,-1-1 15,0-1-15,0-1 0,0 1 0,1 0 16,1-2-16,1 0 16</inkml:trace>
  <inkml:trace contextRef="#ctx0" brushRef="#br0" timeOffset="32060.2961">18046 11123 0,'0'0'0,"0"0"0,0 0 16,0 0-16,-14 16 0,14-16 0,-9 9 15,3 0-15,1-1 0,-1 2 16,1 2-16,-1 0 0,0 0 15,-2 2-15,-1-2 16,2-1-16,0-1 0,1-1 0</inkml:trace>
  <inkml:trace contextRef="#ctx0" brushRef="#br0" timeOffset="32202.4313">17779 11479 0,'0'0'0,"0"0"16,0 0-16,0 0 0,0 0 15,0 0-15,0 0 0,-2 23 16,2-23-16,0 0 0,-4 21 16,4-21-16,0 0 0,0 0 0</inkml:trace>
  <inkml:trace contextRef="#ctx0" brushRef="#br0" timeOffset="32363.2182">17791 11718 0,'0'0'0,"0"0"16,0 0-16,0 0 0,0 0 0,0 0 16,0 0-16,0 0 0,0 0 15,-3 22-15,3-22 0,0 0 16,0 0-16,0 0 0,0 0 16,0 0-16</inkml:trace>
  <inkml:trace contextRef="#ctx0" brushRef="#br0" timeOffset="32535.525">17768 11946 0,'0'0'15,"0"0"-15,0 0 0,0 0 0,0 0 16,0 0-16,0 0 0,0 0 16,6 23-16,-6-23 0,0 0 15,0 0-15,-3 20 0,3-20 16,0 0-16,0 0 0,0 0 0,0 0 15</inkml:trace>
  <inkml:trace contextRef="#ctx0" brushRef="#br0" timeOffset="32740.237">17775 12227 0,'0'0'0,"0"0"15,0 0-15,0 0 0,0 0 0,0 0 16,0 0-16,11 17 0,-11-17 16,0 0-1,0 0-15,0 0 0,0 0 16,0 0-16,9-29 0,-9 29 0,4-19 16,-4 19-16</inkml:trace>
  <inkml:trace contextRef="#ctx0" brushRef="#br0" timeOffset="33717.0236">17819 11725 0,'0'0'16,"0"0"-16,0 0 16,0 0-16,0 0 0,0 0 15,0 0-15,0 0 16,0 0-16,0 0 0,0 0 0,0 0 15,-11 28-15,11-28 0,-10 21 16,10-21-16,-13 28 0,6-13 16,1-1-16,-2 0 0,0 0 15,2-1-15,1 1 0,2-2 16,1 0-16,1-1 0,1-1 16,1-1-16,0-1 0,2-1 15,3-1-15,-1 0 16,2-2-16,0-3 0,3-2 15,2-6-15,4-4 0,2-7 16,1-5-16,5-6 0,-3 0 0,1-7 16,-5-1-16,-2 4 0,-4 3 15,-4 1-15,-1 0 16,-2 4-16,-2 2 0,-1 0 0,-2-1 16,0 2-16,-2 1 0,-1-3 15,-3-1-15,-1 3 0,-1 1 16,-2 1-16,-2 0 0,-1 1 15,0 0-15,-1 1 0,1 1 16,1 1-16,0 3 0,-1 1 16,-1 3-16,0 0 0,1 4 0,-1 1 15,0 4-15,1 2 16,1 3-16,1 3 0,-1 4 16,5 0-16,0 3 0,-2 7 15,-1 4-15,0 1 0,0 2 0,1 3 16,0 6-16,-1-1 0,-1 2 15,-3 8-15,-1-1 0,2-1 16,1 0-16,0 1 0,2 1 16,0 0-16,3-4 0,1 0 15,2-1-15,2-4 0,2-2 0,2-3 16,1-1-16,2-4 0,0-2 16,2-5-16,1-2 0,1-3 15,1-3-15,3-4 0,2-2 16,2-3-16,0-3 0,2-5 15,1-4-15,2-3 0,2-3 0,2-9 16,3-4-16,-3-2 0,-3-1 16,0-4-16,0-4 15,-1 2-15,-1-1 0,2-9 16,-1-3-16,-3 6 0,-4 2 0,-3 0 16,-2 0-16,-3 2 0,0 2 15,-3 0-15,-1 0 0,-2 0 16,-1 0-16,-2 4 0,-2 3 15,-1 3-15,1 3 0,-4 2 16,-2 1-16,-1 6 16,-1 2-16,1-1 0,-1-1 0,3 3 15,0 2-15,0 3 0,0 3 16,-2 3-16,-1 4 0,2 3 16,-1 4-16,0 2 0,-2 2 0,2 7 15,0 6-15,1 2 0,1 1 16,0 11-16,0 4 15,2-2-15,0-1 0,-2-1 0,-1 0 16,0 1-16,-1-1 0,-5 4 16,1-5-16,3-10 0,3-7 0,3-6 15</inkml:trace>
  <inkml:trace contextRef="#ctx0" brushRef="#br0" timeOffset="42200.938">15969 9419 0,'0'0'0,"0"0"15,0 0-15,-20-19 0,20 19 16,-15-15-16,7 7 0,0-1 16,1 2-16,-1-1 15,-1-1 1,0 1-16,1-2 0,0 3 15,1-1-15,2 3 0,0-1 0,3 0 16,1 2-16,4-1 0,5 1 16,2 1-16,2 0 0,5 1 0,1 0 15,2 0-15,1 1 0,4 1 16,0 2-16,-4 1 0,-3 0 16,-1 1-16,-3 1 0,-3 2 15,-2 0-15,-2 1 0,-3 2 16,-2-1-16,-2 1 0,-1 2 15,-1 1-15,-2 2 0,-2-1 0,1 1 16,-1-1-16,2 2 0,0-1 16,2 2-1,2 1-15,2 1 16,3 2-16,-1-2 0,1-1 0,1-1 16,3 0-16,-1-2 0,-1 1 15,0-1-15,-1 0 0,-2-1 16,-1-3-16,0 0 0,-2-1 0,0-1 15,0-2-15,-2-1 0,-3-1 16,-1-2-16,-4-1 0,-3-3 16,-2-1-16,3-2 15,1 0-15,-5-5 0,1-2 0,0-2 16,-1-2-16,3-1 0,2-2 16,3-2-16,1 1 0,2-1 15,0-1-15,2 3 0,0 4 16,1-2-16,1-2 0,1 3 15,0 1-15,0 3 0,0 2 16,0 4-16,0-1 0,-1 6 16,4 4-16,-2 2 0,0-1 0,0 7 15,1 4-15,-5 4 0,0 3 16,-1 4-16,-1 4 0,-1 3 16,1 1-16,-4 8 0,-2 0 15,1-3-15,2-1 0,0 7 16,3 0-16,0-6 0,2-3 0,3-3 15,4-2 1,3-6-16,4-7 0,-2-3 0,-2-4 16,-2-1-16</inkml:trace>
  <inkml:trace contextRef="#ctx0" brushRef="#br0" timeOffset="42602.7439">16420 9396 0,'0'0'0,"0"0"0,0 0 16,0 0 0,0 0-16,0 0 0,0 0 15,0 0-15,0 0 0,0 0 0,0 0 16,0 28-16,0-28 0,-14 37 16,3-15-16,-5 3 0,-3 2 15,1-2-15,-1 1 0,-4 3 16,1-1-16,-1 1 0,4-4 0,5-5 15,4-5-15,4-3 0,4-2 16,6-4-16,5-4 0,4 0 16,4-2-16,4 0 0,2 0 15,2 0-15,2 0 0,4 1 16,-3 2-16,-2 1 0,-4 1 16,-3 3-16,-3 3 15,-3 0-15,-3 0 0,-2 3 16,-1 2-16,-3 2 0,-1-1 15,-2 3-15,-2 0 0,0-1 0,0 0 16,0-1-16,0-2 0,0-1 16,0-1-16,1-3 0,1-4 15,2-6-15,1-4 0,1 1 16,-2 0-16,1 1 0</inkml:trace>
  <inkml:trace contextRef="#ctx0" brushRef="#br0" timeOffset="42990.6561">16356 7503 0,'0'0'15,"0"0"-15,0 0 0,0 0 0,0 0 16,0 0-16,0 0 16,0 0-16</inkml:trace>
  <inkml:trace contextRef="#ctx0" brushRef="#br0" timeOffset="43934.2742">21388 7279 0,'0'0'0,"0"0"16,0 0-16,0 0 0,-4 30 16,4-30-16,-2 34 0,1-13 15,0 4-15,-1 4 0,0 4 16,-3 8-16,0-2 0,-2 2 16,-1 1-16,-2 6 0,1-6 0,-3 3 15,1-5-15,0-7 16,-1-5-16,0-6 0,0-6 15,2-7-15,1-6 0,4-1 16,0 0-16,1 0 0</inkml:trace>
  <inkml:trace contextRef="#ctx0" brushRef="#br0" timeOffset="44072.0453">21416 7607 0,'0'0'16,"10"-1"-16,7 0 0,0 2 15,2 0-15,1 0 16,1 1-16,-1-4 0,-1-1 16,0 0-16,-2 0 0,-3 0 0</inkml:trace>
  <inkml:trace contextRef="#ctx0" brushRef="#br0" timeOffset="44233.8243">21704 7413 0,'0'0'0,"0"0"0,0 0 16,0 33-16,0-33 0,-2 45 16,-1-11-16,-8 18 0,-6 6 0,-17 18 15,-11 5-15,2-5 0,9-16 0,7-14 16</inkml:trace>
  <inkml:trace contextRef="#ctx0" brushRef="#br0" timeOffset="45150.3021">16473 13380 0,'0'0'0,"0"0"0,0 0 15,10 35-15,-5-18 0,3 8 16,2 5-16,1 8 0,2 5 0,6 21 16,6 21-16,3 19 0,-3 0 15,7 26-15,0 5 16,-1 7-16,0 5 15,-3-1-15,-4-6 0,7 35 16,-2-14-16,3-29 16,3-21-16,-2-15 0,-1-11 0,1-16 15,1-12-15,11-4 16,9-3-16,2-16 0,3-9 16,-1-12-16,1-9 0,17-11 15,12-5-15,-12-6 16,-9-4-16,7-11 0,4-5 0,7-11 15,5-4-15,1-8 0,2-7 16,-10 4-16,-7 3 0,9-10 16,5-6-16,0-3 0,2 0 0,8-13 15,7-9-15,3 2 16,4 2-16,12-8 0,11-6 16,-13 8-16,-11 5 0,8-1 15,6 1-15,-7 10 0,-4 5 0,12-5 16,8-5-16,-10 9 15,-4 3-15,9 0 0,7 1 16,-17 9-16,-10 5 0,5-1 16,4 0-16,-1 0 0,0 0 15,0 3-15,1 2 0,-12 4 16,-7 0-16,-26 8 0,-18 7 16,6-6-16,4-1 0,-6 8 15,-5 7-15,-7-3 0,-5-3 16,-4 6-16,-4 4 0,-6-1 15,-4-1-15,-2 6 0,0 3 0,-1 3 16,-1 4-16,-6 3 0,-3 3 16,-5 5-16,-4 3 0,-2 1 15,-2 3-15,0-2 0,-1 0 16,-4-2-16,-1 1 0,-15-4 16,-10-2-16,10 1 0,-3-1 0,6 2 15,6 2-15,3 2 16</inkml:trace>
  <inkml:trace contextRef="#ctx0" brushRef="#br0" timeOffset="80250.8759">9863 7717 0,'0'0'0,"0"0"0,0 0 16,-7-21-16,7 21 0,-7-19 15,7 19-15,-8-27 0,1 12 16,-3-4-16,-3-3 0,0 0 15,0 0-15,-6-6 0,-6-1 0,0 0 16,-3 0-16,-14-12 16,-5-4-16,-1 2 0,-1-1 15,-5 2-15,3 8 0,-14-2 16,-1 2-16,4 7 0,6 5 0,-9-2 16,1 0-16,4 8 0,1 5 15,-2 3-15,-1 3 16,5 3-16,7 3 0,-11 4 15,-7 5-15,3 1 0,2 2 16,-37 8-16,5 2 0,20 0 16,13-2-16,1 6 0,2 4 15,-3 5-15,-1 4 0,2 1 16,1 3-16,7-2 0,5 2 0,-5 3 16,-4 2-16,4 2 15,4 3-15,-2 5 0,0 6 16,1 5-16,0 5 15,15-17-15,11-10 0,2 12 0,1 9 16,3-5-16,1-5 0,5 11 16,3 8-16,4-11 0,3-7 15,4 1-15,2 2 0,1 4 16,-1 2-16,6-2 0,3-1 16,1-7-16,0-6 0,4 5 15,2 3-15,-1-11 0,2-8 16,9 5-16,6 2 0,-3-5 15,-2-4-15,5-4 0,1-4 0,5 1 16,3-1-16,8-5 0,3-6 16,2-3-16,0-2 0,7-4 15,6 0-15,8-2 0,7 0 16,11 0-16,8 0 0,-18-5 16,-12-4-16,4-5 0,1-3 15,2-3-15,3-1 0,0 2 16,0 0-16,-5-3 0,0-2 0,0-4 15,2-4-15,-3 0 16,1-1-16,3-9 0,3-7 16,-11 2-16,-7 4 0,0-5 15,0-2-15,-14 11 0,-8 6 0,2-3 16,3-2-16,4-9 0,2-6 16,-5 1-16,-3 2 15,-2-2-15,-1 2 0,-1-3 16,1-2-16,-8 6 0,-4 3 15,-2-8-15,0-3 16,-6 4-16,-5 2 0,1-2 0,1-3 16,2-10-16,2-10 0,-14 14 15,-8 9-15,-1-11 16,-2-6-16,-1 2 0,0 3 0,-8 5 16,-2 2-16,-6-1 15,-1-2-15,-13-10 0,-6-8 16,-5 3-16,-3 0 15,2 14-15,3 9 0,-5-10 16,-2-5-16,-7 8 0,-3 8 16,-5-4-16,-3-2 0,-2 0 0,0 0 15,-3 6-15,-1 2 16,4 12-16,3 6 0,-8-5 16,-3-3-16,5 7 0,2 3 0,-11 4 15,-8 2-15,12 4 0,8 3 16,-2 6-16,-2 4 0,-6-1 15,-4 0-15,2 8 0,2 4 16,13 3-16,10 2 0,-3 8 16,-3 5-16,4-1 0,2-1 0,10 5 15,7 4-15,6 0 16,5 2-16,7-13 16,6-9-16,4-5 0</inkml:trace>
  <inkml:trace contextRef="#ctx0" brushRef="#br0" timeOffset="80693.1296">7869 8935 0,'0'0'0,"0"0"16,-13 22-16,6-10 0,1 4 16,-1 1-16,1 3 0,-2 8 15,-2 1-15,1 2 0,-2 2 16,-1 7-16,1 0 0,-1 1 15,0 1-15,0-5 0,1-2 0,-3 8 16,2 0-16,3-3 0,2-4 16,-1-1-16,0-2 0,2-1 15,-1 0 1,3-4-16,1-3 0,3-3 16,2-4-16,-2-3 0,0-4 0,0-3 15,0-4-15,0 0 0,0-4 0,3-1 16,1-5-16,1 0 15,0-1-15,1-7 0,-1-6 16,1 3-16,-3 4 0,-1 1 0</inkml:trace>
  <inkml:trace contextRef="#ctx0" brushRef="#br0" timeOffset="81234.3111">7842 9382 0,'0'0'15,"0"0"1,0 0-1,28-16-15,-7 8 0,5 0 16,1 4-16,1-2 0,-1 2 16,8 0-16,-1 1 0,-3-1 0,-2 0 15,2 0-15,-2-2 0,-2 2 16,0 1-16,-3-2 0,-2-3 16,-2 0-16,-2 0 0,-6 0 15,-1-2-15,-3-2 0,-3 0 16,-2-3-16,1 1 0,-2-4 15,1 0-15,1-1 0,-1 0 16,-1 1-16,-1 2 0,0 1 16,-1 2-16,1 1 0,0 2 0,-1-1 15,0 0 1,0 2-16,-1 1 0,0 2 0,0 2 16,-1 3-1,-1 2 1,-3 5-16,-2 5 0,1 1 0,-1 2 0,-3 7 15,0 3-15,1 0 0,0-1 16,0 4-16,-1 3 0,-1 6 16,1 0-16,0 4 15,1 1-15,1 0 0,2 0 0,-2 7 16,1-2-16,0-1 0,1-1 16,-1-1-16,0-1 0,0-3 15,2-3-15,-2 4 0,0-2 16,1-6-16,0-6 0,4-5 15,-3-3-15,4-4 0,0-2 0,2-4 32,0-3-32,12-6 15,8-7-15,-2 0 0,2-2 0,-3 3 16,-3 0-16,-4 2 0</inkml:trace>
  <inkml:trace contextRef="#ctx0" brushRef="#br0" timeOffset="81967.3667">8745 9264 0,'0'0'0,"0"0"0,0 0 16,0 0-16,0 0 0,0 0 0,-6-18 16,6 18-16,0 0 0,-20-8 15,20 8-15,-25 1 0,11 2 16,-2 1-16,0 3 15,-4 2-15,-3 2 16,2 1-16,2 1 0,-4 7 0,2 0 16,1 3-1,2 2-15,2 1 0,0 4 16,4-1-16,2-1 0,2 1 16,1-6-16,6 2 0,1-1 15,3-2-15,3-2 0,2-6 16,5-1-16,4-4 15,6-3-15,5-3 0,0-3 16,1-2-16,1 0 0,1-5 0,0 0 16,2-2-16,1-2 0,5-6 15,-2-3-15,-4-1 0,-3 0 16,0-5-16,1-3 0,-3 0 16,-1 0-16,-1-6 0,-3 0 15,-6 9-15,-3 3 0,5-9 16,1-3-16,-4 4 0,-1 5 0,-2 0 15,-1-1-15,-4 6 0,-2 0 16,3-1-16,1 1 16,-3 5-16,-1 0 0,0 4 15,-2 2-15,-2 3 0,2 2 16,-4 1-16,1 1 0,-2 4 16,-5 3-16,2 1 0,-1 0 15,0 2-15,-1 4 0,-1 3 16,-1 0-16,-1 4 15,-2 3-15,1 1 0,0-1 0,-1 5 16,1 1-16,1-1 16,1 0-16,0 5 0,0 2 0,1 0 15,-1-3-15,0 2 0,0 3 16,1-4-16,0-2 0,-2 6 16,0 0-16,3 0 0,0-1 0,1 0 15,0-2 1,2-1-16,2 1 0,2-2 0,1-3 15,2-1-15,0 0 16,-1 0-16,-1 2 0,1-3 0,-2-3 16,0-5-1,0-3-15,-1-3 0</inkml:trace>
  <inkml:trace contextRef="#ctx0" brushRef="#br0" timeOffset="82155.4911">8723 10224 0,'0'0'0,"0"0"0,0 0 16,0 0-16,0 0 0,1 24 15,-1-24-15,-8 29 0,8-29 16,-17 31-16,11-18 0,0-2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53:24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8191 7243 0,'0'0'0,"0"0"15,0 0-15,0 0 0,-14 18 0,14-18 16,-9 29 0,4-11-16,-1 2 0,1 6 0,-1 5 15,-1 12-15,2 0 0,-1 14 16,-1 4-16,0-1 0,3-2 0,-6 14 15,0 1-15,-1 11 16,0 0-16,0 0 0,1-9 16,8-14-16,5-8 0,4-20 15,2-13-15,-1-6 0,-2-4 0,-3-2 16</inkml:trace>
  <inkml:trace contextRef="#ctx0" brushRef="#br0" timeOffset="183.7583">8176 7873 0,'0'0'0,"0"0"0,0 0 16,0 0-16,0 0 0,0 0 0,0 0 15,0 0-15,26-2 0,-26 2 16,31-4-16,-31 4 0,41-3 0,-18 0 16,2-3-16,1 1 15,-1 0-15,6-2 0,-1-2 0,0-2 16,-4 0-16,-2 1 0,-4 1 15,-3 2-15</inkml:trace>
  <inkml:trace contextRef="#ctx0" brushRef="#br0" timeOffset="416.847">8790 7285 0,'0'0'0,"0"0"0,0 0 15,0 0-15,0 0 0,-11 24 16,11-24-16,-6 34 0,3-13 0,0 7 15,-2 7-15,1 0 0,-2 2 16,-1 16-16,-2 2 0,-2 18 16,-1 2-16,-2 16 15,3-1-15,2 0 0,0-13 0,3 10 16,5-2-16,3-11 0,4-11 16,9 6-16,4-22 0,-4-25 15,0-20-15,-5 0 0,-4-1 16,-1 0-16</inkml:trace>
  <inkml:trace contextRef="#ctx0" brushRef="#br0" timeOffset="633.5165">9077 7416 0,'0'0'0,"0"0"16,0 0-16,0 0 0,0 0 15,0 0-15,1 24 0,-1-24 16,0 34-16,-1-11 0,-2 4 15,0 2-15,-1 4 0,-5 13 16,-1 2-16,-1 4 16,0 3-16,0 5 0,2-6 0,0 3 15,3-6-15,0-7 16,0-7-16,3-8 0,0-6 16,1-6-16</inkml:trace>
  <inkml:trace contextRef="#ctx0" brushRef="#br0" timeOffset="1233.4744">9209 7265 0,'0'0'15,"0"0"-15,0 0 0,0 0 16,0 0-16,0 0 0,0 0 16,22 9-16,-22-9 0,11 19 15,-11-19-15,3 33 0,-5-14 0,-4 4 16,-1 4-16,-6 8 0,-3 2 15,0-4-15,-1 0 0,0 2 16,5-4-16,2-6 0,3-4 16,5-4-16,4-2 0,8-3 15,5-2-15,3-2 0,0-4 0,6 3 16,3 0 0,1 7-16,-1 4 0,-6 2 15,-4 2-15,-8 5 0,-5 4 16,-8 0-16,-6 0 15,-6 6-15,-4 4 0,-3 2 0,1-4 0,-4 0 16,-2-7-16,4-7 16,2-5-16,5-11 0,4-5 15,6-9-15,5-3 0,9-14 16,7-8-16,4-6 0,2-7 0,8-1 16,8-1-16,2 0 15,3 0-15,6-4 0,1 5 0,-3 2 16,-9 10-16,-4 5 0,-4 5 15,1 10-15,-1 8 0,0 7 16,-2 5-16,-4 11 16,-3 9-16,-8 4 0,-4 6 15,-4 3-15,-3 1 0,-2-5 16,-1-5-16,-5 4 0,-2 2 16,-1-6-16,-1-5 0,3-9 15,3-6-15,4-5 0,2-3 16,5-12-16,2-9 0,2-3 15,2-3-15,8-5 0,6-4 16,6-1-16,4-3 0,14-3 16,4 0-16,-8 6 0,-5 6 15,-10 7-15,-8 4 0,-6 4 0</inkml:trace>
  <inkml:trace contextRef="#ctx0" brushRef="#br0" timeOffset="1550.5026">8403 9232 0,'0'0'0,"0"0"0,0 0 0,-20 32 0,12-13 16,0 8-16,-2 5 0,-4 12 15,2 1-15,-4 17 0,-1 6 16,2-3-16,0-4 0,-1 9 16,2-6-16,0 3 0,3-6 15,6-12-15,4-7 0,3-15 16,2-9-16,0-6 0,-2-2 15,0-2-15</inkml:trace>
  <inkml:trace contextRef="#ctx0" brushRef="#br0" timeOffset="1734.2348">8435 9601 0,'0'0'0,"0"0"16,0 0-16,0 0 0,0 0 0,26 0 15,-26 0-15,43-1 0,-14 0 16,1 0-16,4-1 0,0 0 15,1 1-15,8-2 0,-1 0 0,7-5 16,-3-1-16,-7-3 0,-7-3 16,-6 3-16,-4 2 0,-4 3 15</inkml:trace>
  <inkml:trace contextRef="#ctx0" brushRef="#br0" timeOffset="1934.2375">9093 9052 0,'0'0'0,"0"0"0,0 0 16,0 0-16,-7 32 0,7-32 0,-6 37 0,0-11 16,0 6-16,-3 5 0,-2 4 15,-5 17-15,1 5 16,-3 19-16,2 1 16,0 25-16,4 6 0,6 10 15,3-10-15,5-9 0,1-19 0,5-2 16,-3-30-1,-2-18-15,1-11 0,-2-7 0</inkml:trace>
  <inkml:trace contextRef="#ctx0" brushRef="#br0" timeOffset="2283.5396">9352 8974 0,'0'0'0,"0"0"16,0 0-16,0 0 0,0 0 0,0 0 16,29-12-16,-29 12 15,38 1-15,-16 1 0,0 0 0,1 2 16,-3 1-16,1 1 0,-1-1 16,2 4-16,-3 2 0,-4 3 15,-2 3-15,-5 0 0,-1 2 16,-4 4-16,-2 5 0,-3 0 15,-2 2-15,-4 13 16,-3 6-16,1 1 0,1 2 0,-4 11 16,0 1-16,0-5 0,-1-4 15,-2 8-15,-2-3 0,2-5 16,0-5-16,-2 5 0,-1-2 0,1-9 16,2-7-16,4-11 15,3-6-15,2-7 16</inkml:trace>
  <inkml:trace contextRef="#ctx0" brushRef="#br0" timeOffset="2500.0561">8891 10181 0,'0'0'0,"0"0"0,0 0 16,0 0-16,0 0 0,0 0 15,38-6-15,-14 6 0,5-1 0,5-1 16,7-1-16,4 1 0,2-1 15,19 1-15,19 1 0,-2 0 16,-1 2-16,15 3 0,-1 2 16,6 4-16,-8 1 0,2-3 15,-10-7-15,3 2 0,-28-1 16,-20-1-16</inkml:trace>
  <inkml:trace contextRef="#ctx0" brushRef="#br0" timeOffset="2679.0596">10635 9858 0,'0'0'0,"0"0"16,-38 24-16,38-24 15,-29 17-15,17-10 0</inkml:trace>
  <inkml:trace contextRef="#ctx0" brushRef="#br0" timeOffset="17367.2364">9763 12485 0,'0'0'0,"0"0"15,0 0-15,0 0 0,-23 5 0,23-5 16,-31 15-16,14-4 16,-2 3-16,-4 3 0,-3 4 0,-7 10 15,1 1-15,-7 13 0,-2 5 16,-1 7-16,-1 6 16,-3 14-16,5-2 0,0 3 0,6-9 15,4 5-15,7-3 16,8-11-16,7-8 0,9 14 0,9-13 15,6-23-15,8-2 16,2-7-16,3-7 0,20-6 16,15-5-16,-1-6 0,-2-6 0,46-17 15,1-9-15,1-7 16,2-6-16,-5-6 0,-4-5 16,-21 7-16,-14 6 0,6-10 15,3-6-15,-17 9 0,-9 7 16,-7 7-16,-6 4 15,-4 3-15,-3 1 0,-13 8 0,-7 7 16,-5 5-16,-1 5 16,-2 3-16,-1 0 0,0 3 0,-2 5 15,-1-1-15,1 2 0,-2 8 16,-3 8-16,0 0 0,0 2 16,-6 13-16,-4 11 0,2 0 15,-1 0-15,1 19 0,1 7 16,5-5-16,1-3 0,0 43 15,3-3-15,1-18 0,2-15 0,4 3 16,3 2-16,-1-13 0,3-8 16,-1-4-16,2-4 15,-2-15-15,-1-10 0,-2-7 0,0-5 16,-1-4-16</inkml:trace>
  <inkml:trace contextRef="#ctx0" brushRef="#br0" timeOffset="17633.2985">10181 12032 0,'0'0'16,"0"0"-16,0 0 0,0 0 15,12-18-15,-12 18 0,23-7 16,-3 4-16,6 2 0,7 4 16,8 4-16,15 3 0,3 2 0,23 14 15,6 7-15,5 3 16,-11-2-16,-8-5 0,-19-7 0,-14-6 16</inkml:trace>
  <inkml:trace contextRef="#ctx0" brushRef="#br0" timeOffset="18682.8638">7531 11937 0,'0'0'0,"0"0"15,0 0-15,0 0 16,6 38-16,-4-13 16,0 7-16,-4 7 0,-2 5 15,0 1-15,-3 1 0,-4 16 16,-3 3-16,-7 12 0,-3-2 16,-4 3-16,4-9 0,-5 7 15,1-3-15,7-20 0,5-12 16,4-10-16</inkml:trace>
  <inkml:trace contextRef="#ctx0" brushRef="#br0" timeOffset="18850.9809">7638 12492 0,'0'0'0,"0"0"0,0 0 0,33-2 16,-33 2-16,41 2 0,-10 3 15,7 2 1,8 3-16,-4-2 16,-8 0-1,-3-2-15</inkml:trace>
  <inkml:trace contextRef="#ctx0" brushRef="#br0" timeOffset="19067.016">8290 12173 0,'0'0'0,"0"0"16,0 0-16,0 0 0,-6 27 16,6-27-16,-8 40 0,3-14 15,-2 2-15,0 9 0,0 5 16,-4 20-16,-1 4 0,-4 20 16,1 2-16,-2 18 15,-1-3-15,6 6 0,6-11 0,8 1 16,10-14-16,0 1 0,-2-26 15,-4-19-15</inkml:trace>
  <inkml:trace contextRef="#ctx0" brushRef="#br0" timeOffset="19653.029">11115 13294 0,'0'0'0,"0"0"16,0 0-16,0 0 0,0 0 0,33 3 15,-33-3-15,52 6 0,-16-3 16,13 3-16,10 3 0,23 4 16,5 3-16,30 7 0,7 1 15,11 4-15,5 2 0,40 14 16,-5 3-16,-46-10 0,-32-8 0,-27-12 16,-17-7-16,-16-3 0,-12-2 15,-7-3-15</inkml:trace>
  <inkml:trace contextRef="#ctx0" brushRef="#br0" timeOffset="19901.3711">12178 13012 0,'0'0'0,"0"0"0,0 0 16,0 0-16,0 36 0,-1-16 15,-2 6-15,0 7 0,-1 5 0,-3 18 16,-1 7-16,-6 19 0,-4 3 16,-5 19-16,0 2 15,2 4-15,5-11 0,9-1 16,9-12-16,17-6 0,10-32 0,-10-15 16,-5-10-16,-5-7 0</inkml:trace>
  <inkml:trace contextRef="#ctx0" brushRef="#br0" timeOffset="20133.4133">13525 13498 0,'0'0'0,"0"0"0,0 0 15,0 0-15,-21 29 0,7-6 16,-6 9-16,-2-2 15,-1 2-15,-14 11 0,-5 2 0,-7 10 0,1-1 16,-3 6-16,2-5 16,3-5-16,8-11 0,11-15 15,6-8-15,5-4 0,4-4 16,3-1-16</inkml:trace>
  <inkml:trace contextRef="#ctx0" brushRef="#br0" timeOffset="20300.1691">13505 13687 0,'0'0'0,"0"0"0,12 21 15,-1-6-15,2 5 0,4 2 16,3 3-16,3 3 16,5 2-16,8 7 0,0-3 15,14 2-15,2-5 0,-10-6 16,-8-4-16,-7-5 0</inkml:trace>
  <inkml:trace contextRef="#ctx0" brushRef="#br0" timeOffset="21041.3173">13991 13259 0,'0'0'0,"-18"-11"16,-13-6-16,-23-10 15,-11-2-15,-18-4 0,-1 3 0,-24-3 16,-21 0-16,-5 3 0,-2 7 16,-36 10-16,11 13 0,24 7 15,18 3-15,4 9 0,1 5 16,9 8-16,7 5 0,14 9 16,13 4-16,17-8 0,12-3 0,11 3 15,7 3-15,10 1 16,9 0-16,14-1 0,8-3 15,7-7-15,1-7 0,21 2 0,13 1 16,19 2-16,13 2 0,19-7 16,10-3-16,-8-5 0,-6-3 15,36 11-15,26 9 16,-18 0-16,-12-1 0,-14 6 0,-7 3 16,-26-11-16,-14-6 0,-16-13 15,-9-7-15,-17-3 0,-10-2 0,-9 0 16</inkml:trace>
  <inkml:trace contextRef="#ctx0" brushRef="#br0" timeOffset="21324.3506">9813 13264 0,'0'0'0,"0"0"15,0 0-15,0 0 0,0 0 0,0 0 16,0 0-16,21 16 0</inkml:trace>
  <inkml:trace contextRef="#ctx0" brushRef="#br0" timeOffset="21528.5669">9803 13458 0,'0'0'16,"0"0"-16,0 0 0,0 0 16,0 0-16,0 0 15,32-1-15,-32 1 0</inkml:trace>
  <inkml:trace contextRef="#ctx0" brushRef="#br0" timeOffset="21707.4952">10121 13893 0,'0'0'15,"0"0"-15,0 0 0,0 0 16,0 0 0,0 0-16</inkml:trace>
  <inkml:trace contextRef="#ctx0" brushRef="#br0" timeOffset="21873.4979">10559 14127 0,'0'0'15,"0"0"-15,0 0 0,0 0 0,0 0 16,0 0-16,0 0 0,0 0 16</inkml:trace>
  <inkml:trace contextRef="#ctx0" brushRef="#br0" timeOffset="28716.7718">29480 6596 0,'0'0'0,"0"0"0,0 0 0,20-4 15,-20 4-15,27-3 16,-4 1-16,4 1 0,3-1 0,15 3 15,7 1-15,3 2 0,3 2 16,24-1-16,7-3 0,11 3 16,-6 1-16,21 1 0,2 1 15,7-1-15,-9-1 0,44 3 0,-16 0 16,-22 0-16,-14-1 0,2 1 16,2 1-16,-20 0 15,-13-2-15,-7 0 0,-5-3 0,-9-2 16,-5-2-16,-13 3 0,-8 4 15,-13 0-15,-7-1 0,-8 1 16,-7-3-16,2 0 0,0-3 16,2-2-16</inkml:trace>
  <inkml:trace contextRef="#ctx0" brushRef="#br0" timeOffset="29083.78">29635 6835 0,'0'0'15,"0"0"-15,27-13 0,-11 9 0,5-1 16,9 0-16,6-1 15,15-1-15,3-2 0,20 1 0,6-1 16,19 1-16,-1 1 0,20 2 16,2-1-16,2 1 0,-13-2 15,45 0-15,-13 1 0,-19 2 16,-12 1-16,-5 3 0,-4 2 16,-20-1-16,-14-2 0,-3 3 15,-3 4-15,-8-5 0,-6-2 0,-14-1 16,-11 1-1,-20-3-15,-13 0 0,4 0 0,1 1 16,3 2-16</inkml:trace>
  <inkml:trace contextRef="#ctx0" brushRef="#br0" timeOffset="29402.4075">30155 6845 0,'0'0'0,"25"-2"0,7 1 16,8-1-16,6 1 0,26 0 15,10 0-15,15 0 0,-3 1 0,25 0 16,4 0-1,14 3-15,-6 3 0,19-1 0,-39-1 16,-24-4-16,-16-2 16,-14 3-16,-11 2 0,-12 5 0,-8 3 15,-9 1-15,-8 2 0,-3-4 16,-1-4 0,-2-1-16</inkml:trace>
  <inkml:trace contextRef="#ctx0" brushRef="#br0" timeOffset="29567.3292">31091 6759 0,'0'0'0,"0"0"0,44-5 15,-18 7-15,6-1 0,18 9 16,6 4-16,-1 4 0,0 2 0,1 1 15,-3-1-15,-12-5 16</inkml:trace>
  <inkml:trace contextRef="#ctx0" brushRef="#br0" timeOffset="29900.7728">29061 8475 0,'0'0'0,"0"0"0,0 0 15,38-1-15,-13 1 0,7-2 0,7 1 16,20-2-16,6-1 0,22-2 15,4 1-15,17 0 0,-2 0 16,19-2-16,-2-2 16,2 2-16,-15 2 0,36 4 0,-19 2 15,-3 8-15,0 4 0,-17 6 16,-13 4-16,-29 1 0,-21-1 16,-17-2-16,-13-1 0,-4-6 0,-2-4 15,-4-4-15</inkml:trace>
  <inkml:trace contextRef="#ctx0" brushRef="#br0" timeOffset="30183.1517">29206 8846 0,'0'0'0,"0"0"16,39-9-16,-6 5 16,13 0-16,3-1 0,3 2 0,35-1 15,37 1-15,12 2 16,-11 0-16,13 6 0,11 4 16,18 5-16,-37-2 0,-29 1 0,-18 0 15,-25 3-15,-16 4 0,-21-1 16,-13 2-16,-3-7 0,-1-4 0,-1-3 15</inkml:trace>
  <inkml:trace contextRef="#ctx0" brushRef="#br0" timeOffset="30383.5381">29343 9011 0,'0'0'16,"0"0"-16,28 2 0,-28-2 16,36 2-16,0 0 15,15 0-15,25-2 16,22-4-16,9 1 0,-16-1 0,-15 2 16</inkml:trace>
  <inkml:trace contextRef="#ctx0" brushRef="#br0" timeOffset="30784.0452">30902 4839 0,'0'0'0,"0"0"16,0 0-16,0 0 0,0 0 16,40-8-16,-15 9 0,13 3 15,9 4-15,-1 0 0,1 1 0,12 4 16,13 7-16,-14-3 16,-10-4-16,-10-3 0</inkml:trace>
  <inkml:trace contextRef="#ctx0" brushRef="#br0" timeOffset="30950.5457">31634 4592 0,'0'0'0,"0"0"16,0 0-16,0 0 0,0 0 16,1 32-16,-1-32 0,8 46 15,-2-14-15,1 11 0,0 8 16,2 20-16,-2 2 0,0 24 15,-3 5-15,1-6 0,-2-21 0,-1-17 16</inkml:trace>
  <inkml:trace contextRef="#ctx0" brushRef="#br0" timeOffset="31283.7671">29841 7403 0,'0'0'0,"0"0"16,39-1-16,-6 2 0,7 3 16,3 0-16,3 0 0,18 2 0,16 0 15,12 0-15,-6 2 16,-19-3-16,-14-1 16,-12-1-16</inkml:trace>
  <inkml:trace contextRef="#ctx0" brushRef="#br0" timeOffset="31418.9839">30877 7059 0,'0'0'0,"0"0"0,0 0 16,0 0-16,0 0 0,0 41 16,0-7-16,-1 4 0,-2 2 0,-1 33 15,0 16-15,-4 36 0,0 10 16,0-8-16,2-13 0,0-28 0</inkml:trace>
  <inkml:trace contextRef="#ctx0" brushRef="#br0" timeOffset="35633.7479">16936 9607 0,'0'0'0,"0"0"16,0 0-16,0 0 0,0 0 0,0 0 16,0 0-16,32-4 15,-32 4-15,31-1 16,-9 3-16,0 1 0,0 2 0,2 4 16,3 3-16,-2 6 0,-1 3 15,3 14-15,-4 5 0,-4 5 16,-4 4-16,-2 15 0,-5 1 15,-2 5-15,-4-7 0,-2-2 16,-2-10-16,-1-14 0,1-10 16,4-3-16,5-3 15,1-5-15,2-2 0,-2-7 16,1 0-16,3 1 0,4 2 16,-2-1-16,-1 0 0,1 4 0,0 2 15,-2 4-15,-2 2 0,-2 14 16,-2 12-1,-2 7-15,-3 7 0,-2 3 16,-2-8-16,2 0 0,1-8 16,2-15-16,3-10 0,3-12 15,2-9-15,1-17 0,1-13 0,-5 11 16,-1 2-16,-2 4 16</inkml:trace>
  <inkml:trace contextRef="#ctx0" brushRef="#br0" timeOffset="36633.5029">17940 9544 0,'0'0'16,"0"0"-16,0 0 0,0 0 15,0 0-15,0 0 0,20-5 16,-20 5-16,23-5 0,-23 5 0,33-2 16,-14 3-16,0 1 0,2 0 15,1 1-15,-1 1 0,0 3 16,2 1-16,-3 1 0,-5 5 15,-4 5-15,-5 8 0,-5 5 16,-7 2-16,-4 0 0,-7 12 16,-5 1-16,-3-1 0,-2 1 0,-5 6 15,1-3-15,-1-2 0,3-7 16,5-11-16,3-5 0,8-7 16,6-4-16,8-1 0,7 0 15,1-2-15,1 2 16,3 7-16,4 6 0,-4 9 15,-1 6-15,-3-1 16,-4-1-16,-2 7 0,-5 5 0,0-8 16,0-5-16,-1-5 0,-1-7 15,3-7-15,2-7 0,2-10 16,0-7-16,2-9 0,4-7 0,6-16 16,4-11-16,1-5 0,1-5 15,11-8-15,5 0 16,-5 11-16,-3 8 0,0 9 15,-6 11-15,-4 10 0,-3 8 0,-5 12 16,-4 10-16,-4 9 16,0 8-16,-7 13 0,-2 10 15,0-5-15,2-2 16,2-14-16,2-7 0,3-13 16,5-9-1,7-26-15,6-19 16,-3 2-16,-1-4 0,3-18 15,-1-7-15,-3 5 0,0 3 0,7-5 16,5 3-16,3-11 0,-5 17 16,-10 20-16,-6 13 0,-2 11 15,-4 8-15,0 6 0,-2 4 16,-1 6-16,0 4 0,-4 18 16,-3 16-1,-4 8-15,-2 9 0,2-13 16,2-10-16,2-12 0,2-11 15,1-6-15,3-6 0,5-9 0,3-7 16,0-1-16,2 0 0,0-4 16,2-3-16,3-1 0,1 0 0,3 2 15,1 1-15,-4 3 0,-1 2 16,-3 6-16,-2 7 0,-3 6 16,-2 5-16,-6 5 15,-4 7-15,-7 10 0,-7 9 16,-1 5-16,1-4 0,-8 8 15,-6 3 1,5-8-16,2-6 16,6-9-16,7-10 0,5-8 0,5-4 15,3-5-15,2-4 0,6-3 16,4-3-16,5 0 0,1-3 16,9-1-16,4-1 15,-6-1-15,0 0 0,11-6 0,1-2 16,-3-1-16,-2 0 0,-3-1 15,-2 0-15,-2-1 0,0-2 16,-3-2-16,-2-2 16,-1-1-16,-1 0 0,-5 0 15,-2 0-15,-9-4 0,-5-1 16,-3 3-16,0 3 0,1 5 16,2 6-16,0 1 0</inkml:trace>
  <inkml:trace contextRef="#ctx0" brushRef="#br0" timeOffset="36867.1756">18752 9904 0,'0'0'0,"0"0"16,0 0-16,-6 24 0,4-3 15,1 5-15,1 5 0,2 10 16,1 11-16,3 16 0,-1 2 0,4 25 16,3 25-16,8 31 15,3 7-15,8 29 16,3 2-16,14 49 0,-6-43 0,11-5 15,8-6-15,3-20 0,1-14 16,16 3-16,10 2 0,6-6 16,6-5-16,-34-45 15,-20-31-15,-16-22 16</inkml:trace>
  <inkml:trace contextRef="#ctx0" brushRef="#br0" timeOffset="37114.8764">19595 10485 0,'0'0'0,"0"0"0,0 0 16,0 0-16,0 0 0,0 0 15,31 34-15,-31-34 0,29 30 0,-18-18 16</inkml:trace>
  <inkml:trace contextRef="#ctx0" brushRef="#br0" timeOffset="40333.3887">17309 6366 0,'0'0'0,"0"0"16,0 0-16,0 0 0,0 0 0,-24-7 16,20 2-16,0 0 0,-1-1 15,1 3-15,-1 1 0,2 0 16,0 1-16,1 0 0,-1-1 15,3 2-15,1-2 16,3 3-16,2 3 0,3-3 16,2 2-16,1-1 0,2-2 0,3 2 15,5 1 1,1-1-16,2 0 0,8 1 0,1 1 16,-1-1-16,-2 1 0,11-1 15,2 1-15,0 0 0,0 0 16,6 1-16,4-1 15,-2 0-15,-3-1 0,17 0 16,6-1-16,6 1 16,7-1-16,8 0 0,-8 1 0,12 1 15,-1 2-15,-7-2 0,-5 0 0,39 4 16,-7 2-16,-14-2 16,-9-2-16,14-1 0,10 0 15,-18-3-15,-11-1 0,10 3 16,7 3-16,3 3 0,2 2 15,-2 0-15,-2-1 16,-8-1-16,-4 0 0,19-1 16,11 1-16,19 0 15,14 1-15,-29-3 0,-20-1 0,-8-1 16,-5 0-16,-3 0 0,-2 0 16,1 3-16,2 1 0,-15 2 15,-8 1-15,15-4 16,11-4-16,-16 5 0,-9 1 0,1 0 15,3-1-15,-13-4 0,-8-1 16,6-3-16,4-1 16,6 0-16,6 0 0,-21-2 15,-14 0-15,2 1 0,2 0 16,-4-1-16,-2 1 16,-2-1-16,2 1 0,-12 1 0,-7 0 0,-4 2 15,-3 2-15,-1-1 16,0 1-16,-4 1 0,-3 1 15,-7 1-15,-6 0 0,5-5 16,1-2-16,0 2 0</inkml:trace>
  <inkml:trace contextRef="#ctx0" brushRef="#br0" timeOffset="41583.7841">16838 8965 0,'0'0'0,"0"0"15,0 0-15,0 0 0,0 0 16,29-2-16,-29 2 0,27-1 16,-27 1-16,39 2 15,-15 0-15,3 0 16,4 1-16,8 0 15,5 1-15,14 2 0,2 0 16,-5 0-16,-3-1 0,13 1 0,12 1 16,-1 0-16,-1-2 0,14 0 15,1 0-15,-10-2 0,-7-1 0,21-1 32,5-1-32,23 1 15,17 2-15,-17 0 16,-14-1-16,48 0 0,-18-1 0,-17 3 15,-9 2-15,-31-1 0,-19 0 0,17 0 16,12-2-16,-11 1 16,-5 2-16,4-1 0,4-2 15,2 0-15,2 2 0,8 0 16,5 3-16,-14-3 0,-11 0 0,10-1 16,6-3-16,-1 2 0,0 1 15,-1-4-15,-2-3 0,-7 3 16,-3 2-16,8 0 0,4 1 15,11 1-15,6 2 16,7-5-16,6-2 0,-26 1 0,-16 1 16,3 2-16,5 2 0,-3 2 15,-2 1-15,2-3 16,2-1-16,-10 0 0,-8 1 0,-1 1 16,-1 0-16,-3-1 0,1 1 15,10 1-15,7 3 16,-12 1-16,-7-3 0,0 1 15,0-2-15,7 0 0,7-2 16,-19-3-16,-13-4 0,6 5 16,5 0-16,-11-2 0,-8 0 15,2 1-15,2 1 16,-1-1-16,1 0 16,-11-1-16,-7 2 0,2-2 0,0 1 15,-5-1-15,-5-1 0,-2 0 16,-2 2-16,-3-2 0,0 1 15,0 0-15,-2-1 0,0 2 16,0-2-16,-3 0 16,1 3-16,-1-3 0,0 0 0,0 0 15,0 0-15,0 0 0,0 0 16,0 0-16,0 3 0,0-3 16,0 0-16,0-2 0,0 2 0,0 0 15,0 0-15,0 0 16,0 0-16,0 0 0,0 0 15,0 0-15,-2-2 0,-2 2 0,1-1 16,0 1-16,-1-1 0,2 1 16</inkml:trace>
  <inkml:trace contextRef="#ctx0" brushRef="#br0" timeOffset="42250.8443">20771 9426 0,'0'0'0,"0"0"16,0 0-16,13-20 0,-3 9 0,3-1 15,2-2-15,7 0 0,7-2 16,13-3-16,4 1 15,0 4-15,2 0 0,9 7 16,-2 9-16,-6 8 16,-7 6-16,-13 4 0,-8 3 15,-6 13-15,-9 4 0,-10 2 16,-8 2-16,-8 5 0,-5 6 16,-12 8-16,-4-2 0,1-9 15,-1-7-15,0-1 0,5-5 16,-12-1-16,6-13 0,19-17 15,4-6-15,7-18 0,5-12 16,3-8-16,4-5 0,6-15 16,4-8-16,0 8 0,1 8 0,2 10 15,2 8-15,0 8 0,-1 8 16,1 8-16,2 5 16,0 10-16,-1 6 0,5 5 15,4 3-15,-2 0 0,0-2 0,-4 5 16,1 4-16,0-3 0,1 0 15,3-3-15,3-1 0,-3-5 16,-2-4-16,0-7 0,1-3 16,11-20-16,9-14 15,-5-8-15,-4-7 0,-9 11 0,-5 8 16,-5 7-16</inkml:trace>
  <inkml:trace contextRef="#ctx0" brushRef="#br0" timeOffset="42633.5683">21662 9002 0,'0'0'0,"0"0"16,0 0-16,0 0 0,-20-15 15,14 13-15,0 1 0,0 5 16,-2 7-16,-1 5 16,-1 7-16,-3 4 0,-2 7 15,-4 8-15,2 0 0,-3 11 0,3 0 16,0-3-16,4-9 0,5-10 16,4-7-16,4-6 0,3-6 0,5-6 15,3-9-15,-1-3 16,2-4-16,2 0 15,3-1-15,-1 2 0,1 4 0,-1 6 16,1 8-16,-3 3 0,0 1 16,-2 10-16,-1 9 0,-2 9 15,-2 9-15,2 27 0,0 16 16,0-3-16,-2-1 0,6 36 16,3 34-16,8 59 0,1-17 15,2-1-15,4-1 0,7-8 16,3-7-16,-2-36 15,-3-24-15,-10-35 0,-6-25 16,-12-32-16,-5-23 0,-10-33 16,-5-24-16,-5-14 0,-4-11 0,-7-49 15,-6-36-15,9 50 16,9 34-16,5 23 0</inkml:trace>
  <inkml:trace contextRef="#ctx0" brushRef="#br0" timeOffset="43283.9735">21925 8990 0,'0'0'0,"0"0"16,0 0-16,0 0 0,32 3 16,-32-3-16,27 4 0,-27-4 15,40 14-15,-20-2 0,-2 3 16,0 3-16,-2 2 0,-2 11 15,-3 2-15,-6 4 0,-4 3 0,-7 11 16,-7 1-16,-3-5 0,0-4 16,-5 3-16,-1-7 0,0-9 15,1-7-15,2-8 16,2-6-16,6-6 0,4-4 0,3-4 16,5-3-16,4-2 0,4-2 15,5 1-15,5 0 0,1 0 0,1 1 16,4 2-16,4 1 15,-2 2-15,0 4 0,1 3 16,-1 5-16,-11 2 0,-3 6 16,-7 8-16,-7 7 0,-6 3 15,-4 4-15,-3-6 16,-3-3-16,-1-2 0,0-7 0,4-4 16,3-5-16,2-9 15,2-9-15,5-5 16,4-5-16,6-3 0,5-1 0,1 1 15,2 0-15,9-4 0,5 3 16,-2 4-16,-2 5 0,-4 5 16,-2 7-16,-5 7 0,-2 6 15,-9 10-15,-5 12 0,-8 4 0,-5 5 16,-9 8-16,-8 3 16,-2 1-16,-2-2 0,-4 9 15,-4 4 1,14-25-16,7-11 0,7-4 15,6-7-15,8-9 0,6-7 16,15-10-16,12-6 16,-1-2-16,-1 0 0,14-13 0,11-10 15,-4 3-15,-5 3 0,6-6 16,-2 0-16,-1 3 0,-3-1 0,13-13 16,-12 4-16,-15 14 0,-10 10 15,-7 6-15</inkml:trace>
  <inkml:trace contextRef="#ctx0" brushRef="#br0" timeOffset="43800.1217">22456 9380 0,'0'0'0,"0"0"16,0 0-16,0 0 0,0 0 0,22-14 16,-22 14-16,43-16 15,-14 6-15,-1 1 0,2-1 16,9-4-16,-2 0 0,-4 2 15,-3 1-15,-3 2 0,-3-1 16,-4 4-16,-5 0 0,-5-2 16,-6-2-16,-4-3 0,-3 1 15,-4-1-15,-1-1 0,-4-4 16,-3-1-16,-6-2 0,-2 4 0,-2 2 16,-2 0-16,1 4 15,-2 1-15,5 3 0,3 2 0,5 5 16,4 3-16,3 6 0,5 6 15,3 7-15,3 7 0,5 2 16,2 4-16,2 8 0,2 8 16,3 11-16,-3 0 0,5 13 15,0 3-15,-4-4 0,-2-1 16,3 5-16,-1-4 0,4 20 16,-3-14-16,-5-16 15,-2-9-15,-4-19 0,-3-14 0,-4-15 16,-2-11-16,-6-5 0,-4-2 15,-4-12-15,0-9 0,1-4 16,1-5-16,-3-6 0,-1-1 16,1 7-16,2 8 0,0 0 0,4 6 15,4 3-15,5 3 16,9-6-16,7-4 0,4 3 0,4-2 16,10-8-16,11-7 0,2-10 15,2-4-15,-7 8 0,-11 16 16,-7 8-16</inkml:trace>
  <inkml:trace contextRef="#ctx0" brushRef="#br0" timeOffset="43984.1237">22901 8869 0,'0'0'0,"0"0"16,0 0-16,0 0 0,-10 17 15,10-17-15,-3 23 0,3-3 16,2 7-16,-1 0 0,1 1 0,0 11 15,1 3-15,2-4 0,1-2 16,4 1-16,0-6 16,1-12-16,0-9 0,-2-3 15,-1-1-15,-3 0 0</inkml:trace>
  <inkml:trace contextRef="#ctx0" brushRef="#br0" timeOffset="44284.234">23153 8789 0,'0'0'0,"0"0"15,3-14-15,0 6 0,1 2 16,1-2-16,2 0 0,4 0 15,3 2-15,6-1 0,0 2 16,0 2-16,0 2 0,-2 6 16,0 6-16,-4 3 0,-3 4 0,-6 4 15,-6 5-15,-4 4 16,-3 5-16,-10 15 0,-9 5 16,0 0-16,-1-1 0,-8 11 15,-9 9-15,8-14 0,6-9 0,4-8 16,7-13-16,6-8 0,4-8 15,4-6-15,4-5 0,2-4 16,4-3-16,13-8 0,10-6 16,2-3-16,4-5 15,10-7-15,9-7 0,3-2 0,-3 2 16,1 0-16,-7 5 0,-5 5 16,-5 1-16,-9 8 15,-8 6-15,-6 4 0</inkml:trace>
  <inkml:trace contextRef="#ctx0" brushRef="#br0" timeOffset="44733.4777">23292 9038 0,'0'0'0,"0"0"0,0 0 15,0 0-15,-20 12 0,13-1 16,0 4-16,-2 6 0,0 7 0,0 5 16,-1 9-16,-2 14 15,1 1-15,0 13 16,2-2-1,4-13-15,4-11 16,6-4-16,7-12 0,5-11 16,3-9-16,2-11 0,4-8 0,6-6 15,0 1-15,0-9 0,0-5 0,0-4 16,0-2-16,0-3 0,-6 1 16,-8 11-16,-6 6 0,-9 1 15,-6 1-15,-4 4 0,-1 4 0,-7 6 16,-2 5-16,-3 5 15,-4 2-15,2 2 0,2 2 16,2 3-16,0 0 0,4 3 16,1 2-16,3 1 0,2 2 15,3 9-15,2 6 0,3 0 16,3 1-16,2 7 0,4 8 16,3 6-16,2 6 0,6 23 15,2 10-15,2 18 0,-4 0 0,19 61 16,2-8-16,-1-11 0,-2-7 15,-2-22-15,-1-15 0,-13-31 16,-8-22-16,-7-13 16,-6-7-16,-6-23 0,-2-14 0,1-2 15,3 0-15,1-1 0</inkml:trace>
  <inkml:trace contextRef="#ctx0" brushRef="#br0" timeOffset="44966.8466">23012 10119 0,'0'0'0,"0"0"16,0 0-16,0 0 0,0 0 16,32-14-16,-32 14 0,42-24 15,-9 5-15,1 1 0,2-1 0,16-9 16,3-2-16,11-9 0,-3 1 15,12-6-15,-1 1 0,0 0 16,-10 5-16,-11 5 0,-15 10 16,-10 6-16</inkml:trace>
  <inkml:trace contextRef="#ctx0" brushRef="#br0" timeOffset="46067.0119">23772 9086 0,'0'0'0,"0"0"16,0 0-16,0 0 0,0 0 0,0 0 31,0 0-31,-13 33 16,15-8-16,2 4 0,0 4 15,2-1-15,-1 1 0,1 6 0,-1-2 16,1-5-16,0-4 16,3 0-16,1-6 0,2-10 15,2-6-15,6-13 16,8-9-16,6-8 0,5-5 16,11-10-16,3-1 0,7-4 15,-5 6-15,0-1 0,-8 7 0,-5 5 16,-9 9-1,-12 6-15,-5 3 0,-4 2 0</inkml:trace>
  <inkml:trace contextRef="#ctx0" brushRef="#br0" timeOffset="46250.1604">24108 8984 0,'0'0'0,"0"0"0,0 0 16,0 0-16,0 0 15,0 0-15,-17 30 0,16-4 16,0 6-16,-1 3 0,-1 0 0,-2 22 15,-3 9-15,-2 19 16,-1 2-16,-1 12 0,2-5 16,1 0-16,4-14 0,3-3 15,3-15-15,0-16 0,0-14 16,-1-9-16</inkml:trace>
  <inkml:trace contextRef="#ctx0" brushRef="#br0" timeOffset="46467.1236">24141 9668 0,'0'0'0,"0"0"15,14-18 1,0 3-16,5-4 0,2-1 0,1 0 16,10-7-16,2-2 0,6-2 15,-4 2-15,-1 5 0,1 4 16,-2 0-16,-7 6 0,-4 10 16,-5 7-16,-4 6 0,-5 4 0,-9 13 15,-7 12 1,-5 0-16,-5 4 0,-6 15 15,-2 3-15,-1-5 0,0-5 16,-4 6-16,0-2 0,2-2 0,4-8 16,8-12-16,4-10 0,3-5 15</inkml:trace>
  <inkml:trace contextRef="#ctx0" brushRef="#br0" timeOffset="46684.296">24196 9435 0,'0'0'0,"0"0"16,0 0-16,0 0 0,33 11 0,-33-11 16,38 8-16,-13-1 0,1 3 15,5 1-15,3 3 0,8 5 16,-1 1-16,0-1 0,0 1 16,7 3-16,-4 0 0,8 0 15,-1-5-15,-6-8 0,-3-7 16,-9-1-16,-8 0 0,-5-1 15</inkml:trace>
  <inkml:trace contextRef="#ctx0" brushRef="#br0" timeOffset="46850.338">24537 8647 0,'0'0'0,"0"0"15,0 0-15,19 17 0,-19-17 0,29 25 16,-3-6-16,10 4 0,6 2 16,4 3-16,-8-5 0,-5-2 15</inkml:trace>
  <inkml:trace contextRef="#ctx0" brushRef="#br0" timeOffset="48067.2105">29287 9278 0,'0'0'15,"0"0"-15,0 0 16,-18 33-16,7-6 0,0 2 0,0 1 15,-1 22-15,2 9 16,2-2-16,2-3 0,5 3 16,6 0-16,10-12 0,5-10 15,15-11-15,4-15 0,4-14 16,1-9-16,4-12 0,3-8 0,-5-4 16,-3-2-16,2-9 15,-3 0-15,-13 10 0,-11 7 0,-11 2 16,-8 1-1,-9 7-15,-5 5 16,-2 10-16,0 5 0,0 12 0,-4 9 16,-6 9-16,-5 9 0,-5 8 15,-4 7-15,1 2 0,1-1 0,2 10 32,8-1-32,11-15 0,9-12 15,10-16-15,7-12 0,14-10 16,10-8-16,-1-6 0,3-4 0,8-4 15,1 1-15,-6 6 0,-4 3 16,-7 7-16,-5 5 0,-8 7 16,-5 3-16,-12 16 0,-7 13 15,-7 6-15,-7 5 0,-9 12 16,-8 10-16,-1-5 0,-1-3 16,-1 4-16,5-6 15,-6 13-15,11-13 0,12-27 16,8-16-16,15-18 0,14-11 15,-3-4-15,2-6 0,7-11 16,7-11-16,7-3 0,4-4 16,21-18-16,12-8 15,-4 11-15,-1 6 16,-14 18-16,-10 11 0,8 5 0,-13 18 16,-14 11-16,-8 6 0,-12 15 15,-5 10-15,-12-3 0,-6 9 16,-6 5-16,-4 5 0,3-11 15,0-6-15,-13 8 0,2-9 16,8-10-16,6-7 0,0-16 16,1-11-16,12-5 0,2-7 0,4-15 15,5-14-15,7-6 0,3-5 16,1 0-16,1 0 0,-2 13 16,-2 10-16,1 1 0,-4 19 15,-3 9-15,1 4 0,1 5 16,1 4-16,2 6 0,1 6 0,-1 9 15,1 5-15,0 7 16,1 7-16,-4-3 0,0 3 16,0 0-16,2-5 15,4-16-15,5-7 16,0-15-16,0-10 0,3-9 16,2-8-16,4-12 0,4-10 15,-4 4-15,0 3 0,3-6 16,1 0-16,-3 13 0,0 8 15,1 9 1,0 11-16,-6 12 16,-1 10-16,-3 11 0,0 5 0,-7 5 15,-4 2-15,-1-1 16,-2 0-16,-1-6 0,0-3 0,1-7 16,-2-3-16,0-7 0,1-3 15,1-14-15,3-10 0,0-9 16,2-8-16,1-14 0,2-15 15,-2 15-15,-3 10 0,0 8 0</inkml:trace>
  <inkml:trace contextRef="#ctx0" brushRef="#br0" timeOffset="48284.1802">30243 9154 0,'0'0'0,"0"0"0,0 0 0,0 0 16,0 0-16,0 0 0,0 0 15,5 19-15,-5-19 0,9 40 0,-5-9 16,3 6-16,1 5 0,1 22 15,-1 6-15,3 21 0,2 4 16,2 19-16,2 2 0,1 13 16,3 9-16,16 83 15,1 8 1,17 14-16,13 8 16,-2-52-16,1-38 0,-21-49 15,-14-35-15,-10-24 0</inkml:trace>
  <inkml:trace contextRef="#ctx0" brushRef="#br0" timeOffset="48567.4812">30521 9196 0,'0'0'0,"0"0"16,0 0-16,0 0 16,8 23-16,-8-23 0,17 30 0,-6-8 15,3 8-15,-2 1 16,-1 2-16,4 13 0,-1 5 15,-2-10-15,-1-5 0,-2-6 16</inkml:trace>
  <inkml:trace contextRef="#ctx0" brushRef="#br0" timeOffset="48933.4573">30736 9310 0,'0'0'0,"2"-11"16,2-5-16,1 1 16,-1 1-16,6-6 0,3 0 15,3 2-15,1 3 0,5 0 0,0 3 16,3 7-16,0 5 15,-5 10-15,-5 7 0,-8 5 0,-7 4 16,-6 12-16,-5 11 0,-4 0 16,-4-1-16,-8 12 0,-9 8 15,4-11-15,1-8 0,3-9 16,3-15-16,8-8 0,4-7 16,9-11-16,8-7 0,2-1 15,5-3-15,2-5 0,4-4 16,1 2-16,3-1 0,4-1 15,4 1-15,-6 2 0,-3 3 16,-3 6-16,-2 7 0,-7 2 16,-2 2-16,-7 12 0,-6 7 15,-6 8-15,-6 6 0,-7 12 16,-7 10-16,-13 20 0,-6 13 16,-5 6-16,7-9 0,-2 5 15,4-7-15,1 2 0,16-26 16,9-19-16,8-14 0,4-8 15</inkml:trace>
  <inkml:trace contextRef="#ctx0" brushRef="#br0" timeOffset="49483.5427">31051 9767 0,'0'0'15,"0"0"-15,24-9 0,-8 7 16,4 0-16,1 0 0,1-2 15,12 2-15,2 1 0,-2 3 16,-1 3-16,4 5 0,-4 4 16,-5 3-16,-5 1 0,-6 10 15,-7 7-15,-6 1 0,-5 3 16,-10 13-16,-8 8 0,-2-3 0,-3-1 16,-14 11-16,-8 0 15,3-13-15,3-10 0,-4-9 16,-3-9-16,8-26 0,-2-15 15,10-20-15,8-13 16,3 7-16,3 5 0,6-26 0,10 0 16,3 5-16,2 3 0,-3 14 15,-1 7-15,-1 16 0,1 9 0,0 8 16,-2-1-16,-3 8 16,0 4-16,-4 14 0,-2 10 15,-5 6-15,-1 4 0,-4 11 0,-1 9 16,2-7-16,2-7 0,2 0 15,1-8-15,5-14 0,4-10 16,6-16-16,5-13 0,5-9 16,5-9-16,14-20 15,14-17 1,6-2-16,4-2 16,-12 19-16,-11 14 0,-3 10 0,-8 12 15,-1 15-15,-5 11 0,-9 3 16,-3 10-16,-6 15 0,-4 10 15,-1-6-15,-1 2 0,-7 19 16,-3 8-16,6-15 0,3-10 16,-3 8-16,5-18 15,4-11-15</inkml:trace>
  <inkml:trace contextRef="#ctx0" brushRef="#br0" timeOffset="50050.8325">31385 9529 0,'0'0'0,"0"0"15,0 0-15,0 0 0,0 0 0,24-15 16,-24 15-16,38-11 0,-16 4 16,4-4-16,4-1 0,-3 1 15,0 0-15,6-1 0,-1 1 16,-1 0-16,-1-1 0,0 0 15,-4 2-15,-9 1 0,-4-1 16,-10 1-16,-5 0 0,-2-1 0,1 0 16,-5-9-16,-3-12 15,-2 9-15,0 7 0,-5-3 16,-1 1-16,0-1 0,-1 0 0,2 3 16,3 0-16,1 4 0,3 3 15,4 4-15,1 4 0,3 4 16,2 2-16,2 7 0,1 7 15,3 6-15,1 3 0,5 21 16,2 9-16,4 14 16,3 10-16,0 4 0,-4-9 15,5 11-15,3 11 0,-4-17 16,-3-13-16,3 16 0,-4-15 16,0-13-16,-2-9 0,-3-15 15,-3-10-15,-6-13 0,-3-8 0,-6-19 16,-4-13-1,-3 1-15,-7-9 0,-2-5 16,-2-3-16,2 4 0,-2 0 16,3 8-16,2 8 0,6 1 15,6 2-15,7-2 0,5-3 16,10-4-16,6-7 16,4-4-16,0-1 0,8-9 0,4-9 15,4-10-15,-2 1 0,5-10 16,-13 25-16,-10 18 0</inkml:trace>
  <inkml:trace contextRef="#ctx0" brushRef="#br0" timeOffset="50683.616">32025 8803 0,'0'0'0,"0"0"0,0 0 16,0 0-16,0 0 0,0 0 16,-6 38-1,5-8-15,1 12 16,0-2-16,1-1 0,2 7 0,0-6 15,2-8-15,0-7 0,6-6 0,5-8 16,3-8-16,0-6 0,8-12 16,4-9-16,-3 1 0,0 1 15,4-5-15,-1 1 0,-4 3 16,-4 3-16,-3 7 0,-2 6 16,-5 5-16,-2 3 0,-7 11 15,-8 11-15,-3 5 0,-6 9 0,-11 17 16,-7 5-16,-6 7 15,-5 5-15,-6 8 16,2-4-16,-1-7 0,5-12 0,-10 10 16,8-11-16,14-18 0,11-13 15,11-12-15,5-6 0,8-5 16,5-1-16,10-10 0,8-6 16,5-12-16,7-11 15,0 0-15,0 0 0,7-7 0,-2 2 16,-3 2-16,-1-1 0,4-8 15,-12 11-15,-14 16 0,-9 11 16,-8 0-16,-4-1 0,-3 7 16,-2 1-16,-13 2 15,-10 2-15,-2 4 16,-1 4-16,7 1 0,7-1 0,-2 8 16,0 4-16,2 5 0,2 3 0,2 14 15,1 10 1,3-3-16,1 0 0,1 9 15,2-2-15,2-5 0,2-6 0,-2-1 16,2-6-16,4-11 16,2-6-16,1-4 15,-1-5-15,9-8 0,7-7 16,-2-6-16,3-6 16,3-6-16,3-5 0,2-4 15,5-3-15,3-6 0,1-5 0,0-6 16,-8 3-16,-6 11 0,-6 11 15,-4 6-15</inkml:trace>
  <inkml:trace contextRef="#ctx0" brushRef="#br0" timeOffset="50902.7348">32216 9524 0,'0'0'0,"0"0"0,0 0 16,-9 19-16,5-4 16,-2 2-16,1 4 0,2 5 15,1 8-15,2 11 0,0 3 0,4 15 16,2 6-16,2 14 0,1 2 0,7 19 15,4 4 1,8 23-16,3 3 0,2 0 0,0-1 16,16 36-16,-2-31 0,-9-21 15,-3-14-15,-1-13 16,0-8-16,-9-31 0,-5-18 0,-7-11 16,-4-6-16,-2-6 0</inkml:trace>
  <inkml:trace contextRef="#ctx0" brushRef="#br0" timeOffset="51152.7381">31845 10326 0,'0'0'0,"0"0"0,0 0 15,14-18-15,-14 18 0,21-22 16,0 6-16,4-3 0,5-2 16,6-4-16,6-2 0,11-7 15,-1 1-15,12-6 0,-1 0 16,2-1-16,-8 7 0,4-5 0,-6 2 16,-13 8-16,-11 8 0,-8 6 15</inkml:trace>
  <inkml:trace contextRef="#ctx0" brushRef="#br0" timeOffset="51667.545">32587 9462 0,'0'0'0,"0"0"16,0 0-16,-16 34 0,11-17 15,-1 8-15,2 6 16,-1 6-16,3-3 0,0 9 0,1-2 15,1-4-15,1-5 0,2-5 16,3-7-16,-1-4 0,2-5 0,4-6 16,4-7-16,3-7 15,2-7-15,5-8 0,4-6 16,-2-1-16,1-1 0,1-10 0,-4-1 16,1 0-16,-2 6 0,-10 9 15,-6 5-15,-6 11 0,-4 8 16,-6 12-16,-4 8 15,-7 5-15,-5 2 0,1 11 0,2 10 16,2-1-16,1 3 0,-3 12 16,0 6-1,3-3-15,0 0 0,5-12 0,4-9 16,2-8 0,4-9-16,9-26 15,6-21-15,2-3 0,4-2 0,1-4 16,4-1-16,5-2 15,5-3-15,-1 9 16,-1 5-16,-3 10 0,-2 3 0,-5 4 16,-4 4-16,-1 7 0,2 7 15,-8 7-15,-6 6 0,-8 2 16,-6 7-16,-1 1 0,-2 4 0,-8 9 16,-4 4-16,-2-9 15,-2-5-15,7-10 0,6-5 0,3-7 16</inkml:trace>
  <inkml:trace contextRef="#ctx0" brushRef="#br0" timeOffset="51833.5448">32778 9934 0,'0'0'16,"0"0"-16,20 13 15,-20-13-15,37 26 0,-16-13 0,1 0 16,11 7-16,2 1 0,0-2 15,-1-3-15,4-1 0,-5-1 16,-5-4-16,-6-2 0,-5-1 16</inkml:trace>
  <inkml:trace contextRef="#ctx0" brushRef="#br0" timeOffset="52033.532">32807 9086 0,'0'0'16,"0"0"-16,0 0 0,0 0 16,17 25-16,-3-8 0,6 8 15,-3-5-15,-1-1 0,-3-3 16</inkml:trace>
  <inkml:trace contextRef="#ctx0" brushRef="#br0" timeOffset="52270.1419">32894 9414 0,'0'0'16,"-10"3"-16,-3 5 0,4 10 16,4 7-16,-2 3 0,2-5 15,0-2-15</inkml:trace>
  <inkml:trace contextRef="#ctx0" brushRef="#br0" timeOffset="62667.7849">31621 4632 0,'0'0'16,"-11"-7"-16,-7-3 0,-2 1 15,-2-1-15,-6 0 16,0 2-16,-13 0 15,-11 2-15,-3 3 0,-1 3 16,-8 0-16,7 3 0,-13 3 0,3 6 16,-9 5-16,3 2 0,-2 5 15,0 3-15,6 2 0,5 2 0,-32 23 16,-5 9-16,13-3 0,12-4 16,8 3-16,5 1 0,8-6 15,4-1-15,7 4 0,5 3 16,10-5-16,8-6 15,4 13-15,5 10 0,10-8 16,5-4-16,12-12 0,6-7 16,6-1-16,5 0 0,2-5 15,1-4-15,10 3 0,8 1 16,4 0-16,1 1 0,11-10 16,5-8-16,6 5 0,6 2 15,-27-7-15,-19-6 0,-12-5 16</inkml:trace>
  <inkml:trace contextRef="#ctx0" brushRef="#br0" timeOffset="63009.1398">30447 9096 0,'0'0'15,"0"0"-15,0 0 0,0 0 16,0 0-16,0 0 0,28 15 0,-28-15 16,0 0-16,27 13 0</inkml:trace>
  <inkml:trace contextRef="#ctx0" brushRef="#br0" timeOffset="78117.1625">29752 4139 0,'0'0'16,"0"0"-16,0 0 0,0 0 15,0 0-15,28 10 0,-28-10 16,29 7-16,-9-1 0,2 3 15,4 0-15,2 1 0,4 1 0,12 2 16,3 1-16,-1-1 0,1-1 16,12 4-16,-1 0 0,8-4 15,-2-4-15,3-4 0,1-2 16,5 0-16,-6-4 0,1-1 16,1-2-16,1-5 0,-5-3 15,2 0-15,3-3 0,-7 0 16,-5 1-16,25-14 0,-9-1 0,-4 1 15,-1 0-15,-11 0 0,-5 1 16,-7-2-16,-4-2 0,0-6 16,0-2-16,-6-1 15,-4 0-15,9-19 16,7-12 0,-7-3-16,-3 1 0,-16 21 0,-11 16 15,2-7-15,3-3 16,-1 2-16,1 1 15,-8 6-15,-4 5 0,-4 4 0,-3 2 16,1-1-16,2-1 0,-7 8 16,-6-4-16,5 4 0,0-2 15,-10-3-15,-6-4 0,-1 3 16,-1 3-16,0 0 0,-1 0 16,-4 2-16,-3 4 0,-1-2 0,-1-1 15,-5 3-15,-3 1 0,-3-2 16,-1-2-16,2 6 15,0 5-15,-15-1 0,-12 1 16,-1-1-16,1 0 0,6 4 16,4 3-16,-35 0 0,1 1 15,14 1-15,10 1 0,-4 5 16,-2 5-16,13 3 0,10 2 0,-6 0 16,-2 3-16,3-1 15,3-2-15,4 6 0,2 2 16,6 1-16,4 0 0,6 2 0,2 1 15,5 0-15,0 2 0,-3 6 16,-2 4 0,3 8-16,2 6 15,7-11-15,6-8 0,6-3 16,5-3-16,4 1 0,2 2 16,1 0-16,-1 1 0,2-15 15,1 2-15,5 4 0,2 4 16,4-3-16,1-1 0,1-2 15,1-1-15,10 4 16,5 3-16,-1-5 0,-1-1 16,0-1-16,1-2 0,1-1 15,2 0-15,0 0 0,1-1 16,0 0-16,1-3 16,11 4-16,7 2 15,-3-2-15,-3 0 0,-3-3 0,-5-1 16,4 1-16,-4 1 0,0-3 15,-1-3-15,-5 2 0,-3-2 16,-3-2-16,-3-2 0,0-1 16,1 0-16,-4 0 0,-2 3 15,-5-2-15,-5-1 0,-2-1 0</inkml:trace>
  <inkml:trace contextRef="#ctx0" brushRef="#br0" timeOffset="80245.3676">12303 3881 0,'0'0'0,"0"0"16,0 0-16,0 0 15,0 0-15,0 0 0,0 0 0,17-23 16,-17 23-16,19-11 15,-19 11-15,23-6 0,-23 6 0,30-4 16,-14 3-16,4 0 0,2-2 16,0 2-16,1 1 0,3-1 15,1 1-15,10 1 0,-1 0 16,0 1-16,2 0 0,7 0 16,0 1-16,0-3 0,1 1 15,-1 0-15,-1-2 0,9 0 16,0-1-16,-1-1 0,-3-2 0,3 1 15,1 1-15,0-1 16,-1 1-16,13-1 0,1 0 16,-3 1-16,-4 2 0,11-3 0,-1 1 15,-3 1-15,-2 1 0,1-1 16,1 1-16,1-1 0,-2 1 16,27 0-1,-7 1-15,23-1 16,16-1-16,-21 2 0,-13 1 0,-13-6 15,-8-3-15,2 4 0,0 2 0,13 1 16,7 1-16,-9-4 16,-5-2-16,4 1 0,0 2 15,0-2-15,-1 1 0,10 5 16,6 4-16,-17-5 0,-11-4 16,8 4-16,8 1 0,-2-3 15,-2-1-15,3 3 0,2 2 16,-12 2-16,-8 1 0,7-4 15,7-2-15,-4-1 0,0 1 16,21 2-16,14 2 0,-4 0 16,-5 1-16,-25 2 0,-17 0 15,14 0-15,12 0 0,-6-2 16,-4-3-16,9 1 0,8-1 16,-14 1-16,-8 1 0,0-1 15,3-2-15,1 2 0,1-1 0,5 3 16,3 1-1,3 1-15,2 0 0,0 1 0,2-2 16,-10 0-16,-6-2 0,2 1 16,2 1-16,-3-4 0,-3 0 15,1 2-15,1 2 0,0 0 16,-1-1-16,8 4 0,4-1 16,-10-2-16,-6-3 0,6 2 15,3 0-15,17-2 16,11 1-16,-24 1 0,-16 5 15,3-4-15,2-1 0,-4-1 16,-2 2-16,-2 0 0,-1-1 0,-1 0 16,1-1-16,-1 0 0,1 1 15,-6 0-15,-3 0 0,4 1 16,3 1-16,-8 2 0,-3 2 16,4-2-16,2-2 0,-9-2 15,-6 3-15,9-3 16,5 2-16,-14-2 0,-9 1 0,-2 0 15,-2 2-15,-1 1 0,-1 0 16,-4 2-16,-2 0 0,-6-2 16,-3-2-16,-6-1 0,-1-1 15,-3-4-15,0 3 0,0-3 16</inkml:trace>
  <inkml:trace contextRef="#ctx0" brushRef="#br0" timeOffset="82934.2313">25264 2696 0,'0'0'0,"-3"-8"15,-1 0-15,0-2 0,-3 0 0,-1-2 16,-5-1-16,-3-5 0,-2-1 16,-1-1-16,-1-1 0,-4 2 15,0 0-15,-8-4 0,-2 2 16,-1 1-16,-2 1 0,-3-3 16,-7-3-16,3 4 0,0 3 15,-12-2-15,-4-1 16,4 3-16,1 1 0,-13-2 15,-3 0-15,5 3 0,2 3 0,-10 2 16,1 4-16,6-1 0,3 1 16,-37 1-16,1 1 0,16 3 15,7 0-15,1 4 0,-1 3 16,2 7-16,1 5 0,-13-3 16,-9 0-16,18-2 0,12-1 15,-2 8-15,-4 5 0,5-2 0,3-1 16,1 2-16,0 0 0,4 4 15,0 2-15,-1 3 16,-2 1-16,4-1 0,4-3 0,-1 7 16,0 6-16,4-1 0,5 0 15,1 1-15,2 1 0,3-3 16,3-1-16,5 5 0,4 4 16,-2-3-16,1-2 0,2 3 0,4 3 15,7-1-15,3 0 0,5-3 16,1-3-16,3-4 15,2-3-15,5 4 0,1 1 16,3-4-16,0-2 0,7 2 0,4 1 16,1-3-16,0-3 0,7 1 15,5 1-15,0 0 0,1 1 16,7 1-16,4 2 0,-5-8 16,-4-5-16,9 4 0,7 3 15,-20-15-15,-2-1 0,26 11 16,4-2-16,-6-5 0,-5-3 0,0-2 15,3-5-15,3 1 16,2 0-16,8-3 0,5-2 16,7 0-16,4 0 0,-16-5 15,-9-4-15,13-1 0,6-2 16,-7 3-16,-6 3 0,10-4 16,3-3-16,-3 0 0,-4 0 0,4 1 15,2-2-15,-8-1 0,-6 1 16,6-3-16,4-1 15,-6 1-15,-6 0 0,7-1 16,5 0-16,-2-2 0,-2-1 16,-3-2-16,-3 1 0,-3-1 15,-1 1-15,-3-1 0,-1 0 16,-3-2-16,-2-2 0,11-6 16,8-5-16,-12 8 0,-9 4 0,-1 1 15,0 1-15,1-2 16,1-2-16,-2-5 0,0-4 15,-8 7-15,-4 3 0,3-6 16,3-4-16,-6 3 0,-5 4 0,2-3 16,-1 0-16,-2 4 0,-4 3 15,0-3-15,0-2 0,-6 1 16,-2 1-16,-3-4 16,1 0-16,-5 4 0,-1-7 15,1 5-15,-1 1 0,-1 0 16,-1 0-16,-2 1 0,-1 0 15,-2-2-15,-1 1 16,-2 3-16,0-2 0,-1 1 0,-1-1 16,-2 3-16,-2 2 0,-1 1 15,-1-2-15,-1 6 0,-1-2 16,-3-1-16,-2 0 0,2 0 16,1 4-16,-3-2 0,-3 1 15,0 0-15,-1 0 0,-3 0 16,-1 1-16,-3 1 0,-2 2 15,-3 3-15,-4 0 0,5 0 0,4 2 16,-8-1-16,0 3 0,-1-1 16,-4 3-16,2-2 0,0 0 15,4 1-15,1 3 0,0 0 16,-1 1-16,3-2 0,3-1 16,0 1-16,0 2 0,2 2 15,2 2-15,-3 1 16,-1 2-16,-3 0 15,-6 2-15,4 1 0,4 1 0,0 3 16,4 0-16,-1-1 0,-1 0 16,-1 3-16,1 2 0,4-2 15,3 0-15,-1 3 0,-3 2 16,4 0-16,2 0 0,0 3 16,0 5-16,6-1 0,2 1 0,3 1 15,2 0-15,4-2 0,1 0 16,2-6-16,0-8 0,1-3 15</inkml:trace>
  <inkml:trace contextRef="#ctx0" brushRef="#br0" timeOffset="84302.683">24705 1946 0,'0'0'0,"0"0"16,0 0-16,0 0 0,0 0 0,25-11 16,-25 11-16,0 0 0,31-3 0,-31 3 15,30 0-15,-13 0 16,-1 2-16,0-1 0,-2 4 0,-1 2 16,-1 3-16,-2 0 15,-1 0-15,-1 1 0,-2 2 0,-2-1 16,-4 0-16,-3 0 15,-1 2-15,-8 4 0,-6 0 16,-2-1-16,-1 0 0,-2-1 16,-2-2-16,-2 2 15,1 1-15,-2 0 0,6-4 0,5-3 16,2-5-16,4-2 0,4 0 16,4-4-16,6-2 15,0-1-15,1-2 0,5-1 0,3 0 16,2 1-16,-1 0 0,0 0 15,1-1 1,1 3-16,0 0 0,1 0 0,-1 2 16,-1 2-16,0 2 0,-1 2 15,0 1-15,-2-2 0,-1 0 16,-1 0-16,0 0 0,-1 1 16,1 0-16,0-2 0,-1 0 15,2-4-15,2-2 16,0-1-16,3-2 0,7-7 15,3-1 1,3-11-16,5-6 0,-3 3 0,-3 2 16,0-7-16,-4 1 0,-2 5 15,-2 3-15,-3 5 16,-4 3-16,-2 4 0,-3 2 0,-2 5 16,-4 2-16,-1 4 0,-2 3 0,-3 4 15,-1 4-15,-3 4 16,-2 0-16,-3 2 0,-1 3 15,0 3-15,2 2 0,4-3 16,1 0-16,2-5 0,2 0 0,3-4 16,1-2-16,2-1 0,1-3 15,2 1-15,0-1 0,0 0 16,-1 4-16,3 2 16,2 3-16,-2 3 0,0 3 15,-3 0-15,-2 0 0,1 11 16,-1 5-16,-1 1 0,-1 0 15,-2 11-15,-3 7 16,-1 0-16,-3-2 0,-2 19 0,0 4 16,-2 6-16,1-6 0,0 14 15,4-1-15,1-17 16,3-12-16,1 9 0,5-21 16,0-20-16,1-13 0,4-9 0,3-8 15,-2-9-15,5-5 0,2-17 16,3-11-16,-6 15 0,-3 7 0,-3 4 15</inkml:trace>
  <inkml:trace contextRef="#ctx0" brushRef="#br0" timeOffset="84901.986">25529 1883 0,'0'0'0,"0"0"0,0 0 16,14-17-16,-10 12 0,1 2 15,-1 1-15,1 1 0,-1 2 0,0 2 16,1 2-16,-1 4 16,1 2-16,-3 4 0,-2 0 0,-1 3 15,-1 2 1,-4 6-16,-3 5 0,-1 5 16,1-1-16,4-6 0,3-5 15,2 1-15,3-4 0,3-6 16,0-7-16,2-2 0,2 0 15,1-2-15,0-1 0,0 1 0,-1 0 16,-3-1-16,-1 1 0,-3 4 16,-2 3-16,-2 0 0,-1 1 15,-3 4-15,-3 3 0,-3 2 16,-2 0-16,-3-2 16,0 1-16,2-5 0,3-1 0,1-3 15,4-3-15,4-3 0,2-5 16,5-2-16,6-6 0,4-2 15,2-4-15,5-1 0,5-3 16,1-1-16,-2 2 0,-1 5 16,-1 1-16,-3 7 15,-2 6-15,-6 5 16,-3 4-16,-5 5 0,-7 4 0,-2 2 16,-5 1-16,-6 5 0,-7 4 15,1-3-15,0-2 0,-1 0 16,1-4-16,4-5 0,4-3 0,5-2 15,5-1-15,1-2 16,1-2-16,4-1 0,4-3 0,5 0 16,4-2-16,7-1 15,6-2-15,5-1 0,6-2 0,9 0 16,7-1-16,17-4 0,1-2 16,21 1-16,3 1 0,-15 2 15,-23 1-15,-17 2 0</inkml:trace>
  <inkml:trace contextRef="#ctx0" brushRef="#br0" timeOffset="85483.787">29769 1575 0,'0'0'0,"0"0"16,0 0-16,0 0 0,0 0 16,0 0-16,0 0 0,18 16 0,-18-16 15,0 0-15,17 22 0,-17-22 16,10 26-16,-10-26 0,5 32 16,-2-14-16,-2 1 0,-2 1 15,-2 0-15,1 0 0,0 0 16,-1 2-16,-1-4 0,2-2 15,0-2-15,1-5 0,1-2 16,4-3-16,4-4 0,-3 0 16,0 0-16,-2 0 15</inkml:trace>
  <inkml:trace contextRef="#ctx0" brushRef="#br0" timeOffset="85834.7283">30112 1549 0,'0'0'15,"0"0"-15,0 0 0,0 0 0,0 0 16,0 0-16,0 0 0,20-7 15,-20 7-15,0 0 16,0 0-16,18 18 0,-18-18 0,2 24 16,-2-24-16,-11 32 0,11-32 15,-21 35-15,5-12 0,-6 5 16,-1-1-16,-1-3 0,1-1 16,-3-1-16,0-4 0,9-2 15,6-4-15,5-3 0,5-3 0,5-5 16,3-1-16,4-2 0,4-1 15,1 1-15,3 0 0,-3 2 16,0 0-16,0 2 0,-2 1 16,-3 2-16,-3 0 0,-4 2 15,-5 3-15,-4 3 0,-1 2 16,-9 3-16,-5 1 0,-7 7 16,-4 2-16,-6 2 0,-6 2 15,0 0-15,0 0 0,-3 4 16,7-1-16,7-6 0,6-4 0,9-5 15,9-9 1,13-7-16,12-4 0,-7-1 0,-2 1 16,-2-1-16</inkml:trace>
  <inkml:trace contextRef="#ctx0" brushRef="#br0" timeOffset="86067.0217">30161 1974 0,'0'0'0,"0"0"0,19-6 15,-7 2-15,0 2 0,5-1 0,3 2 16,5 1-16,1 1 0,0 3 15,-2 3 1,-1 4-16,-1 5 0,-3 1 16,-5 0-16,-3 8 0,-6 2 15,-5 2-15,-3 0 0,-6 4 0,-7 3 16,-3-1-16,-2 0 0,-7 4 16,-2-3-16,-4-2 15,-4 0-15,-4-2 0,-3 0 16,4-10-16,4-10 15,4-6-15,8-6 0,6 0 0,4 0 16,6 0-16</inkml:trace>
  <inkml:trace contextRef="#ctx0" brushRef="#br0" timeOffset="86368.0871">30126 2117 0,'0'0'0,"0"0"16,0 0-16,0 0 0,0 0 0,-28 3 15,28-3-15,-34 20 0,13-7 16,-4 7-16,-4 2 0,-7 9 15,0 3-15,1 0 0,0-1 16,1 3-16,8-5 0,12-4 16,12-7-16,10-13 0,6-7 15,11-9-15,9-6 0,5-4 16,3-4-16,9-4 0,-2-2 16,1-1-16,-8 5 0,-12 8 0,-11 4 15,-4 2-15,-5 4 0,-3 2 16,-1 1-16,-11 7 0,-6 3 15,-5 6-15,-5 6 0,-7 5 16,-4 3-16,-5 9 0,-5 7 16,-1 4-16,0 3 0,2 10 15,8 1-15,9-15 16,5-12-16,5-7 0</inkml:trace>
  <inkml:trace contextRef="#ctx0" brushRef="#br0" timeOffset="86569.978">30860 2437 0,'0'0'0,"0"0"16,0 0-16,0 0 0,0 0 0,25 15 15,-25-15-15,25 12 0,-25-12 16,0 0-16</inkml:trace>
  <inkml:trace contextRef="#ctx0" brushRef="#br0" timeOffset="86984.0607">31098 2619 0,'0'0'16,"0"0"-16,0 0 15,0 0-15,0 0 0,0 0 16,0 0-16,32 15 16,-32-15-16,32 11 15,-11-9-15,-3 0 0,-3 0 0,0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55:54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6886 12866 0,'0'0'0,"0"0"0,0 0 15,0 0-15,-1-24 16,1 24-16,-8-28 0,0 12 16,2 0-16,-1 0 0,3 0 15,-3 0-15,1-2 16,0 3-16,-3 1 0,-4-5 0,-2 1 16,-5 0-16,-3 2 15,-9-4-15,-8-1 16,-1 1-16,0 3 15,-1 1-15,3 2 0,-15-3 0,-4 2 16,-1-1-16,7 1 0,-12-2 0,-1 1 16,0 3-16,2 1 0,-1 2 15,0 1-15,-9 1 0,7 1 16,-2 1-16,2 0 0,4 3 16,4 1-16,-26 4 0,6 2 15,9 4-15,9 2 0,-4 3 16,-2 5-16,5-1 0,1 1 15,0 3-15,-5 4 0,10-3 0,2 2 16,-8 4 0,-7 4-16,-10 8 0,-5 4 15,12-3-15,10-2 0,6 5 16,7 4-16,7-7 0,6-7 0,-4 3 16,2 1-16,-1 5 15,1 2-15,1 2 0,-1 1 16,5 0-16,4 1 0,-5 12 15,-3 7-15,7-3 16,6-4-16,9-14 0,6-12 16,3 5-16,0 3 0,3 1 15,2 0-15,6-1 0,3 0 16,5-5-16,2-5 0,11 10 16,8 7-16,-4-11 0,1-6 15,6-5-15,8-3 16,0-1-16,1-2 0,13 2 15,6 2-15,1-2 0,3-1 16,-11-1-16,-8-4 0,7 5 16,7 1-16,-4-5 0,-3-4 15,10-4-15,1-3 16,-8 1-16,-8-2 0,5 1 0,7 2 16,8-5-16,7 0 15,4 0-15,2 0 0,-4-2 16,-1-1-16,-19-2 0,-11-1 0,8-1 15,10 0 1,-9-4-16,-2-2 0,-9 0 0,-8-2 16,-3 0-16,-3 0 0,0 1 15,4 1-15,-6-6 0,-3-3 0,-11 6 16,-4 3-16,-5 2 16</inkml:trace>
  <inkml:trace contextRef="#ctx0" brushRef="#br0" timeOffset="300.6489">6106 14032 0,'0'0'16,"0"0"-16,0 0 16,-9 16-16,9-16 0,0 0 15,-26 11-15,26-11 16,-25-4-16,9-1 0,-1-2 0,2 0 15,3 1-15,2 2 16</inkml:trace>
  <inkml:trace contextRef="#ctx0" brushRef="#br0" timeOffset="507.6524">5542 14494 0,'0'0'16,"0"0"-16,0 11 0,-1-4 15,0 0-15,-1 3 0,-2 2 0,2 2 16,1 1-16,-2-1 16,-1-1-16,1 0 0,1-1 0,0 0 15,-1-1-15,2-4 0,0-1 16,1-3-16,0 1 16,0-1-16</inkml:trace>
  <inkml:trace contextRef="#ctx0" brushRef="#br0" timeOffset="1480.5601">6253 13554 0,'0'0'0,"0"0"16,0 0-16,0 0 0,0 0 0,-10-20 16,10 20-16,0 0 0,-19-23 0,12 18 15,-1 1-15,-1-1 16,0-1-16,-8 0 15,-4 0 1,-3 2-16,-4 0 16,-2 1-16,-2 0 0,1 3 0,-3 0 15,-8 3-15,-2-1 0,-2 1 16,5-1-16,-1 3 0,0 3 0,5 2 16,2 2-16,5 1 15,6 4-15,1-3 0,5-1 0,-1 0 16,7-1-16,6 0 15,3 1-15,7 3 16,6 1-16,9 2 0,8 2 16,3-2-16,2-1 0,4-1 15,2-1-15,6 0 0,-1-3 0,-1-3 16,-1-1 0,-2-7-16,-3-5 0,-3-3 15,-2-1-15,-5-2 0,-2-1 0,-7-4 16,-2-3-16,-4-5 15,-3-4-15,-4 1 0,-5 2 16,-4 1-16,-3 1 0,-5 0 16,-2 3-16,-4-2 0,0 1 15,-2 4-15,-2 3 0,-5-1 16,-4 1-16,0 2 16,-1 3-16,1 6 0,-1 2 0,2 1 15,3 1-15,2 3 16,0 1-16,4 1 0,3 2 15,4-3-15,5-1 0,3-1 16,1-1-16,1 0 0,2-1 16,6 1-16,6-2 0,0 1 15,2 1-15,6 1 0,5 2 0,2-1 16,1-2-16,10 2 16,1-1-16,-3-2 0,-2-2 0,-3-2 15,-4 0-15,-3-4 16,-6-3-16,0-3 0,0-3 0,-3 3 15,-2 3-15,-2 0 0,-2 1 16,1-3-16,-4-3 0,-2-4 16,-2-1-16,1 2 0,-2-1 15,1 3-15,1 2 16,-2 2-16</inkml:trace>
  <inkml:trace contextRef="#ctx0" brushRef="#br0" timeOffset="1691.4135">6414 13513 0,'0'0'0,"0"0"0,0 0 15,0 0-15,0 0 16,18 17-16,-18-17 0,0 0 16,12 21-16,-10-13 0,0 2 0,0-2 15,-2 1-15,-3-1 0,0-1 16,-2-1-16,-1-2 0,-1-1 15,-1-2-15,2 0 0,0-1 16,0 1-16</inkml:trace>
  <inkml:trace contextRef="#ctx0" brushRef="#br0" timeOffset="1838.4116">6608 13632 0,'0'0'0,"0"0"15,0 0-15,0 0 0,0 0 16,0 0-16,0 0 0,0 0 0,-25-8 16,25 8-16,0 0 0,-20-12 15</inkml:trace>
  <inkml:trace contextRef="#ctx0" brushRef="#br0" timeOffset="2582.2807">6115 10163 0,'0'0'0,"0"0"0,0 0 16,0 0-16,0 0 0,0 0 15,0 0-15,1 31 0,-1-31 16,-3 30-16,1-8 0,1 0 16,0 0-16,0 4 0,-1 3 15,2 11-15,0 1 0,0 3 16,2 1-16,1 8 0,1-2 0,0 2 15,-1 3-15,0 9 0,-1-5 16,3 0-16,-2-1 0,0 4 16,0-6-16,-2-2 0,1 1 15,-1-2-15,1 0 0,2 10 16,-1 4-16,-1-5 0,1-4 16,1 1-16,-1-1 0,0-1 15,1-2-15,2 23 0,1-9 16,-2 13-16,-4 12 15,3-6-15,-1-3 16,-4-6-16,-5-5 16,2-7-16,1-4 0,2-15 15,2-8-15,-1 13 0,-1 9 16,1-10-16,1-7 0,0-9 16,1-3-16,-2-1 0,3 1 0,-2 1 15,3 2-15,-2-8 16,-2-6-16,3-19 15,5-5-15,-2 1 16,-3 0-16,-1 0 0</inkml:trace>
  <inkml:trace contextRef="#ctx0" brushRef="#br0" timeOffset="3073.7121">5861 12155 0,'0'0'16,"0"0"-16,0 0 0,0 0 15,0 0-15,0 0 0,0 0 0,0 0 16,0 0-16,0 0 0,22 23 15,-22-23-15,8 25 0,-4-9 16,0 2-16,1 3 16,-4 2-16,1 4 0,1 5 15,-3-1-15,0-1 0,1 11 16,3 0-16,-1-2 0,0 0 16,1 4-16,0-3 0,3-4 15,-2 0-15,2-5 16,0-3-16,0-4 0,0-3 0,0-3 15,0-5-15,3 0 16,2-3-16,1-2 0,4-2 0,2-3 16,2-1-16,-2-4 0,1-1 15,3-2-15,4-1 0,-3-2 16,-1-2-16,1-3 16,2-4-16,-1 0 0,-3 2 0,4-3 15,0 0-15,-2 0 0,-2 0 0,4-7 16,-4-3-16,-2 1 15,-3 2-15,-1-5 0,-3-2 16,-2 5-16,-3 7 0,-2 4 0</inkml:trace>
  <inkml:trace contextRef="#ctx0" brushRef="#br0" timeOffset="3290.8587">6844 12056 0,'0'0'16,"0"0"-16,0 0 15,-25-12-15,3-3 0,2 2 16,3 1-16,1 2 0</inkml:trace>
  <inkml:trace contextRef="#ctx0" brushRef="#br0" timeOffset="5240.7701">4400 3015 0,'0'0'0,"0"0"0,0 0 16,0 0-16,0 0 0,0 0 0,0 0 16,12 20-16,-12-20 0,0 0 15,20 24-15,-20-24 0,20 19 16,-9-8-16,-1 1 0,0-1 15,-1 1-15,1 1 0,1 2 16,-3 0-16,1 3 16,3 1-16,0 1 15,-1 0-15,4 0 0,-2 6 0,-4-3 16,1 1-16,1 1 16,0-2-16,-4-1 0,2-1 0,0-1 15,-1-2-15,-1-1 0,0 0 16,0-1-16,-1-1 0,3 0 15,-2-2-15,0-2 16,2-3-16,0-2 0,3-1 0,0 2 16,1-1-16,-1-1 0,2-3 15,-1-2-15,0 0 0,2 0 0,-5-1 16,-1 1-16,0-1 0</inkml:trace>
  <inkml:trace contextRef="#ctx0" brushRef="#br0" timeOffset="6574.2047">5500 2923 0,'0'0'16,"0"0"-16,0 0 0,0 0 15,0 0 1,0 0-16,0 0 0,22 15 0,-22-15 0,0 0 15,0 0 1,18 14-16,-18-14 0,0 0 0,0 0 16,17 19-16,-17-19 0,0 0 15,16 24-15,-11-14 0,-1 1 16,-3 1-16,1 1 0,-2 1 16,1-1-16,0 1 0,0 3 15,-2 0-15,-1-2 0,-1 3 0,-4 1 16,2-1-16,-2-2 0,-2 5 15,-1 1-15,0-1 0,-3-3 16,-1 3-16,-3-2 0,0 3 16,-1-1-16,-1 1 0,0 1 15,-3 2-15,-1-1 0,-1 2 16,-5 1-16,5-4 0,4-4 0,-2 0 16,2 2-16,2-1 15,-1-1-15,0 0 0,0 0 16,1-1-16,-1-3 0,2 1 0,0 1 15,1 0-15,2 0 0,2 1 16,3-1-16,1-1 0,3-2 0,0 1 16,1-2-16,3 2 0,1-2 15,0 0-15,3 0 16,-2-1-16,1 0 0,1-1 16,-1 2-16,0 1 0,0-1 0,-1 1 15,2 2-15,-3 2 16,1 3-16,-1 0 0,0 2 15,0-1-15,-1-2 0,-2 7 0,2 1 16,-3-2-16,-1 2 0,2 1 16,0 1-16,0 2 0,-1 1 0,-2 0 15,-2 1-15,3-2 16,2-1-16,0 8 0,1 0 0,-1-3 16,3 0-16,0 3 15,2 2-15,-2-3 0,0-2 16,3 2-16,0 1 15,0-1-15,1 0 0,-1 5 0,-1-2 16,2 0-16,0 0 0,-2 0 16,-2-2-16,0 1 0,0 2 15,1 6-15,2 5 0,-3-2 16,0-3-16,1-2 0,2-1 16,0 8-16,2 2 0,-2-5 15,-2-2-15,-1 4 0,-1 5 16,-1-7-16,0-8 0,-1 12 15,1 3-15,-3-12 0,0-4 0,-1 28 16,0-1-16,3-9 16,-1-7-16,1 8 15,3 6-15,-3 6 16,1 7-16,2-16 0,2-13 16,1 1-16,-2 0 0,1-7 15,0-4-15,-2 3 0,-2 3 16,2-1-16,2 0 0,3 6 15,2 4-15,-2-12 0,2-6 0,-4 4 16,-2 5-16,3-2 16,-1-2-16,1 0 0,1 0 15,0-6-15,-2-2 0,4 5 0,2 5 16,-5-2-16,0-1 0,0-2 16,3-3-16,-3-5 0,-1-3 0,3 0 15,-2 0-15,0-5 16,0 6-16,-1 0 0,1 0 15,0-4-15,0-3 0,3 6 16,0 5-16,-3-9 0,3-3 16,-3 4-16,-1 1 0,1-2 15,-1-1-15,0 0 0,1 2 0,-1-3 16,0 2-16,-1-3 0,2 1 16,-3-5-16,1-1 0,-1-4 15,1-2-15,-2-2 0,4-1 16,-4-4-16,0-3 0,0-4 15,0-7-15,1-7 0,1-6 16,-1 5-16,0 3 0,0 4 0</inkml:trace>
  <inkml:trace contextRef="#ctx0" brushRef="#br0" timeOffset="7174.4215">4561 5632 0,'0'0'0,"0"0"0,0 0 0,0 0 16,0 0-16,0 0 15,0 0-15,0 0 0,12-22 0,-12 22 16,0 0-16,21-11 0,-10 5 16,1 2-16,1 0 0,2 0 15,0 1-15,6-1 16,1 2-16,3 1 0,-1 1 0,6-1 15,5-1-15,10 0 16,2-1-16,1 0 0,-1 0 16,13-1-16,-1 2 0,7-1 15,-5-1-15,3 2 16,2 0-16,5 0 16,3 0-16,-8 2 0,-9 2 0,9-1 15,5 2 1,-15-2-16,-8 0 0,-5 0 0,-13 0 15,-8-1-15</inkml:trace>
  <inkml:trace contextRef="#ctx0" brushRef="#br0" timeOffset="8673.6645">4674 7483 0,'0'0'0,"0"0"15,22 3-15,-3-3 16,10 0-16,-1 1 0,1 0 0,10 0 16,2 0-16,-3 1 0,-1 1 15,4-5-15,0-1 16,-6-1-16,1-1 0,-3 1 0,-8 0 15,-5 1-15</inkml:trace>
  <inkml:trace contextRef="#ctx0" brushRef="#br0" timeOffset="8839.1838">5368 7617 0,'0'0'0,"0"0"16,0 0-16,0 0 0,0 0 0,0 0 16,0 0-16,0 0 0,0 0 15,0 0-15</inkml:trace>
  <inkml:trace contextRef="#ctx0" brushRef="#br0" timeOffset="8997.3544">5080 7696 0,'0'0'0,"0"0"0,0 0 16,0 0-16,0 0 0,0 0 16,0 0-16,0 0 0</inkml:trace>
  <inkml:trace contextRef="#ctx0" brushRef="#br0" timeOffset="9190.36">4899 7755 0,'0'0'15,"0"0"-15,0 0 16,0 0-16,0 0 0,0 0 0,0 0 15,0 0 1</inkml:trace>
  <inkml:trace contextRef="#ctx0" brushRef="#br0" timeOffset="9345.9999">4694 7755 0,'0'0'0,"0"0"16,0 0-16,0 0 0,0 0 0,0 0 16,0 0-16,0 0 15,0 0-15,0 0 0</inkml:trace>
  <inkml:trace contextRef="#ctx0" brushRef="#br0" timeOffset="9541.1263">4605 7698 0,'0'0'0,"0"0"0,0 0 16,0 0-16,0 0 0,0 0 15,-21-15-15,21 15 0,0 0 0,-26-12 16</inkml:trace>
  <inkml:trace contextRef="#ctx0" brushRef="#br0" timeOffset="9701.8852">3905 7615 0,'0'0'0,"-1"2"16,1-2 0,-4 0-16</inkml:trace>
  <inkml:trace contextRef="#ctx0" brushRef="#br0" timeOffset="16911.6855">22256 2366 0,'0'0'0,"8"-4"15,4-1-15,7 0 0,4-1 0,15 0 16,5-1-16,6 1 0,5 0 0,19-2 16,5 1-1,16-1-15,-2 1 0,17 0 0,0 1 16,10 1-16,-6-1 0,42 3 16,-16 2-16,-14 3 0,-8 2 0,-5-2 15,-4-2-15,2 0 0,0 0 16,6 2-1,3 2-15,40 0 0,27-3 16,-36 1-16,-27-1 0,6 1 0,4 0 16,-3 0-16,-2-2 0,15 0 15,11 0-15,-17 0 16,-11 2-16,39 1 16,27 4-16,12 0 0,8 0 15,-58 4-15,-39 2 0,11-1 16,10-2-16,-9-5 0,-7-5 15,9 5-15,7 5 16,-14-2-16,-7-1 0,-12 3 0,-7 3 16,-7-5-16,-5-6 0,-1 5 15,-3 2-15,-5-2 0,-5-2 0,-5 0 16,-3-3-16,-10 1 16,-4-1-16,-3 0 0,-2-2 15,-5 0-15,-5 0 0,-1 1 16,0-1-1,0 0-15,0-1 0,-13-2 0,-6 1 0,-5 0 16,0 1-16,-4 0 16,-1 0-16,-1 0 0,-1-2 15,-1 3-15,2 1 0,-2-1 0,0 0 16,-3 2-16,-4 0 16,-4 3-16,-2 1 0,-1-1 15,-3-1-15,5-1 0,2-1 16,2 1-16</inkml:trace>
  <inkml:trace contextRef="#ctx0" brushRef="#br0" timeOffset="18273.8408">25090 2644 0,'0'0'0,"-8"-4"15,-4-1-15,-3 1 0,-3-1 0,-9-2 16,-1-1 0,-6 3-16,-5 2 0,0 1 0,1 0 15,-12 1-15,1 1 16,-4 2-16,-2 4 0,-15 5 0,0 4 15,-9 2-15,5 1 0,-5 3 16,-5 4-16,-6 5 0,6 1 16,-12 8-16,-7 6 0,-24 17 15,26-6 1,-14 14-16,-12 12 0,27-7 16,17-4-1,16-5-15,10-4 0,12-10 16,8-5-16,6 3 0,4 4 15,2 9-15,1 9 16,7-19-16,5-10 0,8-2 0,5 2 16,1-4-16,0-3 0,3 5 15,1 3 1,14 15-16,9 13 0,-4-20 16,-2-11-16,11-7 0,9-4 15,-4-8-15,-4-6 0,8-4 16,6-3-16,-1-3 0,2-3 0,5-3 15,3-2-15,1-3 0,-2-2 16,8-1-16,7-2 16,-7 0-16,-4-1 0,7-2 15,5-1-15,-2-6 0,0-3 0,2-3 16,2-2-16,-8-1 0,-4-2 16,11-7-16,6-3 15,-10 2-15,-9 4 0,2-2 0,2-2 16,-1-1-16,0-1 0,4-9 15,4-4-15,-13 6 0,-11 5 16,7-4-16,6-3 0,-8 4 16,-5 2-16,1-7 15,-1-6-15,1 0 0,-2 0 0,-6 4 16,-5 2-16,-15-3 16,-9-1-16,-8 14 0,-5 9 0,-8 0 15,-6 0-15,0 2 16,-2 0-16,-12 4 0,-9 1 15,2 7-15,1 5 16,-18 7-16,-14 6 0,6 1 0,2 3 16,7 10-16,5 8 15,-6 0-15,-2 1 0,-7 0 0,-5 0 16,13 7-16,9 4 16,14-11-16,10-7 15,7-5-15</inkml:trace>
  <inkml:trace contextRef="#ctx0" brushRef="#br0" timeOffset="20259.8801">23016 5965 0,'0'0'0,"0"0"16,0 0-16,0 0 0,0 0 0,0 0 15,0 0-15,-19 9 0,19-9 16,0 0-16,0 0 0,0 0 16,0 0-16,22 3 0,-22-3 0,0 0 15</inkml:trace>
  <inkml:trace contextRef="#ctx0" brushRef="#br0" timeOffset="22673.9421">27601 14570 0,'0'0'15,"-7"-4"-15,-5 0 0,0-3 16,-1 2-16,-8-7 0,-3-1 16,1 0-16,0 1 0,-10-5 15,-3 0-15,2 1 0,1 2 0,-4-2 16,-4 1-16,-2-1 15,-2 0-15,-3 0 0,6 2 0,0 0 16,0 0-16,3 2 0,0 1 16,-6 1-16,1 1 15,1 3-15,0 2 0,0 2 16,1 0-16,2 2 0,3 1 0,-4 2 16,-3 2-16,3 0 15,4 2-15,-4 0 0,-2 2 16,4 1-16,5 2 0,8-4 0,6-1 15,5-1-15</inkml:trace>
  <inkml:trace contextRef="#ctx0" brushRef="#br0" timeOffset="25174.3734">21367 9233 0,'0'0'0,"0"0"0,0 0 16,0 0-16,0 0 0,0 0 15,0 0-15,0 0 0,0 0 16,0 0-16,0 0 0,0 0 15,0 0-15,0 0 0,0 0 16,0 0-16,0 0 0,0 0 16,0 0-16,0 0 0,0 0 0,0 0 15,0 0-15,0 0 0,0 0 16,0 0-16,0 0 0,0 0 16,0 0-16,0 0 0,0 0 15,0 0-15,0 0 0,0 0 16,0 0-16,0 0 15,0 0-15,0 0 0,0 0 0,0 0 16,0 0-16,0 0 16,0 0-16,0 0 0,22 12 0,-22-12 15,0 0-15,0 0 0,0 0 16,0 0-16,0 0 0,21 15 16,-21-15-16,0 0 0,0 0 15,0 0-15,17 9 0,-17-9 16,0 0-16,0 0 0,20 14 15,-20-14-15,10 7 0,-4-4 16,-1-1-16,0 0 0,-1 0 16,2 0-1,0-1 1,1 3-16,0-1 16,2 2-16,1 0 15,0-3-15,0-2 0,2 0 16,1 1-16,0-1 0,-4 0 15,0 0-15</inkml:trace>
  <inkml:trace contextRef="#ctx0" brushRef="#br0" timeOffset="26273.8446">20851 10074 0,'0'0'16,"0"0"-16,0 0 0,0 0 15,-27-9-15,27 9 0,0 0 16,-28-5-16,18 4 0,-1 1 15,-2 1-15,-1 1 0,0 1 16,-1 3-16,-2 2 16,-2 5-16,-1 1 0,-2 5 15,-1 5 1,-9 13-16,-1 6 16,1 2-16,2 1 0,0 6 0,5-7 15,-2 7-15,1-3 0,7-1 0,3-1 16,2 7-16,2-3 15,4-2-15,5-3 0,3 1 16,2-2-16,4-3 0,4-6 0,2 1 16,2-1-16,2-3 0,3-1 15,4 1-15,5 1 16,0-3-16,2-1 0,-2-4 16,-1-4-16,5-1 0,4 0 15,-6-3-15,-1 0 0,10-2 16,7-3-16,-3-2 0,-2-1 15,3-3-15,3-2 0,-4-4 16,-2-3-16,11-7 0,3-3 16,-3 0-16,-2 1 0,1-8 15,0-3-15,-3-7 0,1-5 0,23-17 16,-5 3-16,-14 4 0,-11 4 0,1-7 16,1-5-16,-5 1 15,-2 1-15,-3-2 0,-3-3 16,0-1-16,-2-1 0,-3-5 15,-4-4-15,-8 10 0,-3 7 0,-5-6 16,-3-3-16,-3 7 0,-2 3 16,-1-5-16,-3-1 15,-2 10-15,0 9 0,-11-7 16,-7-3-16,1 1 0,-1 3 16,2 3-16,4 5 0,-5 2 15,1 2-15,-7 0 0,-4-2 16,5 6-16,4 3 0,-5 5 15,-5 1-15,3 3 0,3 3 0,-2 1 16,-3 1-16,17 5 0,-2-1 16,-3 2-16,-3 4 0,-3-2 15,-3 0-15,-3 3 0,-1 1 16,-1 4-16,-2 2 0,0 4 16,1 2-16,0 7 0,1 1 0,-3 2 15,-1 1-15,5 0 0,3-1 16,-4 5-16,-2 3 0,5-3 15,5-1-15,-4 9 16,-2 6-16,6-3 0,5-2 0,2 2 16,2 1-16,1 4 0,1 0 15,-4 25-15,5-5 0,5-10 16,4-9-16,7 1 0,4 0 16,4-5-16,1-3 0,-2-12 15,-2-9-15,0-7 0</inkml:trace>
  <inkml:trace contextRef="#ctx0" brushRef="#br0" timeOffset="27590.6266">22998 9954 0,'0'0'0,"0"0"0,0 0 16,0 0-16,0 0 0,0 0 0,0 0 15,0 0-15,0 0 0,-9 26 16,9-26-1,2 38-15,-1-13 16,-1-1-16,0 1 0,0 4 16,1 3-16,1 9 0,1-3 0,0 0 15,-2-1-15,0 4 0,0-4 16,4-4-16,4-2 16,0-7-16,0-5 0,1-3 15,1-3-15,2-7 16,3-6-16,-1-9 15,1-6-15,-2-1 0,-1-1 0,7-10 16,2-3-16,-3 1 0,-2 0 16,5-14-1,1-4-15,-3 3 16,2-2-16,0-5 0,-3 5 16,-5 4-16,-3 4 0,-1-1 15,-3 5-15,-1 4 0,-2 2 16,-4 10-16,-3 2 0,-3 4 15,-1 2-15,2 2 0,-1 2 0,1 2 16,-2 1 0,3 5-16,2 3 15,-3-1-15,1 3 0,0 0 16,0 3-16,1 1 0,0 1 0,0 2 16,2 3-16,0 3 0,-1 4 15,2 3-15,2 2 0,-1 4 16,-1-1-16,1 3 0,2 3 15,-1 0-15,0 1 0,1 15 16,2 5-16,0 9 16,2 6-16,-3-8 0,0-4 0,1 15 15,2 4-15,-2 5 0,1-4 16,3 47-16,0-3 16,4-16-16,1-9 0,-1-3 0,0-4 15,-2-12-15,-1-7 0,6 1 16,2 0-16,7-5 15,2-4-15,-1-17 0,-3-11 16,-8-17-16,-4-11 0,-3-3 16,-3-3-16,-1-1 0</inkml:trace>
  <inkml:trace contextRef="#ctx0" brushRef="#br0" timeOffset="28224.4782">23792 9918 0,'0'0'16,"0"0"-16,0 0 15,0 0-15,16 21 0,-16-21 0,0 0 16,21 24-16,-21-24 0,21 24 16,-9-11-16,1 1 0,1 0 15,1 0-15,-1 0 0,0-1 16,2 2-16,1 5 0,0 0 16,-2 0-16,1 0 0,-4-2 0,-2 1 15,-4-1-15,-2 2 0,-4 1 16,-5 2-16,-2 2 15,-3 2-15,-1-1 0,0 0 0,-9 4 16,-5 0-16,1-2 0,0-2 16,0-3-16,-1-3 0,-3-2 15,0-5-15,2-5 0,2-5 16,1-7-16,3-9 0,4-2 16,4-6-16,5-1 0,3-2 15,1-2-15,0 0 16,2 2-16,1 2 0,4 6 15,1 3-15,5 5 0,2 5 16,1 1-16,1 3 0,0 2 0,1 3 16,2 1-16,1 1 0,4 4 15,4 5 1,1 5-16,-1 5 0,-1-3 16,0-2-16,0 0 0,1 2 15,3-1-15,-2-3 0,-1-8 16,2-6-16,-3-8 0,-1-5 15,2-11-15,-1-7 0,-3-5 16,-2-2-16,-5 6 16,-3 6-1,-3 5-15</inkml:trace>
  <inkml:trace contextRef="#ctx0" brushRef="#br0" timeOffset="29041.1118">24461 9627 0,'0'0'0,"0"0"15,0 0-15,0 0 16,0 0-16,0 0 15,0 0-15,0 0 0,-12 22 16,6-3-16,-3 3 0,-1 7 16,-1 6-16,-1 0 0,0-2 0,-2 9 15,0 6-15,2-6 16,2-7-16,3-7 0,4-8 16,2-3-16,2-3 0,1-5 0,3-5 15,1-2-15,2-3 0,3 1 16,3 1-16,-1 1 15,-1 1-15,-1 2 0,-1-1 16,-2 4-16,-1 4 16,-1 2-16,-1 1 0,-1 10 15,0 8-15,-1 0 16,0 1-16,2-2 0,-2-6 0,3-6 16,-1-7-16,1-8 15,-1-8-15,7-13 0,5-11 16,0-11-16,1-8 0,6-10 15,6-7-15,3-8 0,-1 5 0,1-5 16,-4 6-16,-4 5 0,-7 12 16,-5 14-16,-4 9 0,-2 9 15,-2 7-15,1 2 0,-1 5 16,1 11-16,-1 5 0,-5 9 16,-3 6-16,-4 1 0,-2 3 0,-1 9 15,1 3-15,0-4 16,1-2-16,1-6 0,3-7 15,2-6-15,1-7 0,4-4 16,2-4-16,5-6 0,4-3 16,4-8-16,7-5 15,2-1-15,3-1 16,-4 4-16,-2 3 0,0 4 16,1 1-1,-5 4-15,-5 3 16,-9 6-16,-8 6 0,-9 9 0,-8 8 0,-2 0 15,-2 3-15,-17 21 16,-9 9 0,-9 9-16,-6 4 0,3-3 0,8-12 15,1 1-15,8-6 0,-4 0 16,13-19-16,9-12 0,6-8 16,5-6-16,6-3 0,9-4 15,3-1-15,3-4 0,3-5 0,5-3 16,3-2-16,2-1 0,2 0 15,5-5-15,4-2 0,4-1 16,4 1-16,3-3 0,2 1 16,4-1-16,-3 2 0,-1 1 15,-1 2-15,-2-1 0,-2 2 16,1 0-16,-2-1 16,-4-1-16,-3 0 15,-7 4-15,-6 0 0,-6-1 16,-3-2-16,-3 5 0,-1 3 15,0 2-15</inkml:trace>
  <inkml:trace contextRef="#ctx0" brushRef="#br0" timeOffset="29307.6549">24811 10162 0,'0'0'16,"0"0"-16,0 0 0,0 0 16,0 0-16,-23 11 0,18-3 15,2 2-15,1 2 0,1 6 0,0 5 16,1 3-16,2 2 0,2 13 15,2 3-15,0 2 16,1 2-16,4 14 0,3 0 0,2 9 16,-1-4-16,3 12 15,-2 0-15,-2-11 16,-3-7-16,-3-3 0,-1-9 0,-3-10 16,-1-8-16,-2-7 0,-2-8 15,-3-17 1,-2-14-16,0 3 0,3 4 15,0 2-15</inkml:trace>
  <inkml:trace contextRef="#ctx0" brushRef="#br0" timeOffset="29457.473">24722 10521 0,'0'0'16,"0"0"-16,0 0 0,0 0 0,-21 5 16,21-5-16,0 0 0,-18 18 15,10-4-15,-1 5 0,0 5 16,-2 3-16,-1 3 0,-3 12 0,0 3 15,1-1-15,3 0 0,0 1 16,3-10 0,1-6-16</inkml:trace>
  <inkml:trace contextRef="#ctx0" brushRef="#br0" timeOffset="29657.6361">25125 10684 0,'0'0'0,"0"0"16,0 0-16,24 26 15,-8-12-15,1 1 0,3 1 16,5 1-16,3 1 16,4-1-16,3-3 0,6 1 15,-4-2-15,0-1 0,-7-2 16,-6-2-16</inkml:trace>
  <inkml:trace contextRef="#ctx0" brushRef="#br0" timeOffset="30257.6125">25642 10328 0,'0'0'16,"0"0"-16,0 0 16,0 0-16,0 0 0,0 0 15,22 18-15,-22-18 0,0 0 16,31 10-16,-31-10 0,27 5 15,-8-4-15,2-2 0,0 0 0,2-3 16,3-2-16,-1 1 16,0 0-16,7-2 0,0-1 15,-1-2-15,-1-1 0,1-1 0,1 0 16,1 0-16,-7 2 0,-4 2 16</inkml:trace>
  <inkml:trace contextRef="#ctx0" brushRef="#br0" timeOffset="123308.4622">19712 13787 0,'0'0'0,"0"0"0,-23 2 15,8-2-15,1 1 0,-9-1 16,-3 1-16,-2 1 0,0-1 0,-2 2 16,-4-1-16,4 2 0,1 1 15,-5 1-15,1-1 16,-1 2-16,-1 0 0,2-1 0,1 1 15,0 0-15,-1 2 16,1-1-16,0 1 0,4 1 0,2-1 16,-2 4-16,2-1 15,1 2-15,1 1 0,-3 5 0,0 4 16,2-1-16,4-1 0,0 4 16,-1 1-16,-2 5 15,-2 2-15,3 0 0,2-1 16,2 3-16,1 1 0,4-4 15,3-3-15,-1 7 0,0 0 16,0-6-16,0-4 0,3 4 0,0 1 16,0 1-16,0-1 0,1-3 15,2-4-15,2-1 0,3 0 16,1 2-16,3 2 16,1-6-16,3-4 0,0 8 0,3 5 15,0-3-15,0-2 0,1 1 16,2-1-16,1-2 0,-2 0 0,3 2 15,4 0-15,2 2 16,2 1-16,1 2 0,2 2 16,-1-5-16,-1-2 0,7 3 15,2 0-15,-1-3 0,-1-2 0,3 1 16,4 0-16,-3-3 16,-2-3-16,6 2 0,4 3 15,-3-4-15,-1 0 0,7 1 16,1 0-16,-1-2 0,2-2 0,5-6 15,4-4-15,-5-1 0,-2-1 16,14-4 0,10-4-16,3-6 0,2-4 15,-9-1-15,-7-1 0,28-15 0,-7-3 16,-10-5-16,-7-3 0,7-7 16,3-4-16,-6 0 0,-5 1 15,1-5-15,1-2 0,-5-2 16,-3 2-16,14-27 15,11-19 1,-20 6-16,-12 3 0,-25 30 16,-17 20-16,-2 0 0,-2-1 0,1-3 15,1 1-15,-5-3 16,-5 0-16,-7 1 0,-4 3 0,0-6 16,1-2-16,-2 7 0,0 5 15,-4-2-15,-2-3 0,-7 4 16,-3 2-16,-6-3 0,-1-2 15,1 3-15,0 4 0,-5 3 16,-2 1-16,-10 0 16,-5 0-16,12 8 0,9 5 0,-14 0 15,-11 0-15,3 6 16,2 5-16,2 3 0,1 4 0,-1 0 16,0-1-16,-7 3 0,-8 2 15,11 1-15,6 2 0,-1 3 16,-1 3-16,-3-2 0,-2-2 0,-2 1 15,-3 0-15,12 0 16,8 1-16,-2 6 0,-3 3 16,5 1-16,2-2 0,-5 5 15,-5 3-15,7-1 0,4-1 0,0 5 16,1 0-16,-7 8 0,-5 3 16,5 13-16,1 6 0,7-9 15,2-6-15,-3 10 0,-3 7 16,6-1-16,4-1 0,2 3 15,2 2-15,4-4 0,5-5 0,3 10 16,1 6-16,1-8 0,-1-4 16,3 8-16,1 7 0,3 8 15,3 2-15,7-3 16,5-1-16,7-12 0,2-7 16,5-5-16,3-4 0,1-8 15,0-6-15,8 1 0,7 2 16,-4-9-16,0-6 0,9-5 15,7-4-15,-15-4 0,-12-2 0,-8-2 16</inkml:trace>
  <inkml:trace contextRef="#ctx0" brushRef="#br0" timeOffset="125109.6084">24759 15783 0,'0'0'0,"0"0"16,0 0-16,0 0 0,0 0 0,21 7 15,-21-7-15,0 0 16,31 7-16,-17-3 0,2 1 16,-1 2-16,1 0 0,0-1 0,1 0 15,1 1-15,2 1 0,6 3 16,-1-1-16,1 1 0,1-1 16,0 0-16,3-1 0,-1-1 15,-2-1-15,10 0 0,0 1 16,0-1-16,-2-1 0,0-3 15,2-1-15,3-1 16,6-1-16,0 0 0,0-1 16,0 1-16,1 1 15,3-1-15,-2 0 0,-3-1 0,-1 0 16,-1 1-16,0 0 0,1 0 16,1-1-16,-3 0 0,-3 1 15,5 1-15,0-1 0,0 2 0,-1 0 16,4 0-16,2 0 15,-5-1-15,-4 1 0,0-2 16,-1-1-16,2 3 0,1 1 0,3-2 16,-1-2-16,-4 1 0,2 0 15,4 0-15,4-2 16,-7 1-16,-6 0 0,8 0 16,2 0-16,-4-1 0,-2 0 0,2-2 15,1 0-15,-4 1 0,-1 0 16,3 2-16,2-1 0,-3-1 15,-3 0-15,3 1 0,2 3 16,-9 1-16,-2 0 0,7 0 16,1 0-16,-1-1 0,0-1 0,-2 0 15,5 0-15,-3 1 16,-3 2-16,4 0 16,3-1-16,2 1 0,1 2 15,-6 0-15,-5-1 0,2 1 16,-1 0-16,-3-1 0,-3 1 0,4-1 15,3-1-15,-5 1 0,-4 0 16,4 0-16,3-1 16,0 1-16,-2 1 0,0-2 0,0-1 15,0 0-15,0 1 0,-2-1 16,-2-1-16,-1 0 0,1 1 16,3-2-16,1 0 0,-1 0 15,-1 0-15,-4-2 0,3-1 16,-2 2-16,-2 2 0,6-2 15,-1 0-15,-5-1 0,1 1 0,-1 0 16,1-2-16,0 2 16,2-1-16,2-2 0,1-1 15,-4 1-15,-2 2 0,1 2 16,2 2-16,0-3 0,-2-2 0,0 1 16,-2-1-16,3 1 0,1 1 15,1-2-15,-1 0 0,-3 1 16,-1 2-16,1 0 0,3 0 15,-1-3-15,1-1 0,-1 2 16,-2 2-16,1-1 0,-2-3 16,2 1-16,4 0 0,-4-1 0,-5 1 15,3 1-15,4 0 16,0 1-16,-1-1 0,1 1 16,-1 0-16,-1-1 0,-3 1 0,4-1 15,2 2-15,-4-2 0,-2-1 16,2 1-16,1 0 0,1 0 15,-1 1-15,3-2 16,3 1-16,-8 1 0,0 0 0,5 1 16,0 0-16,1-2 0,0-2 15,2 0-15,2 1 0,-4 1 16,-3 2-16,1-1 0,0 0 16,2 0-16,1 1 0,-1 0 15,0-1-15,-2 0 0,-2 1 0,2-1 16,-1-1-16,1 0 0,0 1 15,-1-1-15,1 2 16,-1 0-16,-2 1 0,2-3 16,-1-2-16,0 1 0,-2 0 0,-2 1 15,0 1-15,-1-3 0,-1-1 16,-2 1-16,2 1 16,-2 0-16,-2 0 0,2 2 0,2 0 15,-3 0-15,-3-2 0,3 1 16,2 0-16,2-1 15,2 0-15,-2-3 0,-1-2 0,3 2 16,4-1-16,2 1 16,0 1-16,-4 1 15,-5 0-15,-5 2 16</inkml:trace>
  <inkml:trace contextRef="#ctx0" brushRef="#br0" timeOffset="129059.8047">30265 14430 0,'0'0'0,"0"0"16,0 0-16,0 0 0,-22-13 0,22 13 15,-25-12 1,12 7-16,0-1 0,-1 2 0,-1 0 15,-1 1-15,-1 0 0,-3 0 16,-1 2-16,-8 2 0,-3 3 16,-1 2-16,-2 1 0,2 2 15,1 1-15,-9 6 0,-4 3 0,5 2 16,0 1-16,0 2 16,1 2-16,-2 5 0,6 0 0,-1 3 15,2 2-15,-1-1 0,0-1 16,-3 9-16,4 2 0,-3 3 15,-1 3-15,2 3 16,1 0-16,6 3 0,2 2 16,2 3-16,3-5 0,1-3 15,0-3-15,5 1 0,6-6 0,2 20 16,3 2-16,3-11 16,2-8-16,9 2 0,4 1 15,1-2-15,2-2 0,5 4 16,3 0-16,-4-9 0,-2-5 0,8 7 15,6 4-15,-1-8 16,-1-6-16,2 6 0,3 3 16,3-2-16,3-3 0,-1 0 15,-2 1-15,-1-7 0,-3-5 0,4 3 16,1 2-16,2-4 0,1-2 16,1-8-16,0-4 0,2-1 15,2 2-15,9-3 0,5 1 16,-2-7-16,-4-4 0,4-1 15,5-1-15,-3 2 0,-3 1 16,3-3-16,2-1 0,-9 1 16,-4 1-16,9 5 0,8 5 15,-1-5-15,0-1 0,1-1 16,2 0-16,-11-6 0,-10-4 0,8-5 16,6-2-16,5-5 0,4-3 15,4-3-15,1-1 16,20-17-1,13-11-15,-9-4 0,-6-4 16,-17 1-16,-11 1 0,-12 7 16,-8 5-16,1-4 0,3-4 0,-3-2 15,-2-2-15,4-5 0,1-5 16,-6 2-16,-4-1 0,4-14 16,4-9-16,-11 8 15,-5 6-15,-11 14 0,-7 9 16,2-6-16,0-3 0,-2 4 15,-3 3-15,-4-7 0,0-5 16,0 10-16,-1 8 0,-4-6 16,-2-3-16,-6 2 0,-4 1 0,-2 0 15,-2 1-15,-2 0 16,-4 1-16,0 2 0,0 0 16,-12-11-16,-7-6 15,-2 2-15,0 2 0,-2 9 16,-2 5-16,7 12 0,5 7 0,-5 2 15,-4 1-15,0 1 16,0 2-16,-10-1 0,-6-1 16,-1 5-16,1 1 0,4 4 15,4 3-15,-7 2 0,-5 0 16,-8 4-16,-7 0 0,9 7 16,9 3-16,-4 4 0,-3 1 15,-6 4-15,-3 1 0,-4 4 0,-4 1 16,2 3-16,-1 1 0,3 3 15,-1 0-15,14 2 0,9 1 16,-9 2-16,-6 1 0,2 2 16,2 0-16,0 4 0,-1 1 15,8 2-15,3 3 0,-7 4 16,-4 3-16,3-1 0,1 0 0,0-1 16,0 1-16,11-1 0,7-1 15,1 7-15,0 4 16,7-7-16,6-4 0,-4 1 15,-3 2-15,9-5 0,7-5 0,-6 15 16,-3 11 0,-1 4-16,0 2 0,11-5 15,9-6-15,2 0 0,2 2 16,7-13-16,4-7 0,1 3 0,1 0 16,3-3-16,2-2 0,2 2 15,3 0-15,3-4 0,3-4 16,12-4-16,8-2 0,-2-11 15,2-7-15,-13-4 0,-8-1 16,-6-2-16</inkml:trace>
  <inkml:trace contextRef="#ctx0" brushRef="#br0" timeOffset="129307.2301">30167 15595 0,'0'0'0,"0"0"0,0 0 16,0 0-1,-12 6-15,12-6 16</inkml:trace>
  <inkml:trace contextRef="#ctx0" brushRef="#br0" timeOffset="129533.909">30341 15759 0,'0'0'0,"0"0"0,0 0 16,0 0-16</inkml:trace>
  <inkml:trace contextRef="#ctx0" brushRef="#br0" timeOffset="133226.0777">6046 6381 0,'0'0'0,"0"0"15,0 0-15,0 0 16,-24-12-16,24 12 0,-28-18 16,14 6-16,-4 1 15,2-1-15,0-1 0,-4 1 0,-2 2 16,0 1 0,0-1-16,-3 5 15,-1 4-15,1 7 0,-4 4 16,4 0-16,-1 3 0,-4 8 0,2 3 15,3 5-15,2 1 0,-3 4 16,1 1-16,3-1 0,3 0 0,-1 8 16,6 1-16,3 1 15,3-2-15,5 1 0,3-2 16,2-2-16,1-1 0,7 3 16,4-6-16,0-8 0,0-7 15,-3-5-15,0-3 0,5-6 16,3-6-16,-2-2 0,1-2 0,3-7 15,-1-4-15,1-4 16,1-2-16,0-4 0,1-3 16,0 1-16,-1 1 0,-4 0 15,-3 2-15,-3 6 0,-2 4 0,-2 6 16,-3 2-16,-1 1 16,-2 0-16,-2 5 0,0 9 15,-2-2-15,-1 2 0,0 7 0,0 4 16,0 1-16,-1 0 0,0 3 15,-1 4-15,2-3 0,2-5 16,1 0-16,1-1 0,2-3 16,2-2-16,-1-2 0,2-3 15,0-3-15,3-5 0,1-6 16,6-6-16,-3-3 0,5-5 16,5-10-16,0-4 0,-1 1 0,0-1 15,2-3-15,-1 2 0,-4 8 16,-5 7-16,-3 4 0,-3 2 15,1 6-15,0 2 0,-2 5 16,1 4-16,-1 1 0,-2 5 16,-1 5-16,-2 4 0,1 1 15,1 0-15,-1 0 0,-2 0 16,1 1-16,-2 0 0,3-1 16,-2 0-16,2-3 0,0-4 0,0-3 15,2-4-15,2-5 0,4-4 16,4-6-16,3-6 0,0-5 15,1-4-15,6-12 0,3-4 16,0-4-16,3-5 0,-1-7 16,-4 2-16,-1 0 15,-5 7-15,-7 0 0,-8-1 16,-2 10-16,-3 3 16,-3 14-16,1 7 0,-8 13 15,-2 8-15,-6 4 0,0 3 0,0 7 16,-1 5-16,4 2 0,2 1 15,2-1-15,3 1 0,2 1 16,3 1-16,5-2 0,3-1 16,1-5-16,3-2 0,4 0 15,5 1-15,0-3 0,0 0 0,-2-1 16,-3-1-16,0 1 0,0 1 16,-5 0-16,-4 0 15,-4 3-15,-4 1 0,-8 4 0,-8 4 16,-2-1-16,-1-1 0,1-2 15,1-3-15,2-4 0,4-6 16,1-4-16,-2-3 0,11-9 16,7-5-16,-2 0 0,1 3 15,-1-1-15</inkml:trace>
  <inkml:trace contextRef="#ctx0" brushRef="#br0" timeOffset="133582.5904">6616 6477 0,'0'0'0,"0"0"16,-7 22 0,1-1-16,-1 9 0,-2-2 15,1 0-15,1 9 0,0-2 0,4 1 16,3 1-16,3 5 0,4-1 16,0-8-16,3-4 0,1-9 15,2-5-15,1-8 0,2-6 16,6-11-16,4-9 0,-1-5 0,0-2 15,4-10-15,0-4 16,-1-4-16,0-6 0,-5-5 0,-6 2 16,-6 5-16,-7 5 0,-3 1 15,-3 2-15,-5 7 0,-2 5 0,-7 5 16,-3 2-16,-6 8 16,-3 5-16,-4 9 0,-3 7 15,0 6-15,-1 4 0,2 1 16,4 2-16,3 1 0,4 1 15,9-1-15,6-2 16,12-3-16,10-3 0,-6-5 0,-1-1 0,0-4 16</inkml:trace>
  <inkml:trace contextRef="#ctx0" brushRef="#br0" timeOffset="133777.6608">6862 6671 0,'0'0'0,"-3"7"16,-1 5-16,1 5 0,-4 3 15,1 10-15,0 6 0,3-1 16,-1-3-16,4 8 0,4 0 16,0-6-16,4-4 0,8 0 15,6-5-15,-3-9 0,1-4 0,11-6 16,6-6-16,1-5 0,0-5 16,1-5-16,2-6 0,0-4 15,0-6-15,-9 8 0,-6 4 16,-5 4-16</inkml:trace>
  <inkml:trace contextRef="#ctx0" brushRef="#br0" timeOffset="133960.8886">7179 6643 0,'0'0'0,"0"0"16,0 0-16,-20 6 0,20-6 16,-20 17-16,3 1 0,-1 4 15,-1 4-15,-9 19 0,-4 7 16,-7 19-16,1 7 0,-11 21 0,2 7 15,-6 18-15,5 1 0,-16 65 16,2 17-16,15-41 0,12-29 16,12-43-16,5-30 0,7-19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58:26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10019 4217 0,'0'0'16,"0"0"-16,0 0 0,0 0 16,0 0-16,0 0 0,0 0 0,0 0 15,0 0-15,0 0 0,30-8 16,-30 8-16,29-7 0,-29 7 15,36-4-15,-17 0 16,-1 1-16,2 1 0,0 0 0,0 2 16,0 0-16,3 0 0,-1 2 15,-2-1-15,-1-1 0,-3 2 16,0 2-16,-2 0 0,-2-3 0,-1 0 16,-1 0-16,-1-1 15,0 2-15,-4-2 0,1 0 16,-2 1-16</inkml:trace>
  <inkml:trace contextRef="#ctx0" brushRef="#br0" timeOffset="299.6128">10806 3821 0,'0'0'0,"0"0"0,0 0 16,0 0-16,0 0 0,0 0 0,0 0 16,-1 28-16,1-28 0,1 25 15,-1-25-15,-3 30 0,1-12 16,-2 3-16,1 3 0,-1-1 0,-2 1 16,-1 10-16,-1 2 15,-1 1-15,-1 3 0,1 4 16,0 2-16,-1 6 0,2-2 15,-1 2-15,-1 1 0,0-2 0,2-12 16,3-7-16</inkml:trace>
  <inkml:trace contextRef="#ctx0" brushRef="#br0" timeOffset="455.5986">11151 4473 0,'0'0'0,"0"0"15,-23 25-15,11-10 0,1-3 16,2-2-16</inkml:trace>
  <inkml:trace contextRef="#ctx0" brushRef="#br0" timeOffset="1716.0067">11966 4160 0,'0'0'0,"0"0"0,0 0 15,0 0-15,0 0 16,0 0-16,23-7 0,-23 7 0,27-4 16,-27 4-16,35-5 0,-15 3 15,1-2 1,3 3-16,4 2 0,-2 2 15,-1 0 1,3 2-16,2 0 0,5 0 0,-3-3 16,0-1-16,0-2 0,-5 0 15,-3 0-15,-5-1 0</inkml:trace>
  <inkml:trace contextRef="#ctx0" brushRef="#br0" timeOffset="1932.52">12677 3906 0,'0'0'0,"0"0"16,0 0-16,-10 21 0,10-21 0,-10 24 16,4-5-16,-2 3 15,-2 4-15,-3 12 0,-3 4 16,2 1-16,1 0 0,-4 18 0,0 4 15,-3 19-15,1 1 0,-2 17 16,1-2-16,6-24 0,3-19 0,3-15 16</inkml:trace>
  <inkml:trace contextRef="#ctx0" brushRef="#br0" timeOffset="2817.1926">14679 4137 0,'0'0'0,"0"0"0,0 0 16,0 0-16,0 0 0,23 8 0,-23-8 15,0 0 1,26 5 0,-11-1-16,6-2 0,2 1 15,2-3-15,-2 0 0,-1 0 0,9-2 16,2-1-16,1 0 15,0 1-15,-1-3 16,-2-1-16,-5 3 0,-1 1 0,-5 0 16,-4 1-16,-2-1 0,-1 1 15,-4 0-15</inkml:trace>
  <inkml:trace contextRef="#ctx0" brushRef="#br0" timeOffset="3049.8838">15004 3990 0,'0'0'16,"0"0"-16,0 0 15,0 0-15,0 0 0,0 0 0,0 0 16,-15 17-16,15-17 0,-8 18 16,8-18-16,-4 26 0,2-10 0,1 3 15,1 1-15,0 2 0,1 0 16,1 3-16,1 1 0,2 5 15,-1-2-15,2-2 0,-1-2 16,-1-4-16,0-2 0,-1-5 16</inkml:trace>
  <inkml:trace contextRef="#ctx0" brushRef="#br0" timeOffset="3734.777">14794 4338 0,'0'0'16,"0"0"-16,0 0 0,-23-8 15,15 3-15,-1-3 0,0 0 16,2-3-16,0 0 0,2-6 15,1 0-15,4-2 0,2 1 0,4-6 16,3-2-16,3 2 16,2-1-16,6 3 15,4 2-15,3 4 0,1 3 16,4 2-16,-2 3 0,-2 5 16,-3 4-16,-3 4 0,-3 0 15,-3 6-15,-1 5 16,-6 2-16,-5 4 0,-4 1 15,-2 1-15,-5 2 0,-3 0 0,-6 1 16,-5 1-16,-2 0 0,1-6 0,3-5 16,3-6-16,2-3 15,2-3-15,4-7 0,3-5 16,9-6-16,8-6 0,17-14 16,14-11-16,-2 2 0,-9 9 0,-8 7 15</inkml:trace>
  <inkml:trace contextRef="#ctx0" brushRef="#br0" timeOffset="4198.882">14551 3613 0,'0'0'16,"0"0"-16,0 0 0,0 0 15,0 0-15,0 0 0,0 0 0,0 0 16,0 0-16,0 0 16,0 0-16,0 0 0,0 0 0,29 15 15,-29-15-15,33 4 0,-33-4 16,35 5-16,-15-3 0,2 0 0,1-1 16,7 0-16,0 0 15,1-1-15,0 0 0,1 0 16,0 0-16,-4 0 0,-2 0 0,3 0 15,-1 0-15,-2 0 0,0 0 16,-1 0-16,1 0 16,-7-1-16,-2-1 0,-6-1 15,-2 2-15,-2 0 0</inkml:trace>
  <inkml:trace contextRef="#ctx0" brushRef="#br0" timeOffset="4465.8475">15497 3275 0,'0'0'0,"0"0"16,0 0-16,0 0 0,0 0 0,0 0 16,0 0-16,0 0 0,6 23 15,-6-23-15,2 27 0,-2-27 16,2 33-16,-2-11 15,-1 5-15,0-1 0,0 1 0,-1 8 16,-1 1-16,1 2 0,0 1 16,0 10-16,2 1 0,2-1 15,1-4-15,3 7 0,2-2 16,-2-12-16,-1-7 0,-1-8 0</inkml:trace>
  <inkml:trace contextRef="#ctx0" brushRef="#br0" timeOffset="4646.8958">16109 3771 0,'0'0'16,"0"0"-16,0 0 0,0 0 0,0 0 15,-14 32-15,10-14 0,4-18 16,-5 31-16,3-19 15</inkml:trace>
  <inkml:trace contextRef="#ctx0" brushRef="#br0" timeOffset="5548.9612">9839 8020 0,'0'0'0,"0"0"16,0 0-16,0 0 0,0 0 15,-2 19-15,2-19 0,5 29 16,-3-12-16,0 3 0,0 5 16,-1 3-16,-1 6 0,-2 18 15,-1 9-15,-3-3 0,0-1 0,-4 16 16,-2 12-16,-4 6 0,1-6 15,0-3-15,1 0 16,3-7-16,4-17 0,3-9 16,1-4-16,2-9 0,2-7 15,4-7-15,4-8 0,2-6 0,2-4 16,6-6-16,4-3 0,3-4 16,0-1-16,4-5 15,3-2-15,-3 2 0,-3 3 0,3 0 16,1 0-16,1 2 0,1 2 15,-1 2-15,-1 1 0,-8 1 16,-5 1-16,-5 1 0</inkml:trace>
  <inkml:trace contextRef="#ctx0" brushRef="#br0" timeOffset="5749.8262">10463 8898 0,'0'0'15,"0"0"-15,0 0 16,0 0-16,6 23 0,-6-23 0,0 0 15,4 37-15,-1-16 16,-1 0-16,-1 2 0,1 1 0,0 2 16,0 1-16,1 0 0,1 6 15,0-1-15,2-1 0,0-1 16,1 3-16,1-4 0,3-4 16,2-4-16,3-10 0,2-7 15,-2-2-15,-4-1 0,-2 1 0</inkml:trace>
  <inkml:trace contextRef="#ctx0" brushRef="#br0" timeOffset="5965.9826">10495 8055 0,'0'0'15,"0"0"-15,0 0 0,0 0 16,0 0 0,7 35-16,4-17 0,7 0 15,4 0-15,0-1 0,1-1 0,1 2 16,-3-3-16,-3-3 0</inkml:trace>
  <inkml:trace contextRef="#ctx0" brushRef="#br0" timeOffset="7367.8122">12761 10083 0,'0'0'0,"0"0"16,0 0-16,0 0 0,-27 1 15,27-1-15,-17 13 0,17-13 16,-21 28-16,5-7 0,-2 6 15,-2 6-15,-1 4 0,-7 20 16,0 7-16,-6 13 0,2-5 16,-5 18-16,4 1 15,4 2-15,8-13 0,7-20 16,4-15-16,7-13 0,6-15 16,6-19-16,3-13 0,-4 5 0,-3 3 15,0 1-15</inkml:trace>
  <inkml:trace contextRef="#ctx0" brushRef="#br0" timeOffset="7682.5586">12656 10220 0,'0'0'15,"0"0"-15,0 0 0,0 0 0,0 0 16,0 0-16,13 33 0,-13-33 16,11 35-16,-3-12 0,2 3 15,1 4-15,0 0 0,5 15 16,0 2-16,1-1 15,-1-2-15,2 5 0,-3-6 16,4-5-16,2-5 0,0-1 0,-3-8 16,-3-8-16,-3-8 15,0-8-15,1-5 0,1-12 0,-1-7 16,3-8-16,3-4 0,2-17 16,-1-7-16,-3 3 0,-4 2 15,1-10-15,-2 0 0,1 8 16,2 7-16,-3-3 0,-3 7 15,-2 10-15,0 10 0,5 6 16,5 5-16,-1 9 0,1 8 0,-6-2 16,-3 1-16,-3-1 0</inkml:trace>
  <inkml:trace contextRef="#ctx0" brushRef="#br0" timeOffset="8369.9174">13591 10509 0,'0'0'15,"0"0"1,1-24-16,-1 3 16,1-6-16,-1 3 0,0 0 0,-2-1 15,-1 3-15,-4 4 0,-2 2 0,-2 5 16,-2 3-16,-3 6 0,-2 4 15,-3 9-15,-3 6 0,-2 6 16,0 6-16,-5 12 0,2 2 16,4 0-16,2-2 0,0 5 15,3-1-15,2 5 0,5-4 16,9-9-16,6-8 0,3-7 16,3-4-16,5-4 0,4-5 15,-1-11-15,3-9 0,6-7 0,7-5 16,4-10-16,0-5 0,6-9 15,-1-1-15,-6 7 16,-3 4-16,-6 11 0,-2 6 16,-6 7-16,-1 3 0,-3 7 0,-2 5 15,-3 6-15,-1 7 0,-3 1 16,0 4-16,-1 4 0,1 3 16,1-3-16,2-1 0,0-5 15,-1-4-15,3-3 0,2-3 16,3-5-16,0-4 0,7-14 15,6-12-15,2-5 16,6-10-16,3-9 0,-5-1 16,-1-3-16,0-3 0,3-6 0,-2 4 15,-3 2-15,-8 8 16,-7 11-16,-6 9 0,-2 8 16,-3 6-16,-1 6 0,0 5 15,-2 9-15,0 6 0,-1 10 16,0 8-1,-3 18-15,-2 18 16,-1-1-16,1 1 0,-2 6 0,1-7 16,-4 10-16,-2 1 0,3-4 15,4-3-15,1-14 16,0-10-16,7-13 0,2-8 16,1-13-16,-2-9 0,0 1 15,-2-1-15,-1 0 0</inkml:trace>
  <inkml:trace contextRef="#ctx0" brushRef="#br0" timeOffset="8532.5748">14246 10490 0,'0'0'16,"0"0"0,0 0-16,0 0 0,21-20 15,-21 20-15,33-16 0,-12 8 16,2-1-16,1 1 0,3 0 0,7-2 16,0-1-16,-1-1 0,-2 2 15,4-4-15,-3 1 16,-4-1-16,-4-1 0,-4-3 0,-3-4 15,-4 5-15,-2 3 0,-2 3 16</inkml:trace>
  <inkml:trace contextRef="#ctx0" brushRef="#br0" timeOffset="8750.0757">14735 9645 0,'0'0'0,"0"0"16,0 0-16,0 0 0,0 0 0,0 0 15,0 0-15,0 0 0,2 37 16,-1-12-16,0 5 0,-1 12 15,-1 8-15,-3 27 0,-1 8 16,-3 21-16,-1 0 0,-1 36 16,0 30-16,4 46 0,5-10 0,14-3 15,8-3-15,5-36 16,5-23-16,8-19 0,6-14 16,-14-34-16,-10-23 0,-7-17 15</inkml:trace>
  <inkml:trace contextRef="#ctx0" brushRef="#br0" timeOffset="9016.4452">15131 10545 0,'0'0'0,"0"0"0,26-3 15,-26 3-15,32-5 0,-7-2 16,8-1-16,11-2 16,11-2-16,11-2 0,-3 3 0,14-2 15,13 0-15,-8 3 16,-3 3-16,13 4 16,1 2-16,-8 2 15,-7 0-15,-18 1 0,-15 0 0,-7-1 16,-10 0-16,-8-1 0</inkml:trace>
  <inkml:trace contextRef="#ctx0" brushRef="#br0" timeOffset="9234.0148">15688 9925 0,'0'0'0,"0"0"0,0 0 0,0 0 0,0 0 16,0 0-16,-20 5 0,20-5 15,3 27-15,0-2 0,0 7 16,0 2-16,2 1 0,0 19 16,2 8-16,3 17 0,1 2 15,6 17-15,7 0 16,10 15-16,4-4 16,9-13-16,0-23 0,6 3 0,-17-23 15,-10-16-15</inkml:trace>
  <inkml:trace contextRef="#ctx0" brushRef="#br0" timeOffset="9482.3882">17419 9896 0,'0'0'0,"0"0"0,5 26 16,-5-26-16,5 36 0,-3-8 15,0 7-15,0 16 0,-1 5 16,-2 22-16,-2 6 0,-1-1 16,-2-3-16,2 11 0,0 10 15,2-6-15,2-17 0,0 2 16,0-25-16,0-17 16</inkml:trace>
  <inkml:trace contextRef="#ctx0" brushRef="#br0" timeOffset="9699.3148">17338 10429 0,'0'0'0,"0"0"0,0 0 16,0 0-16,0 0 0,0 0 15,0 0-15,0 0 0,25-14 16,-25 14-16,42-2 0,-17 1 16,2-1-16,5-3 15,5 0-15,7-2 0,-3 1 0,6-2 16,-2 1-16,-2 0 0,-2 0 15,-6-4-15,-3-4 0,-4-1 0,-5-2 16,-2-5-16,-2-6 16,-4 5-16,-3 5 0,-2 3 15</inkml:trace>
  <inkml:trace contextRef="#ctx0" brushRef="#br0" timeOffset="10266.1306">17977 9707 0,'0'0'15,"0"0"-15,0 0 16,0 0-16,-15 22 0,15-22 0,-5 34 15,2-8-15,-1 4 0,1 8 16,1 8-16,0 16 16,2 3-16,3 16 0,3 1 15,8 3-15,4-12 16,2-17-16,0-14 0,8-16 16,0-18-16,1-15 0,1-9 15,2-14-15,1-10 0,-3-1 16,-4-2-16,-1 4 0,-3 8 15,-6 12-15,-6 6 0,-2 10 16,-2 7-16,-3 4 0,0 2 0,-1 13 16,0 8-16,0-1 0,0 2 15,3 3 1,3 4-16,5-11 16,6-8-16,-3-9 0,0-8 0,6-11 15,4-12-15,3-6 0,-1-7 0,1-1 16,-1-1-16,-1 1 0,-3 5 15,-3 10-15,-3 8 0,-3 7 16,0 5-16,-3 6 16,0 5-16,-1 16 15,1 16-15,-1-4 0,-1-2 16,2-2-16,1-4 16,7 2-16,6 0 15,-1-5-15,-3-8 0,5-13 16,3-7-16,-2-8 0,-2-4 0,-1-10 15,-3-7-15,-1-5 0,-3-2 16,0-3-16,-1-2 0,-6-1 16,-4 0-16,-2 1 0,-4 1 15,-8 2-15,-5 2 0,-6 2 16,-2 3 0,-9 8-16,-4 6 0,3 11 0,4 5 15,-1 4-15,2 6 0,7 6 16,6 7-16,3-6 0,3-4 15,0-4-15</inkml:trace>
  <inkml:trace contextRef="#ctx0" brushRef="#br0" timeOffset="10582.8214">19812 10265 0,'0'0'0,"9"3"15,3 0-15,1 1 0,2 0 0,10 4 16,6-1-16,3-1 16,3-1-16,13 1 0,5 0 15,3-2-15,0-1 0,16-1 16,2-4-16,-5-1 0,-5 0 0,13-1 16,12-4-16,-2 0 0,-1 0 15,-3-2-15,-3-2 0,18 0 16,-21 5-16,-4 0 0,-3 2 15,2 3-15,0 0 0,1 5 16,1 2-16,-5 6 16,-1 6-16,-23-7 15,-14-2-15,-11-3 16</inkml:trace>
  <inkml:trace contextRef="#ctx0" brushRef="#br0" timeOffset="11666.8972">13956 9111 0,'0'0'0,"0"0"0,0 0 0,0 0 15,0 0-15,0 0 16,31-2-16,-31 2 0,0 0 0,27 3 16,-27-3-16,25-1 0,-10 0 15,2 0-15,0 0 16,1 0-16,-2 1 0,2 0 0,0 0 16,1 1-16,-1-1 0,9 2 15,0 1-15,1-2 16,-2 0-16,-4 1 15,-3-1-15,-2 0 0</inkml:trace>
  <inkml:trace contextRef="#ctx0" brushRef="#br0" timeOffset="11866.2504">14651 8707 0,'0'0'0,"0"0"0,0 0 0,0 0 16,0 0-16,0 0 0,0 0 15,0 0-15,3 25 0,-3-25 16,2 35 0,0-6-16,0 8 0,1 2 0,-1 2 15,3 13-15,3 3 0,3 10 0,1-5 16,9 16-16,6 0 16,8 5-16,2-8 0,-5-11 0,-8-19 15,-8-13-15</inkml:trace>
  <inkml:trace contextRef="#ctx0" brushRef="#br0" timeOffset="12352.0623">17163 9457 0,'0'0'0,"0"0"16,0 0-16,0 0 0,0 0 0,30-8 16,-30 8-16,32-9 15,-15 4-15,7-4 0,3-1 0,1 1 16,0 2-16,12-1 15,3 1-15,0 1 16,0 3-16,-5-2 0,-5 2 0,4-1 31,-3-1-31,-3-1 0,-2 1 16,-5-1-16,-4 0 16,-6 2-16,-3 0 0,-1 1 0</inkml:trace>
  <inkml:trace contextRef="#ctx0" brushRef="#br0" timeOffset="12550.8045">17569 9082 0,'0'0'16,"0"0"-16,0 0 15,0 0-15,0 0 0,0 0 0,-12 17 16,12-17-16,1 25 16,-1-25-16,2 30 0,1-8 0,2 2 15,-1 2-15,-1 0 0,4 11 16,3 2-16,-1-2 15,0-2-15,3 4 0,0-3 0,4-9 16,3-7-16,-3-4 0,-3-3 16,-3-2-16</inkml:trace>
  <inkml:trace contextRef="#ctx0" brushRef="#br0" timeOffset="12770.8961">18310 8817 0,'0'0'0,"0"0"0,0 0 16,0 0-16,0 0 0,0 0 0,0 0 15,-3 29-15,3-29 16,-7 43-16,1-4 0,1 9 16,0 8-16,1 13 15,2-4-15,6 15 0,6-1 0,7 10 16,3-7-16,-1-8 15,-4-18-15,-4-15 0</inkml:trace>
  <inkml:trace contextRef="#ctx0" brushRef="#br0" timeOffset="13518.1708">22997 10078 0,'0'0'0,"-2"9"16,0 4-16,0 2 0,1 2 0,0 11 15,1 3-15,1 1 0,1 1 16,0 6-16,-1 1 0,1 0 16,1-1-16,-1 6 0,1-1 15,0-4-15,2-4 0,1-7 16,3-5-16,-2-5 0,-2-5 0,0-3 15</inkml:trace>
  <inkml:trace contextRef="#ctx0" brushRef="#br0" timeOffset="13733.195">23006 10108 0,'0'0'0,"0"0"0,0 0 16,0 0-16,0 0 0,0 0 15,30-2-15,-30 2 0,31 0 0,-31 0 16,34-1-16,-15 0 16,1 1-16,-1 0 0,2 0 15,-1 0-15,-1 1 0,0-1 16,-2-2-16,4-2 0,-1 0 0,-3 1 16,-3 0-16,-2 1 0</inkml:trace>
  <inkml:trace contextRef="#ctx0" brushRef="#br0" timeOffset="14132.7187">23304 9569 0,'0'0'0,"0"0"0,0 0 16,0 0-16,0 0 0,-5 31 16,5-10-16,2 2 0,-1 5 0,1 4 15,1 8-15,0 12 0,0-2 16,2 11-16,2-1 0,4 3 15,2-5-15,-2-6 0,-1-6 16,0-8-16,0-5 0,6-15 16,3-18-16,-3-6 0,-1-6 15,5-10-15,3-7 0,1-2 16,0-4-16,-4 4 0,-2 3 16,-3 8-16,-2 8 0,-1 6 15,-1 6-15,-5 5 0,0 5 0,-1 7 16,2 4-16,-4 4 0,-2 3 15,2 3-15,1 6 16,1-6-16,2-2 0,0-5 16,-2-4-16,5-4 0,3-3 15,3-5-15,-1-5 0,6-8 16,5-7-16,-3-3 0,2-3 0,9-17 16,3-8-16,1-1 0,4-1 15,-4 5-15,-11 10 16,-6 6-16</inkml:trace>
  <inkml:trace contextRef="#ctx0" brushRef="#br0" timeOffset="14416.6132">24324 9222 0,'0'0'0,"0"0"16,0 0-16,0 0 0,0 0 0,0 0 15,0 0-15,0 0 0,25 18 16,-25-18-16,20 30 0,-11-9 15,-2 3-15,0 9 0,-2 5 16,0 18-16,-2 5 0,-1 23 16,1 5-16,-5 21 0,0-1 15,-2 25-15,-1 3 16,2 8-16,1-10 0,6 63 16,7-9-16,0-34 0,0-21 15,2-31-15,0-23 0,-4-27 16,-2-19-16,5-22 0,4-15 15,-4-15-15,-3-10 0,-4 9 0,0 6 16,-2 3-16</inkml:trace>
  <inkml:trace contextRef="#ctx0" brushRef="#br0" timeOffset="14669.9925">24444 9215 0,'0'0'16,"0"0"-16,0 0 0,0 0 15,-27-2-15,20 4 0,-1 1 0,-2 5 16,-2 4-16,-1 3 0,-3 6 16,-4 6-16,-3 5 15,-8 13-15,0 3 0,-3 4 16,3-7-16,1 1 0,5-7 0,9-9 15,6-8-15,5-13 0,5-9 16,0-2-16,0 2 0,0 0 16</inkml:trace>
  <inkml:trace contextRef="#ctx0" brushRef="#br0" timeOffset="14868.4529">24619 9195 0,'0'0'0,"0"0"15,0 0-15,0 0 0,0 0 0,15 18 16,-15-18-16,17 13 0,-7-1 16,2 0-16,2 0 0,0 2 15,-2 2-15,0 5 16,-1 4-16,-2 6 0,-5-1 16,1-5-16,-2-3 0,0-4 15</inkml:trace>
  <inkml:trace contextRef="#ctx0" brushRef="#br0" timeOffset="15181.6543">22914 9724 0,'0'0'0,"0"0"16,0 0-16,0 0 0,0 0 16,-13 16-16,13-16 15,6 28-15,-6-28 0,12 40 16,-2-12-16,1 3 0,1 2 0,4 16 15,-1 3-15,4 19 0,-2 6 16,0-6-16,-5-15 0,-2-12 16</inkml:trace>
  <inkml:trace contextRef="#ctx0" brushRef="#br0" timeOffset="16099.4162">23102 8914 0,'0'0'16,"0"0"-16,0 0 0,0 0 16,0 0-16,0 0 0,-29 1 0,29-1 15,0 0-15,-26 12 16,26-12-16,-18 13 0,11-6 0,-1 1 16,0 1-16,2 2 15,1 3-15,1 1 0,0 2 0,1-2 16,1 2-16,2-1 15,3 0-15,1-2 0,0 0 0,4 1 16,0-2-16,2-4 0,1-2 16,2-4-16,1-3 15,-1-1-15,0-1 0,2-2 0,0-5 16,1 0-16,0-1 0,-1-1 16,0 1-16,-5-1 0,-4-1 0,0 0 15,-2 1-15,-2 2 16,0 0-16,-5 1 0,-1 0 0,-2 1 15,1 1-15,-2 0 0,0 2 16,-3 0-16,-2 0 0,-2 1 16,-1 2-16,-1 3 15,0 2-15,3 2 0,2 5 0,2-4 16,2 0-16,2-1 0,-1 0 16,2-3-16</inkml:trace>
  <inkml:trace contextRef="#ctx0" brushRef="#br0" timeOffset="16296.3112">23479 8851 0,'0'0'0,"-8"9"15,1 2-15,-1 4 0,1-1 0,1 1 16,0-3 0,2-2-16</inkml:trace>
  <inkml:trace contextRef="#ctx0" brushRef="#br0" timeOffset="20495.5675">27362 11475 0,'0'0'0,"0"0"16,0 0-16,0 0 0,0 0 0,-9 20 16,5-14-16,-2-1 0,1-1 15,0 0-15,1-1 0,-2-1 16,1-2-16,0-2 16,2-4-1,0 2-15,1 1 0,-1-1 16</inkml:trace>
  <inkml:trace contextRef="#ctx0" brushRef="#br0" timeOffset="22350.3677">6381 5102 0,'0'0'16,"0"0"-16,0 0 0,0 0 0,0 0 16,-25 7-16,25-7 15,-22 14-15,3 2 0,-7 11 16,-7 9-16,-10 16 0,-4 4 0,-14 20 15,-1 7-15,-5 10 0,5-7 16,4 9-16,4 3 0,6 9 16,18-27-16,16-18 15,10-15-15,12-14 0,5-11 16,13-20-16,6-14 0,-10 4 0,-7 1 0,-5 4 16</inkml:trace>
  <inkml:trace contextRef="#ctx0" brushRef="#br0" timeOffset="22533.2559">6008 6211 0,'0'0'0,"0"0"0,-3 40 16,3-18-16,-2 2 0,1 18 16,-3 8-16,1 16 0,0 4 0,0 24 15,0 6-15,0 16 0,0-5 16,-1 18-16,4-4 0,4 38 16,2-22-16,2-6 0,4-6 15,6-22-15,4-17 0,10-22 16,3-13-16,-10-19 0,-7-10 0,-5-8 15</inkml:trace>
  <inkml:trace contextRef="#ctx0" brushRef="#br0" timeOffset="23566.5879">6643 5380 0,'0'0'0,"0"0"16,0 0-16,0 0 0,0 0 0,0 0 15,0 0-15,0 0 0,12 23 16,-12-23-16,10 31 0,-8-12 16,-4 2-16,0 8 0,-1 6 15,-4 10-15,-2 1 0,-10 17 16,-7 7-16,1-4 0,0-3 0,-4 5 15,0-7-15,4-2 0,7-11 16,8-10-16,8-14 16,5-11-16,5-9 0,9-10 0,7-9 15,8-3-15,3-1 0,-4 5 16,1 0-16,-1 5 0,-4 6 0,-5 6 16,-4 6-16,-7 5 15,-5 1-15,-10 8 0,-4 10 0,-3 5 16,-5 3-16,-2 10 15,1-1-15,5-8 0,2-3 0,3-8 16,2-5-16,5-3 0,3-4 16,12-10-1,7-9-15,13-3 0,8-1 16,-13-2-16,-2 2 0,4 7 16,-2 8-16,-9 4 0,-3 5 0,-5 6 15,-6 2-15,-1-4 0,-4 1 16,0 1-16,0 1 0,0-11 15,-1-8-15,2-2 0,1-5 16,5-10-16,0-11 0,6-13 16,9-14-16,1-13 0,0-5 0,13-22 15,5-8-15,9-11 16,-4 3-16,27-47 0,-4 13 16,-18 28-16,-13 19 0,-2 14 15,-3 9-15,-11 16 0,-7 10 0,-9 10 16,-5 4-16,-1 7 0,0 4 15,-2 16-15,-4 7 0,1 4 16,-2 3-16,-20 20 0,-17 13 16,1 4-16,0 3 0,-2 4 15,-1 2-15,14-13 0,10-9 0,9-15 16,7-9-16,4-6 16,1-2-16,7-7 0,5-5 15,4-3-15,2-7 0,6-2 0,7-2 16,0 0-16,2 3 0,-2 2 15,-3 0-15,-5 7 0,-4 5 16,-4 6-16,-2 6 0,-7 5 16,-1 2-16,-6 4 0,-2 5 15,-4 3-15,-3 2 0,-2 0 16,-2 2-16,1-6 0,1-1 0,2-4 16,3-6-16,1-4 15,3-2-15,3-6 0,3-4 0,8-8 16,7-5-16,-2-3 15,4-4-15,1 4 0,0 1 0,-1 3 16,-4 4-16,-6 4 0,-3 4 16,-12 7-16,-7 7 0,-4 5 15,-1 4-15,-7 9 0,-8 7 16,-8 10-16,-2 3 0,-3 4 16,-2 2-16,-4 5 0,5-4 0,-1 4 15,5-4-15,7-7 16,5-5-16,2 5 0,11-13 15,6-13-15,5-9 0,6-8 0,3 1 16,8-10-16,6-8 0,-7 3 16,-2 2-16,-2 1 0</inkml:trace>
  <inkml:trace contextRef="#ctx0" brushRef="#br0" timeOffset="23949.6547">7544 6578 0,'0'0'0,"0"0"16,0 0-16,17 24 0,-11-15 0,4 2 15,3 4-15,2 0 16,0 1-16,8 8 0,3-2 16,0 0-16,2-2 0,-3-1 15,-2-2-15,3 1 0,-4-1 16,-4-5-16,-2-3 0,-4-3 16,-3-4-16,-3-2 0,-1-2 0,-2-5 15,-1-6-15,0-7 16,1-3-16,-2-10 0,0-8 15,0-8-15,1 2 0,-3-7 0,-1 1 16,0 6-16,-3 3 0,2 1 16,1 8-16,1 7 0,1 6 15,5 6-15,6 4 0,2 2 16,4 2-16,8 1 0,7 1 16,1 3-16,2 2 0,1 2 15,2 2-15,-3 5 0,-4 4 0,1 0 16,-4 1-16,1 1 0,-2 1 15,-3 2-15,-4 1 0,-4-2 16,-5 2-16,-8 3 0,-6 2 16,-12-2-16,-9-1 0,6-5 15,3-2-15,4-4 0</inkml:trace>
  <inkml:trace contextRef="#ctx0" brushRef="#br0" timeOffset="24099.9259">7649 6274 0,'0'0'0,"0"0"0,0 0 16,0 0-16,0 0 0,26 0 16,-26 0-16,40 1 15,-11-3-15,8-3 0,7-1 16,1-1-16,2 1 0,1-2 0,3 0 16,-10 2-16</inkml:trace>
  <inkml:trace contextRef="#ctx0" brushRef="#br0" timeOffset="24383.2232">8877 5305 0,'0'0'0,"0"0"0,0 0 15,0 0-15,-6 22 0,6-22 16,-2 31-16,2-10 0,0 3 0,0 3 16,0 4-16,-1 3 0,-1 2 15,-1 12-15,-1 1 0,1 9 16,1-1-16,-3-1 0,0-1 16,2 0-16,1-8 0,0-14 15,0-9-15,0-6 0,1-4 0,0-3 16</inkml:trace>
  <inkml:trace contextRef="#ctx0" brushRef="#br0" timeOffset="24666.6025">8820 5216 0,'0'0'0,"0"0"0,0 0 15,0 0-15,0 0 0,0 0 16,17-10-16,-17 10 0,28-3 0,-9 3 15,2 3-15,1 0 16,0 2-16,0 2 0,1 3 16,3 3-16,-1 0 0,-2 5 15,-1 1-15,-4 3 0,-2 1 0,-3 8 16,-3 1-16,-7 0 0,-4 0 16,-5 5-16,-5 3 0,0 1 15,0 2-15,-10 9 0,-5 2 16,0 2-16,-2 0 15,-2 20-15,3 5 0,6-20 16,6-15-16,2-12 0</inkml:trace>
  <inkml:trace contextRef="#ctx0" brushRef="#br0" timeOffset="25000.3183">9072 6670 0,'0'0'0,"0"0"16,0 0-16,0 0 0,0 0 16,7 30-16,-7-30 0,5 28 15,-5-28-15,12 32 0,-2-12 16,1-2-16,0 1 0,1-4 16,1-2-16,2-1 0,-1-4 0,6-10 15,4-8-15,2-6 0,1-5 16,3-7-16,1-7 0,5-7 15,-3-1-15,2-8 0,-8 1 16,-6 3-16,-4 5 0,-4-3 16,-5 1-16,-5 11 0,-2 5 0,-10 6 15,-7 2-15,-5 13 16,-4 7-16,-8 16 0,-12 10 16,3 3-16,2 3 0,3-4 15,10-7-15,7-6 0</inkml:trace>
  <inkml:trace contextRef="#ctx0" brushRef="#br0" timeOffset="25200.4017">10407 5754 0,'0'0'16,"0"0"-16,-10 20 0,-1-4 0,-4 4 16,2-3-1,2-3-15,1-2 0</inkml:trace>
  <inkml:trace contextRef="#ctx0" brushRef="#br0" timeOffset="29965.4679">20614 7761 0,'0'0'0,"0"0"16,0 0-16,0 0 0,0 0 15,0 0-15,0 0 0,0 0 0,0 0 16,-20 5-16,20-5 0,0 0 16,0 0-16,0 0 15,0 0-15,0 0 0,0 0 0,0 0 16,0 0-16,0 0 0,0 21 0,0-21 15,0 0-15,0 0 16,0 0-16,0 0 0,0 0 16,18 15-16,-18-15 0,0 0 15,0 0-15,25-2 0,-25 2 0,0 0 16,0 0-16,0 0 16</inkml:trace>
  <inkml:trace contextRef="#ctx0" brushRef="#br0" timeOffset="43637.8273">12988 12851 0,'0'0'0,"0"0"15,0 0-15,-11-19 0,6 12 0,-4-3 16,-3-3-16,-3 0 16,0-2-16,-2 0 15,0 1-15,-8-3 0,-1-2 16,2 4-16,1 0 0,-2 2 0,1 2 16,0 0-16,-1 2 0,-6 1 15,-3 1-15,2 1 0,2-1 16,-5 4-16,-1 3 15,2 3-15,2 1 0,-3 2 0,-3 3 16,1 1-16,-1 3 0,-8 7 16,0 2-16,5 0 0,3-2 0,1 4 15,-2 3-15,-2 3 16,4-3-16,2 4 0,2 2 16,0-3-16,-1-2 0,2 6 15,2 5-15,5-4 0,7-1 0,-3 1 16,1 0-16,1-3 0,3-2 15,2 1-15,3 0 0,4-8 16,0-1-16,3 3 0,0 2 16,5 0-16,3-1 0,1 3 15,2 3-15,-1-2 0,1-2 0,2 4 16,2 1-16,-1 0 0,1 0 16,4 0-16,4 0 0,2 2 15,1 2-15,1 0 0,0 1 16,0 0-16,2 1 0,3-1 15,5-1-15,0-1 0,-1-3 16,8 9-16,1 0 0,-6-3 16,-3-5-16,5-1 0,2-2 15,5-1-15,3 0 0,0 1 16,2 2-16,-4-7 0,-2-4 0,24 13 16,-1-2-16,-5-4 0,-4-3 15,5-2-15,3 0 16,-11-7-16,-7-4 0,6-1 0,6-1 15,1 3-15,2 2 0,1 1 16,0 1-16,-2-1 0,0-1 0,7-2 16,6-1-16,0-2 15,0 0-15,1-4 0,0 0 16,1-3-16,0-3 0,2-2 16,3-2-16,-15 0 0,-9 2 0,17-3 15,12-1-15,-10-1 16,-6 2-16,6-2 0,3-1 15,-6 3-15,-6 1 0,5-4 0,4-3 16,-1 1-16,-1 0 0,15-4 16,11-4-16,-19 0 15,-13-1-15,-1 0 0,0 0 0,9-4 16,6-3-16,7-6 16,2-4-16,5-5 0,2-4 15,-23 9-15,-15 5 0,-1-2 16,1-2-16,-5 0 0,-4 0 15,-1-2-15,1-1 0,-4 1 16,-3 2-16,-2-2 0,-1 0 0,0-2 16,0-1-16,-6-2 15,-2-2-15,-4 8 0,-3 3 0,-3-1 16,-3-3-16,2-2 16,2 1-16,-4-8 0,-3-3 15,-6 7-15,-3 7 0,-5 0 0,-1 1 16,1-5-16,1-2 0,-3 0 15,-2 0-15,0 2 0,0 3 16,-1-1-16,2-1 0,-7 0 16,-5 0-16,-5 4 15,-2 4-15,2 6 16,-6-6-16,-4-1 16,-2-2-16,-4 4 0,-2 3 15,3 3-15,3 2 0,-1-3 0,-4-2 16,5 3-16,0-1 0,-3 1 0,-3-1 15,-2-3-15,1-3 0,-1 0 16,-1 1-16,-3 0 16,-2 2-16,0 2 0,-1 2 0,2 4 15,1 3-15,-3 1 0,-2 2 16,-4-2-16,0-2 0,-4 1 16,-2 0-16,9 4 0,9 3 15,-23-6-15,5-3 0,17 5 0,13 3 16,7 4-16</inkml:trace>
  <inkml:trace contextRef="#ctx0" brushRef="#br0" timeOffset="51884.8889">11505 11726 0,'0'0'0,"0"0"0,0 0 16,0 0-16,0 0 0,0 0 15,0 0-15,0 0 0,0 0 0,-10 22 16,10-22-16,-1 20 15,1-20-15,-6 42 16,0-11-16,1 4 0,0 5 16,0 0-16,-2 0 0,2 9 15,1 0-15,2 3 0,2-8 0,3-1 16,4-11 0,2-18-16,2-10 15,1-8-15,0-5 0,-2 2 0,-2 1 16,-2 1-16</inkml:trace>
  <inkml:trace contextRef="#ctx0" brushRef="#br0" timeOffset="52050.8916">11781 11796 0,'0'0'0,"0"0"16,0 0-16,0 0 0,0 0 16,0 0-1,0 0-15,29 7 16,-29-7-16,22-11 0,-22 11 0,32-25 15,-15 6-15,3-8 16,2-6-16,-3 5 0,-3 3 0,-1 2 16</inkml:trace>
  <inkml:trace contextRef="#ctx0" brushRef="#br0" timeOffset="52200.4177">12067 11473 0,'0'0'15,"-4"12"-15,0 7 0,-2 4 16,0 4-16,-2 19 15,0 9-15,0 16 0,4 4 16,6 2-16,6-9 0,6 0 16,4-9-16,0-18 0,0-15 0,-2-2 15,-5-9-15,-2-3 16</inkml:trace>
  <inkml:trace contextRef="#ctx0" brushRef="#br0" timeOffset="52383.663">12623 11730 0,'0'0'0,"-2"15"0,1 1 16,5 1-16,5 1 16,10-1-16,5-8 0,9-13 0,8-11 15,0 1-15,-8 1 0,-7 3 16</inkml:trace>
  <inkml:trace contextRef="#ctx0" brushRef="#br0" timeOffset="54317.5317">16808 15968 0,'0'0'0,"0"0"0,0 0 16,0 0-16,-15 16 0,15-16 0,0 0 16,-17 17-16,17-17 0,-12 13 15,4-5-15,1 3 32,0 3-32,1-1 15,2 0-15,1-2 0,1-1 0,0 0 16,2-1-16,2 0 0,0-1 15,1-1-15,1 0 0,3 0 16,2 0-16,1-2 0,1 0 16,2-2-16,2-2 15,2 0-15,0-1 0,0 0 0,3-1 16,6 1-16,2-1 16,3-1-16,2 0 15,-2 1-15,-1 1 0,2 2 16,2 0-16,-1 2 0,-1 1 15,4 0-15,-2 1 0,3-1 16,1 3-16,-3-1 0,-6-1 0,2 0 16,1 0-16,0-1 0,0-1 0,7 0 15,-1-1 1,0 0-16,-2 0 0,0-1 0,2 0 16,-1-1-16,2-1 0,-3 0 15,0-1-15,-2 2 0,-1 2 0,4-2 16,4 0-16,3-1 15,2 1-15,-1-1 0,0 0 16,-3-1-16,-2 1 0,7-2 16,0 0-16,-1 3 0,-2 1 0,1-1 15,0-1-15,-3 1 16,-1-1-16,7 0 0,1 0 16,-8 1-16,-2-1 0,8 1 0,-1 0 15,-1 0-15,-1-1 0,4 0 16,2 0-16,-7 1 0,-4 1 15,5 0-15,6 0 16,-6 1-16,-4-1 0,5-2 0,1 0 16,-5 2-16,-3 0 0,12-2 15,7-2 1,8-1-16,6-1 16,-12 1-16,-6 0 0,-2 0 0,-1-1 15,-5 2-15,-2 1 0,18 1 16,-4-1-16,-15 0 0,3-2 0,14 2 15,-4 1-15,-23 1 0,4-1 16,17 1-16,-5-1 0,-16-1 16,4 1-16,2 1 0,2 2 15,-2 0-15,2-1 0,1 0 16,-1-1-16,6 2 16,2 2-16,5-1 0,2-3 15,-1 1-15,-2 0 0,-7-1 16,-4 2-16,1 1 0,2 2 15,-3-3-15,-1 0 0,1-2 16,4 1-16,-5 0 0,-1-1 0,0 2 16,0-1-16,2 2 0,0 0 15,1 0-15,0-1 0,1-1 16,0-1-16,0 0 0,0-1 16,-3 1-16,-1-1 0,1 2 15,0-1-15,0 1 0,-1-1 0,4 0 16,2 1-16,-3-2 15,-3 0-15,3 1 0,2-1 16,-5 0-16,-4-1 0,4 0 16,2-1-16,-2 3 0,-1 1 0,0-3 15,2 0-15,-1-2 0,-1-1 16,-1 2-16,-1 1 0,0 0 16,1-1-16,0-1 0,1-1 15,-5-1-15,0 1 0,4-5 16,1-3-16,-2 0 0,5 0 15,5-12-15,5-8 16,-3 0-16,-4 2 0,14-15 16,4-6-16,-17 13 0,-13 12 0,-9 6 15</inkml:trace>
  <inkml:trace contextRef="#ctx0" brushRef="#br0" timeOffset="56484.0087">14512 16081 0,'0'0'0,"-14"1"0,-1-1 15,-2 1-15,-1 1 0,-10 0 0,-2 0 16,-2 1-16,-2 2 16,-7 0-16,1 0 0,2 2 15,3 2-15,-3 1 0,-1 1 16,-10 3-16,0 0 15,5 1-15,3-1 0,3-1 16,3-1-16,2-1 0,1-3 0,1 2 16,1 1-16,3 0 0,1 0 0,-1 0 15,-3 2-15,1 0 16,1-1-16,-1 2 0,0 1 16,2-1-16,-1-2 0,3 0 15,2 0-15,3-1 0,2-1 0,1 0 16,-1 0-16,0-1 0,2-1 15,-2 0-15,1 0 0,1-1 16,1 0-16,-1 4 0,2 1 16,2 1-16,2 1 0,-1 1 15,0 3-15,0-1 0,1 1 16,-1 1-16,0 2 16,2-1-16,2 1 0,0 1 0,-1 1 15,0-1-15,2 1 0,1 2 16,2 1-16,1 0 0,1 0 0,-1 3 15,2 2-15,0 0 16,2 1-16,0 8 0,0 2 16,1 3-16,2 2 15,0-2-15,4-1 16,-1-3-16,-2-2 0,1-4 16,0-5-16,-1 1 0,1-1 15,-2-1-15,0-1 0,2 1 16,4-1-16,-1-1 0,0-2 0,0 1 15,1 3-15,1-5 0,1-3 16,0-1-16,0 0 0,-1-1 16,0 1-16,3-4 0,0-3 15,-2 6-15,-2 5 0,-2-6 16,-2-3-16,-2-4 16</inkml:trace>
  <inkml:trace contextRef="#ctx0" brushRef="#br0" timeOffset="60928.332">25737 16484 0,'0'0'16,"0"0"-16,0 0 16,-13 32-16,7-17 15,1-1-15,-1 0 0,1 1 0,-1 0 16,0 4-16,0 0 0,2 1 16,1 1-16,1-3 0,1-2 15,1 2-15,2 0 0,-2 1 16,0 0-16,3 0 15,0 0-15,1 2 0,2 1 16,-2 0-16,1-2 0,0 4 16,1 2-16,-1 2 15,0 0-15,-1 10 0,0-1 16,1-1-16,-2-1 0,-1 0 16,0 0-16,1-1 15,-1-1-15,0-3 0,0-3 0,2 4 16,-1-2-16,1-5 15,1-6-15,0-3 0,1-5 16,-2-4-16,2-3 0,-2 0 16,-1 0-16,0-2 0</inkml:trace>
  <inkml:trace contextRef="#ctx0" brushRef="#br0" timeOffset="61236.3443">25838 16881 0,'0'0'0,"0"0"0,0 0 15,0 0-15,0 0 0,0 0 16,0 0-16,0 0 15,25 16-15,-25-16 0,0 0 0,25 1 16,-25-1-16,24-8 0,-24 8 16,32-17-16,-12 2 15,0-2-15,2-1 0,7-7 16,1-3-16,-3 0 0,-3 1 0,0-1 16,-4 5-16,-3 4 15</inkml:trace>
  <inkml:trace contextRef="#ctx0" brushRef="#br0" timeOffset="61651.2591">26279 15880 0,'0'0'0,"0"0"0,0 0 15,-10 22-15,10-22 0,-6 22 16,4-5 0,-1 2-16,0 3 0,1 1 15,1 0-15,0 11 0,0 4 16,-2 2-16,0 0 0,-1 19 0,-1 6 15,2 3-15,0 2 16,2 22-16,2 6 16,1 21-16,1 3 0,3-4 15,0-16-15,16 52 0,7-4 16,-4-24-16,-3-16 0,2 3 0,-1 2 16,3-16-16,4-11 0,7-7 15,8-5-15,-8-25 0,-4-17 16,-10-10-16,-7-8 0,-5-5 15</inkml:trace>
  <inkml:trace contextRef="#ctx0" brushRef="#br0" timeOffset="62317.6504">26350 17102 0,'0'0'16,"0"0"-16,0 0 0,0 0 16,0 0-16,0 0 0,0 0 0,25-14 15,-25 14-15,0 0 0,29-9 16,-29 9-16,29-8 0,-15 6 16,0 1-16,2 1 0,-1 1 15,1 0-15,-1 1 0,2 1 16,0 3-16,1 2 15,-1 2-15,-1 1 16,-3-1-16,-1 0 0,-1-1 16,0 1-16,-1 0 0,1 5 15,-2 3-15,-3-4 16,-2 0-16,0 6 0,0 0 0,-1 1 16,-1 0-16,-1 3 0,-1 1 15,0-4-15,0-2 0,0-4 16,1-1-16,1-3 0,-1 0 0,0-2 15,1-4-15,2-3 16,3-4-16,2-3 0,1-3 16,2-4-16,2-2 0,-1 1 15,1 0-15,1-4 16,3-4-16,2-1 0,0-1 16,9-9-16,2 0 0,-1-3 15,0 0-15,4-3 16,4-1-16,9-11 0,-2-2 15,-4 4-15,-4-1 0,3-2 16,-5 4-16,-7 3 0,-6 3 0,-5 6 16,-3 9-16,-6 8 0</inkml:trace>
  <inkml:trace contextRef="#ctx0" brushRef="#br0" timeOffset="62717.8945">25704 16184 0,'0'0'16,"0"0"-16,0 0 0,-16 17 0,16-17 15,-8 19-15,4-3 16,1 0-16,0 1 0,0 14 16,3 5-16,0 1 0,0-1 0,3 16 15,1 4-15,2 10 0,1 6 16,3 16-16,1 0 0,1 5 15,-1-8-15,7 9 0,3-4 16,8 18-16,-4-19 0,3-13 16,0-9-16,0-14 0,-2-8 0,4-15 15,2-10-15,-10-6 0,-6-5 16,-7-2-16</inkml:trace>
  <inkml:trace contextRef="#ctx0" brushRef="#br0" timeOffset="63084.2625">25839 16782 0,'0'0'15,"0"0"-15,0 0 0,0 0 16,0 0-16,0 0 0,25-14 0,-25 14 16,0 0-16,25-20 0,-25 20 15,29-21-15,-12 9 0,1-2 16,1-2-16,0 1 0,0 0 0,10-7 15,2-4-15,-1 2 16,-2 0-16,1 1 0,1-2 16,4-6-16,-2 1 0,-2-4 0,-2-3 15,-1 2-15,-6 7 0,-5 6 16</inkml:trace>
  <inkml:trace contextRef="#ctx0" brushRef="#br0" timeOffset="63434.8442">26240 15684 0,'0'0'0,"0"0"16,0 0-16,-7 24 15,6-10-15,0 7 0,0 5 16,0 7-16,1 8 16,0 14-16,1 2 0,1 19 0,0 4 15,3 12-15,-1-4 0,7 16 16,4 2-16,7 13 0,4-1 16,9 46-16,-4-13 0,-5-33 15,-1-24-15,7 2 0,4 1 16,2 4-16,-1 3 0,4-1 15,2-1-15,0-8 0,0-5 16,3-14-16,4-8 0,-16-21 16,-11-14-16,-8-10 0</inkml:trace>
  <inkml:trace contextRef="#ctx0" brushRef="#br0" timeOffset="63784.0807">26805 16782 0,'0'0'15,"0"0"-15,0 0 0,0 0 16,27-14-16,-27 14 16,0 0-16,35-8 0,-35 8 15,30 6-15,-13 7 0,0 1 16,-2 0-16,-1-2 0,-2-1 0,-2-1 15</inkml:trace>
  <inkml:trace contextRef="#ctx0" brushRef="#br0" timeOffset="64028.0435">27398 16473 0,'0'0'0,"-4"9"0,1 2 16,3 1-16,4-2 0,0-1 15,0-2-15,-1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59:40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7736 2860 0,'0'0'0,"0"0"0,0 0 16,0 0-16,0 0 0,0 0 15,0 0-15,0 0 0,0 0 0,0 0 16,0 0-16,0 0 0,0 0 15,0 0-15,0 0 0,0 0 16,0 0-16,24-9 0,-24 9 0,24 2 16,-24-2-16,35 4 15,-14-2-15,1 0 0,0-1 0,2 0 16,2 0-16,9 1 0,-1-1 16,2 0-16,2 0 0,-3-1 15,-1 0-15,12-1 16,4-1-16,4 0 0,0 2 15,-4 0-15,-5 0 0,9-2 16,-1-1-16,-3-1 0,-2 0 0,1-1 16,2 1-16,-3 0 15,-3 0-15,9 0 0,1 1 16,-3 0-16,-2 2 0,1-2 16,0-1-16,1 0 0,1 1 0,6-3 15,0 2-15,-8-1 0,-3-1 16,0 1-16,2 2 0,-3 0 15,-1 2-15,1-2 0,4-3 16,-8 3-16,-6 0 0,5-2 16,2-2-16,-6 3 0,-5 2 15,2 0-15,2 0 0,-1 0 16,-1 0-16,1 1 0,2 3 16,-8-1-16,-2 1 0,5-2 31,2 0-31,1 2 15,5 1-15,-7 5 16,-7 2-16,-8 1 0,-8-1 0,-3-4 16,-3 0-16,0-2 15</inkml:trace>
  <inkml:trace contextRef="#ctx0" brushRef="#br0" timeOffset="688.1978">8930 5018 0,'0'0'0,"0"0"16,0 0 0,0 0-16,0 0 15,25 0-15,-25 0 0,31-1 0,-31 1 16,39 2-16,-13 0 0,2 0 16,0-2-16,5 1 0,5-1 15,10 1-15,1 1 0,17 0 16,5 1-16,-4-2 0,-4-1 15,16-1-15,4 0 0,6-1 16,-5 2-16,15 2 0,1-1 16,-9 0-16,-7-2 0,16 0 15,2-1-15,18 1 16,-16 4-16,5-3 0,5 0 16,-4 0-16,-2 0 15,-27 0-15,-21 0 0,0-3 0,-1-2 16,-3 0-16,-4 3 0,4 2 15,2 2-15,-8-2 0,-6-1 16,0 0-16,0 0 0,-5-3 16,-4 1-16,-2-1 0,-2 2 15,-6-3-15,-3 0 0,-7 1 16,-6-2-16,-3 3 0,-4 1 0,-2 2 16,-1 3-16,1-3 15,-4 4-15,4-4 0,-3 2 16,3-2-16</inkml:trace>
  <inkml:trace contextRef="#ctx0" brushRef="#br0" timeOffset="837.3024">12182 4916 0,'0'0'0,"0"0"0,0 0 15,0 0-15,0 0 0,0 0 0,0 0 16,0 0-16</inkml:trace>
  <inkml:trace contextRef="#ctx0" brushRef="#br0" timeOffset="1567.5019">7825 1939 0,'0'0'0,"0"0"15,0 0-15,0 0 0,0 0 0,22-4 16,-22 4-16,29-1 0,-29 1 16,39-3-16,-15 1 0,1 0 15,0 1-15,9-2 0,-1 0 16,-3 2-16,0 1 0,-2 1 16,-1 0-16,-2-2 0,-4 0 0,-4-1 15,-2 1-15,-3-1 0</inkml:trace>
  <inkml:trace contextRef="#ctx0" brushRef="#br0" timeOffset="1966.9577">8491 1658 0,'0'0'0,"0"0"0,0 0 15,28-2-15,-16 1 0,4 2 16,4 1-16,1 0 0,0 0 16,6 3-16,-2 2 0,-2 2 15,-2 0-15,-3 2 0,-3 3 16,-3-1-16,-3 1 0,-6 1 16,-5 1-16,-2 2 0,-4-1 0,-6 6 15,-6-1-15,3-1 0,0-3 16,2 0-16,4 0 15,4-2-15,1 0 0,8-3 16,7 1-16,5-2 0,5-3 0,4 2 16,3 0-16,-1 0 0,0-1 15,0 1-15,-1 0 0,-3 2 16,-2 0-16,-4 3 0,-3 2 16,-2 2-16,-2-2 0,-10 5 15,-8 6-15,-9 0 0,-10 2 0,-16 11 16,-11 2-16,-4 4 15,-5 2-15,9-5 0,14-11 0,10-9 16</inkml:trace>
  <inkml:trace contextRef="#ctx0" brushRef="#br0" timeOffset="2758.9865">10310 4052 0,'0'0'0,"0"0"0,0 0 15,0 0-15,0 0 0,29-2 0,-29 2 16,31-2-1,-9 1-15,10-1 16,7 0-16,3 1 0,2 0 16,4-1-16,-9 0 0,-5 1 15,-7 0-15,1 0 0,-6-1 16,-5 1-16</inkml:trace>
  <inkml:trace contextRef="#ctx0" brushRef="#br0" timeOffset="2984.3339">10555 3916 0,'0'0'0,"0"0"0,0 0 16,0 0-16,0 0 0,0 0 15,0 0-15,-3 26 0,3-26 0,-3 24 16,3-24-16,-4 36 0,2-15 16,0 2-16,-1 1 0,1 1 15,0 1-15,0 7 16,1 2-16,0-3 0,1-2 15,1-3-15,0-2 0,0-3 0,0-4 16,0-4 0</inkml:trace>
  <inkml:trace contextRef="#ctx0" brushRef="#br0" timeOffset="3351.8444">10854 3761 0,'0'0'0,"0"0"16,0 0-16,21-10 0,-9 5 0,3 2 16,3 2-16,-1 1 0,1 2 15,6 4-15,2 3 16,-5 1-16,-3 2 0,-4 4 0,-6 4 16,-6-1-16,-7 1 15,-8 2-15,-7 2 0,-2-3 16,-2-2-16,-5 3 0,2-1 15,2-3-15,5-2 0,2 0 16,2-3-16,9-4 0,2-1 0,6 2 16,7 0-16,6 0 0,6-1 15,5 1-15,5 1 0,4-2 16,5 0 0,-5 3-16,-2 3 0,-8-2 15,-6 0-15,-7 3 0,-6 0 16,-14-1-16,-11 1 0,-7 0 15,-3 1-15,-16 6 0,-10 4 16,-11 6-16,1 1 0,6-4 0,16-7 16,11-6-16</inkml:trace>
  <inkml:trace contextRef="#ctx0" brushRef="#br0" timeOffset="3535.8316">11117 4232 0,'0'0'0,"0"0"16,0 0-16,20 2 0,-20-2 0,0 0 15</inkml:trace>
  <inkml:trace contextRef="#ctx0" brushRef="#br0" timeOffset="4317.6152">10273 5643 0,'0'0'0,"0"0"16,0 0-16,0 0 0,0 0 15,0 0-15,25-3 0,-25 3 16,24-5-16,-24 5 0,41-5 16,-16 3-16,4-1 15,6 1-15,7 0 0,11 1 0,0 1 16,15 0-16,4 0 0,1-1 15,1-1-15,11-1 0,-4 1 16,1-1-16,-13 1 0,7-2 16,-2 1-16,0 2 15,1 2-15,-15-1 0,-12-1 0,1 1 16,1 0-16,-10 1 0,-9 0 16,0 1-16,0 1 0,-4 0 15,-3 1-15,-4-1 0,-2 0 16,-7-2-16,-2 0 0,-3 1 15</inkml:trace>
  <inkml:trace contextRef="#ctx0" brushRef="#br0" timeOffset="4933.8111">11732 5423 0,'0'0'15,"0"0"-15,0 0 0,0 0 16,0 0-16,0 0 15,0 0-15,25-4 0,-25 4 0,0 0 16,29 0-16,-29 0 16,32 6-16,-14-1 0,-1-1 15,0 1-15,2 3 0,0-2 16,0 1-16,4 1 0,0 0 16,-1 0-16,-1 1 0,4 1 15,-1 1-15,-2-3 0,-3-1 0,-1 2 16,-2-1-16,-1 2 15,-2 1-15,-4 2 0,-5 2 16,-5 1-16,-5 2 0,-7 2 0,-6 1 16,-5 1-16,-3 3 0,-15 6 15,-7 3-15,-1 0 16,-2-1-16,-2 6 0,7-2 16,4-3-16,9-7 0,11-10 15,8-9-15,3-2 0,3-1 0,2-2 16</inkml:trace>
  <inkml:trace contextRef="#ctx0" brushRef="#br0" timeOffset="5184.4904">12404 5388 0,'0'0'0,"0"0"16,0 0-16,0 0 0,0 0 15,-20 18-15,20-18 0,-23 23 16,5-5-16,-2 1 0,-2 2 16,-2 4-16,-1 6 0,-8 5 15,1-1-15,-6 8 0,4-1 16,5-5-16,5-3 0,1-2 16,4-4-16,6-5 0,5-4 0,10-9 15,9-10-15,-3 2 0,-2-2 16,-1 0-16</inkml:trace>
  <inkml:trace contextRef="#ctx0" brushRef="#br0" timeOffset="5576.0053">12619 5471 0,'0'0'0,"0"0"15,0 0-15,0 0 0,0 0 16,-6 31-16,6-31 15,-8 41-15,5-16 0,0 3 0,1 3 16,1-1-16,-1 1 0,2 9 16,3-2-16,-2-2 0,0-4 15,1 3-15,1-5 0,1-5 16,-1-4-16,-1-5 0,0-3 16,1-4-16,-1-4 0,3-7 15,4-3-15,4-9 16,4-5-1,6-16-15,5-12 0,7-13 16,1 0-16,-2 6 0,-2 3 0,7-9 16,0 2-16,0 1 0,-5 10 0,1-1 15,-6 7 1,-5 10-16,-6 7 0,-3 5 0,-4 5 16,-4 6-16,-1 2 0,-5 9 15,-3 4-15,-3 3 0,-1 3 0,0-3 16,2-3-16,1 0 15</inkml:trace>
  <inkml:trace contextRef="#ctx0" brushRef="#br0" timeOffset="5900.9778">13080 5727 0,'0'0'16,"0"0"-16,0 0 15,0 0-15,36 1 16,-36-1-16,36 7 0,-18 0 16,0 2-16,-2 1 0,-2 2 0,1 4 15,-5 2 1,-6 2-16,-4-1 0,-8 3 0,-7 0 16,-2-1-16,0-1 0,-2-1 15,-1-1-15,4-3 16,2-3-16,2 0 0,4-2 15,3-4-15,4-1 0,4-4 16,5-3-16,12-3 0,11-3 16,7 1-16,8 0 0,15 2 15,4 2-15,9 2 0,-4 2 0,-9 1 16,-14-1-16,-13-1 0</inkml:trace>
  <inkml:trace contextRef="#ctx0" brushRef="#br0" timeOffset="6133.556">13691 5903 0,'0'0'0,"0"0"16,0 0-16,0 0 0,-15 17 0,-6-6 16,-11 3-16,5-2 0,2-1 15,4-2-15</inkml:trace>
  <inkml:trace contextRef="#ctx0" brushRef="#br0" timeOffset="12317.1335">18444 4621 0,'0'0'0,"0"0"16,0 0-16,0 0 0,0 0 0,-30 18 15,30-18-15,-30 24 16,12-7-16,-4 5 0,-4 4 0,1-1 15,0 2-15,-12 9 16,-2 3-16,-4 7 0,4-2 0,-5 6 16,2-2-16,2-3 0,3-4 15,3 3-15,7-6 0,7-8 16,6-10-16,4-4 0,5-7 16,5-6-16,4-4 0,12-12 15,8-10-15,-2-6 0,-1-6 0,-6 8 16,-3 7-16,-2 3 0</inkml:trace>
  <inkml:trace contextRef="#ctx0" brushRef="#br0" timeOffset="12900.6381">18178 4872 0,'0'0'0,"0"0"0,0 0 16,0 0-16,0 0 0,15-16 15,-15 16-15,0 0 0,0 0 16,26 4-16,-18-1 0,0 4 16,-1 1-16,0 6 0,-1 3 15,-2 3-15,-1 1 0,1 3 16,-1 0-16,0 7 0,-1-1 15,1-3-15,0 0 16,0-4-16,2-2 0,-1-4 16,2-3-1,8-10-15,9-8 16,1-5-16,2-4 0,-2-5 0,-1-2 16,7-9-16,0-5 0,-4 1 0,-3-1 15,5-6-15,-1 1 16,1 3-16,-2 3 15,2-3-15,1-1 16,-6 8-16,-5 5 0,-3 7 0,-5 5 16,0 5-16,0 2 0,-3 4 15,1 4-15,-3 4 0,1 3 16,-2 6-16,0 4 0,-2 5 16,0 1-16,-1 3 0,0 1 0,-1 7 15,0 2-15,-1 1 16,-1 0-16,-4 1 0,-1 3 15,0-5-15,2-6 0,-3 4 0,1-1 16,0-5-16,-2-1 0,2-5 16,1-4-16,1-9 0,3-5 15,1-12-15,1-9 0,2-6 16,1-6-16,4 1 0,3-4 16,5-4-16,3 5 0,3 0 15,2 3-15,2 0 0,2 2 0,4 5 16,2 5-16,-2 0 0,-4 3 15,-2 1-15,-3 2 16,-3 2-16,0 3 0,-1-2 0,-2 2 16,-1-1-16,-3-1 0,-1 2 15,0 1-15,-5-1 0,-1-3 16,-2 2-16,0 0 0,0 0 16</inkml:trace>
  <inkml:trace contextRef="#ctx0" brushRef="#br0" timeOffset="13234.0036">19140 4317 0,'0'0'15,"0"0"-15,0 0 16,0 0-16,0 0 0,0 0 0,0 0 16,0 0-16,-2 30 0,2-30 15,-4 38-15,2-14 0,0 1 16,0 5-16,-2 4 0,0 12 15,0 2-15,-2 5 0,-2 5 16,-4 15-16,-2 0 0,-3 15 16,1 1-16,-2 6 0,3-9 0,-2 12 15,3 0-15,3-13 0,2-10 16,-4 37-16,0-8 16,2-6-16,2-5 0,4-1 0,3 0 15,1-7-15,0-4 0,1-10 16,2-10-16,-2-28 0,-1-19 0,-1-36 15,-3-23-15,-5-12 16,-3-9-16,4 20 0,4 15 16,0 9-16</inkml:trace>
  <inkml:trace contextRef="#ctx0" brushRef="#br0" timeOffset="13642.0866">19191 4973 0,'0'0'16,"0"0"-16,22-16 0,-9 9 16,4 2-16,5 0 0,3 1 15,1 2-15,2 2 0,8 5 16,1 3-16,-8 6 16,-3 4-16,-8 5 0,-3 1 0,-10 9 15,-9 1-15,-7-2 16,-6 1-16,-10 4 0,-6-4 0,1-2 15,2-4-15,0-1 16,6-4-16,7-7 0,5-4 0,2-1 16,4-2-16,2-4 0,3 2 15,9-6-15,6-5 0,8 0 16,8-3-16,9 2 0,7 1 16,6 0-16,-3 4 0,0 0 15,-2 1-15,-9 3 0,-8 2 0,-4 3 16,-7 4-16,-7 1 15,-5 2-15,-10 2 0,-4 3 16,-11 1-16,-6 1 0,-14 7 0,-9 4 16,-4-1-16,-3 2 0,-22 11 15,-8 5 1,21-12-16,16-9 0,12-8 16</inkml:trace>
  <inkml:trace contextRef="#ctx0" brushRef="#br0" timeOffset="13812.9897">20457 5048 0,'0'0'0,"0"0"15,0 0-15,0 0 0,29 17 16,-29-17-16,19 12 0,-19-12 0</inkml:trace>
  <inkml:trace contextRef="#ctx0" brushRef="#br0" timeOffset="15153.3794">21577 4056 0,'0'0'0,"0"0"16,0 0-16,0 0 0,0 0 0,-29 24 16,12-9-16,1 2 15,-2 2-15,-1 0 0,-2 4 16,-9 9-16,-3 1 0,-2 5 15,-2 6 1,-9 8-16,1-2 0,9-8 0,7-6 16,3 0-16,6-7 0,9-8 15,6-5-15,12-14 0,8-8 16,2-4-16,2-2 0,-5 2 0,-3 2 16,-2 3-16</inkml:trace>
  <inkml:trace contextRef="#ctx0" brushRef="#br0" timeOffset="15650.798">21406 4344 0,'0'0'0,"0"0"16,0 0-16,0 0 15,0 0-15,0 0 0,0 0 16,0 0-16,0 0 0,16 17 0,-16-17 16,8 25-16,-8-25 0,8 35 15,-3-17-15,-1-1 0,1-3 16,0 1-16,2-2 0,-1-1 16,2-3-16,0-1 0,0-1 15,1-4-15,3-2 0,3-4 16,4-5-16,5-6 0,0-7 15,-1-2-15,-1-4 0,-1 1 16,-2 0-16,2-5 0,-1 0 16,-2 2-16,-3 3 0,-3 4 15,-2 4-15,-2 4 0,-2 2 0,0 3 16,-1 2-16,1 4 0,0 3 16,0 2-16,1 3 0,-2 3 15,0 2-15,-1 5 16,0 5-16,0 0 0,-1 1 15,-2 4-15,-1 2 0,-1-1 0,0 0 16,-4 5-16,0 1 16,-3-3-16,-2-1 0,0-4 0,0-3 15,3-5-15,1-5 0,2-5 16,4-6-16,1-5 0,6-1 16,1-7-16,2-1 0,1-3 15,1 0-15,4 1 0,4 0 16,1 3-16,1 3 0,1 1 15,0 2-15,1 1 0,2 5 0,-1-1 16,0-1-16,-3 0 16,-2 0-16,-2 0 0,-2-2 15,-3-4-15,-5-4 0,0 1 16,-1 4-16,-2 1 0</inkml:trace>
  <inkml:trace contextRef="#ctx0" brushRef="#br0" timeOffset="15904.1854">22166 3930 0,'0'0'16,"0"0"-16,0 0 0,0 0 16,0 0-16,0 0 0,0 0 15,0 0-15,0 0 0,0 0 16,-9 29-16,2-11 0,-2 4 0,-1 6 16,-1 4-16,1 4 0,0 3 15,-1 20-15,1 9 16,-1 13-16,1-2 0,0 20 15,2 4-15,0 8 0,-1-10 0,0 35 16,2 2-16,3-13 0,2-7 16,4-10-16,2-7 15,2-27-15,2-16 0,-3-19 0,1-14 16,-8-18-16,-3-14 0,2 4 16,0-1-16,1 3 0</inkml:trace>
  <inkml:trace contextRef="#ctx0" brushRef="#br0" timeOffset="16251.3701">22333 4502 0,'0'0'16,"0"0"-16,0 0 0,0 0 0,5-18 16,-5 18-16,0 0 0,0 0 15,0 0-15,3 19 0,-3-19 16,-11 33-16,0-14 0,-3 3 15,-3 3-15,3-3 0,2-1 0,-1 2 16,2-2-16,2-4 0,3-2 16,6-1-16,5-2 0,5-1 15,5-1-15,2-1 0,0 0 16,2 1-16,2 3 16,-3 1-16,-2 4 15,-5 0-15,-5 1 0,-5 1 16,-3 0-16,-6 7 0,-4 1 0,-6-3 15,-3 0-15,-1-3 0,-1-1 16,3-4-16,3-6 0,0-4 16,3-4-16,2 0 0,2 0 0,2-1 15</inkml:trace>
  <inkml:trace contextRef="#ctx0" brushRef="#br0" timeOffset="16451.6123">22500 4383 0,'0'0'0,"0"0"15,0 0-15,0 0 0,24-8 16,-24 8-16,38-3 0,-15 1 16,2 0-16,1 2 0,0 0 0,5 2 15,-3-1-15,-4 1 16,-2 0-16,-4-2 0,-4-3 0,-2-1 15,-2 2-15,-1 1 0</inkml:trace>
  <inkml:trace contextRef="#ctx0" brushRef="#br0" timeOffset="16652.405">22614 4050 0,'0'0'0,"0"0"16,0 0-16,0 0 15,0 0-15,-9 27 0,9-27 16,-6 37-16,5-17 0,-1 3 16,1 5-16,0 3 0,1 3 0,1 18 15,2 3-15,2 13 0,0-3 16,6 11-16,2 0 0,-2-17 16,-2-13-16,-2-11 0</inkml:trace>
  <inkml:trace contextRef="#ctx0" brushRef="#br0" timeOffset="17067.378">24168 4330 0,'0'0'16,"0"0"-16,0 0 0,0 0 15,33-3-15,-33 3 0,47 3 16,-16-2-16,5 1 0,16 1 16,4-1-16,2-1 0,2-1 0,15 2 15,13 0-15,-6-1 0,-6 1 16,4 0-16,-7 2 0,-13-2 16,-8-1-16,2 4 0,-5 2 15,-12 1-15,-7 1 0,-9-2 16,-6-3-16,-4 0 0</inkml:trace>
  <inkml:trace contextRef="#ctx0" brushRef="#br0" timeOffset="17336.3849">24298 4527 0,'0'0'0,"0"0"0,0 0 0,0 0 16,0 0-16,0 0 0,0 0 16,0 0-16,0 0 0,26-6 15,-26 6-15,45 3 0,-15-2 0,5 1 16,5 1-16,4-1 16,3 2-16,17 1 0,2 0 15,9 1-15,-7-1 0,7 4 16,-5 0-16,-1 1 0,-9 1 0,-9-1 15,-6 0-15,-11-3 0,-9 0 16,-6-4-16</inkml:trace>
  <inkml:trace contextRef="#ctx0" brushRef="#br0" timeOffset="17549.9021">25515 4456 0,'0'0'0,"0"0"0,0 0 15,0 0-15,0 0 0,0 0 0,0 0 16,0 0-16,0 0 0,0 0 16,0 0-16,0 0 0,0 0 15,-23 6-15,23-6 0,0 0 16</inkml:trace>
  <inkml:trace contextRef="#ctx0" brushRef="#br0" timeOffset="18815.3751">20975 3621 0,'0'0'0,"0"0"0,0 0 16,0 0-16,0 0 0,0 0 16,0 0-16,0 0 0,33 2 0,-33-2 15,27 0-15,-27 0 16,35-5-16,-16 3 0,1-1 16,1-2-16,0 1 0,0 2 15,1-1-15,4-1 0,0-3 0,-6 1 16,-2 2-16,-2 0 15</inkml:trace>
  <inkml:trace contextRef="#ctx0" brushRef="#br0" timeOffset="19217.5529">21458 3207 0,'0'0'0,"0"0"16,0 0-16,23-1 15,-23 1-15,21 4 0,-21-4 16,24 13-16,-13-4 0,-3 2 0,0 2 16,-3 3-16,-4 1 0,-4 2 15,-1 1-15,-5 7 0,-2 0 16,-1-2-16,-1-1 0,2-3 16,2-3-16,1 1 0,4-5 15,2-3-15,-1-1 0,7 0 16,5-1-16,2-1 0,2-3 0,4-3 15,4 0-15,1-1 0,0-1 16,-1 1-16,0-1 0,-3 1 16,-1 2-16,-1-1 0,-2 0 15,-5 2-15,-2-1 16,-6 5-16,-4 4 0,-8 4 16,-7 3-16,-3 2 0,-1 2 15,-14 11-15,-7 5 0,5-3 0,5-2 16,0 2-16,5-4 15,7-6-15,5-6 0,3-4 0</inkml:trace>
  <inkml:trace contextRef="#ctx0" brushRef="#br0" timeOffset="19377.472">22427 3152 0,'0'0'0,"0"0"16,0 0-16,0 0 15,25 12-15,-25-12 0,18 11 0,-18-11 16</inkml:trace>
  <inkml:trace contextRef="#ctx0" brushRef="#br0" timeOffset="26650.7773">26006 3980 0,'0'0'0,"0"0"0,0 0 16,0 0-16,0 0 0,0 0 16,0 38-16,-3-19 0,-3 2 15,-2 3-15,-2 3 0,-1 2 16,-1 4-16,-9 14 15,-3 5-15,-1-1 0,-1 0 16,-1 4-16,4-5 0,-8 7 0,-1-3 16,7-7-16,4-7 0,3-2 15,6-8-15,6-9 0,7-8 16,-1-4-16,0-2 0,0-2 16</inkml:trace>
  <inkml:trace contextRef="#ctx0" brushRef="#br0" timeOffset="26984.89">26015 4082 0,'0'0'15,"0"0"-15,0 0 0,0 0 16,12 33-16,-12-33 0,10 34 16,-6-10-16,0 4 0,-1 0 15,0 1-15,0 12 0,0 4 16,-1-3-16,0 0 0,0 4 15,0-1-15,0-5 0,-1-3 0,1-1 16,1-6-16,-1-8 16,1-5-16,0-8 0,1-5 0,2-8 15,0-6-15,7-12 16,3-11-16,1-2 0,-1-1 0,8-18 16,5-4-16,3 1 0,1 2 15,12-8-15,4 3 0,0 3 16,-4 9-16,13-1 0,-9 14 15,-14 18-15,-10 12 0,-23 12 16,-6 7-16,1-4 0,0-2 0,1-3 16</inkml:trace>
  <inkml:trace contextRef="#ctx0" brushRef="#br0" timeOffset="27217.8901">26645 4479 0,'0'0'0,"11"2"0,2 1 15,0-1-15,1 3 0,8 4 0,2 2 16,-3 3-16,-2-1 0,-1 8 16,-5 2-16,-4 1 0,-5 2 15,-5 1-15,-4 0 0,-1-3 16,1-3-16,0-3 0,1-2 16,2-4-16,0-2 0,8-3 15,5-2-15,9-7 0,6-4 0,13-8 16,9-3-16,4-2 0,2-2 15,-2 1-15,-12 4 16,-9 4-16</inkml:trace>
  <inkml:trace contextRef="#ctx0" brushRef="#br0" timeOffset="27419.4974">27119 4292 0,'0'0'15,"0"0"-15,0 0 0,36-6 16,-16 4-16,8-1 0,9 1 16,5-2-16,4 2 0,16-4 0,13-1 15,-6 2-15,-4-1 16,7-1-16,-7-1 16,-15 2-16,-10 0 0,-9 2 0</inkml:trace>
  <inkml:trace contextRef="#ctx0" brushRef="#br0" timeOffset="27617.4794">27466 3902 0,'0'0'0,"0"0"16,0 0-16,0 0 0,0 0 0,-3 33 16,3-33-16,0 42 0,0-18 15,-1 6-15,0 4 0,-1 19 16,0 7-1,-2 22-15,0 18 16,2 19-16,2-6 0,4 0 0,5-5 16,1 1-16,-1-21 0,-4-27 15</inkml:trace>
  <inkml:trace contextRef="#ctx0" brushRef="#br0" timeOffset="28268.0475">29258 3758 0,'0'0'0,"0"0"16,-11-18-16,5 11 0,-3-1 16,-6 4-16,-3-1 0,-4 3 15,-4 3-15,-9 4 0,-1 3 16,-1 3-16,1 1 0,-9 11 15,1 5-15,1 4 0,2 1 0,-6 14 16,3 5-16,6-2 16,3 0-16,-3 15 15,4 4-15,8 1 16,8 1-16,2-8 0,6-12 0,6-7 16,3-2-16,4-9 0,3-7 15,7-4-15,5-5 0,1-7 16,3-6-16,5-8 0,5-6 15,5-6-15,4-4 16,9-13-16,5-11 0,-2 4 16,-4 4-16,-11 9 0,-11 7 0,-6 5 15,-7 5-15,-6 7 16,-1 8-16,-6 7 0,-2 8 16,-6 3-16,-2 4 0,-4 6 31,-1 4-31,2-2 15,1 5-15,3-9 0,3-7 0,1-4 16,2-2-16,3-8 0,3-6 16,6-7-16,4-3 0,9-6 15,8-2-15,0-4 0,0-4 0,1-4 16,0-2-16,-5 0 0,-3 1 16,4-3-16,-2 3 0,-6 9 15,-5 5-15,-2 6 16,0 6-16,-2 7 0,0 5 0,-3 4 15,-3 3-15,1 0 0,-2 4 16,-2-2-16,0 1 0,-2-1 16,0 1-16,-2-2 0,0-1 15,1-6-15,-1-1 0,1-4 16,0 0-16,0-2 0</inkml:trace>
  <inkml:trace contextRef="#ctx0" brushRef="#br0" timeOffset="28468.1654">29457 4199 0,'0'0'0,"11"-3"0,7 0 0,7 1 15,6 1-15,16-1 16,6 1-16,11-1 16,-2 2-16,2-1 0,1 0 15,0-1-15,-12 1 0,-14-2 16,-8-1-16,-9-3 0,-11-2 15,-4 3-15,-2 1 0,0 2 16</inkml:trace>
  <inkml:trace contextRef="#ctx0" brushRef="#br0" timeOffset="28686.7423">29790 3845 0,'0'0'0,"0"0"0,0 0 0,0 0 16,-5 29-16,5-29 0,-4 31 15,0-12-15,0 3 0,-1 7 16,-2 7-16,-2 11 0,-1-1 0,0 4 16,0 1-16,-2 12 0,0-1 15,0 4-15,2-5 0,5-9 16,2-6-16,9-2 0,6-8 16,7-12-16,5-13 0,-9-3 15,-2-2-15,-4-1 16</inkml:trace>
  <inkml:trace contextRef="#ctx0" brushRef="#br0" timeOffset="28884.8533">30474 4031 0,'0'0'0,"0"0"15,0 0-15,5 38 16,-4-18-16,-5 12 15,-1 8-15,-2 4 0,-2 2 16,-3 6-16,0-5 0,-4 8 0,-2-5 16,-5-2-16,-1-7 0,5-9 15,3-6-15,5-7 0</inkml:trace>
  <inkml:trace contextRef="#ctx0" brushRef="#br0" timeOffset="29234.4483">30579 4279 0,'0'0'0,"8"-4"0,2-2 15,2 0-15,2 1 0,6 0 16,2 1-16,-2 3 0,-1 0 0,-2 0 16,1-2-16,-2 0 0,1-2 15,-1-3-15,0-5 16,-3-3-16,-1-5 0,-1-1 16,0-1-16,1-10 15,1-2-15,-2 3 0,-2 5 0,0 3 16,0 4-16,-1 3 0,-2 4 15,0 4-15,-2 5 16,-1 4-16,-3 5 0,-2 7 0,0 6 16,-1 3-16,0 2 0,-5 14 15,-1 5-15,-2-1 0,-2 1 0,-4 9 16,0 3-16,2-5 16,3-3-1,5-5-15,1-3 16,8-10-16,5-9 0,6-8 15,5-10-15,-5 0 0,-3 0 0,-2 0 16</inkml:trace>
  <inkml:trace contextRef="#ctx0" brushRef="#br0" timeOffset="29367.4522">31228 4363 0,'0'0'0,"0"0"16,0 0-16,0 0 0,0 0 16,8 20-16,-8-20 15,6 27-15,-6-27 0,6 32 16,-1-14-16,1 1 15,4 0-15,4 1 0,5-1 16,4-2-16,5-1 0,4 1 16,-2-4-16,1 1 0,-7-3 0,-4-2 15</inkml:trace>
  <inkml:trace contextRef="#ctx0" brushRef="#br0" timeOffset="30384.3584">25783 2646 0,'0'0'0,"-14"-16"0,-11-11 16,-18-5-16,-8 0 0,-14-3 0,-1 4 15,-23-4-15,-19 0 0,-14 3 16,2 6-16,-59 2 0,7 6 16,14 6-16,8 2 0,-4 7 15,-2 6-15,5 3 0,5 3 0,-8 4 16,-5 0-16,9 6 0,7 4 15,-9 0-15,-7-1 0,1 6 16,2 2-16,-12 12 16,-6 6-16,-18 15 0,-13 8 15,42-7-15,28-5 0,2 8 16,0 7-16,18-6 0,11-3 16,-10 16-16,-9 12 0,19-9 15,10-5-15,-3 21 0,-3 16 16,12-2-16,11-1 0,6 4 15,5 3-15,10-6 0,9-3 0,6 4 16,5 6-16,10-13 0,10-6 16,8 0-16,6 1 15,6-8-15,5-5 0,14 4 16,10 5-16,4-19 0,3-13 0,12 11 16,9 8-16,3-9 0,2-3 15,16 0-15,11-2 16,2-5-16,1-5 0,9 2 0,7 3 15,-15-11-15,-11-5 0,17 0 16,10 0-16,4-2 0,3-3 16,25 2-16,16 2 15,-16-13-15,-9-9 0,0-3 0,0-1 16,0-3-16,-2-3 0,8-5 16,3-5-16,-8-4 0,-6-5 0,8-3 15,5-1-15,-8-4 0,-6-1 16,8-4-16,5-1 0,13-5 15,8-2-15,17-7 16,10-6 0,41-26-16,27-18 15,-35 1-15,-26 1 0,-63 21 16,-45 13-16,5-7 0,2-4 16,0-5-16,0 0 0,-2-11 0,-1-6 15,-13 0-15,-7-1 0,-9-10 16,-4-6-16,-12-2 0,-6 3 0,-12-5 15,-7-3-15,-19 1 16,-14-3-16,-30-1 0,-19-3 16,-16 15-16,-10 9 0,-35 4 15,-24 3-15,44 22 0,30 17 0,23 12 16</inkml:trace>
  <inkml:trace contextRef="#ctx0" brushRef="#br0" timeOffset="31651.1633">22178 2074 0,'0'0'0,"0"0"16,0 0-16,0 0 0,0 0 0,-25 2 16,25-2-16,0 0 0,0 0 15,0 0-15,0 0 0,0 0 16,0 0-16,0 0 16,0 0-16,0 0 15,36-2-15,-14-3 0,3-3 0,6-2 16,8-5-16,16-7 0,5-3 15,25-6-15,7-3 16,18-3-16,0 1 0,3 2 16,1 5-16,-26 7 0,-18 5 0,-1 4 15,-26 7-15,-18 10 16,-10 7-16,-13 6 0,-8 5 0,-5-4 16,-5 3-16,-15 7 0,-9 5 15,-2 5-15,-1 4 0,-3 8 16,-3 5-16,-2 0 0,-3 2 15,-27 29-15,6-3 0,7-5 16,5-3-16,-4 7 0,-3 7 16,11-17-16,7-11 0,6-4 15,3-2-15,5-15 0,4-11 16,14-14-16,11-9 0,5-13 16,4-8-16,6-10 0,5-9 15,10-19-15,7-12 16,-5 4-16,-3 7 0,4-17 0,4-8 15,-8 11-15,-7 8 0,-2-8 16,-2-5-16,2 5 0,1 1 0,-1-2 16,0-2-16,-3 8 0,-3 8 15,0 2-15,-2 0 16,0 9-16,0 3 0,-1 7 0,-1 3 16,-1 6-16,-1 3 0,-1 6 15,0 6-15,1 7 0,1 3 16,0 4-16,0 1 0,3 4 15,3 2-15,1 4 0,0 4 16,2 5-16,0 4 0,6 5 16,5 4-16,-1 2 0,0 2 15,4 10-15,2 10 0,2-7 16,0-1-16,6 10 0,6 8 16,-1-1-16,-2-10 0,9 17 15,-10-16-15,-6-4 0,-5-5 0,-3 1 16,-2-3-16,-7-5 15,-3-6-15,-6-5 0,-4-3 0,-2-10 16,-3-6-16,0-4 0,-1-3 16,4-6-16,-1-1 0,-6-8 15,-4-4-15,-8-5 0,-7-6 16,-9-6-16,-7-5 0,-6-3 16,-3-4-16,-7 1 0,-5-1 15,-4 1-15,3 7 0,-30-16 16,9 4-16,14 11 0,11 4 15,4 1-15,2 0 0,10 3 16,10 3-16,2 3 0,-1 1 16,11 4-16,6 1 0,7 7 15,5 1-15,2 4 0,0 2 0,4 4 16,-1 3-16,1-5 16,0 1-16,1-2 0</inkml:trace>
  <inkml:trace contextRef="#ctx0" brushRef="#br0" timeOffset="31885.1695">23598 2263 0,'0'0'16,"0"0"-16,0 0 0,0 0 16,16 29-16,-16-29 0,-6 38 15,2-20-15,4-18 0,-7 29 0</inkml:trace>
  <inkml:trace contextRef="#ctx0" brushRef="#br0" timeOffset="36085.1945">14798 9416 0,'0'0'0,"15"6"0,6 6 0,9 5 15,4 3-15,13 11 0,15 13 0,19 20 16,9 11-1,9 11-15,9 10 16,12 10-16,-4-3 0,25 28 16,-33-22-16,22 28 15,14 20-15,3 8 0,2 4 16,-23-16-16,-16-13 16,20 13-16,13 12 0,-5 1 15,-5 2-15,4 8 0,3 4 16,43 57-1,30 37 1,0 3-16,-2 1 0,-51-62 16,-35-43-16,7 16 15,7 10-15,9 27 0,6 17 16,-29-41-16,-22-28 0,-2 6 16,-4 4-16,0-6 15,-3-4-15,-22-46 0,-16-31 16,-6-45-16,-4-31 0,-14-6 15,-10-5-15,-6-3 0</inkml:trace>
  <inkml:trace contextRef="#ctx0" brushRef="#br0" timeOffset="36734.7406">18235 9895 0,'4'3'0,"27"24"16,13 11-16,12 9 16,2 0-16,29 25 0,27 24 15,62 53-15,20 19 0,0-2 16,0-3-16,-5-4 16,-5-1-16,-24-20 0,-17-13 0,19 20 15,14 13 1,-21-11-16,-13-8 0,2 12 15,5 11-15,1 8 0,2 7 16,-30-31-16,-18-19 0,0 6 16,-1 5-16,-13-8 0,-7-4 15,6 18-15,3 13 16,-13-21-16,-12-15 0,15 19 16,10 12-16,-12-23 0,-5-16 0,-2 0 15,-2 0-15,-11-8 0,-7-5 16,-2 2-16,-1 0 0,-8-25 15,-5-19-15,-2-19 0,1-13 16,-13-9-16,-7-4 0,-6-5 16</inkml:trace>
  <inkml:trace contextRef="#ctx0" brushRef="#br0" timeOffset="37334.5627">21183 9624 0,'0'0'0,"11"16"0,2 5 0,-1-1 16,2-1-16,15 21 15,7 10-15,10 13 0,-1-2 0,18 24 16,7 8-16,10 8 0,-5-6 0,35 46 16,7 10-16,0 5 15,1 2-15,-3 0 0,-1 0 16,9 11-16,7 7 16,-8-13-16,-7-9 0,2 9 15,1 5-15,-11-9 0,-6-5 0,9 17 16,7 13-16,-12-12 15,-5-7-15,-4 14 0,-2 9 16,-2 3-16,-2 1 0,2 4 16,-1 2-16,0 5 15,-2 4-15,-16-13 16,-11-10-16,-6-8 0,-3-4 16,-11-19-16,-7-15 0,-4-20 15,-3-15-15,-6-28 16,-3-21-16,-1-33 0,-2-23 0,-5 1 15,-3-1-15,-2 2 0</inkml:trace>
  <inkml:trace contextRef="#ctx0" brushRef="#br0" timeOffset="37901.7548">23379 10153 0,'0'0'0,"13"18"0,2 3 0,3 4 16,1 2-16,15 25 0,9 13 15,17 28-15,6 10 16,14 27-16,1 6 0,2 9 16,-7-9-16,35 79 0,-8-2 15,-3-5-15,-6 0 16,-12-29-16,-9-20 0,2 34 16,3 22-16,-11-16 0,-6-12 15,6 17-15,5 11 0,-8-17 16,-5-13-16,2 67 15,2 47-15,-20 24 16,-12 18-16,-23-94 0,-12-64 16,-13-40-16,-7-27 15,1-33-15,0-22 0,7-19 16,5-13-16,4-9 0</inkml:trace>
  <inkml:trace contextRef="#ctx0" brushRef="#br0" timeOffset="38651.3889">12737 7093 0,'0'0'15,"0"0"-15,0 0 0,0 0 16,0 0-16,0 0 15,21 17-15,-21-17 0,27 10 16,-7-6-16,3 3 0,7-3 16,5 0-16,-4 0 0,-4-2 0,-4 2 15</inkml:trace>
  <inkml:trace contextRef="#ctx0" brushRef="#br0" timeOffset="40152.932">9129 8089 0,'0'0'0,"0"0"0,0 0 0,0 0 15,0 0-15,0 0 0,0 0 16,0 0-16,24 1 0,-24-1 15,32-5-15,-10 1 0,3-2 0,9-2 16,5-3-16,13-3 16,0 0-16,18-4 0,2 0 15,11-4-15,-1 2 0,6-3 16,-7 0-16,-15 4 0,-10 2 0,-3-2 16,-9 2-16,-12 3 0,-9 4 15,-6 4-15,-5 2 0,-2 3 16,-1 1-16,-1 7 0,0 4 15,-2 2-15,-2 4 0,-3 5 16,-3 3-16,-3 4 0,-2 3 16,-11 8-16,-7 9 0,-4 1 15,-3 2-15,-10 7 0,-3-1 16,0-2 0,1 0-16,-1-5 0,-1-6 15,6-9-15,9-12 0,8-12 0,6-8 16,-6-7-16,-5-4 15,3-18-15,-2-11 16,9-2-16,4-1 0,6-6 0,2-6 16,5-3-16,3-3 0,6-12 15,3-1-15,4 5 0,3 2 16,9-32-16,-2 6 16,-6 19-16,-4 14 0,5 3 15,3 2-15,-3 14 0,-2 12 0,-3 11 16,-2 9-16,-6-1 0,-5 0 15,2 7-15,3 5 16,-1-2-16,0 0 0,3 4 16,3 3-16,0 0 0,0 2 0,3 8 15,1 2-15,-3-1 0,1 1 16,-2 4-16,0 5 16,-2 2-16,-1 1 0,-2-4 15,0 0-15,-1 0 0,-1 2 16,3-3-16,1 0 0,-1 0 15,-1-1-15,-3-4 0,1 1 0,-2 1 16,-1 1-16,-1-3 16,-2 0-16,-2 2 0,-2 0 0,-4-4 15,-1-4-15,2-4 16,1-4-16,2-1 0</inkml:trace>
  <inkml:trace contextRef="#ctx0" brushRef="#br0" timeOffset="40334.9518">10696 7967 0,'0'0'0,"0"0"15,0 0-15,0 0 0,0 0 0,0 0 16,-1 31-16,-7-9 0,-4 4 0,1-2 15,2-4-15,9-20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2:01:00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20316 5401 0,'0'0'0,"0"0"16,0 0-1,25-12-15,-25 12 0,38-14 16,-19 9-16,3-1 0,2 3 16,2-2-16,4 1 0,9 0 15,1-1-15,-4 2 0,-3 1 0,15-2 16,9 3-16,-4-1 15,-3 0-15,11 1 0,1 0 0,-4 1 16,-1 1-16,4 2 0,2 1 16,8-1-16,-3-1 15,4-1-15,2 1 0,-2 0 16,-3 1-16,11 0 16,9 2-16,6-1 0,-6-2 15,16 0-15,-29 1 0,9-2 16,5 2-16,-11 1 0,-9 0 15,2-3-15,-1-2 0,0 1 16,2 1-16,20 1 16,12 1-16,-32-2 0,-23 2 15,-16-2-15</inkml:trace>
  <inkml:trace contextRef="#ctx0" brushRef="#br0" timeOffset="288.9178">24614 5503 0,'0'0'0,"0"0"0,0 0 15,0 0-15,16-19 0,-16 19 16,0 0-16,23-16 0,-23 16 0,0 0 16</inkml:trace>
  <inkml:trace contextRef="#ctx0" brushRef="#br0" timeOffset="639.4792">24568 4960 0,'0'0'16,"0"0"-16,0 0 0,0 0 16,-23 4-16,15-4 0,-1 0 15,0 1-15,0 1 0,1-2 16,2 1-16,0-1 0,2 1 0,0 0 15,1 0-15,3-1 0,0 0 16,3 2-16,3-2 16,3-2-16,3 1 0,0-1 15,1-2-15,-1 1 0,-2 0 16,-1 1-16</inkml:trace>
  <inkml:trace contextRef="#ctx0" brushRef="#br0" timeOffset="3200.4505">25633 4200 0,'0'0'15,"0"0"-15,0 0 0,0 0 0,-21-8 16,21 8-16,-13-3 0,7-1 16,0 1-16,2 2 0,0 1 15,1 0-15,1-1 0,1 3 16,0 3-16,1-1 0,1-1 15,2 3-15,1 1 0,5 2 16,2-1-16,5 2 0,4 2 16,2 0-16,3 1 0,12 5 15,5 1-15,1-2 0,0 0 0,14 1 16,0-3-16,11 2 0,-2-3 16,7-3-16,4-1 15,9-3-15,-5-2 0,6-3 16,5-2-16,10 0 0,-6-2 0,39-2 15,-11 1-15,-8-1 16,-6-2-16,18-3 0,13 0 16,3 3-16,3 0 15,-34-1-15,-23 2 0,0-2 0,2 0 16,-3 0-16,-2-2 0,10-2 16,6-2-16,-20 1 0,-11 1 0,-4-4 15,-3-3-15,2 3 0,-1 0 16,-3-1-16,-3 2 0,-1-8 15,-2-5-15,-4-1 0,-2 0 16,-6 0-16,-4 0 0,-6 2 16,-4-2-16,-4 4 0,-1 1 15,-6-5-15,-5-1 16,-7-3-16,-5-1 0,-3-3 0,-2-2 16,-7-2-16,-4-2 0,-10 0 15,-6 1-15,-2 5 0,-1 2 0,-9-2 16,-5-3-1,1 0-15,1 1 0,-7 2 0,-3 1 16,-1 2-16,0 0 0,-9 0 16,-5 0-16,-4 2 0,-5 3 15,-7 4-15,-5 1 0,3 4 16,2 4-16,-4-3 0,-3-1 16,2 3-16,2 0 0,-15 5 0,-8 5 15,4-2-15,2 0 0,0 7 16,1 3-16,-3 4 15,-2 2-15,-13 7 0,-8 6 16,19 1-16,12-2 0,2-2 0,1-4 16,2 9-16,3 6 0,-5 3 15,-4 4-15,21-5 0,12-2 16,4 6-16,4 5 0,0-2 16,-1 0-16,11 3 0,6 2 15,8-1-15,5 1 0,3-1 0,3-1 16,6 3-16,6 1 0,1 8 15,1 6-15,10-1 16,7 0-16,5-5 0,5-5 16,8-5-16,6-1 0,3-3 15,2-3-15,12-2 0,6-1 16,-2-7-16,-2-1 0,8 0 16,5 1-16,2-3 0,2-4 0,6-1 15,4 0-15,-4-2 16,-4-1-16,15-4 0,8-1 15,0-5-15,-2-4 0,17-3 16,11-2-16,-14-3 0,-9-2 0,9 1 16,9 0-16,-3-2 0,-1-2 15,5-4-15,3-3 0,-8 4 16,-7 2-16,9-5 16,3-7-16,-16 0 0,-11 1 0,-6 2 15,-5 3-15,-5-2 0,-3 0 16,-2-8-16,0-3 0,-6 1 15,-4-1-15,-4 5 0,-4-1 16,-5 1-16,-3 1 0,-7-4 16,-4-1-16,-9 3 0,-6 3 0,-3-4 15,-3-4-15,-5-3 16,-2 0-16,-13 3 0,-9 0 0,-1 0 16,-1-4-16,-11-1 0,-8 0 15,-7-1-15,-3 0 0,-6-2 16,-4-2-16,-3 5 0,-2 5 15,-17-6-15,-11-1 0,8 2 16,6 5-16,-11 0 0,-5-2 16,1 9-16,1 5 0,-10 0 15,-8 0-15,-9-4 0,-7-3 16,-10 2-16,-7 1 0,27 5 0,18 5 16,-17 7-16,-10 4 0,-9-1 15,-5 1-15,-10 6 0,-6 6 16,20 0-16,14-2 0,-4 0 15,-2-2-15,7 8 0,8 6 16,-13 12-16,-9 9 0,22-7 0,16-4 16,7 3-16,5 2 15,4 6-15,3 4 0,8 6 16,3 3-16,9-6 0,3-4 0,5 5 16,1 2-16,7 8 0,4 5 15,4-3-15,2-5 16,5-3-16,4-5 0,4 10 0,3 6 15,5-6-15,4-6 0,7-1 16,4 0-16,6 1 0,4 3 16,14 3-16,11 3 15,-4-14-15,-3-11 0,21 3 16,14 1-16,16-1 0,11-3 16,-10-16-16,-7-11 0,22-5 15,15-1-15,-9-3 0,-7-4 16,16-5-16,12-6 0,-12 1 15,-6 1-15,3-1 0,3-5 0,-8 1 16,-1 1-16,-3-7 0,-1-7 16,-7-1-16,-6 0 15,9-14-15,7-8 0,-24 11 16,-16 4-16,-5-6 0,-2-4 16,-12 5-16,-8 3 0,-4-1 15,-4-1-15,-5 3 0,-3 1 0,-10-1 16,-6 1-16,-2-3 0,-2 0 15,-10-8-15,-5-3 0,-11 0 16,-6 2-16,-6-6 16,-2 0-16,-8 2 0,-5 4 15,6 9-15,2 9 0,-11-7 16,-8-4-16,0 10 0,1 7 16,-7 5-16,-2 4 0,0-3 15,0 0-15,-13 5 16,-10 2-16,-5 10 0,-6 5 0,-5 6 15,-1 6-15,13 3 16,8 2-16,-20 12 0,-13 6 16,0 11-16,1 6 0,20-4 15,15-2-15,-2 9 0,0 7 16,6-2-16,7-2 0,6 2 16,5 3-16,8 6 0,7 4 0,3 3 15,3 3-15,7-5 16,5-4-16,8 3 0,5 2 0,8-5 15,8-3-15,7 4 16,6 0-16,8-7 0,8-7 0,11 1 16,8 2-16,-1-13 0,-1-9 15,8-5-15,6-4 0,6-4 16,4-5-16,12-4 0,8-2 16,2-5-16,2-2 0,15-9 15,12-7-15,-8-4 0,-5-2 16,0-9-16,0-2 0,2-5 15,3-2-15,0-6 0,2-5 16,-19 6-16,-13 4 0,0-8 0,-1-6 16,-2-4-16,-1-4 0,-4-10 31,0-6-31,-8-18 16,-4-13-16,-23 24 0,-15 18 0,-12 1 15,-8 1-15,-16-11 16,-9-6-1,-41-20-15,-29-14 16,15 31-16,12 19 0,2 18 0,2 10 16,-20-2-16,-12-2 15,14 7-15,10 4 0,-6 8 16,-4 7 0,-43 14-16,-28 11 15,28 4-15,19 3 0,2 6 16,3 2-16,9 2 0,7 1 0,-13 11 15,-9 6-15,7 5 0,5 1 16,2 9 0,2 6-1,3 31-15,3 20 0,34-23 16,25-14-16,18-29 0,12-18 0,22 2 16,13 2-16,9-8 0,7-5 15,24-3-15,18-3 0,-11-2 16,-6-5-16,-26-4 0,-17-3 15,-11-2-15</inkml:trace>
  <inkml:trace contextRef="#ctx0" brushRef="#br0" timeOffset="3686.2518">26426 4339 0,'0'0'0,"21"-1"0,3 0 16,3-2-16,2 0 0,13 2 16,11-2-16,14 2 0,2 1 0,15 1 15,-2 2-15,5-2 0,-8-1 16,13 1-16,1 1 16,-6-1-16,-3-2 0,37 2 15,-7 2-15,-23 0 0,-14-1 0,15-1 16,8 0-16,8-1 15,6 1-15,-24 0 0,-16 0 16,6 0-16,6 0 0,-12 3 16,-9-1-16,8-1 0,4-1 15,-7-1-15,-6 1 0,8 0 16,6-1-16,-9 2 0,-6 0 16,0-1-16,0 2 0,-4 0 15,0 2-15,-3-3 0,-1-5 16,-9 3-16,-5 1 0,8-4 15,5-1-15,-11 0 0,-7 2 0,-7-2 16,-7 0-16,-4 2 16,-1 1-16,2-3 0,0 0 15,-2 1-15,-3 1 0,-5 2 16,-1 2-16,-8-2 16,-2-1-1,2 1-15,-3-1 0,3 1 16</inkml:trace>
  <inkml:trace contextRef="#ctx0" brushRef="#br0" timeOffset="3846.4096">29780 4155 0,'0'0'16,"0"0"-16,0 0 0,0 0 15,0 0-15,0 0 16,0 0-16,0 0 0</inkml:trace>
  <inkml:trace contextRef="#ctx0" brushRef="#br0" timeOffset="5017.2468">20489 5245 0,'0'0'0,"0"0"0,0 0 15,38-4-15,-21 4 0,4-2 16,4 1-16,10 1 0,5 0 0,3 0 16,2 0-16,9-1 0,-4 0 15,15-1-15,4-1 0,1-1 16,3 0-16,13-2 0,0 0 16,-8 1-16,-5-2 0,12 3 15,0-1-15,38 1 0,-3 4 16,-5 2-16,-1 5 0,-18-5 15,-11-1-15,4 7 16,4 3-16,2 9 16,5 7-16,-33-7 0,-22-3 0,-14-5 15,-10-4-15,-7-2 0</inkml:trace>
  <inkml:trace contextRef="#ctx0" brushRef="#br0" timeOffset="6553.9748">10137 6925 0,'0'0'16,"0"0"-16,0 0 0,-24-11 0,16 8 16,-1 1-16,-1 0 0,-2 0 15,-1 1-15,-5 1 16,-1 1-16,-6 4 0,3 1 0,-2 2 16,-1 3-16,0 1 0,2 2 15,1 2-15,1 2 0,-2 4 0,3 0 16,4 4-16,2 2 15,5-4-15,1-1 0,3-1 16,3 0-16,3-4 0,3-2 0,3-3 16,4-2-16,5-3 0,3-2 15,1-5-15,4-4 0,1-1 16,3-1-16,2-4 16,3-2-16,-3-2 0,-2-2 0,4-2 15,-1 0-15,-4-2 0,-1-1 16,-7 1-16,-2 1 0,-5 2 15,-3 3-15,-7 0 16,-6 0 0,-13 8-16,-10 2 15,-6 4-15,-4 4 0,1 1 16,0 4-16,-4 2 0,1 1 0,5 1 16,4 0-16,6 0 0,5-3 15,6 1-15,5-1 0,7-1 16,6 0-16,6-3 0,5-2 15,6-3-15,7 0 0,1-3 16,-1-1-16,10-1 0,1-1 16,-6 1-16,-3 0 0,-4 0 0,-1-1 15,-3-1 1,-2 0-16,-6-1 16,-5-1-16,-6-2 0,-4-1 15,-1 1-15,-1 2 0,-6-2 0,-4-3 16,-5 3-16,-5 1 0,0 1 15,-1-1-15,-1 2 0,-1 2 16,-3 2-16,0 2 0,1 1 16,2 2-16,-2 4 0,1 2 15,2 1-15,2 0 0,3 3 16,2 3-16,6-2 0,6-3 0,6 0 16,7-1-16,4 0 0,4-2 15,9-1-15,5 0 0,5-5 16,2 0-16,2-7 0,0-3 15,2-3-15,-6-1 0,-4-4 16,-2-3-16,-4 0 0,-3 1 0,-3 2 16,-3 1-16,-4 3 15,-2 2-15,-6 4 0,-4 6 16,-8 0-16,-3 4 0,-13 5 16,-11 0-16,-6 4 0,-4 1 0,3 1 15,9-5-15,6-2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23:39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10592 5749 0,'0'0'0,"-13"-5"0,-6-4 0,-2 1 15,-2-2-15,-13-4 0,-5-2 16,-12-5-16,-1 1 15,1 3-15,3 2 0,-12 0 16,0 0-16,-4 1 0,4 0 0,2 1 16,-1 1-16,1 1 15,2 2-15,-6 3 0,2 4 0,6-2 16,3 1-16,-4 2 0,-5 2 16,9 2-16,8 2 0,-30 7 15,1 4-15,26-6 16,-4 1-16,-31 15 0,7 4 15,13-4-15,11-4 0,-1 6 16,-1 4-16,16-4 0,9-3 0,-5 0 16,-3 1-16,0 5 0,2 3 15,3 6-15,2 5 16,-6 4-16,-5 1 0,12-7 0,11-4 16,1 8-16,3 8 15,-1-3-15,2-5 0,10 0 16,9 2-16,2-9 0,1-7 0,5 2 15,4-1-15,3 1 16,3 0-16,13 3 0,7-2 16,-1-7-16,-1-7 0,8 1 15,8-1-15,-2-1 0,-1-2 0,7-8 16,5-7-16,2 0 16,2 1-16,9-3 0,6 0 15,3-4-15,0-1 0,1-6 0,2-3 16,-1 2-16,1 0 0,6-5 15,4-3-15,-14 1 0,-13-1 16,12-3-16,7-2 0,-9 0 16,-6 1-16,-1-3 0,0-4 15,-8-3-15,-8-1 0,-8-6 16,-6-5-16,-4 4 0,-3 2 0,-5-9 16,-2-5-16,-5 3 0,-4 5 15,-4-9-15,-1-4 0,-8 2 16,-5 1-16,-8 2 0,-7 2 15,-6 9-15,-5 7 0,-22 2 16,-16 2 0,-38 10-16,-25 8 0,5 13 15,4 8-15,35-3 0,24-1 16,16-1-16</inkml:trace>
  <inkml:trace contextRef="#ctx0" brushRef="#br0" timeOffset="316.9946">8347 6768 0,'0'0'15,"0"0"-15,0 0 0,0 0 16,-10 25-1,8-5-15,-1 6 0,1 7 16,0 6-16,0 0 0,-2-1 0,0 14 16,-7 15-16,2-1 0,1-1 0,0 12 15,0 0-15,1 3 16,3-6-16,2-9 0,2-8 16,2-1-16,1-6 0,6-9 0,3-5 15,2-6-15,3-5 0,6-14 16,5-10-16,0-11 15,4-8-15,-7 5 0,-8 2 0,-2 3 16</inkml:trace>
  <inkml:trace contextRef="#ctx0" brushRef="#br0" timeOffset="583.0512">8849 7081 0,'0'0'0,"0"0"15,0 0-15,-28-2 16,28 2-16,-37 11 0,15-2 0,-3 6 15,-3 4-15,-9 10 0,-2 2 16,-8 11-16,0 1 16,6-3-16,7-2 0,-5 3 0,6 0 15,8-7-15,4-2 0,7 1 16,8-5-16,6-7 0,4-2 16,5-3-16,3-2 0,6 1 15,0-2-15,11-1 0,3-2 16,2-3-16,0-3 15,8-4-15,6-4 16,-11 2-16,-8-1 0,-6 1 16</inkml:trace>
  <inkml:trace contextRef="#ctx0" brushRef="#br0" timeOffset="1367.0436">8790 7435 0,'0'0'0,"0"0"16,0 0-16,0 0 0,0 0 16,0 0-16,0 0 0,33-5 15,-33 5-15,29-5 16,-29 5-16,35 0 0,-20 2 0,1 2 16,-2 4-16,-2 1 0,-2 4 0,-4 4 15,-5 2-15,-3 8 16,-4-2-16,1 2 0,-2 1 15,1-4-15,2-1 16,1-6-16,0-2 0,2-3 0,2-3 16,5-4-16,3-3 0,7-11 15,7-8-15,4-4 0,2-3 0,13-15 16,2-8-16,-6 1 16,-4 3-16,6-12 0,7-12 15,-10 11-15,-8 8 0,-3-1 16,-5 4-16,-6 10 0,-4 7 0,-7 4 15,-5 3-15,-2 5 0,0 3 16,-5 11-16,-3 7 0,-5 3 16,-5 1-16,-2 5 0,-4 4 15,1 4-15,0 2 0,-4 10 16,-1 5-16,5 0 0,4 0 0,6 2 16,4 3-16,3-5 15,2-4-15,7 2 0,6-1 16,-1-5-16,3-6 0,3-6 15,5-7-15,0-3 0,-1-2 0,2-6 16,1-4-16,1-6 16,5-7-16,2-7 0,3-4 15,-5 1-15,-3 2 0,5-2 16,2 1-16,-4 5 0,-1 3 0,-2 2 16,-1 1-16,-3 5 15,-2 5-15,-2 3 0,0 4 0,-3 4 16,-1 3-1,-8 13-15,-6 10 0,-4-3 16,-3 4-16,-4 1 0,1-5 16,0-5-16,-1-6 15,5-5-15,3-3 0,4-13 16,4-9-16,7-9 16,4-7-16,2-2 0,1 0 0,7-7 15,3-1-15,2 4 0,1 2 0,3-1 16,-2 7-16,-3 5 15,-2 6-15,-4 6 0,-4 4 16,-7 7-16,-2 4 0,-6 2 0,-5 0 16,2-1-16,1-2 0,-1-1 15</inkml:trace>
  <inkml:trace contextRef="#ctx0" brushRef="#br0" timeOffset="1900.3937">9766 7347 0,'0'0'0,"0"0"16,0 0-16,0 0 0,20-12 0,-20 12 15,0 0-15,29-13 0,-19 10 16,0 2-16,0 2 16,0 1-16,-1 1 0,-2 1 0,0 3 15,-4 3-15,-2 0 0,-1 2 16,-1 0-16,0 1 0,0-1 16,0-1-16,0 1 15,1-4-15,0-1 0,2-3 16,1 0-16,4-4 0,2-3 0,5-4 15,4-5-15,1-3 0,0-3 0,9-7 16,1-5-16,-3 1 16,-2 0-16,2-6 0,-3 2 0,-1-3 15,-4 4-15,-3 4 0,-2 5 16,-3 6-16,-1 4 0,-4 4 16,1 1-16,-4 3 0,-2 5 15,1 3-15,-2 7 16,-1 1-16,0 2 0,-2 4 0,1 4 15,-1 7-15,-1-1 0,2 0 16,0 0-16,1-2 0,0-1 0,1 0 16,2 1-1,2-5-15,1-4 16,2-3-16,0-3 0,4-6 0,3-4 16,2-5-16,0-4 0,4-10 15,2-7-15,0-3 0,-1-3 0,-1-5 16,1-4-1,-2-4-15,-5 5 0,-4-4 0,-2-2 16,-4 8-16,-2 4 0,-4 2 16,-5 5-16,-1 7 0,-1 5 0,-7 9 15,-7 9-15,1 3 16,-3 3-16,-3 14 0,-2 11 0,5-1 16,4-3-16,2-3 0,6-7 15,3-5-15</inkml:trace>
  <inkml:trace contextRef="#ctx0" brushRef="#br0" timeOffset="2200.4393">10509 7145 0,'0'0'0,"0"0"0,0 0 16,0 0-16,0 0 0,25 0 16,-25 0-16,29 0 0,-29 0 0,37-3 15,-15 0-15,2 2 0,2 1 16,0-2-16,2-1 0,7-1 15,0 2-15,-3 0 0,-1 1 16,-4 1-16,-4 2 0,-2 1 16,-3 3-16,-2 2 0,-5 1 15,-4 7-15,-4 7 0,-6 4 0,-6 3 16,-9 15-16,-5 7 0,-4 6 16,-1 4-16,-10 25 15,-1 4-15,-8 18 0,2 0 16,-13 57-16,3 17 0,17-15 15,12-13-15,7-48 0,7-33 16,3-24-16</inkml:trace>
  <inkml:trace contextRef="#ctx0" brushRef="#br0" timeOffset="2395.5243">11187 7880 0,'0'0'16,"0"0"-16,0 0 0,0 0 15</inkml:trace>
  <inkml:trace contextRef="#ctx0" brushRef="#br0" timeOffset="4733.6869">11061 8518 0,'0'0'0,"0"0"16,0 0-16,-2-22 15,0 9-15,-3 1 0,0 1 16,-4-1-16,-3 1 0,-2-1 16,0 2-16,-8-2 15,-1 2-15,-6 4 16,-4 3-16,2 4 16,2 3-16,-6 7 15,-2 5-15,0 4 0,2 2 16,-6 8-16,4 0 0,-5 14 15,3 3-15,5 4 0,5 3 16,0 5-16,1 3 16,3 3-16,4-7 0,7 5 0,6-6 15,6-6-15,3-3 0,8-6 16,6-4-16,3-5 0,3-5 16,5 0-16,5 0 0,5-6 15,4-4-15,6-7 0,5-3 16,2-6-16,1-4 0,-1-6 15,0-3-15,3-6 0,4-2 16,-9-1-16,-5-2 0,22-18 16,-6-4-16,-12 4 0,-7 3 15,-6-2-15,-6-1 16,-11 4-16,-8 3 0,-11 6 0,-7 3 16,-1 6-16,-1 6 0,-1 3 15,-3-2-15,-2 7 0,-2 8 16,-5 1-16,-5 3 0,0 2 15,2 2-15,-2 5 0,-3 4 0,-1 4 16,0 4-16,4 3 16,3 4-16,2-3 0,1-2 0,0-3 15,1-2-15,8-7 16,5-3-16,8-1 0,7-1 16,1-9-16,2-3 15,6-8-15,2-4 0,7-8 16,4-4-16,-3 1 0,-1-1 0,4-3 15,3-3-15,-1 2 16,-1 3-16,-2-1 0,-6 3 16,-7 9-16,-4 3 0,0 4 0,-2 0 15,-2 7-15,0 4 0,-4 9 16,-3 8-16,0-5 16,-1-2-16,2 4 0,4 3 0,-1 3 15,1 2-15,5 5 16,3-2-16,1-4 0,0-3 0,7-6 15,7-3-15,0-6 0,-1-5 16,9-9-16,7-8 16,-9 2-16,-9 4 0,-5 0 15</inkml:trace>
  <inkml:trace contextRef="#ctx0" brushRef="#br0" timeOffset="5016.684">11935 8821 0,'0'0'0,"0"0"15,-16 9-15,6-2 0,-1 3 16,1 4-16,0 4 0,1 2 16,1 0-16,0 11 0,1 2 0,2-2 15,2-2-15,2 9 0,2-1 16,4-4-16,2-1 0,5-4 15,4-1-15,2-4 0,0-4 16,3-5-16,3-5 0,3-5 16,2-4-16,4-10 0,3-5 15,5-9-15,-4-1 0,-7 3 16,-7 6-16,-5 3 16</inkml:trace>
  <inkml:trace contextRef="#ctx0" brushRef="#br0" timeOffset="5220.2472">12510 8716 0,'0'0'16,"0"0"-16,0 0 15,0 0-15,0 0 0,-25 3 0,25-3 16,0 0-16,-24 16 0,17-9 16,2 0-16,-1 0 0,1-1 0,-1 2 15,2 1-15,1 1 16,-1-2-16,3-1 0,2-1 15,2-4-15,1-2 0,-1 0 16,1 0 0,-2 0-16</inkml:trace>
  <inkml:trace contextRef="#ctx0" brushRef="#br0" timeOffset="5306.2473">12522 8714 0,'0'0'0,"0"0"0,0 0 15,0 0-15,0 0 0,22-10 16,-22 10-16,0 0 0,23-11 0,-23 11 15</inkml:trace>
  <inkml:trace contextRef="#ctx0" brushRef="#br0" timeOffset="6116.5395">12600 8632 0,'0'0'16,"0"0"-16,0 0 0,0 0 15,-24 3-15,24-3 0,-22 4 16,22-4-16,-26 10 0,12-6 0,-1 0 16,-2 3-16,-1 5 15,2 2-15,0 2 0,-2 6 0,1 4 16,1 1-1,0 0-15,3 4 0,2 0 0,2 0 16,2 3-16,1 0 0,1-4 16,4-3-16,2-1 15,5-4-15,2 0 0,3-5 16,1-4-16,2-3 0,2-3 0,0-2 16,3-3-16,0-2 0,-1-2 15,4-6-15,5-4 0,-3-4 16,-1-2-16,2-6 0,0-4 15,1-2-15,1 0 0,6-16 16,0-7-16,-3 1 0,-3 0 0,6-17 16,2-6-16,-7 9 0,-5 5 15,-2 0-15,-4 4 16,-8 13-16,-6 9 0,-4-4 16,-2 13-16,1 13 0,1 4 0,0 2 15,0 3-15,-1 5 16,0 5-16,-2 8 0,-1 9 15,-3 3-15,-2 1 0,0 9 0,0 8 16,3-1-16,0 2 0,-1 12 16,1 3-16,1-1 0,2 1 0,-1 3 15,2-4-15,3-9 16,2-9-16,5-5 0,3-4 16,3-4-16,1-5 0,1-7 15,0-6-15,2-10 0,-1-7 0,4-8 16,3-7-16,5-7 0,3-5 15,1-9-15,0-4 16,-3 5-16,0 4 0,1-3 16,-4 3-16,-7 9 0,-6 7 0,-4 8 15,-4 8-15,-1 0 16,-1 2-16,-1 4 0,-2 0 0,1 10 16,-2 3-16,-1 8 15,0 5-15,0 5 0,1 5 16,1-9-16,0-1 0,1 8 15,1-1-15,3-4 0,3-3 0,2-5 16,1-4-16,1-3 0,0-3 16,2-6-16,0-2 0,-2-4 15,-1-4-15,-1-6 16,1-6 0,0-9-16,-1-7 0,-1 1 0,-2 2 15,-1-7-15,-5 1 0,-2 3 16,-2 4-16,-3 4 0,-2 0 15,-5 7-15,-4 4 0,-4 5 16,-4 7-16,-1 5 0,-3 6 0,1 5 16,-1 6-16,4-2 0,1 1 15,7-4-15,4-4 0,2-3 16</inkml:trace>
  <inkml:trace contextRef="#ctx0" brushRef="#br0" timeOffset="6416.7328">13666 8273 0,'0'0'0,"0"0"0,0 0 16,0 0-16,22 12 0,-22-12 0,28 11 15,-10-4-15,6 1 0,2 3 16,3 1-16,-2 0 0,-1 2 15,6 5-15,-2-1 0,6 10 16,-4 3 0,-9 5-16,-8 5 15,-7 4-15,-7 5 0,-5-3 16,-5-2-16,-12 11 0,-7 0 16,-9 8-16,-7 4 0,-4 1 15,5-10-15,7-9 0,11-14 16,6-10-16</inkml:trace>
  <inkml:trace contextRef="#ctx0" brushRef="#br0" timeOffset="6784.4896">14256 8783 0,'0'0'15,"0"0"-15,0 0 0,24-9 16,-24 9-16,30-3 15,-8 0 1,4 5-16,6 1 0,-3 1 0,-2 1 16,3 3-16,-2 4 0,-5 3 0,-3 1 15,-4 10-15,-7 2 0,-7 3 16,-5 1-16,-11 6 16,-9 4-1,-3-1-15,-1 0 16,6-7-16,5-5 0,4-4 15,5-6-15,4-4 0,7-6 16,4-1-16,6-3 0,9-4 0,8-3 16,-1-2-16,3-2 0,15-3 15,8-2-15,-2 0 0,-2 0 16,14-2-16,5 1 16,-4 2-16,-2 3 0,-10 2 0,-15 0 15,-11 2-15</inkml:trace>
  <inkml:trace contextRef="#ctx0" brushRef="#br0" timeOffset="6947.4941">15916 8948 0,'0'0'0,"0"0"15,1 28-15,0-14 0,1-2 16,-1-1-16</inkml:trace>
  <inkml:trace contextRef="#ctx0" brushRef="#br0" timeOffset="13617.0847">12467 4503 0,'0'0'0,"0"0"16,0 0 0,-22-16-16,7 8 15,1-1-15,1 1 0,-1 1 0,1-2 16,-1 3-16,-2 1 0,-2 1 16,-3 2-16,-1 1 15,-3 1-15,-5 1 0,-2 1 0,-1 5 16,-3 3-16,0 1 15,-2 2-15,-6 5 0,1 0 0,-1 3 16,0 3-16,-11 9 16,-1 7-16,5-2 0,5-2 0,-8 12 15,1 2-15,-8 15 0,3 2 16,-3 7-16,0 3 16,3 2-16,7-7 0,-16 31 0,3 0 15,6-6-15,4-5 0,2 17 16,1 13-16,2 8 15,0 4-15,14-13 16,9-12 0,12 19-16,9 13 0,7-19 15,4-12-15,8-23 16,3-14-16,12 20 0,7 15 16,4-2-16,2-2 15,-5-14-15,-1-9 0,4 5 16,6 5-16,-5-11 0,1-8 0,9 7 15,6 3-15,-8-9 0,-6-9 0,7-3 16,2-2-16,7 7 16,3 5-16,3-6 0,3-3 15,-14-19-15,-8-10 0,3 1 16,0 0-16,18 2 16,10 2-16,-13-15 0,-9-8 0,4-6 15,5-3-15,-4-4 16,-3-3-16,6-18 15,4-12-15,-7-7 0,-5-3 0,-7-2 16,-5-3-16,-7 7 0,-7 3 0,2-16 16,2-10-16,-1 1 15,-1 2-15,-3-4 0,-2-3 16,-1 5-16,-3 4 0,2-3 0,0-5 16,-3 0-16,-2-3 0,-5-8 15,-2-8-15,-3-15 16,-2-10-16,-1 17 0,0 13 15,0-3-15,2 0 0,0 9 16,1 6-16,3-9 0,3-6 16,-4 6-16,-3 3 0,3-6 15,1-7-15,-3 7 0,-4 4 16,-1-5-16,-2-2 0,0 6 16,-1 5-16,-3-3 0,-1-2 15,-3 9-15,0 4 0,-2-4 16,-1 0-16,-2 6 0,-1 4 0,-5 2 15,-1-2-15,1 6 0,3 2 16,1 2-16,0 1 0,-5 1 16,-7-1-16,0 4 15,0 3-15,-1 4 0,1 3 16,1 4-16,0 4 0,-2 0 0,0-1 16,-3-2-16,-1-2 0,3 1 15,0-1-15,-1-2 16,-2-2-16,1-1 0,2 0 15,8 5-15,7 4 0,-7 3 16,-4 1-16,6 6 16,-1-5-16,-7-4 0,5 2 0,9 10 15,-1-3-15,-4 2 0,-4 2 16,0 0-16,-1-1 0,3 3 16,0 0-16,-2 4 0,0 1 15,-4-2-15,-5 0 0,3 1 0,0 2 16,2 2-16,-3 1 15,-3 0-15,-3 1 0,0 1 16,0 3-16,2-2 0,2 0 0,-5 3 16,-1 2-16,4 1 0,0 1 15,-2 0-15,-1 0 0,2 1 16,1 0-16,-3 3 16,-3 1-16,5 0 0,4-1 0,-8 7 15,-1 3-15,0-1 0,2 1 0,0 2 16,1 2-16,-3 2 0,0 1 15,-2 5-15,1 5 0,-4 4 16,-2 1-16,-9 18 0,-1 7 16,3-1-16,2-1 0,-5 9 15,17-23-15,12-18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24:11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5658 2401 0,'0'0'15,"-7"-6"-15,-6-4 0,1 2 0,-5-2 16,-5-4-16,-3 0 15,-3 1-15,0-1 0,-12-2 16,-1 2-16,1-1 0,-3 1 0,-11-4 16,-3 1-16,4 2 0,5 3 15,-10-1-15,-1 1 16,-11-1-16,5 4 0,-9-2 0,-1 1 16,5 3-16,0 1 0,-2 3 15,-4 2-15,-28-2 0,15-1 16,4 4-16,5 1 0,3 0 0,3 0 15,-2 0-15,4 2 0,-1 2 16,3 0-16,-1 5 0,0 1 16,2-2-16,-1 2 0,1 3 15,3 4-15,5-6 0,4-6 16,-8 8-16,-6 6 0,8-3 16,9 1-16,-1 1 0,0 0 15,1 6-15,0 2 0,1-2 0,-3-3 16,1 0-16,0-1 0,1 4 15,2 4-15,8-2 16,6-3-16,-4 2 0,-1 1 0,-1 0 16,-1 0-16,4 3 15,0 3-15,7-5 0,8-3 16,-6 8-16,-1 7 0,6-7 0,5-5 16,5 4-16,3 2 0,1-1 15,-2-1-15,1 4 0,4 3 16,-4-3-16,-1-2 0,1 6 15,1 4-15,4-4 0,3-5 16,5 6-16,1 2 0,-3-19 16,0 0-16,1 8 0,2 3 15,2 0-15,-1 1 0,4 0 0,1 1 16,4 1-16,2 0 0,3 0 16,0 1-16,4-1 0,2 0 15,1-2-15,1-5 0,6 2 16,5 0-16,-3 0 0,-3-1 15,5 1-15,4 1 0,7 3 16,1 2-16,-1-5 0,-5-1 0,15 11 16,-8-7-16,2 0 0,-1-2 15,1-4-15,2-5 0,1-3 16,2-1-16,-3 1 16,2 0-16,-2-5 0,-5-3 0,13 0 15,6 0-15,-7 1 16,-3 1-16,3 0 0,7 1 15,-5-7-15,1-3 0,3-6 0,3-3 16,2 1-16,1-1 0,9-1 16,8-2-16,-11-4 0,-4-3 0,13-5 15,9-2-15,-17 5 16,-11 4-16,8-4 0,5-3 16,-5-2-16,-4-2 0,6-2 0,6-3 15,-2 2-15,3 0 0,0 1 16,3 0-16,-18 1 0,-12 0 15,10-3-15,3-3 0,-1 1 16,1-1-16,-1-3 0,2-1 16,-4 2-16,-4 2 0,2-4 15,0-3-15,-5 0 0,-3 1 16,6-5 0,3-3-16,8-11 15,7-9-15,-24 11 0,-15 6 0,-8 5 16,-6 4-16,4 0 0,-2-3 0,0-6 15,0-3-15,-4 1 0,-2 0 16,1 1-16,0-1 16,-4 1-16,-5 1 0,-1-4 0,0-5 15,-5 6-15,-1 1 0,-4-2 16,-3-3-16,-1 2 0,-2 2 0,-8-4 16,-5-4-16,-2 6 15,-2 4-15,-7-7 0,-3-4 16,-5 1-16,0 1 0,-9-1 15,-6 3-15,-4-2 0,-3 0 0,-6 3 16,-4 1-16,4 6 0,2 5 16,-4-1-16,-3 0 0,-1 1 15,-2 0-15,-8 5 0,-6 1 16,1 9-16,2 5 0,0 1 16,-3 2-16,-15-2 15,-13 0-15,11 11 0,6 6 16,-27 4-16,-13 3 15,15 3-15,12 2 0,-4 6 0,-5 5 16,-12 3-16,-9 1 0,44-9 16,30-4-16,20-6 0</inkml:trace>
  <inkml:trace contextRef="#ctx0" brushRef="#br0" timeOffset="5266.9029">3158 5336 0,'0'0'16,"0"0"-16,0 0 0,0 0 15,0 0-15,0 0 0,0 0 0,0 0 16,-16 14-16,16-14 0,-19 27 0,0-7 16,-5 8-1,-2 2-15,-6 4 0,-8 10 0,0 2 16,-8 5-16,0-5 0,-2 4 15,5-6 1,7-9-16,12-5 0,5-9 0,7-8 16,5-3-16,1-2 15,1-2-15</inkml:trace>
  <inkml:trace contextRef="#ctx0" brushRef="#br0" timeOffset="5816.2569">3088 5544 0,'0'0'0,"0"0"16,0 0-16,0 0 0,0 0 15,25 22-15,-25-22 16,22 25-16,-22-25 0,23 34 0,-9-12 16,-2-1-16,0-2 0,1 7 15,3-3-15,-4 0 0,-2-5 0,2 0 16,1-2-16,-1-5 16,-1-2-16,4-5 0,-2-4 15,2-3-15,-2-4 0,5-7 16,2-8-16,3-6 15,2-6-15,5-5 16,0-7-16,5-7 0,-2 2 16,-1-1-16,-5 8 0,-3 9 0,-5 10 15,-7 11-15,-2 6 0,-4 4 16,0 2-16,-2 9 0,0 3 16,-4 7-16,-1 5 0,-2 2 0,2-2 15,-8 9-15,-4 0 16,1 4-16,-1 4 0,-3 1 15,1 2-15,2-5 0,1-3 0,2-1 16,1 2-16,2-5 0,-2-3 16,5-1-16,0-6 0,0-7 15,1-4-15,2-6 0,4-6 16,-2-5-16,3-2 0,1-5 16,4-3-16,-2-2 0,1-2 0,2 2 15,0 2-15,2 0 0,2 0 16,-1 1-16,1 1 15,-1 0-15,1 1 0,3-1 16,1 1-16,3 2 0,1 1 16,0 3-16,3 2 0,-3 0 15,-2 2-15,-2 0 0,-3 1 0,0 0 16,-1 0-16,-4-4 16,0-4-16,-1 4 0,-3 1 15,-1 1-15</inkml:trace>
  <inkml:trace contextRef="#ctx0" brushRef="#br0" timeOffset="6018.2574">3984 5142 0,'0'0'0,"0"0"16,0 0-16,0 0 0,0 0 15,0 0-15,16 19 0,-16-19 16,3 30-16,-3-7 0,-1 5 16,-1 3-16,-3 3 0,-4 16 15,0 3-15,-5 4 0,2 3 0,-5 23 16,-1 6-16,-3 11 15,2-9-15,-3 16 0,-1 11 16,4-11-16,4-10 0,2 39 16,6-11-16,4-19 0,3-12 15,0-31-15,0-18 0,0-15 16</inkml:trace>
  <inkml:trace contextRef="#ctx0" brushRef="#br0" timeOffset="6349.3357">4261 5531 0,'0'0'16,"0"0"-16,0 0 16,-28 6-16,10 10 15,-2 4-15,0 5 0,-5 2 0,-3 2 16,-4 9-16,0-1 0,1 5 15,6-4-15,6-7 0,6-4 0,6-1 16,7-4-16,8-8 16,4-1-16,7-5 0,4-2 15,7-2-15,5-1 16,7-5-16,8 0 0,-2 1 0,-5 2 0,-4 0 16,-5 0-16,1-2 15,-3-2-15,0 1 0,-4 0 0,-9-3 16,-1 0-16,-5 1 15,-4 1-15,-1 1 0</inkml:trace>
  <inkml:trace contextRef="#ctx0" brushRef="#br0" timeOffset="6533.4138">4283 5707 0,'0'0'0,"0"0"0,0 0 15,-17 18-15,17-18 0,-8 22 16,1-6-16,2 6 0,-1 6 15,-1 13-15,3 5 0,-2 0 0,2 1 16,3 7-16,2-1 0,6 5 16,3-6-16,5-11 0,4-10 15,-3-6-15,-4-6 0,-4-4 16</inkml:trace>
  <inkml:trace contextRef="#ctx0" brushRef="#br0" timeOffset="6983.0413">4682 5704 0,'0'0'0,"0"0"16,0 0-16,0 0 0,0 0 0,0 0 15,-30 21 1,18-4-16,0 3 0,-1 7 0,0 5 16,-2 10-16,3 2 0,-1 6 0,2-2 15,2-4-15,4-6 0,3 6 16,6-4-16,2-4 0,4-4 15,6-9-15,2-7 0,5-6 16,2-7-16,5-11 0,3-9 16,3-11-16,4-8 0,5-14 15,5-13-15,-5-5 16,-4-7-16,-2 0 0,-6 11 0,-4-4 16,-7-1-16,-3-1 0,-7 14 15,-3 18-15,-2 13 16,-3 10-16,-2 7 0,-2 8 0,1 2 15,-2 3-15,-2-1 0,-1 6 16,-1 4-16,-2 8 0,1 6 16,-1 4-16,-2 7 0,3 0 15,-3-1-15,0 13 0,1 4 16,-2 7-16,3 4 0,-3 13 16,0 1-16,3-3 0,4 0 0,1 31 15,4-13-15,2-11 0,3-7 16,7-20-16,2-14 0,-4-14 15,-5-8-15,-1-8 0</inkml:trace>
  <inkml:trace contextRef="#ctx0" brushRef="#br0" timeOffset="7183.0107">5360 6261 0,'0'0'0,"0"0"15,0 0-15,32 2 0,-32-2 16,45 7-16,-12-2 0,3 4 16,-2 3-16,4 1 0,-6-3 15,-4 0-15</inkml:trace>
  <inkml:trace contextRef="#ctx0" brushRef="#br0" timeOffset="12756.9812">4099 8349 0,'0'0'0,"0"0"16,0 0-16,0 0 0,-24 21 0,7-5 15,-7 5-15,-4 3 0,-1 2 16,-19 14-16,-3 5 16,-9 9-16,4-1 0,-11 6 0,3-3 15,3 1-15,12-7 0,5-3 16,9-8-16,14-12 15,11-10-15,8-13 0,5-10 0,-1 1 16,0 2-16,0 1 0</inkml:trace>
  <inkml:trace contextRef="#ctx0" brushRef="#br0" timeOffset="13300.3771">3989 8592 0,'0'0'0,"0"0"0,0 0 15,0 0-15,16 18 0,-16-18 16,16 19-16,-16-19 0,22 27 0,-11-8 15,1 4-15,0-3 0,0-2 16,5 4-16,-1-1 16,-2 0-16,2-2 0,-1-3 15,5-4 1,3-9-16,6-9 0,-1-6 0,-1-5 0,12-12 16,-1-6-16,-2-3 15,-6-3-15,8-14 0,1-5 16,0-2-16,-4 6 0,-6 8 15,-5 3-15,-4 6 0,-7 10 0,0 8 16,-5 9-16,-4 3 0,-1 2 16,4 8-16,-1 7 0,0 1 15,-3 4-15,0 6 0,-3 7 16,0 4-16,0 5 0,-3 5 16,0 4-16,-3 0 0,1 0 0,-3 11 15,-3 2-15,1-6 16,0-5-16,0-3 0,0 0 15,2-7-15,1-5 0,-3-4 16,2-7-16,6-6 0,2-3 0,0-11 16,4-8-1,2-15-15,2-12 16,-1 0-16,3 0 0,-2 2 16,2 3-16,-1 7 0,0 3 0,6-1 15,4 0-15,4 4 0,1 2 0,-1 3 16,2-1-16,0 2 0,1 1 15,2 3-15,1 1 16,-6 2-16,-2 0 0,-3 3 0,-1 1 16,-3-1-16,0-1 0,-2 1 15,-2-1-15,-4-3 0,0-2 16,4 1-16,1 2 0,-1 1 0,-3-1 16,0 2-16</inkml:trace>
  <inkml:trace contextRef="#ctx0" brushRef="#br0" timeOffset="13532.7965">5204 7958 0,'0'0'0,"0"0"0,0 0 16,0 0-16,0 0 0,0 0 0,0 0 15,0 0-15,0 28 0,0-9 16,-2 8-16,2 2 16,-3 5-16,0 10 0,-2 9 15,0 13-15,-1 1 0,-4 23 16,-8 24-16,2-13 0,3-9 0,-2 19 15,-2 16-15,3 28 0,7-20 0,7-16 16,6-10-16,1-19 16,4-14-16,6-9 15,5-8-15,-7-18 16,-5-13-16,-3-9 0</inkml:trace>
  <inkml:trace contextRef="#ctx0" brushRef="#br0" timeOffset="13833.1414">5551 8485 0,'0'0'0,"0"0"16,0 0-16,-20 8 0,20-8 0,-25 20 16,6-4-16,-1 2 15,-1 2-15,-2 4 0,-1 4 0,-5 4 16,4-1-16,-3 3 15,8-5-15,5-6 0,5-2 0,10-4 16,4-1-16,6-5 0,5-3 16,7-3-16,10-2 15,0 1-15,-2 2 0,15-2 16,0-3-16,-4 3 0,-4 3 0,-3-2 16,-2 0-16,-2 0 0,-3 3 0,-3-3 15,-5-1-15,-5-4 16,-7-2-16,0 0 0,-1 0 0,-1 1 15</inkml:trace>
  <inkml:trace contextRef="#ctx0" brushRef="#br0" timeOffset="14035.4145">5582 8586 0,'0'0'0,"0"0"16,0 0-16,0 0 0,0 0 15,0 0-15,0 0 0,0 0 16,-7 24-16,7-24 0,0 41 15,0-15-15,-2 1 0,1 5 16,-1 6-16,-1 10 0,1 0 0,0 13 16,1 1-16,0-9 0,0-7 15,4-1-15,2-7 0,0-9 16,0-7-16,-1-3 0</inkml:trace>
  <inkml:trace contextRef="#ctx0" brushRef="#br0" timeOffset="14249.5351">6056 8424 0,'0'0'0,"0"0"15,0 0-15,0 0 0,0 0 16,0 0-16,3 31 0,-3-31 16,1 42-16,-1-14 0,-1 5 15,-1 2-15,-1 2 0,-4 11 0,-1-2 16,-1 8-16,3-3 0,-4 0 15,1 1-15,-2-1 0,3-11 16,3-8-16,0-7 0,2-6 16</inkml:trace>
  <inkml:trace contextRef="#ctx0" brushRef="#br0" timeOffset="14416.5373">6041 8699 0,'0'0'0,"0"0"0,0 0 15,34-5-15,-34 5 0,38-4 0,-10 3 16,-2 0-16,2 0 0,3 0 16,-1 1-16,-2-1 0,-4 1 15,2 0-15,-3 0 0,-7-2 16,0-1-16,-2 0 0,-4 1 16,-1 1-16</inkml:trace>
  <inkml:trace contextRef="#ctx0" brushRef="#br0" timeOffset="14617.9154">6476 8274 0,'0'0'0,"0"0"0,0 0 15,0 0-15,0 31 0,0-11 0,-2 8 16,0 2-16,-1 3 0,-2 16 16,-2 3-16,-4 4 0,0 2 15,-2 15-15,1-2 0,0 7 0,0-6 16,4 5-16,2-5 15,5-15-15,3-11 0,13-5 16,8-9-16,-6-10 0,-6-5 0,-2-6 16</inkml:trace>
  <inkml:trace contextRef="#ctx0" brushRef="#br0" timeOffset="15316.9286">6816 8525 0,'0'0'0,"0"0"15,0 0-15,0 0 0,0 0 0,-5 25 16,5-25-16,-12 34 0,2-10 16,0 7-16,-4 6 15,2-2-15,0-1 0,3 4 16,-1-4-16,1 1 0,2-8 0,5-6 16,4-4-16,8-7 0,6-6 15,7-11-15,9-12 16,2-4-16,3-5 15,-4 3-15,1 0 0,2 2 16,-2 5 0,-6 17-16,-6 13 15,-8 4-15,-3 2 0,-8 4 0,-4 5 16,-1 2-16,-1 0 0,-1 3 0,1-1 16,3-5-16,1-4 0,3-2 15,1-2-15,4-6 0,2-3 0,7-11 16,5-8-16,5-8 15,5-5-15,3-10 0,1-9 16,-2 0-16,-3-3 0,1-6 16,-3 3-16,-7 4 0,-1 5 0,-4 4 15,-7 7-15,-4 10 0,-4 6 16,-8 7-16,-6 3 16,-6 5-16,-5 2 0,0 7 0,-3 5 15,2 0-15,5 2 0,2 2 16,3 2-16,2-1 0,4 1 15,7 0-15,6-1 0,3-2 16,3-3-16,6 1 0,4 1 16,-1-1-16,-2 1 0,0 0 15,-2-1-15,0 3 0,2 0 0,-2 4 16,0 0-16,3 1 16,1 1-16,0 3 0,0 2 15,0 0-15,3 0 0,-2-5 16,-2-3-16,3 8 0,0 1 15,-4-3-15,-4-3 0,-4 0 16,-2-1-16,-3 0 0,-5 1 0,-24 20 31,-20 9-31,-21 1 16,-21 8-16,-7 2 0,9-10 0,-44 18 16,-3-5-16,40-21 0,29-17 0,19-8 15</inkml:trace>
  <inkml:trace contextRef="#ctx0" brushRef="#br0" timeOffset="15849.9421">4904 9392 0,'0'0'0,"-18"6"16,-6 3-1,4 1-15,-5 2 0,-3 2 16,5-4-16,2 2 0,1 0 15,1 4-15,6 0 0,10 0 16,9 1 0,16-3-1,17-2-15,3-5 0,13 1 16,12 0-16,-4 0 0,29 1 0,20 4 16,-9-4-16,-12-1 0,55 0 15,14 1-15,-18 2 0,-11 0 16,18 1-16,13 2 0,-13-4 15,-8-3-15,10 1 0,8 0 16,-11 0-16,-6 2 0,0-2 16,1 1-16,-5 5 0,-8 2 0,9-2 15,5-3-15,-5 2 0,-2 1 16,-6 2-16,0 5 16,-25-4-16,-17-3 0,-11-2 15,-8-2-15,-15-9 0,-14-4 0,-11-1 16,-9 0-16,-7 0 0,-4 1 0,-3 2 15</inkml:trace>
  <inkml:trace contextRef="#ctx0" brushRef="#br0" timeOffset="16249.9459">8271 8974 0,'0'0'0,"0"0"0,0 0 15,27 7-15,-27-7 0,38 6 16,-9 1-16,3 1 0,5 2 0,20 4 16,8 2-16,21 2 0,5 1 15,28 2-15,6 1 16,12 4-16,-10-1 0,50 12 16,6 3-16,-38-14 0,-26-6 0,-7-1 15,-3 2-15,-6 0 0,-6 0 16,-2-2-16,-2-2 0,-18-6 15,-14-3-15,-15-7 0,-8-3 16,-15-8-16,-9-5 0,-4 4 16,-3 4-16,-3 3 0</inkml:trace>
  <inkml:trace contextRef="#ctx0" brushRef="#br0" timeOffset="16790.5297">9537 8450 0,'0'0'0,"0"0"15,0 0-15,0 0 0,0 0 0,0 0 16,-34 10-1,12-2-15,-7 3 0,-6 4 16,-6 3-16,2 1 0,1 0 16,-9 5-16,-8 8 0,7-2 0,7 1 15,2 3-15,7-1 16,10-2-16,7-2 0,12-2 0,9-1 16,6-3-16,4-4 0,9 1 15,5-1-15,6-3 0,3 0 16,8-4-16,3 0 15,11-3-15,9-2 16,-3 0-16,-11-2 0,1-4 0,-5-3 16,-4-3-16,-4-2 0,-6-3 15,-3-2-15,-7-3 0,-5-2 16,-4-6-16,-1-5 16,-6-2-16,-2-4 15,-5-1-15,-2 0 0,-4-4 0,-3-3 16,-3 4-16,0 3 0,-7-3 15,-3 2-15,-4 2 0,-2 4 16,1 2-16,1 2 16,2 7-16,3 4 0,-7 4 0,-5 3 15,-1 3-15,1 3 0,7 1 16,6 0-16,3 1 16</inkml:trace>
  <inkml:trace contextRef="#ctx0" brushRef="#br0" timeOffset="16970.7901">10477 8557 0,'0'0'0,"0"0"0,0 0 16,0 0-16,0 0 0,-11 23 15,11-23-15,0 0 16</inkml:trace>
  <inkml:trace contextRef="#ctx0" brushRef="#br0" timeOffset="21433.8243">10750 9315 0,'0'0'0,"0"0"0,0 0 15,0 0-15,31 6 0,-31-6 0,30 6 16,-9-3-16,3 0 0,6 2 15,3 1-15,11 2 0,1 0 16,4 1-16,2 1 16,14 4-16,2 1 0,13 2 0,1 0 15,-5 2-15,-4 1 0,18 8 16,2 2 0,3-2-16,2-1 0,3-3 15,-9-4-15,31 0 0,-13-6 16,-12-5-16,-6-6 15,-26-3-15,-17-1 0,3-1 16,3-2-16,-8 1 0,-5 1 0,2 1 16,1-1-16,-3 1 0,-2 0 15,0-4-15,3-2 0,-4-4 16,-4-1-16,-11 5 0,-8 0 16,-4 4-16</inkml:trace>
  <inkml:trace contextRef="#ctx0" brushRef="#br0" timeOffset="22133.2871">13505 7597 0,'0'0'0,"-8"-8"0,1-2 15,0 3-15,0-1 0,-6-3 16,-3 0-16,-1 1 0,1 3 15,-5 4-15,-4 7 0,-2 5 16,-4 2-16,-9 13 0,-1 7 16,3 2-16,0 3 0,-3 11 15,2 3-15,8-2 0,6-3 16,5 2-16,7-3 0,8-7 16,7-4-16,13-8 0,8-4 15,3-7-15,3-6 0,11-8 16,7-6-16,2-4 0,1-3 0,7-4 15,4-6-15,3-4 0,-5 1 16,0 1-16,2 1 16,-14 3-16,-8 6 0,7-1 0,-12 7 15,-18 8-15,-4 3 0,-3 7 16,-2 6-16,0 4 0,0 3 0,-6 1 16,-3 2-16,0 0 0,1-1 15,4 3-15,1 4 0,4-5 16,3-2-16,2-5 0,1-2 15,0-8-15,0-4 0,7-6 16,5-4-16,2-7 0,2-6 16,5-11-16,3-8 0,-3 4 15,-6-1-15,2-11 0,-2-2 16,-7-1-16,-4 1 0,-6-8 16,-6-1-16,-8 7 15,-7 5-15,-1 15 0,-2 8 16,-13 7-16,-8 7 0,3 9 15,-2 5-15,-6 13 0,-5 9 16,5 2-16,5 3 0,5-6 16,9-7-16,4-7 0</inkml:trace>
  <inkml:trace contextRef="#ctx0" brushRef="#br0" timeOffset="22399.7636">14505 7714 0,'0'0'0,"10"-1"16,1 1-16,1 1 0,2 0 15,5 2-15,4 0 0,9 7 16,2 5-16,-2 7 16,-3 8-16,-11 10 15,-9 8-15,-8 8 0,-7-3 16,-7 9-16,-6-1 0,-2-8 0,-1-6 16,1 0-16,5-7 15,5-7-15,5-7 0,7-2 16,7-4-16,6-4 0,4-3 0,10-8 15,7-4-15,-3-1 0,2-2 16,12 1-16,4 1 0,-7-2 16,-6 0-16,-9 1 0,-7-1 15,-6 1-15</inkml:trace>
  <inkml:trace contextRef="#ctx0" brushRef="#br0" timeOffset="22716.9642">13439 8857 0,'0'0'0,"0"0"15,0 0-15,0 0 0,-7 22 0,5 0 16,0 11 0,-1 9-16,0 10 15,0-2-15,0-1 0,0 16 0,-1 13 16,2 4-16,2-10 0,2-1 16,3-9-16,-1-17 0,2-12 15,0-19-15,1-14 0,-3 1 16,-1-1-16,0 0 0</inkml:trace>
  <inkml:trace contextRef="#ctx0" brushRef="#br0" timeOffset="22970.6003">13605 9276 0,'0'0'0,"0"0"0,0 0 16,0 0-16,0 0 0,0 0 0,0 0 16,35 0-16,-35 0 0,36-1 15,-13-5-15,2-2 0,4-2 16,1-3-16,2-1 0,9-8 15,-2-3-15,-2 1 0,-4 1 16,1-1-16,-6 2 0,-6 5 16,-5 3-16,-4 4 0,-3 2 0,-4 14 31,-4 9-31,-3 11 16,-3 14-16,-1 7 0,1 1 0,-1 10 15,2 3-15,2-5 0,2-1 16,7-2-16,5-10 0,-3-11 15,-2-7-15,-3-7 0</inkml:trace>
  <inkml:trace contextRef="#ctx0" brushRef="#br0" timeOffset="23200.1967">14703 9462 0,'0'0'0,"0"0"0,0 0 15,8 20-15,-8-20 0,7 24 0,-3-10 16,5 2-16,4 2 15,2-3-15,1-4 0,2-2 16,-1-1-16,5-2 0,1-5 16,3-8-16,4-11 15,-3-2-15,-1-4 0,3-12 16,-1-7-16,-2-3 0,0-3 0,-1-15 16,-5-1-16,-8 5 0,-6 8 15,-1 5-15,0 13 16,-2 7-16</inkml:trace>
  <inkml:trace contextRef="#ctx0" brushRef="#br0" timeOffset="23851.8635">12381 8492 0,'0'0'0,"0"0"16,0 0-16,0 0 15,0 0-15,0 0 0,0 0 0,0 0 16,0 0-16,25 21 16,-25-21-16,43 15 15,-14-7-15,3 0 0,3-2 0,19 2 16,7 1-16,0-2 16,1 0-16,17 0 0,16-2 15,-2-2-15,-3-2 0,15 2 16,-3-2-16,2 0 0,-12 1 0,34 2 15,-10 2-15,-13 0 0,-10-1 16,4 0-16,3 1 16,-13-4-16,-7-1 0,8-2 0,6-1 15,-4-4-15,0-3 0,15-6 16,11-7-16,2 0 16,1-3-16,-24 6 0,-16 4 0,14-7 15,12-6-15,-15 6 16,-9 3-16,16 2 0,11 1 15,-7-5-15,-4-2 0,7 0 16,4 0-16,-14 7 0,-9 6 0,22 0 16,14 0-16,-19 3 0,-12 1 15,15 5-15,12 5 16,-12-2-16,-9-1 0,-3 2 0,-3 1 16,-18 3-16,-12 1 0,10 4 15,7 1-15,-7-1 0,-3-2 0,-1 3 16,-1 1-16,-5-2 15,-2-1-15,-19-3 0,-12-3 16,-8-2-16</inkml:trace>
  <inkml:trace contextRef="#ctx0" brushRef="#br0" timeOffset="30250.4519">1231 3939 0,'0'0'0,"0"0"15,0 0-15,0 0 0,22-17 0,-22 17 16,35-15-16,-16 4 15,6-2-15,6-2 0,5 0 16,11-7-16,0 0 0,12-5 0,-1 2 16,9-4-16,-2 0 0,-1-3 15,2 1 1,3 2-16,1 2 0,-4 4 16,-11 5-16,-5 7 0,-12 6 15,-12 2-15,-8 3 0,1 5 16,-2 7-16,-6 0 0,-5 3 0,-6 6 15,-2 3-15,-5-1 0,-2 2 16,-8 6-16,-7 4 16,-5 3-16,-3 1 0,-12 11 0,-7 3 15,4-5-15,-3-1 0,-7 5 16,0 2-16,-13 13 0,13-9 16,7-9-16,5-6 0,12-11 15,10-11-15,7-3 0,10-4 16,2-4-16,8-3 0,-6-10 15,-2-5-15,1-4 0,0-5 16,8-7-16,3-10 0,0 2 0,-2 3 16,1-12-16,-1-8 0,4-3 15,5-2-15,-5-6 0,0-4 16,-2-2-16,0 8 0,-2-6 16,-3-4-16,2 8 0,2 7 15,3-16-15,-1 12 0,1 4 16,-1 1-16,4 7 0,2 5 15,-2 5-15,-4 5 0,1 9 16,0 7-16,-4 8 0,-2-2 16,3 3-16,0 3 0,4 5 0,4 4 15,-2 4-15,3 4 0,0 5 16,-3 3-16,-2 2 0,-1 3 16,2 4-16,-2 5 0,7 6 15,1 1-15,1 0 0,3-1 16,-3 0-16,0-1 0,-1-2 15,-1 0-15,2 7 0,3 6 16,-4-8-16,1-8 0,2 8 16,-2-1-16,-4-9 0,-3-3 0,-2 0 15,0 4-15,-1-4 16,0-2-16,-2-5 0,-1-7 0,0-5 16,-2-2-16,-2-3 0,-2-1 15,0-5-15,4-2 0,-8-6 16,-1-2-16,-2-5 0,1-1 15,-1-5-15,-3-5 16,-1-1-16,0 0 0,-10-8 16,-5-3-16,-9-4 0,-8-4 15,5 7-15,3 7 0,-13-7 16,-3 3-16,7 4 0,4 6 0,-5 5 16,-2 1-16,8 5 0,5 3 15,3 7-15,2 7 16,3-3-16,2-1 0,7 7 15,4 7-15,4-1 0,6-2 0,0-3 16,0-2-16,0-1 16</inkml:trace>
  <inkml:trace contextRef="#ctx0" brushRef="#br0" timeOffset="30389.5476">2612 3482 0,'0'0'0,"0"0"0,0 0 16,0 0-16,0 0 0,5 27 0,-5-27 15,0 0-15</inkml:trace>
  <inkml:trace contextRef="#ctx0" brushRef="#br0" timeOffset="48733.7283">9254 11602 0,'0'0'15,"0"0"-15,0 0 0,0 0 16,0 0-16,0 0 0,0 0 15,12 28-15,-12-28 0,14 19 0,-4-7 16,0 2-16,1 0 0,1 1 16,2 3-16,0 3 15,1 1-15,3 4 0,1 1 16,3 8-16,-1-1 0,4 6 0,-1-2 16,0-1-16,-1-3 0,0 1 15,1-1-15,4 5 0,-2 0 16,4-4-16,1-2 15,-7-8-15,-4-5 0,-5-5 0</inkml:trace>
  <inkml:trace contextRef="#ctx0" brushRef="#br0" timeOffset="49066.8776">10442 11417 0,'0'0'16,"0"0"-16,0 0 0,-25 8 16,25-8-16,-24 15 0,6-1 0,-3 4 15,-2 4-15,-12 12 0,-5 4 16,-7 13-16,0 0 0,0 3 15,-1 2-15,-10 9 16,2-3-16,1 11 0,7-3 16,13-14-16,9-10 0,4-9 15,7-9-15,8-10 0,3-6 16,2-9-16,2-3 0,2-5 16,5-3-16,-3 3 0,0 1 15,-1 1-15</inkml:trace>
  <inkml:trace contextRef="#ctx0" brushRef="#br0" timeOffset="49374.8452">9717 12117 0,'0'0'0,"0"0"0,0 0 16,0 0-16,0 0 0,0 0 0,0 0 15,0 0-15,0 0 0,0 0 16,0 0-16,0 0 0,0 0 16,0 0-16,0 0 0,0 0 15,0 0-15,0 0 0,0 0 16,0 0-16,0 0 0,23 1 31,-23-1-31,0 0 0,0 0 16,0 0-16</inkml:trace>
  <inkml:trace contextRef="#ctx0" brushRef="#br0" timeOffset="52017.5201">10253 11393 0,'0'0'0,"0"0"0,0 0 16,0 0-16,-29 11 0,12-1 16,-7 3-16,-1 2 0,-1 2 0,-12 11 15,-2 4-15,-4 5 16,-4 3-16,-12 7 0,3 0 15,-6 6-15,7-6 0,-7 7 16,3-2-16,8-7 0,4-3 0,-1 1 16,2-3-16,6-3 15,5-2-15,10-9 0,5-6 16,6-6-16,5-5 0,6-2 0,2-2 16,5 1-16,4-1 15,3-1-15,2-1 0,5-1 16,4-4-16,4-1 0,1-3 0,6 1 15,4 1-15,-1 0 16,-2-1-16,5 0 0,4 0 16,0 0-16,0 1 0,5 2 15,5 1-15,1-1 16,1-1-16,8-1 16,-3-1-16,-5-1 0,-4-1 15,-8 1-15,-7 2 0,-1 0 0,-1 0 16,-6 0-16,-5-2 0,-4 1 15,-4 0-15,-3 3 0,-2 0 16,-5-1-16,-1 1 0,-1-4 16,-2-2-16,-3-3 0,-1-3 15,-4-4-15,-3-3 0,-4-4 16,-3-4-16,1-2 0,0-1 0,-2-8 16,0-2-16,-3 1 0,-2 1 15,0-1-15,1 1 0,0-4 16,4 4-16,1 2 0,2 2 15,-2 2-15,0 4 0,2-1 16,0 2-16,5 1 0,4 3 0,6-1 16,5 1-16,-1 5 0,0 6 15,-1 3-15</inkml:trace>
  <inkml:trace contextRef="#ctx0" brushRef="#br0" timeOffset="53467.115">9767 11408 0,'0'0'0,"-10"9"0,-2 4 15,-7 6-15,-1 1 0,-8 7 0,-2 2 16,-9 7-16,0 1 0,0 4 16,-3 2-16,1-3 15,1-1-15,-3 7 0,3 0 0,-9 5 16,1-1-16,2 6 15,3 3-15,5-6 0,2-7 0,1 7 16,0 5-16,-5 9 0,12-17 16,7-7-16,5-7 0,6-8 15,6-5-15,5-9 0,3-5 16,2-7-16,1-1 0,1-1 16,2 0-16,8 0 15,6-1-15,-1-2 0,0-1 0,6-3 16,3-1-16,-3 1 15,-1 1-15,14-3 0,6-2 16,-10 0-16,0-1 0,18-5 16,8-2-1,8 1-15,5-1 0,-9 5 16,-7 4-16,7 0 0,-2 1 0,21-1 16,-9 0-16,1 5 0,2 2 15,-9 2-15,-8 2 0,0-1 16,1-1-16,-12 2 0,-9 2 0,7 0 15,3 1 1,-12-1-16,-9-1 0,-6 0 0,-3-2 16,-1 2-16,0 1 0,-4-1 15,-3 0-15,-11 0 0,-2 1 0,-1-1 16,-2-2-16,0 0 0,0 0 16,0 0-16,-2-4 0,-1 0 15,-3-3-15,-4-2 0,-4-1 16,-1 1-16,0-3 0,-5-2 15,-2-3-15,-1-3 0,-2-1 16,-11-11-16,-3-4 16,0 1-16,2 0 0,-6-8 0,1-1 15,-2-2-15,-1 0 0,1-3 16,1-2-16,-5-7 0,2 1 0,0-2 16,1 0-16,-10-19 15,12 10-15,6 8 16,3 4-16,11 18 0,8 11 15,4 9-15</inkml:trace>
  <inkml:trace contextRef="#ctx0" brushRef="#br0" timeOffset="53657.1167">9732 10890 0,'0'0'0,"0"0"0,-3 12 15,8-5-15,3 3 0,0-3 16,0 0-16,-2-1 0</inkml:trace>
  <inkml:trace contextRef="#ctx0" brushRef="#br0" timeOffset="55167.3663">19143 11057 0,'0'0'0,"0"0"16,0 0-16,-25 0 0,25 0 0,-32 8 15,11 1-15,-6 1 0,-2 1 16,-13 11-16,-2 4 0,-16 14 16,-2 6-16,-2 3 0,0 1 15,-5 6-15,6-4 0,-4 9 16,-4 9-16,11-9 0,7-7 0,-8 12 16,15-12-16,13-13 15,9-7-15,13-11 0,9-8 16,6-10-16,2-2 0,5-1 15,4 0-15,3 1 0,7 3 0,9-4 16,9-3 0,6 0-16,7 1 0,-6 1 0,-1-1 15,18 2-15,8-1 16,-10 0-16,-6-2 0,32-1 0,-3-1 16,-13-1-16,-9 1 0,3 0 15,0-1-15,-16 0 0,-11 1 16,-6-2-16,-1-1 0,-7 3 15,-1 1-15,-9 0 0,-6 0 16,0-1-16,-3 1 0,-6 1 16,-3 1-16,0-2 0,-3-1 0,-1-3 15,-3-2-15,1-2 0,-2-3 16,-5-1-16,-4 0 0,0-3 16,-3-3-16,-2-1 0,-1-5 15,-2 1-15,0 0 0,-4-5 16,-2-2-16,3 1 0,1 1 15,-6-6-15,0 3 0,1 2 16,2 5-16,4 0 0,2 1 0,-3 6 16,0 4-16,-1 1 15,2 3-15,3 3 0,2 3 0,5 1 16,4 1-16,3 1 0</inkml:trace>
  <inkml:trace contextRef="#ctx0" brushRef="#br0" timeOffset="55852.5823">17484 8426 0,'0'0'0,"0"0"0,0 0 0,0 0 16,0 0-16,-5 20 0,5-20 15,9 25-15,-9-25 0,25 37 16,-3-14-16,5-2 0,5 1 16,17 5-16,6-2 0,18 6 15,3-2-15,23 4 0,7-1 16,9 0-16,-7-4 0,24 7 16,18 6-16,40 12 15,-6-1-15,-38-6 0,-27-6 0,29 11 16,20 9-1,-26-7-15,-20-6 0,-6 1 0,-4 1 16,1-4-16,-1-3 0,4-2 16,3-2-16,-18-6 0,-11-4 15,-2-1-15,0 1 0,-2 0 16,0-2-16,0 1 0,0 1 16,-8-4-16,-5-1 0,10 5 15,7 3 1,-4 2-16,-3 2 0,-26-10 15,-18-6-15,-13-5 0,-8-6 0,-6-2 16</inkml:trace>
  <inkml:trace contextRef="#ctx0" brushRef="#br0" timeOffset="56650.9376">17424 8371 0,'0'0'0,"0"0"16,0 0-16,0 0 0,-21 19 16,21-19-16,-13 34 0,4-11 15,-1 1-15,-3 9 0,-2 4 16,-6 15-16,0 2 0,-4 14 15,0 0-15,-2 11 0,0-3 0,-1 8 16,1-4 0,8-3-16,6-2 0,1-12 15,3-19-15,8-5 0,6-4 16,1-7-16,2-7 0,5-2 16,4-2-16,-3-1 0,1 2 0,10 0 15,7 3-15,-3-3 16,-1 0-16,7 4 0,5 4 15,-1-2-15,-2 0 0,10 3 0,4 1 16,-3 1-16,-3 1 0,7 5 16,5 5-16,-3-3 0,-2-2 15,34 15-15,0-4 0,-10-13 16,-7-8-16,3-5 0,3-5 16,-1-3-16,0-2 0,7 3 15,6 2-15,-1 0 0,0 1 0,6 2 16,5 1-16,-4 2 0,-2 0 15,17 4-15,13 2 16,-22-3-16,-14-5 0,10-2 0,7-3 16,3 5-16,3 3 0,0-5 15,0-4-15,-14-3 0,-9-3 0,3 3 16,4 3-16,-4 3 16,-1 3-16,-3-2 0,-1-1 15,-12-1-15,-6-1 0,0 0 16,1-1-16,-2-1 0,-1-2 15,-11 1-15,-8 0 0,-7 0 16,-6 2-16,0-7 0,0-4 16,-2-10-16,-2-9 0,-8 5 15,-6 3-15,-4 4 16</inkml:trace>
  <inkml:trace contextRef="#ctx0" brushRef="#br0" timeOffset="56917.2234">21376 9767 0,'0'0'0,"0"0"16,0 0-16,0 0 0,0 0 0,-17 20 15,14-1-15,1 4 0,0 5 16,4 15-16,1 8 15,0 0-15,0 0 0,0 20 0,-2 18 16,-1-9-16,-2-5 0,-2 10 16,-1-3-16,-4-2 0,-1-9 15,0 16-15,3-15 0,7-15 16,6-10-16,-3-14 0,1-11 16,-2-7-16</inkml:trace>
  <inkml:trace contextRef="#ctx0" brushRef="#br0" timeOffset="57117.2226">21843 9798 0,'0'0'16,"0"0"-16,0 0 0,-14 21 16,3-1-1,-5 18-15,-4 15 16,-4 11-16,-5 10 0,-9 22 15,-2 2-15,-1 1 0,3-6 0,8-20 16</inkml:trace>
  <inkml:trace contextRef="#ctx0" brushRef="#br0" timeOffset="57351.0169">20978 9667 0,'0'0'0,"0"0"15,0 0-15,0 0 0,-20 18 16,14 0-16,0 8 16,-1 2-16,2 2 0,-3 20 0,0 9 15,-1 18-15,-1 4 0,-3 18 16,-1 2-16,2-11 0,3-22 15,2-18-15</inkml:trace>
  <inkml:trace contextRef="#ctx0" brushRef="#br0" timeOffset="57541.986">20799 10104 0,'0'0'0,"0"0"16,0 0-16,0 0 0,0 0 15,0 0-15,9 27 0,-9-27 16,10 23-16,-10-23 0,7 20 16,-3-12-16</inkml:trace>
  <inkml:trace contextRef="#ctx0" brushRef="#br0" timeOffset="58234.3486">20771 10132 0,'0'0'15,"0"0"-15,0 0 0,23 3 0,-23-3 16,27 2-16,-8 0 0,4-1 15,3 2-15,5-1 0,3 0 16,8 1-16,-3 0 0,12 0 16,0 2-16,-2-1 0,-3 0 0,11 3 15,-2 1-15,-4-2 16,0 0-16,0 1 0,1 2 0,2-1 16,1 0-16,10 3 0,0 1 15,-6-1-15,-3-2 0,9 0 16,7 1-16,-4-1 15,-3-1-15,4 1 0,-4 0 16,-9-2-16,-5 0 0,30 6 16,-1 0-16,-23-4 15,7 1-15,12-1 0,-22-2 16,0 0-16,0 2 0,1 0 16,0 1-16,-6-3 0,-2-2 15,-6-2-15,-2-1 0,2 3 16,0 2-16,-18-2 15,3 0-15,1 0 0,0 1 0,-1 0 16,-2 1-16,3-1 16,3 2-16,-4-2 0,-3-2 15,-7 0-15,-1-3 0,-4 0 16,-1 0-16,-3 0 0,-1 1 16,-3-1-16,-1-1 0,2-1 15,-2-2-15,0 2 0,0 1 16,-2 0-16,2-4 0,-1-1 15,1-1-15,-1-2 0,1-1 16,2-2-16,3-2 0,0-1 16,0 0-16,2 0 0,1 1 15,-1-3-15,0 1 16,-2 0-16,0 0 0,0 2 0,-2 1 16,1 0-16,-1 1 0,0 2 15,-2-1-15,-1 2 0,-1 1 16,-2 0-16,-1 0 0,0 3 15,1-2-15,-1 3 0</inkml:trace>
  <inkml:trace contextRef="#ctx0" brushRef="#br0" timeOffset="58867.0367">23014 10463 0,'0'0'16,"0"0"-16,0 0 0,0 0 15,9-19-15,-9 19 0,0 0 0,6-20 16,-1 11-16,0 0 16,2 0-16,1-1 0,0-1 0,1 0 15,1 1-15,1-1 16,2 0-16,2 0 0,0 0 0,9-2 15,3 0-15,-1 2 0,1-1 16,3 4-16,3 3 0,0 2 16,1 1-1,11 6-15,1 5 0,-6 1 16,-5 3-16,-6 1 0,-5 1 0,-3 6 16,-2 6-1,-7 2-15,-6 4 0,-3-2 16,-3-1-16,-8 6 15,-5 2-15,2-7 0,1-3 0,2-6 16,3-5-16,0-4 0</inkml:trace>
  <inkml:trace contextRef="#ctx0" brushRef="#br0" timeOffset="59501.5336">23015 10353 0,'0'0'0,"0"0"15,0 0-15,-21 13 0,10-5 16,0 4-16,1 3 0,1 1 16,2 2-16,2 2 0,3 1 15,3 8-15,3 2 0,3-3 16,2-2-16,4 5 0,3-3 16,2-2-16,2 0 0,2 1 15,2 0-15,1-1 0,-1 0 0,8 6 16,3 1-16,-3-2 15,-1-1-15,9-4 16,8-5-16,-4-5 0,-2-5 0,2-11 16,1-9-16,7-9 0,-1-7 15,-1-7-15,-1-7 0,-4-2 16,-2-2-16,3-10 0,-6-2 16,-5 6-16,-6 5 0,4-6 15,-9 15-15,-12 13 0,-8 11 0,-7 12 16,-5 6-16,-3 8 15,-3 6-15,-4 3 0,-3 7 16,-2-3-16,-2 0 16,0 1-1,3 3-15,7-7 16,3 1-16,3-8 0,2-5 16,2-3-16,2-3 0,0-2 0,2 0 15,2-2-15,-1-3 0,3 0 0,-1-3 16,1-3-16,0-2 0,1-9 15,-2-7-15,-1 4 16,0 0-16,-2-10 0,0-2 0,0-6 16,0-3-16,0-2 15,-1-2-15,1-3 0,0 6 0,-1 0 16,0 2-16,1 2 0,0 1 16,0-12-16,-1-1 15,2 2-15,2 3 0,3-5 0,4-6 16,4-2-16,4-2 0,7-18 15,5-6-15,0-3 0,2-3 16,4-11-16,-10 32 0,-9 21 16</inkml:trace>
  <inkml:trace contextRef="#ctx0" brushRef="#br0" timeOffset="60301.3003">24519 7296 0,'0'0'0,"-4"-24"0,1-3 16,1-4-16,0-2 0,1-17 15,1-9-15,2-5 0,0 3 0,5-12 16,0-2-16,2 8 16,1 6-16,0-8 0,0 1 15,-2 11-15,-2 6 0,1-16 16,-3 9-16,0 2 0,-2 3 0,-1 6 15,-1 2-15,-1 7 16,-1 4-16,-2-2 0,0-2 0,-3 16 16,0 1-16,-2-2 15,-2-2-15,0-4 0,0-1 16,3 3-16,4 3 0,-1-1 16,1 1-16,0 4 0,3-1 15,0 3-15,0 0 0,1 1 16,0 2-16,1 2 0,1 1 15,1 2-15,-2 0 0,1 0 0,0 1 16,0 1-16,2 1 0,-2 0 16,0-3-16,0 0 15,0 2-15,1 1 0,-2 0 16,-1 4-16,0-2 0,0 2 0,1 0 16,-1 0-16,0 3 0,0-2 15,0 2-15,0 0 0,0 0 0,2-1 16,-2 1-16,2 3 15,-1 0-15,-1 2 0,0 0 16,0-1-16,0 2 0,0 2 16,0 0-16,-1 3 0,-2 3 0,0-1 15,-1 3-15,1 2 0,0 2 16,-1 3 0,1 3-16,-2 13 0,-1 3 15,1-2-15,0-2 0,0 12 0,-2 0 16,2 0-16,0-1 0,-3 17 15,1 6-15,0-7 0,3-7 16,-4 13-16,-1 1 0,0 8 16,2-3-16,-2 6 0,-2 3 15,-5 31-15,1-13 0,-3 7 16,-1 7-16,5-20 0,3-14 16,1 2-16,1 4 0,-1-2 15,-2 1-15,4 3 16,1 4-16,0-20 0,2-11 0,-1 11 15,0 8-15,0-10 0,2-8 16,-4 2-16,-1 3 0,3-7 16,0-4-16,-2 1 0,0 0 15,0-4-15,0-2 0,3-13 16,0-9-16,3-8 0,1-8 0,0-5 16,0-3-16,1-4 0</inkml:trace>
  <inkml:trace contextRef="#ctx0" brushRef="#br0" timeOffset="61084.0111">24472 5046 0,'0'0'16,"0"0"-16,0 0 0,-3-20 0,3 12 15,3-1-15,4-1 0,4-1 16,4 0-16,10-1 0,7 0 16,10-2-16,1 3 0,8 1 15,9 3-15,12-1 0,-4 4 16,8 1-16,-5 5 0,1 3 16,-8 4-16,-12 1 0,-8 0 15,-8 1-15,-8 1 0,-5-2 16,-4 2-16,-4 0 0,-1 2 0,-3 1 15,-2 1-15,-4-4 16,-1-1-16,2 3 0,0 3 16,-1-1-16,2 1 0,0 2 15,2 2-15,1 3 0,0 1 0,-1 3 16,0 2-16,-4 3 0,0 2 16,-3 4-16,-2 3 0,-4 2 15,-1 2-15,-7 13 0,-5 4 16,1-4-16,-1-3 0,1 9 15,-1 5-15,1 1 0,2-6 0,0 28 16,4-9-16,6-7 0,4-3 16,-1-2-16,0-2 15,-1 2-15,1 1 0,-2 3 0,-1 2 16,-5 1-16,-2-2 0,-6 10 16,-2 6-16,1-7 0,-1-4 15,-4 6-15,-1 5 0,0-10 16,3-8-16,4-1 0,4 0 15,3 15 1,2 12-16,4 2 16,1 4-16,1-29 0,0-21 0,-1 1 15,-1 0-15,1-2 0,0-3 16,-2 8-16,0 7 0,-3-3 16,0-3-16,1 7 0,0 5 15,-3-9-15,-2-6 0,4-18 16,3-13-16,1-8 0</inkml:trace>
  <inkml:trace contextRef="#ctx0" brushRef="#br0" timeOffset="62234.3755">23646 9517 0,'0'0'0,"0"0"16,0 0-16,0 0 0,0 0 0,0 0 15,0 0-15,0 0 0,0 0 16,30-2-16,-30 2 0,27-7 15,-27 7-15,34-8 0,-12 2 16,2 0-16,2-3 0,2-3 0,3-4 16,8-6-16,-1-1 0,10-14 15,0-3-15,-2-4 0,-5-2 16,8-16-16,-3-5 0,4-14 16,-5 1-16,1-15 0,-5-1 15,-6 9-15,-4 7 0,9-35 16,-7 11-16,-5 4 0,-4 2 15,-2 3-15,-1 2 0,-6 9 16,-3 6-16,-2 2 0,-1-1 16,-3 6-16,-3 4 0,0-9 15,1-9-15,0 15 0,2 9 0,-1-1 16,2-1-16,-3 0 16,1 1-16,2-8 0,3-5 15,-3 7-15,-2 5 0,2-2 0,-1-1 16,3 6-16,1 8 0,2-11 15,2-5-15,-7 12 0,-3 10 16,-1 3-16,0 1 0,-1 5 16,0 2-16,0-4 0,1-1 15,-1 3-15,-1 3 0,2 3 16,-1 2-16,1 2 0,1 2 16,2 0-16,1 1 0,-2 2 15,-2 2-15,3 4 0,1-1 16,-3 7-16,0-3 0,2-1 15,1 1-15,-2 3 0,1 2 0,-2-1 16,0 2-16,0 1 16,-2 2-16,-1 2 0,-1 2 0,2-2 15,-2 2 1,2-3-16,-2 3 0,4 1 0,-1 2 16,0 0-16,2 2 0,-2 1 15,0 1-15,0 1 0,-1 0 0,-1 4 16,0 1-16,0-1 15,1-1-15,-2 0 0,-1 2 16,-1 0-16,0 0 0,0-2 0,-2-1 16,1 1-16,0 1 0,-1 1 15,1 0-15,0 0 0,-1 0 16,0-1-16,0 0 0,-1-2 16,2-2-16,0 1 0,-1 1 15,1 1-15,1 1 0,1-2 16,0-2-16,-1 2 0,1 0 15,0-1-15,1 4 16,-1-2-16,0 0 16,1 2-16,1 0 0,-1 0 15,0 1-15,0-2 0,1-1 0,-1 1 16,0 1-16,0-1 16,-1 0-16,0-2 15,0-2-15,0 1 0,0-1 0,0-1 0,-2-2 16,2-1-16,0 0 0,1-4 15,-1 2-15,1-2 0,0 0 16,0 0-16</inkml:trace>
  <inkml:trace contextRef="#ctx0" brushRef="#br0" timeOffset="62784.0642">24988 5353 0,'0'0'0,"0"0"15,0 0-15,0 0 16,-11-17-16,11 17 0,0 0 15,0 0-15,0 0 0,0 0 16,-10-18-16,10 18 0,-2-1 16,2 1-16,0 0 0,0 4 0,0-1 15,0 1-15,0 1 0,0 2 16,0 1-16,0 0 0,-1-1 0,1 4 16,0 4-16,-1-2 15,0 2-15,0-1 0,0 2 16,-1 0-16,-1 0 0,1 3 15,1 1-15,-1 8 0,0 0 0,-1 4 16,1 0-16,0 1 16,0 1-16,0 5 0,-1 6 15,1 8-15,0 1 0,-2 7 16,-2 0-16,1-1 0,0 0 16,-3 12-16,0-1 0,-2-2 0,-1-1 15,-4 13-15,0-1 16,2-6-16,0-5 0,4 10 15,2 2-15,3 1 0,2-17 0,7-13 16,5-6-16,2-3 16,1-3-16,3 4 0,1 4 15,-1-4-15,-2-2 0,-4-14 0,-3-8 16,-3-6-16</inkml:trace>
  <inkml:trace contextRef="#ctx0" brushRef="#br0" timeOffset="64061.1621">13055 3952 0,'0'0'16,"0"0"-16,0 0 0,0 0 0,0 0 16,0 0-16,0 0 0,0 0 15,5-20-15,-5 20 0,0 0 16,0 0-16,0 0 0,10-18 15,-10 18-15,0 0 0,10-12 0,-7 7 16,0 1-16,0 2 16,1-1-16,-1 0 0,-1-1 15,1 0-15,-1 2 0,0-2 16,0 2-16,-2 2 0,2-2 0,-2 2 16,3 0-16,-3 0 0,2 0 15,-2 0-15</inkml:trace>
  <inkml:trace contextRef="#ctx0" brushRef="#br0" timeOffset="69400.9799">13019 3942 0,'0'0'0,"0"0"16,0 0-16,0 0 0,0 0 15,0 0-15,0 0 16,0 0-16,0 0 0,0 0 15,0 0-15,0 0 0,0 0 16,0 0-16,0 0 0,0 0 16,0 0-16,0 0 0,0 0 0,0 0 15,25-9-15,-25 9 0,0 0 16,0 0-16,0 0 0,0 0 16,8-21-16,-8 21 0,0 0 15,0 0-15,0 0 0,0 0 16,0 0-16,0 0 0,0 0 15,0 0-15,0 0 16,0 0-16,0 0 0,-18-10 16,18 10-16,0 0 0,0 0 0,0 0 15,0 0-15,-15 16 0,15-16 16,0 0-16,0 0 16,0 0-16,-11 21 0,11-21 0,0 0 15,0 0-15,-11 21 0,11-21 16,0 0-16,0 0 0,-13 20 15,13-20-15,0 0 0,0 0 16,-9 19-16,9-19 0,0 0 16,0 0-16,-9 19 0,8-14 15,1 1-15,-1 0 0,0 0 0,-2 1 16,1 2-16,-1 0 0,0 0 16,-2 0-16,1 0 15,-1 1-15,1 1 0,0 0 0,-1 0 16,1 2-16,0 0 0,0 0 15,-1 0-15,-1-2 0,-1-1 16,1 0-16,-1 2 0,1 0 16,0 1-16,-1-2 0,2 1 15,-1-2-15,1 1 0,1 2 16,1 0-16,0-1 0,1 0 0,-1-1 16,-2 0-16,1 1 0,-1 0 15,1 1-15,1 0 0,0 0 16,2 0-16,-1-1 15,0-1-15,0 0 0,-1 2 0,1-2 16,0-2-16,0 1 0,0 1 0,-2-1 16,1 0-16,0 0 15,-1-1-15,1 1 0,0 0 16,-1 0-16,1-1 0,0 1 16,1 1-16,-1 0 0,0 3 15,0-4-15,-2 1 0,2-2 16,0 0-16,-1 0 0,1 0 15,0-1-15,0 2 0,0 2 16,2 4-16,0-2 0,0 0 16,-1-2-16,0-2 0,-2-1 15,1 1-15,0 1 0,-1 0 0,1 1 16,0 1-16,-1 0 16,1 0-16,1 0 0,0 3 15,0-1-15,-1-1 0,0 0 16,0-1-16,-1 1 0,1-1 15,-1 2-15,-1 1 0,2-1 16,0-1-16,2 1 0,2-1 16,-1-1-16,0 0 0,-1-2 0,-1 0 15,1-1-15,-1 0 0,0 1 16,0-3-16,0 3 0,-1 1 16,0-1-16,0 0 0,1-1 15,0 1-15,1 0 0,0 0 16,-1-1-16,-1 0 0,-1 1 15,0 0-15,0-1 0,-2 0 16,1 0-16,-1 0 0,3 2 0,1 2 16,-2-2-16,0 0 0,-1 0 15,1-2-15,0 1 16,-1-1-16,1 1 0,-1 1 0,1 1 16,-2 0-16,1-1 15,-1 0-15,3 1 0,1 0 16,0 2-16,-2-2 15,2 0-15,0-1 0,-1 0 16,-1 2-16,1-2 0,0-1 0,-1 1 16,1 0-16,2 0 0,1 1 15,-1-2-15,0-2 16,-1 0-16,-2 0 0,1 1 0,1 1 16,0-1-16,-1 0 0,1 0 15,0 0-15,0 1 0,-2-2 0,2 1 16,0 0-16,0-1 0,0 0 15,1-1-15,-1 0 0,1 0 16,0 2-16,0-1 16,0 0-16,0 1 15,0-1-15,0 0 0,0-2 0,0 1 16,-1-1-16,1-1 16,0-1-16,1 0 0,0-3 15,0 1-15,-1-1 0,1-2 0,-2 4 16,2-4-16,0 0 0,0 0 15,-1-5-15,1 2 0,0 0 0,0-4 16,0-1-16,1 1 16,0 0-16,1-3 0,2-3 15,-1-1-15,0-1 0,2 1 16,0 0-16,-1 0 0,-1-2 0,0-2 16,0 0-16,3-5 0,2 1 15,-2-3-15,0-1 16,-1 2-16,1 2 0,-1-1 0,2 0 15,1 0-15,-1 1 0,2-5 16,-1 1-16,0-1 0,0 0 16,1 2-16,2 0 0,-3 0 0,-3 2 15,1 0-15,-1 1 0,2 1 16,1 1-16,-2-2 16,1 1-16,-3-1 0,0 1 0,1-1 15,2 0-15,1 2 0,-1 1 0,-2-1 16,-2-1-16,1-1 15,2-1-15,1 1 0,0 3 16,1 1-16,0 1 0,-2 0 16,0 0-16,-1 0 0,1 0 15,-1-1-15,2-2 0,0 1 16,-1 0-16,1 0 16,-1-1-16,-1 1 0,-3-2 0,1 1 15,1 1-15,0 1 0,2 2 0,-2 0 16,1 0-16,-2 0 15,-3 1-15,2-2 0,2 1 16,0 4-16,-1-1 0,1-1 16,1-1-16,-1 0 0,2 3 0,-2-2 15,0 1-15,0-4 0,-2-1 16,1 2-16,1 2 0,-1 2 16,1-1-16,1 1 0,0-1 15,0 1-15,-1-1 0,-1 0 16,1 0-16,-1-1 0,0 1 15,1 0-15,0-2 0,-1 1 16,1-1-16,0 2 0,0 0 16,1 1-16,-2 2 0,2 0 15,-1-1-15,-2 0 0,-1-1 0,-1 1 16,1-1-16,0 1 0,1 1 16,-1 0-16,1-2 0,0 5 15,0 0-15,1-1 0,-1 0 16,0 0-16,0-1 15,0 2-15,1-1 0,-2 0 16,0-1-16,0 0 0,1 0 16,0 1-16,0 1 0,1-1 0,-1 1 15,0 1-15,0-1 16,0-1-16,0 2 0,0-1 0,0 2 16,0-1-16,0 0 0,0 1 15,-1 0-15,0-1 0,0 0 16,0 1-16,0-1 15,1 1-15,0 2 16,1-2-16,-2 1 0,0-1 16,0 1-16,0-1 0,1 2 15,-2-3-15,-1-1 0,1 0 16,0-3-16,1 2 0,0 0 16,-1 1-16,0 2 0,0-1 15,1 0-15,1 2 0,-1 0 0,0 0 16,-1 4-16,2-3 15,-2 3-15,2-3 0,-1-1 16,0 2-16,0 0 0,-1 2 16,3-3-16,-3 3 0,2-4 0,-2 4 15,2-1-15,-2 1 0,0 0 16,0 0-16,0 0 0,0 0 16,0 0-16,0 0 0,0 0 15,0 0-15,0 0 0,0 0 16,7 4-16,-7-4 15,2 8-15,-2-8 0,2 9 0,-1-4 16,0-1-16,2 3 0,-1 1 16,0-2-16,-1 0 0,-1 0 15,0 1-15,-1-1 0,-1 1 0,0 1 16,-1 0-16,1-1 0,0 0 16,0 3-16,0 1 0,-2 0 15,1 2-15,-2-1 0,1-1 16,-1 1-16,-1-1 0,-1 2 15,1-1-15,-1 2 0,1-2 16,-1 1-16,0 0 16,2 1-16,0 2 0,1-3 0,0-2 15,-2 2-15,1 2 16,0-1-16,1 1 0,-3 3 0,2-1 16,0 1-16,2-1 0,-1-1 15,0-1-15,0 0 0,-2 0 16,1-2-16,-1-1 0,1 1 15,-1-1-15,1 0 0,0 1 16,0 0-16,-1-1 0,3 1 16,2 0-16,-1 1 0,-2 0 0,1-1 15,0 1-15,-2-2 0,1 0 16,0 0-16,0-1 0,1-1 16,0-1-16,-1 0 0,2-1 15,0-3-15,0 1 0,1-1 16,-1-1-16,1 0 15,0-1-15,1-1 0,2 2 16,0 0-16,-1-1 0,-1-3 0,-4 0 16,2-1-16,0 0 0,1-2 15,0 0-15,0-2 0,0-1 16,1 0-16,1-3 0,1 0 16,0-1-16,-1-2 0,0-3 15,1 1-15,1-1 0,1-2 0,2 0 16,-1 0-16,1 0 0,-1-7 15,1-3-15,0 3 0,1 1 16,1 1-16,0 1 0,0 1 16,-1 0-16,-1 0 0,2 1 15,-1 0-15,-1 0 16,2-2-16,1 1 0,-3-1 0,-1 2 16,1-2-16,3 0 15,0 1-15,0-1 0,0 3 16,0 5-16,-2-2 0,1 1 15,0 0-15,-1 3 0,-1 0 16,-4 0-16,0 2 0,1 1 0,-1 0 16,0 2-16,0 1 0,0 0 15,0 2-15,-1 1 0,-1 2 16,2-3-16,-2 3 16,2-2-16,0 4 0,2 0 0,-2 1 15,-1 1-15,-1 2 16,-1 2-16,-1-1 0,-2-1 0,0 5 15,-1 2-15,0 2 0,-1-2 16,0 1-16,-2 0 0,-1 0 16,0 2-16,-2 5 0,0-1 0,0 0 15,0 0 1,1 0-16,0 1 0,-1 1 0,0 1 16,0 0-16,-1-2 0,2 1 0,2 1 15,-4 4-15,1-2 0,0 0 16,2-2-16,2-1 0,3-2 15,-2-3-15,0-3 16,1-2-16,1 0 0,0-5 0,1-2 16,1 1-16,0 0 0,-1-1 15,2-3-15,1-2 0,-2 4 0,2-4 16,-1 2-16,1-2 16,0-4-16,0 0 0,0-2 15,0 1-15,0-2 16,2-4-16,3-4 0,-1-2 15,0-1-15,2 0 0,0 0 16,3-8-16,1 1 0,0-1 16,1 1-1,2-3-15,2-5 16,-1 3-16,0 3 0,-3 3 16,-3 1-16,2-4 0,0 2 0,-1 3 15,0 1-15,-1 2 0,1 1 16,-2 3-16,-2 2 0,1 2 0,-2 4 15,0 0-15,-2 3 0,0-1 16,0 1-16,-1 0 0,-1 1 16,0 3-16,3-1 0,-3 1 15,0 0-15,1 2 0,-1 2 16,0-1-16,0 1 0,0 3 16,1 3-16,0 1 15,0 1-15,-2 2 0,-1-1 0,-1 1 16,0 2-16,-1 0 0,-1 2 15,0 4-15,1 1 0,-1 3 16,-3 5-16,1 1 16,-1 0-16,0-4 0,1-2 0,-1 5 15,-3-1-15,2-4 0,0-2 16,2-3-16,3-3 16,0-2-16,0-3 0,0-5 0,-1-2 15,3-2-15,0 0 0,-2-3 16,-2-2-16,2-2 0,-1 1 15,2-1-15,0-1 16,0-3-16,1-1 0,2-3 0,1-1 16,2-1-16,-1-2 0,1-3 15,1-1-15,3-2 0,1-1 16,0 0-16,-1 1 0,1-5 0,0-2 16,2-4-16,1 3 15,-3-1-15,-1 1 0,2 1 0,1 1 16,0 2-16,0 1 0,-2 2 15,-1 5-15,-2-4 0,-2 1 16,0 3-16,0 2 0,1 2 16,-1 2-16,-1 1 0,-1 3 15,2 2-15,-1 1 0,0 4 16,0 3-16,-1 2 0,-1-1 0,4 2 16,1-1-16,-2 3 0,-1 0 15,-2 3-15,-2 1 0,0-1 16,0-1-16,0 6 15,0 4-15,-3-1 0,0-2 16,-2 2-16,-2 2 0,3 2 0,1-2 16,0 1-16,-1-1 0,0-1 15,-1-2-15,-1 5 0,1-2 16,0-3-16,1-3 0,2-4 16,1 0-16,0-4 0,1-1 15,0-1-15,0-1 0,1-1 0,0 1 16,1-4-16,-4-3 15,3 0-15,1-2 0,1-1 0,0-2 16,1-1-16,0-2 0,0-1 16,0-2-16,0 0 0,2 1 15,0-5-15,2-1 0,-2 3 16,0-1-16,0 0 16,-2 1-16,1 1 0,1 2 0,-1 2 15,0 0-15,-1 2 0,-1 3 16,1 1-16,-1 1 0,-1 4 15,2-3 1,-2 3-16,3 6 0,-2 0 16,-1 0-16,-1 2 0,0 0 0,-1 2 15,-1 2-15,0 1 0,1 2 16,-1 2-16,-3 1 16,-1 6-16,-1-1 0,1 3 0,1-1 15,-1 1-15,0-2 0,-1-2 16,-2-2-16,1 0 0,0 1 15,-1 6-15,2 1 0,1-1 16,-2 0-16,-1-3 0,0 0 0,2 0 16,3 1-16,-2-4 0,-1-3 15,1 0-15,0 1 0,1-1 16,-1 2-16,0-2 0,1 1 16,-1 1-16,2 1 0,-2-2 15,0-2-15,0 0 0,-1-2 16,0 0-16,2 1 0,1 2 15,3 2-15,0-7 0,-2 0 0,0 3 16,-1 0-16,0-3 16,1 2-16,-2-1 0,1 1 15,1-1-15,2 2 0,0 0 16,0-2-16,-2 1 0,0-3 0,0 1 16,-1 2-16,1-1 0,-1 1 15,1 1-15,0-2 0,0 1 16,2 0-16,0 2 0,-1 1 15,-1-3-15,1 1 0,0 0 16,-2-1-16,1 0 0,0 0 16,0 2-16,0 1 0,-1-1 0,1-1 15,-1-2-15,0 0 0,-1-1 16,1 1-16,1 3 16,-1 2-16,0 1 0,-2 0 15,1-1-15,1-2 0,-2 1 16,1 1-16,0 0 0,3 1 15,-2-1-15,0-1 0,-1 2 16,1-1-16,-3 6 0,-1 2 16,3-4-16,1-1 0,0-1 15,-1 2-15,-1-1 16,-2-1-16,1-1 0,0 0 0,3 1 16,2 2-16,-2 0 0,1 0 15,-2-1-15,2-3 0,1 3 16,0 3-16,0-4 0,-1 0 15,-2 1-15,-1 0 0,1-1 16,-1 0-16,3 1 0,3 2 16,-3-2-16,0 0 0,-2 0 15,1 0-15,2 0 0,2 0 0,-2 0 16,-1 0-16,0 0 0,-1 1 16,2-1-16,0 2 15,-1-2-15,0-2 0,-1 4 0,0-1 16,-2-1-16,0 1 0,1-2 15,3 0-15,-1-2 0,1-1 0,-1-2 16,-1 1-16,1-2 16,-1-1-16,1 2 0,0 1 15,-1-2-15,2-3 0,2 2 16,1 1-16,0-3 0,0-1 0,-1 1 16,-1 0-16,-1 1 15,1-1-15,-1 0 0,-2-3 16,1 2-16,-2-1 0,2 1 15,1-2-15,2 0 16,1 1-16,0-2 0,-1 1 0,-2-3 16,1-1-16,1-2 0,0 1 15,-1-2-15,0 2 0,0-2 16,2 2-16,-1-2 0,-1 0 16,0-1-16,2-1 0,-2 4 15,1-2-15,1-2 0,-4 3 0,2-2 16,2-1-16,-3 0 0,3 0 15,-2 2-15,2-2 0,-3 0 16,3 0 0,-2-2-16,2 0 0,2 0 0,2 0 0,-1-1 15,0 2-15,0-1 0</inkml:trace>
  <inkml:trace contextRef="#ctx0" brushRef="#br0" timeOffset="70600.4207">12794 6111 0,'0'0'0,"0"0"16,0 0-16,0 0 0,0 0 15,-2-21-15,2 21 0,0 0 16,0 0-16,-7-26 0,5 18 15,-1 1-15,-2 0 0,0 0 16,-1 1-16,0 1 16,-2-1-16,0 1 0,2 1 0,-2 0 15,0 1-15,0 0 0,0-1 16,-1 1-16,0-3 0,0 4 16,1 2-16,0 0 0,-1 0 15,0 0-15,0 1 16,0 0-16,-1 0 0,2 1 0,0 1 15,0 1-15,0 2 0,2 2 16,-1-1-16,2 3 16,-1 1-16,1 1 0,-1 1 15,1 1-15,-2-1 0,2 1 16,-1 2-16,3 0 0,1 1 0,-2 4 16,1-2-16,0-2 15,-1 0-15,2 1 0,1 0 16,0-1-16,1-1 0,3 1 15,4 0-15,-1-1 0,2-1 16,0-2-16,0-3 0,0-1 0,3 0 16,0-2-16,0-1 15,0-1-15,2 1 0,0-1 0,1-2 16,0-1-16,0 0 0,0-2 16,1-2-16,1-1 15,-2-3-15,-1-1 0,0-2 16,-2-2-16,0-2 15,0-2-15,1 0 0,-2-4 0,-1-2 16,-1-1-16,1 0 0,0-2 16,0-2-16,-4 1 0,0 1 15,-1-9-15,1 0 0,-4 0 16,-1 3-16,-1 3 0,-1 2 0,0 2 16,-1 1-16,-3 3 15,-1 1-15,-1 2 0,0 0 16,1 3-16,-1 0 0,-1 5 15,-1 2-15,-2 1 0,-2 1 16,0 4-16,0 2 0,-1 5 16,-3 2-16,0 2 0,1 0 0,-6 6 15,-1 1-15,1 3 0,-1 1 16,3 0-16,2 0 16,3-1-16,1 0 0,4 1 0,3 0 15,1-1-15,3 1 0,4-4 16,3-3-16,6-2 15,4-2-15,-2-1 0,-2-3 0,-1 0 16</inkml:trace>
  <inkml:trace contextRef="#ctx0" brushRef="#br0" timeOffset="76300.501">12662 5907 0,'0'0'0,"0"0"15,0 0-15,0 0 0,-21 3 0,21-3 16,-20 7-16,8-3 0,-1 1 16,-2 0-16,1 3 0,-2 0 0,2 1 15,-1 2-15,0 3 0,-3 1 16,-1 0-16,2 2 15,3 2-15,2 2 0,2-1 0,2 0 16,2 0-16,3 1 0,3-1 16,4 0-16,2 1 0,4-2 15,2-2-15,10 3 0,7-5 16,0-4-16,-1-6 0,3-4 16,2-3-16,3-3 0,-1-2 0,6-5 15,-2-4-15,-3 0 16,-3-1-16,-6-3 0,-2-4 15,-8 2-15,-4 2 0,-6 1 0,-5 0 16,-6 1-16,-5-1 0,-7 0 16,-8 3-16,-6 5 15,-9 7-15,-10 7 0,-8 7 16,12-1-16,10-3 0,7-1 16</inkml:trace>
  <inkml:trace contextRef="#ctx0" brushRef="#br0" timeOffset="80151.5259">11106 7970 0,'0'0'0,"0"0"0,0 0 0,0 0 15,0 0-15,0 0 0,0 0 16,27-11-16,-27 11 0,0 0 16,28-12-16,-15 7 0,2-2 0,1 0 15,3-3-15,2-2 16,2-3-16,4-5 15,2-6-15,13-13 0,5-6 16,-4 1-16,-3-2 0,13-14 16,12-14-16,-3 4 0,-2 3 15,7-12-15,-3 1 0,-4-2 16,-9 7-16,13-29 0,-9 6 16,-7 11-16,-6 10 0,-1-11 15,-1-4-15,-11 9 0,-8 8 16,-3-2-16,0-1 0,-2 3 15,-2 3-15,-2 1 0,-1-2 16,2 4-16,1 1 0,-2-9 16,-1-7-16,-3 14 0,-1 10 0,2-6 15,0-5-15,2 2 0,2 0 16,0 1-16,-1-2 0,-2 5 16,-2 3-16,-1 5 0,-1 1 15,2 8-15,-1 5 0,-2-7 16,-1-5-16,0 6 0,-1 2 0,1 0 15,2 0-15,2 6 0,1 3 16,-1-7-16,3-4 0,5 1 16,4 0-16,-2 2 0,1 1 15,1 2-15,0 3 0,-3 0 16,-1 2-16,-2 3 0,1 4 16,-2-4-16,0-1 0,-2 6 15,0 6-15,3 1 0,4-1 0,-3-1 16,0-3-16,-9 13 15,2-2-15,-1 0 0,-1-2 0,3 1 16,0-1-16,0 5 16,0 0-16,-3-2 0,-1 2 0,0 2 15,2 3-15,-3 2 16,0-2-16,-1 0 0,0 1 0,-1 1 16,1 1-16,-1-1 0,0 0 15,0 2-15,0 3 0,-2 0 16,1 3-16,-1-3 0,3 2 15,-3-2-15,2 1 0,-2-1 0,0 0 16,0 0-16,0 0 0,0 0 16,0 2-16,0-2 0,0 0 15,-1 3-15,1-3 0,0 0 16,0 2-16,0-2 0,0 0 16,0 0-16,0 2 0,0-2 15,0 0-15,2 1 0,-2-1 16,3 1-16,0 0 0,-1-1 15,-2 0-15,3 1 0,0 1 16,1-1-16,0 1 0,-1-1 16,1-1-16,-1 1 0,0 1 0,2 1 15,-1 0-15,-1-1 0,1 2 16,-1-1-16,0-1 0,1 0 16,-2 1-16,0-1 0,0-1 15,0 0-15,1 1 0,-1-1 16,0 2-16,-2-3 0,2 2 15,-2-2-15,0 0 0,0 0 16,5 3-16,-5-3 0,0 0 16,0 0-16,4 3 0,-4-3 0,0 0 15,0 0-15,0 0 0,0 0 16,0 0-16,0 0 0,0 0 16,0 0-16,0 0 0,0 0 15,0 0-15,0 0 0,0 0 16,0 0-16,0 0 0,0 0 15,0 0-15,0 0 0,0 0 0,0 0 16,0 0 0,0 0-16,0 0 15,0 0-15,0 0 0,0 0 0,0 0 16,0 0-16,0 0 0,0 0 16,0 0-16,0 0 0,0 0 0,0 0 15,0 0-15,0 0 0,0 0 16,0 0-16,0 0 0,-5 3 15,5-3-15,-3 5 0,3-5 16,-2 13-16,1-5 0,-1 1 16,0 0-16,1 0 0,-1-2 0,1 0 15</inkml:trace>
  <inkml:trace contextRef="#ctx0" brushRef="#br0" timeOffset="81383.8105">11366 7646 0,'0'0'0,"0"0"0,0 0 16,0 0-16,0 0 0,0 0 16,28 4-16,-28-4 0,0 0 0,32 0 15,-32 0-15,25-4 16,-10 3-16,1-4 0,3 0 15,-2-2-15,1 1 0,1-4 0,1-2 16,6-4-16,2 0 0,-1-3 16,2-4-16,-4-1 15,-2 0-15,5-10 16,4-7-16,3-12 0,-2 0 16,-4 3-16,-4 0 0,6-11 15,0 0-15,1-6 0,-2 6 0,-2-1 16,1-1-16,1-3 0,-4 4 15,0 0-15,-2 1 16,-3 7-16,-2 4 0,8-29 0,-2 3 16,-2 10-16,0 8 0,-1-10 15,1-5 1,-3 0-16,-1 2 0,-7 13 0,-5 10 16,4-8-16,2-8 0,-3 8 15,-3 6-15,5-7 0,4-3 16,-2 8-16,0 4 0,-1-1 15,-2-2-15,1 5 0,1 4 0,-1-12 16,1-5-16,-4 8 16,-2 6-16,-3 0 0,-1 1 0,1 2 15,0-1-15,-2 2 0,-2 1 16,3 4-16,0 1 0,1-4 16,2-6-16,2 11 0,0 6 15,3 2-15,4 0 0,-5-9 16,-2-8-16,7 2 0,1 0 15,-1 8-15,-2 4 0,-3 7 16,3-7-16,0-1 0,1-1 0,2 1 16,4 0-16,1 2 0,0 2 15,-5-3-15,-1-1 16,-1 2-16,0 0 0,4 5 0,3 2 16,-5 1-16,-1 2 0,-1-1 15,2-1-15,-1 1 16,2 1-16,-1-3 0,-1-2 15,0 7-15,-2 3 0,-4 0 16,-3-3-16,0 4 0,-2 1 0,0 4 16,-1 1-16,-2 3 15,0 1-15,-1 2 0,0-3 0,2 6 16,3 4-16,-1-1 0,1 1 16,-2-3-16,-1 0 0,-1 4 15,0 2-15,-1 3 0,-1 2 0,-1 5 16,-2 1-16,-2 5 15,1 3-15,-1-5 0,2-3 16,0-4 0</inkml:trace>
  <inkml:trace contextRef="#ctx0" brushRef="#br0" timeOffset="82634.1902">13437 7631 0,'0'0'0,"0"0"0,0 0 15,0 22-15,0-13 0,-1-1 16,0 0-16,-2-2 0,1 1 0,-1-2 15,-2-4-15,0 1 16,-2-2-16,0-2 0,-3 1 16,-1-5-16,-1-1 0,-3-2 15,0-2-15,-2-1 0,1 0 0,-7-9 16,-3-1-16,2-2 0,1 1 16,-6-4-16,2 1 0,0 0 15,2-1-15,-1 1 0,1 0 16,2 5-16,3 3 0,-2-3 15,-1 0-15,0-2 0,-2-1 16,0-5-16,3 0 0,3 3 16,1-2-16,-5-3 0,1 1 15,3-1-15,1-2 0,1 2 16,1 1-16,0-2 0,3-2 16,1-2-16,1-2 0,0 3 15,0 2-15,1 0 0,2 1 0,-4-7 16,-1 1-16,4 3 15,4 1-15,-3-1 0,0-1 16,4 3-16,2 0 0,-2 0 16,0-3-16,1 3 0,-1-1 0,1-1 15,-1-3-15,-2 4 0,-1 3 16,5-4-16,3-2 0,-1 2 16,-1 2-16,1-2 0,1-1 15,2 1-15,-1 2 0,1-1 16,0 1-16,1 1 0,-1 3 0,-1-2 15,0-3-15,3 2 16,1 1-16,1-3 0,0 0 16,-1 2-16,1 2 0,1-3 0,-1-4 15,0 6-15,0 4 0,-1-4 16,2-5-16,-2 2 0,0 1 16,3-1-16,2 0 0,-3 0 15,-2 1-15,3-1 16,1-2-16,0 4 0,1 3 0,1-3 15,0-3-15,-1-3 16,0-2-16,-1 3 0,0 4 0,0-1 16,0 2-16,2-4 0,1-1 15,-1 4-15,0 3 0,2-3 16,0-2-16,1 1 0,1-1 0,0 2 16,2-1-16,-1 0 0,-2-3 15,2 4-15,-1 3 16,-3 0-16,-1 3 0,3 0 15,0 0-15,-2 1 0,0 1 0,-1 2 16,-1 1-16,-1-2 0,-2 1 16,2 0-16,3-1 0,-4 4 15,1 0-15,-1 0 0,0 1 16,0 1-16,1 1 0,-1 0 16,-1 0-16,0 0 0,-1 0 0,-2 1 15,0 0-15,-2 3 16,0 0-16,-1 2 0,0-1 15,-1-2-15,1 0 0,0 0 16,0 1-16,0 2 0,0 0 0,-1-1 16,0 0-16,-1 3 15,0-1 1,-1 1-16,-2-2 16,1 1-16,0 1 0,0 1 0,0 1 0,-1 1 15,0 1-15,0 0 0,0-1 16,-2 3-16,1-1 15,-2 1-15,1 2 0,-2 1 0,-1 1 16,0 2-16,-2 2 0,1-2 16,1 1-16,1-1 0</inkml:trace>
  <inkml:trace contextRef="#ctx0" brushRef="#br0" timeOffset="88217.724">12757 6024 0,'0'0'0,"0"0"0,0 0 15,0 0-15,-16-22 0,16 22 16,-15-21-16,6 7 0,1 0 15,0-1-15,1-2 0,-2 2 16,0 0-16,-3 1 0,-4 3 16,-2-2-16,0 3 0,-1 3 15,-2 1-15,-1 4 0,-2 3 0,-2 1 16,-3 5-16,1 0 16,1 5-16,-2 2 15,1 5-15,-3 4 0,3-1 0,5 3 16,3 2-16,2-2 0,3-2 15,0 6-15,1 3 0,7-1 16,3 2-16,4 0 0,4-1 0,1-3 16,2-4-16,5-2 0,4-3 15,3-2-15,2-1 0,-2-7 16,-1-3-16,2-2 0,4 1 16,1-3-16,3-3 0,-6-4 15,-4-4-15,3-4 0,2-4 16,3-1-16,0-2 0,-1-2 15,-2-1-15,0-3 0,0-3 0,-2 0 16,-1 0-16,-3 0 0,0 0 16,-5 3-16,-3-1 0,-5 3 15,-3 2-15,-7 0 16,-6 3-16,-3 3 0,0 5 16,-2 3-16,1 3 0,-3 7 15,-4 5-15,-1 3 0,-2 3 16,-6 8-16,0 4 0,3 1 0,0-1 15,2 3-15,2 2 16,5-1-16,5 2 0,4 0 16,4-3-16,5-6 0,2-2 0,8-3 15,5-4-15,2-3 0,3-2 16,3-3-16,2-4 0,8 0 16,6-1-1,10-5-15,6-6 0,-6-3 16,-3-4-16,-5-1 0,-6-2 0,7-7 15,-1-3-15,-8-3 16,-6-2-16,-8-1 0,-7-3 16,-5 5-16,-3 2 0,-12 3 15,-8 2-15,-5 6 0,-5 4 16,-5 6-16,-5 4 0,0 6 16,2 4-16,-6 15 0,-3 10 15,7 2-15,7 4 0,3 19 16,4 7-16,8-16 0,4-12 0,3-10 15</inkml:trace>
  <inkml:trace contextRef="#ctx0" brushRef="#br0" timeOffset="117601.3029">12956 6189 0,'0'0'0,"0"0"15,0 0-15,-14-18 16,4 12-16,-5-2 16,-3 1-16,-3 2 0,-3-1 15,0 4-15,2 0 0,-7 2 16,-1 2-16,-1 3 0,-1 3 16,-6 10-16,3 6 0,3 0 0,5 2 15,0 6-15,3 7 16,-1 6-16,3 1 0,8 1 0,7 3 15,4-5-15,6-5 0,7 3 16,4-2-16,5-11 0,3-8 16,3-6-16,4-7 0,-2-4 15,0-5-15,4-10 0,3-8 16,-2-2-16,-1-1 0,-1-9 16,1-7-16,-5 2 0,-5 2 0,-5-2 15,-4-3-15,-5-1 16,-5-1-16,-6-4 0,-6-4 15,-2 7-15,-2 6 0,-7-1 16,-3 3-16,-4 6 0,-3 5 0,-8 8 16,-4 2-16,-3 12 0,-2 6 15,-1 5-15,-2 5 16,3 5 0,1 5-16,15 10 15,6 14-15,9-4 0,11-6 0,9-6 16,6-1-16,7-4 0,7-2 0,8-6 15,7-2-15,-2-7 0,0-6 16,2-5-16,3-2 16,0-6-16,-2-3 0,0-6 0,-3-3 15,-4 1-15,-3 3 0,-3-7 16,0-3-16,-5-2 0,-3-1 16,-2-1-16,-3-1 0,-2-3 15,-1 0-15,-3 2 0,-2-1 16,-1 14-16,-2 3 15,0 3-15</inkml:trace>
  <inkml:trace contextRef="#ctx0" brushRef="#br0" timeOffset="117775.5875">12338 6211 0,'0'0'0,"0"0"0,0 0 16,0 0-16,0 0 0,0 0 15,22-6-15,-22 6 0,0 0 0,21-6 16</inkml:trace>
  <inkml:trace contextRef="#ctx0" brushRef="#br0" timeOffset="117951.0913">12274 6063 0,'0'0'16,"0"0"-16,0 0 0,0 0 0,0 0 16,0 0-16,0 0 0,0 0 15,0 0-15,0 0 0,24-1 16,-24 1-16</inkml:trace>
  <inkml:trace contextRef="#ctx0" brushRef="#br0" timeOffset="118084.8171">12396 5741 0,'0'0'15,"0"0"-15,0 0 0,0 0 16,-13 21-16,11-10 0,-1 4 0,4 1 16,3 4-16,5 2 15,4 2-15,1 3 0,-3-6 0,-1-2 16</inkml:trace>
  <inkml:trace contextRef="#ctx0" brushRef="#br0" timeOffset="122451.7543">8725 5653 0,'0'0'0,"0"0"16,0 0-16,0 0 0,0 0 0,0 0 15,0 0-15,33 5 16,-33-5 0,38-5-16,-7-1 0,4-3 15,2-1-15,0 1 0,1 0 16,13 0-16,2 0 0,-6 3 15,-3 2-15,1 1 0,-8 3 16,-9 2-16,-6 3 0,-11 7 16,-7 4-16,-15 12 15,-12 9-15,-7 0 0,-3 0 0,-15 11 16,-3 4-16,-1 2 0,6-7 16,-4 1-16,1-5 0,8-6 15,7-2-15,11-11 16,8-7-16,8-7 0,6-6 0,7-5 15,5-4-15,5-4 0,5-2 16,4-4-16,4-2 0,-4 4 16,3 1-16,3 1 0,-4 2 15,-6 6-15,-3 1 0,-1 4 16,-5 0-16,-2 8 0,-2 7 0,-5 4 16,-7 4-16,1 2 15,-1 0-15,-3 5 0,-1 3 16,2-7-16,0-5 0,2-4 15,0-4-15,3-2 16,2-2-16,2-3 0,0 0 16,4-4-16,0-4 0,3-3 15,2-1-15,3-6 0,3-5 16,3-8-16,-1-1 0,3-4 16,3-4-16,0-2 0,2-2 15,-2 1-15,-5 7 0,-4 7 0</inkml:trace>
  <inkml:trace contextRef="#ctx0" brushRef="#br0" timeOffset="123218.0171">9437 5642 0,'0'0'0,"0"0"16,0 0-16,0 0 15,0 0-15,0 0 0,-1-24 16,1 24-16,20-16 0,-20 16 16,37-20-16,-13 10 0,5-2 15,-2 3-15,-2 2 0,3 0 16,-4 4-16,-5 2 0,-5 3 0,-6 6 15,-6 3-15,-7 6 16,-5 3-16,-8 11 0,-7 4 16,-4 0-16,-4 2 0,-9 8 15,1 1-15,5-7 0,2-5 0,4 0 16,5-5-16,9-9 0,5-5 16,6-7-16,8-3 0,1-3 15,5-1-15,5-5 16,6-4-16,-1-1 0,2-1 0,2 0 15,2 1-15,-2 5 0,-2 3 0,-2 3 16,-4 3-16,-5 4 16,-3 5-16,-5 5 0,-3 7 15,-1 1-15,-1 0 0,-3 9 16,-3 3-16,-1-4 0,-2-5 0,1-2 16,0-5-16,2-4 15,2-3-15,1-5 16,3-3-16,3-5 0,0-3 15,3-6-15,3-3 0,2-12 16,5-9-16,0-1 0,1-1 0,2-9 16,1-10-16,6-7 0,3 1 15,0-15-15,-3-3 0,-7 8 16,-5 6-16,-6-7 16,-4 3-16,-4 7 0,-1 7 0,-8 5 15,-5 5-15,0 7 0,1 7 16,-1 4-16,2 2 15,2 4-15,1 5 0,2 2 0,1 2 16,3 5-16,3 0 0,1 4 16,1 3-16,2 2 0,1 5 15,5 2-15,3 2 0,1-2 0,-1 2 16,2 6-16,2 6 16,3 2-16,0 4 0,5 13 0,1 5 15,-2 0-15,0-1 0,7 12 16,0 4-16,0-2 0,-1-4 15,2 7-15,0-4 16,-3-2-16,0-1 0,6 26 16,-7-4-16,-6-10 0,-6-5 0,-2-1 15,-2-1-15,-1-9 0,-2-7 0,0-2 16,-2-3 0,-1-13-16,1-10 0,-6-8 0,-3-5 15,0-16-15,-1-11 0,4 10 16,1 2-16,0 2 0</inkml:trace>
  <inkml:trace contextRef="#ctx0" brushRef="#br0" timeOffset="123411.0717">10050 5918 0,'0'0'16,"0"0"-16,0 0 0,0 0 0,-29 6 0,17 0 16,-2 3-1,0 4-15,-1 0 0,0 3 0,-1 2 16,-5 8-16,-1 2 0,-1 3 15,0 1-15,-5 9 16,1 1-16,0-6 0,1-4 16,2-8-16,3-6 0,4-4 15,4-1-15,2-3 0</inkml:trace>
  <inkml:trace contextRef="#ctx0" brushRef="#br0" timeOffset="123585.2875">9706 5209 0,'0'0'0,"0"0"15,0 0 1,0 0-16,0 0 0,0 0 0,22 15 16,-22-15-16,35 18 0,-14-5 15,2 0-15,4 5 0,3 5 16,3 0-16,-6-3 0,-4-4 0</inkml:trace>
  <inkml:trace contextRef="#ctx0" brushRef="#br0" timeOffset="124035.3263">9353 7077 0,'0'0'16,"0"0"-16,0 0 0,0 0 16,-22 0-1,22 0-15,-23 18 0,8 0 16,-2 4-16,-1 2 0,1-3 0,-7 13 15,-2 4-15,4-3 16,3-4-16,-2 7 0,2-2 0,2-3 16,3-4-16,2-3 0,5-7 15,5-10-15,2-6 0,0-1 16,0-2-16,0 4 0</inkml:trace>
  <inkml:trace contextRef="#ctx0" brushRef="#br0" timeOffset="124535.1557">9298 7215 0,'0'0'0,"5"-1"16,0 1-16,1 1 15,-1 4-15,2 0 0,-1 1 16,2 3-16,0 2 0,-1 3 16,0 3-16,0 1 0,-1 1 0,4 7 15,0 2-15,0-2 0,-1-2 16,0-3-16,1-2 0,-2-3 16,1-3-16,1-4 0,1-3 15,1-7-15,0-7 0,1-5 16,0-4-16,0-6 0,1-4 0,6-10 15,2-6-15,-2 2 16,-1 1-16,1-4 0,-3 4 16,-3 7-16,-3 7 0,-1 7 15,-2 5-15,0 3 0,0 1 0,-1 5 16,1 3-16,-1 6 16,-1 2-16,1 6 0,-1 3 15,-1 4-15,-1 0 0,-2 8 0,-5 4 16,-1 1-16,-2 0 0,-1 3 15,-1 2-15,-2 1 0,0-4 16,1-4-16,2-3 0,1-8 16,1-4-16,1-8 0,2-4 0,2-10 15,2-5-15,2-6 16,1-7-16,3 3 16,1 0-16,-1 5 0,2 1 0,4 4 15,2 0 1,2 2-16,-1 1 0,3-2 0,1-2 15,-2 3-15,-1 1 0,1 0 16,4 0-16,-5 0 0,-1 0 16,-3-3-16,-1 1 0,-2-3 15,-1 0-15,-2 3 0,-1 2 16,-2 1-16</inkml:trace>
  <inkml:trace contextRef="#ctx0" brushRef="#br0" timeOffset="124785.0187">10061 6818 0,'0'0'0,"0"0"0,0 0 0,0 0 15,0 0-15,0 0 0,0 0 16,0 0-16,0 0 0,0 0 16,8 30-16,-8-30 0,3 34 15,-3-10-15,0 3 0,-1 3 16,0 2-16,-1 14 0,-2 5 16,1 2-16,0 3 0,-2 18 15,1 3-15,-2 18 16,2 3-16,3 4 15,2 5-15,2 4 0,3-11 16,6-7-16,4-18 0,14 6 16,2-23-16,-6-9 0,-6-10 0,-5-11 15,-5-8-15,-4-8 16</inkml:trace>
  <inkml:trace contextRef="#ctx0" brushRef="#br0" timeOffset="125218.4494">10307 7210 0,'0'0'15,"0"0"-15,0 0 0,0 0 16,0 0-16,0 0 0,13-17 0,-13 17 16,21-7-16,-21 7 15,31-8-15,-31 8 0,33-8 0,-15 6 16,-1 4-16,-1 0 15,-3 3 1,-4 4-16,-5 7 0,-6 3 16,-5 2-16,-5 7 0,-3-1 0,-1 0 15,0-2-15,-4 4 16,0-1-16,5-5 0,3-5 16,4-2-16,5-4 0,3-2 15,3-4-15,1-1 0,4-3 16,3 0-16,3 0 0,4-1 15,3-1-15,2-1 0,1 0 0,8 0 16,2 2-16,-3 1 0,-2 1 16,-1 1-16,-2 4 15,-4 1-15,-4 1 0,-6 2 16,-4 3-16,-8 6 16,-7 8-16,-16 11 15,-14 9-15,-4 0 0,-6-2 16,3-3-16,10-9 0,7-7 0</inkml:trace>
  <inkml:trace contextRef="#ctx0" brushRef="#br0" timeOffset="125424.0791">10564 7247 0,'0'0'16,"0"0"-16,0 0 0,5 22 16,-5-22-16,0 0 0</inkml:trace>
  <inkml:trace contextRef="#ctx0" brushRef="#br0" timeOffset="157935.3277">9534 6312 0,'0'0'0,"0"0"16,0 0-16,0 0 0,-23 5 0,23-5 16,0 0-16,-16 19 0,12-14 15,1 0-15</inkml:trace>
  <inkml:trace contextRef="#ctx0" brushRef="#br0" timeOffset="158118.6391">9703 6420 0,'0'0'0,"0"0"16,0 0-16,0 0 0,0 0 15,0 0-15,0 0 0,0 0 16,0 0-16,7 19 0</inkml:trace>
  <inkml:trace contextRef="#ctx0" brushRef="#br0" timeOffset="158281.8723">9849 6576 0,'0'0'0,"0"0"16,0 0-16,0 0 0,0 0 0,0 0 15,0 0-15,0 0 0,0 0 16,0 0-16</inkml:trace>
  <inkml:trace contextRef="#ctx0" brushRef="#br0" timeOffset="158448.8756">10049 6520 0,'0'0'0,"0"0"0,0 0 16,0 0-16</inkml:trace>
  <inkml:trace contextRef="#ctx0" brushRef="#br0" timeOffset="161935.603">21099 1628 0,'0'0'0,"0"0"16,0 0-16,0 0 16,0 0-1,0 0-15,0 0 0,0 0 16,0 0-16,0 0 0,0 0 0,0 0 0,0 0 15,0 0-15,0 0 16,9 22-16,-9-22 16,25 11-16,-5-5 0,0-1 15,1 1-15,3-1 0,4 0 16,0-2-16,3 1 0,13-1 16,2-3-16,10 0 0,-5 0 0,5-2 15,0 2-15,7-2 0,-4-2 16,0 1-16,-3-1 15,-4 2-15,-4 0 0,9 1 0,1 1 16,-6 0-16,-3-1 0,1 1 16,0 1-16,-2 1 0,-4 3 0,12 1 15,4-1-15,-8 1 16,-6-2-16,5 3 0,2 3 0,-4-4 16,-3-1-16,8 1 15,6 1-15,4-2 16,2-2-16,26 2 0,-13 0 15,-16-1-15,-12 0 0,3 0 0,1 3 16,-8-3-16,-4 0 0,-2 3 16,-3 2-16,-6 0 0,-4 1 15,-2 0-15,1 2 0,-12-5 16,2 2-16,-3-1 0,-1 0 16,-4 2-16,-3 1 0,-2-3 15,-1-2-15,0-3 0</inkml:trace>
  <inkml:trace contextRef="#ctx0" brushRef="#br0" timeOffset="162651.6354">22003 2124 0,'0'0'0,"0"0"0,-30 4 16,7 2-16,-5 2 0,-10 7 16,-3 1-16,-12 7 0,-1 1 0,2 0 15,0 1-15,-2 2 0,7-1 16,2 2-16,7-2 0,9-4 15,3-3-15,7-1 0,5 0 16,6-6-16,6-2 0,7 1 16,3-2-16,2 0 0,1-1 15,6-4-15,5 1 0,0-3 16,0-1-16,8 2 0,3 0 16,-3-2-16,3 1 0,8-1 0,0-1 15,1-1 1,0 0-16,8-3 15,6-1-15,-4 1 0,-4-1 16,-7 1-16,-6 1 0,1 0 0,-5-2 16,-7-1-16,-4-2 0,-4-1 15,0-1-15,-5-1 0,-1-3 0,-3-4 16,-1-4-16,-2-1 16,0 0-16,-7-5 0,-2-3 15,-2 0-15,0-2 0,-3 2 16,-1-2-16,-3 3 0,0 2 0,-1 1 15,-1 1-15,2 3 0,1 2 16,3 5-16,2 3 0,2 2 16,3 1-16,10 3 15,7 2-15,-4 2 0,-2 1 16,-2 1-16</inkml:trace>
  <inkml:trace contextRef="#ctx0" brushRef="#br0" timeOffset="162835.6691">23007 1720 0,'0'0'16,"0"0"-16,0 0 0,2 24 15,-2-24-15,2 31 0,0-8 16,0-1-16,-1-4 0,0-2 0</inkml:trace>
  <inkml:trace contextRef="#ctx0" brushRef="#br0" timeOffset="166331.2743">21899 3060 0,'0'0'16,"0"0"-16,0 0 0,0 0 16,0 0-16,0 0 0,0 0 15,0 0-15,0 0 0,2-19 0,-2 19 16,0 0-16</inkml:trace>
  <inkml:trace contextRef="#ctx0" brushRef="#br0" timeOffset="166537.0571">21750 3077 0,'0'0'16,"0"0"-16,0 0 0,0 0 0,0 0 16,0 0-16,0 0 15,16 19-15</inkml:trace>
  <inkml:trace contextRef="#ctx0" brushRef="#br0" timeOffset="170453.2961">23339 2959 0,'0'0'0,"10"-2"0,5 0 16,10-3-16,6 0 0,-2 1 0,1-2 16,18-2-16,17-3 15,-5 2-15,-1 2 0,19 1 16,6-2-16,6 0 0,-7-1 0,13 2 15,-2 2-15,-6 1 0,-8 3 16,42 0-16,-6 1 0,-13 1 16,-10 0-16,13 2 15,9-2-15,1 1 0,1 1 16,-7-3-16,-4-1 0,-9 0 16,-7 2-16,10 0 0,7 0 15,1-2-15,2-1 0,2 0 16,3 1-16,-2 2 0,1 2 15,19 2-15,14-1 0,-8-4 16,-6-2-16,-28 0 0,-20 0 0,28 0 16,20-1-1,-10 4-15,-6 6 0,21-5 16,14-2-16,-28-1 0,-17 0 0,-1 2 16,0 4-16,4-3 0,3 1 15,1-4-15,4-1 0,-10 2 16,-5 2-16,-1 1 0,1 2 15,2 0-15,1-1 0,2 0 0,1 0 16,-3 4-16,-3 2 16,6 2-16,5 0 0,-22-2 15,-13-1-15,7 1 0,5 1 0,-9 0 16,-6 0-16,0 2 0,0-1 16,-12 1-16,-7-1 0,2 9 15,-1 3-15,-17-6 0,-13-7 0,-9-3 16</inkml:trace>
  <inkml:trace contextRef="#ctx0" brushRef="#br0" timeOffset="170627.1736">31182 3142 0,'0'0'0,"0"0"0,0 0 16,-18 15-16,18-15 0,-18 10 16,18-10-16,0 0 0</inkml:trace>
  <inkml:trace contextRef="#ctx0" brushRef="#br0" timeOffset="173036.0705">20390 5534 0,'0'0'0,"0"0"0,0 0 16,0 0-16,0 0 0,25-8 0,-25 8 15,22-4-15,-7 0 16,1 2-16,2 1 0,-2 0 0,0-2 15,0 2-15,3 0 0,0-1 16,0 0-16,0 1 16,1 2-16,5-2 0,-1 0 0,1 0 15,3-2-15,-3 2 0,-1 1 16,2 1-16,1 2 0,0-1 16,0 1-16,6 0 0,-1 1 15,0-2-15,0-1 0,1 0 16,2 2-16,3-2 0,3 1 15,-4-1-15,-1 0 0,-2 0 16,-1 0-16,-1 0 0,0-1 0,5 0 16,0 0-16,-1 0 15,-1 3-15,2-2 0,0 0 16,0-1-16,-2 0 0,4 0 0,1 1 16,-2 0-16,-3-1 0,5 0 15,2 1-15,-3 1 0,-1 1 16,9-1-16,2 0 15,-3 1-15,-2-1 0,1-1 0,2-1 16,0 1-16,2-1 0,-1 0 16,1-1-16,0 1 0,2 0 15,8 0-15,1 0 0,-8 0 16,-7 0-16,6 1 0,4 2 0,-7-2 16,-4 1-16,4-4 15,1 1-15,-6-1 0,-4 1 0,1 0 16,1 2-16,-5-1 15,-4-1-15,2-1 0,1-4 16,-3 3-16,-2 0 0,0 0 16,-2 0-16,-3 2 0,-1 1 0,2 3 15,1 1-15,-7 0 0,-5-1 16,-4 0-16</inkml:trace>
  <inkml:trace contextRef="#ctx0" brushRef="#br0" timeOffset="193985.486">14107 3356 0,'0'0'0,"-7"-9"0,-2-2 15,-4-2-15,0-2 0,-8-8 16,-3-2-16,-5-1 0,-3 1 16,-5-4-16,3 4 0,-14-3 15,-4 2-15,5 4 0,3 3 16,-9 0-16,-5 2 0,-7 3 15,3 2-15,-15 1 0,-3 1 16,10 4-16,7 4 0,-42 6 16,0 8-16,15-1 0,10-2 0,-9 9 15,-3 5-15,10 2 0,8 2 16,-8 5-16,-7 2 0,11-2 16,8 0-16,-10 11 0,-6 7 15,10-1-15,8-3 0,-12 19 16,-8 10-16,9-3 0,5-1 15,-11 14-15,-8 9 0,14-6 16,8-6-16,-3 18 0,-6 11 16,12-10-16,7-9 0,4 9 0,4 6 15,11-14-15,9-10 0,-2 19 16,-1 10-16,10-12 0,6-8 16,9 14-16,7 9 0,5-11 15,3-7-15,11 17 0,4 10 16,3-8-16,2-5 0,10 9 15,7 5-15,2-13 0,2-9 0,16 7 16,13 2-16,-2-11 16,0-10-16,8-1 0,6-3 15,0-10-15,-1-9 0,12 4 0,9 3 16,-9-11-16,-7-11 0,16-2 16,11-1-16,-8-15 15,-5-8-15,-3-8 0,-2-6 0,-4-9 16,-3-7-16,1-7 0,2-6 15,-5-6-15,-6-6 0,-5-9 16,-4-6-16,0-11 0,-2-8 16,0-5-16,0-2 0,-11 7 15,-7 3-15,4-19 0,5-13 16,-7 8-16,-7 8 0,1-11 16,0-7-16,-4 4 0,-2 3 0,-3-12 15,-2-8-15,-5-4 0,-2-2 16,4-15-16,0-9 0,-4 7 15,-2 4-15,3-16 0,3-14 16,-7 19-16,-3 13 0,8-11 16,5-6-16,-6 17 0,-3 13 15,-1-4-15,-1-1 0,-4 13 16,-5 9-16,-5 0 0,-3 0 16,-3 8-16,-1 6 0,-5 0 15,-3 3-15,1 1 0,2 3 16,1 1-16,-1-1 0,-3 15 15,-2 7-15,0 16 0,1 11 0,-1 7 16</inkml:trace>
  <inkml:trace contextRef="#ctx0" brushRef="#br0" timeOffset="194221.3966">12908 4503 0,'0'0'16,"0"0"-16,0 0 0,0 0 15,19 8-15,-19-8 0</inkml:trace>
  <inkml:trace contextRef="#ctx0" brushRef="#br0" timeOffset="194419.3118">12996 4990 0,'0'0'0,"0"0"16,0 0-16,1 25 0,-1-25 0,9 22 15,1-6-15,2-3 0,2 0 16,-1-1-16,-2-2 0,-1-1 16</inkml:trace>
  <inkml:trace contextRef="#ctx0" brushRef="#br0" timeOffset="194593.0433">13332 5590 0,'0'0'0,"0"0"0,0 0 15,14 27-15,-14-27 0,22 24 0,-2-8 16,-2-3-16,-3-1 0,-1-2 15</inkml:trace>
  <inkml:trace contextRef="#ctx0" brushRef="#br0" timeOffset="194719.0007">13730 5984 0,'0'0'16,"0"0"-16,0 0 0,-4 30 15,4-30-15,4 35 0,0-13 0,6 3 16,4-1-16,0 3 0,-2-5 15,-1-3-15</inkml:trace>
  <inkml:trace contextRef="#ctx0" brushRef="#br0" timeOffset="198935.6566">20711 6990 0,'0'0'0,"0"0"0,0 0 16,0 0-16,0 0 0,0 0 16,0 0-16,0 0 0,0 0 15,0 0-15,0 0 0,0 0 16,0 0-16,0 0 0,28-6 0,-28 6 16,28 0-16,-28 0 0,32 0 15,-11 0 1,2 1-16,9-1 15,8 1-15,2-1 0,1 2 16,8-1-16,-3 0 0,9 0 0,-1 0 16,11 2-16,-3 0 0,2 0 15,0 0-15,-2 2 0,-1 3 16,12-1-16,0-2 0,0-3 16,-2-2-16,-10 0 0,-18 0 0,-13 0 15</inkml:trace>
  <inkml:trace contextRef="#ctx0" brushRef="#br0" timeOffset="201936.5598">21099 6961 0,'0'0'16,"0"0"-16,0 0 0,0 0 15,0 0-15,0 0 0,26 6 16,-26-6-16,0 0 0,30 7 15,-30-7-15,31 3 16,-11-1-16,0 0 0,0 1 0,3 1 16,2 0-16,1 0 0,2 0 15,8 2-15,2-2 0,0 1 16,1-1-16,10 1 0,0-2 16,1 0-16,-2-2 0,14-2 15,2-3-15,-2 0 0,-3 1 0,12-3 16,0-1-16,-4-3 0,-6 0 15,15 2-15,3 1 0,-9 0 16,-4-1-16,29 2 0,-8 2 16,-17 4-16,-14 3 0,0 5 15,-1 4-15,-8-1 0,-9 0 0,5-1 16,2-1-16,-5 3 16,-3 2-16,9-1 0,7 1 15,-7-6-15,-4-2 0,9-2 0,6 0 16,3-3-16,1-2 0,10-2 15,6 2-15,-3-1 0,-2 0 16,8-1-16,8-1 0,-5 0 16,-3 2-16,5-3 0,3 0 15,-2-2-15,-3 0 0,0 2 16,1 1-16,-15 1 0,-9 1 16,9 1-16,7 0 0,-10-2 15,-5 0-15,4 2 0,3 3 16,-8-4-16,-6-2 0,2 4 15,2 1-15,-3 0 0,-4 3 0,8-5 16,4-2-16,1 2 0,-1 1 16,3 0-16,-1-1 0,-10-5 0,-7-4 15,10 5-15,5 1 16,-2 2-16,-2 4 0,1-2 16,3 1-16,-8-1 0,-5 0 0,10-1 15,8-1-15,-9 5 0,-3 0 16,4-4-16,2-1 0,-8-2 15,-5 2-15,10 0 0,6 0 16,-10 1-16,-5 1 0,0 1 16,1 0-16,2 0 15,1-1-15,15 1 16,11-1-16,-22 0 0,-14-1 0,3 4 16,0 2-16,3-3 0,1-3 15,2 0-15,1 2 0,-2 0 0,-2 0 16,4-3-16,3-3 0,-3-1 15,-1-2-15,1 6 0,0 4 16,-4-4-16,-4-2 0,-1 1 16,0 0-16,-2 1 0,-2 2 15,5 0-15,5 0 0,-8-2 16,-5-2 0,-5 3-16,10 0 0,-8-1 15,-1 2-15,-5-1 0,-5 1 16,-2-2-16,-1 0 0,0-1 15,-1 2-15,-7-2 0,-2-1 16,1 1-16,2 2 16,-2 1-16,0 1 0,0 0 15,0 1-15,-3 2 16,-4 3-16,-1-3 16,-1 0-16,-1-1 0</inkml:trace>
  <inkml:trace contextRef="#ctx0" brushRef="#br0" timeOffset="206669.6919">27338 6517 0,'0'0'0,"0"0"0,0 0 16,0 0-16,0 0 0,0 0 15,0 0-15,20-18 0,-20 18 0,27-18 16,-6 8-16,0-1 0,0-2 16,8 0-16,5-3 0,10-3 15,-1 2-15,10-6 0,0-1 16,1-1-16,1 3 0,12-5 16,-1 2-16,5-1 15,2-2-15,-3-2 0,-11 3 0,6-1 16,-4 3-16,-12 6 0,-11 2 15,-7 5-15,-4 3 0,-6 5 16,-4 2-16,-1 4 0,-2 4 16,-6 0-16,-3 0 0,-6 5 15,-4 2-15,-1 3 0,0 1 0,-9 7 16,-6 6-16,-2 0 0,-2-1 16,-5 10-16,-4 7 15,-8 2-15,0-3 0,-13 12 16,-5 3-16,8-5 0,5-2 0,-18 16 15,9-10-15,12-14 0,9-9 16,11-11-16,10-8 16,6-10-16,4-6 0,2-4 0,1-3 15,0 1-15,-2-1 0,3-7 16,0-6-16,0-1 0,1 0 0,2-14 16,0-8-16,0 7 15,2 1-15,2-11 0,3-3 16,-1-1-16,0-2 0,-2-10 15,-3 0-15,-1 4 0,2 2 0,-2 1 16,0 1-16,-4 3 0,-3 3 16,-2 2-16,0 1 0,0 8 15,1 2-15,-3 0 0,0 2 16,3 9-16,0 3 0,2 1 16,1 4-16,1 4 0,0 5 0,0 2 15,1 1-15,0 3 0,3 3 16,1 2-16,3-1 0,-1 4 15,1 1-15,3 3 0,2 4 16,1 2-16,3 0 16,0 7-16,3 6 0,-1-4 15,-2 0-15,4 6 0,2 6 16,2 6 0,0 1-16,2 10 15,3 8-15,-1-4 0,2-4 0,-1-1 16,-6-10-16,-3-3 0,-2 1 0,2-2 15,0-4-15,-2-2 16,-3-4-16,-3-10 0,1-3 0,-6-3 16,-1-2-16,-1-1 0,2-2 0,-4-4 15,-3-4-15,1 2 16,0-2-16,-1-2 0,3 2 16,-5-4-16,-1-3 0,-2-1 15,-2-2-15,0 0 0,0-1 0,-4-2 16,-1-1-16,-2-3 15,1-1-15,-8-5 0,-4-1 0,1 0 16,0-2-16,-1 1 16,-3-1-16,0 3 0,0 0 0,-3-2 15,-2 0-15,-3-1 0,3 2 16,1 4-16,1 3 0,1 0 16,0 1-16,2 1 0,0 1 15,4 1-15,2 2 0,2 1 16,1 3-16,4-1 0,3 0 0,2 1 15,2 1-15,2 0 0,0 1 16,2 1-16,-1-1 0,3 2 16,0 1-16,2 0 0,0 0 15,4-1-15,1 2 0,-2-1 16,0 0-16,-1 0 0</inkml:trace>
  <inkml:trace contextRef="#ctx0" brushRef="#br0" timeOffset="207352.3752">29063 6493 0,'0'0'0,"0"0"15,0 0-15,34 4 16,-13-1-16,1-2 0,1-1 15,6 0-15,4 0 0,9 1 16,-1-1-16,12 0 0,2 0 16,-3 1-16,-2 2 0,12 2 15,1-1-15,-3-1 0,-4-1 0,12 3 16,3 4-16,-9-2 0,-3-1 16,10 0-16,2-1 0,-6-2 15,-2 0-15,11 0 0,0 0 16,-11-2-16,-5-1 0,28-1 15,2 1-15,-13 0 0,-8 0 16,3 4-16,0 4 16,0-3-16,-3-3 0,2 0 0,2-1 15,-9 3-15,-7 0 0,5-2 16,4-4-16,-6 4 0,-6 0 0,0 2 16,2-2-16,1 1 15,0-2-15,5 2 0,4 2 16,-12-3-16,-9-4 0,-2 0 0,-2-2 15,4 1-15,4 0 0,-1 1 16,2 0-16,-10 0 0,-5 0 16,-2-1-16,0 1 0,-5 0 15,-1-2-15,-3 3 0,-1 3 0,-8-4 16,3-1-16,2 1 16,0 1-16,-7-1 0,-5 2 0,1 0 15,0 0-15,-4 2 16,-2 0-16,-2 2 0,-1 3 15,1-2-15,-1-1 0,1-1 0</inkml:trace>
  <inkml:trace contextRef="#ctx0" brushRef="#br0" timeOffset="207557.3268">31971 6483 0,'0'0'16,"0"0"-16,0 0 0,-19 8 16,19-8-16,-19 19 0,19-19 0,-15 14 15</inkml:trace>
  <inkml:trace contextRef="#ctx0" brushRef="#br0" timeOffset="214224.9206">22485 7028 0,'0'0'0,"0"0"16,0 0-16,23 6 0,-12-6 0,4 1 16,4 0-16,3 1 15,3-2-15,1-1 0,0-1 0,11-2 16,1 2-16,1 1 16,0 0-16,11-2 15,0-1-15,-3-1 0,-2 0 0,13-1 16,1 1-16,1 2 15,-1 2-15,11-4 0,-3-3 0,-5 4 16,-6 3-16,6-1 0,4-1 16,-6 0-16,-2 1 0,10-2 15,2 2-15,-6 2 0,-5 2 0,31-5 16,-4-5-16,-3 2 16,-2 2-16,-1 2 0,2 1 15,-6-5-15,-3-3 0,6 3 16,6 2-16,-8 0 0,-5 0 0,5 2 15,4 0-15,-5-1 16,-3-1-16,9 4 0,6 1 16,-13 1-16,-9 0 0,5-2 0,3-2 15,6 2-15,5 1 0,1-2 16,0 0-16,-8 0 16,-6 2-16,20 2 0,15 1 0,1-1 15,2 1-15,-21-5 16,-14-2-16,12 0 0,8-2 15,-9 3-15,-6 4 0,14-4 16,8 0-16,-8 0 0,-7 1 16,5 1-16,1 1 0,-9-1 0,-7 1 15,2-1-15,0-1 0,2-2 16,-1 0-16,7 0 0,6 0 16,-13 1-16,-8 2 0,2-1 15,1-1-15,-7 1 0,-4 1 16,3 1-16,3-1 0,-2-1 15,-1-2-15,3-1 0,1 1 16,-11-2-16,-9 1 0,2 0 16,2-1-16,-3 2 0,-4 3 0,-1-1 15,0-1-15,0 1 0,1 1 16,-8 0-16,-2-1 16,-7-1-16,-5 0 0,2 2 0,0 2 15,-6 1-15,-4 2 0,-3 3 16,0 2-16,-4-1 0,0 1 15,-8-7-15,-1 0 0,1-2 0</inkml:trace>
  <inkml:trace contextRef="#ctx0" brushRef="#br0" timeOffset="214404.924">29818 6769 0,'0'0'0,"0"0"0,0 0 15,0 0-15,0 0 0,0 0 0,0 0 16,0 0-16</inkml:trace>
  <inkml:trace contextRef="#ctx0" brushRef="#br0" timeOffset="218621.3661">24019 5709 0,'0'0'0,"-9"-3"15,-3 0-15,-3-1 0,-2 1 0,-7-2 16,-2 0-16,-2 0 16,-1 1-16,-10 0 0,-3 0 15,1 1-15,1 0 0,-7 3 16,2 1-16,-3 4 0,0 1 16,-4 1-1,-1 0-15,-10 11 16,-6 9-16,5 1 0,5 3 15,0 0-15,7-5 0,-7 17 16,-1 11-16,6-6 0,6-3 0,0 4 16,6-1-16,0 10 0,11-4 15,3-7-15,2-2 0,7 0 16,3 0 0,6 16-16,5 12 0,1-1 15,2-2-15,2-15 16,2-11-16,13 5 15,9 21-15,11 20 0,2-7 0,-1-19 16,0-12-16,12 2 16,7 0-16,-3-12 0,-3-10 0,1-7 15,0-4-15,0-5 0,1-3 16,9-4-16,6-4 0,1-5 16,2-5-16,11-4 15,6-2-15,0-5 16,1-1-16,-8-3 0,-5 0 0,1-6 15,2-3-15,-7 0 0,-5-2 16,4-4-16,3-5 0,-3-1 16,1 0-16,5-9 15,3-4-15,-7 7 0,-6 4 0,-1 1 16,-2 2-16,-3-4 0,-3-4 16,3-10-16,-1-9 15,-4 2-15,-3-2 16,-12 4-16,-7 4 0,-7 2 15,-6 5-15,-4 7 0,-5 8 16,-3-2-16,-1-2 0,-3 0 16,1-1-16,-7 0 0,-3 0 15,0 3-15,1 2 0,-9-3 16,-5-3-16,-6-3 0,0-2 16,1 13-16,1 9 0,-8-4 15,-7 0-15,7 2 0,4 2 16,-14 7-16,-10 6 15,5-1-15,2-2 0,-5 1 0,-2-1 16,-8 4-16,-4 4 0,-11 4 16,-6 3-16,-3 3 0,-2 5 15,2 3-15,-1 4 0,9 0 16,6 0-16,-9 8 0,-7 7 16,14-1-16,8 0 0,-6 10 0,-2 6 15,5 3-15,2 1 0,1 2 16,1 2-16,8-2 0,6 0 15,5 8-15,3 6 0,8-6 16,4-2-16,10-17 0,4-13 16,6-8-16</inkml:trace>
  <inkml:trace contextRef="#ctx0" brushRef="#br0" timeOffset="218886.0145">23961 6665 0,'0'0'0,"0"0"15,0 0-15,0 0 0,21 16 0,-21-16 16,32 19-16,-32-19 0,30 18 16,-18-9-16</inkml:trace>
  <inkml:trace contextRef="#ctx0" brushRef="#br0" timeOffset="221936.5986">25808 5981 0,'0'0'0,"0"0"16,0 0-16,27-9 16,-27 9-16,41-22 0,-16 8 0,5-4 15,3-3-15,11-6 0,2-2 16,15-7-16,3-1 16,-2 4-16,-3 2 0,13-6 15,-3 2-15,0 2 0,-13 5 0,-1 5 16,-9 6-16,-14 8 15,-5 4-15,-7 8 0,-5 5 16,-5 6-16,-4 1 0,-9 10 16,-4 6-16,-5 8 0,-5 9 15,-4-2-15,-4-1 0,-7 12 16,-1 4-16,3-6 0,3-5 0,-6 13 16,-2 1-16,4-9 15,5-4-15,-14 21 16,5-7-16,5-12 0,4-6 0,8-14 15,5-10-15,6-10 0,6-7 16,1-6-16,0 0 16,-1-6-16,-1 0 0,-1-6 0,1-5 15,1-10-15,1-7 0,2-10 16,3-10-16,1 3 0,1 2 0,0-7 16,0-5-16,-1-9 0,-2 2 15,0 2-15,-1 3 16,0 7-16,2 5 0,-3-23 15,-4 7-15,-1 13 0,1 10 0,0 8 16,-1 6-16,-2 4 16,1 5-16,2 6 15,-1-1-15,3 5 0,2 5 0,-1 2 16,0 1-16,1 2 0,1 1 16,3 2-16,0 2 0,4 1 15,1 2-15,-1 1 0,0 4 16,2 3-16,4 2 15,-1 3-15,2 4 0,1 4 0,4 4 16,3 12-16,-3 3 16,8 9-16,5 5 15,-2 2-15,-2 2 0,1 0 16,-4-11-16,4 1 16,3 1-16,-7-6 0,-4-4 15,-3-6-15,-5-8 0,-3-9 16,-1-5-16,-4-4 0,-4-1 0,-1-7 15,-1-2-15,-2-4 0,0 0 16,-5-7-16,-1-3 0,-4-6 16,-2-2-16,-9-6 0,-8-6 15,5 5-15,0-2 16,-11-5-16,-3 2 0,3 3 0,1 1 16,-7-1-16,-5 3 0,3 3 15,3 3-15,-5 4 16,-1 1-16,2 4 0,1 2 0,3 2 15,4 2-15,6 2 0,5 0 0,5 1 16,3 0-16,6 0 16,4-1-16,2 2 0,4 2 15,3-2-15,3 0 0,5-4 16,6-1-16,-2 1 0,-3 1 0,-3-1 16</inkml:trace>
  <inkml:trace contextRef="#ctx0" brushRef="#br0" timeOffset="222117.1494">27035 6080 0,'0'0'15,"0"0"-15,0 0 0,26-3 16,-26 3-16,36-5 0,-20 4 16,-3 0-16</inkml:trace>
  <inkml:trace contextRef="#ctx0" brushRef="#br0" timeOffset="222308.6037">27420 5913 0,'0'0'0,"0"0"16,0 0-16,0 0 0,0 0 15,8 19-15,-8-19 16,17 26 0,-17-26-16,12 20 15</inkml:trace>
  <inkml:trace contextRef="#ctx0" brushRef="#br0" timeOffset="222475.24">27748 5854 0,'0'0'16,"0"0"-16,0 0 15,0 0-15,0 0 0,19 20 0,-19-20 16,26 21-16,-26-21 0,20 14 15</inkml:trace>
  <inkml:trace contextRef="#ctx0" brushRef="#br0" timeOffset="222604.571">28057 5914 0,'0'0'0,"0"0"15,0 0-15,0 0 0,0 0 0,6 23 16,-6-23-16,1 35 0,-1-13 15,0-2-15,0-3 0,0-2 16</inkml:trace>
  <inkml:trace contextRef="#ctx0" brushRef="#br0" timeOffset="225703.2681">21705 8803 0,'0'0'15,"0"0"-15,0 0 16,-17-24-16,4 12 0,-1-1 15,-3-2-15,-1 2 0,-1 1 16,-10-3-16,-4 1 0,-1 3 16,-1 1-16,0 4 0,-1 2 15,-10 3-15,-4 5 0,3 2 16,3 5-16,-13 4 0,-3 4 16,5 1-16,3 1 0,-4 8 15,-4 6 1,-6 5-16,3-1 0,8 3 0,6 3 15,-1 2-15,6-4 0,5 2 16,4 2-16,6 2 0,6-1 16,5-3-16,4-2 0,4 3 15,5-2-15,3-7 0,1-2 0,5 6 16,4 3-16,1-4 16,0-1-16,8 0 0,4 1 15,2-2-15,1-2 0,5-3 16,2-1-16,-4-4 0,-1-3 0,8-1 15,3-2-15,-6-8 0,0-3 16,7-2-16,4-1 16,-1-6-16,1-2 0,2-7 15,3-2-15,-8-4 0,-3 0 0,1-7 16,3-4-16,-2-1 16,0-1-16,1-8 0,1-3 0,2-7 15,2-4-15,4-9 0,-5-2 16,5-10-16,-8 11 0,-6-3 15,-2 0-15,-8 12 0,-5 6 0,-7 2 16,-4 0-16,-5 2 16,-2 2-16,-2-2 0,-1-1 0,-1 9 15,-1 8 1,-4-4-16,-5-3 0,-4 1 0,-4 2 0,-6 2 16,-3 2-16,11 11 0,-1-1 15,-7-1-15,-4 1 16,0 2-16,0 4 0,-7 0 15,-4 4-15,6 3 0,5 1 0,-4 4 16,-4 1-16,3 4 0,2 2 16,-3 6-16,-1 4 0,-1 2 15,2 1-15,-6 9 0,-5 9 16,4 5-16,3 3 0,-5 22 16,-5 17-1,15-26-15,11-17 16,6-15-16</inkml:trace>
  <inkml:trace contextRef="#ctx0" brushRef="#br0" timeOffset="226703.1822">26761 10964 0,'0'0'16,"0"0"-16,0 0 0,0 0 0,-4 26 15,4-26-15,2 29 0,-2-29 16,1 36-16,0-14 0,0 3 16,0 2-16,0 1 0,1 9 15,-1 3-15,0-2 0,0 0 16,-1 8-16,0 0 0,-1-6 16,0-4-16,0-7 15,1-4-15,-2-7 0,1-5 0,0-2 16,0-3-16,0 0 0</inkml:trace>
  <inkml:trace contextRef="#ctx0" brushRef="#br0" timeOffset="226902.7411">26876 11181 0,'0'0'0,"0"0"0,0 0 15,0 0-15,0 0 16,0 0-16,0 0 0,33-9 15,-33 9-15,26-3 0,-26 3 16,27-4-16,-14 2 0,1 0 16,1 1-16,-2-1 0,-1-2 15,-1 1-15,-1 0 0,-1 1 16</inkml:trace>
  <inkml:trace contextRef="#ctx0" brushRef="#br0" timeOffset="227586.484">27167 10737 0,'0'0'0,"0"0"16,0 0-16,0 0 15,0 0-15,-21 27 0,14-14 0,0 8 16,-1 8-16,0 2 16,0 2-16,-2 16 0,1 5 15,-1 2-15,0 3 16,-4 7-16,1-7 0,2-4 0,2-12 15,3-7-15,0-11 0,4-9 16,3-8-16,5-16 0,3-10 16,2 0-16,1-1 0,3 0 15,3 0-15,2 1 0,1 4 0,-2 0 16,1 2-16,0 8 16,0 4-16,1 3 0,1 4 0,-3 1 15,-3 3-15,0 1 0,-1 0 16,-3 0-16,-1-1 0,1 2 15,2 1-15,-2-4 16,0-5-16,1-1 0,0-2 16,5-9-16,2-4 15,2-7-15,0-7 0,7-10 16,4-10-16,0-4 16,0-3-16,6-8 15,1 5-15,-6 8 16,-4 6-16,-7 11 0,-6 7 15,-5 7-15,-4 5 0,-6 5 0,-5 5 16,-5 4-16,-4 3 0,-3 5 16,-3 5-16,0 2 0,1 1 0,-1 6 15,-1 3-15,1-1 16,1 1-16,5 0 16,4 0-16,6-1 0,4-1 0,6-2 15,3-3-15,4-2 0,5-3 16,1-1-16,1-1 0,0-4 15,-1-3-15,-2 0 0,-2 0 16,-2 0-16,-3-1 0,-2-1 16,-2-2-16,-3 3 0,-5 3 0,-5 4 15,-2 2 1,-10 6-16,-8 3 0,2-4 0,-1-1 16,-1-2-16,-2-2 15,3-5-15,5-6 0,0 1 0,3-2 16,5 0-16</inkml:trace>
  <inkml:trace contextRef="#ctx0" brushRef="#br0" timeOffset="227986.5767">28092 10969 0,'0'0'0,"0"0"16,0 0-16,0 0 0,0 0 0,0 0 15,0 0-15,0 0 0,2 24 16,-2-24-16,0 0 0,2 36 15,-2-36-15,-2 45 0,1-13 16,1 1-16,1-2 0,0 8 16,0-4-16,1-1 0,1-4 0,1 2 15,3-7-15,-1-4 16,2-5-16,1-7 0,0-7 16,2-5-16,2-4 0,3-8 15,4-6-15,5-15 0,-1-6 16,-1-1-16,-1 0 0,0-10 15,-2 0-15,-6 5 0,-3 3 16,-3 0-16,-4 4 16,-5 6-16,-4 5 0,-3 5 0,-1 4 15,-1 6-15,-1 3 0,-2 5 16,-2 2-16,-4 3 0,-2 2 0,-1 5 16,0 6-16,2 4 0,2 5 15,3 6-15,1 6 0,3-6 16,2-7-1,2-4-15</inkml:trace>
  <inkml:trace contextRef="#ctx0" brushRef="#br0" timeOffset="228271.0895">28656 10910 0,'0'0'15,"0"0"-15,0 0 16,0 0-16,0 0 16,-7 27-16,7-27 0,-3 34 0,2-9 15,0 1-15,1 1 0,-1 3 16,0 2-16,1 5 0,1-2 16,2 4-16,2-6 0,4-5 15,3-4-15,6-5 16,6-4-16,-2-3 0,0-1 0,10-8 15,7-7-15,8-9 16,4-9-16,-2-5 16,-4-5-16,-2 2 15,-10 7-15,-6 5 0</inkml:trace>
  <inkml:trace contextRef="#ctx0" brushRef="#br0" timeOffset="228453.1103">28897 10995 0,'0'0'0,"-17"11"16,-10 8-1,-7 14-15,-3 11 0,-6 14 0,-2 13 16,-5 29-16,4 12 0,2 14 16,3 12-16,-2 64 0,10-10 0,10-59 15,7-43-15,5-27 16</inkml:trace>
  <inkml:trace contextRef="#ctx0" brushRef="#br0" timeOffset="232155.9301">28270 11894 0,'0'0'0,"0"0"0,0 0 16,0 0-16</inkml:trace>
  <inkml:trace contextRef="#ctx0" brushRef="#br0" timeOffset="232371.0287">27048 11683 0,'0'0'0,"0"0"0,0 0 16,0 0-16</inkml:trace>
  <inkml:trace contextRef="#ctx0" brushRef="#br0" timeOffset="235152.9249">8308 11279 0,'0'0'0,"0"0"0,0 0 16,0 0-16,0 0 0,0 0 16,0 0-16,0 0 0,0 0 0,0 0 15,0 0-15,0 0 0,25 7 16,-25-7-16,36 6 16,-16-3-16,4-2 0,1 1 0,5 1 15,13 2-15,1 1 0,6-2 16,3-2-16,16 1 15,3-2-15,3 0 0,1-2 16,15 1-16,0 0 0,3-2 16,-10 0-16,12-1 0,-3 0 15,-8 3-15,-7 0 0,39 0 16,-6 0-16,-8 4 0,-6 4 0,-4-2 16,-1 0-16,-5-2 0,-3-3 15,4 1-15,5 2 0,-9-1 16,-4-3-16,11 0 0,10 0 15,-8 0-15,-3 1 0,8 1 16,8 0-16,-10 0 0,-6 1 16,5-3-16,3-1 0,-7-1 15,-5 0-15,17 0 0,10 1 16,-11 1-16,-10 1 0,7-3 16,3-2-16,-5 1 0,-2-1 15,-2 1-15,-2 1 0,-10 2 0,-10 2 16,24-3-16,15 0 15,-14-3-15,-11 0 0,4 3 0,4 3 16,-2 2-16,0 1 0,5 0 16,4-1-16,-6 0 0,-4-1 15,-3-2-15,-2 1 0,-8-1 16,-3-3-16,3 1 0,3 0 16,0-1-16,1-3 0,0-1 15,3-4-15,-7 6 0,-5 4 0,4-4 16,3-4-16,2-2 15,2 0-15,-1 2 0,0 2 16,-17 1-16,-10-1 0,0 4 0,0 2 16,6-5-16,3-2 0,-1-2 15,-3 0-15,-5 7 0,-3 5 16,0 1-16,0-2 0,-5 2 16,-3 2-16,3-2 0,0 0 15,-4 1-15,-2-1 0,0 4 16,-2 5-16,1-3 0,-1-1 0,-2-7 15,0-2-15,-8 1 0,-3 1 16,-9 2-16,-2 1 16,-5-2-16,-4-2 0,0-1 0,-2-1 15,-4 1-15,2-2 0,-2 2 16</inkml:trace>
  <inkml:trace contextRef="#ctx0" brushRef="#br0" timeOffset="236235.9514">14340 10432 0,'0'0'16,"-12"-7"-16,-3-1 0,-4-1 0,-3 1 15,-16-6-15,-10-1 16,-10-3-16,1 0 0,-14-2 16,-10-3-16,-25-3 15,-7 2-15,-5 0 0,12 3 0,-14 2 16,5 3-16,-32 0 0,22 3 0,-9-1 15,-8-1-15,15 4 16,10 4-16,2 4 0,3 3 16,4 0-16,3-2 0,-8 0 15,-8-1-15,1 2 0,0 2 16,1-1-16,1 1 0,17 0 0,10 0 16,-4 5-16,-3 2 15,-9 4-15,-4 1 0,-8 5 16,-6 4-16,8 1 15,6 0-15,-15 8 0,-8 3 16,21-3-16,18-3 0,-9 3 16,-4 2-16,-11 7 0,-6 6 15,20-10-15,16-6 0,6 5 16,5 4-16,10-7 16,6-3-16,4 0 0,1 0 15,9 2-15,5 1 0,1 1 16,0 0-16,6 2 0,3 1 0,6 2 15,5 1-15,-1-4 0,1-3 16,4 0-16,2-1 0,10 2 16,4 1-16,5 5 0,4 4 15,4-7-15,3-3 0,4-3 16,3-2-16,8 1 0,5 0 16,6-1-16,4-4 0,-10-4 15,-6-3-15,8 1 0,7 1 0,13 0 16,9 0-16,4-6 0,3-2 15,-8-4-15,-7 0 0,8 2 16,7 1-16,3-5 0,2-5 16,9 0-16,6 0 0,-1-5 0,2-1 15,3 1-15,2 0 16,1-2-16,1-2 0,5-6 16,2-4-16,-4 0 0,-4 1 0,14-5 15,11-4-15,-4 2 0,-1-1 16,1 2-16,2 2 0,-16 2 15,-7 2-15,4-1 0,5-3 16,1 0-16,3 2 0,7-5 16,5-2-16,-3-1 0,-5 0 0,6 1 15,2 2-15,-11 0 16,-7 2-16,4-2 0,4-2 0,-10 4 16,-8 2-16,2 1 0,1 2 15,3 1-15,0 5 0,2 2 16,0 3-1,5-3-15,4-2 0,-36 2 0,-24 4 16,-16 1-16</inkml:trace>
  <inkml:trace contextRef="#ctx0" brushRef="#br0" timeOffset="236450.9568">15937 10532 0,'0'0'0,"10"1"0,-2 1 16,-3 2-16,0 3 15,-1 0-15,-1-3 16,1 1-16</inkml:trace>
  <inkml:trace contextRef="#ctx0" brushRef="#br0" timeOffset="239136.9592">10911 12416 0,'0'0'16,"0"0"-16,0 0 15,-29-4-15,12 2 16,0-1-16,1 0 0,-2-1 0,0 0 16,-6-3-16,-2-2 0,-3 1 15,-2 0-15,1-1 0,3 2 16,-3-1-16,-2 1 0,-5-1 15,1 1-15,-2-4 0,-3 0 16,0 0-16,1 1 0,-3-1 16,-3 0-1,0-1-15,1-1 0,-2-1 16,1 0-16,-14-4 16,-2 2-16,0 1 15,0 4-15,9 2 0,6 3 0,-8 3 16,0 3-16,5 0 0,5-1 15,-2 3-15,0 2 0,1 1 16,2 1-16,-14 3 16,-2 1-16,5 1 15,-2 0-15,10 1 0,5 2 0,-10 4 16,-2 1-16,8 1 16,4-2-16,0 2 0,1 1 0,4 1 15,3 3-15,-2 2 16,0 1-16,1 1 0,1 1 0,5 1 15,5 2-15,-5 3 0,-4 3 16,4 2-16,3 0 16,3 0-16,1-1 0,4 1 15,4-1-15,-3 0 0,2 2 16,3-2-16,-2-1 0,3 0 16,0 0-16,4-3 0,2-2 0,0 1 15,0 3-15,3-3 0,3-1 16,-1 3-16,0 3 0,4 0 15,4 2-15,1-2 16,1 1-16,-1-6 0,0-4 16,1 1-16,-2 4 0,1-8 0,-1-5 15,3 2-15,3 0 16,1-4-16,0 0 0,2-2 16,0 1-16,0-3 0,-1-4 0,5 1 15,3 2-15,-2-4 0,1-2 16,2 2-16,7 0 0,-2 0 15,3 0-15,12 3 16,9 0 0,1-1-16,0-2 0,10-1 15,0 0-15,-6-4 0,-9-1 16,9 3-16,-3 1 0,-3-3 16,-3-2-16,3-2 0,2 0 15,-5-3-15,-2-4 0,4 3 0,2 3 16,2 0-16,1-1 0,-3-2 15,-2-3-15,-5 0 0,-3 1 16,20-1-16,-5 2 0,-6-3 16,-5-2-16,1 2 0,-1 1 15,-16 2-15,5-1 0,8-4 16,2-3-16,-6 3 0,-2 3 0,23-10 16,-1-5-16,-26 2 15,2-2-15,13-2 0,7 2 16,-14 3-16,-5-1 0,22-12 15,-6-3-15,-11 7 0,-7 4 0,4 3 16,3 2-16,-4-10 0,-4-5 16,0-2-16,-1 0 15,-11 13-15,3-1 0,2-8 16,3-8-16,-5 10 0,-2 5 16,13-21-16,-2 2 0,-15 13 0,4-4 15,0-4-15,1-3 16,-3 4-16,-3 3 0,6-19 15,-3 1-15,-8 23 0,-1-1 0,2-7 16,1-4-16,-6 9 0,-3 1 16,0-6-16,1-1 0,-3 1 15,-1 1-15,-3 0 0,-1 0 16,1 4-16,1 2 0,-3 0 16,-4 1-16,1-3 0,-3-3 15,-2 3-15,-5-2 0,2 0 16,1-1-16,1 1 0,0 1 15,-6-2-15,-5-2 16,1 4-16,0 2 0,-1 3 16,-1-1-16,-1 1 0,-1 3 0,-4 0 15,-2 2-15,3-1 0,0-2 16,-3 4-16,-5 2 0,0 1 16,0 1-16,-10-4 15,-8-1-15,-1 3 16,-1 1-1,-3 2-15,-1 3 0,8 1 0,6 2 16,-14-2-16,-2-1 16,7 5-16,4 2 0,-1 4 0,-1 2 15,3 2-15,1 0 0,-7 3 16,-5 3 0,1 3-16,1 3 0,9 0 15,7 0-15,-5 10 0,-5 7 16,-1 11-16,0 8 15,3 9-15,1 8 0,-15 45 16,9 1-16,18-35 0,11-26 16,9-16-16</inkml:trace>
  <inkml:trace contextRef="#ctx0" brushRef="#br0" timeOffset="242037.33">11849 12585 0,'0'0'16,"0"0"0,0 0-1,0 0-15,0 0 0,0 0 16,0 0-16,0 0 0,17 16 0,-17-16 15,0 0-15,22 14 0,-22-14 16,21 10-16,-21-10 0,25 9 0,-11-6 16,2 0-16,0 1 15,2-1-15,1 1 0,4-1 16,3-3-16,1 0 0,-1 0 16,10 0-16,-1 0 0,-1 0 15,-1 0-15,10 0 0,2-1 16,-3 1-16,-2 1 0,0 0 15,-1 0-15,4 0 0,2-1 0,11-1 16,0 0-16,-5 1 0,-5 1 0,10 0 16,0-2-16,-4 1 15,-2 0-15,3 1 0,2 1 16,-1-2-16,-1-1 0,5 1 0,-1 0 16,1 2-16,-1 2 0,2-4 15,0-4-15,-2 1 16,0 1-16,10-1 0,9 1 15,7 0-15,3 0 16,1 1-16,-10 0 0,17 0 16,-13-2-16,1 2 0,-1 0 15,1-1-15,0-1 0,-8 3 16,-3 2-16,7-3 16,6 0-16,1-2 15,2-1-15,-17 3 0,-12 1 0,4-2 16,1 0-16,-7-1 0,-4 1 0,4 1 15,2 2-15,3-1 0,2 0 16,-3-4-16,0-2 16,-9-1-16,-6-3 0,7 3 0,5 0 15,-6 0-15,-6 2 0,0-1 16,-1-1-16,-6 1 0,-6 2 16,0-1-16,-2-1 15,-2 2-15,-4 4 0,-1 1 16,1 3-16,-8-4 0,-3-4 0,-7 2 15,0 0-15,2 1 0,1 1 0,0-1 16,1 0-16,-4 1 16,0 0-1,-2 0-15</inkml:trace>
  <inkml:trace contextRef="#ctx0" brushRef="#br0" timeOffset="245021.8432">6119 4304 0,'0'0'0,"0"0"16,0 0-1,0 0-15,0 0 0,0 0 0,0 0 16,0 0 0,0 0-16,0 0 0,0 0 15,18 22-15,-18-22 0,0 0 0</inkml:trace>
  <inkml:trace contextRef="#ctx0" brushRef="#br0" timeOffset="245203.4878">5704 4880 0,'0'0'0,"0"0"0,0 0 15,0 0-15,0 0 0,0 0 16,-18 20-16,18-20 0,-1 18 16,2-7-16,2-1 0,0 0 15,1-1-15,2-2 0,-4 1 16,1-3-16</inkml:trace>
  <inkml:trace contextRef="#ctx0" brushRef="#br0" timeOffset="245356.2403">5390 5332 0,'0'0'0,"0"0"16,0 0-16,0 0 0,0 0 0,0 0 15,0 0-15,0 0 16,0 0-16,0 0 0,0 0 15,0 0-15,0 0 0,0 0 0</inkml:trace>
  <inkml:trace contextRef="#ctx0" brushRef="#br0" timeOffset="245515.5161">5427 5119 0,'0'0'15,"-3"-2"-15,0-1 0,1 1 16,0 1-16,2 1 0,-3-4 0,3 1 15,1-1-15,3 2 0,1 0 16,4 0-16,-1-2 0,4 2 16,2-1-16,-1 1 0,-3 0 0,0 0 15</inkml:trace>
  <inkml:trace contextRef="#ctx0" brushRef="#br0" timeOffset="246486.3434">5831 5092 0,'0'0'15,"0"0"-15,0 0 0,0 0 0,0 0 16,0 0-16</inkml:trace>
  <inkml:trace contextRef="#ctx0" brushRef="#br0" timeOffset="246719.7387">5891 5340 0,'0'0'0,"0"0"15,0 0-15,0 0 0,0 0 16,0 0-16,24 8 0,-24-8 16,27 2-16,-27-2 0,45-6 15,-23 2-15,-3 0 0,-1 2 16</inkml:trace>
  <inkml:trace contextRef="#ctx0" brushRef="#br0" timeOffset="246853.3252">6286 5499 0,'0'0'16,"0"0"-16,0 0 0,0 0 15,3 27-15,-3-27 0,10 33 16,0-13-16,4 5 0,-2-4 15,-2-1-15,-2-5 0</inkml:trace>
  <inkml:trace contextRef="#ctx0" brushRef="#br0" timeOffset="257003.5933">15065 14948 0,'0'0'0,"0"0"16,0 0-16,0 0 0,0 0 16,0 0-16,0 0 0,0 0 15,-23-4-15,23 4 0,0 0 16,0 0-16,0 0 0,-23 7 15,23-7-15,0 0 16,0 0-16,-19 12 16,16-9-16,-1-1 0,1 0 0,1 1 15,2 1-15,0-1 16,0-3-16,3 4 16,-1-1-16,2 0 15,0 1-15,1 0 0,-1 0 0,0 0 16,1 1-16,0 0 0,1 2 15,-1 1-15,1-1 16,2 3-16,0 2 16,2 0-16,0 0 15,3-1 1,3 0-16,0-1 16,1 0-16,1-2 0,-1-2 15,1-2-15,0 0 0,0-2 0,3-2 16,5-2-16,-2-1 0,1-2 15,2-1-15,-1-1 0,-1 0 16,1 0-16,-1-1 0,1 0 16,0-3-16,7 0 0,0 1 15,0 0-15,0 2 0,1 2 16,2 2-16,-4 2 16,-4 1-16,0 3 0,-2 2 0,1 1 15,0 1-15,0 1 16,-2 0-16,-2 0 0,-2 0 0,1 1 15,2 0-15,-1 0 0,0-1 16,0 0-16,1-1 0,0 1 16,0 1-16,1-2 0,1-2 15,-2-1-15,-2 0 0,0 0 16,1 0-16,-1 0 0,0 0 0,1-2 16,1 0-16,-2 0 0,-1 0 15,0-1-15,0-2 0,1 0 16,0-1-16,3-2 15,0-2-15,-3-1 0,-2 0 0,0-1 16,0 0-16,-2-1 0,0-2 16,1 0-16,-1 0 15,2-3-15,0-3 0,-3 0 16,-4-1-16,-1-1 0,-1-2 16,1 3-16,0 2 0,-2-6 15,-1-5-15,-3 3 16,-4 1-16,-2-1 0,-4 0 15,2 0-15,0 2 0,-1-3 0,-2-1 16,1 3-16,-2 1 0,-2-2 16,-3-3-16,-2 1 0,0 1 15,-7-3-15,-3 3 0,2 2 16,2 3-16,-4 1 0,-2 1 16,-1-1-16,-1 1 0,1 1 15,-2 0-15,-1 2 0,0 0 0,-1 2 16,0 0-16,0 2 0,1-1 15,-5 2-15,0 1 0,2-1 16,3 0-16,-7 2 0,-3-1 16,3 3-16,5 2 0,-8 1 15,-3 1-15,7 1 0,0 0 16,-5 3-16,-2 0 0,4 1 16,4-2-16,0 3 0,0 0 0,-5 4 15,-2 3-15,2 0 16,1 0-16,3-1 0,2 2 0,-1 1 15,-2 0-15,4 5 0,3 2 16,-3 1-16,-3-1 16,2 3-16,0 0 15,4-2-15,2-4 0,1 6 0,0 4 16,4 2-16,2-1 0,4 4 16,2 4-16,1-1 0,2 2 0,5 2 15,1 1-15,2-2 16,2 1-16,5-1 0,5 2 15,0-5-15,0-5 0,2-5 0,2-4 16,-3-5-16,-2-4 0,-3-3 16</inkml:trace>
  <inkml:trace contextRef="#ctx0" brushRef="#br0" timeOffset="257771.1586">16836 14989 0,'0'0'0,"19"2"15,15 2 1,4-1-1,6 0-15,14-1 0,0-1 16,11 0-16,-1 0 0,11 1 0,-3-1 16,8 1-16,-6-1 0,-1 0 15,-1 1-15,2 0 0,-10-1 0,21 0 16,7 0-16,-12-1 16,-9 0-16,30 0 0,-6 0 15,-16 2-15,-13 1 0,8-2 16,5 1-16,-11-1 0,-6-2 0,2 0 15,3 0-15,-1 1 0,1 1 16,4-1-16,4 0 16,-4-1-16,-2 0 0,13 2 15,8 0-15,-18 1 0,-12 1 16,7-2-16,7 0 0,-6 1 0,-1-1 16,4 0-16,2 1 0,2-4 15,2 1-15,27-1 16,18 0-1,-10-1-15,-5 2 0,-22 2 16,-14 2-16,-18-2 0,-11 0 0,13-1 16,12-1-16,-5 4 0,-4 2 15,6-2-15,4 0 0,-13-4 16,-8-2-16,8 0 0,6-1 16,-3 4-16,-2 1 0,-2-2 15,0 0-15,-9 2 0,-7 2 0,6-2 16,6 1-16,-8-2 15,-8-2-15,7 4 0,5 1 16,-8-2-16,-6-3 0,4 4 16,2 3-16,-9 0 0,-7 0 0,11-4 15,5-3-15,-5 2 16,-2 0-16,-1 0 0,-4 0 16,-3 0-16,-3 1 0,-5 1 15,-5 0-15,0 0 16,6-1-16,0 0 15,1-1-15,-4 2 0,-2 1 0,-3 0 16,-2 0-16,-1 0 0,-1 1 16,-4-2-16,-2-1 0,1-1 15,-1 1-15,-2-1 0</inkml:trace>
  <inkml:trace contextRef="#ctx0" brushRef="#br0" timeOffset="260155.3641">16672 15977 0,'0'0'0,"0"0"16,0 0-16,13 16 0,-13-16 16,21 19-16,-5-6 15,3 4-15,1 4 0,0 2 16,-1-1-16,9 8 0,1-1 16,0 1-16,2 0 0,10 4 15,1-2-15,0-1 0,0-1 0,8 4 16,1-1-16,-3-5 0,-3-4 15,12 0-15,4-4 0,-3-4 16,-1-4-16,5-5 0,3-2 16,2-2-16,-5-1 0,4-2 15,5 1-15,8-2 0,0 1 16,24-1-16,-6 0 0,-6 0 16,-5-2-16,10-4 15,7-2-15,-8 1 0,-7 2 0,0-11 16,2-8-16,3 1 15,6 1-15,-17 5 0,-9 4 16,-4-3-16,-1-2 0,-10 1 16,-6 0-16,5-3 0,4-3 15,-3 2-15,-1 3 0,-5-10 16,1-8-16,-7 4 0,-7 2 0,-2-4 16,-4-3-16,1 0 0,0 0 15,-1-8-15,-1-6 16,-9 7-16,-6 3 0,-3-3 0,-1-3 15,2 2-15,-1 0 0,-5 2 16,-5 1-16,-3 2 0,-3 4 0,-7-3 16,-4 1-16,-3 0 0,-2 1 15,0 0-15,1 0 16,-4 5-16,-4 5 0,-9-4 16,-7-2-16,3 8 0,2 5 0,-5-1 15,-3 0-15,-1004-4 0,2002-1 16,-1017 2-16,-10 0 15,14 7-15,8 3 0,-6-1 16,-5 0-16,1 3 0,2 0 0,-5-1 16,-2 0-16,6 6 15,5 4-15,-6 0 0,-4 0 0,5 0 16,1-1-16,-6 2 0,-4 1 16,-2 4-16,2 1 0,0 5 15,1 3-15,-2-4 16,-2-1-16,15 0 0,8 1 0,-7 0 15,-6 2-15,7-1 16,4-1-16,-7 1 0,-6 0 16,13 1-16,9 0 0,-2 1 0,-2 2 15,0 1-15,-1 1 0,-2 10 16,-3 5-16,8-7 16,6-4-16,-6 7 0,-3 7 15,4-1-15,3-1 0,3 0 0,0 0 16,1 2-16,-1-1 0,-3 10 15,-4 5-15,5-3 0,4-4 16,2 0-16,1-2 0,7 5 16,6 4-16,0-8 15,1-4-15,3 3 0,2 1 0,0 0 16,3 0-16,5-7 0,2-3 16,-1 6-16,1 4 0,3 1 15,2-3-15,3 4 0,0 3 16,1-20-16,0 2 0,5 5 15,3 5-15,0 1 16,2 1-16,-1-3 0,-2-5 0,9-3 16,7-2-16,-5-1 0,-2-1 15,10 5-15,7 4 16,-3-5-16,-2-5 0,5 0 16,1-2-16,-1-1 0,-1 0 0,8 3 15,8 2 1,-8-7-16,-5-5 0,5 1 0,4 0 15,-2-1-15,-1-1 0,2 1 16,4 0-16,5-3 0,2-2 16,-4 1-16,0 1 0,11-1 15,9-2 1,-12-2-16,-8-2 0,30-2 0,-6 0 16,-11-3-16,-10 0 0,9 1 15,3-1-15,-7-2 0,-5 0 0,6-2 16,3-2-16,3 4 15,0 2-15,0-1 0,-2-2 16,12-6-16,9-5 16,-8-2-16,-6-2 0,-10 2 15,-5 0-15,-11 7 0,-4 3 16,2-2-16,5-2 0,-3-10 16,-3-6-16,-1-2 0,-1 0 15,-8 5-15,-6 4 0,5-11 16,4-8-16,-5-6 15,-3-5-15,-13 8 0,-9 6 16,3-2-16,2-4 16,-5 6-16,-3 4 0,1-3 0,2-1 15,-7 1-15,-4 1 0,-1-6 16,-1-5-16,0 3 0,-1 1 0,-5-2 16,-2-2-16,1 2 0,0 1 15,-2-1-15,-1 0 16,-1 4-16,1 3 0,-9-7 15,-5-4-15,-1 8 0,1 6 0,-4-1 16,-5 0-16,3 4 0,2 4 16,-5-1-16,-6-1 0,-3 2 15,-4 1-15,-3 2 16,0 1-16,4 4 0,5 4 0,-11 2 16,-9 2-16,5 2 0,3 1 15,1 3-15,1 1 0,-2 1 16,0 1-16,1 2 0,1 0 15,-5-2-15,-2 0 0,-10 0 16,-7-1 0,5 5-16,5 4 0,12 0 0,8-1 15,-3 5-15,-1 2 0,1 0 16,0 1-16,3 5 0,0 4 16,3 0-16,1 4 0,1 1 15,1 3-15,9 2 0,6 2 16,-2 19-16,0 13 15,-2 5-15,-1 5 0,12-7 16,8-5-16,6 6 0,3 6 16,4-7-16,3-2 0,0-20 15,-2-14-15,-1-10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29:40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13371 5467 0,'0'0'0,"-11"-3"0,-6-1 16,-3-2-16,-2 1 0,0 1 16,0-1-16,-10 1 0,-2 2 0,-7 0 15,0 2-15,-3 3 0,-3 0 16,-1 4-16,2 2 0,-17 6 15,-4 3-15,2 1 0,2 2 16,-12 8-16,-1 4 0,7-2 0,5 1 16,-26 19-16,1 3 0,9-1 15,5-3-15,2 5 16,2 2-16,12-4 0,6-3 0,2 3 16,2 2-16,4-2 0,5 0 15,-1 4-15,0 3 0,4-6 16,1-3-16,-1 12 0,-1 10 15,5-3-15,4-3 0,-2-1 16,-1 1-16,3-6 0,4-5 0,6 3 16,3 2-16,4 2 0,1-1 15,-2 1-15,0-3 0,5-9 16,4-6-16,9 10 16,8 7-16,2 0 0,0-4 15,-2-7-15,0-5 16,6 1-16,7 4 0,-1-3 15,1-2-15,1-3 16,3 0-16,1-7 0,1-3 0,4 1 16,4 2-16,-1-1 15,2-1-15,-2-7 0,-2-7 0,11 3 16,7 0-16,-4-3 16,-4-2-16,7 1 0,3 1 15,-4-3-15,-4-4 0,4-3 16,3-4-16,-1 0 0,0 0 0,5-1 15,2 0-15,-3-5 0,-5-3 16,8-1-16,5-1 16,-8 3-16,-3 1 0,2-3 0,2-2 15,-1-4-15,1-3 0,1-3 16,3-5-16,7-3 0,4-5 16,2-6-16,3-3 15,-6-1-15,-4 0 0,-3 1 0,-1-1 16,-14 5-16,-10 1 0,8-9 15,5-8-15,-7 6 0,-5 3 16,6-3-16,2-3 0,-5 4 16,-6 2-16,3-5 0,4-2 15,0-4-15,2 1 0,-2-6 16,-2-3-16,0 3 0,0 2 16,-1-7-16,1-4 0,6-7 15,4-3 1,2-7-16,4-3 15,-18 12-15,-11 9 0,-5 2 16,-3 2-16,-4 12 0,-3 8 0,-3-1 16,1 0-16,-7 0 0,-1 0 15,-3-4-15,0-3 0,-2 7 16,0 4-16,-2-9 16,-2-5-16,-1 12 0,-2 9 0,-1-6 15,-2-2-15,1 6 0,1 2 0,-3 0 16,-2-1-16,-4 1 15,-1 0-15,-2 0 0,1 0 16,1 0-16,2-1 0,-4 1 16,-2 0-16,5 14 0,-4-1 0,-4-4 15,-3-2-15,0 5 16,1 4-16,-4-2 0,-3-2 16,0 0-16,0 0 0,-6 0 15,-6 1-15,4 3 0,-1 0 16,4 1-16,0 2 0,-9-3 15,-3 2-15,8 1 0,4 2 16,-9-1-16,-7-2 16,9 3-16,1 1 0,-9 2 15,-1 3-15,3 1 0,3 1 0,-1-2 16,-1-1-16,3 4 0,2 2 16,-4 0-16,-1 2 15,-8 1-15,-3 5 0,1 0 16,3 0-16,1 3 15,0 2-15,2 1 0,0 1 0,-23 7 16,7-2-16,6 4 0,5 1 0,3 3 16,1 1-16,2-3 15,3-2-15,-3 8 0,-2 6 16,1-4-16,1 0 0,-6 5 16,-6 6-16,14-6 0,11-2 0,-4 1 15,-2 0-15,2 2 0,3 3 16,-6 7-16,-1 6 15,6-6-15,5-3 0,-5 3 16,-2 3-16,7-4 0,3-1 0,0-4 16,-1-3-16,4 8 0,-1 3 15,3 7-15,3 3 16,-4-1-16,-1-1 0,2-2 0,0 0 16,8-7-16,6-3 0,1 2 15,0 4-15,-1 2 0,2 4 16,2-3-16,1-2 0,2-9 15,-2-6-15,7 4 0,3 1 16,2 2-16,3 2 0,2-1 16,3-3-16,0-7 0,1-8 0,-3 2 15,1 1-15,2 0 0,3 1 16,1-1-16,2-1 0,2 1 16,1-2-16,2 1 0,2 2 15,-5-8-15,-3-4 0,1-3 16,2 1-16,-2-11 0,5 1 15,4 4-15,2 4 0,-3-7 16,-3-2-16,3-1 0,4 1 16,-1-1-16,0-1 0,2-3 15,5-3-15,0 0 0,1-1 16,4-2-16,4 0 16,3-2-16,1-1 0,-6 1 0,-5-2 15,5 1-15,1 0 0,-6-1 16,-1 2-16,3-1 0,2 3 15,-5-5-15,-2-2 0,3 1 16,2 2-16,-3-4 0,-1-1 16,4-2-16,-1 0 0,-2 1 15,3-1-15,6-1 0,4-1 16,-2-2-16,0 0 0,9-8 16,1-1-1,-1-1-15,4-4 0,1 1 16,-8 4-16,1-3 0,0-2 15,-6 4-15,-6 1 0,15-13 16,-6 1-16,-9 7 0,-5 5 0,1 2 16,3 1-16,-4 4 0,-3 0 15,-2-6-15,-1-4 0,-13 14 16,2-1-16,1 0 0,1 0 16,1-2-16,3 0 0,0-4 15,3-4-15,-5 4 0,-2 3 16,4-1-16,3-1 0,-5 1 15,-2-2-15,-2 6 0,-2 1 16,-7 3-16,-2 0 0,0 0 16,1-1-16,-2 3 0,-2-1 15,-1 5-15,-2 2 0,0-1 16,-1-1-16,-2 3 0,0-1 0,-1 3 16,2-4-16,-2 4 0,3-2 15,-3 2-15,0 0 0,0 0 16,2 0-16,-2 0 0,0 0 15,0 0-15,0 0 0,0 0 16,0 0-16,0 0 16,0 0-16,0 0 0,0-2 15,0 2-15,0 0 0,0 0 16,0 0-16,0 0 0,0 0 0,0 0 16,0 0-16,0-3 0,0 3 15,0 0-15,-2-1 0,2 1 16,-3-1-16,3 1 0,0 0 15,0 0-15,0 0 0,-6-1 16,6 1-16,0 0 0,-7 1 0,7-1 16,-5 7-16,1 2 15,1 0-15,0 5 0,-1 3 16,0 1-16,0 0 0,0-1 0,1-2 16,0-2-16</inkml:trace>
  <inkml:trace contextRef="#ctx0" brushRef="#br0" timeOffset="3199.8164">16093 4814 0,'0'0'0,"0"0"16,0 0-16,0 0 0,-26-10 0,17 6 15,-1 0-15,-2 0 0,-1-2 0,-1 1 16,-2 1-16,0 0 16,0-2-16,-1 3 0,-3 0 15,-4 1-15,1-1 0,-2 1 16,1 1-16,0 1 0,-2 0 15,-3 5-15,-4 1 16,-3 4-16,0 1 0,3 0 16,2-1-16,-11 6 0,-2 1 15,1 0-15,1-1 0,-5 5 0,3 3 16,3-3-16,2-2 0,1 1 16,-1 0-16,4 0 0,3 2 15,0 2-15,0-1 0,3 0 16,2-3-16,-4 4 0,1 2 15,1-2-15,1-2 0,0 2 16,2 3-16,6-4 0,2 2 0,-3 5 16,0 1-16,2-3 15,3-2-15,1 0 0,0 1 0,3 3 16,1 1-16,1 0 16,0 3-16,4-2 0,2 2 15,1-8-15,1-3 0,-2 6 16,2 1-16,1-5 15,1-3-15,3 8 0,4 0 16,-1-4-16,0-3 0,1 1 0,1 1 16,1-2-16,2-2 0,3 4 15,0 0-15,-2-1 0,-1-1 0,2 3 16,4 2-16,-2-5 16,0-2-16,0 4 0,1 2 15,-1-6-15,0-4 0,2 0 16,2 0-16,-2 0 0,1-2 0,1 0 15,2 0-15,0-1 0,0 0 16,0-2-16,-1 0 0,3 0 16,-1-1-16,5-1 0,4 0 15,-1 0-15,0-1 0,0-2 16,2-3-16,-1 1 0,-1-1 0,2-2 16,1 0-16,2-1 15,2-2-15,-2-1 0,-2-2 16,0 0-16,0 0 0,4-2 15,1-1-15,0-1 16,-2 1-16,3-4 0,0-1 16,-2 1-16,-4 0 0,4-3 0,0-1 15,-4-1-15,-1 1 0,4-6 16,4-1-16,-5 0 0,-3 2 16,1-1-16,0-1 0,0-1 15,-1 0-15,2-5 16,2-1-16,-1 0 0,0-2 15,-5 5-15,-4 0 0,4-2 16,1-2-16,-3 3 0,-4 3 16,-1-2-16,-1-1 0,-3 1 15,-4 3-15,2-2 0,0-2 0,-1 2 16,-3 0-16,4-5 0,3-4 16,-4 4-1,-2 3-15,0-7 16,-2-6-16,-3 5 0,-2 0 15,1-1-15,-1 5 0,-2 2 0,-2 1 16,0 0-16,-1-1 0,-1 1 16,0 0-16,-2-1 0,-1-1 15,-2 3-15,-1-2 16,0 2-16,2 2 0,0 0 0,-2-1 16,1 3-16,0 0 0,-3-2 15,-2-2-15,-1 4 0,-1 3 16,0 1-16,1-3 0,-1 0 15,0-3-15,0 4 0,0 3 16,0-2-16,-2-1 0,0 3 16,0 3-16,-5-3 0,-3-2 15,3 5-15,1 0 0,-5-2 16,0-1-16,0 4 0,-1 4 0,-2-3 16,-4-1-16,3 1 0,1 3 15,-5 0-15,-4 1 16,-3 2-16,-1 3 0,-6 2 15,-6 3-15,3 0 16,1 2-16,-5 3 0,0 4 0,-2 2 16,-1 4-16,-1 1 0,-1 1 15,2 5-15,2 2 0,-11 7 0,-1 2 16,8 1-16,5 0 0,-21 16 16,8-3-16,4-1 0,1 0 15,8 8-15,3 6 0,5-10 16,3-5-16,1 2 0,-2 0 15,1 6-15,1 0 0,-1 0 16,0-4-16,13-14 0,8-12 0,6-7 16</inkml:trace>
  <inkml:trace contextRef="#ctx0" brushRef="#br0" timeOffset="5297.8461">15408 6821 0,'0'0'0,"0"0"15,0 0-15,0 0 16,0 0-16,0 0 0,0 0 0,0 0 15,0 0 1,0 0-16</inkml:trace>
  <inkml:trace contextRef="#ctx0" brushRef="#br0" timeOffset="5459.3938">15471 6890 0,'0'0'16,"0"0"-16,0 0 15,0 0-15,0 0 0,0 0 0</inkml:trace>
  <inkml:trace contextRef="#ctx0" brushRef="#br0" timeOffset="6308.261">15590 6797 0,'0'0'0,"0"0"16,0 0-16,0 0 15,0 0-15,0 0 0,0 0 16,0 0-16,0 0 0,0 0 16,0 0-16,0 0 0,0 0 0,0 0 15,0 0-15,0 0 0,0 0 0,0 0 16,0 0-16,0 0 15,0 0-15,0 0 0,0 0 16,0 0-16,0 0 0,0 0 16</inkml:trace>
  <inkml:trace contextRef="#ctx0" brushRef="#br0" timeOffset="7584.5766">15380 6762 0,'0'0'15,"0"0"-15,0 0 0,-30 19 16,16-10-16,1 0 0,1 1 0,-2 1 15,-2 1-15,-4 5 0,2 0 0,-1 1 16,0 2-16,0-2 16,2-1-16,1-4 0,3-1 15,2-2-15</inkml:trace>
  <inkml:trace contextRef="#ctx0" brushRef="#br0" timeOffset="8216.0959">15100 7094 0,'0'0'15,"0"0"-15,0 0 0,0 0 16,0 0-16,0 0 0,0 0 16,0 0-16,0 0 0,5 27 15,-5-27-15,0 0 0,4 24 16,-4-24-16,-1 23 0,0-10 16,1-1-16,0 2 0,0 1 15,-1 1-15,0-1 0,0 1 16,0 0-16,1-3 15,1 0-15,-1-2 0,0-1 0,2-3 16,1-1-16,2-2 16,0-3-16,3-2 0,3-4 15,0-3-15,0-2 0,3-3 16,3-5-16,4-5 0,0 1 0,-1 2 16,-1 1-16,5-6 15,-2 1 1,1 0-16,2 1 0,-2 3 15,-1 3-15,-3 3 0,-2 0 0,-2 4 16,0 4-16,-2-1 0,-2 1 0,-2 3 16,0 2-16,-2 1 15,0 3-15,-2 1 0,-1 1 16,1 2-16,-2 3 0,0 4 16,0 5-16,-3 0 0,-1 1 15,-4 4-15,0 4 0,-2-2 16,-1 2-16,-4 5 0,-1-3 15,2-4-15,0-5 0,2-2 16,2-5-16,2-3 16,2-5-16,3-6 0,4 0 15,4-9-15,4-5 16,1-2-16,1-2 0,3-3 0,2 0 16,3-5-16,0 3 0,-1 4 15,-1 1-15,-4 3 0,-1 4 0,-3 1 16,-1 3-16,-2 3 15,-2 2-15,-1 6 0,-1 5 16,-1 3-16,-3 3 16,-1-1-16,0-1 0,0-2 0,0-2 15,0-1-15</inkml:trace>
  <inkml:trace contextRef="#ctx0" brushRef="#br0" timeOffset="8383.1678">15773 7122 0,'0'0'0,"0"0"16,0 0-16,-2 24 0,2-24 16,4 34-16,0-8 0,1-3 15,-2-4-15,1-2 0</inkml:trace>
  <inkml:trace contextRef="#ctx0" brushRef="#br0" timeOffset="9766.802">18654 6200 0,'0'0'0,"0"0"0,0 0 0,0 0 16,0 0-16,-27 13 15,27-13-15,-22 11 0,11-6 0,-1 1 16,-2 2-16,-1 1 16,1 0-16,-1 2 0,-3-1 0,0 1 15,1-2-15,-3 2 0,3-3 16,3 0-16</inkml:trace>
  <inkml:trace contextRef="#ctx0" brushRef="#br0" timeOffset="10350.0365">18311 6703 0,'0'0'0,"0"0"0,0 0 15,0 0-15,0 0 0,25-10 16,-14 6-16,1 1 16,3 0-16,2-2 0,3 0 15,1 2-15,1 0 0,-2 1 0,-1 1 16,7-2-16,2 1 16,-2 0-16,1 2 0,0 0 15,1 2-15,-2 0 0,0 0 16,6 0-16,-1 0 0,-1 1 15,-2-1-15,-1 0 0,1-2 16,-2 0-16,0 1 0,0-1 0,1 0 16,-4-1-16,-2 1 0,0-2 15,-1 1-15,-2 1 0,1 0 16,2 0-16,1 0 16,-2-1-16,-2-1 0,-3-1 0,-1-1 15,-3 2-15,-1 0 0,0 0 16,1 0-16,-1-1 0,-1 0 0,0 1 15,0 1-15,-2-1 0,1 0 16,-1 2-16,-1-1 16,0 0-16,-1 0 0,0-1 0,-1-1 15,0 2-15,0-1 0,-1 0 16</inkml:trace>
  <inkml:trace contextRef="#ctx0" brushRef="#br0" timeOffset="10617.1052">19476 6218 0,'0'0'0,"0"0"15,0 0-15,0 0 0,0 0 0,0 0 16,0 0 0,0 0-16,0 0 0,0 0 0</inkml:trace>
  <inkml:trace contextRef="#ctx0" brushRef="#br0" timeOffset="10847.8751">19601 6009 0,'0'0'0,"0"0"16,0 0-16,0 0 0,0 0 15,0 0-15,0 0 0,24 11 0,-24-11 16,0 0-16</inkml:trace>
  <inkml:trace contextRef="#ctx0" brushRef="#br0" timeOffset="11065.9463">19715 6029 0,'0'0'0,"0"0"0,0 0 15,0 0-15,0 0 0,0 21 0,0-21 16,0 0-16,7 21 0,-7-21 0</inkml:trace>
  <inkml:trace contextRef="#ctx0" brushRef="#br0" timeOffset="14058.5125">9406 9762 0,'0'0'0,"-12"-6"16,-6-4-16,-8-6 0,-4-2 0,-12-8 16,-4 1-1,-11-5-15,-1 2 0,-10-7 0,-2-1 16,7 6-16,3 3 0,-8-3 15,0 0-15,-2 2 16,-6 2-16,-6 0 16,-5-1-16,6 4 0,3 1 15,-16-6-15,21 8 0,-9 1 16,-5 2-16,-12 4 16,-7 2-16,20-2 0,18-3 0,-6 5 15,-4 3-15,8 2 0,4 2 16,-12 3-16,-11-1 15,7 0-15,2-1 0,2 2 16,1 1-16,2 6 0,6 6 16,-5 2-16,-1 4 0,0-6 15,1-5-15,-2 3 0,-5 1 16,13 3-16,8-1 0,-9 1 16,-9 1-16,7 2 0,2 1 15,-12 6-15,-9 3 0,10-5 0,10-4 16,-2 6-16,1 4 0,-14 11 15,-8 7-15,2-3 16,2-3-16,8 1 0,5-1 16,4 1-16,4 0 0,-14 10 15,-8 6 1,-5 14-16,-1 8 0,27-15 16,19-11-16,-4 1 0,-3 0 15,-1 3-15,1 3 0,-3 7 16,0 6-16,10 1 0,6 1 0,-3 8 15,-4 8-15,-3-4 16,-3-3-16,7 1 0,8 1 0,-2 5 16,-2 2-16,5 1 15,5-1-15,5-13 0,7-8 0,-3 4 16,-2 6-16,4-8 16,4-5-16,-2 23 0,-5 16 15,3-15-15,2-9 0,4 11 0,4 7 16,1 2-16,2 0 0,2 1 15,0 1-15,5-9 0,2-5 16,0 11-16,2 8 0,2-15 0,3-11 16,1 7-16,-2 4 15,6-5-15,-1-1 0,10 10 16,7 8-16,-8-7 0,-2-4 0,4-2 16,6-2-16,0-4 0,-1-2 15,13 28-15,10 20 16,-4-26-16,-3-18 0,6 8 15,3 6-15,-3-11 0,-5-7 0,19 22 16,9 14 0,5 2-16,2 0 0,-13-25 15,-7-20-15,17 10 0,9 5 16,-7-8-16,-10-6 0,9-3 16,6-2-16,-14-2 0,-5-3 0,6-4 15,8-3-15,0-10 0,1-7 16,1 6-16,1 4 15,-1-3-15,1-3 0,13 2 16,8 1-16,2-6 0,-3-3 16,-3 2-16,-4 2 15,7-5-15,6-5 0,3-3 16,2-4-16,-9-6 16,-5-5-16,11-1 15,9-1-15,-14-6 16,-8-3-16,-7-3 0,-3-2 0,-5-2 15,-1 0-15,9-1 0,6 0 16,3-10-16,2-8 16,5-3-16,2-4 15,-9-4-15,-7-4 0,-15-2 0,-11-3 16,13-16-16,10-11 16,-6 0-16,-4 1 0,-22 12 15,-15 8-15,10-11 0,6-9 16,10-23-16,8-16 15,-11-9-15,-5-5 0,-7 4 16,-5 4-16,-10 15 0,-7 9 16,-2-13-16,0-10 0,3 8 15,1 3-15,-2-18 0,0-12 16,-5 9-16,-2 6 0,4-12 16,2-6-16,-5 9 0,-4 5 15,-2-7-15,2-4 16,3-5-16,3-3 0,2-26 15,3-20-15,-3-7 16,-1-6-16,-1 17 16,-1 13-16,2 2 15,-1 4-15,-1-5 0,-1-1 16,-5 16-16,-1 11 16,-1-10-16,1-7 0,-1 2 15,-4 1-15,-2 23 16,-1 17-16,-5-6 0,-2-5 15,-4-7-15,-4-5 16,0 14-16,0 10 0,-2 1 16,-1 1-16,-3 6 0,1 5 15,-6-15-15,-4-11 16,-7 10-16,-4 7 0,7 23 16,4 17-16,-5-2 0,-3-4 15,1 13-15,2 7 0,-3-2 16,-2-2-16,-11-2 0,-8 0 15,-8-6 1,-6-2-16,-2-3 16,-3-2-16,19 24 0,13 15 0,-3 2 15,-1 3-15,2 5 0,4 4 0,-4 2 16,-2 2-16,2 1 0,-1 2 16,-2 7-16,-3 5 0,6 7 15,4 7-15,-4 8 0,-5 5 16,4 4-16,3 4 0,-8 14 15,-4 7-15,15-18 0,12-12 16,8-9-16</inkml:trace>
  <inkml:trace contextRef="#ctx0" brushRef="#br0" timeOffset="26034.2082">7625 9868 0,'0'0'0,"-17"-4"0,-2-2 16,3 3-16,-2 2 0,-11-4 0,-9-4 15,-3-1-15,-2 0 0,-10-2 16,-3 1-16,3 0 0,1 0 16,1-1-16,-1 1 0,-7-1 15,4 1-15,3 4 0,-1-1 16,-4 4-16,3 0 0,0 4 15,0 1-15,1 4 0,2 3 0,-3 3 16,-1 2-16,3 3 0,3 2 16,-2 2-16,-2 3 0,0 1 15,0 0-15,-26 21 16,3 3-16,25-6 16,-4 10-16,-16 10 0,17-16 0,1 9 15,4 6-15,6-3 16,5-2-16,-5 12 15,0 8 1,-1 13-16,0 10 0,17-27 0,11-20 0,5 11 16,3 6-16,1-9 15,0-8-15,5-4 0,2-4 16,3 3-16,4 4 0,4 1 16,5 1-16,6-2 15,7 1-15,-4-11 0,-3-6 16,9 2-16,5 4 0,3-8 15,4-3-15,-4-3 0,-3-2 16,6-2-16,6-2 0,5 3 0,4-1 16,-5-1-16,-2-1 15,9-4-15,1-3 0,-8-7 0,-7-4 16,7-2-16,6-1 16,-5-2-16,-3-3 0,6-5 0,4-5 15,-3 0-15,-3 0 0,6-9 16,4-6-16,-5 5 0,-1 4 15,5-11-15,2-7 0,-7 3 16,-4 0-16,6-4 0,0-4 16,0 2-16,-6 2 0,2-4 15,1-2-15,5-16 16,3-12-16,0 2 0,0-2 16,-9-4-16,-5-4 15,-13 20-15,-9 14 0,-3 1 0,-4 0 16,0-5-16,0-8 0,-8-2 15,-4-3-15,-8 14 0,-5 10 16,-1-5-16,-1-2 0,-3 3 16,0 0-16,-1-1 0,0-2 15,-3-1 1,-2-1-16,-9-5 0,-4-2 16,-2 8-16,-3 4 0,6 10 15,3 6-15,-8-1 0,-6-1 16,-3 2-16,-4 2 15,-4 0-15,-3 2 0,-1 1 16,-5-1-16,12 9 0,6 5 16,-4-2-16,-2 0 0,-2 3 15,-1 0-15,-4 5 0,-5 5 0,10 0 16,5 0-16,-3 4 0,-1 1 16,-8 5-16,-6 4 0,-5 2 15,-3 3-15,10 1 0,11 3 16,-12-1-16,-5 0 0,-5 7 15,-5 5-15,8 9 0,3 5 16,-5 2-16,-3 0 16,-11 17-16,-12 13 15,11 1-15,7 0 0,17-11 0,11-7 16,-7 17-16,-4 14 0,6-5 16,7-4-16,2 15 15,-2 9-15,13-12 0,9-8 0,-2 10 16,-2 8-16,7-34 0,7-22 15,6-17-15</inkml:trace>
  <inkml:trace contextRef="#ctx0" brushRef="#br0" timeOffset="31366.7042">14735 11723 0,'0'0'0,"0"0"15,0 0-15,0 0 0,0 0 0,-23-4 16,23 4-16,0 0 0,-27-1 16,27 1-16,-23 8 0,10-1 15,1-1-15,-3 7 0,-2 4 16,0 3-16,-1 2 0,-7 13 15,-1 6-15,-1 4 16,-1 5-16,-5 9 0,2 0 16,0 9-16,6-2 0,5 1 15,4 1-15,0 6 16,4-6-16,4-7 0,5-6 0,3-4 16,2-1-16,3-3 0,1-7 15,6-1-15,5-3 16,1-1-16,0-3 0,3 2 0,2 0 15,5 2-15,3 1 0,3-5 16,2-4-16,10 4 16,4 1-16,-7-6 0,-4-6 0,9 4 15,9 4-15,0 0 16,1-1-16,3-2 16,1-1-16,-2-3 0,-1-2 0,24 8 15,-8-4-15,-9-1 0,-6-2 16,4-2-16,1-1 0,0-2 15,-1-1-15,8 1 0,4 1 16,-6-1-16,-4 0 0,5 2 16,5 0-16,-3-3 0,-3-3 15,8 0-15,6 0 0,-13 3 16,-7 1-16,-1-4 0,0-3 0,3 1 16,2 2-16,12 2 15,7 1-15,-11-4 0,-8-1 0,4 1 16,2 2-16,1-1 0,2 0 0,5 0 15,4-3-15,-3 0 16,1-1-16,3 1 0,3 0 16,-12-2-16,-9-1 0,6-1 15,4 1-15,10-3 0,9 0 16,4-1-16,5 1 0,4-4 16,1-2-16,-21-3 0,-15-2 0,26-2 15,19 1 1,-21-2-16,-17 1 0,9-4 15,5-4-15,-10 4 0,-5 1 0,5-3 16,4-2-16,2-3 0,-1-2 16,-1 0-16,-2-2 0,8-2 15,5-3-15,-1-3 0,2-4 16,-19 6-16,-10 3 0,6-5 16,2-3-16,0 2 0,-1 1 0,7-6 15,3-3-15,-4 2 0,-3 1 16,7-8-16,6-5 0,-11 1 15,-6 1-15,9-3 16,6-4-16,-13 6 0,-9 7 16,-4-1-16,-4 2 0,-5-4 15,-1-1-15,-4-6 0,-1-1 16,-8 8-16,-4 4 0,-3-4 0,-3-3 16,-7-2-16,-6-1 0,-3-1 15,-4-1-15,-3 7 0,-5 6 16,-3-5-16,-4-4 0,-4 3 15,-4 0-15,-3-2 0,-1-3 16,-3 3-16,-3 2 0,-4-3 16,-3-3-16,2 8 0,1 6 0,-9-2 15,-5-2-15,-5-2 0,-3 1 16,-9-6-16,-6-3 16,2 8-16,1 5 0,-7-4 15,-3 0-15,-20-11 16,-12-7-1,-13-2-15,-9 0 0,27 15 16,19 13-16,4 5 0,3 5 16,-7-6-16,-3-4 0,-8-2 15,-5-2-15,12 9 0,8 6 0,-5 0 16,-3-1-16,-4-2 0,-4-3 16,-8 2-16,-4 1 15,12 4-15,8 2 0,-23-1 16,-15-2-16,7 6 0,6 4 0,-2 1 15,-1-3-15,6 5 16,3 4-16,-15-6 0,-11-2 16,-9 6-16,-7 4 15,35 3-15,22 2 0,-8-5 0,-7-1 16,-1 4-16,0 3 0,-1 0 16,-2-1-16,7 1 0,6 1 0,-9 3 15,-4 2-15,-2 1 0,0 3 16,0-2-16,3 0 0,10 1 15,6 0-15,-7 6 0,-6 5 16,-1-3-16,0-4 0,-7 5 16,-4 3-16,18 0 0,11 1 0,-4 1 15,-5 0-15,4 1 0,0 2 16,-10 8-16,-6 6 16,13-6-16,8-4 0,-1 2 15,-3 1-15,-3 12 0,-2 9 16,-7 1-16,-4 1 15,22-13-15,15-8 0,0 5 0,3 2 16,-3 2-16,0 1 0,5 3 16,3 1-16,-3 4 0,-5 0 15,-1 7-15,-2 3 0,13-8 16,8-5-16,-1-1 0,0 0 16,6-1-16,6-1 0,-2 0 0,-3 0 15,9-3-15,4 0 0,0-1 16,0 2-16,-1 2 15,1 1-15,1 0 0,0-1 16,4 8-16,0 5 16,-3 2-16,-3 2 0,4-5 0,2-3 15,3-8-15,1-6 0,3 0 16,1-1-16,4-2 0,4-1 0,-1 0 16,1 1-16,2-3 15,-1-1-15,5-1 0,1-1 16,0 2-16,2 0 0,0 0 15,1 0-15,1-6 0,1-2 0,6 2 16,4 4-16,-7-13 0,0 1 16,6 3-16,2 2 15,-1-2-15,-1-3 0,1 2 0,2 1 16,1-3-16,0 0 0,2 3 16,3 1-16,-7-5 0,0 0 15,4 0-15,4 1 16,-2 0-16,-1 1 0,0 2 0,-1 0 15,2-1-15,2 0 0,3-1 16,4 1-16,-4-1 0,1-2 16,6 1-16,3 0 0,-3-1 15,-5-3-15,9 0 16,6-1-16,1 1 16,2-1-16,-6-1 0,-4-3 0,4 3 15,3 2-15,-5-3 16,-4-1-16,7 2 0,1-1 0,-3-2 15,-2-1-15,4-1 0,4-1 16,-5 1-16,-1 1 0,2-4 16,4-2-16,-2 2 0,0 4 0,0 0 15,0 1-15,-3-2 0,-2 0 16,1-3-16,1 0 0,5 1 16,1 2-16,0-3 15,-1 1-15,1 0 16,4 1-16,-2-3 0,-2 0 0,-4-1 15,-1 0-15,-3 0 0,-2 1 0,17 0 16,8 0 0,-13-2-16,-4 1 0,2 0 15,1 2-15,-6 2 0,-2 1 16,13-3-16,5-2 16,-5-1-16,2 2 0,-7-1 15,-7 0-15,11-1 0,4 1 0,-10 0 16,-3 1-16,17 0 0,-4-1 15,-1-1-15,1 0 0,-2-4 16,-1-2-16,-5 6 0,-3 1 0,3-4 16,3-3-16,0-2 15,-1 0-15,6 2 0,4 0 16,-12 2-16,-5 0 0,5-1 16,6-1-16,-1 0 0,-1 1 0,3 0 15,4 0-15,-10 0 0,-7-1 16,14 1-16,8 1 15,-3 0-15,-2-2 0,0-1 0,2 1 16,-2-1-16,-1-1 0,8 0 16,8 0-16,-13 1 0,-10 2 15,5-3-15,1-2 16,-2 3-16,-3 3 0,2-1 0,2-1 16,2-3-16,2-1 0,3 4 15,2 1-15,-9-4 0,-5-3 0,3-1 16,2 0-16,9 2 15,7 2-15,-2 0 0,-1 1 16,-17 0-16,-10 0 0,5 0 16,4-1-16,3-3 0,1-2 15,2 0-15,1 0 0,13 2 16,11 2 0,-4 3-16,-4 3 0,-8-1 15,-5-1-15,-11 0 0,-6 1 0,6-1 16,6-1-16,-6-2 0,-6-2 15,5 1-15,3 0 0,-3 2 16,-3-1-16,3 0 0,3-1 16,-4 1-16,-2 0 0,-3 1 15,1 0-15,-2 1 0,-1 1 0,-2 1 16,0 0-16,-5-2 0,-2-2 16,2 2-16,0-1 0,0 2 15,-2 2-15,1-1 0,1 2 16,-4-3-16,-2 0 0,-12 0 15,5 1-15,1-1 0,3 0 16,-1 1-16,2-1 0,-6 1 0,-2 0 16,-2 0-16,0 1 15,1 0-15,0 0 0,0-1 0,0 1 16,-3 0-16,-1 0 0,-5 0 16,-1 0-16,0-1 15,0 0-15,-3 0 0,0 2 16,-3-2-16,0 1 15,-2 0-15,-2 1 0,2-2 0,-2 2 16,2-2 0,-2 2-16,5-4 0,-1 0 15,3-9 1,2-6-16,-4 6 16,1 0-16,-2 3 0</inkml:trace>
  <inkml:trace contextRef="#ctx0" brushRef="#br0" timeOffset="36050.1778">14882 13029 0,'0'0'0,"0"0"16,0 0-16,0 0 0,0 0 15,0 0-15,11 26 0,-11-26 16,0 0-16,10 25 0,-7-16 15,3 2-15,0 2 16,1-1-16,0-1 0,-1 0 16,2 0-16,0 0 0,-1 0 0,1 0 15,0 2-15,1-2 16,0 1-16,-2-1 0,1-1 0,1 2 16,1-1-16,0 0 0,0-2 15,-1 1-15,3 1 16,-1-1-16,0 1 0,0 0 15,1 0-15,0-1 16,1 0-16,-1-1 0,0-1 16,-1 1-16,0 0 15,0-1-15,0 0 0,0-1 16,2-1-16,-1-1 0,0 1 16,-1-2-16,0 1 0,-1-2 15,0 1-15,1-2 16,0-1-16,2-4 15,1-1-15,0 0 0,-1-1 16,0-2-16,0-2 0,2-2 16,0-1-16,5-7 0,0-1 15,2-7 1,3-4-16,0 0 0,2-1 16,-3 2-16,-2 1 0,10-10 15,2-2-15,-2 2 0,-2 0 16,4-7-16,-2 1 0,-2 0 0,-2 2 15,7-6-15,1 1 16,0 3-16,-2 4 0,2-6 16,3-5-16,-1 1 0,-5 7 0,4-1 15,0-1-15,0 2 0,-2-2 16,2 1-16,2 1 16,-4 1-16,-2 0 0,16-14 15,-4 5-15,-5 8 0,-5 3 0,2-5 16,3-7-16,8-7 15,4-8 1,-3 6-16,-5 4 0,-2 10 16,-1 6-16,-13 7 0,-7 6 0,5 0 15,2 0 1,4-1-16,4-1 0,-12 4 0,-8 2 16,1-2-1,-1-2-15,-7 18 0,2 2 0,-2-1 16,-1 1-16,0 2 0,0 1 15,-1 1-15,0 0 0,-2-2 16,0 1-16,-2 1 0,-1 1 16,0 1-16,0 0 0,-2 3 15,3-3-15,-3 3 16,0 0-16,0 0 0,0 0 16,0 0-16,0 0 15,1-3-15,-1 3 0,0 4 0,0-2 16,0 1-16,0 0 0,0 0 15,0 0-15,0 0 0</inkml:trace>
  <inkml:trace contextRef="#ctx0" brushRef="#br0" timeOffset="39176.002">6472 16264 0,'0'0'16,"0"0"-1,0 0-15,0 0 16,0 0-16,-26 9 16,23-7-16,-1 1 0,1 0 15,1 0-15,0 1 0,-1-3 0,2 0 16,1-1-16,1 1 0,3-1 16,0-2-16,1 1 0,0 1 15,3 0-15,3 0 16,2 1-16,3-1 0,1 0 0,3 1 15,2-1-15,2 0 0,-2 0 16,-3 0-16,-1 0 0</inkml:trace>
  <inkml:trace contextRef="#ctx0" brushRef="#br0" timeOffset="40866.8262">17632 12263 0,'0'0'15,"0"0"-15,-19 7 16,6-1-16,-3 0 0,2 1 0,1 0 16,-7 2-16,-2 1 15,0 0-15,0 0 0,1 2 16,0 3-1,1 2-15,1 1 0,3 1 16,1 1-16,2-1 0,0 0 0,2 1 16,2 2-16,-1 8 15,1 0-15,4 3 0,1 1 0,3 2 16,1 2-16,3-3 16,-1-4-16,1 2 0,1 2 0,2 4 15,0-4-15,-1 3 0,1 0 16,-1 1-16,2 1 15,-1 1-15,1-1 0,1 1 16,0 3-16,-1-4 16,-1-5-16,2 8 0,2-2 15,0-3-15,-1-5 0,-1-4 16,-1-1-16,0-3 0,0-4 0,3 2 16,0-1-16,-2-3 0,1 0 15,0-1-15,0-2 0,1-2 16,1-2-16,0-1 0,1 0 15,-2-5-15,1-1 0,1 0 16,1-1-16,-1-2 0,-1-1 16,3-3-16,0-5 15,1-1-15,3-3 16,-4 2-16,1 0 0,3-7 16,2-5-16,-1-2 0,-1-2 15,0-2-15,2-2 16,2-3-16,4-2 0,-4 0 0,-2 1 15,5-7-15,0-1 16,-2 3-16,-3 2 0,2-3 0,3-2 16,2-7-16,3-6 15,2-4-15,1-3 16,3-11-16,-2 1 0,-3 9 16,-2 5-16,4-8 0,1-1 15,9-21-15,-5 10 0,-2 2 16,1 2-16,-1-1 0,0 1 0,2 0 15,0-1-15,0 8 16,-1 3-16,4-11 16,2-10-16,1 5 0,1 3 0,6-3 15,4-2-15,-7 10 0,-6 8 16,5-1-16,4-2 0,-8 4 0,-5 2 16,7-7-16,5-3 15,11-14-15,8-8 16,-20 16-16,-13 14 0,0 1 15,1 3-15,-4 2 0,-2 1 0,-4 4 16,1 2-16,7-1 16,5-1-16,7-9 15,6-6-15,1 5 0,1 3 16,-8 13-16,-7 7 0,-11 13 16,-9 7-16,-7 6 0</inkml:trace>
  <inkml:trace contextRef="#ctx0" brushRef="#br0" timeOffset="42750.1043">20072 12544 0,'0'0'16,"-3"9"-16,1 0 0,1 1 15,0 1-15,0 3 0,0 3 16,1 10-16,1 5 0,2 4 16,1 5-16,4 5 15,3 2-15,2 11 0,2-3 16,6 12-16,2-2 0,-1-2 0,0-3 16,11 15-16,4 2 15,-3-5-15,-4-3 0,7 8 16,-2-4-16,14 16 0,-5-19 15,-7-21-15,-4-16 0,-3-6 0,-4-4 16,9-6-16,3-3 16,-4-8-16,-3-4 0,6-8 15,3-5-15,0-4 0,-1-3 0,-14 2 16,7-6-16,-1-2 0,-1-2 0,25-31 16,3-10-16,-3-2 15,-2-1-15,2-7 0,3-5 16,2-9-16,4-8 0,5-7 15,2-6-15,-10 17 0,-8 13 0,16-23 16,13-18-16,-9 12 16,-6 7-16,7-2 0,3-1 15,5-5-15,2-3 0,7 0 16,4-1-16,-13 16 0,-7 13 0,8-3 16,5-2-16,-10 8 15,-6 7-15,2-6 0,2-3 16,-3 14-16,-3 8 0,4 0 0,1-3 15,-9 7-15,-5 5 0,-4 3 16,-2 1-16,-5 0 16,-4 1-16,-2 2 15,-1 2-15,-8 11 16,-8 6-16,-8 10 16,-6 5-1,-4 4-15</inkml:trace>
  <inkml:trace contextRef="#ctx0" brushRef="#br0" timeOffset="47316.9398">10552 15360 0,'0'0'0,"0"0"16,0 0-16,0 0 0,0 0 0,-20 4 15,20-4-15,0 0 0,0 0 16,-24 10-16,16-7 0,0-1 16,0 2-16,1-1 0,-1 1 15,1-2-15,1-1 0,0 1 16,1 0-16,0-1 0,2 1 0,1-2 16,0 0-16,2 0 15,-3 1-15,3-1 0,1 3 16,3-2-16,0 0 0,2 0 15,0 0-15,2 0 0,-1 2 0,0-2 16,2 1-16,1-1 0,2 0 16,4 0-16,1-1 15,2 0-15,0 0 0,2 0 16,2 1-16,0-1 0,1 0 0,7 0 16,0 1-16,1 1 0,0-1 15,1 1-15,1-2 0,9 0 16,0 0-16,5 0 15,3-1-15,1 2 16,0 1-16,-5 0 0,-2-1 0,7 2 16,2-2-16,3 3 0,1 0 15,9 1-15,0 0 0,-8-3 16,-4-2-16,5-1 0,4 1 16,0 2-16,1 2 15,7-2-15,0-1 0,-9-2 0,-6-2 16,26 4-16,-7 5 0,-2-1 15,-1 2-15,0-2 0,2-3 16,-7 0-16,-7-1 0,8-1 16,4-1-16,-4 3 0,-1 1 0,13 0 15,8 1 1,3-3-16,1-2 0,-18 0 16,-13 2-16,16 0 0,12 1 15,-13-3-15,-9-3 0,6 4 0,4 2 16,-5-2-16,-5-3 0,9 2 15,3 0-15,7 2 0,5 2 16,-1 0-16,-1 1 0,-13-2 16,-9-3-16,16 1 15,11 1-15,-12 1 0,-6 0 0,1 0 16,-1 0-16,4 0 0,5 1 16,-2-1-16,-1 0 0,-7-2 15,-3-1-15,5 0 16,4 0-16,-10 4 0,-4 1 0,3-1 15,4-3-15,8 2 0,4 1 16,1-3-16,1-2 16,-14-2-16,-10-2 0,2 2 0,0 1 15,7 0-15,4-1 0,0 0 16,1 0-16,-14 0 0,-9 2 0,7-2 16,4-1-16,-1-1 0,-1 2 15,5-3-15,1-1 16,-12-1-16,-11 0 0,4-1 0,1 0 15,4 3-15,2 2 0,-1-1 16,1-2-16,-3 0 16,-3 1-16,-11 2 0,-9 4 0,-1-2 15,-2 0-15,0 3 16,-2 2-16,-2-1 0,0 2 16,-1-2-16,0 0 0,-3 0 15,-1-1-15,-10 0 16,1 1-16,9-2 0,8-2 15,0-3-15,-2-2 0,-6-1 16,-1-2-16,-6 2 0,-3 3 16,-3 1-16</inkml:trace>
  <inkml:trace contextRef="#ctx0" brushRef="#br0" timeOffset="52874.8058">19729 14398 0,'0'0'0,"0"0"15,0 0-15,0 0 16,-23 6-16,23-6 0,0 0 16,-17 18-16,8-10 0,0 5 0,-1 3 15,0 5-15,0 5 0,-3 5 16,-3 8-1,-10 32-15,-1 15 16,0 1 0,3 2-16,0 2 0,5-19 0,2-6 15,5-13-15,5-17 16,2-15-16,5-21 0,7-13 16,7-18-16,8-11 15,0 3-15,4-2 16,-1-4-16,-3 4 0,2 0 15,4-1-15,-4 2 0,-2 2 16,1 0-16,-2 3 0,0 5 16,0 2-16,-1-1 0,-1-3 15,-6 12-15,-1 4 0,4 2 16,2 1-16,-2 4 0,-3 3 0,-1 3 16,-1 2-16,-1 8 15,0 5-15,-2 3 16,-2 4-16,0 6 0,-2 5 15,-2-2-15,-2-2 0,0 3 16,3 2-16,1-3 0,3-2 16,0-5-16,2-5 15,3-6-15,4-4 16,-3-3-16,1-3 0,2-4 16,1-3-1,3 1-15,2 0 0,-1 1 16,-1 1-16,-1 2 0,-2 4 0,1 0 15,-1 2-15,0 3 0,1 3 16,-2 4-16,0 3 16,-2 0-16,-2-1 0,0-1 15,-1-1-15,-1-3 16,0-4-16,-2-6 0,1-5 16,-1-8-16,-1-7 0,0-2 15,0 1-15,1-12 0,2-5 16,-1-1-16,-1 0 0,-2-7 15,1-6 1,-4 2-16,-2 3 0,1 1 16,-1 8-16,-5 5 15,-1 5-15,-1 7 0,1 5 0,-2 4 16,1 5-16,-1 5 0,-1 5 0,2 4 16,-2 4-16,-2 4 15,-1 3-15,0 4 0,-1 3 16,1 1-16,2 2 0,0 4 15,1 2-15,3 5 0,2-2 0,3 1 16,2 0-16,3 0 0,3-1 16,2 6-16,2 2 0,4 11 15,-1 0-15,3 6 0,1 5 16,2-1-16,1-1 0,5 18 16,-1 3-16,6 26 0,-7-15 15,-8 1-15,-2 2 0,-6-16 16,-3-13-16,-4-4 0,-4-4 15,1-9-15,1-6 0,-3-2 16,-3 0-16,-1 3 16,0 2-16,1-12 0,3-10 0,-3-11 15,-1-6-15,0-11 16,0-5-16,-7-16 0,-5-12 16,6 6-16,-1-7 0,-1-8 15,1-6-15,3-9 0,2-9 16,3-7-16,1-6 0,4-11 15,4-1-15,5-26 16,4 7-16,3 3 0,0 2 16,6 10-16,4 8 0,-1 1 15,-1 1-15,-1 9 0,0 7 16,-8 20-16,-4 15 16,-2 11-16</inkml:trace>
  <inkml:trace contextRef="#ctx0" brushRef="#br0" timeOffset="53116.9987">20902 14823 0,'0'0'16,"0"0"-16,0 0 15,0 0-15,0 0 0,0 0 16,0 0-16,28-2 0,-28 2 16,26-1-16,-26 1 0,28 5 15,-28-5-15,28 10 0,-16-2 16,-1-2-16,-2 0 0,-2-1 16</inkml:trace>
  <inkml:trace contextRef="#ctx0" brushRef="#br0" timeOffset="53307.9663">21075 15112 0,'0'0'0,"0"0"16,0 0-16,0 0 0,0 0 15,0 0-15,0 0 0,0 0 16,0 0-16,23-7 0,-23 7 16,22-7-16,-22 7 0,24-8 15,-24 8-15,32-2 16,-14 5-16,-2 1 0,0 1 16,-4 7-16,-2 5 15,-3 2-15,-1 3 0,-2 5 0,-1-1 16,-1-2-16,0-3 0,-2-6 15,-1-5-15,1-6 0,0-4 16,0 0-16,0 0 0,0 0 16</inkml:trace>
  <inkml:trace contextRef="#ctx0" brushRef="#br0" timeOffset="53533.974">21605 14398 0,'0'0'0,"0"0"16,0 0-16,0 0 15,0 0-15,0 0 0,19 16 16,-19-16-16,0 38 0,-4-12 16,0 4-16,-3 7 0,-1 8 15,-4 10-15,3 0 0,-4 16 16,0 16-16,3-16 0,3-9 16,0-1-16,4-9 0,2-17 15,2-15-15,0-16 0,1-10 16,0 0-16,-1 2 0,0 1 0</inkml:trace>
  <inkml:trace contextRef="#ctx0" brushRef="#br0" timeOffset="53836.1523">21648 14508 0,'0'0'0,"0"0"16,0 0-16,0 0 0,0 0 15,3 24-15,-3-24 0,8 31 16,-4-12-16,3 6 0,1 3 15,2 3-15,1 2 0,4 14 16,2 1-16,-1-2 0,0-5 0,1 4 16,-1-6-16,-1-2 0,-3-9 15,-1-8-15,-1-5 0,-1-8 16,0-6-16,0-12 0,1-8 16,2-10-16,2-8 0,1-10 15,3-10-15,2-12 0,0 0 16,5-6-16,2 3 15,0 14-15,2 10 16,-7 14-16,-3 9 0,-6 16 16,-2 9-16,-3 11 0,-2 7 0,-1-5 15,-2-3-15,0-2 0</inkml:trace>
  <inkml:trace contextRef="#ctx0" brushRef="#br0" timeOffset="54117.1549">22234 14801 0,'0'0'15,"0"0"-15,0 0 0,0 0 16,26-18-16,-26 18 0,23-14 0,-9 9 16,3 0-16,0 3 0,2 1 15,0 6-15,0 2 16,-3 5-16,0 5 0,1 12 0,-1 9 16,-2-1-16,-2 2 0,4 5 15,-2-2-15,1-8 0,2-4 16,5-1-16,1-4 0,-1-8 15,-1-5-15,8-8 0,5-8 16,-3-3-16,-4-5 0,2-7 16,1-5-16,1 1 0,2 0 15,1-10-15,1-8 16,-2 6-16,-3 6 0,-2 2 0,-9 7 16,-3 5-16</inkml:trace>
  <inkml:trace contextRef="#ctx0" brushRef="#br0" timeOffset="54335.1603">23002 14717 0,'0'0'0,"0"0"0,0 0 16,0 0-16,34-7 0,-34 7 0,37-9 16,-11 1-16,2-2 15,3 0-15,1-1 0,9-2 16,0 1-16,-4 3 0,0 1 0,7 0 15,0 3-15,-6 0 0,-4 1 16,-1 1-16,0 2 0,-2 1 16,-2 1-16,-4 1 0,-6-2 15,-3 1-15</inkml:trace>
  <inkml:trace contextRef="#ctx0" brushRef="#br0" timeOffset="54568.3203">23386 14239 0,'0'0'0,"0"0"0,0 0 15,-8 5-15,8 1 0,0 8 16,0 6-16,1 2 0,1 2 0,3 9 16,4 7-16,3 19 15,2 5-15,7 21 16,2 4-16,7 9 0,0-9 15,1-4-15,-4-16 0,6-7 0,1-14 16,-10-14-16,-6-9 16,-6-7-16</inkml:trace>
  <inkml:trace contextRef="#ctx0" brushRef="#br0" timeOffset="54785.5966">24145 14094 0,'0'0'0,"0"0"0,0 0 16,0 0 0,0 0-16,9 26 0,-4-2 15,1 7-15,-1 8 0,0 1 16,-1-1-16,2 17 0,-1 3 16,4 9-16,1-3 0,2-1 15,0-12-15,-2-24 16,0-19-16,-2-2 15,-3-1-15,0-1 0</inkml:trace>
  <inkml:trace contextRef="#ctx0" brushRef="#br0" timeOffset="55366.6863">24330 14409 0,'0'0'0,"0"0"0,0 0 16,0 0-16,0 0 0,0 0 0,0 0 16,0 0-16,15 18 0,-15-18 15,0 0-15,33 11 0,-33-11 16,25 1-16,-25-1 0,31-9 15,-12-1-15,-1-2 16,1-6-16,-1 3 16,-3 0-16,1 6 15,-2 5-15,-2 9 16,-1 6-16,0 6 0,-1 4 16,2 5-16,-1-2 0,1-2 15,3 0-15,-1-3 0,0-4 16,5-7-16,1-6 15,0-7-15,0-6 0,4-5 16,3-5-16,0 1 16,-2 0-16,-3 5 0,-2 3 0,1 12 15,1 10 1,-2 8-16,-1 7 16,-3-2-16,0 1 0,-2-4 0,0-1 15,1-3-15,0-2 0,3-7 16,0-6-16,3-4 0,0-3 15,1-5-15,2-3 0,1-4 16,1 0-16,2-3 0,1-2 16,0 2-16,-2 4 0,0 9 15,1 3-15,1 4 16,-1 2-16,-8 4 0,-3 0 16,-3 2-16,-2 0 0,-2 0 15,-1-2-15,-3 0 16,-1-1-16,-1-1 0,0 0 0,-2-3 15,-2 0-15,1-7 0,-2-1 16,-3-1-16,-1-2 0,-2-4 16,0-4-16,-4-5 15,-3-6-15,1 5 16,-1 3 0,2 4-16,2 2 0,2 3 15</inkml:trace>
  <inkml:trace contextRef="#ctx0" brushRef="#br0" timeOffset="55683.9807">25851 14236 0,'0'0'0,"0"0"0,18-9 0,-1 2 15,5-1-15,6 0 16,7-1-16,9-3 0,1 0 16,-3 2-16,-2 1 0,11-1 15,12 0-15,-7 1 0,-5 2 0,13-4 16,2-1 0,-15 1-16,-4 1 0,7-5 0,-1 1 15,-1-4-15,0 0 16,1 2-16,0 1 0,-4 3 15,0 2-15,-5-1 16,-2-1-16,-10 3 0,-9 2 16,-5 1-16</inkml:trace>
  <inkml:trace contextRef="#ctx0" brushRef="#br0" timeOffset="56799.872">27452 13406 0,'0'0'16,"-6"9"-16,-4 2 0,0 5 15,0 2-15,-4 18 0,-3 9 16,-1 10-16,2-3 0,-3 11 16,0-1-16,3-4 0,1-3 0,1 2 15,4-4-15,4-12 16,2-6-16,4-18 0,3-14 16,1-10-16,3-10 0,-1-5 15,2-8-15,3-6 0,2-4 0,3-7 16,-2 0-16,1 1 15,2 1-15,1 8 0,1 8 16,-1 3-16,-1 4 0,-1 7 16,1 5-16,-3 6 0,-2 5 0,-2 5 15,-2 4-15,-3 7 16,1 9-16,-1 4 16,1 5-16,-1-3 0,2-1 15,-3-3-15,1-3 0,5-5 16,5-4-16,3-6 0,1-3 0,1-9 15,1-8-15,3-6 0,1-5 16,3-10-16,0-9 16,-5 5-16,-3 4 0,2-10 0,0-4 15,-4 7-15,-4 2 0,-3 2 16,-3 1-16,-4 3 0,-3 4 0,-4 2 16,-2 1-16,-3 6 15,-1 1-15,0 5 0,1 1 0,0 4 16,0 2-16,-2 1 15,-2 2-15,3 1 0,1 1 0,1 2 16,-1 3-16,0 6 16,2 4-16,-1 4 0,0 3 0,3 0 15,2 2-15,1 4 0,1 4 16,1 4-16,1 4 0,5 11 16,3 2-16,-2 0 0,1 1 15,1 4-15,0 7 0,1 1 0,-1-7 16,3 9-16,3 1 0,0 3 15,3 4-15,2 12 16,3 7-16,-3-2 16,-1-2-16,5 28 0,-5-21 15,1 11-15,0 6 16,2-10-16,3-7 16,-11-24-16,-6-16 0,-8-5 0,-7-3 15,-2-13-15,-3-8 0,-2-8 16,0-6-16,1-6 0,0-7 15,-5-8-15,-1-6 0,-2-11 0,-1-5 16,-4-21-16,-4-14 16,16 20-16,1-5 0,-1-14 15,2-10-15,0-44 0,6 0 16,7 6-16,5 4 0,3-5 16,3-1-16,17-36 15,11-25 1,10 17-16,5 11 15,-17 44-15,-13 32 16,-8 22-16</inkml:trace>
  <inkml:trace contextRef="#ctx0" brushRef="#br0" timeOffset="57067.2231">28460 13244 0,'-1001'0'0,"2002"0"0,-1001 0 0,-14 28 16,8-19-16,0 7 0,-1 6 0,0 3 16,1 4-16,-2 14 0,0 5 15,2 11-15,0-2 0,5 2 16,2 1-16,5 2 15,3-9-15,-2-17 0,1-11 16,-3-7-16,0-3 0,-2-4 16</inkml:trace>
  <inkml:trace contextRef="#ctx0" brushRef="#br0" timeOffset="57634.121">28653 13499 0,'0'0'0,"0"0"16,0 0-16,0 0 15,0 0-15,0 0 0,0 0 16,-13 27-16,13-27 0,-7 26 16,7-26-16,-4 27 0,5-9 15,0 0-15,0-1 0,1-1 16,2-2-16,-1-3 0,1-1 0,2-3 16,0-3-16,4-4 0,2-4 15,3-6-15,1-6 16,4-6-16,-1-2 0,3-4 15,2-4-15,4-4 0,-3 3 0,-3 2 16,-2 3-16,-3 7 16,-4 4-16,-3 4 15,-3 2-15,-2 7 0,-5 4 16,0 4-16,-1 4 0,-4 2 16,0 5-16,-2-2 0,1 0 15,-2 1-15,2-4 0,4-3 16,2-1-16,2-1 0,2-1 15,1-4-15,4-3 0,2-4 16,3-4-16,3-1 16,1-3-16,0 0 15,1 2-15,-1 2 0,-2 2 0,2 1 16,-2 4-16,-4 5 16,-1 6-16,-3 6 15,-2 6-15,-3 1 0,-1-2 0,-1 11 16,-2 4-16,-1-2 15,0-3-15,1-3 0,0 0 16,1-5-16,0-3 0,1-5 16,1-4-16,1-4 0,2-3 15,-1-9-15,2-6 16,0-6-16,3-6 16,-1 1-16,-1-1 0,1 0 0,-1 5 15,-2 4-15</inkml:trace>
  <inkml:trace contextRef="#ctx0" brushRef="#br0" timeOffset="57883.307">29323 12722 0,'0'0'0,"0"0"16,0 0-16,0 0 0,0 0 0,0 0 15,0 0-15,32 2 0,-32-2 16,29 11-16,-13 0 0,3 7 15,1 6 1,-2 6-16,-2 6 16,-4 1-16,-3 5 0,0 12 15,-4 0-15,-1 14 0,-5 1 16,-4 3-16,-2-6 0,-6 9 0,-1 0 16,-1-7-16,-3-5 0,4-10 15,3-15-15,3-11 0</inkml:trace>
  <inkml:trace contextRef="#ctx0" brushRef="#br0" timeOffset="58200.3777">29596 13356 0,'0'0'0,"0"0"0,0 0 15,0 0-15,30-12 0,-16 8 16,0 1-16,1 2 0,1 2 0,-2 2 15,-1 1-15,-2 5 16,-2 4-16,-2 1 0,-2 0 0,-1 11 16,-3 4-16,-2-2 0,-1-2 15,-1-2-15,0-2 16,2 0-16,1-2 0,2 4 16,1-3-16,3-3 0,1-3 0,4-1 15,4 0-15,-2-5 0,2-4 16,3-5-16,4-4 0,3-3 15,2-4-15,8-14 16,2-7-16,-7 5 16,-6 6-16,-4 4 0</inkml:trace>
  <inkml:trace contextRef="#ctx0" brushRef="#br0" timeOffset="58450.4978">29965 13049 0,'0'0'0,"0"0"16,0 0-16,0 0 15,0 0-15,0 0 0,29-6 0,-29 6 16,36-6-16,-11 2 16,6 1-16,3-1 0,3 0 0,7-3 15,-1 0-15,-3 0 0,-3 0 16,8 0-16,-2 1 15,-6 0-15,-8 0 0,-3 1 16,-5-1-16,-5 2 0,-3 1 0,-2 0 16</inkml:trace>
  <inkml:trace contextRef="#ctx0" brushRef="#br0" timeOffset="58650.6508">30252 12751 0,'0'0'0,"0"0"0,0 0 15,0 0-15,0 0 0,-3 32 0,3-11 16,0 4-16,0 3 0,1 8 16,2 5-16,0 22 15,2 8-15,1 1 0,-2-14 16,0-9-16</inkml:trace>
  <inkml:trace contextRef="#ctx0" brushRef="#br0" timeOffset="59417.3947">31094 12716 0,'0'0'0,"0"0"16,0 0-16,0 0 15,-21 25-15,9-8 0,-3 3 0,-2 6 16,-4 4-16,-2 5 0,-2 4 16,-8 14-16,-7 15 15,0-4-15,1-3 0,-2 3 0,6-7 16,2-4-16,8-13 0,6-14 15,7-9-15,6-14 0,8-10 16,5-9-16,6-7 16,5-8-16,3-6 0,0 2 15,-1 2-15,10-5 16,4 2-16,-6 6 0,-3 6 0,-5 5 16,-3 7-16,-2 5 15,-2 5-15,-1 2 0,0 3 16,-4 2-16,-3 2 0,2 3 0,-1 2 15,1 2-15,0 0 0,0-3 16,2 0-16,1-1 0,1-3 16,0-2-16,0-2 0,2-6 15,4-6 1,-3-3-16,2-6 0,5-9 16,2-4-16,-1-2 0,-2 2 15,1-2-15,1-2 0,0-3 16,-3 3-16,-4 6 0,-3 6 0,-3 7 15,-4 5-15,-1 3 0,-3 2 16,1 3-16,0 3 16,-1 8-16,-1 6 15,-1 3-15,-2 2 0,-1 3 0,-2 3 16,0 3-16,2 3 16,-1-2-16,-1-1 0,1 1 0,-1-1 15,2-3-15,-1-5 0,1 0 16,0-5-16,2-7 0,1-2 15,0-4-15,1-2 0,2-4 16,3-3-16,0 2 0,2-2 16,1-1-16,-1-2 0,4-1 15,3-1-15,-1 0 0,0 1 0,2-1 16,4-1-16,5-5 0,3-3 16,0 1-16,1-2 15,-3 2-15,0 0 0,-3 0 0,0-2 16,-6-8-16,-6-1 0,-2 7 15,-2 5-15,-1 3 0</inkml:trace>
  <inkml:trace contextRef="#ctx0" brushRef="#br0" timeOffset="59637.5306">31660 12275 0,'0'0'0,"0"0"0,0 0 16,0 0-16,0 0 0,-3 20 15,3 0-15,-1 6 0,0 8 16,-1 0-16,0 3 0,-3 22 16,0 11-16,-1 13 0,3-2 15,-3 36-15,1 16 16,-1 4-16,1-14 0,-5 41 16,-1-6-16,2-46 0,1-30 0,3-26 15,1-18-15,2-11 0</inkml:trace>
  <inkml:trace contextRef="#ctx0" brushRef="#br0" timeOffset="60067.5291">31860 12822 0,'0'0'0,"0"0"0,0 0 16,0 0-16,0 0 0,0 0 15,0 0-15,21-18 0,-21 18 0,20-7 16,-20 7-16,25-10 16,-25 10-16,22-3 0,-14 6 15,-3 3-15,-1 5 0,-5 2 16,-5 3-16,0 1 0,-2 0 0,-7 11 16,-3 3-1,-1 0-15,-1 1 0,4-6 16,1-4-16,2 0 0,2-2 15,2-5-15,2-1 0,1-4 0,4 0 16,2-4-16,1 1 0,3-1 16,3-1-16,2 0 0,2 0 15,3 1-15,3 0 0,-2 0 16,-2 1-16,3 3 0,0 2 16,-1 1-16,-4 1 0,-1 4 15,-2 3-15,-5 7 0,-6 5 16,-5 13-16,-6 3 0,0-1 15,-3 0-15,-10 8 0,-6 0 16,2-10-16,1-7 0,4-4 16,6-9-16,6-6 0</inkml:trace>
  <inkml:trace contextRef="#ctx0" brushRef="#br0" timeOffset="60466.6276">32340 11964 0,'0'0'0,"0"0"0,0 0 15,0 0-15,14 25 0,-6-7 0,0 5 16,2 7-16,1 6 0,2 7 16,-1 8-16,0 28 15,-2 11-15,-3 40 0,-1 36 16,-2 26-16,-1-5 0,2 2 16,3-21-16,4 63 15,1-25-15,-5-56 0,-5-38 0,-9-38 16,-8-26-16,1-19 0,0-13 15,-3-14-15,1-9 0,-3-11 16,0-8-16,-8-15 0,-3-11 16,-2-27-16,0-19 15,9 31-15,7 21 0,5 14 16</inkml:trace>
  <inkml:trace contextRef="#ctx0" brushRef="#br0" timeOffset="60667.9624">32155 12303 0,'0'0'16,"0"0"-16,0 0 0,0 0 16,0 0-16,-34 6 15,34-6-15,-26 24 0,7-4 16,-1 3-16,-1 1 0,-2 3 0,4-4 15,3-4-15</inkml:trace>
  <inkml:trace contextRef="#ctx0" brushRef="#br0" timeOffset="60870.0388">32258 12285 0,'0'0'0,"0"0"0,0 0 0,0 0 16,0 0-16,25 20 0,-25-20 16,15 23-16,-15-23 0,11 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30:58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7007 2296 0,'0'0'0,"0"0"16,0 0-16,24-2 0,-24 2 0,32 0 16,-8-1-16,0 0 15,2 1-15,11 0 0,1 1 0,-2 1 16,-2-1-16,0 5 0,-4 2 16,-6 4-16,-4 3 0,-6 1 15,-4 4-15,-3 2 0,-6 1 16,-7 3-16,-5 0 0,-4 2 15,-4 1-15,-1-1 0,0 1 16,-3 1-16,0 0 0,2-3 16,1 1-16,4 0 0,2 1 0,3-3 15,3-3-15,3-4 16,4-2-16,9-5 0,7-1 16,5-9-16,5-9 0,-7 4 0,-4-1 15,-3 2-15</inkml:trace>
  <inkml:trace contextRef="#ctx0" brushRef="#br0" timeOffset="833.5518">7670 2512 0,'0'0'0,"0"0"15,0 0-15,0 0 0,0 0 0,0 0 16,0 0-16,0 0 16,0 0-16,-12 30 15,12-30-15,-8 27 0,8-27 16,-6 33-16,4-18 15,1-1-15,1 1 0,1-2 16,1-2-16,7-4 0,7-4 16,2-4-16,3-4 15,1-2-15,-2-2 0,8-7 0,-3-4 16,-3 0-16,-4 1 0,1-8 16,-5 1-16,-3 0 0,-3 2 0,-6 1 15,-3 1-15,-4 5 16,-2 4-16,-4 0 0,-5 2 15,3 2-15,1 0 0,2 3 0,1 1 16,2 2-16,2 0 0,5-2 16,3-2-16,4 0 0,4 0 15,4-6-15,7-2 0,5-1 16,2 2-16,-1-2 0,-4 4 16,7-5-16,6-5 0,-6 1 15,-6 4-15,-2 0 0,-5 4 0,-9 2 16,-4 0-16,-2 2 0,0 4 15,-3 5-15,0 0 16,0 3-16,-2 2 0,-1 2 0,-1 3 16,2-4-16,-1 1 0,4 1 15,3 0-15,1-1 0,4 1 0,4-4 16,6-2-16,2-4 16,3-2-16,3-1 0,1-1 15,-1 1-15,-2-1 0,3-3 16,-6 0-16,-3 0 0,-5 0 15,-4 2-15,-4 0 0,0 1 16,-3 1-16,-1 2 0,1 0 0,-2-1 16,0 1-16,-1 3 0,0-2 15,0 2-15,0 4 0,0-1 16,-1 0-16,1 1 0,0 0 0,0 0 16,0 1-16,-1 1 15,0 0-15,-1 2 0,2-1 16,0 1-16,0 1 0,-1 2 15,-1 2-15,-1 4 0,-2 4 0,-2 2 16,-4 3-16,-7 10 0,-3 0 16,-4 8-16,-5 3 15,-9 13-15,1 0 0,-15 15 16,-6 2-16,-10 14 0,-2-1 0,-13 19 16,-2 1-16,-23 28 15,19-23-15,8-2 0,6-2 16,11-14-16,9-10 0,14-4 15,9-2-15,10-15 0,4-9 0,17-18 16,11-10-16,7-19 0,6-13 16,-6 0-16,-6 1 0,-2 1 15</inkml:trace>
  <inkml:trace contextRef="#ctx0" brushRef="#br0" timeOffset="1133.2086">8158 3275 0,'0'0'0,"0"0"16,0 0-16,0 0 0,0 0 15,-8 21-15,8-21 0,-5 23 16,5-23-16,-1 26 0,3-12 0,2 0 16,3 0-16,3-2 15,3-1-15,0-4 0,1-3 16,2-5-16,4-3 0,0-3 15,1-2-15,8-7 0,-1-4 0,0 0 16,-5-1-16,6-6 0,-3 1 16,-4 0-16,-4 3 0,-4 2 15,-3 3-15,-3 4 0,-3 4 16,-7 1-16,-7 1 0,-2 5 16,-3 2-16,-6 8 0,-5 5 0,4-2 15,4-2-15,4-1 0</inkml:trace>
  <inkml:trace contextRef="#ctx0" brushRef="#br0" timeOffset="1333.3406">8385 3066 0,'0'0'0,"0"0"15,0 0-15,0 0 0,0 0 0,0 0 16,0 0-16,0 0 0,-15 25 16,7-7-16,-2 5 0,1-2 15,2-4-15,0-1 16</inkml:trace>
  <inkml:trace contextRef="#ctx0" brushRef="#br0" timeOffset="2689.8292">7617 6675 0,'0'0'15,"0"0"-15,0 0 0,0 0 16,0 0-16,33 3 0,-33-3 15,27 3 1,-27-3-16,31 0 0,-15 0 0,-3 0 16,-1 0-16,-1 0 0</inkml:trace>
  <inkml:trace contextRef="#ctx0" brushRef="#br0" timeOffset="3616.9149">6831 5777 0,'0'0'0,"0"0"16,0 0-16,0 0 0,0 0 0,0 0 16,0 0-16,-20-2 0,20 2 15,0 0-15,-28 24 0,13-6 16,-3 5-16,-4 7 15,-3 6-15,-2 4 0,-1 6 16,-5 7-16,0-1 0,0 4 16,4-4-16,-1-3 0,8-11 0,6-2 15,6-10 1,6-9-16,4-3 0,7-12 0,5-8 16,-3 2-16,-1 1 0,-3-1 15</inkml:trace>
  <inkml:trace contextRef="#ctx0" brushRef="#br0" timeOffset="3917.0468">6703 5902 0,'0'0'0,"0"0"0,0 0 15,0 0-15,0 0 0,0 0 16,0 0-16,13 34 0,-13-34 16,17 38-16,-7-13 0,-2 0 15,1 1-15,-2 2 0,2 1 16,1 7-16,-3-2 0,2-2 15,0-3-15,0 0 0,-2-4 0,0-7 16,-1-4-16,-2-6 0,2-4 16,2-11-16,6-11 0,0-5 15,2-6-15,7-14 16,2-4-16,1-4 0,5-5 16,1-3-16,-4 9 0,0-2 15,-2 7-15,-5 9 0,-5 10 0,1 3 16,-2 8-16,-4 13 0,0 7 15,-5-1-15,-1-1 16,0-1-16</inkml:trace>
  <inkml:trace contextRef="#ctx0" brushRef="#br0" timeOffset="4766.6609">7456 6025 0,'0'0'0,"1"-8"16,0-2-16,0-1 0,0 0 16,-1-2-16,-1 0 0,0 2 15,-1 0-15,-3 2 0,-2 2 16,-3 3-16,-3 2 0,-4 4 16,-3 6-16,-6 9 15,-6 6-15,2 0 0,2 0 0,-2 4 16,1-1-16,7-1 15,2-4-15,5 0 0,6-5 16,7-9-16,3-2 0,9-10 16,6-4-16,3-1 0,1 1 0,-3-2 15,0-2-15,-2 1 0,1 1 16,-2 4-16,0 5 16,0 2-16,-1 3 0,-1 4 15,0 2-15,-2 0 0,0 3 16,-2 3-16,-2 2 0,1 1 15,0 1-15,-2-7 0,-1-3 16,4 0-16,2-3 0,-1-4 16,2-2-16,2-6 15,4-6-15,0-2 0,2-2 0,2-6 16,-1-3-16,-2 3 16,-1 4-16,-2 2 0,0 0 0,-1 5 15,1 2-15,-1 6 16,-2 4-16,-1 3 0,-1 3 0,-3 5 15,-3 3-15,-4-1 16,-3 1-16,-2 3 0,0 1 16,0-3-16,1-4 0,2-3 15,1-2-15,6-7 0,5-6 16,4-3-16,4-2 0,5-10 16,5-8-16,-2 0 0,-1-2 15,4-7-15,1 1 0,0-3 16,-5 4-16,-3 3 0,-1 2 15,-8 6-15,-3 3 0,-2 7 16,-4 3-16,-2 5 0,-5 4 16,-4 5-16,-4 5 0,-2 3 15,0 3-15,1 2 0,0 2 16,2-1-16,-2-2 0,4 2 0,3 0 16,1-1-16,3 0 0,4-1 15,2-1-15,2-1 0,1 0 0,3-1 16,3 0-16,1-2 15,2 1-15,-1 0 16,1 1-16,-7 1 16,-3 2-1,-9 6-15,-8 2 0,-1 0 16,-1-1-16,-3 6 0,0 0 0,2-6 16,-1-1-16,3-7 0,3-3 15,1-2-15,3-1 0,1-1 16</inkml:trace>
  <inkml:trace contextRef="#ctx0" brushRef="#br0" timeOffset="5066.7478">8215 5841 0,'0'0'16,"0"0"-16,0 0 0,0 0 0,0 0 16,-1 35-16,1-35 0,1 35 15,1-14-15,-1 0 0,1 0 16,1 0-16,-2-3 0,3 5 15,-1 1-15,0-5 0,2-3 0,-1-4 16,2-1-16,2-5 16,3-5-16,4-2 0,2-5 0,2-5 15,0-4-15,1-7 16,0-5-16,-2-4 0,0-2 16,-2-10-16,-2-1 0,-5 3 15,-5 2-15,-3-3 16,-3 1-16,-4 5 15,-1 6-15,-3 8 0,-1 8 0,-7 11 16,-4 9-16,-1 7 0,-3 7 16,8-5-16,2-4 0,4-1 0</inkml:trace>
  <inkml:trace contextRef="#ctx0" brushRef="#br0" timeOffset="5400.1353">8669 5792 0,'0'0'0,"0"0"15,0 0-15,26-3 0,-13 6 16,-1 2-16,1 1 0,-5 5 16,0 3-16,-4 4 0,-2 4 0,-6 9 15,-2 3-15,-5 0 16,-5-2-16,-3 4 0,2-4 16,4-6-16,3-3 0,2-5 15,2-4-15,3-1 0,2-2 0,7-4 16,5-1-16,1-3 15,3 0-15,4-2 0,3 1 16,1 0-16,0 1 0,4 2 0,-3 0 16,-4 1-16,-3 4 0,-4 5 15,-6 5-15,-5 1 0,-4 4 16,-12 6-16,-10 7 0,-7 7 16,-7 3-16,-23 29 15,-12 10-15,-7 6 0,7-8 0,-13 12 16,17-20-16,23-23 15</inkml:trace>
  <inkml:trace contextRef="#ctx0" brushRef="#br0" timeOffset="5625.2637">9013 6081 0,'0'0'0,"0"0"16,0 0-16,0 0 0,0 0 16,8 23-16,-8-23 0,0 0 15</inkml:trace>
  <inkml:trace contextRef="#ctx0" brushRef="#br0" timeOffset="6083.2058">7792 6525 0,'0'0'0,"0"0"15,0 0-15,-5 28 0,5-28 0,-5 39 16,3-11-16,0 2 0,-4 3 16,2 12-16,-1 2 0,2 18 31,1 6-31,2-3 15,2-5-15,3-12 0,0-12 16,6-8-16,3-12 0,-3-5 16,-2-3-1,-2-1-15</inkml:trace>
  <inkml:trace contextRef="#ctx0" brushRef="#br0" timeOffset="6350.5308">7917 6548 0,'0'0'0,"0"0"15,0 0-15,0 0 0,22-18 0,-7 10 16,5 0-16,2-1 0,2 1 16,8-1-16,1-1 0,-2 4 15,-2 1-15,-3 4 0,-1 5 16,-3 1-16,-2 5 0,-2 5 16,0 4-16,1 7 0,-5-1 0,-2 5 15,-1 4-15,-2 0 16,-2 0-16,-2 7 0,-1 0 15,-1 0-15,-3-1 0,-1-2 16,-2-1-16,0-4 0,0-4 0,-2-1 16,-2-1-16,2-8 0,2-3 15,-1-5-15,-2-3 16,-2-3-16,-1-4 0,4 0 16,-1-1-16,2 2 0</inkml:trace>
  <inkml:trace contextRef="#ctx0" brushRef="#br0" timeOffset="6716.8173">7939 6631 0,'0'0'0,"0"0"0,0 0 16,0 0-16,0 0 0,0 0 15,0 0-15,0 0 0,14-13 16,-14 13-16,0 0 0,23 3 16,-23-3-16,0 0 0,20 8 0,-20-8 15,0 0-15,-3 24 0,3-24 16,-15 30-16,6-10 0,-1 1 15,-1 2-15,-4 7 16,2 0-16,-1-2 0,3-3 0,3 3 16,6-3-16,6-4 0,6-3 15,3-8-15,5-5 0,-2-4 16,2-1-16,7-5 0,2-5 16,-2 0-16,1 0 0,-4 2 15,-1 1-15,-7 1 0,-4 0 16,-3 3-16,-3 1 0,-3 6 15,-3 3-15,-4 7 0,0 5 16,-2-4-16,1 0 0,3 0 16,2-1-16,2-4 0,1-4 15,0 0-15,0-1 0,0-1 16</inkml:trace>
  <inkml:trace contextRef="#ctx0" brushRef="#br0" timeOffset="6846.7865">8608 6644 0,'0'0'0,"0"0"15,0 0-15,0 0 0,0 0 0,0 0 16,-24 28-16,24-28 0,-19 15 0,19-15 16</inkml:trace>
  <inkml:trace contextRef="#ctx0" brushRef="#br0" timeOffset="7518.2559">4981 6532 0,'0'0'0,"0"0"16,0 0-16,0 0 0,0 0 0,0 0 15,6 28-15,-6-28 0,0 0 0,10 24 16,-10-24-16,9 18 16,-9-18-16,10 19 0,-2-10 15,0-1-15,-1 0 0,3 1 16,2 1-16,3-1 0,-2 1 15,2 1-15,0 1 0,0 0 0,3-2 16,4 3-16,1-2 0,1-2 16,-2-3-16,4-5 0,0-3 15,5-6-15,3-4 0,4-6 16,1-5-16,11-8 0,-5-1 16,14-7-16,1 2 0,-3 4 15,0 3-15,7-1 0,-2 4 16,-16 7-16,-11 4 0,-9 4 15</inkml:trace>
  <inkml:trace contextRef="#ctx0" brushRef="#br0" timeOffset="7667.2583">6210 6099 0,'0'0'0,"0"0"0,-11 16 15,4 3-15,3 6 0,-3-2 0,3-5 16,0-1-16</inkml:trace>
  <inkml:trace contextRef="#ctx0" brushRef="#br0" timeOffset="18452.8141">7849 4728 0,'0'0'0,"0"0"0,20-4 15,-11 3-15,0-1 0,-1 1 0</inkml:trace>
  <inkml:trace contextRef="#ctx0" brushRef="#br0" timeOffset="18917.4699">9205 4055 0,'0'0'15,"0"0"-15,0 0 0,0 0 16,6-20-16,-6 20 0,0 0 15,0 0-15,-17-15 0,17 15 16,-27 4-16,27-4 0,-36 15 16,9-2-16,-6 4 0,-9 7 15,-3 4-15,7-4 0,5-2 0,-2 6 16,3-2-16,6-1 0,4-2 16,4 3-16,8-3 15,5-4-15,3-2 0,6 0 16,3-1-16,4-1 0,2-3 0,1-1 15,2 0-15,1-1 16,0 0 0,5 3-16,4 2 0,-4-1 15,-3-2-15,-7-2 16,-3-1-16,-16 9 16,-10 6-1,-20 9-15,-15 7 0,2-3 16,1 0-16,2-3 0,9-6 0,6-4 15,10-8-15,6-5 0,4-3 0,2-1 16</inkml:trace>
  <inkml:trace contextRef="#ctx0" brushRef="#br0" timeOffset="19250.7131">9252 4286 0,'0'0'0,"0"0"0,0 0 16,-11 22-16,11-22 0,-17 28 0,5-8 16,1 4-16,0 1 15,1 2-15,1 3 0,-1 4 16,5-3-16,2-5 0,1-4 0,8-4 16,4-5-16,2-3 0,2-3 15,5-9-15,6-7 16,7-5-16,0-4 0,5-9 15,2-6-15,0-3 16,-3-6-16,1-4 0,-7 4 16,-7-1-16,-8 7 0,-7 6 15,-7 4-15,-4 8 16,-3 6-16,-3 8 0,-3 6 0,-7 9 16,-4 8-16,7-5 0,0-2 0,5-3 15</inkml:trace>
  <inkml:trace contextRef="#ctx0" brushRef="#br0" timeOffset="19507.6402">9934 4269 0,'0'0'16,"0"0"-16,0 0 0,0 0 16,0 0-16,23 8 0,-23-8 15,17 15-15,-10-4 0,-3 6 16,-2 5-16,-7 7 15,-7 6-15,-3 8 0,1-6 0,-4 9 16,2-1-16,2-6 0,3-4 16,6 0-16,4-5 0,4-6 15,3-1-15,15-9 0,12-5 16,4-6-16,4-3 0,15-9 16,11-7-16,-14 4 0,-12 2 0,-9 3 15</inkml:trace>
  <inkml:trace contextRef="#ctx0" brushRef="#br0" timeOffset="19693.3202">11439 4114 0,'0'0'16,"0"0"-16,16 17 0,-16-17 16,29 24-16,-14-14 0,-3-1 0,-1 0 15</inkml:trace>
  <inkml:trace contextRef="#ctx0" brushRef="#br0" timeOffset="21585.0933">10416 11130 0,'0'0'0,"0"0"0,0 0 16,0 0-16,0 0 0,0 0 15,0 0-15,0 0 0,0 0 16,0 0-16,0 0 0,0 0 15,0 0 1,21 14 0,-1-7-16,5 0 15,5 0-15,1 0 0,0 0 16,2 0-16,1 1 0,11 1 0,1-1 0,13 2 16,0-2-16,-1-2 15,-3 1-15,12-2 0,1-1 0,-3 0 16,-3-3-16,15-1 15,3 0-15,-1-2 0,2 1 16,13-1-16,1 2 0,-14 0 16,-10 2-16,32-1 0,-9-1 0,10 2 15,9 0-15,1 5 16,2 2-16,-6-4 16,-3-1-16,-16-4 0,-11-3 15,23 3-15,14 0 16,4 2-16,5 1 0,-28 0 15,-18-1-15,3 1 0,0-1 16,9 1-16,7 1 0,13-1 16,8 0-1,3 0-15,3-2 0,-32-1 0,-20-2 16,18 0-16,15 1 16,-6 2-16,-4 1 0,-2 0 15,0 1-15,-11-2 0,-9 0 0,11 0 16,8 1-16,-14-2 0,-7-2 15,6 3-15,4 3 16,-4-4-16,-1-3 0,-3 2 0,-2 0 16,-13 4-16,-9 1 0,5 1 15,6 1-15,2-3 0,1-3 16,-6 1-16,-2 2 0,-6 2 16,-4 2-16,-3-6 0,-1-4 15,1 6-15,1 5 0,5 3 16,2 2-16,-7-5 15,-7-4-15,-6-3 0,-4 0 0,-5 1 16,-2 3-16,-6-3 0,-3 1 16,2-3-16,0 0 15,-9-1-15,1 0 0,-3 2 16,1 1-16,-2 0 0,-2-2 16,2 2-16,-2-2 0,0 0 15,0 0-15,0 0 0,0 0 16,0 0-16,0 0 0,0 0 15,0 0-15,0 0 16,0 0-16,0 0 0,1-2 16,-1 2-16,0 0 0,2 0 15,-2 0-15,2-3 0,-2 3 16,3-3-16</inkml:trace>
  <inkml:trace contextRef="#ctx0" brushRef="#br0" timeOffset="23166.8335">11414 5381 0,'0'0'0,"0"0"16,0 0-16,-21 7 15,12-4-15,-2 2 0,-2 2 16,-1 0-16,1-1 0,1 2 0,0 0 16,-3 5-16,-1-1 0,3 1 15,1 3-15,1-2 0,2 1 16,3 1-16,3 2 16,2-3-16,2 1 0,2 0 0,3 1 15,2 0-15,0-1 0,3-1 16,2 1-16,0-1 0,1-1 15,2 0-15,0 0 0,0-2 16,-2-1-16,-1-1 16,-1 1-16,-1-1 0,0-3 0,-3 1 15,-1 0-15,-2-1 0,-2 0 16,-4 2-16,-4 2 0,-3 1 16,-3 1-16,-3 3 0,-4 0 0,-1-1 15,-2 0-15,-1 1 16,0-1-16,-1 1 0,4-1 0,6-6 15,4-2-15,2-3 0,1 0 16,2 0-16</inkml:trace>
  <inkml:trace contextRef="#ctx0" brushRef="#br0" timeOffset="23550.4958">11625 5577 0,'0'0'0,"0"0"16,0 0-1,0 0-15,0 0 0,0 0 16,-8 22-16,8-22 0,0 0 0,-2 32 16,2-32-16,4 27 0,-4-27 15,6 30-15,-1-14 0,-1-2 16,1 0-16,-1-1 0,0-2 16,3 0-16,1-1 0,1-2 15,1-1-15,2-2 0,2-1 16,0-3-16,1-3 0,-2-3 0,0-4 15,5-5-15,-1-4 0,-1-3 16,-3-3-16,-1 1 16,-2 0-16,-1-4 0,-2 2 0,-4 2 15,-2-1-15,-3 3 16,-4 2-16,2 4 0,-1 3 0,1 2 16,-2 1-16,1 5 0,-2 0 15,-1 4-15,-3 4 0,-3 3 16,-1 1-16,-1 8 15,1 5-15,2 1 0,1-2 0,0 2 16,2-5-16,2-3 0</inkml:trace>
  <inkml:trace contextRef="#ctx0" brushRef="#br0" timeOffset="23834.2599">12123 5669 0,'0'0'0,"0"0"0,0 0 16,0 0-16,0 0 0,23 7 0,-23-7 15,16 10-15,-7-4 0,1 1 16,1 2-16,-1 2 0,-1 3 16,-3 2-16,-2 5 0,-2 1 15,-1 3-15,-3 7 0,-4 0 16,1 1-16,-1-1 0,4 3 16,4-5-16,3-6 0,1-5 0,8-5 15,4-7-15,4-5 0,3-5 0,7-5 16,7-7-16,4-1 15,2-1-15,9-2 0,-1 2 16,-5 1-16,-4 4 16,-10 1-16,-7 4 15,-7 0-15</inkml:trace>
  <inkml:trace contextRef="#ctx0" brushRef="#br0" timeOffset="24399.9196">11665 7095 0,'0'0'0,"-3"9"16,-2 1-16,-1 4 0,-3 3 16,-5 11-16,-3 3 15,-2 5-15,-1 2 0,-2 10 16,3-2-16,-7 6 0,1-2 16,4-3-16,3 0 0,1 9 15,1-2-15,1-4 0,-1-1 0,4-4 16,2 0-16,3-5 0,1-4 15,2 2-15,0 0 0,1 0 16,1 0-16,1 0 0,2 1 16,-1 0-16,-1-1 0,1-1 15,0 1-15,0 0 0,0-1 0,0 0 16,1-6-16,0-2 16,0 1-16,0 0 15,0 0-15,1-4 0,1-3 0,-1-4 16,2-4-16,4-4 15,4-2-15,-2-3 0,-1-4 16,2-1-16,1-1 0,0 0 16,4-1-1,5-8 1,6-7-16,4-4 16,4-3-16,4-8 15,2-6 1,1-13-16,1-11 0,-3 3 15,-8 13-15,-6 10 0</inkml:trace>
  <inkml:trace contextRef="#ctx0" brushRef="#br0" timeOffset="24834.0419">11848 5409 0,'0'0'0,"0"0"15,0 0-15,-16 17 16,8-9-16,-5 4 16,-5 3-16,3-1 0,1-3 15,2-1-15</inkml:trace>
  <inkml:trace contextRef="#ctx0" brushRef="#br0" timeOffset="37884.2528">15052 5383 0,'0'0'0,"0"0"0,0 0 16,0 0-16,-24 0 0,24 0 15,-22 6-15,11-2 0,0 2 0,1 1 16,0 0-16,0 1 0,0 3 16,-2 2-16,-2 1 15,1 2-15,0-2 0,0 9 16,3 2-1,2-2-15,2-2 0,1-1 0,3-1 16,2 1-16,3 1 0,3-3 16,0-2-16,2-2 0,1 0 15,0-1-15,1 1 0,2-2 16,1-1-16,-1 0 0,-1 0 0,0 1 16,0-1-16,-1 0 15,-1-1-15,-1-2 0,-2 3 16,0-3-16,-3-2 15,-6 2-15,-6 0 0,-3 1 16,-4 1-16,-1 1 16,-3 3-16,-7 2 15,-5 1-15,4-4 0,1-2 16,6-4-16,5-3 0,4-8 16,7-5-16,5-4 0,5-5 0,-1 0 15,-1 4-15,0 1 0</inkml:trace>
  <inkml:trace contextRef="#ctx0" brushRef="#br0" timeOffset="38267.3598">15154 5568 0,'0'0'0,"0"0"16,0 0-16,0 0 0,0 0 0,0 0 16,0 0-16,-22 5 0,22-5 15,0 0-15,-13 28 0,13-28 16,-11 29-16,6-11 15,0 3-15,1-1 0,0 0 0,0 6 16,0 0-16,1-1 16,3 1-16,3-2 15,0-2-15,2-5 0,3-3 16,1-5-16,1-4 0,2-4 0,3-2 16,1-4-16,-1-3 0,3-5 15,1-5-15,-1 0 0,0-1 16,3-9-16,-1-4 0,-4 2 15,-1 0-15,-2-6 0,-3 2 16,-3 4-16,-3 5 0,-3 1 16,-3 2-16,-4 2 0,-2 5 0,-4 2 15,-1 1-15,2 7 16,0 4-16,-6 4 0,-5 4 16,-3 2-16,0 2 0,0 4 15,-1 3-15,4-1 0,3 1 0,2-2 16,2-3-16,4-2 0</inkml:trace>
  <inkml:trace contextRef="#ctx0" brushRef="#br0" timeOffset="38734.35">15445 5748 0,'0'0'0,"0"0"15,0 0-15,0 0 0,29 3 16,-29-3-16,22 2 0,-22-2 16,29 3-16,-14 1 0,2 0 0,-1 0 15,1 2-15,-3-1 16,-1 2-16,0 1 0,-4 1 0,-1 2 16,-1 2-16,-3 2 15,-3 1-15,-4-1 0,-4 1 0,-3 3 16,-3 1-16,0 1 0,0 0 0,0-3 15,-2-1-15,2-2 0,0-2 16,-2 0-16,3-1 16,5-4-16,1-4 0,3 0 15,2 0-15,2-1 0,1 0 0,2-3 16,3 0-16,2 0 0,2 0 16,1 0-16,1-3 0,3 1 15,0 0-15,2-1 0,2 0 16,-4 0-16,0-1 0,0 0 15,3 0-15,-3 0 16,1 2-16,-2-1 0,0 2 16,-1 0-16,0 2 15,0-1-15,-2-1 0,2 1 0,3-1 16,0 1-16,2 1 0,-4-1 16,-1 1-16,-3-1 0</inkml:trace>
  <inkml:trace contextRef="#ctx0" brushRef="#br0" timeOffset="39186.2745">15796 5792 0,'0'0'0,"0"0"0,0 0 0,0 0 15,0 0-15,0 0 0,0 0 16,0 0-16,31-8 0,-31 8 15,0 0-15,35-9 0,-35 9 16,33-5-16,-14 2 0,0 1 16,-1 0-16,3 0 0,3 1 15,-1 0-15,0-1 0,4 0 16,0-2-16,-2 1 0,0 1 16,-3 1-16,-1 2 0,-4-1 0,0-1 15,-2 1 1,-1 1-16,-3-2 15,-1 0-15,-2 0 0,-1 0 0,-4 1 16,-1 1-16,-2-1 0,-2 0 0,2 0 16,-2 0-16,2 0 0</inkml:trace>
  <inkml:trace contextRef="#ctx0" brushRef="#br0" timeOffset="39567.0142">16044 5373 0,'0'0'0,"0"0"0,0 0 15,0 0-15,0 0 0,0 0 16,0 0-16,-3 26 0,3-26 0,0 26 16,0-26-16,1 39 15,0-16-15,0 4 0,-1 3 16,0 0-16,1 3 0,0 10 0,0 4 15,0 9-15,1-4 0,0 0 16,0-2-16,0 7 16,0-3-16,3-5 15,0-7-15,0-5 0,-1-5 16,-2-5-16,-1-5 0,1-3 16,-1-2-16,0-3 0,0-3 0,-1-4 15,0-1-15,0-1 0,0-3 16,0-2-16,0 2 0,0-2 15,0 0-15,0-2 16,1-2-16,-1 1 0,0-1 16,0 2-16</inkml:trace>
  <inkml:trace contextRef="#ctx0" brushRef="#br0" timeOffset="40486.4298">15966 6379 0,'0'0'0,"0"0"0,0 0 16,0 0-16,0 0 0,0 0 0,31 1 16,-31-1-16,0 0 0,29-1 15,-29 1-15,31-3 0,-14 1 0,-1-2 16,0-2-16,-1 2 15,1 1-15,-1-2 16,1 1-16,-2 1 0,-2-2 0,0 3 16,-1 0-16,-1 2 15,-1-1-15,-1 0 16,-1-1-16,1 0 0,0 1 16,-1-1-16,0 0 0,-1 1 0</inkml:trace>
  <inkml:trace contextRef="#ctx0" brushRef="#br0" timeOffset="40900.9548">16303 6109 0,'0'0'16,"0"0"-16,0 0 16,0 0-16,0 0 0,0 0 15,0 0-15,29 7 0,-29-7 16,0 0-16,34 6 0,-34-6 0,29 6 15,-15-3-15,0 1 16,1 0-16,-2 0 0,-1 2 0,-1-1 16,0 0-16,0 1 0,-2 0 15,-2 1-15,-2 3 0,1 2 16,-5 2-16,-4 1 16,-3 3-16,-5 3 0,-1-1 15,0-2-15,-5 5 16,0-2-16,3-2 0,1-3 15,3-3-15,2-2 0,2-2 16,0-1-16,3-1 0,1-2 16,3-1-16,3-1 0,1-3 15,1 0-15,4-1 0,2-1 16,3-1-16,0-1 0,7 0 0,2-1 16,2-1-16,0 0 0,2-1 15,1-1-15,3 2 0,1 0 16,2 0-16,-8 2 15,-5 1-15</inkml:trace>
  <inkml:trace contextRef="#ctx0" brushRef="#br0" timeOffset="41062.9477">17173 6138 0,'0'0'0,"0"0"0,0 0 16,0 0-16,10 27 0,-10-27 16,0 0-16,9 24 0</inkml:trace>
  <inkml:trace contextRef="#ctx0" brushRef="#br0" timeOffset="43300.9357">24946 3109 0,'0'0'0,"-6"-2"16,-2 1-16,-3 1 0,-2 2 16,-12 4-16,-7 6 0,-3 4 15,0 4-15,2 1 0,2 2 16,-6 6-16,-1 2 16,0 5-16,5 1 0,7-1 15,6-2-15,10-1 16,8-2-16,3-3 0,4-5 0,8-2 15,7-6-15,-1 0 16,-1 0-16,3-1 0,1 0 16,-2-1-16,-1-1 0,-1 2 15,-2 5-15,-4-4 0,-2-4 0,-7 8 16,-4 4-16,-5-1 0,-5 0 16,-11 7-16,-7 1 0,-2 0 15,-2 0-15,-3 1 0,-3-1 16,6-5-16,4-2 0,11-7 15,10-7-15,12-8 0,9-6 16,-1 2-16,-4 0 0,-1 1 16</inkml:trace>
  <inkml:trace contextRef="#ctx0" brushRef="#br0" timeOffset="43834.4076">25150 3489 0,'0'0'0,"0"0"15,0 0-15,0 0 0,0 0 0,0 0 16,0 0-1,-22 28-15,6 0 16,-1 2-16,0 4 0,0 1 16,2 1-16,-2 5 0,5-5 15,2 3-15,6-9 0,9-8 16,8-6-16,10-13 16,5-7-16,5-11 0,5-5 15,-1-3-15,0-4 0,3-10 16,-1-2-16,-8 3 0,-6 1 0,-2-3 15,-4 2-15,-9 3 0,-6 1 16,-5 7-16,-4 3 0,-10 10 16,-5 6-16,-6 6 15,-1 6-15,7 2 0,2 1 0,2 2 16,1-1-16,4-3 0,4-2 16,5-3-16,6 0 0,3-4 15,6 0-15,4-1 0,7-1 16,3 2-16,2 2 0,1 1 15,2 1-15,-1 3 0,-2 3 0,1 5 16,-5 4-16,-4 4 0,-3 4 16,-10 4-16,-4 3 0,-6 6 15,-6 3-15,-11 10 16,-8 9-16,2-9 0,4-4 0,0 0 16,5-3-16,3-5 0,5-7 15,5-10-15,4-5 0,5-6 16,5-4-1,25-18-15,18-15 16,1-1-16,1-1 0,-7 3 0,-6 3 16,2-7-16,-4 0 0,-12 7 0,-8 7 15,-5 4-15</inkml:trace>
  <inkml:trace contextRef="#ctx0" brushRef="#br0" timeOffset="44050.5467">25687 3832 0,'0'0'0,"0"0"16,0 0-16,0 0 0,31-13 0,-11 9 16,9-1-1,6-2-15,7 1 0,0-1 0,-1 1 16,7-1-16,-3 0 16,5-1-16,-7 2 0,-6 2 0,-4 2 15,-7 0-15,-6 0 0,-5-1 16,-4 1-16,-3-2 0,-4-3 15,1 2-15,-2 1 16,-1 0-16</inkml:trace>
  <inkml:trace contextRef="#ctx0" brushRef="#br0" timeOffset="44225.6132">25962 3448 0,'0'0'15,"0"0"-15,0 0 16,0 0-16,5 36 0,-5-36 15,3 40-15,-2-14 0,-1 3 16,0 4-16,0 0 0,0 13 16,0 1-16,0 10 0,0-4 15,3 5-15,2 3 0,7 1 16,1-9-16,-2-11 0,-2-10 16,-3-6-16</inkml:trace>
  <inkml:trace contextRef="#ctx0" brushRef="#br0" timeOffset="44483.8622">27065 3330 0,'0'0'15,"0"0"-15,0 0 16,0 0-16,0 0 0,5 37 15,-1-16-15,0 7 0,-1 8 16,-1 0-16,-2 0 0,-3 15 16,-5 4-16,0-4 0,1-4 15,-4 10-15,-5 5 16,3-11-16,1-10 0,2-9 0,2-7 16,3-5-16</inkml:trace>
  <inkml:trace contextRef="#ctx0" brushRef="#br0" timeOffset="44650.9439">27029 3647 0,'0'0'0,"0"0"16,0 0-16,0 0 0,0 0 16,0 0-16,14-22 15,-3 18-15,4 3 0,1-1 0,3 0 16,1 1-16,2-1 0,5 1 16,1 1-16,-4 1 0,-2 1 15,-3-1-15,-2 0 0,-4-1 16,-3-1-16,-1 0 0,-2 0 15,-1 0-15</inkml:trace>
  <inkml:trace contextRef="#ctx0" brushRef="#br0" timeOffset="45283.8782">27345 3262 0,'0'0'16,"0"0"-16,0 0 0,0 0 0,0 0 0,0 0 15,9 26-15,-9-26 0,6 35 16,-5-10-16,-1 4 15,-1 4-15,0 3 0,-4 13 0,-1 3 16,-3-1-16,-2 0 0,-2 11 16,0-4-16,1-1 15,4-12-15,3-13 0,5-11 16,8-14-16,6-13 16,3-4-16,3-8 0,8-5 0,4-3 15,-3 3-15,-4 3 0,-4 6 16,-3 5-16,-3 6 0,0 5 15,-6 8-15,-1 5 0,-5 0 16,-1 1-16,-2 1 0,0 2 16,1-4-16,1-4 0,3-4 15,3-6-15,4-1 0,4-1 16,9-12-16,8-9 16,5-4-16,2-5 0,-1 2 15,-3 1-15,6-8 16,-2-4-16,-5-3 0,-3 0 0,-4 1 15,-8 7 1,-8 2 0,-6 2-16,-2 4 15,-3 4-15,-1 8 0,0 6 0,-4 6 16,-1 6-16,-4 4 0,-2 3 0,-2 5 16,-1 3-16,-2 4 15,0 3-15,1 3 0,2 2 16,2 3-16,3-4 0,5 0 15,2-1-15,4-5 0,4-4 0,5-1 16,4 0-16,2-5 0,0-1 16,0-1-16,2 0 0,2-1 15,1 0-15,-3-1 16,1 1-16,-4-1 0,-3 1 0,-1 1 16,-2-1-16,-6 1 0,-4 4 15,-12 5-15,-10 3 16,-7 4-16,-5 3 0,4-5 15,1-2-15,2-2 0,6-4 0,4-3 16</inkml:trace>
  <inkml:trace contextRef="#ctx0" brushRef="#br0" timeOffset="45519.68">28328 3699 0,'0'0'16,"0"0"-16,0 0 16,35-1-16,-3-1 0,5 0 0,6 0 15,19-3-15,4 0 16,-3 0-16,-2 2 0,9 1 0,10 2 16,-13 1-16,-10 0 15,-2 5-15,-10 2 0,-16 2 16,-11 1-16,-6-4 0,-3-1 15,-1-1-15</inkml:trace>
  <inkml:trace contextRef="#ctx0" brushRef="#br0" timeOffset="45742.0694">28324 3974 0,'0'0'16,"0"0"-16,0 0 15,36-2-15,-2-1 0,1 1 16,3-2-16,9 1 16,10-1-16,23-1 15,4 0 1,-14 0-16,-10 2 0,-10 0 16</inkml:trace>
  <inkml:trace contextRef="#ctx0" brushRef="#br0" timeOffset="46112.4759">30257 3227 0,'0'0'0,"-11"6"0,-7 3 15,-1 3 1,-2 3-16,-11 11 16,-9 13-16,-4 6 15,6-1-15,4 1 0,9-6 16,11 2-16,12-4 0,10-7 16,9-6-16,7-3 0,7-1 15,3-5-15,3 1 0,-1-4 16,1-1-16,-4 1 0,-1 0 15,-8 0-15,-5-1 0,-4 3 16,-4-1-16,-9 2 0,-7 0 0,-11 5 16,-10 4-16,-4-2 15,-3-1-15,-8 3 0,-5-1 16,2-4-16,0-3 0,7-3 0,8-2 16,8-3-16</inkml:trace>
  <inkml:trace contextRef="#ctx0" brushRef="#br0" timeOffset="46417.4629">30412 3631 0,'0'0'0,"0"0"0,0 0 16,0 0-16,31-8 0,-6 6 15,9 2-15,1-2 0,3 0 0,13 0 16,3 2-16,-4-1 0,-3 1 16,5-1-16,-4 0 0,-1-2 15,-6 1-15,-10-3 16,-7 1-16,-9 2 0,-2 1 0,-4-1 15,-1 1-15,-1 0 16</inkml:trace>
  <inkml:trace contextRef="#ctx0" brushRef="#br0" timeOffset="46633.5965">30734 3347 0,'0'0'0,"0"0"16,0 0-16,-1 30 16,-1-5-16,1 1 0,1 2 0,0 10 15,0 0-15,0 1 0,1-1 0,1 16 16,1 3-16,-1-5 16,0-3-16,2 10 15,1-2-15,-2-13 0,-1-9 0,0-9 16</inkml:trace>
  <inkml:trace contextRef="#ctx0" brushRef="#br0" timeOffset="46883.8077">31680 3280 0,'0'0'0,"0"0"15,0 0-15,0 0 0,0 0 16,-5 32-16,5-32 0,-3 41 16,0-16-16,0 4 0,-1 6 15,-3 0-15,-2 2 0,-4 13 16,-1 3-16,-2 6 0,3-6 16,-1-7-16,-2-4 0,0-9 15,1-9-15,4-7 0,2-3 16,3-3-16</inkml:trace>
  <inkml:trace contextRef="#ctx0" brushRef="#br0" timeOffset="47067.5474">31624 3534 0,'0'0'15,"0"0"-15,0 0 0,0 0 16,8-20-16,4 15 16,7-1-16,3 1 15,3-2-15,0 3 16,0 0-16,-3 1 0,-1 0 0,4-2 15,-1-2-15,-4-1 0,-2-1 16,-4 2-16,-2 0 16,-2 3-16</inkml:trace>
  <inkml:trace contextRef="#ctx0" brushRef="#br0" timeOffset="47567.396">31958 3215 0,'0'0'15,"0"0"-15,0 0 0,0 0 0,-6 30 16,6-30-16,-13 39 0,7-14 15,-1 1-15,-1 2 16,1 1-16,-2 9 0,0-5 0,2-1 16,3-3-16,2 2 15,3-5 1,11-11-16,10-6 0,6-4 16,4-3-1,-3-1-15,-1 0 0,1-2 0,-6 0 16,-4 3-16,-4 2 0,-4 4 15,-3 1-15,-3 0 0,-1 2 16,-1-3-16,0 0 0,4-5 16,3-1-16,5-3 15,5-2 1,12-9-16,10-9 0,-2 0 0,-3 2 16,-1 0-16,-7 6 0,-7 3 15,-3 5-15,-5 3 0,-2 3 16,-2 8-16,-2 9 0,-4-3 15,-3 0-15,-3 2 0,-3 2 16,-2 2-16,-2 3 0,4 1 16,3 1-16,2-4 15,1-3-15,0-3 0,0-3 0,4-5 16,5-6-16,2-4 0,4-3 16,6-6-16,6-2 0,-3-5 15,-2-2-15,-1-3 0,-1-2 16,-3 2-16,-4 0 0,-3 0 15,-5 1-15,-8 1 0,-3 3 0,-15 3 16,-10 4 0,10 4-16,4 1 0,3 2 0</inkml:trace>
  <inkml:trace contextRef="#ctx0" brushRef="#br0" timeOffset="47724.553">32214 3396 0,'0'0'0,"0"0"16,0 0-16,0 0 0,0 0 16,0 0-16</inkml:trace>
  <inkml:trace contextRef="#ctx0" brushRef="#br0" timeOffset="48384.178">26186 3185 0,'0'0'16,"0"0"-16,0 0 0,0 0 15,0 0-15,26-9 0,-26 9 0,39 0 16,-16 2-16,3 2 0,5 2 16,-1 1-16,-1 3 0,6 7 15,-1 4-15,-6 2 16,-6 2-16,-8 7 0,-7 5 16,-3 8-16,-4-2 0,-9-1 0,-7 0 15,-5 7-15,-1-3 0,0-3 16,0-6-16,-3 1 0,3-4 15,6-6-15,4-5 16,7-3-16,5 1 16,4-3-16,2-3 0,6-3 0,4-1 15,5-5-15,5-4 0,12-2 16,9-2-16,9-6 0,6-2 16,12-3-16,8-3 0,13-4 15,-2 0-15,-15 2 0,-22 7 16,-16 2-16</inkml:trace>
  <inkml:trace contextRef="#ctx0" brushRef="#br0" timeOffset="48917.7244">29188 2789 0,'0'0'0,"0"0"16,25 0-16,-25 0 0,44 5 0,-14-1 15,4 1-15,10 6 0,0 5 16,-4 4-16,-5 3 0,-2 6 15,-8-3-15,-13 10 0,-10 6 16,-7-3-16,-6-2 0,-12 10 0,-9 1 16,-8 6-1,-3-4 1,-4 10-16,-1 6 0,15-11 16,11-10-16,15-9 0,11-8 15,7-3-15,5-5 0,15-2 16,11-4-16,-2 0 0,0-2 0,9 1 15,0 0-15,-2-1 0,-4 0 16,-2 6-16,0 6 16,-10 0-16,-7 3 0,-8 4 15,-6 3-15,-6 4 0,-4 1 16,-13 8-16,-10 6 0,-3-3 16,-1-2-16,-3 6 0,-1 3 0,-4 6 15,2 0-15,-6 17 0,8-7 16,13-15-16,8-11 0,3-14 15,3-11-15,0-6 16</inkml:trace>
  <inkml:trace contextRef="#ctx0" brushRef="#br0" timeOffset="49333.5656">31086 3261 0,'0'0'16,"0"0"-16,0 0 15,0 0-15,41 0 0,-12 3 16,7 1-16,5 5 15,4 4-15,3 4 0,-6 1 0,-5 10 16,-13 4-16,-10-2 0,-7-2 0,-14 11 16,-10 2-16,-8-4 15,-3-4-15,-6 0 0,-4 0 16,-1 0-16,5-5 0,3-3 16,4 0-16,6-3 0,6-2 15,6-5-15,4-1 0,7 0 16,6-2-16,11-4 0,10-2 15,11-5-15,11-1 0,11-6 16,8-4-16,-7 2 16,-15 2-16,-13 1 15</inkml:trace>
  <inkml:trace contextRef="#ctx0" brushRef="#br0" timeOffset="49485.9014">32245 3631 0,'0'0'0,"0"0"0,0 0 16,-10 32-16,10-32 0,-6 18 0</inkml:trace>
  <inkml:trace contextRef="#ctx0" brushRef="#br0" timeOffset="50245.1101">26659 4318 0,'0'0'0,"0"0"0,0 0 16,-28 8-16,16-2 0,1 0 15,1-1-15,1 0 0</inkml:trace>
  <inkml:trace contextRef="#ctx0" brushRef="#br0" timeOffset="52884.0141">15620 6528 0,'0'0'0,"0"0"0,0 0 16,0 0-16,0 0 0,0 0 16,0 0-16,0 0 0,0 0 0,22-8 15,-22 8-15,0 0 0,34-3 16,-34 3-16,40 2 15,-15-1-15,2-2 0,0 2 16,-2 0-16,11-1 16,1-1-16,-2 0 0,-2 2 0,-1-1 15,-1 1-15,5 2 0,-2 2 16,-5 0-16,-2 1 0,-6-4 16,-3-1-16,-4-1 0,-3 2 15,-2-2-15</inkml:trace>
  <inkml:trace contextRef="#ctx0" brushRef="#br0" timeOffset="53250.8866">16189 6455 0,'0'0'0,"0"0"0,0 0 15,0 0-15,0 0 0,0 0 0,0 0 16,0 0-16,0 0 0,24-10 15,-24 10-15,25-1 0,-25 1 16,28-1-16,-14 3 0,0 2 16,1 1-16,-3 0 0,-1 0 15,-2 3-15,-3 0 0,-1 3 16,-3 2-16,-3 3 0,-4 0 16,-3 1-16,-6 2 0,-6 5 15,-2-2-15,3-1 16,1-3-16,4-3 0,1-2 15,4-2-15,1-1 16,6-1-16,4 0 0,3-1 16,4-2-16,8-3 0,6-1 15,7-2-15,6-1 0,3-1 16,1-2-16,1 2 16,-8 0-1,-5 0-15</inkml:trace>
  <inkml:trace contextRef="#ctx0" brushRef="#br0" timeOffset="53389.8893">17126 6547 0,'-4'2'15,"6"7"-15,6 7 0,-1-2 16,-2-2-16,0-1 0</inkml:trace>
  <inkml:trace contextRef="#ctx0" brushRef="#br0" timeOffset="63501.2004">14731 7365 0,'0'0'15,"0"0"-15,-20-8 16,7 4-16,-1 0 0,-1 0 0,1-1 0,-7 0 16,0 1-16,-1-1 0,0 0 15,0 4-15,0 3 0,-2 2 16,-3 1-16,0 1 15,-2 2-15,2 2 0,3 0 0,-4 4 16,0 1-16,3-5 0,2-3 16,4 4-16,4 2 0,4-1 15,4 0-15,1-2 0,2-1 16,3-4-16,1 2 0,2 0 16,2-1-16,2 2 0,0-1 0,3 2 15,1 1 1,3 1-16,4 1 0,2-2 15,2 1-15,0 0 0,-1 2 0,7 3 16,-1-1-16,3 1 0,0-1 0,-1 1 16,1 0-16,0 0 15,-1 1-15,1 1 0,-1 1 16,-5-2-16,-3-3 0,1 3 0,-2-1 16,-1-2-1,-3-1-15,-3-2 16,-4 0-16,-1-1 0,-2-2 15,-1-2-15,-1-3 0,-1 2 0,-1 2 16,-2-3-16,-1 1 0,-3-2 16,-2 0-16,-1 0 0,1 0 15,-5 0-15,-1 0 0,-1-2 16,-2 1-16,-1-1 16,-2 0-16,0-1 0,1 0 0,-3-1 15,-1-1-15,0 1 0,0 0 16,-2-1-16,1-1 0,1 0 15,1 0-15,-2-2 16,-1-2-16,2 1 0,2-2 16,2 1-16,3 2 0,2-2 0,0 0 15,2 0-15,3-1 0,0-2 16,2-1-16,2-2 16,1 1-16,1 2 0,-1 1 0,1 2 15</inkml:trace>
  <inkml:trace contextRef="#ctx0" brushRef="#br0" timeOffset="63983.8984">14867 7340 0,'0'0'0,"0"0"16,0 0-1,-15 27-15,10-9 16,-1 3-16,1 2 16,0 5-16,1 2 15,1 3-15,-1 2 0,2 6 0,2-2 16,0 7-16,-1 0 0,1-5 0,1-1 15,0 4-15,0-3 16,-1-4-16,0-6 0,4 1 0,1 1 16,2-3-16,-2-3 0,2-5 15,0-2-15,-1-3 0,1-2 16,-2-4-16,0-3 16,-2-1-16</inkml:trace>
  <inkml:trace contextRef="#ctx0" brushRef="#br0" timeOffset="64334.1499">14690 7933 0,'0'0'0,"0"0"0,0 0 16,0 0-16,0 0 0,0 0 15,0 0-15,0 0 0,0 0 16,-16 20-16,16-20 16,0 0-16,0 29 0,0-29 0,3 32 15,0-17-15,2 2 16,-1 0-16,1 2 0,-1-1 16,0-1-16,1-2 0,-2-2 15,0-1-15,1-2 0,-2-2 0,0 0 16,0-3-16,2-4 15,-1-1-15,1-1 0,5-7 16,3-5-16,3-4 0,0-2 0,9-12 16,5-5-16,2 0 15,2 1-15,0-1 0,-5 7 16,-6 5-16</inkml:trace>
  <inkml:trace contextRef="#ctx0" brushRef="#br0" timeOffset="64484.3055">15221 7593 0,'0'0'0,"0"0"16,0 0-16,0 0 0,6 18 0,-6-18 16,0 0-16,0 0 0</inkml:trace>
  <inkml:trace contextRef="#ctx0" brushRef="#br0" timeOffset="68534.6456">25925 4784 0,'0'0'16,"0"0"-16,0 0 0,0 0 15,0 0-15,0 0 0,23-10 16,-23 10-16,0 0 0,33-10 15,-33 10-15,28-10 0,-11 5 0,4-1 16,3 2-16,1-1 16,2-3-16,4 3 0,4 1 15,10-2-15,0 2 0,14-2 16,1 1 0,12 1-16,9 2 0,-6 1 15,-5 0-15,20-2 0,3 0 16,2 1-16,2 0 15,0 1-15,-14-2 0,11-3 0,0-3 16,24-1-16,-15 2 0,-5 1 16,-2 3-16,-14-2 0,-7 0 15,11 2-15,9 1 16,-13 2-16,-10 0 0,5-3 0,2 1 16,7 0-16,5 2 0,1 2 15,-1 3-15,-3-4 0,-6-4 16,11 1-16,7 1 0,-6-3 15,-5 0-15,7 3 16,5 1-16,-3 0 16,-3 1-16,38-2 15,24 1-15,-21 1 0,-16 1 16,-35 1-16,-24-2 0,10 1 16,10 0-16,0-3 0,3-2 15,-3 1-15,-3 0 0,-2 3 0,-2 0 16,-4 1-16,-1-1 0,-6-1 15,-4-3-15,3 2 16,2 2-16,0 1 0,0 0 16,-18 0-16,-12-1 0,-1-3 15,-1-2-15,-3 3 0,-3 2 16,-2 1-16,-1 0 16,-8 5-16,-5 4 0,0-5 0,0-4 15,-2 1-15,-3 1 0,-3 2 16,2 2-16,-2-3 15,-1-1-15,0-1 0</inkml:trace>
  <inkml:trace contextRef="#ctx0" brushRef="#br0" timeOffset="68722.7415">31801 4524 0,'0'0'0,"0"0"16,0 0-16,0 0 0,0 0 16,0 0-16,0 0 0,0 0 15,0 0-15,11 25 0,-11-25 0,0 0 16</inkml:trace>
  <inkml:trace contextRef="#ctx0" brushRef="#br0" timeOffset="68871.0869">31689 4595 0,'0'0'0,"0"0"0,0 0 16,0 0-16,0 0 0,0 0 15,0 0-15,0 0 0</inkml:trace>
  <inkml:trace contextRef="#ctx0" brushRef="#br0" timeOffset="69031.2648">31648 4574 0,'0'0'0,"0"0"16,0 0-16,0 0 0,0 0 0,0 0 15,0 0-15,0 0 0</inkml:trace>
  <inkml:trace contextRef="#ctx0" brushRef="#br0" timeOffset="69203.7018">31651 4610 0,'0'0'0,"0"0"16,0 0-16,0 0 0,0 0 15,0 0-15,0 0 0,0 0 0</inkml:trace>
  <inkml:trace contextRef="#ctx0" brushRef="#br0" timeOffset="69375.0642">31591 4541 0,'0'0'0,"0"0"16,0 0-16,0 0 0,0 0 16,0 0-16,0 0 15,0 0-15,0 0 0,0 0 0</inkml:trace>
  <inkml:trace contextRef="#ctx0" brushRef="#br0" timeOffset="69544.2616">31627 4509 0,'0'0'0,"0"0"0,0 0 16,0 0-16,0 0 0,0 0 0,0 0 15,0 0-15,0 0 0,0 0 16,0 0-16,0 0 0</inkml:trace>
  <inkml:trace contextRef="#ctx0" brushRef="#br0" timeOffset="69715.9691">31534 4555 0,'0'0'0,"0"0"16,0 0-16,0 0 15,0 0-15,0 0 16,0 0-16,0 0 0</inkml:trace>
  <inkml:trace contextRef="#ctx0" brushRef="#br0" timeOffset="69900.4438">31436 4584 0,'0'0'0,"0"0"15,0 0-15,0 0 16,0 0-16,0 0 15</inkml:trace>
  <inkml:trace contextRef="#ctx0" brushRef="#br0" timeOffset="71289.7628">18993 6515 0,'0'0'0,"0"0"0,0 0 0,-22-12 16,13 6-16,-3 0 16,-3 0-16,-3 0 0,-1 2 15,1 2-15,-1 2 0,-10 2 16,-3 5-16,4 1 0,2-1 0,-1 7 15,-2 3-15,-2 2 0,2 2 16,5-1-16,3 1 0,6-1 16,4-2-16,4 0 0,4-1 15,4 1-15,3-1 0,5 1 16,2 0-16,0-2 0,0-3 0,5 2 16,4-2-16,1 1 15,1-2-15,-1 0 0,-2 1 0,-1-1 16,-1 0-16,-2 0 15,0 1-15,-2-2 0,-2-1 0,-4-1 16,-1 3 0,-2-1-16,-2-1 0,-4 2 0,-3 2 15,-3-2-15,-2 1 0,-6 1 16,-7 0-16,1-1 0,0-1 0,-7 1 16,-3 1-16,2-1 0,1-1 15,4-3-15,3-3 16,5-5-16,5-6 15,8-3-15,5-4 0,0 1 16,0 2-16,0 2 0</inkml:trace>
  <inkml:trace contextRef="#ctx0" brushRef="#br0" timeOffset="71650.8912">19003 6684 0,'0'0'0,"0"0"16,0 0-16,0 0 15,0 0-15,0 0 0,0 0 0,3 32 16,-3-32 0,-4 35-16,3-13 0,0 2 0,1 0 15,1 1-15,1 0 0,4 5 16,1-2-16,2-3 0,1-2 16,1-5-16,1-5 0,1-4 15,2-5-15,4-4 0,4-6 16,0-3-16,-1-4 0,7-10 15,-2-5-15,1-3 0,-2 1 0,-4-4 16,-3 0-16,-1-4 0,-5 2 16,-4 1-16,-5 3 0,-3 4 15,-3 5-15,-6 2 16,-4 5-16,-2 3 0,-2 5 0,-2 10 16,-6 7-16,-3 6 0,-4 6 15,1 8-15,2 6 16,5-8-16,6-5 0,4-5 0</inkml:trace>
  <inkml:trace contextRef="#ctx0" brushRef="#br0" timeOffset="71950.5602">19585 6795 0,'0'0'0,"0"0"15,0 0-15,0 0 0,0 0 0,26 1 16,-26-1-16,0 0 15,27 8-15,-27-8 0,20 18 16,-11-5-16,-2 0 0,-1 4 0,-3 2 16,-5 7-1,-6 6-15,-3 5 16,-3 2 0,0 6-16,3-6 15,5-8-15,6-7 16,6-6-16,5-5 0,11-8 0,10-5 15,9-3-15,0-2 0,17-3 0,3-4 16,-12 4 0,-12 1-16,-7 2 0</inkml:trace>
  <inkml:trace contextRef="#ctx0" brushRef="#br0" timeOffset="72088.6333">20612 6989 0,'0'0'0,"0"0"0,0 0 0,0 0 15,34 8-15,-34-8 0,0 0 0,30 0 16</inkml:trace>
  <inkml:trace contextRef="#ctx0" brushRef="#br0" timeOffset="73167.9983">18679 5161 0,'0'0'0,"0"0"16,0 0-16,0 0 15,0 0-15,0 0 0,0 0 0,0 0 16,0 0-16,-19 17 0,19-17 16,0 0-16,-11 29 0,11-29 15,-3 27-15,3-27 0,1 33 16,-1-16-16,0 1 0,1 2 0,1 0 15,2 10-15,-1 2 0,0 2 16,1 1-16,-2-2 0,0-3 16,-1 12-16,-1 1 0,-2-3 15,-1-1-15,0 2 0,2 0 16,-1-3-16,0 1 0,-1 10 16,-1 3-16,2-6 0,0-3 0,0 7 15,-1 0-15,2 3 16,1 0-16,-3 0 0,-3-3 15,2-8-15,0-7 0,0 4 16,3 2-16,-1-2 0,1 0 0,0 4 16,1-3-16,0-6 0,0-1 15,0 8-15,1 0 0,2-2 16,2 2-16,-4 4 0,-2-3 16,0-3-16,-1-1 0,1 6 15,2 4-15,1-6 0,-1-3 16,-1-4-16,-1-2 0,-2-3 15,1-3-15,0-4 0,0-3 0,-2-3 16,0 0-16,-2 0 16,1 1-16,-1-2 0,2-3 15,0-6-15,-2 0 0,1-2 16,-1-2-16,-1-1 0,1-1 16,1-1-16,1 0 0,0-4 15,0 0-15,1-6 0,1-1 0,4-2 16,4-4-16,1 1 0,3 0 15,0-1-15,-2 4 0,-2 2 16</inkml:trace>
  <inkml:trace contextRef="#ctx0" brushRef="#br0" timeOffset="73344.1624">18719 6622 0,'0'0'0,"0"0"0,0 0 16,0 0-16,0 0 15,0 0-15,0 0 0,7 18 16</inkml:trace>
  <inkml:trace contextRef="#ctx0" brushRef="#br0" timeOffset="78151.5428">20297 6403 0,'0'0'0,"0"0"0,-21-14 0,21 14 15,-25-8-15,11 2 16,-1-1-16,-1-2 0,-4-1 16,-3-3-16,-2-2 0,-7-3 15,1 1-15,-2 0 0,-4 0 16,2 3-16,1 3 0,-8 4 15,1 3-15,0 3 0,1 3 16,-10 8-16,1 8 0,3 3 0,1 2 16,3 4-16,1 4 0,-5 8 15,1 2-15,0 11 16,-1 9-16,7-5 0,4-5 16,-3 21-16,0 8 15,1-4-15,-1-1 16,10-15-16,6-7 0,-7 19 0,6-7 15,4-9-15,4-7 0,1 0 16,3-1-16,3 4 0,0 2 16,5 1-16,1-2 15,2-2-15,3-3 0,2 8 16,4 5-16,1-14 0,0-9 0,4-1 16,4-1-16,1 0 0,-1-2 15,10 8-15,5 3 16,9 1-16,5 0 0,-5-7 15,-3-6-15,7-3 0,5-2 16,-6-5-16,-4-2 0,5 1 16,5 1-16,-4-2 0,-3-3 0,8 3 15,5 0-15,1-3 16,0-1-16,11-1 0,7-2 16,-10-5-16,-7-5 0,15-4 15,10-3 1,2-7-16,1-4 0,-15-4 0,-13-4 15,21-12-15,12-8 16,-18 3-16,-12 3 0,-2-3 0,-1-3 16,-1 2-16,1 1 0,-1-12 15,-1-6-15,-7 5 0,-4 6 0,2-6 16,0-4-16,-2-4 16,-5-2-16,7-6 15,4-5-15,-8-4 0,-5-2 16,-7 9-16,-4 9 0,1-8 15,1-7-15,-9 11 0,-6 10 16,-5-8-16,-3-7 16,-3 4-16,-3 4 0,-3 5 15,-2 5-15,-1 6 0,-3 4 0,-6-4 16,-5-1-16,-2 5 0,-1 3 16,-6 2-16,-2-2 0,-1 8 15,0 7-15,-7-3 0,-5-1 16,-1 4-16,0 5 0,-2-1 15,-2 4-15,-2-2 0,-3 1 0,-8-1 16,-4-2-16,11 4 0,8 0 16,-6 5-16,-4 4 0,-4-1 15,-3 0-15,-5 3 16,-5 2-16,9 4 0,7 1 0,-5 4 16,-3 3-16,-6 10 0,-6 8 15,-5 10-15,-4 7 0,3 20 16,3 14-16,25-25 0,16-16 15,12-13-15</inkml:trace>
  <inkml:trace contextRef="#ctx0" brushRef="#br0" timeOffset="85934.1352">29668 12954 0,'0'0'16,"-11"-6"-16,1 1 0,0-1 15,-1-1-15,-7-2 0,-4-3 16,0 2-16,-1001 1 0,1987-2 16,-1007 1-16,-3 0 15,-5 4-15,6 2 0,4 5 16,-13 0-16,-2 1 0,3-1 15,2 2-15,-8 2 0,-1 1 16,6 0-16,3 0 0,3 4 16,2 3-16,-3-3 0,0 0 15,-7 5-15,4 5 0,1-3 0,2-1 16,4 2-16,2 3 0,0 0 16,0 1-16,2 1 15,3-1-15,5-2 0,5 0 0,2 2 16,-1 3-16,5 0 0,3-1 15,-3 9-15,-1 7 16,8-5-16,2 3 16,7 0-1,6 3-15,8 0 16,5 0-16,8 3 16,6 3-16,5-5 15,5-4-15,1-4 0,3-3 16,-7-5-16,-4-2 0,15 2 15,8 1-15,-10-6 0,-1-3 16,12 2-16,3 0 0,-6-3 16,-4-4-16,4 1 0,6 0 15,-8-1-15,-4-2 0,25 3 0,-4-4 16,-1-3-16,-1 1 0,5-1 16,5 3-16,-13-2 15,-8-2-15,3-1 0,4-2 16,0-3-16,3-2 0,1 1 15,1 1-15,-13 3 0,-9 2 0,4-6 16,3-3-16,3 1 0,1 0 16,10 1-16,7 1 15,-12-3-15,-10 0 0,-6-1 0,-2-1 16,-1 2-16,0 1 0,4-3 16,3-2-16,14-6 15,9-4 1,-7-4-16,-7-5 0,-15 5 15,-11 0-15,-4 4 0,0-1 16,-5-1-16,-4-2 0,0-5 0,-1-4 16,-8 17-16,-1 0 0,2-9 15,1-7-15,1-6 16,0-5-16,-5 3 0,-3 1 16,-4 8-16,-3 1 0,-3-8 15,-1-2-15,-2 7 0,-1 2 16,-5 1-16,-1 2 15,-12-6-15,-9-3 16,3 7-16,2 4 0,-6-2 0,-5-2 16,5 3-16,1 2 0,-6 0 15,1 2-15,-1 2 0,0 2 0,-2-1 16,-3 1-16,-2-1 16,-2 0-16,0 1 0,1 4 15,-6-3-15,-1-4 16,7 4-16,6 2 0,-5 6 15,-1 4-15,2 0 0,3-1 0,-24 0 16,6 2-16,6 0 0,5 0 16,-8 4-16,-4 1 15,11 2-15,6 0 0,2-3 0,0-2 16,0 3-16,1 2 0,-4 3 16,-1 2-16,-13 0 15,-8 0 1,26 2-16,-8 6 0,-28 8 15,9-1-15,15-5 0,9-3 16,3 0-16,2-1 0,6-1 0,5-2 16,-2 2-16,0 2 0,3-1 0,2-1 15,-1 2-15,0 1 16,10-5-16,-2 1 0,0-2 16,-1-1-16,-2 0 0,1 0 0,-5 5 15,-3 3-15,6-1 0,2 0 16,2 2-1,-1 4-15,-1 1 0,-1-1 16,5-2-16,3 0 0,4-2 16,6-2-16,1-1 0,1 0 15,3-2-15,2 1 16,3 1-16,3 2 0,2-3 16,4 1-16,5-1 0,3 0 15,-4-3-15,2 2 0,4-2 16,2 0-16,0-2 0,-1-2 15,1-2-15,0-3 0,1-1 16,1 0-16,-2 0 0,-4 0 0,-5-1 16</inkml:trace>
  <inkml:trace contextRef="#ctx0" brushRef="#br0" timeOffset="86717.6007">29163 12911 0,'0'0'16,"-6"-2"-16,-4 2 0,-2-2 15,-3-1-15,-6-3 0,-1 1 16,-2-1-16,-2 2 0,-2 0 0,-2 0 16,-12 5-16,-4 5 15,-7 6-15,-4 2 16,-4 7-16,-3 5 0,-11 10 15,3 3-15,2 0 0,4 0 16,-13 8 0,-1 1-16,5 3 15,4 2-15,3-2 0,14-6 16,10-11-16,7-8 0,-7 14 0,7 1 16,10-3-16,5-5 0,5 3 15,5-2-15,7-12 0,0 1 0,3 2 16,2 1-16,4 4 15,4 2-15,6-4 16,5-3-16,3-2 0,5 2 16,-1 0-16,2-1 0,1-2 15,3-1-15,5 0 0,1 0 16,3-4-16,2-3 0,0 0 16,-1 0-16,12-2 15,8-2-15,-6-3 0,-3-2 0,15-4 16,7-1-1,-1-4-15,0-4 0,2 0 16,2-1-16,3 5 0,1 2 16,30 3-16,-17 2 0,-14-2 15,-9-1-15,-7 3 0,-6 3 0,4-2 16,3 1-16,-6-3 16,-5-2-16,6 0 0,2-1 15,-6 1-15,-5-1 0,-8-1 16,-6-1-16,7-1 15,1-2-15,-9-3 0,-5-3 16,-1 4-16,-1 2 0,-5 1 0,-4 1 16,8-3-16,4-1 15,-17-1-15,1-4 0,-5 4 16,-3 3-16,-4 2 0</inkml:trace>
  <inkml:trace contextRef="#ctx0" brushRef="#br0" timeOffset="87202.4876">30447 11096 0,'0'0'0,"-14"-2"16,0 1-16,-5 1 15,-3 3-15,-5 5 16,-5 6-16,-8 9 0,2 1 15,-20 20-15,-5 8 16,6-2-16,5-4 0,-13 15 0,-11 15 16,2-1-16,10-7 0,-24 28 15,8-9-15,7-8 0,4-7 16,18-13-16,9-8 16,8-9-16,5-5 0,4-4 15,0-4-15,8-10 0,2-7 16,10-9-16,5-3 0,8-8 15,5-1-15,-2-5 16,2-6-16,4-10 0,2-8 0,-3-1 16,-2-6-16,-3 11 0,-3 10 15,-3 5-15</inkml:trace>
  <inkml:trace contextRef="#ctx0" brushRef="#br0" timeOffset="87668.3041">29333 11121 0,'0'0'0,"0"0"15,0 0 1,0 0-16,0 0 16,0 0-16,0 0 0,0 0 15,0 0-15,21 23 0,-21-23 16,27 28-16,-27-28 0,29 33 15,-9-11-15,2-1 0,1 3 16,8 5-16,0-1 0,1 1 16,1 1-16,9 8 0,0 2 0,0-2 15,1 0-15,3 5 16,-3-3-16,3 4 16,3 4-16,-8-8 0,-7-4 15,5 4-15,-3-3 0,-2-3 0,-3-2 16,-3-3-16,-4-2 0,-2-3 15,-1 0-15,-1-4 16,-3 1-16,-2-4 16,-3-1-16,-5-5 0,0-4 15,-3 0-15,1-2 0,-3-1 16,0-1-16,-2-3 0,2 2 16,-2-2-16,3-2 0,-3 2 15,0 0-15,-4-4 16,2 1-16,1-3 0,0-2 15,0 3-15,0-1 16,1 1-16</inkml:trace>
  <inkml:trace contextRef="#ctx0" brushRef="#br0" timeOffset="88218.0111">30119 14448 0,'0'0'0,"0"0"15,0 0-15,0 0 0,0 0 16,-22-15-16,22 15 0,-17-4 15,7 2-15,-1 2 0,-2 4 16,0 2-16,0 2 0,-4 4 16,-2 4-16,-2 5 0,-2 4 15,-9 14-15,-2 5 16,-1 7-16,-1 4 0,-7 11 16,2-4-16,-6 12 0,3 0 15,-1 5-15,7-5 0,4-9 16,2-5-16,-1 1 15,2-7-15,8-9 0,5-8 16,5-14-16,3-10 16,3-13-16,3-7 15,0 2-15,2 2 16,0 0-16</inkml:trace>
  <inkml:trace contextRef="#ctx0" brushRef="#br0" timeOffset="88668.4006">29296 14587 0,'0'0'16,"0"0"0,0 0-1,0 0-15,0 0 0,0 0 16,20 18-16,-20-18 0,26 18 0,-26-18 15,32 22-15,-14-11 0,0 0 16,3 1-16,1 2 0,2 0 16,-1 1-16,9 7 0,2 1 15,0 0-15,-1 1 0,11 7 16,1 4-16,1-3 16,-2 0-16,-2-2 0,-3-2 15,5 3-15,-2-4 0,-8-3 16,-5-1-16,1-2 0,0 1 15,-3-5-15,0-3 0,-4 1 16,-3 1-16,-4-4 0,-3-3 16,-3 0-16,-2-1 0,-2-4 15,-2 0-15,-1-1 16,1 0 0,-2-2-1,0 0-15,-2-1 0,1 3 0,-1-3 0,0 0 16,0-2-16,0-3 15,0-1-15,0-3 0,0 2 0,0 0 16,0 1-16</inkml:trace>
  <inkml:trace contextRef="#ctx0" brushRef="#br0" timeOffset="88815.9898">30403 14780 0,'0'0'0,"0"0"16,0 0-16,0 0 16,0 0-16,0 0 0,0 0 0,0 0 15</inkml:trace>
  <inkml:trace contextRef="#ctx0" brushRef="#br0" timeOffset="124879.2054">6561 11275 0,'0'0'0,"-16"-4"16,-2-3-16,-11-1 0,-1 0 0,-12-3 15,-11-4-15,-1 3 0,0 2 0,-11 2 16,-2 2-16,1 3 15,1 1-15,-14 2 0,1 2 16,4 1-16,5 2 0,-29 5 0,7 1 16,11 2-16,5 1 0,-3 7 15,-2 3-15,11 0 0,6-1 16,-18 4 0,-10 2-16,7 1 0,7 2 15,13-1-15,11 0 0,0 6 0,1 4 16,8-8-16,6-3 0,4 0 15,-1 0-15,3 2 0,-2 2 16,4 1-16,3 0 0,7-1 16,8-2-16,-2 3 0,0 3 15,4-1-15,2-1 0,3-5 16,3-1-16,5 6 0,6 5 0,0-2 16,2-1-16,0-6 0,-1-6 15,2-4-15,6 6 0,-1-4 16,2 1-16,6 4 15,4 1-15,4-2 0,4-1 16,4-4-16,9-1 0,-1 2 0,1-2 16,5-3-16,3-4 0,22 7 15,-5-2-15,7 1 0,0 2 16,-11-5-16,-9-3 0,8 2 16,9 2-16,-1-5 0,1-5 0,6-3 15,7-1-15,0 0 0,2-2 16,14-3-16,6-1 15,-10 1-15,-8 2 0,6-3 0,3 0 16,6-1-16,2 0 0,15-3 16,10-2-16,-11-4 0,-10-2 15,3 2-15,1 2 0,-5 1 0,-5 1 16,17-2-16,12-2 16,-5 3-16,-1 2 0,6 0 0,4 0 15,-7 3-15,-7 2 0,9 1 16,6 2-16,-5 1 0,-3 1 15,8-1-15,3 1 0,-10-4 16,-4-1-16,7 2 0,6 0 16,-4 0-16,-2-1 0,3-2 15,4-1-15,-15 1 0,-10-1 0,7-3 16,5-1-16,10 0 16,8 1-16,-5-2 0,-2 1 15,-22-2-15,-14-3 0,16-3 16,11-2-16,-19 2 0,-12 2 0,3 1 15,3-1-15,-5 0 0,-4 2 16,0-6-16,2-2 0,0-2 16,0 0-16,1-3 0,4 0 15,-17 0-15,-10 2 0,-9-2 16,-7 0-16,-12 5 0,-7 2 16,-2-3-16,-1-4 0,-4-1 15,-2-2-15,-12-3 0,-6-1 16,-9 6-16,-6 6 0,-7-9 15,-5-5-15,-3 0 0,-2 1 0,-14-6 16,-9-4-16,-7 0 0,-4 0 16,-15-6-16,-9-4 0,-18-2 15,-13-2 1,-29-4-16,-21-5 0,-3 6 16,-2 3-16,-10 3 15,-5 3-15,-38 0 0,-24 0 16,5 5-16,4 3 15,30 12-15,21 10 0,0 1 16,1 3-16,21 5 0,16 3 0,-23 0 16,-14 0-16,7 0 0,4 2 15,-1 1-15,-1 1 0,0-1 16,-1-2-16,-1 0 0,-2 0 16,17 3-16,12 0 0,-7-2 15,-7-2-15,0 3 0,0 4 0,1-7 16,1-3-16,11 4 0,6 5 15,-19 2-15,-12 0 16,19 0-16,11-1 0,3 4 0,2 3 16,2-1-16,2 1 0,2 6 15,-2 4-15,1 4 0,-1 4 16,2-4-16,2-2 16,8 0-16,7-3 0,-2 7 0,-2 3 15,2-1-15,0-2 0,-7 2 16,-4 0-16,-4 3 15,-2 1-15,28-5 0,19 0 0,-13 9 16,-11 7 0,13-3-16,10-3 0,9 9 0,6 5 15,8 5-15,5 4 0,-1 1 16,1 3-16,2 7 0,3 7 0,4 17 16,6 10-16,10-2 0,6 0 15,7-31-15,3-21 0,4-15 16</inkml:trace>
  <inkml:trace contextRef="#ctx0" brushRef="#br0" timeOffset="127568.9287">15753 11602 0,'0'0'15,"-12"-1"-15,-2 1 0,1-1 0,0 0 16,-7 1-16,-2 1 0,0 2 15,1 2-15,-3 2 0,-1 4 16,-8 7-16,0 5 0,-1 7 16,3 5-16,0 2 0,1 4 15,-1 7-15,3-2 16,10-2-16,6-2 16,5-7-16,5-5 0,7 0 0,7-4 15,1-5-15,1-2 0,5-4 16,2-3-16,2-1 0,0 0 0,7 0 15,4 0 1,-4-4-16,-4-1 0,3 1 0,0 2 16,-3 1-16,-3 2 0,-3 1 15,-4 0-15,-2-1 0,-4 0 0,-4 2 16,-1 2-16,-7 3 0,-3 1 16,-8 0-16,-6 4 15,-2 0-15,-2-2 0,-10 4 0,-5 1 16,2-2-16,0 0 0,1-7 15,3-5-15,8-6 0,5-7 16,6-11-16,7-11 0,1 8 16,2 3-16,1 3 0</inkml:trace>
  <inkml:trace contextRef="#ctx0" brushRef="#br0" timeOffset="127952.4942">15992 11776 0,'0'0'0,"0"0"15,0 0-15,0 0 0,-2 31 0,2-31 16,-2 39-16,1-15 0,-1 2 16,-2 5-16,1 4 15,0 13-15,-1-1 0,0 10 16,0-3-16,0-6 0,2-4 0,2-1 15,2-7-15,3-10 0,0-8 16,3-6-16,2-7 16,-1-5-16,-1-3 0,6-10 0,3-7 15,2-8-15,2-3 0,4-14 16,1-8-16,-1 1 0,0 1 16,1-10-16,-3 1 0,-9 6 15,-5 8-15,0-2 0,-1 3 0,-7 6 16,-6 3-16,-4 8 15,-3 5-15,-1 7 0,-1 6 0,-2 9 16,0 6-16,-2 0 16,2-1-16,2-1 0,4 1 15,4-2-15</inkml:trace>
  <inkml:trace contextRef="#ctx0" brushRef="#br0" timeOffset="128301.4341">16248 11694 0,'0'0'0,"0"0"15,20-2-15,-20 2 0,31-5 16,-14 4-16,1 1 0,2 3 15,1 2-15,4 6 0,-2 3 0,-3 8 16,-3 8-16,-5 2 16,-2 4-16,-4 17 0,-3 8 15,-5-2-15,-1-1 0,-1 5 16,-2-7-16,2-10 0,2-9 16,2-4-16,2-9 0,2-5 15,3-6-15,3-2 0,3-1 16,0-5-16,0-3 0,5-1 15,3-1-15,2 2 0,3 2 0,2-3 16,2-2-16,-4 2 16,2 0-16,1 8 0,-5 3 0,-5 4 15,-4 4-15,-4 7 16,-3 7-16,-6 4 0,-4 4 0,-7 10 16,-6 8-16,-3-2 0,-2-2 15,-6 16-15,-3 3 0,-5-1 16,-1-11-16,-15 15 15,5-15-15,11-23 0,7-16 0,9-8 0,6-4 16,4-5-16</inkml:trace>
  <inkml:trace contextRef="#ctx0" brushRef="#br0" timeOffset="128668.7284">16637 11398 0,'0'0'15,"0"0"-15,0 0 0,32-15 0,-15 10 16,0 0-16,3 3 0,2 0 16,1 1-16,8 2 0,0 4 15,-3 2-15,-3 2 0,-4 4 16,-3 1-16,-6 10 0,-5 7 15,-3 6-15,-5-2 0,-8 3 0,-5 1 16,-3 1-16,-1-1 0,0 6 16,0-3-16,4-8 0,2-8 15,4-2-15,7-7 0,1-5 16,2-2-16,6-5 0,4-5 16,8-7-16,7-2 0,5-10 15,5-4-15,1-4 0,3 1 16,0-4-16,-2-1 0,-8 5 0,-7 6 15,-4 5-15</inkml:trace>
  <inkml:trace contextRef="#ctx0" brushRef="#br0" timeOffset="128885.2831">17116 11382 0,'0'0'0,"0"0"0,0 0 16,0 0-16,24-4 0,-24 4 0,39-8 15,-11 3-15,6-1 0,3 0 16,0-1-16,11 1 0,-1 1 16,10 3-16,0 4 0,-7 0 15,-3 1-15,1 4 0,-6 4 16,-7-5-16,-6-3 0,-6-2 16,-5 0-16,-4 0 15</inkml:trace>
  <inkml:trace contextRef="#ctx0" brushRef="#br0" timeOffset="129101.3513">17439 12072 0,'0'0'0,"0"0"0,0 0 16,27-3-16,-27 3 0,45-7 15,-13 3-15,5-2 0,4-2 16,15-1-16,2 0 15,-2 3-15,0 2 0,2 0 0,-9-1 16,2 2-16,-3 2 16,-7 2-16,-5 0 0,-5 0 15,-6 1-15,-5 0 0,-5-1 16,-2-1-16</inkml:trace>
  <inkml:trace contextRef="#ctx0" brushRef="#br0" timeOffset="129284.8409">17719 11730 0,'0'0'0,"0"0"16,0 0-16,0 0 15,-2 24-15,6-5 0,1 4 16,2 7-16,2 6 16,-1 3-16,-1 3 0,4 17 0,4 18 15,0-6-15,2-5 0,8 12 16,8 9-16,-8-21 0,-6-17 15,-4-13-15</inkml:trace>
  <inkml:trace contextRef="#ctx0" brushRef="#br0" timeOffset="129518.8093">19113 11473 0,'0'0'0,"0"0"15,0 0-15,0 0 0,9 22 16,-9-22-16,10 31 0,-3-9 16,0 5-16,2 5 0,1 7 15,0 15-15,-3 7 0,-5 1 16,-3 4-16,-3 10 16,0-2-16,-1-4 15,1-13-15,1-7 0,1-12 16,0-9-16</inkml:trace>
  <inkml:trace contextRef="#ctx0" brushRef="#br0" timeOffset="129735.0499">19200 11843 0,'0'0'0,"0"0"0,0 0 16,0 0-16,0 0 0,0 0 15,38-4-15,-38 4 16,47-2-16,-20 1 0,-1 0 0,3-1 15,1-1-15,4-1 0,-3 1 16,-3-1-16,0-1 0,-3-1 16,0-1-16,-2-8 15,-1-6-15,-3 3 0,-4 4 0,-2 0 16</inkml:trace>
  <inkml:trace contextRef="#ctx0" brushRef="#br0" timeOffset="129918.3661">19687 11314 0,'0'0'0,"0"0"15,0 0 1,0 0-16,0 0 16,5 32-16,-5-32 0,12 41 0,-5-11 15,-1 7-15,1 6 16,2 27-16,0 10 0,1 8 16,0 9-16,1 12 0,2 7 15,2 10-15,2 4 0,3 8 16,-4-35-16,-5-31 15,-3-23-15,-3-16 0</inkml:trace>
  <inkml:trace contextRef="#ctx0" brushRef="#br0" timeOffset="130135.3714">20048 11403 0,'0'0'0,"0"0"0,0 0 0,0 0 16,0 0-16,0 0 0,33-11 16,-33 11-16,40-8 0,-14 4 15,6-1-15,-1 1 0,0 1 0,8-2 16,0-1-16,-2 1 16,-4 1-16,2 0 0,-5 1 0,-6 1 15,-4-1-15,-5 2 16</inkml:trace>
  <inkml:trace contextRef="#ctx0" brushRef="#br0" timeOffset="130301.8311">20257 11092 0,'0'0'0,"0"0"16,0 0-16,-4 31 0,4-9 0,1 8 15,0 6-15,3 3 0,0 3 16,2 17-16,-1 16 0,2 16 15,-1-3-15,0-9 0,-2-19 16,0-17-16</inkml:trace>
  <inkml:trace contextRef="#ctx0" brushRef="#br0" timeOffset="130769.9767">18382 11641 0,'0'0'0,"0"0"15,0 0-15,0 0 0,36 2 16,-36-2-16,39 4 0,-14-2 16,1 2-16,5 1 0,2-1 15,7 4-15,-4 0 0,7 4 0,-1 3 16,-7 1-16,-5-1 0,-7 6 16,-5 4-16,-10 6 15,-8 4-15,-10 4 16,-8 1-16,-7 1 0,-6 2 15,-7 5-15,1 0 0,-10 0 16,0-5-16,8-6 0,8-7 0,2-1 16,7-7-16,11-5 15,5-3-15,12-3 16,8-1-16,8-2 0,6-3 0,5-5 16,8-3-16,9-9 0,10-4 15,24-14-15,9-8 0,-22 10 16,-18 8-16,-13 4 0</inkml:trace>
  <inkml:trace contextRef="#ctx0" brushRef="#br0" timeOffset="131059.5307">20721 11717 0,'0'0'0,"0"0"16,0 0-16,28-1 0,-28 1 16,36-2-16,-9-1 15,6 0-15,5-1 0,8-3 16,-1 2-16,-2 1 0,-1 2 16,4-1-16,-5 2 0,2 0 15,-4-1-15,-13 3 0,-3 2 16,-5-3-16,-5-1 0,-4 1 15,-3 2-15,-1 0 0,0-1 16,-2 0-16</inkml:trace>
  <inkml:trace contextRef="#ctx0" brushRef="#br0" timeOffset="131251.7356">20653 12016 0,'0'0'0,"0"0"15,0 0-15,0 0 0,0 0 0,26 7 16,-26-7-16,34 1 0,-11-2 16,8 1-16,8-1 0,3-1 15,3 0-15,18-3 0,4-3 16,18-1-16,2-2 0,19-2 16,1 1-1,-25 2-15,-17 3 0,-14 1 16</inkml:trace>
  <inkml:trace contextRef="#ctx0" brushRef="#br0" timeOffset="131460.3667">22984 11159 0,'0'0'0,"0"0"15,7 22-15,-7-22 0,7 22 0,-7-22 16</inkml:trace>
  <inkml:trace contextRef="#ctx0" brushRef="#br0" timeOffset="136951.4107">28507 12681 0,'0'0'0,"0"0"16,0 0-16,0 0 0,24-6 0,-24 6 15,34-1-15,-34 1 0,44-2 16,-14 1-16,5-2 15,3 1-15,4 0 0,16-1 0,2-1 16,13-1-16,-1 0 0,15-2 16,0 0-16,11-1 0,-4-1 0,-2 3 15,0 1-15,-1-1 0,-9 1 16,34 2-16,-8 2 16,-17 3-16,-10 2 0,-3 2 0,-1 2 15,-7-2-15,-6-1 0,-3 2 16,0 1-16,-5 0 0,-2-1 15,-6 2-15,-5 2 0,-5 0 16,-1 0-16,-4 4 0,-1 2 16,-14-2-16,-8-2 0,-3-4 15,-3-2-15,0-3 0</inkml:trace>
  <inkml:trace contextRef="#ctx0" brushRef="#br0" timeOffset="139302.3127">22923 11047 0,'0'0'0,"0"0"15,-14-12-15,6 7 0,1-1 0,-3 0 16,-1-1-16,-2 0 0,-3 2 15,-7 0-15,-4 4 16,0 4-16,-2 4 16,-4 8-16,-4 11 0,-2 5 15,1 8-15,-4 6 0,5-1 16,-2 8-16,2 1 0,9-6 16,4-4-16,7 2 0,6-4 15,6-9-15,5-6 0,7-3 16,6-3-16,7-4 15,5 1-15,0-5 0,-2-2 0,4 1 16,4 1-16,-2-2 0,-2-1 16,5 3-16,0 2 15,-9-2-15,-2 1 0,-2 0 16,-2-2-16,-4 0 0,-3 0 0,-10 8 16,-7 6-16,-3 3 15,-3 3-15,-6-2 0,-4 0 16,-3-2-16,-4-2 0,0-2 15,0-2-15,5-8 0,4-5 0,2-1 16,5-2-16,3-1 0</inkml:trace>
  <inkml:trace contextRef="#ctx0" brushRef="#br0" timeOffset="139868.7159">23020 11119 0,'0'0'0,"0"0"16,0 0-16,0 0 15,0 0-15,0 0 16,3 22-16,-6-4 0,-1 6 16,0 3-16,-1 5 0,1 1 15,-1 5-15,2 9 0,1-2 0,2 11 16,2-3-16,4-4 16,2-4-16,6 0 0,2-7 15,2-11-15,-1-7 0,3-6 16,0-4-16,-1-8 0,0-5 0,4-11 15,3-8-15,-1-7 0,-3-5 16,-1-6-16,-2-6 0,-1-2 16,-3-1-16,-1-15 15,-4-3-15,-8 13 0,-5 7 16,-2 12-16,0 9 0,-4 2 16,-1 6-16,1 9 0,-1 4 0,1 0 15,0 1-15,4 2 16,1 2-16,4 0 0,3 3 0,1-1 15,2 0-15,5-3 16,4-1-16,2-3 0,0-1 0,5 0 16,5 1-16,-2 1 0,0 2 15,0 3-15,1 1 0,0 5 16,-3 4-16,-2 8 0,-2 7 16,-4 3-16,-3 2 0,-4 23 15,-7 11-15,-2-5 0,-2-3 16,-6 12-16,-3 2 15,6-13-15,5-9 16,5-12-16,4-10 0,4-12 16,4-9-16,0-8 0,2-5 0,7-15 15,7-11-15,-2-2 0,3-6 16,8-12-16,1-5 0,-2 0 16,1-1-16,-7 10 0,-9 13 15,-8 11-15</inkml:trace>
  <inkml:trace contextRef="#ctx0" brushRef="#br0" timeOffset="140134.8132">24211 10610 0,'0'0'15,"0"0"-15,0 0 0,-4 33 16,6-16-16,2 8 0,3 7 15,1 2-15,-1 5 0,4 21 16,4 23-16,-1 1 0,0 2 0,4 28 16,2 26-16,3 5 15,-1-12-15,7 57 0,-4-12 16,0-14-16,2-11 0,-8-47 16,-7-31-16,-4-39 0,-5-23 15,0-4-15,-1-4 0,-1-1 16</inkml:trace>
  <inkml:trace contextRef="#ctx0" brushRef="#br0" timeOffset="140318.8161">24091 10534 0,'0'0'16,"0"0"-16,0 0 0,-28 3 0,28-3 15,-17 10-15,6 7 16,0 2-16,1 3 0,-6 12 0,0 2 16,1-4-16,3-6 0,2-4 15</inkml:trace>
  <inkml:trace contextRef="#ctx0" brushRef="#br0" timeOffset="140485.7275">24313 10436 0,'0'0'0,"0"0"0,0 0 16,30 17-1,-9-6-15,6 2 16,4 3-16,-3 2 0,0 1 0,2 2 16,-5-4-16,-4-2 0</inkml:trace>
  <inkml:trace contextRef="#ctx0" brushRef="#br0" timeOffset="140685.7283">24707 11134 0,'0'0'0,"0"0"16,0 0-16,26-8 15,-26 8-15,43-12 0,-10 3 0,1 0 16,1 0-16,10-2 0,1 0 15,6 1-15,0 2 0,-4 3 16,-4-1-16,-9 2 16,-6 1-16,-5 1 0</inkml:trace>
  <inkml:trace contextRef="#ctx0" brushRef="#br0" timeOffset="140885.7369">24900 10857 0,'0'0'0,"0"0"16,0 0-16,0 0 0,6 30 0,-2-9 15,2 4-15,1 4 0,3 2 16,3 21-16,2 10 16,-1 0-16,2-1 0,2 7 15,0-7-15,-1-4 0,-5-12 16,-2-10-16</inkml:trace>
  <inkml:trace contextRef="#ctx0" brushRef="#br0" timeOffset="141085.7692">26040 10433 0,'0'0'15,"0"0"-15,0 0 0,0 0 16,0 0-16,0 0 0,10 29 15,-10-29-15,8 42 0,-5-10 16,0 5-16,0 4 0,-2 2 0,-2 18 16,-2 4-16,-1 9 0,0-8 15,-1-3-15,2-14 0,1-11 16</inkml:trace>
  <inkml:trace contextRef="#ctx0" brushRef="#br0" timeOffset="141284.8499">26075 10843 0,'0'0'16,"0"0"-16,0 0 0,0 0 0,0 0 15,0 0-15,0 0 0,29 2 16,-29-2-16,28 0 0,-28 0 16,33-4-16,-33 4 0,39-12 15,-17 2-15,0-4 0,-1-4 16,-2 2-16,-2 3 0,-3 2 15</inkml:trace>
  <inkml:trace contextRef="#ctx0" brushRef="#br0" timeOffset="141851.6337">26497 10308 0,'0'0'0,"0"0"15,0 0-15,0 0 0,0 0 16,-20 9-16,20-9 0,-9 22 16,9-22-16,-7 35 0,3-12 0,1 6 15,-1 5-15,2 14 16,0 2-16,2 0 15,2 0-15,1 0 0,2-9 16,2-13-16,2-9 0,2-8 16,1-8-16,4-14 0,2-12 15,0-2-15,1-1 0,5-6 0,2-2 16,-5 9-16,-4 6 0,-2 6 16,-4 5-16,-3 8 15,-1 6-15,-3 9 0,0 5 0,-2 0 16,0 3-16,0 2 15,1 3-15,0-2 16,1-3-16,3-6 0,1-5 0,3-7 16,3-7-16,2-3 15,3-5-15,2-5 0,2-5 16,3 0-16,-1-2 0,6-1 16,-1 2-16,-5 5 0,-5 5 0,0 5 15,-2 6-15,-2 7 0,-4 5 16,-3 1-16,0 4 0,-1 1 15,1 1-15,0 1 0,-1 2 16,0 1-16,0 1 0,4 3 16,2-5-16,-3-5 0,0-2 0,4-4 15,3-4-15,-2-9 16,3-2-16,1-8 0,2-4 16,-3-2-16,-2 2 0,3-12 15,-1-1-15,-2-3 0,-2 0 0,-4-2 16,-3-2-16,-4 7 15,-2 5-15,-4 2 0,-2 3 16,-3 2-16,-2 6 0,-2 1 0,0 3 16,-5 7-16,-4 6 0,0 6 15,-3 7-15,4-3 0,4-3 16,3-3-16</inkml:trace>
  <inkml:trace contextRef="#ctx0" brushRef="#br0" timeOffset="142031.8666">27648 10345 0,'0'0'0,"0"0"0,0 0 16,0 0-16,13 20 15,-13-20-15,0 0 0,17 14 0</inkml:trace>
  <inkml:trace contextRef="#ctx0" brushRef="#br0" timeOffset="147369.2001">5342 12733 0,'0'0'15,"-14"-1"-15,-6-1 16,-4 0-16,-5-3 0,-10 0 15,-2 1-15,-11-1 16,-3 1-16,3 2 0,3 1 0,-9 0 16,2 1-16,4 3 0,5 4 15,-13 0-15,1 3 0,1 2 16,2 3-16,1 3 0,-2 5 16,7-4-16,6-1 0,-10 6 15,-3 2-15,9-1 0,7 2 0,-3-1 16,0 2-16,6-3 0,3 0 15,-8 8-15,0 5 16,14-5-16,4 2 0,-8 17 0,7-5 16,10-10-16,3 1 0,-2 16 15,0-3-15,11-22 0,1 3 0,-1 21 16,6 0-16,0-19 16,1 5-16,4-2 0,2 0 15,0-6-15,0-3 0,8 13 0,3-4 16,-3-11-16,2 2 0,6 6 15,1 3-15,2-1 0,2-1 16,3 0-16,0 1 0,1-3 16,1-3-16,5 1 0,5 0 15,-2-3-15,-3-3 0,10 0 16,-2-3-16,-5-7 0,-2-4 0,26 7 16,3-1-16,-11-8 0,-4-5 15,1 1-15,-1-1 0,-2 0 16,-3-2-16,7-4 0,2-2 15,8-3-15,6-1 0,2-9 16,1-4-16,-6 2 16,-4 2-16,10-11 0,7-8 15,-14 3-15,-10 3 0,-1-3 16,-1 1-16,3-3 0,0-2 0,-2-4 16,-3-3-16,-7 3 0,-3 3 15,7-13-15,9-8 16,-12 1-16,-6 0 15,-14 13-15,-8 8 0,5-2 0,-1-3 16,-6 5-16,-6 2 0,-4-8 16,-6-7-16,-3 6 15,0 4-15,-3-4 0,-4-1 0,-1 4 16,1 5-16,-3-3 0,-1-2 16,-6-4-16,-1-1 0,-9-12 15,-4-7 1,-1 9-16,-3 5 0,7 14 0,3 7 15,-3-6-15,-1-5 16,-4 9-16,0 6 0,-8-1 0,-2-1 16,3 6-16,3 4 0,-8 0 15,-2 0-15,0 3 0,-1 1 0,2 5 16,1 2-16,-3 2 0,-1 0 16,-6 4-16,-4 0 15,7 5-15,6 1 0,-11 4 16,-7 1-16,2 3 0,7 3 15,-2 5-15,0 4 0,3 1 16,0-2-16,-5 9 0,-5 4 16,10-1-16,5 0 0,2 7 0,0 7 15,-21 32 1,-11 24-16,4 17 16,5 13-16,23-42 0,14-30 15,11-20-15</inkml:trace>
  <inkml:trace contextRef="#ctx0" brushRef="#br0" timeOffset="157068.6752">8150 12954 0,'0'0'0,"-9"-4"0,-3 0 15,3 0-15,-4-1 0,-5 0 16,-4-1-16,-3-2 0,0-2 0,-5 1 15,-3 1-15,3 1 0,3 2 16,-8-3-16,-2-3 0,2 4 16,1 2-16,-4 3 0,0 1 15,0 2-15,3 0 0,-6 2 16,3 2-16,0 4 0,-3 1 16,3 1-16,0 1 0,3-1 0,1 0 15,-3 2-15,1 3 16,1 0-16,1 0 0,-5 5 15,1 2-15,10-3 0,1 1 0,-6 5 16,-2 4-16,7-4 0,5 2 16,0 2-16,-1 2 0,3 2 15,4 2-15,-1 5 0,-3 7 16,6-6-16,4-3 0,3 10 16,2 1-16,0-1 0,3-1 0,3-1 15,7-2-15,2-4 16,1-4-16,-1-3 0,5-1 15,0 0-15,3-1 0,4 2 0,4 1 16,-1-3-16,0 0 16,4 3-16,1 1 0,3-5 15,1-4-15,3 0 0,3-1 0,1 1 16,5-1-16,0-4 16,1-4-16,-4-7 0,-4-5 0,3-2 15,3 0-15,-1-6 0,-4-2 16,1-1-16,2-1 0,-4-2 15,2 0-15,3-8 0,2-3 16,-3-4-16,-2-3 16,0-3-16,2-4 0,0-7 15,-3-6-15,-5 4 0,-4 0 16,-2-6-16,-1-6 0,-3 4 0,-2 4 16,7-36-16,-4-3 15,-7 7-15,-6 3 0,1 8 16,0 5-16,-5 2 0,-3 4 15,-10 4-15,-6 4 0,2 9 16,2 9-16,-6-4 0,0-2 16,-11-1-16,-6 0 15,-6 2-15,-5 2 16,-2 8-16,-4 8 0,19 14 16,0 4-16,-5-2 0,-6 0 15,0 3-15,2 3 0,4 4 16,3 3-16,-3 7 0,-4 4 15,9-1-15,6 0 0,3 13 16,2 9-16,5-12 16,3-8-16,4-8 0</inkml:trace>
  <inkml:trace contextRef="#ctx0" brushRef="#br0" timeOffset="157578.2066">8924 13817 0,'0'0'0,"0"0"15,0 0 1,0 0-16,0 0 16,0 0-16,0 0 0,29 4 0,-29-4 15,29 5-15,-12-2 0,5 0 16,4-1-16,-1-1 0,0 0 0,7 0 16,6 1-16,15-2 15,2 0-15,-1 0 16,0-2-16,8 0 0,-1 0 15,10-2-15,-4-1 0,-2 2 16,-2 3-16,-2-2 0,-3 1 0,9-2 16,-1-3-16,-11 2 0,-7-3 15,8 3-15,1 0 16,-4 0-16,-3 1 0,0-3 16,-2 0-16,-9 2 15,-3 3-15,-4-3 0,-3-2 0,-5 1 16,-2 2-16,-5 1 0,-4 0 15,-1 2-15,-2 1 0,-2-2 16,0-2-16,4 0 16,3 1-16,-3-1 0,-2 1 15,-2 0-15</inkml:trace>
  <inkml:trace contextRef="#ctx0" brushRef="#br0" timeOffset="157747.1806">10876 13583 0,'0'0'0,"-2"2"0,-1 1 16,6 1-16,3 1 0,1 0 15,-2-1-15,0-1 0</inkml:trace>
  <inkml:trace contextRef="#ctx0" brushRef="#br0" timeOffset="166302.6695">8271 15111 0,'0'0'0,"0"0"16,0 0-16,0 0 0,0 0 16,0 0-16,0 0 0,0 0 0,0 0 15,0 0-15,0 0 0,25 8 16,-25-8-16,22 6 15,-22-6-15,29 4 0,-13-4 16,2-1-16,1-1 0,3-1 16,1 0-16,0 0 0,1 1 0,9-2 15,1 0-15,1 1 0,-1 0 16,0 0-16,3 2 0,6-2 16,-3 1-16,3 0 0,3-1 15,-1 2-15,-2 2 0,11 2 16,1 0-16,-6-2 0,-2 2 0,0-2 15,2 2-15,9-2 16,0 0-16,2 1 0,-1 0 16,-2 2-16,-3 0 0,4 1 15,4 0-15,-6 2 0,-4 0 16,11-2-16,2-1 0,-6-1 16,-2 0-16,-1 0 0,1 1 15,-6-2-15,-4 0 0,28 0 0,-2-1 16,-6 0-16,-4 0 0,-2 2 15,-2 0-15,12 4 16,7 5-16,-5-3 16,-5-2-16,-3-1 0,-2-1 15,-14-1-15,-9 0 0,8-5 0,5-3 16,-6 2-16,-2 2 0,3 0 16,2-1-16,2-5 0,1-1 15,-1 4-15,-2 4 0,-5-2 0,-3 0 16,1-3-16,0-1 15,-3 2-15,0 1 0,-3 6 0,-2 1 16,-3 0-16,-1-2 0,-3-2 16,0-2-16,-12 1 0,3 0 15,3 0-15,1-1 16,-2 1-16,-1 0 16,-7-2-16,-2 1 0,-2-1 15,-2 2-15,-3 0 0,1 0 0,-1 1 16,0 1-16,1-2 0,0 0 15,2-4-15,2-3 16,-3 1-16,0 1 0,-2 1 0</inkml:trace>
  <inkml:trace contextRef="#ctx0" brushRef="#br0" timeOffset="177002.7783">7089 16719 0,'0'0'0,"0"0"16,0 0-16,-34-3 0,20 2 0,-2 0 15,-3 0-15,-2 0 0,-1 0 16,-7 1-16,2-2 0,-2 2 16,-1-3-16,1 1 0,-1-2 15,-8 2-15,3 1 0,-2-2 16,1-2-16,2 3 0,4 1 0,0-2 15,-5-3-15,3 1 16,2-1-16,-1 1 0,1 0 0,-1-2 16,1 1-16,-7-2 0,2 1 15,-1-1-15,2-1 0,-2 3 16,0 5-16,4-1 0,4 1 16,-4 2-16,-2 1 0,2 2 15,1 3-15,-1 0 0,0 2 16,0 0-16,0-1 0,1 5 15,2 2-15,2 0 0,3-2 0,-3 3 16,-2 1-16,4 2 0,1 1 16,1-1-16,1-1 0,0 1 15,-2 0-15,3 3 0,3 4 16,-1-3-16,2-1 0,1 2 16,4 1-16,1 1 0,1 3 0,2-1 15,-2 1-15,5-3 16,1-3-16,1 5 0,0 4 0,-1-3 15,1-2-15,3 5 0,3 4 16,2-2-16,1-2 0,3 0 16,3 2-16,1 0 0,3-1 15,3 1-15,1 0 0,-2-3 16,0-3-16,5 3 0,-1-1 16,4-6-16,1-5 0,1 3 15,1 3-15,0-2 0,2 0 0,5-1 16,5 1-16,-2-1 15,-2-2-15,6 0 0,4-1 16,0 1-16,0 1 0,10 0 16,0 0-16,-5-4 0,-5-3 0,7-2 15,4-3-15,-1 0 0,-1 2 16,2-1-16,3-2 0,25 5 16,-5-1-16,6-2 0,4-3 15,11-2-15,5-2 16,-13 1-16,-9 1 0,-8-3 15,-4-3-15,-12 0 0,-8 0 0,15-2 16,10-2-16,-8 1 0,-7 2 16,11-5-16,7-3 15,-13 4-15,-9 2 0,6-2 0,3-1 16,-7-5-16,-6-2 0,9 0 16,5-1-16,-12 3 15,-10 3-15,0-9 0,2-5 16,-10 2-16,-6 1 0,0-1 0,0 0 15,-6 0-15,-3 0 16,-7 0-16,-3-1 0,-2-1 0,-4-1 16,0-2-16,-1-1 0,-6-4 15,-3-1-15,-6-7 0,-3-4 16,2 17-16,-1-2 0,-4-7 16,-3-4-16,-5-5 0,-4-2 0,-2-3 15,1-3-15,-1 4 0,-3 4 16,-17-23-16,-1 5 0,4 4 15,3 3-15,-4 11 16,-3 8-16,8 13 0,6 10 0,-6-1 16,-3-1-16,-6-1 15,-8-1-15,1 5 0,1 2 16,5 5-16,5 3 0,-2 0 16,1 0-16,1-2 0,-1 0 0,-2 4 15,-3 4-15,7-2 0,4-3 16,-4 6-16,-5 3 15,10 2-15,7 1 0,-1-7 0,0-4 16,0 6-16,0 4 0,-5-3 16,-2-2-16,19-3 0,0 0 0,-1 1 15,1 1-15,-5-1 0,-2-1 16,0 0-16,0-2 0,8 1 16,7-1-16,3 1 15</inkml:trace>
  <inkml:trace contextRef="#ctx0" brushRef="#br0" timeOffset="178102.9659">6202 16288 0,'0'0'0,"0"0"16,0 0-16,0 0 0,0 0 0,0 0 16,28-4-16,-28 4 0,0 0 15,34 2-15,-22-2 0,5-1 16,-1 0-16,2 0 0,1 1 15,1-1-15,-1 0 0,3 1 16,3-1-16,6 0 0,-2-2 0,8 0 31,6 2-31,0-2 16,-3 0-16,2 0 0,-1 0 16,7-1-16,-3 3 15,1-1-15,2 1 0,-9-1 0,-2 0 16,7 1-16,3-1 0,-6 1 0,-1-2 15,4 2-15,2 1 16,-4-1-16,-4 0 0,3 1 0,3-1 16,5 2-16,-4 2 0,2-1 15,3-1-15,-4 1 0,-2 2 16,3-1-16,-2 0 0,-1-1 16,-2-1-16,3 0 0,1-1 15,1-1-15,-2 0 0,8 2 16,0 0-16,-9 0 0,-1-1 0,5 0 15,1 1-15,-1-1 0,2 1 16,0-1-16,-3 0 0,2 2 16,1 1-16,6-2 15,5 0-15,-12 1 0,-9 1 0,13 2 16,4 0-16,-13-3 0,-4-3 16,30 6-16,0 3 15,-31-4-15,-3-1 0,23 3 0,-4-2 16,-4-2-16,-1-1 0,1 1 15,1 2-15,-2 0 0,-2 1 0,5 1 16,2-1-16,-7 0 0,-8 0 16,7 2-16,3 1 0,1-6 15,-1-6-15,-2 3 0,1 2 16,-5 5-16,-2 3 0,2-8 16,1-5-16,3 4 0,2 1 0,2 3 15,1 0-15,-22-5 16,3-2-16,28 2 0,-2 2 15,-24-3-15,-1-2 0,21 1 16,1 1-16,-8-2 0,-5 0 0,1 3 16,1 3-16,-17-3 15,4-3-15,1 4 0,2 3 16,-8-3-16,-3-2 0,2 1 16,2-1-16,-2 1 0,1 2 0,-3-2 15,-2 0-15,-5-1 16,-3 2-16,1 0 0,0 2 0,1-2 15,1 1-15,-3 2 0,1 1 16,-1-1-16,0-3 0,2 0 16,1 0-16,1 3 15,7-1-15,-6 1 0,-4-1 16,-3 0-16</inkml:trace>
  <inkml:trace contextRef="#ctx0" brushRef="#br0" timeOffset="183376.9881">22511 16047 0,'0'0'16,"0"0"-16,0 0 0,0 0 15,0 0-15,0 0 0,0 0 16,-19 11-16,19-11 0,0 0 16,0 0-16,0 0 15,0 0-15,0 0 0,4 19 0,-4-19 16,0 0-16,0 0 0,22 12 16,-22-12-16,24 11 15,-24-11-15,28 10 0,-28-10 16,32 9-16,-15-3 0,1-1 15,1-1-15,0 0 0,7 2 16,0 1-16,2-2 0,0 1 0,3 0 16,1 0-16,-2-2 0,-1-1 15,9 1-15,3 1 0,-2-2 16,-2-1-16,3 1 0,3 0 16,-2 0-16,-3-1 0,12 1 15,1 0-15,-1-1 0,1 0 16,0 0-16,1-4 0,-5 4 15,-3 0-15,9 3 0,1-1 16,-1-3-16,0-2 0,3 1 16,1 2-16,2 0 0,-9-1 0,7-1 15,3-1-15,-1 2 0,-2 0 16,4 0-16,2-1 0,-7-2 16,-4-1-16,31-1 0,0 2 15,-7 3-15,-4 2 0,-6-1 16,-4 0-16,-2-4 0,0-3 15,6 1-15,6 1 0,-6 5 16,-4 3-16,0-8 0,2-4 16,1 2-16,3 1 0,2 0 15,4-2-15,-9 1 0,-4 0 0,4 1 16,4 1-16,0-3 0,-1-3 16,1 3-16,1 2 0,-6 3 15,-5 2-15,5-3 0,2-1 16,2-4-16,-1-1 0,5 2 15,3 0-15,-4 1 0,-1 1 0,5 1 16,5 1-16,-7-1 16,-7 1-16,0 0 0,0 1 15,-1 0-15,0-2 0,3 0 0,1-1 16,4 1-16,3 1 0,8-4 16,5-1-16,-11-3 15,-7 0-15,-1 2 0,2 0 16,-8 6-16,-3 5 0,4-3 0,3-1 15,8-4-15,5 0 0,7-2 16,6-1-16,-19 5 16,-13 4-16,3-2 0,2-2 0,1 0 15,1 0-15,13 2 16,8 2-16,-11-3 0,-10-1 0,1 0 16,-1 0-16,-2 0 0,-1 0 0,5 5 15,4 2-15,-2 1 16,-3-1-16,8-3 0,5-1 15,-10 2-15,-6 0 0,6-2 16,3-1-16,-9 0 0,-5-1 0,4 3 16,4 1-16,0 1 0,1 1 15,3-1-15,2-1 16,-8 0-16,-5-1 0,5 1 16,4 0-16,-2 1 15,0 1-15,-15-1 0,-9-2 0,0 2 16,-1-1-16,-7 0 0,-2-2 15,1 3-15,3 0 0,-8 0 16,-6-2-16,1 3 0,0 2 16,-6-8-16,-3-4 0,-1 6 15,2 5-15,-3 2 0,-4 1 0,-6-8 16,3-1-16,-2 0 16,-2-2-16,0 2 15,-2 0-15,-1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34:18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4204 5236 0,'0'0'16,"0"0"-16,0 0 16,-29-15-16,15 8 0,0-1 15,2 0-15,-1 1 0,-3 0 16,0-2-16,-3 2 0,-5-2 0,-1 0 16,-1 0-16,3 0 0,-5 2 15,-3 2-15,2-1 0,1-1 16,-8 1-16,-5-1 0,4 1 15,3 3-15,-2 1 0,1 1 16,1 1-16,2 1 0,0 0 16,0 0-16,1 3 0,-1 2 0,-8 1 15,4 1-15,2 0 0,3 3 16,-1-2-16,-3 1 0,4 0 16,2 0-16,-2 3 0,-1 3 15,0 1-15,-2 3 0,1 0 16,2 1-16,-4 4 0,-2 2 0,-8 7 15,1 0-15,0 1 16,-1 3-16,1 4 0,0 4 16,0-1-16,3-1 0,0 4 15,9 1-15,0-8 0,4-3 0,-7 15 16,5-6-16,14-11 0,3 3 16,-4 8-16,5-5 0,2-13 15,4 4-15,-1 4 0,5 4 16,-1 2-16,3 3 0,0 1 15,0 2-15,1 0 0,3-1 16,13 33-16,8 2 0,-9-26 16,-3-18-16,-5-13 0</inkml:trace>
  <inkml:trace contextRef="#ctx0" brushRef="#br0" timeOffset="1016.0873">5736 6999 0,'0'0'0,"-22"-2"16,-4 1-16,2 2 0,-2 1 0,-15 3 15,-18 5-15,-12 5 0,0 2 16,-5 2-16,-3 4 0,-7 6 0,7 0 15,-13 8-15,7 1 16,-26 19-16,17-3 0,12 0 0,5 1 16,11 3-16,2 3 15,2 13-15,-1 11 0,12-1 16,7-2-16,12-21 0,10-15 0,0 15 16,0 7-1,10-4-15,5-5 0,11 1 0,11 0 16,-2-7-16,0-5 0,9 5 15,6 8-15,0-10 0,-1-4 0,6 4 16,3 4 0,1-8-16,-1-6 0,17 2 15,11-1-15,-4-4 0,-3-3 0,13 1 16,11 1 0,16-6-16,10-3 0,-21-10 0,-13-8 15,9-7-15,9-7 0,-11-3 16,-5-5-16,6-4 0,6-6 15,-7 1-15,-3 0 0,14-17 16,9-13 0,-6 1-16,-8 0 0,-11-1 0,-8-1 15,-11 4-15,-7 3 0,-2-11 16,-1-7-16,9-22 16,2-15-16,-16 18 0,-13 11 0,-8-5 15,-4-6-15,-4 9 0,-3 5 16,-3-2-16,-3-1 0,-5 3 15,-4 0-15,-11-2 0,-6-3 16,-1 9-16,-2 6 0,-12 2 16,-9 1-16,2 7 0,2 5 0,-7 6 15,-4 4-15,-10 3 16,-7 1-16,-3 6 0,-2 6 16,8 7-16,6 7 0,-3 6 15,-2 4-15,2 7 0,3 4 0,-4 14 16,-7 11-16,4 2 0,-1 3 15,1 11-15,-1 7 0,6 8 16,8 4-16,9 8 0,5 5 16,14-28-16,8-20 0,8-13 15</inkml:trace>
  <inkml:trace contextRef="#ctx0" brushRef="#br0" timeOffset="2748.3437">25270 3445 0,'0'0'0,"0"0"15,2-19-15,-1 10 0,0-1 0,0 0 16,-1-1-16,0-2 0,-1-1 16,-1-5-16,-2 0 15,-1 1-15,-2 3 0,-4-1 0,-4 3 16,-4 0-16,-3 4 16,-11 5-16,-11 6 15,-7 7-15,-6 8 16,-6 3-16,8 1 0,-11 11 0,1 4 15,-6 13-15,5 3 0,-5 12 16,5 5-16,12 7 16,10 5-16,13-13 0,10-10 0,5 28 15,8-9-15,8-12 16,3-9-16,8-6 0,5-3 16,7-7-16,6-3 0,7-4 15,6-1-15,-6-12 0,-5-7 16,2-13-16,1-7 15,3-2-15,0-2 0,4-6 0,1-4 16,9-7 0,5-5-16,-13-4 15,11-16-15,-11 5 0,-9 4 0,2-9 16,-16 18-16,-4 8 16,-4 7-16,-6 10 15,-3 7-15,-4 8 0,-3 5 16,1 5-16,-1 4 0,-2 5 0,1 5 15,-3 5-15,0 3 0,-2-1 16,0 0-16,0 2 16,-1 0-16,5-7 0,2-3 0,3-3 15,2-4-15,4-4 16,1-4-16,1-5 0,2-4 0,7-10 16,8-9-16,-1-1 0,0-2 15,7-14 1,5-8-1,2-10-15,4-7 0,-10 13 16,-7 9-16,-3 6 0,-5 9 0,-4 5 16,-3 4-16,3 10 15,2 5-15,-3 4 0,0 2 0,0 7 16,1 5-16,-1 1 0,0 2 16,0 3-16,1 4 0,1 1 15,-1-1-15,-1-4 0,-2-4 16,2-2-16,2-2 15,-1-4-15,-1-5 0,3-9 0,4-9 16,-4 3-16,-3-1 0,-2 3 16</inkml:trace>
  <inkml:trace contextRef="#ctx0" brushRef="#br0" timeOffset="2963.6293">25572 3974 0,'0'0'0,"0"0"15,0 0-15,0 0 0,0 0 16,26-19-16,-3 16 0,5-1 16,3-1-16,5 0 0,6 0 15,9 2-15,-4 4 0,7-2 16,-4-1-16,-8 1 0,-5 1 0,-1-1 16,-5 1-16,-8 2 0,-4 1 15,-13-2-15,-10-1 16,2 0-16,0 0 0,0 0 15</inkml:trace>
  <inkml:trace contextRef="#ctx0" brushRef="#br0" timeOffset="3163.6317">25808 3442 0,'0'0'0,"0"0"0,0 0 16,0 0-16,-3 26 0,1-4 15,-2 6-15,-1 2 0,0 4 0,-2 10 16,-1 10-16,-1 11 0,-1-2 16,-3 24-16,-1 25 0,4 9 15,6-7-15,7 21 0,7 2 16,2 8-16,-3-47 0,-4-30 16</inkml:trace>
  <inkml:trace contextRef="#ctx0" brushRef="#br0" timeOffset="3355.1513">26973 3721 0,'0'0'0,"0"0"15,0 0-15,31 0 0,-31 0 16,0 0-16</inkml:trace>
  <inkml:trace contextRef="#ctx0" brushRef="#br0" timeOffset="4847.2386">27102 3405 0,'0'0'16,"0"0"-16,0 0 0,0 0 15,0 0-15,0 0 0,0 0 16,0 0-16,0 0 0,0 0 15,3 36-15,-3-36 0,7 37 0,-3-15 16,2 2-16,-2 1 16,0 1-16,0 12 0,-1 2 15,-2-4-15,-1-1 0,-1-1 16,-1 0-16,-4 5 0,-1-3 0,-4 3 16,-2 1-16,1-2 0,1-2 15,-2 8-15,0-1 0,0-4 16,-1-4-16,5-7 0,1-7 15,1-4-15</inkml:trace>
  <inkml:trace contextRef="#ctx0" brushRef="#br0" timeOffset="5080.3951">27211 3773 0,'0'0'0,"0"0"0,0 0 0,0 0 16,0 0-16,0 0 15,0 0-15,0 0 0,0 0 16,30 1-16,-30-1 0,0 0 16,26 3-16,-26-3 0,22 3 15,-12-2-15,0-1 0,0 1 16,0 1-16,1-5 0,1 0 16,1-3-16,1 1 0,0-6 15,0-4-15,-1 3 0,-2 1 0,-1 2 16</inkml:trace>
  <inkml:trace contextRef="#ctx0" brushRef="#br0" timeOffset="5746.9161">27492 3415 0,'0'0'0,"0"0"0,0 0 16,0 0-16,0 0 0,-22 26 16,22-26-16,-17 34 0,9-11 15,-2 3-15,0 5 0,-3 9 16,2 1-16,-3 7 15,1 6-15,-6 14 0,-2-1 16,5-9-16,2-6 0,0 5 16,6-4-16,2-7 0,5-10 15,11-20-15,7-14 0,2-6 16,4-6-16,8-12 0,6-10 16,-2 0-16,-2-2 15,-7 10-15,-4 5 0,-3 8 16,-3 5-16,-5 3 0,-5 4 15,3 7-15,2 5 0,-1 1 16,-1 2-16,0 1 0,-2-1 16,0-3-16,0-1 0,0 3 15,1 2-15,2-1 0,1-2 0,2-4 16,2-1-16,1-5 0,2-3 16,3-4-16,2-5 15,3-6-15,3-4 0,3-8 0,2-8 16,5-7-16,-3-1 0,-1-5 15,0-6-15,-3-5 0,-6 3 0,-7 7 16,-6 6-16,-3 5 0,-4 9 16,-1 6-16,-3 6 15,-2 7-15,0 3 0,-3 5 0,-3 2 16,-4 9-16,-3 5 0,-5 5 16,-2 3-16,1 2 0,1 6 15,4 1-15,1 2 16,3-1-16,3-3 0,4 5 0,2-3 15,2-9-15,1-1 0,5 1 16,4-1-16,-1-6 0,1-2 0,3 6 16,4 0-16,-4-1 15,-1-1-15,-2 1 0,-2 2 0,-1-1 16,-3 2-16,0-1 0,-2-1 16,-4 2-16,-3-1 0,-7 0 15,-5 3-15,3-5 0,-2 4 16,-2 2-16,-2-2 0,1-3 15,3-3-15,3-9 0,3-8 16,3 0-16,2 0 0,0 0 16</inkml:trace>
  <inkml:trace contextRef="#ctx0" brushRef="#br0" timeOffset="6063.6514">28341 3869 0,'0'0'0,"0"0"0,0 0 16,0 0-16,0 0 0,0 0 15,-1 37 1,-4-12-16,0 7 0,-1 2 16,2 0-16,1 8 0,2-6 0,1-2 15,0-3-15,1-6 16,2-6-16,3-8 16,1-6-16,5-7 0,4-7 15,3-12-15,3-10 0,3-12 16,0-1-16,2-13 0,-3-3 15,-5 6-15,-5 4 0,-2-3 0,-4 6 16,-6 7-16,-4 5 0,-4 6 16,-1 4-16,-2 5 0,1 4 15,-1 8-15,1 5 16,-1 3-16,-1 2 0,0 6 0,0 4 16,3-1-16,3 0 0,1-1 15,-1-4-15,2 0 0</inkml:trace>
  <inkml:trace contextRef="#ctx0" brushRef="#br0" timeOffset="6246.8644">28606 3910 0,'0'0'0,"0"0"0,-13 17 15,5 0-15,-3 5 16,1-1-16,0-1 0,0 10 16,2 1-16,3-2 0,0-2 0,6 4 15,5-1-15,2-4 0,0-5 16,11-5-16,9-5 0,0-7 15,2-4-15,3-5 0,2-5 16,-6 3-16,-6 1 0,-4 1 16</inkml:trace>
  <inkml:trace contextRef="#ctx0" brushRef="#br0" timeOffset="6414.3158">28823 3997 0,'0'0'16,"0"0"-16,-22 10 15,6 6-15,-2 6 16,1 2-16,2 1 0,-2 13 0,3 2 15,2 6-15,2 6 16,2 9-16,5-4 0,3-6 16,2-6-16,7-2 0,4-9 15,6-9-15,4-8 16,-6-6-16,-3-1 0,-3-2 0</inkml:trace>
  <inkml:trace contextRef="#ctx0" brushRef="#br0" timeOffset="6630.3647">29108 3785 0,'0'0'0,"0"0"16,0 0-1,0 0-15,-26 8 16,26-8-16,-15 33 16,10-9-16,-1 7 0,3-1 15,1 2-15,0 6 0,2-3 16,4-4-16,5-4 0,1-7 0,1-5 15,4-8-15,3-7 0,0-9 16,0-5-16,-2 3 0,-4 3 0,-2 0 16</inkml:trace>
  <inkml:trace contextRef="#ctx0" brushRef="#br0" timeOffset="6765.0139">29340 3790 0,'0'0'0,"0"0"0,0 0 0,0 0 16,0 0-16,0 0 0,0 0 15,0 0-15,0 0 0,0 0 16,0 0-16,0 0 15,-13 33-15,10-14 0,1 3 16,0-1-16,-1 1 0,-1 1 0,1-1 16,0 1-16,1-2 0,-1-4 15</inkml:trace>
  <inkml:trace contextRef="#ctx0" brushRef="#br0" timeOffset="7697.5311">29205 4279 0,'0'0'0,"0"0"15,0 0-15,0 0 0,0 0 0,0 0 16,0 0-16,0 0 0,-2 23 15,2-23-15,0 0 0,2 24 16,-2-24-16,7 21 0,-3-9 16,0-1-16,-2 0 0,0 2 15,1 2-15,1-2 0,0-2 0,0-3 16,0-3-16,1-2 16,2-4-16,3-9 0,3-6 15,1-3-15,1-2 0,6-12 16,2-3-16,-1-2 0,-1 2 0,0-2 15,-1 3-15,1-8 16,2-5-16,1 4 0,1 4 0,-2 4 16,-5 9-16,-6 9 0,-3 6 15,-2 1-15,-3-1 0,-1 6 16,1 3-16,-1 4 0,0 2 16,2 7-16,1 3 15,-2 6-15,-3 4 16,-2-1-16,-3 1 0,-6 5 0,-5 5 15,-2-3-15,0 1 0,-7 2 16,-2-2-16,1-4 0,1-3 16,0-6-16,2-1 0,5-5 15,4-1-15,3-4 0,2-2 16,2-1-16,3-2 0,3-2 0,4 0 16,5-3-16,5-3 0,3-7 15,4-5-15,2 0 0,2 0 16,-1-4-16,0-1 15,-4 0-15,-4 1 0,1-5 16,-4 1-16,-3 0 0,-3 2 0,-4 5 16,-3 1-16,-2 4 15,-3 2-15,-2-4 0,-4-1 0,0 4 16,0 2-16,-3 3 0,-1 4 16,1-2-16,-1 2 0,2 2 15,0 3-15,2-1 0,1-1 0,-1 2 16,-1 2-16,2 2 15,1 1-15,0 3 0,1 3 16,2 2-16,0 0 0,3 4 16,0 4-16,-1 4 0,0 4 15,1 6-15,2-2 0,1 0 16,2 0-16,1-1 0,1-4 16,6 2-16,4-3 0,-1-2 15,-1-2-15,3-1 16,3 0-16,1-7 0,3-2 0,5-1 15,2-5-15,3-4 16,2-5-16,7-12 0,4-7 16,-3-7-16,-3-2 0,-6-1 15,-3-4-15,-5-1 0,-6 5 0,-6 2 16,-4 4-16,-6 1 0,-4 2 16,-7 2-16,-4 3 15,-3 8-15,-4 3 16,-2 5-16,-1 4 0,-2 3 15,-3 2-15,3 2 0,1 2 0,2 1 16,2 1-16,5 0 0,3 0 16,3 4-16,5 2 0,2-3 15,3-2-15,6 0 0,5 0 16,2-8-16,4-4 0,5-2 16,4-2-16,0-2 0,1-3 0,-1 1 15,-6 2-15,-6 0 0</inkml:trace>
  <inkml:trace contextRef="#ctx0" brushRef="#br0" timeOffset="7980.8688">30033 3637 0,'0'0'0,"0"0"15,0 0-15,0 0 16,40 9-16,-19-2 0,1 0 0,3 5 15,4 1-15,-1 2 16,-1 1-16,6 7 0,-1 2 16,-3 2-16,-4 1 0,4 8 15,-4 2-15,-7-1 0,-6 0 16,-7 13-16,-7 0 0,-9 0 16,-8-1-16,-14 6 0,-11 6 15,-6 7-15,-1-1 0,-15 12 0,-4 1 16,-6 6-16,24-27 15,16-17-15</inkml:trace>
  <inkml:trace contextRef="#ctx0" brushRef="#br0" timeOffset="8197.7501">30538 3989 0,'0'0'16,"0"0"-16,0 0 15,29-4-15,-29 4 0,54-4 0,-12 1 16,6 3-16,5 1 0,22 4 16,6 3-16,-1 1 15,-14-2-15,-13-2 0</inkml:trace>
  <inkml:trace contextRef="#ctx0" brushRef="#br0" timeOffset="11364.1779">24569 5439 0,'0'0'0,"0"0"15,0 0-15,0 0 0,0 0 0,36 0 16,-36 0-16,28 1 0,-28-1 16,42 2-16,-17-2 0,4 1 15,5-1-15,13 2 0,0-2 0,5 0 16,3 0-16,11 0 16,-1 0-16,20-3 0,5 1 15,-8-1-15,-6 0 0,10-2 16,-4 1-16,1-1 0,-11 1 0,28 0 15,-11 4-15,-8 2 0,-6 3 16,-23-1-16,-15-2 0,-13-1 16</inkml:trace>
  <inkml:trace contextRef="#ctx0" brushRef="#br0" timeOffset="13097.3748">28236 4979 0,'0'0'0,"0"0"0,0 0 16,0 0-16,0 0 0,-12-23 15,12 23-15,0 0 0,-13-22 0,8 12 16,2-1-16,-1 0 16,-1 0-16,1 0 0,0-1 0,-1 1 15,1 2-15,-4-4 0,-2 0 16,0 1-16,0 0 0,0 2 15,-1 0-15,0 1 0,-1 1 16,-4-1-16,-2-1 0,0 4 16,0 4-16,-2 2 0,-2 2 0,-1 1 15,-2 4-15,-1 2 16,-3 3-16,2 1 0,0 1 0,-6 7 16,0 2-16,2 0 0,0 1 15,4 2-15,2 3 0,0 5 16,3-2-16,3 3 0,4-2 15,1-1-15,1 1 0,6-1 16,2 1-16,3-1 16,2-2-16,2-2 0,3-1 15,1-2-15,4 0 0,6-5 16,5-3-16,0-5 0,1-1 0,3-6 16,2-4-16,0-2 0,-1-4 15,2-1-15,1-1 0,-5-1 0,-3 0 16,-1 1-16,-3-2 15,-2 3-15,-3 3 0,-3 0 16,-4 2-16,0 3 0,-1 3 0,-2 3 16,-1 1-16,0 3 15,0 3-15,1-4 0,-1-3 16,3 3-16,4 0 16,-2-5-16,3-1 0,1-2 0,2-1 15,3-5-15,2-1 0,4-4 16,2 0-16,-1-2 15,-1-1-15,4-1 0,-3 3 16,-5 1-16,-2 2 0,-2 3 0,0 3 16,-2 2-16,-1 3 0,-2-1 15,-1 4-15,1 2 0,1 1 0,-1 3 16,-1 3-16,1-2 0,0 0 16,1-2-1,1-3-15,8-5 0,8-4 16,-2-5-16,-1-3 0,-4 2 15,-3 1-15,-2-1 0</inkml:trace>
  <inkml:trace contextRef="#ctx0" brushRef="#br0" timeOffset="13397.6922">28796 4882 0,'0'0'0,"0"0"0,0 0 0,0 0 15,0 0-15,0 0 0,-22 3 0,22-3 16,-23 21-16,23-21 0,-26 33 15,12-12-15,0 1 0,2 2 16,2 1-16,0 5 0,2-1 16,5-3-16,3-1 15,1-3-15,2-1 0,5-1 0,3-1 16,0-4-16,1-1 16,2-1-16,2 0 0,-2 3 15,-1 0-15,-3-1 0,-3 1 0,-5 4 16,-4 3-16,-4 1 15,-4 2-15,-7 6 0,-4 1 16,1-1-16,1-3 0,-7 2 16,2-4-16,5-7 0,6-5 0,2-3 15,3-2-15,2-4 0</inkml:trace>
  <inkml:trace contextRef="#ctx0" brushRef="#br0" timeOffset="13751.6975">28883 5270 0,'0'0'16,"0"0"-16,0 0 0,-11 21 15,11-21-15,-12 23 0,6-5 0,0 1 16,2 2-16,0 0 0,2-1 16,1 4-16,1-2 0,3-5 15,3-5-15,5-4 0,4-4 16,6-8-16,5-5 0,2-4 15,4-6-15,10-12 0,2-8 16,-4 3-16,-4 1 0,1-7 16,-6-2-16,-4-4 0,-6 4 15,-8 9-15,-5 6 0,-4 6 16,-2 3-16,-7 7 0,-4 3 16,-3 4-16,-3 4 0,-4 6 0,-2 1 15,0 6-15,0 5 16,-2 3-16,-2 1 0,5-2 0,4-3 15,10 2-15,6 1 0,8-3 16,6-3-16,-2-2 0,-3-2 16,-3-3-16</inkml:trace>
  <inkml:trace contextRef="#ctx0" brushRef="#br0" timeOffset="13913.9857">29255 5348 0,'0'0'0,"0"0"0,0 0 16,-14 19-16,9-13 0,2 5 15,0 3-15,0 1 0,3 2 0,4 5 16,2 1-16,4-3 16,2-1-16,6-2 0,5-2 0,4-1 15,1-3-15,9-1 16,1-3-16,-7-3 0,-6 2 0,-5-3 16</inkml:trace>
  <inkml:trace contextRef="#ctx0" brushRef="#br0" timeOffset="14081.0801">29483 5350 0,'-6'14'16,"-2"7"-16,0 8 0,1 2 16,1 1-16,3 12 15,4-1-15,0 2 0,0-9 0,-1-7 16</inkml:trace>
  <inkml:trace contextRef="#ctx0" brushRef="#br0" timeOffset="14280.2014">29893 5338 0,'0'0'15,"0"0"-15,0 0 16,0 0-16,40-2 0,-20 0 0,1-1 0,6-1 15,6 0 1,-1 2-16,-1 1 0,11 1 0,1 0 16,3 0-16,-6-3 0,-8 0 15,-7 1-15,-4 0 0,-4-1 16,-3 2-16</inkml:trace>
  <inkml:trace contextRef="#ctx0" brushRef="#br0" timeOffset="14447.2457">30121 5248 0,'0'0'16,"0"0"-16,0 0 0,-3 28 15,3-28-15,-2 34 0,2-13 16,1 2-16,1 4 0,4 6 16,3 1-16,3-3 0,3-1 15,-2-6-15,-2-4 0,-1-2 16</inkml:trace>
  <inkml:trace contextRef="#ctx0" brushRef="#br0" timeOffset="14749.2479">30775 5118 0,'0'0'0,"0"0"0,0 0 16,0 0-16,-25 6 0,25-6 15,-32 21-15,13-6 0,-1 5 0,2 0 16,-1 3-16,0 4 0,4 0 15,6-3-15,4-2 16,5-4-16,4-2 0,6 0 0,4-4 16,1-6-16,4-2 15,2 0-15,-1 0 0,-4-1 0,-2-2 16,-3 1-16,-2 2 16,-5 2-16,-2 2 0,-3 1 15,-2-2-15,-12 7 16,-8 4-16,0 1 0,-1 1 0,-5 0 15,3-4-15,6-6 0,4-5 16,4 0-16,2-2 0,3 1 16</inkml:trace>
  <inkml:trace contextRef="#ctx0" brushRef="#br0" timeOffset="15030.287">30942 5431 0,'0'0'16,"0"0"-16,0 0 0,0 0 0,0 0 15,0 0-15,0 0 16,0 0-16,0 0 0,0 0 0,0 0 16,0 0-16,0 0 0,37 4 15,-37-4-15,43-11 0,-19 3 0,2-1 16,1-2-16,-1 1 0,-2-1 16,4-2-1,-5 2-15,-5 1 0,-2 3 0,-5 3 0,-5 3 16,-2 1-16,-4 0 0,-4 4 15,-2 1-15,-2-1 0,-2 3 16,0-1-16,-1 2 0,1 0 16,0 0-16,5-1 15,3 0-15,4 0 0,3-3 0,0 1 16,-2-2-16,0 1 0</inkml:trace>
  <inkml:trace contextRef="#ctx0" brushRef="#br0" timeOffset="15214.2561">31527 5298 0,'0'0'0,"0"0"15,0 0-15,0 0 0,0 0 0,22-10 16,-22 10-16,21-5 0,-7 3 0,3 0 16,2 2-16,-3 0 0,1 2 15,-1-2-15,2 0 0,1 1 16,-1-1-16,3 0 0,-3 0 15,-4 0-15</inkml:trace>
  <inkml:trace contextRef="#ctx0" brushRef="#br0" timeOffset="15623.3957">31910 5254 0,'0'0'15,"0"0"-15,0 0 0,0 0 16,-19 16-16,19-16 0,0 0 0,-20 18 16</inkml:trace>
  <inkml:trace contextRef="#ctx0" brushRef="#br0" timeOffset="17913.9993">31236 2897 0,'0'0'0,"0"0"0,0 0 16,0 0-16,0 0 0,1-18 0,-2 12 16,-1-3-16,0 2 0,-3-1 15,-1-1-15,0 1 0,1 1 16,-3 3-16,-1 0 16,-2 3-16,-1 2 0,-4 4 0,-2 3 15,-1 1-15,-1 1 0,-9 4 16,-1 3-16,-7 3 15,-4 5-15,-2 3 0,7-3 16,1 1-16,1-2 0,-1 0 16,8-6-16,5-3 0,5-2 15,6 1-15,5-2 0,5 0 0,4-2 16,2-2-16,3-2 16,9 1-16,7 2 15,2 1-15,2 0 0,5-1 0,3-2 16,1 1-16,-1-1 0,8 4 15,0 1-15,-2-3 0,-1-2 0,3-1 16,-2 0-16,-1-3 16,-2-2-16,-3 1 0,-5-1 15,-4-1-15,-1-2 0,-4-1 16,-1 0-16,-6 0 0,-1 1 0,-2 0 16,-2-2-16,-1 0 15,-1-1-15,-3 1 0,1 1 0,-1-2 16,0 2-16,-2-4 0,-1-1 15,-1 0 1,1-5-16,-5-4 16,-1-6-16,-2-1 0,0 0 15,-2-3-15,-2-1 16,0 3-16,0 0 0,-3-5 0,-1-1 16,1 3-16,0 3 0,0 0 15,-2 2-15,0 2 0,2 3 16,-1 1-16,-1 0 0,3 2 15,1 1-15,0 2 0,0 1 16,1 4-16,2 0 0,-3 3 16,-1 1-16,5 2 0,-1 2 0,0-4 15,0-7-15,0 3 0,1 0 16,2 3-16</inkml:trace>
  <inkml:trace contextRef="#ctx0" brushRef="#br0" timeOffset="18298.0026">30450 4323 0,'0'0'0,"0"0"15,0 0-15,0 0 0,0 0 16,31 7-16,-31-7 0,44 1 16,-9 0-16,6-1 0,5 2 0,24-3 15,6-1-15,18-1 16,-2 1-16,22 0 0,-1-1 15,-5-1-15,-19-3 0,13-4 16,-13 1-16,-21 3 0,-18 4 16,-10-1-16,-8 0 0,-8-3 15,-5-2-15,-5 5 0,3 3 16,-4 3-16,-1 4 0,-3-3 0,-2 0 16,-3-1-16</inkml:trace>
  <inkml:trace contextRef="#ctx0" brushRef="#br0" timeOffset="18669.5184">31397 3998 0,'0'0'0,"0"0"15,0 0-15,0 0 0,4 23 16,-4-23-16,4 35 16,-4-35-16,2 32 0,-1-20 0</inkml:trace>
  <inkml:trace contextRef="#ctx0" brushRef="#br0" timeOffset="18961.0586">30844 4098 0,'0'0'16,"0"0"-16,0 0 0,0 0 15,0 0 1,14 18-16,-14-18 0,0 0 15</inkml:trace>
  <inkml:trace contextRef="#ctx0" brushRef="#br0" timeOffset="19267.6246">30823 4173 0,'0'0'0,"0"0"15,0 0-15,0 0 0,0 0 16,0 0-16,17 32 16,-17-32-16,11 33 0,-11-33 0,8 28 15,-5-17-15</inkml:trace>
  <inkml:trace contextRef="#ctx0" brushRef="#br0" timeOffset="19605.6303">30827 4214 0,'0'0'0,"0"0"0,0 0 15,0 0-15,0 0 0,0 0 16,11 20-16,-11-20 0,10 27 0,-10-27 15,8 24-15,-5-14 16</inkml:trace>
  <inkml:trace contextRef="#ctx0" brushRef="#br0" timeOffset="19936.7307">30231 4439 0,'0'0'0,"0"0"16,0 0-16,-21 10 0,10-1 0,1 0 15,1-3-15,1 0 0</inkml:trace>
  <inkml:trace contextRef="#ctx0" brushRef="#br0" timeOffset="21933.7562">2387 6372 0,'0'0'0,"0"0"15,0 0-15,0 0 16,0 0-16,0 0 0,0 0 0,0 0 16,0 0-16,0 0 0,16 23 15,-16-23-15,21 3 0,-21-3 16,32 2-16,-12 1 0,5-2 15,3 1-15,2-1 16,0-2-16,-1-2 0,14-1 16,0 0-16,0 1 0,-4 2 0,10-3 15,2-1-15,-2 2 0,-3 1 16,14 0-16,-2 2 0,-5-1 16,-4 1-16,12-4 0,-1 0 15,-5 2-15,-2 2 0,1 1 16,2-1-16,-5 1 0,-4 0 0,10-1 15,6 0-15,-9 1 0,-6 2 16,2-3-16,3-2 16,-2-1-16,-6-2 0,2-2 15,0-1-15,-6 0 0,-3 2 0,0 3 16,-3 0-16,-3-1 16,-3 1-16,-4 1 15,-1 1 1,-4-1-16,2 2 15,-5-2-15,-5-1 0,-3 2 0,-5-1 0,-1 2 16,-3 0 0,0 0-16,0 0 0,0 0 0,3 1 15,-3-1-15,2-1 0,-2 1 16,0 0-16,0 0 16,0 2-1,0-2-15</inkml:trace>
  <inkml:trace contextRef="#ctx0" brushRef="#br0" timeOffset="22095.8243">4295 6216 0,'-2'0'0,"2"7"16,2 5-16,1-1 15,-1-1-15,0-2 0</inkml:trace>
  <inkml:trace contextRef="#ctx0" brushRef="#br0" timeOffset="23538.5653">2652 4931 0,'0'0'16,"0"0"-16,0 0 15,0 0-15,0 0 0,-25-1 0,25 1 16,-13-2-16,7 1 0,-4-1 16,1 2-16,0 2 15,-1-1 1,-2 5-16,0 7 0,-2 1 16,-1 3-16,2 1 0,-2 2 15,-5 10-15,-2 5 0,3 0 16,-3 3-16,-3 10 0,2 2 15,2-3-15,1-2 0,-1 10 16,2 1-16,0 0 0,-1 1 16,1 3-16,7-7 0,2-1 15,1-1-15,3-4 0,2-1 0,2 13 16,4 5-16,5-6 16,-1-5-16,7-4 0,2-3 15,1-8-15,0-5 0,11-9 16,6-4-16,-1-5 0,-3-4 0,6-6 15,2-6-15,2-10 0,4-8 16,4-6-16,2-4 0,-3-4 16,-5-5-16,7-12 15,5-10-15,-14 17 16,-12 12-16,-7 8 0</inkml:trace>
  <inkml:trace contextRef="#ctx0" brushRef="#br0" timeOffset="23964.4875">4254 3553 0,'0'0'16,"0"0"-16,0 0 0,0 0 15,0 0-15,0 0 0,22 21 0,-22-21 16,15 19-16,-6-7 16,-1 1-16,1 1 0,-2 0 15,-1 2-15,0-3 16,1-1-16,-4 0 0,1-4 15</inkml:trace>
  <inkml:trace contextRef="#ctx0" brushRef="#br0" timeOffset="24282.1121">4222 3996 0,'0'0'0,"0"0"16,0 0-16,0 0 0,0 0 15,0 0-15,0 0 0,8 23 16,-8-23-16,7 23 0,-7-23 0,7 29 16,-3-11-16,-1 2 15,0 3-15,1 0 0,-3 2 16,-1-2-16,-1-2 0,1 6 16,0-3-16,1-3 15,1-3-15,-2-4 0,0-1 0,0-4 16,0 0-16,1-2 15,0-1-15,-1-6 0,3 0 0,1-4 16,2-2-16,1-3 16,2-3-16,2-3 0,1-2 0,5-12 15,1-5-15,0 4 0,-5 5 16,-3 4-16</inkml:trace>
  <inkml:trace contextRef="#ctx0" brushRef="#br0" timeOffset="24497.1148">4638 3495 0,'0'0'0,"0"0"0,0 0 0,0 0 15,0 0-15,0 0 0,28 3 16,-28-3-16,0 0 0,30 7 15,-30-7-15,26 13 0,-16-3 0,0-3 16,-2 0-16,0-1 0</inkml:trace>
  <inkml:trace contextRef="#ctx0" brushRef="#br0" timeOffset="45297.9221">5850 5511 0,'0'0'0,"0"0"0,0 0 15,0 0 1,0 0-16,0 0 0,0 0 16,0 0-16,0 0 0,23 17 15,-23-17-15,0 0 0,21 14 16,-21-14-16,0 0 0,20 20 16,-14-12-1,-1 4-15,-4 5 0,-2 1 16,-4 0-16,0 1 15,-2 2-15,-3 0 0,-2 0 16,-2-2-16,-2-1 0,-3 2 16,-1-2-16,1-3 0,1-2 15,3-2-15,-1-3 16,1-4-16,2-4 16,-1 0-16,6-1 0,-1-2 15,1-5-15,3 0 0,1-2 0,1 0 16,3-1-16,0 1 15,0 0-15,3-3 0,2-2 16,1-1-16,2-2 16,2 4-16,-2 2 0,3 1 15,-1 1-15,-1 0 0,0 3 16,0 1-16,1 1 0,-1 4 16,1-1-16,0 4 15,-4 0-15,0 2 0,-3 2 16,-2 0-16,1 2 0,-2 0 15,-2 1-15,-1-1 0,0 0 0,-4 1 16,-2-2 0,0 2-16,-1 0 0,-3 2 15,0 0-15,-1-3 0,0 1 0,-1-2 16,-3 1-16,3-3 0,-3 0 0,3-1 16,0 0-16,2-2 15,1-2-15,0-4 0,0-1 16,1-1-1,2 1-15,1-2 0,4-1 0,1-4 16,3-1-16,0 0 16,0 2-16,3 2 15,2-1 1,2 1-16,1 2 0,1 1 0,3 1 16,-3 3-16,0 1 0,-1 1 15,0 2-15,-2 4 16,1 4-16,-1 1 0,-1 2 15,1 4-15,-3-2 0,-1 0 0,-4 1 16,-1 0-16,-2 1 0,-2-1 16,-3-2-16,0 2 0,0-1 0,-2-2 15,-2-1-15,0-2 0,0-2 16,-2 1-16,0-1 16,0-2-16,1-2 0,-2-3 15,3-2-15,1-1 0,-3-2 16,4-2-16,2-3 0,3 0 0,1 0 15,3-2-15,3-1 16,0 0-16,3-1 0,0-2 0,1-2 16,1 2-16,2 3 0,2 0 15,1 0-15,-1 0 0,0 1 0,1 1 16,0 2-16,-1 2 0,1 2 16,-2 3-16,-1 2 15,1 3-15,0 2 0,-1 2 16,2 3-16,-4 0 0,-1 3 0,-1 0 15,1 2-15,-6-2 16,-1 2-16,0-3 0,-1 1 16,-2 0-16,-1 2 0,-1-3 15,-2-2-15,-2 0 0,-3-1 16,0-1-16,2-3 0,0 0 16,-1 0-16,3-2 0,-1-3 0,2-1 15,-2-3-15,2-2 16,0-2-16,1-1 0,4-4 0,0-2 15,2-2-15,0 1 0,3-1 16,0-2-16,0-1 0,1 1 16,1 1-16,1 0 0,1 1 0,-1 0 15,2 2-15,2 0 16,-2 1-16,1 0 0,2 2 16,2 2-16,1 2 0,1 1 15,1 2-15,1 1 0,-1 3 16,2 3-16,2 1 0,-2 2 15,-1 2-15,1 2 0,-1 3 16,0 1-16,-3 1 0,0 2 16,-2 2-16,-1 0 0,-3-3 0,-3 4 15,-6-3-15,0-6 0,-3-2 16,-2 0-16,-1-1 16,-1 0-16,0-2 0,-1-2 0,-3 2 15,-1-3-15,0-1 0,-1-1 16,0-2-16,1-2 15,3-3-15,3-4 16,-1-3-16,3-3 0,2-1 16,2 2-16,4 1 0,2-2 15,3-2-15,1 1 0,1 1 0,8-4 16,1-1-16,3 5 16,0 3-16,2 4 0,2 2 15,-1 1-15,0 1 0,-2 4 16,-4 3-16,0 3 0,-1 3 0,-4 3 15,0 4-15,-3 1 0,1 2 0,-4-1 16,-5-1-16,0 5 16,-3 2-1,-7 4-15,-5 2 0,-4-3 16,-2-3-16,3-5 0,3-3 16,0-4-16,3-5 0,1-1 15,2-4-15,4-6 0,2-5 16,3-3-16,2-5 0,4-5 15,4-4-15,6-2 16,5-1-16,-2 3 0,-3 4 0,-1 5 16,1 3-16,-3 3 0,-4 4 0,1 1 15,0 4-15,-1 1 16,-2-1-16,1 6 0,-1 2 16,-3 2-16,-2 1 0,-1 2 15,-1 4-15,-1 1 16,-2 1-16,-1 0 0,-2 0 15,1 2-15,-4-2 0,-1 1 16,0 1-16,-3-3 0,1-3 0,-3-1 16,1-1-16,5-5 15,2-2-15,2-6 0,-1-6 16,5-5-16,5-4 16,2-4-16,4-4 0,4-3 15,1-5-15,6-2 16,2 2-16,-2 8 0,-5 7 15,2 3-15,0 3 0,-3 3 16,-2 3-16,-1 2 0,0 2 16,1 4-16,0 2 0,0 3 15,2 4-15,-4 0 0,1 0 0,-4 0 16,-1 1-16,-1-1 0,-3-3 16,0 1-16,1 0 0,-4-1 15,0 2-15,0-2 0,-4 0 16,-1-2-16,0 1 0,-1-2 15,-3-1-15,0-1 0,0 0 16,-1-1-16,-1-2 0,0-2 16,1-1-16,4-9 15,0-3-15,6-5 16,6-1-16,-1-1 16,5 3-16,2-3 0,6 2 0,0 2 0,-1 1 15,5 4-15,0 4 16,-2 3-16,-2-1 0,3 6 15,-1 6-15,-1 1 16,-1 1-16,-6 2 16,-2 7-16,-3-2 0,-2 2 0,-5-2 15,-2-1 1,-3-1 0,-3 0-16,-1-2 0,1-5 15,3-4-15,1-4 0,4-4 16,0-2-16,9-6 0,8-3 15,-2-1-15,0-2 0,2 1 16,0 0-16,4 2 0,-1 4 16,-3 5-16,0 5 0,-4 7 15,-1 6-15,-4 9 0,-4 7 16,0-5-16,-1-3 0,-2-4 16</inkml:trace>
  <inkml:trace contextRef="#ctx0" brushRef="#br0" timeOffset="50045.0181">11914 7934 0,'0'0'0,"0"0"0,0 0 16,2-20-16,-2 20 0,3-18 0,-3 18 16,2-14-16</inkml:trace>
  <inkml:trace contextRef="#ctx0" brushRef="#br0" timeOffset="50232.9627">11964 7456 0,'0'0'0,"0"0"16,0 0-16,0 0 0,0 0 15,0 0-15,0 0 0,10-17 16,-10 17-16,0 0 0,0 0 15,0 0-15,0 0 0,0 0 16,0 0-16,0 0 0</inkml:trace>
  <inkml:trace contextRef="#ctx0" brushRef="#br0" timeOffset="51297.7014">13029 8820 0,'0'0'0,"0"0"0,0 0 16,0 0-16,0 0 0,20 22 0,-20-22 16,15 20-16,-7-8 0,-2 1 15,2 2-15,1 2 0,2 1 0,1 1 16,1 0-16,5 9 0,0 1 15,-1 2-15,0 2 16,0-3-16,1 0 0,7 4 0,2-1 16,-2-2-16,1-1 0,-1-4 15,0-3-15,1-2 0,-1 0 16,7-4-16,1-6 0,0-6 16,0-2-16,3-7 0,2-3 15,1-6-15,-1-6 0,9-3 16,4-6-16,1-4 0,-1-2 0,11-7 15,-1-1-15,4-3 0,-4-1 16,0 1-16,-1 1 0,23-13 16,-9 10-16,-5-6 0,-1-4 15,-10 15-15,-6 9 0,-4 8 16,0 3-16,-2-3 0,-1-2 16,-2 0-16,0 0 15,-12 13-15,-8 6 0,2 3 0,0-1 16,-3-2-16,0-2 0,-4 3 15,-3 3-15,-7 4 0,0 1 0,-1-2 16,1-2-16,-4 2 0,0 1 16,-2 0-16,-2 0 0,2 2 15,-2 2-15,1 2 0,0 0 16,-1 0-16,0 0 0,0 0 16,0-1-16,0-2 0</inkml:trace>
  <inkml:trace contextRef="#ctx0" brushRef="#br0" timeOffset="51476.7183">15391 8302 0,'0'0'16,"0"0"-16,0 0 0,0 0 15,0 0-15,0 0 0,2 23 0,-2-23 16</inkml:trace>
  <inkml:trace contextRef="#ctx0" brushRef="#br0" timeOffset="53265.8735">12277 4092 0,'0'0'0,"0"0"16,0 0-16,0 0 0,0 0 15,0 0-15,-29-11 0,29 11 16,0 0-16,-22-12 0,22 12 16,0 0-16,-24-11 0,16 6 15,1 1-15,-1-2 0,1 1 16,0 1-16,-2-2 0,0 1 0,0-1 16,-1-1-16,0 0 0,0 2 15,0 0-15,0 0 0,-1-1 16,1 2-16,1-1 15,-2 0-15,-2-1 0,0-1 0,-1 0 16,-2 0-16,-1 3 16,0-1-16,1 0 0,0 2 0,3 1 15,-2-2-15,-1 0 0,-6-1 16,-1-1-16,1 1 0,0 3 16,1 1-16,1 2 0,0 1 15,0-1-15,-2 0 0,-1 1 16,2 1-16,3 3 0,0-1 0,0 0 15,-1 1-15,0 2 0,-2 2 16,-1 1-16,2 2 0,1 0 16,3 2-16,1 2 0,0 4 15,0-1-15,3 0 0,1 0 16,2 1-16,2 1 0,3 0 16,3 0-16,2 1 15,2 0-15,1 2 16,3 3-16,1 0 0,4 2 15,0-4-15,1-3 0,0 0 0,0-3 16,1-2-16,-2-5 0,3 0 16,4 0-16,1-3 0,1-1 0,1-3 15,0-1-15,0-5 16,0-2-16,5-3 16,5 0-16,0-2 0,0-1 0,2-4 15,4-5-15,-1 0 16,1-1-16,5-3 0,-2 1 15,-4 0-15,-2-2 0,-4 2 16,-3 1-16,-1-7 0,-3-5 16,-8 6-16,-1 0 0,-4-3 15,-3-3-15,-3 4 0,-4 0 0,-6-5 16,-4 2-16,-2 9 0,-2 1 16,-8 5-16,-5 1 0,-6 2 15,-3 1-15,-5 2 0,-3 3 16,2 4-16,3 4 0,-12 7 15,-2 6-15,5 1 0,3 1 0,-1 7 16,-1 5-16,6 1 16,2-3-16,6-3 0,9-7 15,6-5-15</inkml:trace>
  <inkml:trace contextRef="#ctx0" brushRef="#br0" timeOffset="60340.0624">13422 4603 0,'0'0'0,"0"0"0,0 0 16,0 0-16,0 0 0,0 0 0,0 0 15,0 0-15,0 0 0,0 0 16,0 0-16,19-20 16,-19 20-16,0 0 0,26-1 15,-26 1-15,24 0 0,-9 0 0,3 0 16,1 0-16,-1-1 0,3 0 15,4 1-15,1 1 0,4 0 16,12 0-16,2-1 0,2-1 16,1 0-16,15 1 0,1-1 15,0-1-15,1 1 0,15-1 16,1-2-16,9 3 0,-4-2 0,1 2 16,1 0-16,1 0 15,-10 1-15,11 1 0,5 2 16,30 7-16,-17 1 0,-30 0 15,-20 1-15,-2 6 0,0 2 16,-5-2-16,-4-4 0,-1 2 16,-2 0-16,-4-1 0,-1-1 0,9 1 15,6 0-15,-1-3 16,-1-2-16,20-1 0,14-2 16,-8-3-16,-3-3 0,15 0 15,13 3-15,-13-3 0,-8 0 0,8-1 16,7 1-16,-2-3 0,-1-2 15,0-1-15,-2-3 16,-8 2-16,-7 2 0,-1 0 0,0-3 16,-10 3-16,-6-1 0,-2 3 15,-1-1-15,-4 1 0,-4 1 0,-2 1 16,-3 0-16,-4 0 0,-2 2 16,-1 0-16,0 0 0,1 0 15,-1 0-15,-1 1 0,0 2 16,-2-2-16,-1 1 0,0-2 15,0 1-15,-7 0 0,-5 1 16,3-3-16,3-1 0,-12 0 16,0 0-16,1 0 15,2 1-15,-6-2 16,-1 0-16,-3 0 16,-2-2-16,-5 0 0,-2-1 15,-7-1-15,-4 0 0,-8 0 0,-6 1 16,10 1-16,2 0 0,3 1 15</inkml:trace>
  <inkml:trace contextRef="#ctx0" brushRef="#br0" timeOffset="60961.8932">12592 4574 0,'0'0'0,"0"0"15,0 0-15,0 0 0,0 0 0,0 0 16,0 0-16,0 0 0,0 0 0,0 0 15</inkml:trace>
  <inkml:trace contextRef="#ctx0" brushRef="#br0" timeOffset="61147.9468">12645 4696 0,'0'0'0,"0"0"0,0 0 16,0 0-16,0 0 16,0 0-16,0 0 0,23-7 15,-23 7-15,0 0 0</inkml:trace>
  <inkml:trace contextRef="#ctx0" brushRef="#br0" timeOffset="61299.5816">12840 4770 0,'0'0'0,"0"0"16,0 0-16,0 0 0,0 0 0,12 23 16,-12-23-16,0 0 0</inkml:trace>
  <inkml:trace contextRef="#ctx0" brushRef="#br0" timeOffset="61462.6154">13140 4959 0,'0'0'0,"0"0"16,0 0-16,0 0 0,0 0 0,26 12 15</inkml:trace>
  <inkml:trace contextRef="#ctx0" brushRef="#br0" timeOffset="68597.8149">23870 8367 0,'0'0'15,"0"0"-15,0 0 16,0 0-16,0 0 15,0 0-15,0 0 0,0 0 16,0 0-16,0 0 0,0 0 0,0 0 16,26 5-16,-26-5 15,0 0-15,28 10 0,-28-10 16,23 9-16,-23-9 0,27 5 16,-11-5-16,0 1 0,2 2 15,-1 0-15,0-2 0,3 2 16,3-2-16,-1 0 0,-1 0 0,6-1 15,2-1-15,-2 1 0,-2-1 16,2 1-16,3 1 16,-1 0-16,-2-1 0,9-1 0,1-1 15,-3 2-15,-3 1 0,2 0 16,4 0-16,-3-2 0,-2-1 0,11-1 16,2 3-16,-9 0 15,1-1-15,7 0 16,2 1-16,-5-1 0,-3-1 0,6 0 15,-1 0-15,1 3 0,0 0 16,2-1-16,2-1 0,-4 1 16,-4 0-16,6 1 15,3-1-15,9 2 16,6 1-16,-9 1 0,-6-2 0,2-1 16,0 0-16,-1 1 0,-4 1 15,0-2-15,2 0 16,-2 0-16,-3-1 0,3 0 0,2-1 15,-2 3-15,-3 1 0,3 1 16,1 1-16,-1-1 0,-2-2 0,1-2 16,1 0-16,4 1 0,0 1 15,-1 1-15,-2 1 0,0-1 16,-2 1-16,2-2 0,2-1 16,-4 1-16,-2 0 0,10-3 15,2-3-15,-10 3 0,0 2 16,8-1-16,1-3 0,-5 0 15,2 0-15,5 3 0,-2 3 16,-8-4-16,0-1 0,30 2 16,2 1-16,-35 1 0,-5 1 0,25-3 15,1-3-15,-9 2 16,-5 1-16,-1 0 0,2 0 0,-2 0 16,-2 0-16,-1-2 0,1-2 15,2 3-15,3 4 0,1-2 16,0 0-16,-4-1 0,0-1 15,1 0-15,0-1 0,-2 2 16,-2 0-16,6 0 0,3 0 16,-5 2-16,-5 1 0,0 0 15,1 2-15,1-4 0,0-3 0,0 0 16,0 0-16,5 2 0,3 0 16,-4 3-16,-2 2 0,-3 0 15,-1-2-15,5 0 0,3-2 16,-9-2-16,-6-1 0,3 1 15,4 1-15,-4 2 0,0 3 0,4-1 16,3 0-16,-16-3 16,4-2-16,0 4 0,2 4 15,-3-5-15,0-1 0,3 1 16,3 4-16,-4-8 0,-1-1 0,4 4 16,6 3-16,-4-1 15,-3-1-15,1 2 0,0 1 16,-7-2-16,-5-1 0,4-2 0,3 0 15,-1 0-15,0 0 0,0 2 16,0-1-16,-4 0 0,1 1 16,-2-2-16,-2 1 0,2 1 0,-1 0 15,3 0-15,1 1 16,-4-2-16,-4 0 0,1-2 16,3 0-16,0 2 0,0 2 0,-1 1 15,-2 1-15,-5-4 16,0-2-16,5 0 15,5 1-15,-3 1 0,0 4 16,-4-3-16,-2-3 0,1 1 16,1-1-16,-1 2 0,0 0 0,-2-1 15,0-2-15,-5 2 0,0-1 16,0 0-16,1 0 0,0 1 16,1 1-16,-2-2 15,1-2-15,-2 4 0,-1 4 16,-2-4-16,-1-1 0,-1 0 15,-1 0-15,-4 0 0,-1 0 0,-1-2 16,0 0-16,0 0 16,0 2-16,0 1 0,-2-1 0,2 1 15,-2-1-15,3 0 0,-3 0 16,2 1-16,-2-1 16,0 0-16,0 0 0,0 3 0,-1 1 15,-1-1-15,-2 0 0,1 0 16,0-1-16,0 0 15</inkml:trace>
  <inkml:trace contextRef="#ctx0" brushRef="#br0" timeOffset="74526.4907">29623 7242 0,'0'0'0,"0"0"0,0 0 15,-27-19-15,14 10 0,0-2 16,0 0-16,-2-1 0,-2-1 15,-8-2-15,-4 2 0,3-1 16,0 2-16,-1 1 0,-4 2 16,-7-3-16,2-1 0,-8 4 15,-6 1 1,-5 2-16,-3 0 16,2 2-16,6-1 0,-6 0 0,5 1 0,-5 2 15,3 2-15,2 2 0,1 3 16,2-2-16,0-1 15,4 1-15,2-1 0,2 1 0,0 0 16,-2 2-16,-1 2 0,0 3 16,-1 1-16,1-1 15,0-2-15,4 4 0,3 1 0,1-2 16,-1-1-16,2 5 0,1 5 16,2 0-16,2 0 0,-4 1 15,-2 0-15,6-2 0,3 2 16,-1 1-16,-2 2 0,1-2 15,2 2-15,1 0 0,0 0 16,3 1-16,2 2 0,-2 0 16,-2 1-16,2-1 0,3-1 15,1 2-15,-1 1 0,3-3 0,3-5 16,1 3-16,1 0 0,0 0 16,0 2-16,1 4 15,0 3-15,1-5 0,3-2 0,-2 0 16,0 0-16,2-4 0,-1-1 15,2 6-15,1 1 0,2-4 16,1 2-16,1 1 16,1 1-16,2 0 0,3-1 0,-1 1 15,1 0-15,-1-4 0,1-1 16,3 1-16,2 0 0,1 0 16,0 1-16,0-2 0,0 0 15,3 0-15,1-1 0,2 0 16,2 0-16,1 0 0,1 2 15,-3-5-15,0-2 0,5 1 16,6 2-16,-3-1 0,-4 0 16,2-1-16,3 2 0,0-2 15,2 0-15,3 1 0,1-1 16,-3-2-16,-2-1 0,2-1 16,2 0-16,1-2 0,2-1 15,5 3-15,-1 0 0,-5-2 16,-3 0-16,5-3 0,3 0 15,-2-3-15,-3 0 0,6-2 0,3-1 16,-3 0-16,-1 1 0,3-1 16,3 0-16,-1 1 0,-1 0 15,5-3-15,2-1 16,-1-1-16,-3 1 0,9-2 16,-3-1-16,1 2 0,0 1 15,-3-2-15,0-1 0,-8-1 0,-5-1 16,3 1-16,5 1 0,-4-2 15,-3 0-15,5-3 0,3-1 16,-7 2-16,-1 0 0,3 0 0,3 0 16,-4-1-16,-4-2 0,12-1 15,6 0 1,6 0 0,3-2-16,-11 2 0,-8 1 0,0-2 15,1 0-15,-8 1 0,-6 3 0,7-7 16,7-3-16,-1 0 15,1-2-15,-5 7 0,-4 4 16,5-5-16,3-4 16,-5 2-16,-3 3 0,-2-1 0,0 1 15,0-2-15,1 0 0,-1-1 16,1 2-16,0-1 0,-2 0 16,2-4-16,2-5 0,-11 8 15,-3 4-15,6-4 0,1-4 16,-6 6-16,0 1 0,0-2 15,1 0-15,-1-1 0,-2 1 0,1-4 16,1 0-16,-1 1 16,-1 1-16,-4 0 0,-3 0 15,-3 5-15,-1 0 0,1-2 0,-2-1 16,-3-5-16,0 0 0,-1 1 16,-2 1-16,0-1 0,-1 0 15,0-2-15,1-1 0,-3 1 16,0 1-16,-2 1 0,0-1 15,-1 1-15,-1 0 0,-1 1 16,0 1-16,-2-3 0,-3 0 16,2-1-16,0 1 0,0-3 15,-2-1 1,-1-3-16,-2-2 16,-1 0-16,0 2 0,0 1 0,1 4 15,-3 0-15,0-3 0,-1 4 0,-1 1 16,1-3-16,1 0 0,0 3 15,-1-2-15,-3 1 16,-1 2-16,2-1 0,-1 2 0,-4-6 16,1-1-16,3 6 0,2 1 0,-8-1 15,-4-1-15,2 2 16,0-3-16,0 2 16,-2-1-16,-3 1 0,-2 2 15,2 0-15,3 1 0,-4-1 16,-2 2-16,3-2 0,2 1 0,0 1 15,2-1-15,-5 3 16,-3 0-16,-2-1 0,0 0 16,1 3-16,1 2 0,-8-2 0,0-1 15,-3 4-15,-3 1 0,0 2 16,-3 1-16,3 1 0,3 2 16,-6 0-16,-3 2 0,4-1 15,3 0-15,-14 1 0,-4 0 16,4 1-16,4 2 0,-4 5 15,-2 5-15,2 1 0,3 1 0,-40 15 16,-2 1-16,14-1 0,9-4 16,-8 9-16,-5 4 15,14-2-15,12 0 0,20-12 0,14-9 16,10-5-16</inkml:trace>
  <inkml:trace contextRef="#ctx0" brushRef="#br0" timeOffset="131883.731">7059 5159 0,'0'0'0,"-7"-10"16,0-7-1,-7-8-15,-1-5 16,-6-8-16,1 4 0,-8-8 0,-1-1 16,-3-3-16,2 5 0,-4 1 15,-2 0-15,-7-1 0,3 4 0,-5 2 16,-5 2-16,-1 2 15,-2 1-15,-15-5 0,-5 4 16,-1 3-16,2 5 0,-42-4 16,6 10-16,9 6 0,6 7 0,0 2 15,-1 4 1,6 3-16,1 5 0,-3 3 0,0 2 0,3 7 16,3 4-16,-5 9 15,-5 5-15,-5 7 0,-3 3 16,17 1-16,15-1 0,-5 7 15,-7 5-15,15-9 16,6-6-16,-1 17 0,-3 11 16,13-13-16,8-9 0,-6 15 15,-4 9-15,2-3 0,3-2 0,10 2 16,8 2-16,12-8 0,7-7 16,8 3-16,1 1 15,3-4-15,-3-4 0,6 10 0,1 6 16,6-3-16,4 0 0,16 3 15,10 4-15,-2-11 0,0-6 16,10 0-16,11 1 16,7-2-16,10 0 0,-13-12 15,-6-7-15,16 3 0,7 3 16,-5-11-16,-5-7 0,12-4 16,12-2-16,-2-6 0,-1-4 15,-3-8-15,-2-3 16,3-5-16,0-5 15,-6-5-15,-5-3 0,3-6 0,4-2 16,-10 0-16,-8 0 0,10-9 0,5-5 16,4-7-16,4-3 15,8-14-15,4-7 0,-3-4 16,-2-3-16,2-3 16,0-4-16,-22 13 0,-15 9 0,14-14 15,11-10-15,-17 11 0,-10 4 16,-5 2-16,-3-1 15,-7 4-15,-2 4 0,-2-8 16,-1-6-16,-7 9 0,-6 5 0,1-6 16,0-3-16,-4 11 0,-5 8 0,-3-3 15,-5-1-15,-3 0 0,-4 0 16,-12-4-16,-7-4 16,-7 8-16,-2 6 0,-13-3 15,-7-3-15,-10 1 16,-6-1-16,6 13 0,5 7 0,-5 3 15,-3 1-15,-3 4 0,0 5 0,-15 9 16,-8 8-16,7 1 16,6 3-16,-21 7 0,-12 4 15,5 5-15,3 1 0,-18 12 0,-13 6 16,0 0-16,3 2 0,-24 15 16,-15 13-16,7 6 0,1 5 15,-23 29-15,-19 20 0,1 18 16,2 11-16,2 38 0,1 28 15,58-67 1,43-48-16,26-33 16</inkml:trace>
  <inkml:trace contextRef="#ctx0" brushRef="#br0" timeOffset="137019.654">22030 8534 0,'0'0'0,"0"0"16,0 0-16,0 0 0,0 0 16,26-13-16,-26 13 15,26-5-15,-9 5 0,4 0 0,3 0 16,2 2-16,3 2 0,14 5 15,5 3-15,-4 1 0,-4 0 16,9 7-16,-2 2 16,-8-1-16,-8 0 0,-6-2 0,-9-4 15,-4-4-15,-3-3 0,-3 0 16</inkml:trace>
  <inkml:trace contextRef="#ctx0" brushRef="#br0" timeOffset="137282.2557">21942 8889 0,'0'0'0,"0"0"16,0 0-16,-25 22 0,14-7 16,-3 5-16,-3 6 0,-6 9 15,0 2-15,1 5 0,1 4 16,-4 6-16,3-2 0,-4 12 16,-1 2-16,0 7 15,-1 2-15,2-2 0,5-12 0,4-7 16,4-4-16,2-3 15,3-9-15,5-12 16,2-6-16,3-7 0,3-7 0,7-14 16,5-12-16,-1 1 0,-1-4 15,-3 6-15,-2 4 16,-2 4-16</inkml:trace>
  <inkml:trace contextRef="#ctx0" brushRef="#br0" timeOffset="138115.2793">22006 9183 0,'0'0'16,"7"-4"-16,2 0 0,3-4 15,3 0-15,2 0 16,-1 0-16,3 1 0,-2 1 0,-1 2 16,1 3-16,-2 2 0,1 2 0,-2 8 15,-1 5-15,-3 3 16,-5 1-16,-1 11 0,-4 4 0,-4 3 16,-2 2-16,-2 1 15,0 0-15,0-2 0,-1-5 0,-2 8 16,-1-2-16,-2-1 15,0-4-15,2-8 0,2-5 16,2-7-16,3-1 0,2-6 16,0-1-16,0-6 0,0-3 15,-2-11-15,1-9 0,-1-8 16,1-7-16,2-4 0,2-2 0,2-9 16,2 2-16,4 3 0,3 4 15,7 0-15,3 5 16,-5 9-16,-2 8 0,-3 5 0,-3 5 15,-2 2-15,-2 2 0,-1 7 16,-1 4-16,-2 4 0,-2 4 0,-2 1 16,-1 4-16,-3 0 15,-2 1-15,-3 0 16,-4 4-16,2-3 0,-1 0 16,3-2-16,2-1 0,2-2 0,2-2 15,0-3-15,2-1 0,0-1 16,2-1-16,1-2 0,2-4 15,3-1-15,5-5 0,6-8 16,6-4-16,2-1 0,2-1 16,12-8-16,6 1 0,5 1 15,1 4-15,14 2 0,1 3 16,-9 3-16,-6 4 0,6 5 0,-3 5 16,-7 4-16,-4 5 0,-9 4 15,-7 4-15,-6 2 0,-5 1 16,-4 9-16,-4 8 15,-4 5-15,-3 4 16,-3-3-16,-2-4 0,-3-1 16,-2 0-16,-5-3 0,-1-1 15,-1-6-15,-1-5 0,-4-3 16,-5-1-16,-8-10 0,-8-5 16,-6-12-16,-6-8 15,8-3-15,4-1 0,4-5 0,2-5 16,6 0-16,9 5 15,8 0-15,7 2 0,3 4 0,3 2 16,8 4-16,6 3 0,5 3 16,4 1-16,8 3 0,6 2 15,-1 3-15,5 3 0,7 6 16,0 2-16,1 6 0,-2 2 16,4 5-16,4 2 15,-8-1-15,-5-1 0,5 9 0,0 4 16,-3-4-16,-3-2 0,3-3 15,2 1-15,-5-16 0,-5-8 0,-9-1 16,-7-4-16,-4 1 0</inkml:trace>
  <inkml:trace contextRef="#ctx0" brushRef="#br0" timeOffset="138315.283">23821 9636 0,'0'0'0,"0"0"0,0 0 15,0 0-15,-24 20 16,6-8-16,-4 2 0,-6 3 16,-4 2-16,2 0 0,-1 1 15,-12 4-15,-4-1 0,-3 2 0,3-4 16,-8-4-16,0-6 16,11-7-16,9-7 0,7 2 0,7 0 15,5 1-15</inkml:trace>
  <inkml:trace contextRef="#ctx0" brushRef="#br0" timeOffset="138565.5031">23521 8997 0,'0'0'15,"0"0"-15,0 0 0,17-16 16,-17 16-16,14-8 0,-6 6 0,2 3 16,3 4-16,3 8 15,5 8-15,0 1 0,1 3 0,10 16 16,3 7-16,11 22 15,2 7-15,5 8 0,-4-7 16,10 27-16,2 11 0,2 9 16,-6-6-16,20 63 0,-7-6 15,-20-38-15,-11-28 0,-6-26 16,-4-17 0,-10-22-16,-4-15 15,-6-8-15</inkml:trace>
  <inkml:trace contextRef="#ctx0" brushRef="#br0" timeOffset="139382.6374">25148 9064 0,'0'0'0,"0"0"16,0 0-16,0 0 0,0 0 15,0 0-15,0 0 0,0 0 16,0 0-16,0 0 16,-1 39-1,-1-5-15,0 12 0,-2 2 16,1 0-16,-2 29 0,-2 10 16,-2 24-16,0 3 0,-2 3 15,1-17-15,-1 12 16,-2 10-16,0-23 0,1-17 15,0 0-15,5-30 0,5-21 16,4-14-16,-4-12 16,-1-9-16,-6-16 0,-3-14 0,-3-12 15,0-9-15,-7-17 0,-6-12 16,-3 5 0,-2 4-16,0 8 0,0 6 15,-20-17-15,1 13 0,15 18 16,9 13-16,5 8 0,4 8 15,5 2-15,4 2 16,9 3-16,2-1 0,6-5 0,3-1 16,8 1-16,7 0 0,4 3 15,8 1-15,10 5 16,8 3-16,-8 5 0,-7 3 16,-11 5-16,-9 2 0,-9 9 15,-8 7-15,-14 7 0,-12 4 16,-11 4-16,-9 5 0,3-7 15,4-4-15,-13 8 0,-1 3 16,6-6-16,5-4 0,-2 3 16,17-14-16,14-15 0,3-2 0,10-5 15,5-6-15,24-11 16,17-9-16,14-8 0,15-6 16,10-3-16,-2 5 0,60-21 0,0 5 15,-24 10-15,-18 9 0,-22 13 16,-16 6-16,-18 6 0,-15 4 15,-17 1-15,-10 1 0,-9 3 16,-5 5-16,-22 14 0,-12 11 16,-7-3-16,-2-1 0,-12 0 15,-7-1-15,20-1 16,12-1-16,17-10 0,13-3 16,3-3-16,2-1 0,6 5 15,5 0-15,7 0 0,9 5 16,13 0-16,9 2 0,5-2 15,7 2-15,6-1 0,-2-4 0,-1-7 16,-3-3-16,-7-11 0,-7-7 16,5-1-16,-14 5 0,-12 1 15</inkml:trace>
  <inkml:trace contextRef="#ctx0" brushRef="#br0" timeOffset="139582.6411">25909 9514 0,'0'0'0,"0"0"16,0 0-16,0 0 0,0 0 0,-3 27 16,3-27-16,-4 41 0,1-16 15,0 5-15,-1 4 16,1-2-16,-1-1 0,-2 11 0,0 3 16,-2 8-16,0-3 0,3-7 15,1-10-15,1-5 0,1-5 16,0-5-16</inkml:trace>
  <inkml:trace contextRef="#ctx0" brushRef="#br0" timeOffset="139915.6904">26004 9585 0,'0'0'0,"0"0"16,30-16-16,-5 6 0,6 0 15,18-3-15,10 1 0,16 0 16,1 4-16,7 1 0,-7 4 15,-4 3-15,-13 5 0,-14 3 16,-9 3-16,-14 1 16,-11 2-16,-22 7 0,-14 7 15,-14 3-15,-10 1 0,-13 5 16,-8 2-16,-11 4 0,-6 2 16,1 1-16,12-6 0,-26 16 15,14-8-15,26-15 0,21-8 16,19-16-16,13-9 0,5 1 15,2-1-15,25 0 16,17-2-16,1-4 0,13 0 0,23-5 16,14-1-16,8-1 0,-8 0 15,18-5-15,-21 1 0,-27-3 16,-18-3-16,-14 8 0,-9 4 16,-8 4-16</inkml:trace>
  <inkml:trace contextRef="#ctx0" brushRef="#br0" timeOffset="140249.4348">26443 8911 0,'0'0'0,"0"0"16,0 0-16,0 0 15,0 0-15,0 0 0,0 0 0,0 0 16,0 0-16,-11 29 15,11-29-15,-9 39 16,4-5-16,-1 14 16,-2 16-16,-2 12 0,1-2 0,-2 40 15,-3 40 1,-3 11-16,2-14 0,-6 90 16,0 31-1,0 39-15,1 28 16,4-43-16,1-31 15,4-62-15,4-43 0,4-19 16,6-14-16,-2-40 0,0-27 16,-1-18-16</inkml:trace>
  <inkml:trace contextRef="#ctx0" brushRef="#br0" timeOffset="140494.2548">27648 10612 0,'0'0'15,"4"2"-15,-5 1 16,-15-8-16,-11-4 0,3 1 0,3 1 16,2 2-16</inkml:trace>
  <inkml:trace contextRef="#ctx0" brushRef="#br0" timeOffset="156616.3916">11608 14108 0,'0'0'0,"-11"0"15,-7 0-15,-3-2 16,-2-1-16,-11 0 0,-4-2 15,0 1-15,-1 0 0,-10-1 16,-2 0-16,0 3 16,0 3-16,-13 1 0,-1 2 15,-3-1-15,-1-1 16,1 1-16,3 1 16,1 0-16,0 2 0,-4-1 15,5 1-15,7 1 0,5 1 16,-9 4-16,-1 0 0,5-2 15,3-1-15,0 2 0,1 0 16,-3 3-16,-2 4 0,-3-1 16,0 0-16,-7 5 15,-1 2-15,4 0 16,3-1-16,7 1 0,5 0 16,-2 0-16,-1-1 0,-13 8 15,12-4-15,2-4 16,1-3-16,5 0 0,3 3 15,16-8-15,-3 2 0,-1 2 16,-1 0-16,2 1 0,3 1 16,-1-3-16,3-1 0,-3 5 15,-2 3-15,3-4 0,2-2 0,0 3 16,-2 3-16,-3 7 16,-2 6-16,6-1 15,-1 6-15,2-3 16,1-3-16,5-1 0,4-1 0,-1 9 15,0 3-15,4-8 16,4 1-16,-1-4 0,3-3 16,2 7-16,1 0 0,1-7 15,0-1-15,4 3 0,4 2 16,-1-5-16,1-3 0,2 11 0,2 4 16,-1-7-16,1 1 0,3 3 15,3 0-15,-4-9 0,0-2 0,7 11 16,3 4-1,-1-5-15,-1-2 0,3-2 0,0-1 16,2-5-16,0-2 0,6 2 16,5 3-16,-4-5 15,-4-3-15,7 5 0,3 3 16,-4-5-16,-5-4 0,9 0 0,4 0 16,4 0-16,5 0 15,-1 1-15,0 1 0,4-2 16,5 0-16,-8-1 0,-5 0 15,19 10-15,-7-4 0,-2-7 16,-5-5-16,10 3 16,7 1-16,-6-4 0,-3-4 15,3 0-15,1 1 0,-14-4 0,-8-5 16,5 5-16,1 1 16,2-1-16,1-3 0,3-2 0,2-2 15,-2-2-15,-1-1 0,0-2 16,1-1-16,-1-4 0,-1-5 15,6 0-15,4 1 0,-8 2 16,-5 2-16,4-5 0,2-4 16,-4-1-16,-3-1 0,-2 4 15,-2 4-15,-2-2 0,-2-1 0,2-7 16,1-4-16,0 0 0,0 0 16,-1-2-16,-1 0 15,-4-2-15,-1-1 0,-2-1 0,0-3 16,5-8-16,3-7 0,-5 1 15,-3-1-15,2-2 16,0-2-16,-6 8 0,-5 6 0,0-10 16,2-8-16,-4 1 15,-1 0-15,0 0 0,1-1 16,-6 9-16,-4 6 0,-1-11 16,-1-6-16,5 1 0,1 0 0,-1 2 15,-2-1-15,-5 3 0,-4 3 16,3-12-16,1-10 15,-1 12-15,-3 8 0,-5-12 16,-3-9 0,-2 2-16,1 2 0,-7 16 0,-3 12 15,-4-3-15,-1 0 0,2 4 0,1 4 16,-3-5-16,0-3 16,-11-1-16,-7 1 0,2 6 15,3 5-15,2 4 0,4 1 16,-6 4-16,-3 2 0,3 2 15,2 3-15,-10-4 0,-6 0 16,5 2-16,6 3 0,-13 1 16,-8-1-16,-8-2 15,-4-1-15,11 3 16,7 3-16,4 2 0,1 1 0,6 3 16,5 0-16,-7 3 0,-3 1 15,0 2-15,0 0 0,0-1 16,-1 0-16,9 4 0,-8 2 0,2 2 15,-2 1-15,3 0 0,4 0 16,-29 8-16,-2 1 16,19-2-16,-3 2 0,6 1 15,-1 1-15,3 1 0,2 1 16,-22 14-16,5 2 0,9-8 16,6-7-16,-1 12 0,-1 10 15,4-6-15,2-4 0,3 8 0,0 7 16,-1 17-16,-3 11 15,4 5-15,4 2 16,11-26-16,7-18 0,4-12 16</inkml:trace>
  <inkml:trace contextRef="#ctx0" brushRef="#br0" timeOffset="166793.6581">8748 15942 0,'0'0'16,"0"0"-16,0 0 0,0 0 0,20 19 15,-20-19-15,24 14 16,-11-8-16,2 1 0,1 0 16,3 1-16,4 0 0,4 1 15,6 1-15,-1-1 0,4 0 16,5-1-16,-2-1 0,1 0 15,12 2-15,2-1 0,-1 1 16,-1 0-16,12 1 0,1 1 16,-1 0-16,0 2 0,7 1 15,-1 0-15,6 2 16,4 1-16,5 0 0,3 0 16,7 3-16,-7 0 15,-14-4-15,-10-4 0,32 11 0,-6 0 16,-10-3-16,-10-5 0,1-3 15,0-3-15,0 6 0,1 4 16,-4 2-16,-2-2 0,-4 0 16,-4 0-16,-1-3 0,-2-1 15,-6-1-15,-2-2 0,-2 4 16,-1 2-16,-3-5 0,-4-1 0,1 4 16,0 2-16,-3-3 0,-5-3 15,-4-2-15,-3-2 0,0-2 16,1-2-16,2 4 15,-1 2-15,-14-7 0,-1-1 0,-1-2 16,-1-1-16,-1-3 16,1-3-16,-2-9 0,-2-6 15,-2-6-15,-1-6 0,0 7 16,0 7-16,1 3 0</inkml:trace>
  <inkml:trace contextRef="#ctx0" brushRef="#br0" timeOffset="167482.3915">11361 14556 0,'0'0'16,"0"0"-16,0 0 0,0 0 15,0 0-15,33-6 16,-33 6-16,27-16 0,-10 4 16,0-2-16,-2 0 0,5-6 15,4-3-15,0-1 16,1 0-16,8-9 0,2-1 0,8-8 15,-1 0-15,1 1 0,1-1 16,3-6-16,-3 4 0,7-1 16,-1 1-16,-4 5 0,-2 4 15,1-1-15,1 1 0,-2-2 0,-2-2 16,6-3-16,1 1 16,-1-3-16,2-3 15,-7 9-15,-4 8 0,0 1 0,-3-1 16,-2 5-16,-3 0 0,9-8 15,-8 4-15,-13 11 16,0-2-16,0 3 0,2 0 16,-4 4-16,-3 3 0,-3-2 0,-1-3 15,-2 5-15,0 0 0,-2 6 16,0 3-16,-4 1 0,0-2 16,-2-1-16,0-4 0,-1 3 15,-1 2-15,0-2 0,0 1 16,-1 0-16,-1-1 0,3 2 15,2-2-15,0 2 0,-1 2 0,0-3 16</inkml:trace>
  <inkml:trace contextRef="#ctx0" brushRef="#br0" timeOffset="167916.4225">12789 13087 0,'0'0'0,"0"0"0,0 0 16,0 0-16,0 0 0,29-12 16,-29 12-16,26-11 0,-12 6 0,2 0 15,2 0-15,2-1 16,2 1-16,1-1 0,1 0 15,7-2-15,-1 0 0,0 1 0,1 1 16,-3 2-16,0 1 0,-2 0 16,1 2-16,-3-1 0,-2 1 0,5 1 15,-1 3-15,-4 0 16,-3 0-16,-6-1 0,-2 2 16,0 1-16,-1 0 0,-2 1 15,-2 2-15,-1 0 0,-2 1 0,-1 4 16,-1 3-16,-2 1 0,-1 0 15,-4 5-15,-4 4 16,-1 2-16,-2 0 0,-3 14 0,-2 5 16,1 3-16,-1 3 0,-6 24 15,-3 11-15,-1 21 0,1 5 0,5-18 16,7-27-16,4-20 16</inkml:trace>
  <inkml:trace contextRef="#ctx0" brushRef="#br0" timeOffset="171465.8654">16411 13482 0,'0'0'0,"-14"0"15,-3 0-15,0 1 16,-2 0-16,-11 0 0,-3-1 0,-9-1 16,0 1-16,-3 1 15,-2 2-15,3-1 0,2-2 0,-10 4 16,-1 3-16,-3 1 0,-2 0 15,-10 5-15,1 3 16,6-3-16,6-1 0,-9 0 0,2 2 16,6-4-16,4-1 0,-3 1 15,-2 0-15,6-3 0,6-4 16,-4 4-16,-2 1 0,2 2 16,3 1-16,-5 4 0,-2 3 15,3-4-15,2-2 0,-29 5 16,2-1-16,12 1 0,8 2 15,0 4-15,0 2 0,-3 0 16,0-1-16,11-4 0,6-4 16,-7 5-16,-3 3 15,6-1-15,7-1 0,-2 3 0,-1 2 16,4-1-16,1 0 0,-4 5 16,-1 2-16,5-2 0,4-2 15,2 10-15,2 5 0,-2-4 16,-2-4-16,-2 1 0,2-1 15,6 3-15,4 1 0,-3 3 16,-4 4-16,4-5 0,1-1 0,4 11 16,0 9-1,-2 1-15,-2 1 16,10-17-16,6-12 0,0 4 0,-2 1 16,5-3-16,4-3 0,0 10 15,0 5-15,2-5 16,2-4-16,1 0 0,-1 1 0,1-14 15,2 5-15,6 19 0,3 0 16,-6-24-16,0 2 0,2 5 16,1 3-1,4 3-15,1 2 0,-2-6 0,-3-3 16,5 4-16,5 1 0,-3-2 16,-1-2-16,6 7 0,4 6 15,1 1-15,2-2 16,0-1-16,1-2 0,-3-4 15,-2-3-15,19 22 0,-1 0 16,-4-9-16,-3-6 0,10-3 16,6 0-16,-9-6 0,-4-5 0,9 3 15,8 1-15,-1 0 16,0 0-16,-5-8 0,-3-4 16,1-3-16,2-2 0,3 0 15,4-1-15,7 5 0,5 4 16,-9-7-16,-6-4 0,8-2 15,6-1-15,-8 3 16,-6 1-16,3-3 0,3-2 0,-3 7 16,-2 3-16,6 2 15,4 1-15,-4-8 0,-4-4 0,9 3 16,4 2-16,-2-2 0,-1 0 16,5 3-16,3 3 0,5-3 15,4-1-15,-13-7 0,-9-5 16,13 5-16,10 2 15,-13-4-15,-9-5 0,10 2 16,7 2-16,-13 0 0,-11-2 16,5-1-16,4 1 0,4-2 15,3 0-15,1 0 0,1-1 16,-1 1-16,-3 0 0,8-1 16,3-1-16,1-1 15,2-1-15,4-2 0,1-2 16,-3 1-16,-2 1 15,-13 0-15,-9 1 0,0-3 16,0-1-16,-1-1 0,-1 0 0,13-6 16,9-5-1,-2-1-15,-4-1 0,-12 0 0,-9 2 16,3-4-16,3-2 16,-10 5-16,-8 3 0,3-7 0,1-4 15,7-1-15,4-1 0,1-2 16,-1-4-16,-12 3 0,-10 2 0,3 0 15,1 0-15,-1-4 0,-3-3 16,4-5-16,2-2 16,-6-1-16,-4 2 0,1-2 0,2-1 15,-4 5-15,-4 4 0,-1-7 16,-1-7-16,-3 1 0,-1 0 16,0 1-16,0 0 0,-2-5 15,-1-4-15,-1-15 16,-2-12-16,-2 2 15,-3 1-15,-4 18 0,-4 12 16,0-6-16,0-4 0,0 3 16,1 2-16,-7-24 15,-3-14 1,-5 5-16,-3 4 0,1 12 16,2 8-16,2 13 0,0 9 15,-3-4-15,-2-2 0,-9-3 16,-4-2-16,-2 1 0,0-1 15,0 3-15,-1 1 16,-8-1-16,-8 1 16,1 7-16,1 6 0,6 10 0,4 5 15,-2-3-15,-3-2 0,-4-2 16,-2-2-16,-4 1 0,-4 0 16,5 4-16,6 2 0,-7 1 15,-4 0-15,1 1 0,-1 1 16,-5-3-16,-3 0 0,4 7 15,3 3-15,-8-3 0,-4-1 16,7 10-16,5 6 0,-10-6 16,-6-4-16,7 1 0,1 2 0,-7 1 15,-5 2-15,3 3 0,2 2 16,-1 4-16,-3 1 0,-1-4 16,-1-4-16,-16 6 15,-12 2-15,19 1 0,10 4 0,-1-7 16,0-4-16,6 3 0,2 2 0,-5 7 15,-3 3-15,0-4 16,1-4-16,-6 0 0,-2 1 16,8 5-16,7 4 0,-6-1 15,-2 1-15,0 0 0,2 0 0,-3 0 16,-1-1-16,0 2 16,-1 2-16,5-1 0,0 2 15,6-4-15,3-3 0,-10 9 16,-7 5-16,8-2 0,6-1 0,-3 3 15,-3 3-15,6-5 0,3-4 0,-3 5 16,-4 4-16,4 0 16,3-1-16,-4 6 0,-2 3 15,4-5-15,3-1 0,1 1 16,1 1-16,8-1 0,7-5 0,-7 3 16,-5 1-16,2-2 0,1-1 15,5 5-15,4 4 16,7-6-16,6-3 0,-4 2 0,-3 3 15,-2-2-15,1 0 0,-5 3 16,0 1-16,7 1 0,3 0 16,-3 7-16,-5 6 0,3-2 15,4-1-15,-2 0 16,0-2-16,7-5 0,6-5 0,-6 9 16,-4 7-16,2-1 15,1-2-15,8-10 0,7-7 0,-4 9 16,-4 7-16,-3 8 15,-4 4 1,7-1-16,6-2 0,5-7 16,6-4-16,-1-6 15,0-2-15,-3-3 0,-1-2 16,7-5-16,1 6 16,0-2-16,1-1 0,0 5 15,1 6-15,0-4 0,-2-4 0,3 4 16,1 4-16,2-1 0,1-1 15,2 2-15,-1 2 0,0-3 16,-1 1-16,6 4 0,3-2 16,-2-4-16,1 1 0,1 6 15,1-2-15,0-5 0,1 2 16,2-3-16,1-4 0,3-3 16,1-4-16,3 2 0,1-3 15,1-6-15,1-2 0,-6-3 16,-6-3-16,-3-1 0</inkml:trace>
  <inkml:trace contextRef="#ctx0" brushRef="#br0" timeOffset="173099.4789">20757 14495 0,'0'0'0,"0"0"0,0 0 16,0 0-16,0 0 0,32 2 0,-32-2 15,21 3-15,-21-3 0,23 3 16,-10-1-16,3 0 0,0 0 16,6 0-1,5-1 1,2 1-16,3-1 15,-2 1-15,0 0 0,8-1 16,-2 1-16,0-1 0,0 0 16,-4 0-16,-4 0 0,0 1 15,-1 1-15,0 0 0,-2 0 16,-3 0-16,-2 0 0,-3 0 16,-2 1-16,-4-2 0,-2 2 0,-4 2 15,-1 0-15,-2-1 0,-1-1 16,-1 0-16,0-1 15,0-1-15</inkml:trace>
  <inkml:trace contextRef="#ctx0" brushRef="#br0" timeOffset="173582.7381">20845 15027 0,'0'0'16,"0"6"-16,1 2 0,1 5 15,0 3 1,1 4-16,1 2 0,2 1 16,-1 1-16,3 9 0,0 1 0,1-1 15,0 1-15,3 10 0,1 2 16,1 4-16,2 4 16,-2 3-16,0 0 0,1 20 15,-2 6-15,-2-10 16,-1-6-16,-2 9 0,-3-1 0,1 1 15,-1-10-15,2-4 0,-1-3 16,0-11-16,-1-6 0,1 5 16,-3-15-16,-1-18 0,2-7 0,-4-7 15,2-7-15,-3-8 16,-3-5-16,1-6 0,1-4 16,-2-4-16,-1-2 0,1-6 15,-1-2-15,2 11 0,1 8 16,1 7-16</inkml:trace>
  <inkml:trace contextRef="#ctx0" brushRef="#br0" timeOffset="174366.6009">21012 15582 0,'0'0'0,"0"0"16,0 0-16,0 0 0,0 0 0,-2-24 15,2 24-15,0 0 16,3-22-16,-3 22 0,0 0 15,8-21-15,-4 14 0,2-1 16,1-1-16,1 0 0,1 1 0,2-2 16,2 1-16,1-1 0,2 1 15,0-1-15,2 0 0,2 0 16,2 0-16,8-2 16,1 0-16,-1 1 15,1 1-15,0-1 0,0 1 0,3-1 16,-2-1-16,0 0 0,0 1 15,-2-1-15,-3 1 0,-3 1 16,-3 3-16,-3-1 0,-1-1 16,-3 0-16,-2 0 0,0-1 15,0-1-15,-3 3 0,-1-1 0,-2 0 16,-1 0-16,-1-1 0,0 0 16,-3 0-16,-2 0 0,-1-1 15,-1-1-15,0 1 0,-1 2 16,-1 0-16,0 0 0,-2 1 15,-2 0-15,-1 2 0,0 1 16,-1-1-16,-1 0 0,-1 1 16,0 2-16,0 2 0,-1 1 15,1 1-15,0 1 0,-3 0 16,0 2-16,1 1 0,-1 2 0,0 2 16,-1 2-16,2 1 0,1 1 15,0 3-15,1 2 0,0 1 16,0 3-16,2 3 15,1 1-15,3-3 0,1-2 0,2 5 16,2 1-16,1-3 16,1-2-16,1 0 0,1-1 0,1-3 15,0-2-15,3 0 0,1-2 16,2-1-16,4 0 0,-2-3 16,0-1-16,2 0 0,2-2 15,2-1-15,1 1 16,4 0-16,3 0 0,-1-1 15,0-1-15,7 1 0,1-3 16,-1 1-16,0-2 0,-1 0 16,-2-1-16,-1-2 0,-3 0 0,4-1 15,4-2-15,-5-1 16,-1 0-16,-2 0 0,0-1 0,-1-1 16,0-2-16,3 0 0,1 1 15,1-5-15,1-3 16,1-5-16,2-4 0,-3 1 15,-4 1-15,0 0 0,-5 5 0,-5 4 16</inkml:trace>
  <inkml:trace contextRef="#ctx0" brushRef="#br0" timeOffset="175116.4285">22781 14227 0,'0'0'0,"0"0"0,0 0 16,0 0-16,0 0 0,-21-8 0,21 8 16,0 0-16,0 0 0,-25-5 15,25 5-15,-15-3 0,7 3 16,-1 0-16,0 1 0,-2 1 16,-2-2-16,0 0 15,-2 0-15,1 0 0,1 1 0,-3 2 16,0 1-16,-3 1 15,-2 2-15,1 3 0,2 1 16,-8 6-16,2 3 0,1 0 16,0-3-16,-1 5 0,1 2 15,3-1-15,2-1 0,-1 6 16,2 1-16,4 0 0,2 0 16,2 0-16,3 0 15,1-3-15,3-4 0,4 0 0,5 0 16,2-2-16,2-1 0,0-2 15,1 0-15,-1-1 0,0-3 0,2 1 16,3-1-16,2-2 16,2 0-16,1-1 0,0 1 15,-1-1-15,0 0 0,2 2 0,1 0 16,-1-1-16,-1-1 0,-1 0 16,0 1-16,-3-3 0,-1 2 15,-2-1-15,-2 1 0,0-2 16,-2 1-16,0 1 0,-1-1 15,-1 2-15,-2 0 0,-3-1 16,-3 0-16,0 1 0,-2-3 16,-1 3-16,-2 2 0,-1-1 15,0 0-15,-3-2 0,-1 2 16,-2 1-16,-3 2 0,-1 1 16,-3 1-16,-1 1 0,1-1 0,-5 2 15,0-1-15,0 2 16,1 0-16,1-2 0,1 2 15,2-5-15,3-3 0,3-2 0,2-1 16,2-4-16</inkml:trace>
  <inkml:trace contextRef="#ctx0" brushRef="#br0" timeOffset="175833.1769">22972 14740 0,'0'0'15,"0"0"-15,0 0 0,0 0 0,0 0 16,25 0-16,-25 0 15,0 0-15,31-3 0,-18 3 0,2 0 16,-1 2-16,0-1 0,2 0 16,0 1-16,2 0 0,1 0 15,-2 1-15,1 1 0,-3 0 16,0 0-16,1 0 0,-1 1 0,-2 0 16,-2 0-16,-3 0 15,-1 1-15,0 0 0,-1 1 0,-2 1 16,-2 2-16,-2 4 15,-2 3-15,-4 1 16,-1 1-16,-4 3 0,-5 2 16,-1 5-16,0-1 0,-4 4 15,-1-1-15,1-3 0,2-2 0,1-2 16,0 0-16,4-4 16,2-2-16,2-4 0,1-3 15,2-1-15,2-2 0,2-1 16,3-1-16,2-1 0,-1-1 0,3-1 15,4-2-15,1 0 0,1-1 16,1-1-16,0-2 0,3-1 16,4-2-16,1 1 15,3 0-15,0-1 16,1 0-16,-3-1 0,1 0 0,1 0 16,2 1-16,-1 0 0,-1 1 15,3-3-15,-2 0 0,0 1 16,0 2-16,-4-1 0,0 2 15,-2-1-15,0 0 16,0 1-16,-2 2 0,-1 0 0,-3-1 16,0 1-16,-2 0 0,0 0 15,-1 0-15,1 1 0,-1-1 16,-1 1-16,0 1 0,-1 0 16,1 0-16,-2 0 0,-1 0 0,0 1 15,1 1-15,-2 0 0,0-1 16,0 0-16</inkml:trace>
  <inkml:trace contextRef="#ctx0" brushRef="#br0" timeOffset="178515.7771">19644 14419 0,'0'0'0,"-5"10"0,1 6 16,-1 3-16,1 2 0,-3 14 16,1 6-16,-3 11 0,0 2 0,-1 22 15,0 7-15,0-5 16,0-5-16,5 16 0,3 0 16,1 6-16,2-9 0,6 29 15,3-15-15,5-11 16,1-6-16,2-23 0,0-14 0,2-12 15,4-7-15,-3-6 0,-1-5 16,3-5-16,1-5 0,7-2 16,4-1-16,5-8 0,2-4 15,-16 5-15,5 1 0,5-6 16,5-5-16,3 0 0,2 1 16,4-4-16,2-1 15,-9 3-15,-7 2 0,-3-2 0,-1 0 16,0-2-16,-1-2 0,-2-2 15,-3-3-15,-5-1 0,-4-2 16,-5-4-16,-3-4 0,-3 3 16,-1 2-16,-2 9 0,-1 6 15,0 4-15</inkml:trace>
  <inkml:trace contextRef="#ctx0" brushRef="#br0" timeOffset="178857.792">20142 14758 0,'0'0'16,"0"0"-16,0 0 0,-18 24 16,18-24-16,-12 27 0,8-4 15,-1 3-15,2 6 0,0 15 16,1 6-16,2 7 0,1 5 15,4 27-15,4 8 16,6 20-16,4 0 0,2 3 16,-2-13-16,16 54 0,7 15 15,0-18-15,0-12 0,7 4 0,8 2 16,-2-16-16,-1-11 0,14 12 16,10 10-16,4-5 0,3-4 15,21 9-15,15 6 16,-13-28-16,-9-19 0,-30-34 0,-22-24 15,-15-16-15</inkml:trace>
  <inkml:trace contextRef="#ctx0" brushRef="#br0" timeOffset="179382.9855">23647 14369 0,'0'0'0,"0"0"15,0 0-15,0 0 0,0 0 0,0 0 16,29 7-16,-29-7 15,30 1-15,-8-1 16,6 0-16,-1-1 0,2-3 0,4-3 16,5-3-1,15-3-15,3-1 0,-6 1 16,-4 2-16,12-5 0,2 0 16,2-1-16,-5 1 0,-5 0 15,-3 1-15,-7 2 0,-6 1 16,-5 2-16,-3 2 0,-5 1 15,-3 2-15,-4-1 0,-1-1 16,-4 0-16,-4 0 0,-1 3 16,-2 1-16,0 0 0</inkml:trace>
  <inkml:trace contextRef="#ctx0" brushRef="#br0" timeOffset="179666.1324">24018 13796 0,'0'0'16,"0"0"-16,0 0 0,-5 20 16,5-20-16,1 27 0,0-5 15,1 6-15,3 4 0,1 15 16,3 4-16,1 2 0,1 0 0,2 14 15,4 13-15,1 1 0,3-1 16,7 12-16,2-1 0,1 2 16,-3-11-16,15 24 0,-1-14 15,1-20-15,0-12 0,-13-18 16,-10-14-16,-6-9 0</inkml:trace>
  <inkml:trace contextRef="#ctx0" brushRef="#br0" timeOffset="180499.16">25489 13210 0,'0'0'0,"0"0"0,0 0 16,-12 22-16,12-22 0,-4 28 16,4-2-16,0 2 0,2 2 0,1 14 15,2 6-15,6 13 0,5 1 16,4 15-16,0 2 0,0-7 16,1-4-16,7 7 0,3-7 15,-4-7-15,-5-13 0,5-4 16,-6-19-16,-11-13 0,-4-4 15,0-3-15</inkml:trace>
  <inkml:trace contextRef="#ctx0" brushRef="#br0" timeOffset="180682.6552">25962 13057 0,'0'0'0,"0"0"0,0 0 15,0 0-15,-14 20 0,14-20 0,-6 30 16,4-9-16,0 2 0,0 8 16,4 6-16,2 15 0,3 3 15,7 20-15,5 2 0,3 10 16,1-6-16,-3-9 0,-5-18 16,-4-14-16</inkml:trace>
  <inkml:trace contextRef="#ctx0" brushRef="#br0" timeOffset="181051.9137">26497 12900 0,'0'0'0,"0"0"15,0 0-15,-17 17 0,10-4 16,3 9-16,2 6 15,0 3-15,0 1 0,5 15 16,2 5-16,5 9 0,3-4 16,4 0-16,-1-9 0,4-10 15,3-8-15,-2-12 0,-1-7 0,0-10 16,1-7-16,-3-5 16,-2-5-16,5-16 0,3-13 15,0-3-15,-1-3 0,0-21 16,-2-10-16,-7 8 15,-4 6-15,-8 0 16,-6 9-16,-9 10 16,-6 9-16,0 11 0,0 9 0,2 7 15,0 5-15,3 10 0,0 7 16,-4 9-16,-2 9 0,6-7 16,3-4-16,2-4 0</inkml:trace>
  <inkml:trace contextRef="#ctx0" brushRef="#br0" timeOffset="181366.0874">27113 12874 0,'0'0'0,"0"0"16,22-4-16,-2 3 15,4 1-15,0 2 0,0 2 16,6 5-16,-2 4 0,-3 6 15,-2 7-15,-3 12 0,-8 3 16,-3 0-16,-3 1 0,-4 5 16,-3-1-16,0-6 0,-2-2 15,3-8-15,2-6 0,1-6 0,2-4 16,5-2-16,5-3 0,3-6 16,4-7-16,4-8 15,6-6-15,0-4 0,0-2 0,11-11 16,3-5-16,6-10 0,-2 0 15,2-7-15,1-4 16,-8 8-16,-13 16 0,-8 10 0</inkml:trace>
  <inkml:trace contextRef="#ctx0" brushRef="#br0" timeOffset="181699.4769">28170 12451 0,'0'0'0,"0"0"15,0 0-15,20-12 0,-20 12 16,40-18-16,-12 4 0,1 1 16,0-1-16,15-6 0,4-1 0,21-8 15,4-3-15,6-2 16,2 0-16,14-8 15,-2 2-15,3-1 0,-11 6 0,5-1 16,-6 6-16,14-9 0,-19 6 16,-6 1-16,-5 1 0,-10 8 15,-8 3-15,4 4 0,2 2 16,-9 1-16,-5 2 0,0-4 16,0-2-16,-7 0 0,-3 1 0,-10 5 15,-8 4-15,-4 1 16</inkml:trace>
  <inkml:trace contextRef="#ctx0" brushRef="#br0" timeOffset="182082.8523">29807 11251 0,'0'0'0,"0"0"15,0 0-15,37-14 16,-13 5-16,5 2 0,5 1 16,3 1-16,3 0 0,7-1 0,-4 1 15,12 0-15,2 2 16,-8 0-16,-4 1 0,6 3 0,-3 3 15,-9-1-15,-5-1 0,-6 1 16,-6 0-16,-3 1 16,-3 0-16,-4 6 0,-3 3 0,-5 2 15,-3 2-15,-10 8 16,-8 7-16,-6 6 0,-4 8 16,-10 8-16,0 0 0,-12 21 15,-3 8-15,4-2 0,3-1 0,-7 10 16,11-17-16,12-23 0</inkml:trace>
  <inkml:trace contextRef="#ctx0" brushRef="#br0" timeOffset="182932.9272">31434 10487 0,'0'0'16,"0"0"-16,0 0 0,0 0 15,0 0-15,0 0 0,-24 1 16,24-1-16,-26 23 0,7-5 15,-3 6-15,-1-2 0,-1 2 0,-8 11 16,0 2-16,-3 6 16,7-2-16,-1 9 0,6-3 15,6-7-15,6-6 0,5-5 16,4-4-16,2-6 0,1-3 0,5-4 16,5-1-16,3-2 0,1-1 15,2-3-15,3-3 0,1 1 16,0 0-16,4 0 0,1-1 15,-1 0-15,-1 1 0,-3-1 16,-3 0-16,-2 0 16,-4 0-16,-2-1 0,-3 0 0,-1 0 15,0 0-15,-3 1 16,0-1-16,-1-1 0,1 0 16,-1 1-16,-2-1 0,2 2 15,-2-2-15,2 0 0,-2 0 16,0 0-16,0 0 0,0 0 15,2 1-15,-2-1 0,0 0 16,0 0-16,0 0 0,0 0 16,0 0-16,0 0 0,4 0 15,-2 3-15,0-2 0,0 0 16,2 0-16,-1 1 0,0 1 16,-1 0-16,0 0 0,0 1 15,1 0 1,0 3-16,1-1 0,0 1 15,0 1-15,1 0 16,-1-1-16,0 0 16,-3-1-16,1 1 0,0-3 0,-1 0 15,0 0-15,0 0 0,1 1 0,-1 0 16,-1-1-16,1-1 16,0 0-16,-1 2 0,-2-1 0,-2 3 15,0-1-15,-3 2 0,0 2 16,-3 0-16,-2 2 0,-6 2 15,-4 2-15,-1 0 16,0 1-16,-8 5 0,-1-1 16,2 0-16,2 1 0,-3 6 0,4-1 15,0-2-15,3-3 0,7-6 16,3-3-16,3-2 16,2-3-16,3 0 0</inkml:trace>
  <inkml:trace contextRef="#ctx0" brushRef="#br0" timeOffset="183333.8586">31989 10794 0,'0'0'0,"0"0"16,0 0-16,0 0 0,0 0 0,-18 32 15,10-8 1,-3 6-16,-3 8 0,0 1 16,-1 2-16,-3 13 15,2 0-15,7 7 0,6-7 16,7-12-16,3-10 0,17-9 16,9-12-16,-5-8 0,1-6 15,13-12-15,4-9 0,-3-3 16,-2-1-16,5-14 0,1-5 15,-12 5-15,-7 4 0,-3-6 16,-8 0-16,-6 2 0,-5 3 0,-5 5 16,-4 4-16,-6 4 0,-4 2 15,-13 7-15,-7 4 0,-6 4 16,-6 4-16,-6 10 0,-6 9 16,9 0-16,5 0 0,8-2 15,5 0-15,9-3 0,5 0 16,5-2-16,3-3 0,2 0 0</inkml:trace>
  <inkml:trace contextRef="#ctx0" brushRef="#br0" timeOffset="183615.9668">32560 10892 0,'0'0'0,"9"0"0,0 1 16,2 1-16,2 2 0,6 1 0,-1 2 15,1 2-15,0 3 0,-6 3 16,-3 5-16,-3 0 0,-3 0 0,-6 10 15,-7 6-15,-6-1 16,-5 3-16,-6 2 0,-2 4 16,-5 5-16,2-4 0,6-8 15,4-8-15,5-6 0,6-6 0,8 1 16,8-4-16,3-5 16,5-3-16,8-3 0,7-3 15,2-2-15,2-2 0,7-4 0,5-3 16,3-1-16,1-2 15,-3-1-15,-5-1 0,-3 2 16,-9 3-16,-8 3 0</inkml:trace>
  <inkml:trace contextRef="#ctx0" brushRef="#br0" timeOffset="184258.2412">30802 11904 0,'0'0'0,"0"0"0,0 0 15,0 0-15,0 0 0,0 0 16,0 0-16,0 0 0,0 0 0,0 0 16,0 0-16,0 0 0,0 0 15,0 0-15,0 0 16,0 0-16,0 0 0,0 0 0,0 0 16,0 0-16,0 0 0,0 0 15,0 0-15,0 0 0,0 0 16,0 0-16,0 0 15,0 0-15,0 0 0,0 0 16,0 0-16,0 0 0,0 0 16,0 0-16,0 0 0,0 0 15,0 0-15,0 0 0,0 0 0,0 0 16,0 0-16,0 0 16,0 0-16,0 0 0,0 0 15,0 0-15,0 0 0,0 0 16,0 0-16,0 0 0,0 0 0,0 0 15,0 0-15,0 0 0,0 0 16,0 0-16,-27-13 16,27 13-16,0 0 0,0 0 15</inkml:trace>
  <inkml:trace contextRef="#ctx0" brushRef="#br0" timeOffset="186600.0353">30604 10895 0,'0'0'0,"-2"-9"0,-2-3 16,-1-1-16,2 1 0,-5-9 16,-2-2-16,-2-1 0,-1-1 0,-4-4 15,1 2-15,-2 0 16,0 0-16,-6 5 0,-3 4 16,1 2-16,2 3 0,-2 4 15,-1 5-15,1 1 0,-1 3 0,-2 6 16,2 4-16,8 1 0,3 2 15,3 4-15,2 2 16,4 4-16,5 2 16,4-1-16,4-1 0,9 5 15,8 4-15,1-1 0,2 0 0,10 9 16,5 2-16,0 0 16,-2 0-16,8 13 0,-1 3 0,2 9 15,-3-1-15,-2 1 0,-2 4 16,8 27-16,-10-9 0,-14-4 15,-7-1-15,-6-8 0,-3-4 0,-8-1 16,-5-1-16,-2-3 16,-3-1-16,-3-4 0,-3-1 15,1-11-15,-1-7 0,-10-5 0,-4-2 16,0-11-16,1-4 0,3-7 16,1-4-16,-10-9 0,-7-6 15,-7-17-15,-2-12 16,10-4-16,7-5 0,4-7 0,5-7 15,7-3-15,6-3 0,13-25 16,6-18-16,13-1 16,9-2-16,18-8 0,11-4 0,4 7 15,1 2-15,7 5 0,7 3 16,-7 11-16,-2 7 0,-13 15 16,-8 10-16,-9 6 15,-8 6-15,-7 13 0,-4 12 0,-5 2 16,-2 4-16,-5 6 0,-2 4 15,-2 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38:00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12824 7030 0,'0'0'0,"0"0"16,0 0-16,0 0 0,0 0 15,0 0-15,0 0 16,0 0-16,0 0 0,-16-22 0,16 22 15,0 0-15,0 0 0,0 0 16,0 0-16,0 0 0,0 0 0,0 0 16,8-23-16,-8 23 0,0 0 15,20-5-15,-20 5 16,0 0-16,30 1 0,-30-1 16,25-1-16,-11 1 15,2-1-15,-1 0 0,1 1 0,0 0 16,1 1-16,-1-1 0,1-1 15,0 0-15,1-1 0,1 0 16,0 1-16,5-1 0,1 0 16,-2 2-16,-1 0 0,4-1 15,1 1-15,-1-2 0,-2 1 16,1 1-16,1 1 0,-1-1 16,1 0-16,8-1 0,0 0 0,-3 1 15,-3 1-15,4-1 0,2-2 16,-2 2-16,-2 0 0,2 0 15,1-1 1,1 0-16,3 1 0,-1-3 0,0 1 16,4 1-16,-3 3 0,-1-2 15,0 0-15,0 1 0,-1 2 0,-1-3 16,0 0-16,-1 0 0,-1 0 16,4-1-16,2-1 15,-3 1-15,-2 1 0,3 0 0,1 0 16,1 0-16,-1 0 0,10 0 15,1 0-15,-7-1 0,-5 0 0,5 1 16,2 2-16,1-1 16,1 1-16,3-4 0,0 1 15,-6 1-15,-4 1 0,6 2 16,4-2-16,2-1 0,1-1 16,-6 1-16,-4 0 0,7 1 15,6-1-15,-7 0 0,-4 0 16,8 1-16,1 0 0,-5 3 15,-1-1-15,0-2 0,1-1 16,-4 2-16,-2 3 0,1-3 16,1 0-16,-4-1 0,-4 0 0,3-3 15,3 0-15,-4-1 16,-3 0-16,1 2 0,1 1 16,-4-2-16,-2 1 0,-1-2 0,2-2 15,-4 2-15,-1 0 0,0 1 16,1-1-16,-3-2 15,-2-2-15,-1 3 0,0 2 0,-6 0 16,-1 0-16,-1 0 0,-2-2 16,-1 2-16,-1 2 0,-1-1 15,-1-1-15,-3 2 0,0 0 16,-1 0-16,-1 0 16,-2 0-16,2-1 0,-2 1 0,0 0 15,0 0-15,0 0 0,0 0 16,0 0-16,0 0 0,-4-1 0,-3 1 15,-2 1-15,-2 0 0,-1 1 16,-2-4-16,-3 0 16,3-1-16,1 1 0,2 1 0</inkml:trace>
  <inkml:trace contextRef="#ctx0" brushRef="#br0" timeOffset="1600.5123">11302 5209 0,'0'0'0,"0"0"0,0 0 16,0 0-16,0 0 0,0 0 16,-19 2-16,19-2 0,0 0 0,0 0 15,0 0-15,0 0 0,0 0 16,-21 9-16,21-9 15,0 0-15,0 0 0,0 0 0,3 21 16,-3-21-16,0 0 0,0 0 16</inkml:trace>
  <inkml:trace contextRef="#ctx0" brushRef="#br0" timeOffset="1761.5583">11323 5420 0,'0'0'16,"0"0"-16,0 0 0,0 0 15,0 0-15,5 23 0,-5-23 16,0 0-16</inkml:trace>
  <inkml:trace contextRef="#ctx0" brushRef="#br0" timeOffset="8950.2181">13103 7572 0,'0'0'16,"0"0"-16,0 0 15,0 0-15,13 25 0,-13-25 16,11 17-16,-3-7 0,2 1 16,1 3-16,0 0 0,2 3 15,1 2-15,-1 0 0,1-1 16,4 9-16,2-1 0,0 0 15,1-2-15,3 6 0,1 0 0,-2-2 16,-1-2-16,6 2 16,5 1-16,3 0 15,-1-2-15,-2-3 0,-2-2 0,6-3 16,2-4-16,-3-2 0,-1-2 16,3-7-16,4-4 15,-1-6-15,1-5 0,6-6 0,5-5 16,1-4-16,0-2 0,14-11 15,0-5-15,5-4 0,-7 5 0,41-37 16,0-4 0,-19 18-16,-13 11 0,8-7 0,2-3 15,6-3-15,0-2 0,5-6 16,2-4-16,-2 4 0,0 3 16,10-7-16,7-4 15,0 5-15,2 3 0,-2 2 0,1 1 16,-9 11-16,-6 9 0,9-10 15,7-8-15,-22 18 0,-12 12 16,-1-4-16,2-5 0,-5 3 16,-3 2-16,-4 6 0,0 6 15,-11 3-15,-6 3 16,-15 6-16,-11 5 0,1 4 0,-1 2 16,-7 5-16,-5 4 0,0 5 15,0 4-15,2-1 16,2 3-16,-7-4 0,-3-1 15,-4-3-15</inkml:trace>
  <inkml:trace contextRef="#ctx0" brushRef="#br0" timeOffset="9146.2187">18291 5984 0,'0'0'0,"0"0"15,0 0-15,12 25 16,-12-25-16,0 0 0</inkml:trace>
  <inkml:trace contextRef="#ctx0" brushRef="#br0" timeOffset="12898.5307">6998 2153 0,'0'0'0,"0"0"0,0 0 0,0 0 15,0 0-15,0 0 0,0 0 16,0 0-16,12 21 0,-12-21 0,0 0 15,7 18-15,-7-18 0,7 21 16,-7-21-16,5 25 0,-4-9 16,0 1-16,2 4 15,-2 2-15,-1 3 0,1 5 16,1 5-16,1 4 0,-2-7 0,2-5 0</inkml:trace>
  <inkml:trace contextRef="#ctx0" brushRef="#br0" timeOffset="14367.138">7149 5260 0,'0'0'0,"0"11"16,0 7-16,0 6 0,2 7 16,-2 8-16,0-1 0,0 10 15,0 1-15,1-1 0,0 0 16,2 8-16,3 0 15,-2-3-15,1 0 0,0-7 16,-2-6-16,5 9 0,3-2 16,-3-4-16,-5-4 0,6 1 15,4 2-15,-5-3 0,-1-3 0,0 2 16,0 0-16,-3-2 0,0-1 16,0-1-16,-2-4 15,-1 0-15,-1-1 0,1 2 0,1 3 16,-2-6-16,1-5 0,-1 0 15,0-1-15,3 1 0,-3 2 16,0-6-16,1-5 0,-1-5 16,0-2-16,1 0 0,0 1 15,1-3-15,0 1 0,1-3 16,-1 0-16,0-1 0,0 1 0,-2-3 16,2 3-16,2 0 0,-3-2 15,1 0-15,0 1 0,-2-2 16,2 2-16,-2-2 0,0 0 15,0 0-15,0 0 0,3 1 16,-1-1-16,0-1 0,0 0 0,-2 1 16,0 0-16,-2 0 15,2 0-15,-2 2 16,2-2-16,-2 4 0,1-1 16,-2-1-16,1 1 15,-1 1-15,0 1 0,-1-2 16,1 1-16,-1 0 0,-1-1 0,1 1 15,0 1-15,-2-2 0,0 2 16,1-1-16,0-1 0,-2 2 16,0-1-16,1 0 0,1-1 15,-1 1-15,2-2 0,0 0 16,-1 1-16,0 0 0,-1-2 16,1 0-16,0-2 0,1 1 0,1 1 15,-2 0 1,2 0-1,0-2-15,-1-1 0,0-3 16,1-1-16,-1 0 0,0-3 0,1-1 16,-1-1-16,1-3 0,0-3 0,-1-1 15,1-3-15,1-2 0,0-2 16,-2-10-16,2-3 0,0-3 16,0-4-16,-1-16 0,3-2 15,-2 4-15,1 4 0,1-14 16,0 0-16,-3-11 0,0 2 15,0-1-15,1-1 0,-2 0 16,-1 9-16,0-13 0,-3-3 16,-2-17-16,2 7 0,-2-7 15,2-3-15,1 9 0,3 5 0,3-3 16,2-1-16,0-4 0,0 0 16,8-11-16,5-8 0,4 13 15,1 7-15,-1-9 0,0-7 16,2 5-16,1 5 0,12-11 15,4-8-15,-6 14 0,-5 11 16,11-9-16,5-5 16,-6 19-16,-4 15 0,-1 0 0,-1 0 15,-4 6-15,1 2 0,-5 4 16,-2 2-16,-3 4 16,0 0-16,-6 20 0,-4 13 0,4 1 15,4 1 1,0-1-16,2 1 0,0 3 0,2 4 15,-5 1-15,-2 1 0,-5-1 16,2 0-16,0 5 0,0 2 0,1 3 16,0 4-16,-5 2 0,-2 0 15,-3 3-15,-1-3 0,1 3 16,0 0-16,0 0 16,0 0-16,1 3 0,-2 0 0,1-3 15,0 0-15,0 2 0,0-2 16,2 0-16,-2 0 0,0 0 15,0 0-15,0 0 0,0 0 0,0 0 16,0 0-16,0 0 16,0 0-16,0 0 0,0 0 15,0 0-15,0 0 0,0 0 16,0 0-16,0 0 0,0 0 0,0 0 16,0 2-16,0-2 0,0 0 15,0 0-15,0 0 0,0 0 16,0 4-16,0 1 0,-1 0 0,0 3 15,-1 2-15,-2 1 16,-1 1-16,0-2 0,0-1 0,2-2 16</inkml:trace>
  <inkml:trace contextRef="#ctx0" brushRef="#br0" timeOffset="24541.3372">15846 11482 0,'0'0'0,"0"0"16,0 0-16,0 0 0,0 0 16,0 0-16,0 0 0,25 12 0,-25-12 15,0 0-15,28 10 0,-15-6 16,2 0-16,1 1 0,0 0 0,4-1 16,3 3-16,0-2 0,2 1 15,8 1-15,1 0 0,0 0 16,0 0-16,1 1 0,2-1 15,7 1-15,0 0 0,5-2 16,2-1-16,-4 0 16,-5-2-16,12 0 0,1-1 15,-5 3-15,-1 3 0,1-2 16,-1-4-16,11 0 16,6-1-16,-4 0 0,-5 0 15,13 0-15,1 3 0,-7-3 16,-6-1-16,10-1 0,-1-2 0,-8 3 15,-6 2-15,31 0 0,-1 0 16,-32-2-16,0 0 0,30-1 16,-8 1-16,-14 1 0,-7 2 0,4-5 15,5-1-15,1 0 16,1 0-16,9 1 0,5 0 16,-12 0-16,-6-3 0,6 5 15,5 4-15,-1-2 0,-2 0 0,2-4 16,3 0-16,-2-2 0,-1-2 15,7 1-15,5 0 0,-9 3 16,-6 3-16,4-4 0,1 0 16,-2-5-16,0 0 0,7 1 15,6 0-15,8 0 0,6 0 16,4-1-16,2 1 16,-22 0-16,-18 4 0,9-2 0,6 1 0,13-2 15,10-2-15,29-3 16,20-2-1,-1 0-15,2 2 16,-23 3-16,-16 3 0,-21 3 16,-14 0-16,9 0 0,7-3 15,-2-1-15,-3-1 0,4 2 0,4 0 16,-3 2-16,-3 2 0,0-2 16,3 0-16,-13 2 0,-7 1 0,17-1 15,12-1-15,-1 3 16,-2 0-16,5 0 0,5 0 15,-14-1-15,-8 1 0,4 1 16,4-1-16,-7 1 0,-4 1 0,4-2 16,3-1-16,-4-1 0,-3 1 15,10-2-15,6-1 0,-9 0 16,-5 2-16,5 0 0,3 1 16,-7-1-16,-4-2 0,5 3 15,4 3-15,-6-3 0,-3 0 16,8-1-16,6 0 15,-5 0-15,-4 0 0,2 0 0,0 0 16,4-1-16,3 1 0,11 0 16,7 0-16,-21-1 0,-16-3 15,3 1-15,0 2 16,-3-1-16,-2-1 0,8 5 0,6 3 16,5 1-16,3 0 0,1 0 15,2-1-15,-3 0 16,-2 1-16,-21 1 0,-15 2 0,11-1 15,8-1-15,-3-1 0,-3-2 16,1 1-16,1 1 0,-1-2 16,0 0-16,6 0 15,2 0-15,-2 0 0,1-1 16,-5 2-16,-1 2 0,0-2 16,1-2-16,-7-2 15,-5-1-15,4 1 16,4 0-16,-13-1 0,-7-2 15,-9 1-15,-6-1 0,-2 4 0,-2 1 16,-4-5-16,-4-4 16,-4 4-16,-2 4 0,-11 0 0,-7-1 15,-7 1-15,-1-5 0,-9-1 16,-8-1-16,6 0 0,6 3 16,3 0-16</inkml:trace>
  <inkml:trace contextRef="#ctx0" brushRef="#br0" timeOffset="30292.1045">18906 11792 0,'0'0'0,"-21"-2"15,-1 1-15,-4-2 16,-4-1-16,-9-2 0,1-3 16,-15 2-16,-3 0 15,-2 3-15,2 1 0,-6-1 16,7-1-16,0 3 0,0 1 15,-5 2-15,-1 1 16,-9 2-16,4 0 0,4 3 16,5 2-16,4 2 0,3 0 0,-6 0 15,1 0-15,2 3 0,1 3 16,-3 4-16,-3 1 16,7 1-16,6 0 0,-4 5 15,0 4-15,5-1 0,4 1 0,-23 17 16,2-5-16,4 9 15,2 3-15,7-3 0,5-2 16,3 2-16,3 0 0,11-5 16,7-3-16,-1 11 15,-1 8-15,-1 3 0,0 2 16,5-9-16,3-4 0,6-15 0,3-10 16,4 6-16,2 6 0,3-3 15,0 0-15,1 3 0,2 0 16,4-2-16,3-1 15,4 1-15,1 1 0,-4-8 0,-1-4 0,13 10 16,9 8 0,10-1-16,5-2 0,-1-6 15,0-5-15,9 0 16,8 1-16,-6-10 0,-4-6 0,1-4 16,-1-3-16,14-2 15,9-2-15,3-1 0,2-4 16,3-3-16,3-2 15,-19-4-15,-14-2 0,15-5 0,8-5 16,-1 2-16,1 0 0,-4-4 16,-2-3-16,15-10 15,12-6-15,9-8 16,8-6-16,-16 3 16,-14 2-16,-21 6 0,-14 5 15,1-6-15,1-5 0,-7 4 0,-3 0 0,-1-4 16,-2-5-16,0-2 15,0-3-15,-3-9 16,1-4-16,-7 3 0,-3 3 0,-3-16 16,-2-12-1,-5-1-15,-4-4 16,-9 16-16,-4 9 16,-6 18-16,-3 12 0,-6-4 0,-5-1 15,-1 2-15,1 3 0,-7-1 16,-3 0-16,-4 7 0,-1 3 0,2 0 15,1-1-15,-2 2 0,1 1 16,-7 6-16,-1 3 0,-11-3 16,-6-5-16,1 5 15,2 4-15,4 4 0,4 5 0,-1 2 16,1 3-16,1 4 0,2 3 16,-8 0-16,-4 0 15,4 5-15,2 2 0,-5 2 16,-2 2-16,2 2 0,3 3 0,-6 5 15,-4 6-15,-5 1 16,-4 2-16,10-5 16,7-2-16,4 1 0,3-2 15,2-1-15,3-4 0,-2 4 0,-1 2 16,5 0-16,2 2 0,-1 1 16,0 0-16,4 0 0,3-1 15,-2 0-15,0 1 0,4 0 16,0-1-16,2 2 0,1 1 0,11-8 15,-2 2-15,-1 8 0,-3 4 16,3 0-16,2-2 0,2 4 16,3 1-16,2-1 0,3-1 15,3 0-15,3 2 0,4-7 16,4-4-16,-3-7 0,-3-5 16,-1-4-16</inkml:trace>
  <inkml:trace contextRef="#ctx0" brushRef="#br0" timeOffset="30934.8056">21070 13144 0,'0'0'0,"13"-1"0,3 1 16,6 0-16,5 2 0,7 0 15,-2-1-15,12 1 0,3-2 16,-2 0-16,-2 0 0,16 1 15,5 2-15,-8-2 0,-5 1 16,9 2-16,2-1 0,-5-1 16,-2 1-16,5 1 0,4 1 15,-6 0-15,-4-1 0,10-1 16,0-3-16,-3 0 0,-2 0 16,4 1-16,3 2 15,-2-3-15,-2-2 16,-8 1-16,-5 1 0,16 2 0,-8 2 15,-9 2-15,-6-1 0,-5-1 16,-5-2-16,-14-1 0,3 2 0,5-1 16,1 1-16,-2-1 15,-5-2-15,5 1 0,1 2 0,-2-2 16,2 0-16,2-1 0,4 0 16,2-4-16,0-4 0,-9 3 15,-6 0-15,-5 2 0</inkml:trace>
  <inkml:trace contextRef="#ctx0" brushRef="#br0" timeOffset="33739.0636">22256 13683 0,'0'0'15,"-3"9"-15,-1 3 0,0 3 16,1 3-16,0 1 0,-2 3 0,0 8 16,-1 4-16,2 1 0,-2 2 15,1 12-15,1 3 0,0-4 0,2-1 16,-1 17-16,-1 5 15,2 10-15,0 7 16,0 1-16,1-10 0,-3 7 16,1-6-16,0-6 0,-1-6 0,-1 27 15,-1-10-15,1-13 0,1-9 16,-2 3-16,2 0 0,1-5 16,3-3-16,2-9 0,0-7 15,1-10-15,0-7 0,3-8 16,-1-5-16,1-9 0,-1-3 0,0-10 15,-1-4-15,0-6 0,-1-4 16,2-8-16,3-9 0,-2 11 16,-2 8-16,-1 5 0</inkml:trace>
  <inkml:trace contextRef="#ctx0" brushRef="#br0" timeOffset="35619.8123">23436 13489 0,'0'0'0,"12"-2"0,5 2 16,3-1-16,3-1 0,14 0 16,6-1-16,18-4 15,6-1-15,14-1 0,10-1 16,14 1-16,-5 2 15,10 0-15,-5 1 0,0 1 16,-13 1-16,31-2 0,-14 0 16,-2 0-16,-1 1 0,-4-4 15,1-2-15,-4 3 0,-2 2 16,-2 3-16,0 2 0,-15-2 16,-8-3-16,13 1 0,10-1 15,-11 3-15,-6 2 0,19 0 16,15 0-16,-13 0 0,-8 0 15,4-1-15,3 1 0,2-2 16,2 0-16,-1-3 0,-1-5 16,3 10-16,3 7 0,0-5 15,2-3-15,10-3 16,7-2-16,-20 3 0,-14 1 0,5 2 16,2 3-16,-4-4 0,-5-3 0,19 4 15,14 3 1,-12-1-16,-8-1 0,-2-1 0,-2-3 15,-2 2-15,-3 1 0,13-3 16,9 0-16,-16 1 0,-10 2 0,8 3 16,6 3-1,30 1-15,22 0 16,-30 1-16,-19 0 0,-4 0 0,-4 3 16,-17-6-16,-10-3 0,10 1 15,9 0-15,0 2 0,2 2 16,13-3-16,12-2 15,0 3-15,1 0 0,-14-3 16,-12-3-16,-3 0 16,-3-1-16,-15 3 0,-9 1 0,12 0 15,9-1-15,-10 2 16,-4-1-16,2 3 0,3 3 16,0-1-16,0-2 0,2-7 15,2-4-15,-16 0 0,-11 2 16,4 1-16,3 1 0,-6 2 15,-4 1-15,-1-1 0,0-1 0,1 0 16,-1 1-16,-2 0 16,0 0-16,-12 1 0,-7 0 0,-1-1 15,1 1-15,4-1 0,2-1 16,-1 4-16,1 1 0,-4 2 16,-4 0-16,-1-1 0,1-1 15,-8 0-15,-4 0 0,-3 0 16,4-2-16,1 3 0,-1 2 0,-3 4 15,-3 3-15,1-5 16,0-4-16,1 0 0,1 1 16,1 2-16,1 1 0,-2 1 15,-3 1-15,0 1 0,1 1 16,-3 1-16,0-2 0,-1 6 16,2 1-16,-5 1 0,-2 2 15,-1 1-15,2 2 16,-2 2-16,-1 1 0,-3 2 0,0 1 15,-3 2-15,-1-1 0,1 2 16,2 1-16,1 6 0,3-2 16,-4 4-16,-2 4 15,2 5-15,0 5 0,0 2 16,1 4-16,-4 9 16,-2-2-16,1-7 0,1-5 15,3 7-15,3-3 0,1 0 16,3 1-16,-2 3 15,-1 1-15,2-9 0,0-7 16,3-7-16,1-6 0,-1 0 16,0 1-16,-5-6 0,-1-4 0,2 3 15,1 3-15,-4-8 16,-1-7-16,-1-2 16,-2-1-16,1-2 0,2 0 15,-5-1-15,-2 1 0,-1-6 0,0-2 16,-5-1-16,-4 1 0,0 1 15,-1 0-15,-7 1 0,-4 1 16,-1-2-16,1-2 0,-6-1 16,-5-1-16,0 0 0,-1 1 15,-14 0-15,-7 0 16,0-2-16,0-1 0,1 0 0,2 0 16,-13 1-16,-1 0 0,8-1 15,8 0-15,-37-2 0,3-1 16,14-1-16,10-1 0,-13 1 15,-8 1-15,13-1 0,11 2 16,-28-4-16,-18 0 16,18-2-16,12 0 0,-2 2 0,-1 3 15,10 0-15,5 1 0,-11 1 16,-7 1-16,5 1 0,3 1 16,-1 2-16,-1 0 15,-8 1-15,-5 1 0,-8-8 0,-5-5 16,15-2-16,11 0 0,-10-1 15,-8 0-15,-1 0 0,1 2 16,-8-1-16,-5-3 16,4 2-16,1 0 0,23 4 0,15 3 15,-26-3-15,-17-2 16,13 2-16,10 2 0,-11 3 0,-6 1 16,11 1-16,9 1 0,-21 1 15,-12-1-15,15-1 0,11-1 0,-10-5 16,-6-4-16,14 3 15,9 1-15,-17 0 0,-10 0 16,14 0-16,9 1 0,-12 0 16,-8 0-16,14 1 0,9 1 0,-18 1 15,-12 1-15,15-2 0,12 0 16,-21 3-16,-15 0 16,-2 4-16,-3 2 0,12 0 15,9 0-15,18 1 0,13 1 0,-3 1 16,-4 1-16,3-3 15,1-3-15,-4 0 0,-3 2 16,-5-2-16,-4-2 16,33 0-16,21-2 0,16 0 15</inkml:trace>
  <inkml:trace contextRef="#ctx0" brushRef="#br0" timeOffset="36134.1457">22915 13852 0,'0'0'0,"0"0"0,0 0 16,0 0-16,0 0 0,31 2 16,-31-2-16,0 0 0,34 2 0,-19-1 15,4 0-15,0-1 16,-1 0-16,1 0 0,1 0 16,0 1-16,0 1 0,5-1 15,-1-1-15,-2 1 0,-2 0 0,-2 0 16,-2 0-16,1-1 15,-1 0 1,0-1-16,-2 0 0,-2-4 16,-2-3-16,-3 3 0,-2 0 0,1 1 15</inkml:trace>
  <inkml:trace contextRef="#ctx0" brushRef="#br0" timeOffset="36351.1849">23146 13680 0,'0'0'0,"0"0"0,0 0 16,0 0-16,-16 17 0,16-17 0,0 0 15,-11 28-15,7-16 0,2 1 16,1 2-16,0 3 16,1 2-16,0 2 0,1 0 0,0 9 15,1 2-15,2 0 0,0 0 16,2-2-16,-1-3 0,3 1 15,1-5-15,-3-5 0,0-3 16,-2-3-16</inkml:trace>
  <inkml:trace contextRef="#ctx0" brushRef="#br0" timeOffset="36669.5792">23504 13554 0,'0'0'0,"0"0"16,0 0-16,0 0 15,-13 20-15,13-20 16,-5 17-16,3-4 0,-1 3 16,2 1-16,0 1 0,1 1 0,1 0 15,1-1-15,2-1 0,2 4 16,3-1-16,3-3 0,3-2 0,1-4 15,1-2-15,0-3 16,1 0-16,2-5 0,2-3 16,-1-2-16,-1-1 0,-1-2 15,0-2-15,0-1 0,0-3 16,4-7-16,1-7 0,-4 6 16,-5 3-16,-1 4 15</inkml:trace>
  <inkml:trace contextRef="#ctx0" brushRef="#br0" timeOffset="36884.4556">23824 13440 0,'0'0'0,"0"0"16,-12 5-16,3-2 0,-2 1 0,0 1 15,-1 2-15,0 2 0,-1 2 16,-4 8-16,1 4 0,-1 2 16,1 4-16,-3 5 0,-1 4 15,-4 7-15,2-2 0,1 7 16,2 3-16,-3 17 15,1 4-15,-1 4 0,0 4 16,1 16-16,4 2 0,3 2 16,4-12-16,1 9 0,3-31 15,1-22-15</inkml:trace>
  <inkml:trace contextRef="#ctx0" brushRef="#br0" timeOffset="38185.0723">28294 13946 0,'0'0'0,"0"0"0,0 0 16,0 0-16,0 0 0,0 0 0,0 0 15,0 0 1,0 0-16,0 0 16,0 0-16,33-3 15,-33 3-15,29 5 0,-9-1 16,2-1-16,3 1 15,0-1-15,1 0 0,-1 0 16,-3-2-16,6 1 0,0-1 16,-4-1-16,-2-1 0,-3 1 15,-4 1-15,2 2 0,-1-2 16,-1 0-16,-2-1 0,-3 0 16,-2 1-16,-5-2 0,-3 1 0,2-2 15,-2 2-15,2-2 16</inkml:trace>
  <inkml:trace contextRef="#ctx0" brushRef="#br0" timeOffset="38467.8933">28554 13681 0,'0'0'0,"0"0"15,0 0-15,0 0 0,0 0 16,0 0-16,-12 16 0,12-16 16,-6 25-16,6-25 0,-7 31 15,3-11-15,0 4 16,-1 0-16,1-1 0,-2 9 16,1 3-16,0 0 0,2-2 15,1 2-15,0-1 0,-1 5 0,2-3 16,2 0-16,2 2 0,-1-8 15,0-6-15,-1-4 0</inkml:trace>
  <inkml:trace contextRef="#ctx0" brushRef="#br0" timeOffset="39184.1658">28860 13634 0,'0'0'0,"0"0"16,0 0-16,0 0 0,0 0 16,0 0-16,0 0 0,0 0 15,0 0-15,0 0 0,0 0 16,0 0-16,0 0 0,0 0 16,0 0-16,20 16 0,-20-16 15,21 2-15,-21-2 0,24 3 0,-24-3 16,23 3-16,-10-3 15,-2 0-15,0 0 0,-1-1 0,-1 1 16,0 0-16,0 2 0,-2 1 16,-2 0-16,-3 3 0,0 0 15,-5 2-15,-1 1 0,-5 6 16,-2 2 0,-5 3-16,-5 1 0,1-1 15,1 0-15,-2 2 16,5-4-16,1-2 0,3-4 0,1-1 15,3-1-15,2-2 0,0-1 16,3 0-16,1-3 0,4 1 16,3-1-16,1-2 0,-1 1 0,5-2 15,4 1-15,-1 0 0,0 1 16,4 0-16,-2-2 16,0 1-16,1 1 0,0 1 15,2 1-15,-3 1 0,-1 1 16,-2-2-16,-1 3 15,-3-1-15,-5 0 0,-2 3 0,-2 1 16,-5 1-16,-2 0 0,-2 2 16,-1 1-16,-5 2 15,-3 1-15,-3 1 0,-2 1 16,1 0-16,2-3 0,-1 3 16,3-4-16,3-1 0,0-2 0,3-2 15,3-2-15,1-1 0</inkml:trace>
  <inkml:trace contextRef="#ctx0" brushRef="#br0" timeOffset="39752.9292">30701 13759 0,'0'0'0,"0"0"0,0 0 15,0 0-15,0 0 0,0 0 0,27 7 16,-27-7-16,23 2 0,-23-2 16,36 2-16,-36-2 0,38 1 15,-17-1-15,3 1 16,-2 0-16,-1-1 0,3 0 0,-2 1 15,-2 0-15,-2 1 0,-3-2 16,0-1-16,-3 1 16,-2 0-16,-4-1 0,0 0 0,-2 0 15,1 0-15,-2 0 0</inkml:trace>
  <inkml:trace contextRef="#ctx0" brushRef="#br0" timeOffset="39968.2083">30894 13599 0,'0'0'0,"0"0"0,0 0 15,0 0-15,0 0 0,0 0 0,-10 26 16,10-26-16,-2 29 0,0-10 16,0 3-16,0 2 0,0 1 15,1 3-15,1 2 0,0 9 16,3 2-16,-1-7 15,-1-4-15,0-7 0</inkml:trace>
  <inkml:trace contextRef="#ctx0" brushRef="#br0" timeOffset="40317.6269">31151 13552 0,'0'0'0,"0"0"16,0 0-16,0 0 0,6 23 0,-6-23 15,7 27-15,-7-27 0,9 31 16,-5-14-16,0 0 0,0 0 16,2 0-16,0 1 0,1 0 15,0-1-15,-1-2 0,2 4 16,0-1-16,-2-2 0,1-1 0,1-1 15,0 0-15,-1-2 16,-1 0-16,-1-4 0,1-1 16,-4-2-16,-2 1 0,-1-2 0,-1 1 15,-3 0-15,0 0 0,-5 1 16,-5 1-16,0-2 0,-2 2 16,-2-1-16,-3 1 0,-8-1 15,0-1-15,5-1 16,4-2-16,3 1 0</inkml:trace>
  <inkml:trace contextRef="#ctx0" brushRef="#br0" timeOffset="40567.6348">31274 13504 0,'0'0'0,"0"0"0,0 0 16,0 0-16,0 0 0,26-6 16,-26 6-16,30-7 0,-14 6 0,3-2 15,1 1-15,1 0 16,0 1-16,0 1 16,0 0-16,1 1 0,1 1 15,2 0-15,-4 0 0,-3-1 16</inkml:trace>
  <inkml:trace contextRef="#ctx0" brushRef="#br0" timeOffset="40753.8129">31532 13166 0,'0'0'0,"0"0"16,0 0-16,0 0 0,0 0 15,0 0-15</inkml:trace>
  <inkml:trace contextRef="#ctx0" brushRef="#br0" timeOffset="42818.2583">22661 8034 0,'0'0'16,"11"1"-16,7 0 16,5 0-16,4 0 0,10 1 0,0 0 15,17 0-15,7-1 16,2 1-16,2 1 0,14 0 16,1-1-16,5 0 0,-7-1 0,14 3 15,2 0-15,-4 0 0,-1-1 16,42 5-16,-8-1 0,-6 2 15,-5 2-15,1-4 0,1-4 16,-1 0-16,1-1 0,22 1 16,18 1-1,18 2-15,13 3 0,-44 2 16,-31 1-16,2 0 0,0 1 16,-6-5-16,-5-2 0,9 0 15,3-1-15,4 1 0,2-3 0,21 6 16,15 2-16,-24 0 0,-18-2 15,14-3-15,8-2 16,-15 1-16,-12 0 0,10 0 0,6-1 16,2 0-16,1 0 0,-2 3 15,1 3-15,-1-5 0,-1-2 16,7 3-16,5 1 0,-20-3 16,-14-1-16,7 0 0,5 1 15,18 1-15,15-2 0,-10 1 16,-7 1-16,-10-2 15,-6-1-15,13 0 16,8-1-16,10 4 16,7 1-16,-17 1 15,-14 2 1,-17-2-16,-13 0 16,-27 0-16,-19 0 0,-20-4 15,-15-1-15,-4-1 0,-1 0 0,-2 0 16</inkml:trace>
  <inkml:trace contextRef="#ctx0" brushRef="#br0" timeOffset="43207.0383">27515 7228 0,'0'0'0,"0"0"0,2 31 15,0-15-15,-1 2 0,1 7 0,2 5 16,3 12-16,2 3 0,2 10 16,0 1-16,-2 0 0,-1-1 15,0 15-15,-2 3 0,-5 8 16,-3-6-16,-1-20 0,2-13 15,0-11-15</inkml:trace>
  <inkml:trace contextRef="#ctx0" brushRef="#br0" timeOffset="43468.2844">26721 8722 0,'0'0'0,"0"0"0,0 0 16,0 0-16,0 0 0,27-2 16,-27 2-16,41-4 0,-13 2 15,2-1-15,1 0 0,8-2 16,7-3-16,9 2 0,-3 3 16,7-1-16,-2 0 0,-2 3 15,0 2-15,1 0 16,-7 1-16,-6 2 0,-4 0 15,-7-1-15,-6-2 0,-7 1 16,-3-1-16,-4-1 0</inkml:trace>
  <inkml:trace contextRef="#ctx0" brushRef="#br0" timeOffset="43668.1422">27309 8420 0,'0'0'16,"0"0"-16,0 0 0,0 0 15,0 0-15,-19 26 0,16-8 16,-1 3-16,-1 4 0,1 5 0,-1 8 16,0 12-16,2 1 0,1 16 15,5 2-15,5-5 16,6-5-16,-1-4 16,-3-12-16,-2-10 0</inkml:trace>
  <inkml:trace contextRef="#ctx0" brushRef="#br0" timeOffset="43918.1435">27939 8476 0,'0'0'16,"0"0"-16,-10 23 15,4-2-15,2 2 0,2 1 0,0 1 16,5 8-16,1 3 0,4-2 15,3-1-15,6 4 0,4-5 16,0-5-16,1-5 0,4-5 16,2-3-16,4-5 0,5-5 15,4-4-15,3-4 0,7-6 16,0-2-16,-11 4 0,-9 0 16,-7 3-16</inkml:trace>
  <inkml:trace contextRef="#ctx0" brushRef="#br0" timeOffset="44101.2225">28381 8419 0,'0'0'0,"0"0"15,0 0 1,-32 13-16,14 6 16,0 9-16,1 5 0,-5 13 15,1 3-15,-7 22 0,0 11 16,0 4-16,2 4 0,1 20 0,5 17 15,4-19-15,4-31 0,3-22 16</inkml:trace>
  <inkml:trace contextRef="#ctx0" brushRef="#br0" timeOffset="44748.8908">24772 7121 0,'0'0'0,"0"0"0,0 0 16,0 0-16,0 0 0,0 0 15,0 0-15,10 30 0,-10-30 0,6 30 16,-3-9-16,0 2 15,0 2-15,-2 3 0,-1 5 16,-1 12-16,-2 3 0,-1 4 16,-2 1-16,1 2 0,0-12 0,2-7 15</inkml:trace>
  <inkml:trace contextRef="#ctx0" brushRef="#br0" timeOffset="45018.2815">24003 8508 0,'0'0'0,"0"0"16,0 0-16,0 0 0,27 7 0,-27-7 15,35 5-15,-12-4 16,4-1-16,6 0 15,5 0-15,11-3 0,0 1 16,-3 2-16,-2 4 0,10-1 16,-1 1-16,-4 1 0,-4-2 0,0 1 15,-6-3-15,-8 1 0,-8 0 16,-4-1-16</inkml:trace>
  <inkml:trace contextRef="#ctx0" brushRef="#br0" timeOffset="45201.4105">24396 8392 0,'0'0'0,"-6"5"16,-4 5-1,1 7-15,1 5 0,1 3 0,0 1 16,3 13-16,2 3 0,4 2 16,-1 2-16,4 12 0,4 0 15,4 7-15,2-3 0,2-10 16,4-8-16,-4-9 0,-4-8 15,-3-5-15</inkml:trace>
  <inkml:trace contextRef="#ctx0" brushRef="#br0" timeOffset="45568.2926">25056 8368 0,'0'0'0,"0"0"0,0 0 16,0 0-16,0 0 0,0 0 15,25-11-15,-25 11 16,31 0-16,-11 3 0,1 4 16,-4 2-16,0 5 0,-4-1 0,-3 2 15,-5 6-15,-2 7 16,-4 6-16,-3-2 0,-1-4 16,-2-5-16,1 1 0,1-6 0,4 1 15,3-3-15,4-1 16,3-4-16,3-3 0,5 0 15,4-1-15,4-1 0,11 2 16,6 1-16,-1-2 0,-1-1 0,3 2 16,1 1-16,4 6 0,-6 2 15,-5 5-15,-1 3 0,-9 4 16,-5 3-16,-5 11 16,-5 7-16,1 10 0,-2 0 0,-1 7 15,-2 6-15,-2-11 0,0-19 16,-3-11-16</inkml:trace>
  <inkml:trace contextRef="#ctx0" brushRef="#br0" timeOffset="45917.8158">30281 7452 0,'0'0'16,"0"0"-16,0 0 0,0 0 15,0 0-15,6 34 0,-6-34 0,-2 41 16,2-15-16,-1 4 0,1 7 16,-2 1-16,2 3 0,0 18 15,0 5-15,0 11 16,0-1-16,0 9 0,0-6 0,0-9 16,0-17-16,0-12 0</inkml:trace>
  <inkml:trace contextRef="#ctx0" brushRef="#br0" timeOffset="46150.782">29848 8989 0,'0'0'0,"0"0"15,0 0 1,0 0-16,23 4 15,-23-4-15,40 4 0,-13-2 0,7-2 16,3 0-16,6 0 16,4-2-16,6-1 0,10-1 15,-4 2-15,0-1 0,-10 1 16,-10 0-16</inkml:trace>
  <inkml:trace contextRef="#ctx0" brushRef="#br0" timeOffset="46334.3541">30210 8739 0,'0'0'16,"0"0"-16,0 0 15,-14 17-15,9 1 0,-1 3 16,1 2-16,2 9 16,0 8-16,2 5 0,2 6 15,3 16-15,3 15 16,4-13-16,3-11 0,-2-2 15,-2-14-15,-3-8 0</inkml:trace>
  <inkml:trace contextRef="#ctx0" brushRef="#br0" timeOffset="46617.8336">30680 8867 0,'0'0'0,"0"0"16,0 0-16,0 0 0,-2 21 0,2-21 15,-1 33-15,2-12 16,1 2-16,3 2 0,1 3 0,2 0 16,0 1-16,2 6 0,0-2 15,1-1-15,1-2 0,2 3 16,-1-2-16,1-3 16,-1-1-16,-2-4 0,-1-3 0,-2-4 15,-2-2-15,0-1 0,-1-1 16,-4-1-16,-2 0 0,-7-1 15,-5 1-15,-3 3 0,-4 1 0,-6 0 16,-4-1-16,-1 0 0,5-2 16,5-3-16</inkml:trace>
  <inkml:trace contextRef="#ctx0" brushRef="#br0" timeOffset="46818.0202">31183 8796 0,'0'0'16,"0"0"-16,0 0 15,39-4 1,-12 2-16,6 2 16,5 2-16,-5 0 0,-4 0 0,-1 2 15,-7-1-15,-3 0 0,-4-1 16,-2 0-16</inkml:trace>
  <inkml:trace contextRef="#ctx0" brushRef="#br0" timeOffset="47453.0323">27681 7709 0,'0'0'0,"3"-9"0,4-5 15,7-5-15,8-7 16,7-8-16,0-1 0,18-10 16,7-2-16,0 5 0,1 3 0,15-7 15,14-4-15,4 3 0,-6 5 16,-2 7-16,1 5 0,27-4 15,-12 7-15,-9 10 0,-5 5 16,-12 2-16,-6 2 0,-2 10 16,-2 6-16,-1 6 0,-2 5 15,-2-4-15,0-3 0,-1 9 16,-1 2-16,0 5 0,0 2 16,-2 2-16,-2 0 15,8 8-15,2 6 16,0-7-16,-2-3 0,-20-10 15,-11-5-15,-2 5 0,0 3 0,6 5 16,4 3-16,-5-6 0,-4-4 16,-9-6-16,-6-4 0,0 2 15,1 3-15,-1-3 0,-1 1 0,-5-10 16,-2 4-16,0-1 0,-1 1 16,-2 1-16,-1 0 0,0-8 15,0-3-15,-1-1 0,1 0 16,0-3-16,-1 0 0,0 0 15,1 0-15,2 0 0</inkml:trace>
  <inkml:trace contextRef="#ctx0" brushRef="#br0" timeOffset="47835.5877">30159 7138 0,'0'0'15,"0"0"-15,0 0 16,0 0-16,0 0 16,16 34-16,-16-34 0,20 33 0,-6-9 15,-1-1-15,1 1 0,7 11 16,3 6-16,-1-4 16,1 1-16,1 6 0,-2 2 0,-2-6 15,-1-4-15,3 6 0,-1-2 16,-4-6-16,-3-4 0,0-4 15,-2-3-15,-2-4 0,-2-4 16,-3-1-16,0 0 0,-4-7 16,-1-2-16,-4 1 0,-4 1 15,-13 1-15,-8 1 0,-14 6 16,-11 6-16,-11 1 16,-8 5-16,-3 0 0,10 0 15,-9 5-15,3 4 16,14-9-16,12-4 0,3 0 0,9-3 15,10-6-15,7-5 0,3 0 0</inkml:trace>
  <inkml:trace contextRef="#ctx0" brushRef="#br0" timeOffset="48037.6826">30739 7584 0,'0'0'0,"0"0"0,0 0 15,0 0-15,0 0 0,0 0 16,0 0-16,0 0 0,-12 24 16,12-24-16,-6 21 0,6-21 15</inkml:trace>
  <inkml:trace contextRef="#ctx0" brushRef="#br0" timeOffset="49417.8773">27691 7712 0,'0'0'0,"0"0"0,0 0 15,-10-27-15,7 16 0,1-3 16,0-4-16,-1-3 0,-2-2 16,0-8-16,-1 0 15,-1-2-15,-3 0 0,0 5 0,0 4 16,-3-8-16,-2-1 15,1 1-15,0 1 0,-4 0 16,-4 1-16,2 1 0,1 0 0,-5-8 16,-1-1-16,-1 5 0,1 2 15,-2 0-15,1-2 0,0 1 16,0 2-16,-7-2 0,-1 1 16,2 3-16,0 3 0,-2-1 15,-1 0-15,-2 2 0,1 4 16,-4-2-16,-1 2 15,-3 0-15,-2 3 0,6 6 16,6 6-16,-10 1 0,-8 0 16,1 3-16,2 4 0,-5 4 15,1 4-15,0 3 0,0-1 16,3 3-16,3 2 0,3-2 0,2-1 16,-1 4-16,0 0 15,1 2-15,1 3 0,-18 12 16,4 0-16,22-13 0,-2 1 0,-21 21 15,1 0-15,5-4 16,5-2-16,4 3 0,5 4 0,1-5 16,2 0-16,0 3 0,-2 5 15,2-3-15,1-2 0,2 5 16,0 3-16,7-3 0,4-4 0,-6-1 16,-6-2-16,2-2 0,3-3 15,4-1-15,3 2 16,-2-10-16,-1-7 15,4-8-15,5-5 0,10-5 0,2 0 16,1-3-16,-3 1 0,3-1 16,0 0-16,4 2 0,3 0 15,4-11-15,4-6 16,-4 1-16,-2 4 0,-3 2 16</inkml:trace>
  <inkml:trace contextRef="#ctx0" brushRef="#br0" timeOffset="49817.937">25079 7116 0,'0'0'0,"0"0"15,0 0 1,0 0-16,-10 27 15,5-9-15,1 5 16,-3 11-16,-1 11 16,-3 5-16,-3 3 15,-1 12-15,2-4 0,-2 5 0,2-9 16,1 7-16,4-6 0,2-2 16,1-13-16,5-4 0,4-4 15,2-6-15,3-6 0,8-6 16,6-4-16,0-7 0,2-4 0,10-6 15,8-6-15,2 0 16,-1 1-16,19-10 16,14-8-16,5-3 0,-7 1 0,3 1 15,-9 5-15,-10 2 0,-6 5 16,16-6-16,-11 7 16,-3 5-16,-2 4 0,6-4 0,1-1 15,-18 3-15,-13 3 16,-9 1-16</inkml:trace>
  <inkml:trace contextRef="#ctx0" brushRef="#br0" timeOffset="49960.4943">26476 7389 0,'0'0'0,"0"0"16,-11 26-1,11-26-15,-8 21 0,8-21 16</inkml:trace>
  <inkml:trace contextRef="#ctx0" brushRef="#br0" timeOffset="51787.9295">29258 13041 0,'0'0'0,"-5"-7"16,-5-2-16,-2-2 0,-2-2 16,-8-4-16,-4-2 15,-2 1-15,1 2 0,-12-1 16,-2 1-16,1 6 0,-2 5 0,-6 5 16,-3 6-16,-15 6 15,-1 6-15,5 4 0,6 5 16,-10 13-16,0 7 0,-12 13 15,-2 3-15,4 2 16,3 0-16,-14 18 0,21-17 0,7-3 16,5 0-16,6 2 0,5 5 0,4-2 15,0-1-15,9 7 16,7 4-16,2-2 0,2-2 16,7-12-16,5-10 0,-1 11 15,0 8-15,2-2 0,1-2 0,10 3 16,6 4-16,-3-8 0,-1-4 15,8 11-15,7 10 16,-2-5-16,0-3 16,1-21-16,1-13 0,7 0 0,3 1 15,-1-4-15,-2-4 0,11 1 16,6 0-16,-4-8 0,-3-6 16,8 1-16,7 1 0,7 1 15,5 1-15,-1-4 0,-1-2 16,-10-7-16,-7-6 0,12-2 0,8-3 15,6-1-15,4-1 0,-2-5 16,-1-1-16,-13-8 0,-9-4 16,5-7-16,1-5 0,1-2 15,-1-2-15,17-16 16,11-11 0,-7-2-16,-3-2 0,-24 12 15,-16 8-15,1-13 0,3-6 16,-11 5-16,-6 6 0,-5-8 0,-1-6 15,-3-3-15,-2-1 0,-1-5 16,-1-3-16,0 9 0,0 5 0,-7-8 16,-4-7-16,-3-1 15,-2 0-15,-5 3 0,-4 4 16,-5 3-16,-3 2 16,5 20-16,4 15 0,-16-9 15,-10-6-15,4 7 0,2 4 16,-3 6-16,-2 4 0,-2 4 15,-1 3-15,-10 5 0,-5 5 16,1 3-16,2 3 0,-4 8 16,1 5-16,5 5 0,6 2 0,-6 11 15,-3 7-15,3 7 0,4 6 16,1 12-16,3 9 0,15-21 16,8-14-16,6-9 0</inkml:trace>
  <inkml:trace contextRef="#ctx0" brushRef="#br0" timeOffset="52091.4522">31255 15314 0,'0'0'0,"0"0"0,0 0 15,0 0-15,0 0 0,19 13 0,-19-13 16,0 0-16</inkml:trace>
  <inkml:trace contextRef="#ctx0" brushRef="#br0" timeOffset="164752.5859">7223 11385 0,'0'0'0,"0"0"0,-16-7 16,5 2-16,0 1 0,-6-1 15,-3-1-15,-1 0 0,0-1 0,-6-1 16,-2 0-16,-2-1 16,-2-1-16,0-2 0,-3 1 15,-4-2-15,-1 1 16,5 1-16,3 2 0,-2-3 0,-5 0 15,3 3-15,3 0 0,-4 2 16,4 1-16,-1-2 0,2 0 0,-1 1 16,0 3-16,2-1 0,0-1 15,-2 2-15,-6 2 0,4 1 16,-1 1-16,-1 0 0,-3 0 16,0 1-16,2 0 0,-2 1 15,0 0-15,-10 1 0,4-1 16,-3 0-16,3 1 15,3-1-15,1 0 0,2 1 0,3 0 16,1 1-16,2 2 0,-1 1 16,2-2-16,-4-1 15,0 0-15,-3 3 0,-2 3 16,1 1-16,2 0 0,1 2 16,4 0-16,2-2 0,3-2 15,0 5-15,4 3 0,-6 0 16,-3-1-16,4 0 15,3 0-15,-1 2 0,0 1 0,2 1 16,4-2-16,-1 5 0,0 2 16,1-2-16,3-2 0,-4 7 15,2 5-15,-3-7 0,1-1 16,1 0-16,1 3 0,1-2 16,2-1-16,2 2 0,2 2 0,-2 3 15,1 3-15,0-3 0,1 0 16,-2 1-16,2-2 0,3 7 15,-1 2-15,4-2 0,-1-2 16,-2 5-16,-2 6 16,2-7-16,-1-6 0,1 11 0,3 4 15,3 0-15,1 0 0,3-3 16,-1 0-16,-1 0 0,-1 0 16,2 4-16,0 1 0,1-7 0,1-5 15,1 4-15,1 2 0,2-2 16,2-1-16,0 3 0,2 0 15,-5-1-15,1-3 0,7 4 16,3 2-16,-2-8 0,-3-4 16,6 8-16,1 2 15,-3-5-15,-1-1 0,5 9 16,1 6-16,2-3 16,2-3-16,-2-5 0,-2-4 0,2-1 15,0-2-15,1 1 0,-1 1 0,7 6 16,0-2-16,-3-7 15,1-1-15,1-1 0,1-1 16,1 2-16,0 0 0,-1-2 16,0-1-16,-5-9 0,-8-6 0,-3-5 15</inkml:trace>
  <inkml:trace contextRef="#ctx0" brushRef="#br0" timeOffset="165186.4085">6836 14782 0,'0'0'0,"0"0"16,12-16-16,-4 8 0,2-2 0,1-3 16,-1-4-16,5-4 0,-1 0 15,0-4-15,0-1 0,1-2 16,-2 0-16,3-6 0,1-1 16,1 0-16,-3-2 0,-2 7 15,-1 5-15,-4 6 0</inkml:trace>
  <inkml:trace contextRef="#ctx0" brushRef="#br0" timeOffset="168019.0066">7468 12329 0,'0'0'0,"0"0"0,0 0 16,-18-15-16,11 10 0,-4-1 15,-3-3-15,1 2 0,-1 0 0,-4-2 16,1 0-16,-2-2 0,-1-2 16,-1 1-16,0 1 15,-1-1-15,1-2 0,-1 0 16,-1 1-16,-1 2 0,-2 1 15,-3-1-15,0 2 0,0-1 16,-1-1-16,4 0 0,4 0 16,-6-3-16,0 0 15,-1 3-15,1 1 0,2-1 0,-3 0 16,4 2-16,-1 2 0,-3-1 16,-3-3-16,2 1 15,3-1-15,-1 1 0,0 4 16,1-2-16,-2-1 0,-5-2 0,3-1 15,1-1-15,2 0 0,-1 4 16,-1 4-16,2 0 0,1 1 0,-1 1 16,-1 1-16,-1-1 15,-2 0-15,-1 2 16,-1 1-16,2 3 0,1 2 0,-3-4 16,-3-1-1,3 1-15,-1 2 0,2-2 0,3-1 16,-2 0-16,1 0 0,4 2 15,4 1-15,-3 1 0,-2-2 16,-1 0-16,0 0 0,2 1 16,1 1-16,-2 1 0,-3 0 15,0 2-15,1 0 0,2 2 16,2 0-16,-1 2 0,0 2 16,0 1-16,-5 0 15,4-1-15,3-1 0,-2 3 16,0 2-16,1-2 0,1-1 0,1 4 15,2 3-15,0-1 0,0-1 16,-3 2-16,0 1 0,4 0 16,4-2-16,-3 6 15,-3 4-15,0-1 0,-1 0 16,1 6-16,-1 4 16,4 0-16,2-1 0,4-4 0,-1-3 15,1 11-15,0 1 16,1 0-16,3-2 0,-4 2 15,2 0-15,1-3 0,1-5 0,3 4 16,0 3-16,-2-3 0,-2-3 16,3 4-16,0 3 15,3-3-15,2-3 0,-1 4 0,0 1 16,3-6-16,-2 2 0,1 7 16,1 0-16,1-9 0,0-3 15,0 12-15,0 4 16,1-11-16,1-2 0,1 6 0,0 1 15,1-2-15,0-1 0,5 13 32,4 9-32,2-11 15,0-1-15,-2-5 0,-3-8 0,3 5 0,2-2 16,-4-3-16,1-4 0,1 3 16,-1 3-16,3-3 0,1-2 15,-1 0-15,1-1 0,4 5 16,2 5-16,-7-9 15,0-1-15,4 3 0,5-1 16,-3-3-16,-2 0 0,3-4 0,-2-1 16,1-4-16,1-2 0,-2 4 15,2 3-15,0-7 0,1-2 16,3 2-16,1 1 0,4-1 16,2-2-16,-2 1 15,0 1-15,-2-2 0,0-3 0,4-3 16,3-1-16,-2 0 0,-1 2 15,3-2-15,1 1 16,2-2-16,-1-3 0,13 5 16,9 2-1,-2-1-15,-1-2 16,-1-2-16,0-2 0,-8-2 0,-9-2 16,10-1-16,1 0 0,-6-2 15,-5 0-15,9-3 0,1 0 16,-7 0-16,-8 0 0,3 0 15,1 1-15,3-3 0,1-4 16,0-1-16,0 0 0,-6-5 16,-3-3-16,2 1 0,-3 2 15,2 0-15,-2 0 0,2-4 16,1-3-16,-6 2 0,-2 0 0,5-5 16,0 0-16,-3 3 15,2 0-15,3-7 0,2-2 16,-8 5-16,-5 0 0,6-4 0,1-3 15,-2 4-15,1 3 0,-3-7 16,2-2-16,-2-2 0,1-1 0,1-2 16,2 0-16,-4 0 15,-4-1-15,-1-3 0,0 0 16,-2-1-16,0 1 0,2-7 16,2-5-16,-2 9 0,-3 6 15,-1-5-15,0-5 0,3-5 16,0-3-16,-2 3 15,-1 3-15,6-26 0,-4 4 16,-3 6-16,-1 4 0,-3 4 16,-2 3-16,-5 9 0,-1 5 15,-1-12-15,-1-8 16,-1-10-16,0-6 16,0 13-16,2 11 0,-3 8 15,-2 6-15,-2 0 0,-1-1 16,-1-1-16,1 0 0,-1 4 15,-3 2-15,-4 5 0,-5 1 16,2 0-16,1 1 0,-2-3 16,-2-3-16,3 0 0,0-1 15,3 14-15,-5-6 16,-2-5-16,-2-3 0,0 6 0,1 6 16,-1-5-16,0-4 0,0 5 15,0 4-15,-4 0 0,-3 0 16,0-5-16,-3-2 0,0 3 15,-2 3-15,3 3 0,3-1 16,-3 1-16,0 0 0,0 3 16,0 3-16,-5-3 0,-4 0 15,3 2-15,5 1 0,-6 2 16,0 3-16,2 0 0,3-1 0,-3 7 16,-3 3-16,3-2 15,0 0-15,-1 3 0,-3 2 0,9 1 16,-1 0-16,-7 3 0,0 0 15,9-1-15,1 2 0,-4 0 16,1 1-16,2-1 0,2-2 16,1 4-16,0 2 0,0 2 15,0 1-15,6-2 0,6-4 16,4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39:38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7955 8529 0,'0'0'0,"-3"3"16,-1-1-16,-2 2 0,1 0 0,-4 4 15,-2 0-15,-3 4 0,0 0 0,-5 7 16,1 1-16,-2 1 0,0 2 15,-2 2-15,-2 2 0,-4 6 16,3 1-16,1 0 0,0 1 16,2-2-16,2-3 0,2 1 15,3-4-15,4-7 16,4-6-16,7-7 0,4-5 16,2-5-16,0-3 0,5-8 0,4-8 15,-3 4-15,-2 3 0,-3 4 16</inkml:trace>
  <inkml:trace contextRef="#ctx0" brushRef="#br0" timeOffset="616.1158">7939 8615 0,'0'0'0,"0"0"16,0 0-16,0 0 15,0 0-15,23-9 0,-23 9 16,0 0-16,29 5 0,-29-5 16,24 15-16,-12-5 15,-1 2-15,0 4 16,0 5-16,0-1 0,0 2 0,5 6 15,-1 0-15,0-3 0,1 0 16,-1-1-16,2-2 0,-4-4 16,0-2-16,6-3 0,0-4 15,-3-5-15,2-1 0,0-5 16,3-1-16,1-5 0,0-2 16,4-7-16,-1-4 0,0 0 0,-1 0 15,-2-3-15,-2-1 16,-3 5-16,-2 1 0,-3 4 15,0 1-15,-4 3 16,-1 3-16,-1 1 0,-2 2 0,1 3 16,-2 2-16,0 1 0,2 2 15,-1 5 1,0 5 0,-1 7-1,-1 7-15,1 2 16,1 0-16,-2-1 15,1-1-15,4-1 0,-1 1 0,2-5 16,0-4-16,4 1 16,1-4-16,0-3 0,1-3 0,1-5 15,3-2-15,-3-4 0,2-2 16,6-7-16,2-6 16,-1-1-16,-1-1 0,0-7 15,1-5-15,-2-2 0,-2-4 16,-4 0-1,-1 0 1,-8 1-16,-4 1 0,-6 4 16,-1 6-16,1 3 0,-4 5 0,-4 1 15,-4 6-15,-2 6 0,-3 4 0,-7 6 16,-6 7-16,-5 9 16,-4 5-16,-18 19 0,-10 8 15,-5 8-15,7-3 0,9-10 0,17-14 16,13-9-16</inkml:trace>
  <inkml:trace contextRef="#ctx0" brushRef="#br0" timeOffset="12534.6532">15054 13315 0,'0'0'0,"0"0"16,0 0-16,0 0 0,0 0 15,0 0-15,-24 0 0,24 0 16,0 0-16,-28 11 16,15 0-16,-5 8 15,-1 4-15,-1 2 0,-1 1 0,-7 14 16,1 5-16,-9 13 0,1 2 16,1 1-16,0 3 0,0 4 15,5-5-15,1 0 0,5-6 0,4-6 16,6-10-16,9-19 0,5-11 15,0-3-15,-1-3 0,0-1 16</inkml:trace>
  <inkml:trace contextRef="#ctx0" brushRef="#br0" timeOffset="13232.6511">15060 13333 0,'0'0'0,"0"0"16,0 0-16,0 0 16,2 26-16,-2-26 0,5 34 0,1-13 15,0 2-15,2 4 0,1 5 0,1 10 16,-1 3-16,0-2 16,0-1-16,4 7 0,-1-2 15,0-9-15,0-3 0,3-10 16,3-8-16,3-7 0,1-6 0,3-11 15,3-7-15,0-7 16,-2-5-16,10-13 0,3-4 16,3-4-16,3-1 0,-5 2 15,-4 2-15,2 0 16,-5 5-16,-7 8 0,-5 7 0,-6 5 16,-5 4-16,0 5 15,0 6-15,-2 5 0,-3 5 0,-1 2 16,-2 5-16,-2 1 0,0 4 15,-1 0-15,-1 3 0,-3 5 16,0 3-16,0 1 0,2 1 0,0 11 16,-1 2-16,3-2 15,2-4-15,3-1 0,0-2 16,4-7-16,3-5 0,4 4 16,3-1-16,-4-8 0,0-4 0,4-4 15,5-4-15,1-3 16,-1-1-16,1-5 0,1-4 15,-2-3-15,0-1 0,3-6 0,4-4 16,-4-2-16,-2-4 0,3-3 16,1-5-16,-2 2 0,0-1 15,1-7-15,-3-2 0,-5 3 16,-5 2-16,-2-2 0,-1-3 16,-3 5-16,-2 3 0,-3-1 15,-2 3-15,-2 0 0,-1 1 16,-4 5-16,-2 3 0,-4-1 15,-2 0-15,-5 3 0,-2 2 16,1 3-16,2 5 0,-5 4 16,-4 5-16,0 4 0,-5 5 0,-10 10 15,-4 10-15,8 0 16,-1 5-16,-15 21 0,-6 12 16,6-2-16,4 1 0,-8 12 0,11-16 15,15-18-15</inkml:trace>
  <inkml:trace contextRef="#ctx0" brushRef="#br0" timeOffset="23119.2398">18420 13429 0,'0'0'0,"0"0"16,0 0-16,-32 4 0,32-4 16,-25 8-16,10-3 0,-2 2 0,-3 1 15,0 1-15,-1 0 16,-3 2-16,1-1 0,-1-1 16,1-1-16,1 1 15,1-1-15,4-1 0,2-1 0,3-1 16</inkml:trace>
  <inkml:trace contextRef="#ctx0" brushRef="#br0" timeOffset="25516.4214">16189 11456 0,'0'0'0,"0"0"15,0 0-15,-18-13 16,18 13-16,-23-12 0,11 7 0,-1 1 15,1 1-15,1 0 0,0 1 0,-2 1 16,-1 2-16,-2 2 16,0 2-16,-3 3 0,-2 5 15,-5 8-15,0 1 0,-1 4 16,-2 3-16,1 0 0,2 1 0,-7 10 16,1 0-16,0 3 15,1 1-15,-2 10 16,4 0-16,5 1 15,3 2-15,4-4 0,3-6 0,3 3 16,5-5-16,2-4 16,4-4-16,3-5 0,1-6 15,3-4-15,1-3 0,7-2 0,3-3 16,1-7-16,2-1 0,2-5 16,4-2-16,3-3 0,3-1 15,6-9-15,7-6 16,2-7-16,4-4 15,-3-2-15,-1 0 0,9-10 16,1-3-16,-8 2 0,-3 3 0,1-3 16,-3 2-16,-4 6 15,-5 5-15,-5 4 0,-4 3 16,-6 4-16,-4 4 0,-2 1 16,-2 1-16,-4 5 0,-2 4 0,-1 2 15,-2 3-15,-4 0 0,1 3 16,2 1-16,0 2 0,-1 0 15,0 3-15,-1 1 0,1 4 16,-2-1-16,0 1 0,1 7 16,1 4-16,-1-3 0,0-1 15,2 3-15,3 3 0,1-1 16,0-2-16,3 1 0,3 1 16,1-5-16,-2-1 0,3-3 15,4-1-15,0-1 0,1-2 0,0-5 16,3-3-16,-3-3 0,0-1 15,2-4-15,4-2 0,-2-2 16,0-2-16,0-4 16,1-4-1,-2-4-15,-1-3 0,0-2 16,0-1-16,-4 0 0,-3-1 16,2-7-16,-3-2 0,-2 2 0,-2 1 15,-2-1-15,-2-2 0,-1 4 16,-2 0-16,-3 1 15,-3 1-15,-3 4 0,-1 3 0,-5-1 16,-1-1-16,-3 3 0,-2 2 16,0 8-16,2 3 0,-3 1 15,-1 1-15,-6 2 0,-5 3 16,-1 2-16,-1 1 0,-9 20 16,-8 14-16,2 0 15,2-1-15,-9 13 0,-1 5 0,0 18 16,-1 14-16,8-14 15,15-19-15,10-13 0</inkml:trace>
  <inkml:trace contextRef="#ctx0" brushRef="#br0" timeOffset="33019.7231">13464 9549 0,'0'0'0,"0"0"15,0 0-15,0 0 16</inkml:trace>
  <inkml:trace contextRef="#ctx0" brushRef="#br0" timeOffset="39532.4627">13740 7616 0,'0'0'0,"0"0"16,0 0-16,0 0 0,0 0 16,0 0-16,0 0 0,0 0 15,0 0-15,0 0 0,0 0 16,0 0-16,0 0 0,0 0 15,0 0-15,0 0 0,0 0 0,-19 18 16,19-18-16,0 0 0</inkml:trace>
  <inkml:trace contextRef="#ctx0" brushRef="#br0" timeOffset="46299.5862">11489 7765 0,'0'0'0,"0"0"15,0 0-15,0 0 0,-19 14 16,19-14-16,-14 16 0,14-16 16,-17 25-16,8-13 0,0 0 15,1 4-15,0 1 0,1 1 0,1 2 16,-2 7-16,1 1 0,2 1 16,-1 1-16,2 2 15,0 3-15,0-2 16,2-1-16,0 6 0,0-1 0,0-6 15,2-2-15,0-2 0,-1 0 16,0-1-16,0-1 0,1 0 16,0-1-16,0-3 0,-1 0 0,0-2 15,0 3-15,0 0 0,0 2 16,0 3-16,-1-1 0,1-2 16,0-4-16,0 5 15,0 5 1,1 3-16,1 3 0,0-5 0,1-3 15,2-1 1,0-2-16,3 2 16,2 1-16,-1-4 0,1 0 15,-1-5-15,0-2 0,1-2 0,-1 1 16,2-3-16,1 0 0,0-3 16,0-2-16,-1 2 0,-1-1 15,0 0-15,0-1 16,-2-2-16,2-1 0,0 1 0,1 1 15,0 0-15,1 0 0,0 0 16,0-2-16,0-1 0,-1 0 16,0-1-16,0 0 0,-1 0 15,-2 0-15,1-1 0,0-2 16,-2-1-16,1-2 0,1 0 16,-1 0-16,1-3 0,-1-1 15,0-1-15,1-1 0,1-2 0,1 0 16,1-7-16,0 0 15,-1-3-15,-1 1 0,0 1 16,-1-1-16,0 1 0,-1 0 0,-1 1 16,1 0-16,-2-1 0,1 1 15,-1 1-15,1-1 16,1 0-16,0-1 0,0 0 0,0-2 16,-3 1-16,-1 0 0,2 0 15,-1-1-15,0 2 0,1-2 0,-1-5 16,0-2-16,-1 3 15,-1 3-15,1-3 0,1-2 0,-2 1 16,0-1-16,-1 1 16,-1 1-16,1 2 0,0 1 0,1 1 15,-2 1-15,-2-1 0,1 0 16,-1 3-16,1 3 0,0 1 16,0 3-16,1-1 0,0-1 15,0 2-15,0 1 0,0-1 16,0-1-16,0 1 0,0-1 0,0-1 15,0 0-15,0 1 0,0-2 16,1 1-16,1-1 16,0 1-16,1 0 0,0-1 15,-1 1-15,-1 1 0,-1 1 16,0-2-16,-1-2 0,0 2 0,0 0 16,1 0-16,1-1 15,0-1-15,-1-2 16,0 2-16,-1 1 0,-1-2 15,0-1-15,-1 0 0,2 1 16,-1-1-16,0 0 16,1 2-16,0-1 0,1 1 0,0 2 15,-1-3-15,-1 1 0,2-3 16,0 0-16,0 1 0,2 1 0,-1-2 16,1-1-16,-1 0 0,-1 0 15,1 0-15,1 0 0,0 1 16,1 2-16,0 0 0,1-2 15,0-1-15,-1 0 0,0 1 16,-1 2-16,2-2 0,-1 0 0,0 0 16,1-2-16,-1 2 0,-1 0 15,0-1-15,1 0 0,-1 0 16,1 0-16,-1-1 16,1-2-16,-1 1 0,-1 0 0,1-4 15,0 1-15,0-1 0,0-1 16,0 0-16,0 0 0,-1 2 15,0 2-15,0 1 16,0-1-16,1 1 0,-1-1 16,-1-1-16,0 0 0,0-1 15,0 1-15,0-2 0,0 1 16,0 0-16,1 2 0,0-1 16,0 2-16,0-1 0,0-1 15,0 4-15,0-2 0,0 3 16,1 0-16,-2 0 0,0 0 15,0 0-15,0-1 0,0 1 0,0-1 16,0 3-16,1-2 0,-1 0 16,-1 1-16,-1 3 15,2-1-15,0 2 0,0 0 0,0 0 16,-1-1-16,1 2 0,0 0 16,-1-2-16,0 2 0,0 0 15,0 0-15,0 0 0,0 0 16,0 0-16,0-3 0,-2 2 15,1-2-15,1 1 0,0-1 0,0 0 16,0 1-16,0 1 0,-2 2 16,1 1-16,1-1 0,0 3 15,0 0-15,0-2 16,0 1-16,0 0 0,-1 1 0,1 1 16,-1-1-16,1 1 0,0-1 15,-1 1-15,0-1 0,-1 1 16,1-1-16,-1 0 0,0-1 15,-2 0-15,2 1 0,-1 0 16,1-2-16,0 1 0,0-1 16,-1 0-16,2 2 0,0-1 15,0 1-15,-1-2 0,2 1 16,0 0-16,0-1 0,-1 1 0,0 0 16,0 0-16,-1 1 0,1-2 15,1 0-15,0 1 0,0 0 16,1-1-16,0 1 15,0 0-15,0 1 0,0-2 0,0 2 16,0 0-16,0 0 0,-1-1 16,0-1-1,-1 1-15,2 0 0,0 0 0,0-1 0,0-1 16,2 0-16,-1 1 0,0 0 0,0-1 16,0-3-16,0 3 15,0 1-15,0-1 0,-1 0 16,0-1-16,0 1 0,0 1 15,0 1-15,0 0 0,1-1 0,1-1 16,-1 1-16,0 0 16,0 0-16,0 1 0,0-1 15,0 2-15,0 1 0,0-1 16,2-1-16,-2 0 0,0 2 0,0-2 16,-1 1-16,0 1 0,0 0 15,0-2-15,0 1 0,1 0 16,0 0-16,0 1 0,-1-1 15,0 2-15,1 0 0,0 0 16,-1-2-16,0 3 0,0-1 0,0 1 16,0-1-16,0 1 0,0 0 15,0-1-15,0 1 16,-1 1-16,0 0 0,0 0 16,1 0-16,0 2 0,0 0 0,0-1 15,0 0-15,0 1 0,0 2 16,1-2-16,-1 2 0,0 0 15,0 0-15,3 1 0,0 1 16,0 2-16,0 2 0,1-1 16,-1 0-16,-1-2 0</inkml:trace>
  <inkml:trace contextRef="#ctx0" brushRef="#br0" timeOffset="46866.8887">11685 5171 0,'0'0'0,"0"0"15,0 0-15,24-3 0,-24 3 16,20-2-16,-20 2 0,21-6 16,-9 4-16,2 0 15,2-1-15,-1 1 0,2 1 0,2-1 16,0 0-16,2-1 0,0-1 0,2-1 16,-3 1-16,-3 2 0</inkml:trace>
  <inkml:trace contextRef="#ctx0" brushRef="#br0" timeOffset="53633.1105">25148 3694 0,'0'0'15,"0"0"-15,0 0 0,0 0 0,0 0 16,0 0-16,0 0 0,0 0 16,0 0-16,7 26 0,-7-26 15,8 21-15,-8-21 0,12 27 16,-5-10-16,1 0 0,1 0 15,-1 2-15,0 1 16,1 2-16,1 0 0,6 9 0,1 3 16,0-1-16,-1-1 0,4 6 15,0-1-15,0-2 0,-1-2 0,2 1 16,1-3 0,0-3-16,0-1 0,3-1 0,0-2 15,1-4-15,-1-3 0,4-5 16,3-5-16,0-4 0,-1-4 0,4-3 15,4-6-15,0-5 16,2-3-16,10-12 16,7-9-16,8-8 0,5-4 15,4-5-15,-8 4 0,18-11 16,3-4-16,26-16 0,-16 15 0,-7 3 16,-4 3-16,-17 6 0,-12 6 15,-3 2-15,-2 3 0,-2 8 16,-1 4-16,-6 3 0,-3 1 15,-13 4-15,-8 6 0,-1 2 16,-2 4-16,-7 3 0,-5 3 0,-3 3 16,-1 0-16,-1 4 0,0-2 15,0 2-15,-2 6 0,2-6 16,3 3-16,-2 3 0,0 1 16,2 2-16,0 1 0,-1 3 15,0-2-15,1-1 0,-2-2 0,0-3 16</inkml:trace>
  <inkml:trace contextRef="#ctx0" brushRef="#br0" timeOffset="53772.187">27380 3541 0,'0'0'0,"0"0"16,0 0-16,12 21 15,-12-21-15,14 23 0,-14-23 16,10 17-16</inkml:trace>
  <inkml:trace contextRef="#ctx0" brushRef="#br0" timeOffset="56850.0261">29508 7776 0,'0'0'0,"-11"0"16,-3 1-16,-2 0 0,-2 2 0,-10-1 15,-1-1-15,-7 2 0,2 2 0,-4-1 16,-3 3-16,-2 2 15,-1 2-15,-11 6 0,-2 5 16,8-3-16,4 1 0,-13 9 16,-1 4-16,5 1 0,4 0 15,-8 11-15,0 4 16,4-2-16,4 1 0,9-8 16,7-5-16,-14 27 0,5 5 15,3-10-15,4-7 0,4 1 0,2 4 16,7 2-16,4 2 0,-3-1 15,-2 0-15,4-12 0,2-10 0,0 13 16,-1 7 0,7-4-16,4-4 0,2-1 0,0-1 15,2-7-15,-1-6 0,3 13 16,2 9-16,2-6 0,2-3 0,6 5 16,4 6-1,0-6-15,0-3 0,-1-1 0,1 1 16,5-2-16,2-3 0,1 4 0,1 2 15,5-1-15,2 0 0,8 6 16,4 5-16,-1-10 16,-2-4-16,4-1 0,4 0 15,-1-6-15,1-4 0,7-5 16,4-3-16,-2-6 0,0-4 0,9-3 16,6-4-16,-10-6 0,-5-3 15,7-1-15,8-3 0,-1-3 16,-1-4-16,4-1 0,2 0 15,-1-3-15,-2 1 0,4-4 16,3-1-16,-2-8 0,-1-5 16,3-5-16,3-1 0,-12 5 0,-7 4 15,6-8-15,3-3 0,-2-1 16,-3-1-16,3-4 0,-1-1 16,-8-1-16,-7 0 0,5-1 15,4-1-15,-6 4 0,-4 5 16,0-6-16,0-1 0,-2-3 15,-2-1-15,-2 0 0,-3-2 16,-4 3-16,-4 2 0,-3-1 16,-1 3-16,-9-1 0,-6 5 15,1-6-15,2-2 0,-2 4 0,-2 3 16,-5 2-16,-3 0 0,-3 0 16,-3 1-16,0-6 0,0-5 15,-1 8-15,1 4 0,-6-9 16,-6-4-16,1 8 0,1 7 15,-6-2-15,-1-3 0,-4 4 16,-2 3-16,1 1 0,0 3 16,6 1-16,3 4 0,-12-7 0,-8-2 15,-1-1-15,-1-2 16,0 8-16,1 6 0,7-1 0,4 0 16,-6-1-16,-3-1 0,-3 4 15,-3 2-15,-5 4 16,-4 3-16,11 6 0,-9-1 15,3 3-15,4 4 0,-19 0 16,-8-1-16,7 3 0,-1 0 16,-29 4-16,6 2 0,12-1 15,7-1-15,0 3 0,1 3 16,-2-3-16,-1-2 16,-3-1-16,-2 2 0,12 0 0,10 0 15,-1 6-15,-3 4 16,8 0-16,5-1 0,-5 1 0,-3 1 15,-2 0-15,1 1 0,-1 6 16,-2 4-16,-3 8 0,-3 4 16,-7 6-16,-4 8 0,11-4 15,8 0-15,-8 9 0,-5 8 0,6-1 16,3 1-16,16-22 16,11-13-16,7-9 0</inkml:trace>
  <inkml:trace contextRef="#ctx0" brushRef="#br0" timeOffset="109242.2281">11212 17808 0,'0'0'0,"0"0"16,0 0-16,0 0 0,0 0 0,0 0 16,0 0-16,-20 5 0,20-5 15,0 0 1,0 0-16,0 0 15,30 4-15,-30-4 0,41 1 16,-14-1-16,4 1 0,7-3 16,5 1-16,10-3 0,-2 0 0,21-3 15,5 0 1,6-1-16,-8 1 0,5 0 0,-5 1 16,-5 2-16,-5 0 0,9 2 15,-2 3-15,-9-2 0,-8 1 0,3 2 16,1 2-16,-6-3 0,-4-2 15,25 3-15,-4 1 0,-18 0 16,3 1-16,16 1 0,-9-2 16,-9-2-16,-6-1 0,6-1 15,5 0-15,-10 2 0,-5 1 0,5-2 16,3-1-16,-12-3 16,-7-1-16,-10 2 0,-6 1 0,-5 0 15</inkml:trace>
  <inkml:trace contextRef="#ctx0" brushRef="#br0" timeOffset="113366.9069">19053 9455 0,'0'0'0,"0"0"16,0 0-16,0 0 0,-23-9 0,23 9 16,0 0-16,-25 6 0,25-6 15,-24 12-15,6 0 16,0 2-16,-3 2 0,-2 6 15,-2 3-15,-8 10 0,1 2 0,-9 12 16,2 2-16,-6 10 0,2-1 16,-3 7-16,7-2 0,8-14 15,7-9-15,6-8 16,7-8-16,7-12 0,5-9 16,4-5-16,4-5 0,-4 1 15,0 2-15,-2 0 0</inkml:trace>
  <inkml:trace contextRef="#ctx0" brushRef="#br0" timeOffset="113966.6175">19031 9521 0,'0'0'0,"0"0"16,0 0-16,0 0 0,0 0 0,0 0 16,8 28-16,-8-28 0,7 23 15,-4-6-15,2 4 0,-1-2 16,1 1-16,-2 2 0,0-1 15,2 9-15,-2-1 0,0-2 16,1-2-16,0-2 0,2-3 0,2-1 16,2-3-16,1-4 15,1-2-15,5-6 0,4-6 16,2-5-16,2-4 0,3-4 16,3-4-16,7-9 0,2-4 15,-2 1-15,-3 0 0,0-1 16,-6 5-16,-7 8 0,-5 4 15,-3 4-15,-3 2 16,-2 2-16,-3 3 0,-1 6 16,-1 4-16,-2 3 0,-1 0 0,-2 9 15,-2 6-15,-2 4 16,0 2-16,-1 4 0,0 3 16,0-1-16,2-1 0,1 5 0,0 1 15,6-5-15,2-3 16,3-4-16,1-2 0,-1-7 0,1-2 15,2-5-15,3-5 0,1-3 16,4-4-16,2-7 16,3-5-16,-3-1 0,0-5 0,6-9 15,3-6-15,-2-7 16,-2-4-16,1-3 0,-2-2 0,-4-1 16,-2 0-16,-3-1 0,-3 8 15,-6 1 1,-6 0-16,-9 5 15,-5 3-15,-1 7 0,0 4 0,-12 7 16,-8 4-16,0 7 0,1 5 16,-12 13-16,-11 10 0,-2 8 15,-3 4-15,-16 27 0,-4 14 16,5 4-16,3 4 0,-10 12 0,27-30 16,17-22-16</inkml:trace>
  <inkml:trace contextRef="#ctx0" brushRef="#br0" timeOffset="117984.3806">20060 9785 0,'0'0'0,"0"0"16,0 0-16,0 0 0,0 0 0,0 0 15,0 0-15,0 0 0,30 12 16,-30-12-16,30 1 0,-30-1 16,36 2-16,-11 0 15,3 0-15,5-2 0,5-1 16,-2 0-16,1 1 0,12-2 16,3-2-16,6 0 0,-6 2 15,1-1 1,0 1-16,-3 0 15,-4 1-15,1 0 0,-6 1 0,-4-2 0,-4-1 16,-7 2-16,-5 1 0,-3-1 16,-3 1-16,-5-1 0,-2 0 15,-3 1-15,0-1 0,-2 1 16,-1 0-16,-2 0 0,-2 0 16,-2 1-16,-2 0 0,2 0 15,0 0-15,1 0 0</inkml:trace>
  <inkml:trace contextRef="#ctx0" brushRef="#br0" timeOffset="118317.113">20581 9401 0,'0'0'0,"0"0"16,0 0 0,0 0-16,0 0 0,0 0 0,-8 22 15,8-22-15,-1 25 0,1-25 16,0 40-16,0-20 0,1 3 0,0 9 16,0 4-16,0 3 0,0 2 15,-1 8-15,-1 4 16,0 12-16,-1-1 0,-1 2 0,-1-7 15,1 7-15,1 1 16,1-7-16,1-6 0,3-6 0,1-4 16,5-7-16,2-8 0,-2-7 15,-2-4-15,-3-6 0</inkml:trace>
  <inkml:trace contextRef="#ctx0" brushRef="#br0" timeOffset="118917.0966">21757 9465 0,'0'0'15,"0"0"-15,0 0 0,0 0 0,0 0 16,-22 6-16,22-6 0,0 0 16,-20 11-16,11-3 15,1 3-15,-4 1 0,1 3 16,0 1-16,2 4 0,-1 4 15,0 4 1,-4 10-16,2 2 0,4-3 16,2-1-16,4-3 15,3 0-15,1 1 0,3-6 0,2-5 16,4-4-16,1-4 0,1-5 16,3-7-16,3-4 15,-2-4-15,0-3 0,3-5 16,2-3-16,1-5 0,2-2 15,1-7-15,-1-4 0,-1 1 16,-1 1-16,3-6 0,-3-1 0,-3 3 16,-1 1-16,-2-5 0,-2 1 15,-6 5-15,-2 2 0,-4 5 16,-2 4-16,-4 1 0,-5 2 16,0 6-16,-2 2 0,-5 5 0,-2 2 15,-2 7-15,-1 3 16,-3 6-16,-1 4 0,-3 5 0,0 4 15,5-2-15,4 0 0,4-4 16,3-5-16,2-2 0</inkml:trace>
  <inkml:trace contextRef="#ctx0" brushRef="#br0" timeOffset="119266.7655">22227 9712 0,'0'0'0,"0"0"16,0 0-16,0 0 0,24 3 0,-24-3 15,22 5-15,-9-2 16,0-1-16,3 1 0,2 2 0,-2 1 16,0-2-16,0 2 15,1 1-15,1 1 0,-2 1 0,-5 3 16,-3 3-16,-4-1 0,-2 0 15,-5 1-15,-6 1 0,-1 0 16,-1 2-16,-1-3 0,-1 0 16,1-3-16,1-1 0,2-3 15,1 0-15,2-2 0,2 0 0,3 0 16,1 0-16,2 0 16,1 1-16,7-2 0,6 1 15,1-3-15,3-1 0,6-2 0,3-3 16,1 0-16,1-2 0,0 1 15,-6 0-15,-5 1 0</inkml:trace>
  <inkml:trace contextRef="#ctx0" brushRef="#br0" timeOffset="119535.0417">22854 9592 0,'0'0'0,"0"0"0,0 0 16,0 0-16,0 0 0,0 0 0,24 4 16,-24-4-16,27 1 0,-27-1 15,44 2-15,-19-2 0,2 0 16,5-1 0,5-1-16,6 0 15,3 4-15,6-2 0,-7 0 0,5 0 16,-6 0-16,-4 2 0,-5 1 0,0 2 15,-4 0-15,-11 1 16,-3 4-16,-4-3 0,-2-1 16,-2-2-16</inkml:trace>
  <inkml:trace contextRef="#ctx0" brushRef="#br0" timeOffset="119767.4086">22788 9854 0,'0'0'0,"0"0"16,0 0-16,0 0 0,0 0 0,0 0 15,24-5-15,-24 5 0,38-1 0,-12-1 16,5 1-16,4 0 16,4 0-16,16 1 0,6 2 15,-2 1-15,0 2 0,13 0 0,13 4 16,-19-2-16,-14-2 0,-11-1 15</inkml:trace>
  <inkml:trace contextRef="#ctx0" brushRef="#br0" timeOffset="121467.3628">19702 11383 0,'0'0'0,"0"0"0,0 0 16,0 0-16,-21 14 0,21-14 0,-16 13 16,7-4-16,0 2 0,-2 4 15,-2 4-15,-3 3 16,0 4-16,-7 13 0,-1 3 15,2-2-15,1-1 0,-3 12 16,1 5-16,-1 1 0,4-6 0,1-1 16,5-4-16,7-11 15,6-6-15,6-14 0,4-11 0,0 3 16,1 1-16,-2-2 0,-1-1 16,-3 0-16</inkml:trace>
  <inkml:trace contextRef="#ctx0" brushRef="#br0" timeOffset="122050.8936">19740 11465 0,'0'0'0,"0"0"16,0 0-16,0 0 0,0 0 15,0 0-15,0 0 0,9 25 16,-9-25-16,8 33 0,-3-10 16,-1 2-16,2 3 0,0 2 15,2 1-15,3 5 0,0-4 0,0-3 16,1-2-16,3-2 15,2-5-15,1-9 0,2-5 0,4-12 16,3-9 0,4-13-16,3-9 0,2-5 15,-1 0-15,-4 4 0,-5 4 0,3-4 16,1-2-16,-6 8 16,-4 4-16,-5 8 0,-3 4 15,-2 6-15,-2 1 0,-3 6 0,1 0 16,0 6-16,-2 0 0,-1 6 15,-1 3-15,1 2 0,0 2 16,-1 7-16,0 3 0,1 3 16,-2 1-16,1 3 0,1 3 15,0-3-15,2-1 0,2 3 16,0 1-16,1-4 0,1-3 16,2-6-16,2-5 0,1-4 15,2-4-15,-3-4 16,0-3-16,4-10 0,2-7 15,-2-2-15,0-3 0,-1-5 0,1-6 16,0-6-16,-1 2 0,-1-2 16,2-2-16,-5 1 0,-2 1 15,-5 0-15,-2-2 0,-5 3 16,-1 2-16,-3 4 0,-4 3 16,-4 4-1,-2 3-15,-8 7 16,-7 7-16,0 9 0,-1 8 15,4 7-15,4 4 0,0 6 0,0 2 16,5 2-16,6 2 0,0-5 16,5-7-16,1-5 0</inkml:trace>
  <inkml:trace contextRef="#ctx0" brushRef="#br0" timeOffset="122300.3878">20940 11574 0,'0'0'0,"0"0"0,0 0 15,30-8-15,-17 5 0,6 0 0,5-3 16,9-1-16,1 0 0,4 0 16,2-3-16,-3 4 0,-2 1 15,7 1-15,-2 2 0,-4-3 16,-2 1-16,4-1 0,-4-1 15,-10 2-15,-2-1 0,-4 1 16,-4 2-16,-1-1 16</inkml:trace>
  <inkml:trace contextRef="#ctx0" brushRef="#br0" timeOffset="122500.3877">21087 11236 0,'0'0'0,"0"0"0,0 0 16,0 0-16,-11 14 0,10-3 16,1 5-16,1 3 0,2 3 0,3 6 15,1 4-15,6 11 16,3 3-16,0 2 0,2 5 16,2 5-16,-1-5 0,7 5 15,3-2-15,-3-7 0,-6-13 0,-6-8 16</inkml:trace>
  <inkml:trace contextRef="#ctx0" brushRef="#br0" timeOffset="122783.518">22076 11057 0,'0'0'0,"-9"15"31,-5 10-15,-5 11-16,-4 10 0,-6 18 15,1 4-15,-2 6 0,2-6 0,-1 6 16,2 4-16,6-7 0,6-15 15,6-16-15,2-12 16,1-8-16</inkml:trace>
  <inkml:trace contextRef="#ctx0" brushRef="#br0" timeOffset="123316.898">22089 11143 0,'0'0'0,"0"0"15,0 0-15,0 0 0,0 0 0,0 0 16,0 0-16,0 0 0,0 0 15,16 26-15,-16-26 0,16 35 16,-7-16-16,0 3 0,-1 1 16,1-1-16,1 0 0,2 3 15,1-1-15,2-3 0,0-2 0,2-4 16,-1-2-16,2-6 16,1-6-16,3-8 15,2-8-15,0-4 0,0-4 0,5-14 16,0-6-16,-3 3 0,0 2 0,-1-2 15,-3 2-15,-3 5 0,-6 7 16,-3 8-16,-2 4 16,-3 6-16,0 3 0,-1 5 0,-1 4 15,-1 4-15,0 3 0,-1 7 16,0 6-16,0 3 0,-1 3 16,0 4-16,0 4 0,1 3 15,1-2-15,1-4 0,3-4 16,0-3-16,0-1 0,2-5 15,1-3-15,2-4 16,2-5-16,1-3 0,2-3 0,1-9 16,3-7-16,-4-4 15,-2-4-15,2-11 0,2-8 16,-4 0-16,-1 1 0,0-10 16,-1-2-16,-4 3 0,-4 3 0,-5-1 15,-6 4-15,0 8 0,-1 4 16,-3 7-16,-2 2 15,-4 5-15,-2 3 0,-4 12 0,-3 8 16,4 6-16,1 6 0,-2 2 16,-3 2-16,8-6 0,2-3 0,4-3 15</inkml:trace>
  <inkml:trace contextRef="#ctx0" brushRef="#br0" timeOffset="123634.0066">23142 11175 0,'0'0'16,"0"0"-16,0 0 0,0 0 15,25-3-15,-25 3 0,30 0 16,-12 1-16,-1 2 0,2 2 16,0 1-16,-3 3 0,0 0 0,0 8 15,-3 5-15,-5 1 0,-5 0 16,-4 4-16,-3 2 0,-2-2 15,0-2-15,-3 3 0,-1-3 16,2-5-16,2-3 0,1-4 16,2-2-16,3-1 0,3-3 15,3-1-15,3 0 0,5-3 16,4-1-16,4-4 0,4-2 0,6-3 16,7-5-16,10-5 15,2-3-15,-5-2 0,-3 0 16,-2 0-16,-9 5 0,-7 4 0</inkml:trace>
  <inkml:trace contextRef="#ctx0" brushRef="#br0" timeOffset="123885.8113">23650 11075 0,'0'0'0,"0"0"15,0 0-15,0 0 0,39-7 16,-15 3-16,6 0 16,10 0-1,10 0-15,3-1 16,3 0-16,10-2 0,-5 1 16,3 1-16,-9 0 0,3 1 0,-7 0 15,-9 1-15,-7 0 0,-6-1 16,-4-1-16,-5 1 0,-4 1 0,-4 1 15</inkml:trace>
  <inkml:trace contextRef="#ctx0" brushRef="#br0" timeOffset="124117.1578">24051 10655 0,'0'0'16,"0"0"-16,0 0 0,0 0 15,0 0-15,0 0 0,-4 25 16,4-25-16,2 32 0,1-7 0,2 7 16,-1 0-16,1 2 0,1 15 15,1 4-15,-1 14 0,0-3 16,2 11-16,-1-4 0,2-8 16,1-5-16,8 4 0,4-5 15,-6-14-15,-2-11 0,-4-7 0</inkml:trace>
  <inkml:trace contextRef="#ctx0" brushRef="#br0" timeOffset="124350.0288">25198 10531 0,'0'0'0,"0"0"16,0 0-16,0 0 0,0 0 15,-18 29-15,9-6 0,-1 5 16,-1 1-16,-8 18 0,-6 9 16,1-2-16,1-1 0,-2 14 15,-2 10-15,3-9 0,1-7 16,3-11-16,4-15 0,5-10 0,3-5 16,1-6-16</inkml:trace>
  <inkml:trace contextRef="#ctx0" brushRef="#br0" timeOffset="124683.7424">25191 10600 0,'0'0'15,"0"0"-15,0 0 0,0 0 16,0 0-16,16 26 0,-16-26 16,15 32-16,-6-11 0,2 2 15,2 4-15,0 4 0,2 1 0,3 8 16,2-3-16,1 4 0,-2-5 15,-1-6-15,-2-5 0,0-5 16,-2-5-16,1-5 0,2-3 16,-1-8-16,2-5 0,-1-8 15,-1-10-15,2-5 0,-1-6 16,1-5-16,0-6 0,4-12 16,0-2-16,0-9 0,-3 4 15,-5 9-15,-3 8 0,-2 3 16,-3 7-16,-2 7 0,-2 5 15,0 14-15,-1 9 16,0 6-16,0 4 0,-1 11 0,0 10 16,0-7-16,0-4 0,0-4 0</inkml:trace>
  <inkml:trace contextRef="#ctx0" brushRef="#br0" timeOffset="126017.6653">26091 10623 0,'0'0'0,"0"0"16,0 0-16,0 0 0,0-27 0,0 27 15,-5-18-15,3 10 0,0 0 16,-3 4-16,-4 1 0,-3 5 16,-3 2-16,-2 7 0,-4 6 15,-1 1-15,0 3 0,-8 9 16,0 4-16,-1 3 0,6-1 0,4-3 15,4-1-15,3 3 0,4-4 16,5-7-16,2-5 0,6-4 16,2-3-16,7-8 0,7-5 15,1-6-15,0-5 0,4-4 16,3-4-16,1-3 0,0-1 16,1-1-16,-1 4 0,-5 5 15,-3 4-15,-5 1 0,-3 4 16,-1 2-16,-1 2 0,-1 4 15,0 3-15,0 2 0,0 2 0,-2 0 16,0 3-16,0-1 0,0 0 16,2 0-16,1 0 0,-1-4 15,1 1-15,6-5 16,6-5 0,8-8-16,5-7 15,2-6-15,0-4 0,6-9 16,-2-2-16,-6 6 0,-3 5 15,-1-1-15,-7 5 0,-5 5 16,-4 3-16,-6 3 0,-2 1 0,-3 2 16,-2 2-16,-1 1 0,0 2 15,-1-2-15,-1 3 0,0-1 16,-1 0-16,1 2 16,-1 1-16,0 1 0,0 0 0,2 1 15,-2-3 1,2 3-16,-3-3 15,3 3-15,-2 0 0,2 0 0,-2-1 16,2 1-16,0 0 0,0 0 16,0 0-16,0 0 0,0-3 0,0 3 15,0 0 1,0 0-16,0 0 0,-2 0 16,2 0-16,0 0 0,0 0 15,0 0-15,0 0 0,0 0 16,0 0-16,0 0 0,0 0 0,0 0 15,0 0-15,-7 0 16,7 0-16,0 0 0,0 0 16,-6 2-16,6-2 0,0 0 15,0 0-15,-5 3 0,5-3 0,-2 8 16,1-1-16,-1 2 0,-1 2 16,1 2-16,0 3 0,-1 0 15,-1 3-15,2 1 0,1-1 16,0 1-16,-1-1 0,2 4 15,2-3-15,0 1 0,1-1 16,3-3-16,2-1 0,2-5 16,2-3-16,0-5 0,1-2 15,-1-2-15,-1-3 0,2-6 0,3-3 16,0-7-16,2-4 0,-1-4 16,-1-1-16,0-8 0,-4 2 15,-6 2-15,-3 1 0,-6 3 16,-2 1-16,-5-1 0,-3 5 15,-2 4-15,1 2 0,-5 3 16,-3 2-16,3 8 16,1 4-16,3 1 0,3 1 0,5 0 15,2 0-15,5-1 0,2-2 16,6-1-16,4 1 0,1-4 16,4-2-16,8-6 0,3 0 15,-3 2-15,-2 2 0,-2 3 16,-2 1-16,1 4 0,1 1 15,1 6-15,0 3 0,-2 3 16,-3 2-16,-1 5 0,-2 5 16,-2 3-16,-2 4 0,-2 1 15,-1-1-15,-3 1 0,-2-1 0,-2 8 16,-1-1-16,0-5 16,0-3-16,0-7 0,0-6 0,1-7 15,2-2-15,0-6 0,1-5 16,2-7-16,0-5 0,3-6 15,2-7-15,2 1 0,1 1 16,3 1-16,0 2 0,0 1 16,-1 3-16,5-2 0,1 0 15,4 2-15,3 2 0,2 0 16,2 2-16,-2 2 16,-1 2-16,-1 0 0,-1 1 0,-6 0 15,-5 1-15,-2-4 0,-1-3 16,-3 4-16,-2 2 0,-2 4 15</inkml:trace>
  <inkml:trace contextRef="#ctx0" brushRef="#br0" timeOffset="126200.6666">27581 9914 0,'0'0'0,"0"0"0,0 0 0,-3-21 15,3 21-15,-5-20 0,5 20 16,0 0-16,-10-20 0,10 20 16,0 0-16,0 0 0,0 0 15,0 0-15,-16 23 0,16-23 16,-4 37-16,2-10 0,-1 7 15,1 14-15,0 6 0,1 20 16,0 7-16,0 20 0,0 2 0,-3 22 16,1 0-16,0-18 0,0-32 15,1-20 1</inkml:trace>
  <inkml:trace contextRef="#ctx0" brushRef="#br0" timeOffset="126801.7795">20227 13155 0,'0'0'0,"0"0"0,0 0 15,0 0-15,0 0 0,24-2 0,-24 2 16,34 0-16,-12 0 0,6-1 16,5-1-16,4 1 0,4 0 0,15-2 15,4-3-15,15-3 16,0 0-16,15-7 0,1-2 16,-12 4-16,-7 3 0,4 0 15,2-2-15,-13 3 0,-9 3 0,-4 0 16,-3 2-16,-11 4 0,-5 3 15,-4 0-15,-4 0 16,-4 0-16,-3 1 0,-11-1 0,-7 1 16,0-1-16,0-2 0,0 3 15</inkml:trace>
  <inkml:trace contextRef="#ctx0" brushRef="#br0" timeOffset="127083.589">20464 13463 0,'0'0'0,"0"0"0,0 0 16,0 0-16,29 0 16,-29 0-16,43-1 0,-16-1 15,5-1-15,10-2 16,10-1-1,8 0-15,8-1 0,20-3 16,1 1-16,19-2 16,-3 0-16,4-2 0,-14 1 0,17-6 15,15-6-15,0-1 0,-40 8 16,-27 5-16</inkml:trace>
  <inkml:trace contextRef="#ctx0" brushRef="#br0" timeOffset="127316.8688">22808 12347 0,'0'0'0,"0"0"0,0 0 0,0 0 16,0 0-16,-19 13 0,19-13 16,-20 31-16,8-4 0,-2 6 15,-2 7-15,0 6 0,-3 5 16,-5 20-16,-6 19 0,0 7 0,5-9 15,-1 10-15,4-6 16,3 0-16,4-12 0,5 9 16,8-24-16,1-29 0,1-21 0,0-4 15,0-4-15,0-3 0</inkml:trace>
  <inkml:trace contextRef="#ctx0" brushRef="#br0" timeOffset="127667.1791">22704 12554 0,'0'0'0,"0"0"16,0 0-16,0 0 0,0 0 15,16 19-15,-16-19 0,19 32 16,-8-8-16,2 6 0,0 6 16,2 6-1,3 7-15,5 11 16,0-2-16,2 1 0,-1-11 15,-6-11-15,-2-8 0,-1-6 0,-2-7 16,1-11-16,0-5 0,0-14 16,1-10-16,1-8 0,1-6 15,3-18-15,-1-8 0,-1-4 16,-1-2-16,0-12 0,1 2 16,-2 5-16,-1 14 0,-2-12 15,-5 17-15,-3 18 0,-1 11 16,-2 14-16,-1 7 0,2 5 0,3 3 15,4 7-15,3 4 16,-3 6-16,-3 6 0,0-7 0,-3-4 16,0-3-16</inkml:trace>
  <inkml:trace contextRef="#ctx0" brushRef="#br0" timeOffset="128250.3078">23707 12633 0,'0'0'0,"-1"-8"15,0-3-15,0-2 0,1-1 0,0-5 16,0-3-16,-2 1 0,-2 1 16,-1 2-16,-3 3 0,-1 3 15,1 2-15,-6 7 0,-2 6 0,-5 5 16,-4 7-16,-3 5 15,-1 5-15,-7 14 16,0 5-16,5-1 0,4-1 16,1 13-16,4 2 0,2 0 15,6-7-15,7 2 16,7 2 0,7-16-16,5-10 0,1-12 15,0-7-15,5-15 0,4-11 0,-3-2 16,0-4-16,3-7 0,3-7 15,4-10-15,2-3 0,-4 3 16,-4 3-16,-3 6 0,-3 3 16,2 2-16,-1 6 0,-6 6 15,-4 3-15,-2 9 0,0 6 16,-1 1-16,1 3 0,-3 3 16,0 4-16,0 2 0,-2 1 0,2 6 15,1 4-15,0-2 0,0 2 16,2 3-16,1 2 15,1-2-15,1-2 0,4 3 0,3 0 16,0-6-16,2-1 0,4-3 16,3-3-16,2-5 0,0-4 0,6-5 15,6-3-15,-4-5 16,-2-3-16,7-9 0,5-8 16,6-7-16,4-6 15,-3-2-15,-13 2 0,-9 11 0,-7 8 16,-6 6-16</inkml:trace>
  <inkml:trace contextRef="#ctx0" brushRef="#br0" timeOffset="132218.2244">19034 11062 0,'0'0'0,"0"0"16,0 0-16,0 0 0,0 0 15,0 0-15,23-12 0,-23 12 16,0 0-16,23-14 0,-23 14 0,20-9 16,-20 9-16,33-6 15,-16 3-15,-1 1 0,2-2 0,1 2 16,0 0-16,2-1 0,3 1 16,3-4-16,0 0 0,-1 0 15,2-3-15,-3 2 0,-1 0 16,0-1-16,0 0 0,-2-1 15,-1 3-15,0 0 0,1 0 16,0 1-16,0 1 0,4-3 16,-2 1-16,-6 2 0,-1 1 0,2 0 15,0 2-15,-6 1 16,0 1-16,-2 1 0,-3-1 16,0 0-16</inkml:trace>
  <inkml:trace contextRef="#ctx0" brushRef="#br0" timeOffset="132551.0064">19414 10715 0,'0'0'0,"0"0"15,0 0-15,0 0 0,0 0 0,0 0 16,-23 5-16,23-5 16,0 0-16,0 0 0,0 0 0,-11 17 15,11-17-15,-2 19 0,2-19 16,-4 29-16,1-13 0,2 5 16,1 3-16,1 0 0,0 1 0,1 6 15,-1 1 1,0-1-16,0-1 0,0 4 0,0 2 15,1 6-15,0-3 0,2 0 16,0-1-16,-1-2 0,1-4 16,-2-5-16,0-5 0,0-5 15</inkml:trace>
  <inkml:trace contextRef="#ctx0" brushRef="#br0" timeOffset="133634.9622">19834 10605 0,'0'0'0,"0"0"0,0 0 16,0 0-16,0 0 0,0 0 15,29-5-15,-29 5 16,28 1-16,-28-1 0,30 4 0,-30-4 16,36 7-16,-19-2 15,0 1-15,-2-1 0,0 2 16,-3 0-16,-1 0 0,-2 2 16,-4 4-16,-2 1 0,0 1 15,-4 6-15,-4 1 0,0 0 0,-3 0 0,-2 1 16,-2 1-16,-1-1 15,-2-2-15,0 2 0,1-3 16,3-4-16,2-3 0,1-2 16,2-4-16,3 0 0,1-3 0,3-1 15,3-2-15,5-1 0,5-1 16,3-3-16,5-3 16,4-2-16,2 0 0,12-5 0,3 0 15,2 0-15,3 0 0,2 2 16,4 0-16,-3 0 0,-11 2 15,-9 4-15</inkml:trace>
  <inkml:trace contextRef="#ctx0" brushRef="#br0" timeOffset="134050.7092">21769 10631 0,'0'0'0,"0"0"0,0 0 16,0 0-16,0 0 0,0 0 16,27-4-16,-27 4 0,24-6 0,-24 6 15,40-9 1,-16 4-16,1 0 16,-2-1-16,-2 0 0,0 2 15,1 0-15,-2 0 0,-1 0 0,3 1 16,-2 0-16,-3 1 0,-1 0 15,-3 0-15,-2 0 0,-1 2 0,-1 0 16,-4 0-16,-1 0 0,-1 0 16,-1 0-16,0 0 0</inkml:trace>
  <inkml:trace contextRef="#ctx0" brushRef="#br0" timeOffset="134300.3554">22002 10400 0,'0'0'0,"0"0"0,0 0 15,0 0-15,0 0 0,0 0 16,0 0-16,0 0 0,-9 26 0,9-26 16,-3 28-16,3-28 0,-1 33 15,1-10-15,0 3 16,1 0-16,0-1 0,1 9 0,1-2 15,1-3-15,0-2 0,4-7 16,2-2-16,1-7 0,1-2 0,-1-1 16,-2-2-16,-2-1 0</inkml:trace>
  <inkml:trace contextRef="#ctx0" brushRef="#br0" timeOffset="134567.6074">22355 10260 0,'0'0'0,"0"0"16,0 0-16,0 0 0,0 0 0,0 0 15,-5 26-15,5-26 0,-2 28 16,2-28 0,-1 38-16,3-17 15,4 0-15,-1-1 0,2-4 16,3 0-16,3-3 0,0-2 0,1-3 15,7 0-15,1-1 0,3-3 16,1-3-16,1-2 0,0-4 16,-1-2-16,-3-3 0,0-1 15,-4 4-15,-4-1 0</inkml:trace>
  <inkml:trace contextRef="#ctx0" brushRef="#br0" timeOffset="134767.2271">22613 10290 0,'0'0'0,"0"0"16,0 0-16,0 0 0,-21 17 0,13-6 15,-1 4-15,0 2 16,2 2-16,-3 6 0,0 6 0,-5 15 16,1 5-16,0 14 15,0 10-15,-1 13 0,1-5 16,0-5-16,3-9 0,3-16 15</inkml:trace>
  <inkml:trace contextRef="#ctx0" brushRef="#br0" timeOffset="135834.6977">24565 12073 0,'0'0'15,"0"0"-15,0 0 0,0 0 0,0 0 16,0 0-16,-19 12 0,19-12 0,0 0 16,0 0-16,-11 24 0,11-24 15,-4 12-15,3-7 0,0-1 16,0 0-16,-1-1 16,1-1-16,0 0 0,1-2 0,0 4 15,0-4-15,-1 4 0,1-4 16,0 0-16,0 0 0,0 0 15,-1 2-15,1-2 16,0 0-16,0 0 0,0 0 16,0 0-16,0 0 0,0 0 15,0 0-15,0 0 0,0 0 0,-2 6 16,2-6-16,-3 12 0,-1 0 16,0 4-16,-2 2 0,0 1 15,-1 2-15,-1 5 0,1 3 16,-2 4-16,-3 8 0,-2 0 15,1 0-15,-1 1 0,-3 10 16,1 0-16,3-3 16,3-5-16,2-13 15,4-12-15,4-16 0,3-14 16,-1 3-16,0 1 0,0 1 16</inkml:trace>
  <inkml:trace contextRef="#ctx0" brushRef="#br0" timeOffset="136450.9768">24599 12171 0,'0'0'15,"4"-6"-15,-1-2 0,0 1 16,0 1-16,2 0 0,0 0 0,1 1 16,-1 0-16,2 4 0,1 1 15,2 4-15,1 0 0,0 5 16,0 4-16,-1 3 0,0 2 16,1 8-16,-1 5 0,1-1 15,0-2-15,2 7 0,0-1 16,-1-2-16,0-3 0,1-6 15,3-5-15,-2-4 0,-1-2 0,2-8 16,0-7-16,3-4 0,1-5 16,0-6-16,1-4 0,0-5 15,1-2-15,-2-4 0,0-3 16,2-5-16,-1 3 0,-2 0 16,-1 1-16,-4 6 15,-2 4-15,-2 6 0,-3 3 16,-1 6-16,-2 2 0,0 4 15,0 1-15,0 10 0,1 4 16,-1 4-16,-2 1 0,-1 14 16,-1 12-1,-1-1-15,1-2 0,4 4 0,1 3 16,1 3-16,1-4 0,2 0 0,2-6 16,0-5-16,-1-4 15,2-8-15,2-4 0,-1-6 0,0-5 16,3-6-16,4-6 15,2-8-15,0-8 16,-6-2-16,0-6 0,0-11 0,1-4 16,-1-1-16,0-3 0,-2-10 15,-5-2-15,-3 9 16,-4 5-16,-4 8 0,-4 6 16,-2 3-16,-1 2 0,-6 0 15,-4 3-15,-2 8 0,-5 4 16,2 5-16,2 4 0,-1 7 15,-2 4-15,2 5 0,-1 4 16,0 8-16,2 7 0,8-3 16,2 1-16,1-3 0,4-7 15,1-4-15</inkml:trace>
  <inkml:trace contextRef="#ctx0" brushRef="#br0" timeOffset="137661.2529">25860 12175 0,'0'0'16,"0"0"-16,0 0 0,0 0 0,0 0 15,26-5-15,-26 5 16,21-4-16,-9 2 0,2-1 15,2 2-15,-2-1 0,0 2 16,1 1-16,-1 1 0,-1 1 0,-1-2 16,-1 1-16,0 2 0,0 0 15,0 0-15,-2 2 16,-1 0-16,-3 4 0,-1 1 16,-3 1-16,-1 0 0,-2 3 15,-3 0-15,-1 2 0,-3 2 0,-7 9 16,-2 3-16,-2-2 0,0-1 15,-3 5-15,1-1 16,2-3-16,2-4 0,1-3 16,-1-2-16,4-4 0,3-3 0,2-2 15,1-3-15,3-2 0,0-1 16,3-2-16,3 0 0,2 0 0,3 0 16,2-2-16,2-1 15,1-1-15,1-2 0,3 0 0,3-2 16,2 0-16,1 1 0,-1-2 15,3 0-15,-1-1 0,-1 1 16,1 0-16,2-1 16,1 2-16,-2 3 0,-3-3 0,-2 2 15,1 2-15,-1 3 0,0-1 16,0 0-16,-4 0 0,1 1 16,0 0-16,-1 0 0,-2-1 15,-1 1-15,-1 1 0,0 0 16,-1 1-16,0 1 0,-1 0 15,0-1-15,-1-1 0,-1 1 16,0-2-16,-2 1 0,0-1 16,-2 0-16,1 1 0,0-2 0,0 1 15,-1 1-15,-1-1 0,-1-2 16,2 4-16,-1-2 0,0 1 16,-1-3-16,2 4 0,-4-2 15,1 0-15,1 1 16,-1 0-16,0 0 0,0 1 0,-1-1 15,-2 1-15,1 1 0,0 1 16,0-1-16,-1 2 0,0 1 16,-1 0-16,0 1 0,-1 1 15,1 1-15,-3 1 0,-1 1 16,1 1-16,-1 1 16,0-1-16,0-1 0,-1 0 15,0 2-15,1-2 0,1 0 0,-2 2 16,0 1-16,1-1 0,1-3 15,2 1-15,-1-1 16,3-4-16,-1-1 0,1 0 0,-1 1 16,1 0-16,1 0 0,-1 0 15,1-1-15,0 0 0,0 0 16,1-1-16,0-1 0,0-1 16,0 0-16,1 1 0,-1-3 15,1 1-15,0 0 16,0 0-16,1-3 0,-2 3 15,2-3-15,-2 2 0,2-2 0,-1 2 16,1-2-16,0 2 0,0-2 16,-3 2-16,3-2 0,0 0 15,0 0-15,0 0 0,0 0 0,0 0 16,0 0-16,0 0 0,0 0 16,0 0-16,0 0 15,0 0-15,0 0 0,0 0 16,0 0-16,0 0 0,0 0 0,0 0 15,0 0-15,0 0 0,0 0 16,0 0-16,0 0 0,-5-2 16,5 2-16,0 0 0,0 0 15,0 0-15,0 0 0,0 0 16,-4-5-16,4 5 0,-3-3 16,3 3-16,0 0 0,-2-8 15,2 8-15,-2-7 0,2 7 16,0-6-16,0 6 0,2-6 0,-2 6 15,2-8-15,-2 8 16,3-5-16,-3 5 0,0 0 16</inkml:trace>
  <inkml:trace contextRef="#ctx0" brushRef="#br0" timeOffset="138350.1045">25762 12257 0,'0'0'0,"-4"-2"0,-3 0 16,1 0-16,-2 1 0,-2-3 15,-2-1-15,1 1 0,0 2 0,2-1 16,1 1-16,2 0 16,0-1-1,6 1-15,5-2 0,3-2 16,5-1-16,9-4 15,7-4 1,6 3-16,3 1 16,6 1-16,-4 4 0,6 2 0,-3 3 15,-4 5-15,-5 6 0,-1 11 16,-5 6-16,-12-2 0,-3 3 0,-5 13 16,-6 8-16,-8 7 0,-6 5 15,-6 14-15,-2 0 16,4-8-16,1-9 0,1 2 15,2-9-15,1-8 0,2-5 0,1 0 16,5-12-16,6-16 0,6-2 16,3-3-16,4 2 0,7-7 15,8-3-15,7-8 16,7-7-16,10-8 0,7-7 16,-2 1-16,-3-1 0,19-14 15,7-4-15,27-18 0,-14 9 0,-8 7 16,-4 5-16,-12 4 0,-10 6 15,-5 4-15,-7 4 16,-11 7-16,-8 6 0,-8 8 16,-5 6-16,-8 1 0,-6 0 0,-4 2 15,-1 2-15,-1-1 0,2-1 16,-10 8-16,-5 6 0,-5 1 16,-6 2-16,10-6 0,3-2 15,5-3-15</inkml:trace>
  <inkml:trace contextRef="#ctx0" brushRef="#br0" timeOffset="138901.2332">24299 11778 0,'0'0'0,"12"-4"15,6-2-15,4 0 0,2-1 16,8-2-16,1-1 0,7-1 16,-2-1-16,-3 3 0,-2 1 0,-4 2 15,-4 3-15,-4 0 0,-5 1 0,-3 0 16,-3 1-16,-7 1 15,-3 0-15,-2 3 0,2-3 16,-3 1-16</inkml:trace>
  <inkml:trace contextRef="#ctx0" brushRef="#br0" timeOffset="139117.2778">24308 11621 0,'0'0'0,"0"0"15,0 0-15,0 0 0,0 0 16,0 0-16,0 0 0,10 30 16,-10-30-16,10 34 15,-10-34-15,14 38 0,-4-11 16,0-1-16,-1-1 0,2 7 16,0 0-16,-1-4 0,0-2 15,-2-4-15,-2-3 0,0-3 16</inkml:trace>
  <inkml:trace contextRef="#ctx0" brushRef="#br0" timeOffset="139567.2878">24652 11412 0,'0'0'0,"0"0"16,0 0-16,0 0 0,0 0 15,0 0-15,0 0 0,0 0 0,27 5 16,-27-5-16,0 0 16,33 8-16,-33-8 0,23 7 15,-10-3-15,0 0 0,0 0 0,0 1 16,-2-1-16,-1 1 0,-1 2 16,-2 0-16,-1 1 0,-4 2 15,-2 1-15,-5 2 16,-2 5-16,-2-2 0,0 3 0,-6 5 15,-4 0-15,-1 0 0,0-1 16,3-2-16,1-1 16,4-5-16,2-3 0,0 2 0,2-5 15,5-2-15,1-2 0,3-1 16,2-2-16,3-1 0,3 0 0,4-1 16,2-1-16,2-2 0,2 1 15,2-1-15,3 0 16,-1 0-16,-1 2 0,-2 2 0,-1 2 15,-4 0-15,-2 4 0,-6 7 16,-6 9-16,-9 8 0,-7 6 16,-17 24-16,-10 13 0,2-6 15,9-15-15,7-11 0</inkml:trace>
  <inkml:trace contextRef="#ctx0" brushRef="#br0" timeOffset="141053.0817">24575 10431 0,'0'0'15,"0"0"-15,0 0 16,0 0-16,0 0 0,0 0 0,0 0 16,0 0-16,21 21 15,-12-12-15,1 1 0,2 1 0,2 3 16,0 1-16,0 3 0,1 9 16,-1 2-16,-3 1 0,-3 2 15,-5 2-15,-4 1 0,-4 5 16,-5-3-16,-3 2 0,-4 0 0,-3 7 15,0-3-15,-4 0 16,-2-3-16,2-2 0,1 0 0,0 5 16,2-1-16,4-6 0,1-3 15,2-6-15,1-6 0,3-5 16,2-1-16,5-7 0,1 0 16,2-3-16,1 1 0,4-1 15,5 0-15,-1-1 0,0-1 0,8-1 16,9 0-16,1-2 15,2 0-15,5-2 0,5 0 0,0-3 16,3 0-16,7-1 0,-3 1 16,-9 1-16,-9 1 0,-6 0 15</inkml:trace>
  <inkml:trace contextRef="#ctx0" brushRef="#br0" timeOffset="141950.5984">21679 12557 0,'0'0'0,"0"0"16,0 0-16,0 0 0,0 0 15,0 0-15,38 0 0,-38 0 16,38 0-16,-15 1 0,3-1 0,3 1 15,2 1-15,12-1 16,2 1-16,-1 1 0,0 2 0,8 2 16,-2 1-16,-5 3 0,-3 0 15,-5 4-15,-4 2 16,1 4-16,-7-1 0,-6 7 0,-7 7 16,-6 0-16,-5 0 0,-7 5 15,-6 6-15,-2-5 0,-1-2 0,-9 11 16,-5 1-16,-1-5 0,-2-5 15,-1-3-15,0-2 0,3-8 16,2-5-16,2 1 0,4-3 16,4-6-16,2-3 0,2-1 15,2-3-15,2-2 16,3-1-16,2-1 0,0-1 16,1 0-16,2-2 0,0 0 15,0 3-15,2-1 0,1-1 0,-1-1 16,0 0-16,-2 0 15,2 1-15,-2-1 0,2 1 0,-2-1 16,3 1-16,-3-1 0,0 0 16,0 0-16,3 1 0,-1 0 15,0 0-15,2-1 0,-1 1 16,0 0-16,1 0 0,0 0 16,0 0-16,2 0 0,0 0 15,0 1-15,0-1 0,-1 1 0,1 0 16,-1 0-16,1-1 0,-1 0 15,-1 2-15,1-2 0,-1 0 16,1 0-16,-1 0 0,-1 1 16,1-1-16,0 1 0,1-1 15,-2 0-15,1 0 0,1 0 16,0-1-16,2 0 0,1 0 0,1-2 16,2 0-16,2-1 0,1-1 15,2-1-15,4 1 16,1-1-16,2-1 0,1-1 15,0-2-15,8-1 0,0 0 0,2-1 16,2 0-16,2 0 0,0 0 16,12-3-16,1 1 0,2-2 15,2 1-15,-3 0 0,-12 3 16,-8 3-16</inkml:trace>
  <inkml:trace contextRef="#ctx0" brushRef="#br0" timeOffset="155755.1891">22326 15794 0,'0'0'0,"0"0"0,0 0 16,-31 0-16,18 0 0,-2 0 15,0 0-15,-6 1 16,-4 3-16,-12 3 0,-1 2 16,-2 1-16,-1 0 0,-1 1 15,1 1-15,-12 5 16,1 2-16,-3 5 15,-3 3-15,4 1 0,4-1 16,-7 5-16,7 1 0,6 1 16,4 1-16,-9 8 0,0-1 15,7-1-15,5-1 0,-8 14 16,-1 6-16,8-7 0,9-5 16,2-1-16,2 0 0,4 7 15,2 6-15,-1 3 16,2-6-16,2-3 0,3-3 15,2 11-15,7-9 0,-1 2 16,2-1-16,2-9 0,1-6 0,4 4 16,5 1-16,1-10 0,1-6 15,7 5-15,2 4 16,-8-16-16,-1 0 0,6 4 0,4-1 16,0-3-16,3-1 0,3 3 15,3 3-15,0-1 0,2 0 16,3 2-16,0 1 0,-1-2 15,0-2-15,6 4 0,4 3 16,0-2-16,-1-2 0,2 3 16,2 1-16,-4-2 0,-2-1 0,25 11 15,-4-6-15,-5-5 0,-7-4 16,-1 2-16,-2 0 0,6-3 16,3-2-16,7 1 15,4 2-15,-14-8 0,-11-7 0,5 0 16,2-2-16,11-4 15,8-2-15,-2-6 0,0-4 16,-13 1-16,-9 1 0,9-1 0,7 0 16,0-1-16,2-2 0,1 2 15,1 3-15,-7-2 0,-4 0 0,8 0 16,5-2-16,1 0 16,2 2-16,-2-7 0,-1-3 15,-9 3-15,-5 2 0,4 2 0,4-1 16,3-1-16,2-2 0,5-3 15,5-2-15,-14 4 16,-9 3-16,1-4 0,1-2 0,1 0 16,0 0-16,6-3 0,3-3 15,-9-3-15,-7-1 0,12-6 16,8-2-16,2-6 16,0-4-16,-15 8 0,-10 4 15,2-5-15,-1-3 0,-6 7 16,-6 5-16,-10 10 0,-7 6 15,-6 5-15</inkml:trace>
  <inkml:trace contextRef="#ctx0" brushRef="#br0" timeOffset="158834.0055">9940 4182 0,'0'0'0,"0"0"16,0 0-16,0 0 0,0 0 16,3-25-16,-3 25 0,2-19 0,-2 19 15,1-20-15,-1 20 0,5-20 16,-1 8-16,1 0 16,0 0-16,0-1 0,-1 2 0,0 1 15,0-1-15,-1 1 0,0 1 16,-1 0-16,1-1 0,-1 2 15,-1 0-15,0 1 0,1 2 16,0 0-16,0 1 0,0 1 16,0-1-16,1 1 0,1-1 0,0 2 15,0 2-15,2 1 0,-1 0 16,3 1-16,1 0 0,1 0 16,0 1-16,2-1 15,2-2-15,0 3 0,-1 1 0,0 1 16,1 0-16,2 0 0,-1 0 15,0 0-15,-1 2 0,0-1 16,2 2-16,2 1 0,0 0 16,-1 1-16,-1 1 0,1 0 15,-1 2-15,-2-1 0,0 1 0,-1 2 16,0 2-16,0-2 16,1 0-16,0 2 0,1 1 15,1 3-15,-2 0 16,0 0-16,1-2 0,0 1 15,2 3-15,0-2 0,1 0 0,2 7 16,-1-1-16,-2 1 16,0 1-1,2 5-15,2 4 16,-1-2-16,1-2 0,-2-1 16,-2-1-1,1 6-15,2 3 0,-1-2 16,0-3-16,1 3 0,-2-4 0,1 3 15,1 2-15,-2-4 0,-3-3 0,2 5 16,-3-1-16,-3-7 0,-1 2 16,3 4-16,1 1 0,-1-2 15,-2-2-15,-2 2 0,0 3 16,0-2-16,0-3 0,1 3 16,1 2-16,-3-3 0,-3-2 0,1 1 15,-2 1-15,0 1 0,1 1 16,-3 0-16,0 2 15,0-3-15,0 0 0,0 1 16,0 1-16,0-3 0,3-1 0,-1 1 16,0 3-16,1-4 15,-1-1-15,1 5 0,-1 6 16,0-4-16,1-4 0,-2 2 0,-1 0 16,1 1-16,-1 0 0,-1 5 15,-1 1-15,-1-3 0,-1-4 16,-1 6-16,2 0 0,1-3 0,2-4 15,-2 2-15,-1 1 16,1 0-16,1-1 0,-1 0 16,0 0-16,4-8 0,1-2 0,0 5 15,-1 1-15,-1-3 0,1 0 16,-1 0-16,0 1 0,-2-1 16,1-1-16,0 4 0,1 3 15,-2-2-15,0-1 0,0 2 16,0 2-16,-1-2 0,-1-2 15,1 3-15,0 2 0,-2-1 16,-1-1-16,1 4 0,-1 1 16,1-5-16,0-4 0,0 5 15,2 0-15,-1-9 0,0 0 0,-2-4 16,0-2-16,1-1 0,1-2 16,-1-3-16,-2-1 0,2-3 15,1-3-15,0-3 0,-1-2 16,1-1-16,-1-2 0,2-3 15,0 0-15,0 0 0,0 0 0,2-2 16,-1-5 0,1-5-16,1-6 0,0-1 0,1-1 15,-2-5-15,-1-3 16,1 1-16,-1 3 0,1 6 0</inkml:trace>
  <inkml:trace contextRef="#ctx0" brushRef="#br0" timeOffset="159267.8084">10914 7817 0,'0'0'15,"0"0"-15,0 0 16,0 0-16,0 0 0,0 0 0,0 0 16,0 0-16,0 0 0,0 0 15,0 0-15,22 20 0,-22-20 0,19 16 16,-19-16-16,22 25 15,-22-25-15,21 28 0,-10-10 16,-1 0-16,0 2 0,1 8 0,0 2 16,-1-1-16,0 1 0,0-3 15,0-2-15,-1 0 0,-1-2 16,1 2-16,0-2 16,-2-5-16,-1-5 0,-1-4 15,-1-1-15,-1-2 0,1-3 0,0-5 16,2-6-16,-1-2 0,1-4 15,2-8-15,2-6 0,2-4 16,3-6-16,6-20 16,2-10-16,3-5 0,4-6 15,3-6-15,-2 9 0,3-5 16,-1 8-16,-4 3 0,-6 11 0,6-5 16,-5 16-16,1 12 0,0 7 15,-14 16-15,-1 2 16,-4 4-16,0 0 0,-3 4 15</inkml:trace>
  <inkml:trace contextRef="#ctx0" brushRef="#br0" timeOffset="159392.7911">11587 6792 0,'0'0'15,"0"0"-15,0 0 0,0 0 16</inkml:trace>
  <inkml:trace contextRef="#ctx0" brushRef="#br0" timeOffset="165501.1479">21753 17176 0,'0'0'0,"0"0"16,0 0-16,0 0 0,0 0 16,0 0-16,28 10 0,-28-10 15,0 0-15,30 11 0,-30-11 16,29 16-16,-9-6 16,1 0-16,1-1 0,-1 1 15,-1 1-15,11 3 0,4 0 16,-5 0-16,-1-2 0,4 2 15,5 2-15,7 1 0,-2 0 16,0 0-16,1 1 16,-4-3-16,-5-2 0,13 3 15,6 0-15,-3-2 0,-2-2 0,0-1 16,2 0-16,-3-2 0,-1 0 16,6 0-16,-2 0 0,2-2 15,3 0-15,7 2 16,9 3-16,2-1 15,1-1-15,-6-1 16,-4-2-16,-1-1 0,-8-1 0,6 3 16,8 1-1,-12-1-15,-6-2 0,29 5 0,-4-1 16,-9-2-16,-5 0 0,2-6 16,1-2-16,-10 3 0,-6 3 0,2-1 15,2-1-15,11-2 16,9 1-16,-5-4 0,-2-1 15,-6 1-15,-5 0 0,17 0 16,12 0-16,6 2 16,5 4-16,-26-3 15,-19-3-15,3 2 0,3 2 16,2 1-16,4 1 0,4-5 16,5-2-16,3-3 0,3 0 15,-11 2-15,-9 2 0,6-1 16,3-2-16,-1 1 15,-1 2-15,5-2 0,4 2 16,-15 1-16,-8 3 0,6-2 16,5 0-16,4-2 0,4 0 15,1 0-15,4 0 16,1-1-16,1-1 0,-3 0 16,-2 0-16,-4 3 0,-2 2 15,-15-1-15,-10 0 0,10-2 16,6 0-16,0 1 0,2 1 0,16 0 15,10-1 1,2 0-16,2 0 0,-23 0 16,-15 0-16,4 1 0,3 1 15,1-2-15,-1 0 0,-4-2 0,-1 0 16,6 1-16,5 2 0,9-2 16,8-2-16,-10 1 15,-6 1-15,-1 1 0,-2 1 16,-9-1-16,-5 0 0,10 1 15,9 1-15,-5 0 0,-2-1 16,0 0-16,2-2 0,-6 3 16,-3 2-16,1-1 0,1 1 15,7 1-15,5 0 0,3-2 16,0-1-16,1-1 16,-1 0-16,-12-1 0,-11-1 0,6 2 15,3 3-15,-2-2 0,-1 2 0,0-2 16,1 0-16,-1-2 15,0 1-15,5-6 0,4-5 16,-3 5-16,-3 2 0,-1 0 16,-1-1-16,-1 0 0,-1-1 15,3-1-15,2 1 16,-4 1-16,-2 0 16,-12 2-16,-7 0 0,4 2 0,1 2 15,1-4-15,-2-3 0,4-2 16,1-3-16,-11 4 0,-4 3 15,-6 1-15,5-1 16,-4 0-16,-1 1 0,0 0 16,-1-1-16,-5 2 0,-3 0 0,-1 0 15,0 1-15,1 1 0,0-1 16,1 1-16,1 0 16,1 0-16,2 0 0,-2-1 15,0-3-15,-4 2 0,-2-1 16,-1 1-16</inkml:trace>
  <inkml:trace contextRef="#ctx0" brushRef="#br0" timeOffset="170383.7851">10792 3906 0,'0'0'15,"-3"-4"-15,-2-3 0,1 3 16,-1-1-16,-1 1 16,-2 0-16,0 1 0,2 1 0,-3 3 15,0 1 1,-4 4-16,-4 3 0,0 2 0,-2 2 15,-5 9-15,-1 3 0,1 1 16,0-2-16,-6 7 0,2 1 16,4-2-16,6-1 0,2 0 15,4 0-15,4-5 0,4-4 0,3-4 16,3-4-16,5-2 16,3-3-16,4-3 0,4-4 15,1-5-15,1-2 0,3-6 16,3-2-16,4-10 15,3-6-15,5-8 16,5-5-16,3-9 0,-5 1 0,-8 10 16,-6 5-16,-3-1 0,-6 6 15,-8 6-15,-6 6 0,-4 4 16,-3 6-16,-4 7 0,-2 6 16,-6 7-16,-8 6 0,-2 2 0,0 1 15,2 4-15,1 0 0,4-3 16,5-6-16,2-3 15</inkml:trace>
  <inkml:trace contextRef="#ctx0" brushRef="#br0" timeOffset="170636.3882">11050 4019 0,'0'0'16,"0"0"-16,0 0 15,26-7-15,-26 7 0,29-3 16,-14 2-16,2 2 0,1 2 15,-1 1-15,0 3 0,-2 2 16,-2 6-16,0 7 0,-6 3 16,-6 5-16,-4 3 15,-5 4-15,-3 3 0,0 3 16,3-4-16,3-6 0,4-2 0,4-8 16,3-4-16,10-8 0,10-6 15,4-7-15,3-4 0,23-17 16,12-10-16,-14 7 0,-12 5 15,-9 5-15</inkml:trace>
  <inkml:trace contextRef="#ctx0" brushRef="#br0" timeOffset="170818.0623">12604 3705 0,'0'0'0,"0"0"0,0 0 15,-29 27-15,17-7 0,0 9 16,3 8 0,0-5-16,1-2 15,1-6-15</inkml:trace>
  <inkml:trace contextRef="#ctx0" brushRef="#br0" timeOffset="172902.6993">22959 17842 0,'0'0'0,"0"0"0,0 0 15,1 29-15,-1-29 0,3 19 0,0-10 16,2 2-16,0 1 0,5-1 16,4 1-16,1-3 0,2-3 15,11-1-15,6-4 16,-1 0-16,-1 0 0,12-3 0,5-4 16,-3 0-16,0-2 0,13-3 15,4-1-15,3 4 0,3-1 16,5 7-16,4 2 15,14 4-15,1 3 0,-17 1 16,-11-1-16,26 0 0,4-3 0,-8 0 16,-4 0-16,-6-1 0,-2-1 15,-4-1-15,-3 0 0,5 0 16,2 1-16,0-2 0,1 0 16,6-1-16,7-1 15,-4 1-15,-4 1 0,2 0 0,1 0 16,-5 0-16,-4-1 0,7-1 15,4 0-15,-6 3 0,-3 1 0,4-1 16,0 0-16,1-2 0,-1-2 16,11 1-16,5 1 15,-2 0-15,-3-1 0,11-1 16,6-1-16,-6-1 0,-4-2 0,13-2 16,11-1-1,-25 3-15,-16 1 0,9 2 0,5 1 16,1-3-16,0-1 0,6 0 15,7-1-15,0 1 16,1 0-16,-19 0 0,-13 0 0,15 0 16,9 2-16,-8 5 0,-7 4 15,9 0-15,7-1 16,-7 2-16,-4 0 0,9 1 16,9 0-16,-19 1 0,-15 0 0,4-1 15,0 0-15,2-2 0,1-1 16,2 0-16,1 0 0,18-6 15,11-3 1,-5-4-16,-7-1 0,-11 2 16,-8 3-16,-17 0 0,-10-1 0,5 3 15,6 1-15,-6 1 0,-5 0 16,12-2-16,6 0 0,-16 3 16,-9 1-16,15 2 15,11 2-15,-8 1 16,-8 2-16,-5-4 0,-6-3 15,2-4-15,1-3 0,-12 7 16,-10 4-16,-3-1 0,-1-1 0,-4-3 16,-1-3-16,-1 0 0,-1-1 15,-3 2-15,0 1 0,-2 1 16,1 1-16,-5 0 0,-2 1 16,-9-1-16,1 4 0,-1-4 15,0 0-15,0 0 0,-2 2 16,2-2-16,-3 0 0,-3-2 15,-5 1-15,3 0 0,1 0 0,2 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5T01:42:47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15473 15441 0,'0'0'0,"-4"-31"0,-2-12 15,-1-16-15,0-16 0,-1-23 16,0-21-16,-3-52 0,2 12 15,2-52 1,1-37 0,4 0-16,2 1 15,10 34-15,8 23 0,8 2 16,6 4-16,-10 57 16,-8 40-16,-4 27 0</inkml:trace>
  <inkml:trace contextRef="#ctx0" brushRef="#br0" timeOffset="2016.4251">12965 7486 0,'0'0'0,"0"0"16,0 0-16,0 0 0,0 0 0,0 0 16,0 0-16,0 0 15,0 0-15,0 0 0,0 0 16,0 0-16,0 0 0,0 0 16,0 0-16,11-22 0,-11 22 15,0 0-15,26-3 16,-26 3-16,24-1 0,-24 1 0,27-2 15,-10 1-15,1 1 0,3-1 16,2-1-16,1 1 0,0-2 0,9 0 16,3 2-16,-1 0 15,-2-2-15,4 0 0,3-1 16,4 0-16,-4 1 0,1-1 0,4 2 16,-4-3-16,-1 0 0,11-2 15,1-1-15,-4 2 0,-2 1 16,3 1-1,2 0 1,7 3-16,8 0 0,-2 2 0,-2 1 16,2 0-16,-7 0 0,-1-1 15,1 0-15,-7-1 0,-3-1 0,8 1 16,1-1 0,-4 1-16,-4 0 0,4-2 0,2-1 15,-3 2-15,-4 1 0,-13-1 16,-9 1-16,-8 0 0</inkml:trace>
  <inkml:trace contextRef="#ctx0" brushRef="#br0" timeOffset="10522.2102">15146 4138 0,'0'0'0,"0"0"15,0 0-15,0 0 0,0 0 16,0 0-16,0 0 0,0 0 16,0 0-16,0 0 0,0 0 15,0 0-15,0 0 0,0 0 32,0 0-32,0 0 15,0 0-15,0 0 0,0 0 0,0 0 16,0 0-16,0 0 0,0 0 15,7 25-15,-7-25 0,0 0 16,0 0-16,0 0 0,1 22 16,-1-22-16,0 0 0,0 0 15,0 0-15,0 0 16,7 20-16,-7-20 0,0 0 0,0 0 16,0 0-16,-2 24 0,2-24 15,0 0-15,0 0 0,-4 21 16,4-15-16,0-1 0,0 0 15,0-1-15</inkml:trace>
  <inkml:trace contextRef="#ctx0" brushRef="#br0" timeOffset="10801.0831">15146 4469 0,'0'0'0,"0"0"16,0 0-16,0 0 0,0 0 0,0 21 15,0-21-15,0 0 16,0 24-16,0-24 16,2 21-16,-2-21 0,1 18 0,-1-11 15,0 0-15,0 1 0,1 0 16,0 0-1,0-3-15,0 1 16</inkml:trace>
  <inkml:trace contextRef="#ctx0" brushRef="#br0" timeOffset="10975.333">15023 4885 0,'0'0'0,"0"0"16,0 0-16,0 0 15,0 0-15,0 0 0,0 0 0,0 0 16,0 0-16,0 0 16,0 0-16,-14-19 0,14 19 0,0 0 15,5-22-15,-5 22 0,0 0 0,16-21 16,-16 21 0,0 0-16</inkml:trace>
  <inkml:trace contextRef="#ctx0" brushRef="#br0" timeOffset="15633.1857">16116 2891 0,'0'0'0,"0"0"0,0 0 16,0 0-16,0 0 0,-17 17 15,17-17-15,0 0 16,-15 24-16,15-24 0,-9 20 0,3-12 15,0 1-15,-1 0 16,1 2-16,-3 4 0,-2 2 16,1-1-16,0 0 15,-2 4-15,-3 3 16,1 0-16,1 3 0,-4 3 16,1-4-16,-3 0 0,-1 0 0,1-1 15,1-1-15,-2 6 0,2-2 16,2-4-16,0-3 0,3-5 15,2-1-15,2-4 0,3-1 16,2-3-16,2-1 16,2-5-16,4 1 0,0-4 15,-1-1-15,4-6 0,3-2 16,2 0-16,2 0 0,2-3 16,0 1-16,0-4 0,-2-1 15,2-1-15,3-4 16,1-2-16,2-2 15,1-3-15,-3 4 0,-1-1 0,-1 0 16,-1 2-16,-3 2 0,2 1 16,-1 0-16,-2 0 0,-2 3 15,2-2-15,0-3 0,-1 3 16,-1 3-16,0 1 0,-1 1 16,0 4-16,-1 1 0,1-1 15,0 1-15,-2 2 16,0 1-16,-1 1 0,-2 3 0,-1 0 15,-1 2-15,-1 2 16,-2 1-16,0 2 0,-3 2 16,-2 2-16,1 0 0,-2 1 15,0 1-15,-2 2 0,0 4 0,-3 2 16,-2 0-16,-1 1 0,-1 1 16,-1 2-16,-2 2 15,-1 3-15,1-1 0,-7 7 16,1 2-16,1-3 0,0-1 0,2 0 15,1 2-15,-3 4 16,2-1-16,-3-1 16,-3 1-16,6-5 15,0 1-15,0 0 0,3-4 0,2-3 16,2-2-16,2-3 0,1-2 0,2-4 16,1-3-16,4-3 15,1 0-15,-1-3 0,2 0 16,2-3-16,-2-4 0,3 0 15,2-4-15,2 0 0,0-1 16,3-3-16,1-2 0,0-1 16,2 0-16,3-2 0,4-2 15,-2 1-15,1 0 0,4-6 16,0-4-16,-2 3 0,1 0 0,1 1 16,1-2-16,-1 2 0,-1 1 15,3-2-15,-2-1 0,1 3 16,0 2-16,-1 0 0,-1-1 15,-1 0-15,-2 3 0,1-2 16,1 0-16,-2 3 0,0 3 16,1 1-16,-1 3 0,-5 3 15,-2 0-15,-1 1 0,0 1 16,-3 0-16,0 0 0,-2 2 16,1 3-16,-2 0 0,-1 2 0,-2-1 15,1 3-15,-3 0 16,-1 1-1,-6 7-15,-5 6 16,1 0-16,-1 0 0,2-2 0,0 2 16,-1-2-16,-1 1 0,-2 1 15,0-1-15,-2 5 0,1 2 16,1-2-16,0-1 0,-3 3 16,-4 3-16,1 2 15,1 1-15,3-3 0,0-4 16,0-1-16,2 0 0,2-1 0,0 0 15,1-3-15,-1-1 0,2-2 16,1 1-16,1-3 16,1-1-16,2-2 0,2-1 0,-1-3 15,2 0-15,2-3 0,1 2 16,1-4-16,0-4 0,2 2 16,1-2-16,3-1 0,1-2 15,1-2-15,1-2 16,2 1-16,2-1 15,6-5-15,1 0 0,-4 2 16,0 2-16,-2-1 0,-1 0 0,-1 2 16,-1 0-16,-2 2 15,-1 0-15,-1 3 0,-2-1 16,-1 3-16,0 2 0,-4 2 16,0 0-16,0 2 0,-4 2 15,2-1-15,0-1 0,0 1 16</inkml:trace>
  <inkml:trace contextRef="#ctx0" brushRef="#br0" timeOffset="16716.8697">15792 3488 0,'0'0'0,"0"0"16,0 0-16,0 0 16,-11-22-16,11 22 0,-5-18 15,5 18-15,-2-24 0,2 13 16,0 0-16,1 0 0,1-2 15,0-1-15,2-2 16,4-2-16,4-3 0,1 0 16,2-1-16,2-1 15,0 1-15,11-8 0,3-3 16,1 0-16,2 2 16,2-2-16,3 0 15,3 0-15,-6 4 0,-4 4 16,-3 2-16,0 1 0,-6 4 15,-5 3-15,-3 4 0,-5 4 16,-3 2-16,-1 2 0,-4 0 16,-2 3-1,0 0-15,-9 11 0,-9 4 16,-3 5-16,-1 2 16,-8 7-16,-5 5 0,-7 6 15,2-2-15,-9 10 0,1 1 16,2-4-16,3-5 0,-7 7 15,2-1-15,7-6 0,7-4 16,1 0-16,4-5 0,8-8 0,5-5 16,5-6-16,5-2 15,3-4-15,1-4 0,5-2 0,3-2 16,2-4-16,3-1 0,3-5 16,4-2-16,2-4 0,1-3 15,6-5-15,5-2 0,-1 0 16,-1 0-16,5-2 0,4-3 15,5-4-15,-1 0 0,2 0 16,2 0-16,-4 7 0,-2 4 0,0-1 16,-5 0-16,-7 4 0,-7 3 15,-5 5-15,-4 1 0,-5 7 16,-3 0-16,-2 2 0,-1 1 16,-2 4-16,1-2 0,-5 3 15,-2 4-15,-3 1 0,-3 4 16,-5 1-16,-4 3 0,1 0 15,2 1-15,-3 2 16,-2 3-16,1-1 0,2 3 16,-2 6-16,-3 3 15,7-5-15,2-7 0,3-2 0</inkml:trace>
  <inkml:trace contextRef="#ctx0" brushRef="#br0" timeOffset="19699.5053">15063 3751 0,'0'0'0,"0"0"15,0 0-15,0 0 16,0 0-16,0 0 0,0 0 0,0 0 16,0 0-16,0 0 0,0 0 15,0 0-15,0 0 16,0 0-16,-20 20 0,20-20 15,0 0-15,0 0 0,-16 22 16,16-22-16,0 0 0,-16 13 16,12-7-16,-1 0 0,0 0 0,-1 0 15,1-1-15,-1 1 16,1 1-16,0 0 0,2 2 0,0 0 16,0-2-16,1-1 15,0 0-15,0-2 0,0 0 16,-1 0-16,2-1 0,-1-1 15,-1-5-15,2 1 0,2-2 16,1 0-16,2-1 0,1-3 16,0 0-1,3-1 1,2-1-16,0 0 0,-1 0 0,0 0 16,-2 2-16,1 2 0,-1 0 15,-1 1-15,1 1 0,-2 0 0,0 2 16,-2-1-16,0 0 15,0 3-15,-1-1 0,-2 1 16,0 0-16,0 0 0,1 2 16,-1-2-16,0 4 15,0-2-15,-1 1 0,0 0 0,1 2 16,0-1-16,0-2 0,0 2 16,1 0-16,0-1 0,0 1 15,0-1-15,0-1 0,0 0 16,2 1-16,-1-2 0,0 0 15,0-1-15,0 1 0,2-1 16,0 1-16,-1 0 16,1 1-16,-1-2 0,0 2 15,-1 1-15,1-1 0,-1 2 16,-1-2-16,0 2 0,0 0 16,0 0-16,0 0 0,-1 1 0,0 0 15,0-1-15,0 0 0,2 2 16,0 2-16,0-3 15,0 1-15,0-1 0,-1-1 0,1 0 16,0 0-16,0 0 16,0 0-16,0 0 0,1-1 0,-1 1 15,0-1-15,0-1 16,1 0-16,2-1 16,-1 1-1,2-1-15,-1 0 16,1 0-16,-2-2 0,1 2 15,-2 0-15,0 0 0,1 1 0,-1-1 16,-1-1-16,0 0 16,0 3-16,1-1 0,-1-1 15,0-1-15,0 1 0,1 0 16,-1 1-16,-2-2 0,0 0 16,6 2-16,-6-2 0,5 3 15,-5-3-15,0 0 0,4 5 16,-4-5-16,0 0 0,0 0 15,7 2-15,-7-2 0,0 0 0,4 2 16,-4-2-16,0 0 16,0 0-16,0 0 0,0 0 15,8-2-15,-8 2 0,7-5 0,-7 5 16,6-6-16,-1 2 0,0 1 16,1-1-16,-2 1 0,0-1 15,0-1-15,-2-1 0,0 0 16,0 0-16,2 0 0,-1 0 15,0 1-15,1-1 0,-2 1 16,-1-1-16,0-1 0,0 0 16,-1 2-16,0 1 0,0 1 0,0 3 15,0-3-15,0 3 0,-2-3 16,2 3-16,-2-2 0,2 2 16,0 0-16,0 0 0,-1-2 15,1 2-15,0 0 16,0 0-16,0 0 0,0 0 15,0 0-15,-5-4 0,5 4 16,0 0-16,0 0 16,0 0-1,0 0-15,-1001 0 16,2002 0-16,-1001 0 16,-1 5-16,1-5 0,-2 8 15,2-8-15,-2 8 16,2-8-16,-1 8 0,1-8 0,0 8 15,2-1-15,-1-1 0,0-2 16,-1 1-16,0-1 0,0 1 16,0-1-16,0 0 0,0 2 15,0-1-15,0-1 0,1 1 16,0 0-16,0-1 0,0 1 0,2 1 16,0 2-16,-1-3 15,-1 2-15,0-1 0,1-1 16,1 1-16,-1-2 0,1-1 15,0-1-15,1 0 0,0-1 16,1 0-16,-1 0 0,0 0 16,1-1-16,-1-1 15,1-1-15,-1-1 0,0-1 16,2 0-16,0 0 0,-1-2 16,2-1-16,-1 0 0,1 1 0,-1-1 15,1 1-15,-1-2 16,-1-4-16,2 2 0,-1 0 15,1 1-15,-2 0 0,1-1 16,-1 0-16,0 0 0,-1-1 16,0 0-16,-1 0 0,-1 0 15,-1 3-15,-1 0 16,0 1-16,-1 1 0,0 1 0,-2 0 16,-3-1-16,1 2 15,0 1-15,0 2 0,-1 0 0,0 2 16,-2 0-16,1 1 0,1 2 15,-1 0-15,0 3 0,1-1 16,-1 1-16,2 0 0,-1 2 16,2-2-16,-1-1 0,2 0 15</inkml:trace>
  <inkml:trace contextRef="#ctx0" brushRef="#br0" timeOffset="21066.9794">15117 4025 0,'0'0'0,"0"0"15,0 0-15,0 0 0,0 0 16,0 0-16,0 0 0,0 0 15,0 0-15,0 0 0,0 0 16,0 0-16,0 0 0,-25 10 16,25-10-16,0 0 15,0 0 1,0 0-16,0 0 16,0 0-16,-17 16 0,17-16 0,0 0 15,0 0-15,0 0 0,0 0 16,0 0-16,-11 24 0,11-24 0,0 0 15,0 0-15,-7 22 16,6-16-16,0 0 0,0 1 16,0-1-1,0 0-15,0 3 16,0 0-16,1 1 0,1-1 0,0-1 16,-1 1-16,0-2 0,0 0 15,0 2-15,0-1 0,0 2 0,1 1 16,-1-2-16,0 1 15,0 1-15,0 1 0,0-1 0,0-2 16,0-1-16,0-1 0,0 0 16,0 0-16,0 0 0,1 0 15,0 0-15,0 0 0,0 0 16,-1 1-16,0 0 0,0 0 16,0 1-16,0 0 0,0 0 15,0 0-15,0 0 0,0 1 16,0 0-16,-1-1 0,1 1 15,1 0-15,0-1 0,1 0 0,-2 1 16,0-2-16,0 2 0,0 0 16,0-1-16,0 2 0,0 0 15,0 0-15,-2 1 0,1-1 16,1 0-16,0-1 16,0 1-16,-1 3 15,0 1-15,0 0 0,0 0 16,0 0-16,1-2 0,0 1 15,0 0-15,-1-1 0,1-2 0,0 0 16,0 2-16,0 0 0,0 1 16,0-1-16,-1 1 0,0 0 15,-1 1-15,1-2 16,0 0-16,0 0 0,0 2 16,1 2-16,0-4 0,0 0 0,-1 1 15,0 0-15,0-2 16,0 0-16,1 0 0,0-1 15,-1 0-15,-1-1 0,2-1 0,0 0 16,0-1-16,0 1 0,0 0 16,0 1-16,0-1 0,0 0 15,0 1-15,0-2 0,0 2 16,-1-1-16,1-1 0,0 0 16,0 0-16,0 3 0,0-2 15,-1-3-15,1 2 0,0 0 16,-1-1-16,0 0 0,1 0 15,0 2-15,0-2 16,0 0 0,-1 2-16,0 0 0,0 1 0,0-2 15,0 1-15,-1 0 0,1-1 16,0-2-16,0 1 0,0 0 0,0 1 16,0-2-16,-1 1 0,0-1 15,0 0-15,0 0 0,1 1 16,0-3-16,0 2 0,-1-1 15,0 1-15,1-1 0,0 1 16,0-1-16,0 1 0,0 0 0,-1-1 16,0 1-16,-1-2 15,1 1-15,0 0 0,0 0 16,0-1-16,0 1 0,1-1 16,-1 2-16,1-3 0,0 1 0,0-1 15,0 1-15,0-1 16,-2 0-16,2-1 15,1-2-15,-2 3 0,2-3 0,0 0 16,3-5-16,-2 1 0,1-2 0,-1 2 16,0 0-16,0 1 0</inkml:trace>
  <inkml:trace contextRef="#ctx0" brushRef="#br0" timeOffset="21966.4898">15093 4530 0,'0'0'0,"0"0"0,0 0 15,0 0-15,0 0 16,-7 18-16,7-18 0,0 0 16,-7 19-16,7-19 0,0 0 15,-6 25-15,4-15 0,-1 0 16,1 1-16,0 0 0,0 3 16,-2 0-16,1 3 15,0 0-15,0-1 0,0 1 16,1-1-16,0 2 0,1-1 0,-1 7 15,-1 2-15,1-3 0,-1-1 16,1 3-16,0-1 0,0-1 16,1-2-16,-1 1 0,0 2 15,1-2-15,0 1 0,1 0 16,0 1-16,-1 0 0,-2-1 16,1 8-16,1-2 15,-1-1-15,0-2 0,1 1 0,1 0 16,-2 0-16,1-1 15,-1 2-15,-1 4 16,-2-3-16,1 0 0,0-3 16,0 1-16,0 1 0,-2 0 15,-1 0-15,-2 0 0,0 1 16,0 2-16,1-1 0,1 0 0,-3 3 16,-1-2-16,0-1 0,0-2 15,-2-1-15,-1-3 0,2-1 16,1-2-16,2-3 15,3-2-15,0-2 0,2-2 0,2-4 16,1-1-16,-1-2 0,1 0 0,1-5 16,-3-7-16,3 2 15,1-4-15,0 2 0,0 1 16,0 1-16</inkml:trace>
  <inkml:trace contextRef="#ctx0" brushRef="#br0" timeOffset="22332.7353">14731 5755 0,'0'0'0,"0"0"0,0 0 15,0 0-15,0 0 0,0 0 16,0 0-16,-7 26 0,7-26 0,0 0 15,-4 25-15,4-25 0,-2 24 16,2-24-16,-2 28 16,1-11-16,-1 1 0,1 2 15,0-2-15,0 1 0,0 1 16,0-5-16,-1-1 0,-1 4 16,1-1-1,1-4-15,0-1 0,1-3 0,1-3 0,1-3 16,2-5-16,2-4 15,3-6-15,2-4 0,1-4 16,9-13-16,3-7 0,2 0 0,0 1 16,8-10-16,7-10 0,-9 14 15,-6 10-15,-7 7 0</inkml:trace>
  <inkml:trace contextRef="#ctx0" brushRef="#br0" timeOffset="22564.4317">15348 4631 0,'0'0'0,"0"0"16,0 0 0,0 0-16,-3 21 0,3-21 15</inkml:trace>
  <inkml:trace contextRef="#ctx0" brushRef="#br0" timeOffset="30254.444">15917 17259 0,'0'0'0,"0"0"0,0 0 15,20 8-15,-20-8 0,0 0 16</inkml:trace>
  <inkml:trace contextRef="#ctx0" brushRef="#br0" timeOffset="31566.6593">16972 14568 0,'0'0'15,"0"0"-15,0 0 0,-11 32 16,9-15-16,-2 2 0,-2 0 16,1 2-16,-2 3 15,-1 3-15,2-4 0,-2 2 16,-2 1-16,3-2 0,3-1 0,-3 6 15,1 0-15,-1-4 0,2-4 16,0-3-16,2-4 0,0-3 16</inkml:trace>
  <inkml:trace contextRef="#ctx0" brushRef="#br0" timeOffset="53367.1227">3746 6406 0,'0'0'15,"0"0"1,0 0 0,0 0-16,0 0 0,0 0 0,0 0 15,0 0-15,0 0 16,0 0-16,0 0 0,0 0 0,0 0 0,17 21 16,-17-21-16,21 5 0,-21-5 15,30 4-15,-30-4 0,40 6 16,-15-5-16,3 0 0,-3 1 0,13 1 15,-1 0-15,2 0 16,2-2-16,6-1 0,2 0 16,0 0-16,-1 0 0,9 1 31,7 1-31,11 0 16,8 1-16,10 1 0,-3 0 0,-5-2 15,-19-2-15,10-2 0,-6-3 16,-5 1-16,-7 1 0,-4-2 15,-4 0-15,-8-1 0,-5 0 0,0 0 16,-2-3-16,-5 6 16,-4 1-16,0 2 0,0-1 15,0 4-15,1 3 0,-5 0 16,-5 0-16,-7 6 0,-6 5 16,0-5-16,-1-2 0,-1-3 15</inkml:trace>
  <inkml:trace contextRef="#ctx0" brushRef="#br0" timeOffset="54000.6762">4798 8180 0,'0'0'0,"0"0"16,0 0-16,6-23 0,-6 12 16,0 0-16,0 0 0,-2-1 15,1 0-15,-2-3 0,-3 1 16,0-3-16,-1 1 0,0 2 0,-2 1 16,0 1-16,-4-1 0,-3 2 15,-5 3-15,1 6 0,-2 4 16,-3 5-16,-4 2 0,1 3 15,-6 1-15,-5 8 0,-2 5 32,0 2-32,0 3 0,-3 9 0,2 1 0,5-3 0,-2 0 15,2 9-15,3 0 0,7-2 0,5-1 16,5 2-16,3 1 16,8-1-16,2-1 15,2-7-15,4-6 0,3 0 0,5 2 16,4-5-16,3-3 0,7-5 15,5-1-15,-3-3 0,2-3 0,2 0 16,6-2-16,-2-4 16,-1-4-16,8-6 15,5-4-15,-3-3 0,-3 0 0,5-7 16,5-4-16,1-1 0,4-4 16,3-10-16,-3-6 15,-8 6-15,-12 10 0,-11 7 0</inkml:trace>
  <inkml:trace contextRef="#ctx0" brushRef="#br0" timeOffset="54249.6327">4802 8382 0,'0'0'0,"0"0"16,0 0-16,0 0 0,0 0 0,0 0 16,0 0-16,0 0 0,0 0 15,0 0-15,25 0 0,-25 0 16,37 0-16,-12 0 15,4-1-15,0 0 0,2 0 0,9 0 16,2-2-16,-1 2 0,-3 0 16,3 1-16,-2 1 0,-3-1 15,0 1-15,-3 0 0,-1 1 16,-5-1-16,-2 0 0,-7 0 16,-1 0-16,-4 0 15,-2 0-15,-1 0 0</inkml:trace>
  <inkml:trace contextRef="#ctx0" brushRef="#br0" timeOffset="54516.7935">5204 8023 0,'0'0'0,"0"0"16,0 0-16,0 0 0,0 0 15,0 0-15,0 0 0,0 0 16,-7 32-16,6-12 0,-1 6 15,-1 1-15,1 2 0,0 6 16,-1 6-16,-3 11 0,2 1 16,-5 13-16,2 2 0,-3 9 15,1-6-15,1 13 0,3-2 16,3-6-16,4-5 0,6 3 0,6-7 16,0-15-16,1-9 0,7-7 15,4-10-15,-10-11 0,-4-4 0,-4-3 16</inkml:trace>
  <inkml:trace contextRef="#ctx0" brushRef="#br0" timeOffset="54766.3482">5856 8143 0,'0'0'0,"0"0"15,0 0-15,0 0 0,0 0 0,-2 24 16,2-24-16,-2 37 0,0-10 16,-1 6-16,1 6 0,1-1 15,-2-1-15,-3 11 0,1 3 16,-1 8-16,1-2 0,-1 3 16,2-7-16,4-12 0,0-9 0,1-10 15,1-10-15,-1-3 0,1-2 16,-2-1-16</inkml:trace>
  <inkml:trace contextRef="#ctx0" brushRef="#br0" timeOffset="54951.4543">5873 8376 0,'0'0'0,"0"0"0,0 0 16,0 0-16,0 0 0,0 0 0,0 0 16,0 0-16,0 0 0,18-16 15,-18 16-15,28-6 0,-28 6 16,33 0-16,-13 3 0,0-1 15,0 1-15,0-1 0,-2 1 0,7-2 16,-2-1-16,-2-1 16,-5-3-16,0 1 0,-5 1 0,0 0 15</inkml:trace>
  <inkml:trace contextRef="#ctx0" brushRef="#br0" timeOffset="55150.463">6226 7996 0,'0'0'0,"0"0"0,0 0 15,0 0-15,0 0 0,0 0 16,-9 21-16,9-21 0,-6 37 0,3-10 16,0 7-16,-1 3 15,1 1-15,0 17 0,-3 1 16,2 11-16,-1-3 0,3 11 16,1-2-16,1-8 0,2-10 0,7 0 15,1-11-15,-1-12 0,-3-7 16,-1-7-16</inkml:trace>
  <inkml:trace contextRef="#ctx0" brushRef="#br0" timeOffset="55835.6451">6565 8188 0,'0'0'0,"0"0"16,0 0-16,0 0 0,0 0 15,0 0-15,0 0 16,-20 33-16,5-7 15,0 2-15,1 2 0,-3 3 0,-3 3 16,-3 5-16,2-2 0,-1 3 16,2-5-16,4-8 0,5-7 0,4-11 15,4-15 1,7-8-16,3-7 0,3-8 0,2-6 16,5 0-16,3-2 0,1 0 15,-3 6-15,-2 4 0,-2 5 0,2 4 16,-1 5-16,-2 5 0,1 2 15,0 8-15,-2 4 16,-2 2-16,-3 2 0,0 4 0,1 3 16,-5 4-16,1 0 0,-2 5 15,0 1-15,-1 2 0,-1-3 0,1-3 16,1-1-16,2-5 0,0-4 16,2-5-16,1-2 15,2-7-15,3-3 0,5-9 0,4-5 16,1-7-16,0-5 0,0-3 15,-2-3-15,0-1 0,-2 3 16,0-3-16,-4 5 0,-3 6 16,-5 7-16,-1 5 0,0 4 15,-2 0-15,0 1 0,1 5 16,0 3-16,-1 2 0,1 4 16,-2 8-16,0 9 15,-2-3-15,1 3 0,1 9 0,-2 1 16,0 1-16,4 0 0,-1-2 15,4 0-15,2-2 16,-3-4-16,2-2 0,0-5 0,-2-4 16,1-5-16,2-5 0,-2-1 15,2-7-15,0-3 0,4-10 16,3-10-16,-1-3 0,0-3 0,0-4 16,-3-5-16,1-7 0,-2-3 15,-1 4-15,-3 2 0,-2 3 16,-1 3-16,-3 0 0,-1 6 15,-1 4-15,-2 5 0,-2 8 16,-3 5-16,-2 7 0,-1 4 16,-6 9-16,-7 5 0,1 3 15,0 1-15,5-3 0,5-4 0,1-3 16</inkml:trace>
  <inkml:trace contextRef="#ctx0" brushRef="#br0" timeOffset="56201.0165">7286 8295 0,'0'0'0,"0"0"0,0 0 16,0 0-16,0 0 0,0 0 0,0 0 15,25 17-15,-25-17 0,16 19 16,-16-19-16,14 34 0,-9-13 16,-3 3-16,-2 2 0,-5 1 15,0 0-15,-2 6 0,2-2 16,-2-4-16,3-2 0,-1 0 15,2-4-15,1-4 0,1-4 0,1-5 16,3 1-16,4-3 0,1-1 16,6-1-16,4-2 0,-1-1 15,2-1-15,2 0 0,2 0 16,0 4-16,1 2 0,-2 0 16,-1 3-16,-3 2 0,-4 2 15,-4 7-15,-3 5 0,-6 9 16,-7 3-16,-9 9 0,-8 8 15,-17 23-15,-7 9 0,-18 27 16,-3 9-16,11-20 0,16-28 0,13-22 31</inkml:trace>
  <inkml:trace contextRef="#ctx0" brushRef="#br0" timeOffset="56552.8761">7783 8372 0,'0'0'0,"0"0"16,0 0 0,-17 30-16,5-2 0,1 3 15,0 2-15,2 5 0,3 3 0,2 10 16,2 0-16,4 10 0,4 2 0,5 3 16,0-6-16,7-2 15,3-11-15,3-10 0,3-10 0,0-8 16,3-7-16,2-11 0,-2-6 15,2-15-15,1-9 0,-10 7 16,-4 5-16,-6 5 0</inkml:trace>
  <inkml:trace contextRef="#ctx0" brushRef="#br0" timeOffset="57583.8922">7996 8364 0,'0'0'0,"0"0"16,0 0-16,0 0 0,0 0 15,0 0-15,0 0 0,0 0 16,23-6-16,-23 6 0,29 0 16,-29 0-16,34 4 0,-34-4 0,35 6 15,-35-6-15,30 14 0,-19-1 16,-2 3-16,-5 6 0,-5 1 16,-6 4-16,-6 5 0,-3 0 15,-4 0-15,-6 8 0,0-1 16,2-7-16,4-5 0,3 0 15,3-7-15,4-4 0,3-5 0,4-9 16,1-5-16,7-4 16,3-2-16,8-4 0,5-4 15,-2 4-15,-2 2 16,2 5-16,1 1 16,0 9-16,-5 4 15,-3 10-15,-2 6 0,-3 2 0,-6 0 16,-4 7-16,-4 5 0,0-2 15,1-1-15,-2 2 0,1-3 16,2-7-16,0-4 0,2-8 16,0-4-16,1-3 0,1-1 0,4-16 15,2-10-15,4-2 0,2-2 16,10-20-16,8-10 16,-4 1-16,-2-1 0,10-7 15,6 2-15,-8 9 0,-3 8 0,4-2 16,-1 6-16,-1 8 0,-1 6 0,-3 6 15,0 6-15,-8 5 16,-2 4-16,-6 7 0,-3 3 16,-2 4-16,-3 0 0,-5 7 15,-5 6-15,-3-2 0,-2 0 0,-6 3 16,-3 3-16,-1-2 0,2 0 16,-2-2-16,0-1 15,2-5-15,2-3 0,-3-2 0,1-6 16,5-6-16,3-4 0,2-7 15,1-5-15,4-5 0,1-5 16,3-2-16,2-2 0,3 2 16,3 3-16,-1 1 0,2 2 15,-3 3-15,2 5 0,2 3 16,2 3-16,-3 2 0,0 1 0,1 4 16,0 5-16,-1 2 0,-3 1 15,0 6-15,-4 2 0,-2 1 16,-3 3-16,0 1 0,-2 4 15,0 0-15,1 0 0,0 0 16,1 2-16,1-2 0,3 1 16,2-2-16,5-1 0,2 0 15,3-4-15,3-2 0,4-2 16,5-1-16,4-2 0,4-1 16,0-2-16,3-3 15,2-4-15,3-4 0,-2-4 0,-8-1 16,-4 1-16,-3-5 0,-1-3 15,-3-1-15,0-2 0,-8-5 16,-5-3-16,-1 0 0,-3 2 16,-6-4-16,-2-5 0,-5 3 15,-4 0-15,1 5 16,-2 3-16,3 3 0,1 1 16,-1 5-16,2 4 0,2 1 0,3 1 15,1 3-15,3 0 0,-2 4 16,1 4-16,4 2 0,3 3 15,2 4-15,1 3 0,2 1 16,1 2-16,5 4 0,1-1 16,-1-4-16,-1-4 0,-2-4 15,-2-2-15,-1-2 0</inkml:trace>
  <inkml:trace contextRef="#ctx0" brushRef="#br0" timeOffset="57900.4391">8890 8284 0,'0'0'0,"0"0"15,0 0-15,0 0 0,0 0 16,0 0-16,0 0 0,18 15 0,-18-15 16,26 11-16,-6-4 0,2 1 15,1 0-15,4 1 0,1 2 16,1 3-16,0-1 0,7 7 15,2 2-15,-5-2 0,-2-1 16,4 5-16,-3 1 0,-5 0 16,-3 1-16,-6 4 15,-3 5-15,-9 9 0,-7 4 16,-5 8-16,-7-2 0,-12 6 16,-11 5-16,-10 6 0,1-5 0,-18 17 15,-5 5-15,14-19 0,17-22 16,11-14-16</inkml:trace>
  <inkml:trace contextRef="#ctx0" brushRef="#br0" timeOffset="58109.6332">9684 8742 0,'0'0'0,"0"0"15,0 0-15,0 0 0,0 0 16,0 0-16,0 0 0,0 0 16,17 20-16,-17-20 0</inkml:trace>
  <inkml:trace contextRef="#ctx0" brushRef="#br0" timeOffset="58435.9995">9615 8633 0,'0'0'16,"0"0"-16,0 0 15,27-4-15,-27 4 0,33-5 0,-7 2 16,0 1-16,3-2 0,10 0 16,2-1-16,-1 1 0,-1 1 0,10 0 15,-2 0-15,-3 1 0,-2 2 16,-4 1-16,-4 2 0,2 3 15,-5 0-15,-4 4 0,-4-1 16,-9 0-16,-4 1 0,-1-3 16,-2 0-16,-2-2 0</inkml:trace>
  <inkml:trace contextRef="#ctx0" brushRef="#br0" timeOffset="58700.0052">9559 8847 0,'0'0'0,"0"0"0,0 0 16,0 0-16,0 0 0,0 0 16,28 2-16,-28-2 0,42 0 15,-13-2-15,4-1 0,5-1 16,6-1-16,18-2 0,4-3 15,12 1-15,-3 1 0,14 0 0,-3 3 16,7 1-16,-5 3 0,-13 1 16,-21-1-16,-15 0 15</inkml:trace>
  <inkml:trace contextRef="#ctx0" brushRef="#br0" timeOffset="58865.0041">11114 8526 0,'0'0'16,"-8"0"-16,0 2 0,0 5 16,-2 5-16,1-2 0,1-2 0,2 0 15</inkml:trace>
  <inkml:trace contextRef="#ctx0" brushRef="#br0" timeOffset="61734.2014">11346 8202 0,'0'0'16,"0"0"-16,0 0 0,-22 6 16,22-6-16,-26 9 0,9 0 15,1 1-15,-1 2 0,-8 10 0,-4 3 16,2 4-16,-1 4 0,-8 11 15,-2 4-15,4-1 0,3 1 16,-2 11-16,3 1 0,4 3 16,5-8-16,7-5 0,5-6 15,5-10-15,4-8 0,7-7 16,6-6-16,4-4 0,2-2 0,5-11 16,5-7-16,2-2 15,5-5-15,9-9 0,0-5 16,-2 3-16,-1 0 0,1-3 0,1-6 15,7-2-15,-1 2 16,-7 5-16,-6 2 0,-8 9 16,-6 6-16,-2 4 0,-1 4 0,-5 3 15,-4 1-15,-2 6 0,0 4 16,-4 6-16,-1 7 0,-8 5 16,-2 8-16,-4 6 0,-3 3 15,-1 2-15,2 1 0,-1 1 16,1-4-16,5-4 0,5-5 15,2-6-15,3-6 0,4-1 16,2-3-16,2-8 0,2-4 16,2-7-16,3-5 0,0-6 0,-1-1 15,5-11-15,4-7 16,-1-7-16,0-4 16,-5 2-16,-5 2 0,-2-6 15,-3 0-15,-5 9 0,-2 5 0,-5 5 16,-2 4-16,-5 2 0,-3 2 0,-6 6 15,-4 3-15,3 7 16,-1 5-16,-2 6 0,-5 7 16,-1 3-16,-1 4 0,3 2 15,3 1-15,6-1 0,5-3 0,1-1 16,3-6-16,1-2 16</inkml:trace>
  <inkml:trace contextRef="#ctx0" brushRef="#br0" timeOffset="62284.0236">11948 8818 0,'0'0'0,"0"0"0,0 0 16,0 0-16,25-5 15,-25 5-15,25-7 0,-25 7 16,34-4-16,-16 4 0,-1 1 16,1 3-16,-1 3 15,-4 8-15,-3 4 16,-5 4-16,-2 3 0,-5 10 0,-2 4 15,-4-2-15,-3-2 0,-1 4 16,0-5 0,3-7-16,4-5 0,2-4 15,3-6-15,8-7 0,7-4 16,2-5-16,4-5 0,8-8 0,5-7 16,2-4-16,3-2 0,9-7 15,4 0-15,-4 0 0,-4 1 0,-5 3 16,-9 9-16,-7 4 15</inkml:trace>
  <inkml:trace contextRef="#ctx0" brushRef="#br0" timeOffset="62867.3857">12544 8695 0,'0'0'0,"0"0"0,0 0 16,30 0-16,-30 0 0,38-1 15,-10 0-15,4 0 0,4-1 0,13 0 16,0 0-16,1-2 0,-1 0 16,13 1-16,1-1 15,-9 3-15,-7 1 0,4 1 16,-5 0 0,-9-1-16,-9 2 0,-6-2 0</inkml:trace>
  <inkml:trace contextRef="#ctx0" brushRef="#br0" timeOffset="63067.3913">13008 8368 0,'0'0'15,"0"0"-15,0 0 0,0 0 16,0 0-16,-19 27 16,17-3-16,0 4 0,1 3 15,1 1-15,2 2 0,4 15 16,3 5-16,3 5 0,-1-4 15,7 6-15,2-1 16,1-10-16,2-6 0,-3-5 0,-5-10 16,-4-8-16</inkml:trace>
  <inkml:trace contextRef="#ctx0" brushRef="#br0" timeOffset="63767.1856">14100 8344 0,'0'0'0,"0"0"0,0 0 16,0 0-16,0 0 0,-16 23 15,3-3-15,-4 7 16,-2 6-16,1-2 0,-1 0 0,-5 10 16,-1 0-16,-2 6 15,0-5-15,8-8 0,4-10 16,6-8-16,6-9 0,11-19 15,9-16 1,12-17-16,9-16 0,-6 9 16,-5 9-16,2-1 0,-1 3 15,0 10-15,-2 10 0,3 6 0,-1 7 16,-8 8-16,-3 4 0,-1 7 16,-2 5-16,-1 3 15,-1 4-15,-3 2 0,-1 3 0,-3-1 16,0-1-16,-1 3 0,-2 0 15,1-7-15,-2-3 0,2 0 16,2-2-16,3-5 0,2-2 16,2-7-16,3-4 0,0-9 15,5-7-15,7-14 16,8-8-16,3-11 0,-3 0 16,-5 9-16,-4 6 0,-3 5 15,-5 5-15,-4 7 0,-4 5 0,-3 3 16,0 5-1,-4 7-15,-1 5 0,-2 2 16,-1 3-16,-1 8 0,-1 7 16,0 4-16,0 3 0,1 0 15,0 1-15,2-1 16,1-1-16,1 1 0,2-3 16,4-8-16,6-4 0,-1-8 15,0-7-15,4-10 0,4-8 16,-3-3-16,2-4 0,4-13 15,0-8-15,-5 1 0,-2 0 0,-2-9 16,-3 0-16,-3 9 16,-3 7-16,-5 2 0,-3 5 15,-3 8-15,0 6 0,-11 7 16,-6 3-16,2 8 0,0 4 0,-6 10 16,-1 9-16,1-1 0,3-2 15,5-4-15,4-6 16,3-2-16</inkml:trace>
  <inkml:trace contextRef="#ctx0" brushRef="#br0" timeOffset="64016.9939">15035 8431 0,'0'0'0,"8"-2"15,3-2-15,3 0 0,3 1 16,2 1-16,1 5 0,4 2 16,-1 0-16,0 8 0,0 3 15,-3 4-15,-3 2 0,-5 13 16,-8 8-16,-5 0 0,-4 2 0,-4 7 15,-1 0-15,1-8 0,1-4 16,3-8-16,1-7 16,2-5-16,2-3 0,4-3 0,1-2 15,9-5-15,7-5 0,11-10 16,9-9-16,1-2 0,1-2 16,-9 4-1,-7 4-15,-6 3 16</inkml:trace>
  <inkml:trace contextRef="#ctx0" brushRef="#br0" timeOffset="66467.2445">14289 7730 0,'0'0'0,"-9"2"0,-3 3 16,-3-1-16,-2 2 0,-7 3 15,-3 4-15,-4 4 0,-3 2 16,3-1-16,4 1 0,-13 9 16,-2 4-16,4 0 0,1-1 15,-7 13-15,-1 5 0,3 3 16,2-1-16,-5 13 0,1 1 16,8-2-16,5-1 0,-1 9 15,3-3-15,6-8 0,5-4 16,2 20-16,7-8 0,5-11 15,3-7-15,3-2 0,3 0 0,2-3 16,2-3-16,4 2 16,5-2-16,-1-2 0,2-3 0,2-1 15,2-1-15,4 1 0,1-2 16,4-3-16,2-3 0,3 2 16,0 2-16,-7-14 15,9 1-15,-2-3 0,-1-2 0,27 7 16,-1-1-16,-4-2 0,-1-1 15,-1-7-15,-1-3 0,-2-6 16,-2-2-16,8-6 16,8-6-16,9-2 15,7-4-15,-20 0 0,-13 1 0,12-10 16,10-6-16,-5 1 16,-4-2-16,-4-5 0,-3-4 0,-9 7 15,-4 4-15,4-3 0,1-2 16,-6 1-16,-6-1 0,4-3 15,2-3-15,-3-4 0,-3 0 16,3-1-16,0-1 0,-5-1 16,-3 0-16,6-14 15,3-6-15,-1-6 16,-3-4-16,-10 20 0,-8 14 16,0 2-16,-1 4 0,-7 1 0,-5 1 15,-4-2-15,-3-1 0,1 3 16,1 3-16,-5 0 0,-1 2 15,-4 3-15,-1 4 0,-3-8 16,-3-4-16,3 4 0,0 1 16,-2 3-16,-4 2 0,-5 2 15,-4 2-15,-1 4 0,-1 3 16,13 9-16,-4-2 0,-5-3 0,-4-2 16,-2 0-16,0 1 0,-3 3 15,-3 2-15,-2 2 0,0 1 16,-4 2-16,0-1 0,2 1 15,1 3-15,-1 0 16,-1 1-16,1 1 0,0 2 0,0 1 16,1 1-16,-1 3 0,-1 2 0,-2 6 15,-3 3-15,1-2 16,2 1-16,-5 2 0,-1 2 0,4 6 16,2 3-16,-8 3 15,-5 1-15,8-2 0,7-1 0,-19 14 16,10-4-16,11-5 0,8-3 15,-1 1-15,0 2 16,8 2-16,7 1 0,7-3 0,4-1 16,5-7-16,4-5 0,0-7 15,0-6-15,0-3 16</inkml:trace>
  <inkml:trace contextRef="#ctx0" brushRef="#br0" timeOffset="66652.5828">14380 7921 0,'0'0'0,"0"0"16,0 0-16,-20-8 0,20 8 15,0 0-15</inkml:trace>
  <inkml:trace contextRef="#ctx0" brushRef="#br0" timeOffset="68735.4711">8672 3535 0,'0'0'0,"7"-2"15,2 0-15,2 0 16,3-2-16,6-1 0,2 1 0,1-2 15,0-2-15,0 2 0,-1 2 16,0 1-16,-1 1 0,0-2 16,1 1-16,2 0 0,-2 3 15,-4 4-15,0 0 0,-2 1 16,0-1-16,0 3 16,2 3-16,1 1 0,-1 4 15,-1-3-15,-2-1 0,0 3 16,-3 2-16,-1-2 0,-1-1 0,2 5 15,0 1-15,-3-3 16,0-1-16,0 7 0,1 0 0,-1 1 16,-1 0-16,-1 2 0,-1 2 15,0-1-15,-1-1 0,-1-3 16,-2-1-16,0 4 16,1 6-16,-1-1 0,1 0 15,-2-3-15,0-2 0,0 2 0,1 1 16,-1 0-16,-1-1 0,2 6 15,1 1-15,-1-2 0,0 1 16,-2 0-16,-1 2 0,1-3 16,2 1-16,-2-1 0,-1-2 0,-1-2 15,-1-2-15,0 1 16,1 5-16,0-5 0,0-3 0,1 6 16,1 4-16,0-1 0,1-3 15,-2 3-15,-3-1 0,3-1 16,2-1-16,-1 1 0,-1-2 15,-1-1-15,-1-2 0,1 3 0,0 1 16,0-3-16,0 1 16,0-1-16,-2 1 0,3-2 15,1-1-15,-1 3 0,0 1 0,1 0 16,0 0-16,0-1 16,-3-1-16,1-3 0,1-2 0,-2 1 15,1 1-15,2 2 0,1 1 16,-3 1-16,-1-1 15,1 1-15,2-1 0,0-1 0,0 0 16,-2-3-16,2 0 0,3 0 16,1 3-16,-1-4 0,0-1 15,-2 3-15,0 2 0,-1-5 16,0-2-16,1 7 0,0-1 16,-1-5-16,-1 0 0,-2 5 15,-2 1-15,3-3 0,1 0 16,-1 5-16,-2 2 0,2 3 15,2-1-15,-2-2 0,2-2 16,-2 7-16,-2-1 0,4 1 16,3-1-16,-3-3 0,-3 0 15,1-3-15,0-2 0,3 0 16,4 1-16,-3-2 0,0 0 0,-2 0 16,-1 0-16,2 1 15,2 0-15,-2 1 0,-1 2 16,0-4-16,0-4 0,0 6 15,0 3-15,-1-7 16,0-1-16,-3 2 16,-1 1-16,4-2 0,2-1 15,2-3-15,-1-1 0,2-4 0,-1-2 16,1-3-16,-1-1 0,-1-3 16</inkml:trace>
  <inkml:trace contextRef="#ctx0" brushRef="#br0" timeOffset="69066.58">9566 6665 0,'0'0'16,"0"0"-16,0 0 0,0 0 0,0 0 16,0 0-16,0 0 0,-18 12 15,18-12-15,-12 17 0,12-17 16,-16 24-16,6-8 0,0 4 16,1 3-16,0 0 0,0 2 15,-1 6-15,2 1 0,0 0 16,2-3-16,1 3 0,1-3 15,0-3-15,2-2 0,2-5 16,2-3-16,3-5 0,0-2 16,0-4-16,-2-1 0,0 0 0</inkml:trace>
  <inkml:trace contextRef="#ctx0" brushRef="#br0" timeOffset="69283.9338">9558 6888 0,'0'0'0,"0"0"15,0 0 1,0 0-16,0 0 0,0 0 16,0 0-16,0 0 0,0 0 0,0 0 15,22-10-15,-22 10 0,0 0 16,33-11-16,-33 11 0,30-7 16,-13 3-16,-1 1 0,0-2 15,1 0-15,3 1 0,-1-3 0,0 0 16,2-12-16,-3-8 15,-1 4-15,-4 3 0,-2 5 0</inkml:trace>
  <inkml:trace contextRef="#ctx0" brushRef="#br0" timeOffset="69492.9379">9890 6592 0,'0'0'0,"0"0"16,0 0-16,0 0 0,0 0 0,0 0 15,-18 16-15,18-16 16,-11 19-16,11-19 0,-14 36 15,6-14-15,1 2 0,0 1 16,2 1-16,-2 11 0,0 4 16,2-4-16,-1-3 0,1 3 15,-1-2-15,2-5 0,2-2 16,2-4-16,2-6 16,1-6-16,3-3 0,-2-3 15,-1 0-15,0-3 0</inkml:trace>
  <inkml:trace contextRef="#ctx0" brushRef="#br0" timeOffset="70252.089">10075 6735 0,'0'0'0,"0"0"15,0 0-15,0 0 0,0 0 0,0 0 16,0 0-16,0 0 0,0 0 16,0 0-16,0 0 0,-17 26 15,17-26-15,-15 28 0,4-10 16,-1 1-16,-2 1 0,0 0 15,0 1-15,2-2 16,1-2-16,-1 0 0,2-3 0,2-6 16,2-5-16,4-6 0,3-5 15,2-6-15,4-3 16,0 1-16,2 2 0,3-4 16,3-3-16,-1 3 0,-1-1 15,3-1-15,-1 4 0,-2 3 0,-1 4 16,1 2-16,0 2 15,-2 1-15,-1 2 0,-1 4 16,0 2-16,0 5 0,0 0 0,-2 0 16,-2 1-16,1-2 0,-2 1 15,-1 3-15,1 0 0,-1-1 16,0 0-16,0-2 0,-1-1 16,0-1-16,0 1 0,0-2 15,2-2-15,-1-3 0,1-2 0,2 0 16,2-2-16,-1-1 0,0-2 15,1-1-15,1 2 16,-2-2-16,0 0 0,-2 1 16,1 1-16,-2 2 0,1 0 15,-2 2-15,0 2 0,-2 2 16,-1 0-16,0 4 0,0 2 16,0 0-16,-1 1 0,0 3 0,0 1 15,1 2-15,2 1 0,1 3 16,-1 1-16,1-3 0,0-1 15,2-1-15,0-2 0,2-2 16,-1-2-16,1-3 0,1 0 16,0-5-16,0-2 0,2-5 15,1-4-15,1-4 0,1-1 16,-1-7-16,1-4 0,-2-3 16,-2-1-16,-3 3 0,-1 1 15,-2-3-15,-2 0 16,-2 3-16,-2 2 0,-2 1 0,0 1 15,-1 4-15,0 3 0,-2 4 16,-2 0-16,0 5 0,0 3 16,-1 4-16,-2 5 0,1 0 15,-1-1-15,-5 6 0,-1 4 16,4-1-16,2 2 0,3-1 16,2 0-16,5-3 0,3-2 0,0-1 15,0-4-15,0 0 0</inkml:trace>
  <inkml:trace contextRef="#ctx0" brushRef="#br0" timeOffset="70734.386">10430 6837 0,'0'0'0,"0"0"0,0 0 16,21-3-16,-21 3 0,0 0 16,27-6-16,-27 6 0,0 0 0,26-4 15,-14 4-15,-1 1 16,0 1-16,3 2 0,0 3 16,-1 0-16,-1 1 0,-2 2 0,-1 3 15,-2 1-15,-2 2 0,-2 5 16,-3 1-16,-2 0 0,-2 2 15,-2-1-15,0-1 0,0-1 16,3-1-16,0 3 0,0-5 16,1-4-16,0-3 0,2-1 15,1 0-15,1-2 0,2-2 16,3-2-16,4 1 16,1-3-16,2 1 0,1-2 0,2 2 15,1-2-15,3 1 0,0 0 16,0 1-16,-2 0 0,-2 0 0,0 2 15,1 0-15,-3 1 16,0-1-16,-1 2 0,-1 2 16,-2 2-16,-1 0 0,-4 0 15,-5 2-15,-2 0 0,-3 2 16,-2 1-16,-4 5 0,-5 0 0,-1 1 16,-4 2-16,-2 1 0,-3 7 15,-1-4-15,-3 1 16,-5 0-16,4-1 0,2-1 0,-2 0 15,5-3-15,4-3 16,3 0 0,6-7-16,2-1 15,4-3-15,1-2 0,4-5 0,3-4 16,1 0-16,-1 1 0,-2 0 16</inkml:trace>
  <inkml:trace contextRef="#ctx0" brushRef="#br0" timeOffset="70908.7349">10918 7306 0,'0'0'15,"0"0"-15,0 0 0,0 0 16,0 0-16,0 0 0,0 0 0,0 0 15,0 0-15,0 0 0</inkml:trace>
  <inkml:trace contextRef="#ctx0" brushRef="#br0" timeOffset="71883.2581">7436 7401 0,'0'0'0,"0"0"16,0 0-16,0 0 0,0 0 15,0 0-15,0 0 0,0 0 16,0 0-16,0 0 0,0 0 0,0 0 15,0 0-15,28 0 16,-28 0-16,26 2 0,-26-2 0,29 1 16,-29-1-16,35-2 15,-16 0-15,3-1 0,3 2 0,2 0 16,0 0-16,11-2 0,2 1 16,-1-1-16,1 1 0,8-3 15,1-1-15,-1 0 0,1 0 16,0 1-16,2 1 0,8-3 15,-4-2-15,-1 1 16,0 0-16,-3 1 0,-2-2 0,8 2 16,1 0-16,1-1 15,2-3-15,3 5 16,3 4-16,-7 3 0,-5 3 16,-8-1-16,-5 0 0,4 4 15,1 4-15,-14-3 0,-10-2 0,-7-2 16</inkml:trace>
  <inkml:trace contextRef="#ctx0" brushRef="#br0" timeOffset="72518.7309">7891 8371 0,'0'0'0,"0"0"16,0 0-16,0 0 16,0 0-16,-15-13 0,15 13 0,0 0 15,0 0-15,0 0 0,0 0 16,0 0-16,0 0 0,24 0 15,-24 0-15,26 1 0,-26-1 0,36-1 16,-14-3-16,2 0 16,3-1-16,9-2 0,3-2 15,-1 1-15,4-2 0,10-4 16,-1 0-16,-1-1 0,1 1 16,11-5-16,0 0 0,-6 2 0,-4 3 15,9-4-15,1 1 0,-6-1 16,-3 0-16,-1 0 0,0 1 15,1 1-15,0 2 0,4-6 16,-4 0-16,-8 4 0,-6 4 16,-2-2-16,0-1 15,-2 2-15,-1 4 0,-9 0 16,-1 0-16,0 3 0,-1 0 16,-1 2-16,0 3 0,2 1 15,2 1-15,-4 0 0,-2 1 0,-5-1 16,-4 0-16,-2-1 0</inkml:trace>
  <inkml:trace contextRef="#ctx0" brushRef="#br0" timeOffset="72730.7239">9596 7940 0,'0'0'0,"0"0"0,0 0 16,0 0-16,0 0 0,3 26 16,-3-26-16,0 0 0</inkml:trace>
  <inkml:trace contextRef="#ctx0" brushRef="#br0" timeOffset="80050.261">6009 17206 0,'0'0'0,"0"0"0,0 0 15,0 0-15,25 10 0,-25-10 16,27 2-16,-27-2 0,36 2 0,-13-1 15,4-2-15,3 1 16,3-1-16,16-2 0,4 0 16,2 2-16,1 0 0,17 1 0,2 1 15,25 3 1,8 4-16,20 4 0,2 0 16,3 0-16,4-1 15,-8 0-15,-19-1 0,42 2 0,-15-4 16,-8-3-16,-8-2 0,35 3 15,22 0 1,-12 2-16,-9-2 0,-21-1 16,-17-2-16,0 4 0,-1 2 15,-20-1-15,-13 0 0,1 1 0,0 3 16,-4 1-16,-3 2 0,-4 2 16,-2 1-16,-9-1 0,-6 0 15,-3-1-15,-1 0 0,-14-4 16,-10-1-16,-13-5 0,-8-4 15,-8-8-15,-5-5 0,2 3 16,0 3-16,0 1 0</inkml:trace>
  <inkml:trace contextRef="#ctx0" brushRef="#br0" timeOffset="80550.5481">6293 15191 0,'0'0'15,"-4"16"-15,2 4 0,1-3 16,-1 1-16,1 8 0,1 5 16,3-2-16,0-1 0,3 6 15,3 2-15,2-8 0,-1-4 0,7-2 16,7-1-16,-1-4 0,-1-5 16,6-4-16,7-4 0,-2-2 15,1-2-15,9-2 0,1-1 16,-2-4-16,-1-3 0,-1-4 15,2-4-15,-5-1 0,-8 0 0,-4 4 16,-7 3-16,-2 3 0</inkml:trace>
  <inkml:trace contextRef="#ctx0" brushRef="#br0" timeOffset="80771.6371">6804 15162 0,'0'0'0,"0"0"0,0 0 16,-17 7-16,9-1 0,0 1 15,1 2-15,-2 9 0,-2 7 16,0 0-16,0 2 0,-1 16 16,-3 8-16,1 11 0,2-1 15,-5 12-15,3 0 0,1-7 16,1-6-16,-1 2 0,3-5 16,5-11-16,3-6 0,4-8 15,6-8-15,-4-15 0,2-4 0,-2-1 16,-1-2-16,0 0 0</inkml:trace>
  <inkml:trace contextRef="#ctx0" brushRef="#br0" timeOffset="81539.2744">7231 15101 0,'0'0'0,"0"0"0,0 0 16,0 0-16,0 0 0,-19 29 15,9-11-15,2 4 0,-2 3 0,-3 6 16,0 4-16,-8 13 0,1 2 16,-5 14-16,0-1 0,4-7 15,2-7-15,1-1 0,6-10 16,2-9-16,5-7 0,2-11 15,3-9-15,2-7 0,1-6 16,5-10-16,3-10 0,2-6 16,-1 1-16,5-8 15,1-7-15,-1 7 16,-3 5-16,-3 10 0,-2 6 0,-1 3 16,-2 2-16,2 11 0,1 6 0,-1 5 15,1 4-15,-1 4 0,2 2 16,-1 4-16,0 7 15,2 3-15,-1 1 0,2 9 0,0 2 16,-1-5-16,0-3 0,0-3 16,1-2-16,0-6 0,1-5 15,0-7-15,1-2 0,2-8 16,1-6-16,0-8 0,-2-6 16,1-10-16,-4-6 0,2-5 15,3-5-15,0-9 16,2-6-1,-4 6-15,-5 5 0,-1 11 16,-1 6-16,-3 7 0,-1 8 0,-2 3 16,0 1-16,-1 6 0,0 4 15,-1 2-15,0 3 0,-3-1 0,-1 2 16,0 0-16,2 1 0,-1 2 16,-5 4-16,3-4 0,-2 1 15,1-1-15,2 0 0,1 0 16,-1 0-16,1 1 0,-1-2 15,0 1-15,2-1 0,1 0 16,-1 0 0,1 0-1,0-1-15,1-2 0,0 0 0,0 2 16,0-2-16,-1 3 0,1-3 0,0 0 16,-2 2-16,2-2 0,0 0 15,0 0-15,0 0 0,0 0 0,3 2 16,1-1-16,-1 2 15,0-1-15,0 0 0,-1 0 0</inkml:trace>
  <inkml:trace contextRef="#ctx0" brushRef="#br0" timeOffset="82024.1768">7617 15160 0,'0'0'0,"0"0"15,0 0-15,0 0 16,0 0-16,-11 17 0,11-17 16,-5 21-16,4-4 0,0-2 15,1 0-15,1 6 0,2 6 16,-1-1-16,1 0 0,3 9 15,0 0-15,1-2 0,-1-2 0,7 4 16,2-2-16,-1-8 0,1-6 16,0-5-16,-2-3 15,1-2-15,-3-2 0,-2-5 0,0-4 16,1-2-16,2-4 0,-3-1 16,0-1-16,0 0 0,0 1 15,1-6-15,-1-1 0,0 5 16,-2 0-16,-1 1 0,0 3 15,-2 0-15</inkml:trace>
  <inkml:trace contextRef="#ctx0" brushRef="#br0" timeOffset="82783.4513">7608 15021 0,'0'0'16,"0"0"-16,0 0 16,0 0-16,0 0 0,0 0 0,0 0 15,0 0-15,-12 30 0,12-30 16,0 33-16,1-14 0,1 3 0,2 3 15,0 4-15,4 10 0,2 0 16,2 5-16,1 3 0,5 10 16,-1-3-16,-1-6 0,-3-5 15,0 0-15,-2-7 0,-3-4 16,-2-4-16,-4-5 0,0-5 0,-4-6 16,-2-4-16,-1-3 15,-3-2-15,1-6 0,4-5 16,-4 1-16,2-2 0,2 0 15,0-1-15,2-1 0,-2 1 0,4-1 16,4 0-16,0 2 0,3 0 16,1-3-16,-1-2 0,3-1 15,3 0-15,2-1 0,3-1 16,-1 1-16,-2 1 0,5-8 16,0-1-16,-1-1 0,0 1 15,-3-1-15,2-1 0,-1 0 16,-3-2-16,-2-2 0,-3-1 15,-1 6-15,-2 5 0,-2 4 0</inkml:trace>
  <inkml:trace contextRef="#ctx0" brushRef="#br0" timeOffset="83100.453">7907 14662 0,'0'0'0,"0"0"0,0 0 15,0 0-15,0 0 16,0 0-16,0 0 15,-9 36-15,10-13 0,0 3 0,1 1 16,2 7-16,0 7 0,3 16 0,0 3 16,6 23-16,0 6 15,8 18-15,4 0 0,7 27 0,6 23 16,13 47-16,-4-22 0,0-15 16,3-9-16,-4-24 15,-2-13-15,-1-15 0,1-9 0,-6-22 16,-2-13-16,-21-31 0,-12-21 15,-9-24-15,-5-17 0,-9-20 16,-6-14-16,7 20 0,7 14 0,-32-96 31,-22-67-31,21 61 16,14 42-16,9 28 0</inkml:trace>
  <inkml:trace contextRef="#ctx0" brushRef="#br0" timeOffset="83452.7175">8117 15293 0,'0'0'0,"0"0"0,0 0 15,0 0-15,1-22 0,-1 22 0,0 0 16,0 0-16,18-19 0,-9 17 16,1-1-16,0 2 0,1 1 15,-2 5-15,1 3 0,-1 5 16,1 2-16,-1 5 0,-3 5 16,1 11-16,0 4 0,-1-2 15,-5-2-15,0 2 0,0-3 0,-1-7 16,0-6-16,0-4 15,1-4-15,1-3 0,0-2 16,2-4-16,0-2 0,5-4 0,0-3 16,4-2-16,4-1 0,1-2 15,4 0-15,1-1 0,2 0 16,4-2-16,1 1 0,-4 2 16,-4 4-16,-4 5 0,-1 3 15,-2 4-15,-1 2 0,-3 9 16,-1 6-16,-5 5 0,-4 6 0,-2 4 15,-2 4-15,-1-4 0,0-3 16,-1 7-16,-2 2 0,-4-10 16,-2-7-16,1-3 0,3-5 15,2-7-15</inkml:trace>
  <inkml:trace contextRef="#ctx0" brushRef="#br0" timeOffset="83652.0034">8595 15331 0,'0'0'0,"0"0"16,0 0-16,24-4 0,-24 4 0,34-6 15,-8-1-15,-1 0 16,1 0-16,11-1 0,1-1 16,2 1-16,2 1 0,1 2 15,-3 2-15,-2 2 0,0 3 16,-6-4-16,-5 0 0,-5-1 15,-4 1-15,-4 1 0</inkml:trace>
  <inkml:trace contextRef="#ctx0" brushRef="#br0" timeOffset="83884.2141">8767 14822 0,'0'0'16,"0"0"-16,0 0 0,-6 18 15,6-18-15,5 38 0,1-8 16,2 1-16,2 2 0,5 17 16,4 9-16,5 13 0,3 1 0,8 16 15,3 1-15,2 1 0,-1-10 16,5-9-16,0-16 0,-8-16 16,-5-11-16,6-17 0,-9-19 15,-15 5-15,-5 2 0,-1-1 16</inkml:trace>
  <inkml:trace contextRef="#ctx0" brushRef="#br0" timeOffset="84176.2545">9438 14812 0,'0'0'0,"0"0"15,0 0-15,0 0 16,0 0-16,0 0 0,0 0 0,0 0 16,0 0-16,5 32 0,-2-8 15,1 2-15,1 4 0,1 4 16,3 3-16,3 13 0,3 0 15,3 7-15,2-5 0,0-5 16,0-6-16,4 1 0,0-6 16,-3-7-16,-2-5 0,-4-4 15,0-2-15,-3-4 0,-1-1 16,0-2-16,-1-1 0,-5-4 16,0-1-16,-5 2 0,-2 3 0,-4 5 15,-2 3-15,-4 3 0,-3 3 16,-6-1-16,-3 2 0,-4-3 15,-3-2-15,6-3 0,4-4 16,4-3-16</inkml:trace>
  <inkml:trace contextRef="#ctx0" brushRef="#br0" timeOffset="84367.3511">9541 14765 0,'0'0'0,"0"0"0,0 0 0,24-10 16,-24 10-16,33-11 0,-8 3 16,3 0-16,2 1 0,13 2 15,3 1-15,1 4 16,1 4-16,-1-2 0,-8 0 16,-7 0-16</inkml:trace>
  <inkml:trace contextRef="#ctx0" brushRef="#br0" timeOffset="84700.4809">10046 14979 0,'0'0'0,"-4"5"0,2 1 16,0 6-16,1 5 0,1 5 15,0 6-15,1 10 0,1-1 0,5 11 16,3 0-16,3-4 0,2-3 15,6-1-15,2-9 0,-2-8 16,0-7-16,2-10 0,2-7 16,-2-10-16,1-9 0,-3-12 15,-1-11-15,-2-3 16,-3-3-16,-2 4 0,-2 2 0,-3-10 16,-4-2-16,-3 9 0,-3 6 15,-7-2-15,-2 3 16,-4 10-16,-4 8 0,-4 9 15,-5 7-15,8 11 0,0 6 0,-6 26 32,-3 18-32,7-14 15,5-10-15,5-8 0</inkml:trace>
  <inkml:trace contextRef="#ctx0" brushRef="#br0" timeOffset="84999.9634">10581 15063 0,'0'0'0,"0"0"16,28 0-1,-6 3-15,3 1 0,0 1 0,-2 2 16,2 4-16,-2 5 0,-1 4 16,-1 5-16,-4 5 0,-5 4 15,-2 9-15,-5 3 0,-2-2 16,-3 0-16,0-6 15,-2-6-15,2-1 0,0-7 16,5-2-16,1-3 0,4-5 16,5-2-16,7-7 0,6-3 15,3-2-15,2-1 0,2-8 16,1-6-16,7-4 0,0 0 0,1-2 16,0-1-16,-9 4 0,-7 5 15,-7 3-15</inkml:trace>
  <inkml:trace contextRef="#ctx0" brushRef="#br0" timeOffset="85300.9725">11329 15062 0,'0'0'0,"0"0"0,0 0 16,0 0-16,0 0 0,0 0 16,40 13-16,-12-7 15,10-1 1,0 0-16,1 1 0,13-3 0,1-1 16,-2 1-16,0 0 0,5 0 15,-4-1-15,1 1 0,-8 0 0,-4 3 16,-3 0-16,-9-1 0,-4-2 15,-7 0-15,-3-1 0,-3 0 16</inkml:trace>
  <inkml:trace contextRef="#ctx0" brushRef="#br0" timeOffset="85534.1367">11224 15485 0,'0'0'0,"0"0"0,0 0 15,0 0-15,38 1 0,-38-1 16,48 1-16,-15 2 0,5 1 0,20 1 16,8 1-1,-4 0-15,-2 1 0,16-1 0,14 0 16,-19-2-16,-16 0 15,-12-1-15</inkml:trace>
  <inkml:trace contextRef="#ctx0" brushRef="#br0" timeOffset="85711.3424">12784 15265 0,'0'0'0,"-9"4"0,-1 4 0,0 2 16,2 4-16,4 10 15,8 6-15,-1-5 0,-1-4 16,0-3-16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A7C4-5F3F-49AE-AE67-7A62B7853486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F8730-E2C7-4D2D-BD48-8556E2A055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68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0396E-9031-6150-A340-255E3AD3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8FC60A-B7ED-30D2-D63F-68A50DA9F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031570-29A7-0252-41B1-2FF97655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949BCA-7C77-4330-1632-93C6E435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9C1440-0AC9-9396-6011-5C608B31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1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D68C4-C4B7-1578-9CF6-6F6978B2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DC9B959-CDD7-B58B-F97A-F573F5172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EC044-42A2-A080-4F8F-BB14E838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AAE8EC-0AE4-08D0-4E57-36A93809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57A892-B48A-BA69-4463-1234E170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0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FDDDCB-6446-D6DB-C8F9-1BB43CC47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7F795D-78FC-E82D-6ED4-E448B577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7FF551-61F2-1A0A-FA58-ED8FC1F8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6E91D-60F0-E4F2-230C-93FDF1ED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B6367-8D9F-AE69-5BBD-3B0DCE78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09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2025/11/25</a:t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1879194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381000"/>
            <a:ext cx="11387667" cy="56419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2025/11/25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81942425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标题，文本与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29754261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02167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2025/11/25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172200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72200"/>
            <a:ext cx="305223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  <p:extLst>
      <p:ext uri="{BB962C8B-B14F-4D97-AF65-F5344CB8AC3E}">
        <p14:creationId xmlns:p14="http://schemas.microsoft.com/office/powerpoint/2010/main" val="14738969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E5A708-F701-607D-DC5E-E3E634E5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6AAD93-C3A8-EC4E-E1DD-E0D58E1EB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36E831-324A-8729-A5D4-E0DBA6C5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28B130-BD0D-2AEA-0552-CC8A2B7C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189099-CD3A-38D1-0CE7-4CBDC457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46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BEACF-04C7-CEAE-7F71-5117828E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150A01-C650-B7CA-621F-8C8A5EE7B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6A9B3-0846-82FD-1531-3EBE0A85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A7886A-E381-4ECA-0BE8-A912ED0B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2E8BE-0123-BE35-17AE-96C7FC48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65FC6-BEC3-4207-A905-474750B8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B1BAC9-BB51-C486-648B-EFC1B8095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A311C3-2CFA-32D3-EEFB-2E0C1548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151C9-01A7-16B4-D58F-3217A398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D43F6D-B341-30AD-4FC6-8AF5C978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7B1586-8BD4-65E0-5C63-414BEB98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69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4D72F5-E03A-092F-2101-A1522DCE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0ADB5-F7B5-F7BB-9E32-925145F4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73094C-55FA-AB52-1F66-1CD02AA28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674536-B4D1-8833-2381-721116E6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3A0E54C-93F3-3BD3-508C-995A9E890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E1C9481-BE37-B1AD-2EBA-C91CF331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6F4A91-D9A0-D482-8FDE-237DBC2B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62B66D4-84F2-6A47-92AC-43990EECA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86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1DE0E-203A-7A73-FB31-EA7A0A07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5939B0-89AF-0227-CCED-6559733CB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A03A28-886B-3FA4-0AF7-6B3DFBF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91676C-69EB-ACD5-CCDE-CC47C5A1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4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86AC30-ABD2-FC15-552F-1F99499E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A69C71-26DD-BA96-D532-CFA0BE91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E4489D-1962-B171-E29A-03367749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13C46-B698-CDFB-226D-F9290C50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C1D11C-9C84-6C5D-D878-F925D8DF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F48F41-132C-BF09-B747-34C310F7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E797EA-A478-5448-3C45-96EC45BA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F65134-D7A3-181A-51FC-2A9828F0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3DF6BA-E4F5-749F-4C98-F32AAEF9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5584-3891-73B0-B6F1-45C57990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29F5BED-9BDA-3D86-3BA1-136ABC542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4F821C-3158-D933-5304-45729AE23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22AED0-F0F9-7054-2A05-5196DBACC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C02746-E7B9-E5F4-3B7D-AF820F3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4FE569-6CE1-2E71-BEAD-EB8FA687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03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0B3EA4-BCA2-E9A2-CBD9-5D36DC60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60D42-D2D9-0154-C158-BEA0006A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35D565-A58D-202D-5A12-EE51D898C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6D7D-EEB1-4B10-A5CC-C3AD5520F4B9}" type="datetimeFigureOut">
              <a:rPr lang="zh-CN" altLang="en-US" smtClean="0"/>
              <a:t>2025/11/25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3E501D-6FBC-1E8C-AFC2-B5F0BBA45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FE07B1-58E5-83D7-530D-68297E56D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A73D-4417-478D-9323-2BB2F15AD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4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NUL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0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customXml" Target="../ink/ink3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emf"/><Relationship Id="rId4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emf"/><Relationship Id="rId5" Type="http://schemas.openxmlformats.org/officeDocument/2006/relationships/customXml" Target="../ink/ink5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emf"/><Relationship Id="rId5" Type="http://schemas.openxmlformats.org/officeDocument/2006/relationships/customXml" Target="../ink/ink6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emf"/><Relationship Id="rId4" Type="http://schemas.openxmlformats.org/officeDocument/2006/relationships/customXml" Target="../ink/ink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1.png"/><Relationship Id="rId7" Type="http://schemas.openxmlformats.org/officeDocument/2006/relationships/customXml" Target="../ink/ink8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emf"/><Relationship Id="rId5" Type="http://schemas.openxmlformats.org/officeDocument/2006/relationships/customXml" Target="../ink/ink9.xml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emf"/><Relationship Id="rId4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emf"/><Relationship Id="rId5" Type="http://schemas.openxmlformats.org/officeDocument/2006/relationships/customXml" Target="../ink/ink15.xml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emf"/><Relationship Id="rId4" Type="http://schemas.openxmlformats.org/officeDocument/2006/relationships/customXml" Target="../ink/ink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emf"/><Relationship Id="rId4" Type="http://schemas.openxmlformats.org/officeDocument/2006/relationships/customXml" Target="../ink/ink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lum bright="18000" contrast="-24000"/>
          </a:blip>
          <a:srcRect b="6021"/>
          <a:stretch>
            <a:fillRect/>
          </a:stretch>
        </p:blipFill>
        <p:spPr>
          <a:xfrm>
            <a:off x="0" y="0"/>
            <a:ext cx="12191365" cy="68916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8165" y="1428750"/>
            <a:ext cx="599440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突破</a:t>
            </a:r>
            <a:r>
              <a:rPr lang="en-US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zh-CN" sz="5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高考实验</a:t>
            </a:r>
            <a:endParaRPr lang="en-US" altLang="zh-CN" sz="5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54880" y="2913380"/>
            <a:ext cx="26822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实验热点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54045" y="4357370"/>
            <a:ext cx="5600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（气体的制备、净化、收集、处理）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标题 163841"/>
          <p:cNvSpPr>
            <a:spLocks noGrp="1" noRot="1"/>
          </p:cNvSpPr>
          <p:nvPr>
            <p:ph type="title"/>
          </p:nvPr>
        </p:nvSpPr>
        <p:spPr>
          <a:xfrm>
            <a:off x="149860" y="-202247"/>
            <a:ext cx="8540750" cy="1143000"/>
          </a:xfrm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3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、气体的净化装置</a:t>
            </a:r>
          </a:p>
        </p:txBody>
      </p:sp>
      <p:sp>
        <p:nvSpPr>
          <p:cNvPr id="163843" name="文本占位符 163842"/>
          <p:cNvSpPr>
            <a:spLocks noGrp="1" noRot="1"/>
          </p:cNvSpPr>
          <p:nvPr>
            <p:ph type="body" sz="half" idx="1"/>
          </p:nvPr>
        </p:nvSpPr>
        <p:spPr>
          <a:xfrm>
            <a:off x="339725" y="589915"/>
            <a:ext cx="4752975" cy="1152525"/>
          </a:xfrm>
        </p:spPr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r>
              <a:rPr kumimoji="0" lang="en-US" altLang="zh-CN" sz="2800" b="1" i="0" u="none" strike="noStrike" kern="1200" cap="none" spc="0" normalizeH="0" baseline="0" noProof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3.2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　干燥装置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</a:pPr>
            <a:r>
              <a:rPr kumimoji="0" lang="en-US" altLang="zh-CN" sz="2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3.2.2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　干燥剂的选择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Char char="§"/>
            </a:pPr>
            <a:endParaRPr kumimoji="0" lang="zh-CN" altLang="en-US" sz="28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3908" name="内容占位符 163907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1703388" y="1557338"/>
          <a:ext cx="8785225" cy="5023803"/>
        </p:xfrm>
        <a:graphic>
          <a:graphicData uri="http://schemas.openxmlformats.org/drawingml/2006/table">
            <a:tbl>
              <a:tblPr/>
              <a:tblGrid>
                <a:gridCol w="203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液态干燥剂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固态干燥剂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1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装置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5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干燥剂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浓硫酸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无水</a:t>
                      </a:r>
                      <a:r>
                        <a:rPr lang="en-US" altLang="zh-CN" b="1"/>
                        <a:t>CaCl</a:t>
                      </a:r>
                      <a:r>
                        <a:rPr lang="en-US" altLang="zh-CN" b="1" baseline="-25000"/>
                        <a:t>2</a:t>
                      </a:r>
                      <a:endParaRPr lang="zh-CN" altLang="en-US" b="1" baseline="-2500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P</a:t>
                      </a:r>
                      <a:r>
                        <a:rPr lang="en-US" altLang="zh-CN" b="1" baseline="-25000"/>
                        <a:t>2</a:t>
                      </a:r>
                      <a:r>
                        <a:rPr lang="en-US" altLang="zh-CN" b="1"/>
                        <a:t>O</a:t>
                      </a:r>
                      <a:r>
                        <a:rPr lang="en-US" altLang="zh-CN" b="1" baseline="-25000"/>
                        <a:t>5</a:t>
                      </a:r>
                      <a:endParaRPr lang="zh-CN" altLang="en-US" b="1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碱石灰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66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可干燥气体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09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>
                          <a:solidFill>
                            <a:srgbClr val="0000FF"/>
                          </a:solidFill>
                          <a:ea typeface="黑体" panose="02010609060101010101" pitchFamily="2" charset="-122"/>
                        </a:rPr>
                        <a:t>不可干燥气体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2000" kern="1200"/>
                      </a:lvl3pPr>
                      <a:lvl4pPr marL="1600200" lvl="3" indent="-228600">
                        <a:buClr>
                          <a:schemeClr val="hlink"/>
                        </a:buClr>
                        <a:buSzPct val="115000"/>
                        <a:defRPr sz="1800" kern="1200"/>
                      </a:lvl4pPr>
                      <a:lvl5pPr marL="2057400" lvl="4" indent="-228600">
                        <a:buClr>
                          <a:schemeClr val="folHlink"/>
                        </a:buClr>
                        <a:buFont typeface="Wingdings" panose="05000000000000000000" pitchFamily="2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3878" name="文本框 163877"/>
          <p:cNvSpPr txBox="1"/>
          <p:nvPr/>
        </p:nvSpPr>
        <p:spPr>
          <a:xfrm>
            <a:off x="6096000" y="1295400"/>
            <a:ext cx="46482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endParaRPr lang="en-US" altLang="zh-CN" sz="2400" b="1">
              <a:solidFill>
                <a:schemeClr val="hlink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endParaRPr lang="en-US" altLang="zh-CN" sz="120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9" name="文本框 163878"/>
          <p:cNvSpPr txBox="1"/>
          <p:nvPr/>
        </p:nvSpPr>
        <p:spPr>
          <a:xfrm>
            <a:off x="3876675" y="5445125"/>
            <a:ext cx="1931988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 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</a:p>
          <a:p>
            <a:r>
              <a:rPr lang="en-US" altLang="zh-CN" sz="2400" b="1" err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HBr</a:t>
            </a:r>
            <a:r>
              <a:rPr lang="zh-CN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HI</a:t>
            </a:r>
          </a:p>
        </p:txBody>
      </p:sp>
      <p:sp>
        <p:nvSpPr>
          <p:cNvPr id="163880" name="文本框 163879"/>
          <p:cNvSpPr txBox="1"/>
          <p:nvPr/>
        </p:nvSpPr>
        <p:spPr>
          <a:xfrm>
            <a:off x="5880100" y="5573713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3881" name="文本框 163880"/>
          <p:cNvSpPr txBox="1"/>
          <p:nvPr/>
        </p:nvSpPr>
        <p:spPr>
          <a:xfrm>
            <a:off x="7248525" y="5661025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63882" name="文本框 163881"/>
          <p:cNvSpPr txBox="1"/>
          <p:nvPr/>
        </p:nvSpPr>
        <p:spPr>
          <a:xfrm>
            <a:off x="8458200" y="5373688"/>
            <a:ext cx="2209800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Cl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HX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H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 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NO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CO</a:t>
            </a:r>
            <a:r>
              <a:rPr lang="en-US" altLang="zh-CN" sz="2400" b="1" baseline="-250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endParaRPr lang="en-US" altLang="zh-CN" sz="2400" b="1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  <a:p>
            <a:endParaRPr lang="en-US" altLang="zh-CN" sz="1200">
              <a:solidFill>
                <a:srgbClr val="FF0000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grpSp>
        <p:nvGrpSpPr>
          <p:cNvPr id="45098" name="组合 163894"/>
          <p:cNvGrpSpPr/>
          <p:nvPr/>
        </p:nvGrpSpPr>
        <p:grpSpPr>
          <a:xfrm>
            <a:off x="4151313" y="2349500"/>
            <a:ext cx="1457325" cy="1181893"/>
            <a:chOff x="0" y="0"/>
            <a:chExt cx="918" cy="993"/>
          </a:xfrm>
        </p:grpSpPr>
        <p:pic>
          <p:nvPicPr>
            <p:cNvPr id="45099" name="Picture 103" descr="D:\own\Ly\成套化学实验装置图_第六单元 化学实验方案的设计_高三教材注解_教材注解_中学应用化学网(^_^)安阳市第一中学 张保国 欢迎您的光临 yyhx_my163_com.files\Image23.gif"/>
            <p:cNvPicPr>
              <a:picLocks noChangeAspect="1"/>
            </p:cNvPicPr>
            <p:nvPr/>
          </p:nvPicPr>
          <p:blipFill>
            <a:blip r:embed="rId3" r:link="rId4"/>
            <a:srcRect l="41916" t="31871" r="34074" b="17580"/>
            <a:stretch>
              <a:fillRect/>
            </a:stretch>
          </p:blipFill>
          <p:spPr>
            <a:xfrm>
              <a:off x="113" y="0"/>
              <a:ext cx="480" cy="6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100" name="Text Box 105"/>
            <p:cNvSpPr txBox="1"/>
            <p:nvPr/>
          </p:nvSpPr>
          <p:spPr>
            <a:xfrm>
              <a:off x="0" y="658"/>
              <a:ext cx="918" cy="33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000" b="1">
                  <a:solidFill>
                    <a:srgbClr val="110F0D"/>
                  </a:solidFill>
                  <a:latin typeface="Arial" panose="020B0604020202020204" pitchFamily="34" charset="0"/>
                  <a:ea typeface="楷体_GB2312" pitchFamily="49" charset="-122"/>
                </a:rPr>
                <a:t>  </a:t>
              </a:r>
              <a:r>
                <a:rPr lang="zh-CN" altLang="en-US" sz="2000" b="1">
                  <a:solidFill>
                    <a:srgbClr val="110F0D"/>
                  </a:solidFill>
                  <a:latin typeface="Arial" panose="020B0604020202020204" pitchFamily="34" charset="0"/>
                  <a:ea typeface="楷体_GB2312" pitchFamily="49" charset="-122"/>
                </a:rPr>
                <a:t>浓硫酸</a:t>
              </a:r>
              <a:endParaRPr lang="zh-CN" altLang="en-US" sz="2000" b="1">
                <a:solidFill>
                  <a:srgbClr val="110F0D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45101" name="Picture 5" descr="Image6.gif (1154 字节)"/>
          <p:cNvPicPr>
            <a:picLocks noChangeAspect="1"/>
          </p:cNvPicPr>
          <p:nvPr/>
        </p:nvPicPr>
        <p:blipFill>
          <a:blip r:embed="rId5" r:link="rId4"/>
          <a:stretch>
            <a:fillRect/>
          </a:stretch>
        </p:blipFill>
        <p:spPr>
          <a:xfrm>
            <a:off x="8472488" y="2276475"/>
            <a:ext cx="1439862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102" name="图片 1639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4925" y="1989138"/>
            <a:ext cx="1438275" cy="136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5" name="Text Box 137"/>
          <p:cNvSpPr txBox="1"/>
          <p:nvPr/>
        </p:nvSpPr>
        <p:spPr>
          <a:xfrm>
            <a:off x="8256588" y="1989138"/>
            <a:ext cx="22320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干燥管：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大进小出</a:t>
            </a:r>
            <a:endParaRPr lang="zh-CN" altLang="en-US" sz="2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906" name="Text Box 135"/>
          <p:cNvSpPr txBox="1"/>
          <p:nvPr/>
        </p:nvSpPr>
        <p:spPr>
          <a:xfrm>
            <a:off x="4079875" y="1916113"/>
            <a:ext cx="16557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长进短出</a:t>
            </a:r>
            <a:endParaRPr lang="zh-CN" altLang="en-US" sz="28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63907" name="Text Box 137"/>
          <p:cNvSpPr txBox="1"/>
          <p:nvPr/>
        </p:nvSpPr>
        <p:spPr>
          <a:xfrm>
            <a:off x="5880100" y="1989138"/>
            <a:ext cx="23764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U</a:t>
            </a:r>
            <a:r>
              <a:rPr lang="zh-CN" altLang="en-US" sz="2000" b="1" noProof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形管：</a:t>
            </a:r>
            <a:r>
              <a:rPr lang="zh-CN" altLang="en-US" sz="20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左进右出</a:t>
            </a:r>
            <a:endParaRPr lang="zh-CN" altLang="en-US" sz="2000" b="1" noProof="1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8" grpId="0"/>
      <p:bldP spid="163879" grpId="0"/>
      <p:bldP spid="163880" grpId="0"/>
      <p:bldP spid="163881" grpId="0"/>
      <p:bldP spid="163882" grpId="0"/>
      <p:bldP spid="163905" grpId="0"/>
      <p:bldP spid="163906" grpId="0"/>
      <p:bldP spid="1639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57" name="对象 134156"/>
          <p:cNvGraphicFramePr/>
          <p:nvPr/>
        </p:nvGraphicFramePr>
        <p:xfrm>
          <a:off x="1620838" y="1186815"/>
          <a:ext cx="8342312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8343900" imgH="5586730" progId="Word.Document.8">
                  <p:embed/>
                </p:oleObj>
              </mc:Choice>
              <mc:Fallback>
                <p:oleObj r:id="rId3" imgW="8343900" imgH="5586730" progId="Word.Document.8">
                  <p:embed/>
                  <p:pic>
                    <p:nvPicPr>
                      <p:cNvPr id="134157" name="对象 1341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838" y="1186815"/>
                        <a:ext cx="8342312" cy="5586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对象 134149"/>
          <p:cNvGraphicFramePr/>
          <p:nvPr/>
        </p:nvGraphicFramePr>
        <p:xfrm>
          <a:off x="5935663" y="259651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5" imgW="5276215" imgH="397510" progId="Word.Document.8">
                  <p:embed/>
                </p:oleObj>
              </mc:Choice>
              <mc:Fallback>
                <p:oleObj r:id="rId5" imgW="5276215" imgH="397510" progId="Word.Document.8">
                  <p:embed/>
                  <p:pic>
                    <p:nvPicPr>
                      <p:cNvPr id="134150" name="对象 1341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5663" y="2596515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对象 134150"/>
          <p:cNvGraphicFramePr/>
          <p:nvPr/>
        </p:nvGraphicFramePr>
        <p:xfrm>
          <a:off x="6007100" y="3137853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7" imgW="5276215" imgH="397510" progId="Word.Document.8">
                  <p:embed/>
                </p:oleObj>
              </mc:Choice>
              <mc:Fallback>
                <p:oleObj r:id="rId7" imgW="5276215" imgH="397510" progId="Word.Document.8">
                  <p:embed/>
                  <p:pic>
                    <p:nvPicPr>
                      <p:cNvPr id="134151" name="对象 1341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7100" y="3137853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2" name="对象 134151"/>
          <p:cNvGraphicFramePr/>
          <p:nvPr/>
        </p:nvGraphicFramePr>
        <p:xfrm>
          <a:off x="6007100" y="3604578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9" imgW="5276215" imgH="397510" progId="Word.Document.8">
                  <p:embed/>
                </p:oleObj>
              </mc:Choice>
              <mc:Fallback>
                <p:oleObj r:id="rId9" imgW="5276215" imgH="397510" progId="Word.Document.8">
                  <p:embed/>
                  <p:pic>
                    <p:nvPicPr>
                      <p:cNvPr id="134152" name="对象 1341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7100" y="3604578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3" name="对象 134152"/>
          <p:cNvGraphicFramePr/>
          <p:nvPr/>
        </p:nvGraphicFramePr>
        <p:xfrm>
          <a:off x="5486400" y="4109403"/>
          <a:ext cx="52736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11" imgW="5276215" imgH="397510" progId="Word.Document.8">
                  <p:embed/>
                </p:oleObj>
              </mc:Choice>
              <mc:Fallback>
                <p:oleObj r:id="rId11" imgW="5276215" imgH="397510" progId="Word.Document.8">
                  <p:embed/>
                  <p:pic>
                    <p:nvPicPr>
                      <p:cNvPr id="134153" name="对象 13415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86400" y="4109403"/>
                        <a:ext cx="5273675" cy="395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4" name="对象 134153"/>
          <p:cNvGraphicFramePr/>
          <p:nvPr/>
        </p:nvGraphicFramePr>
        <p:xfrm>
          <a:off x="5557838" y="4612640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13" imgW="5276215" imgH="397510" progId="Word.Document.8">
                  <p:embed/>
                </p:oleObj>
              </mc:Choice>
              <mc:Fallback>
                <p:oleObj r:id="rId13" imgW="5276215" imgH="397510" progId="Word.Document.8">
                  <p:embed/>
                  <p:pic>
                    <p:nvPicPr>
                      <p:cNvPr id="134154" name="对象 13415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57838" y="4612640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5" name="对象 134154"/>
          <p:cNvGraphicFramePr/>
          <p:nvPr/>
        </p:nvGraphicFramePr>
        <p:xfrm>
          <a:off x="5846763" y="5117465"/>
          <a:ext cx="5273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15" imgW="5276215" imgH="397510" progId="Word.Document.8">
                  <p:embed/>
                </p:oleObj>
              </mc:Choice>
              <mc:Fallback>
                <p:oleObj r:id="rId15" imgW="5276215" imgH="397510" progId="Word.Document.8">
                  <p:embed/>
                  <p:pic>
                    <p:nvPicPr>
                      <p:cNvPr id="134155" name="对象 13415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46763" y="5117465"/>
                        <a:ext cx="5273675" cy="395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06730" y="312420"/>
            <a:ext cx="36455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3.3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常见气体除杂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43923" y="-73"/>
            <a:ext cx="11032059" cy="6743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3.4 </a:t>
            </a:r>
            <a:r>
              <a:rPr lang="zh-CN" altLang="en-US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典型</a:t>
            </a:r>
            <a:r>
              <a:rPr lang="zh-CN" altLang="zh-CN" b="1" kern="1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气体检验</a:t>
            </a:r>
            <a:endParaRPr lang="zh-CN" altLang="zh-CN" sz="1050" b="1" kern="1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1333" y="687084"/>
          <a:ext cx="11521281" cy="2931755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检验方法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用湿润的淀粉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-KI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试纸靠近待检气体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气体为黄绿色，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NO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也能使湿润的淀粉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-KI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7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通入品红溶液，然后加热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品红溶液褪色，加热后又恢复红色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气体无色有刺激性气味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34370" y="3624605"/>
          <a:ext cx="10729192" cy="3154680"/>
        </p:xfrm>
        <a:graphic>
          <a:graphicData uri="http://schemas.openxmlformats.org/drawingml/2006/table">
            <a:tbl>
              <a:tblPr/>
              <a:tblGrid>
                <a:gridCol w="97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8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728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用湿润的红色石蕊试纸检验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试纸变蓝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在中学阶段，遇水显碱性的气体只有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用蘸有浓盐酸的玻璃棒靠近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有白烟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将气体通入澄清的石灰水中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石灰水变浑浊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气体无色无味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3573" marR="23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矩形 32771"/>
          <p:cNvSpPr>
            <a:spLocks noRot="1"/>
          </p:cNvSpPr>
          <p:nvPr/>
        </p:nvSpPr>
        <p:spPr>
          <a:xfrm>
            <a:off x="1233488" y="1423353"/>
            <a:ext cx="3168650" cy="647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742950" lvl="1" indent="-285750" algn="l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None/>
            </a:pPr>
            <a:r>
              <a:rPr lang="zh-CN" altLang="en-US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u="none" baseline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）排空气法</a:t>
            </a:r>
          </a:p>
        </p:txBody>
      </p:sp>
      <p:pic>
        <p:nvPicPr>
          <p:cNvPr id="32775" name="内容占位符 32774" descr="30"/>
          <p:cNvPicPr>
            <a:picLocks noGrp="1" noRot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402138" y="2276475"/>
            <a:ext cx="1046162" cy="1728788"/>
          </a:xfrm>
        </p:spPr>
      </p:pic>
      <p:pic>
        <p:nvPicPr>
          <p:cNvPr id="32779" name="图片 32778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50" y="2205038"/>
            <a:ext cx="896938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图片 32780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2060575"/>
            <a:ext cx="1800225" cy="19446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87" name="组合 32786"/>
          <p:cNvGrpSpPr/>
          <p:nvPr/>
        </p:nvGrpSpPr>
        <p:grpSpPr>
          <a:xfrm>
            <a:off x="4511675" y="4437063"/>
            <a:ext cx="5256213" cy="1439862"/>
            <a:chOff x="1867" y="3022"/>
            <a:chExt cx="3553" cy="1043"/>
          </a:xfrm>
        </p:grpSpPr>
        <p:pic>
          <p:nvPicPr>
            <p:cNvPr id="47110" name="内容占位符 32776" descr="31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5"/>
            <a:stretch>
              <a:fillRect/>
            </a:stretch>
          </p:blipFill>
          <p:spPr>
            <a:xfrm>
              <a:off x="1867" y="3022"/>
              <a:ext cx="567" cy="952"/>
            </a:xfrm>
          </p:spPr>
        </p:pic>
        <p:pic>
          <p:nvPicPr>
            <p:cNvPr id="47111" name="图片 32779" descr="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8" y="3022"/>
              <a:ext cx="599" cy="10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2" name="图片 32781" descr="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8" y="3022"/>
              <a:ext cx="922" cy="104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2783" name="文本框 32782"/>
          <p:cNvSpPr txBox="1"/>
          <p:nvPr/>
        </p:nvSpPr>
        <p:spPr>
          <a:xfrm>
            <a:off x="1919288" y="2636838"/>
            <a:ext cx="201612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收集比空气重的气体</a:t>
            </a:r>
          </a:p>
        </p:txBody>
      </p:sp>
      <p:sp>
        <p:nvSpPr>
          <p:cNvPr id="32784" name="文本框 32783"/>
          <p:cNvSpPr txBox="1"/>
          <p:nvPr/>
        </p:nvSpPr>
        <p:spPr>
          <a:xfrm>
            <a:off x="1992313" y="4652963"/>
            <a:ext cx="201612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收集比空气轻的气体</a:t>
            </a:r>
          </a:p>
        </p:txBody>
      </p:sp>
      <p:sp>
        <p:nvSpPr>
          <p:cNvPr id="32789" name="矩形 32788"/>
          <p:cNvSpPr>
            <a:spLocks noRot="1"/>
          </p:cNvSpPr>
          <p:nvPr/>
        </p:nvSpPr>
        <p:spPr>
          <a:xfrm>
            <a:off x="661035" y="28067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algn="l" fontAlgn="base"/>
            <a:r>
              <a:rPr lang="en-US" altLang="zh-CN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、气体的收集装置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35841"/>
          <p:cNvSpPr>
            <a:spLocks noGrp="1" noRot="1"/>
          </p:cNvSpPr>
          <p:nvPr>
            <p:ph type="title" idx="4294967295"/>
          </p:nvPr>
        </p:nvSpPr>
        <p:spPr>
          <a:xfrm>
            <a:off x="851535" y="296545"/>
            <a:ext cx="8540750" cy="1143000"/>
          </a:xfrm>
        </p:spPr>
        <p:txBody>
          <a:bodyPr anchor="ctr"/>
          <a:lstStyle/>
          <a:p>
            <a:pPr algn="l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、气体的收集装置</a:t>
            </a:r>
          </a:p>
        </p:txBody>
      </p:sp>
      <p:pic>
        <p:nvPicPr>
          <p:cNvPr id="35847" name="内容占位符 35846" descr="22"/>
          <p:cNvPicPr>
            <a:picLocks noGrp="1" noRot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495550" y="3860800"/>
            <a:ext cx="1871663" cy="1539875"/>
          </a:xfrm>
        </p:spPr>
      </p:pic>
      <p:sp>
        <p:nvSpPr>
          <p:cNvPr id="35845" name="矩形 35844"/>
          <p:cNvSpPr>
            <a:spLocks noRot="1"/>
          </p:cNvSpPr>
          <p:nvPr/>
        </p:nvSpPr>
        <p:spPr>
          <a:xfrm>
            <a:off x="1992313" y="1916113"/>
            <a:ext cx="6983413" cy="12842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）排水（液）法</a:t>
            </a:r>
          </a:p>
        </p:txBody>
      </p:sp>
      <p:pic>
        <p:nvPicPr>
          <p:cNvPr id="35849" name="内容占位符 35848" descr="36"/>
          <p:cNvPicPr>
            <a:picLocks noGrp="1" noRot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8040688" y="3429000"/>
            <a:ext cx="1150937" cy="1943100"/>
          </a:xfrm>
        </p:spPr>
      </p:pic>
      <p:sp>
        <p:nvSpPr>
          <p:cNvPr id="35851" name="右箭头 35850"/>
          <p:cNvSpPr/>
          <p:nvPr/>
        </p:nvSpPr>
        <p:spPr>
          <a:xfrm>
            <a:off x="5375275" y="4292600"/>
            <a:ext cx="1079500" cy="720725"/>
          </a:xfrm>
          <a:prstGeom prst="rightArrow">
            <a:avLst>
              <a:gd name="adj1" fmla="val 50000"/>
              <a:gd name="adj2" fmla="val 37417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直接连接符 35851"/>
          <p:cNvSpPr/>
          <p:nvPr/>
        </p:nvSpPr>
        <p:spPr>
          <a:xfrm>
            <a:off x="7608888" y="3357563"/>
            <a:ext cx="4318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5853" name="直接连接符 35852"/>
          <p:cNvSpPr/>
          <p:nvPr/>
        </p:nvSpPr>
        <p:spPr>
          <a:xfrm>
            <a:off x="9120188" y="3357563"/>
            <a:ext cx="3810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" name="文本框 1"/>
          <p:cNvSpPr txBox="1"/>
          <p:nvPr/>
        </p:nvSpPr>
        <p:spPr>
          <a:xfrm>
            <a:off x="6454775" y="617855"/>
            <a:ext cx="5105400" cy="2158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饱和食盐水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②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NaHCO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CO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③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饱和</a:t>
            </a:r>
            <a:r>
              <a:rPr lang="en-US" altLang="zh-CN" sz="2400" b="1" kern="1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NaHS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溶液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2400" b="1" kern="1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④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四氯化碳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收集</a:t>
            </a:r>
            <a:r>
              <a:rPr lang="en-US" altLang="zh-CN" sz="2400" b="1" kern="100" dirty="0" err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HCl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</a:t>
            </a:r>
            <a:r>
              <a:rPr lang="en-US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NH</a:t>
            </a:r>
            <a:r>
              <a:rPr lang="en-US" altLang="zh-CN" sz="2400" b="1" kern="100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zh-CN" sz="2400" b="1" kern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 noRot="1"/>
          </p:cNvSpPr>
          <p:nvPr>
            <p:ph type="title" idx="4294967295"/>
          </p:nvPr>
        </p:nvSpPr>
        <p:spPr>
          <a:xfrm>
            <a:off x="506730" y="213360"/>
            <a:ext cx="8540750" cy="1143000"/>
          </a:xfrm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4</a:t>
            </a:r>
            <a:r>
              <a:rPr kumimoji="0" lang="zh-C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、气体的收集装置</a:t>
            </a:r>
          </a:p>
        </p:txBody>
      </p:sp>
      <p:sp>
        <p:nvSpPr>
          <p:cNvPr id="31750" name="矩形 31749"/>
          <p:cNvSpPr>
            <a:spLocks noRot="1"/>
          </p:cNvSpPr>
          <p:nvPr/>
        </p:nvSpPr>
        <p:spPr>
          <a:xfrm>
            <a:off x="1847850" y="1700213"/>
            <a:ext cx="3240088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）贮气瓶</a:t>
            </a:r>
            <a:endParaRPr lang="zh-CN" altLang="en-US" sz="32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pic>
        <p:nvPicPr>
          <p:cNvPr id="31751" name="内容占位符 31750" descr="55"/>
          <p:cNvPicPr>
            <a:picLocks noGrp="1" noRot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9047163" y="2667000"/>
            <a:ext cx="1620837" cy="3525838"/>
          </a:xfrm>
        </p:spPr>
      </p:pic>
      <p:graphicFrame>
        <p:nvGraphicFramePr>
          <p:cNvPr id="31753" name="对象 31752"/>
          <p:cNvGraphicFramePr/>
          <p:nvPr/>
        </p:nvGraphicFramePr>
        <p:xfrm>
          <a:off x="2208213" y="2997200"/>
          <a:ext cx="2735262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4" imgW="1514475" imgH="1285875" progId="Paint.Picture">
                  <p:embed/>
                </p:oleObj>
              </mc:Choice>
              <mc:Fallback>
                <p:oleObj r:id="rId4" imgW="1514475" imgH="1285875" progId="Paint.Picture">
                  <p:embed/>
                  <p:pic>
                    <p:nvPicPr>
                      <p:cNvPr id="31753" name="对象 317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8213" y="2997200"/>
                        <a:ext cx="2735262" cy="2449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矩形 31753"/>
          <p:cNvSpPr>
            <a:spLocks noRot="1"/>
          </p:cNvSpPr>
          <p:nvPr/>
        </p:nvSpPr>
        <p:spPr>
          <a:xfrm>
            <a:off x="5519738" y="1773238"/>
            <a:ext cx="4105275" cy="13684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>
              <a:buNone/>
            </a:pP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4</a:t>
            </a:r>
            <a:r>
              <a:rPr lang="zh-CN" altLang="en-US" sz="32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）贮气袋</a:t>
            </a:r>
            <a:endParaRPr lang="zh-CN" altLang="en-US" sz="3200" b="1" strike="noStrike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graphicFrame>
        <p:nvGraphicFramePr>
          <p:cNvPr id="31755" name="对象 31754"/>
          <p:cNvGraphicFramePr/>
          <p:nvPr/>
        </p:nvGraphicFramePr>
        <p:xfrm>
          <a:off x="5303838" y="2924175"/>
          <a:ext cx="3241675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6" imgW="2019300" imgH="1285875" progId="Paint.Picture">
                  <p:embed/>
                </p:oleObj>
              </mc:Choice>
              <mc:Fallback>
                <p:oleObj r:id="rId6" imgW="2019300" imgH="1285875" progId="Paint.Picture">
                  <p:embed/>
                  <p:pic>
                    <p:nvPicPr>
                      <p:cNvPr id="31755" name="对象 3175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03838" y="2924175"/>
                        <a:ext cx="3241675" cy="2432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74753"/>
          <p:cNvSpPr>
            <a:spLocks noGrp="1" noRot="1"/>
          </p:cNvSpPr>
          <p:nvPr>
            <p:ph type="title"/>
          </p:nvPr>
        </p:nvSpPr>
        <p:spPr>
          <a:xfrm>
            <a:off x="698500" y="45720"/>
            <a:ext cx="10515600" cy="1325563"/>
          </a:xfrm>
        </p:spPr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48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</a:p>
        </p:txBody>
      </p:sp>
      <p:sp>
        <p:nvSpPr>
          <p:cNvPr id="74761" name="文本框 74760"/>
          <p:cNvSpPr txBox="1"/>
          <p:nvPr/>
        </p:nvSpPr>
        <p:spPr>
          <a:xfrm>
            <a:off x="2286000" y="5149850"/>
            <a:ext cx="36099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尾气的处理方法</a:t>
            </a:r>
          </a:p>
        </p:txBody>
      </p:sp>
      <p:sp>
        <p:nvSpPr>
          <p:cNvPr id="74762" name="矩形 74761"/>
          <p:cNvSpPr>
            <a:spLocks noRot="1"/>
          </p:cNvSpPr>
          <p:nvPr/>
        </p:nvSpPr>
        <p:spPr>
          <a:xfrm>
            <a:off x="2971800" y="4419600"/>
            <a:ext cx="6451600" cy="24479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直接排放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直接吸收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　 防倒吸吸收</a:t>
            </a:r>
          </a:p>
          <a:p>
            <a:pPr lvl="0" fontAlgn="base">
              <a:buNone/>
            </a:pPr>
            <a:r>
              <a:rPr lang="zh-CN" altLang="en-US" sz="2800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　　　　　　　　燃烧处理</a:t>
            </a:r>
          </a:p>
          <a:p>
            <a:pPr lvl="0" fontAlgn="base"/>
            <a:endParaRPr lang="zh-CN" altLang="en-US" sz="2800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4763" name="左大括号 74762"/>
          <p:cNvSpPr/>
          <p:nvPr/>
        </p:nvSpPr>
        <p:spPr>
          <a:xfrm>
            <a:off x="5842000" y="4724400"/>
            <a:ext cx="228600" cy="1566863"/>
          </a:xfrm>
          <a:prstGeom prst="leftBrace">
            <a:avLst>
              <a:gd name="adj1" fmla="val 56991"/>
              <a:gd name="adj2" fmla="val 50051"/>
            </a:avLst>
          </a:prstGeom>
          <a:noFill/>
          <a:ln w="571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0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64" name="文本框 74763"/>
          <p:cNvSpPr txBox="1"/>
          <p:nvPr/>
        </p:nvSpPr>
        <p:spPr>
          <a:xfrm>
            <a:off x="1981200" y="1371600"/>
            <a:ext cx="9538335" cy="3475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32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总原则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）有毒、污染环境的气体不能直接排放。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）尾气吸收要选择合适的吸收剂和吸收装置。</a:t>
            </a:r>
          </a:p>
          <a:p>
            <a:pPr lvl="1" fontAlgn="base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防倒吸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HCl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sz="2800" b="1" strike="noStrike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strike="noStrike" baseline="-250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</a:p>
          <a:p>
            <a:pPr lvl="1" fontAlgn="base">
              <a:spcBef>
                <a:spcPct val="20000"/>
              </a:spcBef>
              <a:buClr>
                <a:schemeClr val="hlink"/>
              </a:buClr>
              <a:buChar char="•"/>
            </a:pPr>
            <a:r>
              <a:rPr lang="zh-CN" altLang="en-US" sz="28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常用吸收剂：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水，</a:t>
            </a:r>
            <a:r>
              <a:rPr lang="en-US" altLang="zh-CN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NaOH</a:t>
            </a:r>
            <a:r>
              <a:rPr lang="zh-CN" altLang="en-US" sz="28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溶液，硫酸铜溶液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）可燃性气体且难用吸收剂吸收：</a:t>
            </a:r>
            <a:r>
              <a:rPr lang="zh-CN" altLang="en-US" sz="28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燃烧处理或袋装。</a:t>
            </a:r>
          </a:p>
          <a:p>
            <a:endParaRPr lang="zh-CN" altLang="en-US" sz="20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矩形 113666"/>
          <p:cNvSpPr>
            <a:spLocks noRot="1"/>
          </p:cNvSpPr>
          <p:nvPr/>
        </p:nvSpPr>
        <p:spPr>
          <a:xfrm>
            <a:off x="708025" y="15303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</a:pPr>
            <a:r>
              <a:rPr lang="en-US" altLang="zh-CN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48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</a:p>
        </p:txBody>
      </p:sp>
      <p:sp>
        <p:nvSpPr>
          <p:cNvPr id="113669" name="文本框 113668"/>
          <p:cNvSpPr txBox="1"/>
          <p:nvPr/>
        </p:nvSpPr>
        <p:spPr>
          <a:xfrm>
            <a:off x="1676400" y="1447800"/>
            <a:ext cx="4038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6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）水溶解法</a:t>
            </a:r>
          </a:p>
        </p:txBody>
      </p:sp>
      <p:sp>
        <p:nvSpPr>
          <p:cNvPr id="113670" name="文本框 113669"/>
          <p:cNvSpPr txBox="1"/>
          <p:nvPr/>
        </p:nvSpPr>
        <p:spPr>
          <a:xfrm>
            <a:off x="4800600" y="1524000"/>
            <a:ext cx="3733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HCl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3671" name="组合 113670"/>
          <p:cNvGrpSpPr/>
          <p:nvPr/>
        </p:nvGrpSpPr>
        <p:grpSpPr>
          <a:xfrm>
            <a:off x="8001000" y="838200"/>
            <a:ext cx="1219200" cy="1371600"/>
            <a:chOff x="2688" y="3312"/>
            <a:chExt cx="696" cy="864"/>
          </a:xfrm>
        </p:grpSpPr>
        <p:pic>
          <p:nvPicPr>
            <p:cNvPr id="51205" name="图片 113671" descr="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8" y="3360"/>
              <a:ext cx="696" cy="8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6" name="直接连接符 113672"/>
            <p:cNvSpPr/>
            <p:nvPr/>
          </p:nvSpPr>
          <p:spPr>
            <a:xfrm>
              <a:off x="2688" y="3312"/>
              <a:ext cx="192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13674" name="矩形 113673"/>
          <p:cNvSpPr/>
          <p:nvPr/>
        </p:nvSpPr>
        <p:spPr>
          <a:xfrm>
            <a:off x="1600200" y="2133600"/>
            <a:ext cx="4114800" cy="10287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/>
          <a:lstStyle/>
          <a:p>
            <a:pPr marL="1146175" lvl="0" indent="-1146175" algn="just" fontAlgn="base">
              <a:spcBef>
                <a:spcPct val="1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）碱液吸收法</a:t>
            </a:r>
          </a:p>
        </p:txBody>
      </p:sp>
      <p:sp>
        <p:nvSpPr>
          <p:cNvPr id="113675" name="文本框 113674"/>
          <p:cNvSpPr txBox="1"/>
          <p:nvPr/>
        </p:nvSpPr>
        <p:spPr>
          <a:xfrm>
            <a:off x="2667000" y="2819400"/>
            <a:ext cx="38100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</a:p>
        </p:txBody>
      </p:sp>
      <p:grpSp>
        <p:nvGrpSpPr>
          <p:cNvPr id="113681" name="组合 113680"/>
          <p:cNvGrpSpPr/>
          <p:nvPr/>
        </p:nvGrpSpPr>
        <p:grpSpPr>
          <a:xfrm>
            <a:off x="6657975" y="2362200"/>
            <a:ext cx="3552825" cy="1612900"/>
            <a:chOff x="3138" y="1488"/>
            <a:chExt cx="2238" cy="1016"/>
          </a:xfrm>
        </p:grpSpPr>
        <p:pic>
          <p:nvPicPr>
            <p:cNvPr id="51210" name="图片 113675" descr="吸收氯气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" y="1632"/>
              <a:ext cx="576" cy="7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11" name="图片 113676" descr="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8" y="1488"/>
              <a:ext cx="609" cy="101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12" name="组合 113677"/>
            <p:cNvGrpSpPr/>
            <p:nvPr/>
          </p:nvGrpSpPr>
          <p:grpSpPr>
            <a:xfrm>
              <a:off x="4578" y="1488"/>
              <a:ext cx="798" cy="947"/>
              <a:chOff x="4224" y="2640"/>
              <a:chExt cx="798" cy="947"/>
            </a:xfrm>
          </p:grpSpPr>
          <p:pic>
            <p:nvPicPr>
              <p:cNvPr id="51213" name="图片 113678" descr="2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68" y="2640"/>
                <a:ext cx="654" cy="94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1214" name="直接连接符 113679"/>
              <p:cNvSpPr/>
              <p:nvPr/>
            </p:nvSpPr>
            <p:spPr>
              <a:xfrm>
                <a:off x="4224" y="2688"/>
                <a:ext cx="192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113682" name="矩形 113681"/>
          <p:cNvSpPr/>
          <p:nvPr/>
        </p:nvSpPr>
        <p:spPr>
          <a:xfrm>
            <a:off x="1600200" y="3733800"/>
            <a:ext cx="62484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/>
          <a:lstStyle/>
          <a:p>
            <a:pPr marL="1146175" lvl="0" indent="-1146175" algn="just" fontAlgn="base">
              <a:spcBef>
                <a:spcPct val="1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3600" b="1" strike="noStrike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）燃烧或袋装处理法</a:t>
            </a:r>
          </a:p>
        </p:txBody>
      </p:sp>
      <p:sp>
        <p:nvSpPr>
          <p:cNvPr id="113683" name="文本框 113682"/>
          <p:cNvSpPr txBox="1"/>
          <p:nvPr/>
        </p:nvSpPr>
        <p:spPr>
          <a:xfrm>
            <a:off x="2590800" y="4419600"/>
            <a:ext cx="39624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如：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3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</a:p>
        </p:txBody>
      </p:sp>
      <p:pic>
        <p:nvPicPr>
          <p:cNvPr id="113684" name="图片 113683" descr="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610100"/>
            <a:ext cx="136842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685" name="图片 113684" descr="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4610100"/>
            <a:ext cx="1738313" cy="1871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686" name="组合 113685"/>
          <p:cNvGrpSpPr/>
          <p:nvPr/>
        </p:nvGrpSpPr>
        <p:grpSpPr>
          <a:xfrm>
            <a:off x="4876800" y="5257800"/>
            <a:ext cx="2041525" cy="1104900"/>
            <a:chOff x="2064" y="1584"/>
            <a:chExt cx="1286" cy="696"/>
          </a:xfrm>
        </p:grpSpPr>
        <p:grpSp>
          <p:nvGrpSpPr>
            <p:cNvPr id="51220" name="组合 113686"/>
            <p:cNvGrpSpPr/>
            <p:nvPr/>
          </p:nvGrpSpPr>
          <p:grpSpPr>
            <a:xfrm>
              <a:off x="2112" y="1584"/>
              <a:ext cx="1238" cy="696"/>
              <a:chOff x="3138" y="1152"/>
              <a:chExt cx="894" cy="486"/>
            </a:xfrm>
          </p:grpSpPr>
          <p:pic>
            <p:nvPicPr>
              <p:cNvPr id="51221" name="图片 113687" descr="23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22" y="1152"/>
                <a:ext cx="510" cy="4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1222" name="图片 113688" descr="3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138" y="1152"/>
                <a:ext cx="618" cy="3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51223" name="直接连接符 113689"/>
            <p:cNvSpPr/>
            <p:nvPr/>
          </p:nvSpPr>
          <p:spPr>
            <a:xfrm flipV="1">
              <a:off x="2064" y="1920"/>
              <a:ext cx="240" cy="9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52237"/>
          <p:cNvSpPr>
            <a:spLocks noGrp="1" noRot="1"/>
          </p:cNvSpPr>
          <p:nvPr>
            <p:ph type="title" sz="quarter"/>
          </p:nvPr>
        </p:nvSpPr>
        <p:spPr>
          <a:xfrm>
            <a:off x="513715" y="230505"/>
            <a:ext cx="10515600" cy="1325563"/>
          </a:xfrm>
        </p:spPr>
        <p:txBody>
          <a:bodyPr anchor="ctr"/>
          <a:lstStyle/>
          <a:p>
            <a:pPr algn="l"/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、尾气处理装置</a:t>
            </a:r>
            <a:endParaRPr lang="zh-CN" altLang="en-US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2228" name="内容占位符 52227" descr="吸收氯化氢"/>
          <p:cNvPicPr>
            <a:picLocks noGrp="1" noRot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16500" y="2070100"/>
            <a:ext cx="1058863" cy="1511300"/>
          </a:xfrm>
        </p:spPr>
      </p:pic>
      <p:grpSp>
        <p:nvGrpSpPr>
          <p:cNvPr id="52246" name="组合 52245"/>
          <p:cNvGrpSpPr/>
          <p:nvPr/>
        </p:nvGrpSpPr>
        <p:grpSpPr>
          <a:xfrm>
            <a:off x="7032625" y="1341438"/>
            <a:ext cx="2808288" cy="2198687"/>
            <a:chOff x="3787" y="845"/>
            <a:chExt cx="1588" cy="1385"/>
          </a:xfrm>
        </p:grpSpPr>
        <p:pic>
          <p:nvPicPr>
            <p:cNvPr id="2" name="内容占位符 52230" descr="39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3"/>
            <a:stretch>
              <a:fillRect/>
            </a:stretch>
          </p:blipFill>
          <p:spPr>
            <a:xfrm>
              <a:off x="3787" y="845"/>
              <a:ext cx="617" cy="1377"/>
            </a:xfrm>
          </p:spPr>
        </p:pic>
        <p:pic>
          <p:nvPicPr>
            <p:cNvPr id="52229" name="内容占位符 52233" descr="40"/>
            <p:cNvPicPr>
              <a:picLocks noGrp="1" noRot="1" noChangeAspect="1"/>
            </p:cNvPicPr>
            <p:nvPr>
              <p:ph sz="quarter" idx="4294967295"/>
            </p:nvPr>
          </p:nvPicPr>
          <p:blipFill>
            <a:blip r:embed="rId4"/>
            <a:stretch>
              <a:fillRect/>
            </a:stretch>
          </p:blipFill>
          <p:spPr>
            <a:xfrm>
              <a:off x="4526" y="1162"/>
              <a:ext cx="849" cy="1068"/>
            </a:xfrm>
          </p:spPr>
        </p:pic>
      </p:grpSp>
      <p:pic>
        <p:nvPicPr>
          <p:cNvPr id="52237" name="内容占位符 52236" descr="43"/>
          <p:cNvPicPr>
            <a:picLocks noGrp="1" noRot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159375" y="3933825"/>
            <a:ext cx="1223963" cy="2465388"/>
          </a:xfrm>
        </p:spPr>
      </p:pic>
      <p:pic>
        <p:nvPicPr>
          <p:cNvPr id="52240" name="图片 52239" descr="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0" y="4005263"/>
            <a:ext cx="1296988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2" name="图片 52241" descr="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888" y="4076700"/>
            <a:ext cx="1589087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3" name="图片 52242" descr="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0188" y="4648200"/>
            <a:ext cx="1354137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4" name="文本框 52243"/>
          <p:cNvSpPr txBox="1"/>
          <p:nvPr/>
        </p:nvSpPr>
        <p:spPr>
          <a:xfrm>
            <a:off x="1058863" y="1341755"/>
            <a:ext cx="388461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）防倒吸吸收</a:t>
            </a:r>
          </a:p>
        </p:txBody>
      </p:sp>
      <p:sp>
        <p:nvSpPr>
          <p:cNvPr id="52245" name="文本框 52244"/>
          <p:cNvSpPr txBox="1"/>
          <p:nvPr/>
        </p:nvSpPr>
        <p:spPr>
          <a:xfrm>
            <a:off x="2438400" y="2420938"/>
            <a:ext cx="1800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标准装置</a:t>
            </a:r>
          </a:p>
        </p:txBody>
      </p:sp>
      <p:sp>
        <p:nvSpPr>
          <p:cNvPr id="52247" name="右箭头 52246"/>
          <p:cNvSpPr/>
          <p:nvPr/>
        </p:nvSpPr>
        <p:spPr>
          <a:xfrm>
            <a:off x="6384925" y="2636838"/>
            <a:ext cx="863600" cy="288925"/>
          </a:xfrm>
          <a:prstGeom prst="rightArrow">
            <a:avLst>
              <a:gd name="adj1" fmla="val 50000"/>
              <a:gd name="adj2" fmla="val 74669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48" name="文本框 52247"/>
          <p:cNvSpPr txBox="1"/>
          <p:nvPr/>
        </p:nvSpPr>
        <p:spPr>
          <a:xfrm>
            <a:off x="2566988" y="3500438"/>
            <a:ext cx="18002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安全瓶装置</a:t>
            </a:r>
          </a:p>
        </p:txBody>
      </p:sp>
      <p:sp>
        <p:nvSpPr>
          <p:cNvPr id="52249" name="右箭头 52248"/>
          <p:cNvSpPr/>
          <p:nvPr/>
        </p:nvSpPr>
        <p:spPr>
          <a:xfrm>
            <a:off x="4079875" y="2565400"/>
            <a:ext cx="863600" cy="288925"/>
          </a:xfrm>
          <a:prstGeom prst="rightArrow">
            <a:avLst>
              <a:gd name="adj1" fmla="val 50000"/>
              <a:gd name="adj2" fmla="val 74669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50" name="下箭头 52249"/>
          <p:cNvSpPr/>
          <p:nvPr/>
        </p:nvSpPr>
        <p:spPr>
          <a:xfrm>
            <a:off x="3359150" y="2924175"/>
            <a:ext cx="215900" cy="576263"/>
          </a:xfrm>
          <a:prstGeom prst="downArrow">
            <a:avLst>
              <a:gd name="adj1" fmla="val 50000"/>
              <a:gd name="adj2" fmla="val 66678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内容占位符 64515" descr="53"/>
          <p:cNvPicPr>
            <a:picLocks noGrp="1" noRot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63963" y="4292600"/>
            <a:ext cx="1827212" cy="1873250"/>
          </a:xfrm>
        </p:spPr>
      </p:pic>
      <p:pic>
        <p:nvPicPr>
          <p:cNvPr id="64518" name="内容占位符 64517" descr="52"/>
          <p:cNvPicPr>
            <a:picLocks noGrp="1" noRot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8975725" y="4076700"/>
            <a:ext cx="976313" cy="2232025"/>
          </a:xfrm>
        </p:spPr>
      </p:pic>
      <p:pic>
        <p:nvPicPr>
          <p:cNvPr id="64520" name="内容占位符 64519" descr="29"/>
          <p:cNvPicPr>
            <a:picLocks noGrp="1" noRot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6781800" y="1219200"/>
            <a:ext cx="1000125" cy="2447925"/>
          </a:xfrm>
        </p:spPr>
      </p:pic>
      <p:pic>
        <p:nvPicPr>
          <p:cNvPr id="64522" name="内容占位符 64521" descr="51"/>
          <p:cNvPicPr>
            <a:picLocks noGrp="1" noRot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3792538" y="1628775"/>
            <a:ext cx="1857375" cy="1871663"/>
          </a:xfrm>
        </p:spPr>
      </p:pic>
      <p:grpSp>
        <p:nvGrpSpPr>
          <p:cNvPr id="64529" name="组合 64528"/>
          <p:cNvGrpSpPr/>
          <p:nvPr/>
        </p:nvGrpSpPr>
        <p:grpSpPr>
          <a:xfrm>
            <a:off x="5951538" y="4005263"/>
            <a:ext cx="2665412" cy="1655762"/>
            <a:chOff x="2789" y="2523"/>
            <a:chExt cx="1679" cy="1043"/>
          </a:xfrm>
        </p:grpSpPr>
        <p:sp>
          <p:nvSpPr>
            <p:cNvPr id="53254" name="圆角矩形标注 64526"/>
            <p:cNvSpPr/>
            <p:nvPr/>
          </p:nvSpPr>
          <p:spPr>
            <a:xfrm>
              <a:off x="2789" y="2523"/>
              <a:ext cx="1679" cy="1043"/>
            </a:xfrm>
            <a:prstGeom prst="wedgeRoundRectCallout">
              <a:avLst>
                <a:gd name="adj1" fmla="val -85079"/>
                <a:gd name="adj2" fmla="val 34181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>
                <a:spcBef>
                  <a:spcPct val="0"/>
                </a:spcBef>
              </a:pP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255" name="对象 64527"/>
            <p:cNvGraphicFramePr/>
            <p:nvPr/>
          </p:nvGraphicFramePr>
          <p:xfrm>
            <a:off x="2908" y="2614"/>
            <a:ext cx="1549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r:id="rId7" imgW="1129665" imgH="685800" progId="Equation.3">
                    <p:embed/>
                  </p:oleObj>
                </mc:Choice>
                <mc:Fallback>
                  <p:oleObj r:id="rId7" imgW="1129665" imgH="685800" progId="Equation.3">
                    <p:embed/>
                    <p:pic>
                      <p:nvPicPr>
                        <p:cNvPr id="53255" name="对象 6452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08" y="2614"/>
                          <a:ext cx="1549" cy="8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4532" name="组合 64531"/>
          <p:cNvGrpSpPr/>
          <p:nvPr/>
        </p:nvGrpSpPr>
        <p:grpSpPr>
          <a:xfrm>
            <a:off x="8077200" y="1676400"/>
            <a:ext cx="2519363" cy="1871663"/>
            <a:chOff x="3969" y="1071"/>
            <a:chExt cx="1587" cy="1179"/>
          </a:xfrm>
        </p:grpSpPr>
        <p:sp>
          <p:nvSpPr>
            <p:cNvPr id="53257" name="圆角矩形标注 64529"/>
            <p:cNvSpPr/>
            <p:nvPr/>
          </p:nvSpPr>
          <p:spPr>
            <a:xfrm>
              <a:off x="3969" y="1071"/>
              <a:ext cx="1587" cy="1179"/>
            </a:xfrm>
            <a:prstGeom prst="wedgeRoundRectCallout">
              <a:avLst>
                <a:gd name="adj1" fmla="val -88940"/>
                <a:gd name="adj2" fmla="val -10731"/>
                <a:gd name="adj3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>
                <a:spcBef>
                  <a:spcPct val="0"/>
                </a:spcBef>
              </a:pP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53258" name="对象 64530"/>
            <p:cNvGraphicFramePr/>
            <p:nvPr/>
          </p:nvGraphicFramePr>
          <p:xfrm>
            <a:off x="4195" y="1209"/>
            <a:ext cx="1304" cy="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r:id="rId9" imgW="951865" imgH="673100" progId="Equation.3">
                    <p:embed/>
                  </p:oleObj>
                </mc:Choice>
                <mc:Fallback>
                  <p:oleObj r:id="rId9" imgW="951865" imgH="673100" progId="Equation.3">
                    <p:embed/>
                    <p:pic>
                      <p:nvPicPr>
                        <p:cNvPr id="53258" name="对象 6453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195" y="1209"/>
                          <a:ext cx="1304" cy="8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9" name="文本框 64532"/>
          <p:cNvSpPr txBox="1"/>
          <p:nvPr/>
        </p:nvSpPr>
        <p:spPr>
          <a:xfrm>
            <a:off x="1847850" y="2057400"/>
            <a:ext cx="12239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标准装置</a:t>
            </a:r>
          </a:p>
        </p:txBody>
      </p:sp>
      <p:sp>
        <p:nvSpPr>
          <p:cNvPr id="64534" name="文本框 64533"/>
          <p:cNvSpPr txBox="1"/>
          <p:nvPr/>
        </p:nvSpPr>
        <p:spPr>
          <a:xfrm>
            <a:off x="1847850" y="4724400"/>
            <a:ext cx="1223963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变化装置</a:t>
            </a:r>
          </a:p>
        </p:txBody>
      </p:sp>
      <p:sp>
        <p:nvSpPr>
          <p:cNvPr id="64536" name="右箭头 64535"/>
          <p:cNvSpPr/>
          <p:nvPr/>
        </p:nvSpPr>
        <p:spPr>
          <a:xfrm>
            <a:off x="2927350" y="2492375"/>
            <a:ext cx="647700" cy="360363"/>
          </a:xfrm>
          <a:prstGeom prst="rightArrow">
            <a:avLst>
              <a:gd name="adj1" fmla="val 50000"/>
              <a:gd name="adj2" fmla="val 44900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37" name="下箭头 64536"/>
          <p:cNvSpPr/>
          <p:nvPr/>
        </p:nvSpPr>
        <p:spPr>
          <a:xfrm>
            <a:off x="2136775" y="3213100"/>
            <a:ext cx="358775" cy="1439863"/>
          </a:xfrm>
          <a:prstGeom prst="downArrow">
            <a:avLst>
              <a:gd name="adj1" fmla="val 50000"/>
              <a:gd name="adj2" fmla="val 100257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38" name="右箭头 64537"/>
          <p:cNvSpPr/>
          <p:nvPr/>
        </p:nvSpPr>
        <p:spPr>
          <a:xfrm>
            <a:off x="2927350" y="5013325"/>
            <a:ext cx="647700" cy="360363"/>
          </a:xfrm>
          <a:prstGeom prst="rightArrow">
            <a:avLst>
              <a:gd name="adj1" fmla="val 50000"/>
              <a:gd name="adj2" fmla="val 44900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64" name="文本框 64539"/>
          <p:cNvSpPr txBox="1"/>
          <p:nvPr/>
        </p:nvSpPr>
        <p:spPr>
          <a:xfrm>
            <a:off x="746125" y="389255"/>
            <a:ext cx="82296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、排水量气装置</a:t>
            </a:r>
            <a:endParaRPr lang="zh-CN" altLang="en-US" sz="4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77825" y="922655"/>
            <a:ext cx="114357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山东新高考 </a:t>
            </a:r>
            <a:r>
              <a:rPr lang="en-US" altLang="zh-CN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en-US" sz="24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某同学利用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MnO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制备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KMnO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的装置如下图所示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夹持装置略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98420" y="1753235"/>
            <a:ext cx="6037580" cy="3352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556000" y="4453255"/>
            <a:ext cx="50800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sz="1050" b="0">
              <a:solidFill>
                <a:srgbClr val="000000"/>
              </a:solidFill>
              <a:latin typeface="Time New Romans" charset="0"/>
            </a:endParaRPr>
          </a:p>
          <a:p>
            <a:pPr indent="0"/>
            <a:r>
              <a:rPr lang="en-US" sz="1050" b="0">
                <a:solidFill>
                  <a:srgbClr val="000000"/>
                </a:solidFill>
                <a:latin typeface="Time New Romans" charset="0"/>
              </a:rPr>
              <a:t> 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6430" y="5391150"/>
            <a:ext cx="1116711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的作用是______________；装置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中的试剂为________________；装置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中制备</a:t>
            </a:r>
            <a:r>
              <a:rPr 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sz="2400" b="1" baseline="-25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的化学方程为______________。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89940" y="5943600"/>
            <a:ext cx="3614420" cy="5721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57295" y="1752600"/>
            <a:ext cx="1261745" cy="31146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77825" y="197485"/>
            <a:ext cx="7361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</a:rPr>
              <a:t>真题赏析：</a:t>
            </a:r>
            <a:r>
              <a:rPr lang="en-US" altLang="zh-CN" sz="2800" b="1">
                <a:solidFill>
                  <a:srgbClr val="FF0000"/>
                </a:solidFill>
              </a:rPr>
              <a:t>2020</a:t>
            </a:r>
            <a:r>
              <a:rPr lang="zh-CN" altLang="zh-CN" sz="2800" b="1">
                <a:solidFill>
                  <a:srgbClr val="FF0000"/>
                </a:solidFill>
              </a:rPr>
              <a:t>年与气体相关的高考真题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66AF-9129-609D-2B7C-5FC034D62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9E14B4-B540-A573-8ED5-17FEED35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8" y="276208"/>
            <a:ext cx="7197923" cy="36242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567535-D071-CB67-4FD7-AC6AD425B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48" y="885821"/>
            <a:ext cx="4310029" cy="15859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7A8934-E89D-8FF5-23F7-AF11BE79A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9" y="4076694"/>
            <a:ext cx="6396727" cy="25026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5688CB-F99C-C30B-88C8-3BC230E74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050" y="3900478"/>
            <a:ext cx="5067477" cy="267891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301AF1C-1D7E-DF21-3DD2-9BC63C720B1B}"/>
              </a:ext>
            </a:extLst>
          </p:cNvPr>
          <p:cNvSpPr txBox="1"/>
          <p:nvPr/>
        </p:nvSpPr>
        <p:spPr>
          <a:xfrm>
            <a:off x="928688" y="8570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</a:rPr>
              <a:t>氯气的实验室制法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789840" y="502560"/>
              <a:ext cx="9875880" cy="6036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0480" y="493200"/>
                <a:ext cx="9894600" cy="605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566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089D3-8AD6-FE23-D941-32E1B7FF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2D1FDA-BD68-826E-BB0A-26728E4B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04" y="219066"/>
            <a:ext cx="7979583" cy="44715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951280" y="1564560"/>
              <a:ext cx="2780640" cy="1832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920" y="1555200"/>
                <a:ext cx="2799360" cy="18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35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B5EBF-CD00-AADD-F7DA-99EE59C69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1DE28F-1724-C30A-5E1C-0AD382DE7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79" y="540537"/>
            <a:ext cx="4407701" cy="326531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EB70B6-5652-9721-7EC6-3C43757EA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498" y="540537"/>
            <a:ext cx="5512608" cy="30969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DAD39B-AB0A-2631-9806-09EBC68A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32" y="3805852"/>
            <a:ext cx="7577162" cy="29657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B0BCBDD-7F76-E660-62C6-D594FB009C50}"/>
              </a:ext>
            </a:extLst>
          </p:cNvPr>
          <p:cNvSpPr txBox="1"/>
          <p:nvPr/>
        </p:nvSpPr>
        <p:spPr>
          <a:xfrm>
            <a:off x="821531" y="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highlight>
                  <a:srgbClr val="FFFF00"/>
                </a:highlight>
              </a:rPr>
              <a:t>实验室制氨气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43160" y="586080"/>
              <a:ext cx="11316960" cy="54543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800" y="576720"/>
                <a:ext cx="11335680" cy="547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6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A06FC-078D-80C0-A9D6-301DF634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F1F592-3B5F-AF44-E175-88573F72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62" y="488150"/>
            <a:ext cx="6815952" cy="27622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60CF5B-A7F8-86C5-7B1F-7A7AC0DA1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05" y="3405196"/>
            <a:ext cx="7710273" cy="296465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46880" y="1614960"/>
              <a:ext cx="10656000" cy="4815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7520" y="1605600"/>
                <a:ext cx="10674720" cy="48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94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9261-1C24-7409-C83E-B7E71A5F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3E7CB9-CFB0-54F4-B7A4-2FFD22AD3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3" y="452430"/>
            <a:ext cx="7354184" cy="37052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A913AC-DB20-4408-EA53-5A0C64459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2" y="4157663"/>
            <a:ext cx="5061616" cy="27003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40E8D5-DA65-004D-497D-D0A4E1A4F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70" y="4329113"/>
            <a:ext cx="5609574" cy="2016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26600" y="742320"/>
              <a:ext cx="10451520" cy="5817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17240" y="732960"/>
                <a:ext cx="10470240" cy="583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19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23F96-7D26-54DE-8F92-A9754845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ECCFAB-27BB-B4C7-E3A4-A2A4B5E3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2" y="116674"/>
            <a:ext cx="6641547" cy="38552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D00B1D-AD0E-71D6-949D-9B1AEDDFA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909" y="1272769"/>
            <a:ext cx="5154787" cy="20633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B1C190-FB32-6910-2221-EEC861DC3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59" y="5045873"/>
            <a:ext cx="7407820" cy="16954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83360" y="962640"/>
              <a:ext cx="11087640" cy="5621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000" y="953280"/>
                <a:ext cx="11106360" cy="56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90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614BE-2781-E9EE-0CCB-1D03EC30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66D909-A743-01D4-6120-FE5B371E0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6" y="459574"/>
            <a:ext cx="5744868" cy="5938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9723D2-D6CD-7B5E-0196-DD59572C1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70" y="3595680"/>
            <a:ext cx="7953630" cy="29122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526400" y="698040"/>
              <a:ext cx="10635480" cy="4934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7040" y="688680"/>
                <a:ext cx="10654200" cy="49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67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6AE18-00CF-02CE-F4F9-69583A2EB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B99283D-9F04-7A28-3AB5-36AD6E53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" y="469098"/>
            <a:ext cx="5293530" cy="38699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608BCAA-8FD9-B12C-BC51-D1182B1D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47698"/>
            <a:ext cx="5975223" cy="6953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A4E574-A66D-9AF5-86B0-C15E2ECAB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3763" y="1105826"/>
            <a:ext cx="2266423" cy="34704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8CEF623-F913-555A-5930-8D00B7DBC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01" y="4339087"/>
            <a:ext cx="4874430" cy="24476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15EAC4-8817-5F12-3F8A-2E959BF5C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5961686"/>
            <a:ext cx="5565793" cy="4972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2725920" y="1167840"/>
              <a:ext cx="8870760" cy="5440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16560" y="1158480"/>
                <a:ext cx="8889480" cy="54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60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FF771-561F-CDA8-6E8F-2BE88963F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07D7DFD-8622-16B3-42F2-F1B00906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59" y="288123"/>
            <a:ext cx="6471680" cy="34123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A8EF66-B469-775A-31F5-06AAB75F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6" y="3535887"/>
            <a:ext cx="7500937" cy="31982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0B31A10-C73F-8EB9-CA94-7E5E66959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6" y="5714998"/>
            <a:ext cx="3712973" cy="5786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48560" y="997560"/>
              <a:ext cx="4761720" cy="5326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9200" y="988200"/>
                <a:ext cx="4780440" cy="53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99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B2FC-3BA8-D25C-4395-8588C26E8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1129E4-CB1C-25A9-E341-84F2863C5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025" y="864393"/>
            <a:ext cx="5420822" cy="5575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09E0E4-3B72-63E6-DF0E-764A5425B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5" y="864393"/>
            <a:ext cx="6584157" cy="25897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64160" y="755280"/>
              <a:ext cx="8843400" cy="6031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4800" y="745920"/>
                <a:ext cx="8862120" cy="604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165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矩形 101377"/>
          <p:cNvSpPr>
            <a:spLocks noRot="1"/>
          </p:cNvSpPr>
          <p:nvPr/>
        </p:nvSpPr>
        <p:spPr>
          <a:xfrm>
            <a:off x="315278" y="0"/>
            <a:ext cx="85693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fontAlgn="base">
              <a:spcBef>
                <a:spcPct val="0"/>
              </a:spcBef>
            </a:pPr>
            <a:r>
              <a:rPr lang="zh-CN" altLang="en-US" sz="4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 气体制取的反应原理</a:t>
            </a:r>
          </a:p>
        </p:txBody>
      </p:sp>
      <p:grpSp>
        <p:nvGrpSpPr>
          <p:cNvPr id="101415" name="组合 101414"/>
          <p:cNvGrpSpPr/>
          <p:nvPr/>
        </p:nvGrpSpPr>
        <p:grpSpPr>
          <a:xfrm>
            <a:off x="2692400" y="1787525"/>
            <a:ext cx="6553200" cy="715963"/>
            <a:chOff x="624" y="1126"/>
            <a:chExt cx="4128" cy="451"/>
          </a:xfrm>
        </p:grpSpPr>
        <p:sp>
          <p:nvSpPr>
            <p:cNvPr id="27651" name="文本框 101382"/>
            <p:cNvSpPr txBox="1"/>
            <p:nvPr/>
          </p:nvSpPr>
          <p:spPr>
            <a:xfrm>
              <a:off x="624" y="1248"/>
              <a:ext cx="41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2KMnO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K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</a:t>
              </a:r>
            </a:p>
          </p:txBody>
        </p:sp>
        <p:sp>
          <p:nvSpPr>
            <p:cNvPr id="27652" name="矩形 101383"/>
            <p:cNvSpPr/>
            <p:nvPr/>
          </p:nvSpPr>
          <p:spPr>
            <a:xfrm>
              <a:off x="1634" y="1126"/>
              <a:ext cx="384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sp>
        <p:nvSpPr>
          <p:cNvPr id="101386" name="文本框 101385"/>
          <p:cNvSpPr txBox="1"/>
          <p:nvPr/>
        </p:nvSpPr>
        <p:spPr>
          <a:xfrm>
            <a:off x="7459980" y="927100"/>
            <a:ext cx="47320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2Na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+2H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4NaOH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＋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4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（固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液）</a:t>
            </a:r>
          </a:p>
        </p:txBody>
      </p:sp>
      <p:grpSp>
        <p:nvGrpSpPr>
          <p:cNvPr id="101391" name="组合 101390"/>
          <p:cNvGrpSpPr/>
          <p:nvPr/>
        </p:nvGrpSpPr>
        <p:grpSpPr>
          <a:xfrm>
            <a:off x="8636000" y="1757045"/>
            <a:ext cx="4051300" cy="966788"/>
            <a:chOff x="768" y="1642"/>
            <a:chExt cx="2552" cy="609"/>
          </a:xfrm>
        </p:grpSpPr>
        <p:sp>
          <p:nvSpPr>
            <p:cNvPr id="27655" name="文本框 101386"/>
            <p:cNvSpPr txBox="1"/>
            <p:nvPr/>
          </p:nvSpPr>
          <p:spPr>
            <a:xfrm>
              <a:off x="768" y="1728"/>
              <a:ext cx="2552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  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2H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O+O</a:t>
              </a:r>
              <a:r>
                <a:rPr lang="en-US" altLang="zh-CN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（固</a:t>
              </a:r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液）</a:t>
              </a:r>
              <a:endPara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656" name="文本框 101388"/>
            <p:cNvSpPr txBox="1"/>
            <p:nvPr/>
          </p:nvSpPr>
          <p:spPr>
            <a:xfrm>
              <a:off x="1522" y="1642"/>
              <a:ext cx="62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MnO</a:t>
              </a:r>
              <a:r>
                <a:rPr lang="en-US" altLang="zh-CN" sz="1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57" name="文本框 101389"/>
            <p:cNvSpPr txBox="1"/>
            <p:nvPr/>
          </p:nvSpPr>
          <p:spPr>
            <a:xfrm>
              <a:off x="1582" y="1824"/>
              <a:ext cx="384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zh-CN" sz="16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或</a:t>
              </a:r>
              <a:r>
                <a:rPr lang="el-GR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1414" name="组合 101413"/>
          <p:cNvGrpSpPr/>
          <p:nvPr/>
        </p:nvGrpSpPr>
        <p:grpSpPr>
          <a:xfrm>
            <a:off x="3149600" y="1143001"/>
            <a:ext cx="3962400" cy="919161"/>
            <a:chOff x="960" y="701"/>
            <a:chExt cx="2496" cy="579"/>
          </a:xfrm>
        </p:grpSpPr>
        <p:grpSp>
          <p:nvGrpSpPr>
            <p:cNvPr id="27659" name="组合 101412"/>
            <p:cNvGrpSpPr/>
            <p:nvPr/>
          </p:nvGrpSpPr>
          <p:grpSpPr>
            <a:xfrm>
              <a:off x="960" y="701"/>
              <a:ext cx="2496" cy="464"/>
              <a:chOff x="768" y="749"/>
              <a:chExt cx="2496" cy="464"/>
            </a:xfrm>
          </p:grpSpPr>
          <p:sp>
            <p:nvSpPr>
              <p:cNvPr id="27660" name="文本框 101379"/>
              <p:cNvSpPr txBox="1"/>
              <p:nvPr/>
            </p:nvSpPr>
            <p:spPr>
              <a:xfrm>
                <a:off x="768" y="912"/>
                <a:ext cx="2496" cy="30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folHlink"/>
                  </a:buClr>
                </a:pP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2KClO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＝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2KCl+3O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↑</a:t>
                </a:r>
              </a:p>
            </p:txBody>
          </p:sp>
          <p:sp>
            <p:nvSpPr>
              <p:cNvPr id="27661" name="矩形 101380"/>
              <p:cNvSpPr/>
              <p:nvPr/>
            </p:nvSpPr>
            <p:spPr>
              <a:xfrm>
                <a:off x="1490" y="749"/>
                <a:ext cx="688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MnO</a:t>
                </a:r>
                <a:r>
                  <a:rPr lang="en-US" altLang="zh-CN" sz="20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  <p:sp>
          <p:nvSpPr>
            <p:cNvPr id="27662" name="文本框 101391"/>
            <p:cNvSpPr txBox="1"/>
            <p:nvPr/>
          </p:nvSpPr>
          <p:spPr>
            <a:xfrm>
              <a:off x="1834" y="912"/>
              <a:ext cx="38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l-GR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  <a:r>
                <a:rPr lang="el-GR" altLang="zh-CN" sz="32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397" name="组合 101396"/>
          <p:cNvGrpSpPr/>
          <p:nvPr/>
        </p:nvGrpSpPr>
        <p:grpSpPr>
          <a:xfrm>
            <a:off x="3651250" y="2439988"/>
            <a:ext cx="7391400" cy="687388"/>
            <a:chOff x="988" y="1537"/>
            <a:chExt cx="4656" cy="433"/>
          </a:xfrm>
        </p:grpSpPr>
        <p:sp>
          <p:nvSpPr>
            <p:cNvPr id="27664" name="文本框 101394"/>
            <p:cNvSpPr txBox="1"/>
            <p:nvPr/>
          </p:nvSpPr>
          <p:spPr>
            <a:xfrm>
              <a:off x="988" y="1641"/>
              <a:ext cx="46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2NH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Cl+Ca(OH)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CaCl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+2NH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↑+2H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sp>
          <p:nvSpPr>
            <p:cNvPr id="27665" name="矩形 101395"/>
            <p:cNvSpPr/>
            <p:nvPr/>
          </p:nvSpPr>
          <p:spPr>
            <a:xfrm>
              <a:off x="3010" y="1537"/>
              <a:ext cx="26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1400" name="组合 101399"/>
          <p:cNvGrpSpPr/>
          <p:nvPr/>
        </p:nvGrpSpPr>
        <p:grpSpPr>
          <a:xfrm>
            <a:off x="3302000" y="2971800"/>
            <a:ext cx="7391400" cy="674688"/>
            <a:chOff x="816" y="1872"/>
            <a:chExt cx="4416" cy="425"/>
          </a:xfrm>
        </p:grpSpPr>
        <p:sp>
          <p:nvSpPr>
            <p:cNvPr id="27667" name="文本框 101397"/>
            <p:cNvSpPr txBox="1"/>
            <p:nvPr/>
          </p:nvSpPr>
          <p:spPr>
            <a:xfrm>
              <a:off x="816" y="1968"/>
              <a:ext cx="441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·H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O+CaO 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＝ 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NH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3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↑+Ca(OH)</a:t>
              </a:r>
              <a:r>
                <a:rPr lang="en-US" altLang="zh-CN" sz="28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（固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+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液）</a:t>
              </a:r>
              <a:endParaRPr lang="en-US" altLang="zh-CN" sz="2800" b="1" baseline="-25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7668" name="矩形 101398"/>
            <p:cNvSpPr/>
            <p:nvPr/>
          </p:nvSpPr>
          <p:spPr>
            <a:xfrm>
              <a:off x="2112" y="1872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endPara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406" name="组合 101405"/>
          <p:cNvGrpSpPr/>
          <p:nvPr/>
        </p:nvGrpSpPr>
        <p:grpSpPr>
          <a:xfrm>
            <a:off x="3665220" y="3506788"/>
            <a:ext cx="7010400" cy="858838"/>
            <a:chOff x="768" y="2209"/>
            <a:chExt cx="4416" cy="541"/>
          </a:xfrm>
        </p:grpSpPr>
        <p:grpSp>
          <p:nvGrpSpPr>
            <p:cNvPr id="27670" name="组合 101404"/>
            <p:cNvGrpSpPr/>
            <p:nvPr/>
          </p:nvGrpSpPr>
          <p:grpSpPr>
            <a:xfrm>
              <a:off x="768" y="2304"/>
              <a:ext cx="4416" cy="446"/>
              <a:chOff x="912" y="2688"/>
              <a:chExt cx="4416" cy="446"/>
            </a:xfrm>
          </p:grpSpPr>
          <p:sp>
            <p:nvSpPr>
              <p:cNvPr id="27671" name="文本框 101401"/>
              <p:cNvSpPr txBox="1"/>
              <p:nvPr/>
            </p:nvSpPr>
            <p:spPr>
              <a:xfrm>
                <a:off x="912" y="2688"/>
                <a:ext cx="4416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CH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COONa+NaOH </a:t>
                </a:r>
                <a:r>
                  <a:rPr lang="zh-CN" altLang="en-US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＝  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Na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CO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3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+CH</a:t>
                </a:r>
                <a:r>
                  <a:rPr lang="en-US" altLang="zh-CN" sz="2800" b="1" baseline="-25000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  <a:r>
                  <a:rPr lang="en-US" altLang="zh-CN" sz="28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↑</a:t>
                </a:r>
              </a:p>
            </p:txBody>
          </p:sp>
          <p:sp>
            <p:nvSpPr>
              <p:cNvPr id="27672" name="矩形 101402"/>
              <p:cNvSpPr/>
              <p:nvPr/>
            </p:nvSpPr>
            <p:spPr>
              <a:xfrm>
                <a:off x="3142" y="2844"/>
                <a:ext cx="27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l-GR" altLang="zh-CN" sz="2400" b="1">
                    <a:solidFill>
                      <a:srgbClr val="0000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Δ</a:t>
                </a:r>
              </a:p>
            </p:txBody>
          </p:sp>
        </p:grpSp>
        <p:sp>
          <p:nvSpPr>
            <p:cNvPr id="27673" name="矩形 101403"/>
            <p:cNvSpPr/>
            <p:nvPr/>
          </p:nvSpPr>
          <p:spPr>
            <a:xfrm>
              <a:off x="2939" y="2209"/>
              <a:ext cx="635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000" b="1" err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CaO</a:t>
              </a:r>
              <a:endParaRPr lang="en-US" altLang="zh-CN" sz="2000" b="1" baseline="-2500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408" name="文本框 101407"/>
          <p:cNvSpPr txBox="1"/>
          <p:nvPr/>
        </p:nvSpPr>
        <p:spPr>
          <a:xfrm>
            <a:off x="3454400" y="4419600"/>
            <a:ext cx="6705600" cy="4781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Zn+H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)=ZnSO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</a:t>
            </a:r>
          </a:p>
        </p:txBody>
      </p:sp>
      <p:sp>
        <p:nvSpPr>
          <p:cNvPr id="101410" name="文本框 101409"/>
          <p:cNvSpPr txBox="1"/>
          <p:nvPr/>
        </p:nvSpPr>
        <p:spPr>
          <a:xfrm>
            <a:off x="3816985" y="5167630"/>
            <a:ext cx="59804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CaCO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+2HCl=CaCl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grpSp>
        <p:nvGrpSpPr>
          <p:cNvPr id="27676" name="组合 101420"/>
          <p:cNvGrpSpPr/>
          <p:nvPr/>
        </p:nvGrpSpPr>
        <p:grpSpPr>
          <a:xfrm>
            <a:off x="2235200" y="1447800"/>
            <a:ext cx="2362200" cy="5003801"/>
            <a:chOff x="864" y="912"/>
            <a:chExt cx="1488" cy="3152"/>
          </a:xfrm>
        </p:grpSpPr>
        <p:sp>
          <p:nvSpPr>
            <p:cNvPr id="101379" name="文本框 101378"/>
            <p:cNvSpPr txBox="1"/>
            <p:nvPr/>
          </p:nvSpPr>
          <p:spPr>
            <a:xfrm>
              <a:off x="864" y="912"/>
              <a:ext cx="7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1. O</a:t>
              </a:r>
              <a:r>
                <a:rPr lang="en-US" altLang="zh-CN" sz="2800" b="1" baseline="-25000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</a:t>
              </a:r>
              <a:endParaRPr lang="en-US" altLang="zh-CN" sz="2800" b="1" baseline="-2500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394" name="文本框 101393"/>
            <p:cNvSpPr txBox="1"/>
            <p:nvPr/>
          </p:nvSpPr>
          <p:spPr>
            <a:xfrm>
              <a:off x="864" y="1632"/>
              <a:ext cx="14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2. NH</a:t>
              </a:r>
              <a:r>
                <a:rPr lang="en-US" altLang="zh-CN" sz="2800" b="1" baseline="-25000" noProof="1">
                  <a:solidFill>
                    <a:schemeClr val="hlink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3</a:t>
              </a:r>
              <a:endParaRPr lang="en-US" altLang="zh-CN" sz="2800" b="1" baseline="-25000" noProof="1">
                <a:solidFill>
                  <a:schemeClr val="hlink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79" name="文本框 101400"/>
            <p:cNvSpPr txBox="1"/>
            <p:nvPr/>
          </p:nvSpPr>
          <p:spPr>
            <a:xfrm>
              <a:off x="864" y="2275"/>
              <a:ext cx="110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CH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27680" name="文本框 101406"/>
            <p:cNvSpPr txBox="1"/>
            <p:nvPr/>
          </p:nvSpPr>
          <p:spPr>
            <a:xfrm>
              <a:off x="864" y="2736"/>
              <a:ext cx="912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81" name="文本框 101408"/>
            <p:cNvSpPr txBox="1"/>
            <p:nvPr/>
          </p:nvSpPr>
          <p:spPr>
            <a:xfrm>
              <a:off x="864" y="3216"/>
              <a:ext cx="120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 CO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7682" name="文本框 101410"/>
            <p:cNvSpPr txBox="1"/>
            <p:nvPr/>
          </p:nvSpPr>
          <p:spPr>
            <a:xfrm>
              <a:off x="864" y="3696"/>
              <a:ext cx="134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6. H</a:t>
              </a:r>
              <a:r>
                <a:rPr lang="en-US" altLang="zh-CN" sz="3200" b="1" baseline="-25000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3200" b="1">
                  <a:solidFill>
                    <a:schemeClr val="hlin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</a:p>
          </p:txBody>
        </p:sp>
      </p:grpSp>
      <p:sp>
        <p:nvSpPr>
          <p:cNvPr id="101412" name="文本框 101411"/>
          <p:cNvSpPr txBox="1"/>
          <p:nvPr/>
        </p:nvSpPr>
        <p:spPr>
          <a:xfrm>
            <a:off x="3917950" y="592963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FeS+H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)=FeSO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S↑</a:t>
            </a:r>
          </a:p>
        </p:txBody>
      </p:sp>
      <p:sp>
        <p:nvSpPr>
          <p:cNvPr id="101417" name="文本框 101416"/>
          <p:cNvSpPr txBox="1"/>
          <p:nvPr/>
        </p:nvSpPr>
        <p:spPr>
          <a:xfrm>
            <a:off x="939800" y="4386263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常温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418" name="文本框 101417"/>
          <p:cNvSpPr txBox="1"/>
          <p:nvPr/>
        </p:nvSpPr>
        <p:spPr>
          <a:xfrm>
            <a:off x="939800" y="1828800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加热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419" name="左大括号 101418"/>
          <p:cNvSpPr/>
          <p:nvPr/>
        </p:nvSpPr>
        <p:spPr>
          <a:xfrm>
            <a:off x="1930400" y="1676400"/>
            <a:ext cx="304800" cy="2286000"/>
          </a:xfrm>
          <a:prstGeom prst="leftBrace">
            <a:avLst>
              <a:gd name="adj1" fmla="val 62500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420" name="左大括号 101419"/>
          <p:cNvSpPr/>
          <p:nvPr/>
        </p:nvSpPr>
        <p:spPr>
          <a:xfrm>
            <a:off x="2006600" y="4572000"/>
            <a:ext cx="228600" cy="1676400"/>
          </a:xfrm>
          <a:prstGeom prst="leftBrace">
            <a:avLst>
              <a:gd name="adj1" fmla="val 60975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32974" y="5589904"/>
            <a:ext cx="1983740" cy="1076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3200" b="1" noProof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可用启普发生器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6" grpId="0"/>
      <p:bldP spid="101386" grpId="1"/>
      <p:bldP spid="101408" grpId="0"/>
      <p:bldP spid="101410" grpId="0"/>
      <p:bldP spid="101412" grpId="0"/>
      <p:bldP spid="101417" grpId="0" bldLvl="0" animBg="1"/>
      <p:bldP spid="101418" grpId="0" bldLvl="0" animBg="1"/>
      <p:bldP spid="2" grpId="0" bldLvl="0" animBg="1"/>
      <p:bldP spid="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0ED3-BD67-16CA-9B3C-0A8DD6001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5E36C7F-13A6-B758-47F7-FAC10333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5" y="516717"/>
            <a:ext cx="12028848" cy="61769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04600" y="777960"/>
              <a:ext cx="11150280" cy="5403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240" y="768600"/>
                <a:ext cx="11169000" cy="54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65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FA107-F010-19B7-9AB3-2F34A741E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BE8537-F9CA-52BD-C0A9-321231C2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61" y="590542"/>
            <a:ext cx="11990905" cy="35171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81200" y="811080"/>
              <a:ext cx="10822680" cy="2819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840" y="801720"/>
                <a:ext cx="10841400" cy="28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56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A7738-C7D0-ACB4-161A-AC6297F92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AB1E07-98E7-D2F6-C11D-DD48F48C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40" y="569111"/>
            <a:ext cx="10146778" cy="51173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532600" y="1876680"/>
              <a:ext cx="5870880" cy="3822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3240" y="1867320"/>
                <a:ext cx="5889600" cy="38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499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98149-38EF-3103-3F3B-6C0E10D4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D02950E-FCEB-6952-EAFA-7E5BB972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7" y="890581"/>
            <a:ext cx="12092719" cy="3531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2626560" y="555120"/>
              <a:ext cx="9308880" cy="4576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7200" y="545760"/>
                <a:ext cx="9327600" cy="45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62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27A3A-A0FC-BDBE-CD4E-778C4240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DE10BA3-65C1-EEC0-A54B-8FB42AF33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0" y="457187"/>
            <a:ext cx="3179341" cy="557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2BBE862-71E1-22B6-24CD-794BA2FE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32" y="195253"/>
            <a:ext cx="8073547" cy="40195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059D50-E84D-AEF4-9BF4-0D486AEF8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52" y="4960789"/>
            <a:ext cx="6992027" cy="9256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32720" y="814680"/>
              <a:ext cx="10483200" cy="5253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3360" y="805320"/>
                <a:ext cx="10501920" cy="527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280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EEBE-E6C9-9B0D-A472-3274C0301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D185B5-6A0F-110A-64DF-80B659B9C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5" y="180968"/>
            <a:ext cx="8703488" cy="33334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FDF2B4-B781-D285-3541-DE857EC1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13" y="4712490"/>
            <a:ext cx="8933586" cy="19645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054160" y="1179000"/>
              <a:ext cx="7812360" cy="54241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4800" y="1169640"/>
                <a:ext cx="7831080" cy="54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81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15AD06F-326D-3B22-29FF-4F12CDA76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5" y="490526"/>
            <a:ext cx="11046445" cy="56959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01FC54-3F2A-0CE3-1A08-FBA39D9D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13" y="3700294"/>
            <a:ext cx="7733424" cy="2764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784960" y="558360"/>
              <a:ext cx="8551800" cy="5256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5600" y="549000"/>
                <a:ext cx="8570520" cy="52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14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658B4-A017-7A56-60EA-B23E8DC39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5B82A0-BD53-3693-0CBD-22D8C7A33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30" y="504815"/>
            <a:ext cx="12262716" cy="47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F3184-F32D-048C-0F4F-1BDBE5B85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6AE85A-CE1B-EC2B-E32F-2CE2CCD73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35" y="631023"/>
            <a:ext cx="11117598" cy="37552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3506400" y="997560"/>
              <a:ext cx="7327800" cy="1615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7040" y="988200"/>
                <a:ext cx="7346520" cy="16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59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60B62-43C5-1BB8-4D4D-283587BB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460ED41-801E-D014-DEB1-4F3D23C1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4" y="1328738"/>
            <a:ext cx="5822476" cy="437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0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02401"/>
          <p:cNvSpPr txBox="1"/>
          <p:nvPr/>
        </p:nvSpPr>
        <p:spPr>
          <a:xfrm>
            <a:off x="1855470" y="45720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SO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4" name="文本框 102402"/>
          <p:cNvSpPr txBox="1"/>
          <p:nvPr/>
        </p:nvSpPr>
        <p:spPr>
          <a:xfrm>
            <a:off x="1855470" y="1081088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 NO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5" name="文本框 102404"/>
          <p:cNvSpPr txBox="1"/>
          <p:nvPr/>
        </p:nvSpPr>
        <p:spPr>
          <a:xfrm>
            <a:off x="1855470" y="1676400"/>
            <a:ext cx="1219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 NO</a:t>
            </a:r>
          </a:p>
        </p:txBody>
      </p:sp>
      <p:sp>
        <p:nvSpPr>
          <p:cNvPr id="28676" name="文本框 102405"/>
          <p:cNvSpPr txBox="1"/>
          <p:nvPr/>
        </p:nvSpPr>
        <p:spPr>
          <a:xfrm>
            <a:off x="1703070" y="2286000"/>
            <a:ext cx="1828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 C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8677" name="文本框 102406"/>
          <p:cNvSpPr txBox="1"/>
          <p:nvPr/>
        </p:nvSpPr>
        <p:spPr>
          <a:xfrm>
            <a:off x="1779270" y="2895600"/>
            <a:ext cx="1441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11.  Cl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8678" name="文本框 102407"/>
          <p:cNvSpPr txBox="1"/>
          <p:nvPr/>
        </p:nvSpPr>
        <p:spPr>
          <a:xfrm>
            <a:off x="1779270" y="3900488"/>
            <a:ext cx="2895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err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 HCl</a:t>
            </a:r>
          </a:p>
        </p:txBody>
      </p:sp>
      <p:sp>
        <p:nvSpPr>
          <p:cNvPr id="28679" name="文本框 102408"/>
          <p:cNvSpPr txBox="1"/>
          <p:nvPr/>
        </p:nvSpPr>
        <p:spPr>
          <a:xfrm>
            <a:off x="1779270" y="4953000"/>
            <a:ext cx="2514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13. C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28680" name="文本框 102409"/>
          <p:cNvSpPr txBox="1"/>
          <p:nvPr/>
        </p:nvSpPr>
        <p:spPr>
          <a:xfrm>
            <a:off x="1779270" y="5805488"/>
            <a:ext cx="1524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>
                <a:solidFill>
                  <a:srgbClr val="99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 CO</a:t>
            </a:r>
          </a:p>
        </p:txBody>
      </p:sp>
      <p:sp>
        <p:nvSpPr>
          <p:cNvPr id="102411" name="文本框 102410"/>
          <p:cNvSpPr txBox="1"/>
          <p:nvPr/>
        </p:nvSpPr>
        <p:spPr>
          <a:xfrm>
            <a:off x="3295650" y="533400"/>
            <a:ext cx="780097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)=Na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+SO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en-US" altLang="zh-CN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12" name="文本框 102411"/>
          <p:cNvSpPr txBox="1"/>
          <p:nvPr/>
        </p:nvSpPr>
        <p:spPr>
          <a:xfrm>
            <a:off x="3229610" y="1143000"/>
            <a:ext cx="7696200" cy="4356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Cu+4HNO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浓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)=Cu(NO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↑+2H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</a:p>
        </p:txBody>
      </p:sp>
      <p:sp>
        <p:nvSpPr>
          <p:cNvPr id="102413" name="文本框 102412"/>
          <p:cNvSpPr txBox="1"/>
          <p:nvPr/>
        </p:nvSpPr>
        <p:spPr>
          <a:xfrm>
            <a:off x="3147060" y="1752600"/>
            <a:ext cx="815403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3Cu+8HNO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= 3Cu(NO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+2NO↑+4H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endParaRPr lang="en-US" altLang="zh-CN" sz="280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14" name="文本框 102413"/>
          <p:cNvSpPr txBox="1"/>
          <p:nvPr/>
        </p:nvSpPr>
        <p:spPr>
          <a:xfrm>
            <a:off x="3312160" y="2362200"/>
            <a:ext cx="6858000" cy="4356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CaC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+2H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O→Ca(OH)</a:t>
            </a:r>
            <a:r>
              <a:rPr lang="en-US" altLang="zh-CN" sz="2800" b="1" baseline="-250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+CH≡CH↑</a:t>
            </a:r>
          </a:p>
        </p:txBody>
      </p:sp>
      <p:grpSp>
        <p:nvGrpSpPr>
          <p:cNvPr id="102421" name="组合 102420"/>
          <p:cNvGrpSpPr/>
          <p:nvPr/>
        </p:nvGrpSpPr>
        <p:grpSpPr>
          <a:xfrm>
            <a:off x="3220720" y="2743200"/>
            <a:ext cx="7467600" cy="1093788"/>
            <a:chOff x="1004" y="1776"/>
            <a:chExt cx="4704" cy="689"/>
          </a:xfrm>
        </p:grpSpPr>
        <p:sp>
          <p:nvSpPr>
            <p:cNvPr id="28686" name="文本框 102414"/>
            <p:cNvSpPr txBox="1"/>
            <p:nvPr/>
          </p:nvSpPr>
          <p:spPr>
            <a:xfrm>
              <a:off x="1004" y="1920"/>
              <a:ext cx="4704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MnO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+4HCl(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浓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 =   MnCl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+Cl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↑+2H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endParaRPr lang="en-US" altLang="zh-CN" sz="28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687" name="矩形 102418"/>
            <p:cNvSpPr/>
            <p:nvPr/>
          </p:nvSpPr>
          <p:spPr>
            <a:xfrm>
              <a:off x="2928" y="1776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sp>
        <p:nvSpPr>
          <p:cNvPr id="102420" name="文本框 102419"/>
          <p:cNvSpPr txBox="1"/>
          <p:nvPr/>
        </p:nvSpPr>
        <p:spPr>
          <a:xfrm>
            <a:off x="3150870" y="3429000"/>
            <a:ext cx="8265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2KMnO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+16HCl=2KCl+2MnCl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+5Cl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↑+8H</a:t>
            </a:r>
            <a:r>
              <a:rPr lang="en-US" altLang="zh-CN" sz="2800" b="1" baseline="-2500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b="1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</a:p>
        </p:txBody>
      </p:sp>
      <p:grpSp>
        <p:nvGrpSpPr>
          <p:cNvPr id="102424" name="组合 102423"/>
          <p:cNvGrpSpPr/>
          <p:nvPr/>
        </p:nvGrpSpPr>
        <p:grpSpPr>
          <a:xfrm>
            <a:off x="3337162" y="3733800"/>
            <a:ext cx="8636635" cy="1094105"/>
            <a:chOff x="1024" y="2400"/>
            <a:chExt cx="4080" cy="689"/>
          </a:xfrm>
        </p:grpSpPr>
        <p:sp>
          <p:nvSpPr>
            <p:cNvPr id="28690" name="文本框 102415"/>
            <p:cNvSpPr txBox="1"/>
            <p:nvPr/>
          </p:nvSpPr>
          <p:spPr>
            <a:xfrm>
              <a:off x="1024" y="2544"/>
              <a:ext cx="4080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 err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NaCl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固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浓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)= NaHSO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+HCl↑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endPara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691" name="矩形 102421"/>
            <p:cNvSpPr/>
            <p:nvPr/>
          </p:nvSpPr>
          <p:spPr>
            <a:xfrm>
              <a:off x="2736" y="2400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Δ</a:t>
              </a:r>
            </a:p>
          </p:txBody>
        </p:sp>
      </p:grpSp>
      <p:grpSp>
        <p:nvGrpSpPr>
          <p:cNvPr id="102428" name="组合 102427"/>
          <p:cNvGrpSpPr/>
          <p:nvPr/>
        </p:nvGrpSpPr>
        <p:grpSpPr>
          <a:xfrm>
            <a:off x="3150870" y="4265613"/>
            <a:ext cx="7775575" cy="661988"/>
            <a:chOff x="912" y="2888"/>
            <a:chExt cx="4898" cy="417"/>
          </a:xfrm>
        </p:grpSpPr>
        <p:sp>
          <p:nvSpPr>
            <p:cNvPr id="28693" name="文本框 102422"/>
            <p:cNvSpPr txBox="1"/>
            <p:nvPr/>
          </p:nvSpPr>
          <p:spPr>
            <a:xfrm>
              <a:off x="912" y="2976"/>
              <a:ext cx="489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2NaCl(</a:t>
              </a:r>
              <a:r>
                <a:rPr lang="zh-CN" altLang="en-US" sz="28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固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)+H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    Na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SO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4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+2HCl↑</a:t>
              </a:r>
            </a:p>
          </p:txBody>
        </p:sp>
        <p:sp>
          <p:nvSpPr>
            <p:cNvPr id="28694" name="直接连接符 102424"/>
            <p:cNvSpPr/>
            <p:nvPr/>
          </p:nvSpPr>
          <p:spPr>
            <a:xfrm>
              <a:off x="2974" y="3120"/>
              <a:ext cx="43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95" name="直接连接符 102425"/>
            <p:cNvSpPr/>
            <p:nvPr/>
          </p:nvSpPr>
          <p:spPr>
            <a:xfrm>
              <a:off x="2964" y="3168"/>
              <a:ext cx="432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96" name="文本框 102426"/>
            <p:cNvSpPr txBox="1"/>
            <p:nvPr/>
          </p:nvSpPr>
          <p:spPr>
            <a:xfrm>
              <a:off x="2946" y="2888"/>
              <a:ext cx="86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强热</a:t>
              </a:r>
            </a:p>
          </p:txBody>
        </p:sp>
      </p:grpSp>
      <p:grpSp>
        <p:nvGrpSpPr>
          <p:cNvPr id="102433" name="组合 102432"/>
          <p:cNvGrpSpPr/>
          <p:nvPr/>
        </p:nvGrpSpPr>
        <p:grpSpPr>
          <a:xfrm>
            <a:off x="3300095" y="4875212"/>
            <a:ext cx="7086600" cy="796926"/>
            <a:chOff x="1246" y="3224"/>
            <a:chExt cx="4464" cy="502"/>
          </a:xfrm>
        </p:grpSpPr>
        <p:sp>
          <p:nvSpPr>
            <p:cNvPr id="28698" name="文本框 102416"/>
            <p:cNvSpPr txBox="1"/>
            <p:nvPr/>
          </p:nvSpPr>
          <p:spPr>
            <a:xfrm>
              <a:off x="1246" y="3360"/>
              <a:ext cx="4464" cy="2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</a:pP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OH       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　  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=CH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↑+H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grpSp>
          <p:nvGrpSpPr>
            <p:cNvPr id="28699" name="组合 102428"/>
            <p:cNvGrpSpPr/>
            <p:nvPr/>
          </p:nvGrpSpPr>
          <p:grpSpPr>
            <a:xfrm>
              <a:off x="2420" y="3224"/>
              <a:ext cx="907" cy="502"/>
              <a:chOff x="2969" y="3224"/>
              <a:chExt cx="907" cy="502"/>
            </a:xfrm>
          </p:grpSpPr>
          <p:sp>
            <p:nvSpPr>
              <p:cNvPr id="28700" name="矩形 102429"/>
              <p:cNvSpPr/>
              <p:nvPr/>
            </p:nvSpPr>
            <p:spPr>
              <a:xfrm>
                <a:off x="3100" y="3224"/>
                <a:ext cx="635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170℃</a:t>
                </a:r>
                <a:endParaRPr lang="en-US" altLang="zh-CN" sz="20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01" name="矩形 102430"/>
              <p:cNvSpPr/>
              <p:nvPr/>
            </p:nvSpPr>
            <p:spPr>
              <a:xfrm>
                <a:off x="2969" y="3475"/>
                <a:ext cx="907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浓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SO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28702" name="直接连接符 102431"/>
              <p:cNvSpPr/>
              <p:nvPr/>
            </p:nvSpPr>
            <p:spPr>
              <a:xfrm>
                <a:off x="3100" y="3475"/>
                <a:ext cx="681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grpSp>
        <p:nvGrpSpPr>
          <p:cNvPr id="102438" name="组合 102437"/>
          <p:cNvGrpSpPr/>
          <p:nvPr/>
        </p:nvGrpSpPr>
        <p:grpSpPr>
          <a:xfrm>
            <a:off x="3150870" y="5607050"/>
            <a:ext cx="6629400" cy="795338"/>
            <a:chOff x="1056" y="3628"/>
            <a:chExt cx="4176" cy="501"/>
          </a:xfrm>
        </p:grpSpPr>
        <p:sp>
          <p:nvSpPr>
            <p:cNvPr id="28704" name="文本框 102417"/>
            <p:cNvSpPr txBox="1"/>
            <p:nvPr/>
          </p:nvSpPr>
          <p:spPr>
            <a:xfrm>
              <a:off x="1056" y="3744"/>
              <a:ext cx="417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HCOOH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　　　　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CO ↑ </a:t>
              </a:r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＋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H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2</a:t>
              </a:r>
              <a:r>
                <a:rPr lang="en-US" altLang="zh-CN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O</a:t>
              </a:r>
            </a:p>
          </p:txBody>
        </p:sp>
        <p:grpSp>
          <p:nvGrpSpPr>
            <p:cNvPr id="28705" name="组合 102433"/>
            <p:cNvGrpSpPr/>
            <p:nvPr/>
          </p:nvGrpSpPr>
          <p:grpSpPr>
            <a:xfrm>
              <a:off x="2069" y="3628"/>
              <a:ext cx="907" cy="501"/>
              <a:chOff x="2762" y="3225"/>
              <a:chExt cx="907" cy="501"/>
            </a:xfrm>
          </p:grpSpPr>
          <p:sp>
            <p:nvSpPr>
              <p:cNvPr id="28706" name="矩形 102434"/>
              <p:cNvSpPr/>
              <p:nvPr/>
            </p:nvSpPr>
            <p:spPr>
              <a:xfrm>
                <a:off x="2841" y="3225"/>
                <a:ext cx="635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l-GR" altLang="zh-CN" sz="18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　Δ</a:t>
                </a:r>
              </a:p>
            </p:txBody>
          </p:sp>
          <p:sp>
            <p:nvSpPr>
              <p:cNvPr id="28707" name="矩形 102435"/>
              <p:cNvSpPr/>
              <p:nvPr/>
            </p:nvSpPr>
            <p:spPr>
              <a:xfrm>
                <a:off x="2762" y="3475"/>
                <a:ext cx="907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浓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H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en-US" altLang="zh-CN" sz="20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SO</a:t>
                </a:r>
                <a:r>
                  <a:rPr lang="en-US" altLang="zh-CN" sz="2000" b="1" baseline="-25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4</a:t>
                </a:r>
              </a:p>
            </p:txBody>
          </p:sp>
          <p:sp>
            <p:nvSpPr>
              <p:cNvPr id="28708" name="直接连接符 102436"/>
              <p:cNvSpPr/>
              <p:nvPr/>
            </p:nvSpPr>
            <p:spPr>
              <a:xfrm>
                <a:off x="2796" y="3475"/>
                <a:ext cx="681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</p:grpSp>
      </p:grpSp>
      <p:sp>
        <p:nvSpPr>
          <p:cNvPr id="102439" name="左大括号 102438"/>
          <p:cNvSpPr/>
          <p:nvPr/>
        </p:nvSpPr>
        <p:spPr>
          <a:xfrm>
            <a:off x="1550670" y="685800"/>
            <a:ext cx="228600" cy="1905000"/>
          </a:xfrm>
          <a:prstGeom prst="leftBrace">
            <a:avLst>
              <a:gd name="adj1" fmla="val 69290"/>
              <a:gd name="adj2" fmla="val 50917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0" name="左大括号 102439"/>
          <p:cNvSpPr/>
          <p:nvPr/>
        </p:nvSpPr>
        <p:spPr>
          <a:xfrm>
            <a:off x="1550670" y="3200400"/>
            <a:ext cx="228600" cy="2895600"/>
          </a:xfrm>
          <a:prstGeom prst="leftBrace">
            <a:avLst>
              <a:gd name="adj1" fmla="val 105320"/>
              <a:gd name="adj2" fmla="val 50000"/>
            </a:avLst>
          </a:prstGeom>
          <a:noFill/>
          <a:ln w="571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1" name="文本框 102440"/>
          <p:cNvSpPr txBox="1"/>
          <p:nvPr/>
        </p:nvSpPr>
        <p:spPr>
          <a:xfrm>
            <a:off x="560070" y="762000"/>
            <a:ext cx="990600" cy="181483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固体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常温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42" name="文本框 102441"/>
          <p:cNvSpPr txBox="1"/>
          <p:nvPr/>
        </p:nvSpPr>
        <p:spPr>
          <a:xfrm>
            <a:off x="560070" y="3657600"/>
            <a:ext cx="990600" cy="2245360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固（液）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液体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加热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443" name="文本框 102442"/>
          <p:cNvSpPr txBox="1"/>
          <p:nvPr/>
        </p:nvSpPr>
        <p:spPr>
          <a:xfrm>
            <a:off x="8561070" y="3886200"/>
            <a:ext cx="1219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1455420" y="2752725"/>
            <a:ext cx="1695450" cy="981075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/>
      <p:bldP spid="102412" grpId="0"/>
      <p:bldP spid="102413" grpId="0"/>
      <p:bldP spid="102414" grpId="0"/>
      <p:bldP spid="102420" grpId="0"/>
      <p:bldP spid="102439" grpId="0" bldLvl="0" animBg="1"/>
      <p:bldP spid="102441" grpId="0" bldLvl="0" animBg="1"/>
      <p:bldP spid="102442" grpId="0" bldLvl="0" animBg="1"/>
      <p:bldP spid="1024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B4D95-6664-E1CB-7A74-6952E18F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51C0CE-65A7-6BF5-16E5-D223D4FA4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24" y="518979"/>
            <a:ext cx="9968364" cy="50549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AC8086-17A3-8653-9D46-8AF6FE871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32" y="1803473"/>
            <a:ext cx="4116005" cy="30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6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55FB8-0473-0692-7688-98CA99D3E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EA70530-3E21-5F1D-E312-130A7EA8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21" y="71424"/>
            <a:ext cx="8648736" cy="593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7F98F-7B9C-068D-B303-1179D8065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86DF96-B435-6C89-EEF3-A124F47D2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1"/>
            <a:ext cx="6345152" cy="58721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788E2E-63F4-C10D-1DCD-02A282123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105" y="492911"/>
            <a:ext cx="5164595" cy="445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1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B942-2E3B-F819-4CC7-DC8908DF4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0EA4D4-93F9-4B7B-79A0-A0ADEB2B7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9" y="76193"/>
            <a:ext cx="4900624" cy="31937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EF0408-9E82-1041-A319-65871916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62" y="3317403"/>
            <a:ext cx="4031469" cy="3634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6ACDF9-EFF3-1953-0D07-D590106C5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213" y="400286"/>
            <a:ext cx="7289883" cy="25455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F826BBC-56AA-1CFF-5E2E-4DB874E8B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3466" y="2945849"/>
            <a:ext cx="6535172" cy="14382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9E325C9-3A68-CEF9-6912-1B87752F8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948" y="4491280"/>
            <a:ext cx="5422063" cy="23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2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CB084-D3D9-4F14-5EA1-152C66129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D648FA-838F-3EDA-7EEC-841942FEC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2" y="512096"/>
            <a:ext cx="5191966" cy="46814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AC24CA-B586-9A2B-2261-FBF236E8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65" y="1571625"/>
            <a:ext cx="6719584" cy="16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8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E549DA-8398-35F4-5BB6-B52AE1FAC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09" y="442900"/>
            <a:ext cx="10919272" cy="56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5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65300-B140-B83F-CA8A-FE8791B07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0C4DC8-FF86-36AD-C0CD-008377848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82" y="750084"/>
            <a:ext cx="11836741" cy="52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矩形 106497"/>
          <p:cNvSpPr/>
          <p:nvPr/>
        </p:nvSpPr>
        <p:spPr>
          <a:xfrm>
            <a:off x="786130" y="212725"/>
            <a:ext cx="5334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1146175" lvl="0" indent="-1146175" fontAlgn="base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en-US" altLang="zh-CN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、实验操作的先与后 </a:t>
            </a:r>
          </a:p>
        </p:txBody>
      </p:sp>
      <p:sp>
        <p:nvSpPr>
          <p:cNvPr id="106499" name="矩形 106498"/>
          <p:cNvSpPr/>
          <p:nvPr/>
        </p:nvSpPr>
        <p:spPr>
          <a:xfrm>
            <a:off x="1676400" y="1295400"/>
            <a:ext cx="70866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、装配仪器时：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先下后上；先左后右 </a:t>
            </a:r>
          </a:p>
        </p:txBody>
      </p:sp>
      <p:sp>
        <p:nvSpPr>
          <p:cNvPr id="106500" name="矩形 106499"/>
          <p:cNvSpPr/>
          <p:nvPr/>
        </p:nvSpPr>
        <p:spPr>
          <a:xfrm>
            <a:off x="1676400" y="1828800"/>
            <a:ext cx="502920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、加入试剂时：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先固后液</a:t>
            </a:r>
          </a:p>
        </p:txBody>
      </p:sp>
      <p:sp>
        <p:nvSpPr>
          <p:cNvPr id="106501" name="矩形 106500"/>
          <p:cNvSpPr/>
          <p:nvPr/>
        </p:nvSpPr>
        <p:spPr>
          <a:xfrm>
            <a:off x="1676400" y="2362200"/>
            <a:ext cx="5715000" cy="11430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、实验开始时：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先查仪器的气密性，</a:t>
            </a:r>
          </a:p>
          <a:p>
            <a:pPr marL="1146175" indent="-1146175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再加药品，后点酒精灯； </a:t>
            </a:r>
          </a:p>
        </p:txBody>
      </p:sp>
      <p:sp>
        <p:nvSpPr>
          <p:cNvPr id="106502" name="矩形 106501"/>
          <p:cNvSpPr/>
          <p:nvPr/>
        </p:nvSpPr>
        <p:spPr>
          <a:xfrm>
            <a:off x="1676400" y="3352800"/>
            <a:ext cx="845820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、有些实验为防倒吸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，往往最后停止加热</a:t>
            </a:r>
            <a:r>
              <a:rPr lang="en-US" altLang="zh-CN" sz="2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</p:txBody>
      </p:sp>
      <p:sp>
        <p:nvSpPr>
          <p:cNvPr id="106503" name="矩形 106502"/>
          <p:cNvSpPr/>
          <p:nvPr/>
        </p:nvSpPr>
        <p:spPr>
          <a:xfrm>
            <a:off x="1660525" y="3886200"/>
            <a:ext cx="7315200" cy="457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、有些实验为防氧化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往往最后停止通气。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pic>
        <p:nvPicPr>
          <p:cNvPr id="106504" name="图片 106503" descr="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2438400"/>
            <a:ext cx="809625" cy="77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5" name="图片 106504" descr="2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5275" y="862013"/>
            <a:ext cx="54292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6" name="图片 106505" descr="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533400"/>
            <a:ext cx="16859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7" name="图片 106506" descr="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2286000"/>
            <a:ext cx="476250" cy="38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08" name="矩形 106507"/>
          <p:cNvSpPr/>
          <p:nvPr/>
        </p:nvSpPr>
        <p:spPr>
          <a:xfrm>
            <a:off x="1662113" y="4495800"/>
            <a:ext cx="8610600" cy="685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、仪器拆卸的一般过程：</a:t>
            </a: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从右到左，自上而下，先拆主体，</a:t>
            </a:r>
          </a:p>
          <a:p>
            <a:pPr marL="1146175" indent="-1146175" algn="just">
              <a:lnSpc>
                <a:spcPct val="120000"/>
              </a:lnSpc>
              <a:spcBef>
                <a:spcPct val="15000"/>
              </a:spcBef>
              <a:buClr>
                <a:schemeClr val="tx2"/>
              </a:buClr>
              <a:buSzPct val="75000"/>
            </a:pPr>
            <a:r>
              <a: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后拆部件。 </a:t>
            </a:r>
          </a:p>
        </p:txBody>
      </p:sp>
      <p:pic>
        <p:nvPicPr>
          <p:cNvPr id="106509" name="图片 106508" descr="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9788" y="1006475"/>
            <a:ext cx="201930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511" name="矩形 106510"/>
          <p:cNvSpPr/>
          <p:nvPr/>
        </p:nvSpPr>
        <p:spPr>
          <a:xfrm>
            <a:off x="1752600" y="5638800"/>
            <a:ext cx="8686800" cy="1219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algn="just" eaLnBrk="0" hangingPunct="0">
              <a:spcBef>
                <a:spcPct val="0"/>
              </a:spcBef>
            </a:pPr>
            <a:endParaRPr lang="zh-CN" altLang="en-US" sz="2400" b="1" dirty="0">
              <a:solidFill>
                <a:srgbClr val="99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94133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标题 160769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3</a:t>
            </a:r>
            <a:r>
              <a:rPr kumimoji="0" lang="zh-CN" altLang="en-US" sz="4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rPr>
              <a:t>、气体的净化装置</a:t>
            </a:r>
          </a:p>
        </p:txBody>
      </p:sp>
      <p:sp>
        <p:nvSpPr>
          <p:cNvPr id="160771" name="文本占位符 160770"/>
          <p:cNvSpPr>
            <a:spLocks noGrp="1" noRot="1"/>
          </p:cNvSpPr>
          <p:nvPr>
            <p:ph type="body" sz="half" idx="1"/>
          </p:nvPr>
        </p:nvSpPr>
        <p:spPr>
          <a:xfrm>
            <a:off x="1825625" y="1557338"/>
            <a:ext cx="4194175" cy="576263"/>
          </a:xfrm>
        </p:spPr>
        <p:txBody>
          <a:bodyPr>
            <a:normAutofit fontScale="97500"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anose="05000000000000000000" pitchFamily="2" charset="2"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3.2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　除杂装置</a:t>
            </a:r>
          </a:p>
        </p:txBody>
      </p:sp>
      <p:sp>
        <p:nvSpPr>
          <p:cNvPr id="160772" name="矩形 160771"/>
          <p:cNvSpPr>
            <a:spLocks noRot="1"/>
          </p:cNvSpPr>
          <p:nvPr/>
        </p:nvSpPr>
        <p:spPr>
          <a:xfrm>
            <a:off x="2495550" y="2347913"/>
            <a:ext cx="3671888" cy="172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1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）洗气瓶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2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）干燥管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 lvl="1" fontAlgn="base"/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（</a:t>
            </a:r>
            <a:r>
              <a:rPr lang="en-US" altLang="zh-CN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3</a:t>
            </a:r>
            <a:r>
              <a:rPr lang="zh-CN" altLang="en-US" b="1" strike="noStrike" noProof="1">
                <a:solidFill>
                  <a:srgbClr val="99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）加热管</a:t>
            </a:r>
            <a:endParaRPr lang="zh-CN" altLang="en-US" b="1" strike="noStrike" noProof="1">
              <a:solidFill>
                <a:srgbClr val="9900CC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  <p:sp>
        <p:nvSpPr>
          <p:cNvPr id="160773" name="左弧形箭头 160772"/>
          <p:cNvSpPr/>
          <p:nvPr/>
        </p:nvSpPr>
        <p:spPr>
          <a:xfrm>
            <a:off x="1776413" y="2997200"/>
            <a:ext cx="1223962" cy="1944688"/>
          </a:xfrm>
          <a:prstGeom prst="curvedRightArrow">
            <a:avLst>
              <a:gd name="adj1" fmla="val 31776"/>
              <a:gd name="adj2" fmla="val 63553"/>
              <a:gd name="adj3" fmla="val 33314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4" name="右箭头 160773"/>
          <p:cNvSpPr/>
          <p:nvPr/>
        </p:nvSpPr>
        <p:spPr>
          <a:xfrm>
            <a:off x="5735638" y="2276475"/>
            <a:ext cx="2089150" cy="504825"/>
          </a:xfrm>
          <a:prstGeom prst="rightArrow">
            <a:avLst>
              <a:gd name="adj1" fmla="val 50000"/>
              <a:gd name="adj2" fmla="val 103382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0775" name="上弧形箭头 160774"/>
          <p:cNvSpPr/>
          <p:nvPr/>
        </p:nvSpPr>
        <p:spPr>
          <a:xfrm rot="915307">
            <a:off x="5522913" y="3322638"/>
            <a:ext cx="3024187" cy="865187"/>
          </a:xfrm>
          <a:prstGeom prst="curvedDownArrow">
            <a:avLst>
              <a:gd name="adj1" fmla="val 69908"/>
              <a:gd name="adj2" fmla="val 139816"/>
              <a:gd name="adj3" fmla="val 33314"/>
            </a:avLst>
          </a:prstGeom>
          <a:solidFill>
            <a:schemeClr val="accent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0776" name="组合 160775"/>
          <p:cNvGrpSpPr/>
          <p:nvPr/>
        </p:nvGrpSpPr>
        <p:grpSpPr>
          <a:xfrm>
            <a:off x="6705600" y="4495800"/>
            <a:ext cx="3733800" cy="1689100"/>
            <a:chOff x="3408" y="1253"/>
            <a:chExt cx="2352" cy="1064"/>
          </a:xfrm>
        </p:grpSpPr>
        <p:grpSp>
          <p:nvGrpSpPr>
            <p:cNvPr id="41992" name="组合 160776"/>
            <p:cNvGrpSpPr/>
            <p:nvPr/>
          </p:nvGrpSpPr>
          <p:grpSpPr>
            <a:xfrm>
              <a:off x="3408" y="1253"/>
              <a:ext cx="2352" cy="1064"/>
              <a:chOff x="1584" y="2112"/>
              <a:chExt cx="1440" cy="824"/>
            </a:xfrm>
          </p:grpSpPr>
          <p:pic>
            <p:nvPicPr>
              <p:cNvPr id="41993" name="图片 160777" descr="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584" y="2112"/>
                <a:ext cx="1392" cy="82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994" name="文本框 160778"/>
              <p:cNvSpPr txBox="1"/>
              <p:nvPr/>
            </p:nvSpPr>
            <p:spPr>
              <a:xfrm>
                <a:off x="1632" y="2160"/>
                <a:ext cx="240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18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41995" name="文本框 160779"/>
              <p:cNvSpPr txBox="1"/>
              <p:nvPr/>
            </p:nvSpPr>
            <p:spPr>
              <a:xfrm>
                <a:off x="2736" y="2160"/>
                <a:ext cx="288" cy="1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r>
                  <a:rPr lang="en-US" altLang="zh-CN" sz="1800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d</a:t>
                </a:r>
              </a:p>
            </p:txBody>
          </p:sp>
        </p:grpSp>
        <p:sp>
          <p:nvSpPr>
            <p:cNvPr id="41996" name="直接连接符 160780"/>
            <p:cNvSpPr/>
            <p:nvPr/>
          </p:nvSpPr>
          <p:spPr>
            <a:xfrm>
              <a:off x="3787" y="1298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1997" name="直接连接符 160781"/>
            <p:cNvSpPr/>
            <p:nvPr/>
          </p:nvSpPr>
          <p:spPr>
            <a:xfrm>
              <a:off x="5012" y="1253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0783" name="组合 160782"/>
          <p:cNvGrpSpPr/>
          <p:nvPr/>
        </p:nvGrpSpPr>
        <p:grpSpPr>
          <a:xfrm>
            <a:off x="8077200" y="1219200"/>
            <a:ext cx="1657350" cy="2438400"/>
            <a:chOff x="385" y="1162"/>
            <a:chExt cx="1024" cy="1536"/>
          </a:xfrm>
        </p:grpSpPr>
        <p:pic>
          <p:nvPicPr>
            <p:cNvPr id="41999" name="图片 160783" descr="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" y="1162"/>
              <a:ext cx="1024" cy="15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000" name="直接连接符 160784"/>
            <p:cNvSpPr/>
            <p:nvPr/>
          </p:nvSpPr>
          <p:spPr>
            <a:xfrm rot="5400000">
              <a:off x="676" y="2005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1" name="直接连接符 160785"/>
            <p:cNvSpPr/>
            <p:nvPr/>
          </p:nvSpPr>
          <p:spPr>
            <a:xfrm rot="-5400000">
              <a:off x="899" y="2000"/>
              <a:ext cx="144" cy="1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2" name="直接连接符 160786"/>
            <p:cNvSpPr/>
            <p:nvPr/>
          </p:nvSpPr>
          <p:spPr>
            <a:xfrm>
              <a:off x="431" y="1298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3" name="直接连接符 160787"/>
            <p:cNvSpPr/>
            <p:nvPr/>
          </p:nvSpPr>
          <p:spPr>
            <a:xfrm>
              <a:off x="1156" y="1344"/>
              <a:ext cx="144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60789" name="组合 160788"/>
          <p:cNvGrpSpPr/>
          <p:nvPr/>
        </p:nvGrpSpPr>
        <p:grpSpPr>
          <a:xfrm>
            <a:off x="1905000" y="4294188"/>
            <a:ext cx="4441825" cy="1871662"/>
            <a:chOff x="240" y="2705"/>
            <a:chExt cx="2798" cy="1179"/>
          </a:xfrm>
        </p:grpSpPr>
        <p:grpSp>
          <p:nvGrpSpPr>
            <p:cNvPr id="42005" name="组合 160789"/>
            <p:cNvGrpSpPr/>
            <p:nvPr/>
          </p:nvGrpSpPr>
          <p:grpSpPr>
            <a:xfrm>
              <a:off x="385" y="2705"/>
              <a:ext cx="2653" cy="1179"/>
              <a:chOff x="612" y="2614"/>
              <a:chExt cx="2653" cy="1179"/>
            </a:xfrm>
          </p:grpSpPr>
          <p:pic>
            <p:nvPicPr>
              <p:cNvPr id="42006" name="内容占位符 160790" descr="23"/>
              <p:cNvPicPr>
                <a:picLocks noGrp="1" noRot="1" noChangeAspect="1"/>
              </p:cNvPicPr>
              <p:nvPr>
                <p:ph sz="quarter" idx="4294967295"/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612" y="3158"/>
                <a:ext cx="1542" cy="635"/>
              </a:xfrm>
            </p:spPr>
          </p:pic>
          <p:pic>
            <p:nvPicPr>
              <p:cNvPr id="42007" name="图片 160791" descr="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1" y="2614"/>
                <a:ext cx="884" cy="117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2008" name="直接连接符 160792"/>
            <p:cNvSpPr/>
            <p:nvPr/>
          </p:nvSpPr>
          <p:spPr>
            <a:xfrm>
              <a:off x="240" y="355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42009" name="直接连接符 160793"/>
            <p:cNvSpPr/>
            <p:nvPr/>
          </p:nvSpPr>
          <p:spPr>
            <a:xfrm>
              <a:off x="1872" y="3552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62817"/>
          <p:cNvSpPr/>
          <p:nvPr/>
        </p:nvSpPr>
        <p:spPr>
          <a:xfrm>
            <a:off x="1919288" y="3301683"/>
            <a:ext cx="5605462" cy="10668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酸、碱性</a:t>
            </a:r>
          </a:p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据气体的</a:t>
            </a:r>
          </a:p>
          <a:p>
            <a:pPr marL="1146175" indent="-1146175" algn="just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33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氧化、还原性</a:t>
            </a:r>
          </a:p>
        </p:txBody>
      </p:sp>
      <p:sp>
        <p:nvSpPr>
          <p:cNvPr id="44034" name="左大括号 162818"/>
          <p:cNvSpPr/>
          <p:nvPr/>
        </p:nvSpPr>
        <p:spPr>
          <a:xfrm>
            <a:off x="3575050" y="3644900"/>
            <a:ext cx="142875" cy="863600"/>
          </a:xfrm>
          <a:prstGeom prst="leftBrace">
            <a:avLst>
              <a:gd name="adj1" fmla="val 50258"/>
              <a:gd name="adj2" fmla="val 50000"/>
            </a:avLst>
          </a:prstGeom>
          <a:noFill/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35" name="矩形 162819"/>
          <p:cNvSpPr/>
          <p:nvPr/>
        </p:nvSpPr>
        <p:spPr>
          <a:xfrm>
            <a:off x="1919288" y="5589588"/>
            <a:ext cx="7488237" cy="7493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气体的酸碱性          干燥剂的酸碱性</a:t>
            </a:r>
            <a:r>
              <a:rPr lang="zh-CN" altLang="en-US" sz="2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44036" name="直接连接符 162820"/>
          <p:cNvSpPr/>
          <p:nvPr/>
        </p:nvSpPr>
        <p:spPr>
          <a:xfrm>
            <a:off x="4440238" y="6021388"/>
            <a:ext cx="1498600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44037" name="矩形 162821"/>
          <p:cNvSpPr/>
          <p:nvPr/>
        </p:nvSpPr>
        <p:spPr>
          <a:xfrm>
            <a:off x="4440238" y="5589588"/>
            <a:ext cx="2098675" cy="4572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保持一致</a:t>
            </a:r>
          </a:p>
        </p:txBody>
      </p:sp>
      <p:sp>
        <p:nvSpPr>
          <p:cNvPr id="44038" name="矩形 162822"/>
          <p:cNvSpPr/>
          <p:nvPr/>
        </p:nvSpPr>
        <p:spPr>
          <a:xfrm>
            <a:off x="4151313" y="981075"/>
            <a:ext cx="5638800" cy="9906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2400" b="1" dirty="0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039" name="组合 162823"/>
          <p:cNvGrpSpPr/>
          <p:nvPr/>
        </p:nvGrpSpPr>
        <p:grpSpPr>
          <a:xfrm>
            <a:off x="1379855" y="156845"/>
            <a:ext cx="9144000" cy="728948"/>
            <a:chOff x="720" y="192"/>
            <a:chExt cx="5040" cy="4765"/>
          </a:xfrm>
        </p:grpSpPr>
        <p:sp>
          <p:nvSpPr>
            <p:cNvPr id="44040" name="矩形 162824"/>
            <p:cNvSpPr/>
            <p:nvPr/>
          </p:nvSpPr>
          <p:spPr>
            <a:xfrm>
              <a:off x="720" y="192"/>
              <a:ext cx="5040" cy="3984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1" name="文本框 162825"/>
            <p:cNvSpPr txBox="1"/>
            <p:nvPr/>
          </p:nvSpPr>
          <p:spPr>
            <a:xfrm>
              <a:off x="1728" y="337"/>
              <a:ext cx="3263" cy="4620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干燥剂的选择及使用原则</a:t>
              </a:r>
            </a:p>
          </p:txBody>
        </p:sp>
      </p:grpSp>
      <p:sp>
        <p:nvSpPr>
          <p:cNvPr id="44042" name="文本框 162826"/>
          <p:cNvSpPr txBox="1"/>
          <p:nvPr/>
        </p:nvSpPr>
        <p:spPr>
          <a:xfrm>
            <a:off x="466408" y="766445"/>
            <a:ext cx="6931025" cy="20358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、选择原则</a:t>
            </a:r>
          </a:p>
          <a:p>
            <a:pPr>
              <a:spcBef>
                <a:spcPct val="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气体在被干燥的过程中不能被减少</a:t>
            </a:r>
          </a:p>
          <a:p>
            <a:pPr>
              <a:spcBef>
                <a:spcPct val="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不要引入新的杂质。</a:t>
            </a:r>
          </a:p>
          <a:p>
            <a:pPr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3" name="文本框 162827"/>
          <p:cNvSpPr txBox="1"/>
          <p:nvPr/>
        </p:nvSpPr>
        <p:spPr>
          <a:xfrm>
            <a:off x="466408" y="2439035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、选择方法</a:t>
            </a:r>
            <a:endParaRPr lang="zh-CN" altLang="en-US" sz="32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44" name="矩形 162828"/>
          <p:cNvSpPr/>
          <p:nvPr/>
        </p:nvSpPr>
        <p:spPr>
          <a:xfrm>
            <a:off x="6888163" y="3716338"/>
            <a:ext cx="1800225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干燥剂</a:t>
            </a:r>
          </a:p>
        </p:txBody>
      </p:sp>
      <p:sp>
        <p:nvSpPr>
          <p:cNvPr id="44045" name="矩形 162829"/>
          <p:cNvSpPr/>
          <p:nvPr/>
        </p:nvSpPr>
        <p:spPr>
          <a:xfrm>
            <a:off x="6096000" y="36449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</a:p>
        </p:txBody>
      </p:sp>
      <p:sp>
        <p:nvSpPr>
          <p:cNvPr id="44046" name="矩形 162830"/>
          <p:cNvSpPr/>
          <p:nvPr/>
        </p:nvSpPr>
        <p:spPr>
          <a:xfrm>
            <a:off x="1919288" y="4797425"/>
            <a:ext cx="2520950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干燥剂状态</a:t>
            </a:r>
          </a:p>
        </p:txBody>
      </p:sp>
      <p:sp>
        <p:nvSpPr>
          <p:cNvPr id="44047" name="矩形 162831"/>
          <p:cNvSpPr/>
          <p:nvPr/>
        </p:nvSpPr>
        <p:spPr>
          <a:xfrm>
            <a:off x="5016500" y="4797425"/>
            <a:ext cx="2592388" cy="53340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30000"/>
              </a:lnSpc>
              <a:spcBef>
                <a:spcPct val="1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干燥装置</a:t>
            </a:r>
          </a:p>
        </p:txBody>
      </p:sp>
      <p:sp>
        <p:nvSpPr>
          <p:cNvPr id="44048" name="左大括号 162832"/>
          <p:cNvSpPr/>
          <p:nvPr/>
        </p:nvSpPr>
        <p:spPr>
          <a:xfrm rot="10800000">
            <a:off x="5880100" y="3644900"/>
            <a:ext cx="142875" cy="865188"/>
          </a:xfrm>
          <a:prstGeom prst="leftBrace">
            <a:avLst>
              <a:gd name="adj1" fmla="val 50350"/>
              <a:gd name="adj2" fmla="val 50000"/>
            </a:avLst>
          </a:prstGeom>
          <a:noFill/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wrap="none" anchor="ctr"/>
          <a:lstStyle/>
          <a:p>
            <a:pPr algn="ctr">
              <a:spcBef>
                <a:spcPct val="0"/>
              </a:spcBef>
            </a:pPr>
            <a:endParaRPr lang="zh-CN" altLang="en-US" sz="1800" b="1" dirty="0">
              <a:solidFill>
                <a:srgbClr val="33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9" name="直接连接符 162833"/>
          <p:cNvSpPr/>
          <p:nvPr/>
        </p:nvSpPr>
        <p:spPr>
          <a:xfrm>
            <a:off x="6167438" y="4076700"/>
            <a:ext cx="865187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50" name="直接连接符 162834"/>
          <p:cNvSpPr/>
          <p:nvPr/>
        </p:nvSpPr>
        <p:spPr>
          <a:xfrm>
            <a:off x="4151313" y="5157788"/>
            <a:ext cx="865187" cy="0"/>
          </a:xfrm>
          <a:prstGeom prst="line">
            <a:avLst/>
          </a:prstGeom>
          <a:ln w="38100" cap="flat" cmpd="sng">
            <a:solidFill>
              <a:srgbClr val="9900CC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4051" name="矩形 162835"/>
          <p:cNvSpPr/>
          <p:nvPr/>
        </p:nvSpPr>
        <p:spPr>
          <a:xfrm>
            <a:off x="466725" y="3298825"/>
            <a:ext cx="11744960" cy="3040380"/>
          </a:xfrm>
          <a:prstGeom prst="rect">
            <a:avLst/>
          </a:prstGeom>
          <a:solidFill>
            <a:srgbClr val="FFFFFF"/>
          </a:solidFill>
          <a:ln w="76200" cap="flat" cmpd="sng">
            <a:pattFill prst="weave">
              <a:fgClr>
                <a:srgbClr val="FF00FF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lIns="182562" tIns="46038" rIns="182562" bIns="46038" anchor="t"/>
          <a:lstStyle/>
          <a:p>
            <a:pPr marL="1146175" indent="-1146175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酸性干燥剂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（如：浓硫酸、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</a:t>
            </a:r>
            <a:r>
              <a:rPr lang="en-US" altLang="zh-CN" sz="2800" b="1" baseline="-10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等）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不能用来干燥碱性气体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 </a:t>
            </a:r>
          </a:p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碱性干燥剂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如碱石灰、生石灰、固体</a:t>
            </a:r>
            <a:r>
              <a:rPr lang="en-US" altLang="zh-CN" sz="2800" b="1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NaOH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不能用来干燥酸性气体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Cl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有氧化性的干燥剂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（如浓硫酸）</a:t>
            </a:r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不能干燥强还原性气体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（如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</a:t>
            </a:r>
            <a:r>
              <a:rPr lang="en-US" altLang="zh-CN" sz="2800" b="1" baseline="-25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等）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52" name="矩形 162836"/>
          <p:cNvSpPr/>
          <p:nvPr/>
        </p:nvSpPr>
        <p:spPr>
          <a:xfrm>
            <a:off x="1543050" y="2924175"/>
            <a:ext cx="8408988" cy="1152525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3" name="矩形 162837"/>
          <p:cNvSpPr/>
          <p:nvPr/>
        </p:nvSpPr>
        <p:spPr>
          <a:xfrm>
            <a:off x="1524000" y="4076700"/>
            <a:ext cx="7802563" cy="1657350"/>
          </a:xfrm>
          <a:prstGeom prst="rect">
            <a:avLst/>
          </a:prstGeom>
          <a:noFill/>
          <a:ln w="9525">
            <a:noFill/>
          </a:ln>
        </p:spPr>
        <p:txBody>
          <a:bodyPr lIns="182562" tIns="46038" rIns="182562" bIns="46038" anchor="t"/>
          <a:lstStyle/>
          <a:p>
            <a:pPr marL="1146175" indent="-1146175" algn="just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endParaRPr lang="zh-CN" altLang="en-US" sz="1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80,&quot;width&quot;:664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0a3074e-8745-4fc9-91f3-243610035ef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7e67edb-1e71-44b3-9471-fa7e54d2d4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f9acf7f-ba02-40e2-bf74-451e19d680e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978</Words>
  <Application>Microsoft Office PowerPoint</Application>
  <PresentationFormat>宽屏</PresentationFormat>
  <Paragraphs>187</Paragraphs>
  <Slides>44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62" baseType="lpstr">
      <vt:lpstr>Time New Romans</vt:lpstr>
      <vt:lpstr>等线</vt:lpstr>
      <vt:lpstr>等线 Light</vt:lpstr>
      <vt:lpstr>黑体</vt:lpstr>
      <vt:lpstr>华文中宋</vt:lpstr>
      <vt:lpstr>楷体_GB2312</vt:lpstr>
      <vt:lpstr>宋体</vt:lpstr>
      <vt:lpstr>微软雅黑</vt:lpstr>
      <vt:lpstr>Arial</vt:lpstr>
      <vt:lpstr>Arial Black</vt:lpstr>
      <vt:lpstr>Courier New</vt:lpstr>
      <vt:lpstr>Impact</vt:lpstr>
      <vt:lpstr>Times New Roman</vt:lpstr>
      <vt:lpstr>Wingdings</vt:lpstr>
      <vt:lpstr>Office 主题​​</vt:lpstr>
      <vt:lpstr>Microsoft Word 97 - 2003 文档</vt:lpstr>
      <vt:lpstr>Bitmap Image</vt:lpstr>
      <vt:lpstr>Microsoft 公式 3.0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3、气体的净化装置</vt:lpstr>
      <vt:lpstr>PowerPoint 演示文稿</vt:lpstr>
      <vt:lpstr>3、气体的净化装置</vt:lpstr>
      <vt:lpstr>PowerPoint 演示文稿</vt:lpstr>
      <vt:lpstr>PowerPoint 演示文稿</vt:lpstr>
      <vt:lpstr>PowerPoint 演示文稿</vt:lpstr>
      <vt:lpstr>4、气体的收集装置</vt:lpstr>
      <vt:lpstr>4、气体的收集装置</vt:lpstr>
      <vt:lpstr>5、尾气处理装置</vt:lpstr>
      <vt:lpstr>PowerPoint 演示文稿</vt:lpstr>
      <vt:lpstr>5、尾气处理装置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珂 朱</dc:creator>
  <cp:lastModifiedBy>³He</cp:lastModifiedBy>
  <cp:revision>6</cp:revision>
  <dcterms:created xsi:type="dcterms:W3CDTF">2025-11-22T08:35:30Z</dcterms:created>
  <dcterms:modified xsi:type="dcterms:W3CDTF">2025-11-25T02:16:50Z</dcterms:modified>
</cp:coreProperties>
</file>